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1" r:id="rId2"/>
    <p:sldId id="268" r:id="rId3"/>
    <p:sldId id="256" r:id="rId4"/>
    <p:sldId id="259" r:id="rId5"/>
    <p:sldId id="265" r:id="rId6"/>
    <p:sldId id="266" r:id="rId7"/>
    <p:sldId id="257" r:id="rId8"/>
    <p:sldId id="263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shant sharma" initials="Ps" lastIdx="2" clrIdx="0">
    <p:extLst>
      <p:ext uri="{19B8F6BF-5375-455C-9EA6-DF929625EA0E}">
        <p15:presenceInfo xmlns:p15="http://schemas.microsoft.com/office/powerpoint/2012/main" userId="f156c5e4fc0593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08T19:49:02.126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pPr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4/10/2020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4/10/2020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4/10/2020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4/10/2020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4/10/2020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4/10/2020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4/10/2020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pPr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ensorflow/models/tree/master/research/object_detec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618" y="2105891"/>
            <a:ext cx="11236037" cy="2521527"/>
          </a:xfrm>
        </p:spPr>
        <p:txBody>
          <a:bodyPr/>
          <a:lstStyle/>
          <a:p>
            <a:pPr algn="ctr"/>
            <a:r>
              <a:rPr lang="en-IN" sz="4400" dirty="0">
                <a:solidFill>
                  <a:schemeClr val="tx1"/>
                </a:solidFill>
              </a:rPr>
              <a:t>Training And Testing Of Network (object detection)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5635" y="4967785"/>
            <a:ext cx="3868497" cy="128061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Presented by:</a:t>
            </a:r>
          </a:p>
          <a:p>
            <a:pPr>
              <a:buNone/>
            </a:pPr>
            <a:r>
              <a:rPr lang="en-US" dirty="0"/>
              <a:t>Prashant Sharma	170110001</a:t>
            </a:r>
          </a:p>
          <a:p>
            <a:pPr>
              <a:buNone/>
            </a:pPr>
            <a:r>
              <a:rPr lang="en-US" dirty="0"/>
              <a:t>Riya  Sharma		170110002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D9C14-13AE-4A77-AD87-33650CFA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User Cases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50" name="AutoShape 2" descr="data:image/png;base64,iVBORw0KGgoAAAANSUhEUgAABIQAAAMNCAYAAADpyq+oAAAABHNCSVQICAgIfAhkiAAAAAlwSFlz%0AAAALEgAACxIB0t1+/AAAADh0RVh0U29mdHdhcmUAbWF0cGxvdGxpYiB2ZXJzaW9uMy4yLjEsIGh0%0AdHA6Ly9tYXRwbG90bGliLm9yZy+j8jraAAAgAElEQVR4nOy9ya9t2X3f91nt3vt0t3tdveqrSIai%0ATFGmLAaSHAhOoMSyLcQeBGlGQeBoZMAZZBDkD8ggk2QQTwwkwyCjGIEBybEEObAdw4pCSCJlWuxE%0AFln16tV77757T7e71WWw1jn3vmKRasIKFXB/gdude85u1l7N7/f9fX+/JVJKTJgwYcKECRMmTJgw%0AYcKECRMmTPjxgfxRX8CECRMmTJgwYcKECRMmTJgwYcKE/28xEUITJkyYMGHChAkTJkyYMGHChAk/%0AZpgIoQkTJkyYMGHChAkTJkyYMGHChB8zTITQhAkTJkyYMGHChAkTJkyYMGHCjxkmQmjChAkTJkyY%0AMGHChAkTJkyYMOHHDBMhNGHChAkTJkyYMGHChAkTJkyY8GOGj4UQEkL8VSHEV4UQ3xBC/Fcfxzkm%0ATJgwYcKECRMmTJgwYcKECRMm/NkgUko/3AMKoYCvAb8EvAv8DvAfp5S+8kM90YQJEyZMmDBhwoQJ%0AEyZMmDBhwoQ/Ez4OhdAXgG+klP4opTQC/wvw738M55kwYcKECRMmTJgwYcKECRMmTJjwZ4D+GI75%0AMvDdW3+/C/ybP+gDUqukKo0QAikFKSVSSkgpUUoihCD4gBACpRUkcN4jSFR1jZKKtm0ZhhFiVjyl%0ABFJIpMyfz68lQKCNwVp7PFYIgdtKqRhjPgDkcyqFFJJEIsZICIEYIyml47FjjKQYiSkh8geh3Mfh%0AyPmtAiHE8fcDvkepJUDkb8f/CyEOBynHBkg3x0n53wJBIp9bACFGIH/+cNoQAolEXVesVifUdc0w%0ADKzXG/q+R0oJKR89H0ccbqkcS6KVRKrMKcaU8v2XNuDW/Qghj9f3UXixfW6/ll64r3yf+b6Ox79p%0AjvK+m/aN5b6lkhgtMUaitUIbhbWGqrLEGHHO433AucA4OoJPhBARUpGiOHQpYgxICVpLbKVpmorZ%0ArKauK1RpB+89XdvTdz0xghCK4BPj6BFSIqUqzya3a0yJEDzeO0IMx7bKbVnu89hA+f7S8YZv9xfx%0Ava8dG0h872vi0LzHX25aXpSf6cVncvtUQubzaa2x1qK1RiuNVBIp8jHFrQ+nw/FunSal/IIUAill%0AGSu5z6Zyr/m+8hVK5PEAt8e0FBKpFCDK75IYAs45nPe5Xco4PvSPQ/+OMebxUZ6Fd47ROcZxxPtA%0ASvFWG920sZDyeP7D8aWUaGPQSqGNwWiDNhqtdTn3rfZMkRgDKcbcBlIhpSSmSAzx2C6Hez306cPc%0AGIInhPzeGCPDMJQ+V+YgKahrS91USCWAfEwhcz+Ox3lDEEJiGEZCjCipUMqgpQYhEak8OyIilTEg%0AJNZorDF5fn1hHst9F8qckFK+78NQLs/4hfGbjj2kPOsyxkkIkY7Nfrj3w4ya3yJICUKIjM7jnSfE%0A2z1alP4KRmuM1mU9iYzjiJSSWdOgjWa7PGW7PP3eDj9hwoQJEyZMmPD/M+jvfBuxuSbGiBQ3/vDB%0Ari6OxcHU5vZ3wY39eeO7Zjs7HyAiiEgSSoBSoviFAmMMSsls/2qFNhZjLeMwst5siSEREkihsq+V%0AIMaED4EQIwKy3Szl0e++8ZkiMQRiiITgs51ZjD6lJEoqJCDlDQdw8DPk0Te/uVchxPHYcGPXH+5V%0AKoVWqnxeIo7teGP7xliuLUYigigFSSqE1iDVC58RQoIQpNLm6bavf+vhHPyh7JLd+PQcntvh8R19%0Auhc5hxd8u/Lrk29/9VlK6e5H9pUf3JU+PgghfhX4VQBpFYt/4wJrLWenpwiRSNFzdnrKarXEGs3j%0AR49JKbFarNjt9jx5+oSu2/H2Jz/Jqw9f5St/8Id89Q/+EGJ2aIw0WFMhyA0vhUBpzWy24K1PfIpm%0A1lBV1dFBH4aRvu8ZxxHXj1CcGqsNi9kcW1mEErRtS9u29H1PCIHgHV3b0g89QCEYHN57ZIIoYLvb%0AobWmaRqapsEYU5y67LSGEI7tIqXEGINUCqGyt+SDL+QGuRORSKEMVyGILuK9RySB0RqtFN47xnHA%0AKIVSkhAcPozUtcVWBqkFy9Wcz/305/j85z/PbLHk937/y/zmb/wW73zr2xhbYU3Nft8diRatCpkR%0AIk1Tc3p2wmzeMIwDV9dXtG2LKPfgXSCGgNYagcI5R/Ih31txxqVQJAE+ZXINJTPRUEaAKgNXFHJB%0ASQkpEfxYyBmZiZ+QcC4cncbKGIxVGKNYLhteeukOd+/NePhwxetvPOD+S+fcOV8w+I719TXOJy6f%0Abfj93/0qX/3qt9luHdYu8N7gxhneV0Ak0qOkR1vHxZ2aT//E63zmM2/y2c9+kocP77O+vuLb77zD%0AB+8/5Z1vPeL6+cD6yqHVisqestl12Lpivphzvd3Sjx5rDf3QstleMviWZr6kqmbEALvtlqvnV1w/%0Af85+vyf47IwnkYknIqBV6as35FlhUw4zTSbvjEFJQwiR4GMh+gQEidAapQQhOIgBZSTGSgSRmCLj%0A0GGM5uRkiTGGEDyzRcXLL7/Eyw8fMmtmWK2prEVKkGWilRKkklSVQWuFdyP9vscojZYSSSLFUN4r%0Amc/nrFaW/+BvvvKxzj0TJnwU/pvFz/PfLn8u/5ESn3ePf7QXNGHCD8Cjx1cMgyeRCdGUEkpphMjk%0AuveBEMLRiE8xG6tCgJIqr7GFiBZS3DIqs3HbD2M2vGPI64gUmfgvNgaAcw6tFHVT5/U8xRcI/hxY%0AyQawcyN91+G8RylJZS3G6OM6fjt88OLPTDKnQ1BLQCw2g0AgpT6eLwem8r0773DuxnYSJUAolUKV%0AYOPx3kU2pOOt9ehwBUdnIURiIZ8PAUprK4wx5RpTDiAclt4UCTHgfUAIcrsZjUDgvScEn4MIxa6K%0AxQnKgbtUHDJ5fKaQbZ1+GPDO5yCHVCit8/PklgMh8/kPgUZZHJKUEilmOzUHD2K27bS6CVoASHEM%0ASBSKvjhJJeaabgIKxyd1CB58KIh1fIYp3bJji7OmdGlrcQwgHJw/78Mx0JgOAcd0y9YBJAJxCEoc%0AHKMX+kzuj1prjMlfSsoc4oihtLd8IVB1xCEQ86GeGUO2txMcx8IhcMohoMXBBDsExtLRib557dBA%0Atzp/ab4YD+2Q2+sQVEoxMgzjsZ0ODuIheJZifi63A3nH8SXE972nYpIfA2Mfji3eBHdEDvqV+eLQ%0Adoex7rwjhljGqXzhmcSUshMf87igXLeU8nh/h3F86xGUPl3msFt9mjJmDn3qhaDRsQum0p6xtIP8%0AUGBelP8HQsz9LZZgrBCZkFBlrku3+/XhGR/6f7o5fw6+fVRwlhsS5uC0pzJOj73hxQhsfmS3hA3F%0A6T+0nbg1RoWQOVCpNftPfup4jId/91dZ/NPfRAsw1iASOBcZfKAb8zhDSYSShBSJKeRgZUoYJbFl%0AflFK5qBaVWGtpjLQqMhcRU5nitcenPPawwsePjjn/GTBcjXHNhZrNWOM3H/lLebnL/Hb//y3+d/+%0A4a/jo6YbEsgKqBk8DM7TdgN9PyC1YrU6QVeW9W7DZr3NQg8U+33Ler2h27dsrq7BB6yWGBSnJytO%0A5wsqJZjZmvlsRqUNUgiMVFitMVLlfhM9QimkFIQYGZ2jd2OeE6XKTyNGKl2xWiw5P73DYr5k1iyR%0AUgEq/0wS5yKj9+xHxyYkrmNiaw3i5JTZ+T0wFVpWKFWh6xpRWYLSoA1Ja5IUeCIhJXxZiwz5mmWM%0A+HEkOIcs/VJKSShzgJIKqSQpRnxwjG4sc0ECkccPhaz6e//pL77z0Z3z4yGE3gNevfX3K+W1F5BS%0A+vvA3wfQ8yoZa1ksFzTzmr5vSQlsYzk7P0WQmC2aPJGkwGZ7zXa7wbmR6+dXXJzcgSQQQpGQSKGx%0AtsZoSwgxR/qlYFY1nJycsFqtgDyxH8a4G0e6rsOPjhQTWkqU1GhtEUKVCdofJxYpJCF6soBAYq0F%0AsqMeY14wfPKkmI4D9/bXTaQ/ZDLnlhEVYyxESn4fIRLKcVNKJAFaqmIEgkiyRO9z1NuJRPCO2lqE%0AkMToURJOTs44Oz9BG009q/jcT/8U9+7doetavvrVr/J/f/H32Fxfs1wuub5aI2eZFc1sbCJSjEkl%0AsnILCPFgeGUS7MCiljm03KOj73soi1s2oATyoA5JAp9iZpuTuGF1i2GWjTeFFrIocWbElI2s6DOp%0AZnVeNEFwfn7Ga6+9gpCRs7Mls0bT1J6LM0tTac5PFty5OOXLf/Bt1us1q5NzYvRst2uGoUNJg9GS%0A6CNKSVLSNJXFViti6umHa/Zbx5P3n1MZiZLgXaRrd7z7nUdcPruibXt8gGa2oN0F1usPWCxPOD1d%0AEkkYI6mbObauSDS89PIZ/bjHNjOqpkFrS/Se3W7HBx98wKNH73N9dc1mvQNgUS+R4pYRJyPBj/RD%0AJjSDD0SfSAEQMSsnxJCNJ5nVc8EnUhSkEAkxLz7aGpqmYnUyp6oMwTuePv2AGAPzxYyLi3MW8xmn%0A5yvu3rvg/OwUJSVD1zH0XTZ2Q+Ty8ineO87PzxAnSwQVTV3RGIkbRoIfAND6MFE5ut7zuZ96/Yc5%0AF02Y8GeCIvGbl//ztA3nhD+3+Af/+Iv82m9+iW4I7PcdowvMZydoVbHbd+w2e9quLZFajXOOvuuw%0AlWU+W6CUYj6fU1VVVkzfInl27cgffesRbdvTdi3BeWprePDgAQ/u32MxX+DHgavnzzk7PeUTb79F%0A08wI44gxhqqq8CFfl7U58Pbuu9/l61//Guv1c85OV7z26kNeenifqrIoEdESKHZAdnpCVggScWOP%0Ajw5tJEIkhqEnxICSlqZeUtkGHwPeBZxPbLd7nj57zpOnz9ht93TjiBAKW1U0zZzlYsHqZMV8XtPM%0ALNpAiAPDsCfhqKqsevUhIBCMg2MYHT5I1uuOy8trlFK88vA1Htx/CaMswzji/JCdKhEJaWTX7dns%0ANnjvmM9nnJ2eUlnLfrejbffUVcVqNSdFT9+3SBK20kiybSiomDWnVLZBKYt3gu985z0ev/+EcQxU%0AtuH09JyTk1UJ/HmkAlsJYhoYhgGipGlWWFtnR7D3RT3rcH5ESsF8PmM2q1FaYLRAG4VU5C+ZjjZt%0ACBEfIQQgZYeIJLMqsxBi0cdjoAeRCnFm6Puetu9IRJTSzOZzFqdn2HoGQtGPI6MLtF3P9XrD1fWa%0AfhgY+4Ghb+n2+/zcg0erhFaaylRYUyGFzPZ8zAFLKQTBj4Bn1lTcvXPO/fsX3L9/TtMYUhQMfQsp%0AB32VUEeHPwuXM3FotEUpXez+bAtv1lsuL69IKXF+ccHZ6SkxRbxzJCIxeVIMaCuR+mALpxxUFgnv%0AXXbMRVaMCxQgSWTlqvORYUh03UC735MSnJ2esZwvGYaBJx88pe8HurZjHLPjJwoJMg7uSH6lQvbl%0AwLdAW40xlrpuSmA2K6YjCWVyBoT3nn4YC4kpEUrhvWdwI86PaGOYLxfUlc3PVVWQwLmR7W7PkydP%0Aadseayu0ykSp1gatDM571usNm+2G9XaNEDCbzTg7O+P8/IzFYoHWmhBcIYIy+ZdSPJJG4zgyuoEY%0APIjEOPZ07T6TdCE7vC5kIi0U4nP0nmEYaZoZ89mCqqqzIlsoEJJhHFlvrllvN0SRGP3AMI4YrVjM%0AchA/z4uh+GTgXaap8j1KYoAQEs47UnII7Y+k3IEsFIXLPBBuMSWi9wze5TETbgin21kydZ2zEIzN%0A5OmB5Dcl0wWyX2itxdqKcPceX/wH//C4TmhtWC1WLBdzrNGQEqNzbNqOsNvj9i0hOUTICvVE8cWK%0A3xe8Q2mF0AqRJHYeOT1bsGgMjU7cXdU8OFvwyp0z3n7jIZ9863VWpyfEruXZ1XP22zUuwvpyw36v%0A+ODxFeMAbd/z9HKLCxJlapwHFyIuBFLM5NVeCUSv6Pqe5DIJO/qBbr9l2O9w3YiICasUM1vRGMOy%0ArqmtptGGRlsqY7FKQ4ikEIgJkhZ5nYmJ/GCyokgrgXTihZBEipF+HGALRtc5oKArtDZZrJASREko%0Avr7RhkpElHOEccDvt3ihkKbC2Ia6mYMGaRJBBExSiBTxhWiXQmCUJEmJohBTMTPxB4WXLJkigkJq%0Ay0wGxgQJmedlEY8E/SGA8n1oypu+8qe2Qv54/A7wSSHEm2Qi6D8C/pMf9AGlJMvViuVyjjaK0Hpi%0A9Dg/kETEGMNitWCzXtN2e3z0jONASgI3RnabPVJqZosV3X4o8jOJkAYlEgmPUoqqmbFYrjDqkMIh%0AcN7T9T1D1+OHPLkqqahsjdUmDzqTU4t2202O+oSAG0fGMTOJdVURk2a/3zOOQ1k8BM7nRTRPyJns%0A+Zt/9RO88vCkTAw3KR85RSS7H0LepLcc0kOOZFC6iQDEksukSpQlE1yZxBiHEa0PzHbEGs3Z2Sn3%0AH9yjHwa22w1vvfUQoQRd2/H6xYLXL17HuVeQStLuuzLZiBIZyx31kNaXU4UMQomSbjUeI2HHiMAh%0AjS5CCB5SYdyPTL08psGEvAqXaF1hvsuCdiCF5PH9FEMjGyE5epllgonErJlxceecvtsjRE47uXOx%0A4t69U6wVVLXGVvCTb9xn3y4wpuZOI3nwyz/LMHjW13uqqqGq5oyjwnuFNQZtFKSA8z0pjeVYisVC%0AMUtXLOeC+SfvMbx2ihsj45CQosKNgb73rE5OWCzm7Ns9yPvMZvMSQXRUtSGJiD+oxW7JNL17g33b%0Ast/t2e32gKBumpuUSJnbKviRYchGoHcuk3gH+/pwWJnbWApZSM4cnaOkKWmraeqaxSKr4mIMbDbX%0AjOPAYjHn9PSU1cmSuq4o+UQIAd6NuLKICgRPnla4ceT8/Jz5Yp6NB2NIIeDGgRDCMZIcQ8B5j5SC%0An/nc2Q9vJpow4U+BXxzfodp4IBfXEz/47RMm/Ejxt/76z/Ab/+Qr7MYRkbLxGFyg2215/nxN8IGq%0ArnMafvRIEk1dMZs1LJcLjM5OoVIKUaL3zjl2ux3rTcvQtSX6KHAhEAI0dcXdi3OM1qyvBk4XMy5O%0AlxADfuwwSiFEwPsBkFSVRknBbr/l+fNnjEOP0Zr5Ys5ytWS5WJKix4+OqLMyJq8LABIhYv5pDTIm%0AEjl6LWQOiikhicExDJR0/XxOo1c0Tc1yueDZ5XMuL6/Y7Vr6rmXsR4ZhxEcYXSDERN0clCo6G9hJ%0AIdHIBH3bMQwDVdUwa+Ylsu1wLrDbt7TdwOlJQzObo71l37ek6DCm4cRWNLMFm82abr/naX/JrM5O%0A5unyDloLZJSklJ3rFDwKidZZsuHGyHbT4qrEcmmYz1a88fqbWN3w3e8+YhxG9rs9Rhvq2h7tQ+ey%0A0reu54SQjmm1kNfr5XKJ0oq+7xjHgXEY2O+3GCNpmgpjc8BTKYG1WU0W40GVrpDCIKQkJUkiB+yk%0AyRH1GAMp+EJIJFIKzGc12RcdiQmUkSwWlvncYmqbk05kIImETYrGV/jYYAZJJxPBdyQ8KTmkiDR1%0AzaxumM/maGUY+zETf/s2298ktJY0s4rVcs7p6YrVao5RElJAJoHRqihWPElElFLE4vBDIsqUXxeB%0AmCJGSHxKDMEzBEdKkd4N9H48qtbGMND3HSE4msayWi1LqktAa5XTtwtppXVJQUEc001Eyu6c1ZJk%0ALRpBiAEJBD+iBNy/dxc3Ovqup+8G+r5nu9my2+1woyMGTYyFEJIiq95EwnjLrElUVVVIoxzETsSs%0AKKP4IEniVVajCyUZEUTviRFkSEgfScLhfWBIAylmgmG339N3Xe5nIo9HHzxCaeazBgts25Z+HOja%0Anrqpsq1+ccHp6SkpRcaDbSizGsj58UgIZX/N0fcd/dAVsUxgGMdCVgZMZRFaIWXxP1xAqEhVG6ra%0AcHZ+ynK5wvtI3w95Xhscbb9j8C2z5Zx5tQQixii0ygRMCJHaKIzRdN1IO+wLaVgDiigEQgm0ECAl%0A2liOGUUp2+Ai3SiioCg2y5zrx8DgyrzkwlFYIEq+fRKREE229UmZzJMggyh2eGT0KROSrn9hnTC1%0AoZnX1HOLUQqtFZXTjAwYF1CjIzpfrikQfIAUkeR5WGKotGIxs9SN5c7DFZ/+C2/x8P4F0vXMjaAS%0AgdTvGbsdldaY1Qmb59d8419/g8ePn2CbJeKbG5I9Yb1pMXrO40d/xPtPntPMVyyWGhci/egJKWd/%0AqABj36G0QQuFrmvGcaTt9rSbPd2uI7qAEZLGGhprmNmK2mgqpamUyWUNAGJCSYmW+ki/AqSilpOi%0AODJCUVUVLvij0k0qBUkwOs/1Zk2RNdDM5pmMjqKkrhV/i0zoNGhq7+ljoFs/R+iauhlQEnRlEFGA%0ASqQwIGRRuwIojTIaQc60EUIiBaArlMr1EHKZkexT5zIdpU8lCDGhdKZ2DirVLPKN2QH8AfihE0Ip%0AJS+E+DvA/w4o4H9KKf2rH/QZVTqpG0ecS1hrOD25YLVaMF/MSCEwn9eMY0/btiRy3qAfE2Pv2W1b%0AiIL5fEl0EiUNUmiUzulJtgJrLcvlitl8gXe+RDMS45hlzGM/EH2RMSpdJsasIhpTnnBcIYByxMPe%0AUvl49vs9+/2OcRyOcmNEfli3VUG/8kuf5PM/9dIPu9n/DLidQjgrXw9+RNfyceHO93k9AiNvvXwB%0AXOSX3rj3MZ/zNlY/pHP9ecb9H/UFTJjwp8IvjO/xC+P3iFkn/Ijw6P0N//3f+5d57SzsnCqpBQA+%0A5HVcKYU2OYq/bfcE73EuB4HOzs+o65oPPnjMdrsleo8sx7DW0lQ1UgiapmG+mOc6aDJL4zMxoQqh%0AklMzDjXTalvR1DV+GNm3e9abNU+ePqEfek5WK07PTqlqm+2U4IsKMiDI11tXBq0k3jsQEaUghBFR%0AorPpkBqTUo5qxoCPiTffus+/90ufO7bRDemf85SyKjQhkkAkiSYHDNxBal7qaCmZFboHSbwvSuW2%0Abbler9lsu1zXLmTj2RqV09FlrhHRVAZXW6g081mNkokUHFHEkrqQU3lkhN1uy/X6mnHsGYchO3kx%0AlLSziHMD49ghhM2Gb2ZksjqoKIQOBJAP2bMyJfUq52eFUndNIpQmRYeQmqYxSLmiqizzxZyrqw2b%0A9YauGxjGgcvnz2n7jn6csVo2zGYV1pqsNE6JcchpXSkmrLE0dYO0NdYEKlMTfY93nnEYiTFlB1Im%0AjDLFmRIkmRBJspoLat0QvM+BNbL6pDI6e4tIjJJ4NyBSJEVwQ2AYAsFD9BJSy9hDXc85OTlj6ANd%0A1xNDzKUM9ntUIUHS4Fksa87OV1kN03lCgOBLfbcYaTct19fPiTEwjB3j2KO0oKo08/ksB6lSIMSs%0A2MjBJ40xFVpVKGVISREjaNMca4FoTdmuJhNCAomUCSEjxgoSkpQcu/01jkgVHErqrIjpBrohEwZ9%0Au2PoO7rdjn63IfR7NJGqMlysFiwWC5p6RorQpoTvJdHIIjLzNLXhZDnnZLVguWhK3TsFyeV0LyXw%0AiTwG88gkIYlCAkV1nzJZk1LW8YRMSRJFrnXSDj1V12KtzWRYSgwul2uIItE0dU7HSjnwK4rCI8Xs%0AcOe5LRFDVnOLcp6UIiJ5rFFoZRFSogUklZUBtrY01hKXCTd6ts2MdV3lLAefaycObshjKWaiLffl%0A8vxDwBibHdkYgJj9JXWo5RJL4FUUZVYet2jDmMCJhPMBqXPQ2IcIIeW6iVrQVDUIhaGibhpsceZz%0A/FZQNQ1NM8NWDQlB1w8MfZfViCGgTQ4sDmN3dMxDDLhSb9O5Mc9fKgfHldbU8zmzeYMyWWU0uJGh%0A7/EhYG1NXTVUM8PoswKtbXsiiXEYEDpxfnfF6fkJ82VdyCCB9zlzRAhBUzdYW7Neb9FPi7o+Svb7%0AgX70uTSD0mgtipqnpO4dBI+JQj7IkmaUn3swBm882mm0sYzO4b0rpFAiyazi8imWTLSEiInkc1+U%0AMhM3mXQSxORfWEelFAQi290OISJWa7x39N0OmQaszoRSjJCCx4eBFBKVtdTWYpRkMTO8+up93n7r%0ANV7/xH1+5gs/ycXZinG/plaS97/1Td75+td59OgR904veNPMef/RJY++e8n1VYedaVou2ftrxjFw%0Aebnj6bM1CE1KEh9S7hulTTj4+K5k/iSBd45239FuO4Z2IIweEVNOYxMKmUCmhEwJVUqMKCERIYtC%0AdGWpjc2KnqMKVR7Xm0MKslK5lEkSJT0x5nTIECKx70BqpLRZwaMtMktbcwYTgRgEQmushEpGQvRE%0AIQlhJA4C12qUUSiTkLIhJlVInaxSQoASh1I3HOcJWdIHY0yEOB45jJSyMjKTvznV47D+5jQeTyoZ%0AN4fap98PH0sNoZTSrwG/9id9fywqD1Ki71oevHSXX/i5n+eN11+lqg3feecdvva1r2eW2jtEgrpu%0AuN5v2a531HaBQmGUpalBiHxbshhv89mMxXLJbDajqmq8c3mi8P6Y6kTKHSsXkM6D1bmcCiWlZBxH%0AQghHQzJLMrOxs9vt2O7WOO9yx4qU3OyE1uqYj/l3//Of5yc+9SchDCZMmDBhwoQfX1ycz/jsX7jH%0Af/c//AuEyiqEqso1WyJkJ8W5UgMlFwvvxhzY2e62hBB46aUHnJ2f8cEHH3B9fc1uuyWmiNYmG5LG%0AkGJkuVxyfn5OXddYa1nMZpiiEI4xMvbD0RaoqorFfM5LFxcE59lsNjy/fMajx+/Tdnvu3rvg9dc0%0A83lDe3Byoi9FzHMwqWksxihCGCA5lEz4MCBSICUPMZIK0ZF8KOqDQ4H721BIqXO0GFEIooRE4EKO%0AuFthjrVWlNQooYkRxuipq2wrOefYbrdst1v2+5Zh8HgX8SFijGaxmFMZiyDRdS1WSerKImVJXTCq%0AKB0ixJCl7CmrGq6vL9nt9lRWk4h07Z5xGAohVVQRUmY7CQiHQqUyla8IJX3koCDKJREONVRyXb1c%0A0yGVOiAeKRXVzFI1FcvVnJPTFZeXz7m6WnO13rFrt/Tjjn2r2O1mnJ+fsDqZU9cGIUq9kxBQUlPX%0AFUJq2n1Ht2vxvUP47PCN+6iDE5EAACAASURBVIG+apGzTCAaTCbcZK4DWama2jSEWSQGxzj2pOAh%0ABiQKbQ91KDROKsZxZL9v2e9G2r3DR0VlchpfZTqaWY/EsFiu0LZmv92y3m4Zhx6pJHVv0RZMJTOZ%0AVGpjBJ8IPmWnqutwY34GtrJYY5EiIUREioQUicoaUpJ0vSN4n9P6hcQ7j5IjMUpGF3BjQCuLNvk4%0Axsqs3tLiuAlHiImQPFVtQEDbtex2WzbtyKwLVFVF23Zs9nuGLqdD7TZbhr5laFv8ONIUhdtiMWO1%0AaLCVRMuIjwGjAk0lEEkTfSBGmM8ti0XFvDZUJr83+IGUPKnU9BGSTC4KUepr5eK4CIFSOtdeVIax%0A97l+VMzqDKttVuPtO0QiE2hVlfujzOlfh80pZrMKLQ1KiOy0ClH8tJuSEunQxZHEJJAItMjOvtFZ%0ApSBS3lwHwCida77EiBYCuZpjtGAc5/RdS9v3dJ3MKUwxq2jGcUQKzbaqmM9nNM28pMEF9u0OayqM%0ArY7B61yGo2xAExNWSgwCFUrBX5HnHqkVIUaMzCUmfEhIo4lJYJRGCkW779iUfjo4j1AGZWtchOfX%0AO6TY5bQ773MtS5GfSy6pkQm7EDw+elICpSxK54KV81nD+cUZ5xdnSCVxcWQYetqhpd1v6YceJSVV%0Ao+j8ls31hu22JSaQWiJkZHVe89LL9zm/s6KZVSgNzg08v3xK7zqsrTm/O+Ps9Jyz3YxmrvAe+s4T%0An1zS9l0uwSAsKtmSLSkLSQrH6sGFqMgZI6UAcoworZHaoLWn8ln94UMsaaOlxpe+2cgkUQjFBFoe%0ANjBROeWupOodIDFEL4r6ypOCwwdX+pLCxgoOmQJW4DAkIotZw2LRMGsMDx/c5Qtf+Dx/+Re+wMNX%0AThF0rJZzzN1TNs8vEQ9e4ul7j3j3W9/lK//6m7Q7wePHz3h2ObDfRdgPPB9a1i7SD46nz56z3rTM%0AFiu8h3bfw6EWVyQrt2IkxIRzAu9SnhN2uYbvOOaauVopalOVukAiZ/WUGqWm1AaSUqCFKvXysgon%0AxVyPNsnM1B3IT0hIAVpKklSEGAhjIKSEiwGVIt04Ivc7klZIbVnofFyhIuJQ9iR5ZIzI6NBEtKkZ%0AY8CPA34v6YRAiYRJCaxEaY0oWUGQ09RCymu50CBFFqdQyCxJykRyjHm9jKLU380lZXyMOf1NSURR%0A2kohj8qh74cfWVHp20gx4tqRZjVndXGHT7z5Nncv7vD88pKmaZjZmjh6nj97nqV7VU1ta6we2e06%0A6mpPbWtSBFs1mW1PuciWNTWnZ+ecnZ3myGJMDGNeDPti5EFWKeVc+ywPSzETQocCZs45QnSlPo46%0AFo/e7/fsdrtjHaBD0cCcS5qNGK01KSUe3FvQ1KUAYUqZVT82wp+goW7bgukj/i7vOewmVtTDZeG7%0AKVeWB93Nbj8Hiezx+4eP/cLD+lNe50d9Rnyf13/QMf6Yt91c8q0d3EqNokMyrygD/5B2lg3KW8c6%0AyjkPEZIPV2ynpEiJ4/shfd9HUa6mXMrt3eVeeFw3f5dczw//J714wJtzvXCQDzdqucnj/9KHLkwc%0AP3q7uv7tHQQO/eLD14r4cOm7m+tPpYGPRxd8qFOl47lvffB4BqVu/hfjTYrk955N8D0tLW7u6zBu%0A/7iu+JH4E73pRwzx4q+H9ocDt56OzXQcA7fb+lYdM1H+fuGwH+oy4sMNeTjUR47T7+0fH4304uPn%0AZmz+v0W6/Ys4XNXt19ML7xNAylXQb64l+Jt59Nb1fdRNixfP+uEP/Mmu9zDejo9I3HoO6dajuzUJ%0ApMPtHO4nfXz9V7z4y4tzXm7o73+36cVn8pHHzdBFVVtVmrt3ZozjiDI5WHMIyqTSrod5+rj+KoWq%0AdE4N6nr2ux11XXG6WnF6csLTJ0+4Xq9zAXyljmv44ThVVdE0DckHmqYpG0cEhrLhxKG+39D3nNR1%0AcXigqiouzs9Y+RnnF6c0syorhKIjRYOP8mjEKcVRGXSomZNS3tEwlpThLN0vRnuIRAHex+yU30Is%0AkV2lc3pJ3+bNMYZhwPtMqoSYNy/QJa3aWktd1aXN8no3jo7tdsdms83HU4bEQEq5BsWsaTJpICXe%0AZYLAaENVZVm+EKJEr8v1pUPR2FRquSRmsxnaSEJ0QCoqrJImX1IjcnePpOgJsaiDSgrZoahtLo4c%0Aby17sUjjPVEoKEWiY/Kkog5YVBW20VgrqRuLNBL3QU632W09Q7/DuY5hOGGxnFPXttQzgSAlKmmG%0AduD6+Zrtpsf1Hik1kUi726FQuN6jy46byuS6NJDrmlhVE3XCjRC1R6iU08VUQKqDLyKwpsK7xNjD%0AOCh8TKSk6AdPTA6ta66vt0ipMbrK6VFaM1/MaGY13o/0fYfzke1Wk+JT+n5kHDxaWaRQjMPI1dVz%0AjNLcv3+X2byirvNulCH2CBHybkFGoxQsfU0/9DkNPZFLNfjIMPTZQdsPBB9RQlPVlrquqIwpznZC%0A6uyU1bOaumkIMdINjs2uJSTPGC3WOtrtnu12x9D1jH1P3+3wXUf0IzMpWDY1y+Wc+WyWj0vMjpeI%0ACCNQjcGISPC5pstyVrFsDLUGIyKqqHQSuVD6GLKTZJTOiiFxk2ZBEkgRkCHXc1KJXIPEZ6JTCUn0%0AgX7s8OOISHkXVKlLhgKOODpSzCUdjFIcCg0bZZCqkC6UDWJSKfQcEyIGlK2Qlc5qAN/jxgSRUgrC%0AIowFJN7HY4pcbRSNrlnW9rjxSD8O7PZF9ec9zg20biS4EdcPuSB2FLhxJOmA1+44VyshS1HlrAy0%0AUmX10jCAVLmGSkyokGt5ptERXU6ljMOQlRRKkxhou56r9Zr11RW7Npf1MPUc5QL7fkeKMe/Magwx%0A5Q1IUAapbFE/ZpKpUdk3q+sKU2lSCty9e86rb77K6dmSvttzvXlOYIAQiIx04zYH/tOKru/Z7nfY%0AumHRzECC9yOzueLuSwvu3TulnlmECKzXjsvnLZvdE+q64b5ecXanZnlSI5Sn2zva1tH1W7a7SNeO%0ARGIufxAMSelcEF5mtcehTAZlR63DYnhIh1PKYG06ig9SzH0kZ9Do0mcOfknZdVspKlPl9L+8mwuj%0AfpEQIkIcIn4MBDfS9i3Bj8cNAmSSiJCP1dQ1omnQRrBc1Jys5qxWNa+9+hJvv/Eyr718lzsXDaRc%0ALoTRcTKbEecLqqrh8dNLvv2t93nn3Wu0nvHBVc/6eg9y4KofuR6GkqYLzXyRSfZ+IKYRW9VoawkR%0AhnGEUWAtRO9wY07x2213dN0AKZOiWldUtqYxhtpoFrOKxmZSyBiDKmpfqzIhG0mlZEnxD2S63Uwg%0AsgrQh0gQESE0qtK5DA3gkyB5l5XIkIMxSpbNEQRCx5KOJhExoKPHihwYkVEgybaL74qaUUoEFmNr%0AtE1ZVUpOu/Uh5mVUm1xTLt3sSqx0DqAcSq4kMimUQyplY4OUSCgigUjI/VC+aD98GH8uCCEpJEoI%0Axn6AFLHKcPf8gr6v2e92PHr3fS6fXLJd7yBBZRsqM0OKFoFg7Psiw7Noa4sarAyWWcNiuTwWkh77%0AgT7tMwPrHTHmnbAqY29tDy0YhoGY/HGL+QMBZK09FoJu2z2bzea441WWhwr6YciF7aRCS5PpPW6I%0ABIDtbuTnfuV/zAaWd/T9kHcmO25nnaXXCAgp5bxDa4v8u8c5R1PVmFJoLYSIEooH9+7wE5/4JNZI%0A1psrHty7x1//G7/Mv/NXfpHZvIIU2Wy3/PN/8c/40pe+zPX1NV/7xjf51je/g3eKYQiMg0dZi9E1%0AIZQt/sgGlgseHx0xuqOJn8q95crsJZ9cKkiHOkLZqZKFC1CqFMyO4ILHubxrWI7cCipbUdUVxmhi%0ACvgxL1Ky1MqJIZN4dW2ZNRUAXdeiteLi/JRXXnrIK6++xPnFkl/+5X+Xl1+5hwqOSiSGfoexkidP%0AHvPr/+jXabueYfB0feTzP/vz/LW/8bdAav7xP/oNfvO3/glf+srX+eDpmhQ1XTvierh/7yXefPMt%0A7t29YBj2ON8xm1mMljjf0+57QlBIKs5O7vLmG2/y6U+/zWc+8yYvv3pGoqXt1iiZWJ4skUqy7675%0Ag6/8Lr/1z/4PhuCZr1Y44Nn1muvdjigVylYgJLVt0ELS7fYQEvN5w2zZIBS4YcjPQEjWV9fMqprz%0AkwuuLtfst3u0qpDS8ODByxhdo+Wc/+t3fo8vfvGLDN3AF77wBf7tv/JXCMHx5T/4fULytO2Wbthx%0AcrpgtVpwenbK2ckpq8UCJSS77ZpHj97jW9/4Ju+99x6nqxPeeONNTlYnCKnwLtC2uSZVTJ6mmVHX%0ANcGHEo0eSCmxXC34L//2Tx7Hya//03f5nS8/K+MnoVQ2gHKOeYls7Trm8zkIxSfefpvPfOYn2Wy3%0AfOPrXyc4x8mqQhByscbRMYzZUTo4F9kmuyGRsrov9+sszYSQBCllOXyO7IijA357C8sYPbVVx91Z%0AjrXGhpxymhf3QwopHLZUB3K8p9QZEwi0tSAELtwqOF84Ha01TT3HzntUc8VyNWN91fP40YbtteeD%0A99d85V99g8ePn3L/3j3+rb/8c7z99qusN0+53jzj/OyM2XzB177+Db705d+jXmje/NQrzJcCoaFq%0ALFXV0PeezW6HVJHlqmZWK0QMiBhxYyD5hJaWysypZIMKBrykMTNq2xDcSAqhpBuANqqQfL4UAXU4%0AN+D9SAweY3Jdsq7r2O03xMEhUynwrwRa3xS+9CHiAsQkEcLQjQkfEilKxuhyMVIXiUiUAG0VRufo%0A5dAHNtuRy2cbNpstUiWameHp3/mvefy3/4v8XGPgP/zVX2I2O+O971zy/PKa2lheeeUeb7/1CsHt%0AmdVVLvoXAzpFgs+pFUpC8AGlJaYyIAQhQYiCKECUSJhQeZed4BMhwG7f8853H/P0yRWmnvP2Jz7F%0A3fsPafuRL3/5y3zr299mdXLKT33+s9x7cCfXbdhu2Vyvef/R+zx5/IQnj5/y7OkzhsGzWCyoq4YQ%0A8s40h5pzKd0QswdiPK9D2WiQWpGKTF8pibWaQ3HSpq7ze6Sgrhu0VvRdz75tqaqK09NTrM2qmsoq%0AxrHn6urqmCYxjCNd12bFSGXR2tA0NVVVHWuc/Mb/+p9x92JeVsqsLBAR+j6UVO2AEOpI0hx22iAF%0AZk2D0JrkHWPfcfnE0Xctd84veOnlh1RKZ8XwfIGQgvVmk6Xoba49UlUVQ5lDncsFWqXINQKyQ5xJ%0A1P1+z+WzZyxKUea79+6wOlkwDF3eyVMZ2l2uKSgRVFpjlSSJXDTTx4DvBwQBrUESSeTdvFLKBUZD%0ATHndJUGpMXLMnTu0Tspb8iKzlFwolR2ryiBELsKZ0zgsxtg891YNUirq2hBDxLk8j+62LSkJVssT%0AbDNH6Q3b7R4RwWjLcrmkquzRYTFal52qUiZHos/ztBQoKY6klHMDs3mTU/FMJkmOOwUdxrdQgKfs%0AoZrnuhSOc/IhuHDYDliWeg8hOSKRVIoXC5n7QoiekARSBrxPxOhAKOaLCqVXaC0QEnabHdebNc45%0Anj5d04+eRTswa2bUdU5r0bZhu4fdbmCz7um3LUoqTi/OqWxDP4zsu54kFHL0pS5FrnFYNP+YyqCt%0AJiVHjB6RxkJOKBIK72K2X9UMrWcs5paqgtEN+LLDWl011HVD34+ZgFEaIy2z5bwo5GDfbnn+/JL9%0Abs12s+X6akPfDyhpWCxOsNpCSpydnJaCvielcG6uCejCDil97ouUNUob6krhRpfXwxBxIT/nGD0p%0AeoTXWQWjJUSHHx0qSIQSOJfwMTD6kb4fGbyjH0dCUERp2e8dw5BwQ6QfPF074IeBMAaM0pxUFatZ%0AxXJWM68txmqG6HJEHo9Qgpk2OCPpVN5lDlFjrWFeaRYzS2UUViuQKTtNKTtVIgmid7l4dM4dgbK+%0A52i/g5BQUdMOY1ZHJYmRBhkE437A9Y5K2ZwyZQ0+RsZuLMojhUw5Bc2NA1rlAtve+9x+IR5ry6QY%0ASTGv9VYlOjfgx+z4kxLBRwQBYiafQCBTLuCdYqKyksrUVNqAyq6drSpCSDy/vuK9R4+4ur4+7lIm%0Aoi/1SWFmaoSScFDGpUQSgkTEaE1lNGPfM4wDupBeUQygLUhBN/R044gj1+UavMcnidSaAGxL/cth%0AyDv/CSMZXESO4UjG28ZQzxdIIRnHTNZqozCVJaZ0VNZIQSl6HlmsTrn/8CWWp0sQkavtM959/F22%0A2zUuOIZ+T+93SA1eSIIcEXbg9O4pd++e44Jjv98BES92eFmhqoQ2kjoITB3RVUDoAV0FqhnIMWKa%0ASCQyeIeuI8oEpM3Eu3TpaPt4MRIDSJ19Iq3zhjpKiTL+D0WCcz00I6Cys7LL2WGDHXW0G8uKeENo%0AiKzQzBkr2UcT+sU1wo8jaRyIgyO4EUsiaYEwIFX2q6q6znVeY4etNKerJednS85OlpyezDmb1eye%0AP+EPv/S7vPn6XRZNtseaxZIgIpvra9pu5Onlhs26xYkFJMPTyw3t3hGFYu8dY4qQJD6BUDqnNvYO%0AF8EHgQ3Z/h49hBRwwTF2pV5WP5ZdIxNWWaypaer5cfdAo/M4k/JGSazLdvFaaYwqQomYbnbKO6ZX%0AleVICEJMWCiF9BOjy8EJYy0h5PTEoc8b+GTbLmbhyqJCC3L6uvcQR7TIdIwbfU7hlhVJGpIPhGGk%0AY49QDcIO1FqTjKYkpWZ1WATvy5wUXV5XCj+AIJPtgeNunlLkVHopRE5zSz4rrVIgxqyy+0H4c0EI%0ACSGojKVt91xfPuPdb59z/ROf5u7dO6yfX/GtP/oWj959Hz/4XMC4jyhlERTJpDLU9ZycuCwLQSGz%0ALLxsa3ogdcZxYHRjyc8s24EWddDtukBKlUJ6KR6ljDFF+pJqdpiwVNnWPaf85QLLhx3BpJBF4RVf%0AIIMOuL0j2WH3sgNkcRoQIkdClKQb9pBgsZhjtIEUqSrLYjFHInjttdd58/XXkMHz+P33+PxP/zS/%0A8it/jb/4Fz8LKTGMLcZolqs5f+kv/QyPHz/m3r27NLM5333nfT54/Izl8pS6rtn3A+1+4LDDmg8h%0Ay+tEgFL0WmlV2iYcJ6/j9pfF1xWimHhF/naokp+3ho2FCCr/D5FUDFpZtqk9OO65vVyRjBejOXli%0AOhBPnt2uRRBwQ8uTp+/xE5/5JP/yt/9PPvX8LR7evcvCWGJwvP/4Eb/3u1/k+dMtMUG7d7z5iU/z%0A05/9WWbNCZvdjtdee4PPfOYneXJ5zb5vafcjUgVsbZAaur7l+ToXnZs1eceW9XZD1+7zTg7VHBEt%0AwectHleLU+5c3CW4gcF1WK2RxSDdbq/Zdf8Pc+/1o1l2nvv9VtrxSxW6qsPMMEgkFY8g49iQDfsA%0ABuxb2/+vbcC+81GyZFEcBknk9Mx0qPylnVbyxbu/6hk5AL6yPqIxHJLT7Krae603PM/veURleH39%0AivvtE8duYIqJqih5/WqFq2uy0nTDQE4zkFmV5JQoKk3WPeM0zLGDCY3GFAHtPK5ONEtNjIr7+1uc%0ArXj5+k/5s3/37/lf/5f/yP6wJURPUVnWmwU/+tEXrNdLYhz47dt/IYQO6xY0VY0xhq7rCJNn6Hpy%0AjAz9wId3d7x/f09TbXjz+kecn72iLCqGcSTGaX62Hdpk+gkO/TBbNTVltaGuavGof/ejS5RppRfQ%0AipQhIbJhQW2Ymdbf4oqColpx/3jk23fvub3fo3Ik+BGjRAkWQsRP4q9PMXKCYdp5gCm9xokLJo1O%0ATIqc9bM8M2UkfdBYUFJM5ixFU1FWgESWSgMZmaYoz3mc3+k8F51y8smzy2yISDOvgIxlhlwqO/NL%0AtEDc57NsnCKUmcppjqGHylGtGm7ub7nfPjGMIynDw+OW3/zmn6nrkrZxVLYlTrCdDjzcPRE9LOoV%0Ai3qJMx50wGBJHmLI6GywyuC0w2AgQVE0lIVm7CcOu46721tCD2nSmOQotKO0JTpDitIwGKuf45nJ%0An9JDchKLTFkUrNZLFm2J0jXOZLw5osKEnwLTDJhXKLSxpGTm7WtJThqT5bkXy0pGEzEqU1o3R2wn%0AKdJkKUuO6fkM82EgJNniPSvMUFy9fkmOBdptyVrjmgpdOHo/YbXC50SaGRAxRbGjawHkJx3xOUrx%0Aqw1ZaO5kZFh0Ovdli2XZ7Tref7xj+7hn0ba8fPWGq8sLlouapq55dfWC/XZL27ZYJY1MXVZUruDq%0A4pIvXn/Gh/cf+fWvfoPVhg8fPwrzDjX7ztMsEdfzQOcEoxdOBvOdifoEOCXLMEIHI0qTKNaDE+zy%0AVLQOwyCLkRi5v7+fFyuKspAhQdcdpWCZH3k/eaqqlCjbOQxhGuXdj+nk7ZePgI6n5/t77AeR1ys9%0Ag44FhmmMIYwTQRumYcAPozSAGfr9kaMruXn/gUW74MX5JYtF+7y42G13hDmePPrIEDvuk/AwjJXn%0A/7v3t9YSBfs425w2Zk1ZtxhTY63wCsdp4Hjc4/2EtZqqKqkqaZ66cSAMfv75yM/EqAwqiZw95+dF%0ASkqnYRDPsNHv1RDePysEUAgjpS5JMXI6TYvCCQ+irqiKAmslgjz6QD+nFR33e1JMVEXN2XrDYrUh%0AZxnmR+9Fwj55JnFp0HU9MQSWiwVqrmW0RgpvJRyH4D2HfUfhCpaLBcMwzCyGTPATY98RFhWKjLFm%0Avtfj89nLfNerLIW5PjER8gmeKQMjjGxIySeGgtwXOsnzE0iYbABLImMNtG3J9eUFm9Wa5XbJ43bL%0A3d0T+6eOoUssWnBlRumBum5xZcHYe/o+gbY07YK6XdA0C6oo0E6lDSnzXF/G+czCQOEtzhmMicCE%0AUsMMxxaGRoyyFTYaSA1Vtaa1FdYqfBzm0AWxoKxXG7S28zulZruTpIZp01KVjrs7w+GwJ8RpViYY%0A4TeNntIVXF1dcXG+wTqNM9L4xzCRUiDGUZrOGX6iZmWNVnL2lrYkIfaMwjkWTUNlCgwGPQ8wfRAO%0ASlYKnyLaiCWi6yf6cSKhCBKXSzf0TIMn58jUy7OoYsSRKSrHerHgbFmzqiucUfNwT+wQZr5TU8oY%0AqykXjaTvpoh1ltIa4V4BWuXnWlQUZsIJNVqL7QqFnhv005KTmEnBM02e6CPRR3knfUQnYblE7zlu%0AD/SHHlOIIiSmDDX43jO4Ue7y6PEqMwwT5EgxOxIKK/WuqFXkXjhMHce+I/lI3TQsFguMNiQ/J265%0AklMoX4yS/ltXNY0tqOt2rl0yq80ZZVXx+LTl/OyMx8fHZ1tod+zmoboX6LwyYvsrK2HzZFHmlUVF%0AVTh0Xcn3bU5nylqjbEnImUVTM6XElDL9nGC1O3RiVfOBvuvx3ku6XFFi6wXtakNZFnIfkiiqFle1%0AKGBKGe1kwG2KgnLmxqUY0Srjo8fHQJE8235L9+6JQ/fE7e233N1/IKbAYtGwPl/wshEukFayANju%0AdmzOK9aXBTEaJp44HLY87DxV61luXtEu1rhyyaE/p592MpAqIoFBuGDWk/RIyEeU9SzWDlsbSlOS%0AR03u5PuXM0x5ZsjFiNh3vCwofUAp8xyII8+h+c49LHYgnRMJWUYqAJ0lk26uV8LMqctEYp4Yp+8r%0AhCY/0g29wMXJz9icmAJj9jKIMkZsRSZTl46mUFQ6UWpPYxJFnnj68I77r/+Zr78sMCbgCsePf/QT%0AUIbHpwO/+90H9sfIlEs+PnbcPxzYH0aUcqA1ujCgT2FKmRAyPoiCMgThuiptyUoS20LM+MlzPByZ%0Axok4K+msKSjKmrqqKYsKZ7Qog416Hv7YWVXlrKUs5Jyyp+Vtmu3Hc28qZXiedy2nApF50RufOVsi%0AjsiEMDAOwiF7fHxkHCeWqyWRlmVby7AvB4yBUssSW6eAivMyWFtScMR+kDu9bLBFiTcGokO5hNIW%0AQhTxSc4I9T2KGlIpNBn3rJSelcZK9g9Zy9ejZoZVQmzcMuv+/4Eh9P/1o2e5sQaaumb7+MT//D/+%0AT4zTwDQNPD0+EaaJoetJEZqmwE9eSNwayjkaMIRMylIAa9RcmGqCnzgeDxK72nUEP31nmyXb5xMA%0ALKWTAkEmh/IgREYvCp7JS3Pb9z3DOGDdJ4uR92H2wGbZDKDJKZPUJ5Df6ZPJokKap+MyWDKflAda%0AM8VplmxbtAHfT5yvz/jZz37CZrWmmL3P0zgSpsCb12+oCsv+cc//8N//d/y3/81/zeXlGTlHvB/Q%0AWrbzOSvOL874i//iL/j5z3/Bu/d/S4gJ6yz3D4+UVY3W0vCGlIghkU7bOiLKSPMwf1mfJtez9UhU%0ADvk7A6G5YPyOVSCEOKsFTtHu+pNa67loFe++c5ZxHNlun+Sit1oUAmFCD/O012jKskApzTR5XKE4%0AHvf81V/9JWfrBT/54kfEwXN3+8Qvv/xnfvOr37E/HJnGwB//yZ/xF//pf8mrF5+xfzqyOxw521zw%0Aox/9mH/45T/y9Ye3bHcdmUzdNhiX2R4eiUTOzs7QrsBn2UhGJdPjycNq4UgqcXd/x1dv37JcWao6%0A0raaxaLkcNjz4fYD3777irv797hKM3iPyo6mKjhvW1wrF+1+GNgeD7LNNzCNA4PvxFs6DTBN7Hb3%0AEhFpDE1ZUbqCmAOH4x37viNraFeOpqrRNvDwdMPt7Q0fbz+y3z9RuIKnxztiGPjis59wd/s5H2++%0AZgfPg1Xxx0oU4jiO7J92fPhww82HO4yueXH5htXqJYoKHyzDMLE/yOZb20TVNHIBxEhKFlCMk8Gn%0A9H8xnAxj5HgM83bllPtUoLSbhzNp3kxbmuaM1foF4xTY7npStoQpEMYjVovSIaWM93F+9iJGa7JV%0AIknm5C2SXylJc5qSmjdlMlALKaFVIlqRZvpJPPpVKedNypkUPcEHsVakCEnAeGo+D/Lp5JaXRgZC%0ASt6YnCUpL00JYyX6dpom0AljSpx2xOQxVmOLUvDow0Bd1Vy8uOThoSckz6E/Pg8B3r37yGa15PXL%0AFxSFoY+eY3fksO9w5KDy8QAAIABJREFUtqQuF5S6pioqtBMo3TQl0qAwyQmwLxWoKJsKQwFKE0Jg%0Av/c83u8ZDhE/gAoGosJhcMYQpolpHFAaijk2NXjhqeQsBYois1otefXqmjevSjbnGxarBcPxkTA8%0AEZACIQa5lK1RWFsKuFJbun6QMyoxFwyWGDXKQF1V1FVNyolDt+fY9ThTcLZZMXn5z3SW5EHrzPee%0Av96P9Mee+/0TD4cd9arF1CVDmtBZiiliwiQPXhJgjJEBvjFigfG9nOFai7xZa2FExHRSlSWm6cDX%0AX7/j628+oHXBj350xcXFORrYPT6ijWXR1FyebyhKSdHww4DKMnywTjar1ecOpzROa8I0cfPxjuMw%0AUlQl1hVY7chRmiJp/Gb15jzAl4JTvPXMDUWIGVKc35/4vBA5qWScc3jv6WeFjQ9hHrTAaCVtQ8+/%0Ad86SGFq5QjbpPrBcLlguV7J8iZF+GP7V8iTPXU8gTNMMnJzv65kJYOdo2bKqaBcNfdehUqIoNxgj%0A0eHWOg77AzorVmtDDJKiY5VmUbfkmJ9l5jEEiKJenfrpecGjEGt54QqKwhJWC8ZpZAoTPpTPrsww%0Ab+GmcZT4bSOqDKPNczGeUyLHBOr0MwCUNA3yYIjDRCU1w0tBZ/V85z5/d2aFQYphtr8YdGFJpUXP%0AvA2rlTB/nMNZg0HUCH4cGbsjh+0OP4w0Rcl6veZic0a7XNH3E/vtjiH45++/ShFTZQZryCGwaBpJ%0Aywky+NRWiyLTB6ZxZLfbUreywLrZ3QjzCUmlPHZHlkNNYQ1mThWSIdCsiMwahQzzT0kxz8U6SMOF%0Agpg+AVyZnTkqPw89s8qQwwz4lmZEK8tquSBmLYmiRUuYDE9Pe6YeBp2JPtL1HUURaNtW7NzZUBYG%0AZSyTD9jJz3J/geCmDFiDjrJAFMWdlkXQMFBYQI3ACEWiTAoipJDojiN9dyDnhsIuWa8vKNctGAdJ%0AoKo+BZqypixLTimuk5/wYy/PGwmjlSwJrcZPs8rdi92oO/bPabRlWQhnQsl5kIInphHUJMMrZClH%0AluQr+bnMyaBAthoKh9OaQhfMpidZjEYn74HSz3dbTAqlCnIaGH1AG0vv4zPXaBoHiU9PMlhc1hXL%0AumS1aGjqQphVRKbRU2pDVgmrJLjFx0zIYpgwxmBKh7HCEmG+k6cxE5Uwh4zSz+5gldVcDxgy4RnU%0A/t1ocqcMykiiWkoZWyZS3aBSZhw91hTSVIZMRGqMnBJdPZDn1CTn9KxKylSVY7FYsVwuWTbC8kkx%0ACVi7O/Dh/dfEaSJFGfYumprVcolWhhhm9YiSr03YZJb1Yklb1hQzYy1mROlnDCEFUrqkbWr6vhcV%0A7v7I8XCg6wa6wwGFpNeuV2uaRUtVVhijcFbAwuUMoyclGdRqg8+KMUSUtSQ0QSkO48iHuwc+3Nzy%0A8f6B8XEHKIpiVnQ0DfXZJVXTYIydcRyRwjqMswQvar6ibmZbqkTchymQYiDECZ8iIfUM9we23Xuy%0AGgmxY394ICvP5eUZn33+htevr9mcr1ksK/r+yM3tDe8/fCCSUcVAbQ2raPE5E/KBwAJlPa4CVxWc%0AXSzY7hccjkeOw5aH3Q1VUVLUCmUL+lHjOljRsNKWylSEA4zbCEkLZHycZhWwqPqsdbIUD4GYAxnp%0Af9NcfurZWibt4ielkLhXvtOv6k/m7TQvyDORUBffuyPGEBnibNG1ag4QEFVlnm1opEhTOBZNyaJy%0A6DzgO1GwTNZDCdooQn/k27t3PDzcgjZ8+9s76mZF0iU3N0fGqaAbI8ftnoenIzHLENxYaAuH0zK8%0ADRkUGactujA4p8lqro+VwigL5lSKdNLXa+EAFbakLEqKQphlhdUU1lA6ReX0PACylM5hC0PphLFk%0AlBL1G/l5+RtzeO4l4mzHi2G+U1NmmDzD4PEzlywl8Kc61Fq6oZf/jgw2iXKtNITviE1sylglZ26K%0AomxVSpHjRNCa0Un4FSmQrcPVDbaoxCruvcTZa9EEZp3BnCyGs40tzIXHrPqWf839N3ke4Ma5tcn8%0Av33+TQyEUpbUCGMa+v7Azd1HRt9xcXFGWRZ47+n6npAEqhiSyM601tRVQ9u2uMLJoAIDqHmoIBaE%0AyXvGsZ/j/SbiJMoTo0Wyr40i5YgPmWmU6G5XOGIMDGMvcLhxmi1jkkIxTeO8/ZMhjp9mv3+WB0V+%0AwFIomdJ8krV/53PaEH93oHL635yGUpBxVqON4ovXb/jDP/pD/vBnP2O9Ws5RkJHt4xN3t7ckP7A6%0Av+Yv/v1/wn/+F/8ZL15cAtKwFqVItY02xJjophGlFL/48pf8+jf/hCkcyhh86qmNngcrPUrNyQNp%0A9ikyR/SR54nzqYE+AR55lkBqrbGzxPO7X99p2ysDIWk2zAzxKpyjLEsKZyjLgsvLc9arNYfjnrdv%0AswyFFLiilK1/kuJTK4U1jpzBB0+MjsPhSNMUxJjZ7o5889u3/OrLX/Lx43syBX7quLp8w89+8sd8%0A9uaHaF1yd/+Aq0peXJ7z69/8E9YaVmct3dCjdaQoNT4NHPcdPo60yxqfK3a7Hcfj8XloWLqR5WZF%0AYOLm4SN///PAtx/+hc/enPHTn/0Qc5v46u1XDENHSCO3tzt2xydMYVmenXH16iXVouHxsOPbDx+5%0AebgHq1iuW9pFjY8KjHQNSUHwPcPYMfRHqrJElPkRazTGKcrK0W5WXL14ReFqQgr89V//Fbe3Nxx3%0AW/w0ksLE29/9M7/4x7/n+nLN1B2wOUHw7Pcdu4fEar3h8x98zmq94PHxkZubW778xa/Ybwc+f/MD%0AoOLm444Ytzgn8Y27w17SgJzF2r0cxkp+5idFghS63z+OhsGz3fXoeSCTUn7mConCR7Zl7/sb/rTZ%0AQDLc3tzwzdt38zYmE4Yjzqo5OQbCzAQRdcP0fMmm+WyRiMc5fjMlUQihkN29fT5mT/wolaU48lOU%0ALdjkCX4kTP7ZImaM/J4naKpWRqIsTzYIJYNnUQTyXAhY6zDO0PUDmcTQjxSuIObEerVC5YIUxO88%0ADhOla7g8v+T66iXvvr5n7J5IKfP48MSH9/cs2gXrRcsYRmE1dBM6aVTU6GQplEPNir3Q9cQelLJo%0A40i9wk8JpRJ+fv+nMTOMiX7IDCOkaMleoaIiK0OMMBwjwxCQZCDZWgz9SNd1xDDzClKivD2yO0RG%0AX/AmFtRVAUnhXEFTlihliVOkO46EkAnRYItCrKnK4xwUtUFbgzIwjjXjmCjLiuViKdLzQ4lxe2xR%0Ao12LaRYkp+mnA+cXC/pV+73nL6hEtKBLg1tUFIuaarOgbCzeH5nCRPATauxg7AUS6AxWa0oESDiO%0AAzllnCvFu64dRNmwGlswTBO3t/d8vL1lmjwXl5csV6vnhk+YLgljHJcX51hnqVxB7EURYBs47o8I%0A/6bgYrPmh5+9IYwDbVWLJSpETrkN6aQ+yQmds6QGFRZtDM6VpJSZvGhL5jcCZXg+syWCVxSh3vv5%0AntLUTfOs5sxZlB2lM7S1MHmKoiAjrJ1yVuI+bbecn5/z5s0bykKSdPw0fVKSAUYbKudEJYNiCrMi%0Axslge7FcslpvWC4XVM5wttnQHY5s9zvqtqWpGjCaGBI3d7fc393z8cNH2S5WJTFCaQoWl9esV+vZ%0AuiYpZTEGhmPHdrsVFVEIFM5R24qmlP/vsiww1klBGYVZI4lCkeD9c2FKzvhpBMAPE2kKMswxSOem%0ApeFOGVSSlLB51TffuieL0PeHlk5pCiU2P0m5MaSsydFBnlPYlFi1nNHYWVbuvScMA912x7A/YJXh%0A4mzFxfkZ67rBWcuLzZp+t2OH3CPMUdvJalRKz7+fnf/sZuYU5ln2n2PCTxNnZ+eklLi/v6c7HGfJ%0Ae6TvO/w4UtoahcjZlRKrlTYKMBAzkkqVPp3/SMKPcBEVOSsZRM0bXqXyXPSHZ7W42GsUOsnPKcVI%0ANoayrLDWkQIsmwNhkDN/0awoXEmatqQx4rMMtY2Re2GIEMeIrwNV44UZZGbIrtGUrgAl9gLrDHGy%0A+EmjCHif8aMn+0ylHK5y2GwwSRGnicP+kWF44LA54v0ldVOQYuTYHTn5hp3r5oATOwNHPd1xT0yR%0AsqzQWtO2LXphCD7gx8jQj5CFF3N3d4szcH6+oXAa4TBFchJlUFaypEjiEfv0vZ7Tf+TnK8N8ayQ4%0ARc3qGrKc8xZh4Kis0EasVBHLomjQceA4jGSfKJVBlQUYy+RHfE6cLVecrRa0paMtHJXVlFaUoCZl%0AcBG0LDG1NqKsiSfeiqOuazDCu1JaYayd718ZUpeuFFUECqs0RFEMxSCJXNYZlDKYmYPTLlbPvQUZ%0ApinQd8OcjNaTUAyTqJ+O/UBKcu73vfQJ2ijW6wV1XVMWBWdna66urri+esH55hwy4pB42vH09EB/%0A3OGniaEfSTFTVw1n63NR5Yf0fM5O0wRzI6t1pqodVhuKukbbQv5cwyTNqTMUpfCLqrpkuVzg/RlD%0AN/H08IBSco6fnZ2xPltTFTVKz0pJBaW1aMAZQ12WoDX9FNkejgzeE5SiaBYEFPXqBp8Sj/sjSYEr%0AS+qqYbna4OqGZnOBcU6UivG0SA/4OekwhE9oAWsd3o8M4yjDlTSBHvGpJ/gDNnhM4SmrzIvXS84v%0AVlxfv+Dl9RXX11esNkuUzhw7h6ki0XTc3t2R1JFqueK6WePqyDiOVK0lKs/uILXTcTgQksTSH7sd%0AuMz11UvWF2uqsqVpG3ShGY4BpR05KHoTMDmhkX6kms/6EGTy/xwnHvNzXHmIgZgCPgt3SrACJ9X6%0A3FPpOTnL6mfumNy5RtZqyYslcr5nTp+c5hQ7LezonOReNfP5V9cFpVPUlaEpNU5FiD1lAVWZ0Xok%0ApU7u3Mbi1ILaOO4ed3zzu/e8+qzicb/n4X5gmiyPjx3bTiy0rmrwIRBDopiCRK0DKmsKY4WVpS0Z%0Ai0+JGOWIS4jbZpy8pFEWTpZqxuGMLICcdThjsFZTuPmXMViFhDOkQPIZnxD2F6fEzkSOYYY2R3yK%0A0keeBkJTeB7uj5Of+W0KYx3MVk01s35CjMQ0kvYZXRqKqsKZ4pOaC1nIOAM5ZEIaCWMixIloLco6%0A4t4StEYHjypKUT9qi80zbJ4oKkglRZzWzI6GT+6bONcd8ueKz0s9ERaleZnC99TX/3effxMDIaUg%0ARoE2F6UjZfBhZLd/gqwYp4ExjEzeo5VIMutqgbElVdlQFO75Ily0K0DsYtYKzyP4iaHzxOBJOYq1%0AJsvE1Lp5I5/ivEHys29bGvt+6JmmTwyQmDQ6S4Hi/cQ0zd/gJFs3OycQ6Lm4jTFj0fM2/Duf+R87%0ATX6/W2jLD9iL99zJhd/UFX/yx3/Iv/vTP8VZw8cP79hvn1i1C6qi4nKzYdG2/Pmf/Rn/4T/8Vzin%0AGYaOurJM0yA+aKPpfYcyhsPxyF/+9d/wi1/+iqf9nrEPhBRp25ayqvCTFAFCNk8CamT2tBpEbfS8%0AyFXPf+7vwU2Z1UNqVgrl9B0m06cpLcwqKC0HlTUaVzgWbcOr65e8+ew1+/2O45zolslYJ4klcRo4%0ARe0ldVJXiZJhtztSFJb/+L/9FX//1z9ne7/l/vaW4Ed+78e/x49//FPO1uccDxN/93f/SFW3tJsV%0AL15es93uiDFStzUXl+dYW3J/t6M7Bo79gRShSI4xdOw7xe3TLU8Pj8ScWSwWnF8uUWVkt3tCZ8sQ%0ARv75d7d8/U3k/cd3NLUohKpK4KPGLFi0FlUYlCl4fDqy/eYjX7//hof9Fls52nXLbr9n8D1KJUIO%0AaJ2xWoakISTGwRN9IoyJ6AOr5QqiYft0wKgt5+eveHF1wWHXsz++m2NrI87IlP2w3/Lzv/9bdByZ%0AxoE8jWyahm635+H+Ad97ri9fMDrD7c1HvvrqK3a7Izlabm93+OkDwcM4Baq6wThL1x1JKeKcqM5i%0ASDIglemhJJCkSGEV8OfPr8jNzR2//vU/S1MUT3aqeeo9S8adM9zcfOTy4oq2WfLb3/4Lv/zlr/B+%0AwmjNNByxWs/e7U+NbTpdinMj9QwslTn83IDKpjAKVlKGx8oS0gn+KsNaZxTMtlKrZcOVQhCvuxVL%0AKSDFG6CNk43g/HVqo2cFXppVSdJkF0WJdZbdfk/KkbIsnhUhF5cXRNWwvp7ASOJSUHtUsqzXwnh6%0AuNkSfCCixYI4ZRKG6MEPgVILj4FJMR0Cqq4BiD4y7hJjF0WWHzImKnSpcbWBaJh8pO8CfsxMXtRc%0AKRpsdjhbYG2JyhF0JKsgkEsMOUIAskGUBDEy+IHd0dNN9zJcPQY26xXnG8PFuqZeLGjqFTnA7unA%0AftcRQoYsjDOQQe1ys2axajGFw4dI13sm72nqhnZdUx2XmKcHympBuzyjenii14Go1ly/PGd3sfnO%0ApQRvfviGcdQEVdLc7SgrAX0uX5yh9ZL97ol+f8CrkTQPCIvaUlal8I6GEW1kEFlWFYvlEmsc3bEn%0ADhNRwXEY2e6PJGV4/dkXfPGD32OzviADzkljc+w62rZluVzKQKJs8ONIdzygUpbNaQhSLOfMsm74%0Asz/6Y/7kj/6Yh4dHvnr7lq++esvxcBRFJswcCENRljQLUekslktSSjKAzGITjlH4NHF+vr/763Rf%0ANY0U7kqpZ76eIXO+bnlxthF/fVNT1TVt01JVFeM08v7de5qm4c2bNzRtQ+EKUhL75enT1BXXF+cc%0A9kdshkJLE1c1NednF1y+eMHFxSWr1QJnDZeXl0zjyNN2i7WWZmb85Kz5eHvD3/zt3/H127dM/UhZ%0A1dRVw6JuuTg75/LykrZp5B2Yv47d4xM3xQ0OAUkXzrJZbzi7OGO1WWOMFkWtEd7XaXARJ49CyYKj%0AcBKVPI6zhCiRQyD5gIoyADbz0kdnPUvqRf2hYp6VtcI8KPT3S7bKFQQ7bxDnwTModOkwOeJ9RCtD%0A5QxWZco5pjmEiewnpuMBnSLLtuF8ueRssaB0Yt86X7SMF2dUVoslIQWMNjR1yWa1oG1qqsJSGAFq%0AnhR8xkiD7aeJMElSa5oC+92eaRopC2kEp3EURRRilyLH+e8l6coY2YoCz1ZPlSFn4SMQlSQ3aYuO%0APCuMMPlZNRVn5QdotLI4mVcIoFMFQhwwuiBnjzGZshQuz9l6SV21LFwh8dRefrZaS+MVu4lpCOQ+%0AMu470JLg4opyVq6LBagoS5qmxllhQKaYiaMmeyVMB6fByPfDKUNpEttxz+7pQPQeowPn5xtRu88b%0Ag8PTFu8nyrJgtVqxXq9Yty0qBA6HA37oCRlMVcwLBgGhn583bNZruuOR7dMD33z7Ncdux6KpqCpH%0A6YzUVMkzdB6tobAWozSFcZRlBVrN0NeAylEsLtYKjH9e0gq0FeJ0Yn9Ikt4weLzPKGVhiugpssCw%0AWC1p2wVGa4ZBgNKrxZKz9YrCGgoFhoRVWayVRLLzYKLw2DKz5URhnWOz2QgTJWX6ceDETpsmiSBX%0AGuqyonACS182C1EOhDjHtouVTyE257ZdsGiXaD1v9hOkkBmHiX7yDP3I4AOHruNxf+D+8Yntbj9b%0A+GHoJ4zVhDaTIqSY8VOUs2exYrM5kyYVxeHYgzK8uLzGT55pFJva2I/EmKjrBlNKzxBCQKMITpbY%0AfddhSDRNiy3dbK0pMc4RcuRw7KSO1wqrrQyzzZIYInVTiFUzyXA6kUlKBoQpREpr0M5SWMtqseR8%0AvUEbw9OhI2qYdltyTCQVZ+7KSD+JVWmcJpyrWG7OuLy4xJY1yTr5HmuFc4aUHF0nPMmTglirU1Pd%0APXPnxmkSTpgeUG5gsbEsN7LUOL9ouXix5PLFhtVqRdNWuCrh45EcE5EJ5RJFpXBVxFWZ9XnFar1m%0A/dhwf/tAVRWEOHJ7v8eHQD8MTHFk8D05RfrxgLKZy6szLi+uWa5XJJU57HtiUAz9hB8T/SHNQGNH%0AUTkB/oYEcVakhcxgHHESCPc0whQSYxDeFlmhdX7uk7RWqJkvZbLYYU+CAWMzZg4uCmkkqu+jFyyB%0AgoBNkeRHiANlqTlf11xcLLl+ccHF5QqtA3HqUEyU5QWrZcOybbBGlLQ5Z3RWGJ/pno7EpCnLyOEw%0AcDiMfPz4QD9ltC0pSlmkaiOJYX3fo4IlWiv2LVdQupKibCTAQBlGHxhHT8yigjFzz1g6izUara3g%0AGrSZuXPCa7SK2fKZUTkQQ8ZH8P0giqqZUaxUnjWM80I5C5stItSeU4BQCvOdkeevWWuxQpcVRhf4%0AIMDnUw2Egsl7un7E7npKIymkSib1c18LWs3podETgyIZS3bCCk1a8BO6aVGuQLuTEyI/D3cwap6N%0AyNeb5j9vnq2JKckSJmdRKKtZVCIp57Mg5V9LjP/V59/EQEiI/z1KyWbRWI3WmX7qCWMAlZ6noiEI%0AaOq8rbi4uJILdp4s1nXNcrUQn3rIc4Q8pKBmW1pC5cw0jeK7tJaiLETGXlRApu8hk+j6nn6Qwlj+%0AUCJfDingRy9/jYFpGIXWrt1sPxNuQY7SVCokwSPm8H2FkOKZp3P6fNcyJv8+sWxblqslTVORY+Qf%0Af/5znu7vICXWyyXLQqj3xWqJs5bdwz1/+9d/KVNEk2makpwDkYgtDCEGvI88PG75m7/9Wz58/Mhu%0At2MYIsYUlG1LTNCNA1MMWF1KJJ7i2TZ2mmbJC3Sy2nyyjp3+mmLE58wJwnuaZD5DcueHWGst0aRR%0ANk2H/Z5pdNSFNPFF4WgaUYI1TcPk/fMDbk2BdkrkvinJZRIjh6PYDcex4+uvv55VEGqeFCd++eWv%0AWbQLzs4uqOtv0LYk5Uy5WLA5XzOlyOPugfvjPcZYVqslQx85Hp8IYaKqGtplTdKJp8M9++6JMQoj%0AwQXDxEC5OOf1mx/R1huctty+/5bbD9/wN//739M2NW2zYLlaYYzi2B8IaWCMA16ogfR+5GH7SDJw%0AuV4RY2b3sGXwR5KKtMuKxapBhcz+fosfIk29YRg6Pn54wCjNsjmnsC1GB24+PvA3f/MPXF09QNZ0%0A+4n97ggx4YyhrSqWVcVxt+U3v/qSsetp2lYGDIsVcYw4U3D74Za33/wLH+9u+PjhA91xwqiGFDqi%0A39IPAe8TRdGjrRE2kMrirY2z9HL2ASilSLPktSq/v/3e7w7c3dydHCMzC2F+luakkJQiP/vZTyld%0AxS/+8Rd8+eUvuLu7YZomyrIkjOMMOZ096N9JLjvJLuVZVvPgZpbQZhlqZhRZudl7K/JxpRQpiuV0%0APhrkkI+z7jeLXUjN/AXZ5MwMHCWqRFCMQQB51hnsbDEKPoglbOaaPQ+IU+SUwoNSvPvmG776WvPT%0AP9rw+RfXVFXDh29v+N3vbnm870g+cX52weP9I74fef/+A5vNGWebM9brc8buwKvrV1jrmMaBfjcy%0ANTXOGcIQRBF0FBhrHqHQFXVbs163+Bjouqd5+5mJUTP4DCHJgCkbQsgzKNYRkiGQMZjZziGgyBAC%0A2QeK0uH9kf3B8/XXN7x/f8fl5QV/8oe/z/Xl57TNC5btGSSDSkfi9Mh2u2O79ZIkpCx1W1JX15yf%0AX9JsGqp1Q0yKh4cHQvS0yxL9VPIUJtxiSXtxzvvjnlgpXn3+BZcv1tj6kzJFKcWf/Pmf8fbtDY+H%0AQO9FWTPEwK4/cn62wLUNQ/JM2dCZTE6eReuw5yVRK3yfCV6aVrNYU51fYLVj2h1Q+x49akyfBEZr%0AS84urvjsix9SlQ37Q09R1dTNkrrruLp+yXK5oq1rGlcSJ8/HDx95fHxgdP3MEZDme9W2XF9fc3V9%0AzX5/5Mtf/ZJffPlLfvXLX3M8HuZliCh31mcbzi8u+eyzz7i6vp7t0GJlPvYdXT8yTBPaGlxRPFsU%0ADocD+4Okw7x69ZrLywuOXceHDx84Hg60dcUPX7/k5YsLDscj0zSxWi7lnYwRnTPLpkFpzdT382ZP%0ANvqZ+nt3YukKgptoy4rN5oymadhszrg4v2C1XlM4R8yJw35H9BJM4YzGWsuybVmsVsSQqcqSh7tH%0AxmGU985aqqqidgWldagoTBBrhIFUaItZrckxUbni2e7UNi3LzQpnHT6FeUuYmcaRFIWFkiYvUEsr%0AqFprzKw0zFRaS/wsk5wPCXIQPplWWUDlxpHVKREJVBarZGG+X7It6waVrAQyFA6FMBoKK9bFIQ80%0AbUNZ1KLEc2JNGfsjYepZLmrqsmGz2rBariitwcQEOlIXJ87Ogug9MUrKalkUNG0rC7eccUaG6N3Q%0AYxS0qwXHo3Clcprfm0GioJXKFIXAqIeZKxJnO1pOIzF4MonCapSbk2xmRagwB8XKGONcVxixw2lz%0AakC06FhywAex5WWrJeVFCzS8sGJTGA0cjltSUNzcvqMfJpbtgvP1BS8urlg2C3SWsBM/TiilcMaR%0AooQkdP0gXLucGYNnCgFGT/IRHzxTmCiKkrxaUFQGVBTGw5RRyaAx6FCQvShpsgcVwVrFellT1444%0A9TzchmfltHMOkzPaGEyGsevYpURZOZZNQ2E0u/2eflarey/hH3VViQKuKOiOR8rS8fHdN3x49y3L%0ARUNVOtpFzWbTUJcVyQhuYblYUpcVm/Wa66trTOEYRs/2sGe/P5KywpY1u+MRW1R88cUX/ODzzyAm%0A3v72d7z96ituPt5y3O3ZDwf8mCGP5ACvNhf8+Adf8IMffMFmc0bfDyhkoHQ8HtlutzSVDITP1sv5%0AfBjxaSSXAdMo/BT4eHPDbn/g7OyMzz7/grKq8TEQvVj2skLUJX3Pzc07SFl6hbbl+uqKqxcvGMeR%0Ab7/5lvuHB2H8IENH4yztasGibsTOlrMofJVhaiqKfhQVsA/UTc3q/JzLqyv2hyPH7sD93Q23tx/Z%0A38sy8/Jiw8XFGUXh+PbbdwLo9lEaSGNpl2uUUnycRs43l5AMu92Wr776mmn0fPbZZ1xeXOBMIbHv%0AjQydj8cj/VEiubXW2LIE6zCFLBwXekU2moeHRx4fnuj7nrqsuFyvaZuG84tzuu7I/f0D0+RJKlHW%0AYoMd+h6fgjSDwTt+AAAgAElEQVTOOeHjROSU9igpcq4SO/K+O/D2mw/89ptv+ObdDVnBqzevWa7O%0AWSyWKGXoJy8WRHPySUkPmPxEmEaxyUwju6GnM4YQPeM44qNEcRelpmks51eXfP7jC84uHEkfqVtF%0AVWuKWqGLQNYTT7sj0+QpqpKsEsfjFkzi+uUFl5cXvHx1Td00lJVlGDoUkiDddZ28O1rUh9YZyqrh%0A4vKczz5/xY9/8kOcrRj9RL0oBZo+BrJyuDow0aG1wI61s1gsOUR0mpVzU8JmRVSakQkXI61WKGdm%0AHMysTE9ZrM3GCtdJzQy7wlA4gysMxkWaVoOJHLsd6eWKX37njli7kRdlhyLjU0fSE+fris+/KHj5%0A5sDL1w2vX69Zrc+pqpeyuFksaRcbCtcQk0FRkLJBJ0V82vL07j2/+ae3fPX2htunDh86YpQ0uT7I%0AexdiIHgRDzg7SRJdVhhbUruKpmpwriKj6aeJfr/ncbtnCh5bFrh5AC3Jw7NCSilUFht7ChDI6AhT%0AtGATENF6RvUrh0bS/cwsZjBKzyy6ubqf1a1KafLJyqLtXHcLFL2sLEpbtLUoHJhAgfTu0zTNWBTF%0AFGC771BRESI0bS3TKq2lH1cJjbhZVMqkOOKnHhVEXJKnERuD1M1ZoctG7OLaopxGafu8MI5ZATN7%0ACoszBUnNbMoody45yeJEiSIrpxOb7//5829mIKR0mjkFYYZ9Wrquox97kcDagHHCcFm2Kynk2ho/%0AU+q1kuIuBM9ud5BJop09i7P6JgTheiyWS/q+k2HSCUQ6DzmKOcnrcDwwjj1KKYFTqgxoxnGUTX/6%0AtEXU8zZIz7DONP+eeYZu+jCBzs8ed5ARinPueXthrZVJ42w1sYWjaSuMNcQU6LoDX355w9B1kBNX%0A5+dSqAXP0+MjJCl23r97xz/8/P+gbkqc01inaNuaMQyyeURsAiHC03bP7f0Dow+4okYhvvhp8p82%0Ad0SccSKhSwJHE1aQfBECvgzf4z7klEmn2NkoiTAnAJpSalYDGUL4vmoqz7L6unSsV0vatmWaJm5v%0Abz+ptObDOsQTK6dAKYOfPdvFLC3MOWJtQYrCIiApmnYJMWGNYZo38zEZFouMtk4GfLcfce8KDkPH%0AsT9QrUqKRfU81FJayO6m1CgHWUeGvmcIPcYpstUchwM3d4myNFRlyzR5SApdgC4d9x8fub1/wBlH%0A3bQUZUldF7jScr/bg4HFugWcwCZzxFnHrttx6I487e849Dsury9w9StS8Bz7kcPjjrZq5i3ukrP1%0AOZvNC9arS4xeEH0JOLqjZ7fd83i/4+3bd5JE0ncUOlPYNaXR5GmitIo8jagQKK1hUTfEBL/7l9+C%0AS5xfn3N1+Ypf/+q3fPP17bMNROuKhCRPxCE+q3lUkKGsXHcC2JWshpOe7PsDIWOUbNZ84pM1UQ47%0AEZ5JI3J5+YKmafj222/Z73bPg0eDYoyJnPWcnHHaNIvX1lkr9qMgSghjJekhzko2QDa9Rt79OL/z%0AML/rpyHzPNy1M7+qmNMKU5qVFCGCSvM/I5vePFtuMicvuJ6TJDQ5KeKsnolRuFrzaOr5PTkejzxt%0Aj1j3RPKRN68Kkoex65mGSaKlK1H4YA1DP3J//8TD/ROX52s26w3WGKqq5unpgXE6MnUDlAUqFZAm%0AYhBpPMAqtRRFw6JdMYQRszuKpUUZSdAKitKWuKIljoFumCitFV4OWlwxWmxBFiOZSqknktGupqxF%0AyekD7A8dVb3CuQ1t+xn14gVltSAHS113s6W0JucRZbJYImuDsRv8VDJ4w2Z5xnK9ol6vCdGzWDVU%0ADwueZsDi7f6Rx+4JvbCcv7mkrA2Bf3Ueadh3R5RRJBKTH7l/euS3X/+Gl68uadpSOHdMdDbQ90f6%0AkNCqxClFsJMkZGUFxtMWGecUPlrIlUj+gafuyM3dHa5uedP/EOUsyUSUA1doWttw9fKSFxeiYKl0%0AQQ5JtlbacDwcGIZeZM9JkrheXFxx9eKa9WoEMmebDdcXFzw8PNB1Aqm1zrLZnPHi6prziwsuLi7I%0AGfZOhkZ1VTC0EykLp69pmvm5ToyjhCq4ouDy4pLN5gwfI48PD9zf3+OHgZ/9+Ie8vrrg66+/4e7+%0AlovzS6qqZL/fURUFmkzXDUxDzzFnog+zxU5UvoDYXYaR9WLF69evef36DZeXl7y8fsnZxQXWWnb7%0ALff391y9uCRGz+FwYBxHjNYUrhAYvhV1ndaWzWZDP06iOAFJ5UmSdtXUzfPgy1pL50SefnV5iUaR%0Agihny7YilpluGiicE8uyEKHJyXMIO5aLpShonMT52ufhc+apfqLvj3KfkEnZk3OgKgqckyGYNlqG%0AC9NEnAIGOFttvveMvnn1mr4PNE1DURbEFJjGgWka2W4f2W73WFvQtgvIis16jbWWVVUz9ANkxfnZ%0AOat2BVkx9IMwlKzBlBXn52tRI/gg0dSzSkbYbbIdvTw/E5YTzKoSxzj0DMeOpmlZr1aktEPN/JOU%0AIn4amKZCBmBKkRA1DU6SqqqypCpFaRdDpOs6pjnSOsZENAIDdsZSF5aitFLvWIPSmXHs2R/2TOMk%0ASUshYG3B+vwMV5RMGvbR8/i05elxx+7pkRQ1f/Cj3+f3f/T7rNo1bdWwqBfPNU9T1jht8WOg7wd2%0AB2kaRz+xPRzYH474IErr/eHAdv8kMNqcGA8SJuGcQ2WJE44qMukIaXpekrVVQ/mixBaSDNf3I7d3%0AD+weH6lqsb9eXV1xdXVF0zYMw8Dt7Q1P9w9oLTWls5ZsnbDXcqQsahZtS1MLX6YwhsuzDeu25vbD%0Ae6rayjMzTBT2jJdXV5QzM3BRN1RlxZvXr3n5+hXGGI7DwO39PXcPT4SYqZqGw+hxZclPf/ITfvqT%0An3B4fOTju3cc9nKvqKTRMeO7I3XV8PrlNX/wk5/yB7//+1xfX1M4x+54wCgB8H94/wFLoikrzlZL%0AzjZnWC3vHzaTCo9n4nA8sFmfsViuWSxXlFXNYrHi2HXoQrE5O0Nry26/ozseeXq4h5ieU4pWiw3r%0A9Rm7/Q7rSopSzgpjRLFyqvEnP4jVF0lXLOuSopQHfvQTPp44QY52ueTs4lzURn7k8fGe6D37rSgE%0AvA8cj0e8F5tSd+w4v7gQlZTROFdRNQucLbGuwofI7d0tfLjBFRVNu0QbYTbJ37c4VwqM+rAjHg/g%0AHEkbppgoq5qiLLm4uBAburY8PDzIOR48RfC4wlIEh9IQCWgLZVuglWIYD4whMAZHSv8ndW+2JMmR%0AXml+qmpquy+xZ2QmEiigipxqcki2sO/niedBRmQuRmSkySbIqkIi11h8t91MVefiNw8ATRles10k%0AkMiQkMgIt031/Od8x+BrJ/svLeuUYCDJUiI0+7rieffMdrfD+Yn1xZr1xS1FuQQlhSS+aenHYY7N%0Ah3kNJlGxuq7FJTYMjGOPNrLx9iEI36jIMLHm+m7JN99fcfM6I0obphBIUkD3dGPFcKyFPVq39MPE%0AxdU1ENjtd0y+5+bumqubS9aXC0GLHDSokTBHMs8FDFmay4DEgdH2Bbpd5AWgMBFYK4UfdSspljGM%0ATGrCmwllYhlIzqBoPSlxWytFrGDUIjrEMRjviLAYLfD2s5huo4Q4TuYYUsBYTZZYsjIhz2LGcCAt%0AJ7JcUzVgvrnl//zVM2JdwEUhrvVBdRRFzO//6pZvvk9YXjuK8kQUTVxdvuXb738gzVconaLMAkKC%0AcynGLoEEJgeXK64XKddXVxTln/i3n77QTY+Ui5TN6Ug/DOKm1l72ykZhNFivibQlMRlJlBGbFI3s%0A3YZmoK5bDoc93ThISUyWSuMps/ihlAC4lcLM5hE7DwSskSioVQEDGAXWxKig5+Es4iyaWb0qmrEP%0ARr2kWMLMuzUoYVaGILwfHQmTywfGec+apDHniIy4hDSTD4I0aAecD1xrQ7bI5me8/iVWrWWPPPQ9%0AYZCiLN93uHGcB9YG5yHKJnSUESIpskHL+TAGj5tFQxUrae3WanYWC7x6HHo5l3EScpsTNMH/L+AQ%0AQoHSUqUXcHT9CD1Mo5+n8xb0SJYn3N7eU+SFZM7DhIml5lhryziMtKdWbNsOlDFoFc2RpbnKVCvy%0ArCAy0ctmp51BmTBH15zD+4nYmhcbPIPAoqd+rhOcJtw0SEORUhKPmFU4YTXMDTrKE5nzufM/qXNK%0AoY0RB4FSgEdFijiKsYlFxwLOO7VH3DSQpwnffv+G26trbi8vMToiuEDTt6RRKgBQJa6ofhxwaCya%0A/tDP7+2czwyO3e7El89PBG8wOkGbWOIxQbKUwyQ3R2ulViQwQyj0uabv19WxzIyh+a8vnxdB7NfR%0AHGmWkhPzJaYzw8QMYGxMlqRcrNfc3tyQ5yld17Hf76mqiqHvBYCWpHPdorx/JlIzUyohz1OsicjT%0AmCRJhPMyK+1GC+zWTRPjMAoI0xrc7MqJlIBwwzjhB8fYOTCzoDjT5nUEQU0M9MTEBOMJSqYXwzTi%0AneOwH8EHNg/b2a2ScrleYqOIdJFzOJzYbp9hsyXPS4q8JE4sJo0oy4wiW+CUIy9zpjCwLAsm31E3%0AYncuilyiEIOmLC5QS0N7bHl+3lIWJbdX19xc3XK1viGxOWaRUmYXjKOnqnr6YeLhcct2e+J5exIw%0Am00Qv44jS4zcTL2iaxumfhJXwuMzD5snbt7e8L//zd9TlCXHU8OHj185VHu0KRjaYTaNCSBOK2n/%0AA4ONNGc4uT9DQmcmDe63t6PJTTRdQ9d0BG8IQab+43zjTOKE1/evSKOM569PbB6fqI5HDof9y/S6%0A7918TSjO0HOCgJytkSiTnxV1NYqo4whzc8f5YTHi55/HOYc2Bq30y/lk5mYIrcQR1I0DamJuHwwo%0AK9bf3g34qX9xHjnkawZvCJPwuIRDoThXLkuDzAC/EoTk3hFwk+LHf/rK7rnhy6sTNs5pmnONOwxD%0Ag1IOpRxJnrPZPPEv/wL2v/yB77+9J0sT2rrjcn3B83PNRM/FYg2UjM4wEsgULNcl33x/z3JtaYet%0AtMK4CR1F2CRjUVoMjvY0cdhXaK9JjGGcBLotXG0jVtdIJjEhKFSUkGjLNIwo7ZGSxcCyzFgtLsjL%0AFYura/LliuA1ISgmQMeW1cWKbuhx3mETTVomYBT10ONHw+DlOOjYss4XmNjwbvkDA55//vGf+cuH%0Av7A5PFKuC5arnMvrNav1L5vtEAL//OOP9L0jyyx5aqirlm53om4qtocNNtYkhWFxmWNScbx1Y0M3%0AZURFgvMDXd9hiATu3laMuwNj70ijHBNbSC0+NkSLhJDDY/1AZ3uyOMNnGc7M9+vjV5IUsvwOnViq%0AtqFuTwStsDaBYOYNukwPtY4YRxFBi3LJK2Uo8wWbzZavD1/Z7feMg2Tj94cjddPy84ePMmGaJGrn%0AQsA5GXikSUKW5WRZJi4FG5HlOUWRMY0dp8MebTRZbDEqcGprqvrI/qTRESzXC5LMytTMBPLJkeYx%0Ax8ORzWbD/rjD7Z6ZphHv374cB2MM17d3fPPmG9arNdfX11xfX3P/+jUXl3K8tFVMfuLi4gqtFPvD%0AgSR9wDnPcnXBan1JluSkWYZSFqUiqV72Uk9utDDDkljcwnGSkMUiIhwPB+q6nmud45dnmk1jRuNI%0Ay4w0STkdDnRNRRrHBDdwXOxZ5Bnr9QIbCRtvvSq5vrrCdY4Pnz5wrI4UiwJjNU1bMbkRrTSLIme1%0AXJDGCVM/cNwfaE4ViYl4/V35m3vkf/3bv0ObhHJRsFyvOB2P9F0LBD59+sSHDx9JbMr1zS1JkhDp%0AiDzLmIaR3W5HpC1ZmorbaR4G4bxMtZOUrCywUcQwDPTDMK9vPE3TUlUVq+WSq6tL4iTG/97TdS2H%0A/Y7t5omL1YrX777l1evXfHl64vn5kXYWadJI2pWu1xf8/ne/Q8117AIJN2RZSlkUL86m7WbL7rAX%0AoX92WyHrefLEUhQZZVmQZSlaK543T3z5/IW+78nzcq5lN1zdXLFcrelV4Lmu+PNffuL5856YiLvX%0A9/z1D9/zu3ffsiqXJHFKpGUNkScpWZKhlaGpWw6HA+3sJPEq0A0DXS/O834a2R8P7PZb6qamG3ra%0AuqFtzBxBUPhJoPpxFLFeLFktF+RFQVkuuLy4RilN3dQ8Pm/4uPzCl49f2B12nEZHmWfY1/e8urtF%0AaUWaxnz48IGu6yiKBYv1inYY2RxOHA4HVJiwJiKJLG6cGPuBoBQ3F1d8++YNaWL5+uUzHz78xNPn%0AB2Klubm8IoljRhwRnmkI+AGcdrhRkcYlF2srLaIhcLnK8Aq2j4/8P4cDh82Bf/vxz3z9+IVqfxJH%0AiA/c397w5tVr3tzf8+btGy6u16A9QXuSzM7uPU+caRakEKDqT7jDRJZms/gKk/McZoRAWS7Ispy2%0A7dhv9lSHiiTLyNMU7xwKyJKYqW2JVMyhPjBNkGdLhimw3VV0/YTSMdbmGDO9lFC0bcPpcKQ9GcpS%0AGEAuwDCNWBuzXJViCFZHDkepL0+yiNVyzVDkVIdbDvstY9vO905DV7f4cUQHjRtGwhSoTxUXl2uu%0ALq9Is5wsXzIlDm9iLoaJfvJMQ8/j8wYbJ9ze3lLkuRTfhAA6Ii0X9D7Q9x2744l+EIzGYiFtm4kx%0AXBQLpq5nHHqquqGqK6Zp4nK9xFhDmsd4RozyZIlmHMW21nUV3o1crC9Ik4yq7zgNEpWzaUrf9uy2%0Ae3anI8Mgz700SXn75g2L1RVtN3I61vTtgA+etj6Ji24YGedmtWEQt+UwDAxjL2u4KAINiY1YXyxZ%0ArkqKcsHFzYpXry4hOnE4fSBKR4zPsFb2GOPQQyvxH4Wh6zoCsqHXkUUZKxEc5ZlCzzg1KO0Z2hY/%0AaSJtMHGKjVKUt4wD7PcVRVFRVz1t15NkKTaRdUeUCNtxdzxSNwPGerT2KI3w20KEHwUFMg2gXSDR%0AsRTkeHBmTkpouT/oGbMRmUgQJMqgzozVNKIsE/LSEscwqoGkdNjEk5Yli9/d/OYZ8ebtDa++vcNP%0AnjRP+P77N/zhr95Qrnue9//Kw+NH3POICwPLixVpNzAOEcslZGUmgGcPY1uzf3omavZkrsf1A9cX%0AC7b7mg9ftiJmxpZczaU/g4hq2muJT0cZeVLMDbQGFYQzOfSOrh1o6o6uHRjcJLFU59DzcMBai9aW%0AaBZ+0khcvbmJSa0htxFJBIkOWCOcq0gL4kFrLQ6hWVASIWj+U2os8QHcHPcWdtOZdXtuAT5Ht0ci%0AtES/mAfW00RAzuHRBYI27KsTOrHcpIJ9SJJIOECuxQ0DTAM2OAodaLsTg+lR3sm5MGNpTDD4BHTw%0AEGmJcL6sT6XsxoWZhxdmhMuMS9FGoOSKM/UooM0sTP4Hr/8UgpBCJkuoMPMJRpyTZpmAJk0My+Ua%0Aoy1plhGn6UsjylkU6fuOcZwgiAIYaSvTcUScAV4iIk3Tcm78UjN5vHeOcRwZhv4FcibEc3H6SM3t%0A8DIx8O4MoZ0/tACe/Bw3ceeDhJ9BiecOhl9eITD/jJ5u6IkiTbnIBVrtBrqxgyAZxGKZc3N5wd39%0AHZfrFbFNaOqGrukJLlDRYqPZ6saEUn52WEgWVdo2mEFZjufNnsfnZ/p+RM+OBuecRFamswviDDc7%0Aizxh/l30/LnZ6zErrPJe/7JpPf+f95Ir1p4ZdKXm7y/HJ8w5/3K5mis+e6rqJJuNaWByjsPxwOl0%0AEtt+OEO3Zyue0XLBKon5nLPVQz/hJ09wAp42Sn7WaRLVVNoXHF1/bgLSMLfhjG5inBw9Dj0OBKDr%0AWnE+aVBCLiMoDyZgZsU51pG4eqZAXTUMpmUYRrRW9H0tzqdsQV7mdE3P8VjT9ZKvz7KMy5sl1bGl%0A6wZu7i559+47nBoYfMeh2rHIC25vr0nyhGEaMFYy3deLS1Jjef/n9xgUcZSgMBgVMY1OeAWTZ787%0A8PC44fl5x+FwoO8HlFYsFhl3r+64vV5QlJnkr3XEfn/ADzJJ/fz1EecUq9UFr169YZg84+GAtobl%0AxRLUCCTYZL7ZKo/S0uiisIBUWwZm6+LLdSk3gTT597ejM1AeZ+ZJWDy7y2SBeHf3isurKzabZ6l3%0AVBGxTcjSRO4Ts7vnfML6s21ydgmZ8zk4/zcEMEHaCsP555sfGrGy8vCYAZpmFoWUMvOfARPmh6CW%0A6KtAq+ea5Lkmu+t6WZho/cIe8uO5iVDqM9U586wkWsn8noX5Zw/BE9SEJ+LhoeZw/Ak1iwBGRyRJ%0Ajo2NVF0DBEddNzzheHxa8ocfvqEoF3ivqLcndKRYLFMWqxxrL0iKjPQU044Dy8uS+29fU64ifvzT%0AM7v2ROsG4jznusx583YFLub9nz7z858/ybupNNM0MoWACzA6L6DFFyflPJ3RQbgpk0cjduAkjiny%0AkiwX0SREkUzUJ8+kHNpqlElIY8M49Tg/oiJDsSowsSFbp6SLEq9hfzhS9Q1pHrNYFZgkZsLRDjVV%0AdyIawCaGb797x/3N/W/OvceHJzQx1mQkaUzw4vK6uLpif3jkcNyRq4RinWCVIcsT8jxmtSqIovn8%0AV4DTqAimILGStu8ZxolFvGZ5u+T39vcMfU9aFmRFhkmBONCbhqAmVKw4dlvUzpMtLHEW4e1E7zpO%0A9YHEJGR5SgjQDR1TCAJKDHIcjI6JIkecepZrZNGB4fnxkd1uL3HE+d6dxrGAzJuatm1nUXJ+SHuI%0Ak5RFWZLMwlBsYxzipjGRJTIRh/2BqjpSnzZcX19gUNgknps8HFVd0dYNo5uojhXbw5bHh0eqqpLK%0AZvePL8dguV7xd//173l1ey+xbGNAR9Rth6kbcYRGliQr8DNDpCgXXDiHd4HFYkmSpkzec6yOdH2L%0ATe1c8TwRK3GTGoSRkqSJuLDSFDc54TgV+Vx3rHGTNHclWUy2zLm7vyPShp/f/0QTRcRGc9hviZTm%0A22/esSxz8J71esnN1SWvX93jRseqLHnaPJHkmdzLx55hFovLomS9XJLGMUPXcTqcaE8VNjKUlyPQ%0Avrw/f/zjH0nigjgVB9R+t8VNTjZQ+YJluiAvSt68eUNkpK0zjgTqXZ1q3CgOTjdNDL0IHGVRkJcF%0AURqTF5msR3qB546DPI9PxxPH45FyUXJ7c8tiuSCJY5xzvH//Fz5/+kjbdjObLqLIcvK5PruqTjIV%0AHhyRTXnz9h0Xq5K2qRiGnmEcsCZitVxysVyJ6JFkpHNboNLzIjxIFXoWG9brJVdXVyzKkuADi3xJ%0AGmWzQ8oStMIYy83NPev1Bc4Y9PMz/333P/jyl8/Uh5bLH9asFktxliUxy+UKHRQoTZKnWCucFUxA%0AWT2zIWWescwKrhMRxpRSVE3N0/Mzu92Guqlpm5a6aujaFudGkljEhPXFivVyyXq9plwsWZQriU91%0AA48PD1xcXnN5fU2eZvz00184Hk88PDwQgH7oWSwXgOLVq3uiyLBai7Bdtz3FwyNfjaVvO5QLjF2P%0Anxxujny9uX/FP/7DP7JaFPz84T1hnPi3f/1n/vXwI9vLS64uLolMRBqnNMeO6tiSFTlxkmJiS5ku%0AiKKEw/FItat53j7x9PDMOAyM/cjpeKRremwUYZBo7tv71yyXJevVEpsYjtUOtCJLU7SJSItEmrfW%0ABfvdjlNVCwtKTwyho+0aXDORZAnjOAlAenZFnzk6WZYxjSP18cjpdCSZeUHDMEjFO+AGcaRsnjdU%0AVY3znuOp4nQ6ESZHnMq5HKQkFOcDXdvjpjPA2ZBlGVmeExnFYlEwuYmuH1E4EVTiiGWZUWYp6vaa%0Am9tboihit93SdrUITU3Nfrfj6uqKaRpw40RRLBicQpkIE2csLq5o+pHdZsPu2BD0M80wyX04tpRF%0AIQPCrCT1gcEFTnUjw4xkemkLTNMMFwJt2+LGQVrPjMRaxakjw8y+a6l04LBPiRNpVEySmGmcpKTA%0AOSId0Q0DHjBxTN12/PzxixSgPD5zOh1ZLC7QShOcZ7fd8fXrA1034oJEm5yXGOg4g5UlBipsySgy%0A5HlKmuegpKF0uSpYLHPixKIIDP2I0iNKB6LYkBYF1k5MrqXrWmGwBUB5mqaWWM8wkkYp1iYvjMZx%0AaHB+IjKKzk+Mg8PohCwuiOIUYyx9J+u2Ij/NLkqHQtaPgv4Y6bqepmlno4EM0mGuCVdK4q/GELRH%0AOTERKCBS4hLSwQsTx6gZGq0wKIwBoxTWRqRpRJwYokiiUcoEbORJ0kCcamIisuK3m/7v//COP/Z/%0AAxjuX13z/fdvWV8kHOoP7KqfGJ1jGHs+f/7COAYimxGZBfd3NW9eK5are0ycMFYN+6cnmoefCM2e%0Aw7Hn0HgOJ4+NDIuyZNEMjMearu8IXsk6WikSm5DYnDzNSay8pyEoaT5sWg7HE6dTRdePOAUYj/Zq%0AZt8q4jgiS2NSK+3JWZSQWksWxSRRRB4prFZYFYgNREaTmFgc+VqL039ePwu1wMi6foZD+zA3H4eA%0A92oWhhRKSZ3MS3O2Yi60EYaPc+4l3yDxz5EhwBTc/G+IkFyUGVFkidM5wqUFAh9NE20njqLgFJOT%0ANkaCCDrZUtI2TgWwlknBhJLmST0zjmadQ2k9axBhBmSLKcWos9/6HJH4/3/9pxCEzm+oVL45+m5k%0ACvL3JM4kGpSXEPSsJEsTiZkZPNWxpqpqrI0p0sULqNk7Rzv20jA2N4sBDN0wN5DFJLHFGD27Drxs%0A1kZxd5ize8dLpMO7gJ8Cbjw3aunZLTMLCQqxUJ4ZKcimU0mejF9nxgLykAlKLOg2tgK4VqJGGiOT%0AdG0seZ5R5DGjcnx4+MSXx0/gPNMgOWkc4JWIYEozTT0hTHMrxjl6M1d3Ky0ekKAl/+7DS4ZymuR3%0Anyb3Eu06b2iB2bnwKxFMSdhH61/YLmo+jr92CTHfmOXrzl+rJFIHL2LU4XDAKGnEquua9+9/optr%0AiK21slguS3H3uOnl81meEUWyyRSjlUA5Rz8wnYUHH3CczSgBbaU9zRhNZiKsjUmzDI/EcYbqxOB7%0Apron9CPKQrwAACAASURBVIBWDM7hw/SiKp8bN6ZpxHlxmGkjC8gz4DOgiOJodjEZ8jxnuVyyXK4o%0AkpLn5y1DN1EUJcvFEudHIq3JbEJX93z99IBO4OJmxZtX33BqD4xuJE5jVomd22wm0HC1usa/CUzD%0ASFmU6Bni29YNwWu6buTTx8+8//kjTdNTnRqmSSrMF8uCu/sb7q4WpFaTlTkqKKIu4elpz6fHB7rJ%0AcXPzitv7e9Z3l7igqJsTWZ7z+7/+a9xo8S5CKyvTWzPHC4xBK4vCwFy/KB/AnO1VSpGmvzBcAF7d%0A3fPDD39gu9mCj7i5ueXi4hJrYw77I0Zp/tt/+0fevHnDjz/+D/q+4/JyzTj1lGVBZCz9BAQRMH8B%0ASv+yqINzbPSXKJhMDjRultjVXMvrgjSbnM9zM5/LSmm0BHWxSs5rkBu1QKXFoXSOp0oe3qFmYatr%0Au5fr41zPPc0NgiJUntsE3GwpnX8HNWFjRTe08mCaKzvlvpYKrNYo9vsjXdOB9zRtzdeHr3z68oXF%0AYkWSCeB38iNKW0zkWF1k3Ly5Yl2XfHz4TD+17JotY5wwGM9oFCZPUZOFELO+vOT28g33999xsf6R%0Af/3nH5m6HiIYukniYZMnBIXWTiyus3NMKTBWy0YFEcHSNGW1XJKkiQjlQyfCpnNM87TEGoNVFj1q%0A2s4TpZasLNCxwmYxRIbe9VR9A2NAj3Dod3zdfOVh+5V27MjyhCzPCEEAkGmS/Ob8G6aepqowpHz8%0A/JXn7YZ3777h/s099isoE1hfFlxfXWLSwORbkkSO4eSkQc3YiNFNtGOHsRZnFH0YqOqabhjIkpLV%0A/QIbX4KRyeRysSBNc/qmo2lOFHFBlKT4eOLQ7UiHBB/A5oYo14x9L1XDLtAMLZ6AHXLyYcSHIODT%0A3tE7RZSWXN1maJshZO+IvmuJE4EfL4ocbRRtU7+0jY3jQD8KL0+biDjSDG3DYSdDmGmuZEdJRCvM%0Au+S+O7LdP6HR2MSyXEjUu24a2rohyRKO+yOfv3ymaRrSNOXi4uJlYABQlgXvvluyLFcCch0mXICm%0AG1B1Rx40AUucFhxPNdZOjNNA24uzaQqBYYZaDsPAqT7Rz9fLOI1Sl66EIxB0wMSKyVtciIhiQ5RG%0ARD5i6B3D0NP30s6JhcylhH5kcB3t8URTVXQh8PDlC0194ndv3jIai3MDU5YydANt3Z6Je4QAfT+g%0ArZHWrCA9wt5B30/irBs9WlmSvMSN/f8Uapz5B0BXtwxtT193RFqhdIQJmigoyjTnanmJUopTOInD%0AxoNPPKOS4Vfbt9RVjTGGIislapcnUnGMsIeCjwjTIA4TNxAZiI2SqXZw0rIXR+RpShZbhq7h408/%0ACffRB5qqIrYxl+tLxr7neGr5y/tPvPv2iSQrMDZHBwMTjKOn7SbSxBFFimGc4/lKGtemUYZzRius%0AipmGib7tSWxCUZSsViKqdGOgbTuauiNJIShLFOeEyTMcR7pDT7NtcG2gTEtSmzENjrbtSdOeslwA%0A0I6tXFtOnvlEAmfvh0ncIswbNRNLY67OUW5FFinGcYlzEns7nU5A4Orqkpvba4qiILJWRKs5jmQi%0AS9tX1F2PTVK+ffctsY0hwNevDxyOBzbPz1SniizPWCxXXF5ecHl5iTXCcsmTlLura2JjOe1PggHo%0AHZHWlIs1NxdXvH19x/V6zWq5QIdAvd9jcPTNiThOCU4iNgTFbrvn86cHlqsVlzc33L56xe39K7SO%0A2PZ7fvq39zw8PLDb7Oi6lrHrZyi25u1rqf/+9rtvKRe5sCzwnLoTfS/3mCzLMJFhtVxSrgrSPCbu%0ALKr1tG1DO7Z456iqiqquWa+XhOBZLRdE5lIGK31H37W4aaRtW5q6JiAYiOVS7j1xpMnzlL4fOB0P%0A0hKpFaeqZrfZUdcNWZry+vUb1qsVFvuyBq1PDUPf03bSJhrHlnxRcn19zWq9pshTacOqD4x9jfdw%0A2G0Y+5Y40qzKnMurK24v12x2G75+/sz2sKc6HGirivp04DH9go5T8vU1cZKSZbKRXK4v6bqRU93y%0AuNlRNR1pGhNby3K55Pb2WuJxNoOoo3MN/dCz3UoZi40irDWkacp6vaYoCxaJOIz6ruPLpw9UdcXp%0AKC1ncRLTtQ23dzcU+YI8yxmMiB7PzyJu7vY7nIc4z3BB8eXhiQ+fv7DdH6m6CWMsm+0T++OJL183%0APD5uGIaJoBz92Ao0Xs+x8rnAQFI6miiKZ45iRDI7/dPU4sMkw4qhhWiguHLEhaHIY2leNT3DcHrZ%0ATxotbXHOSTugJBTA6nk/5JlLGTyRsbipY+gmsjhBKxmoGmWZRs/h4CgXB+qqoW06sjSf0xHQdz1N%0AJfdgQiQt1ybCzOBnkEG40UY27trjcS/PTa3ESCBDPxm0mxBkMz+3BSc2YI1HK2nYVcbKdZInJKUn%0AqJ7RTXj125axq+sFt/cL8IrvfnfD6/sl3XCkbU+AIs9LVAddN/D581eGEVSI2T22HJ877m4OXK5f%0ASWV63xOZQBs6tocn9pVnDCVRLCmQoR+pTi11M8z74rlt2sRkqRRLRJEMKZ1z1E3D4XDidDrRta0I%0AjEYLLy2JUZEmzwvyLCFLM/IkI7MJaZSQRBGpMcRakyhNpJFnkGbm+UZy/H61Pz0bNWYz+otAFM7t%0Axd4zTfxmn+DPH/Newc3MwAAvXwOyvZd9hsPNgP8X7IPVgnGIE1Q4s0c1Wo9ksUM5xeAnXN8yYjBa%0AeIBaBdSQELkRlaZMJsJpPUe/9BxLlHPKRAa0fhkc+7n8xs1C1n/sDZLXfwpBSHZdM/R1hmmda/Hy%0APBclN7KM/UTXNYz9JDW2QTH0QvnX2lDmKVmWz9A3TT9nUfteogXR/D2tjWbGRkJsJYvL3FxhdDTz%0AO2QD+MIEGgPBgdQGzpArxWxBmxVI5ATzKhB0eLGkBRVQ557AX728Cigtm4a8yDAamr5B+1Em2llJ%0AmiUYI2+PiRRu6mn6jixJubm9JbUZrveEyRNHCUYZxr7He9mQ6Ij5YWBBiUtomDyPD0+ACCo+CPvk%0ALAaBtJtFkZ03qOHlOL3EaAgvF8O5penfHdXz7ztvnM2c32S+wLQx4IPU2AfP0EsNeJJaWbCPE23b%0AzscqxUayWcrSlKoRzsVqteTu1R2r1YLIGFkojqMo67JHl5uD1pIjNUZiZEoqA0c/kaQpWV5gY2EH%0Affz4kZ9+/pnh+ZG+H5ic+AY9gaAEPDH5mXdBYBjHuYXFo3U0R+tmZ9oMK46tFVt9CCRJwuXFFfZ1%0AzH6/57ivsZFluVjhvePy+oI4Mbz/+BNfPnxBRYH1asmbN28Z3DUfP38iBM/99Wv6YeDDx/dst8/E%0AkSYxCUlisUrUdBwcjkeCV/S947Dbs99uqeueqpoYu7kOUwfi1JIWKUZ5glb0/Ug3Djztd9RDz/2b%0Ab/nd737P+uoKbzVpmRJllqAtlwNoMggxRkcytTGi7ksMSmyvkTWzsOHnmOFsPwiaJP4tQ+j+/jV/%0A+zeGw+GI1jG31yIIZWnOZiOT8D/+8W9YlCX7/Y4iTV+U9yzLcM6LIMRc3+wl8ndmhgnbil/ce0qa%0Ax/Q5Zzy7z1AB5wZGNwhHa464nY0TenbzgGbsxxmc7fDBvYg8WiNQmjl6qbUmIEL0OI5E2mBj+wKa%0A/zV8/Vy1/GtBy8+LaucnmrbGufGXKKd3+OA5Ho6YSNG0FX3niHNFmAKPD8/80z//yM3VPXe3Nyhl%0AaOqKp8cDNtZc373h7n7NhV7g0olPz19pfMvYDxyngcEoBgL7/YHDtuF4mFA+5e7qNe/evePDT+85%0A9R06ighzG2FAJigSz5P3TEY1Cq3lulQhYDRkqbhQrI1p+w6UIbWZ1Bdbgw5nu67BRoHJTJjEEExg%0ADI6xn9CniGACTge0hXpo2DYNnx8/8rB/wJmJm5sbrq8v8Xg+fPqZXf5f4PqX82+5WtG3Wz5//MTD%0A1ye6bqQfRDS3ccz9/T1XN0sWVwVOdbSdItBT1TWoiSgS2O+pOeGmE8FoynyJdRFVV7E/Hlksl9ws%0AbzCxgPytslyt11xeLakPhs2XhtEMZJcX5Dbm0G5pPtbkNscbj44DXdejnWYcHIPrhd/VtRzrGjdK%0A82AIGmMSYSBEEXGcYW3C+uICN/Yk1pAlMUWRwpxFt1aug3Hy1G1L3TTyjPOBpmkZp4n94cCpqiXO%0AO46MXgYiox8xMRyaA24cmWYXqLWWYRTA5MXVFW3TsDlIzPX129e8+eYt5lctY0orRjfwvNsIw8HE%0AKKVhGAlVyzh6lJHruxsnBieMuf3+gNYwTBPZzBb0fsL5AW2ClFREhrYZmKZ5kTgpzKDph46oiijK%0AkkhpPI7Rj3RjKxFAY7BThO8HPv30s7BJdjuMVkRG44eJ5tTw9dNXLFINftxX9HXPfrMjiRO6rqVv%0AexkiORGlRi+tIEM7Uh0q9DyBTuKUNI0YxvbfrSGeHh5koR4gTRKJ5sQJPij05LBKYzz4vqftOnbb%0ArdyPjZX2KWNl+j8lNHVF33dU9QkTBaYpxgcR1uSZqQluYOwb3NgRG9B4murI6bCV2HekaaqaZZmx%0ALnOeNnuYBrIkI0KxyDKurm5wzvHp00d+/Jd/RaPZPG14980bFnlOkmRoKw2n280O70aOxwNNI1yQ%0A2BjUuX1Ga/Dixu27nu12R1kuUcbQdiM+aLrRc6p7mhH2pw4TN2yfdvz0Lz/jm0AWLWjMQBwVFNlS%0AjntkpG3PSC326XRkchPWGNJE1iNxrAlGprLj2HI8dtSnndy/R2n+s9bK2sQamiahLmKM0ZSLBUkS%0A4aeBduhwXmJQSVqwKCeq05G+67CxJSsyLldrLldLpr5H4zlVFV1dze/9geN+w357wWq1JM9LvJcn%0AlFKKMA5MTUtkLMuLC17d3HJ1eYnW8P5PfyF4T9+16AD/8Ld/y3JREDx8/PCRjz9/YrvZ8/R1w+OX%0AHTaVe8bvfjgRHJg4YvvwxPFpx+n5wPFpR9NUUmhRFKxWS26vr7i/u2O9KokSy+RGquZE3dV0bYd3%0AnmO1p2lq4jihbk8v8V0dgQsj+704xA/7PcfDkfVqgVKKd2+/4fXrexaLBU1d0jY1x/2O7W4nbLW5%0AyW5RllxdXfHq1SuyxKLxVHVDW1e0Xcvj84aHLw+Mo0RPi6zgYrkmjTOmfhIm1/7AYS8/Z9c2+OAx%0A1vDNN9/wh7/+K9I8JYmV8P12FV038PDwxOmwhRB4foxZljmv7q65ub5kked8+PiBx68PVMcT0zih%0AAvQ+sLw5oq2gAZYrcQt6bQhaUx0rTnUtTBJjWCyOjM4TtCVOU6ZgmLyib3sOmw1Pj1/ABxIrgltk%0ANBerBUUmoPxjW/Pz+z8L/L/vaNsGZRRDVxO84+4OkkQYaOM4stlseX7asNnt6LqeKE1QxtL2I9vt%0AlsfnLVFa0DQtHz58YBgDx1MnIreHyQ94RrI8JUktHk3bDgxDzzg61MySnaZBnP9RSWQNfe8Ym06a%0AcVWgd0vuooybhZbSmTwXxksIaGQQaZC9SRRFyMxWnOLOOaZ+pO96MSCM8txyo2MaHU47+rZjHAJj%0AN+JHGFvomoG6qjkdTqRJytBNjN1EV7e0dQMO8rQgT0t0MGhvpJV6xtQKT1PNzjNZd6qZoeaD1A54%0ArwheBtzWaCKtiQ1YHTBMEBzWKC7WS15/c8X6OiFKJw71E/vjANlvnxHlwhDZjt1mw9cvHbgnlJ7o%0A2qM4IVcrlFHYaZBhXTXQnAY2j4+0+4HH9195/eodt1d3lIkluirZRkeijYLWobysrau6Ybc9UR87%0ApiBxKk2EMRZjEqxNJAKI7L26bqKqa47ViabtcF54cnESk2W5cKliQ1lkpIklTxIyG5PaiNRoYq2I%0ANVg1CyeEuYVSi8g4zS569UsL9nnPet6v+tmA4b0Xdqj3DKN/YZUih02+JoSXz0vlOy/uL38+tlrP%0AKQRP13XCMjSGLEvQKGJ73gNHqLlNNLUyQFejZwiOMLS45sCII/genebEfsSqBQLKil9+Luc1yhkR%0AheY4vNbgjZ4Hx+CdlGmdBav/6PWfQhBSM0vH+9nibi1JnJHMnJgkScVlExRaGcn+j3O+91STpik3%0AV7dkaQEelPlFDRTgk5qbwEStzBbJDDaWzZabJsZxwruAjaw0U0wePwU5Ybw4l87RMaOlJUOAsPrF%0ABcF80qD8nG83BDOrkEqSfL9+6cgQxZY4sUSxNJsUcSE5ydkaqCMlvBXlcHhMqiiXS968es2333zL%0AMl8y1hO+F/izVVYcCsGJFd4obBy9NBahNbv9if+r+r/Bb1/ep3F0L40UIsZFv3H+AL/EB/jFBSTH%0A7JfKvl8f0zPAyswXiggDGj9Os3Noml0UGj8Frq+viCIjdsMgbqDr62uWyyVKKwHVnQHh4yj2caVI%0AE7EZ2yhiGkZwjgheWiHMTJeXaKJwaJLEkhbzTcdaPIGqadjXR9qxp516OncGosl5InnMs1Vwoutb%0AhmlAa3EaOX5lEdVzweHk5yiTEst939PWLadjxc3lDbGNeft2zds33/C7b79jUS543m74p3/6fymz%0Akrd//4/sT1t+/vMHvnz6zA//2w98c/cNzdiRRwV9PXB4OnHY7lkWhQA+lWLsew79kc2w43Q6YaOY%0AOM7I04zVckVVPdBVEs0ECEoa9FxwOD/ytK/Zbfc8PGxwLmJ1dcXy8oKLuzuKxZJgDTpR2CkmmJiu%0AHpkGjVaJ8HU0RDpgIkSp1xL1slZJZMydBY6zRfPfEbbIsozb21es11cQDOv1Gmti4jjh3btvubi4%0A4Pvvv2foWl69esV0sZ5jOsK+6rqB3aGBOXZ1rnP+BSI/NxfMUDY1M3zEPSiOPWMMyswGPy1p4mGQ%0AmJJzE26a8G6SKGEAs1jOsdKRyY2/iqbKv0cIRHoWaJG63BACaRoLPH8W4vq+n687PT+wfrneXr6n%0AVsRJStPWjGOP0o7AxDj1DEPLOPXYWGFMIM9lE9McW3bPPZ8/PvL16yOXF5eURcnpZMF3KDUyjhXd%0AeIQsIlkYsjFBZYbRgI9iJjWyrw98fnhm/1TR7BzdaeJD9pnm1OLcNAvPI8oY0JKnP1eoqtkdQRBh%0ASAQzM4vXhtjGpElKHAvMvq4qBtMTW2FKDNMo8RYVUAYG1xGaCZ0K6L0fe06+Is4TurEWmGnocXpC%0ApYqkTIi8YnW95PLuEkzgy+NXttfb3whC/TAQFCyWCz5/fKSuK9q2ezk21oqDchgGJqRtUmnop4k0%0ATSnLXCaq2y2HqsLmKUmeEiKYIsdoB/LrlPsf7nDOs/+wZ3N8wj9M6ARubm4pioT95kDvG5gcQQWG%0Arqc6HjhuT+RxyepqRXVsGfwIJtA2Lc1Dw+PjM303ESnLannJYn1JbFOsMSTxRJHlKD8RpgQ39YxD%0ARxdGaUDMUopCauInFMdjxfF4YBhGur5Dh0CW51yuVjw9P7OJLHEsz+q2bfn09RPb/ZZTdxLOnhH+%0AgUz/YnSqubhYcXtzzfX1FUprFovFSyvXb54jYaJrR2yU0IceN53jBXMLWZaRpRnayJQsMuKUHfqW%0A/XZkFzxtWzNN0jxYlMLyUEAcG7wfJao+QO1H6rpmGidWqxV5Xoh70J8LagUaPA4dp4Pj8fODcFqU%0A4ub6mjST5sq26Xh4eOJidcHl5ZrD/kTbNgTvhXEXW5TW8uyPDD54xqmf7wnCtxuGAQWUxZLVuuBi%0AVZKlBmhe3p8vH95zPDTigigWLIqCUBREZUFhLbcXK2xiaY5HPn76yJcvX0Ap0iynKEsuLi5ZrVbE%0A6wXBT+z3e5rmRNsdaKo9kdUUeTHXOBcQwswXkTXQ0FZUhy3H45GmaTBGwNyrMuev//A9r193vH33%0AHf3o+fjze/qmoUzFmddXJz5//sT/+O//RH08cnj+gXdv3/LN2zcsypJxaNluNpyOe4a+RRtZE5jC%0AkmclsbUE72mblsNe4s9N2wKaYrkgzUt0FJMXa0ZvqZqOD182fPy64/nzE08fH9ltapJ4ybu3a16/%0AekeeLaWMxBq6oWX/9TNNU3M8HpimkTSNWK+XXF9eCYDcapyDpq457g60dU3fdrhxIrGWm+sbLhc5%0AqyIls4EsQuJkXz9yOB4ZRmGxpVlBVpQsFmvyOGWRp7RVxGG/o9lv2O13tKeDsCcUXJQFyfUlKEU/%0A9ByPRz5sNzwkCevVirYdGEc3cxYT1ssV99/c8t2337EoSva7HZvNE8fTnufHJ/q+5fJyxXffvmZ1%0Af8PV5TW3F9dcr6/58cc/8fP7jzw9bdhudjx8fmC72bLf7SkXBc/PG2mzPFWMdUN3rMiShHy14rIs%0A8EPLw+cPrNYZ13dvqZqKU+eo2qMIIf1I13VsNhvZWFZ73r17x+3trQw4cNTVgf1+S9u0TFPH02ND%0A27T4YeDtm9dcX1ywKAo+DQO7zWZuuBPuTtu09E1N3zRkc2OtVFfD/rTndDwxtC1ZEhNpTVdXvP/L%0AnwnTxN3tK+LIcqga6tORtjoxjgPeyXB6mAYMjkWRsL6+pBs6mkrWXG3bMY0tGsfkRg67Z97/FOjb%0AisVyxaosaC8u6aqa/eFAc6pRwBACfXjCzRHYxWLBcrHg3Bok7J0Z8K40fT/I8DaylKslQ99zqmr6%0AuiYoaUUcuoauaQhu4jGNSaxi6FeM/cBuv5XWwV5aAhdFzjiN1FXF89Oj3CeTBKUiDoeK7W4vQwht%0AGNzEadfSzc7N3U5A9nmQMpdhX8m56BVxnKFVhHMOm0jdfBSZuRVJnitd16P0nE6INEEHoljNAy9H%0A1zecqhMOGHyFShaUlwWaNTaKaFsZsGWpuKvcMEp7nZY1oDi1HUPXU9ctWs/NrlPADQ7lFXki3Jy2%0Aahinmup4ksa6eT3fNR373YEkThmGkWmY6NqeoRtQSlMWBYtyRZjADZ4wKM7Lv9/ue+dhpDFzfEz2%0AKEYrIq1kcBOJAybSWiL3gNHyDLm7XfH9999w86pg9Ef+7acNn5ot/vhbzlySQWRb2vaR9z99oWsu%0Aef36nuUypw8tz/tn2r7HGCWDyciQJRbjJrp6w3A4oLoWOzRcX11gLyApDYuLnGrUbLY9T9sDnz8/%0Acjy0eKcxkUUpi9GWOM7k2Bt5ZozTRNf3NLWcp23XMbpJHMaxJbEJdq6nl79bbGSw2mAVRMGj/YTy%0AIh6eUy/n4qIQAsaLyeAMVP7t+67E/Q+cA19+rqAX0ee3zh9mQUmEH8EGBD8PkbWsZYObxaPzvnhy%0AL1iIpmmoTicIgTxNZG8o/yjBOUwAy8wA8o7J9dAhzeRTB0NNCKM4mAmoFJQWqLW0kHpJrMzsIeaI%0AnDZmNiXMmIvwv4ggFOClKs150DoiyyRvrpTYcId2wPsw31Rkax5pS5ZklMWCPCvwXioSQ4Cu65jm%0A6FdkNNGZkTNNlKtc7OSTXMjjMEreFCUALK8xSlwObnL4UcQg4Q7PvoBZ1dVaYaJI7Fp4ZPwtlkA1%0Ab4wn72ay0y9HQylFnCWkqdRC6kgm5WmSEFuNwzG6jtBPQvuPFF3fyoYyXTAZh4882TJjvU4IElxE%0AeYMJet48CjDTxhFmvhhDCDTtCLOC3vcDw+gxc53tWbH+tYqqlPrtBTK/ztAtpc9+CTmav8B41YuD%0AIlJaHDsIZ8nPm6Z0vnHHcczz8yNaZ/zDP/wdt7e3NE3Fp0+f2O/3vH7zmv/j7/6O1/f3UrPZ1njv%0AWK1W3N7eCnvJRKKEeo9yTqjto9gyvXMCGJyPl4o0JoqwccToHU+bZ54+/cyffv4znx++UvcNUWIx%0AaFwYxUUzi0sBsbY6RAyIdUqSWKZR3hOjDUar+UJl/phjRFoieH3fU1UVkYpokMXK88MDr27vybKM%0APM7okwLlFO2po9rWTGFku9lxcblmfXPB05dnHp4e2W2O4CAqYsp0QWItm+6ZT58+cTwcUSiKsuTy%0AMuHu1R1plotl+vRA13qMEvfZMPV0Uw9h4vn5ifc//czz04nXb79lXRb03tN7xyL+/9h7r11LsvVK%0A75su3PLbpqk6popOIAlI3RCgu9ajCNCFnlIv0BDAlgSI4uFhVVZl1c7cZtlYYafTxYy1s6qlbvJC%0AF4cAA0ggM7HtWmHmHP8Y38iQRY6XFjsOeAQqS8wigkbEC/8mvWb4KUIZAr33r26adA4l62jwCWh+%0AUb8hCUnzeWqBEFGl67obGAfLarVmuVhgh5HPDw/0bYu1Y9o4yPT9+34gymz6fqSfJQZS+TOv75H1%0Aw6SmR7RWZFmGdxqTmWkKECmrnLwwacoz2YTdmFpCEsQ5KWtXqwot0/WmvU7OsRhebapxiqIalWIC%0ATidxM3oQUaCExmhB8Ml5FvwktMYkKF9cCHISt6XS5EYQg2B0TYrBhGFyRIw4P5AXiqurG67WV+y3%0AB4bhJ5qu44cffmS1WFDlcL1Zs1wXvH1zTYwjnx8/Yo2gdpbeDhwOLV4K8nKJHiTjWDOOgkzPiE7w%0A/PDCh+MPDM1Abgze+VQvLpMrTADOeZS5xCnTBONyf7mIz0arZKtGYruRp6Zmvz0QQ+Tq+oar1XWa%0AatY1PjiECjRdQ1SBt+EN89WcejwTmsjN/RUqFwQ8zo90w5m2rzGlotQzlus5eZUx9gODGxid/dX9%0AbXSW5WKJG9L104/JCdg0TQL82cDHh58YfUteab76+p75rCIONuXp13M41eg8A5mYH6funMoJlCdf%0AZCxvFixvFnRdhzCRU3vgVO8Z+pbFv5/x/u17AM67msNhj4mKmZ4zdpa6OVFmBVkhUT0wOoaxZb/f%0Asd8faeqerh6p8jlv7t/zu999i7y6Qpc5WIfrW5rjnrY+0TRHzqcjUkRurq+4u72Bm2skIjmE6prj%0AbsfhcOBll7gbZZniryEG3txe8/6rr1gul9R14r/9x7/7j/TnhtlsRlVWLBYLNpsN8/mcECNfvX/P%0AerPhdDzy8PDA8XjkdNjj3DdcliaC5HAVeXKM1HXN6XROMciuRyrNYr5guVyy2Wy4ur6i1JpZphma%0ACKKoHgAAIABJREFUgZeXA4fDjuPpQN+3VFXJ7c01V1fp55BCgrO4vqfu9ozDwPF4pB8GlosFeZ6E%0Avc36ijxPbt2+6zn2PY/Hhh+//wHnA8vVigDYECiKnGq5Zvfywk+fnzn3qWnoeDoggarKyXLDrCy5%0Au71GiDXeDTRNjR37ZFu3I13bMQ4DeZazXM7Qf/Y7TGlY/eIc7c9H2sOJcwg0WcaxLFktltjNVWpX%0Ai46uPvD48JHvvvsnjqeaOD3Ps7zg5uaW919/xXq9xvuefmg4HPY05xOH3TPr1ZLZfEamDUVVsVou%0AqaoqXYOnEy/bl7ThHgfac0MksFqtktA0X/Dm7pa3b9/zvNszNxJb7xmqnPv1b/n6/gbXnqhPJ55+%0A/IA7nXj++BNPX73j/u6OzKTK7dPxgLUDZZXTNy3hasONuSZIT98NHPcnnl+eado2QbGFwuxrqtmc%0Am/t3XN+/IeiKbf2R54+fOJ7O7B73jKeepj6jihm///Z3vPnqd7goGbuBua5o247Pj58I0TKOPU1T%0A00jwwxkVRuTVDbNiTrQ9zWnP8+dPdE2DSjQ0LLyKBblJbu3oB0779Gzen46ApKgqymLG0JwR1rLI%0AcxbLFTpY+uOO3X7L4bDHWksWI8tCM5/Pubq6opxVOOf4+NNHPnz4gXO947k5pU1ShDZGqmrO+9sr%0A3t5teHO7ZhwsT48f2W+3ZEYjo0WrwNjX/PDhHxn6PX/+7V+y2dzw5v6WsR8SP0xnHE4nXl6e+fHD%0Ad/TtkfXVmr5ref78zGw2483thrvrBSpCWRnc0NIz0jWBen9Ff7OkPZ8YmjND21Af9vhJ/MQld/fj%0Azx8RweHHHmOmtq+xR4XArMiYlznNqWHsOk6HA3/8xz8QpyhIc67pzmcInsJkSMBIyTiOnI9H/gf3%0Av7DoN2njSMCvPWEZCNNG5LLulRdkQq8TOyzzhFtPuL5E3dM69jJwNMIgDxOMNguETSCuI+HNpQL6%0AIgCkwajy6RzxNwG3dq/tpZf9EEJy0RAuLuO0hIn/r7X4xX2vUcg6CR++8sRyEjHeTCUuIcDlY51C%0A7hJXJciA+8r/ar3/+jpMg9yLzTfMIqGcvn+M+F/EaojJ+RFCeE1OxF/EcmSqU01DIZEGWmJyCr8O%0ABy8ttNN2QkrJ//S//s8cuh0RR9c3nOqaICHQUywdMZTMZnOqqmJ/8HiXHGG319c09WkadKe9mEBg%0ArUuIkUxB8BgtUCTu7GqxpMpX9K3n4ecXXrZ76om1ZjTIKOnPPfvtjsJkKf4UYxpwWo8kcYmUUq+v%0AjfcB6WWKBF9eD5/2DnLaL0ipXkUKrRW5kWRSo4kIHxNeQ4IiRaMuDF1iJDhH0x55fvqZn3/6nmGK%0Ael+OYTwTaMhzj+s7nD1DHJAyT26905nzqSYzCmd6nPUoIclMaluzo6PZjzzHhrFZcq/vMMuc5c2K%0AY6v48NMjj5+fOB5r7BjwQaGkTpwmk1FkFUVWgZCMztH3Pee6pWl6zm3DYEdCjGhjXveEJssw2pBn%0AOZlSGCGnunmXBjMTn8j7dLdNyBY57XPja3OxEl/OMRGT6CJeXTzJ8BFfL07S9fELI0ScTtaLy13F%0Ay/n7peIlDTgvsSwxIQP863B6GHv2xwPjOOIXc6qyRKuUShIxjXw1EEUCP7sQIY4In1hn3vf0weEJ%0AmBhQBEyRTCbRT4IikeBSG250U0tdTHeQKGRiIX+5u/wXjz8JQYgYGUf3KtgYY9BGUxQlAoNA0tgW%0AO3pMmXKnMUJVzVguNhhj8H5qtNKacRhTM0pRvDYyGf0FOne5oVprEwDPuqkJS+JigklrZYiTeuyc%0Ae4VSXQSTdA7FBI+dOD0hphvZRYkTKqZWLj85BMSv34y8MMwWFWVVTPb2AR8t7RBAOEwmUZlhcB3e%0AWnShiTgO9Q6ExxjNYj5nc7/GoOnqnjhCYaacdvBIEV/dUCmGIimKMU16+/6VayJlfIXcQrpBJ46Q%0AmN6iLy6hdIOfXAswvTYXJTa8bu4ujhp9cQhNDzUxcU7m8xnXV9fkRRLG/vqv/4pzU7Pdbokxcnd3%0Aw9/+7d++OkF+/+033FynJpl+TEyILMvIixyYOEUIRPD4ccT2I4QEq1VKJiBm8Elo1IrRjuRlTpCC%0Adkw1yo8vzzzvtviQ7MBCiGQ1leni0kJM8bH0vXxM4GSlwLt0U8gyQ55lBOsYGF6ZBK4foawwUtOd%0Aa1xnMVIRfEyWVR/IVM77919RVQVN36Fzxf5lT3fusX7kcD6yfd6jv/+J/XGfoH+5wQ09vh1pjw03%0AV+uUYT3WtOeG9Xo9tQSV3N3esVyu2B52nNuWnz+e8FPbzmB7bHQYLensyLE9U/eOp/2WqHNkMaNu%0AGkx1RgfP6mqBmhwtyTGRg091mTJGBA4RE8FfBoFHMFiLUGCUeeVTKSLIgAj/uZIPmTEUeUGMgsPh%0AyND3aGXou4ZzfWLsWj59+oRzAyF4unZ60BMTayzTBBGnJXoSJNNJG6c4YWLZhCBS7fjUspQElRQd%0Add7ibIEbyxQ7mSJh1jliIHX5Ta4EZ6eYGJIoDSqKxAISHiOnxgOpKfOCqiiwo6U+1wyjo29HBHY6%0ApwT5VDnp/cTpkgap9DT1TcJZ0zSUhcRoST9GutFPTTyJWaUULBcV9/d33N7cU+aGc92wf254eX7m%0Aw3f/xNdvr8grmM1K1qsFOq/YdQ1OCKrZAqsN/XFP0wzJreQzgtPgDZlUaAxD3dPVLWPf03qPvtR8%0AC0VRKKyKMKbrJBUdpGa+MDmgXsODQrzG47bPL3z48Ts+PXxCScW33/45+Z8rTJYhgkMEh/Uju+0j%0Ap+6EziGKa05djSwV1W/ueffbt3gsPz584LsfHvjH7/8BZOCr37xjtkztQ11sUUa/wvkuR4KZj+wP%0AR051jTGGoigTcN73+GFgf3hmf35htZlzc7dmTolzcfol5QRslkhjCCrS2/QaCiMREs5dzQ8//Uhd%0AHycmQ2p6etk98/T8SKWLaUKb8emnBx4/fmaZrfj67mt+/5vfcDrU/PjjB26vbumE5+nlZx5+/sTz%0A446m7unrkVm+wDUtMkTumzdsrlY4N7B7fODjD9/z/PyJ8/lEe25wfmSzWfHt77/B2d9xrs9EBOdz%0Aus4ePj3w8OkTx+MRKRPo/f7NG/7iL/6KqiinxbFHSciUBucZpu8tQyRXGk3abBkhmWU5J+dpjicO%0AL9sktv1iczQOA92pQYnU8nbc73n8/MSnnx84nBIrYlbNmM1n/M3f/A1FBovFAhFH+ubE008/8uPP%0AP9LUNeO0wTxcX/HNN99Qfv01USls03GuT3x6+MR2+8LpVGPHkaIqqaqKN2/eYH4vyTYb4mhpjkf6%0AtuX58ZkPH35ktdpgioL9Tx952e/4+ne/p1ytGXdbHl5eeD4d2G5fqOtjcicdFUJElrMZUZLuUbbj%0AuNvSt2lhrpVE+hExdljb0oaOn79zCLXmzV/dv74+9+sFC6M5HhMPxbUjjRvI8PjZDBc83TDw+PRC%0A2xxZrWZkecbj05bD4Zmur9GTizCVTvR0fc253qM1FIUhBsfTc3JvvH37lvv7e2KMHI87Hj8/pIm/%0AMUQ8Q9/z2NT0XcObt+9YzCpE6BG2pdJQqcAyE/z+7Q3+bsNceR4+faJvWmJb8/DdnuPnn9i/e8+b%0AN/fJfe09uZS4fuDQ98TgWS2XFHlJDBPzUYip9emKopqzP9Z8enqhcwI9W2F9ZHdq+Py45Xg8sX85%0AEV3EGMNms6ZcXWFF2rRlJsN6z3a35enzZxazAikDcRjoXI9vTwg7UEiBWUa6+sxx+8T5tEdLxWKe%0ABo6n/YHPDz/Rt2fG4cxqs+BwPLDbPmFtz3JeURQ5AsnxuOe4fcI2J0zwxP4aMYzEvkbZlnebJYvV%0AKt0Xt1vqc01/2rLIJTfrNbPsNywLzXa75dw0ycUWUlw0UwElLHao2T79lLg9rmM5T265q6sKIeBw%0A2PHp0weOxwfq057bm7dTzLTg+nqJkiK5CoYzj//0kXN9YLOf4+zIYj7nzf2Gr9+9p8xziiw538Zx%0A4On5kXPb8ff/53/i44/fUS1nSK2wXUcOiMywLArkZk3bthyPR14+PXDavrxyLP0kNLyyP9dLcm3o%0Auo5/+L/+no8fPrBcrojECTSep1Y9pVCzGX3f8/z8TMWGiusv+6J/yQ7oMr/65yAcl6/5L/nYy6Gm%0AP/9/HZef4V/yNf8Uft5/wdGcG3bdDqkCPox0bYPQimFIXNH1es3bt2+ZLxY8PuUIBLk2lEVJU59w%0A40iWlUQxDaZGS9u2aVAuYT4vyXRi3CyLgtXymu1zzYfxgafHZ7p+wNv0TANo247D7sCsqljM1ygu%0AA660Zo0h0I89YYzYwRGtQHqJ8hqRsmGJ7eIc0ad2ZWIq7FFiqlHXGiMSUsM7BzKiMGipEdERxsjp%0AeOb58RnnM0a/JzjLrMgR2a9P6nN94FzvCLHHZBFjBOPQ0W0dzblNTJsIMUxlSX5MKA9tAYcNLW1z%0AYh9OOLugEXvUekk3GD6/1Hz/4Wd++PjEuUnbRxElCkVmitTUOMGdAVwI9P3Iuetou4F+HF5hzkZO%0AaI1MkxuT/q4NWorptEss2LSNnmJa6kv6RsiYWpPUZGz4xWsgLigneG24To2ZibuJuOAhUkGUjJeB%0A/rT/vXwN8WU/nLhC4hXhIKY9sNZJjPEhfd2+T83n1lqkTHsarbJkJpETNiVGMiHwRJSMk+fEp8Y1%0AK3DeEZI6jJxYQfFyIUYNZESRPi4KgTS/jLhFYhSTfvFfP/4kBCEhkrpnvUXptOgWQuNDZOhSdIUA%0AZTHDWo9WqY6vKCqUMjjnONfNqxBkjEmOlCn+sVgsWSwWnOsj3jmGrn+NXVSzGTGkDbkb04RYaYWI%0ASUkWQiWr+jgkdXcCk7mY4k5SJttjnCzfAY9UybIlJn6KkEkNl+rXb4ePI0IGitIgNIRuZGgGrOvJ%0Ac4M2BUWZoYPg2PRERMrWBstgex4+fySTipvlFffvf0trBoww6Gg4HU/EqJlV1WtVK5BynvsDXdel%0AVjZ4FYqEEGmzxRd49KX6+sJBifHCYnFf3rv4ZYohpZniUnHK8oJWmtSmNFIVJbNikaZdWrJezLh7%0Ac89qtcRkGYtuxnq95u7ujr/927/mL//yL7m7u0MpRde1k3glpwx/lmzrw5haR7xPXKcQccOQOAPa%0ATOKfe815+hDQKJTWZHmW2o7UxTeSxDuhmJRoh5ABdYkcTZZBKRMAXIbUFtC1A0WebnxagbcDRimq%0A9RI3esbOIoUi0xn4QDUvwctXALRTlvpYUzcD//fx7wnBsVgvqRYVh+Oe4+lAVBGFZv9ySg6pGCjL%0AkuVyjhQw+BEZO1bVgiw3VMWMsbdopbnabPj222+4vbuj6wdUppgtFgzD/87Tx3rKw5tpYyyYLeYg%0AJVd3M25v78mLarrBpBtbtVoxDsmBppTChhGpxHQ/NohXgQ5AgNdIpSmNSiweC4TEqpJKICdR8peH%0AFEk9H/oGYnKYaQHBDVT5mkxLhq5l7NvkUvOW3KjU0iAVSjKdL2qaqCTRNvjUdqRFqh3VUiEz/co1%0AShGxJCola3lA+ICfOFvBJ+eXkRlC52nCFQPeWYYucbCUTveFPJ94WG5IzkOlyFRGrnOMMmkioAtk%0ATC0WPiQBrShLjMrwIeK8JaIxOoG5x26qcg+BYC1akayzeY4QYxIklGZYL3n6pIi54fb2mpubK9zY%0A8+btPbk6MzQjP/z4PYQzt7eG2/sVm+WC5dUb8qZGVCXVzT0/vezonUCbQHMeMKFgWV5zkC1932OD%0AJ9hImeUs8pJhaDmcapq2Zj5fUC3myCwSncNGT6Zzoo9pM6zThEcrTZh4SrPZDB8c2+dn/vj3/8DT%0A4yNVWYIN+H7g9u4utXEZydh3PD498LR9woWOpvsKUxjyWPD06YHVquTrb95z7lY09ZHPP/+EFx6T%0AK9arJfPFgu02AVr3b/a/Ov8uU1DnHIfjgbKaUc0rpBTk5Zx2DOipgUUqOTV2jbg44PzI6XzCh8By%0AsWax3NCNPafTiW5IkNLlcsnpcGb7fEjNS9alhUwQnE8Nf/j7P9BtWwyGZt/w6eMDP334GbrI+G1H%0A/t9kPH1+5rg9oElw82GoeX75mebcURZzsmCQ3mK7mk8//IHh/MJ5v8F7y273zGH7mePumb5vk1gp%0AEoT+8+dHYhSsNxsQcDwe2W63dF3HrKxQUk415J6mrnl4+Ilh6BBCcTgc2O23FErzzVe/mdxiDuEC%0A7f6EaxOHpzvWbDYbgPR/PmL+s51Jc6r5+McfqMqCrm15eX7hdDohXEelY4oO98kt+/LwA74/MZ/P%0AGYaB3csL7fEF7S05MUFAibimY//5Ce1CaiBzU1Rqf2A8N5QysTZG6/Btx/7xiVxIhvoMMXLY73l+%0A2TJYT7VaMlsvUVWRXAinI2q7pZrNCFnBw+mIEMlVEKs5VCXKKPCW1lmedltiGDE4pLdkKnK9nOHt%0AgBOChSnSuiaOHB5/YrbugS+C0G/e3vL09IIMA00TpnKMgXO95VxvaYeeYUxswOvbJW/fvE2iLo6q%0A1TRty8On7zmenpBa0/YddnAUpWK93LBYLJPLIHpO9Ynt9pmua4gxplhO9GSZpqpKVqsF4zimFiPv%0AOGxfCNbx8vkTfdehbMefffWGb373G+7nySW10L/lN7dL9rsju+cdh92Bev/MVnju1jPevHuXwLfW%0AMowju8OB5nTmw/c/ICdOgvceqTTXV0uKakZRzanmS1AZoxd8/vxMO1ienvd8fnqhbjq8EKyuJ1fb%0AYk4wih+entgs52yWFbvdkadPz8k5gEQDN/MlwWd0bc15u2OnDE8ff8bbQN/15FpRFSVXV2u0kGgB%0Au316dv/hHweKWQEiOUTXqyV5npNlBjc6VAycTyfO+ycehoZmuyLThhzPm82C+WLOcrVK65zhTBjP%0AONtwerFgG4qy5Df3G26XJV3f04wDwwV+GiNSDHx++EB9SIymLIup9SaTaG3SwDIUtHVBNzia84Gm%0APiJUwc3VPcMQsK6lH84ILKtlRcSRmchqseDt2zu+fn/N7c18emamTW0IBu8bpLAc6xNP9YGsKqlm%0AiQ1amNRAZrRO6zEg9D1d171CWbXWab1nDNF7XAjMFivEDJwdUjvd0OHsyGw2mwpnFDGk4ZYQqbkp%0Az8w/G5n4t+NP73DO4YPFhUAIY+Kb5gn7sZgvWK03ZFlGphO0d7PesFzO8dbR1mf6vkNKg5A6yQQR%0Axt7SNR1lkb02nFVVxd3VW67Wd+Rmx/PznpeXPaePj4Dg5rrk/VfvuLpa4f3ENzXlVEqUIPeDbdjv%0A9+TFmNZ7pISLQMDUTH1xn0kdEnogeGRMYpCSac8kpmi9iBIfQQSV3EcyQ4iUfLCDoD17jOkZfEOu%0Ac3771dc8Fb+OjNnR4myP8z316YwbR7QqKJdLggsp3jT2gKDQGp3DalaynFV0xzPHKOnPln44kBWO%0AeudoDmeaTvLxh5qfP+04nmAcwZgM5zWXBvDcJBi0MWmwcG4bDqcTTdcxjC45aYCiLCiKkjw35Ca9%0Aj0WekxuNEUkwwYa0p9YKPQ2SxVQIIoiT4BLTWkhOCZUvms60nvuFmBOn5l4ppmfJJCjxBS9y+dgL%0A8hIS9FpMji7rU5OsUmkIHPDYCVMDYKc27HEqrZIIjNIouXptqCvzPLGOx3HaI2qikDg/YgChNGO0%0AjF1NLxUoSfSOLE/CeiQ1pHlnCUqD1Emomn6dEKYihH/GHQR/KoLQ5YUPgSIvMKZgtJbd7kB9PHM+%0AN8zLBVWppgl7Uh/jJNqM40jbpkyxAPI8Z17NUiSs71MT2flM1545Ho+YKbajL7DlCDGMWMZX66a7%0A1MtfQLRMzT/RI5VIVPCxR2qYmwIf3JRbTJBkKQNGRVSeGr2yPMP8QrmNRPq+oes1+aBQQRGjo5rl%0ACJExMc3p+xZ05OZmQxSBU30gNylzetof+Dl85NObr/n9V79jc7UijoJcFQSXiDazqkoxJpWyu9vd%0Agc+fH9kfjkkImmTv9OA1Ce4qUuXd5T35ZQbzl6kxIX79b8TFJZTkWKUUSgj0tAnumqSKF5khiEjf%0ANgxDx/3tDVfXN+yPB/7s2z/jv/v3/46vvvqK2ax8Za2M45is9M5NLoLwmsl9rfZWCTCJDGQhSxlS%0AqZDwKgAqk6zvQkC0SQC0dspkE6Z6w4LBWay3r/Bf5wYI081HJ/EsxIibHGFVkeOspShT88PQdUSX%0AbjZX6w3VmzlGZhCg70aMTKwkby1D3yFiym7rZc5ut+f5+UjXN5h9RtOfUVpTmoK6bYgBqnxG1/dE%0AJzAi5+2bGzabOVmWoRQYLSe3iyPEwM3NNff3t2RlQbmYUS4rBmv57o8f2b6cGa1jtPbVLRRixOQZ%0A11f3/P7bv0CrAjsmYTDPctaLJdbbtDicLTBhIIwi1WqOSZWWUqT2N6EgmV9RykAQODdOZP+AmPLB%0ARPer+0KmVYpDRRg6ixI+VdPHSJ4rpAjYoUNES7CXGuIAQRKiRUQwEwNIq4sVWhBkgrER3eQashBE%0AehDLC10ovDpWjEm28dQEZqbfW0CUiCimU18itSBEl5gpQhCcZ7DjxNJKQmIm08PMjyM2eJRQlHme%0Aope5YBhH2q4nXyyZz+c0bYeWmkASJoYhxTOKvEBJiH4k4LBhwPkO61siLmXNRXLF5VnGerWiyA1l%0AWXF/d4MOGS9+S3M80TYt5t0Ny8WCxWLB/f0dqi5RixnF+o7DeWA1u+L2as75PL3PjWaXHUDBvCpY%0A3BXkSiIn5kPd1DxvXzifO0bfYn1giOmB1w4nRJwWSipDa83gRrqpIekCam+OR/q6pdAZZV7QnM98%0A+P47Tqcj66slaLBhhOgIceR43HHVrthUa7rzib/7337k+w//yL/77/9bRC4QPmJk4o7U+xOfHz6z%0AWLfstls+Pz7y8u3Lr86/cRzQokg58RBomgZrLevrFUJZvMqZ+TnCBPIiOVCfns4gIqv1nL7vKauK%0AzdU1xXzGuWlo24H+UKfn2NIgosYNI7ZPoMIsy1FGIBy8fN6xfzhgm4HxPBJdpDt3NC9n/q7+TzSn%0ANjVG+Ug7NKklTTgiI0p7NusKs8rxXaCQmuhHutOep/5E25w51QcG11MViqJYMF+keGZ9apJQ8PmR%0Ac9ujpOR0PtJMMbF37+/QmUmO266n7XseHx95fnkhMzk+pCa9xWJBnmmMMvjgGfrU0JOKHnqePj3y%0AXD7x5u0bFtUcIzR9PqRowXQMXc+nHz9S5BnWjTT1Ee8D89JwtZq9xiWKsqKpdwzdCaM13nn6rgNn%0A2cwq5NTcRog0bUN/anjqLXmRI4TgfD6DddyuNikaptMApet7mrbl048fOTy/kJfJ1Xc+15SrNdVm%0AxmK1oShKliaj6TqOw8DJO4Zx4DwMICLz+Yw8z/BaIKocIyKua3g+7jkdX5gZwc2i4n695Go1x42a%0A42GgOZ8Zuo7cGISPhKH/1Tnqbcth+0jdNEmgixGpNX4Y6YckQA6jY7ZcsKmWmExyOp9RGjbXK3xM%0A8cvt7nlqPhQs5kuq9RqpNKMdkUpRVBXWe/b7PZ+fnwjeJ4f2cpkGaEJiipz5conzntPxwNj1PD19%0ASs2xTUt7PnB3fcXbuzX4nrFt2SxKchmQbqSSV6zKjOMppyxnzAtDbiQIRZzWEy546vOZ7//pOwY3%0AkhcF11eJgwQyucjqDmUytMk4tWc+f/8du7rl8emFl8MJayOzqw3LN3es392TZ4bz6cRxt6Nuao6n%0AHOmGSYhYkKuI8CNlUWFUSR0jp9ORhx9+ZOhHyvmMzBTMypKiSOstkZup9Umz2+3Yn46E447ZPEUn%0AjbkMqixaCdbLOaVR1Ic9bb1jqA9UVcliscKYCtc37MY0zS8zwf31kq7r8cHjx5YBS24M89Iwn2Vc%0ASQEmbSy6tqNpEpdRqoDWieEnZHrOjzZNy63rWawr8kFMr7lCoLChT8+f2KOzyP3ba27vl1NrVY4x%0AiqoyzBYGIR0+Wvo2xaiFEJRlhlIbiiKj73uikBip0UJiRIqCBzuhGbzHCIVXBhnARoERCj39EVEg%0AXKQ7t4zTxquazdBqinhHsM7hfSDLxRQRSpvu+WKBEP9SK8y/HX8qR1pPKfzUuqq0JstysixLEO7e%0ApsbcMVAWM4r7N+SZ5nw+4pxDCUlZZCAm5/6EjxjHETsN+awdWS/WvHv/jtX8CjtG7t/c8/yy41if%0AyTLJn/3Fn/H23T3Wpebq5BIf0rrZp9KCfrBIdSYiMSpPbm6pEyrCw1SfnRwpMkWdRJiqlKYB+gSx%0ASfxSlVrORBCEIIlBIYkYZSh0RZXNcWPN8VTT2wZHQz38euM/9j1912LtwOhGmq7D+sDSFJR6pNAZ%0AlckRWISzzBc53/zmLfc3G5rTid1mx2F75LhtQQeiMnSj4uXQ8/hy5nB0dAM4NzEgs5I8LynznExr%0AjEn73qZrOZ5rjueafkyYBKRM0bA8leHkk7sw15pcSzIlUUSkT+gPjUCJ1OAsYhrgehIT1LuAn5Ic%0AUaam7lef0CV/OR2Xtf0FacIkFF6c6vEXlqKLax2+NG0TU6RTcUkLSVyYwM0xvuIQpExokhiSaNP1%0AHcc6NX3OqxI5lRx9aUCb6DLT75RYrJMIRcAODcNR4q3FrAQiz5HSAJ7gPEF5gkwMZC/SdvjSopxS%0APv8KImNCCPrRMjpPWWl8hPp4ojm308VcsV6tKYsSIpP9TKClxtpku7sof0lV5bWevmkaDocDeZ4n%0AaGbf8+b27jVGFWOKhbVdQ9d1BJ/A0aMdGe34+nVi8sJxqYVOkx6JJGLHHmUkea5RJksUedKG2OQS%0AlWcoo1/jV5BOSKVDygd2iow0vSjyjKqqCNFRN0e6vmW1WfD73/4W63qOpwKIbJ9e0oJ3HrD9wOl4%0AZL3YoKJBCcF8Pn/9HcdxpMirV3fHdrdntDaBp2JI8Lb4S5ZHmqo451+FlLSZ/gLkTR+riMjJSI/s%0AAAAgAElEQVR0CckvTWtfPj6pqzo3FFlOcBZnR6JzSSjKM2ZVifeOPMv4H//Df+Dtu3fM5qnxaxgG%0A2rZ9zU9f2ESpYelL5hku7306pBCozCDC1CbgPDDVgJtUB4mEbIKBBzfinE3NL33POA64kGq/1cSj%0AkTJVVeppkeWCR8TIrCgo8jyJjieLFoC35EYz9gNaZszLIk3BhEg11O1I37S05y5NMc5n8IGrqysW%0Aszk312tidNTnE+fzkdFZ8rIk+Ag+wcq1yvAq/T3TBfPZkrvbe7JMs315ou96ZrMZb9++xQULAk71%0AkZkMlIs5QXgG16cbkIh0w0jdtBxOJ871gd32Becc6/Wa682GphlxMf3Oi2qGDJHlrESLApdZFtkc%0A2wa6xmJ9yrsqBVmmMTqHoHEenBvJlCJXZRJWBfjgcHYkM78Gr1dFzvW6RAho25G2aRh6C1GQa4mR%0AKWurZCRONd9aicQuwqOkJMsTXE1P1YwxCIIXr1GeSOJLpaaftIAMhAkenxR8o1MMzjmH1hm5KX6V%0Ajb9sSqWSBD8SYqq0HoeewfZopSiLHK0lSkZUdMlmHEmTDiUImaYPHpFplCwoc8V6MePt2zuyrKDr%0AO152e+r6jA8Juhdsz9CMgAdsmi5FiZvSqbbr8aMlUxo1LaZD8EQ8JlOs1gsKo7i9veb+zT1XNzdU%0A8xl5llPkA1Gmn1FFSS41i2rBqrqhbyzHT0fKvIBZ4P3dPb/77TuuN3NMJkB4PJ7TueYPf/yOP373%0AHc+7PWWuGQfLqenQMmNWzLFBU2UFYy9o+gYR4PrmhijT6zqfzdDLBZvr68SI6FsOh12CReeC+WrO%0A+npFMMn1M1+WzOYlzdDQtA0f/48fedk9sbpe8/TyhEEzm824Wmyo8hlGaPIsZ1HNybMv/CoiHI8n%0Axv5A30XK5YK6PvO825LNM5Ajve0YbIqslGVGZgpGm8Q/rdKkyzs41y0RjdY593dvKcs5zlrKrCS6%0AiOsjOEWR51wv18yrOX7wHF527B537J+22MaynM0psgLmgqEb+fnhZ2bzxOfpbUu1yLi6XXF9u2Iv%0ATmSFpJSGICM6KqKNyOjomobDfkvbNUgjU61vVVFWFRGJj4K+t1jved5up/NbUs5mGJNhgwevUNqg%0ATUQ6TxhGnPUEHEpKtDFkOiPXaVrPtBYRIfEagghkKmPoBk6HE5nKKLKCMqte7/eX+3rf9Yxdl+DP%0A44jWiqrIKMvi9blVZBIRs8Rt8CN+tHg7ImIkM4aqqCiKIjl+paQ5tykd7UKyaYuINIoiT24JPw5k%0Aec68LNBSJFewd7TnGq00y+USZxS6zFC5QZY5RZYxao31KSo+WEso8tT4Zx1YS4yOWW9Q0SPdQElk%0AoQUqwqkOLAuD1poqX9C3Z17alqY5Y1Zrsqml7ZfH88szL9sX7CTia5OhEmSC4CVBCUSm8NHT25FT%0AW1M3Z/qhIxcFRZEThaCczVLrpk0TeB8jvbVp4R4jznuGYUy8OJMThcP6NCFFaVzwmCjQeWoDFVpz%0A2u84H4/4YDnWB9w4UJUFMaa64bToTUDmGC3VLEcbwWJZkecFVZWl6C7pXAwRtNZ4H+mHEal1qiSe%0AzRBSJ5fXMGJ9xAGnc8/nlx27Y4NH0o+Woe+xPqLtyLbeM370GKXw/cDYNRgRWc8KruclqyIjNxml%0AATcExjZFqv3gUZPDuFzNKasKrQ3IlIe1zhPVmGIHAlRmmC+XINLPHxGMzieXaUwlKcKnVsqyKjBS%0A4EeLiJ62rRndSJblIFILZlmVKC1Rcmq6kcnZnZnEvLPeozOJl2mwWVZpTRljxDmPEAEtSeKzFgz9%0AgA1jWlMJiDI9lxezGXkxJ0aZOJNZElpTlHuq1A7JRY0ICBkYbBKpMQnfYLQm+OQazoqcqe+EXBeU%0ARZni/lIkF4NPleBamtTmOP2fVsnJbbSZ9m0CryRhGNE+NbumGHW6NlIDcaQoCpRSSYSKEWOyX91b%0A/u34V3KItCeRSiFVhpAKozOU0Izj5Kw/nlFrRXAOrSV5lmFNhtGaskilMwJN3w8J2u+SGNQPA1mn%0AcOPIkCegdRSRfmjp+oasyPj6t++YzUrevntDlilc6DCZSg2vQ0NvOxAhMSaRqRhBgsnSOSmDAJ8e%0AgGkPA5fNvlCTEDFBkKc+olRsJKeqep2SB0qp9BgNqVxJi9SiFnzEW8/QdQy2Zsx//fId9we2L1t0%0ABjf3d8zKFR7FblcjELy/fc/9Zs35vKU5PzPLDct5yXJRYmQgN4bVasNH9YntccRR0PaGx8cDPz+0%0A7I9gLcnFr7LEQJ0tUmGPTgKWtSN939MPA90wYF1EiWmdkGfkWUaRZSkqpnVqVRNpjGymdaiIFxat%0AnESciwFBXsBbX9AQ4osTSFy0ASG+RMIuny/lrxhBcULB/Jdkk8k0zi8LXi417xf2mJCXshqV4ltK%0AJldPiPgYabsuvS5SMi8rpEr3Sq01wYdp35Fa2nwI2GnfraPHuoR5EcHTC4kuZ+isIEhNFAovA04F%0AgvR4IfDxwue6FOn8148/CUHo0tiVZQVaGcbB0pw7xmFktdxwfXXD9eYGgcRbPyliAiF0ilC5qSrQ%0Aejy8cn4uTKJLM5VSkizLX2NHF7hvc05ikHfps6MIjJNDxHmP9WlDfQE/hwBZVOgsQ0qwrme0ntmi%0AYr2ckRcGN0VSTJnYEQiB+oUghICqytBGgHAUWZncCTE9XMsiR6gFqhXMqxkKgdSa3757T1FkPJiC%0ArdmRScnu6ZmPH35k+VcL1qsNzbFBK42Wgq5LIphRqfL8dKzZ7XapGcdf+EjpYpNS/EJ0iV82va/8%0AoNRcJoRInyOSe4Yop8nLL/OV4fXi6NuOoWmmbHmONorclKyWC66vNggiw9gnYO6lltA5XuvJJ6dS%0AqqUcE9tlukh+KQoplTLCRkqUyVJDhUutMGLSfp13NF2L1gpTpA1EfT5z2B9SpWjTYO2IUHKqfASE%0AQJq04BNSpnpCH5ARci1QIjD0A/MyqeLDMCBipMoM14slru/ZH3coobne3GKEJCtnXC2vkBGen595%0AeXqiqU8omVwCN7dXLJYz9od9qvfsOsYxxWmEkgzWk+scqSRunCrGVUyMmOZE8Jb5quLqaoMyknJW%0A0Y09rnaMcWR0bjq/EwCw70KKXY5rzueGx+c9BJ82X2XJOAQ6P2L7gejS5mZdrSA49k1DoTI2mxVd%0AZmlNi3cOKWNyTGUFRI3zgnN9RKrUICCnSt++7+gZKYx4PYcAtBYsqixNoEPA9SDzVDF6e7WgyA19%0AqbHzgrEPhOjRWqbIHwmsNl/MEXJqCyO1BFx4BNPJmuqyrb08DfA+YLREGZ3geMpgrcOKQJ6lr+Vd%0Aavtw0xQ00wppoG36FBXLDLNK4UKR7POZJvpImED3mdJkOjX2xBgRmcBowzhafFCI2OPciZvrW779%0A9s9p+5Y//OGP/PyQ4MduHGjORxZFegS6qKfYrcTFdM9ZVDOMSsygx89PLJcrmibFvGQGN/fX4K+5%0Avd2wWC+YrxYprkWKh3RHx2yMjH1He6oJXnK1ekMY08ZcCUFRZiyv5ty/u+LN2w1FKfFxnFoRb9i8%0AX/Lm97d8/+EjDw+PPH5+ZrAjPlg62+JDYFaVmMJgyhwZIkWZzuusyHn/1XsyY1it1zRtQ9hHhBGs%0Abtbcvr1hvq54OW55Pj/Tjz375sj8ZsHyesm1u+bUHXl+3lI35wQWtkkcn2Xp+ttslixnc8os5+f5%0AF6t1JPL8/IwdYLm44e7ujr7v2R/2XN2vkdrTdg3ntkbK1Li1WW8IccE4tkQPXZNgiV1j6RrHfLVk%0AVi3IdEXfdzTHM925SyKnF2hhyE3JYrZCzQTzYkYmcnxv6UiV41mesX67ZmyHNAjRYCrNKEbmV3M2%0Abzbki5Kfvv+JOIAYBDZ6fB9QRuJ9YLQjnoAwEp1rsjLFd1xItmOdGeZZQdP2tG1LCJF5MUsxUgSj%0A9bgwoI1B5zmlTFy/fhxS1FgqMq3QOnttq1QRsiwJMheRp6xmNE1D2/Sc82YqkYi/cp0qlQQ7okcp%0AgygLpGJyyEnG0RJCasYUQqZYCAKtbeJsxWkTXZTpeRZCchQVeVp8KYWPgaqcpdc3S5/jg6eoKvqh%0AJ4uJV2i9p65rQoSqqhiUwEdPN/QMMXJuRw5NajV0EdqhR2qDlNA059TOJiKZBuFHZlpyv1qwXiyp%0AigwtAk03cjidub25Yn11x7ntEDpnvl4zti0y+/Vqv25bBu9RWYZRElOUaGNASAplsKTGSakUvfXE%0Ac4PzniwvMEUJyqAyS4xMlbsjUkjyvMQF8eqUjkmNYb7aICTYMVVxC5MRRBKgitmC9e1dAh2PI495%0AAVLRHPc0w4CRgtX1Ffmswk/OS601qppR9mkd5kRkNp+xXK4oqoosqxIX0vnE8uh7pFHoPHHUtDFY%0A5zienmm7joDEBRBaY51PkdZxAJ2luK4x+Dgy9B1Pjw88PX1OcQTvGbsWFT03qyXZN7/hanGPmIT+%0AvKhorUNEyWy+oCgrpFZcX99SVFWKyvUj/Tik62u0ZDonK0tWOjW8poFBcn4rpcgyPUGdI24cUM6h%0Aigoqj+17gndEMRUHVFUSRYxhNpsn/7jzU7Oefh3+WWfphoERzxgs0gVMllNVc6RQDH0abiqlWMxX%0AKCM5HQ6cm5qiLPF+hvMWrQybqxvm8yVN13OqG9qmTY1WUjKvZum+rTRKSrr+TNc3DKNNnJ88AyEm%0A93UaPhokUhdooZnP5iwXqblO54roIja4xGWcBpfe+RTtlsn9o3VyB/sIrRtp+8R9hDixhvSroxdE%0AYghpnVzI0wBTbTWTDvlvx7+SIy3LFJJpT6HSukwKiR0DbdPRtj1ZVtB3PdqMCCJd2zKO/S8altJu%0A3jvP0I9YLyg6Q56neGE/9BxOR/re8vj0yP64Iy8zvl59RVnlLBYVo+2IBKQRBOEZbWqc1ZlmsZpR%0AFBHn02Y/y1OMLQ4RHyJGpEKNKNI+KoaAmPYw4vJncpkwiQ1eRIQKSJGwBHZM+0OJgOCwfYsqPPOy%0AJIYSa0W6n/3i6JoGOwzkZcnt3S3z5R1Pn2peHp5ZzRa8f3dLppbsCEjbUUiJHxxNnSD9Opuxurlm%0Aewp8Or1wOMPTi+enn1s+PwbO50ms0TmZKcmznLIsKMo8sUmHhn7oObf11Cg2Qcan+0SeZxRFTpnl%0AlLkh14mhZ0QShXKZGE2ECe8wGRbSgDe+4k2kElMhCYgYEEhi+DX/Vl54t1KihSROonpMmZPEQPzF%0AoPeSjpFcRKMU+4s+OYguWIFX3ATJ0ZbYwWnYFMXFbJGGz90wnZMk4SrXmigE2uQ4kbikiCQsqhjx%0A1iK8SwMUH/HjSLAON3ry+UgxX0JWIFQOWr6mF+K0j/evpg5+5b7+/zr+RAShSJblqRVDKrp2eM2H%0A3l7fUeQlWZYjomTwY7INymTpjiHxYZxNQCzvE2U+xoAxhizLcM4lK1pRJPvhxIEJITBMeWXn3Cu8%0AbtKFkiIdI8pomFqThGB64MRk81MBpRXGZGw2S65vNigtaNoz3joEjhiThTWGL5EYAZgMlErxl9ls%0AmmYMLSFYQpSTKBKpj0d+cgP3dxv+H/beLNa2LT/r+41mtqvZa/envffce6svp6pctsuWgYqCHCLL%0AsuQHiOABoSgijw6CV5DgkUckC/FCZGwhRTxZYMARhazYwgaqCndUd5u6p292u/o555ijycN/7nXu%0ALTtYJIriiCxp33O1z27OWms2Y3z/7/t9R6enTCY1s2LEY/sU1wQRFV6+YnF6l9uHdwh5Lq+Lc7iu%0AE5hUgq7thgX4ZmfnFVgtkLS0dH2E4SACkd7Z2W4eN1lM2XgjqiuKmxq84VPigtKa4HtSikxHY7Hn%0ArxYQAvnhAdUA/gtDxlKiW0Kcl6YqNRwj8bXAFyXK58PHXUI3HKNoZHqdm8EppDW+7+m9223gbW4Z%0AG0Ufey7Ozzk/P2OxWOC6FoMiz4aIn/IoNfy+4UORKLMcZTTBe3JrOTrcRyVF17bcu32LZr0mhkDf%0ANlxdLanLMQnFerHEqIzpZMr+dI8YApvliqLI6XvH+flLaaEqS6zNqaqCfTVjtd6CUhwdHaG0ZbFc%0Aghbxom06Ls4v2WwXHOztUdU5USHgvMIyHo0YjSuiSizWc1btGpvL88vzHKMz2sbhOs+oHuNcQ4wv%0AIQbWqzXr5Zp203B+9orcLjmY7lEaTbvMJbbkOmnVMwWFSaRM4VUC5QUIpwT4JjfJKMKsFRh3j8ea%0AgDV+iIxV3IhCm/Wcy4sN1mY0m47VYoHNMsZH+4xHBSkG6tLiSotVOcE7AcshgpDNNEU2ZPqUXIB1%0ASmgiUcWhGSMNwozabUSjNRgjoFWjE0Z5kgpok8htRKtEUh4VOwg9UYnzSWOwJlCWltGooqoqMMj0%0AqWtFGI0NfetwYciKD9MON8Q3QwxoY+jbQPArTk6nbDYz+Vy/YLF4Tj+4mXq3pG0T0fc430vzhkpE%0ApVCZ8Klc42i2LddXc7abhvlihfeeyXjC0ekxZVawN64oxxl5VZJXJT4GLi5fsepa9qNiu25YLi6l%0A2WnVsVk71usFykKVF2A9V5tz1GLLhBxMABPJyoLZ7Ro7eYOD2wfceXbGww8fc/Hymq6LLK42bBZb%0Atm5DYXKqumRcjzm9c4u9yZQNCh0iZVEwO5hhqxwKTT2tuX3/Ng8++RbTgzHf+/73OFue8fzsKU9e%0APUOPDA/eeYu7b79JPqpYLaTeuGukUjwzGc1eg02W/ckBVVnSd47cftx9UeTlEBO16EI2GALpbUhd%0Ax3K7oOk27E+lPevBm2+RF4br6wsuLs/ZbhvZOPuOduPQWKpiRJXnEGDeLWg3jpQU1kh0ebVa47qe%0AcT3iYG/Gmw/eYDad0W8d6/kSg6a2I9aLFV3TcXx8xGRvhK0seycz3njjDfZPDhlP9zh/do5b9nRZ%0AT7/2GGTCr4uMajoi4FEGilIm6q4POBfIspK8qKhGceDoQV7m5Lk4IZumI0QBCRdlTQ3C5nOOthvi%0At97jk9S/ZkZj8pzSWLLhml3UI4xWjCZ7ONdhsow+JlISN+fNI8tzZocHED3WCGQ6Jg/a4FOiD5EY%0AwEaYTmfkhbyHbdsS/E3jo0wBYx9kuqYNRVHKxjXLdxq0LMpkSdT3XgaPSlyk9XiM0oqoFcF7RnsT%0AJmVF0Jo+KjZdx9Ximlfn13QhYrKCqGXRG2NkuxWWBURxLYYetTfBlhWzo2NOZ1OK6Jm/esH7j57S%0A+8itW7c4vfs24/0hDph6Dk4+zofYOz7B65xqVJMVBXlZgjIi/A2xOec6MmNJMKyN0hCzlspqcY2I%0AW7LvexErqpoQxUkpsXFNlg33C2uJw/soritx7c5mMw6Oj4V143ruvfEmi+srvvetP+DFy3OODw/5%0Awo/+GLPZjLZtKaqSqqxx3tNtt5yfveTq8oIsyzk4OKAsa6pqRFlWtG3HxeU1T54/Y7Feo5aKTbNl%0A227leq8Nk+ke+3v7CLdVo7dbqqqgdb0Il+MZJyg2bUsPBG1kgiwKIKmwjMqKu6fHfP7zn+Wzn3iH%0AUiUKHSEG5pfntNs1uVFs1hsWiwXT/UNu372D6z2Xl5dcz+dsmy15kbG/f8BoVAtTcrfWjYQkLsKb%0ANZYeog+GgX9BIvYe4tB+pTRFWTKZjKmqmrIqpSknSTOuMnoHxA8h4PqeZbOice3wvhVUA29zBxgF%0ARqMRxmiuri5ZrhcDH1Pc0sZY9g8P2dub0XaO5WrFciFV6tEHqrxkMpowqmqKLOPq+pL1eknnJYZZ%0Aj0f4FLieX7OYr4YohPCYcpMzrcdMRmOqUU1e5gPbMaCQQW6IYRfh0AMPVDaAEZ8im21D48SdebPR%0AuxnyppR2OIibgaZE6S3mWv//gtD/xx4KSTBIiU0kM3JNVsrgnBdI/NVCWI6xwdoO125Zr4SV6lzP%0A9fUVxuQDOqSl6RpUrygqS5ZriJ4iy7m+vsJ1Z7y6eEUfeqZ7+xwcHpFSoOsa1s0GnxxWG3zoUdpi%0AM81kUmN0RtN61suOEKQx1WYWP+AMUDK0jiriQ5R7cRBRSCrShz0lIEa2REwBH+SzVsta1maaPFek%0A6FgtL7FdR14rZntTtNmwjj+w6Q+Rybjm5PSI6f4eMWm2Xc/19Yq4DkyykroymGCYlnvosOXy5RXr%0AxYqkNfVYoUzG2lnmG8PjVxs+fOZ59rxhvgCCoipqqnxEUVRDKZQUmnSuY7tdsWm2rNdraf4FMQWU%0Asicvi4KqLKmKgiq3ZEaea6YVlqFWSim0FRSDHgQiEYXkNdMfEW7kZZLanz/ykcQ0orUIQgz4D1IU%0AQPVwffhoW/aNg4iBtZsAH6K8T8OxSRJHl9UarSw6S/gYcUH2jwr5uq7r6Lp2FycLVTHsN3MZ6jrB%0Aaeg4CEmASQlLxIaA81GKAfqbwbbC1qBKgzaWuIseShT45l6ttSb9QLHVDz7+RAhCYknPpB4NWZSN%0ARiNGtQCGxYpmSEE2wCmAssJ16TuHax2+73cChyxqlMDlBpjyzZ8hRvLM7vLbrXP0A3DpRnyQE12i%0AR9KSZcRVNOQ+tZCLgThMZxRFmZGSF7EjRbq+ocxzrJUGLD9UW79+zprDg5lMIqta2sAyxV45QSmI%0AWlGmEmMUfd8SvSd6T7vZcjidcOvefZYXC1p6jg6PaFYtz54842h2QmkLAS33Hu88dqjufPHyFS9e%0AvGS1Wg0gabEbQxocQje1iK9jMKB3bgqJtt64csQyh0roj0K7dnorciINB6LRBlSkrCqK/JD9vT3e%0AvH+Pu/fucXh0RB+krnY6ndJ27WDzfS1a3fz8m5P05rC+cXukQf1UgNea0HsMihgCvnf0XUfXdZLJ%0AzCx5ntH3PZ3vuLq6YrVaD3l+g7ZysbJW7NxJyXQ0tC0h9JjMMh6PyLOCy8sr+q6jzAuaTUNR5Jwc%0AHzF58CZ90/Hy5Tmhj6hoCAF83/PW22/xzlvvMK4nnJ2dYRQURcazZ0+JSPVg027YbM6lyWcsUPQs%0AzwemkZDqXZD6Rdf1xBRA57RVRV5ZItBst2gLeZVhS4PODTF6mm2L6S3aaqbTKXU1wjmHzXJmswOK%0A3HL+6hVnLy9YzJcsrq+JQdN3HW7j+P7779M1DY8+fJ8y1wJ5V5Zcl8Sg8F2PDx0xdWAGoc4UGJ3L%0A77HiEFJaBDXnHM53FJkBPrE7R7brNRfnjjzL2G5aus6xv3/AeFTiXcOTx09ZLuWm7/uOEAZS9TBB%0AMZklvyrlWBn+8/r/GUTO14vJm53hcBkYzvlhMRJk4qC0RsPgpggDX0zOg5giofec3D5ltveAk+MZ%0AJtM8f/6Ms1dPePHiOa6Rc9kkjUFuHsYYPIluuBYlEiEGbJ6xba/IrOPg+Ajn56y3Zzu4bzdfYZpe%0Amr3ahgDC0bIZJs+4Xq85f3VJUVXDZkA2uolIOao5PD4iMyKcKhtp+57LxTVNF1mul2z7jnD5im2X%0AyIzENC4uz+haieTNDifUZYWynucXT7juFKdhj+nBSGCpydF1Hp/g/oNbfPZzn+H8bM6j7z/jycPn%0AfPc/vke3bXF9R7ftWK9XQ1y3J6ZESJFt35EMTHSi2ptgxwXlqKAY13ShR2WGN95+k8vNJdvYsFgv%0AeHbxiupowvHRCfV0PCxSCq4u56yXG9bzNecvzplN96iKDEwi9YHX2za5/n3iE5/k8nzO1eUG5wJl%0AVdF5x2q1pPcburAl6Ug9HnF0JPXaxkZi79gs15jKEIvEYr1hs21YLtaU5Yi8zNk2HdGnnU35pnb2%0A4vqazXpNmefcu32X+yd3ePsT7zCtRmyWG7ptg2scZy/O6V3PrTunVGWJsYpgoU09LvVsfUMTJFZT%0AjHOK3ICXa0UxGZEXlhA6XN+R59Ls0YfIamAxFEXBeFwCIqYEIjcFAjbvpVkqz5hM9khK0XeO1XZD%0AXK3pB+He5oNl3GTCEruBuysAjTFifW/aLev1Rjh2xsJHplhZljHd2yNEh4oBZcyOI6eVIctGGGMZ%0AjUeMxmOslU2jzSWOWxYldVVRVhXRe7rO0Tsntbp5ji1yylKqu2WBJiKBc46u77m8knat6d6eLPgG%0AttDJ3TuYsqYnsm16LudLrpdbeu9ZbRvyKlGUNU0r3IYYE1EN8aABJl9Pphyf3ubu/Qfc2ZsSmxW+%0A61leXbDY9NRbj9IF4/0J43HFvXunVPseuNq9Pm+88ymO7/bkRYYtcoqiAm1ISZGicLCi9xijZVro%0AgwxLrMV7T9M4cUcOx2HwQep/65qsKtFDTCF4KdGo6xF5WcqaIEZ0nkvE4eY9yTJ0WQKKoxSJXctm%0A0/Dhh0946+23+cQXv0w1nsi93FqUl8ZGiNxt32E1vx74CiO0EhHAmJy+68jqmqvVEjRsui3LpUQe%0A8rzk+PiYu3fv8slPf4Y3HjxAm5yHT57ye3/wLd7/8DGt8+TVCJMVTHovLS1a0/uIGpzIpMTR/gGf%0AeOcBX/rSf8Wbd26jQkedWRSBi5dTtusFmsTV5RVb7zFFgY/Q9YGIJi8rslKKHo6PjphMJ5RlSfA9%0AznWkj5jEQ7qp7xbxQ2LlGqs1KUQ61w4NQ+J2raqKLM9w3uM7Jy7plOSepBRJv3bF+wjWFiSlCUmz%0A2raQOkDc3H3vWQ+D1+VyzbYRhzYp0jaOlFpC0qy3Hc6HAZqbMFYYgF3nCX7JZt2glaLZbCSOkwIu%0AKFwytN5xeb1huVyLSy8vyLXFuRbXBdabBltYAaMO0QuGYy2m162TuzVfuoHBJlzv2XbdDuegkAnk%0ADTPEWKnyFqeR3+0F/pvw03/IQfFxRub/+d/94N//0jd/iX/w2/+Af/jf/0M+e/LZP/S1/7mPX/g3%0Av8AvffOX+Bf/47/gsD78v/3z/p94/GDd/Q9+7j/38Z96fW/+/gZ1EbyT9tRMThnvI5t1w9Wl4urq%0AiiyzpNSg1AajIs418jNjZDGfk+UVXdsRgt/tf2KIO8BwHwLz1VzKUnI9uPT3ycucvqgumNEAACAA%0ASURBVO/QUaN0wndS7AOQZYq8rNAmo6gSxcaRoqV3vHa0eWEWxUGoEWYuu7YrNTxnhbQYGzsIoEYE%0AjwQkHcEaslyRFxqlA127pHMNyTRM9i0HR5q9SU3dfvw1zDPLrdNj7j+4h7IZZxcrFus1262j7xw6%0ABGbTinGtqOsRTdNweXZNPamZHh7T9RlX5yuevdxycd3z8PGWR097rq4CfQ9VnlGUY4piRJmXlGVO%0AMdxf2nZDs92w2a7pnAxPTWYEKD9UzJdFQZHnFHlGnlmslvIYgwyTNWCV3Q12tFJDhFBis3owPCgt%0Af2olrWk6CVP25pj6mOPnJg3zsQipluExeoh9DfuCQRCKKQ37fnH76GEvQFJIS7dExVFDqZTWqGF/%0A0N0kEswgRCXhi242G2GMjjS2KtGZRgUEnp9EFLLKyho1QmYieQDfe1zbgragM3IEYA6GYBUhegJS%0AoCNDiIRS4Y+9pvyJEISMERv5drulrmqqekRve1JSrFYbxqMpShmpeU4M6rBMUmRhyGs78E0F3PDm%0A3wCH9XCzDN6R69GODdT3Tv4NA2g6pUQ/uIVQekDLamL0Ys/PDCQhh0/HFVkuN7jtZgWxoMwNeWHQ%0AZMKfIWGyRDZkRm8eSsHxyR4xiZV1vVoDgcnR4c76O51OqKoSoxK+a+jbFe1yweTNN7h9dMTZwRFz%0AveHB3Xtstw7fRy5evUAng6w81K5hrGkd733wAY++/z6r1UKEmkEkk4PEDBMZdp8TASbtYnJK/eEL%0AOIiNLiW1E4DkRn7DIlJUdUWeGZq2wVrLreMTjg72qeuK66sr5osFWVHy/Q8+5MmTZ2y7VhhOzpGS%0ATKK1NkMuVC6iId64wbzUOA+/GyRDXhUlRZ5jEOHPd46u2WJzzXgyJisy5qtrXN9xeXVJ227JrWU2%0Am8l+RMlJ1XovzjArFySdoDCWyWg8TG0j3bZDxcidO7f4/Gc/x/nZK85fvmJ1fY3VGT/2wz9Cs+nw%0APWyWW3Jj2W42PH3yhO9957tMpxM+/elP8elPvcMffOv3Wa6WWKvpuobr62uc99y5e5+8qGWDksCa%0AHB/8LrPb9ytc03Bx5ulczWQ6IpFYN2sWj+bc6k85un1M0hCQiXBeZJSVTMpjTDjniUExmexx7+4b%0AbJZbFtdzvv3tb0NQlPmYT33i0xwfHjGqK548+ZBHV+f0riX5INDspITJEKVpKSZBvmmdk2UlSiXs%0AcDG/uRhr8TJijOajgtCL50/5nW9+iDZWWCs+cHR0hCEQQ+Ldd9/DuQ7XtiTEhnszaTFWoTMLQ0Tl%0A5uOjC8x+EJFv+AMfvWakJEr+jR2UJJlnce29Bsah5Ubhh3ipzXLQHfsHFUfHIwqTs15f8PLVQ54/%0AfUy7bWCo39YRQj9EH60IIK6XmNGde7eZjA+5unrMd79rOL4+4eX5K7abl2jVMhkbZsUI5g3dNlHY%0AQJ/Ao0nKorIcl5dM6rFsvIIS3ldSxCgVm7P9CWVR4sOGrZ/z7e8/5v3n72LzEhcCXehw11coW2Lz%0AEVVd4b0lpYCxNTbLqOuKzfaCxdWcrusp+56DcYHO4ezVM5qmZ1Qdgo1M9sfce+M+9+7f4zfCb/Hs%0A6VOO3SF4RbPucNeOy/kFT54/EXj2dst6scCsNW3yaKvwKpA3BXO/5uHFYw4u9nnjnTfYPz3krnvA%0AeLWgx+FUYNVtWC9WuHWH3zpymzMdT+m6LZcvLhlw80xmY2GwhI9d1ji5dUKe16y2D5lvVmAVeZ4R%0ACajcMM4naBMZj6eopLm+uKRtG6mP94mqHKG0pu9hu+lYLTZE/4osz/DBk+U51WhE27XYQmIRXe/Y%0ANFvm8znOOTRwcHzA/ukBp3dPcE3Hq6ev2DRrfMgwtSXYhK1zXq0v+f5/eMrTR8/44Hsf4leBab5P%0AxQibclKv2K43pBgoqwzvO0LsmEzH3Nm/w7gsSWbBs6cvWKwbqlImfsloNpsN3nuqqsJaK4BE13G9%0AXEu00hiatmWxXrLZbAm9p65rcZ4SCUlh1UDtihIHTYMbwsVEUApblmhr+Ogtpo+Bre9lYagMGImD%0AaG3J85I8K6gnE2azGZnWoBMpQO0cXSdi195UYLLeObANKu8wxlBkmbDvcgsKsrwADX3XoTJLbjTj%0APXEwBRIu9AQFZVlS1RUhJfo+UmQ5B7N9lquW5bpltOfJ8hpT5GKR9z0+Dgs4A1muMATKekTUhk3n%0AWTQdqQvoakLKG5YuMv/wCW275fT0lDu3jmg+7DjsDA9OXzvZ3n38jK4L1FWBMoYsL9BGNr9aW7ku%0Am4/wEn0gzxOjkcWoQoYdWqERIa1Pjt5FkunpeD2VvYneb5pOJsDW4pwjxCju2xDQQECmyQqFCgGj%0A4NmLMzZdwCXFy1cXlAuJFslaTVxURid8v6VrW4n2LLYibHhPZixlXrJeb9g6h4sR58SJNh5NOTg8%0A4PDoiIOjQ4qioHOOEJ04VlwLRKqqoJ6MMDanDgnvh5h3XhBTYrNZ0XUtoWpxmy0vnj1jcXHG4voS%0ArST+3263svZTicvLCy7Oz7netnj3HTbrNdEHfOjJrGX/YJ/jwyPKWqDlXdfuGrO0tSQSffA7Mc4M%0A8QffOaKX+0tKcRgQREjieM2ygq5rBZx8UwARhnWazRDOY8L7jjzT5EUlG+dNQ4xJopbGDgKQpigK%0AGifCijEarRLr5YK+D1R1AUbTey+cIiP8RZ2UvOeuJ/QR33uszghB3E9ZVWKKHBc96600wxZFRp3l%0ApOBxTUvqvQxblLggQhDGhTF2mEgyJAHkXBdcwQ2OQIb4zjlhfpoBETG0GRptpe0XaeAJIe6GnT/5%0AE/8zXVrxs//Lz3IyPuHv/dzf4870zu586kLH3/83f59f/MYv8nf+u7/Dz33+5z4mfPzu89/lr/yv%0Af4W/+KW/SJ3VzJs5Pn68DOP/6mPZLnm+eE5I4Y//4v8XHiklfvPD3+Tnf+XnORod8a/+p3+FUop/%0A8vv/hL/xz/6GMKD+iMef/8Kf52/91N9iUkz4m//b3+Rr736NBwcP+Otf/et89e2v7mIsKSU2bsM/%0A+sY/4tX6FT//p+X3OBdwXdhFeWyIUuwRtbDN+gLnAk3bUmSBkDyda3Gd3IdSjDjn0SoTTo9iaJ29%0AqePWKAxtJ8OeuhpzdHxI5xIxJPq+G8qEQBkIyYsuoEUokKZpRVKKvE+UVRCOmtZ4J7iSNAx6dRrI%0AaSoOCQjE4ZIGA4IWA4LVMhdRBlCBRCQmSY6ECK4DH1qSaqgmAiYej3LyfMb11n3s9R9VJaejE6Z7%0Aezw5v+blxSWbdUP0sF21XLpA3HaYgzHjbISJFcGtycyE/dldulhydvmUD5+sefKs4cWLlquLwHYL%0AKoDROdbkWCvr6KqqyDJLt9ngmg7nOrq2p+sCUYG1GptZstxQ5JYqtxSZJbeGzGqyQda1RgamNyAJ%0AvePUiqhirUUPrCAdpRDB3CRTUFL4Em82tYnXA1+1w8popYYQ2E2qRdAueojq7hxCw15YVGcjrcwm%0ACKtPvUaXCHw/ISUyIvD5qEl9QCmDMhJ3jkHjU2TVtkQUOsvJy4gxGSZPJD/wkNRwXCTBTeRRDXVT%0Ag57hOvqmISlLpjOUMnifCCYRlB7csmkQ2z9eEPVHPf5ECEIoJUyTrhOwZFGTgmK72pKZnnEtkyui%0AKIB979BFCTDUqbHbnIeuJ89EHLLGDJN/ATx77yVGZQwheJwbGDqAj2lgWySikptzDIE+ROH35AVK%0AR2xu0GgykxiPSqq6IIYcDiccHx9y9+4dyqpgOb/m7OwF15sLiB2oHqVeX+i11tx/44TtpsW5HqNq%0AjLH4vqNtu8ECbphMxtiocElzcXXFq6sLno1qTqZTDsZTrl8uWV4sGI/HRJvw7YaqkKlUQuGGmNjl%0A5SUvnz9lvVlijMC5SAKvAkWISqDFMCwc/U4hvblZqwGq7Zwjy6Q5JsVIMkjEDg3owfZ/4+wRW11d%0AV7TryHq9wt65w8HhPsdHBxwcHFGWY/aPjinrMSklDowRx8tHImMKWZhKPFI26DeWuCH5I1PsAZZY%0AVeXg7AoQxZoZfY+xoAtL0p7vvvtdrq4uhJORPGVZCKhRJXrvaJ2TC4SR2JuKgb3pmNFoxGw8kqpL%0AYwiTSFEWTCdTrIYvf+mL+E3D8vKK5XzDs6dP6VqZEIxHM77wQ1/g3v37XF1d88ad24TgOT4+5Gp+%0ARVlkbLeavCjEThjicFL3VLVlL4xZrbdoDSeHJ+zvH5Bi4OryBRcXz1lczwmxw2RQjnK23YZVsyJY%0Az+hwRDWuCb3AvXunwAQ6tyUlcK1nebXm9PSQ6eiA3JZcXlyRfIKgePPelHu3b/H2W+8wm43Y3ytY%0ALW4JYFKBwHSFhh/jwO6KCTAone1EXGPYWdy1RtrtsmznNLt5fOqTb5PUqcDNvZD2x6Mxd+/dI0UY%0Aj3IRU0LEqCQMrijHjTFDtaexQ/Xu62P4BoAehxikQKezwYYq04EQ/JDzDhCjuHc6hzbiHsjzTL5H%0Ay9e7vmfbNfgYmc722NsrWK3PeXWxZd1ccevOjLt39sVOGiE5qftUA1MiqAhaLLbOO27dvkU9qpiv%0AltR1j7Vrbp+W1NUJIYmDo/Qaf74htIHlZkNUGYttx6b1eGUYrVuur5ZczBe0jSOvKnqX8L7HN47g%0AG9QYurBk3pxzvnhC02/Iq4LJ3hTvI+t1izYFBwcn7E1uYbOCUmvavsfkwMihs0ipDdr22HHPyp0z%0Af3nN/GrJbHJIlh9wvb7k/PqScb3H6dFtqr2cg9szDk+OyVLOdtkyHtWcPz/jan6J8x25sTjvaNcN%0AK9ew6Rtc6pnMRhy6Q0b7Nd3Ks/z+mj546v0p+WxEspHZ4ZRcZ2xWa+bLa/p1h+s6CpORlWNWqwWX%0AZ5dM9ibYrGA0qcmyj/NZLq6v0SYjry3FyNK4FjQUo5KqHoGSRWIKiRdPX3Dx8ozNZs16vaQqS2az%0APfKiwDUO3/ZSY95K3CmkwGhWY3IGQG/CKsNoOuYw9iyXS9rQ8ez8OaOnNVHJxjjTGZtuycYtiArC%0ANnC9XPLJz36G+eqKDz94wrOHL3n++CWbywbTP2diJ+QpR0dLs9mihjZL7ztC6rl154T6cJ83jk9p%0Azue8/+QpfeMxKqfIC6JWbLuWFCNVWVJkhbSGuU6EgGEaH5PUwIcQSDHhgt85gowRR5AadnoK4SEF%0AHwkxopKwQ+pRvXMKACw3G959/Jgqz6V9KAgz0GY52ljKsmISAtuYsFqcJXU9xtQVWdYTQ2KxhW0j%0ATsflcoEPHZBIQ3GAQpHb/PW0UA2hUw19H/Cxp+1aafzqHaNxzfV6ReoDKWmKeoIpKlSITOsRuQ+Y%0AckRRV3S1NByFFNms1vjYo1SPVoG27Xh1fonbNHzX99iUqPOcvtmirhZcnr9gOb/izukxd05PiK7n%0Acz98hwdf/NLu9fmtr/8e66alqmqJoWeZwIK1gOSNNlgtHCZrBrdvgqIsKYc4fUqQGRkKNM1W4nIG%0AmuCwhUQZu1aGNNZKbAzYRe2zLKMejQaIb47C4Pueptng2pZHjx9xsVzz7fcecjHfAArvhEtkdEZV%0AlSgDF5cvSQryQsSt3kuM3A6CW1XkLK/nbLueshoxqifM9mfMDvaZTCasNmu+++53UEbum8uNAOgz%0Aqynqarh2N4DGRMV+XmGNtH06Lw1Xbr3k6cMPmF+9BBLNdjMMCmStoa1M8Jtmi+8c7cszVoslrtlS%0A2Ayrpd68a1uuLy4lBhyCcBwGUKjWWs6VeLNZlAFaCMIISYMjHiAkgU1rrbGZGRb8MnwIQ9RMXIY3%0A2xpZI0fvyIwhKwqCl3uWUkNUMhOnrnP94BwVHp7WCpU8zrWEXsoHEtISK1XLw0GXlKyPo7SVxQQa%0AS/RJmuqMuNWCUrjeo7Vib5qLS6rZ0ncNoRP2D0oJpB69Y//shi5pcOInmdynwU6Zkhzncu+/camL%0A60LWpB3aammUVIkYbkom5DXNTMaX7n6Jbzz5Bg+vHn5MEHLe8c1n3+Tl6iWPrh7Jxk/J98UUebp4%0AyryZc392n7/8I3+Zv/bVv8Z/KY9Vt+KXv/nLvFi9YK/c231+nI95c/bmHxLGXHCcrc8Y5cIy/IXf%0A+gV+//nv80//h3/Kr7//6/zi13+RN/ff5K2Dt3bf88HlB/zKt36Fv/rjf5Wj0REAMRkSstmVFqsc%0Ak0GkJy8KymJCinowCIBRGZ7tUBKzHZwgggHIc2HdifHDIkkuO7gjwXnPJDdom1A+4p0IUdootFXi%0A2jGypwwpScQnBuHqeTlj6skIFUv61tO4jmTk+4mR3neoJPdDmxlxt8XBWCKnLyokMAltkCKFYW1r%0AlBKkhwfvAnmmGM8m3L494+iooMpX1OOC+wf7H3sfRlVJnjJ6YNE2nF9fM7/cYrcZWbT4Bigtqsvp%0A14rgLfgS4ojMHnC9DDx+3vHwiePJ88DZJbRdhlEJm1mskb1KllmyzJBlBudaVqu1NJGuW7wLkrox%0Acv8o85wqz6lyS5UZikyTaREkrNbCChrgyiqlwTVld44xtUvraOKAULgpeZIdbRI37pD0Ib1GnUjE%0AWAFyL1RmcB0Ny46ERPM0Ei9XRhEChCD7Xz+gaW4EpZRkqBJDIoREJIiaF8SZI9ee4do0fK1SGT7G%0AAZyfiBgiRiLBNkMXhhSDHBtInNaiGRlhXhl6gmcYrGwIPuIHtnEsIFlQmQwj9PC00zAc/089/kQI%0AQikKLKyuaoq8JHi50ZRFxXg0IbcZrnVsN80AgpRcftu0uzpyowVgLHA5Q13XO0DxRwUh33vWYTNk%0AUuNOAXS9k5M3yc3ZWgtmsOCGSG4zbG4oq0JiMgTy3LA/HTEZRIKyzCnKQtrFBhivyfa52ryiqipy%0A+/rlNkbz6bc/wXyx5OnT5xhlxV7edVhtAKmK67qO8WjG0WjK8XjCk0fv8fCDZ5zs3+NTn/w8k/o2%0Ar56fc3Jwm9PjQ5TW7O8fU5YVrut49vgxy/kVF2cvWcyv6F2LNXpnKw9BVHBRUgW6e6Ow3NDJYwiy%0AWB5cFtaYXXVjGhAtKekdi0GiBeIaMlYOws1my3Qk0aR8YDCdnp7y0z/9s+wfHIHOMHkxOI0YrHvD%0Ah7qp9xaxRvTR3a+TBcNAL4pp+DehdvV98uPkrHDNirbfcr28RCtF1zT4tiW5nlIb8qIgeI9SPVFp%0AVFHgfEsMkboeUVUV+/uH8hp5xdHsBOcc5+fn6Gg5Pcr4iR/909w/vY2Kge9853v86j/7NS7OF4xH%0AMz71qc/w3/65n+b23XuSS/WOi7OXvHj5gg8+eI/OeR4/ecz1fI7NOrRWbNsOYiAzmsPDGZPJFJSl%0AHk/Y29tnf3/G8uSADz+0PHn6lBADy9VWNrCZZGkVhr6PxPWGzWot7rBo8E4qKVVS5AOg0/vI3t4M%0ArY2IsMiiXBFw3ZbTk0NunR7x5v07TEYj9mcz8kwTfIsPjhTd4Nhh4BVI7byEaIfpiRV7eoxhp/aj%0AFH7927tz5Me+8qP82E/eI4ZEClFsnBjq8YiUFJvVcrCI3txMEzF6UpSJptEapTO5caebGke9s4vG%0AlEhBmD3G5rvDTRsjnBLSIBpF2Yi6m+clN4NsaArwMYgLLTiu5nNGoxGddzx//ozLq2tm05K7n3ub%0Ae3fuCCctKWLnRdAMUdhHVhajSit8lMpq+WjRVlOPqqEFKklcrGvRjacfr3Gbnm3ncEFzMV9xcbVm%0Avu1I3uHalth7UggwcIu8D8wXC67n16SsZ9HM2fiWYjQheE0fHeuuZds4msYxHlnavqNfXJJnHlRG%0A2ztc05P3hryKVHsFIfWs3Ya4cDTNlizP2D88YDqb8vLlNU+fvqTKx5jPGfYOJrz19puEFpJTbMoO%0At+kJbWCz3tK1nqDE0bBpOza+Z9NtSTZS79dMDiZ86nPvUO9VvDh7xma7YuUWpASzkxm3793maO+A%0A2WhCnjTf/f1vs1ws2Z9M0cay0QYi9F2gdx7vxZL7+qYEL54/x9icznXkZYbKFL3vd8J4nmdAEtv6%0Ai4tdfMEqxcoI42eyNyWRyLMChcbYAYQbvLgKrDg4s8ySGiiKgsOjY2azGYv5nNVyxXvff5/1esV4%0ANGI6mtIsN7z/+CH1eMyd+/eJ1rJqHcoUzI7ukNsDdJzw3vJ9zl9d8mo7J1c5ucoJvSfPDTM9JdGT%0AVMBpTcgLQpGxDoFXyxXNsiWFhEr6Bmgg9y0lsH2SDFB8iphMXA+AnKdJFn7z1VqYa0qYNdbIfSH0%0AIsTmmZRDWGPR2tK1nTh0/FcBEefa1vHk8UuS90xHY7xz9CGQZblAE5VivDdltr9PijDbmzGbzdBa%0A07bCGNEJFos5FxdnrFYLjAZUIPpeJq9BNphpmLoVZUFeFPS9w/mekAQeKu69iM0txdPHFFiIinI0%0AYTQ7RNmcrve0Pki9sdM4LxviBML4ChETIySJzLjlmhckXNORwvAcO4fV4LoNyTvacMHD568oipzR%0A3Y9zrr71wSMWyw2T8RhiJDOWIsvJBme0QUsTZVbsIgwKidQYY4QfBGTWQmIH11dWs3ZbadVMia5t%0A8b2IP3mWDawah1JSWDCeTGQoN/A+SImmbVivlrx89UpaOJstl+9+D62Eb5ZCJLMF0+kEm2nOzl+C%0ARiasSmFshrHiXH5ZvmQ2GRO9x3tHPR6RKUVmFaFruWw2u6KMCGgj7ychMCoLyjLDJ+h6iSvVWUU9%0AqiEldFlQ5Ad0N5xB57g6bySanYsYsFmvUQqqUUnnG0iRcT2iaRu0TRwc7VNkGYpE8J4+SGRfB5no%0AMqQNXC//H4em2gQDGBXhVyRZt4hJRjZGyuTDrTMSSRiVgbEo70k3Q7NhWMYQRbGmwCDRmswYJoNL%0ALoSI94HSFpSmwnsPSlPbWmJhyVFOKqIPdF1LkeXiPuOG3yUCiUQ2xD1PUjtEQR8iaIPOcpLWhCLt%0AWne0ilR1gbUJX4jQpI0l+OH9HkpBbiCoN5u4NGzudgu+BIWWdaVOskHXStafN0gDYy1W253TSKmb%0A36exyvKV+1/hX373X/Lw+iE/+eAn5cemROtbvnP2HfaqPT68/pDr5nonTHS+4/ee/x53pne4P7vP%0Af0mPEANfe+9rPLp+xF659zGnwc989mf4mc/+zMe+PsbIbz/+bf7ur/9d/szbf4ZRPuJXv/2r/KUf%0A/ks8OHjAj97/Ub72/td47+I93jp4i5QSTd/wj//DP+be3j3+7Cf+7O5nWWMo8nyAu2fU4wKdBaLq%0AUMYQo8a5QN97qiqnyC0aaYTshxKPsh4YcDGIS61rSWiKsqB3Hm0U1oqYvd1u2dIMriQjMdnc4vpW%0AGoyNOJNA0/cB1zU0XY9K4sqsRyVlvsfickWzaQFBc0ipScLAzoGirQxPlIro4ToQ0zDojoFkFGhx%0Am2RZRplrNA4DzKZT7j24zf0HJ6S44PrigqxMTA4nH3sv9iZTxmHC+fWCxWrFYrlku2nRG81EZUzG%0AY2yeaLs1apkRVM9qHUjWEYo5j15uePf9Kx4+3vLirGOxiMSoyG1JXVaMR7L/rQph9PoQ2DYt6/WW%0AbdvQ9oEQADvwzKqK0WhEXRRURU5hMnJtsEpA0nZo6BLUiMYoRWal3OVmWLSLfw2YkqRfCx0pJUFv%0ADAkVJd8wxLtu1JHB0SMX3p1FyCgphEsgJgf5ZjEKJCnUIKUhojvsMNMAAlfQBy8txYgL1fl+AFWo%0Agc8W0UYA+D4muqalU5a2lTKAo8NDiv0DMmtwXSAwQKEHrcIM8eAyJjLv8EGijiEImiGioOxJZQXB%0Ak2wuTWPDk/njwp1/IgShGBNlVlIWFSoptltpaRnVI6n0jpF2gD/HoWay6xzByUas73uCZphkmN0U%0A6yb6AYkYJVvtfI8L7JQyk1mx9YdeNmTDQqRxDVJVedPwYMkzTVVYcgu5MYzrgr3phL09ceT0vie3%0AGcYoquNj7pyecj1/hXrckuWG0r6uNdZa88k33uLJ02dcn12xuFoSgsBeldZ4RACYjkecHp/w5R/6%0AIrf3j3nve9/h0YcPeevNt/nyl34CoubJoyccHh5yeLC/y1FnxrBZL3n68EOury64uHjF+asXNJu1%0AuB6SJkaFUgarlcD6dgBJUT3TcGMOIo+S57mILNbu6uC1MUQiKUoswAz5STuQ4u1gzQyhp6pLijJj%0APBlxcnLMyckp9XgM1g4xegEk3pDbRefltbpLGgQhmTArPqLq3sjrwwkK4hzSKgkbJMlzarueJ8+e%0A8d6738ZtGorhZNS9R/ce34tgNs4ylJfa+DzPWG82jKoxx0fHpKTIcgE1pqh5dXHN00fnfOUr7/CV%0AH/mvOTy8R15OCK7nC1/6Sd588EU265aiqKiqMaN6AknhXU+Wlxye3Ofg9B6f+aEvsZhf8vV//2/5%0Ajd/433n06EOmkz1SWrBtG148e8ps/4B6PCMhDhfX9zTOYaua2cltmpDYbJf0sSO4RGULppOJ/Ft7%0ApBK3gz51NNuezXJFiok8l4ue9z3WaqpqzPHRPteXZ6zXHeM6EGJLliu0gfv336Qua2n1QkSjRDm4%0AajrAc8MKuTFxyuI3DBXtahAb+935gFas1q+vC3mRk1fj4RoxHJdRVtYaxWQ2lot9SoMqGUlReEoK%0AyWorCmK8gZ2nIYc8HEPGQgiDCDnA5AYF32gRqNLgQNRGkUJPDD3iPk+AOAxMUpTKEFNOWYA1lk0H%0A22lJiAccHBxy995dZrODYVoh06cUktT2JrnhRyXnCUNUoO97mmaL6ztpsRiPqUcjYpSGq7Bu2aYM%0AVztC0mybHh8j63VDWjpicBgV8X0LMVBVBWaJQE+bnPPrlVhLDUz2jtk7rKFIrJsV8+WCvOoZ+4Qx%0AOZiMbdexbC6JSdMHae/LnGEcM8paXpG29Whl2Ds45fatuxzv38L1iWK+ZTSuyLOCzjWsVkvm82uW%0Alw39NuDWifn1kqbpcW1Eq4BXit5FOgejsqRSClXC6e0T3n7nTT77+U9ycDJj4Ed71wAAIABJREFU%0A9L7lg0ff5/sfvs98uWTdHfLOJx5w/4fucTCa4dct737rXfzADmg6uTGPx2PqegRJ0zQdzvW7Yy+R%0A6LYtTbtg2zmZgOWZNEsqSH3Cp4D3Pc1yS7uWiEtdF2htWa+F06a12S2WlJImifF4jDaap+dP2K42%0AFEUhbT2I8K3R2OF+2Oc9RMW26VDKoJVls17TpwjWko+mnEwP5dgzY26d3mJ0b8xbtz/D2Mz47flv%0A8/LqJUEHyKBzDpVXHN4+YTob07gN08M97Lik07D0jnVwtHhSSCQvEU87VMd3wWOQzaCP4m4IyPEc%0AY5D7s5JzQBm746RoHemHDVvoe6yxu8GPMRatDNumEQBneK3MxT7QLTsIgcvlpZQUxIixHowmkCAY%0AUrRcLuaUoyvG9QiAruvwvbRztF1D22zwvsMOwPgbC3WKGganTO97yhiolWLTbOhDTzJy/pPl+BRY%0AdQ1hs2RMjk4a3Wwpmi35aErSuUQ3rcEi7s7gpbxis91gSEyLDJMUfdez3K7lGhQkNtM1js715Jml%0ALHJG9YiOyPX8gmIUuGy7j62dHj9/yWqxYVxV6BilwdJYcSIOq1qjjDTCWTtoBgmlhL8QogzYiiIf%0A3MAeFPJ+D0JeShAGeG/KMpIVd3DvpH01tY6wblgqcVb6GHbxcu89hYJqMqauSzqjyDOp1w19T0yQ%0AmUCRGe7dOiYCm+2GzjmyoWpchgYJ5R02BrJceHgqRlRwdJuW4Hu5z4SA6zp8QvIWJsNWoPoMnRSl%0ASgI0zTU+tBK7SiJa5FVOqUsg0XUNMQRyq5lfX3Hx/DlaKSbTipQcRZ4NlcqBzrfiAijUDhrr+k7i%0Ab0ZTFgUmybEsUSs3tHAObMvE4MKWtadWRhbw6ca1PWw8hnbcoijIMkupDSjhScSBVSFCUqLOS7Jh%0Aop7nOVVZo7Wmc46uc0OEGqIxKMS1lHJL0iVFJcORGD1WaXrXEXxPnWdSFW2MnN9K7dzZ2aRGuBiB%0AfuBX3Ai2LolAVpQ59ajGh2Jof0ooZUhBYjdFkZNlsm43VvDaYRhIhnjD7pA1pfHSuKOQAY7RWjgf%0AcVjXG4O12Y1GthOcrDFYLJ87/RwhBh5ePcQFR25kbf7w6iF96PlTD/4Uj64fcbm5fC0IhY7fff67%0A3Nm7wxv7b/A7z36Hrz/5Oj/3Qz/H8eiY6+aaf/3ev+ado3e4u3eXf/fo3/Fi+YJRPuLL9778Mc7Q%0A1faK3/j+b/Bq/YpZNeMr97/yh6b3KSXO1md84+k3eL58DgluTW/x42/8OCfjE7539j3+7eN/y099%0A8qe4u3cXgK3b8mvf+zViinz17a9yMj7ZCV2//M1f5gt3vsAP3/lhfv39X+dsfcZf+OJfoMoq/rjH%0A8+Vz/vl3/jk/8eZP0Mf+j3UarN2aX/mPv8Kd6R2+cv8rnK/Pudxc8olDQQKMizFaaS43l7uf9fUn%0AX+c3P/xN/vaf+9u71xwgt5q6yrF5TjkqKaucpHq6oVCgaXpWq47xpKQshI+WZRV5VqF1Rh/cEKUM%0AeO8G97onoTFGCy5AC2pCa7U7P8AMa/aSGAPNtoGEIBq8Rw41y2bdML+aA5rReI/xSJNlGqP5SCxs%0AOFdiIkXZu2il0TqRjEKFQTT6COdGzlGJPhll5LquINMZ+3sjHtx/gzffeoO8Tjx88pRXZ9cEXWKP%0AzMfeC2Mt3kWuLq7xnafIMlapIdKTyp5UJkIGvckgZGzajlcXK+au5KKb8+6ja95774qnz1vWW+id%0AlCFlmZyzRVGIA3WIrG6blvliyWK1oulaXC9AbWsMZVFQV9XgNM6GYdBrXo8ajB3qI+erGZ6/1nrH%0AW3r9+gxxrZ0ZQe2SCMTBCHCTMlHCHhJvkPwcYbrJvlEN6AppehssBUnJ0DYkcWUGEWj8UNoQEAHb%0Ae08fgvACU0RFwb4473eOYx+CgNFjIvTSjN47R1CRLrZ4/38w92axmmX3WfdvTXt4xzPXqbm7q91z%0AuxM7tmMncZyPQJyAkFBAueQTF0i5QAiBEEiBC4RQUCQQEiDlAhEp3BCJSHyJgMTCgQQSD3Hkjud2%0Ad3V113zm8057WsN38d/vqa6YJFxmS6XqPnXOqVPvsNdaz/95fk+D6R2mk9FYUjjeE3qTw5pzqpSc%0AjQrvaSphBHZtDUHWgVAtMaMpdjBG5QMZtMdeFPqTE2N/NgQhrRSjwRiFZrVYEdpAnhWUWUFTN9RV%0ATdf01afIQpV62/kaOqx7VXEtBq0rJzVyyK3r1cX00odwES2MygsU82JBjb39PWKNYbo1YTqa9uDc%0AiIodKnQ9DwHyLGNQDkgJXnvlNT72sY8znY4xWvPg/vv81n//r+jL16mqGU49eaOmmJgfH3Fw/y4P%0A7t4hJGETZCYSUuidPDnWeIJfkTnD3s4+29N9PvZGwrmMvCipqhVlOebsdI41jv3Ll0kp0K1WPH74%0AkMODxzy4/z5nJ0c01QKtE7mzVK1EbRJSoXfhEhL/r0C66F+EMdH57mKjrvqP6TUgKz6pClZ9XV7m%0AHLlTCHKpI8XIcjFnMh4yKAtef+01Pvqxj1PkOb7rMK6UOIHMx55SMlXvEuofORF/1hLu+kbA2uqn%0AWD/Kuo8xrWvrVYJiOIao+O63v8vGeIDpIn5VCWl/rDmfCWjYZg5LojOKTiNqbZcgWZbzFZ/61Md5%0A4YVX+P0vf4WTwxWf/fMf4aMf/QFeffGjTEdbpJAwTjZ4G1sbbO+4HsJt0L11zyppKjNGBA0dI7u7%0ABZ/+zJ8nBZjPhCu1Wi4wwGIuLWgb24GsHGBDJKJ4cPCIpuvIigyTD7AxkTpLpKPtIOsModXUC49S%0AAV/JlLWtGmanpxfWyrpaUa2WhNARg2Jvd4cH9+9y8GjFZKgZT0qG44zjk8d0rccO835yKcwtYQK0%0A9GM7+ltQ/wzKzSzFJwue0gqt7IX4x/fo1+vjptg6Y5/LjWn9PlXySulrZWVn+cQyKtpLEmgl6sm3%0AT+J8M4j4k4LEt3TfZEIfK1u/DpVAynq4pyYlL7bhBHQdJNnc6xTwNDy4+y6HJycsVxV7ly/z3HM3%0AKAdDyYD3m1rlIJnUT4TlsTFJwL3KGPyyZXZ2wsnpCdPphGJYYFUitg2o1N+4E5PJkHkMNE2kqubM%0Az09Yzs+ol+c4ldgYDXh0cEDXVETf9lMzz2S6S55PQRdsbV9i/9ouO1c2GW6UPDp8yOHJMRFFVTXM%0A50uJinrPw8ePqJpG7LPGoEJkueyo24DNI4NhBrrAuhGD0RamnBC7BVmRMZoMiV5x/9F9vvnmW7z1%0A9Xc5P1qiQ4ZLA5p5R7vyWJ2RW4cyAn+3WcHG9oQ2VLiR5sqVS4zGBVV9TlFu8sprt1BZy3t3v03b%0AzDh4XPPo0X0GRYGeqh5k7tjd3UUnxdHRMU3bsHVpl6IcEiO0S+FoPP3yU7RN3bsZAmWRMR6N6YKn%0ArVe0rQBxU5RK9aJQEn/pHZEhJHwnmwBjDKELdO0KZy2D4YAyK1jWS7q6o8sCk6FEtFKUzUeRFYwu%0AjaTtsOcgrFRNORnx/CsvUpQjBuMxRTFiPm9QylGvWrLSc/36dcJHOu7ffo/V2QkpJLTypLZlOJny%0A2hsvcPO5m9x98D6LaoHXHYfnBxydH9BRoxyQEtZoARYGiXVhdd/kocC63oosYmsyazZDX7xgYI3q%0AVr1gn7QmadfHNxQxeqLvgI6cSG71U9NnFRN5BGcddVVhdO9QjbJOGmMpXUaZ5TiXs2o6lvWpjPlI%0AwixCnIDGGrKsRKso97g+2uyyTDgsWiI5GnlvGyMOsOQUxbDE5pZFvaQKDcopQhuwRhFjR1UvUS6j%0AHBc440AnCmcxzkm0bhVwSlFai4lgosICXd8wY4xY41fLec80WJNTO6wzWJNhkkH/kYYkV3uGXWJo%0AINOGQhtcNCLa9fcv46wshlEYKyF6lLYC93SWvLCURYY2Bu9lOGZCpMBi/HptF/FBBdDRCxjVyIY+%0Ac7lE7pQiWo9P0qoisWeHMprMyfdHIWUNSQ76MQWs1lKY0K+LVV1RN61M463D9MO+tfPaOYfTXNj+%0AfehoGwHy+77trguJGKHxER8UWiUIkdIYOpUQk7RMlru2o+sihR0w3dxgPJmgSVLk0TVkRqOCmPo3%0AyozN0kkMLReBY7aY03Utw9GQvMhRWtG0MsBUCoq8QCcIbUfoxLXZNQ2aJJxDLU6DECNZluOyXF65%0AMRG6VmqH6aPN1mBdRlEWlGVJJFHXNU3TSBywnyIba8nznMFgcFHQkuV5L9o3LOYL6roW14K8fSkG%0ABcWoxBUi/BR5TkqB44MD2rYWiLiSamfdH7yy/jCY5cLtaZq2PwT6fuhiiAoiAt8fDgf4FGjaltVq%0AJY3C2jAYjBiNRtIEbG3vqBC3gW+7i2ZNYyzWZYQWqX5O6gIA26/6GGflIOky1HqoqMRInr2Zobxi%0Ae7DNre1b3Dm9w8nqhP3xPonE7733e0zyCT/y7I/wy1/5ZQ6Xh7zIi/K6bCu+8egb/MSLP8GV8RX+%0A67f+K//8t/45H7/xcXaHuxwuDvl3X/p3fPLmJ6l8xa9/89c5WBxQupLP3PoM/+DH/gEvX3qZZbvk%0A5z//8/zaN3+N49Uxk2LCT7zwE7Tx6fXnwewBv/A/foHPv/15DhYHJBK7w11+5Nkf4R/+P/+Q2ye3%0A+Ve/86/YH+9zeXIZrTRn9Rk///mfxxrLpfEl9kZ7ALx1+BY//1s/zz/68X/EK3uv8B/f/I989cFX%0A+amXf+pPFYQa3/A/b/9PDheH/M0f/Jt89cFXmdWzP/bzY4p85d5X+ML7X+Dv/ujfZXe4yzcff5OQ%0AApN8AoDta+NX3YqYIo1v+Je//S/5xI1P8OnnPv3U98usZpjl5MMSV5YoC03X4WMitZHFosWdLHGZ%0AJsUO3+VkNhKCwneJtunIso62qaV1GS7aEseTEePxROKwThAAIXaQwLmM4aDEOcNyWVFVK/naIkcc%0AHwGXFSznFaenZzR1x/ZOYliMccqR6NcH1cOQtRXcBWtGWL/G0Q8nnhJFRIxQCWKP82jqTta/0jIZ%0AbbI53UXrjAeP7vP2nfssF0vMwFKsnt5HL1cVZ6cztHIYZdkYTzB7itLA3mbOMCsobUHqFNXCc34y%0A43QRMSHiZwvefXfOw0ctp2eQlMRHy8yKuyfri5uUPO9t27JYLDifLVjW4mCJgDVazvS5/Mqsw2oj%0Av3rjgLiBuNhfrMUdvR78hySxsN40ICD6yLqZLaVEWotqqAtoN+lpF+XalSlsHfqadxGwUUjRAGKW%0AkPbD2LfFenw/QOh8pPHdhZsoxEgXw0UMWJ7ldZw34YOcUaw2xNS3fcYgnCFj+khaYL6YS9mFMUzH%0Ak56d2xG0JArWP7PWkFuNw9N2NUYZiceS6Kql7N16LmvoRXef+jPyn3D92RCEtMFgqauKFCIb0w02%0ApxvkWU61api1c9qmw2hNDOuJo8aq7EIEsmbdXiLXurFEKQi+Y7VcUa1W0trQu0vos9ziDurwPXAs%0AKdje3WE6mTAclORZgVYR1bXErsapDKsiOgYmozHXr17n0cPHfOT7Psbzt14geI/VhtOjE6bDCde2%0AX+Txo/cZFk8YFTEEvv3mVziZn1OYgAeq5TEplmztbDPZmID1tPUZd89O+apxTMsNnr36KmT9xlVr%0AunbB27dvc3p8yOuvvsbu1hbKSP35vffeo14tmZ+fcXp8JMq478Dkwm4xloSVF3WK6BgvOAqpf160%0A1mgnb1bJdqc+LmMxWhpfxJ5nhQVjJEcvezURl/LcMSiGaCKDYUGWGYqyYDgaoa1F+4TpLcBre59a%0AC0ApIbeEfsFXImKtHdIfODqw9hSthb2UxB10sSkg4vKSG1evc/PKdc5PDqjO52gf5cAAXNnZY1mv%0AOD45Znt3GzMe83h2ju9OufvePZoKXnjhZb7/jU/w0kuvcXX/FrMfXXDz5nOU5Zg8y+VO309WwRLx%0A+DaRZblYTY24YRRGWqFiz9FAHq+yGPLRj36c2WzO17/+VQ4ePya3jmw65XR2ztnpMUXbgV6RDWoW%0Aq5rZaoXLc+qmZrWak2UWa4U9dH42Zzod0KxqUuqoVgusU5TlEGLCOYkOet9RVyvOz89oG4f3LdNJ%0ASbVY4TLLaJQznuS88vItxuMR2mSErqXrIlo5lBWGlDyFCnhSIX3RdqjX/95+ctJPotfQ56cveR4j%0AqV+oPaln/Mhi0B9GVR8LVMLjkQm4HAR9eAKJi1Gg0yRp8TL9PYB+cRF+UKKLHqtM7wEKqKTF+t9P%0AvrXWtE1FXc8xOlKWls63LGen2NhR1+dUq3OWywqj93FWPj8vZeMVfE0bPc46yYmHgDE5qe1IycvO%0AlUDbSt17ig1bOxsUw5LUtcQQ0NGjiWSl5fiw5vDohHffvcvDh8es6kDuLMPJFB8TDw4PaJuKk5Mj%0AfOjY3d3h+vWbPPPM8wynA3YubzKcDkiqg5ij1ICuPSOkxHC0zcbmPnXdcnx2yGA8RAwVAa2ttG54%0Aj++fmzTIsG5IGxSHJwuq1hA7aZFLBDofmZ0tuXf/fe4/uEc1C5RmyChTEttKMiBIAaJCeExbUzZ3%0AxsyWxww2DHlpefT4LofndyhGge/76BtE9Qzv33uW6caIiGFrcwPvWw4ePeS9995Da81oY4N6WaG0%0Aoevr08/PF5ha4sFd9zTM8/xcGuwSiSLPGA+HTCcT5os5i5lMEYssQ+eaOlbiWg0rnNYYbXGuwNlc%0ANr/GoFDMz89YzGaMxmPyUc6oGHF+dsbJ4QkmaXZ2dyW6mRIqyYRyMhn199oO33aElBgMBly+epnB%0AYEpKBq0cy1nN0aNjztUBg+fgyqUpr756k9SdUi8qBvmIalUxGg3Y3HJsbTnqrmTUKQINs/kxpBmX%0Adodor4gtZFjGOsd0AlXPs0xYNH18ZS0IrVlrVhtMvxAvm+bCuq2NvpgCGq0v4LFd41mtKqqqxnfC%0A/NEfWMgnw5LnLm/L3mAkB9piMCQoWLUtUSk2N4ds7m2zubfH4fk5p6enpBAZDwdMRiPyIqOrK+p6%0AiVWRLDe0bUVdr2QjlTJi6CNs/b3A9qDppqvwOlAMS0xuKZymsIZcK0bRYKOmagNdUpTjMeVwSECa%0AnZzWOGPIjQXnKEPEakVhHFYlNjKLL3OMEgZaXa9omg4fZK/jtAg2o7Ikd1uUznFtY+up1+jrl68S%0A60BhLIPcMSxLKVQocolma0WyApdsupaqruh8J4OzwjEYjRgMBxRljtKGtmuomxrVBvKwFqAE7rne%0AV8UY+0OA7AOyIn/iyFaRNrREIi6Tdj/jMpxz8vmZ6zffqXdqqb4txuC7JM8H0swTQugrx/uoB5HB%0AoMBZOWwZK2tHFxvWwGwfJPLcNp668xwdn3H37iNWfRNtUeS4IAMLYw1N8MTkhXVjhesQk6xLPnX4%0AENne3uXKlSuMi5zNzLA3yBgNS8EAlDmL1YLz87P+cZWGUudElFMaiIquF5aJEV/XtHWFRVFkDtc3%0A8rRdwDhLXpRgjPAsu4auEbd63j/GaE1RFOR5RkiJtut63lI/2TYKlTlcKfGMoijJilzKBVIi+ki1%0AWlGvKgFBhwBKyfcclNjcSbuuk6FOdXWDtmmEFdgLvjF4YkScZ2WBchpiILQtXd1cMInWEG2MQfe/%0AUs/bWK1WNKsKYw1lMaAoS1TWs7yUDB2T97R1S+c7UAprHcZlJDJCMn0kvR+y9EUwSmm0tdgeGr/e%0A0CYNy28YkheHyuuXX+drD7/GwfxABKEkgtD+eJ83Lr/Br9hf4f75fXz0GGV4+/htGt/woZ0Pkdun%0AeXPrPY/Wmt986ze5tXOLf/rZf0rhCv7DV/4Dv337t/nhZ36Yly+9zOfe+hz/6Wv/iavTq/yTz/4T%0AcpPzG2/9Bn9w7w/o+vaqNrT86td+lf/8jf/Mj936Mf7K638FpdTFx3aGO/z0h3+a3eEu7xy/w4/6%0AHyW3OUfLI06rU65Or/Jo9ujiZ/vS3S9RupIPX/7w9/zcf9r1cPaQX/3ar/KpZz7F6/uvX0Cg/7gr%0AxMAv/f4vcWl0ic8895metdLfP3pg9nq/t/74r7z5K9w+uc0v/KVf+B6ByjmNzjKK0QAy16c8vByy%0Ao7iSZ/OKorTkmRZ8QZ5oO9lveB/wPhDCirZt0MYyKHJcXzyTYhQurRFTQehd29CX8vTslwR43xEr%0AgeEb48hshlGGrulYLJYUxVLcbwMvZ8b1WSQKtkFrg9L9PlKt1YiIUk/wJXL2WbfbSpRdG4u1GTpF%0AYtRUK8/DR8c8OD3icPGIh0fnNG1LNgls1E8f+ldNA8py9fINqnt3CRXsPrfBs9f32L80IVOO1XnF%0AwYNTIhXFWKFnJYcngUfHB7z/aMH5LBKiwlhL5ixlmTEaDinLAZnL5SzqPauq4nw+Z1FV/X1Uyhny%0APGdQDsTpneXkVtbFInPk1uK06YWgNdZBXH8fdOr0uhla0TsHfd9QyUV0NoSeLZQQA0NvAoG1w0Yu%0A7z0hJfqO4PW3ljW/Caxr6eV7JrrO44Mw1dCaiL6AnMsl/2WtveDGrRNLEVmbRHfo3Z6ZtClK6ZOj%0A613CkmKpWVYriQgW5cVAJ3RrZ5uck61JZCrSqYTGiwDaJoiaZDTRyvlS2QKdDCqp3tX2x19/JgQh%0AlaCrW2IbKLOCzekGk+GUFBOLbolvPdEHknoCc4r9wp1lmTiCMrEW13VN13UC+FN9tWjnL7Lxzkrz%0AUOirykNfSydFQvKC18axtb3L1sZGrzJGfNuhGo9O4DJHmcmUajraYDKYUo1aNiZbEAwqgs0LpsMt%0Adrd2ePT+H7K/s8F0PPrAPxpGQ43SBS+8eIPT2TkPHj5k1dRUi0PGbkpR5GxvZjx87zH3773D7PQI%0Ac83gkyUmTUyeLHesqjlf/NL/5v33bkPseO2VVzk/PeP222/z+OAh9XLFcFhQDkvuHxyBtvgUIRlC%0Ap4k+ICxeibOshZTMun4SK2wC33UXTUuDQW9FawTKba0A37SSqW7ovDi2ZZ9A2wQyawhtQ1OvmM/O%0AWc7nFMVAAL/982H6nKOwidY9NOvYEazbzOR/+geS9cd68YFI7OMAej2h1krecE1NWWTcunmDb8yO%0AOVnV2KRpmpaj0yOBbY4KllVL+/iYDZOzf+kGV6/eYrlYceXKVX7ohz7N87depCxGXL82pGk6JpMt%0AUtLUVQ3IgcfY3vlhDahIF5I0ZqknHiiZ3AsKTWmFb1uqVcvetZu89OIrfPUPfp8XnnseHxq+/fZ3%0AaFYVy6qjajuisriqwidF3XQkrSnLAfv7lxgPh5yeHXN0/BjvK05PZszOTvGhoWtX5JlhOt3g0t4l%0AxqNt6rqmLKWieTVfsDhvOTp6QFWtGAw0l69sc/3GJbY2R1y/egljEjFKla486FrA7zqiteufsyAL%0AIumJIpSQRe9CtLnwdn2vZZokgk+iF4PkECrP5/qZj0T8Bz5fmD/rv6oNnswCaGlXg4s6T59kEqS1%0AxuYKH+TQEGNCuUIsvlpuUCHKQcNYRQiRRweHnJ0dsJifsFicMhoNeObaZS5tT3nuQ8+ze3nFwdEJ%0Aw/GItusuAOtd13FydsSjRw9ZLmYUhWM8HDEZTNje2Ra+TFORF4bt7SmLxSllkWONemKn9REf5RAZ%0Aguf8/JS7d9/jvTt3mC1qRuNtLu/usrt/jfH0iPsHBzw4PKJeLRgNSzb3dhiOcmwGea6xBpbzU+4d%0A3KPqFiybitlyTpc8G5vbbO/sUrU1q7aiGA6hh50TxR3WdY1MZpUhBYsiJybL+XzJ2WxJUy1plnOi%0Aj2iklbFpK5LyDIYZA1dgoyJoyVuHoNEKuk6iPvvlHju7W+iyJRsmum7J0ckDoqnZuTTg1ovXAc/V%0Ay7tsbEwIUbO1uUFdVzx8cJ/33r9Dt+gYbQ+wWcZwMpHDkdGcnp/LRDxzT0XGQDZ/WWaFO+G0vId9%0AS12vWC2lpafsq9V9rKnqBmM0RSabzbIYoJSh6wKZMljtqFc15+czJtOKS1f35cCM4+z8HCI4k1EU%0Aed+i1FCVDSopyrIkpcRyVYvLL3RkhxnGnBA9KAyr8yXLsxMWbeROmLG/s8P+pYzFs5t0VcnWeAuD%0AQelEmS2pFvegO2acG8miqzk3dguuTK5hggavyKJl6A3WSxFBnmVkLoOU8LET6L1K0gKm19M8seej%0ADVE/cSxkzuGyjMw6iXnHQPKJVVWzWlY0dU3TtDj7ZOO2vTHk42/cYjab0TQdp7NzNrd3GG9vY8sB%0AGINyjvHWDlGXPD4+4eTwiBQjW9MNdra2GQ0HxK5hsZzh2wZN7N/r4kIp3ASdhFVASnRdSwoBZRTL%0AakHta0xmUJmi8hU+RUZFwcg4VIBl1VB3kawcoVxB03qaNspewjp811LnhQC3vQjMzsAw0xQOBrnC%0AGUVVzSB4mrpCxcioLJmORozKUprC0Ny4/jQw9Ide/hDaQ2bthWNlOB4xHI2wRQ5EqqoSDlLbUncN%0AMXi0s2R5xnA8ohiW5EWG0oaAxPBjENeb1uIIWUOOCREfPE3dCDvBaopc6oONsySlCMT+Bq1BOTAO%0AYx2pZzMqLdZ85ywCaw59vNfJoR5xM+HDxRoffEdMEVeuBYPQH/Y9RA8h9py0CNqS0ESfeP+d9zg+%0AW7FszoSJk1uJyJPIjKbrnnxdiJHGR5qQcFqz6gJt2zEuc4r+cRpPBky2xmxvbTIclYBiQ0Wupkjb%0AVBIFQ/Y9FgspElpP7Non0cCmJrQtOiYyK/ybEAJd8AQFLivAGryYmvD9ENTlmQgsWuNchsuyJ1wI%0AmYjIU0Si1YmUW1wmX2P6r0tRolaZ79BN15cniAPL5eKakLpkcdFqBcVkA1VVdHWN7/l5qo9wJeuI%0AmSMrCqLS6K7FtB3aB4wR7om2FpS9mHBrm5G0QY86BtGjSU+Gj6bfNGpL8l54jlnABGlGtT2vTGUC%0AtU19SgBlZLjUi/GYXnTu91b9pPFCIBrnY17df5Vf++avcbA8EEExer4MR564AAAgAElEQVT64Kv8%0AzPf9DFcmV7g8ucy3Dr7Fql0xzIZ86f0vMSkmvLj34lMuxg9eCkXjG372kz/Lx65/DIXi0ugSv/Pu%0A73D3/C4hBj731udYNAv+2U/+Mz5x4xMopbi1c4s7J3d49+RdAKqu4le//qu8vPcyf+8zf48Xdl9A%0AofjkjU/y5oM3+d33fpef/vBPc23jGt86+Ba1r3HG8eaDN9kZ7vDS7kvcP79P4xsyk8nPnk94ee9l%0AClfwL/7yv6ALHZvl5v/x30G/H+tCx3/79n9j1a74yZd+8v8qXvbdo+/yv+/8b/7+Z/7+BXx6f7KP%0AM473Tt/jkzc/ybJdUnUVG8UGR8sj/u3v/lv++kf/OhvlBv/4N/4x/+Od/8G0mPK3fuhvoS3YwlGW%0AGd4o2hjEGdJPhdu2w89rrItkWUKrDmclWYHSlIOBtF61NdKQmpFlhQiLKfZsF4/pDOtCnTUw3ZqV%0AnA+DJ7OW0HWQlAhJSdG14k402jAqh0xGYyajEaNRSWjl/aPWZ5Q+Xql54n6Rl2W/P05J2st6NPL6%0A3KKNQmHFNWoELXC+7KjuHzEPc87bU87qOVW9pMtydi6vnno+bF5SmikpWVS0ZDbj+vWb3HzmKuNR%0ARmgD87NDqlYT1ZDBeILJjnl4eI933jtjVgVCBJdZ8iKncIZBUTDozwtKO7ousKoqZosls8WSum37%0AshaDdYaiLCmLkkGWX8D3jRJvfHpSYY1aR7RiS4xaXKNBSLB+fexLa76tDJy14cIxpOiZZYDySeqx%0AexXkokIeiX2llIi9AUSGFPJ76JI4YNf3OEm8iSEl9gMra7A8iWEFElZx0TyX1lG1HnYvXN0n0bSU%0AIPpI50WSMl2HD/Lztd4zXy6JKTElUTjhZxGUTEk1pBRwGnKjSJmhC5EmdqgAURliu6JbGIFaDyYo%0AV6KS6Q0xf/z1Z0IQSkgzQpblFEUOCRaLBb7zMqHts9Oxz+qtp0HjwUQmjj0sbs0J8t4LSDUlnHV9%0APWXoF1KHUpq2V/wCXHj3tNJY43C2wOJoa7GrpgTVcolLnkwJLyE3GaPRFLzm5Oicl1/6MINijNE5%0AoWsgZVy+/Awf+cjH+bab8923/pDT8yGXrwrwK8XI+3fe4eDoiOnDKTeee45bz17nwcMHnJ6fYSm5%0AtneNZ565yY29K9zYf4Hnn39eHE1dxIeAczIp/uhHP8Lp2WO+/Ltf4stf+iIv3/oQw7zg5rXrVIsZ%0Ag7zg9PyEebViMCjposF5L4vu+mCthGGwdtasnVdN09A2rSzWSh6/prddGqOFGaQSRiW0vMrlQN33%0A/6kk07/gO1xuqVYLDg8fcXp6RFMvaaoKbXJsnsGFwZ/+v0X9Val/jSC2vvXNkovPSx/4uvXNVxNT%0AwKuIAWFHqCgOkLoitA2qDZgk6vu87Xh8eMIzzz7LD3ziR5gt5tx/9IAXXn+DV974fibTKcEnqqrm%0A6tXrGO1omoDROcNBie9kqpC5XG4aRjgbTSvihLOaZOSNHGIUYbJ3JSizbraKgEEphw6wv3+F3Z1L%0AzM6OuHvvETdvPMNoNOH23bvMqhVZMRJRJUSInqaqKTLH7vYOly7tsb2zyeXLlzg5fszDh3c5PDzE%0A+/pCTzs6XnDlyjWG5VQifnnOoByiCKxWS2JIlIOcy5e2eenF59nb22Y0yoiqI6QWoiMRsc6hrEXg%0A+poYuj4HLLWya55TSkHWvvU0hNS3pCgUwgb7o/eFdT44xoi163aHIAmI1Bcwqv5FQkKtJy799wip%0AIyQ5nIQkH3faokmcnpwC9FPUAh9a6qYScaNLYDRKywbZJ/EekQTSWg5GfO3rb/LFL/w23le89OKH%0ASLGj6y5z+fI+exs7jLf2AC0RAKV4882v8c673+Xs7BjfNSyWZ/jQMhqOePXFV3g9/zAb0ymLxTnD%0AwZDp9pRn9Q3msznz02PaxZw8c32zghzcHt69y517d7n38CGL5YqiGHLlymWeee4FpluXSC5nc2PK%0AnXt3MSoxHA6o6xXv3v4ux6eHbG5PuXHzKtOtMc1iyfnsmDZ6cZgZjUUTvcegKFxOlwJGZ/JwK03X%0ANKyqhVS0dqCTQyWLNRllOSDEwHIx4+TsTFwboynbu5u8+vor3Lz2DIUdQmuZHy85vH/CyaNTurrr%0AXaDQxRVNWJKVmlI5TNYSTaIYGJKxzFfnvH/vDquVtIlsbExRRt6Tq2rBbD6jaRqW8yUqaKx2DEZD%0AppsbuNzSBk/Uwo5ZV0Cvr9F4hHPCS1pVFSdnx1R1xXK5ogsedIaP4oxRSmFcxqAocFamW9ZkxJho%0A24C1csA2JutrkPvHaDggsznWymCjzEfEEFicL6VNzhUsFjXz2YoszyiLghAE6H3nnTt0dc2gLBgP%0AhqiYGGaeSMty9oC5qykHsLc3wDBmUg6YDIf9/b4lNEfoOKM0A0yRkeHYn+yQqxzlFSYYXFBkVRK3%0ASB9Hkcaq3mXVSK23WbMPgkA7Y++EXE/djJU2qSIvsH2bkBQTIM2fdUfT1CyXlUCr+2uQW169dYks%0Af4YHjw956/ZttvYmXH/+JvvXrhO04fHRMUk7ksoZlZe4vrOBM4ZhWTLIc4w2OGPJ7DXauqKuK/Lc%0AMRoOJfbCQByEweOblrYS0H4iMJ+fU3WV3LucIupA0lA4S9m7JVa1Z75qCBgilpXxtMaT5TnOZrRd%0Ah89zWbX6rLqKgfHAMR04xkNDYaFezVgtZqgUsSSKzDEeDJgMS3GeBs14u3jqNfrS9cviWO7XE505%0AsuGAYjhAWdkAFqWVuFiUiJbSEqtxzpGVOfmwwOWZHNytudg0RyOiqe7dQOvNtUzUO+FokHDOkRcF%0Ayoi7J2pFUiLKGFegXYkw5OR+Ko5QcSNL6DmCkj/XRoQD+lbZfjct5/jgpegjyWtLawW+RvmW1Hlx%0Aj/tA8sj7K3eoYkCTNG3SeCzJSiQzdS2qC8SmxVcN3kdcMZImG20ISmHKAUWeYTPLzLesZi11bPC5%0ARm9toLKcrMhIKWCtYeR2IARC3RCaSoDOQDYUVyzBE7qGUDd0bQPBXzAurFIYEl6Dcg6TZVg0PoGN%0AcoDAirC6FoVwtncc6AsGX1qvgU5DnkkZhJLIAknYezFGuqYh9GsJKRKVQhUl2knzn5xtEioEaFsp%0AIVEG39Q0dU0MwgErXUZhHJ3OCEkRkkLqGBQmaWKwCEzfCDTbOVxeSowmTyTfknRC9SxP6A9LQLLC%0AfdT9um10L2w5A5kC3cnEpj94iR1LgXE9L2B9H1nbyfWFaGa15ebGTQDunt3FR8/XH32dqqv4vivf%0Ax85oh+vT63zj0TdYtksGbsAX3v8Cm+UmL+2+xJ90/cC1H+DZrWexWoDs28NtLo8v0/iG2te8c/IO%0A42LMJ258QuKlwMt7L/Ps1rN88f0vAlB3Nd85+A5/7Y2/xkt7L104aTbKDf7c83+Oz7/9eVbtiusb%0A1/ni+1+k9jXDbMibD97ktf3XePnSy9w+uc2snrE93OYr977CD1z/AUpXopT6E4WgD16P5o/497//%0A7/mrH/6rvH759T9WCFtfKSV+8Qu/yDgf85df/csXn79RbPDZFz/LL3/ll/nI1Y/wO+/+DkYbnt95%0Anl/8wi/ijONvfPxv8Mtf+WX+4N4f8K//yr/mi+9/kZ/7jZ9D7xk27CbGGaIKJBXEZWPFldX4htTV%0AZFlgNDQkKoxucDYwHQ8ZjzNi6khLcYPkRSFNidrJvawVob5TXg7oUdxv4lBUFwKE7p15o/GEQTni%0AfLZgtaghaTYnW4wmY65fu8Hu3i4qQbvyLLKMkEWIBt32aI70ZMDdT0JFYFV98iPpXu/W4rrWBqUz%0A6BETySRWHs7OVxwsTjlvTqjiiiZ0pGFNfbh46jkph2PCqeHdt+9wMpszGY3Z2d4jy8ZUVaBeBpaV%0AJaUpNstQJhFCzWIBs0UkKoe2wt8sck3pnMTFrO2xDMJMW1YrFqsVq6qiC57CWHHrGYu2fdxV91zX%0AFAk+0oaOLiWCMf1ZUl28jtYtXjZpdJJhU0SivKkXgkwfsSMlcToiBVKK/r7Zr1lrnUD1AroxkgCw%0AH8BBrNMxqpDnQY4Va8fWOnLWc26R2viQ1IUIFK2mS335zTrWHsS40nW+H3qICSDGRDCRPEPEMy2g%0A8rbraNuWef+ac86hR5pMZxKHMxoV14kGReFkUKO6jtB2KDxGG1ZdQxuBoDAY9EBD0nTNH8Ei/JHr%0Az4QgRAKrXA+/ewKWXi4lCzcej4lBstKx34zYPks+GAz6P/ekKHXMXW+hBWhpaFtxDcUekmz7+oUU%0AveTEfZAJoXOU2YDxcErXBELbyMGr7QQCFVp0bolKEzvY3tpjMa/xHl74qZcZDTZR0VFmuTAMguH6%0Asy8wHrfgIuUHxHVjDZ/4xKd48PAhIUVGgxEhRXamO9hkiSGxOJvz8O5Dnr3+PK+89BqTYkLrI0Ux%0AFkeI6lAkbt54hj//43+B0haUJqOtagwwGg6pl6sLAZokcMhlVRHJ+grf3hbnwwdUV7nquu7fZH0L%0AS5KGoxACq9Wq5zQJcyWGIJR6ZPNtlcZYjYoB33QMS4ezCWsi1iTaZkXb1rLRUwK5REkUQVvbu4QM%0AaxPJReQIUdzVU6KQ+iO/07vIFD54Uao1JF/j64qDh/c4fHCfo4NHkCLzRcXB8Sk3n3uBH/sLn+UH%0AP/1pApHHjx9z+foNJhvbaC3NdqvVSg7Eyl5YGtc3L9MLO6a/4ftO3vzWmj7iJnEmqf8Vpdb1LWwi%0AwimUySmTtA7s7O3z2Z/6Sxw8vse9e3e4//A+yhiqpmX1/j3appJpmRW3WudrFuee9959G6Mizzx3%0AE+MucXg4ZlHNuH//HnUDeQ55rohe8eDeI3J3Rp7llIMCYqQcCFOjLEt2d/fZv7TFdDwkhI7Z7Izj%0A48c8c22XGGtcLuDG1XJBUQ76BUDcMPRskfUvAez5XsSR52rd4qWME6DpB641Iywhj6FUREvTEWm9%0AWMvBUhtxg8V1lWQ/ESzLjJDEqWSUNMCgIsvlim9/82vEEBhPJjzzzLNMp1PaJnF0esTZDHb29inz%0AISF5lDE4LY0oISkmky1u3XqJo6Mjbr/7HZbLjuPjJQeH3+QVD1evXEfrDGsdy6rm7r273L33gDt3%0A7pJlMBoX7I730FrceHlZYJwBo8Ao5qs5WWPFPbFa0bUdRZYxHU96Bx8cPDzg7dvv8/DRET5EisGI%0Avb0rXLt2g8tXrjIYb/Lg+ARpLIyoKIu6QXHw8DGPHj9id3cbfMfz5jmubO+xOR6zbFZ0MWDyjKgN%0A9bwlKYUlp26XKKVxVqbJOihWfomvPK0SYPjGdINBPmBvd0+02eA5PzmmripQAjZ+4yOvMx1MOT2a%0AsTqtqGYt3QuR88Nz7r73gIf3HrFa1UQLi+aIZK/x3PNXOJ0/YtEsuba7D6bDZYp79+5SlANcnjMa%0ATaRZzntOT06oq5q8KKizli505HnJaDBiMBgQjTRlBQJ11zxlKQaIBtywwAFeR+pamtCMdhTDgXBw%0AjJahjTOM8ylOG6L34qJRBt+JHTxmkSIvKLOSzGQM8gG5KxkPpmxtOCbDCTElBsMBi8WC5CXD7uvI%0ArFuQUmQ8HrMx3sQVI+rVkuWqkr+rVLjY4RSMpgXN0tPVDU53FFlBuzEktJ6EiBaDopADeYoULjLK%0Axc2XDywmGZRXOKMpXUmRLK5M5NFCiBhtyLOCmCJ105BpJ+9ftX7pWmKjaJuIsVKOkBK4HEYDy3hU%0ASkW6koHDYrHg7OwMrzUxK5jkIqY92Rt4DA25yxmPLPuXtogORqOCwSinQ7N3eRdtMjY3t8XGbwSe%0AvJovOTo45OzklA6FGY3Y39liMrlJUeQUZUFRDAheQUgkH/BtQ7NaSfukb1ktZiyXc9l8Oo33LSjI%0AnOHk4DEoGE9KxnnBfNkwXzaExRKjDJuTKVpbupTQmbiqQteRfCDTlmmZszUpmIwcJnZUyVNFaa2x%0AJApryWNCr2q6VU05GqAvCHlc7GWil7a3GA2EhO8MXavxnaKrK/Adxiisc7jMCWMlc2hjCFrRhEAM%0AHmc1JvXRe6MJRvcFLFGctloRkjjCghHRJwRPTNKq4owiAFGpizhhTMI708aStAHExXExJVVR+Dqy%0AQqB6gKHw/T/ArLGaqAOBSFTy3aXdRWKryfZQ/hRIMZK5gtyWqHJMyoZE29DRkVRJ0unCcaR9wkRF%0AYQuG+YAiK8mKAclIoUAi4A2EIIf0+ek5J6uK46rlQy9Ybt16DmNk4KSsRI6VzsgGI0gGFaRFSDKw%0AHaqtSa4iVpYYWlmX1oKbVpjcobOcZLTA5VNCedmDaWcvnAUuzzB5LlPtniuxdgtpErk1qEw4bJCw%0ASQGR1Iue1kq0SvYtvYsocxexMpVkuq6iRmcGY8AmTxUbooeEtA2WRpM5h84KnNIk40nOShlD3+yZ%0AlDCElDOQO3yRC0vMe2GVGUWwlqiNsD2aFpSW6JsR54/WCqwlGkdUiZRa+ikTaxFpbZVKKfQH7X7a%0AuS6jVuvRoewPL40v8ezWs3zr8bdYNAt+787vkZmMNy6/QWYybmze4L9/97+zaBdMiglfffBVfvDG%0AD3Jl+qSm/v90bQ+3KWxx8fdoNJnJSCmxaBY0vuHy+PJT0SutNLvDXYFbJziujlFKsTvc/Z6I1rXp%0ANdrQMmtmPLf1HL/+zV9n2S7ZLDf5+uOv8xdf+ovsj/f58t0vc16fU/mKw+XhhRvp//by0fNvfvff%0AMM7H/MwbP/OnRsUAzqoz/su3/ws/+eJPsj/ev/i4Uoqf+/Gf4xd+6xf4O//f32F/ss/PfvJnLxxT%0Af/uH/zbOOP7Xu/+LTz3zKT58+cPsj/f5pS//EifzGdPdLSmrJYD2aJMwCjpfkXSgHGTCvCIxn8+p%0AqxOGA8NwdAWbZYSYcFlGUQ7IsoLOezof6ToPCNj9/PycLM8pByUheJqmFRFVPxEWi6Lkyv5Vsiyn%0ArT0H8yOq1YqN6ZTnbj3P9Ws3KMqc+XzOPK9wdkmrhB15UZ7X798EhxFZA1vlnCYuGdEvtawfEZo2%0AoFUPVk8KoxKL0PH4dMHjs2M6KkY7I4IdcV497bSfLWvuPT5ivlixmi+ZDicUgwlZvsX8dElonTRu%0AKsvp+YrHhw33Hy44OKpo6kQxHlCkQJd8Dz22OOv6OFWg857FYsFsNmPZO1sUfdzOyCBJI8Oirutw%0AWhONDDV9CJiUSMbizDqmBevmr6Q0GkefKSAmfyGGqNjnR7SYE9x6MGckfmaV6h1X/XusF86T6qNd%0A/f9rZzHWXAhC1rj+1qIuWLrqQnBGzqm9XSEipp2oFZ5E0FxEyWKkjzEHMuskBh0jSfeZl7TmGXtI%0AqR8iWrquoa5bYlLSlqk0o2FvwNDCN4w+YVRGioFIIzBpYwho+Vliou0aPEtUlqOMIwZFrOs/8f37%0AZ0IQUlomCAJ/FnbNWpFViBgRe1aFtaK6m7VaOxqR5zltmy4yf1J9F6VtohOAbujrrRUyDW6ahsaL%0AmyWhxBnkXF8Pn6FTvzh1krkmILY95dDG4UPCaMfm5jZlOeDSpSs4l19MK6KXlhaTOaY7V/nED/04%0AXfUOIDA25zL+2l/9f5nPZ2RFwXff+g6f+9znCN5w/dJzHJwe8d53H3Lv3SMuTW+h04CUchQZISSy%0AIid4mC0XDArFzevP434s5/477/Ltr38Do+BbX/sGx0dHHB0dE7vIqBxRz+Zyo9MGtCOmQNuFPjf7%0A5DHsOnmMJKueX8R5ptMpOzs7pJQ4Pj6mbSu0htC2klH0oa93jGiVoYhE39G1gVho8rzEaYWKAdWz%0ACLQ2+LrCFAPZOF4s27IxfLIMPaEBfc9rqBeO5KaRLlqpiBBVwKlESp7z8xMe3Xufg0f3CW2L94Hj%0A0zNsMeQTn/4Mn/rxn2C0uUWMiY29GygllapKx95hVopq2wMwY4y9e+mJe81Yh9ZZb3EGreOFK0cU%0A9dALzuvoVB+FSwK4XANbTfS8+sb380L9PNnA8fnP/SZvffctsqLkfFXx4OCA5eIc4zKyvKAYFtR1%0AzaMHd7EmMhpnbG5tsrEx4YUXPoT3LXdu32ZVVbjMMZoMWJ1VdG2gqeacns45O10wGmUYG9naHFHm%0AJcNyhLOGpq45Pj7kndvfQVOwv/cMg0FOXbf4kC5AbUrZfoHrBaG+aSH1uFRSz4tS/RQEYZA83fst%0Az/da/ls7/GSxiL0LVLgmxmhi3/glG2Y5EIbeeah7z2eKElu0WnN8eMCDe/fwXcfu3h7DQUmWGVkY%0Ae0i2IkDvakLJpsGoHjhvM1584RW2t7Z46zvfZDE/pe0a3nn7Dj46qhquXL6CNoF3b9/mD//wq0y3%0AJrzx/R9hYzpkNM4phhlWwXA46m3IOTHBeLLJ7HzG4ckpoW1p28CgHDEaDiHBgwcPODk84vDgmEf3%0AH1GtavJsgMssg8mY4caUyeYGymW4PCMrc0w/oSnLDFfkROWJKVBYT1efkbo5Ny8/y8b2Bu8/ENdR%0AF1uszWljR916orboIJWZVknDUgoK30aaOtB2FSF4ptMJk8mYppJ2xcw5RqMJmSt6C7FlPB0ynYxR%0AJEaDgvLmkJ3pHgR4+zu3+f0vfYW3vnObo6Mz5nXA5h0vv/Ys9w8URzMYjh1Vt6TxNcYY8rIgzwYM%0Ah1NigNOzOSdHp5ydnZLnOZubmxiMCBYq0fiW4AM+dv0BI37PneX0/JSkAoPRkGI4wOZZH1FYM4Jy%0AUow0TYPr2zaIiWYViQrazlP0EakULSlZymKI0TlN7SWmiyH6hPey7lkcZT5gkA+p24amFmB5XhTE%0AoDg9mpHZHKM0k3KTQbHLwAG+YpAZtscTGmup3IpBXlKUI+oqctads6wrurRiXlfk1jAdjdjc3mVz%0AMiFFxA3bJZRXZDiGWcnAFBStwbaSu7dGms6atiXXFtXDgp3V0rCphPth+k2XtgKCNc6RFTmDoTS7%0AKSM157Pzc1wxoKnFidrUTQ8LlstaS4iBo6NjgjZMNjaYNy1ZXrB36TLZYERWDimGQ0ajAS5zOOsI%0APrI4m/H4/n0OHj0mtIHRaMT+pUvs7OyIIKI0Ks/lve0DqeuBkN6TvIcUWJ2d0TaVrFlaOGspyub8%0AYDwkyzNQlrPFisdHZ+ijM7xSWJszmo7QGJrGQIj9pg3wAoQcTQZMNsdsjHNUCiIG5AVFJ0KBShBT%0AoEqJ6Fsg4Xj6HtmoXoTxUWrto9SCl06aAZsoXIXCOiyWoByjcogblBdOIWM12so02qve3q4N2Kxv%0A9ZR1VUCfEg9cy1I2Cn/GZhnKWiyJaBOpd/woU6BNBlgSBqXXDKH1c/xk3fAxPgGN2oI1U1Ctl4Ik%0A4qruJ1yyqXaYFMSdnGQAIwcqR4wKspJyNCFfdpi5p43S+oYXlzVBnI+mHDIcjijyUtiKVsSyVe1J%0AMZAXGdoZlrPA8eEpJ6uGNBgz2b/CpcvbmDSgaSuaaoVvWpwGa3K0ThACynekrqWtpX2sa2rS/0/d%0Am8Xalt3lvb/RzW61uz991ak6ZWMXNmAbAzZghOjCC0l4QAIpEg/kJclDiJS3SFEUJRJSFClRorxH%0AQFCQeLgo1hUkxMHYgCFlu8ouV1+n3f1e/ZrdaPIw5lrnlE24uuQ+cKe0Vad2c87aa8015xjf//t+%0An49eGqVUbDCUCQIZW2CJr733PkKondu+F6y1W5jzBuRa2wi+7+6wJCYlS7POER/bOa1tOzdeRdM0%0AtF1znJCxiSzLMqROopM2BJTsXmfvKFdLVvM55Tqyt7yLDD5jTFx75H1CgLauu3a/Guci98mFEEVC%0AqUEbhEnwQtHYKETKbqIeN0OW1WoNIcJ7tTYdI9SgtO42RA5bLcHVeN/FR0LAd4yMIDrRUcrYk+ID%0ALqID+bHyV0iJLYSH/UNe2H2B189eZ9ks+fKDL3M4OOS5negcurt7l9a3PJo+YlJOKNuS77v5ff+P%0AwoiR5n/7PS7EdbZW37n12sBwIbpTBKKD7z/zPc98LoTAi/svoqXm3ct3KUzBw+lDPnr0UYwyrJoV%0As2rG+5P3kULy6duf/ksf97cfr528xm999bf40Rd+lK8ff52vH38dgIvVBatmxee/9XlujW7x8RtP%0AuUR/8M4fUDYlP/nST37H3zfKRvzzv/HPt/+/alb8i//6L3hx70V+6sM/RSBwsb5gr7cHwH5vn1Sn%0AMYapNVLLGI11iroJNFWN9y1JphgMCvb3x+SFYD5fsViuWJWOvJegjUfQoo1mNB6TZQWrVclytcY5%0AT2kjo6upG0KI/J6YNGmwTXzvJCaWFAUpSExCkfdx1nN1OWE+XXJ0NKBf9DAqDvO9D5GzZ0MHECYK%0AGOHp67xxjAYfYrNViPxEKSUydO55Hzo2liKg8EHhfWxLvlyvOLmccXY1R+WC4ihH5kMwxQee97PL%0AKQ8fHyNlYNgfsb93SJ6PcM4wu2q5Op9ydrZgclEyuWp4+GjG+/cvubyqqRtIXCAIiVEJeRrdyKlO%0ACEBdV6zXDfPlIjLB2ohhiIYNHVlq3b7be9+5h+Pvo0REtBgpSI2O/MHo1uicOTFWZqRG07mHuj1F%0AZBbG68/GMbmJaakuepp0XCLRvVcgasZCiK2LZwvy7sQkZBRwY0yQp4LQhmFLN/AIASdiisHR7TVE%0AHLLFbqaOh7lxNvnuAtS5e7yPjibfxZXD5sF1q1DnHU3bsFgu8MHjg6PfK0iMRgpBkhpEG/DOYLyL%0A/56QsU1MCLwUOCFo8Ii2hmoZO3fqD7rgv/34ayEIQaBqSpqq3k6fNxExJSVt09C2buvykZ3os1H8%0AXOfiqaqKel2Cj+JRXde41qKUIDVJd9J46jLetBrXIqTGpDlJnpNmOXmaxzhP8AQbm7hEhxL3hGgB%0Acx5r4ybz2vXr3Lh5HaniRCMEQWvj9EIlGiT4NicrrqPEBa7e0PkFIgzZGe0ilOK7PjTmK1/+Fq9/%0A63X6aYF0I5r5lN29A24dfBdG7GIbA0JjXVw4CakgxOhSojTXjiPOtasAACAASURBVG5RT5Z862tf%0AJdGS2XQGQTCfzqltS29nhJKG4WBE2QTWVYvzoWPdKNrWblXdDSBP63iKrNdrjo6O+J7v+R4+/OEP%0A8+jRI77yla9weVki8WgBrbMx265iG0hcEkYhpq0sodCIkNDWFdV6SbNe4uoSmRukjJPIjZvk6dv3%0A2QXh0889/Z5noNGBGKEK0R6tlcKpaDQkeNaLGZenx0zOTlnPF4wGAx4dH2MDfP9nPsMP/eiP0985%0ApGotHhWBcQg2eCJBN70OsUJQbmsiO0e9ixsKIYmb5q5Ay7kW68L2+yGCz3hGBBF0i5kYMiaEgAtg%0AqwrbWFSi+eEf+Rx7+wfoNKNsWoRUnJ6fU5VrJJ5eZhCpZLWqePLkPo6ao2uH3L5zh9u3b9HrFyil%0AeP31N5gvGhQ2btSVYblccXExZ71saJuUomdItQIvWK9WSDKG/RzbtMwmU/7oS/+Dj3+84sMvfRRk%0AGpsXZIy7he3rEyNem0gm282Mi5fRQPc9cUGnuurX7VUhPG2v06JrJdoulHS09gofJ5ldY1kQdNyv%0AKDSbzlIsAmgU0kc3XFu2uNqxu7PL3Tt3SdOUk8fHtK1ld3+XwXhImmadfV4gVYgtAy6QprF21EjJ%0Awf419nb2mE0uefvdt7i8WrAuHa989ZtAwtG1I64mc66mCxye559/nnv3XiArDI6Wtq0jc0Ym8RrW%0A1ORpn2KgqCqHKiQ4z3g0QgrJk4cPeePNd3lw/wHBBhQKkxb0BuP4blOKZV0xL1do72l8S5pn6MzQ%0A2oqyXIH09HJJmhuK3FCklsy0XNsruPvSTfLMMpudMFuuMSZBiliLblFoJwid/TZOZRXeSWwbC9eS%0AoGgax+XFhMVyhtKCuo28kV6vR5okSCFoXI1Qnmt3DjHCUCQ9dod7uMbhVU3p5gTTUn51hkoqdN5y%0A7fYuvX3B+CrFi4bJTLBYB2TXTBVZcgll1VJVNZPLCVdXV3gfG25wECwILVhVK5brJV44tJY0zlI1%0A5QfOv/V6hcchtKQ37JPkaSdExoWIMWm3GasQRqISjbcWoRXWB2wVK+NNL40LzSBJdEFwktWiwjYe%0AZwNV21CXDYlJaKoWKRVF3oMQhXklJanOwAkmlzOcFfTzATvDHjokuLoitBG2PCp2odhhka5wDlqX%0AkPb2KMhp5ZTL+Yy2Ltkd9MnzhGs7NyjymO2PDtLoCtBeo5CkGNJWQumgbiLvLAgcDUEHEiW6TZug%0AyPMI1O5ckMN+n1gmJpA6xmCi+1PFyZoPCGdIfEpoGvy6xCXl00kcYLKcfLRPNVtG948JuHoKMmV3%0A7xqD8S5BaaTRICyNbaldi0CS9DOObl6nGPRQxAGSlJKFXYMTSKlw9QIn4vRWdTBaqSFIhwiBNldY%0AGa8rMoR4PiBAwsGt66RpQusEbrpg7gJJ3WJai0dCZiKvItU0dU1bVbSAMgqpoMkEVSKZdYOFtVCE%0Aok9rY7NicC42gQZHUBVr7/g2PYgL5yOMnRilsj6gGsi9QqcB5wIExap0KAWqCVyWFpNWsaI5S5Ey%0ANpQ462jaGmctXkmSXhEZCxvHCB0nagP7FHJ7F46cPEkQDq868qfQKJWiTIoQJvqMpCaEbmHtHXXT%0A0jY1VdPQekue5eRJbGqLQ5J4b9i0owU8obs/BgIyOLSPHEP8pqBdgYW2tpw8OWc2m+NcZDoFAVIZ%0A0AZvHQSBkiZGd3zA1TWtiYwaqeL6x3brPakUOu8jW8+ytbx1/wE1gdt3biAJLBYTynId1zZ1iURQ%0AZBmjwZC+UoiqOweaGuHtdp2yEWSMSSImAkBIbAd8bprIOJFCRg5UVXZtWxFGXVYVZV3F1y0EZIBc%0AJfRMx3ZSCu+is962LU1dU9V1HJh2sRiTRIeFMBrrfZzCy8h0hMB6vWS1XtHa+B7btulsNmFa4Zyj%0ALiuausQ2Tec493HYiIgio5SgY5zQukDbRH6IoGMoWhsRBZ2DUHUDBK3MtklMeIsv50gbEwO2K6nY%0AiEKbmIrQMY4Vp/TxPv4DP/ZLpGkUhHbzXV7Ye4E/fO8POVue8drJa/z4vR/fCi53d++yW+zyyuNX%0AYjxDZ3zq1qf4PzkynaGlZlJOtu8diOfzvJpHqLSAYTYkED+3caBDXFWdr87RUtNLery49yJ7vT1e%0AefIKZVuihOKjRx9lUS+QQnKyOOFPHvwJ+719PnTwof9Xj/UP3vkDFvWC3339d/nd13/3O77+y7/1%0Ay/zC9/4C/+Zv/pvt577w7hfQUvPpO3+5+BRC4CsPv8Krx6/y9z/79+mnfco23n+f9f4DXcsreG+R%0AwpEmEqMF69DiaUm0pt/LGO8OydJA6+YoY2gay2w2xySQpJK93T129w/QKqGsYnTGWhvZgULGoUhr%0AsXbDUbOkicKoBC0M1lu8LVkvS4TXLOcrJhcTptM5WZIzm0xRaEya4ALUdXQZtdYinYilPQGC32xm%0A4jUssm/i7yxEFGIlUTTfOOSENhidxIZGEfcGzsvIqpMpg36ByQocMta8P3PMFitOz8/p5wnjm0MO%0AdvcILvD4ySnvvP2Yi9MZ61VgOXecnSx5771TnhxfUTYOaRRSGZLEkOYpw16PPEuRBMq6ZrWK3KDl%0AckVVN13hgCRJTRSktSZNErLUkBpFYqKjMDGKVGpSo7oPQ9Kx6oQUW0FICkEiY+IkRrf8li27iYFp%0AHRuOnfcEF6LTUsptUmWT4gghuhW30bAOa4Hg6ddDdOIEH/CyE+m6s5KNsLPlq3WZD++x3mKDjx+d%0AQO2C6BhwgdbaCMJ+5sM5F69b7pn9bnja7O1cbGMMhM6QAIiM1Oh4HVWRqeZDAt01r3EeHwR4gdCS%0ACon1NbbyaC/I/2I/xfb4ayEIOecoy3V0WHioZRNVPiE2pUB4F11BaTfxUF1Gr2kahBBUVYxW1FXV%0AtYWA75oqjI4tF76r7m2co3UO7yFJDHlRkPd7XeZfowQEHxcg3kWXQPCx0tp6S2sFRgUuJxes1jc4%0AOPxulAoELK212LYhTZM4dfMeqYfgLRbzzG8tUHov8jmkgSC5ce27mFw6rs5WHJ9OCb7g3p3v5da1%0Aj6DCAO8MynQtS3ich7wYRjaOiC6UG7duk0vBw/ffY7lYMr2a0e+PKAhYIXHtmrJqqFxASo1SktZ6%0AUAGNwtpuK68kOombe2stSZZy+85tvv/Tn2a8M+bRk8dxwqgkri2RIpAlCh8cRsU3v5YhZkalZm93%0Ah4O9EVoIvG2YT65YzqbYcoVWCdJESHUITxcI0WbSCSahg36xkYI200O5/fNGwYUoCiDjAlZ48E3D%0A4uqK9999l7Mnx9imYTmfY63jU9//aX7ib/wsRzdu0rQOqXOc7yqTAyidbmHXsdo1gIhvZqW6zTEB%0AYySxTEVgXdtZsjsgMtFhJjur/EbACpuJgRAICUka4eg+OJTWVJUj7w+QSlDVNXVrSZKUF55/Aa01%0Aw0cDriYTVuWS1WrGbDlnua4J0lG1SxarK5AeIe9SFD3u3Hme9bLh4cMnrJcN0jWkg5Q8zcmTCpMY%0Arh0cMBzlpAldO4LGWc96XTIejyjLkgcPTrh54znau/fIsx5SpnEhLuQHbudhK/J1N/qo1CCC7l63%0ATQ2nf6obbd4hIrYNxL8odGajTn2jE0SJ70uwsdUAESf+3XOK9xiZIdymrQ5W8wXzywXCaj5076Pc%0Aev4utq44Pz+lalrWy4oi60Vrp4gxB4GMed0kTmpa6xBRLkTgGY/2+ehHBzx/90McP3nIl770ZY4f%0An5BnGdWqJLjA5HLG/fsP6fUGHF4/QBiYTNZU5RVH+wekJmVVOqp6TaI1RX+XQX9EcJZyueT4yTFv%0Af+td3n//lOlkzf7uLrdv3GQwGFL0B1xcTTi7uODhyRNqIch6A06nF8hEUvRSnpzMKY+PKYqE8e6I%0Afm+fneGQw8Ndrh/uUyQaEzxH411uH1zD1k9Yry1SGgqdYoWkKHLWdU3ZVDSNpa5afJCgDNI7tMqp%0ASktdT9AmkOcmCpxCkKUSZTTetszmE/b3d9g/2sW3nvWy5Gx6TLmqOJud0siawV7Ozef2cMHiVMVs%0AdcHRjX28KTk+e4yXjiQzIAJ1XVEUfYTqajxby+XFJdPJjPl8jhYVeVbEuFhexOn7yiIkBOGpmzJW%0AKz9zmNSwWq9IFhHmKLrFSgTkeryMYrpOdWw3ci2C2KTUVg1VVWGkxtpAvV7R1g4lDFnaw3mH0RlG%0AZ4Ci34+tRHUVhwkyaIxKCC5ey1wbs/C2DdHh6eIUEZthaAltSyobhJ+S5zmIjMZDkvRQhaGtBLVo%0AeHx1Qrteo/WI3hrmCzg/PWdY9GIUzIU41WwDTdWgnEBXAVE7bNUSQhRNnO+mYBvbtRTkaYoWMQYr%0AO4eBNjo2SykDUsVpmg/RHeAdZRnb2ax1VGVJW9c8/2P3MN0ybLYsef3+GUHENrHzyRXvPzhl5b5O%0AHQw7ewfUzpNkCVk/pW7iOkJLhfCe5WLJYjbDW0fRK0jzjO0FSoANgVoEyrbFu66tMK4pUULiqpp6%0AtUI6j/aB4CyZ1uR5iggWIQVV61msG5Zly7JqWawqvFTMg0d2ZQzRNdFGQcM3eNeSzwz5SQRsiu6x%0ASBEjwY21XetarGVXwiJFw4fTXV7maRTjK+++T7WOlvO2ixYlad5VviedUBL5OrqLJ6/WS6z1pIkm%0ASdNtxa/3EZruWosjII3s7sVswZzxmiy2A6MIeH66yHZYUKHj4qnYjmMSlDIIqeJ/RbyXtk3Lah03%0AE+tyTetaBoMBg2LQRYS7VjPnadpmG1/3IrqtQggIbxE2vu9kYAvA9hacDRBik2qW9dEdu0IqSTBx%0ArdMKIluprXGlwguBdhZhFDrLSLOETKe0HXw5Uwn0BlhrwQXefeMtvvm1V5henXN5cYa1FVIIrK3x%0A1tHrFdw4usbRcEgaYo28IETHGaHjaLn4uGXcQAgZgcjeR3e6b12M5nVMJbFp7+oKPp51+4RuCp0I%0AxVJHl5BS0dUaBRyPt5FV0dYNjW27RjHNqnNAWLdxi9M5yARl04lO3uNkfM4aa2mdAykoshQIuDo2%0A8WJ9vAaEQCJj9N+7zi3V/Y4bBrhW8bVumwbvo6Cnu5/BeWToGps6UUR4S+IcuhsoOSHwsrOI052z%0ASnfis6BF4ISPjXXPrE600ryw+wIAX3zvi0zLKT945we3X785vMlR/yiyhWxJP+n/lVq6nj1yk7PX%0A2+NbZ9/ibHnGjWGMn50uT3kwfYDtUALDbMjR4Ij7k/ucr8639fHOO758/8v0kh63Rrc46B1wZ3yH%0A145fY7qecmt0i8P+Ib2kx35vn2+efpM/vv/HfOr2p/7CZrS/7PjpD/00t0a3vuPz//p//GvW7Zp/%0A8hP/ZOumArDO8rUnX+P68DoH/YO/9O++XF/y+W99no8cfYRP3vokWmoEglE2YtlEBs6qWWG9xRQG%0A5y117VHBo4zAJAolQ1wnK9CRI06SGobDPu7aIWU9J9Gya30UmDSl1x/gXIT5OhfPGd9hHZSWNHXL%0AYr2KrZbBMxj0yLMeVsc9FngW8yXluuHqasJqtWY+L9H6nN2dE2wbGO/skOa9iBewUaTYOB2D91Fs%0A8D5ygzbWtW3CwUfHvJAx1qk60T148JGPJpTEaEMvKxj1RxgtSTPdDSpE5PA+c9jW0dQVVWhwTUW1%0AWvLm62/y5PGCi9OSyVUJLme18Lz/4Ix37x8zXVYgwaSaIANJmjLoD+PeGoFzLXXVUJYl5bqkbhqc%0A90gp4p46i/XyqTHkWUqepaRJJwipTgjSmtwYMmOik1rFSvuNu04Qo5RKqAieR7IVBNiIQvFnFCoK%0Awm7TEimjKWHTbte1Y4awMR6IuJ+QAS9C3IKI+Dq5zbXUPxWDYlxPxnujj4kaj8SJQOscjW23tfM2%0AXoKjaBdifKtu2vj42JRY+e1/u9wv28ZEsTm3A9a1+NoRgkUQ0HqHLNVsiteQAmXU1vlE62l9INcK%0AIxQmCMrWUjYNmdCR9fqXHH8tBKHouIlxMN+5e5radvZn3b3wmixNSZNkywICtoDjuq63TWJSyq2D%0ACOJFdOMuijZWOkVNxMxoryAvitgkA4QQFyHeN3jfRiXPtWgRoZFxGys4OT/mnfcLPvzRl7gn7yG0%0AjlWzxkSrMBVCSHxIaOuAd89slYPA2QQpMnwbSLOMH/uJv8nHP/4Z/vTLf0yWv8HO7phPfOz7GfWu%0Ak6g+ttuAqM6N07QtiTbxSggRapxlFL2cuqqwrWW5XEOQlFXJZLWioROCOgUzENtURIi1gZtJT3zu%0ARbfRsYwHY/b29zGJ4e233+bVV19lMp1EdpNrSU3K3u4BTR0Xp8G5CAf1jr29Ed/7sY8yHvaZTC6Y%0ATiZUqyXz6RV1uUKZDOFjc4aQm6njM9MT2L5ZQwcM3lrJN1fS7Z/jxTMQlVItFbZtmF6c8+jhY548%0AfMz5+TnLyYz5YsFzL97jhz/3OW4+f5fGB2pvSZSIizEEjWsx3VR0s+jSWiGljhWUIarIzvmtVdE5%0AF2ssO4eV0gpCZIKwUay7RxzXOE8r11vbRseWj7bEYjBCSUHblKTFgPHufmx/UZIbN25wdHTEk5Mn%0APHrykNl6ThNqal8RpCBIx2R+xdvvvMliseTw8DpZknHn1nPYCk6enLBeVuQqJU0zDg8O2dnZ4caN%0AaxS9hKZZIFAEL2kai7OB0SBOq/Z2d9nb2yFN07g4Fi1GR05GtN2CkF3bV4hSnd9cyCUIoaLI6sVW%0Aznv2fb35Oeei1d1Ivb0BWNvGaVHHYtpsTqSKRH/bxoWvUgrhRaxcVIZgHdPLK548esyj909oVpZU%0AFshGkKqCawe3OXUnvPfOu5yfnLO3t8fu/iF50UcqSwguQoSlRnYQ8OA8yhiCb1BCsDMYMXixIFUJ%0ASguyNLYyrRYLlNG8+ea7PD4+496H73F47ZAHDx4wmU554bnn6RW9DtjpyJKUg519er09ynXFO+88%0A4huvfYP33nqH9XLFeHzI3Rdf4mMf/S7yPI8OF+d5/8kTZldXnM6nZHmfy+mc2rfs7I+Zr5fM50uq%0A2qLULsPhkFs3bvDSSy/w0kvPcbi7gw6CncGQD734EnUDb7//BGSMZAkvaJwneIdtW9ZlxXK1Yl1V%0AOC9Isj5SJrQtZJlhOMjpFSmtb6ltTd3UrNYLmqoEPM63zBdT6qplOVvEFoQ2RBv21ZzWlYwP+5Tl%0AiqvFOa+9/jUwL3NyccKbb79B1UZI/mAwwPpA6xrquqQqHeW6Yj5bMpsvuLq6IngRwY+9PoeHB4x3%0Ah5hcUlZrrGtZVYsY5Xzm2NkZMp1FZ+hqvcY6Gy3jiYk5dCPp9QYx9qojX0VLhTKapmqp2hZZ1mhV%0AxyiWsBF0nPep2ya2qFVNjPJlPWzTsF6VrFer7RSpbRta27BUK9IsJ81Ser2C1XLF1cUJvTRhVORI%0A55hfzrGtwyQJg/GY/s4uO4cZVjjefHDM8ckp7771HoZAogaExjA5X/PgnbcxytDLC+rGslqVNHUb%0AG7/QZK1Et7FRJTbtJdsNl1I6VqaGuMmtq4oiTZAEmrZBKUWSZCRFQZoVWCFYVxVV026nsyFEC3Xb%0ANATv+LlfvkPRLU0eHp/x25//b52YfYfLy0vuP3wIr3ydP/2frzIa79BYR2/YRxhJ3XH/UqPRSlGX%0Aa5bLBUVecHC0z3h3TJJE6GzrLMtqzXS5ZFmVVFWDs3brmkhMAtZRr9bI1iKtQ7rYMNYrclblgtq3%0AtBYaB2lvyGDnMLZ8IEmLOSFAVdW0bRP5eAratqKt1zTVGm8tRZoy7A8QWhGCpG5alssFs9kE37Zx%0A8xN3x9TqRf42TzelX/izr7GcrTphwWJ0Qq8o0J07IjiPbyMAOK6HOkePiAvpzCRxUsqG0kB3H2Pr%0A7Awdq0V2U1nZWWKl6CCXKk5vg/fY0BJkQBsTnUd0cd1uGrupp4c4aCrLNeW6xLZNHHT1Cuo07wSD%0ATsTY2uv9duQTm4BcBA47ByF08f+4enAuWv77gx2u37pLzyiUDzhb0QYQziKMpHVQW4uygbZ0rMs1%0AahFjtVIb8l5BmudIFeHyVV3TeosUYIVHK0jWNe5ySnN6TtuUJEZjRGyBtYs159MlSy2QXQzRKEWi%0AYvSprRts06CFRKJwXZW20Um8lkiFIvI4oksoxiziMsc/dSULsXVzO2sppaIyCWnnEIqOHv+U3dSt%0AuZ+uaaLjKBC6+6tHyShua62ompJ1WUUhXaptfEMBUktcZ9EKziHa2BAnRBR7Up3gvY0bLcAkCUbr%0ALsom0ErjvMd2cZNNrIZO4BJ0/A82MRJIdECLriVou5DaiJAqlkHoGPNunKcJMb727UGuu3t3Oegf%0A8Duv/g61rT8gCKU65d7+PX7vzd/jbHnGJ299knE+5v/kEELwyZuf5A/f/UP+5X/7l/zjH/vHJCrh%0A1//nr/PWxVtbd1KmM37ypZ/kd177HX7zld/kF7/vF3HB8et//ut84+Qb/OxHfpbb49soqXj52sv8%0Ap6/+J47nx3zq9qdi41Xa5+boJn/y4E947+o9fuUHfmX7GFbNin/1hX/FG+dv8O/+1r/73/5OL197%0AmZevvfwdn/+NV36DaTnl5z/28x9gEp2vzpmUE7772nd/h8vn2cMHz6vHr/LN02/yD3/0H7JTRMC1%0Alpp7+/d4NH1ECIEHkwdUbUVWZFTlirpxpIWiJ3NSE0V52UYofV2VrFYL0iwiRPYP9mnaPgJHnmt0%0AAuOdXZIsZ7VcbkskvO+iPVKRJNGl3VQ1VVl1wrd85noVm3VXqzVQMZvOWS5rqsqzmK+4vLwkTQv6%0AgxG5iBFQLU3cnj3rCgqdEtoBjzfctM2gOQjb7RO6gXd3/cN7gozsXG0SRnmPGwdHzJYpLWukAGMk%0Ag2fbrIkOOS0Ew16KwfHk4UOenC65OHesFprpZYUQfaZXDW+/d8rp1QoHpIUhyTXaQJYbsiyNw3UX%0A36tlWUYTRtPEa7GEJI3FGvEjJUsSenkWmX2ZRhtJIjWJFlEYUjpW0JuOO9u5AAlPodJb9ETomomf%0AEb6D9zgXi42Ekl2io2uXDl3xTAjPCEKB4EWHqmDLIwIQIY6vndvs6zpkxXa/JmJjpHO44GI0S8Qy%0AK5yLzZjeEVyIlfaeriky4Fq35eptWsjini8Kf66LtRK6RELnhrIh4LyjLFuE8PF1yCMnURJbPpXQ%0AnUYWkD501+QoCCnr8URQOsqhxQf3WN9+/PUQhIKn9W3M9CsBNkSlzVrSDh6ddDGyzTREIMgyvbXT%0ArtdLbNtipIrWWGu3J5RtI4gqUbGhoawj88QRMD5Em5drcKGzPvsYcwpYEBawsWLbxmx6qwOqtZRl%0Ay9XkjPsP3uHFe3c4uHaEUpqAw+KQgBQpvrGkJic0Gr/h5gqQIi7avA9IFHmiuX3nRUaDPT6z/hGM%0A1vSKEanqgdcEV2OlRRuJ1p5MSgiBpq1wwZEm4G3N1fklr7/+Omdn5/GC1sXB6rrBCkXQUfyhs8hX%0A6yqyGwIkSfLUntopmG3bMp1O+fM//3MePHhAVVVcXFzQNA0KR6/IeOnFl/ixz/04rgl88Ytf5PGj%0AhwgJWZry4gsv8PJHX+by4pj9vT1SpbFNxfnZCSfHj7k7GIO3sfkjVZ1zTnQ6T+haxronjc4H9EyO%0ATGwlpKgQb9k0IWDbhtPTY97+xjc4fuctri4uefLoMa5pee7uXX74Rz/Hc/c+FBtWHNGtJWKLTEx1%0AmQh7FvFNBnSWeYmRassGUjoCMaOzPjohpAxdXjiq1857vIsTVu83DJ24QIubkLjJlELEyXXTUvQK%0ArK0JUmKdZT5fgBTcun27W0yvyIuEfJCRD3sIGfjGG6/z2jdfY7qYIoJiMp1QVQ2TizlKptgagpWM%0A+jtcnh9jreP69X1u3LjJ7u4u3ltmswuyrMegn5KlisEgYdDPkDJu3j72sY9z48YNvPcsVyu8s2jj%0AcRZa5+MFWsQpY3zx4qK9LEuUigKvcy3O23ghxSGFY5SwfU6vrq6orKCua1KdbhkmTVtjbYuUguVq%0AHiNBRU6SZ9R1zXw2x/tAkRUcjnY5eXJKkRXgAu+9+x7nZ2c8OT6mXpekps+169eQWpL2MtbrNU+e%0AnKCM4PTJOXsHE4r+gCTN0CalbGrKMsIGtZQUeYb3gePHD1mtFhRJyt7OmDRLKNuapfAUScrN6zc4%0Av7pEIDk9O+dqvmC8u4dKNMPhiEePz0mTOUbreJNrJlyeLzk/nzGbTFlM5zQ1KNOnP8zp9YcUvRG3%0Abj3PdDbh4uycy8mEZbXmYjalurygrGsuJzPa1tHr9XnhhecB6A8G3Lx1i9s3r3Hn9nXuPn+D60d7%0ApKkGWqRIGA/6jPp9Um2wId50nG1YtSVexkVN3ZSs1mtqa0EZ0rxAJbFOut+LtaTBNVRlxaJasi5X%0AtG1DmmqyzHByfspketUNvyIssV63rNc13nqatqJuVxSDnH4/w3nLoycPOD57zOnZCcv1nLyXc/36%0AdUbDXcBhXc3VZM5lFxVrmoblconRCW3bkqQJL7z0Inme0nsr5+Hj+zRtRd4zLEZDnu3nMEZz48Y1%0AhqMdpos55xcXNHVNWQXqtkbIwGAwZDzYITFp5M7Z6F5ougWTb2Nuvz8YYHTkCzSNZV3G81QmMgp6%0AjYpxktpSlw3L5YJN22O8oQe8F2R5Tn+Y4yg5PZlwerLk2u4Bw7zHtG4p1xU+SAa7JQctTNrAsqm5%0A/+gxJ4/PuLhYYAKc9ifsJCPW1Zzjx5fMZvMoSLYNk+mSuolW59woel5irMRZ37UpxghYPhiys7vP%0A2fl5dENpxWo+p0gT6Bo2WuuQWrN/eMTRjRs4BOdXV5xdXOG6uOxmI2tt5CXFtsV4LMuKd07OMeqK%0A0+mcsixpmoY8y3jv/n3qN9/Ee894d498MMK2LcvlirYu0Tpi5quyRGjBSx+6x+3nbpIXOTo1zBdz%0A3n9wn+Oz8+hOFrEVrW7qGMtWmtykSB+QrcVVFcp5ekmKE4mojAAAIABJREFUlIJWOMq2IUjFunH0%0Axru8kPbJigFXiwUDBEKquGZpGpq2xXtHlihckFzNStbzGYe7e6S6oK5L2ralyHLcumZ1cUVwDUWe%0AUNoWKTOa1QfB+82iYj1bdYtRjxMVoawpsixazqsqbsK7UghvXeTFmHifbzoxHR+/JoUgTVNyo/Ft%0Ag7dxLQVgZBfj6RiPEKfVSmuQYgsJ1TpBZAlexvi8823ntoRGd00vwUWGl401zgkhOrAXM5zsqueF%0A6hb/cVPjve/cUiBaCy4usoV3W9CgD9DYCIptXUC1juTGTZStkS7WJwfnabxFGYXpZ+S6T56kzGcL%0A3n//PleXU4xJGO+MObx2g8Fo2IFTV0wXc1brBQLPwc6YG4d7lBdnqKs51zFUbYUvS1KlKfLovnLz%0AElwbXS540iQh0QqcpVmXyOAp0oJMG1zbUq7WCB9dqtqoOJHeiK7GoN0zYtDGBW8MmYzuq8oFKtci%0AlaSQgTRRcVLd2u55jZw97w1VFZ9bk2iKPEdKQVWtqdZrJFAIQyZjS1sjNBKFFoY8TTFKbcU60TnK%0AYzNtdA4IKcmLHKUUTVNTrksCgaKf0+vFKnDXNPiusU51NdX2mcHuZt6npIyiWQeB9YnE685P4boY%0ABnHoZtIEKRQmTVFKUTctZdlxmNQHJaG7u3c56h/x+2/9PrdGt7g5vrn9mhCCjxx9hN945Te4Kq/4%0Aoed+6AMCyF/1+IXv/QV+85Xf5D9/7T/zX17/LwghuDW6xUv7L3G5uoQQnUS/9Ilf4gvvfoFf+++/%0Axr/9o38LIdbRH/QP+Aef/QfbhrLvvvbdXK4uWTQL/u4P/l0gOiue33me3/rqb7Fu1nz2+c9u/33n%0AHe9dvcc3T7+5dST9f3FcrC6wzm7dTH/REUJgWk757a//Nh85+gifvv3prSMkUQk/8+Gf4df++6/x%0Apftf4ovvfZF7+/d4P7nPdDrB07IrBvR6OYN+nyzXlNWSql6wXM5IrgKjUUaaRQRFwBGCouj32D8Y%0AcuvOHYajEd4GhoMxtnFR+IHOSa5I04xeUWCUQWnJcDgiy4p4XldNPLdXFQhBWUacQ2ogMYa6qjuX%0AW6Cumk54MAhhuzbdWFkeY9cd6oDNcLtDTyhAuo5rGJ+zuIeTaBFIJBgBWkhMVqBzzXhYsLILql6N%0A2YC3nznyLONgd8zt62PyJOX87IKL0yXHJ5aTk4b51KHkgNPjJZfTNS5AkmvSQUJaRDZi0UvQiQAn%0A8K2lLCsWiyWr1YrWxlbpNE3I84xe0aNXFBRpQp4a8iwhNQZjdHR3SY1RnWlDREXXdc1hDoHYiCUd%0AQ2jDrtNdgYCKlB8gxPVWiPcT2bkmY3Q5Om7Dt30IuWERbfa3G+5obCRz3sdimo1+h8AFtqynrcsS%0AEfl6IhYqKEmM0gfAeryz8XsQEDphq9uT+vBUyBadI4jufBXPvnQiiuUh+G00eDqbIkTkbg6yHC2T%0AGB8LErwkQaBF5AiFEMWgVHqEDiA9Snzw3Pj246+FIAR07p0ILNw4K6SUiCBiXZ2OLU9N5wTSKumm%0ARHHRv1rG2JJO5ZYdBHFD3rYWawMiAZ2kJCbB+i5/ruNNSIjoNnBVGzeyEC2CGmQ3WbDWUbUNQrY0%0ALZh0iBWe48tTvvXOG0xXU2wTNwo7o0G8eYuM8fBGjLU8W5UVAmW5wqTR7WFdg0mjnT0f5IwOx8RN%0AtCY0HqEsSkRFMDJYYvOHkoJgJLYuCSguz0/5+te/yv3795nP5wQkZdNQ1S1V62iIroYgJFonNE2D%0Ab1pUp4Ju6/46sWnLYnKOy8tLLi8vI6sjTSO/qXV84hOf4tOf/H5effUbfM93fy+3bt3g+PFDnLUc%0A3rpFCIG333mbz37m0+zsDPnyH/0R88mC09NThg8e8MJHPk6SZTjvUN5HBbXLfUaeO1u1FoiKwbNP%0AZfwkm1YqJQRSOJqqZjmf884bb3L/7XeZnpxw/8EjFosVP/ETP8Gnf/AzXL/zHEle4J2HEGHIwQsa%0AH1kRxkT1OYQIdxMIrI8NdbKDC8lOyQ8iipsRbJ4CG1Dt5oIkuglxS9vGBVCWJd1jV50w7vGEeH4a%0AFTdNQsU2KgXjvX3uacPRtWsI4bk8P+b1N15j1izRuUElgp39AcOdHut2SV21rFaW1bJmxhpbg3eK%0AzPRQArLEbBf3Ozu7HB5cY7lcsFqtaNqaJMm4fvM6zq2ZLC4ZjXo8/+KL3PvQh8iLAa21pFmGFAVS%0AJFgH2kVbvpJsQe6bu1uSRNClUipC+2wbb9x4RGjhmdROkfUYmqPONZWwWC1jg9D2VPD4U8HV5SV1%0As8ZPVpTlmsVyhQiCftEwv1zzXz//+8wmM9IkpV/0ufv8C+wMrvF/f+nzOG94uRE4LHmREiQsFmvy%0AImE82uHw8IjRzi4mTUmznHVV8dqr3+Ti/IzVcsHe7i47ozGLxYrldM5VXbKazjGpZr6YsljPKeua%0AxXrJZDZDZylCJ5yfzTg5nTHc2WE8bvGtpS7L6G7rLhW9vCDRmsV8gQyQJRkOhTKGVe149/3HnJ/+%0ADpPpFU9OT7mcT1lWa1riQGpVVSxWC6TS3Nofc/369W2k6dr1axwe7rF7OGQ47pGkEiU9RmvaEDdq%0AGkE/z2i8piFawqWQeA9N7VktS6q2IU0ykjxDqnjNjPfEGDFs6iXz9YzJ7JLJ7IokUVy7fkSe510b%0ARORtBS1YL0quplNWizXleo0tSxIlyPs5QoNXnsvZJUmR8tzd5zk+fUJd1wg0g8GYw8PrjAZjUjPD%0ANpJEpjRly+TsimodnaR5nrO/v8d4Z8DZ5QlPzh9SpDmj3WucHx7wqDv3BDAajxjv7dHvD+FMUdkY%0AA2uaKMCLbrC3KQ/QUlE1FW0TI0JlWdIKy6q3wkiNFHGhWRQ9fAis1xXuYoJRU+q6pqoqtFa0TYw/%0AJ4lhVIwwSUHTtNvFzHg85Nr1fVKT894b71AMBuzt7TK5vGRazmmdR/ke03LJk8Ulk+WSVVmxqteY%0AJMGu1iwWC6QxKCnYPTpkuLfLeDSmqiuSxydMJjOWizI6BdAk2sTXIInOOJ2m7B3scXj9GvPlhLJs%0AMUlCmkaQZNNYsjxDWEtA4oWgsY7aOubLFXXdRuu7MRiTAN3G8tsgOUJAnmpSYwjeMh6OmC3mUUP2%0Agch1Uyymc+azNVleYJuGum6RWYLqokcmSGzZYksLaaBdVywuJyzOJ6wuroBOmJISGhsXmqpB9TVF%0AkiGCpg4uTuVaRd2UmMKQBA1CUzoPTSCVEdo8m6/R0qC7ggotDEbFathUSESas5BzQhtIgyRpLOuL%0AC7x1DG9dJ00UtQStU4b9grpqEEEx/jYY7WGakqYpQgS8s9R1ibIlvaBABpahQitDZroGVyGxrcU7%0AiwiCPEmjMzcE2jrGsnKl6GUJvUFOU8VInwBSk5AmplukhggflhJtDELGIVN0i0bnNRJaK3EuMqZi%0AiwwEH5mPjfPQrSWMMRB8jB5YD0phdOcyCrGZEB/iUE9GALr3dhtbR0ZHbdm0rKsyCnvWYbSgpyUK%0Ai/YNzosoJIW4+A8+kIbYDCsILKZTLk6OMUpTLRaEuuVSKa6mc/CBrJcz6GUYqVDrNXKe0HeOQd6j%0ANxqwTgyrxYxUKcb9EUmS0FQVIjhSI1FKkKcZmYkO2boskS4w7PUZ9oa0dcPk/ArbdnD+nR2sj2KU%0AdS1pkpGmSWS6dagF1zqSRFPkkdlV1g3nzRqfG3Z29+gN+gSg6dxASsUhKwgWiyVVVZGZhNFwiDGa%0A5WLGYjIFHxj3+wyKHr5pKBdLsJ48TRn3BqQmoa5rlsslrbOkRY8sy6nKkvl8iZCC/mhAr9ejqtYs%0AljO8d/T6BcPRgCxNcG10h9ZlSZanGGWoq5JuKgibZlEVo4BKSkSiEXsDbBIHa7Zttm6POIxL0Dqh%0AKHqYNKOxltV6Rd06dPXB9884G/ORw4/wtSdf40fu/ghKfBDi/PLRyxz1jwgh8Nm7n/3A1zKdsVPs%0AoGX8O5VUDNIBeZJ/QDiSQjLMhhRJgUBwZ3yH//iL/5F/9nv/jNfPXuf5nef5e5/5ezyaPeLti7dp%0AXbv9t//D3/4P/Psv/Xv+9OGfooTipz/80/zq5351G3UD+Ni1j0URZgnfd+v7tp+/t3+Po8ERO8UO%0At8ZPo19CCPppn1E2+isJXIN0gP+OAhBoXMMwG7Jf7P+lP3+6PKVsS/7OJ/8OvaT3gcf1A3d+gJ97%0A+ef4R//XP+LG8Ab/9Kf+Kb/6Z7/K6fKYEFrGoxyjFbs7I9Jsl8V6xvFJw3QRW65CuEmSZDStp65a%0AnG8oeoYkyaKbVxoSkzAej7vSoZZ240brophplqF0guoYYqq7TxEimiS61uLeNE0NOzs79IseWZpT%0ApAVaaBazBU294WgRN/pBoLpyAvHM7xzdVFEslsIhOxhyEAEpAkn3/YkWJNpEPpYQSK3IsoIsF2RO%0AUiUVSgbCt4GD90dDnrtxjYODHFdZntQNTWVpKsdyXrJeBaQwnF+tcUKgEwmJRCUSk0nynkHrgPNl%0At8ZvWJUrluWasomD7URrsiyLDLgso9c5hFKjSTsYfPAuxtF1wAsdI1HQOUhlNFBsxJetU0Z0+wXR%0ADRUiRkKFiNhARTeo8F1RgRBd5jsKytb72IwZYwqI0FEAN9XtIe5RjFJxz0mXFxc8bSjrRJzQ7e2k%0AkCj/dHdHiFCJIDqIRIjDb8GGS/g08REEuBBd9ttcSwhsGh95NrPe7cW9p9MnHMvlMsL+hSA3GfrZ%0A50SDlIGgIwurtRbhPYn0UcwTAvH/D0EoboiFh9DVRWlpuqx0zMFHdU+hTArdBTiEp5FCYwzeOeq6%0AxntP1ZQdryVEJS8E6tZifac8SoFRKb28IE8ypBK0NkIZrWu7/CFxyqgTAhU2+HhTbRzkKT7RiMxw%0ANrnkG29+k3fff2s7mdzbGTEa9On1xhwerCKHw8zJumfcecfb73yNIsspigIpJYlOovNBKEbjHtrE%0A6vS6smiTk6QFrhXRTiijMOSDRQSPlI6zR495/bVXeevtt7iaXFI1NdbDuqlZNA2183ilCAjqxtK0%0AsWVD+niSCy06WGzonsOodpuuEUYiKIqC1lnKsqRXFHziBz7Bc3eucXxyysc+9nF2xiPS1GASjVIJ%0A3/Xhj3Dt2h62rfieT36S4bjPo9MnfO3PXmG6mHbiSgApUSohiI1lMAIX40lBp/xu3hgbm598mp3c%0AnCNCxBaYENBC8vbr3+Ts0SPWsxlvvv46i8WSH/zsZ/iZv/XzDHf3ECYhJBkogw6aEGTMgIqNpdDF%0AfpTO6uJj8W10I4UNdFHiOkgydMbQACCRYlND6KP7jXh3kMp39exP7YMiSKQ03UWpU6lFZ4ckTskO%0ADg8Z7V9nNN7HYdG9gjcfvQOp5OTiGCdaWhr64xQ1BV9D08amLe8ttoamrKhCRZoahgOFFI7FYsbk%0AasLuziFp3ifN+5S1p3aKsnHoRNMimJUrSteS9Uck6QBnQakMKRNAYkJUwZWM4pnvhLCoyosIjO+i%0ABkmSxjpa0dUPO8vqGUEoMQVZOkIOMpCSom+j6KckzrYsFzMQM1brC6azK9brkuV6zXpdYW1Lnhdc%0A3ztiuHudnb1bHB4csTvaZdwfcXl+we0775GmIxAJB/uHtLbianbB2fkFUsVscGVdJwglZEVBVVW8%0A/+A9jh8/YbVc8jgvGA/GtHVFuVqhheTycsbV9JLZYkLRy9CJ7ngLHid85JKUntYFhK9w9YJqvWI2%0AnzCbzSjXJcYoRsMReZrGTVqaMxwMIwC4P6BtLW+8+z5Xpw+ZTq6Yr1as2xqTp+wdXaM/HkU34HqN%0AF5D0Evav7xGsZb5asGxn7OgBsqfQhULoSONCRMidlpI8yxhmPcoQI5J9nZJ7weVsSr12OCs7AHaP%0ANE2o6iVVtaIRiqurOdZVBCx1s2Y+nzKbTiiKlHZnhLMtRusokKS9CLvPd1Be8870Pc5Oz1gt5oxH%0AfYKR0Y1Bzc3bN9nZGTGgj84SppMZyAStU0aDXfZ3DijSXZQokF4xvfpf7L1Jj27bed/3W+3u3q6a%0A092+Ia8o6oakKVlSJDuyDUcGAtjOJE4cxJ5IBgIB+Qz6EJ554IknhpBREDi9EA0SxYlFWtekeNnc%0A7vSn+rfbzdqryWDtt865FMGMAnDgPak69Z6qemvvtdd+nv/zb9YcHx9z4S+RUjIMPefnZyQZQMFs%0A0aBLxVvvvMknx8tXHkmCk3unFFVDO/Tc7LZEJMujE8rSYlT2/IgxEscIYWKi+kR0njQxTERK7Pdb%0AQvDMa89sNkcZi9IGN3SENCAErwCwFqUEdVNgS01RSbqhw3mH1WVOcUyCO8f3ubN4i0V1Bz9uOTkt%0AUfOewW7ofaKaKUbTMsaWoDqkifiQvVrm84JyaVEzyfHyhObYUujcECYPbz55wReffcHTLx7R3uwo%0AnefIllnOILImHiW5uyw4quF0aRjbQFN6Tpo5yQe26w4hx5w6JgQqtQz7S0KSzI2kOZozn81BgHMD%0AUkGvPepgnjgdhYQjFaiLgjt375GkRoyey+sNxhZU1Yw4ScKFEBhGtFVYVU4xrQLVZAPteVVhYiJu%0AO/qupT+/QXeO2meqfRoDUiQWUpMslEVJU88py5LgIi7p/OwfI6K0WCNRhaF1I9YaStuwUJaZMNyp%0A5wifmaZeglcCqQt8GiiEwnnHvKhY3bvHSgjS0yfUuw1JRlZuhiwUySqiD5zYClvPcd2Ok1dtCIEH%0ABpalBpFTs1JVUlQWW+Z6yDUNKklmdUMza7Amx1+HMTNOqqphNpuhpabbt5mNWVTM5iX1rMANHa7v%0AIWWPqMpWSKWIPuKDRxlDPWuQWtH3jmHsIIUcYS4V3iecG1EJCqVoCoMU0HUdm92OJKBZLKmbGZBo%0Auw43OJRQFGWFNtlcuu8Ggg/UhcVKQbtf47oWpMDOaqq6ou061tsNY8jxvu0YQBdUOuF9T2EN7c0W%0AkNjSkgpJnCj2xigKbSi1oZQKGUE5z/rJU6wtMFKwmM/55je/xVe/8hVc33J59gQjRk4Wr7OsLb7f%0A0++37DcbFILl8pi6qkghB1rEvqOuSo5WK8qiyOEaXQcpMWtm2Z+t61jeuSamxGIxZ7E6RhpD3w+s%0ANzeQ4Pj4mLKsGNzA5eUl7XbHcrng5OQUIeDi5gbZbZHLmjv37rNcrRCTbIyp+ajqijh6Ls4vGIeB%0A0lpmzYzSWIbdju12w9D1lGXFndNTvBvYrTeQEnVVMaubDID3PbO2xZYFpqxQUtF3LbttZjjO6pqm%0Arhj9QLvf4MNAURjqpsJamxmU+z6Hv8gpQSvGzBgIIafXSnLM9WFjsAp9b04sMzDp+2EyAY7Za9QY%0AlNKUswW2avApm7qOMRL/jYZX+mUhBH/4u3/IH/7uH/7MzuTr977On/zBn/zM137vN36P3/uN37v9%0A9/sn7/Mv/6t/+Zf+32vL1/jvf+/Lpswf3v+QP/pHf/SX/u/v/8bv336uhOJbr3+Lf/af/bOf+fsP%0Ax0lz8jPf42+981v88X/9x3/p6/Nizj/9T//pz/2ZP+/4F//wX/zMr//qG7/Kn/43f/pzv1cIwS/f%0A/WX++X/+z3/ma7Nixh/81h/wB7/1B7dfD87j3YjSCe8GwtBSqGxtsO9rdu01/bgnkb3pkhAUZUGS%0Akc1mjbaJ0b2GGwKLWcFstsD1I8O+JfmQvWmm0JIQY67/J5jGOcd2s8HagqqsWS1XeB9ww4DVlpPV%0AMaCoixlNNUei2O92tJ1js90zdAMySiQahcrAkItEn+WWiMwMkSKihcLEhBKZSZSAOHqUzPWYigmV%0AsoQtCI8bsuzNS4cqInNdoEJk3/40IDTjbX2P4+OKm+sNSp4TnCB0AeWBINh2O4YARSWQpUZXClVq%0AbGknFYMnjpG+H7i6vGK93jA4Pw30JIUtqMpyut9rqiqnUxdaoqVET0bPiIAIkZA8ckqYjoIs9RQ5%0AhY2DmfOBIaTUxJzKDCCJyp6OKV8jqbM8LN2ybrJuZDwYPMcsJx7DmGu0lHJCmVRYlT2DY4q3fwty%0A8vohs4KYFCmZ2Zql01qSh/YTeSHLzSJKJIyWJCkZQx7sZzXIK2ljMSEjmZU7hSRk0CpbnaRDMJJI%0A2XRaZC83mRQhjOz2fQ7yEBq9yh6ESIk22eNIJLJcVkwZaD53rIcUtZ93/EIAQkLkB8FLXV2eGiup%0AppQbOXXYLzWdMebJbJIZLNBK5Q0/vIz/TuKl+WGavv+gJ0wxklTWvQfvCRFG7xlcn31xrKG0Gil1%0ARmulwEdPIOZm11iEtrgIrXM8Pz9HEdmurxApcLxasJzPaWYzXlyeI5XmgzcHHuRERULw/D/f+RNW%0AqxXz2SzrVvsBKSVHqyV3754ynzf03UDbDlTlkqpZIqXFlg3HJ3dQSrK+ueLm8oz11SXPHz/i048/%0A5sXTZ3T7DlJuyMeQp7TKmGlS6+ldBp5uDTS1ugUoDv4VOblH54n/NPnzIdD3Od3hnXfepqpq1jdr%0Avvre+/yT3/8n/Ld/9Ec8ffoUay2LWcN+v8eY+/zO7/w2d+/dJzByenKKktnjqaoqkoBx6FGVzTGL%0A02sHQ+KDJAwmHtBtQpfMgEJ6uchTDLkJSZHrF8949NknJD/y/NkzPn30mL/21/4j/v4//C9Z3LmH%0AKDLQMIZIShFtFFrIl4WFVGglsyaTiZiUsqn3Ab2doKhsYj0xlARpYlJkvauW2dRxHB1xWqtaGwTZ%0AZyATdPLf5H1CqLz+8/VJkHzWHEuoqhIRFAGBD4LL6xvOLs5o+xYUFIVFaJ8pnlpgrCAFAV6isJTa%0A4HXEddk8NEadpQzXW16cXVA3K4qyyIkBuX5ks91T1ZLV0R1iHHj0+Izj5ef88leWFFVF70YEaYqG%0AVWQFwiE6N02SOZl/XjiYO6rbTVcoBUnh/E9HImoCBpF0TmBTWfZz9uwpz5494ezFCx4/fsSTJ0+4%0AvLwgxMhydcS9+/e4c/cBy8URb9x7g9/89b/Jvbv3mc+P2K933JxdcnJ6zf233udP/48/oZ4f8yvf%0A/BbaCp49e4wsDZ88/CGfvXjIF+ePMUXJdrdncI7FcknwOalwc7OGBIW2E7VVQoysjpa88d57fLUp%0ACHHk7PyczW7LrCp57Y23WK1OeXF2wbMXFwgyvXkcRkYXcYOnbXv6oWW92TJvGuq6xpQl9WLGe+++%0Az/2793jx4jnrm3NmyxXLoyP2fc/1Zo2whsXpSW5UgyMAVW0JMrFze6wtkKXExYHN/po+nCJ1ZmFm%0ADHJqomWi0Ja6ajAiR4uHbmT0iVkTmXcD+6GnH4fMOIwBIwVOwHZ9gy0kMY1s91tCHNDKcHp6hxg9%0A19c3ANRVg+sdVlWsFkcsZkuWs2PefQM0mudnT+mGlovra4Y4IgpQpWHX77HW5CKtmXFzs+Hs7Iqj%0A1RlDFxiGwPX1mq7tGceANQV11eC95/nz53z0vY94ff0aysJsOUMVknsP7rE6+rKXwmK1xI2eF+cv%0AePr0KUpq7t+7x4df/xWqqqDb7dltt2yuN3Tbnj72RBkYUzZqbZo6T5kEDINDix3GmCxr3GyIYsCS%0AJTSRSFGW1E2NtQYhI2VhkUrQ3uzoup66ChSD4fLyDKESSi4yS0VV7NMauUjcr++w2faMLjNkj+qK%0A+aKi3faE/ZZSJ5Z1wWKpqeeJ+UpTVTV5NxqoipLFu/cok8P0O1qjMH2kkofkz0DX9witWZQBw47G%0ADpwsEk2dqEuJCLAsS/yYcGNgDB6hWkohMEXFcWXwLkLsMtt0XgKBfjAomb3rDkch4U6RmNeG145q%0AhC6h3SNdTlqypc4eZxqiSBSlAbK0PMaI1hJTlcyaisYI6Fr6jWN0Pdb1zILHlgYlElYpSluSYmQc%0AI1VhKW02vBSlZLSGsRuJY64BZrMKZQ37wbHe9+i65kRX1KZAFokxgkETpSRMHj6jARUD1kpO5xVz%0AWXFHCZL0OOEpSsXryxxwcbfvGXvHcrmiqiyDK3jj6Mv+EF9/cBe/HPKYInnQZJp/lVlXbnS35sbz%0A+YKizOwFP2ZPmdl8znK5QmvDfpfNVIuypl7V2FmBcz2uHyAlSltQ2Tonv/o8gVTGUDcN2hgG7xjH%0AAe9dbsp1QYgCN2RPGSs087JCCUHXttxsdgQpWB4dM1/MISX6ocO7bB9wYJMmJKMbCT5ilUKLSL/f%0A0O+3JJGolnOKuqLvetabzW0K1jgmXIBNO3C52SMQaLK/hLEFo1WMU3Ke1YpUWmZFQakVhMjMKKqi%0AwBYWay2vvf6AX/srH/LNb3+b7eaa509PkclxtGxYzgr80NLtt+y3OyQim/3XM0iwubmm3W6oyorF%0AYkFR5jht7wZSjJiywJQlzdCjr68ZY2CxmDNfHSGNYXQj5WZNiInlaklRZ88xdXVJu++YzRtWy6Nc%0ARmw2aNeh5zNOTk+plvMcwT55aEilkMYQuh5xvGQcBqzO19GUBeMwULRdZgtaS3O0xI8esd0CGSi1%0ATYGQitI5RN+hyhJpCwSCsuuI+xYRQk45sxoVPGro8rDVSExpEVajhpFmzHYBxCzpICaS90Q/En3e%0Ax5RUt9HQSUvEyQKsgRixbmKmHVQGRiOVQVU1oqiy1DEm1BcNLT+FqP774xf+cH1P9BFJZBwGujYz%0AiAmB49WK09NT1rsrxuAmo11FEnl4v9vvsKXJIiqpMDZ7alVdl+85Y2iaBmNLxjHQdgMiiRwuJCGO%0Agb1r6dXAUDiOj05BwHZ7c5tcOLpA23UoZdhut7iQh38HZYVIec2pCWQKE8aQYsr+OJN/kJxERkyA%0AVO56IiKGzB8KAi813ilGD10c6FNHLCKVspSpRCYJ4csywFlZcJQaKmVosSyqI2alQsY1fduzufH0%0AY+5vtLXYuqRoNHVjmdUlUihiD0PnaDcD201L243EmG00iqqgrmfM5jNmdU11YAcVJu/XUqAkWeFC%0AQIiEIvf8Rmu0zF6viklEc/DDERIlMiM5RkDmNLjv732OAAAgAElEQVQgwkup3Ss+P1lhMaksUsLH%0APCTxk8/aOH0EUCInj6eiyCxTISebkjR5POc3EqdUs5cNaK5NDoDVpCq77aMFB/AHpEhIlQkcMclb%0AUEaKKUEuv/OXKhIxkT1EZt6KA5GAjHEIEil6+t6xTlsUCq0Ms7qmMDZ7/00gWRbRREIQ2d8tpUlB%0A84q05mccvxCAkJKSwhrGMUvADnHyWutb6VhODIu31Ko4RbsxRWTeNuOvFJOHk3+IsE8TbetgMIXM%0AcjPVZ0f1EMNUSIZJ+pMNcGPIGuTBBYRUaFNiyxqUZnCewgVCzGDJZtcydHvatmMz29LM61zoFZa3%0A7tVAdoCPMfLo2U/Y9Uesliu22w3nZ+eEEDg9OeHB1T1Ojo9p9z03V1vKYsZ8fkxRzDg6OaVpCrQy%0APH74OR9/79/x/OlTbs7PuXr+gn69xg8+Ky2Tx4fMNlHGMATPEAI+RdQkvNcqAx+H8+on6vchylkq%0AyeAcWmuEFJPJdn7Y73c7Pvjwl/hH//gfc3l+zne+8x1++PEPMcpwslrx7MlT5k3B2+/8A6S1+H3H%0A8eqY1x68xsWLK4L3KGvp9h1WWGyzZLIRvN0Us7/7rWAsgwjTx5CYqJbZfEwK8K7n5vyc7330Xdr1%0ANdvtmrPLS772jW/zt//u3+P0jbdAG5KcxICTVD3gyWbfY9bVG4MUFolEigklnt5DpvHldxMn6jnA%0AgeCECHljFmTEOXpS8CitEWJKpxIHz6E0UR3zHxrT7R9KmIwzpRSQQk7Z0xaXPPt2y6NHX3BxcZZ9%0ANE6OQY5cXGyx1nJysqBpPMM+sb0ecK3HmIqmKHFmpGtb+iFH/w5uz9NnLxh9oqwKkvA0TYHdgilA%0Am5qGEiENu23gR588oqhOOVqd0A8OIqyWS8qqwFrNbdZYPr23KQFBxpwaMPkoxQRq8l4S8sux88pW%0AmGpBAjb7DUIKHj98xJ/92b/h008/YX1zw3az5uzFC9aba8qy4iu25s7pfT788EPeefMdVou7aFkA%0Aghgl1eyIen7E60A/Dpyvr/GhZ0hQz2fc02+ilprLeEHndtnEOkx7h4BgoGhqHrz9JuvrDdv1lm7X%0AYm3BrJnx7MkT3jg94evf/haLowWPnzzkotujReRrH37Ir//ab6B1yY9+9BN08SlnZ1c5fWjyTDDG%0AYqxhGKcYaTzKKmaLhnuv3+Vrv/JLvP3WWzx6uCK4PWJ4iwf37qPKgmfnZzw+e856v+Om29GHEVVZ%0A7r71OsVyxsa1LCuDnVUUOnNiD7Hqw+gYXaBuDEYWkym/RaBIKSdxBB+QylCWJc2sodwXdK6j61tS%0AMpQ2p8ME7xGTpDROhqeroyPm85qu37Pbbelax83VludPzxm7yNH8iNPjU46Xx5wen/Jr3/x1bvbX%0A/OjzH3KzuUJP6W7bXctmu0VIwfHxCWVREGNiu93xyaef8Gn6nG4/0u0cm+stZ2dndG3HwXQ1xMD5%0AxRnSJGarhjEOLGdzjk6OmP2UGaNSEt86dtst3jnuPDjl7Tff4u7paR4SOM/G3eS9NkkKXZBswskR%0ALSRNWRF9YnS58Run+FRZWISIDGNHtHlyGGWOwxYqJzMhIm0/ZL+E1QoXLgjC0497np9vudmdo/WC%0AatZQLyTb/ookW6qyoRIF5QjeeYxIWGs5rSpeO5pnLwM/ohNY7dB0SOlRMSGCYFYXzGYN9vU7zFPA%0A7wfMKCimUmEYe7z3mNJiKst+2PPa3ZrjJVOQgKAqKprihOQSrve0biCkhJAaqS1SGobe07U9VRFZ%0AzCc4ytlJSvjyGd6UmndPZzR1yeurAl3UlOOCYx2ISaK0yXswgk3fI43OKXCpIk37ptYKiNDe4Ps8%0ArSyJVJXi2CwxAmSMlMbSlBXBe0bnMaZAaIUuSqqmQSnD4LLUqigrjC2QWrPvHDe7ligNx6sFtmmY%0A2Zre+3xNp30+JnDlDsWITwN1PeeksLxWWOyyQXZ3sVqwWs2x2rC3BcO+oyhLbFUwyhnHR8svrdGv%0AvPka+DxZDGkkiYQpDUVlEVMalNCSqi6Zz5aUVUUi0Q8jbhyp6prF6ijLUPdtlg9VFfVqjl3N6MeB%0AcRggQmktpS0zoOQ9bsxT3qIskTZL+sOU/qW0RZmChMa7QHABGQWlzXIM3zuWu5ZAYrZcUtQlyY/E%0A4PKeQU7zk8qAzEOp6AMyJkQaia5jbPf4OGKbCtM0xHHkdLej7zr6fiAlhXORj3/0KaxbtMzSR6TF%0A2JLB9TlJL8FY9jm9SguaQqFQLGcFy8WMwloQsGgMVaOxS8NytqQ+/QApAwKHNZKUVhR9S9HuSUlQ%0AVRVFVeeacbzLYgpOsUWJMBoTI2mSB6EVwhiqEAj7HaP3GaCZNSAl0gfoWmJIFPMGUZQY71ns71IN%0AjqIsUGUFAubdgOw6lLU5obQsSEIgU7j10UgIZFMzm1UEl6fKuiwQdYEiUniPcDkYg6aCGNDDUR6s%0AGkMo8l6VQkCOI0PwxNsGriGOHhETQRuC1ggieI+IIdtdGIVUAhF6iCPRDSTvc2M2DWzj6HNzN9X6%0AUmYGO0ohZktQmpQExIAK01AuJZQ2CKnBaNA213oxMfzP78H47wGh/7+P//HzP2IIw2RCL0jR33q1%0ARLJX2UEEEGPET568KU2Zs5N0x4WRQKTt95SmwFgQUbLbtFxfXbPdnNAs77GYzybgOJu9Z2N0z77t%0A2e57irpniB5PRBiFtYqimZiOgDEF8yazrrfrPSKAljkFKwZP3w94NyKiQqwk3jk2my0+RpCSbtjT%0A9Y6qrkEwmbUfeoKXVhaHI/cu3JoiH8AEOKgFuLUXSWQGCjKzTpLIPezgApuhYztuSGVkYRpEpZHk%0AxNNXDxETjInQBeIgqNWcWiW869jtJNtdlmxVpaUsKorCUteWprbUhSUGQTuODLuR3U2P6wNS5mFM%0AVdc0zYxmNmM2m1FXJcZoSpOl40aQLVgEKBHRU9d526unSPSCIA/WIHlNHOLevRCZ+JHy53IC1Zhe%0AD9NakgdvIDLQFlPMjPyY+9+QDkyhbMkgp/AiZTVaxLw/CjjI914mu2XmDhNQdQiqymOFPIS6DUFK%0Ar/Q6gglkOihYpgs8fS0e/Iymn3ZgECkhSOIlGUJNPbA8KEWExo+Ove8xco8ip7AVpkBKhVCZhGC1%0AJqXAOIFU2aw68f+BB/1iAEKHGM18sSazwsmU9sAQuU0SumUShYmxEW8ZLXEysrw1PORgLjxdlIMX%0AjMgsk5hextaLKWFMCJE3ihRxo88f+2yeGlHM5jWz+Yqybhh9YrfvsUWJTzKzHAJs9h3d4OgHx9yP%0AmKZksZwT4ss4wJQS19sNIWaU2XlPO2TviCSzPtSHwDiMPH92hlaWo9UGa2o222tmTYXWhk8/+Zi/%0A+N6f8+LZc9Lg8N1A6h3e+SkadGQYRzyJKCXeZxNtVN5cRIQkxWSCHyd/mzEDEWqKs5sAuhDztLd3%0AA8YYfPB84xvf4D/53b/FzdU1/8O/+lecvTgDBOvNmsGd8MFXv85v//Zfp2rmhN6hbcFivqDdt3T7%0AvLE//PFPePDGu2iVJ3NMvzekl+CIPIB7HMr/fKMcGunbRZ8Cm8tLPv7eR3zx4x+yubnk008/Y7Fa%0A8ff+wX/BN379N2j7AbWo87qYmGgpehIRJSSlERidWRKaSes5MdcOWSzqFeqdkDl56lXISoiYtaPT%0AFnNroIbI5zdEtLa3yWohTBriab2+xISmCFUEoxuysZ3wDCFxcXnJ8/Oz/Hphma+WjH5PSJGyLrj/%0A4C4xCK7Pd3TbF9y0HdFK7KxEaU1Mgt0uN8vGGrp+4NnzF2ijKCvN4GtQgcEP7NoGN+Z7siprRq/5%0A9PMn+PCQpqpZLpesd2vKyrBcLiiMmkAsMXldaaTQGeSLktF5um5Aq4LV8oSyqPOD75Xjer1hd/6Y%0Ay4sLPv3sE4xWfPKTT3j08FE+Zz6hZMnp8X0UhqF3nD+94Pvf/T67qy1fPHjMX/8b/zFa+2z45iNG%0A21xsjAPnZ8+5+9ab/Nl3/zUP//c/5v7rp3Tdjs1wzvP9OeiA60ZiIBcQ2hALyexkxa9881tIFFcX%0A13z26ee025aisMy947MXT3n4P71A6kwHVlZz584d5ndOGIj8xV98nz//tx9x9uyC/b6nLovs/aHV%0ABEyPmNIwn89omopyVlA0hmpesjiuOT5aIu2bKOHx6z2vv/Y6srDUD7+gJ7F91NO5zODBKo7undIs%0AZrg4EAuB0oqq1DSrhigiF9eXDJcbjBe88/b7VLMCJQ1KWWCSfcTAMDiSivTjyOAczo2Z9eYTUgS0%0AsggSTV1htGRMgcIWCBmxk6/DndMZ9+7c49HDR3zx5DHPn1zTrRMv9JZ5c85qvuTtN9/m67/8dU7v%0APECWiuv1JZ3rctqSkYQ44kPg6npNaYtM1VaW5y8u2Vxv2G97RNSEIbDf7/E+gBCUdcnqaEXd1JAS%0Au/2WMQ7Mj5scO6u+7B+Ro+gHBImjoxVfef99TldHPPniEe12z3a94fzsjG7fU9qapqqnVLs88UpJ%0A4pLHD5mqLMqauiqp6wqfHM+vBoLxeZrpc4xrpiMKtJEkKQhkSnRVF5RVlpOl5JE6UdSSYi4pVxbF%0AEZfrnutuTakbTo9PYPD06x16dBwt57z5xtvMFwvWV9fsrq+5e3zCa/fuYZSikAaVJI1tMGiG49cJ%0A736d6AJl1BihIOZzkkQgisD55TlPz55wcrrEWMXN1SXbm2vmTc3br72BDRqVBElKQoq0bqQfRmI4%0ApAtZuv2eoW8RKeCd5Gi1QL+iGVtUBR88WCKT4EQPaCmolor7Zo4bYZyMcm1ZsR0qxhQRKhvPMk3J%0ApFbsdhvW6y0xjJi6oqmrfC2KBYWQGCGobTZqtNpMSVqKXd8xCsHs6AhT17RuJCGwRTWxXDWDG9ns%0AesYoEMqCijR1yRAMCIVQ2XTZh8jQe0pTkFRN22tmEubaUheGMi4pC00IOZp8ZlaYJpvpBwvlbIaZ%0A119ao9XJAhlybROSR0go6oJmVmPLApREFgWmyFPcoppYsaPHeY8uLGXTIJWmcCN+HLFViZnVyLrC%0AjjkdipSwxubwBSEogqfwI5ADFIQ5hEHkabeQCqEtSEMKiegCBBAopCmwCZbDSEgRZW2OuCfHSsMh%0AWjgbhCJVrkFCzIyRMCLjiBk68GP+3UUBYUQ3JZUbsaNHSsN2s2f49HNy9QZx8osUUqGRWJGf/Sp6%0AlBKcLBu0P0ULqKzNSUZkj7mySEgzQiOw1RLTG2IcUXaGKHMUsBwHjJu8eqxFGgMobAQzxU/nPHc9%0APd3zGk0p5a8pSeGPUd4jjSEZm70rYkKvFqSQoDDEiTWvFzN0ys1MiLkj0QvJzMc8bdYmG3PEQ10i%0A8/ApeFB56KLGDMAIo8HmoZ9JETlmo1eMQqSI0VX2zRAQZK6T0QJpE0UU08DsZb6UONTak3eGjBMz%0AX0JQkigiIjlCymDQ7cR9kmXImNdC9J4w+vyaOQDmFkSeiE+UilwLpjxoE7YgpZjPsNaEmL5UX4iF%0Ap/obOxCGFLMZtRCKkLL2JDflcjpfORwjpcBkRcJtSZji9H6y+iBO9WCWy+c+5LYfOTSsHBpYvuyY%0AdvAqiWny4ztk/+XvyrYCB1/Gw5lOt68zNbOHdXXgIKSpr0ox5vtSilcaVbKXlkjTTDJN5z+fD7fe%0AcXX2gnZ9hUoBSZxqIkFRzujDiN2dcGf/we2f8ccv/jvWuysUEasV0TvC6PIQcLLdkDp7Efox4VzK%0Ae7lLDDF7fw1pZIgOLxJe+BxNXmgkMOwd3baj3bWM/YASAqMVUlmUloQw0nYdbdfmZLAEvRvoR0cg%0AUtoye5whGHo3DSgVdVVQmZKL4ZIweFQzwxhLU+aasZ7NQCi63pES04ApyxGDzylXzbxBCE0IHVom%0Aoky3rJKYUraSna7ftFW+ZLr8lJrnMAiPkyxJKoXQBqEsEccIdGPACwe9hL3CR8lOfBn0FCGhvEKg%0A6NeR7eXA9nJgfeVp2xx0obShmc0xpUIbQWUNhVbIJLJcuvX02xHXBoy0lJWmamrqWZN9g6qKqs7s%0AZimZmDE5SCdN6ybfHfHWRJzDID3y8pmfskl8lgDlU6Klzvch3A6aD51VxgFepl8e9o9IYhwdflJg%0AHBK+Ysw/Pycv6tt3lX2hJj+eLD8i+3lOhJOMzGXVx+39Nn0WYyYjTBQGCWghiDLXgtlsMkM7xOxV%0AldPQMvsnRfL+cbBBEZEUJYKIiPIlICUEWps8XPIjfe/YiD2FKSiLEhKoybvo4KWrhECSbhUbpJ9a%0AZD91/EIAQjD9AYeHtRBTZCnkDS83/WqKN40xYlXIaNt0AuJEEfZTnOCrPgRpWgQHMMham52+pxPt%0AQyAPHiYpjxTE6Kf3I4hJEJOkmS24f/91jo+OSCmw32/pXMzxcjETkn1S9C4xjiNKGVTvOb/aklTJ%0A6F9ZRClxdrnDOUnZZMPQwSvaIaH2nqIYqOoEQdAN2VC6LHs2ux2XN5d03Q4lNQ8/+5wnT79gc3WN%0AEQrpE3HMtP4hRobos5aRTENEKaRW5DjDXEioKUY0+DCBFeF2Exv9SExxip/P9LtEoqzKLLEbBv7d%0A977Ps2dP+F//l/+NJ0+ecOfOHYqy4Ozykv3QZc8X5xAqP+i/ePSIn/zkE1RSnD1/zvc/+oi33v4K%0AyhhCGFFGEZgKigMQI2R+z2RvoUMplVlBAhkDwQ/stmuefvEZDz/5MSI6PvvJj/DO8Tt/9+/zzV/7%0Aq0hbMi8bxpg3Cq1yekWIEe8d1mTpXArZfylhEFFlWUxKSKmzufShAIjx9nrGQ1EiMjUvxEyrjxOd%0AyE/u/NfXawCOT+5w997dDFKklCmoamoCp4d2VpMpxuB5/PyMh0+fsvOSqCzXN9c8fn6BV4aUJP10%0Arcq6JFLi45Bd6KNgu96zuXY417Pdb/Ausd3t8RwSuiqEMriQPZJMoQHJZrtjs9vy6NFjZrOGBw8e%0AcO/+fdyjJzx8/IL5fMbJyREX15coBbaQzJoSazNVNE3pSEoopNAoVeAGz3azp9s7jld3+NoHX+fB%0Agxr1Uw+y7/75n/Pdj/9vnj5+wsXTZxyvjtjv99no+rXXsKagLEs262tKM+f87Iz9tuXRFy8Y2sjV%0AZYdLFdVsyc1me5scc35+zq7dYqxgs7tmGFuGccezH5+hdMKx5cnmBdXMMmvm9O1A71uk0uzbG+6+%0A8Qan9x9w//gBN7sNTgh+8L0fsN1tGUVi3bYMfkBZhS01chQ4Iv1Hnu/++Uc8/uIpT754THSR5WxF%0AVSju3buLNJKb9RWPniiGcWA2b7CFxliFFwOd37Fur9iGE+pZyftfexc9CFKAH/z4x3zno494dnHG%0AfuhxfmQMAYdj2+0QVX7QbPs9bRqJsaBaWs7X55w9e8L22SX3m1NWixNstUAqgy3zunAuYUZPSj27%0A3Z5Nt+P84pKbmxvasc8yHaHo+w7wFNbixoF2aKf9WbDbtezblpOTE37pq19l0Rwxton2JtBerum2%0AgWG9Y2M6dlcD26uON7/6GqfvHLE6OaUYWoahw5SG5SJLIJ49f8b19RYlS6JWXF9vWV+t8QPUNhcR%0ATTUjLbMZpLV5vZRFgS4symSGadfuefr0CevqBk5err9xHDKLJ3qESLih59mTpzx79ITdZsvN5RXX%0Al9cQ87PhaLFESZUL3jy2IvqcPHKbkqQVq9WKkEa86RmlwwdPXG8ZugEhA2VjWcznLBYz9vs9Xbfn%0Am9/+FnfunPD8+ROePn2IsZZ6XqELTb2oOLl/n9VmyfnzM4SXLOo5R3fnmPswrjsYEx+88T5vvfUO%0A1xeXbG6ueHD3Hu+89RaFsVhZEGIELxBewAhizMWgjRJCTtIg5fS3fbdhdfGc195/F2Mlq6MFVxdn%0AfP7pJ2gheePefe5WC5ZVQzlrGL3n+fk5z88u2O17Clvz4N5rPP7iIT/++C8QMSCKgmX1ZUPWRVXw%0Ay2+cgnPMS5NZZ3UNrBjGyG7XElOibhZEVbJpO7qpEOzGgSjAlIowW7FuBBeXZ6TUMatKFguDUYLG%0AWBprqHSJRVAZTVEUeB/xYYfSmuXJjNndU7oU8SJ7ocUhy65jFMxdYHCRm/WOtu9ZLhoaVeWBgzEI%0ApelHR7tP1FZSNSXdsEAFz1FRsZKaRVWitWCzXRNiZoMOQ0fXtdjScu/+PYo7X66b3vor30KJzKSO%0AyWezc5U9NIrC5ue9bUhySr40BcIYjBRUUw8pJn+W6uBlZ0z21kOiYkD4XExmL4cp+SsGVMx1wiF6%0AHnLtm30QmICc7D8ofLz1e0yTv5yaJqkhJRz52XcY/4oUmWwWSOkwDJxo88Ej8AjfoOM4gSy5BtA+%0AYHzK06Sk2YpLBiMZpIA44kiMbiB02Sy21JpImKTmguW8opQrlMj+gFIK2ral6/bcrC1Pnn7B3fO3%0AOX3nTeTMIkdICqKUoAVJFQRjECSi1nmqH3OirETnpJoYcy0jBVLlVsn7kJlASoMqwAR8bgkIcUSh%0AQBuEEgxkD6g8vLRomYMAcq2WsuG1NAgEIUAYc50ilUTpfO5DzLWYMhrICXX5YghkSKR0MEJlSt7J%0AdZEkpwD6mNl3UmejZ0ICH3KdLfPANYnJIn5KB0MZoswT9xgiGb8yuNFDkthJPmJUTvoVKr9vnxyB%0AQCLX2VooonOk6CfpzUs2hpQ6s9Zk9gztB5cHoSGifDiE0ZFsJLy3Q+maGHLDJpW+bZhyYymnRg2k%0AnqqxlGu8VxurJDLLK/uATIDQNOXPwTgTg/1QMyYmg1ydmecHYCelzOaI2bNSHZrclHugg+RPKW6b%0AZZiAnwNtIh6KxnTr1ZiSyKnKAcQtG2LyZhH5/YU4InVuuFPMja1GM15CrB1iN5JCR4gjsfeEoNDL%0AAu096dEI+5d7UlmVdJ1ExkApJi8UkVAZA8FJAVoSk8DnT8n2mpFxAqUH1xNUzPdUyiEuowikISJV%0AnHyFsvQ3RocxmX1Y1znMpetb3DhirKKopsRF1+OcY1ZOUlQhGJwj+cSsGVg0OZWu3bW4fsQNI6uj%0AI2azGWVZThLykRAjddNMVIUBIRXj2NF3Pc5lZYFI2ePmMEgmHfxoeAnxiTiBb5kAcVhTByuFEBNS%0ARlQMeCmypEoqklIQM1MuSsEQIm63YzvsKU1kOP7y0EAmSakrUlBcnj3l0x8949Mfr7k4c/hRZzBN%0Aapp6hikFuoiUWiNDYuh79lvHbj0wdJ4UBNoYbGFoqpKqzIwgICdrhYyluAhGZfZeCCOSiI6BcQIm%0Abtc62WpBSYWc7q0Y4gRi5j3K6qwMOjDOpMx7jhIgp+HNAYTlYDsTA0kJEiqzoqefF1PChwx0xwlk%0AidP1EUlOe45HEqbrkSbiSb6nXoK7B2Av3V5PQZ7n5QSyzPiZqAoZIEsif+PkjSsnr6LoJ+UTgihz%0A3yunvSSEMLGbMtArpcIYgUcwhkDXD2x3LVobfFlSFQaj5AQ4Za8jPTnuHAyxf97xCwEIZTDHoZTC%0AGpON5RDTxpsmCjFolR28k4+3r+UjTeygcBtZm1lA2UA5ppesoZzsVN6mTPjos+v7BEhJPUnMkszR%0AmkZPP0tz78HrvPf+VykLy9n5GSHu8DHRu0TnAkYmQhCMh5Sq3oMJlN4SU8Wrpzsh6AfFTgl6ZxAC%0ANrvEbj9R7OTIcqXR0uK8zudgvWcYBlIKPH3+jK7ds71Zs19vGLseLyRxBJyicyMjMIr8rHbB40kk%0AIREqn+PkIxqJkYYUxvx/ggeZNbQAPkX8GG/PYSRRVCXLoxXz5YIXFxfsbq64OD/jybMXXN1s2LUt%0AR0crlBI8PT/nx59/Dho++Op7/ORHH/Ov/6//k8urawpZcHV5xTvv58haETwyRPBZrnGL+EIujdLh%0AoTxtKhPELmMgjo7tzRUPP/2EH//g+1xfnlEogetbvv3tX+M3f+s/RErJZrPh9OQOzodbNs71+obN%0A9ianeJSKEByb7TV93xFGgR+yvxTklKyiKLA2TxgOoNi23bPf7uknA05lDM6N7PdtNjxFoJRGG0NZ%0AFKxWK9AFzWLJfGZASoTMxVZW2ubUhnEY8/QTyeOzS77z/R+yHSWUDVc3VzjXMZtbzHzBkAZiDOja%0AgoN+7ChMoplX3H1wh6ETnD/f0A8tWhUsTmeZoaYUQgmShLLIJpBNUyFlwmjN5c2LnGYSEzebj3n4%0A+BGvvf4Wy6Njnp8958nziqYpEQTmiwprJMZI1ATehhDzZotCJk2MknbT0bUjd47XlKpmbD0ujDxY%0A3WKR3NzcINWMv/N3fpf333ibqijY7VseP3nOTz75nOvrNVLXvPPe66yO18xXz/j888+5uLrg+fnn%0AmE+f8sX1lre/8j67fcc4SV2+ePiIMTn+1t/+62xbx9ZvQTp23Zqbs3OC6qlPKnoZaLcbmmrOrJoR%0AXCAkx7PLc370+DO2Y8/mZs/j8xd88fwpQ9ejiOxdj9ACJHSjY2wH+nHgen2T03F6T1UZlJU0VY7l%0ArBcFxydH3H/jlGpRcHl1gSk1ZWVxrkPaxH5Y8/njnyBt4I3X32RRLCh0yX7b8eLigk8+/4yL9Q0Y%0AyW5iGhZFST8MhJvrHOscHFp5YpSkMlJ2Fe35NcWgeP/B2wiV978xJYbRse86doNn60a2uy1759h3%0ALW3f0g4d/dgjJCidIGVTYKEU3ufYda2zOWxMkf12z+gCJ6sT3n3rXYpfn2HFnNB/xMWjNX4X6Als%0Axj0v5AVt7LgcVtx74y7GaJzLZoSzmZgmUQbnAjfXW0ob2Gz2bDd7jCjRU/TsqALWjvhxamCUmhh5%0AnjGOuDTQX+35ix/8gGezb38JEBpGBwLKugBGXrx4wTP3jHazI4yezWZPt+9xzrPdtGyucnR7WZbT%0AMCGnBOakQAgEXHD5vo7TPlsWFLJEaEH0nuVixb27dzlarVjM58QYOVqt+MaHH7JaLfnOd/8M7z3r%0A7Zr1eo3oJLoRnN4/YTU7JR1JYh84mp3w9iFG20MAACAASURBVOlr3Jkf0d/suH52yQdv/RJfffMD%0AHsoveBYMq/qEZXWCKQp8TBhpkWiIEo1FREkaE2IEETLzBhkpXEfh9tT37lBVBa1raWYVb/mRB+98%0AgATmtqQeA1YpRF2QSIiqoouCPl0QUXghUFVF0SyIQw8+T2tfnWHVVvHe6RKTApUyU5GmUdIQk6Zt%0AS0YfsbZBmZKLm8S2DTgh2LpAF0akhWq14O5JjTHZ16qcaZIecT6g0kClG5RUBOdxwWFkBiSKqmR+%0AfMT7/8HXePDBV4lVRbAGpTVp36GTQAhLStB3I599/ojLixvu3H+d2eoIU2S5zhg9F9dXXFxcsmrm%0AvPfuO5RNmc2WpUaFhFaCpDVD1xJlwhaWfZdToObzhkJKorhk4OPb83PnV38TIXNCFiJ7eUG+B3M+%0AuwJRvKQiiKmh0BIhpmRLXk1oyX6JKU0RLjE/d3PTmUFlDhJ9Dhx5OXk2xilp0+ep6lRXpZRIZhqH%0Ap8zqJmUGMiIxxpHBj4iU+b9SCJTi1kQ43fIhpmZd5eJZ27xeDwwbkUxu+EOCwRPHxBADbfAELRFR%0AIqsCN7T43YZZVSLJHpJju83vPQzoTOjC+5y6tnd7Nu2W7sLTf/Rv6UvNXxW/yYM33yAguLy6oXV9%0AZnXHkCf7kqmGykMRvMiDpZi9LcQkQRaHc04OX4j5FLyUjqQcYayEQluNSNlvLHstHlJVM7PUT4ye%0A6GOObifXUGF6Bh9sGJRSE+BosdYQxzA9cwUq5fozhEQgIIQiHiQoEys6xoibvqZ0lgkzenzvGN2I%0AVCqbylYlujBUs4qyqdHKEpOn7/Z0Q59TK2M2hVZS4lTAGsusLnBdx3a9oeu6Kbk31xO5qfOUlQKR%0ArQty2nBCK01ZVtR1g5CKfdtzvbnBhcxsv+vepTzU3ynR+0CRtzuSiATfgXpFeiJyU5ZiRAd527Qf%0AmDo5BUlOTIV42xbGA/tDCmKIU2DQgZXDBMgFhND5fjqs6+maC8hGxOkVvlWKqAn40YfaF26v2/Rd%0ApKResn+EmBj2GfyR+jDETBnsSrnPUuRWSsWp5r4FqQqEbbCzFVEm3CDouh1ibiiLGXp2RO0j4fJl%0AUhiA1QorBTJCkTJ7gpRQKQNOvYBhHPBJTql/E2iVYmYiB0/v3TRczS11CCOd6yFFtIF+u2PY73BD%0AiyRQl5piVrA8ahjGAbFOmfVrG1arBU1Vkrxnt1ljlcC5gdH7DPAMPieCNSkPgxP0ziG7jmpWU6UK%0AdA4+CYRsoF5Y/BjxQ2ZTjb3n4sU1hZ6xXK4AgffTXhmzf6aYzr2IHmLIaoiUWfeZOTRdajjQz24Z%0Aa3LqCeTUEAUhcDHiYqSLnn7sCKGjtIHC3vvS9TCmQI4V19ctT59s+ezzSx4/3bNZC4RoqMqSJBLz%0AqsJWEmEDWibGsWe73nFzvWe/DfjRII1FKtAqYVWWX4sUiX4kCBhjALJpM1qSUsCPDpkSUSQUr7Dm%0AUgbd9WQQnQ4LWmVAVYrDrp/VFZnGkCVSevKZVVIhpkSxQ3S8D4EoICpLlBNIHXJ4UZqwayYZmhIZ%0APGe6n5UQhOSy388EBgk5gXSJfM1gAu8P93UGe1LMATlSSfQBjJ+sRfKAcAKFkriNoM+2JyGDziLv%0AHZKEyN7TmSAbBT68JBscgOEwgvOBXZdTGX1To8QcjEYqPUlsNUZrpJwAoZ+PB/2iAEKZ2WOMwlqD%0AVoYYM9Ln+nEyOH4JDrnBE0LIxcAkc+r7nmHIG8aBTZT1fgKYJlxSTSwgnQvUECZ9Yo67F7cRbgKR%0ANLbIzunZb0ixWh1z9849fBjxz57jRk8Sgq539IPP8e9J4JMg+sSudQQ66mWgHcC/mviWoO0iQkXG%0AmBknbhSEaBiToRvF/8vcezVXluVXfr9tj7kWLjNRtqubzSYpirIxM1SEFKEPoAd9ab1whhSb3awu%0A12XSVCLhrjl+Oz3sc5GVGsY881ZkRFYACVzguL3Xf63fop8UhTWMXjO0A92QG8WKUnF//8jbn18z%0ADT1mhknFGHFjJHrNGAJR5fcyxcAwTYxO5MXgbJmWzDGsBM7PglqMaK1zzaKA0blZeMkLkRACdV2z%0A3W64/uiapm34+sfv2T0+Zqq7yJWwiwTXz54RhOCP33yFtIqvvv2Ktjlw6HqiUNze3+OiYLm9ZLP9%0Af/jVr3/LcrOhXK8o6nK27c/3xpAXTafn33teVFZ/w9TxcPOGb/70R/787VckN7GbBl48f87/8p/+%0AA+fPnxGEAlnS9w12riM97o/sjnucH6nqgrquaYfAsWu4vb0jJU0MeeovhKCqFqzEmkrlSdSYIp13%0A7LqB3fGYweBKETpF2/Y0TZtjiUiuLi75/Pqa3/z6Cy7Pzthu1hSFZZrjYlpKpFbZhhodj8eGaXSA%0AwhaGoEsGYfFlCXbBMTbY5Tn2QrNaesbhjr6biBP4FHBpQieFkIp6VbA6q3k85GaXy4tznj2/5u3b%0AV7RNg5s6lFGsVksuL59RVVnYSUxUi4qmfeBwfGS/f+D2/i2HrmW9PgMSxijOzs64OF+z2wcWdYW1%0ACiXeL+jznVhQmorCLvKxjZHDbsd333zDzZsbmuOR//v/en+J/P3f/z3/W/03XF2eU8piXgwqZLni%0AT9+/pgkSo0oevMAVS+Lygs68427KzXyFkIj7R4rLHVJq9l2LSZ7icsOyNHz15hWIiYfuwOF4y+Qa%0Agh+RxuPHRPNwwGhNSJay3nB2dcU7/45D1/H1d9/y8vVb2kPL3e0dU/BUyxJNtsoqKxEK2qHB+QnG%0AgEJw3B3Y3dyxXaz54pNf8Td/8Tv++//p7/j0t59RLCxt1/LPv/9H/vM//mfasUXXEqxCGeimI9+/%0A+pbRNwjl8Rcfc26fUayWfP7b3/Cbt68Zvv6KNzdvuHt8BA3Pr55xttnSjQ3TNCHliuWqRMie1ncI%0ANKLUfPLJx/zV3/4lF+szlJbsm5a39zf8+OYl+86xHyd2/UCxWBIBpTPc3/eOto8EFIXNkSvvIlGQ%0AHWFGs1ytOIn20zjxh3/+I82+5y+/+B3/x//+f/J3v/uf+S//8M/84Z/+yM3rG9p2IL194L6759E/%0AEETk4uoCHyNT39MPA8Zm0CpJ5hZGmSAKnIsoRba8J8k0HmmbnnEcqaoSawtsWdINB949vCMmR7kw%0ASK3p2u6D59LgRmxV8Oz6OWM/cf/ukXfv3jH1Ezrl50tZVripoWsG2nbAhcBWZF6bFjq7bqRAG43U%0AChccTX/kYf/Iz7e36Fpzdr6mXpSURnN+seXZ5ZJlXRDCyG9/8xf8h//1P7EoFsQAn37yK27e3fH9%0AT3/mzdtXhM6jSyB5pmlAScVHV9d88emvuT5/TiUstV6xXV5SlDVNf+Tbb7/lyy//yGa74X63Y7Xd%0AUC5WXF1eU+uKSUZMEhhtsotBz9DF5EjeQV1QLC0m1SQCDy/veOwbtpsty6sXrFcrVEz88F/+gdAd%0AMGVBvVjkMgMm9q6l7yYe+xbhA+Wqoo85DhvCyRmcXzIlaiKlBJNc5tG4iFQGrYocYYgRMTYwtsjj%0AnjoFtquadVWyHxO9CBg8upCcrWt0ITCVZZhGcB4VQxYZlMb3I/0USaNDGMsQE+b8nGq5ob56QVou%0ACMaAEMhNRMYEwgAa2Q6Y+xa/H6jOzjl//gJTFgxu4mG/47HveHN3iyotqbasrq7QusicnJw1yQJk%0ASAiVp/tDc8D6icV2C8HhBwnH94KQOHuOmBlpKIE4xa1Ejo+klJ3LaYZvPqltSRKFyBW4+SvNjI/Z%0ALZ8SWtr8ZeY4CZzYjf5JjDjFT0LKLhspJYiCKPzJpE9KOXovBbNFP4HMLa6RyJQ8/ZgjICLlzUSG%0AxmfnE0LMBpTA2A9MQwfRY5SkMBolsmMgxYTVBit1FlzGxP3jA13XgRCZdSQ0Q+fw44AW+bzOa4ww%0Ab0gC6MQYHLtmR5KC5XbLrz//lPNnz8BahLFIbXE+MaUIyqJMbstJaY42SYGcm3JjyO7fmEAoiZrv%0AVfJpDTPvOmbHcUinDf3sHREzs0OfohPpyU0fYyAlgVICWSpiyO5wJ33mac0xWBdyKYhSCmttht3G%0AvMFARqwxmRE5D2JPDMlTIUtK2fV++rv0+edU80ZMF4pB9vT+kNvTXIsZRozVrGJGFNRKZv7F8cjh%0AsGcaJ/CJOE5YXaCUZF0vWcqS6TjSPrQ0xz1umiiswaiMKRjdQLcURKaZ1xKIMVEUJcvVCmUNNgaG%0AqWffHBjdyOg9579gq6TTOnJ2FpwuD6lTxgGIfCzEvA+Ze5Dfr0fJ8Ts1H4N8fkukmjdsvAfBZpZn%0AHkDnvYlCpRNCQOU94umanY+5SrlQJOsCsyQ672lOx+AJf3EScFIiPkF2c2mH8z4LlLOTIs33iZRm%0AvljMG1AldHZXCIhREANIAv0wcb8/cn/3M1JPeD8SSGyspTASpYscS/zFyypNMa/vinlgm6KnOG3s%0AYySMI2lOKYQocVExRhhSZCAwiuzyMBG0EcggcFOOxIoQmdqGoWtIbsQoqBcF1bJgtarRo8AWirIy%0AKKPZrldsl2tECLTHAyolgvP4YSSGfN0LlR2URVmyWC1xMaKswkvPGAfEKAgEpNBYo9HK4FSkU0N+%0AzrvIcdeyKw4oMmcxhZPwxiz4zkJIyCKZ+EU8dr7NPp2HJ4FeMGv6UpKEJKocPXMpC8tDCPlPdBnm%0ArySV+ZDFWS7XpLHm7rDn7tGz76CdwKeEtYmyUpnlVhpMpfFMhOgZh8ixHTm0PeOQRZeyUJgiYbTA%0A2Mx1T4k5bRNJYXbGJZnFLATB52tCmXkgJwRSAXNUE6lJ831+9qghyZHKU/ERCQIzg0oqosr7Cyey%0AecDMDajIRMDjhGdME26uu8/X1dzqhSQGgSQ7o6yyzPJCFoSYJdYTFiTO7yplN+tJmMnGkexyEum0%0AJ5VowJHFFznH1/LHTuBp+eRkyumnMDtq5VMiRvMePp7bqXNK6fTMCCEgtCb4zKxqun7GeWTGn9E6%0As2+1QieNjPP3/wWf8d96/bsQhIQAbfLNNBHxYcoTCh+eauKkzICvsR/nTbJAkm2/4zjStw0pRcz8%0AYDvVp3ufo04IMrBT54U5MFtQ50ayFGD+hevZ/uyd4+gc3nusyblTZS0y6XwxOofQitF7nA9Yaxin%0AQNuNaJUZEE0/MDhPOw6EuHr6mROJ0TlE39MOA9vNBpTEBZ/p6AkO/cQSzbF3mbcw9Ax9i5CR3cOO%0AYzviJ4/VBiUgjA7vstrsyQuok4rsI0zBIYxAKUnyESNtnnD6QAoxO1tUXnQkmU94nfKybnK5tWV7%0AvuH58+dsz7fZJdAcefPuHUPXUZQFUebM49nzKz759ReMQ89D0/H67o6+PULwNG3PoR8YJ4fuOr7+%0A5mtCTDRtw4vra5arBReX5yyWC9w05CmRz7ynlDIk1VpLWVcQBYfjgZ/fvOGnn37i5Y/f56aTcaI9%0AHvjbv/4brq8/yoKLiCir8xQreYa2odkfaNsDQoG2gihKNtst0nzB+myLjxafLG3X45xjsVizWq+p%0AqzyF8jEwjROrY4N8/YZ+GLC2ZHQR9kfkuqfvB4Z2IFUregx3zYDniDBFruclQYx5ioOgnzpe37zm%0A259+pO0m1ss1Sisejwf6pBlEQVFvCHVPLwc6CZbIEByH7ogQEVMblFVMYUBKha0rVCko15aL51t+%0A85vf8dFH13z0sOVPf/gjL396x+gUwzTmqIQjV78Kz+XVOc+vz3h8fMuhXWTnVAIh8/E4HHsOx0fu%0A7ioKq7JN1xYs6pqyLDGmfGIIeQdCGGTMWe9DM3B8OBBc4vLqHFhx2rU8uzzHLi7xBFrX5c2+relJ%0ADEoz2oLWlFhbMYlAY3v8ekvYNvR7wcGNuLsHVP2G5x99xOL8gtXZlsV2xRRHfvjxW1zs2TcNTdux%0AXpVcPb8iMubWiklhVMUwJO7vG1IwaFOhrObQdBwOHWEWp+u6JEwTKUamsaOUBV3f87h/YBo7isIQ%0AnKPdHyBFFpXhbLvk8nKNKSJNe8+bh4bb+1tuHn5m195TL0p+/Zef8dOPP9A0B5JwTE7x87uIkI77%0A80euNp9hVMW7x3uSVtiqYHKeaRxZlUuenV+xXi8Rh4D2sChKtusFZrFEVgplLBfPrvjdJ7/l/GKD%0AlZLJ99zv7nlz84Y3N695dfPAEARmuSYIhTCaqqxYLpf0U0dIMbdyqNwuN04eoRJlWSJ1jkxs1luq%0Aoubly5d8//0P3Ly94/DQ8dHzT1kWa87PrqirJUo9EqJjnBypDcT7yJvVO6QxnJ1lwPh+f2Achwyo%0AFYp2GOhbx9hNyKQpbYVE0Xd5k+knzzRMeJ/nL9573BSwJl+nx+NA073h8b/bf/BccsFzvrqkXiwR%0ASfLiRc+nH3/K0IyMTU+7b3i8fcS5wDhld6qLjm4cCH2PnL+XDz6DC2VEKHBhwgWHCwkRVY4Wq4S2%0AibJKGOuAjuZw5NVLxWa1pirXeB95d3uPQFGXFXWV6+u3dUUlDffv3tIdO8yo+HT7EW9HaHdNri7f%0AbGm+/hd8P/Lm9Wt+fnzLXXdPJ3ounj9ntdny090btmfPcmxQlIgowWU4okqCQkuUikQ/EsKI8yPH%0Ads+XX3/J2PWsN1vWqw1nqy39YceP3/wLYmqp65pAxIdI7x2tHxCFZvtsyapc0t7v+OmrPXKAaep/%0A4fwlV0/3PUEk3NjjR58nhtJkJlnKLDHvA/00IpVgu1wgS0kYe/ADKUX6oyNoRWkNqrAEMbtnGFmn%0ARIVk2jfoADpp+ocjUVvkcoUVJVLViFQSgmGSmiQ1WllSCGiRu6vQlnJzze6bN/zD//snPvt8IInE%0A43HPoTny6uc3/Pz2FYehY/PskvXFFUZmCKWxFd7nHUGIMS+Ik0SpNVIlfDAoVZJU+cE5GmSdBaFf%0AxOxOm49sVEjzdHIWF2IWJ6TIcSEVT6rDiXExOxZktvKfOCzZAZSe1lGQp61pdrfkbafIwtPsmsrG%0AdkkAYnLZiyAAkaHpPgUSEasqpjgwPO6RMVvpByLL5YLFss7Peanop5G727eEKW/kop8orcYoRXAe%0AYqK0JYUuUMLQHXtuXr/h+HggRcVqs6DvJpQQVPUiu9FFgmgwKrFaVFQvzpj8xOgmNtfPKOoFn/zq%0ACz794jecXz3LsS1tOL+8wlQVyXs21RbU7Aacf7dSyjkKkk/nEHNc4TTIym6oeerL6Xct5ujC08r4%0A6VmYUQq8Z408JY3ysZYzxzDG7JhxKpGMRJ6auX5xTZ3AqNEH4ql1Z564I2UWBX/BvRHz+ww+kFLM%0AbgZxwjek7HYpLFWK1H3P0Db4oSW4EZLDi4CPDudH/DQggss8muiIwSOSz+tPJEoUKBWoS8WeibqQ%0ATAhSGslg1IDRMcfRleTE9ZBKooxEW4XQElMa9KixhUZa0F59AKvP0FeQKaCkIoosqsUYiGGamToi%0AD+lQxCCfjlnmWeaDK5NAigzPzbs9QZRzgmGOCuZYVprFWiDMm/2UAbMnuDDwxOsUUj1tDk/OoRyn%0AmcWBlFuAkxDzxpvZNZHPm5hCLsOYicXhRFERAsEJyzEDe+foDj5yukS1NOwf9nzz1Vfc/PySkDqM%0ADZhSUS+XVIs6s5m8yhXXv3hpElbK7OYJCZsiWkmslIiYUCSE0nQhgZR4ZekDTKOjTZ5OBCaVrwOr%0AZwdTDFRGo0RCFZKz9YLz9RKVPC6MrFcV58/PWW9qCqc4dmtGf0FdV3x8/SLHcZWkVIY0eW7e/Exz%0AOOJ9ZiNKozGFRSjJ9mJLlODThF1ogvZMaWB//0hpShbFAlSOV1facrk+Z9o7DoeOh5tHwhTZXp5R%0A2AotDZEc/VHiJHpksVHPIuMJoHxydZ2uw5BtI0id8p515tAJA9oayuWSmhE/JfzkUUZgbMpNnL94%0ADR5u9xN//OYNX/75hjd3A8cJbK1Y1QpjE9ViRWWzkUILy3Fw9P3EsRlo+rx/tCZRlIJyYagLUDqL%0AHhk5ohBCZ7CxELODLp9npc0tolJ6hIqk9807xKSyQCPUE7dPSojidN/Kn5pdbeJJNZOzuK30iceU%0AcsxUCKKUjB7GJDKSNkqsqVEyMo2RlHLkzJoSgyG6iFYZdy1ivh8g5/s44gl+nuJJoM3zm7wH0kgx%0At3JLiZjFYCUVWmZOGojcZD1HhJM4oTQytqYoTRa6wnvBKYmZaSTTfK2To51P6JIMYtfGPBVBtW2X%0AG1q3m9xQq3M/tp/m882o/4rT+v9//bsQhKSUWGPyZmoamR3F2SU05y5jCPOkJczuoezFiiHklh54%0Ain3pOe50slY95edmKPUJYC1ktlKeAFbEgEiZdSJlrq4dhoGUEkVV49xI8BNK6znSlCMxfm5Lkkrj%0AIwyjo64KpLb44DMwdBqfIHOn1xQ8wjuavmW1XmEKSwD6cURoQzcO1HVNkpLRjQzjxMPjnr5r86Y8%0AJKQocFExuEhwOXudVdBsOctKcr7RKKlnGS0v8MUsAsUw2/dUznmfqPh50pEXgSEGyqrkV198wSef%0AfMwwDByOB5rDga4fM7zNeSYfKOqSzdUVm8sr7u/vaA4P3O73VKXFe8e7xz2HfsQoTUiCbhi4vXvH%0Ajz9+zzi2LBYV3fGcs+2aY9Nwf3eHcw4fIkPfgxRsthuWyxVu8tze3/Pm5Wvu7u9zBnnyPNzfUxa5%0AynUaBnzfowtLSm5uCdjx6uefedgfGYPL7tk7QXFjWKwXaJuBcWhDpCTq7E4JyuY/usgwZylQKiCm%0AiFlsSOUCYyxj16OioKxqRD8hbAdFyX6YOPzwkmVpGacRbT5ns6xQUuJDQEvB/njgX778I7ePj3z0%0AyRcc+57f//4PTAJiUeCoeXxseOwnghjxOhD8kanZ0bQNq1pS1TVlVXDY7VlUKyprWW5LVkPFdrvh%0A2adnXL7Ycv3JCkQW5x5uW5p2z26/pG0GUgqUleTZszXPn11y9WzB7vCO+8c7hjFgbYUQiqGv6fsB%0A5xzdocuNJFpTlBl2ZkyRN73SoJJgs9pQqRI3esIYiVNg6EYun33YoJMzyS47LeeKTyEVuqioVmtk%0AMxF1gazXlFJyXi2YrKETgvuu5+7dDX1fkIQmKMtHRc1FtaJcbiAMbK9ecHf/M4PPU/6yXLNYbRAp%0AiwvFsqYobL7GJ0nX+JxpVoJmagku4EdHd2w4PO4Yu5b+cKDvGxbLGmEEw9ShtSCqRAqOZ1cXXG62%0ArMqacTrwhy//kW9e/iveRPbDkX1zAJFwwXH+YoMtFaiIj1O+jpNkcvn+NowDX377FX3veXzYcXt7%0Ax7FpiDFSGEtVVpS2oC5rYvQMk0aL3BBUaJubrXS29nZjS9MdMJXGeUfT7Gi6PZMfkVpRGospCrTS%0AGZIryDDBsiIET2GyqOF9nrilkLJ120sKWxB9QqAyfD1J3rx5y8NtQ2l+z6JY0R4Gbt/doQvN9myb%0Am+qWYC+yUbjres7Ozqgryzg6psHhRo+yGqsK/OghClbLFZt6jYiCqR+ZuhHvPMZYClMyTVmgEdKw%0AXm4ZXMHd4ztu7+7Z749P514iMY4jQsD55Tmr5RoixD7SH3sebh55/cMrxmHENi3WOWIIaJvZBC54%0Aghtni35gdCNSJKpFxTqscTFQVAvq1ZLVestyBUXhMUXi2N5y144MrePm53d89+33bDcvWC43DIPj%0A0NxzaO+wOlEvDefris8+/RQT4F//+K/cvHrF7wMoaei7ASkFVxfniCBy3NoHWGqikdwPe8JRsBsb%0AmmNLVa755PpzKrVg6ibwkFzEKJkbRGSE5Ehxoh9bur7h3e07Docj9vaGRb0kBWgf7il8y8pEPBOH%0A5sCx60haUy2WfPzRc/7uf/xbFsWKH/7wr9y9tMjBoLrhA0EoxpjbpWyOPxidF58pZs4f5IbMJARG%0AavTCIq2mcx3d1BHSNN9LEi55hMwW6hQSJgmqcsm5loRjC1NkUSzQGIa+YX/csywXpCQRwoIqkKrM%0AQpCyiCDQlUYkSfQRVSSEKui6iW+//TOH40DXtxzbhsGN3D/cM0wtZaV5vH/AjyN1uSAKSUAitELM%0AgGB5YswIk9c1co5ipQ8931JakrAwr4eYJ5FpVgykiDN5L2SHingvEkDmlJwm2OI07Zy/DiLXN+Si%0Aj/z1RPa/I5HE+T/IC9QsYuWI/ozQJDeuZAdMjAnkqfhdgggkHAYoREcpNEJkkSD6kaQFstDYVGRx%0ANQUqAUHCFDLwsxCCQmmyhAaFLSlMiUDj+kDwuRwkc80ikewEEzJPpmP0SKkpKsP1Z5/w6WfX+OQZ%0Ag6dYrKjWZ1w8v2Zz+QxZlNnJI/UckwNtTgJZdlwY3gNPxcnRnMAT8fK9wDKrdTMkKX+2nGML8unj%0A4mlqfnKEEHJLTt4wiCcHV55/5zisMgovPEHEJ92IX4hCfhaBZM5sZLcICREzryKrfmKOp6SnCb2U%0ACsgTeyUkMkmiTEihcCikLVgVNYvFgqk7MvVHkh8praAwCkXEiERtFXpZ4SuNHyei85g52lAXCsmI%0AsYmL8yVCLGgOR/qhy+6oJDBFia10fi56z+QjMQmUzqDb0igUgUWpuThbEQmE4J8wCPNvF0Wut895%0AiryRJcoZMj07eZg5O/P5LH7x52RlPIlpQubzIM5Or5jSnEaYRSR14paKfBqh8vUjcglJPiancvLs%0AWspOpvRk7Ht6/+o9WHq+hGenSZjjZTJHxJhFJ9R8/E9q4glwThZ/kdnlR3bx7h7e8s2X3/H7f/on%0A+v7AYqEoa8HHn3zE9bPnbM6vSMnSdSee5/tXoTW1NehUURMwQWJJFEqSQsJOgkVR04SIiuCSZD8G%0AnHRMIuLkDC2fmZwQMYCRAmsUi3XJ9dUl15fn1IuCUkvKzQUvPnvB6nzN43HP5XBGvShZb9ZcX5yj%0AY96fiBA5Nnve3bxlv8vDuaoscxFKUVBUluVykX8XKrI6X+Cmiakf6Js97fRIWGxZVhusLKlVwbZc%0A8Wj23LU7Dvc9XTeCFGw3ElUU83mbBle6rQAAIABJREFUgeozFO3pWlRCokWaAcDySWhFzPhkmWvI%0Aswsz5jiREmilsaKgihWDGNHJkqQEHXH+w+Pxw+tbqn/+lt9/+ZI/v97x5iHgEzzbGrbbEq0t1mrK%0AIjOzpinSNRPHw0DXOaZA5vFYiagUojT52ksZ82GEzi3VUhFiLhdQQs0Acz07bRKBkSj9PIgRs9sx%0AD4rDL9jBT41h83MsComf9/KcBHWZr3et9BNQWs5DjBACYRrxboAZ3CylgnEkyAkfJ8qyQBubv998%0A75UyXxdSycy5OzmWpEDNYH9EfAJLp5mTJoTKHKQECJlriOTctOzzcQ/MnCOVoe4yKULweR1iLSGF%0AzMjyJy5uvs8LmU6Xa35Oi/x8TWTd5ORGjAj6MTekS5XdsKWwmRmkVTbaJJAfShD/1evfhyAkMiX+%0AVAmXq9ze37pIWRA6gTmB2f3jnqomrTGcGspOVsrT308n32k6kyvnQGqJRs0qZFbkvHekFDDW4N3E%0ANPZIIZmkYOw7vBsxWs7wYTFPTnx2U0TQxoLQTC6iTFZDpzFPvN8TyvMrkBjGieOx4fIiYGyBkIJh%0AHEEppjhSLC2qkNze3tMdG7q2ZegHxtklZbQmSZOZSEnio8eniRylykyakPJmTCueLh6RyCdkBEJm%0ABJ1cQcD7+vkY0FpRVgWb7Zbrjz7i+uNrbm5u2L/Zczw2jIPDzZWiHsmqXlAuluiyxNQlqdO004TU%0AiskHxgRBKbybEG5CdA3yIds1hfBstytgxLuOtm15++YN4zSRCf89IUb2+0eMMbRNx/545Hg40rY9%0A45AdZCEETFGwbxpevf6Z5XZLsazpB8f9bsfd4yOv3t6wa464lJDWEERg9FM+L6wBqVhuP0YWW4Z+%0AzDW9Zc1itaJeLCnKCltWOOdzDWbbYqzFy5hrGqNHGkWhalRRUBcVVmqimxAShhAZvKeOkSgiMTja%0AtuXYNPTTxPpsy1/+9V/RHDtevnnL7WFPtTnjmAp23cSUcv60Gwek36NdD8DkHclldpHVirou2G42%0A9GNg1zZEPTCJljE1KCV5dn3Br//iM8bhBw4PB4yqqKsV09CzWFxlfkVhGFxESI9SgcRIQrFcbLm6%0AuiIlyfHYsD8e6doWZXI8c3CefXfAh7xwnPqBZVVTzrBrIzRaKPzo+fHNj8D26fpQQkKcRQYXsKUl%0AJkF7aGgObVb4TYkUeTG6rWuU1Qxjz9u3b7h9lZj6kd3dHlvcYsolxWJNUHKGOlrKYsGqPqN1jv7Q%0A00hFVWjWZpOtqNYQBdmF2DhCyDDD6B1umPD9QN80tIcGGTyF1lhpGNoOZSXnZyueXz8jRkcMjk+u%0Ar/nsk0/ww8Drn15xf/+OaecQC03U4PDUVUVpS6Y48u333zKMPUVVsl2t84RNSrabcy4unvHjyy85%0AHjr6fsTPUNmT2G2MhZQnNMZqmlZlq26S7HZHeuXRhSHVI7pxVK1HX4OxK6ZpIERHvar5ZHVOSBaf%0AFFFZ/AwFFSHlqWIMqGQptEWmLJA7H/CTJ4pEp3qMPKKUoCpKLi+u8nW73/Mw7YhdIjlBUZd8/uvP%0A+fj6oww6XAjUVtL0RyY/ctgfsYVBoVjWqyz06MzjMsrgRpdt2hM0u5bjLt8XEoLNZkNdLtDSElNg%0A6PsMx4wekSyLak1hS54koQTDMNF2LUJAVVf4yfO4e+D27pbd/Z79cUfbd7joKUqLMQZrC6TQmLLI%0AdvSUnXZ939G7kd1hh5on98vVGl2WJCWplyUXFxopRt69fc3bn98iU4GWK0LQGN3RdzkO4lNHwrFc%0AKooSjPJcbJeMVxe83azZ7R75/sfvyNjevKe839/x7Pk1hS1wyTEOLWoUrMUS7QpqLQkysN/f0R0a%0ASlGhosZ1E94FjFSUVqNkwKqIUpG+b5nciDQKLRJde6A9HBm6Ed93LMRIqhV1Kun6hq5vMXVNtbjg%0A8nn+Y3TNermktBZpCyqln9gxkDfQ1lqKqsBoi56f5dMUmCaPkgatDY5IYRSiMrgYiW1Aq5KVrKmF%0A4jCMdIcDkx9RtkQIiUnk8zXlRZStCoTMAuZlVcOxRRSWE5sA8kTQSIWfT5KubTHaUJiC47Hh1auX%0AvHn9mq5t+PnlK5rjMUfMo6d5fCAkz7FSPPx8w/i4Ry83jDPPRGibYxWoHOma4yopZifz4AZS6Pml%0AJBT8NEMx5wnlqYX1aW2VCFI88Tjypv79Jv8Eyj0NgeYfEkEGR8tZcEin0ej8fnLbVJpjwTOsMmYL%0AvBJpdgdFZJoX5Erjo8CTNwEChYgRgc6Aa7PkYnuGSBMxTExjS2E1tdXYmUVhCKwqC6Vmmgai1yzK%0AmrKssksEibUlSheABlFQLtc54lVWTAi8kCRTEJIgoDOctNSYRcHFi2t+9bu/RtVFrpRWhqQtslyS%0AqjXRmCy6kGNbPsxRoZgFOyn10wAzb/pOv8/8+3pqczrdYmJCxDwFP7UNvd/mi1moe8+kgbx/R7xf%0AzwJZyEt8OHBM+b7M7ArJbyM9fd95tzGLddnlRcoRh6fzIGdcIM7vLSuN83uN2ak3O5/kDGA2WpKE%0ABmWym15DWUisFpACQiZUaVhUGdvgxwnvXW5mVAqjJCSPILDa1DnyYARLV+Yh7ThQlAXGZoZHjIkw%0AczwiAm0NpiiQJOrCovUSHz0hOKL68L5ijAKhZmeWRMrcyCZFZoqkAG7m1s1b0/f/PsEvt93ytImf%0Axc9sWkiMU27ElPMx88HN5SESLfXTFzkxOk+A6NP95unAv//O2dmTMns1xvS+YSl6ZIoZui4zJDum%0AhI853pZO7WnzOZkPfXb1xTmi49zAq59e8s2fvuaHb77n59dvsEqwWRco5bncbrhYnbFZXzBOuRE1%0A2g9F6kVVoRcLtBHUMWCDw4pEoRXBR6zSDD7iiBhiHlSISJS5kZIZnaBivpcYCaVRlEpSV4a6KlmV%0ABcuyZL1aoDcbNs+3VOsqQ3kFLFcLtmdrVpsVl+s12kXub2/x48DQ9gxtR3M8orXhk4+vuX7+PA9k%0AtWRRl0gNpjIsNyXH/Z6HpmFqjnT7HjtG6o0GLSCE3OrcTUytY5ygWmRmZgw5mhadzMUqSqMMRBcy%0A5D9mAUOn9CQiS5EFyCRUBo6L+MHeNZEh7z55JjcxTSPDOGYGoNEkGWnG8MHx+OHVDcOXP/DnVw80%0AoyAoUEZiKoW1MkfgjEASGV2gObTsHvbsDw3DGJFGoqsSU5XI0pKMwksByswQd4NUBchcniCEQqgc%0Aw1czWkMQicKB8FlAUdnlK4RGKZPLB0T++U+iD/OzR2hDYHZTajmLRrO4Mgu5RmrMHJENITKNA93U%0AEmMAN8E0kmhJZgDjc3HCibPHDNSXJ/dWhpOINDdxi1lYlSDNe0h1PD0zT/dFmd24IkM1QUg8EuHd%0ArIHNMTgpefLuRsix6kCMeT36tNY4jXXS+3vW6X6Q5ntGiIHZBEiIkW70qGNDEoLVckG9KPMxmMXq%0AXzpF/63XvwtBSIjMWIjhVBufral5QZTbr/zkZ2C0IKY5kz3lE98Yg1KGEPwTZO7kEjqBlH5Z+Xii%0Ai58ge/mB4Ocbcm7UEkSS96ToCVHMVtyRGBxK1liTad7e+ywcTdmlVNc1xlqGvkfpgDKSfsgfj7+0%0AwpOftSEGhtExuQDz1MpNI4wjMblcP6kETdvQNg1+cjg312jPlrOk4pwJJgP0Ysw3k5ibBVLI9j3D%0A/LAiq6hxtlnLJPODUMkPYFeRNDeOQVWUbLcbzi/OWK/X3N3fc2waDodjtuy7vPiwtmC13mKKGmlz%0AvnhKMIaEDRCFBl0QhMJFCOOEFw1ISbWrWW8WFKVhf8gn/ziO3O/2dP1AWdU4NzEOPW3XMznHbr+j%0A78dswUvQHhoW9ZK/+t1fgZC8vblltfqJZx+/YLh9yw8/vXzK3769veF+vyMIqNZLlDEcuobROWxV%0AsFyuCaImqoGuHRjGMTvQbIEtSmxRslytGb1j97gnJViuVwipeDzsGCbHYrGi0AVdP2WhJAF+XmhH%0AT10VeLfBahAx8vL77xmnibquGYLjT1/9CTcFNtsVq8st993A46FnUVdEtaDpOrzvGMYGEwa8G3BD%0AT5waovcs6wWb9YqzszWjD9wf7vERguyZUotrMlS9XlVIJej6BquKGYqpWK1KrNVMU4/zI8ZolqsF%0A2hb4KJBaslgusHaB1CVDAJ8E67Mtq9WCfhh4d3vL4djgY+Toetqpx48TYQqUqqA0BSKALDTwPzxd%0AIyEkjLAzwC4zGSafGHZHuscjmIo0BZwYUT5gSs1SS55vV3z2/AL3eEU89kgEvhs43t9zW1i8H9GV%0AZhhbUnJsyxo7LXHDgXjsiFNB8p4xRgbZE0gc2oZ+HDCFYeh6pr4juUitDSppVJAkD//x7/8jRWl4%0A/eYnbt79zLJe8dHzFyAD09hz/fELfvc3fwkxUq1KfvpB83B4JNhEVAKdNGVVEEmMfmI4DNk6rSzr%0A1ZbPPvmU5CNDP/H119/y8s1L9vsmQ/mCpGlbuqHP00mlsiV6cKBjnnooSUIwDIljGNClZ5EUrZGM%0AZQ8hIFMkMwEFq8WC1eYF4wg3dwf60TOMA03X0BwOjMcOaQQGwdIWRKsYRkGfAk5qJu+YhpFQBawt%0AWa/XGG1QStG3Oer19qd3tIeO7eWGX/32cz5+cZ0bvhhxaqIqKxjAT7lVxmhNoQtklBhhWFQL6qIi%0AFIFxmGiGhubQsH/c0zUdRVlT2oqyqEhJME2efpiIhAzEFgWLSlMWH7ZzEBO7xx3v3r5FpMyze/nD%0AK17/8Ip+39MecvuQMYrzy3POzs6xtiS4+VmVQEmN957d4z37/Z7sphD5PlEtmST41NNNPVuy8FqU%0ABaYsEN5QlwvqapN5PklSVSWeSFFrFiuHjx0RR9MdCTFS1CXxIOi7PoMFhaIfe24eblFlzcXFFYFE%0ANzm0gjIGumHIGwU/807GjpQChSwIQ8CNDi8kYQQtAqmQCBz73T2jH1htNhijOfQd+8f8PDBCoFLP%0AZEqqBFobjLFPDJPFcpEdutqw2W45W2/o+sCZMdm1Mr+KoqC8vKAyWUCQ89Su70fkOFGYgqIomGJk%0ANApRWYRS2OmMdhoZQ8AlAU3Doe/oxw4ZFMYWIBRuGjkkT6U1UguGFFguDednV6imI9U1elOAnCD0%0AiGAYfU8zjjzudtzdPXBxdsGnH33G4+MNL199y+F4R5h67t7uCSFSGEOcJkSfxY54KNi/ecfu5Q3b%0AakMvYB8cQUt0lBihIGbGw5Mg5Ee6vmVRPvBs/f4UfdjfEeMcZZF5upyYF36JmfGTuYham+wSFnMd%0ArZRPcM7c4JUXqk/lDSSy7T8L6E+C0NO6DU5AZ4l4D4FOIYsEIkH0s3iks70+SUKSkGSu1xY5kmOU%0AoarK7MSICmsTRku0kTA3FRmr2GyXaKlwU0/0Icf4lSWG7EfSpkJoQ8JSeIWqa4I2jHNrVlKaZEpC%0AgCgNMQW0DExoxqgQxYJiu8UyxwPKmiRLospfU5yydyS0smQ+Zba0C9J7MfO0wMsWD7TI8NinFWCa%0A4b0zz+WEDz7FR/JBFHO3Fk+6wMlhlFkU6b04GOYGnHmNaVQGtuYp/OyfOq2Bc53P/LOkWcwgu55+%0A4feIIZGCeCLZqtmVAuK9oJhmtk7Ioqk6ReFEHio6N0KIjDLOm9uENBpt1OyIEDAk3JCHLagMJRn7%0AjsJmFso0jNR1hSnKXKEtJVqrvF6Y3QYxzXEapQhCMM7x0RnXkYH4v1RwBKAVEUkIEp8SMuXSlZxU%0AmOj7gb7tmMYe73vELwSh7PSYfwWze8GHLOpIKRFKPQ32p3F6OnbTNM4NxApj7HztfSjwJBLq39i4%0AnfYwp6Gt954YcsRFKZkji9HlWm2Z+SghBJzPg4mnIyvF075oPttwLqG0ZBhavv/zd3z31Xcc7g+o%0AJFicb5BzqYs1BWVRI3WJSVDXJXHxoSNFG42Xub3XqIQR2R0mZXYtBWsYwpTbBX1gmjkouY1PYw2I%0ApFFxohSRhYxUSCotKa2hLjRaJGRMWK1RUhPGwGF3YEwTXkZWyyXGmoz/iDFDzm1u8y0Kx3JRs3vc%0AUxaW6xfXLKqSt2/f0h2PuGmgUIrNcsFquUBNnkntWUjF2E8EWoI44lTAOUm36wljj9FgC8vZds1q%0AuaKwBUpqNIaEwAqDFInkA9E5NFlMlic9glPUSry/1kX2Yp6E4tOAaUiBvm/p+pbJTdi6ZLGqiGli%0A4EOm091jR/P9DT+8bBgdCKWxhcKWZV4bFRVCGmIkt1YdG/aHI10/kRDUiwXVZoOuKoqqpKrKXEtf%0AVFhTYW2J0SVKFehZJFJKo7RBz6yzRATpM39OSLSyCGWfBCWt7dO5OFPYnswbSoqnOJhQ8kk0Qpyg%0A6WR38Oxc9y7gygnLmAsLmgPjYYcfHNFYMJakJVFLokqEDAkCMjomSUkSzM+p97yuk94enwT4kyNv%0A/rdPQlF+dnghcTPkOoQsnEd4io3FGHJ7d+9wMTPawuwsPN07Qt7G5xTSbDDzs06SQoCU8DHM9+vc%0AlD26iX4Y6MeBs7hhsVjk+0PILeL/rde/C0Eopkjfd/kBlOa8YJzdNzFXn4f5pvYE0oun///lTfJk%0Ai3wfF3tquTi1ZIWcrX1vq86Lmnwh5s+TIkHKjR1iPkBCaGY7DUoJiiJbXN005ZrEcczRN5snimHO%0AHHoXGYeRcZye3E3zN51v0nO13DxNPgle05RB2cfjkXEY6NouA4tPnxPjfKElppDbMIKPuU59FtNE%0ATMzS6kxsP/3bLKj5EGb7b/6YmltHTsfkPbQuw8BsWVDXFUpr2rbl8fGRru+zTVnlHKS1BXW9xBYl%0AUmp8SDifN6NR5KYDoQxBSIIUODfh+4jWhn3b0rqRdYzQ59icD55d29MOI5fVGlUaCJF+mui6nkPX%0AM47Tk9LXjQNnF5d8/usviD6y3x3Y7Xbc3T9waI/8+Yc/I63BVhVNf+T+8YYoBVsdKOuKfjhyODaY%0AoUBKiSkbkhgZ+pau62cRDoRSlGXF2cUFPkFzzKDqccyC4uHxnsnnabqpVkxDi5siWhiSy+evEZHK%0AKg77exT5XNvd3dH1LV3Iqv/Nuweiz+fg5uoc0kRVCPTCUpRQ2IquiaRxIpvG86IyxVw/u1zUrNdL%0AjNVYKzm7WJOkolwqXGp5fPdA9zhxf3vIFdvJ48IAONabBettjbGSODeYxVlclEqSQq66dSFihCLJ%0AHAFMylKtNmyfXVCOPW109OQmwU+vvsgsnUOTXTRRooQmTYk+jB/cF/78/UuK+oLPP/kUlSLO90xB%0AUJuK8+WGNw97JveArRdMYQIZMSYhXMenz7Zs5W85vNsxDSPCaEotSFNH8xiJ+0TCoYRHM2GcI40j%0AYfKMXcc4eI5dh4sBVRjG6GinEWU0ZWFZLjeoCGLyhDhxvjlnUZeU5YJPPr3m8uqC7/68oOsPpJS4%0APL/IQMYUmJJjvVpw8eKCfbfnmDr6ocE5T1VVVIuKYRxZLBas11uSD9zf3jMMjhfPPubj59f86cuv%0A+fqrf+Rx98jd3SNKSKwuadsjTdsgZF7kjs7z7v6OKAP1aoGpLSF6wCAokFJjdMWiXj05NWxRcLHd%0AcHF+gbGRi2fX9D10TSC4jmYMTE3P2Az4bsRWGhWhUAZtLFZlDpuSikN7xPnMaVsul0gpqKqK84tz%0ArC7ZPzb8o/hnvv/zj/g0cex23B90BnGrhF5ozrZnXKpLxmmgaRumYSQphRYKJRTJBxyO6DJ0tj1k%0ANljXtNmirrKLBCC6xDQE+mbARYcyKle3L1aUtvrg/Es+0R4bbt6+ZZzbA4e+RSqwhYa6pDQl27Mz%0APv/i13z++a8oyxo3zm7QmIXy4/HAq59+4rvvvmV/eKRrG0IKnC0WrM/XaFMgZMPjfscwZvvvYrlG%0AJktlVwg0kxtzc58RSGFZLkuKqqcdOnbNnu9+/IHmEDgOA1FKisUCq4s8AFB5g2JNkV2jPm9Ugw/0%0AXUdhbN6cBYFKCmssJs7Tf3LVaYohN7WpAFEjZY45GC1Iyc1VsRMhjChlc213Utgii+dBRKQbiESE%0AlnMb1fsxu5T5+5bmw8VsURSUmw3RTzO0WOdNckyZS1HVufHReTrnWS03lJcXbAQ0u0fu9jt651Bj%0AT1EXORojJMbKvJFIY75OZMDavCjvhaMSI2alSKWi80dubn7AlwJvC3b9yH3TcH84sD+0PLu8ou/2%0A7O+P3N+/ZRhbQnBM48SiqLBS4SZPKWQ+Jk1g/+qO11//gEmG3ioe0sAkInFyWYvxEU8iPkUnIuM4%0A8vxy+kAQ+uqrP9CP4Un8EU8SwWkhK57WSTlOn8VYow3WWCpbvBeExPtgjBSCulygdN5sCjEbRsjr%0ADlsU/x9179UjWZZdaX5HXWHSRcgUJVhkAWx2sQeYhwYG8/en54GqMdVNsllFlsiIzBAe7iavOHIe%0A9jGLyGpMP3O8kMgsZKanu5nde/dZe61v1VacCsZUdbOvJepWcsSaQkriVraNiA/Xet0i7iX5LyZy%0Aing/Q55QREqMEhUIQiiS2myJ7GaT5FCVIzm5GpkRoSJDXXA5YpmYfQLdMPtcockGbEHbBm1a/DQS%0A4kQcIx92R3bHM+1mjU+RUGDRrynWkbKpfAxdB/9EKZESAyl6NFlA+/qzM11muotLSLb9dRcJXwg0%0ANffFpcHqAjUtRd5/6oFIqpLVFYBacr4KSOUCP67/XO2LpxQpSxE4TLm6kTJZ+DFkspL32BhLVuk6%0A+8k1fQHGCtRVFvfiqtcg+ISmk3k9QwgJ8oyfR87nA8N5T44TSiW0VbhO2I9taXHWEaaZ6XDmdDyS%0AU6RrWqzSHHZPtU5eWlBfvXqJ1laWHUNidbugszUel0WM8UnmqhyVFMzoUiHPkUKizfnz1VEgpITE%0AIsUtFbKUFMQoztD9bsfpcBS3wWl3BUyLSy7X84rE1XJK+BAIKaKNuTJMU87MFTuhtCbWQ5+zVtoo%0ArZwjqIiGXH9nfXEDXA6bpTb9fXF9lssvgogImUwo6XOtPOJSibE2LSn5rBUlkTVjdP1sKYbTTOM0%0AMU7sPj0wng/EOGJNK3NLUmxv1tzc3WFaObxHpGK+dIqJz7NbjFF+Zz9LW2PyWLLwt5TMJT5nphAZ%0AppkhFHwClRUWDcqhdcaQ6Ug0ShiZVhU0GVIiTjPD8Uh/bAg+M3wY8DqgWsPdyzuphS+Z4+HAfDwS%0AlyvOw5m+61kuF7x89YrD4YRzDevViuA9+6cnTvsdKSVub2+5Xa5ZL5bYOcL6jL33tKdCg6WNUOaJ%0A+RxIg6d3llcv7lht79g8u2Ox3gCakoxcL5fWOCXtgNTiI5Mvsb+azpAL//P7/YUgIe+4tCJOfmI8%0AHxmHE6rRrDYbluue2U9QfgyVPo2J/cPA4y5jjGK17litWhbLLe3iBmMsMWbOw8zT057dTpbsFEXX%0A96yWWxabG9rVim6xZLXZVIGtp3GtNC93S2Em2VZcTuZyv6zNdiWhSTXmDdo0KN1IBFpbrBUOXsoZ%0AldOVt2a0Js4zpci/p7Ii58rNUvLM08qQpTZCzCJR2EHJaWgadMyUcSKZgWQsxWg8mSl7mqzQOaGU%0A1M2nGIV5iugQl2syX6K6cjleCjP5ku9FSiIM5wsAu7b1poSvYvFl5ilK1XtHJkZZ/sjfz1cxCISl%0AlApiSrne1ut9IkW0VsQUr7pHTLLASyURdSFrTShgrZVWvXnif/X170IQSilzPp/lIaNMzfWJOBG8%0AlwEWEX1SEqZAKVzVdXkz0/WfubyJUB+qVXm//P0YxQLKtUI11cFU1ZYLTUkRSpIq2ALWWEoKpBCg%0AZJw1OKtRupAqMC+leB265PMh26PZK+Z5vAL8QGYAU7+38JDqBqkkUgroonn8+IiKhR/e/MB+t0cl%0AReMcCk3OHmXkd0xVaUwlyM5ISWtJTnUTVGTQBVERhQtQPquslRdAyagsP3fM4pjSxrBcLrm5vWG1%0AWqG0ZhxHdrsdp3GAVDBIpj6pTNN09H0vFb4p1/KUCt1U1bJas5fzBYCYMm6a2J9PHAbPZgqcxpHT%0A7Ikp83AYyUqzyhqnNeeQ2O2PjMOAnyMxJvwshxIQFs8wT9xv71jfbDicj/zuD38gW4UviTB4TBzx%0AcWaYzwx+pjjYsMX7kXE6M84DKIF2aeM4n45M0ygNDNVuXfKS9cpQNOR4IpmOHAIpRlQ50WiFZaIk%0ARY4jVjm6phWegJct1OFwYBqOkAPkxHA8Mo1nPJF20dM0PVOcCPPIw/vv0Ysli6bHxxFbIusGislk%0Ao1i6ntY6yB3HXWDwE4uuo287ifWowv39DW7RoVtLmALTPPH27XuOuwlrLU3jGMczY9ugWDGPR/Z7%0Ai7GJyZ9JJeBai9IZ02iMlUhVRqFdQ7NYofsFSSke9jsOxx1Pxz3FKlbrNb/4xS8pOTKcR/w4Y4rG%0A4SAU4vnHgtB//a+/5r/906/55tVX9CbTtC3tcsPj6Hn34QNP5wnaiXzaM80DKU84V3C2oFVgu3Es%0A85owNWStKa0h5ZHpcGKKM8ZkVPFYAmk6EocDKntUgdOYOZzPqMbx/OtX3Ny/5DyPPB52rFZrfvLV%0AN6y7BaenHaeHRxyazWbN27dv6ZcdX331il/+8i/54f0b5nlkmmdsozmcDuyPB4pRPJ6P/PD0wJsP%0APzBFL5l/rViqDS9ev+Kv/sOv+MXPf875cObX//BrHt5/5I9/eMvz25es+w3RR46HPcfDXraEemZ/%0APDFOE23bEXzgeD6jvMI2Brvs6JRUSlvV0neWbtmyXm94cfec+5t7GmWwKO5ubnj9YkLrgWW3xBTY%0ALrcY3eHnwGAcTgnxoPiIHzy+E1iwc5ab5RqnBfifZomNWG1QCs7zjHOO1XqFtS239ze8+f4tT4cn%0A/vm3/8THT7c4Z3j5+iU/+/bPeP78ORjF4+ODDJo6ysa7HqDOpzOTmolzZP+4Z/+wYzgJ48kaR9t0%0ApJg5n0a0kdrxw3mg6EzTddKnVg+bAAAgAElEQVTikAXA9+XXcBrolw05CRRztVqzXax5trljPE2c%0Ad2c0lq++/oa/+OUv+fnPf8FysYasrtbl6APHw4Hff/UVN9sNb9/8keF04uwn5jTz/HbJT3/+c1Lc%0A8+7Nb3jaP1JCpGkWGNVxHgJPn56IvrBYrOm6jn7R4maL60WYHkMm7I8cD4kfPj3hp5n1comrImF3%0As6Axmk5bGGdcSZimQn9zJE4nZi2tUka19RlisI1DozAOQlDkeZJIckooU7CtEgHVHwkpMvgBbSOo%0Agk+Z7bKn6S3aFlQqKFeEbWISqlEUWwjTkU+7T5zGE6Z4ccp+sR2/8JdkSy+Ni6lkQpRGK4uwo6YU%0ABcqcDbrU5h40KRd8igx+IhWBnceSCHHGukzQiXmesV2LW7a4DKfpQHrytMslczjzOM48jTvevv+O%0AWRtOPnHwgbJYEtDM88B+t4Mkz8acYZ4Dje0wuiH5QpwKZdayPR8Tx4czb377PfOcmTrN3ggIOHsP%0AMVJiIaoibX0ZKIXjcCL8rOWv/+Lu+vr83//l/2K3P5FqJYlSn8WdnIUXlUusG1aNsabGV4SDaI1E%0AdwSCW64tJlpr+ra/lnQoXQWd6n5YrZb0fU/bSXNf17USl7Qt2nU1np4ocWZ9s+Lu2T3FFNqmRZpg%0AK8MmB3mPxyOPHx8gVkEoz9JiVOuyU74ssMTin2JEl0LXL1ms7ypY1+KcwlnBAZx2J45PRzrTMvlE%0A7zqCL7TK0DRLmm5FUgdSNEQm9oeBh8cDy5sbIhnddigrzWTFGFlOhkCaZ+I8EcOMn06UFOhai7MC%0A0lXKXDkyqc5dtgprpcZ0LgBi6uHwImhdBntVt8SxZJL6DJpW9fCh6wJMXVxI9f2D6lghyiGsVBFH%0AXUS9y3ZbmJylOlou7VcFceeTM6lkcbFfF5bls5OsSOX8crlktb1Fu56gFKkEiVNnTyyRrDJznFE5%0AYrOWmTc4sI3Muzkz+Yk5zqQYyDnSGMvsJ0LwKKBpGk7DgWkaeNo9knICV9DO4JTBV05UyAVtbY1r%0AGGLyqFzIRb6vy184qgrYKG1HpS5hY10GR52IeJoy05sgbrV+CfkzYPt6eKvL1VLq4jonaYDTspGf%0ApgnTyGuolDjUlBK3Xte2GGuu7W6X71dKIaQkot0Xh9JLbLNkcTJdrvEQKjpDgbJGoLi51CY5EVkS%0AhZLFlXaJLSr92QHoFFg5hrDpe57dbTkog8qF83im6Mjd63toGobapZ2qsJz43N52PYPVivaQEjkJ%0A3iI70FqRrSZojUeeEyFkafNOEqNSShabDkWjNZ0GS0YIVoUwT4wnzePDJ8zKwkLzOO1IptDfLCsH%0ASkSIaZo4DgOP799z2h+5u7tl0S/lvJQSxiTG4UyYRubxjEbq6l/f3/PTr76mbSy7rNGHmW1uWAeL%0AjqCy4XAcGfKIJrNe9Nz0Pev7FyxvbigYplkKNvKcKFEWnyqKs+nCDNJauGtGVZFPyb3gktKgXsvU%0ARqxSMiFFxvOZ4/HIcThib5Zoa8VlkiDqH0O+97sT8SmiC3TNksVixWrVslre0Pa35JiY/Yn98cTT%0A7sA4zShgtVyyvL2l225x/ZquX9Gvtyy3N7hugbEObRuU61BND00HxpJrNDmrSzN1lAp2n4jRI62I%0AUHKqLe4WzExRgo0JuTqslXxepnkgp8SlOS8lEVSMdbRNI3zIxlQmmNzXJOmiaJQG21BsQ9aGUDnF%0AYZ7FGRqsnL2ULCViiHRmgSrm83X+BVD6YpIQttjFbFLvvymiFEQUsYBIYIqYMyHXyHB9Xy/XYAFC%0AFYREd5ezpbqUAdRFzOUP4c1JZE6iZZfGySpOYTGN3GNCLJzHiVTAGFMxMP8/cAhppejarkbELq+t%0APITmWSDTzsjmMFa3kEDcbM0i1heyPjRzlkjV5Q2TB1q+ikUheJQSmU8VsbEaozAWnLEUcmX0gHOW%0AGBOpZvinMBGSwEIvyx/5uSLTNGKNKP9Q8MHjtNjSp2n6sUMIrlbRQq4CkcCfLpDnTx8+8en9A7uH%0AR6bR03UdPgRm71EKUkh18yDRsVy3OtZcHK2XT9EXM0Pd6AHXD53ki+sgUN1HsW7126ZhuVxyd3fH%0A7c0NRmvh9HhPifV1rVY2ZbQMCOuNPOSUpm8XGG0Jl4afLI08PmfmmAmpYMiYyWOORx6PRza3t7L9%0AO494H3kcRlrXsRsHdCns92ceHw+EKAJcKprTFAh+ZrNaoRrHOE/gFMrA0+EJ9f13YA274562b+ja%0AhXBkrIEAIXpCDhWSmQgpM40n/HzEOEecDvhpoiZOZRtaNFZ7EoUcjsQyMalZtkKnA0pbUtcS54n5%0ANKFVSwlRHOZZgODGgrVaHmIpMU5n4ZoYGSJCOnMeT+QsYHNUwk8nTN+ztHCeRjqVwRk609A6Jy6k%0AbiZOAU3LePbyus+BtrMslz3FFqaU2azXzNMfOB2PbFa3rDY9u8cDPk7MYeLNu7d8eHyDtWBdZrHu%0AePb8jtV6RVaGku31xrlYLHnpOsZ55jydePf2HY/7B5RVvPr6JV9/8zWLxYKYAlhFuxDQ76JZYHHo%0AUH50fWxvb9lsNcEnYhxI+z0+f+Rf33zP775/QPdLiQPkSNH5+jPm5Il+gHlkkRWmaFTbkLQmqEIg%0Ak6In+IEcznS6sGigUYkUJqZpZppl275cbbnf3PHi628IKrN+/EAKhfVqy599+3Pu/+OaYbfjD//2%0AG969e0uYPZ8+fGS17Flvlrx+/ZoPH94yzZ4Gw2mUASWZzMP+gd3picGPZJVpbc84Tzw+PbHZblmv%0A16zdltX9hs3/seX3v/kd//JP/4O/jX/Pul1gjKNvO5aLhTRdTSPTNOAax3KzJik4jROd7XGtI+bC%0A6APaaSFAKEdnO3rXsVyusP2CUMXjxWLF89s7zmcgBqIXsVqhpBEmQaMdjXbyIB08J33Gd4blpmex%0A7okuivOkwDRM7HZ7jFG8//iBkJLU125u+fbnX+HzxH6/p6RMsxDh9Pb+jhfPn2Os5XDYs3vaczwe%0AKTHRth1d22GVxQdPmAaST5yHgWEemPxILJFWO7TWBB85HSe0VZzOZ06nE9ja6qCLHNT/xE47nUfW%0AywWbfsX99p71ak0KiSMWP3lGL61X+r3FOsc0etq2xSiLcw0hyMYpzDOfHj6SUqDtOuYwkabE0+NH%0AXvgXvHhxT9feodXM7rFFl0yaE8MpMDzteNw/MJ481nas1yu6znEaGr62G7rlAucS0DD5PTFJhWnJ%0AEq1qmo7NasVmsaDEiCmgjWwaLxtHY6BzFqcsq35Jb3rKXDCpstSyJc6B1FqJTSmpHw5xpmSpAvZ+%0AIKcZ5WTDnnPi6ThQ0onlvMQ0BteLcLDdrmmcJXnPdJo47J8YhiPqNBBD4i++YKH44Jn3e1KWSElI%0AmRilwrttOoxtiLEwzgHtloznCR/eM0bPfjxxnAbOfiJMM+M4MvnInKXJ07qGTGKaBkxr8DaDMkxB%0ABmSdZ7rVmnE6MeTAyU8EbSm2wbiG19/8GV5bPj3seP/xHclr9qcjp2HgdB64WXWUeiDwoTDOUqNs%0AtGGcMp+eTszqA6NLjG0mNgWri0SKsyarwpT8dQPYtR0l/3hk895L4UL8fCiTKFitw46BlIKIB1qh%0Ag67W8iCLFC//bgo1Mq+4uoiMkdp356SZ1WgjIE9rWSyXwutxMoN1XcdiscA2S7puQ9s6IGLIfKu+%0A5ub2HnOZ065eZeFEpBjxs2c8D+g8YwjkNJM0FC1u1FwyqTIjVZ1VrLakDBFhdBQsTRMxOqB15OPH%0AR54eT2jVonTE2V42wFbRtitctyCWjM0aomKKmf3xzPE8yMFaWcLswcqAbpQm5pnTcc/+8QE/nTE5%0AYUpi1IWmdbjGYWxlQNVZSylNvoJSJX6nlBXTjtY1ZvbFIbDU10gJjDpxYUrUob+uijVVOEoygF0i%0AZ6XUOEFlCIkD4RLn+zwPXtwoKGHgKK1FpCtJhA7kMOS9J3ph/QhrqkLcmxZFoVksyMqSa0xNW4N2%0ADuMcLjqcXqJKwmoRdxrX0tpGPlcKpqmXxWp1rDfGUMqatm1RpRD9zHAeGM5nEW+dxfsgkfJSY3FV%0AILG2RVmDthqTJC5XlKOUdH0NQEQ5Z6SlMKdEyiIEOKNpbYPqWsqio1FyUDPbVtgn+fPQXyo/KdU6%0A+5ATKV/uv4UQPN575vmSELgwf2pl9fWvjbj4kWu+VGaXPGblLHARhkoRMSHV9uUQAuM4yhLSSRzX%0AGiNLXR9EIFZSI58vIh/inLLOCucFca9M4xnvR4yC2+0NJmumYSIlWc5nClOYGeaZdqPAWiiKGH/M%0ArHFNQ7dYYEpEJy+ReqNxTSvzesw0S43LGe0TJQr7Txxu4IyhUYbGFJY2szAFVzStBmc0mUSTFUyR%0ANAaKc5SsaRpL61qy0nJ+U5mSYJpGdh8e8ONIigHQTOPIw6cHNusN3//wltY1TPOIc5pF2/HyxTN+%0A8vVXkBNqmBmspe8WsFmjPeQIeYoMjSNVE0MyijmN6KnBmI4YqiCfpVUqFoVJIuJeWDJKKSimxpGE%0AT1YUaDIpF4qSGKhEMOWzcYn+eB8IIeMHj346UrTGB89p9SeLrVngxc2iYbFcs1ys2CwXNM2SmDXT%0APLM7DXzaHdkfT/iU0U3Dcrvh9tlz7HJJ0g5lGzAOXwxTVJiU0SnRxIAOBTPMlUkGSgmrLpYkyJcY%0ASMGTwkwuYIyjYElRWDpF6Rr/FINIqPcgiYlB0VmcynVqMdbSmg6lLNpAsoqsCqG2V6qcaXLBFF1F%0ANgg5MnrPOJ7QfsCUiXk0lOJFECpynm3LiPqT5yxVT5CYGFd2kRylxeVllDzbs1YS9eKz6UJfFgDU%0A+7P6fB9OWViGBUAjcTtjxTiBuJ1iVnLtSj+9JJmcqwKSfP+QAipajBPHYQECijgHYEZYYT++Vv/0%0A69+FIGSsZbFYfR5OUs3yZal1nOYZ3MUhFLn6zCXnRFZSEa9q3FkGVYV1DgmCiZVY3iRF9DNKZbSp%0AueiLQwZFKiL+aKtrHljRulasjfNU2TUJbS2p2sOaxsmWImZQCW1E+c0lk5I8sC7izZdfchNU5JAJ%0Ak8coI5DrVJinicP+IPbAesMvSqz1CRkCrq6nInE5razYgysEsChFqrV3Aj0URgBZHohW6WsLgtzT%0AMz6E6w3HWkvbNGw3W7arNYu2x8+R0+nEcBrJdVD1RWIZRSmWiwWts5SUpRmqtrqlVKpaCllbIpY5%0AK3zIOGMYUkbPkf0wM8aMVpbzMHI8H5ljQrvC/nxmPJ8ZzwPHcSamhHOOECJjLNimg65jcXvLzct7%0ATvOZ83wk5JHH/XvOXqDNy+2an9z8jDhGzuPA/nAgqYLrG6bg8TmA0vg4M4eJdQWMp+jJMVX4GMxG%0AMw1HeaCnKFu+IJtLSyb6CWLAWYMlEcIgDjRlK3BO4yeLcpqSBWZeiBzOB9DQLHumOTD6Gds0KDK9%0A1axaTUwDOmcWKtTPtsbkQp5FjaYsaOwNOXWcjplxGpn8hAvS/6IbTQ4JS+FuuxGGj7bYRom938HZ%0AnzlO4gAoeWJ70/O1fck0N3TrTtxOQTFPo4B5Vx3rbonC8vS0Z787kbPixctnfPP1t7x8/ZJhPDMN%0Ao2R748wURorOvLh/ye1yC1/k9K0z3D/bctOv+PD29/zN3/4dT4cTy+0922XHfhp4eDgy5US7WtAs%0AHGVMDMORnDzMA30MWK3I2nDygYBsOZe9Q4UJf97Rb5bcrG9pHcyjwSSNTpGoHJ1uMbSo4uh6y2Z9%0Aw/7pwLvvH3h18w3/+Vd/SWch+BN//O439M4yHA7883/7Ndu7Ndv7jajzJRNRFG14/+kT3dRwGE5E%0AnbELW4/mhXGaGMaRGCIaw7uf/MCr+1f8/Kuf8frVV/zut//KP//zP9M3HeM4sF2ueXb7jE+PO/7t%0Ad78H4Jtvv+XFq1cMs+fpsEP3DUtt8TlDkPtM0mCTIk+R835k1x85b+/p+gZUwWrDs/t7ng6BORja%0AkCgkjsOR0yjRya5dcLOG4Cc0EGaJd7R9YhgmxnnEIJuweZx5+PhALJH9cQ8GHvYfsb3hq5+/5sXX%0AzwQKP87S3mQMzjbsnnY87Xd8+PCBx/0TpUgdddN1V5tvKcI/m/NMSF7A2nVD6VMk5oLJClO4VpTL%0AI6QQwkQeItqU/ylfnedCGCNlhuJhOnv8NPP06YmPHz9yOB8YTxOfdgfefP+Orv21uOysuCpKTtco%0Aa4zhuvXyceZw3hMazTQdOZ2OLBZbvvnJT/jm29foEvn44QO/+R//RlQz2Mju+IDRLd6PKBVZHCza%0Avubm7hZwFZKeaJwhUjBW0TYtWisZsEKSpiqVMdbQdwsWXUfbWjrncMZgsqZvenTUJJOxtOhi6WxH%0AmD1+GkjBMHuxqueQKCWQfJLtGKnWwSrCFNhPA8N4oB+OPHt+z3q7lmY619GgmY9n4n5gOuwpIVyt%0A5V8+JkNMnKYB5xyX/b7SSh7maIFKGydig9I87XYMfmbwM3MOwglRRdy1qiECo/fsjwds26Iaw9FP%0ATIPCzksaa5nCIHXSfsaGwDB5cRd0XXV3JNrW8PzFHXNWHA8HfPIMk4hNU46MOdGkiMky9Aal8doS%0AisJpzYBhti2tbpj9mTGNhOBxjcJqi9PyXIsp4JUnpoAJhRR/HKmzztH3wr4yWhP8JG4IKxtlaIQ1%0AUjIXcHRKkeSFL2K1xgeIqpZ7OEvTtFhn6BcdurJOmqahaVppjLSWrusrrFLYQK5p6Pse17S0TU/b%0ASvzSGk1rl6SQaTpz7TxKqaC0xSpNKIGm7VivN6hwxuSZlOVnDUDWGk3CNcIOsUbmvYSm6Rq000Qv%0ASyydE6fziRRHfnj/icNpQtmOttdkLEWJa8e0DZHCFD1OZZyzWCeLq2mOkECXQDcFmkVfAa+RUqJE%0Al8OJHEZUisQw0VhLYxaoRtzthYSuUX1Tc12lJsMypT7vRRAqyDymyhcgb5nUMJdoQZZ2IQriNL8c%0AOEoRF9C1vUjA0JqMujbsqOo+/7wYVDW2EJEIvCB2BHItLrx0xQzoFDA5oNKM1RqFISXZ0FulsEoO%0AajrXOIQ2FNfSLdY0VmNKoNUFUyOGyhpMK2KE04rbu1uGcwspyz0qJtarDW1jL4Mpf/y33/HuzVv6%0Avme1Xkk07FKeYAxFOUyBpm/R1hJzIBd5vzM1QfClc0JBMbpG+tT1HKAqi3SeMqfTzDR6UIrz6UAp%0AYJStcSx5IXPK0v6HtEDFEogpEmIU574PzNMs9+Ao9zhrJAKcUxEB6SLSlfyZU3LhkZRSBasvXULy%0AGdBGhKRpmq6zsKt8JqVEqBFtUTARcraSRYwxGlvdf1ob+rYn+IkUZ0oVk3LMxDlQSsZZV0HMJyBj%0A0YSSCCn+T4tuZQy2bWnKkjY3mDBjS8HaBqMNTmUaQM8G5TTKClxXVUeILkqg4M2CtYOFjnSqo7OZ%0AxpR6qNW0ykFShKzouiWlJMbzTHnc17NIi9MNOltyjGgF0XtCiHx6fMQYRSqRD58+stmsQWVsqzGt%0Apl9ZNpuOMIzoHInzRKcMvXHMYcQp+ew3ztE3EoM7jgPz05ltKqwWd5RUYf7aop1FBUmBaFXR9PKh%0AqXFbRUrUSFmNFl2B/+IiErlWFmypZEICHxTT0XMIn6Qh2mjsQv3o/YjK0S07Ola07YL1ZsNqscQa%0AyzROHA4nPj0+sT+dCQWwluV2y/PXr9ncvyBZy8lHQlHorAi+EFM9VWuPUVKSQylV+LiIpekqOseY%0ACNGLqI+qnzsrYGZ0FTouTWHmKr6kJM132iiME2ERpSBbuaaLwlqJ31EUziqksa9gDBgDUSPwaAUp%0AR4L32BgJI8Ri0TqibI2XFrlWdHVsqeqcVDXWq8yl7IHqtBTB31qZobTSFXatiddGyHqfqWLZVYwv%0A4gCOSdyJcl+WNjIuy4OiayS2SHX91cAhi9tyuZcpcCURi6wPiqpidRWBL/e5on4sFv7p178LQSjn%0AzDiMjNNM8HLTVKUS2K2l7xUx5iuHRytdlTqxo6m6GhFHRbwO9sLKM1cLtCiy4P0s0FxlBE6nxcqq%0ANdJGUGRA6LoWay3ee/KQSDESc0QbjWsbjNZiqa+58hQjWV+gf+p6Ew9BrLfXYCDy16Wq6+M4E3yi%0A6wSOrVAEH5iG4Qq+FnC2qZuCume7qIyX75sBPpPo5WKqA7QoQldWklX6Wtl3yaf62jZ2eUjZpqFf%0ALGjbllLgeDySUuZ4PLJ/esKPnsZ1FFMo9QHjmhbnBN4WozgKjHZ105QAg3VtJdM7kvKkmEBFmrYQ%0AiiIpGRbmBPvThNKaZdMyTJ6Pn57k/S2KrAwxJMZZKuk3yyWm7XB9j3LSvLa62XA8HzhNA0lpTGMJ%0AIXAaz/gYCUkOjaOfOVVmzOz9520dihyTcEuSANFiSGSKZDV9QDlF9omsoVhpqilRRL7pfMI1mRIz%0AGoPVyAauJGIyzH6i5CoI1drXy+vvaisHqtaOx5mUHVYbrEqoEjEl0RqDV1YGwgQpGww9rVOkkNk9%0AHYnJU1TmfB55+PiAaTWb9ZbhkFk0K9SN43SeyMXTLTTb2w7XgA8BW0BrySXvd+LMetwfsU2H1R1a%0AdzTNxPk4Y5slh+OZ9+9/YBomnr264/Wr17Rdy9PTI4v1UjbzauRcxaFpnqXCMSe+bBlzveXu5Zqf%0Af/MT7u4dH56+57e//QOb+xtKs+D87iPdYiH8rqZDuU74OG1h03fcrjrU+YkwjTweT+z3eybv2WzW%0APFtucdkx4dmsV9zd3rJe98Qw8+nTIyEWdifPlCIfPj1xpqAXhtnP5JSZQ+Ddu/f84z/+I3ebnqY1%0A3N5s+O7fvuP165e4znI4HEgq0vaO4+HEggUFxXffvcG2CtsochFiRAyRUiQKsVgsmMaZ//p3/8Bv%0A/ulf+Prl1/zs25+hi+bduw/84fd/JMfEarnm25/+hFevv+K7N2/57u33tG3mF3/+5/zlX/1Hfvu7%0A3/P2bz8Q9RHbNXQ4TGOgGEGLxcjpcITzidPDe077PX/5i1/SuwXPty3YFt06AdBbjWoMSRdc17B1%0AN3RtS84iwE1+ImYPOuBjYjgMcrDWmkXfcxzO7B/3+DDhesd6u8XHmQ8P72j6hvu7e1bbFX70kOX+%0A9/jxie+++44PDx94fPyET5H1esVqtcAYeTiXXAgpChzXSIQYiljCc0KpREyJhTFYZ0klYazGFQNG%0ANm4+zAyDuC2+/DJoTvsTTx8fWXQ9xhiG88DheGAeZ4zSbLYbQig8Pe447oUX1bqGvus+H6iUwlrD%0AcrVie7NBmRXd8Ym2NSiVGU8n7Ks7nr/+Bqszu90D33//jpwzTSOQ6aZxsvAn4/1E3AV2uyXr9RZt%0AjPzsch4TNtDoaeyMsw25wBwCKgWMziiW6KVls73h+bM7btYrTBG7tU6GPGfSlNHZomnoTCPRjrHD%0Az2fGEXw4MifPNJxQNlfOHGQlMPPFqiO3hvF05NNhT9KZKc5s45ZxOpNTpG8dn/zM8XCQIggKbddy%0AbTniEq229Rkkw/XkPdMcMM5h2x7XNnTGcpxmxnngeD4TSsE0DmMsSoGzDbc3z1gDer/jOMuzGmPw%0ASpFj5HEcaBrLHGZKTBDlIJQT3K9WtF3DGCPTeUaXwmG/Yy6acZoFkJozY06Y5ZIywRlheZjWEYph%0ATALgncg0rmXqerquI6eINQnXGoqSeFcuMgTLYddUIKcn5R/HakvxFCLWGihB/n5JGNOKA8NovC9I%0Ai9IFHt3WUhVdY5wywzhnaVxD4xzGGbpFj3OWtuvp+yVdJ0KP1gYuQ7BrMbYRlkydJ4y2gKZkWYpl%0AZImnrtNJqUwcBUZVganj7vYOHVtMninJU7RizpWjowRo3uiE1oISCFljmhbd9NIGlRSolt1+x+Fw%0A4nG3Z3860bUr+uWWafaM8wwoxnnAp8x+94mbdcNm27PoDG1raRoLxqAbK9E3lav5v2CKxyqPzZ4Q%0ARogeVzKNUjidcZXNorSpcSyFvW6NK6GpKEr1D6lUD9MKuf4qjkAiRpAvnKYsz8eS5d+9qDuqSKOR%0AykkiTapIT52S+nGZC1PlO6lrC51SskjN+YIUKMLpTJcWXpkJ5QALpTp8rAYDzCrX42mpe1lx6eQ6%0Aw+T4ufDFKU2jJI6VSyKrQk4iUso5stA0ApPWCkyncUozj4P8f2M4H488PDzw8tlzZms5nwcWNxsW%0AV2eBvNbGNjL3X9lN1Y2mDeWL+0opELMIZtKqJ2JRCJHz8cj337/jzXffsd8fKCXz+PhUD2HivjPa%0AyNI1F2Ly4orQsoBNORKSLLdtnX0vS9bLPD9Nkwg51Yl/dYtcfr5U3WDXeFqpUUCuLUTWijsvVaFH%0Aa41zBtc4cZ0VWbZrbUjV6ZUq9NYYgw2xHsw1fgo4K2egmBLjMAmbk9pIHBNGK9qmQRWYw4iPptaN%0AX/rrLkcbudJt0+Cyks9ojOJ4IRPz5dAKSRVx2KsKDNYaUxSNUjRW05iCLRmnilxjKuODJ46JOHhp%0AMs3iEj0f9hzywDrfsd6uca4ljCNzXbb3i5bbm1tmH0gZlqsV/WrB/nSkWXSEecKHCZUyY5yZwkSs%0AbavOGqyS31WEDonfdYsO2zRopZisYjgeGOYznVuhlJQoaO0gGVS8MK5SBQJfmFalqsXVUVgKlMy1%0ANVsBWZhQ6lLLXpVdjSJGiZBhJIbf98sfPSMyBuMW9M2aZb+k6zu6roFUOA8nHp8ehFUbPGhF2y/Y%0A3Nxyd/+C7YuXTAX84cRpmhmnQEqeqKvjVCPmCg2o/LmVMsssexE+UpYW5Vzks6eLgyIt1qmaG7SW%0AVl9dWVOkAiph1AWibwWWbuuzx5br+6JzqGdsid9ZU5vIyJQyQJ4wKtFYRWosOmtabVi4lqbtca18%0A35QLKjupYFI1snxhIV1ez3Jx+nxuJDPG0Nbr7nIvydffS8qiLlHhL6/phDgBY/mx4HtxFvlQhCGU%0AJE0jMoKuIuzFjSVu1Nou6jEAACAASURBVFiSOLaLtE+LQCfPCmETfS4M+P/6+nchCMUQeXrcVXC0%0AtAgYbcU+meWBME1iv7xYqbSRG6sA40RZTlHiYGIPtdUOe0nqiQJ/yULnXOHV161ZrbUvUVT2eqME%0A+e+3XUtJiXkYyDHQNw1d27Iv4uJRUOn+lsa1aCVupqIKrq3xgfRZSReVUBw/wUe8D/LXQXg40zhf%0AGwsuP8vlAyhi0p+4jUo9DZSa+c61ElWbav8W1TJFUWyttdcYXiX9XLPiIXgWqxXf/vSnbNYrjLUo%0AbfBzYPf0loePHzntj8IbiomYYLFasL29oe16UirMPrKIouRrY8gZYkz1Z2kwrpU/rLS0ZSyp6KvT%0AyjiLMi22WZJz5jR6hvPAafSi3mqFD5FxnAgx0LUNTd9juo7zPDPMnm9ev+R02vP+4zviWDDOsuwl%0AlnMaBlIRLo22RoTEXFC1LnCeJ0pRHA8nmpsWox2n41kGRS3NFjEWgSxbK0rulAg2Y60m+cI0zJz0%0Ama5XpKyrPT7IA6K+Z7lI3tWallIiWo/YuuVpnJWbdIk0tkPlQJzOFGtEMTcKlURssrpWpZJEYbcZ%0ARcM8jQQ/MAyR83QiphFMpF85LJE4ORqzYc47huMnSvJsty23d00dIHv65pa+W1BS4Xw+c9if+fhp%0Ah2s7Vsstq8UN3sJpNxGT5jhOHMczrrN0rSPFwMPDR4bpzKtvvhE1u2no+iXzOPO023M+jzz2H+H/%0A/M9cHIDPXt/y8s//nJ+++oaF+QV//b//FW/evue//M3/wz/+yx/4yZ//glufibaluBas8JxC9KyX%0AS17crTm9/x3H3SfU0xMnbRg/vGfKmWItt7c3HEyiWXU06yU0hqIy62d3KNPAfuTTeeIwDTz8MGJ6%0A4ao4ZXh5+5zdfs/f/t3fsGzh/rbjr3/1K3729c94+fIFj/tPvPnhj2inQGVSTOx3B8Z54DQdaXvL%0AYtkQ50ScE23Tkgust/d1A5rxUyCHzNs33/Pm928JUyCMnoePj+SYePHiJa+/+YbFakXTdRItQVoh%0A1psti/UalGKaZsZJXJZ9ylglB4fT6chxHjlZzXzc8f33b/nw6ZHXL77mxbMz1q55PEyk7BhC4Zw9%0AUWVMa3C6YbVeiyPm3HI87hmmE3OIxByY/cwcg7QEabFuphzIJBbLDdvtCp8Cp+HEh4/vxNVgWmKI%0ApJAIPnEajhzPB86nEyEGmtbRdQ2llhBopbBVqBTBeSKlSNd2NLZBlRFhMwjzxrUapxXKLtBTYfIj%0AIUnNZ6zsry+/Ft2CED3nw8Djx0esc8zzjPeBvluw3dySU+awP5GC53Q+olXlz9XB73IIWK2XLFcL%0AutaxXLZgvsKrwu16zaKVdqXhNHI6PvHmu9/zr7/9PZ8e9sRJalq32xsW/YZF33M6feJ8fiIGEajb%0AtiekAe8j57MUEDQmQNZEn9B3lpvtljgOTOcT07gH4H57d72XGWdompZVu6RE+PTukeE48+x2y/O7%0A5+SUOR13BN+z38PD7nsKiSlO4oBQGh8DuShs09V7w4oYA7vTnvj0xByFK7L6uOL+5p5F23E4HhjG%0AgZQjBoQB8sXU0rQdNzf3WFsPC9bRhXBtQMlagXV0TcNuHGu0zKONuFuVdZSS2W5uScYwpcQpQz/N%0ATCkSVCIqS0xwCpGuCkQJsevbFLDaMquMMvDy9hmxFB6Hifc/vOcUCrvThGsXbJzjMD9yTjOTtsxF%0AY40TMKtKDEmJ05fEYrnEr1eo2xs2zYasjqR0QkzeQFZEH5njiNGO9bJh3ffc3P4YGPrs2ZphqnwX%0ABSk4lIK2dTRGok5UToipA64xGmccTeNY9AtaJzyTpmlwztHYRmDSzmGdo21bmm4h4o9r6kb3M+/x%0AUhl8qXQqRTQIpSy5ZE7DkaKCHKZyrSuvB2qq7yuDDPHJ1GtWnFJN61BNK8yFNKOzB5UxiKhruwW4%0ADkNEmxbdr/n0eOb9x+/4+PjAFGZihn65YU4Txsn3917iiU5ndElYldmuV9xtl9xsFujGgbF0rUYp%0A4fEoFDrPNNnT5JkcJkwWLIBTBVsk/i5uIoW24iYpdWi/gIBzltagnKtjI1ZBLyViCLR04tyaJ7k/%0A1aasVCP9smyrIkAV81SWOSDndG2Js87S1GalECMxBi4tVqXOiTElCjJjGmPRqooMOaG0tO5O4wmT%0AIr0zVcCRtkcRoSKkIK5jVSHmKUk8c9hDnugttKbUyKBMm7KgNKQYGIYzJclMulosWPY9w3Dm4cMH%0A8uxZ9D3TNBJmz/l4oihYPbvhfBooakfTLlDa1e+XaDpxjkgbTxTXf0o0X0ClRag3aGUoxZCLCDIh%0AeI7HI99//wO///0f2O/3pPr7yKJaYiFW2yqCVUZpKWSVqX4k+V/OtK6rh0p9na+lwWxkmibh/1RB%0A6MtYn1b2+ly7CEpfclGBKxLjckaRGJrEhgRWLfDnpL+E44pDKCf5I8Ukh288Xetom9oyfLmelcZY%0AEftdvU9opfF+Zpwlfuyi+9FB0ofA5D3EWSJXfkbFRDLSiDaXzJQik5fl0QXqXZsGLuZdVC3/MUoa%0A4EiZ4AVlkJyi8R6dFY2VtsBxHHk4PDC7zKuvXuFXgeNp4Hg609quxlo33N33vP76W1zTMCcPj5a2%0Acwz+zHE6s1QNXkU8gZgDoSR0YyAocUUhPCjdWZqiwVqc0ixKh5nP+DAzTgNtI4wlVRsOK9ju2kal%0AqlXvKgBxAcaXK/5D4kD1/dYy8xtVRakaB054lFO0fc96vaDt2x89I7Q24gZrLG1r0LYQ04SfZk4n%0A4XwO40BKGds6ur5luV6x3m7ZbG9xqXCaC6cp4UMm5ImoY8WgVSeiFlSJNtWokPMVIC1xqoL0ehSJ%0AJRvEmUOUewgRoy1d09F24prKWYqShGNncI2h64W7JZJjonUjnQOrHEmJ21E+s5cmQyAMeD1g1ERn%0AEqZxOLXgdtFxs17Rt1acYVa4R9CI+GS0NLVWxtul3bxU/a7U9/Li9TCm1tDXTrhygforEapRl9hZ%0AFsNGznItFiVx03qN54vwC9jK9QUt7tZyQcWJaC8ekFKLHC6lErU5nCoElSyRtFL/2f/F178LQQhA%0AVWDwJW6VUqmV7ul6M72A7wR+28hGIiq0ouZmA0UVGWQuql4GgSHWh1GWITrXlgC52RZCnKWO2hmp%0AP1WqbowL1lqWywU+ZoKfSTHStr3UYhYkq1stXF3T0rkGgyZkeeiYusGNf3LgoAijJ/jA8XhkPA/s%0Anp44HgVgfHlAfAb7yWHp8qG5tF7Ub1X/XKRm8iKGKV3znFoaZtKF0/Q5iyivQ/kcLbANv/jlL/nV%0Af/pPTOcz796/EwdHKrz74T0/vPmOnDKdcUw+gXFsb+/45ttvsc7gYyKEeB0arXbErMRCSZFBz7UY%0A6wRKnAsCYtRMPjHOiabTNO2S1RqOpyNP+zN+nMhFnAAhFY7DzHgeMc5yv7phu72jbTXTHFC24Wd/%0A9gv+8IffMYUAxjD6mTSO4jS4u5VNijGkCxgQaFyD1oY5BFIunE4D99uXLPo1Hz98ApVpWlGSc/JM%0AY6B1Co0jJ08RmxAKS8kiwF0dtdVFZhqDqXEXH7xUY1p5f9CGGCLjPLBkASWiSiL6EaUKnXK0xggQ%0AMBdsUXSmwedE8FFuZNaQQiT4wjwbVOmZp4FP70/4OLC9kzrNNBk0PSVF9rszjw+PaAfbm57lWioy%0A+0XHZn3Dst9iVcvxOPD49MjD0weapqFvl/Rtj8ZxOs487o7MPrK623L36o6u7zkeDoQS0I3huzdv%0AWCwW3G43vHr5mu1qzYcPH9jt9vhp/NHl8Xh+wLgPvHZ3NNqwfr7gr178Fc32DpZ/z7vdzNerZ7Q3%0A90TTUmyD7VqGcWCa5OY/ziPJR3rTcW8cj+PM8eEdb95/pO8sAThOA++fPpHCjI8zz1+9Yr3dsGgW%0AhFWiTJ4cA9oJf+m027O5ec6mWXC/7Fm6ws3a8b/96j/wk9c/IUTPP/z3vyeWgHaK0Z+Z4sxxODCc%0AB54eH3nx6hl6YQhTpLctz+6f40Ngu97inMP7yMJ8tqjvPv2/1L3ZjmVJmp332biHM/kUETlVZVd1%0A9SSyiRYhQgAJ8KF1wReQbiSQ4gUhdrPJriEzY/QIdz/TnmzSxW/HI7IarevWASITGRmD+zl72zZb%0A/1rfeuTptLDMUQDqMfH4+Mjf//1/Z0mJn356zdt3D6AUv//xDyRtGMYF33aMYSLngm9afNPhG89x%0AOvL4+MAynbndrmnahnMM/N2Pf+DDcaB//QGje5Ra0bQ7xinx9tMDjx8PjPOM1oYxL6xWPXOaOaeF%0A4zyQ0oJ1haIF7j4vE0klQomoGr9t+g5jDY1TuNairWYKMwVYlsA4TMJiW7WsNxumaUJ7g/cW13iG%0AaWQcR5ZlYdWu6XxH4xoO+yPnYUIF0MWwWW+4vrmh69cUowhlpnGOVdehmkLcL6QpCgzXGC49jJdX%0A1/Q0jUBlD/uTHJqsxWhH23Q4azmOJ07HE8s844w4Ofu2F4EvJkLYE4IA750xwutpLd9uXjGmwLrt%0ACMvM73/7Ox4+feDp6RMPD5+4f/+B4+FUQaaavl3z8uULNus1+73h/j4wDiPv3r3n6vqGnBVhiozn%0AiRTBdx1aWw7HI855vv/FLzDeM59G7u8/cDgcULmwLBObVYfVhavNlpc3d5hiuP90z8cPjxTg9vaW%0AftPhG8V5MJzGR2JJRJXI5uJAlTrUJUb0UmjQHA+DNDMi9uusYUmB9/cfiHPiw5u32FkxTANzXLDK%0Ak9TPPwPvG5rbO1kHkRYjpww+aaZ54TROZCXNdSK4L5yOB1JRpCTcNe08q/WWKSWO04mUNcb3pHnk%0AOC6c50KxCjUmZlVIWVGUxTeNtPRkeDoP7ELiL77+Ducdp//2P7i//8SoxP2z220xzZY3Twv7+RP7%0AkDFO47RDaUt2lqlTTNOIsZ55t6W8uKP77hXrtlCmj8TFs27kkDzNM2FZWKJF68Rq3eKcZnv1c2Do%0A3YtrzsPCvCx0bYPRwjKwpjaH1gHMH1fMOyN7KG+rK8h7vHc452i8OKOt89KYZK04l7Wp8o1EZlQV%0AO0p1OcrEWKD14o5XaCzGmWdBJeUvovq1ZKPkzDRNjE8H9HKCRVgmvm3otls669FGkWIiLAuaRMwZ%0ArJKh1BwJc8R5j2965nnh9z/+wOPjCeM0wzAwzieGcWDVrykZhuGE14bOK0oaGc8T5dqiygJpxtYY%0Ahy6VW6TEsW7SjFlGzDLi8oSj0GiNIUFciKN8nWgPStq4QgjSKqOUQKmTAF5l7xXJMUrcoAiEPnQ9%0A3hqOh720NBbZz6W6FzXaCEMkLOgav1C5kEOUv7sUtNUSE2lb5nnm6XHPeRy4lIkorWnbnr7vhSNj%0ADF3X07bS4pcRnmZYJk7HE61RrPwarWrbWxEMgVFVGCoJynN1CfM08PDwiTAd2TSWxha5JpXwUIrW%0AYAzTNHI8HolhofGel3cvsFpzf3/Pp/t75vOZddejFHRNw/l8wnoLBR4f9zweRq6v7+hWW9CGYhS+%0AFdE0RYlpLVH23ialL2oDagSn8Ax79b4hRs2yRIZBWIKpRlOdcyKUpFxhwKq27MlBP6XIkoI4fsWG%0AL46hJENQ7/1z2kAKdD6LOpcGwAvjtJRSh93/WADKWVrXoAp6Mf7sTFRKYVmEF+KdiDthqUJgHSin%0AnIHPQpNW4niKWhyNFBERtBEHvjYGrWq0rQ7sG+sIsTDOM2UpWD4L1dMs7qcwnoglYcKCTpFgHdZY%0AZgqnEDhPM3NIEhsyWtztUeKQoWRirmK2FvFElUQJCV1dF41x9I0nW8sSPxcKXUpvnNGcDgdiSGzX%0Aa5YlMs2Rr7+54+7lLZ/2Tzy9+QFlNUtOHOeB0zLQb1tUYwgqM6fAnANRF2IOTHlhURmji7inQ2II%0AI4NShBKIZSEsitZMONfV9a1GQVFIDYd5du+peniTNIIW56Sqoi08Q/5VZWSJEU/EVWlpTEDEest6%0A29BvGtIfcWJW6zVd1xCWgXHJ6GHgeJwZT2eO+5Ps0bKckb3X+MZKtXwvpQEpgDVnwIoQnRPZ5ucz%0AtVJSWGONwTmF0rmKw3Xd1HK3GWUk5lQFa6VFwI4xyrmqLWxWCt9qiY7mam5UBWcVbW/pVg3W1ba+%0AENBE2gasWrgk9JU2GOex3mC0wqWFZCcSI0knvLesfcPdZsPNdkvjDFrXSK4xRARKr7RG20t8TQwk%0A8RL1+gIgnCq/N8aLuCvuW1DPphOKCJ25fG6NK8+Q6SoexSSCbRFGYq7uoZSoDWNiZEk1JZSfBSFZ%0AgyqFSFxKSty51ShUecfq/x+CkFJK2i5yFjttKsQlME6TZM3rTeErUdwYg/OeJUh2USuF84ZSHDHK%0Apsag6qRKHkCpWtKUVqRFmi2UNsSoybU9IsSA85fYgSyaKOFiKKUlIlbTV87JpE0r+UAvav2Xi/tF%0AwJqnueYX0x9/47WlIPHx40dyTDw8PAgkLolVTi7x9Lz451j/XQUhXTd5l9eXDWu65h7FrlctZhfj%0Adp0yXaDbS4xM84KyltsXL/j1b/6Mq+sr3gxnlpQws9jox3FiGmac0SgjG8B23XNzd8vLr19xPp/k%0AAVtdV845nHUs80LWwgbSaKzxUhd4eUgVEaPmORFCRmuHdZrCSEjixglZSd4yRuawCM9pSfTOo52A%0APp0TyvrpPHAcRmKBkAvzEqTaj2qjNVYqaqvlNaX0bHMuyEPzMvG6WAdLkQdmWARuqlRiOE/0rcTB%0ASBLRshpKUqRQiEsmeYFgphIxOj07vHJOwmlyXsRFJULoEsXhFVIk5UAh4a1DFbGZGiUbE6mZV7LI%0ApkyMYiG12hBj5HAYGIeZeQzMY2Ee4XSe0crQtyt0l3AxMw4Th/2RcUzsupb1uqfrpM636xusVRI5%0AMxrrLW3X88J8JXbyIm1lKSbOx5Fhf8S0ns1qxdcvX9Bse47LiafzE8M8cng60zQNpET76hWbzVYc%0ALOOI/qMH2cPxE1P+A7/4/iVLUKzbDc62vPjmJd/+6nve/pffEY3D2Y6oWuaksbljMY7UrChNJq+u%0ACd0R0xVu11uexoU/DGceTgM/vHnHVV8fzvsDSxiIKdBcX5OXhSFD8p6u3+K1JSuFt5bt6iWb3Ut+%0A8+0v+c23X/HqasXNruPVbscURqy1/Pv/9d/z1atX/B//5//O/buPGGfom57RnrnZXNO5njxnXPFc%0A3ez47qtv6fpeRPAlcIwnEpmvXn7FZr3hXfseFX6C8Mi6k9iDsYY3b95wPJ143O8pBJq25/7+nsfj%0ACesFmrqkzJwj1juaVctq05NspF11LGHgOA246y3r3YqM4ZgT95/uGU6Bklu6dofWnmUuBLWw5Jll%0ASYx5wg/CKDmPA2EZ8d7QNQ0ma0JcZD3UEl2NRUCqmcJ5GlEW2r6lXQmcdpoXjqcTKUR22yvCkjmN%0AA4mM856mbcBAmAVSmI+FFGH3zRVfvfoWpQ37pxOPj5+IU+DuxUv+4n/6S5qu48e3r/n4+IHDXOjX%0AHb51XJutPLCzkmnzH7EQYpD3zGgnTUMFNOIenceFh/MT43kgxsTV1RXX1zc420hVaojS9rXZEsKC%0Adx5jRRCPMWBUJqWF4Xzg/l1kiROPjw8M48A4LYRQyLlODFPhNJ849Huur7a8enFHiRPv3r/n7Zv3%0AnI4jm80Ob1turu447I9QFFe7Hau+xznP+XTCZCUiyulMeFqYxpH98YmvXt6xXTccDk/89rf/QGM8%0Ane+xnWaKI4/HB5rV1zSrlk/7ex4Oe6YYSFpRrKY4JTGbxlKmmSUkxjiTsyIpgW6GecKOmrbzDOMZ%0AnRWnhydumx1GKRHCCwxh+RyBBpaUiMuC04ppGDidzixzYpxnifYioNqmaaqLtkZyYmIeRsZhFsu8%0AaVhQzOeJeZyR3gZNVJqkPLHAYUwcw8ASJgqFddfTG0/nPFm3HM8Lb97eY4zlw/tPDP2a5uoFTbMC%0ApTnPgfMSmZVGr7fgeoLtWCIkBan3TFo2u0PTkrZbmpcvMEygTuzWht3KcTw8EdOC9Q0r3WBUZLXu%0AKCqzWv1cEOr6jpDk8LlarWicOBc0she5MEKMNljzeYBkjdjuO++fD5TOOPlRgb9FXSaeIl6IA5W6%0ADa0R9Cp0fK5FVs/WeGEV1llnkf1IqZZ5VWMEl61LmAPH/REbz5RwYh7PuKl5nogqBWE5U5ZJ4k0l%0Ak7XDtgltOuaQCVHRjBNvP7zj7dvXrDbXvLy5YTzPbNctJS10jRw0Skp4DVpnrJJp9xJOjMMjw6mn%0AELBdT2nkcKCNTPotiUYXGmTyauokPKeAvrg5lkgy0vgaY2YYZ5a4ME2zDP7GQQD2OVNSQBVxQLTW%0AcrPd0bcd4/nM/ccPHE8nYRlGiRSLqC8ttgo5BDtt5RmWFU4rnPcoq7CdAPUfHp748OGeJSz4pmG9%0A2bDdXXN9+4Jvv/slXdehtJaYq/V14i3DytPxkfPxCauyXD9F1vLMZ0HoOQJYhK+o6metlaoMSS0H%0AaLFHEHMWXkq2n13wzl5yIVVoyVhraHc7tus1oW053T5xPh7ZrTcYbVhSrNe5rjBbcZXllGXAlyNS%0AhPC83f7iJbHinAu5GJT63Cq0zAKCvsCSlaJGO8VhU2rU7LLn10bXwSeUUothSiGX+Ozwb5rmOfYK%0AF6H2M87COfecVBAX3We30OVMcXmvLo6iy37/83FCft08z1x4JBd0w+XP+uNkwTOQG/3M+6RAtoWm%0AAaMcVheMh361lmZBL+uDjQUTL7ybL15ZoZTBGo8tAZUSunJNZa8vInu8RCi1lKpI812ipEKjkPNF%0AKeiS658hJ1unBTvReUfXNARrKJOIfatVj+s6ESN04fbmlk3XMR72jMNIvxJx8HA6sT/sGeZJDvkU%0AilF0656r22vaVccUF47DmXOYWUohxcCYI0lXhk8pzCUwhplJwVTr4Ev6Mr5eP8NcBWXrgAAlPDuh%0ALgUPz5HGenNfAO6XM56EXYSzteod203LqBamEJhJ5DyTygTq59H31crjfGa//0RYFEtw5DQznxfm%0AqYCBtgPbaLZXG1a7HZvdmq6XlkmdMso4tJZrlPp5lFxQWpyE3mhWvWe7bfFeVQ7ahZMGuiguWqk8%0ADiIgkOQQpcXLt7Bdg2+ltD3lREmZxhmcVfgu064irjJpc8hoNK3LUBLLXOvXtRZBqGmw2qJ8YNAT%0AlhlHwhpDkxUeQ6MMjXKf72kj59OkRMSiNn9dOG4pxIr1KPW5JJ9ZzPH5fG9MRqsEXxgwlKoDEaoJ%0AJX+umA+5EL90BxW5RzLCDkoVSF6KIuZSWcg8/zpV+UnVgCbupHrOvwhJdQ7wvK78U69/HoIQUo0Y%0AcxbSd84sSyQFAQUqpfBtneLWHyGKGm9qnafzXtwnYcF7JxOTSnMvSteJjDy0xCUkm5UL+T+XiNKi%0AzFsrrVtK5+cFNcdExjCHmZAifV3EtRObKtTGjxjR1mGbFsJSXTcRa9xzpFu+Z4FBh5CIIfHp+MCy%0ASCzuEpu7qMMhBJZ5loX62T5K5SelZwHquQZPqWrl/txekWv9qK2b5hgzS55qdg1CjOQkYK3VdsOv%0Afv1rrq6v+fTwiDaa0zAQh4k4L9WiXPkYWtGuOm5e3LK92nAaj4C8z8uy0HiHd4anZUIhN7fVSgSl%0AAqUuBpnCMgXCFJinQFgSISTO54nzeWKeI8sSGYeFFBapJozQNB2rXvLCbdujtVw74ziyfzoyjTPW%0AeqyVpgwRekx9OGViBXuXLAuTi2JpN8pIDr1cMp+X60l4LxdXUxhn4iz1pmkJzHqBpElLpoRCMpm0%0AVJaTqawqJZuREAQI6IyXDUlOhAzTEhmnM7rROFcdcznircMZRa2MwFmHcRCXSb5GlQVUrhqMscSY%0AGceZ4TixLAVTBLA3D5HTYUQlQ5kynz4+8vD4REriXmi7FucdhUQxstCkIvWhBS1Vw41jngLjceJ8%0APDEOCzEWjNV89eKO73/xLS9fvWJII2VKeOdwvScoYXw9Pn3CWcWmX0NOeGv/0WJ1//ieDw8jv/n1%0Ad/zp3S8pSh7AxVna9QrXr5iVZYqa6Cxj1qhkCFSVH8irF7S3mUyiU5lfmZYlRN7+9u94++kJcs/6%0A1RX9rsfFhhAnppJQJTEpQ7YOv97SNhs5eMXCNy+/4sX1LX/5V3/N9y/uuO48W2/J+UzvDfvTA8YK%0ARyoOgTRHtv0Wrz1qC9/+i3/Fkmb+9u/+Hx7vn2hNw1/8uz/nX//NvyalxPt373j9+jXTNPGLX3zP%0A7e0t/yn9Zw4fj3z/zffiWDkcOJ0P/P6n3/Hu3VtOw8iruzvuvv6Goj3HaSKRMY0Aag/jidf3b6ED%0AszLsbra49pd8+OD48P4d758eyO4F11drlPbEZeI4j4znE1aduLp6wfXujq5bYY8njucTyxIYTgPD%0AMDDNIyVn4aC5Ive496xXHc2qIbnM/vjEMAlXaBxH5jjjh4YQs7BwkANjKoX96ch0mgk5YZoWowsJ%0AhK02C8cpqEzMsD4e2e5GjGtwTUuUEjRc67l7+ZJvfvkNbuuZ/n7gYf+R87Jgmx3tpscoy3yeOZ5y%0AnZx+frmmw3tH163QxhDiwrIEpmnmdDpxOByr6G1ZrVb03Yq+X6GK5uP9R0qWiLNEQyLDMND3LVp5%0AYgzYRtgfx8dPDJOwtJqmoWs6OttyPkmzznAaJE6x6uT3Z2FTlCjcn/E4U+KZ7W7HutuQloL3nrvr%0AF3z11Ss0MA5nTk9HlDHcvXwhlv9p4P39B5RJKHsLphM3W7H0646rqx277ZZut8K3DdYodOtJGrLY%0AUEhGWArWKoxxWAULCylI+xPW49qenA04izb+OaJ7fDqjesWr9Q39doOaZSjw5fFirhPJ236NSRmG%0AiUzkwhnMSWJr07jQb1bCdqhOhZIKyyziz/FhT/GOeRhYxhkQR8DGGYLziBc4s8TAcYgsy8w8FXKv%0AoLF0jWeM8NP7jVAw7QAAIABJREFUB7l+l0xuMqvWs76+4Zwt5yFRjKG/uqb3G2Y82TSkJRODHFxd%0A12JUInctkzOk1mMNqNjQqoJRhb7zLKlliQvLMgLSkNWtr+j6DJyf35+mWdFnD7mw6nu8tc+RUKVq%0AY1iFdF4OoM/Rl1obfXG/UIQvlrO4q7QVIaiga3pE6uqf42F1Cqpqi0spELPs+nUxz3b5nDKpOoTU%0A5fcUGYZJja56ZqyUGCHWeEuMLPOMHkZQkOOCShGrFSknlpJZkkYZ2SQ3RiDCx9MeVObP//xX/Omv%0A/xwKNLbl8PAoHJACwzhK+1pJOBOxKtJ4xe66p+kNpgHnqSDnDLXtJ6dEXiIlSjW2rns55yxN36L6%0AFbie4lrQUom+mgPH80A+HNDzQh5HQo4s48QyDLKfGSc2q57dai3tutPMdJ7YP+45jmfGean7Xfss%0AJshe1QhDqCSMsvRdy2azwTQGvKWxlna14vZOIvPrzZbbuxfc3r3g1auv2N3eCZy4uqDQDowh54hu%0AHFkXXNNSwiTDNHVxJ1/20/LeKJVFwK4iZN/3pKsdJnd0DlSR6vlcEjYlEgqMpekbfOfF7WwFZG6M%0Apl+vsNrQaM267fgwvyPnwHrVc3t3Tde1OKUwztO1Huckr2KMruJlQmmFVfIeeWd/NjgF5HN9djUV%0Aid+kKA4LDb51GCv/PyVpbKvEBhEks1wTCRFa5P6SluIQAymozwe8en1fDn2X9wmon6N9dgBdeJuq%0AimpoLZGpL84Oqu73c+V+ClBaDuxtKc9wW6MtvfE1wviZH3URoqx1MuQMEsn23ohbIWvyvJD0QswB%0Ag6ZpWrqul++zKLnfGk3QPy9jsDVS13pPU7QwYGyWdjQBoohTORVsBJby7JxQSuNq6+W6c/S24GPB%0Al4IzWVyIaBG0tcJoicRBous8L7Y3mG1H13lWq46Xt3dYMj/94ff8cD6AlvKYVMstjqcjSUlhRgqB%0A1nu2uy3OWoZh4DgIaywbxUwhKkXSwhFNWXAb2sl9hoHrGEiTom8brJGmLapoabTBksmXc9olKlab%0ArhXm4vF4FtC1NjjjJfGSZRDsjGazXjETmU3muB85hhPH4wPWFfzd7mefx3rj2bzwaBy6RFqfaLxH%0Ap5bTfmAYAqUo2n7Dar2hWa1Yr1u6vqVtG6YkLjRlDQ5NjpPE4okokzEUGuPYdoabtadpNVrLc6Mk%0AuedLFsFaZTmLo0x9bqhatqFpW89m3WK9gZIIURwxrddYU/A+0zQRayVdkW3AKE1jJWo4qyDCSgGt%0AF5wuaO0JzLiyYPKCzRFTMlZ5dAGdL0BzEaN1gXQRuAmQRFCJOYuhIItQFWMSxFEFQMcYq7CY5Pyo%0A5R7JF65vLT8pyJ91WReKEqj0RSiS5+jnGFoMSeJkRaL9qciz7iL+XMQqVQz5IgqlXJsOs5QN5Cou%0Aclnr/unXPwtBiLpgxih56hAD01Lh0IovoE6l/vLCvEzVMVSnW1423hdxRG4yBXVSRrlYJhPaiJBh%0Abc0AJ5kkyM8ZnDOSrY6ZlAVknZUhRsUwnBjGM5vNFuftsyJvjGOp9a+mZrfhs2X0ueLz8i3zWdxJ%0AKTEMA8uyiIpstOS5kUPKPM/M4/ysOF9saLKgQNalZrt53oQ9Z5LrTu3yc0IoF6FNImwKlSVvbZ2n%0A3wqUzFZ+gPNe+DnTkXkYKtC5iCiEuJ6UgdWuxXeWEIV95JJhnkc2604m5sssZsmVVLBaVDVPVjWz%0ACF9nmibGceJ0kr/rfBoY6gE0hUgIUn8K4HzD7uqa6+sdN7sbjLK1DxIOhxPzvKC0JcYkQPIiDhpy%0AbRSyBldz/ksSZ0ZaBOqpymdLrkI205f37JIjVSoxTVONFsqioOcZqw0pJOISMSoQnCj2xjmUr00K%0Al2k2nz8viYoaUlGiGmeFU7qqwXId9H2k9Q1LjMzzLA62klE6YawIH9pmrPW41lH25bkGVWtH266w%0ANsNSmJkZTyP3Hx84HALGg/VSoa3M50l0LAKESymhsnAGclIsU+B8GjkcjpyOA9Z6rm+EgdO2jkJm%0AXmaWZSZm4Wk1jSPGkfOw8OljIa7net0WfPNzPkam8P7xnr/973/Pd1df07kVEXCuYbe9pm3fk4on%0A19jGEAs6KoqxhDpJS35LcyNxUkPiRbth/7Tnw9t3LKcjxyGw2lzx7S++JqaJYToTjGJWmegtxSiS%0ANWg5HaCV4cVXf8Ku61ivd6xqk8rheODtj7/H6JntruP1jz/y+qfX/Nmv/4z1puf1m5/4d//23/LN%0AN18zzGf+4R/+O9erHb/7/W/59PEDNlhsMLy8vuPl7o5ff/crfve73/HTT69xxfI//8u/4W/+6m9o%0Am55/+O3v+eEPP+C8xnvD/YdPLGNgu1nz/S+/o9iGwziRlOYwj5zmM28+vOHjj/cEs1CaxFfNCzY3%0AW7JOHMcjnx4+MabA1+sNre/Rtifj4P7E+TByPh1Zrzas+w2peDAt02xRQ2ZcCmVJxLQwDDPWFtar%0AlrZxbLdbul2PahSmdejDI6kkxvPCMM6Ms1jHPz0cJEaKAKUFlKrp1mtySiwxMI4TQ5glOuGFkWCU%0AY3868bsffhS7fEm4vqEkxTDPLCXw8rtXtDct0c/88JPlPBxJRKYwUCJMUyDkz+2ByKpI36/lAaqs%0ArLdZM03irAkh4VyDNbVZoxhSghgL5MR5GBmHEesMYIgx8PiwR6nCNqxRBtI54lppmJuWBaUVnW9Z%0Ab7Ys/QIvCufTmR/+8AdyyLRtK+tVUjTasWk20FmWmDg+HAijRJkJBVQhTAtxDlLfjKbrV+yutnRd%0AxxwX3rz5iafHe55Oe5qVY0kj4+lE27Rc5yt23RVXL7e8/OalNI6huPvqFfeP73l9/5o4WJK2hLIQ%0Al4QyNeOuNcVadOMEPGsN5BHvwXhP160wRZNa2TSapqNvG+b9QEgDX+5aUimMKTEDxTlc15O1JRtL%0ANjPzMDyv7Yu1xAz4ht55uq5nGmbmRdbsWMW8eZ5IVmHbhta29NZgFVKlHaTmnazQxfLhwyP6znG9%0AcxzGhcfTe9abLW695jyPLNOIVkWmmEai69Y7ineobHBtS2k1ZUkSi84dxAntDOfhzNNhz2rrYAnc%0A7z/w4qpnd7XCdpb3nz7w9OkBQ+L6doNS/KNpvLGG9brDakPbNDhzaUGSw6ox5hmA+zNXQd0TgMSa%0AUqKObxMFRcyKRvvKg5B4ckGYIcIkukRtvnieVUfypU5em1pXXZkJl30YUHkYWngYyAF2tVpjo8Yk%0AQ249rnG4vsc3nTBZkkHnBmMVIWWaolCuRduWKUR826CM4nzYM41HrrYdv/r+K4mpasv06lr2HFqz%0AVMerMZmSZom3hBHfevq1TJeV85LiSFqaw7RGaYfWXhxDypHLAqXglca3DX69xq524FfgHBRNSZk5%0AJoZ54ng8Sn36ODANJ877J05Pex4/fkLnwnkUVs48TixLkrY119SBqexH5hhQKtI0SO16kc/TmoxN%0AMnEOS8KtFFc3L/h61Qv2YL1hs93RrdZ0qzWqbaXzOOVaM6Yk5qZrDbTWKOsxvpFoGwqrFdo6EWcv%0ASOl6sLsIK9Yq2sbDaoVVDSuvUEXEvEwtztBanqlGMY4jKpfKqHFYY9jmLf7mhngeidPM/vGRTx8/%0A8uruJde7a1a31yRrxZnTtNIwqzXaCO/GFvFPFzRKU+vg1R/dO6Czoig5TIlTR/AQN7fXGH0BoUvU%0AIqUkw8DKIb380LUpThvhZcpeMBDCDKXQ9ysBvGtNjJG7Fy++uP/UsyBEFZYKimWJknDIsr+7OH7g%0Acv8VAewaXf8Mh/eWsFx4V7WMxnuMthRduFSBX0RcY6Sl8Rk2r4EqjJxPA/tPR077I+N4orDQth1a%0Ai3ikTMTaBpMVRf98kGIwWBSdb1jhsM5jkSF3DhkVFoICnzNmiuR5qWVyMjDtnWfbtew6z1pF7KJw%0AZabToLRlyTPKSRQJHUWwJtF1jtV6jb3p2d3sePXqBb/+5S/RKrN/uqftHa7VaJOZl4Xj8cDpdMR4%0AQ0oL8zCy8ls2zYrONqSYmEMkK41yHmUWsrEEEjHLkD0rg/OabrXiuuvp+w3jIZAni8qSdrmcJ1SR%0AA7yYAernmoXvgpJrrQaMnp0nF3fQ89pdMtoUOm9ZdY5+MbSjwWURTYxNaPXz4oHGB27vFHc3t/Te%0AsFv3vLi9wSnHm5/e8/btB8YxoW2PsS3aWbre0nWWtvPYWCOe1VRgngUtcfJoJTHuxhQ6p2i9xKYK%0AVUDPkZwygh6rsThSBcYrigFnLX3nWPcO5y0pBVn/YsHriNVZoP0qo4si5YDKAVJG02C0xboivCzE%0ADmNUhKwxMWFiwMQEMVJiBm0l0r8sKGUl/pZl76bshW+nqtPvs3EkJikiChUpoupzLwk0j1REHEeX%0A5wG3tDLm52dv+cIdVBBgdNWNPou9F2Hqcj2UTFG6nhcrY6lqG0rX4UwRNxE1lkt14l6IS89/4f/H%0A65+FIJSLuEOkHlUWvAtIWdvP+VhlNCkHqX3XEpkw1tI0/llccfX3pVLEVpZztaFebK0F76y8qeaS%0Aec+UKI80rYuAsTL4RlwW1hqmJZGVIiapXb++XiRGRJFa45KZloklhroRUoSUhPpfpzl/PKEISyBe%0ARCRjcMaiQNq/ai5QFhT5QOVrsTINgc+CgvnsDgKB3l0iYWLdtJgveUR1c9c2PSknpmkGrVhvN7x4%0A9ZK+7zmdBnbXN6zWa3IpjMPMMs1VwXfoLBBtDGgrzRfTPJJyZJ4mWu9lSlMyqmRyDGRjKTnWtgKH%0At+IWitWK27iGkrM0H9UY336/5+nxkWkeJeZ3sbcaw6pdsV1tuVpf0bUdRmmWeRYnS4LjQSrhnWuh%0AHFGUyqIyLEuktR6LhSSfd14SKWQMFo2VmzwV5nkCKrg8JSA/i4siTmX5rHIkJU2pk8dSRHhqattb%0AAVKY64Iqk2xd42jiigtoY2UiNx7JRUD7qchELqbM6TwidcJFgNExkNIsFnUdMF6hXcFpze56w3A+%0AM00TSiv6vmXVGSBQ8sLp6cRhHzkeB1KEbmPwTUPKMqnPiLiZSmacFnKylJRQJOK4cD6ceHp8YlmE%0Aw+Ir/PPT0wPzD4nV8QEazZQmhmVkjCNTGghhEVU+ZZyxbDdb+v4WY36+YWvbHk1m/3Tg7/7u7/mr%0AX/0LgYxqTdf0eNdwnkXkTJW/NMUEyoBxLCqR/RrT9sRxIIQJ6z0vvv4NL795zeunJ+bxzHEIFO3Z%0Abtaok+FxPBIJKO8IORCWAV08JTU0umV/Hln7llgEHCpuQ8u633I6fuA//G//gd3VmqvrDXOY6N2K%0Ar+6+wdOwbjbcXd1yvbrCe8vvfvcP/Kf/+H+hZihzQSeZJHV9w3B94rf/7bd8fPOB/vue77/7E1ar%0ALSUWPr7/yMeP77Ha0jlP6x0xBD68/4DpVrSbLb5rCK4w5AHfW5JrmPMs4MVy4vbmGlShWXfcuZdc%0AX9+hnKVozWq74fb6FfubE2/+8I5ljJxPe6ZxkANjqo6xkjAqY3RGe433Dt84UIpxnoiPkSacUa0R%0AO3UGYxzeN7TtmlwS07RwPj2xzEGEmLZnu9nRNq1MzXSUB7KR2kzfeFarFet+jTOWZQp83D8xHAfC%0AtGCcw/canCaS8V3DV9dfcQy/ovjE+w9vOR+OAqk/jBgctrFVvPn80tYRQ2SeFuJlwlsyyli8tjSt%0AxG3CEghz4HQaeXo8MtcIZIwBE+vGNUepBj6exVlqNLGMxCTML3H8taQQOR/PKKVp25YXd2u89Zz2%0AR+Zx5P3bt3gsOjle3X3DOE087feMhzN5yfQvV7x49Q3OW0rKfHh/T9829H3PertGKaRVcZ5IJLLK%0ATHHh6fjIeVK8urvl61evhOuURqY08XB4ZDwsHA4HxunM/f1HxhhJ2lCsZ54DMcxoK40/l3z9PAVM%0ANhilUMUQQmSeArEV58p6c0WZMqdxwjSOOWeK/uPPwKIaz1wFY6cUeQoEXaepJVN0heZWWGnSmmbV%0A02x26HZBDTMYy/G4Z04LUQUCEocwjaVrbeU7GZbJYHXmarUiLZGnObA/PMn61rf4tmU2EFVkns58%0A+vCGJRZUd8UpGub5jEaYhN47ttdblqw4DpPY2JVChZbGavIy8vHta9qhpR2feHr9E/PRA9+gGsey%0ALBzPR+JyYrVqiAVa+/Pa+WmaMFb4QCUjFVCliCv6srepG+TP1fOg6pCNWl19AVSqWldLVrLPKrr+%0A/uqGqRXqKOE91uMNqQBceBcyGVX187k4IqpUVJ0AVBaKPPu1VjRdi08FXxSGDuct+AbddtXN4aFE%0AsBpfivD6nEe5hjYVtHMoW2haw931mpurnu2mwaGhZPxa2tFIiUZpSuNQFlQxlKBJsZVYjlEoK4yb%0AglSRFyXVz1kZFgxReUKZ0UrKO5ZUxU3rUcbwjJhQdc3qG5rdjs3NNSnI/iDHwHw6sf/0wOHpkU/v%0A7zl8emC12XF984LrF68IOVGcrX+HrIOh1s4757DOYuo7a7SmqbH5H376PYHE7vaOFy9esNpsaPvV%0AcyQMhNlC0WBElI5F3NI5CaNFF0XRhqwsEU0sYIpMnKOceWQqnVUdOOlnR5VSIlaauvNJKZPmmUyS%0AQgnfoL0jZMEKpBRQNU4cQpBSEWXQznL8dM/Hh4/s9weuNjucs3RtQ/EGpT0pwzKPIgglI87cHClE%0AihKORs4JXb5s2bm4mwoo4TxmNK5xXN9d8xv9p4QlPg8+L9wevqhvL6U2LakL+9Q+M0dCTNJYVcBa%0AI2U41WFwidFchoHGXNz8ly+tkPJn193lfhF3nQg74gC8sIxkDySJB37mQDLGIl1Lubb/lWdxSQ6T%0ANbZW5DSakXKFeZh5+nTk6eGR/eNHTudHtM0MQ2VKBY3vHCXZf3zIzAWvDTqLqKVKwWiF14bsLF4B%0AIZBiIaZLYOpzDFVYYF4ciSicdzSAtwptEiVkVOswjSGEiRgzXe+wroHe4Lcdt7c7bm63XF2tmeeR%0ApAJTGFnCIkypFFmWCWcM3gmDMy8RpwybtscWSX5o7fAtxGQ4cZZynSj74xgzGY1pWhrTsFptWK23%0AHOzI/sPAslxcdFU0LwKQloS0Jlduoq7XVnn+R2XuZcixUPTFhVmkncwojBXh1VvFuvWUdku3bdnd%0ArCi77uf76D5xfQt3uyu2fcd3337Dt998jSmG//ZfG5QeuP94rKUkC8pGrEsyZHYVZG3kAaCypEy0%0ANVAr2xsPfWNprcKqAClhtcZZRSKTlIDDc1FkJJ0jImfBIvEybwxr79k0HVor5pRlXYmptjyCCjJ0%0AkjVPXDVKF3QJmPz5PhEgN5QcZH2bI3mRpEaYF1yEbHI9uweIBWU1WSd0VuhwiWuqGsuqAk6munFq%0AgUMWFIgyEtKSwifRGCJZ9rnO1+u6uuAu+xrEzZMVqHRxmqpawHIxC0B2CqII0lldnqC17OoiOFWW%0An3DB5OtQ5dJEzrMgVL74+/+p1z8LQagUqtVLlFJjLFbLguUaj68NGLlkxmdHRhEAdN+hlWIcBmJK%0AdePzhS2yTj40yOakyEPVWNkshSD2cKXAOvN8iN9utxireHj4yDiemJZCVgKAzilhnQBEUWC0klag%0AGvnq+g5lpWXMVlBV+YLtc/mmx3Ek1pYBhaikz5GwxLOT52LzlJeqbRDqOeKgqxX88pCCzywhGV6L%0AQPW5beKStZSazRQCppPWoN3uiq7rOZ/OLPOMUZYcM9MwMJ0HSpBWt1DtaL739OuWVKI0d8QZpQvS%0ARCHMm5IvFXhiYytZ8uTOSB54rhMurTVpieyfnpjGkRgTp9OJYTjXmJ8S0FnTkXOpLREyHbHaQi4Y%0AbTFU2Nt5pFSwN0o/t2/ECr1uUTgr3IRpmkkxVzi4wSpHLoW5uluUUhKbutTF1o8j5UDOAa0tpSSp%0AZEwOkNYNiljfLzdiColico2ICVRyWYQvcDgeaVYdGC0TL6VZYhRhs4iDaZon5mXCGcv5fCCGBaUT%0AtosoF/FND0oOxXcvdkzjwHgeMApMbrCqkPPC+fjEfjixfxoYh4A2sFo1dH2LMoVMwDhFKYFhiBye%0AJqZRkYLBas90PHM87JmGkb7fsNmtQSv25xMfjk/w6S39bsX27gq/bpnCxGHYM8xHmsbRNZ20CGpw%0AbUPfr1mWn082Wt9hdWI4B/7ub/8H31x/z+3tNUWJndpZy7KfUG5BNw1UK6VxlqyMbMTXtzijierA%0Aaf+Ax7K5+45f/uZfcby/5/jT3/P2/Z5XL/d837+SB3qcMDZiV564KA7ngTgojNlA4/jw8RMmLJx/%0A/R2FG0Cy69vmFxwPHWFOTGMk7zQ5FlaNgEz/63/5W/7v//if+Tf/5n/hr//6X7Jbb7haX3PV7xhP%0AJ65XN9jsUKXwuH/g8cMDThnev33H29fv+PHbn3jx4ivuP37k3bt3vP/wlvcf3uCd56/+4i/pd1vu%0A9088vXuPW6/odjuyU4zhhGssm9tbjFccj0+cjoHhvGe93aC0TLeXFHl4eoIInVtx1Res0dzeXhGm%0AyDwsfPh0L5NGJS1Ix+HE6XBmXqa62W5pO8sSAufzkWEYyKbQble4xqG0wjWOtlnR9RugME4z+8Oe%0AOO2ZpgWvMqw1pSjmZWEOM+M8gSq0qxVt27BZr9mut3S+I8wB7/YywQnS1nh9dcPV1ZZiCm8+vOHq%0AdoNrDDc3O1KZmZeB4/2Bp8MBqxqca4nps/W9IGtjSYUlBuZZorzS7qdpupa2k+eSKpppXPj06ROP%0Aj584n87VQRGw1tD3HUob5mXmfJ6xdsA5TdspGmdxzguIfwmczxMhSQRgs9nwZ3/65/zFb/6MH//w%0AIz/98ANPnx5IQ6BRnq7tmM8L56czjWtZtT3fvvqaP//Lv6DvO16/fs3rN6+ZzwMaxRJnztPIw8Mn%0ADud9ZTxFfFL4VupmV5s1692GEjP7054/vP6BD2+eODxNHJ72HE4HjqcDuSwoq9G+RZFIy/hsZc5F%0AihbmOdHqFuPk4JGzQD1P5xG3bujajpwjY4x4E1HW1QqNz8e2RJHeLe/IRqOtHI6nCUadmb1GuQ4P%0AnObEGGFMC2keMV0nfLhGDuiLhWgVGUXSmaSjuCActI04bHLvcKYQhkBjPaYUHh8fOYx7Xt70vPr+%0AK2zX8PT0yGrtmaYT8/1bmm1kUi2919huxTlobr/+hnZ9zWkOrL1FG8em78jjSGMNhsz8+EDQa3aN%0AoXGeFDNv3rwFZ5nTLMDlceSn1z+SS2Htr4D18/tzPh/RNhJ9h91Kva1sL2RSqini4q1DQl034Eop%0AaetWVQp6jr7kyv4xpCTPzJgSJmkRnmzG2Fp1rushtfJbFFoGkZfpR2Xw1Rnn5cn5/PWpIlG0HBPD%0AeWDc72lZ6HSg0QDuC3dShhLQKgurLyWKbnDOY62WyFJJGDLrvmW76TElsZyekI1HERZGnVpHlUjZ%0A0qzaz/wahE9W4gIYLB7XdORaFCHNt9JKF4oiIJEkrRWmaTC+kWv4C1Hzc2NQqjZ/JdEL49F6xWq1%0AYrPbspxf0ba98MhevuTV7St84zFdj+na56gCSu6JiwhxiRWpGoUrKZFTZEiR4/GJfr2l22xp+h7t%0AW4oypLrnpLpLChcWFGSMuFLIEuvCylVUFEu8RHYgFhnohJhIWdwqBcQRQJI48XkQYDeJMJ8I0xlj%0ANav1mt4YrDVSIjCOLGFGK42/TOdTptGW+XxmGCfhXa16lNYMw4l+WWFsA6kwTgvDFChaYZyV+mVd%0A93qI+78A2xSfDzzi0Jf2yVy5RiWC947VekXXtdVpV6+d+sy7iDq58kJUhbULRwvQqr4Xqg4LxUGq%0AqzNfUAMVDlzvFy3/8fyFyZ/jed7QPL8qlLuoi93k8tP1c/zCBVQ+f5/1aFkb1crn/18dYXLTXhIV%0AlXcZCzc3keF05uP7d+wP9+yPH6EolnlBqQAmiKD0R6fMNC0QpVBClUi68ObahpxgWCYO08y5Jg5y%0AKVW0knPLvARGBVYnYbGYhLNyjrKNpfUdeuVpVh3aWaw37PotzsLiM651rPqGVdeIOL9UyHUMnIcT%0A+/1eIpfG0DiHNxaMY9tv2HYbeiuOvNN8GdY7ige0xfgG1wjSYllmQiqYBMZPrNdJnsk6fnZDFnHU%0A6CLuk5wj5sKnraf+gpYWRT5fX3wRSC1FGuE0BW1EhCxG0XrDdt1Qumtedo5u61ntHONu/bPPw5pI%0A3ye6LrC7avnuuxV/8v01YYx8+uBYrTMPj2eU7kA5MhOUGa2TNAPWdu6Lc8log0ajiqxBjTM01uCt%0AwmqwCqwuNFaRjYVcY8OmkFO9nrOcVa2RjIj3rg7oxVGpQ0HFgo5FhuumRgqtwVp57mQlkUhhm0nx%0AlLBVpfYgx0IMifk8E6dAWgIpRBxWzqhkiTiXgkEgzLmAzVJWQFFSDleEj6fLsycSKOT66NM10hmS%0ABL1UdXvJJyif32XWrcwFUn2JSEKubqrLbVTq/aAvV4CqTCYlexdNfd5+KRYjgqMuF1D1xVlUmX5V%0ATMr80c36R69/FoIQdQJFtT9JVEko9845mrbBty0A1lnmeSaXLKC2rpHN5yJNG85arJaL4WL3ssaI%0AXTGF5zcrhFhVylzJ/bKgx5iJMXNzc4tzhv3+idPpTMwCxBR7pxxo+36msZ5ZTZAzYRbHjzVrrBFB%0AKGdTQWnpZ7XGBYghCAAui1Pi0qaWa/vGBTD3JQju0gigVHXWlCw09C8mDBfwnEwwLvuh8mx5i0kE%0AIZ20LNpGsdluubq+pl+tSClxOp3JUd47jWaZF4ZhxCGtZak+QNZ9z2a7AVKl1BtyUuQUUSVXwrw8%0A5YwSJbUUqUt1RiazCrE9l5hYponT8cg8T+TaPpJikOug8Wy2G5xtalNDep6MlZylYU5rUBITO5+l%0ASlEYCUZss0jTV1gqKNw6rHXSNBcSpbqxNJqSCvMiEwVjzLMwxBcZ+hgDJUu2X6ogEzk35DST04Iy%0AtgLMFbY/YU3VAAAgAElEQVROI4y2YjdEBLLhfGZ/OPDu/XteffuNsF+swK5jTKQcyTlyHs7s9090%0AXUvfN5xPBwqR/5e591qSZLvS9L4tfLsIlaKy1NEHTXQPbbpnhjZ8DvKGjzw2NBppHNEE0BDdAI4o%0AlSqUq614sXZEZmGmydt2WAHnoDIiI9y3Wv/6RbeoWBTJQsyGOUacqlguWy6vV4R5ZjxMxNGjUoJY%0Ak31A5y3zEAlTwnWG1WpN0zTkHMjRn2nMx0PPTz9+ZB40lVlhlGPu99zfPZIS2KqVJIaYJXI5BkIc%0A2aeBXRxohwX1oqFZLnDLmrp11Nah0Uwp8Xg80vtI9J+b4VW2pakU8wDdxQZXdTR1S8gV5AFSRJPQ%0AJIwz6KksyFqXtaQiVxZV1ehgiPuZkD2biw1vv565++lHjg93HAbP3f2O129e8OLmglEFFk0mty3+%0AYQRETtk0a5pqRUK67VklIpE5R6yuMM7S1C3/y//6v/HjT3/k0G/59vvvaBvHn3/6M5ebHR8/fuDT%0Auzt+WP3MO6sZx57K1Hz8+Z94fLvl5uYFSsNvfvUPvPvwM5eXl8zTzG//8Ad+/4c/MM5R5EXK0A89%0Af/7zz7x4+YJ/+z/9e7rNmv/8//yKhz/+E/f3D0x3d+QK6pWjW3doJeCsVgFNJMaReS5yKDRDPzIO%0AE8N+JIwJvMLEwsRbbiBpxvFIXTfijZNn5rHncHgsoG3E1Y6YLzDGcOwPTN6DUQSTcbHGuQrjKtq2%0Ao6qLl451VMaxdCumcRZpbQQ/z4Qoa8A0j9RNTbdoWS4WLJdL1ssVjavJPrFoGrqu4YPVhCHw5u0b%0A3rx+zTD3/P2v/p4XLy+wtcKHmaoy1M5iDFSNLUXFgdGPn+1JwnRshfIbxNCTpBjniRCSsA4qR9t0%0AYmwekrBoSppPLPr5i3pNZQ3b7cQ4zhgz4CqDrRpUkvcMXpJttrsD++MRWzmur1/w9duJRbvi5fUr%0A4hQIvefdh3fc77dUxhJSZBw83aKlcQ1tU3N1ecFyueT20yfmcWL2InvWtUZZhY+BYz+gVKJuDLOf%0AOR57ri5XIgmYPc7WKBV49/4dof9I8prKWkY/szsesU68ITAip9S5rL9GEvKmvsc6h1MWaxFj0GSF%0AzRcy0+RZdRtSbYm9F/lOoxjmged9rHGa+Pn2Ez4HamvL3nTgYbenH3rZ361IrGciQ5rZDgeGMIO1%0AOGMJMaKMoc8zwWaSFrp1NhljMtZpbKVoGotRBj+OhGmibitWF0uSjhjnWF+vePvtW6pFg32nuaga%0AxsPI49HTXmxI9ZoXusO0FwzR8vX3f4NrNxzHWdI7SyqO8iMmZYlR7ve8WNd8ed3iv3/LPO/56ccf%0AeNzvqKz4QFU60w97joc9wXefrZFKZ1LyGNvhGkfTtqeQIwGBStGhnlWIcoh9YhlIdSx/ISyPEiWv%0AKzKagMglc1LCGEpaDp8Iw/rkC3TqkuQC/JwicK2pRIaUS9HMSX4gZxbvA7vtlruffqZhorOR1mrq%0A1pG0QzsZ51pJtDEGhhAwbsEyJdZGk1D0/YA6iBwrjAOf3v/EpqlYNA1Wg9MKUwx/58rgkyPoQJsc%0AKonHV99PTD4TcCzXcHWzJp+P9pqIJqCZEUBIKSlkQ5IOLicJwanQL2e1mBLRS9LiKVmnMhqjFbpy%0AdBtHvVgQ0Ki6ptls6NoFumtRTkxPQxImVUKAiDOogcJYYZf7ccKPA7ZpqYM0hrLWAu4kkSYkZaTD%0Ar23xwlGFmS/n71xkFzFLAZKVJmUlian2JIsqUesUeUJJoY0pElVimmYOhwPJ95g8E6YjyY80bU3T%0AdeKjMYdz+q4PEXLAe+Rz+ogzmtCPmKrizRdfiNegtvSDSJgXlUKrJPK7YUJZi4oWHwO6EsbMHMV7%0AKefMMn7ekD0VUwIdZZFaJRnL2hisqaSQDfEMvqlS3Kcs95sy/hVF3gWItFxjK31muQg+moUxXwAg%0A9UQJ4dkRX1gDWRUakcwp9Qz0KdQ7Th/+NNsyAuaeu5UFTzqVpyk/Ywrkp7eQnxXmoOBPGlMZjOmo%0AqhZXVVwOa+4eOqq6wtUNJwPuyqjn+D0A8zxhfEB7jw8zfp5IJS49hMSxP9LPE/PkhTGsjUhRvTDJ%0AZjwDCa0ClY5UlaJWGhMhJ42qDK5tWF9c4BuN1xnXOCqTSSaI8kMlkp857nfsHreEOaKVxU+B3eOe%0Apm0wymJVJIWERrFeLFl3HVZp/DCyvX9gu93T1B2trVl0HXmK+OPEMSWCD4QgDLTJHJnaDrwAYjpr%0ASElABHUCBqJYWmQBps+FvFalWS1Mu1Qa1yfwIGepE5QVmV95Qxadwy4uuHQKvXDYTmHrzMNfxM7H%0AeSDNB7z3aGWoa09Vzfixx5gjrppomiAKCBQhQlVl9CktjFwYmrI/xOBLAE9AaxnPxiisKcFLBBnr%0AaFzx/M0mkczJ/jQRg+wOztmyj2jxYfVe7oGPqAgmW5IfIWZhJ1ZAVDKvspZQpkBpXChQtrDtKlLU%0ATGNgHqWxl/KpXlbYyghur6PsgxqUklpbJX0GOc9m6GWe2sLseY5XKKWEraMKUF4aICqXZkaWveAE%0AeorxfiqMIamxT0llpyQ/Tg2c8ifrsh6c3lt0sE8gErmsL1Lj5pSL/5iMrxOY/f9HEfoXAggVmhdJ%0AqHKIdjplMak9uXdba6iLz0hIAeeqEu9GMWLzgi7W9Wcmbk8azHz27FGFTh1KekPbOipbk8uBx1Ut%0AlTNYU1O7BTebCy6vX9Mt1lysVqiUMGiayrEDKq0Ff8sJqxVWieFl9P5sRhXi5ylKOYv6NWXOC2ws%0ADJ7niQMySMrGUzalGAWhPun4KV0cwZuFau/skz445hJ9WMZUypnJz2QFly+u+fqbb7h68YKUk6TQ%0AzAGnLRaDURKfPk8ebauyLYlJYd01uNqJrlip4tswkGKkKsDZaEfRMSck4r60ko2yWG2ptCVk0fWi%0AjOj3tRHvgSgu6m3Xst6s6LqFSBSSx2hT6IxaDjIlY+90eBrGSQ4oSXg9aIl9JIoGWOjgFmXEKDMm%0A6b5oowvtWzaweQ5UlTofcnMuPKEMIXhiFpq5MISiACqU/025ACxavKrSKe1NUGytLH72PD488OHD%0AO2xT4RonTP5kpZsZPCmJVPHd+3dYA5uLJT4MNG1Ft9qQgawUsx9xrgGVmf1I29XcvLrmUW/ZTVti%0AEDTcqZrWtFT6iNaa2lUsm45KWfBB5B8Rxmmg3/bMx5lxUHhlaJxiGj39Tqjh86VHVSKdGscDfZxp%0A1wva9QKMop9HqkXD5uKKzYsLqQdiPicxfdxumcdP5OCB//k8P4yyOFMTB0/0ico0VMoRkix6TWVQ%0AOZQUDEudIyHbIsGDEBW+GAzPqSKbBZkAtaNbv2J1+YZ69YLx+J5Pd3sed0devXnBq1dfMFaZQ8ik%0A8IngA4vFisvNGy66CxwR5wzWSpxzTiJ1jeXw/Or1Wy5fXOHDQN06rIaLFzdoJJK4748c9lt++OHP%0A3N59JPqZh7tP/Of/9Pd8+dWXLJYNH959ZLle8e/+7b/jV//wa37++IG7xy0fP90z+Jm6btnvD2yP%0AA/YwcBwDi6uaFzeveBhH4u1HHj59oPcDzehYLmuu19dENXM43pfO/Ez0E4vFinax4uH2gXc//cTt%0Ah0eOu0Q4RrKHuqlo6wqrKjbrDS9fvOTi4oLGWRZtTe8MfoIpio+QDzNRGY5+YJ4DtraYaDDZoG1N%0A0ziaxqG1JcyeeZg5bg/M40xlHYv1mtViibKax8OOoT9AFtDn5vqSi/Wapm1omxZnHTlE1LKjsprd%0A/R3bYaTpataXK7Y/PvDh009M856rmw2uViwXLa9f3qA1+DkTfOL+dktoG55z1PrjwLJeStfZyj7h%0AS0e7aTK5qYk+MKmZYZjphx5bWZarpTD6diPWai6uNnRNg48zw+GUIqZpO0cMJ6aqmEoaU5GTIsyR%0AFDLvf/7E/af/gOXEADCMfeTj+wdiCqzWCwGOfeTx8YE//emPVE1FU7f88OOP3D9uyWSGaca1FTev%0AXvD65SthuDrD5eWKcdjzcP+RYQiQDavlhtrUPIyJnEZCmOmPHqU1h+OByU9U3RLttBgiRhn3ppKo%0AdkxgniNhGJlTwKqKujY4LdIfH4RB4H1gOA702yMaTeca+jh+Bggdp5E/vPuRh2FP6yq0gsPhyHZ7%0AEAZrWbucrajrDpMTKczMKTIMB2at8THh2hYfPb54AEw5kI3CWIU1TmR7ymIqR7deM4fMbhoZU+Tq%0A9WtcK94KU5hYNGu+/PItv/zyaw67Iz9/fOTi5itytcLrBV98+9e8v93x5s23LFfX+CTeda7s3xZJ%0AzrFZ4acJnWdWSw30+PlI16347T/8FmUy2l5gNGwu1lilcNXnkrHLi2sqt+Ty8pr1ai0eUumpSyky%0AMc4HXGGspFL5iYwkk+U1ugAUWoC7kM2Z/SPghioMJAFgVD75/6lz4UJ5erJCyz5XVQ504uQyo579%0Ah5SZxpn+MHA8HIh5JNsITpNiTcCSjcZHj9aJqtLiOxMjtoWq7chred95GpnHmRw8msT+4YHD9SW1%0AhawTqrL4JAmt0bT4YHBR0vyIMIyeh+2BYYpE5chmyeoyyV6MSLefxwajTue2SCjnjFgCH0IWdjZa%0AkZB7Z5RIRWKAGD0hSr83p4Q1FowloNBVi6kbsJacJbo4hEhISYyB5cFKUzGIJ0WNpIsmpclaijBt%0ANFmrc6oNqZiNYkiKkkJbwIkTU0SdZH0ydhInvxwppuTUks8/AxT2y0mKJDImbQrolCsaY4g6E63B%0A1VY8ZYxFneLSqUGLB2NOEmdtnabSBupMpRSdq0k+kEMsHiNB2OGVmEY3dU3VtCijmYOXBpGBOThC%0AikWW+LllQ0LOIYlSbOUCfkU5PypVjJ6zPPtTcppSUuydCkwpBuW1Uso/SU4ohrUn/5/Tz6jzKTqf%0AQZ3T3BA2nTrPlCfEpYAKBWh9up7mWlbmDPJIVLYAhqJEsZw5eifGQnn/TDopUQpYJk0idMVifUG3%0AbllddCgD0xw4Hn3Bkf9bGYrSch6vbIXJAYx4M1VVhYAI8ndVTJiYnhmUC7iorRWPQG0wOqJtJqnI%0AHMWYOPmEShFshU+B3fHIpD0qz6RG4XTDQ2XQKTM0ex63O467kTjB4Gce7/asLzRGO6wFHydA07Y1%0Arq6Zg+dxt+X9h/d8un/kanNJff0SVxkp5FNhNIUgTZo8i/dh22GiIk8UG4rCVVEnSDCV53cCIU5S%0APXmeOZ3m2UmKqISZxhMTxBhT9gVNs+hwa4deyPlkYiApT28+93QKc2Q4HHFqIN90WBswxqPUCGqg%0AbiLXLzqsXTH7lmHusHWFKWvHiVGWs8LYCq0zUQckmc6DKcii0RgrPptKleS20mSw2oJRxAApBJGc%0AQklIlAS3OYYip5VaWKOoqhLGpJKQPUyN1XXBQjU5RPENzAqwkuKmDD6W4KTZM3l/BnSELSh/QLwC%0ASUYYQUiTz9pWGh/n9V4VwDgXNpeQLlQWX0Cpr0/EjQxJwGGlMyeFtS6s0YQAyrGwrnJhFJEU+fTv%0An82rQupI+hkgVJaAAic8B4XIp7TPfGaPnvCglAuw9/9x/QsBhJ4tjkoW0HN8ulEoY6iT6DlFbyyG%0Az9J5KfKR4rA/T3NJr8hnYOUMthSaWk6ixTxJuKx1chDPQJYO5jDMWNvR1B03N6/55S//mq+//o7g%0AsyyIuyN+nGibBqtkU08hokLEZEVb13R1/cyI+In5c7pyylhjSSqJRjlnYtm0TvKv02c/oYxaa1JK%0AeO+LsZXEzxtjy3eVAqN2DVXlzt9/Dl7ALhQmQyyvXa3XfP/9d3z7/fdYV3N3d4cpzB1rrTjjn3TU%0AurjCJ3HWb1dLFquVsJVCKIwi6bjnghAbZanrBlc5YoikKF1kY3yhbQogk7P4dGgTi5FeOWBoSRNo%0A2rYwkTT+2Mv9I5eJKIBMihkfRZvvQ8XkPdaUyUeJhi+oaUhJ5lMxc45JuhMhJ6pCDz4hwT7EJyZR%0ASRgrT1CS5bw/T8pUDMNEpZcIMQkglKXzHuaANacukXgIWSu0x5wSQ3+gciuU0ZL0UWRnMXjGoedw%0A2BHjRGLEVBFTtaTcQqFPoqAq6Hc/HqmoaZuag7WFup5QSRFnyEGhkhyy28pCjMz9jKkSrjWEpBiH%0AmXE/Qci0VU1dtdSuwaTAvtszzBBSwtaOdtmxixPjlOmu1mwuL4g5MUdP1TToumaxuZLFNQQxaFRH%0AfD/ycDxKB+DZdTwO7B5H6mz49a9/y7/+67/j4vIGY1rapmaxaFl0M3ZRkyuN9pE4efw0MiVFyEZS%0AaMaInwMxWCJwGDPOLlldvmaxfsGnh/fc3u/49OmRVy+vuHpzI0DUccD3loqORfMSZy6IvmGOE9t5%0AYJjEV2z2CY0kHjbtEh8mmm6BjVbM76yh0wuMMozzRNstuHnxkq++/IaUMn3/yB9++xt+97vfgPoZ%0AVCQrzbfffM/H21t+89t/YLc/SFHqDI/3O2w/kpWi94nju080//XXfHMY0K5is3nBECK3j49MYSKH%0AiEVxsViS1Uya9/RzT0ieYDXN5RVvXt5gsuKf/vHPjNPMFDK2hnZRY4wRA+j9ge32SIjShbtYrVku%0AG6LfYHSmn0YwisWqY3GxRrWWn9+/oz9umcPAZXUNagEIK0DrzDzNPN4/8P7dB/pjz+XmksuLC776%0A8isuri942D3wp67h/uGO5WrJetmx7FqWq47VaiUsmdkzHidyHBmGPdM4ME49u/2W43HPOAzMQ0vy%0ALbqucVXF8tVL3r59hbUNPmQe7nbw1Zc8Pht/aZohJYxy6ASzF1lXDglnDK2riXPg48NHtvsjIcxo%0AA92ykQORmjFGsVw1rFcrxumSu5jJqaQ/6Zo0K7KF1i1ZL2uWS89icQFZ8eLFDcfjyH/8v/8PTM5c%0AXV5ilaXvPdo0ZGamKdF0lpgSIQfuHu7wvwlI0Q5124JSHI9HRj9S1xWXV9es2gU3L1/wy1/+Aj/3%0A/P4P/0B/2LLfHjjsR3AalQ21rRnSgXHu0cYIq8ZZjDMoqwk+lcZCputamqYlm5F6CkQ14v3IMfao%0AJJ4hKmdmH0he9qj9ds/jxwfGvmfVLUj+5CMoVz9P/On+I0P2bDoxT46zR1tNZ1oBylIkT7PE4k4j%0AJnhshXhYJKFWT30vMfTTxDFMDCRxUo4B4zNXzQXkmjlo6sUVzmv++PPv0Upx9eaC1WrB7rDj3buP%0AmKri1c016/WKlzcvuXo5sbx8TTZLHo6RV1cXONPgKs3Kin8SEWrnmKcBhadCyxpTOWLMkuCmO6yu%0A6JYXvLx+w8P9J4bDka5bg2qwgDWfG++vVpe8ffsdy+WaytZnr5IzIagcaKWZBKQiX8qQKUDEs3OY%0A4D9StM7pCcSR94KTdF2pwn5Q+vzaE1chczLHlRcZY1FGjuSnwy9KpAEpBaIPkDPOWFwyNEbTWmF1%0A5yhNIVu60JUx6MqgbMa4mto5bFURYsQqw34YyDGwbFv5eatpu5oUZ4yTcI8UI7Z21O2Gum6xVj6P%0AqzvaLoLNZOUkufbEppCvx4lPcioecpbirnIVrq0xdU12Do0la0tWVu5JEt8fMuUMJ/HkWSn5g7B4%0AAoo5JvGlshlbur6nzrI2poBMcmkghkAE6dCrCpOKZ0dhFEkqWWFSay1npOLdAmIgfTI4lkeZz09T%0AYnJE+q9SLubS0qxTSqQQihKYokpEtoG2a8lpQwqOzmaIHSoFlEESC50jG0NjNTZV2NkyjpKWWllL%0AXVlqZQjTDD4QhlEMg7XBVZqqFamtqhyrDtpGUdUN2gkAhM7iSZQF3AkxkO3TWBfvnoooQpwCloAx%0ADqWkWKOk82n7lNB38vpRZJFjnA2fn+R70vGS+ZVTqWn0CeApDLosPPSnWVOep5bP88/FQyv1ecn2%0AXD1wkv6JsIUzk53zGCsj5hmpR4C9AuglREKrxGc8R6mZbGExNO2CmDz94JlDQueZY/K40bHgybem%0AqkRu6UymshJU0jpH29QY71lrhc8wHY70eUBP8cyUqSpD3TW0bcNCJxY60ZqICRMpTwyzJ1kxU59T%0A5jiOfJzu0QdwJmGXFTXijTr3PfumZffYc/9xx8PtUeo0b7Gmpe5qtM6kMEs9oGCKge1+T4qBh+0D%0Au90jTWXRL264uFhzuHvk8fGe7d0jfvCEICbHqsmkyTOnnhgkdEWd3b0SKhfvUZUEHNdPz+3kr3aS%0A7qoiATUnmSLqDC4apTGVxrTQrBuW10uqtaaPe/ZDzxACxCclCkAKCj8mQh1pnMPojGKmMgFnE11r%0AyLlG65o5NNA7lKvOYUhx9ohaVZQWunJYK2JurTRVnalqMeI3zqFVPrNuUBltbLH00BidyVp8BSn7%0ASfCThAUhUlhrFFZLXeSqCo0rSaZG9jjtSCkSQ2QehaEFSup426K1eAxhZpL2xasnk1Umq0jCk7Mn%0AY0tCoyznuoBxpiqN/xPwXdbZpDJkAdk1sbDxTiCNLmoFdSIPle9SGIdKk5SkNCYFKkUBTpMAWhkB%0AY2J6vn8K8HgygD+xogoYAJV9BtgVYKmgP+pMhFHnrJTn0PI/d/0LAYQERtMYid1tW7KmGABrrC30%0ALpVAyWTSVoCRHMT1/2TOFr2XtC4MWpU4RwzBJ4JPkDXOWY7HIzFGuq5jsejIOdEfJ06a93mKNDdL%0AmmbJOM507ZKrzTXb7Z7j/kg/zCQUXd3QOMdhd5AUAe9RObPsOtbLJY+PDxJnWZhIz79zTL6ghwry%0AiQ0k8ZYnwzkK3TjlRGWqJ/px0TuCLl0Zfe4KaqVwlRVzV1QpvmRg+uDFK0Nl6rbhm2+/5W//7u+4%0AefmSD7e3KKXouo5pmtk97BgOR3bbHf2+P5tWalOxWa/46usvWd1sCDbR1i3GWGrX0uueHBJ+CkzD%0AhDOOxjXsD3s0iq5dFBqudGRRxYRSC1MnxIzJgqq6Wqi3lavke0ePrS2rasUwDBzHI+M8Cr28AGgh%0AR0kNy4mmrslakwoYFnMmJvAxFAq2jKOQEsTAHDzWVQI0oVDaEpN858rVkmgTYzlIq7MGfrl80u2m%0AFMWMmcg0z3SxwxhJ+pGUNykIU874ecY4LXHSGmKYqWuLQeLkG2fJ2hBSwhlF4yzDOBB8TyZzPE7c%0A3nuUvQG1wNXFhyoFbGWodCX6+JzF78CIPOWwH3i83xLmns2qYbNqCdPM/tFTtwY/a3zwIs+43RND%0AxZdfXvPq1Rc0dcd+u6ftGvppxC07XNvQbZa8bgyvayOGzDFwPB5QRjoLMYHPGutqFDN+7lFVTbe5%0AwGfY3t1/tip8/PiJn/685+XmilcXl3z4+J7F+oLXL7/DaKhrw9X1hsd5ZjjuGfrIfghMaiIqi88W%0AXCuGnHPAKBjnQBoD163h7de/YP/pzxwffiLFB3b7Az+9e4dpW5ZXLwgDEFasuhdcrL8ms2T3ONJo%0AKU7k3KlRqkJhSVkxhYSrazKir0cnxnnCWluAQwVagFBtDDFFbpavubq+5m//7d8yTgO/+tXf8/53%0AH/gP//F/x6eJP/zx93y4vUU7R7PsWF9teP/+I9tdj3YdKcOuH/lw90Cz7Ep3ruby4prVeoFx0sT5%0A8MPPVC5hK9gsloQcMMaSg3Rbry4vefv2DdMU2e96Yeu0G6y1pJhRAZyyhHHicNhC8dzJObFcdRhn%0AuN0+sB8P/OLLX/L1L78l/xfNn//0T9i6om4dIc4cj3tCnElzYhonjvs90YuBpyTIysb64vKSv/6b%0Av+Jf/49/w88//8g//ekfuXu4Q6fAZt1gSPhpLKk8PcfDFq0Sy0UtjLrdjmkYi0fJkeHg0ASOO0/d%0AOK5urqmsoWkqXt285M9fvOW/Pht/YfbsH3fkrDmW6PemdvhxYPewpbJiwn7Y7zkeemEttRXZVJJ4%0Asmno+z0+jkDHerOU1KtxZrVcY03FbtefWZpNu8C1sN5c4VzNZnPB490jm/Ul27tHHm53+Cmgk2Ox%0AvCDlmb7fk5HDxmZzweZyJYmbWVG3C4ytOBx7zDSTYma33UvaYF2hkqKtO1pX8YtvfsG7dz+wvX3g%0AN7tf88XrN7x59RbdWn5/+yc+frqlbVt0JWmaqoemq8WIewC0pula6roRJsMKFslwvL1j93DHdNwz%0A1o6mElZv4xqcE3/A0Y/88cd7Kq1xzhXjfrnmFLmbBtTRMIWRztW0qmLRtKyqhlppwjAyDT2V9/Tj%0AgB4nbILcD2fmXj97hnFiDNItNNbgp0B/nOnjQNO9YrHsuL17ZHu4ZfKexz4SvGe9HXHtGmNahv3E%0Axx8/oOfM71Pmb/7Vv+LNl6/BLoi0fLr/xH/6v/5Pvv7mf+Ddz59Qrzxfvv5KTCX9xKJxFEUAKkKl%0ADXM2hclsiSTW62te/t0rPrz7iT/88Tfs5x27fqTRhuEwA0+SgHlUXF2+PXeSNRatT1a+xafnLzqL%0AxqQCEj1PHoIz6nEGi05nkacO/ql4QRXw6C9Ocid5OIUVkTJoa8SoGYSFceJIlGaVtRXrxZJqs8EG%0AQ6cTi0ZRO8eUFFGrwiYB6wy2rghGQ9Xi2o4we4x11K7h7uMd2/stf/Xd93zx5Vsg0XYdPhlWqwXa%0ASeKkdhsSC/moWRqHi8Waul7gkyZgMXYhfo2mFPil+ZSTx6hEUoWpoAQU0gaUUYWVo0q8dGEWKzFY%0A1gWgM2cARqF1JRIl67BGjJZH77F1Uwqn8nyUSCWkgSV+mWLsLZKDOQgjeZxG5nkSQEgJy/6cIqXE%0AAySdOtbFdDwj50mttKT/KKSTXYI1pMgRCURIUsEo+zQ2JIlXYSjJd25F11REfySNB6xyIvdTp98m%0AlzHCGHLOFbm6NBWt0sz9EVtJYRqmGVVZ2rqhMgpbG/w0YkPGWgcl8l7XNc5aiDM5RZRRVKWBOhag%0AU+6lxpiKVFJTtarKPTJonTEWKE3CytZyH3KGk23A6ayHKvLL55LIAqoqJdS80z+X6wTiPP33qWIT%0AZmznzP4AACAASURBVNCpCM08BcU8za8Cqp6m6pPm68wmy4UOKAWiOcMS+fnvOr/qNImN1Cc5l4Q5%0AKT4NCqsgpYFpHHnc3vPwuGOcMzFb5qC43F98BgjNwZNioFFi8dHUlspokhJQ2NWOJmvamGhCxqUZ%0AHTz6L4hPSmmxODKZnBQxyPndWYepaqYQ2fuRfh5x2rBerNBOjLRDkHCGeT+w305Mh8RxOxPCTOOW%0ADBsPxjJMA4fxSIwTmUjtROKcoifmQNc1OGdZLBq+vPmCMEz85r/8iseHOwkAUVaA0BiZjwcOfo83%0AC7LdiExIKYgiHzcpYgCrTgyydK5LhHkmLE2tZBw+NxA+PXtjDG1TUa8cbmFFlshMDAfIA07nkgD4%0AdM1DIowZe1mz2azpGkftLHrRcHW95osvXvHh45GHh4kYK7KqMErWXw+MRfKsi8oj+ETMwrBxBYh1%0AbYN1wvTLGAG8TkpibVC2wmZDUhILH2OCwl57PsaVSgJ6GUkBt1aAsdPapDCkCNMs3qLDYRBVh7Yi%0APzPQ2Jq6rsh6xoeMcUbmhM7oItNVWoyhrdZUSqA74d6J3Yw+kTHKXgfl9xsrGU/lzAVK9rSc5Lkq%0AChAt7C4t0LHsnVr8W4xG5ldK6CRND6UUSWt0qfUpbJ6ck+wBJW0uJlHXyNpvz8SRVNbUXIgMKafz%0A50snwNmcgOl//voXAgjJ4UUrKfy7rkNXRqRdStLElFJnNsaZPWPkABJnYeGcqIghSMydczW2qs4U%0AtBMjKBewAa2xlaRCpJDwKZKOvYAnSrNcrLHW8fiw46ef3rNsNuwPB/p+wM8R1zY4Y3BKYmvLSCfF%0AgDNGzGzLJp1i4rO1PRcEHhl0KUaem0JzGmwqF4fzJ2Ppk6HdCeTRZRHRhcFjrMaUVLMnts2JMpfP%0ABt4maYwTo7asEElTjFTasL1/5Ic//4m+P3J3e4dSSgxUlcj1TG1ZrFcsl0smZtbLFV0jMZRD5Zjj%0AhJ8nYgw0dYNzFTFIjOA55rLQiuV8LB47ShlhCnlP0zQljcihteF46EHDerPBOcft7S3eT4x+ZJEX%0AZE527foMmrm6lW6UFgliSFHMoaMAa2JAXJiDBZkVet+J+mhISRacqqpJcU98BgjFKNHzzxldMcZC%0Aj+U8XoV2ns9j8AReTtNIrWuZ7D4QphlbnrOfJ5KVg1xKkaZ1XKwXpDyBkk7n8TgxzQPHfmS1XLK5%0AuGBcBsIK1qsL+TxzgEA5ZRimcWS3PXL/sCMRWS46lssl3s/4MWFQhDHjfWI8JC4W13zx5Ve8ffMW%0AbSTaVK00290B13Z0FytM3ZAT4qfSNvRh5n63ZX88sr5cs1xtuLx4waJZslgsmOeJHDO67Xjx4gU3%0A19c8rDafrQkhBMZpJKTAN99/yxdff831ixuU0/z8xx/43R9+w0iDry7wLmJo6GrpIMxJ2AtDvyMk%0AjfcJqwzj4cAxDNSXDW+XHdfX1yy7BX73yHG758MPgWV3idKv8PtE7i1phsHNZD3ivceqGdUKjTMl%0ARW2EXhtCFvPDHAGF1Q6NwiuRwlpnSDGcx6wzQosmJVScaeuaSmc26yUXmw3vPvzMECZWm0smNIdh%0AeJbuVKFczfr6BcY6lpdXRG3Y7Y9kDXP0GGvo2g2uUcQ8Mgw9MUFtDBZZf0IODMee424vsc5Ks1os%0AcFXNcrliubzANS1du6C1juP9gdv3H8T3rKrxsyfOs3iKGY2rK0IQM8YXmxXfffcNy65mtVjS1Y34%0AsYWIxdKHgWnwpJilGHBgXMU0zewPe96/+8DjbivJkcqyXqyZ+gGdkYS723v2j1tizOSYuL9/gJRY%0ALsV/Q5iODpU083HG95HZeA79jmbhaBYt9w9b9v2R9XLDbvPv4e3T+Lu7uyPMwuZru45vv/uGy8sL%0Afve73/K73/0OP8/cvHxFigIM++DxuaJuDMuVk018yozzwDD1WFuhtdCJrXEY4+j7gRADmwRaWapK%0As96s2Wwu0cqwf9iz7JZs7/aEkJk9kpLkpJhKWg4y8zxx4dZc31yzubrEWsc4zfz8/j2Puy21dSQy%0Aw/FI7XoquyKEwDxNOKOwxlJXNXej59PPH9nf7Rn3kp724w8/8vHuE8vFipvXr6hrJ2EJ5DPQeRh6%0AtDV03YIQArWpWK+XcNizi4lhHNCFceJsJc01a6jbBozi0B+xRnHVvvis4Gq6lldffcGislQpo9Mp%0AXUcL06uqsXVL7jqmsWfcW2qVIXjmw4FhDoQMUYmXkNaaqjAlptlzPB6ZcsVPP76jnyLbfuB+t2eM%0AntuHLSbD3XbL9c0Vm/WaOM8M/cin21sO/QO7oaddXHAcEtou2e0CD4+DMLn2M48fP3F8eOCvvv8F%0ATdMS5xFls+j/i7Rot3/kcLvHtobry0teXL5AZWgax6F/4MOvf2axWPLtl1+R/cfP1sivv/oGhSZG%0A6V5iDNpYyKfm0OeMg1wKcvPsHvP8n/OJqZ3O0baZU0pYLpyG0xFFldPLUzdTGlQlM+jEjMhPLCIp%0Amk9dVGniNa5muVjQ+A1mUtR5YlFrXNuwMhXJWKIuiTLOoJoaZS3YmmxrCJJm2q1W3FxccrFccrHe%0AcLneoDS06zVqOICrSZU0gIjy+dVJXqcMzmgq7XDKkFVNMsKO1EWCnEMWeXAUo2JtgCjs3RhmkWUp%0AOX9QGnSUdDKKVKTolAT4PtsdZELpQ1dVjcAq+XxGkgjjkwQw40vSmC0em7JXlsIgiReiBGzowlgR%0ANnouLqW6+Byd+t8nQQtJmq1GKSmgCqNJ5VwSugqoUM6SAhrJmLHWgpIzexgDCc88HhgOW3SaaSow%0AKuG92BxoU2GbhmxOnqGWyjZyvvSBfhr49O4jOieqDPvHB47bPdNiibMaN8BxHLDW0S02hCTekRdB%0AUjOHYWAKk8hpkzTm6hB4nmGYs+Zk2qy0YgqBNE+ljrDkEMkJnHVY+9S5l5si40efC/Yi+8mcAVNd%0AAM/neOvzs/jTLPr8ys9kRPLvn6Ek5Yf+4kWcPICeZujz983PP8R/51KqpMWVhrguDHbBI2U/H4aJ%0A7fZAP06gHLP3zBjyX6TDVlajYyb6mWwFzI0pMM+B4BMekfXlkDFK0h2zDoQciCkxesNgMlZDFTLW%0AQJVkf50mT9BgZ08aR1JdcXP1houbFYvGkGwkO+EppnmWJsAwUxmHUU7maDSEKTPQ83h85DjtQEdM%0AFVnFliFaURmUOouUmceJGD21LcCDAh8kUCZHxVx3qKQYJ09uKnSHAEUISKcK006rEkvOE5CabZEZ%0AaihUnIKlpLP8V5c1yliFqx3tokZVEONAf9xyGD4SVcA1HfVfJHWSIAaF9+A9HIeJcZ5YLGrefv0F%0AzWKDqt7x8PhnSfsrWI7Vhpg1YfIkH8RfLyVingnMZDVTZVvAm5JmF3naFfJpzhR2nCrm/0lqXZ1F%0AAltZK3ycFOWZF8N5CZbivH9InSxstnlKTGNi8rKo2eIbWoWMywZnHJXSVNUo+1ip/4WtlVDl9yuV%0AxLoDkXeljLCUT/PlNA8KkKIK6J3VySj+aVZZY0uTBVJ6Wl9TYQmSRS6mcmESKgVamqBKCScpJV3k%0AvVE+T8pngDApGSMiV37mJZzimRFklCJrUKnszjmXPb0w0dR/f/6frn8ZgJBSIpEpSFfWJ7CjTJqY%0AmKeA99KR1lqAlqrOEDXBB8ZhIKVM1bTkeT7vvdMsmsSc8pn2OU0T2oqxaFWLZMunIB5G2hByLAwR%0ApDsQ4R9//0f8kMomLAf59WZTqGGZxjl88Ixjz3b7QN/3HIdB5F2jl839L762RhdJmci/cn76jCfv%0AoAwlfY3CRBUgIAWJ9hMKtqTrGGOoKkvTNKhyj6ZpZppmfBDkUWR0kh6krSYR8HEi43FWY1TmcNgR%0AfOD3v/0tt7f33N3dy8ZAxgdP09RsLja0ixalwJmK2jnWywXeOqbjnvv+iJ/F+LcqZmhaK2Ka8X4G%0AJZ0kW1e4psb0s8j/UsQpQVeNMSyXCxaLjmka2e/3oKFy4t3inJNuBBGfZk46XYwiqMwcgtD0XA1a%0AS6EaPTnLwpBykMjp0oUSBFbYQEqLp0QKiiQpsaJdRWONHMJOHk8nX6rTeD253essiLbWlhiSbHrl%0Aedso/lZKqWI6XrozMRJmT9u1pGjEiNJkmrYGE1lulhzGHT5MKKPQui4GjnfEa1gvrzCqYeojt/t7%0AVNb4IXJ8GNjvj0yHicP2yG5/FO8qYxhnTz0FrKkEDOoT0zQVAFbz4u0LXly8ReeGw/bI4dizO/b0%0AQ0BZRYqKTlXFKE6hfaYzjpXr0Emx7jas2g0Xiw16CPh4IMRAqw22qkT/n4Dl6rP54WpHrhS6sejG%0A8eLNG7puSVDg08z99g7l1sxzZh5nBr2Aes2i6XCqIqsJrTwxZiaQe0ti6o/ETlGtGr55+5b716/4%0AMH4i7HuG4PE3B+Z2R6sWXNcrptSQ+wG3clxedTAHajVgcsBkSRkMZJpKiel6jMQojEBrNbZqyMkz%0AzUf645bbTx9kQwIqZWjrimHYknIkknn8+IFht5XITW2o2xWvFhvMdsf9Dz/w8+0jh36mWW+4ePWS%0AlMFnObRM8yBnyVI8Va2j6QwZg7aSrpjUjDEak4vvWDYctkfGMTINEwrFcrHkYnPB5vIS17YoNMkH%0ABn9kznOJZDV0qwUYzf3dA1ll2q5lDDP397e8evuS77/9mm+/+ILGNey2Ow7dkfu7e8DQVIpQJUKV%0AMboCZJMLOYu58r5ntztQu4q2q1EmEWeYjkcO2wP98cD97R3z7GnrhnkOBZTUGF1hVUPrFqzqNVVt%0AqFTDdJzZbnsedju2hyOTn+nHAaMt7794D39TBl8GHxLHacSHgNeRzcsL/vbf/BtyBZ/u7rn/eM/1%0AleH1q5d4ldnuHlFKMwwD41ST8oz3gbquOcV/u6om1Ua8j5LBVguqWvxHxunIsu5wtaZpDIqKtmtB%0AS9JPTBlbtaQsyWwhTmQtcth21bG5vuT1V1/w5u0busWa7XZHt1zyxRcjy25BmD0//fQDD/f3PDzc%0A8/LFBbcf31PXlnkcuNpcEV/M7O923H+4Jw/iE9fvj2zvH5mHic16RVtXTP2Ryq7IWphUdx8/MY0j%0A1y9eYF2FazRd0zLXLbWryTFhXYM2jpDBp8xxGDDaUHct9aLDKI1t6s9qlrZbcH3zmmm3lQI8ZWJJ%0AfhvGgU4blnWLq2u2ObBYtKR0ST/M7A8D4+RRVU297KhrR3CWfZi5Ox5QMbNatPSPB96/+5F3tx+Y%0A0Qwhcpw928PAolHspwOPhwcyIxaF1Yp+7NmNnj5EpumPPG57FDVWL8m54mp9yaubL+i6BU1tUCqS%0AUyDrss7rxKdPH/jVr37Fhw8fGMaeqrZ89903fPft13S1ZbXuiMrz7t1PvHr1kvVqSfI9cDjfn7ev%0AXrMfBxSWplmglS7eNJLAGWIqh9kn1lXOp4h5dWb9nP7/55fk2hTPu5PPxfMi9cQoKK/TZ056YbWo%0AyMlXMRefqSj59AQ8zmhQmXma+PThI8Ptj1T+QJ1GOguXlxuWN69Q1jAcD2x3D7imom47dOXANsTS%0AbKvrGqM04XCk0Zo8ToRxwrViOu9HYbtGhOFi1YjVPUZrJGRMTIV9ykRtUVVH1a5p2gqURWfx2MnG%0ACFGkdPtTkYKcGNqnbvBT+S1nkpLhJgahKYms3iiRXylQwh9CoaiNxVmLtnIPk1IoK8DB2SIAgXLE%0AKFgXgEpCIIwpcioEtLemOjOTSQofnzwVT2wTdXp+URJQk0IabFAKxBPLKFHchqi1xWrxrMkpiu+g%0AUYzjxMPjHbvtLfN4RBNYL2qIM8fDDq00dS2Mgmw0c07UTc3F5SXLxZJ5juy3R+5vH+l3OxwQ/Mg8%0ADIR5QpNZLKqS4mXY70aUrqkXS1zbYQvLcBonQg7048j+cOTN7HkeyJ1VYS5nXb6/EjaDBoiSKGm1%0ANN9OLzpLeEpHPudScJ68eiSGPfpSyJeAlxPIknL6zDpC3u4ZaEcml9/9F7y9p43p2TQ9yc/Of1eA%0Aoac5KHHf5NOvOYE858kqQGMSQFJhRBadMnVVS8M9eo6HI58+3fH4uGcKEWUTyrVsNlds5qvP1o22%0AdiQPKieRcwfQWeFDZAqRMSbGqFHaYo0tYFBkwov0MXn6MWBVpiKhTKLJkZQ9yWTmGNmNE4e9Zr2+%0A4ttffMHV6zUxHbl/eE9MM3VVMYfE0Y8i38rQ1Q1GSSjOfErsHY/kPIGNzFNmnDu63NCPM/tDj54T%0AnW7YPjzyLhv8JHvgctnS55E0JoxzpcFTEVIgzJGqpYgRE9YoTFbgpdAPIaBiEJ8tcwI7YjFyTwWk%0ABpMlHdJoI3NeW4y1JeHakvSMTxNJjxgntVOKI8Z8HjvvQy9BNVXNvp9JWRg7yjWsb2oWFzcot+LT%0A7cDHDxMxl5j5mNA5C2NHutJSl6qALh3mnKSeiUFA6JMyJ6dIjgK0pgCJxJwnwjThx6l4qcquVFc1%0AVd2Kj9A8ShKYrnDOYbTBR/HusbrCmAofJRgoJXsGWuIp8CCLMXfwkTl45lnO/4QsJtUYVFLkCDEk%0AggrYSmGVObO9YpaGkSArJ+sQda7LZd5qqsqdgSNd9hWj9TlpNaYsvnOqsCuVyGxPvj5JCX8oqUTS%0AIutUKZ19jcgap43IWtWJpSq/K2f+25oziQg4hVTM5DkbS3++4Pzz178MQKhcJ7Pk54wLSQAzZ3bQ%0ACeUS7aHcmHkSg8oTkupsReSpUM+F4qpP3ZECvOji7p29SGyEjSQpCvM8S9JWWSj3+553P7+nriVq%0AeJom0TtXFX6aIWf87Dns96BgGAYOh4N4GkUZKJ+ddEt3LIRwBhXOB6uTjKk88FMnTZdkiYy81clQ%0A+5SUdqLgu6Ymp8TsJS55GEdCkAUnxCCU3s2Kpm2omwqM0IpdZSFFYpg57A88Pjxyf3/H2A9UtSPn%0AREyebnHBm7eveP32FVMYOQx7JPFJ0TWORduwNZCCJ4UZrRAqptFlAxUjaJECyqQTgNeU76mom5rV%0ASkykleKcWnEcjvRDz83NjUyELKlpIUUUEjHp/UyXa7wPpKyK+a8BvKDUVtBqGRa5aOzlQJbLzRU0%0Au9zvDCeHfaNtkabJhAxBgMpQEuQkeezJZygXeqQqhnIx+idjStK5Y3TqJO12Ox7u7pnmBdN0BDLK%0ACHiVTWIYRoZ+wIcZNLRdIwlHPnM8jPT9hLMjh+2O467Hjx6iQQVFmjLjYeKwPXDse1n8IoxjxKpZ%0AWCxlTM2j6KOtdUx94v7jHuv+X+rerEmyJD3Pe3w7a2y5VGVV9QoMSNCgC0n4AxJ/ty5kpkuJojgg%0AiAEw0zPT093VXbnFfjbfdOF+IrMGJK/BMEvLyqyMyMizuH/f+73LwOF0ous7TsPA7rAHJelGx/HY%0A4UVMfiirBUVTgfXEyXPeHvnJfs/Dx58xWqELneJnlws2myuEc+y3W7b398DfXG6Rsi5olw2Td/xy%0A/4nf/fF3/OW3f8WyvaZd1Ny9u+XQB/puoO8dT8OOQT7TXo+0V29ZVoZKeUIQjCoyDUlyGr0l9h2V%0AqFjeXHP+9lvE7iP7+zOxtwy7I/Gq5+r6htXbBcdBM1BSLRoWq4b+dEZPHh0DhkStn30XLnaQ+cKJ%0AOVUixpH+tOWwfWD76UeOz088/vILtp9YLmqcHxmmAesd98/PPO13dM4TCs3V2zsWN9dIoXneHXh8%0A3lOWNe16jdeSfhgYxxHnUyJdWRqiCIRoccIhy5aqNljvmazHlBKUwahEAZZCc+5GuvNA9FCXDUVZ%0AYnSRjL/tEWc9Q9fz6ePPnI9ngg8sqilRhC+FbKSsysTIGUf685n3V+9p6gY3Jgq3MYblYsVud2QY%0AppTqaD3OecrSUNUNILl/eGLqR87HBKqbQiVD2WDxwaJUMidMdGaHn9JmbUePm7bIuGDdWIL11OWC%0AxaKmKkt2p2d220TtNjsDMlHsjS6ZppfYeQS8++oDwUeed1tGN9JNHZubNf/bv//fsYPj//w//i/s%0AFGjbBW/v7mgWLdrA0/Mv7PcHQpiYxjNaQGsq6qbharnGl7BeXjFYy2gnxmkkHo/Y0GNDnxK8pMSY%0AmrZt+dWv/pLz/szjwxZnHd56XASkxxQpDny1WvHl11/x1TffcH1zRdus+eqrr/nb/+V/zX9OokX/%0A/rvv+I//4f/mhx+/5+nxAYHl+mrN9XrN25sbiiDY3j9yCHsKbShMSVOUaKkYuoHz6QgEDqcDt2/f%0AsLne4Cef2I1TmiQKncCIulowLUba5ZFIMnuXukAKyWQ92/2RzXLF1fUtNr+GzMzL+dH3Ax9//gXs%0AxLquWFc1goC3nm7sUN7DNFFrg3MepTR13QAa50HqElM3rN+8QdQVoTI892fEUVFNI8dpYjv2HI4d%0A5w68EvQ+0jmQBspFweg7fnn8yP6gqY1h0TSUVcHxfKIbLXW9uAyptAqIGDkcnvnm62/51a++pm2W%0AjNOZYexo2xoXLPv9nv/yT3/Hr//+1+z3e0RMsoL99p7T4YHbmw0fvnxHP5yIwbHbPvKPv/kHPrwr%0APzs+kxsoixalzIVr8JIymj0HkytnbgT/TIIiXj6/yEq4yE4uN8Pl84t07HXd9hmwRC5EoyeZeEak%0ALPAkOVJE5YFfMjruTmc+/vQjD9//M4U7Y1xHLSPv373la2WoVyse7z/x08cfMEazXK/RZQ2qTEmr%0AzlEWJcTI49MT/eFIv1jSHY545yhKw+GwZ98dGF3af8tiRaFajErritKCEB2Tizgk6I5mFSmqBYXU%0AuCzDkJmBEbO8/18wukkNRIzzt+YGPrNKZqaNiFnucxljQfay0VqjjUqJQmJmd4iLLGBWm8VIjuye%0AT4RkTo7TyiCiQ2WDcIS8GBWHGAkiZtcL8fLWL1dAzHWmeGEJIV48KTJ0paS+DPpiRhwE4H1KbDuf%0AO7wbMSrS9YFCJb/OaZrwfU8RImMIDNblAWaSMEqRE818xFvP4B0hN53WugzeFZDZbxGZJXcme2km%0A5n/hHdEmJqXKHqOfX/spbGX+d1nofP36lPqUtnWCT55sMbPf5iR4EWcgJ93zc9pYAn/SK4kL0ycm%0ASRYxJ/O9lsrM72G+lLLvjBAzxsOFgSeS188FqJ0ZSzHxMmSWgKaXnt+XyiE6yduFLGR5ucNT8p3W%0AJr3TLI8TItWt3fnI89Mjv/3t7/jl088EKXn34Uu+/ev33L55R3MogJeEWDtN6Bjx1mG9RcjkP2q9%0AZxonBhfw0qBMSWEKjE1+KjInaEmVmG1KxBzXntYcJdO95YOnHwdiHyncksVyxfsPH9gfP/Hw9JFx%0AHCmkIgSw1l96rAzX4pxlGgcCI9E7lAapBeM00J3PNHXN+Zyu38JFprrndDxQC4XB0DYVV5s1janB%0AS0rTsGg3OBc49RY7s0JkulbmWjCB5z6xgF6jelkW+nLPpb1AQ/KOiel9S5Fi56WKCOVAToQ4IJSl%0AqgxCaPph4tS9dkIEVUDZGkxZgFDooqKoGuYjYtqWL79Z8G//euR0+h2no8MUCUSLIWRwxxN8SEoX%0A5UFmHzUkxJCUkTExUUUGqN3kErlHK2yEYC12GLDDCDFSGkOhC4wuqIxmQuCniSh0WltEsjzxwebD%0ANCs2XA6mSIqTBLwqYhBY65OtR4TJT9jJ4SaXBvIupfDNahop07BeZKaNyIOPdM/KFz+emc0jZqZT%0ArvLFfCclRpUSM/MyP16ZpZPXzyQbm/fJfMZnOW+Wlc1+RSqS94+U/jbvI7Oo1GUTap+TEOc1WOY1%0A/jWSLGROOvwfAxB6AUKAS3OtMiW2ypHz8409J4eREwFSmphPTb57Qc1CCBf5mJLy0vgbY1KqCDkl%0Ayqcb1BhNUaRo+b7veX5+ous6hFDEGBMNdUyU0lnOVhRpgwshMI4DwzjQD+lz13VJmpV/t/wXG5L4%0AjAn1WnLkw8zmETnqPm9W6azmuLsct56Lsdl/SSnJ5D3WuUvD4ZxLaCeRQhlWywV126B08j2ydsJ7%0Ah/OWw3HPbrej67oEPOARMm1oWgo210s+fHnHze2a+6eRaddzPh1Y1AWLZpnMfusaO02E4BAEqrJI%0AVFKRFnYpksmhioJZK5mOcyqNyrK4+PLs93uenp44nU6cTgesnfLfqQj4nBSX3t8wjExjj5Kk1LmQ%0ATAq11ow2bfxaJsOwEOKFaaS1xrpw+f2zrG2+jubvKZ3Ml2cQbjb4ns/V63S4GVF2zmZAcJYtvhQC%0AaWNXl2vh4eEJISPNqWUcu1R0ioBUqUHZH/YMQ6LPuuAoi5pmucS7JBu5//TE9unIaXdg6AbCFCAo%0AWtMkmc6xY78/MPUpT0kKQ7CCLqS479IUOcnGUBYli8UCoyqmMQGzWpSURtBPAucOjOeRYbAIvceG%0ACWUUy5sN65t1ki4NZ47bZ36xlnEaeffhfU6SELx//55CKDoiP/zpe7YP98C/f1kV8rE92D1/+NPv%0A8W7icDryxRffcuonqlpznAaUDJSVoQqRcRpw0wEjNgloGZNv2KgDg/C0vqKbalY6stCC26pBfv0V%0A/uErvj/v8MOJYX9gPBy4XnvaZUOpNUcnMYVGhgn8SHDJcFgLMCKlkJCLwOTTkTbK5OroQDhKHVlW%0AErsssDvL9ufv+ekPf8IUGuct3dgxOs/+fGYMAa91kjlEAVpzPp45HzuCg83dNe/ef8HR9QzRcpo6%0AQkjSq3LZ4oLjdBo5Pm85jifatsD6Hgg0i5Klr9BaZYNjcC6BicnnSoEX9Kee06FLrLbMQkRA3TSc%0Ajye2+y0hBBZNm+LbBbSLhslZjscjP3/6mdX1Eikk++c9h8ORqqy5fbPk3I14f7oUbTPwLoVmGh2H%0Aw4n+NOD6FDtfFJKmrdEKnBsxRia2pmgo66S3P53O9MeB7rgnjAXdYmDZNKyXCwrd4G1gGgPOi/QZ%0Ai6kKhBKMNmDda+294Or2OslrdfJ7c9FS1AV/8fWv+PH7j/z9f/4nStNgyooyJt87pSOHY8HhvvCe%0AnQAAIABJREFU+ET0EwRLHwWDqljollpVUGhqVea0EhiGjnM/YXroh4rJjkyTZb264cPdV7y5vePT%0Azw88PWU/uhDRUlC3JWUtKRvNcr2kzB4cyS9rQEZBW1Qsl0vapsVIxfVqxZurNf/v//f/8J/+43/g%0A09hxvVry/u4tdVmwj5Fl01JERV3USKlYNMln6HAcOB32TOPA7rjHFJq6rhARFnXDZr1mvVpl80NB%0AN0wEDKZeIMdUxKmoaKsaIyWnU0+hS6qqxhSzx9rnJcn5dOZP3/9IYxTiakWjkzxTEuimEdd1TPpM%0AY0qitcmbQCiKoqCpI1UFZbtksWxwRhJrQ6haYgPlNCDPZ26lZ1ICdx4JRiEi6ChYrhs2myUSTzed%0A6AdHU1WgHZgFk5vYH/YYU7FcrVgsrnh7+yVSlEhhWG8aVuuGh8cHvvvd75kmx1//u3/Dze2ap91H%0Afnn4gdEe0SbQNg1CCLp+zw8//p7Hx4LH548Mw5my0Bz2O37962cU3/I3f/X+cnycdxj5YgIsZyo7%0AkGRjSdjy+rqegaPPWsKLFEW8JLIQcs3ywiQg09sFIkdqZxghvhhwpl7UX4pb62xK0tJF9phITXJw%0AszwbTqeO/e5Ay4i2ZwY/UpYFN6czpqqx48Rw6giFpjYl0guCTO4ISWkxMowjYUzgoAoRP0wErZi6%0AATdN2GFksiPK6HQN6TTNjSIZIiMkQqWJeFTi1eCGnNamct2V9qZkA/AChHA5Si9eNa/JGvlA58P8%0A8pwZsAt575BK5lj4V5KLvJ1kfIA57j5cjiZpKJFMKZMcnxTYIaQmXJgt5Il39paaGSpCpCGCSM34%0A3JwmFkyuVVUGnGJiKc11qcgpOyKmekopjSkKmrZFiZpCxyyJ1ighElPLe6q6oZIKPYxYn8ArKZOM%0Auiwr1usNBoEberwdoSjQOhlkF3Wdrj9ZIFWB1iVVs8AUJTEKjC6IDehYUsclS2tRxWtD9nwf5Ho6%0AMktHXhnZzLeEdyg1N1T53ApxYc1fzFJy4/6ZsfN80zAzd/L9I0iStdfAwOWXJiZBfPWc9Aqz9CO+%0APO/PgduY2QGf3beJ4aTEfN2l54fIJSkwhaDknsakOO/T8Znt0xO//ad/5Pff/Zb7xwf2pwNFXXP3%0A/gtur69ZLpdI7bGvACEREyCcQo9jHsZLVEwSlsk5XE4G1jp5Kc6NrNKGqqhopKCVkTp6Cj9SC4XS%0AMErPpCM2BsaxZ5jOCBGo6oLdOXI8HRjHM5UxxOgJweFcko5Ntsd5j/MK7zXSREyh0aUiSst5ODKN%0AI2M/4MYREXyWXQIx1fFaSqqyYLVe4gqPwlCXS8qiZbc7pOE+IcmRYjqHs8xwBnBj8KgQuNA4Lr1f%0AuJxr77NHmTbJYzZfE0IEkEnSFMRAZMDFASEsRVPihSROn5tKV23B1Zs1q6sl/ZjYcjEmQkWwHqJj%0A6EICTYJEqQIlEhPSu4BziTARQ0pHlDJeJE8zBDT3PlLkobn3uffLMijrsOPENE44m6zcC53SBo1J%0A97WzljlNW0lFjAI/JWBJ6heGjHcpJGayDqLI5yjZfDgLg3BYB4Mb6XuLnQLexZQh4SHI7F0mTVJF%0AyAw0xXk5zIycV+STBD7nXXa+t1638yIDYiKvr3mhlhnEiQGiTHKuZPifkh9DiPhEvvozckC8pI+n%0APUC+rB159QIuAVozK/CzfSf//AxsXWRq/53HvxJASFyacqVex+wlg+P1eo1S6iVZKzMzkhEaOQkm%0AawunKTfl8VVs+0z5TJOp5XJJjIHJTWmqGZK0I1Ftk3xoHEfu7x85n87JNyQDMl3XpYm1MXRdd/la%0ASnnxkRinkSm/T6MNWqi8cX5+MuJlA03/P08M5iSMmKcOCchKdOAZaJgd4CMxyd+qgqqu0cZkuY/D%0AOX9hSQXvEUpRlIambZIUa9kmucA00p1PDH3HOPTsdluOhz1SJglajBlFB4qiYLmsMIVgmM4Mw5Hg%0AR/oucjwojJRoCU1TYJVAizRRqgqDUYnqLGIgeId3FmcnnJ0I1hJFQOBx2iRgNINwDw8PbLdbYgyU%0AVc1qvaZpmkQLtu5CnXs9oZyPI0Jczilxvq64AIlCCExRZBba69fKQF34M0BISmKUqfHIv2k+xvPv%0AnwGqF0DJoz5LFXj9Luc4SYExiUI7XxNFURKjy2ZoKZ1DZDPE/X7H6XymKpe8v/uKSNbnZ/CzlDUP%0A9oHRjul+yWZuwzgw9B12siihkaZCxAKfgRNlSpbNhrIoKEzB5voqeXWslqzWa8ZxZJgm7rdbrIPn%0A7TOTnxJDTBuaumFVL1iWLS5OdC4gJk+JwJgSg+Q8JN+UvjlhVz0+WHb3jxx3n082ur5ju3/GSEUY%0AB6apZ3vYcfv9H4gU3D8d6EZJ1C3lwtDWkkN3pNtZzpWm0Q5Gi0RjLEgnWJQCv66oo2VBwDjLTbvg%0A67t39J9+5HkcGPcn+qcdY7ujkSsas8I0JcWiwkmHPUeMUgjvCc6BArzHi4iNDiUlOhdluZ1IRUsh%0AKdctjbqhch0PVwt2f4pM3REfkn+BloqrRYtuGqyQnJ0HH9g/73ne7rCjp6kW3N6844uvvuYYe/Tz%0AAzykour6+prb2xucc+y2T/z44/c8bR/Z7mPynoqBZlnSjQvKskAISVUExsHSnTsKU2UlSEqD8i75%0AYdWZFbF5+47SlDw/P/Pw6SGlqMnIcrVI17JKJoD2PPLwdM/d9g3BRz7df2IaHcaUrNZr3r6dGPqJ%0ArntEasOybqmrmmlynM8dYz9hB89p1zONE3LVUCxrikJhSRr+lH4ocuCPQDiDCAUCzdR7zr6nkhWx%0AUQyDw8eJYXBENCFqnHXEIt2zdrQM9nUhFRmFRxnB8nqBMopqVTOECSsc1arhwzdfoSmpl0seux27%0A44GmKWkXK0KwBDcggk1JEoPDdZZCl8gAcfSUxtA2DcN05NSPWGvp+oB/cgiRjMFvbq/44sM3/Je/%0A/w1//OMf0zS6gFIb3ry7oV0V2DBS1SXjNCSGxDCi5Q4tJE1V8e7ujr/85huQikVV8rd/8z+jZeC3%0Av/l7zqcDU9dTKs147tk9PhKdpa1rjNRpIk8yX1Qicj6emMaBQilUTOt7W5coseFqc831aoMPSU64%0A33W4KTB6wf48cjoeWTQNUhlUU3PqeoSQLOuWYRjzJP5zjw3vPX3fI73m3Cn6tkFpk9rnkPz6VE4g%0AyWUzSkkqU6JNChpQeR09Hs+4UaJWDYtVCQ6cCQwSRF3Q9iNOKKwUOClolkuapsLbnmnoCH5EK8Ek%0AJk7jibKumYZAP/ZUTctms+Lrb7+gLFru759QRWSwR36+/57f/PbXHHYnuvGZb//iK562T2wPv2DD%0AiclPVEKwWizZ25H7hz3OjfzhjzGl0w1Hvv/Td7TtksNhA7wAQsZonLNIVVxqIOdnpltiGgv10rAC%0ACdTI++O8b80fca4/EnXw8ntekkripaZKxb9EznhTmBsgIHoCIXnuxABS4dzEMDlM2SBigGmiKtIQ%0AyE4WSWJ3G1GhXJrkepdSyEqlWTctVaFZ6CLt5SFNVE1u9OM4YpqWtihYrJYsiiLFW0dYFCVisWT0%0AJWVVU7UbhKoJJK8SbdIAyMfIFAQOTZmHTpFwAU0uLXZOqhUvVKDP9q7ZSDjy8pwXJohIzeKr4jy3%0AjESSxE+m+K7LpPdi/htDbk7ys2Qy3I3zADlhEdm0dAZ9ZrazyCCdIAp9mRojZu5EzCDHDESRJBjk%0AqXr2ALlMqpVMHzK/bh5UllXFZnPFsq0pNCnpdTxTaplkWMYQfKBqWqqmpRsn7BzwsmggRgqlWDcL%0AhuOB7rDHDgPRJVuAqi4xbYkuSpQqAJVAoaJCJv0fQgvKoNHBo3RKXOyM5jPIX0i00ngkp9M5qwwS%0A8zRkjyaFwOae4nKuIonhFXNzFyPk9B8RRTYifzF2n1P9kp/Wa0/PbMwuRGZxcakXp3HMV414ub5i%0AYpxIkm9IyPV9mJFCKTJLITfsRHxIe3iIqUfKFL18uyZ5ShQCozTDNOF9oNBp7Tzut/zwpz/xn3/9%0An/j48SNSa8qmZn19xdXVJnmKvkq8mx9t0xDPHcIUSDyFTDU2ziHEgA8eS0iptqTEUedSBPicJFga%0ATa2h8pbCByqZ0p9CHJjSsxNYSQCZBqZCJvbQNE1Mdkx/W/REHD6M+cMToiLEIhmg5yRCH19CLfxk%0AiT7tz7WQNFXBetmyrBuwMfn4GJX+jUIbSYyJEOBcslEQsyRvJnDNzX2Ir64BmE3W568vnlP5Z4QU%0AWdqZ/lYfLNYJlAcve6KaiMJSVor1zYJqKlmbzwGh27tr3tlbiJanxye2j2/ojyPeT2yfdxAN26eO%0A3//uJ/rziBILYkwKisTUCxmxIPmMiZg9pgKKtC6oDOKk3gWUMDgCKXFM5L87DRtTUKLAmAKlNUKk%0AayANBpOZNCicC4zDxGgtqpBonfyH7JgCohKOLkEqhDSILK2frEcE6CfHOHmsCziX/gSBTnYCusIU%0A6UMpEqsppJQxXZjMrBQ5VTDLgUXeMy/rNZlhOQO1s/zvBWcnZl+iEBMgRLpWPBEffUq3iyJJdPO5%0Ajzkw6hX387K2hqxiiSQW0UxKUFEl5udlbYnzE1+YTrPFzH/n8a8CEJJSUFVV2nxjvDAuvPdUVXUx%0AjJaXyiM9nHtpwpVSBP/CqgmBC3iSKLwvjI71es1kJ8SUNt4QZvT15bVijBwOB/a7faIgGkOISc72%0AWsY2TRMxRoqiwFmL86kASkbCaVIpQnrNP7eP+9xdPf3fa/PrGSh6iZTnzzamiFSKtm1ZLBZooz+T%0AML3Eo6fNqDCK9WbNzW2KzG2WyVcheofPTCDnJqxNjKLIdGFfOZcW5KIqkSqwOz1x7Hecz0eMEQgc%0A03BmOJskNdASIwqkTLIZLRMNNtE1xxQB3HWcz2fsmECLpLOXTNNE13UUx4Jxml4xpQxXN1d8+dWX%0AXF9fsd/veXx+SJKVCMYU+ToSlGUFJMQ6ScbEZfNUJPPDmdmlsxwvxJDWvfAyRQ0xXM7Pf+vjouGM%0AL0X2fP7mc5rOQUzFc845DBkhToBQAt+ub665ubmiXS1IkbEiHRcRaBYLQkx07N1ux/6w582bt3z9%0A9dc0bZXMioeepm4Yzh3/KH/D9uGZ7tQTrGfK0qKLPFFAf+oxpaTUBcYYFu2aN7fv2KxWtE3LcrkE%0AIajbhuVqlfxR3IQLkt3hiHeRYeoYpjMuiYUpixIpBMO557w/EEVks1mzWC3QTUMkcjwe6Y5nDttt%0AMjidHDp+fn/0Y09vB2RZMdiOwylw7k/sDluUrnnanjh1HlNtMIsd+z7w4/2OMSgO23v2N28I54lK%0Al8SgiF6yqFuKGCFMPDnDOQzUYqDShvViRb99xlrHsN8z7Hf46or6OiWmoGCIjsZIlu2SokgRz0Zp%0AtFLE6JFB5HOcp7HBvqD1ZYE0kco3XG82vH/3jtP9E113ZnCOKSRj1Kvbt2zevOFoLR+ftjwcT3w6%0AHtk+73DWYpTO6SyGN7dLXBk5j10qstuasqmpRJqA708HjucDxECRp2YShaRCyRKJRMUKP1nO+4FB%0ATExj8h4bxhEfI03TcH0dYL2gKCvqRrO5usIog7PJv6euKk7diX7oqNqa1XpFFIExS32HccLbwOl8%0A4mpyvHv/gb6beH4+smgr3r/7gsJU/PzxE0N/gKjRAsZhnzTRTiBc2txUNJSmYLlocZPj4fGRaCNS%0AFayaAmNqCl0lbkRUuCkQwoQXE+PoU0LFYJniRGsKmkWDkWVKPHz18CIy+REhoahLRiyf9vesj9dY%0ABe++/Zq2WqHrgo+He47DSNTw4e4Nt3dXSD9h+47usEd5iRZpKiW8xE+OxWZDc93Srkrun3+mH/cJ%0AeJdg7UTfdyiluNpseP/+ji++/JBSNVwgOsuXX73n+u01j9tPyEIk37EQ+OXnn/Gj5/27d3xxd8dm%0AuUxebkrSn47EsmS9WPDNl1/w44+en3/6ke+/u6ZtGqQQtHWNCOAnx9ifCcFRaElVZmmBKNhsNmyW%0AK+qyRAgolKYtK0qdUkrKomLbdeleso6n/YnH+z1t3eF9YL1oOB8PTMNAV57puxOKSPATr6fmSiuq%0AukJLcN5zHjqEMVgBCk9tJEXbpoQoVTJ0PdEHSm2QMYHzNga6qed4OnCKI7XY0BQblJGY2rDWmoYN%0Ai95ycg6vNE4KPBGh0iSzWRgUAe8nhqHnMJzYtCVCpxCEw+nIDx9/ZJgsxtScjx2H054ffvoj53NH%0A3WqcV/zy+AM/P/4+RRfv9yipmMaBGHvW64KqTvtDiI7z8UDbauq2QKqAUmL2Ib48Tvs9qlwyTR6p%0ADM4mhliql1IKyRyVPdcb874011jAZ/VVYij7i5wm+ePEFyAj11IzG2mOUJ5NMEOEQimc7RMAvWjR%0ARWScIi4IymoBMeJDIMYEVlRlxc31LUvpqJgocWyuVjRlgxKCtqq5u7mlUgKjDMTkixaloqrqVAtZ%0AT1GWSJ0MqYuqIuo0Ga2ahtWyZQoOZTSiWuJEamiNTnHXSf4KUxREVaGLFqX1qxqAC+7jvUf4iIpz%0A2S5efVyqrsvXkWRaegEAMhgz942CGQwIKd5YpsY+hJi9Jl6mvUHMzWR+bfH6jslsHqHylFvmn5sl%0AECoDRnkCHkmAUT6BMXOOPD6zWGKuO3MzkWuduUK6JOconYElUh2xWBB9gZYBJT2hVBgBEc+KbKyf%0AG7IYJSaG5H2JzCCvRrcG4Tzd/phwMKFQUtAsVpTLBt1UBC8ZB0uUGqlNArO8R6o0tJvshPQiMa7+%0AjIyTrlXP4XjkH//5t/z88SMhBIbuzND3GKkwSmPHKXt8pqY4JfzmCT8B63wGy9JxqMo6RdoHj7UT%0Ak50uQ2ORm0rnfP5eApC0npPK0jDYWpuMboX4F33D5f58BQjN16DWKn2t0nU/p6NFke0AMqsv5uaR%0AkFlmQnA6p/W6qho2m2uqsmDoegqjeP/+ju1+R9vU/Oqv/ooPHz5QV8lb0MfPD2xZFLhBJcBORkot%0AKIoSpgkhTjgfmILDdT1HKejGIQ9VE6BGGS6DZGLyIZMygYkypj3IBQtCoQ1IncASYxRNUzP0pzTE%0AV0l2me65gNIJQE0pixMhSMAn70sFbVlTKkN0HkUyb14UhkVTsVkvuVpsGI5JfRAy8KQALSdiSAm2%0ARVlSVgtcliFxwXdecTfEy5owg0HzIGT2ZpvPeKrTVUovFCnQZ3SBOMUkGZOWZlHx4ds73ry/YXc4%0A8LM5fXY+bt/fsOqXPP38iXG0eBd5/LTl548/8N3v/4AIBqlaDjsPvkCKlMwtUMz616RgyLYr8Blz%0AVIoEXCa2UNorpFQIU0L2WJvj542RoAJKgikrpNRYG/B2wk5TAqCjxrok1RwHyzg5jJco6ZASxsFe%0A5KUIhUDnpEaTgJ0YiV4QoiQElZhBDkJIUtqybKnKlrJskk+RSItoDA4BFGWNyEFW8pV8LBBxLqAy%0AUJ9CiF7W8RjFLKLLvnBpHBAEKfgk/0zMhs8xJBD5s7sng79SpITOeUgThbowl0JIv99EhZ3Xe9QF%0Ad7iEZ4lXYLJ42aX+e49/FYAQCBQymSNPlr7rLklNMgr85BKgEiBYT3ThEqMZIykSOdOi50UWPte5%0AhxCw3hEFKC3QJENPpVdAZBg6+r5HCIUxJUoaRntOoIEHG31mrYhccI04F5imRJX0PjJZn5HCZC4n%0AdHqtMLn8/l6djhgT+hqyh4b1n4FBQub0hZndAhfmyMyEAqiqiuvra+q6zrrtE97Hz4ChSEToFAt8%0Ad3fH27vbtIBKiTEKIRKSmxbPANFnxkmWfElwPqCMpF0UFLXC2jMITdNoCmWSidc0sNs9U5VlKpaE%0AvqRyCCHw1mKdo1ea4/HIcb+nO57wk70snkpKBIHz+QjZpPbu7o6bmxucs7TLltvbW25vb5BScjjt%0ALwbcWimqqsIYhVEqg0xZ9y8StRkfUVID0wXEkTItgDG8mIblU5SKhvACCs2PuYCeTcB5BdbFywIq%0AX9Dx/HoRCN7jvMP7WQJpLqyvOVlNa01RmGSE6tPEQ0pFXdaslhs+vP+S0VrKoqJpm4xGa4LRaF2x%0AXNR8eP8NhSh5iI8cn3d0p45xGDMAClpJnIJVu+BqfUXbtlxfXXH35g2rxSo1iFpirUsmdjMaLRJt%0Ati0qbF2jVUoemPqBaZoYpwnjEohZFEmSo7WBmKaIpSnoheS8P/AoBJurJDUxf9bs+OCYgqUUmrJp%0AkRJ8mDgPJ1Yrw/sPt9igmLxiCtBPI5tWousli3VBIQb66YRRLcSUjqa0pzYlRlqwjmE4IKWnqRvu%0A3r2jPx54fHhg6nqOT08UuqVcbChoOXY7DuMZER1FWXM6nbh/fES+uabUyfskxDSZjSIdK+8SO0hr%0AmYxJgwBpUNWKenFNvbhG6IZ1nfwwqrZheXXN+s0bqsnSecmn3YnD9kB3PCXmQ90Qnefp8Z714jaB%0AhOOZoRuxznI6HClMktYEGzCyoixTOob3nrKQLMuWtqrR2dhRTIqpTKy50Z+xo8cOKfXjZE/gSaxH%0A0ppXFSV10+CdS6kQhUFPGjGlgs0USeqr83GpmobjocMGeN7vWbQB5yNal4iokJiUsqUMWui09tiA%0AERqHxQ7JeFbpxKS7vb1l2SyhgsP2yGhHYi4SFs2CRb1KumqfUtR0aRBlWr8hNZNIxWK54fbtbUr9%0AW695frUn6VIz9smvy4+Ox+MjPz3+zOr2hk5YFnc31NUKZOT6/R1vxjPBW8r1isoIpB/p95KhOxNc%0A+nujTkN+bx1E2Kw3NEuDFxPbnaOsNc2ioWmWaK04nPY87Z4o65IvvvoCPAynM4fdltVmwWqz4Nhv%0AUYWibReICA/3Dxy2B96+ueWbL7/ii7v3GZSHp/tf+MN3vzBNA3dv3iBiYLd95HA8Ikigg5JwPp0Y%0AzgPeOarKsN4sCdFhnaOsUlqaMYomn2OlshTXO8qq4vrqmrq+5ulpz/a4Q9cG0wgCjmN3TEBp8HTj%0Ama4/UKoE/FRF8dk+qZSkqCQqpqjb4+mILzSFlJRRosqaWBhEU6F0RZgs49SDlJRK4WKgn0YGOxKJ%0AnE4dx+BZaQGlwQNN09JNkciEd4Gyrli0NYfuxDClhkgXhsIIvDPJPyBOKGOom5YyN7bn4cTu98nf%0Ay9lAkIHDaUuIMA4Tu+OO8XlgsSxY3yyRhePh/oF+OHM6PeLjmavFEikhMjLZE+eTpG1b1quGqiyo%0AKvPZGvkPv/l7rm6/wk6JVu58AmReorBfPH9es4uBz7zv/hwQcs4x5UHMJRVUCEQMlwEIMU1sL3vi%0AKwBEK0EMifVT1hVRKPrJUdQL/qe6pakqpE7+DRJFXVUsN9dUvqOWlkUhWa0WqSHvLcEGCqkphKAU%0AkrptEapKqUqLhjhM+H6g1EUq5oNEudR4OyuoiiWyXVCIlO4WlERqjalKRGnS23YTYZyIubFOyVlk%0AlnAa3MzJrjGEHBcc0VFeLtk/B2deiglexsZiZn7M9UIyXX2pB8KFXJCajiTRej34RWTJCTCbVgPZ%0AnzGltwpMtlZ4NbzKoE76veKzt5feory87AtrYX7b4jNZQ5wlCDIBlT6m4x3J9ec4EOyIEI6mUujM%0AVKuqNkmHrGP7vOXc9dgQaNs2megHT7AWQ2T/+MQPf/gjQ3emLg1NnSKuy/US6wL7/YGnpy1SGpbL%0ADcponJ8o6wJEZBy7ZIcQA8vpGzTty/UqJUoWeH/i558+8nd/93fEGBm6E/3xhJHJJ2nqxxcWHORk%0A4HA58qn1A0LEmJLFcpUG2cExDAN93+OsRWbLitfek1JKjDEXhQSZURQuATriha3+CqD9rw2T54sj%0AxpgCW3ROLIo+M3e5WE2kutan2lQK2rpBREdwY7IcODyzaJcYnfqPsjKUY0G7aFOtZnQermYW26tH%0Af+5gtCiXfEULU1AWJTYkOZvzjsEHehc5ieQtFINIAID1TMbgpWQSDjF1GOUhJyeS48KVBlkkiWfX%0AHdjuHgjB0y5q+q5EKUFVlSlYZxgoKomQFTGmJFOpIiFaRAiIaChNCSIi5oAeKSm0pi4LqrKgqQpW%0A6wVtUbF9eEabe0L2SBusY+gnjscTMSZmf8g9RWJ8+HzvviQaChHTOpSPSb6ASIE38QIEWOvSWi4V%0AQmhiFFjnCJMDNYJyrBcb7r78wM3ba2SleaOqz87HYtEQY7reSlMjY8H2Yc93//xHvvvuT1RFw3p9%0AR13eEIsSpgqlk0m2lMkkWimNjhEVMjyZ1SlJzZL660ufE0RmJSZ2kY8+mXnLbJQfQUtQyhAjTM5h%0Ah9mYOpkiW5eIAMH5xO4OEiEdUgrG0eFcBJLJNNIgVIEuywSMhHRPGiHR2qFUBUITg0jSMTdLyCLT%0A9OLnFGIacoRxQNpksC6yx20CZUQaohAvTJ/50k9rZmIipsTqDP7I9LUPOVYgpnRr5xNzzwWPCzOg%0A9Iod9mrA4IEQ03UwS9dCjFjv8cFeANlZinb5PK/jlwXvlb/Rf+PxrwIQijFeTJqnabqwcOYCZpom%0A2rZlNux1LiW3fCa9mXe0/8pCOcevz8yIOdGrrCoWywVKSfb79HuUSjF4cyNvtEkmdhl5m6Va5/MZ%0ArVODdSmk8kY+m0fNCPULgv756ZilRj5PBF4zS7TUie5szGtS2mXCMP9dVVXRti3GGPaHA13XA/nC%0AnT2UnEdXSfZxc3PFZrNiu9sSgoOQPXFCIHpHDOkc2GlEqrRZIRL1tCgVi3XNatNQLwxNW1GoAhx0%0ApzOnscePA3Y0iYNQNhhj8N4lpDif367r6M5nTsdzPtc5YlVItE6bY5KsTFxVV7x//x6lFMfjgdEO%0AQMybqLkAZLOWX0qNiAIhZw+pHOMoRC6SxQXImR8yfy8xIl9kea+vzwQcveg4Yy66tY656OISA/hy%0A3aXrKMRwmaKmRcSTohdTMf5yPlMV6H0CCKWUaO1xLnkjzVBVXde07Yq1KQhBJMd9PEo3ffvpAAAg%0AAElEQVSWGC3wFtqq4Zuv/4LG1PSnkfPuyDQlk3HvIrOC7e7uDe/uvuT9u3c0dUNdliybNjPzLG5M%0Ax8LICiUCkoALlmVTsag1x5PHu5TW0E8dQXtO3ZGiLagWLVdGYe3IOFmO3SM35i1SpeM/9F3yh9E3%0AbN68ZVd8vhz5GBndSOEkXpSUzZKyrOm7kfNwomobFmWDVDXHzhFCwWLRsrx6S1G39N1E0CtW7QqC%0Aojt21LqgKQxFVBgc1iYEv2gabt69Z7ff8XQ4MlrP49MTo1OUy2tul0tUqZHCY0qND44//PA9j/cf%0AeXt1xWLRUBYFi6JOoKYAogNGtIGyhLpKm1ShF4jGIJs30NwixUC1bvMCH3jY9TwPvzB6x+Nhz253%0AZL8/YKeR1dWGZnOF1ILDfks91MjoUTHgxoHDaDltDxSmYNG0TN2IDAIdDcorgs0mk6NCZCCnVBWr%0ASsEqGePWqqY2TZIXTlMC0oPIBtRJTht88pty04TLvmzL1QphNPvDDh8Cy+XykgxxtbnBTlAWNdY6%0Avv/+R57ut1jnCdZzf/+YG2mPQNKfB8LkaZuScQiEYJOfW4S2rcEnPX/bNty9ecvpdGS73RODxyhF%0AYTQuQjf0WDtRipgT3wyr9YZYCYKBDx8+8ObdHVJqtovVZ9ef9SkWfPIpNGAMlsN05uF84OgnplLQ%0A2zNSShZvbvhSw/bpniF6zqcO4XqG44Hn45HYWXwNKhQoCqKXHA4n9KqgXpRUpkiGuaslb+/e0i6W%0A9F0y0v/400+M48BqtcQowzYEzucD1ntO5xPjOLKql0gEXd9x2B54+PSJj3/6kY8//cjVsmVdJZbQ%0AOHT88MP39EOHEOn+/+LDHVVpOB+O7HZbTscT+8dnpn6gaVvq1YLVapXkouOIkjlJbejT0EbrlK7i%0AHNOY9urN1YYrWRGlZrvd8vb9W+rG4McJETzGKNqyZurO9OeOtlnQLmvWi0Ue6OQ9XKYJsLNp/ziN%0AI84bal1gpUYqR2MdZpo4DZb9fstw7qhNQWMKvPOM44gVadI62cD5cMTVNaatCcagZeRwOPP8sOVg%0AHddlw/KqyaEwMbNcZZowakW7NNR1YNiPBHtmnCzLpYAoCNFjCk1RCobpyLnbYUyBc57RHVMBJyKT%0AVyjtaNrkfXDYHjl3z9RFZLFoMTpiDFjXM1nBclmnCeSrhCKA3/zDP1BWH3nenUj2iWn4ERG5GSR7%0A/eR9CJH8E2MCeK2dmA2DVZa5+FxjjblhncEgRFLHzjWUdzYPjTKj+ZW8PQabPQOh63v6yRKE5lf/%0A5t9xtbnl6y+/olapwB3HkafHZ/Y/fIexJxY6cN3WrNYtaJNSUu2ECJZKwbpueHP9lqZZIpSmOFZs%0A9wd++viRsk7MYE9AFgaHJyrB9bs33Nzd4mWknyy+rCg3NywWLaUviMFxOh3ZHU4MHqp2w3LzltX6%0AFilTIyYuRforqUBICTHApQCfAYLPp/wiMXBivBgWzz8QMo0g+UpkP8TgSb4RPoHXIclH5vNwKXsz%0AYvNibi0Sm0sm6eQcRhJilvKJV4wF8fmQa/5njBEkF0bQjIXMvosxBKKMF8bS3DD5DBRO08S5P3E+%0A7Oi7I0Z6rjctrkzs7aZtCcA4jjzcP3I6nXHRM11tEOIGoxXTODJZx9PzM798+oWp71kvWojrJPUV%0ASTa1P+755f4ehOZNSLWRdSNB1Bij6fuB7faJc9/xq/FvXzU8CRCRIvm1HI9H9vt9YrZNluA8IUt1%0AnJ0wRmemiURLkRYlkQAKrYvEBposSgvKQtI0BTEavB0ZZUDJtI4omT2fYkwpTCp9TyswJk36MYp2%0As0rAwMXwdh4ozkOml//jIj8KWcqTkuZEZppaNxEJl+HlzGpPTXyqSSGwXJSslg3jZIlRUJUVRhuI%0AsNvvMxMkcu7OhBAoTIGdEcNXj+Nuj3EdOIvQkfiqrgsxpTFZH+hdYJCKgLok3AXnscPApGCMDuEG%0AnIl4ExFB4rCgI7oUiFqBdByOzzxuSxaLiqIsqeqaUmnKMgVFaCWoa52Ml3Odb51lmlxWHCWWVsQz%0AjgNCJJZTpoJkgCYN302l2VxvWCyXdCeLt5LJBQ7HE4/PW2LUXJXX6OU6myyHDAoltsjr/uDC1GK+%0AxyKRzL4T8gK4+xAwqBS4IHKP4gTRgtAQYjI8R0iKquLN28Vn5wMR6c490zBRVjXeBtwYUNGwWayo%0AygVa5aQ0FCImr9AEtqiL4beMARUUUeQ1imQzMfdHWQ13+ZuI4DLAE7V8YRBlSStC4WMyR7Y+JCAp%0AZv8kmwKQYoApWQWhp4jQDuuTLxEqsWClSoCQVBVKqkQuAbxUFCZgVIUShuAldnAcfU+JQbiAUSoN%0ANTJrUymJP3kEIJVOAwcpMmgfMyswy3Rndk82Oxc5MfJiJiLE5WuXfzbGtA+73Pe7kFUprwChTGcB%0Asll2jHhS9LyUKQktRrDBYr3LQQPzvpTuRZ8HN+H1ev8/CiAUvOd4PH6maTfGoHViJVhrk4/AK5je%0Ae49GpcUxX5TEmMx7YwJnpmlKjcpyiTGa8/nM6XTkeDwmtF4nqUdZlQxDeUn9miaLs8mDJ9GuLc57%0AREZAi6K4ADivWSFSCqRKN5AxJmmlw0uC2GfsE2AYhs8nLhmIMMbQtovk+p+fl4AZcUlg01rTLFqW%0A6zWeyPl4oBv6TFUT1G2bQZQj3eHA1dUV33z7Dbdv32BMauraZk30gcN+T6kLlDAJkOuGrDv2aF2i%0ADdkjRlA3JYtVSbMwFIUg5mi/c3dCSMHX335Jf+7YP+3pzidEFGhZEBCs1xt8iOz3qcmdPUWMLlLB%0AGCJFUSbj5lyklmXJer3GGMM0jfRjxzgNaQoskonufH00dY5bfDXN6s5njE7negadZjBPCIm1FqU1%0ATdOwPx4vRsZFUWLMCIEsDRxZLBbsioJxcqmYkBIXI8MwJPS9qV6M0XPq3cysUTk9Z6YOh5D8MhKo%0AmDyqjDEcjkectQjRMI5jmthrmRcGkXW9ka4baRqTF6t5UQ54n/WmQqOUYLm64osvv0YGyWl/4rg7%0AETxoneSSTV1yfb3kyy/uaOoaO4wEb3NsaGTq+3SsyBIc4dhvHzge9+x3DwQ70DQFTrbEzjP4kdNw%0AQg8Fb9Z3rBctz7tn+n4gIHBAU1UIKem7HqOSVhiSuffrhxAxJU+1FVILUJEofCoyomd/eKYfHpgs%0AaLOgXd6wXjToMiLlhKoEU4gYE1Oor1PgUkMqlULKyGKzoFARZwcGBGa5pr26Yf+8p+/OOLGj+PlH%0A1HLJ1ddfsCxazuOB8+gIMjL2Pc/PW4zRNFVNo2aWQ2QYzvgwUZSSspKYAgoZqY3G9yOPvxzZhRYv%0ANMOQGCvWTUzWcd5uOQ5nBjewO5/pxiEVMeOAmToqE5GiBO+QPnC1WqOjIjiIPifZjB5poVUVpSyQ%0AUWJUSkpa6hbfO86nE67InmxToC1rmuuU7HY4HXnab+mGM+QUPmvzBHjyDIyJaSYFPkbW6zXLxQoQ%0AbPc7Hu+fiUFyfRsRwnA8dRzp+fD+K879I6euhyg4HI/s/ZGr9RUSlVLjzj0qRgohCH5I666RuGli%0A6I/03QKjJG/f3BC8Z+hO6Lz+RmcZ+zPOeryz6ELT9UdsPyEriWwVm6srKNL9ZEfH5npFUZavrr7I%0ANE65yU+FrMVjRWQIE64gJbP1Fm8di2VDtV6w0o7zYcvhcEZHh6kLms2K/fDE42HHNETWzQ2FKjk8%0A3P//zL3XkiRJlp75KTXiLEiSIl09LVgMRnZF9v3fYHGPvcBgZwB0T3dVZWYwp0aV7MVRc48cmYXs%0A5VhJSGZVZkW4u6manvOfnxB94A/tT6zWa16PhnmSiaYyhhAzz8/fOB7OpKj4j//w94Qp8vryQlKZ%0AcRoZX3vGYeDD3d/xdz//kZeXV54fnxgvHf/yl7/wn//z/0XlDY93O1Ic+dvvf+Xb81emaWSz2fCn%0AP/3C3d2Oqe/49uULb/s3aQKdRkfDFEZyrzDe8OHzBzlP+gHnLDFFnp6frvr3BRiPUfzMbO2ZYg8m%0Acv+w4X7XMnQXwjRicuLTwz3Hlxds8UDIzBiXeNej4r1ju1vx9vIqHk9RPFSMkyLoEiJP5wtDyIR+%0AkMTPOdBPMyfVo0vvPYVAF2f6IRCs5nQcSN2Mbhq2qmUeE5fzxNP+yJQ83m/IBlb1FqVjARPl9Wit%0AGLqe18sbcYpUVYPWmlUrnkMgE+Fx7AEYRgHf6kae4eTE6bQnzhM5B5QONI1Bm8g8d1wuEwbFei1s%0AKaMzd7s1c1DXwcJync9HXt7O9ENkSVZLGYx1UAZhS730nrm6DNwWhtDCHFqaxTAH9vvDFQyKSYIU%0AfGm0tOZ6VqZUGNxLM5Ay5EhVkrL6YQBjOV7O/P7770gAiGKeA145xnHg27dvnJ6e0d2Bs41M65ah%0A25CN4dL1TOOIiiOt0+THjzDBaj2w2ey4nDv++te/8bfffuXDhw+M80Q/TbTbNcppTCWScacNyhu6%0AaWSyHQ2G2lucSQxDz+lwEC+ZrEk4fD0Q1wmjb4apsQwlAbQxhCGQcrz6Rlzrj0IVyuTidSQeDjkm%0AwsLMUOY6rKLUfU1dU3lffp4wVHK5T1KzShNFXrAYYYQZLUlpZElRSkkY4HrxrSn+GBJfrQmpeBWV%0AtaCg1M65RNtrjLKEBSSKiVxkHClGvPPX6fnCYlLaYnAkRsZxpOt7xr5HeUV36chzoK69eDNZS06S%0ARDWOA9paeQ8avLW4piGokTBPWGupt1sqZ9nttjjvgFQYZhrrLWSDtYaq8rhKF3aqYZ692DmU93Sr%0ALZZkolQGsgGVMnMSb0utFdZYDLBuGqnYTUknMlokWbY0ysYWWwVJIzNaEefFjkBRO4sqNYHsQYvW%0AGazDOoNz/ionU0rumRjnqyIpW5KPBLxJJrOE6CiF1E9K5LVa33yJMolYQlyW17Xs/0wBErJ8zzAF%0A7DJ8zpa6bq9D+PPxLCw1JYB027Q0TUNMEfFkMbx3rUkhig9PTmgrOUwhBElN1grrHVopkeKFjK48%0ARgvE6p3IwQ0KlSJtXeGNWFr4tqHyltPUMYwzD6sNrtIcLwc23YqYRg6HA8fDkXXdlh4uSMAHiaat%0A5bM0FqVXnE9nlAZrbZEgaRrfMs8Sje4rGTjHELh0HeMo/cfpdMZXNbv7e/pL5HSa6caZ42UAHL4f%0A2a5lfemF+ZOK9Xh5vqoCEueUSSVUJ+VU1Boiw72y/VRJjcLgfEVykSEcmPtIXTmOx5Ff//aNerWi%0AatZs6va7M+Jy6ohTRCtLrSt00nTHnjQlvPGs6hata/b7M33n0bal0pYUFf04ERbAxBis8sQcUZTz%0ApIAlCx9jAYVClCFeilH68TmgEbKFVcK8SarYeKBQxkroQJYwoDlNhCjKm5jF7oEporMYyfvaoKwD%0ARBqbMIQkIFNdN3jvcdNEmGIZjgiIE0Kmn0bexgNTPVA7RyrsSuMczlmRmV4VHrJHYk5inK9MYf+k%0AGwtoWffFN06pMhzQ8u+xAEDiA/feK0yeyTEtZuM3fED2e/n7QFZGwgKKNDVlCMVAXlbYe7+58vXu%0A9/KX3rsS/dvXvwtAKGdpoBejNWMkdk4rmWSlKLIqY6AkN5JiYoqpTFYWo8OFKq2YZgF1vPdst1tW%0AqxatNd3lItKwMvlqV5JWIJRgzTRJOpguiWWi001XwOa9v8+tyJLUMW0MWukrs8eUB+ys5yuK+v56%0Az0ZZDLWNsZIUVEm87PIzcha0fwG52lXL/f09vvJ0fc/xeGQsMjJrRVKhtWacJvJ2w48//sgPP/zI%0Aer0mpSCpWvPMOA7kmJjWO7wVY+xUHuTGFL1uzFinWK0r2nWFcZkp9aRZE8dEdxrpugvb7ZYff/qB%0AsR/pzz3H/QVjHHU9SaJEU5NeMvv9gfOlx1erAnxZDqcjz8+vXLqeusrloHdXxth7uuxSzC7+Speu%0AK2bi4iN0i0mUQth7LzGsBZCJMWHskvCmcFaKXKMdFNOuhcqbivxumiZ2d1tJlZt7bkkRcsin+E7u%0AVx7gy5pcplGoQtNlcenPN9qh4p0vlXg7zEEmU8ZWwpq6Tna4rvsl7lRrTZqFvokS0Eij8U78WVw2%0AnPdHxkvPPEysas+6bbm/37Jqy4GcA0pFUpzowyCfr834SqMQ0+G3w56Xp9/E96Y/FhYMZCLaIj5W%0ARAJZJqfeUG83PNYVxho26xV9f2GOgSlG+nHkcDpSNU2Ji75d1mjWq5a77YbmnXllVVUoDDFkTsc9%0Ab4cL2+2HIpmZ6M8TyjiaekOYRi4JvHaQMmma6RUoX6MrJ4BbUxEspGnAbDa0Hx7pQ6I/D5yHDr59%0AodptqT5sMKuaFGf6/oxb1ayaFf3lxPnSk4vMtK7EbPp0PjJOPcpm0brrhPciq5kvI2GYYa7J2WJC%0AQinR0XfDSD9GTt3Ey/6Vp9c3jpczY5xg0tBBUjPW1pxeK5JWeBQVijlFYQCh6S89U9dLk6E98yyG%0A1w6LxRLnyNTPTBeRL4Y5kVeZerXCG0/TrGinqRjfZeY58fZ2kqKKjHdC4Y85s98fGcfA4+Mjdb1i%0APYtP1Pk4oPWZbhx5ed0jSYLSuFZ1w/71wKXrhWmYijwCReXFkDJPY2mawRmPrnSh2w9ApG48TVOh%0AVcIZYT8oIjGKQbdpfJlsKxJaPGnaFtVYTsOZr1+/cukkoW0ap3erT1HZCqs03Xim6wfqsefUnXh6%0AeyZGxxAifRCvpT72eG9o1i11Y9lsa8JwYTqdICYup46X/RN9F9CmYbty9NNEd+4Z+5FpnBmGiX7s%0AmOOMr2vqekVsFYqJh7tH/vDzzxjj2L++MM29FK7jiPcVP/zwI//wn/6B7txjsoY58vbyxDh0HI97%0AwtRxOLzy7dvv9GPPNA1s7ze065Z6VdP3Z3AGU3vqyrG739Cdz4zDSCTTrBusqUhapk7takWzajle%0AjvSF5Vm3LY/ugZDEl+Pw+1f+9usXDvs3rDZsti1tbQnTRG0NXis+f/7A3abidNgLeyZN302xlqai%0Aaipeu5F5SgRGlKmgKvT7CGGYIEZc5XDeM44j53OHShnvPEMInIeRKSpwFX2XGOKEnw3aDsQZ0qwY%0AzzMv8Q1nW9a7NevtSlgbzuDXNZUSn6Y098RibLmcK9M0MA5DOdsTznuaumYOsr826w3tquZ8PtGP%0AfQEtJ+ZxRGVJ4hynhFY1rqpQFklewVHVDjXlYrj57vOJkRQytfdkZbEJUlZoJ3KhmIpEOdwkYyI5%0AkXPOWpEiiRxq8dwQhnE/DDe2a1SFFSAy5rqugGWIVXwXS1DDPEnIgFIJ5yzbuy1Vu+Hby74MPkqS%0AZTnHYkxixquNxIUbkZqoJM97bzzZpOItI74WMUSmITBYqYm60wVnLE57urETSWaxFshTJPQTcZip%0AnaV1tRT8MWBTQscI84xOibbyROUx3mHtEuGdUGoxP52ZglgPKKOpm1qMamO6TseXZBhVmDyLD0wu%0APO9U5GYoyMXgW0xWxXPSWYPV8ow1iHFHiMIMWRjoy9R3+c46I16KUZgq0zigVJYIcOsIWaKSlb6l%0Av6nCRErvjMVFAhjR2MWEAbLUU0IkKU2FKialRpgJcwjSUFUVNZF2bCHNsKrxOlE7kYlYa1E5oXKi%0ArSt++PyB9bohKc16I1JC7x1EQ9SK7WZN/vEzbV3hlObubseqbUSyWjk+friXWj3C7m5H3TQi/dGq%0AyIvvqCrHMI74//s2cMoFrAMKKJSu7z9ME3Ge0T5jjLsOaZVWKCOAzQIIqWL+ba3FGiUpVmEgzCMx%0AzuJ5p/M7IFcWhQkUo1yDMcIMkfupUVkzj0HWqDGkWOKqs/j+LD3BYjSbUxGuKWEQSB0aivpABo9K%0AIZ/LIllUurD9AAxWi8fpNIdiEXAbRk/TKOskKaxz3N/fs9lsSDEtmOZ3V9s0KHp8jFhT+rvyDDRF%0AGmxUQpV9X15cUUZoGl/RNpY2gDfi2ei1IhNAga8MbudYrT221iid6LoL8zxyPJ44nzvynHHWlCFp%0AQBtJUzXlLFmtVqw3K1JMjNPM5Xwp7AyFGITLzgqzhFwcqxPPL8+cDx3fnl9IWbysQhjpn585nHsi%0AlqZZ41zDIveRTa5u9748I2AZ3N7+5pJKK+A8GC3ybZGvlmejbxl1z7mbuYSelfHMLnJ/mVG6onIr%0AVnr13f2IUyKMkTRE/NqTp8DpfGK8dOJHGLMM9Q8Dp4ulXm1pNgIkxCh7I2QkqdBoMaunuAaVPZHl%0ASSEusEWNE2KQ8ylLU2K1Xsx1KBF3hSmpMb6swawIURGR/iBGBdkAjqQcxojXo3UOZSwpKQGfMsxx%0AYS2Kn5hKCZQARSFmQhRgxmbFHEuyrVYorCRNGk02GhX19X5lIJKkBk7iq0YBwWKpT4QRVX6v5W5e%0AVcTvJWdZ3vPCyFVKoQuR5CoXo7B91MIy1cQsjKHFEnjBA6w13wNAeYmwKYFGZWEtDKL8rzfqv3H9%0AuwCEJOqwum6UxZMlhlt6VFSCNIpbucgXrqbROV8BneXfyZm6ko1fVb7Ib2zxvVhi4kdOp5PQo8dR%0A6LA5M05TCaBU19dkjCUlYYYsD8r3LKHFQFoMoHXRXspi8L66ev5cL+GUsdDClhhPV3yDFnbQ8vND%0ACPR9T0qJ7XbLerO9AQglkWBJ0hJJkaD7TdNwd3/Hx0+fpECMie1mQ1PXvL6+cDmf2G42xBi5jB3n%0A84WUMlWh906TJFdt71d8+vyB9aYhESBGjLXEHBmmjpACOSfmOLNarWjXK/Z7MTfzlUcbR98NvLwd%0A6McJXzXc3T+y3d0jiW+RmF4KK0Y+h5wkcvrt7Y22bUkpY419d09MYfmEkhgmLJMcI4EJsoB5qoCM%0AukQpUsqo9yisHKY3rbZ8leI55WvB8H0KnmbxZojpZuYFXH2Nll/FGFsTTSCniLJWHgSk4gy/FCSy%0A2WNMjMMo69YZFor3IjFcHkSQ3012xXBsQe1RirpuqFyFRdOfO3TKTMPIqq6ovefx/p66rhjHCySR%0A4RidmcaRMA/UtRgDXs5H3vZvXLqOMA88PNxhveLQnXk9HzieDwwE7KrCNR7lNQGJZW82K3b+kaap%0AOB8PjNPEeruRexwTwzgR4sxu+71kxxqNQQx0s3Yslpd9YbB511LXnl2Jih2HC855UtIoE4jaYZ2V%0AYttqKdhyQueM9eKON6VEmmfqqqJ9/MBpmogvr2w+fkCZA/vnA6fznv3+md3rMzv/iCHTny/E/kJY%0AT+RC2+ymmZVpifKqwXiMFxO9rBPZZnRdiWePnwnnnuHUk6YJbxO1N0zdmbf+wOnU8XZ44+vXL+y7%0AV2yt2e22mMZiK4WtxBzx+PpKvVpRa0OXElPXYa3Qf3XKxHmmD5E8J0J5Xs19hV2esfNiRFd8H0Lg%0A3A34tkZ5mbYEcvEPisRZ0k2UytSVeN1IE3JmHGaOhwub7Zb77Qc263sxDAyQMVhXM/Qjv395wllP%0AmjOn84VxnHCteChopam9Q7UtpImZGWtbck7iUZMNULFerxingcNxj68sdV3x9PSEyxXr1RpvLUaJ%0AvHecZ9qmwjQrVKWpNg25Ukxp4nA68PbyRo6Kw/9x+G79rZsNkZH94YW+G5j6icPrnmEMWLfCe5Ew%0AWqsZh55xnPAWHu42PPzpJ/ZPX/nH//JfeNq/cLwcGeLENGfeLkd81bBab3C24vV1z/PbF16fX0g6%0A0vUdzWrFah0Is0Irz9gHfv38G//wD/87f/rf/gNfn77wl7/8GaPg8f4Tj3cfeNx+4KcHz3wZOL6+%0Aslu1/PTTZ6yzUlOZjKs9q7sVZjC4puIy9ZjRMeZIu1vzEB6wVuOMEaCo6wgpXanjGMXETGNBO2GM%0A7U8HhmHio/2MqcTD5dJfxAtwGiDLsGeeRtIcpMg1hpwi682KTVNJsME0UtX1FYQAGKeJ/fEkA3pv%0AGcJENA58hW03eN/ijEMj+9sBuTTt5xhJc6DKSAKJE4+BKQnNf86gxsw8JC7nnrmPNK6l6wN//R9/%0A5e7xnratGaeOuvZ8+vyI+SDU8vE8oTFYb6irCo0Smcs1tdQSY6DyjhhmLpdzaegC8zTRny/CQJxH%0AYbEZJZLcbPFW5GnjMNKdO0I7U9c1MULO30vGtJazgxyJSSEzMlVMNaWInKf5em7I//OuToJ35+kC%0AfAgzoW2bG2OoJGdW1uC9Y5GxLKwJY0xJCRXGICRimDFGXRNWY45Xo0tpaOWsqn3NerUmt2vaxrJS%0AkUZnnHG4ekVTwdxMhPFCbTJ10+CqCrRhCuKtcH/3wGazoy11zyplmk2LspqsFZXxOGVY+RbtHbPR%0A0DZ4YwSAdpb7zZoZTVSObBuqSoAjUkYZec2LL6Hznk3TsjJbjuf9zU+w1HTXdrDIqlKOktBT6tCk%0AFo+HfPvKRZ4CkEU+k7VBW4fRJa0qRLQXLz5hCYk7ZVRgyv9tlIIYJba6mENriuxdpRKvLCEfS6Kt%0ANhLdrClsE62EEZ8lnkflmzzkVrPepIQyrFKlYa/Y3d2xWdcYAirOmDzLwEkiIckp4L3h/vGezXYj%0AzY/VhbUk0mSrKtarFd5odqsWqzXVqkE7Rc4zJMO6rdB5xzQl6rqiWjUoIIQJVMJ4j9JQNw3R2u/A%0A5hRFKrV4N2kjAKDWGmUt3nu8daicRTJmSpqaEUBIvJNubB00qCjeKihhbOXCtqT0EmbZL3oZfut3%0AQ86MMVn8t8KS4qeuIG3pJ4W1WjytVNGY6MIo04UNtICSuvxdaVkNFOHO0uwuj1rna2LKqMKUETa7%0AMKeGQbwhlXaFxSVr5f+Lb1BXFXl2OMCqXOrhKImPxuDqCh1n1BwhpDI8le9mlHjROWPwyuBUpK4s%0AXkMXL2St+ePf/YHtH+7pq5mX+UCaEl3vabLIRb2v0FpSg1OIeKfxTQUkhqHDVpa2rWjXK8IMfT8x%0Aj5GuuxDnYhNiRUrUdwNpjrTNwOXSsz+e6KcZo2rCHHk9nPjt6zNPL3ticty1O4Gip6UAACAASURB%0AVOpmfe0z/vXX+/WntC7PfMRoWC/MkUgsjbyzDufF7sN5Tz+OvOxf+fXwlS6feVBr/O6B9fqRutrh%0AdUWtNt/dj6mbOHw7MJ7OpO0dU98z9Rc0maaqcNoy9YGhGxh7h6sSCkNCpKYhCasxKk1SuTAcA0pJ%0AqNFiXC9gRPE+SrmwhAorrgzFY07ElDERglGoHOV5pbUQKrImqZmQDbHQIK2vsbbCePEJst6JxE9p%0AGcTHyBwjxImUDWYKZKUZhoGuH5jGSc5OJT2fVpq2XbHdbths1iiViUQ5y4wRWXsB8hMiaVvApJwF%0ALyTrMs/IxALUqsIQApGKyfNMwDK99I3q+3AsOQcFhnkfVASLN5cuUtySRpaXZy0o+97Quuyz8poK%0ATfCGRy6//zd37O36dwEIAddY94X9cXXKzvm7P3tvpqbL5CWVKd2SLnalbpaHbSyTq+V7pSjJPykl%0Auq6/xo8vDJ0YotDi1M3MWVGMlQsI8z6udXH2lp91a9ZDocst13cMIcUVhV8WwMIMuul8wTlNjJl+%0AFL+Vuq5pVyvatiXEmUsnZthAoRcKg2K1XqG0Zgozm82G+/t7KNRNYyzeeaZhpO96VnVDd+65nHpO%0Ah1Px9DEYIz4E1kgz+vHTR5w1dP0FWyl8rcgqMYdR/Aq0+BL8+Pkn7u7v+Jd/+Y05BvphJJxHnl9e%0AORyPxJhZbdZsd/dUVcPpciJlMYp0vqKqK7yz+KoSnfnTN9pWCrRlyrEksHnvMbr4AZWHcJZICkFX%0Aw0LFVFdJgy0eUQud/macefMVknhEQwwRpUtUfaH4XTft9T7lG4vs3ddy04X1M6CNFcp3Clhcue/5%0A3XpfJkDifTTPARcEaFveoFIZVCol5PLfF2/723spmGhh1HhqY+l/+JGp65iGgVVVUXmRORlF8Rfp%0AiVpdmyvQxDDz9iZpcP044KuKzWbNh48fqNcN9nRg0olm7iAH3KrBNSKdm8OEy55V1dI0kiL49vZG%0ATIlffvmFpml4/vbE09cvvB7eJMnr3WVQ6BDoDgdmK6AuWbN/2zOOM3d3H2jqTdnTFHbfGTBo7Qgh%0Ak1hhNeiQSOJoSM6ZPkWsdSQyx5cz1hrWqxWXORGtw681O62Zp4kUoL8cePr9r7haM4SJ16dvDJcL%0A66aR+HZjebZ77jcPOOMkkjhJkWq8UGZN1jBGrDMkZcm2InlFyBprMxOZCcMQM3/7+sTz6+9om/n0%0A4w98/PEBv7L0sSPrTLtbYbzn2+sBnaH2ng/396zqFTmLed66kRSF15cXSTqJia7vCWnG1ZZ1uyIp%0AGEpS4jzNDONANopmXtNuV2hjsa4SQCiK71rb1DS1gDJ1XTH0PcaM6KxwpkJlyzxl5jmjtYDwu1XD%0AZjvw+vLG8Xii70f6bqDr+iLNFXmlM5aq9ozDQIpBDOLtYjQse8pbx3a7lYnmOGOtRI4uze9UUiGd%0A98QA3TBjsshDL32Pmy+sHjZs2jVaG07nnu7UyZTw/SXDVdQMOoDLGh0i87lD1Ya62fH4eIf1Fcfj%0AkcvxCDmicuJ+t8XEic1mzW8xcDqfCTHglFCSxzDz+OGRdlXR9SdOxzN9NzLGgX7oacaJYQycTiM5%0Aa0gatKNqVoQwce4unE5n/vDzj/zxl7/j08NHGluxrlZ8fPjAh/tHvLfc399xPJ9QJtK0np25k9he%0AlQgq8vvzN/owkkLAr2q23DGNI1plvK6IOpGnmVPXMc8zx/7EECbWKjPGmcvQ83w4ME2Zxx8Srq5I%0AZM5dx8fHD3jreH154+35lW+/f6U7X1i3DZ8eH9m2LUZ7EogfTN3SNCvep+oY67C+lom5q7j/uGWz%0A3vHx4SPb9Q6rNFM/MfY92jrGGJiZGdAE58hKE50Tc9SYMdqQZpEvSPy6Zupn+ktPCpnGCQD0+nxi%0A7meqyjCHkd3dmvvVGnUnEfcOQ209dRm+aKXoB0k400pinI3WWKXpp5n96xvd6UK/EUbs2I3kKL5z%0Apkhg+65jLFHtcZYkzmkK1HUlwE8IhSJ9u5qmLpNKR8wiJ8oIvZ8SCa21up0xhY0qR9MyoV2kKaaw%0As2VA0rZrFgPbGAUQclrqKom6TmLcnpP41WiRN5jy/XIKxBQIWZgwy5ktErQEKWMyOGvZ7nZs+Jk7%0Al2gJ6KmncpZ2fYcucvG5P2NUYLsSZnHKIrE02vDz3cOViZAS+Lpmd7fD1Y6oMkkl6mZNU7WoWs4+%0AaifNbxTwyVY1lXZkZcimQVc1ShtiVtcENdSSfNfw6fM9tbdM/zJ+1wBqdKnSC38n3SKmlRGfmCXi%0APpdkKVImzJMEbKSMQYxIc44ip1CGSBSmRij5Naqkvi06jSRG3ypnAXSNobIW7Qw6K4y4jZe6p7hU%0AFLBH6ufMkkyuVC7ScQkFWb6vVst6KalsekkW8+TCFFoGpxRWPTEQ04RBGCvTJDIUYx3a1YQQMUbj%0AdC2MmGIEPPUdXXcWGENB1Xist6Q0sX97Yn4NONsAjjlIO1qtG5SvMHHk3HdM00DMUpvbFL+DMJaB%0A7cIIV1AkRAII1FWNt1ZYikaBFlmdNlqwlRIZroxi8YZUBQAxhYUjbPAiCcmUnsRgDaS0fNaKWBo3%0Akaop5rmMvzLv1pbUgIvHmvxM2WtLIm2pXks/eGssc1ZYxFR8kbVcKQSIfExrhbVZGIZGQkBELSRM%0AJW2sKDAQ8AlrCO/MhJcrzQGdi4ojSSJUUoopRUIZPuUCIiYWibHIuzxaosrLepPEKq7JTt5b/vDL%0AT/zwn37my/BE99LTq4muu0CWOPTKN6iYpZ4NgdqLv9D5cmIYOuq2xjpL024Yh8g0il/XPEmC1Kqt%0AaSpHjiM6TVjn0dYTUwHYQ+Y8Xji9Dfz5r1/47csLh7MYUU8hEzKY4tmV89Lkix9YuXFl/ZWUxkVS%0Amm2RmqYbe0gLswmV6IYLp3PHU/fMsTszmZF6qNjtPvDhw49cjiOv44GDn+Hz7X70x55uf6Z1ltZa%0AnErMWtiQyjhSTJxPJ4Z+hCz+c9ksnkWBmBVTjIwpMpMkCTRPkmhuy3rSArxHgJQIKRNzMcWXrUJI%0AGZ3FIFrrzBQSKovno6oW7x9dgCcDRqG1w1UrrKkwzmErj3a2ADWZKWam0n8rRGZoQySkUXxqzxeG%0AcZRULuvwTcvKWB7uH3jYbdluNiiTZZ0uQ/a6Fqlf6RFTkl4+lv0WkXOzECavzM+Y8s1ProBZuew/%0A696FZZRhyhIR71yF4vtgh2XfpiTSsFjCIhI3Rp0Q2ZbvyQ0c4gY7LGDQLc3yf00T+ncDCOWCHsPN%0AZBduH9L7idbV3BfKYZu/a8znq/xMKL6n0wmluCLdOQuyqZQilFj1xekfIOog04PCRtJFa026MT4W%0AcGkBiN4zQkIIoGTh5JTRSZVC5Z1GEAGErgyTd95JN9aTPIytjcROwKjVakVVTJe7rud8lojFxXNJ%0AlXj1EAL3Dw+S8lRAKwATE30/YKynqRv6ridnOB1PfPn9G6fTqTBiyoM7J+qm4f7hgfVmwxhPjENP%0ApQ3jBCEUhFS4LkzzTN00NG0LWYwDn59feDuceX05krKiaVfUzZqY4XA68fb2xjD0VFWNcwlbppAL%0AYCbJaQGlwHlhDslGclRVdbtvxdgvBokn1FoTyvRnYdGIpE8MAWOZelprr/dS4kCXz92KweA7llZO%0Ai7G4kUhPFhCz0HjLWlVKJsmUz36eZ2x+H/W7JL/kKxiE4vreFGXdI+tjMQW87QUxptYKIvE6RXrv%0AabXoU7FSsDV1Q9uu0EjRY42hO19YrRpqXzMPA925x3vPZr0m58zT0xPfvj2Bgg8fP/Lx0yemMNO0%0ALckaktH0OXIME7GXSFGdue7Juq7ZboR/ejxKItx6vRFfKOt4Uc9M88x+v6d13z+OrFbYXCafMaGM%0AJYRE1w88fXvh7e3Mxw8/sNnsCDN0w4TWJ8RY1RCT59RrnGnwWWFTppytYlwn6CBvhwMxJz5/+siq%0AbZhjZpp61pXl/uGO6TIyXI68flNsdi3dPPLtt195e36lciI3zNZitONu95EcM3GaqL3j4+MDdeMY%0Apo4pDPjGo6zD+4rVak1Oln7oGVQijBdeX77x9ctfeXp5ISt4eHjglz995sdfPuFWhsPllWN3YM6S%0AphRT4Pz6hvcdu+0djw93nE49b+c3UoK2bZimjSQsxMg4SyrBlBNRK5JWwrqIqRzkEZQAYdNYDuAs%0Ah1MMAatbPn36gd12yzRKquDxeGSeJipXMQ0BbzOn/sS3pxeapubnv/uF9cMDIcrEI8Vi0pehbhtM%0Ao7l/eODh8YHG13htiNPE4e1EjBM53diTy7NxDqEU8qZM1zR13cr800j0qXOmJAyK91p36nnrDujW%0AchdGdg/3eFexqkWeYt4BwpB5e3qVuO+kWPsVa9eycQ2mqrBVQ6UyTCPWGDa1p1ZbcopYIIyjAB8f%0AH/hbU6OU7OumbWnbVTnHxD9CTWIsLAmXju12Q9U0KG0ZxlEKRSy///6F//pf/xHvHW+HE3XT8PNP%0Af+BPv/yRDw+P6AyH4xtjN0CCoev59hKIeSKrwP3DBlc5IpmoJJVvupx4Ox1QKhe2hAASlTPoypJn%0ARdeJdPJ8OvG8f8M6z/Z+R9U0jDGyvRPfqA8fP9Ju1lJIzYHL5SLeBRH6y8Bvf3ti/3LmflvT2Jq7%0A9ZYcNSFk1u0dTeWovUSBL1fbrPj86WcOhxN1jFTNiqZpqDdbfNNKKskUGVPmcDihc4IUmMPMjEip%0ATFNjjGUaJ6zRNM4x5Z4I1M7LWR+zsC+M5nF7hzMVXXdmOHUYC62t2FQ1tbIilShBCN45fPEKVChs%0AYQpXVXU9cy6XC9++fhMJckqsVvI8rHyNNcW0Os6czwfGfsDpC3GaiHO4NuopS3rqv7aF3KzWOG8Y%0ARmnkIpqkS1dfJNEq39KhlrPhvafhbRh2+1JKPGQWU0vK8MEUYDblWKT84iEkLG8B3qyW/ZdTZI4T%0A507842Tg5a9MjNtARD5L19TUNlOliTCPqKxxxmOdZx6EfZXjSE4QirSg73oq69hutiilOBxO/OUv%0Af2G721FVtchDVebcn+mHV8ZxpFm3UFuS11hvgEQko7zDVBXR1SQbcTi8qaUBV0rYESXBy1Weer3D%0AeIk0H2fxBVpYw0ZCw8UjJCbQIoNPKUOpxVTxBEoB4jgzDuK9k5PIvRdjZ0no0ZAdodyHa8Ff7mOc%0AZyIykJynkXke0RGmccQ6d/WAU0kXucYyOs5olbEKFImcooAdKRCmganvidNUhmpc46YXg+uMSNFk%0AzVhCmOkuFy6HA2N/QqWJSie8igUECcKmLKlbwxToxxlfV3z8/Jm7+zumsefp9y88f/3CcDqyqmpU%0AmrH2AUXiMhz59dc/c+5P1PWGql6Tk6GqV1ir2ezuOR/3fH1+4ng+EWKkqit+nP5PFpe4hTWe0d+x%0Au40x4CxGZUnOtK4M5ATsUUaBePuS1K3mF4PmxGIlAALmLcyx9ydLjJKW5N3NswuUSENyIsb5ytL7%0At6707vWqAjyppUnMy+C8mNZGGR5qrUksWcwKSoz17XvKUDGK+QmLykFAXEddC1tEK01VNzjrGWIi%0AJfOd9wnA0A9U80weR6apI+WZaDRRK8YkzMyQbg1xjFGCUeZAUmLqPaYZHXu8j3QoxtQzm5ldu6Nd%0AN/jKsXItn/1HLnFkzglvK6zyDLmnP10YhokUAmrXUFcV09Shjbz9hZEkzOhECJm6bqm9Y7NZsV03%0ApNDTH/d4X+OcWHhUdUPV1OwPb3x9eeHLt1eOl5lim8a5m1gPMyunyv35V9G5y959xw5YwLuUNTor%0ANCJ3M0qkhCFOmOTwTc3nDx95rD6wn39gP71hVoqqqvny+zP/458P4rF498N3gFAcE9tmwy8/fOSP%0Av/zEyitOJtBXjnHKvL4cOR2P5OxxVUXlC4tdWxLC9plCZAiRKQWMCsI0pPTeWqGsufY6KUsYR4Ib%0AY2ZhrQBzzuiUBOAOM9FEOWfQqGyYQiIrg/Ue52u8X6G0R2tD0kKQmEIooQjz1evXmCw+pUlSvLpu%0A4NJ1dL0Ms0xhL67rhs1mzaptadpKmJpRo7IMiowWPzwooE8Cs7wfqZBk3eYsSiVERh9iuoIvi5+P%0AAJ7SU8q9vrGAlmfHMiQxWpcUwNufxZhRWUDSDOQlPbQwT2+A0MIG+p4JdAWI/tc40PX6dwMIXZ3X%0A1c3obmnWF9DkffpTzuLMHheflkzx+MlXpo5SijgHTvNR9IwLu4MbyyNDkfOoa9NhjGEep2vigzCF%0AbpGs78EfuFGwVQGqFlAoZKGzmWwK5fr7B+ctoUy9K8S+R/mXz8Roy2Zds9vtUErRdR2vb290ndDZ%0Al2YphMAwdhyOB37+wx/4+eef+fb0jdPlQuUtOijO5zOxJLVt1hu00ry+7fn69Ylpmr9jxjRNw+dP%0An3h8fAQyl+7EHDuyNkQm8ixFTQ6SFHfpLpwvF9Fqes88ZS6nM1+/fSMGxWazoWnXaFtzPHeyYbuL%0AFNjGkFMWr5OScCYgYbreq6wywziy3+/ZbDbXzztdGToCromJs8Q25iQAyAKMqTL1DKUwsyUlSe7F%0Acn9BK1sMA5eI+vwdQPle2iDr5P2G/z6WfgForsVDLsa/+QZoGmOLBj3cEt4QU+tMwmuPKyyhXIzo%0ABIVW5TOSwn1hPuli9JmS6GCXyV5KwgbJIRDGCas0NluRMCsjbJt+out6jm8H+m5kd7fl44fPfPr4%0AidfDnmGKTDNk7fHVirbdco6BfjgzXi6Y0ig9bHc83t1JRPvlwqpu+PDwSAgSufz8/ExKkkzy+noL%0A/Qak0G8anPPgPZvdvbyXmHh6EiDibveBOUYOhzN9P6OUwWjRF8/B8fw6o7PDpiRf5Vkxh4hxnmws%0AUWu6vmOYJv7+7/8jyln2z3uiszw0a0xMjP0F5pnusGfOmTSOxGlgCFIQaWeJJvP89so0TExdx6qu%0A0EQ2m5Z+OPN2fCHkSNaa3f09n3/4mapqGeeR379+oT8f+fb0Gy9Pv3L/sOKXP/6CthFlFZfxgjeG%0AKc4cLgd+/fIrr/sTyjR03Qwo7u8faNuWy3ksJv3QtmuJxa7EW2CVNwxzTyARLfhNg58nhkuHtobG%0AWmJh2IlMDJLK15Q+ssbbmpzg7e3It69P4oGiFH0aGfpA100M/cRzSQ5z9Qq8Y5xnTucL+6NEc69W%0AK9btmko7tus16/WGx+2GbdtIQzJ2vL52dF2Ps5amEenYNIyMY6CqVqxXOzEjROOr5jppiUHW1CIt%0AnsLEHIUlOvQDT1+fOJzPVE2Dc9VVtvv+ev36LIbgrWWzbVnbCsYZbRzOJsbjicvLiYSmamo22w3r%0AdUPlFGHoSfPI1PWkeaKpahqlaX0DJM6XM/v9HmskWXG73YKaCGrm4fGezd2Wfph5fj5Q+Zq6WjMO%0AE3/+85/RRnM8n3jYbthud9zt7vm4+0gcZ/6f//ZP/Pb73zgejhyPR07f9hgPymXeTh7tEDmhswyF%0ANXZ4PQizCWjriu26QaPFhNdZkoIpTvTjSCSxWdXcf3hgd3fP/f0DP/z8k6TTNQ1zSU7UzvD1t6+E%0AUfxgnHaQFOdTZu572uorBsNduyaGgaaqMNuNJF2+Z9Wi0LZldy/sgUvfcbr0vO3PWCNxwSpl5mHi%0A7W0vtgQxMPUdzCObpsF4J/4AxXRcE0VCqgzOak6d+PjEacZUlt16xXq14tffRsLQ09SebdNQW8d8%0A6bkMHcfzQcxdSzOzyNSv0o3yNY0j3aVn7CdICo3F24qoDEpL01Z5T7te44zikCJzCIXpWwsIoSBO%0AI/MshsHvr7pp8HVNu1aEqAkZ4sJ8KA2l1beY6u9YrGnxuvkeEJIQASMeSVnYD/J3NIYycIqydgQM%0AE1mSKXIopw0phZIMV2q78mvdNAK85mWwl4s0ZeZ82DPnGT91qKGnrSq09hjveX555unr76Q4UtcO%0A365ICEOoNo5VvSelxNvbnn/6p39mtxP58U9hJqnMy/6Fy9Cx3q65e3zAthXRZGxVfEZyRHmHqmuS%0Aq1H1hu1Hxb1b45oisVG3um2eRrrziZWDaZzJWpG4efwYZQDZO6LWURiTSLP4aiglfmeL9EuSRQOh%0ADLTykgindDnTi69hSYLLOYvPpjYkkwkIOBlDwBUvFqXEVD9FabiMlmQebxDqQZHfL3KpnDORhNHF%0AMFvrawqTU+9kS++ammXwlXlXu2cxvL9cLuR5YCTgbaAyMshaQjjQmiFkumGgTg3TvCPGiXEY2O/3%0APD09oWNAp8z5fGa3XRPCzP7wxv71hUt/Im0SOWSsbwizZeo7emt4279K4mCxasj5pjq4XgpSFJ+l%0AEGYwWnyOKo1RGecttpx5MWWRfesiqSr+JyKnnK77a5FSKnhXI976BKn9Alo7qurm01OcPoq0E3Iy%0AxPJZh9LTlDdSBpTLZ69Bm9K4CqtGehSJtE6FHaWMvA+WRKpCGbiyCZZzchZpl89ipCsDTGEBLabm%0A116tvMdro8Jtf4Qwo2epMVOaiVERi5FwRkmqFAiYcIvnQxWj8SHMqNizUpo+DITxhNlajDNcujPx%0AOZO3hs+fPxMtnMeeHBXdWaTd4zDTdX1JQlzhvadtW6Yw4p0hxpm5pCnGtFiOGKxzVL7GVzVjnBjn%0AiNIz4zzTjQPWNWzvH9gfR0JW9GPm0stnYQ2ECCG+UwjwntvFVZmiUhLz9nIXbiBBAV6NJJTJup1x%0A3vDxh4/84e//xIc/fuSkLvzzX/+J395+5dvTM//tv/8jOU388Q8/U1efvrsfq6rl508/8fF+w27V%0AUPuMVi36COfTgcPhwDwNOL++es9RXmeihGog56fgW8LCXCRgGFlfCWEBZVLxWCugY16StARUJCUy%0AosKJYSZEGYyPegYkCSwG8L7BK0vWDqUKA7zcs2memcJ8Y89lVfyHMtNc4urHQdJQR2FA63I+G22u%0AbNLL0JPJ4nuqxC/JY1DverWUJBksqULCLDc0KUhJvOEEBEMGMRTZltZXFcmNWSmStes6UPIo0cig%0AWmYkWSRrcK0rlpW0wIvX561S34NA78Cg68L7/wkGwb8jQGgBWhYXba25gjuLhv3G9LCFNaGIMS+Q%0Aq9AXs6D8xhpyluZalUmLLQlg49AVHa++0rfEGDheZVdXKVjMxVxZwJ1xHIvs6tY82KJNNoVlsgBD%0ABWu/AgTv70zOMAzil1NVHud8aWwWlD9eD2AhMhjW6zXr9Zppnun7QQw/YyxMEDl05hC5jD1VfcY6%0Ax2634+n5mXmaWbWtNG6FWZSzRIBeTidenp+5XC4oJWwSkczBdrvh8eNH6qaWGN1LR1KD6PcjmOxx%0Aei0gwzyjlMjbuqEnawgxMowjIWZWqw13d48kDMOYGIeZaQxYW1E5h1KZcRyY5kko0aXA1KawfUJA%0AO0UYZ15fX8k5C5V8njBGUhmMNeQkyQeZeP18tJWpaQqFmbNQFBZ5nBaDal1MFzEySTPWEGZZn8La%0AMSxSQriBl+WuXguPDChjr6ye939+LR64mYkppbGmGH1Pc2E/WCALOGcgx/TuIRUQP4lSnKh3UrZ8%0Am16brPDOY1IuazoxT0Foj9bRNitygsu5F0qlrYlz4PX5wPlyJgS429xz//DIarW9SrFiBKMMlalY%0AVS2reoW/SLT9HDJtO6OTojKWxnpGZciFYeWtAK7n/YHQj1g0QzfxdDx9/0yQD54JSXir61rWbLum%0AqVtyGiXxRhm0MZImpiucqyQlzm7YbTwEjY4RGxM6JVIU5lTWhqgNrl3xt99/I2bN5u6R2sDXP/93%0AwunC7scW5w3ea2qfmbs9USk2lYFtg0LTrNcY64WNpTxDzuhZ6PpN5Vg1FdZEYqi59GeM16y9JgwH%0A+v0z58OZl69fuRz3zKVgeXjY8fmHT5ymPV0cefn1VyYGJkbeLq/8/u0rx+NM7Xq8a0gZnl6fUW8a%0AhcEYxxhmDk9faduVRKY6i6pE0zzpRDCKdr1mTWaOkpblrJPpTZLkkRgTyQhQKH62hW1zufD68kKc%0AEutmg/eeYZi4XDrCmGnXWz59/IFxCrztT9A46qZBaSfFRM4YZ4WZgcgqL92JbVtTe8uqqUvql2We%0ARsI0kaIA62M/EGbN/d3A+TKSYk93mVAY5nlm6EYMmaYaBZQOkhi50PbHfmK6nLHdhfVmR9O2WOOI%0A07uslAzd+UIKjqbZ4LKlP0iku28c67s7lLJ0/Ug/Bja7HfrzR+p8z/puTR5Hnr78xl//5//k9ekZ%0AA2w2G1SyxDFSaYtiGUaIjtzaCqMtddXiXMWlGzmfz4Q6s90+kDG87g+4yuK8Z73ZFXDaoozh9e2J%0A//HP/5Pfv/yKMpnaeS6Doq4d7bZitW04D2eUMVRVxfF0BqMYYyBJhBDGG2aVUHEiZDF3zEZJs9R4%0Adu6e1WZDtuCairsPD3yKSGT3/sDxcqbyFXfrLc7V1FkJo0c3nJ5P7L90jH3g+HziG88Ma0kiMkpx%0Af7fDFsn2cg39zOk4sis+IyFk9scj+zdhm9a+kvSnOTIOgZwE5A5jjy6MN1s5ZrwwO2Pk3F+YQ8RX%0ADWEeyVEGENt1izYCulul2dYVabBs65pNXUni3TQwdSfGyxm3amTwE0IZSN28BZfhwTL9roqf4Wq1%0ApqoaxmGgH0b6/gK5YbNasdncUTnP5XzAGM2qaUR2MU0cDgdSUIzD3XfPSGEvG2rXEhLMSYkBKDLB%0ARKni6aPK2bSYHi/nEdfG0hb2izcOhSEQC4N1GdAIWzCmGROVMAOWadxS72hdACE5l7JSNNowzUG8%0AMJpaEqayJBPqRJFHzxxe3xjmATNe8GEirTdUrhFJ5tuBp+dXcg7Uqxo/TmjjxOfRVPI5T9IEytQ/%0A0vUjx8OJmCMvTy+cTkcupzMpJNq7NboxzKMCJb5ATIY4DERb4baaZjeir2bAAlyNMXAZJ/rDEZdm%0AGp0Z+w63Wl3P9qXpUFgxF1WKLNB6qf2y1IW5FIJFWKHyAhoIiCNYkCKMVPRvvQAAIABJREFU0rQa%0A6yTlB2FfyRlWhmExyfR8ngnThDOGyiCNTRCGD9qQ4yRNmRJZUMolfcxa+QznCWtFLjJfBsa+J8aZ%0AqFWRjVGm5+kqQ9CIBFApqVmbqmJetag4E0ewecYZizfF70pljJUY5cZ6VnGDrzxtMSpXqpj/1o7K%0AVNTOYkwSKVEK5HkQ5pGNtJWibV1hnW9YNY00fijauma73UiqlNHYdwzkrER+EXImiNIOlcA4g7IZ%0AozTGWVTWpBjIurxxLcleUsqrIvOypBwLuzvd9oM2MrxbCv5S/y/pua6AqTEuQo4k97skTy0Iwnt1%0AxPVSN/HHAvDGwlKS+vP2T8oKFYU5mxFj31x+Xlxea9aFWSH/RcChQD8O0lCnTNOKd0sokltra1TU%0ARKWI716aUcJs1wUUwHqS1sylftBZkZOY70uvlVEqYRDQ2Rkldau11F5joiZocM6CTjy9fSNny4f6%0AE4+bjwS9JEBZ0pzLYEehlAWdCf8vbW/uY9m253l91riHM8SQmTfvve+96uqqBqOqsXFxQUjt4YLV%0AFj79J7SLhITUBoK2wAQfCWFhISQMaEqPKrreHXKIiDPuaU0Yv7VPRFa3qBbQ5ymV+eKeiDjn7L3W%0A+v2+v++QC8N4FeCORFhq/0NDDJqUNDEVhuuFZZnpWg8qM10HliDg7DBMlKxpWzFRbzrZr5X9wjgv%0A5AR9p8jaiuRUvXI5y62Nf6VrrMoAgX1L9fAq0uusrKIKxmqnUTahTWazc3z88T2PzT2H5Zlfjj9T%0AFIS48PL0BactG/fum1vl4+MHfvvdR8J04OXpM94GluVKSoqSghi8dz3Wb4g04p8E5JIJWYyStbNY%0AFCgrrJ6lEEsksjJnbrubDKhXooOSIT5J7sPq2iVnU64stqoumUmQYJkyOSmabMlqwREqs0vu+JQK%0AIUPG3FK99UoYWNmSMVb20CsRRO5KdZNp3nAFlWQv0wJu55jFh7amD8ZaD5equMiqhlfpygKt+36o%0AUsh1feoqDy0KAT21AJ6ofANwc0rimwTCIq1M43VfzrkSCcrr55orC8niKFr2MZkryHOyko1D1j6r%0Aepm/uYX8yx5/KyCklPovgH8f+FxK+fv1a4/AfwP8MfBXwH9QSnlRAh3/p8C/BwzAf1RK+Z//9pcB%0Aa7rTygJSSlKuStViprSiuKtWVgvKnOXGBSqIIIddrulHxmr6vrsBPTEGKQKLTNtWFodGkVOWdIoC%0ABjFOSyVWVL/eaCvAADc/GV119c57TGU0AULVRox+xYnqLVRXCEsEpylOCSWxiEmnNbZSPMX/RhtF%0A2zX0m5bGd4zjLMwXRHamq8FWCDNLSBQMxjUiOVgi1nla73HGkFNkvA5Mw4gUOVn8L67XWvhZ0UgX%0AMFZx93DP/m4ncqyw1HQ1WFLAKoU1rUwJfbl5svz8yy/8+uUz4zwzLpGQkhhN91uca1nmyDROhBjx%0AvqXrGtq2JZeIGc6oUdJO6tiRuGRinpnCRJsaYQksC33f01W/oVyndvvdFu1VndoIuh9SqHpl+eNc%0AQxzHelALNf7mU7VOYLRCOYvOUa5zBSaLqiwhZYhluU0510Inl9V4XCiV2q5eDkUKc1Ugx9fpSt1N%0AtTKVxSQTNjElXeoEV8smBuSQyDZVOmK80YCVdlX//zrFc86jUm3mLTS+qfenrr4BwoLKKZBTxpCJ%0ACYbLwOko8q6u77m7v2ez3aKKZpmj0BizJAPO88w8jaiY6bsOXhTERFoSl+cTh/6JFplclpi5HA98%0AprDf7Xi3v6PTlpenZ47jgsrfTr+naebp8JWiFFPK1ZDNcTmfKaWw29+x3e1p2y3eb0ix0Pj+Bhht%0A+kesuiMtEIcRFSO2IBu+MhRtwbXgxZsl5MTj+494Io3tOD+/cLlceHe3Y3+/YV6uvHx9xjhJYNl2%0AYtxqCViUpOGQcY3F5xZnNFYVWq/p2w5yS2OT+BHMZ14OnzgdLpwOB06HM6ok+m3Hw8d7ttuWkBey%0ALiw5cVwmnq/PDOFKVBG7v+P9TtHSsd3sKKpwPJ64XEfavmW7u8NNC/l85jQMzCS2bk1x6UgGsle0%0Au46280zTwOHrsxSCUxD6q1b4rhVPBV0wVibH88qmyJq73R13ux1WW656IIxJDnPbsXt3R0iJmcxm%0Ae0/TNhTl0NpxPB748uVZfJacZXEN8/XMeDzSObknwhzwricYkabMU5LY+2JRyqOVZ5kzl8uV02kg%0ApcQyL+LlEyPbbY/vPDFHfN9WeZk0C844et/TeQdJkkTm6sUmmzc4pXFKoRPM55ElTRwvR5a48PDu%0AXqLrtYGsGBNclMaGmTJ27O+3qCDx6vu+x208D7sPLEMkToX99gHvO+awoNaUjFAYl5FUnumHiefD%0Agev1StNsQGnaTUNG0XSeu7sdj9s9+9097969Z14ip/MFZz2//c1v8Y0hq8Bv0/cYn7n77o79hz3H%0A65HPX594ORwIJRFSJluNNi2bvqHRhmGemJXCGZnuKW9pdzuUtzeG5OF8xHct2gnDCaPIKjOFiZAj%0Am25D2/SorPCqwW0cv/3wA/F3I9fLlb7rudvdMV5H/vlffyGFwnfvFkmveeNJcTpd+Gf/2+/5/uMH%0Amq4hlsAyRbIYejAXkSiMw4h3LVZbaGQqn0MgaEWyGt01eOeIIVGuVzIJrYUNoTRseonCtsaTqmfA%0Abz684zffPdJ1DQ+P9zw+3KEt9I0wMM4pyIChyOCCIvKwsES0FiPoeZ7ra3Pc392x7Te0TVfZIInT%0A8cQ4Xuiahg8fHsSQFUhxoe03GK04vBzEe23JXD5+CwgdT0dcW9i6Ft91OAxziMQi/jyrebPInPON%0ADb2yh3JNZtFGY4zFujXhVQCgFCKpNpPO2coQkjqqvGlAX1lGtThPBms9wQVMDCznkzAufK0vqM8r%0AYlDaWsPWN5ja9LdW0lZbZzHW0rUd292eKcyYxhNIEGc2bYfzToxhlwXrG3787W9p25bNZgtZsUyB%0AvGS0UN0okxjamkbhlKkR8FLzBTShKEzhNiVWKYByKOWIOTOlIMmuaeY8nGg6j1EbYgVjKAtJZYqO%0AoDQhR0Jc0CVjYqKEWjdMimwUS8rMw0RMgW3XEZaZw+GpmhdbYhFTf+s8zjdMYWaal+pFI0OkGBLe%0ASirry9cvLJczprMcD09ch1ZYJtaSkYSdWARgog6JjJVGP6WF1nvaZsv1eOLrr7+IpMxp8RBKmqLk%0AuqeysKZClpKgJIwy4nl1d8e2cRA2kBc0MzktaF1IqZPEKeewTU9GhlbUZJ6+a9jvekp4oGscOgbK%0AMpPDSOssnYGHjUdZy+5uS7/d4rstXb9DWTGafbzfs99vMc6AMWSjyH9Dkp6VZsn1TEkFowzOWLRR%0A0sRaQ5HQNbleKstwWQou8XuhkNXqFVrDQZD7SYJAJCGucU6GdrrQtQ3OCzsxxmoenmT4RRHvpSw2%0A4LWFVVWyt3pDrilC+gb6SD1YBBBPsQJXwnrVxtXvU3VoRQ0eKbe9Vkx/1xmpSHJSSgyjsCy01tjY%0Asiyh9jFqNVCRxLw3D2cNHo8hYbJCW0VWiqA1CzDFjL4KECGNeUSR0DrROE1jLVtt2TuPtwHrPe3m%0AHtMrwjJwOc/YzZYHB4fTkWWZQRusU4Q5MM8LMRaWOaGNIyXF+XSm6aRxnqYRdb6g2OH9Hq1gniJP%0AT888Pmw5XRrOA6R5Is2TpP+1A9Y3xOFKmMG6hrbfYRtPZiBkQHtcs8H45mbXIACEJMdRZFhX+SAr%0AzYNK8JAOtqaMxbigvKPrGmxjWdLMy+kLf/i5gW0m+sLnTz/z9PSF0/TE08tXji9Hts2G3/79b8+I%0A4XxmGQaMLszDQLYzqIDC8f79I/v777iM8OuXwJw6cF78fwqEIkCzazuRSJVIUhaySPVjiSKZ0mKR%0AkirrBSorT6nqsQWxiJdVzpkosZ5ipJ0TMYifEMkIm6hIamWZI7bMaJ2xxoI1pKQI8Ua3wDkrfVtK%0AqLJIGleSoXnM0s/rggz/KzHEGIlxF+/bIsBlBSVXEFdYUNXTNcV6TWXQorWthtqv6ZGFbxUf688o%0AVCZPURUnq8+r52dZjdfF+VrWavV5W9lHgiPKPlA0KKOJqXIBapS9fObrq1Gk9X3UP/9/pYz9l8B/%0ABvzTN1/7R8B/X0r5x0qpf1T//38C/LvAv1H//NvAf17//n98rKDKK0voNc3pNtFa+VC8QctLvSnU%0A+hFQv6dGxGmFto7tbkvfbygUhuuVEBfGaZSJuHeiPXX2xnLRSmG1gATiKSPNc66TtVcTYmESWWur%0A8/lbNgi3DTeF9UJ/C9GJV00tqIu6+d3gFdYLg6mUjHee/W5P23byeWRBkdumu/HNJCFIZE19L5H0%0A1lqmecQYzW63Q2skLScsQtmlME8T5/OFeZ5vN/cSZKJ0v93Ttp6QFspUWPKCb3zVU85Yo2nbjr7d%0AoJVEtscMn7488cunL0xjYBqTJEC4Dca3TEtgGCaWGoEt8Y9blFIM4xlYJxkiBySEOqGQGMOYglCt%0AtUiqHh7fSXF2PBJjjTqULGCZKOdczcK4QaW3fyMbNiAos1a3A3EFVSiIC36uDLJKd6cezHL/rikR%0AuV5X2Yh0cdymRW+kZLILUrXrBaXf+jdoSdfS8sqM1vRdRyFVb41yoxGW6l2k62tf77nCq5eVLhqr%0AxX5aaSNTYDEeEmr3PNNaj/OWZZ45Hg8M1ys5Ze7u7ri/v2ez39XnLlgvXkTTsvDl5594+vKFaxiJ%0ADlKjKSGSl4GLc+RpIU4LORd2d3usEz+rX3/9lWEY+fjuO7q246UoKGIG+PaRcuJ0uTCHwGmYMN6x%0A6XcoXWpcq9wDm82WbW8xpqVpNnjX4WzLprun7T4wXQOzPaFSwtXI4pwLGEfTb8Aa3t0/chkvqBhB%0AJawyjMPE8/OBj+/f83i/58uXX/n6dKGQ2O73WO8ZJ4kMJ8sEqxBpnKsmxgvTfCEET9NYnNEsGo6H%0AA8fjgfP5TFgSCkXfCNDZtcIkaPueXOWRwSQ2uw1267gsV5YScH1Dazta1eKtJ6aA7zb401lAQmfZ%0ANB226+jGEWMMu/2O/X7LGBZO4xWcxbYNOids60i6MAxXxutEjIl207Np97S7jiVFclxQTozqUZl2%0A06GVYphGpmHieDgSE/TbO2LJXMeBze6Od+8faXa9UK5twjcJrSzjMBKGCbXf0WA5XwZOn5/ROREm%0AkXs529A0HTGI1CDnzHaz4W6/p+ta1iLcWgFN5zFJ9HfKNG1Lqy2lJAFW+pbHd+8ousja08KwiDlB%0ASv+CF0LbtHinSTFyOU2EOLMsEg2fYmQaRjb7PV2/J5aZp69fGcYzw3VDyoG73Za/96d/D6ccw2nE%0AOccyJRIJ31q6ruV0vnA9n4h5YZwmztcL5+uZ/tIzLcIg7boW4wQwzjmz22/48Yfv8Nqwu9/y8eMH%0AyhBJMfJnf/Zn9F2LcRrXaIblxHE8cPe4o7/veT69sFzh+DSgaVjGC03T46wRUETB5bQwTFeMVnhn%0Aadoe7Rs2eSNpUivTKgWO15MUami63YZiDNfrwNfDM37yqAlSCuw2G3787Y94ZzkeD6QkKTrXcSRR%0AxDhRFVzb3SaBAPMc+ef//JnnpwsP7za0nadoBPDd7jDOczyemaZFJEl9y6ZtIC2QArvOs9303N/v%0A6Vwj94VzDNcRqw25CEPKFEXft4DhdDrTdS1/5+/8HXb399JwKNhsOnwjpstTTDx9+pWkFH0v5u3C%0AYg2M41jl55br9cIwXGt6qK2DjoJ19uYp8+XLM0Zr3r17YNNteHl+ISwCrLZNR+MXjsuZ08uF8/lb%0A4/OXwxPWB3yzoel6lDaEFHFKpB0p5zpo4OZXIIONGohRwZDVL8RYK34MStNaMXcPQSb33nupwGJ8%0APdcoN1NZrddgj3QzjaWa8Fpj6p79ysAuWZ5vnaPtGuzjI3oayM7i81KDJBq0c3Rdx/7+gS5HsIrr%0AdCHFGWWl2R8WSZP58O4D777/QOsbdru9sGS9pSiI8Y6ub7h/eKB/2GA2BqXFc8pohe87snOMylK6%0ALZtGpJOlsqDE8FeM743SlBDI8yJ+J95xPpy4BkNUZxKWhCYCIQWWMGMUdFqLriQJ22guWSSCaAgR%0A3zjmeeaXn38GDdYL83SqIJJrOlIRr8ZV5hpDICwBZz0xRA5fP6PjhKHlcDiBPhNyxnmJbF4n3tqJ%0AV4hIk5ZafwecthQHIYp/orFKBmRKoWpK0OpruBbdMpRUxJIwCEsIa1DZk9NIyQ7iLPHrTqLSFYqs%0ADSllsTwwihIFFOn7ljh17LqG89fPHJ+f2HlDs9uxaRw/fveI7RS22VGUsMhl2HkgxcLd4yOm6ygp%0ACaNKa0alebvDr2qMXGs7jbBbhE0ush1hMUQBLfRrRHQppXqJcNsPS5XLSJUmw79VQBZj9Qi14lXq%0AvRdmVUrMo0joboPnstaJrzXdtyyh8uZPrZXeps8iZvXCMF97JBkMUiUm6+tebQyMWmvHN++nNvji%0AH5jwObPEUEEhxK7g1oC+PlQdZlujBMR0hqSpABo4JbYOKWdSQcBl0clhKPSNZ2M1rY6UFNDWsukb%0Aol94PrwQjeedvSMDX56eCPPMdrfDZ831OnI6XjgdLlwvIyhF4xW972hbGUaJ5DOQS8JajTEQ44xS%0AIoHVWjNPC8s4QxZPWqMvGG3xrhOwAoO24Lyl7RUuKbpdS9s3GC8JWbZ2pSLtkb1G1cZEUWPHlX69%0AjvVzz2oFTiDFgmpEOhrmkZevn9FtITWFl8+fmM4nDi9fOZ9O6KzYtj3v33345noUrXn3/Ue+/3hH%0AKWeW5UBmQSvDZveern/keE78L//rX/PLF0nnVc7c/GeoHrrmdm+YW0R7uTFWFEWvIGZhRXdzKeQo%0ArPycEeZN7dM0QiQqRfowo2qiolLkbFDakLViiRFUxuaCrml1Iaf6u8T4vKREjoGIFlAjZ0KOsm8Z%0AfQNElBGlSDGKXFu5XAoqpxvXSSVFrrLHmKKwg9bPsiowUk43X6RccmWE1V6yrlvBMuQeiHUNR/1t%0AmnXOGWXerLva36+AEFqCA1aVk1rP1VVr9kaOthIXVWUJqduy/FegBtXH3woIlVL+R6XUH/+NL/8D%0A4N+p//6vgP8BAYT+AfBPi+xc/5NS6l4p9UMp5Ze/5XfcgCD7hmED4hcCVBmZuoEwII796wa4GpR9%0AGwEuH1y32fD47h0hBMZ5FpqnNRSjq86PanSYWeZZkj/eSHBWOqb8TvMNGGRM1Z02zU3etppExxiI%0AMZNCqZHn5V943299i1ZQIaWEKxbvbNUbKolpTqL17vsN0zQzq1kmAVW/HkNEG8Pj4yNd14k3j5bI%0AzJIiyzIzjlM1XpbD5zoMXK8DIQaZOCjIJaE17O+3Muk2hZTFfNs4hVYSN++sUMyzUvi+x9sG7RqG%0A6cIwRuYlEyIo22J9z7JkMRqNBec93jc0nYBaS1iY5/lm0I2CaRZt9nU4s/pIlZLZbHrarmO729H3%0AG2FX1eJ3pdiJllvSUGLVyDvnCSHCeuAiiK/SmrZZjeOmV9AIdTOKTDESloBVmhITJWWR16g6JarX%0AztV0o1ISq6mgUquuOqF1qTGOGa3EBDyEwDzPWGvo2oYYFsI80jauTt4yzorrPtR0Aq1vUwVdd9W1%0AKFDIz1yUpXXNrYBZTTFf0fQiE+lS6pR9qK/D0m7Er6rrOqy1N/plzkmaiiqdvFzOfD2+MOsI25a0%0ALODEEHxeZn7+9VeUNfzRn/4J2/09p8uJcL3y5emFcVhorK8Jc1uM+jZSebu/Y3//jp9//Zn5emEc%0Ar3Rdy2bTstl2DFdJlLLW0fod1mwwukMrT8mWYTIUY0hKk0xPjpPojhPCJFDC3FIl0zeOZVKE65Wm%0AtVgtOvtliYDh7u4dSmlCilyuZ3KR6GHftCIh1YbW9+SiCSFitaMUg/eKy+XI8RQZLmeG8czT0xPD%0AdSRnsLYRSVfTYq1Ebi5JphC+bdiYHTMjm/ue3cOehchpvDKGibQUbHKVzddw/+DRznM4nbmMI94X%0Adnf3fP+bP2K723F3f0fTOL6+PFN++Zl5HjlfR/Z9x+N3H0g58+XTF4ZpwnpPf7+lv9/g+wZfKWre%0AN+gCYZ4YqgRjGkbmcWKaAta16NRi4wLecdc1dJst2lhSHDkdrxxfDpJokQxxySxDZCmBskTKtEiT%0ANY0UFG2vMFrhnCEEmZZ2XcN2K3HvSmd2+562cRwOB2Kc6toTDwTftWy7PeN0xTaObt8TS2IcrwJs%0AobDa0PoWZ79NudNWivJ5XpjDKJr3UkipcDpdGaeFkEDpBte05BLIKpFLFMktms3unscPE8P1Jw6X%0AC0ZZfOc5XI6cBwFecwmkGBiGgeF6xXo5E67XAVcNiru2xVpfJeqR8+VAay3ny5b/66//El8kFfLj%0A99/z7u6xDhoMx/GZ8Q+J5WqIc+DwPPHz75/5+Q9f2T3sue9aEpHreGZSgYeHO7Y7xfO8kEoE68hK%0Ao5yiNR7fCKgb6n54ukp6mnct9/f37Jo9oSSW68xCwBpNUIopT6ATtMBYGC4D5EJQAd8bUAllCq7V%0A35z/c4DnY2EJM5nI/m4jbBaf8LZlt9mz/dDTe8+Xr1/IaWbT79nvHpiGM7okum3Ld99/wKLIIdM2%0ADXGJ5GpQH5L49igV0LrQbxxd3+GcZbfbMk2Wy/XKOMp5m4tEGqckLKRVzp5SYppGLpcz3nusFfNk%0Aa01NV5oJaWYeFtkzvGK733AZTtXDTBjLIWYohhTBKGFrxPSZ67gwhfjNPdo2jt3dHlUSKUwYV3CG%0AOsXUON+g3wBDxliZeFYQx6zFoloHEuJLY5TGWEn6FOaUutUopYD2cu6xAkJllaKVWz22Dl1WH69S%0AVnl9ubHBsVKwK6XFzLQa9/q80DiR+hQQSVHfM6fImGZCFl8c27Yo7UhGEVQhGsQMXSvmLJ4UxWh8%0A39HbPZttT9d1aGel0dwIW0NrkeVnrfDaUvo9tvHir1yobb5CZdAp45XGCM9fJBRzIMwz6JGsC+iO%0AhCLkTFZVWlebbOqZnqvUwGhDDJHr4YCOkdY90DRy3ltnscqiK7vFtZ0klRbhBgvrUYY/3jZi8h1m%0Ajk8jKUPb9bR9RwZc02K8oyDyIEnw8bepvVQ8Utc0TU/besgjw/GLsI9ro19qgthaA2fEUFUb8dxJ%0A08j1fCTNA0ZFYUzFkRRGfNeye7jHeDEKn5b5VnNCQeUiaXoxEoYrh8uR49fPXF6e+RwX5s2G3b6F%0AdsH7Ht8aLteZy3mmqAvzInL2MC2YtpParUjiUbP86U28w1o7VYY1udB3PW1rKbpUBiECaGpNrO3e%0AW6+gNdCmvBlal8IbGZZ6w/KpMipthF0exedkqXXU6lEp/QvYxpHetAsrKPlqNi0Sxre2GuseBNTk%0Aqtqv1LCUEMKrzGX9X30/uawek/r2/gQEdsxOBuPOSex8QaQxOef62X47SInUkJUUoBRcY/BtS6EI%0Am/cyEEO81epULx2nFFYp8rKA9qBExeEdqDXRzBiaboP3DddxZgqDeNIUhW8lRGi8Dnz69ROHpwHX%0AGVrnKO8esWaDL5qxBOaa/JvaCa0Cd/uW1j+y3fSQCmmRvk1+duRyuaKVYr9XdN0W5z37hw3vvrvj%0AeB4ppeHu/pHdQ4/x+jZwFYZHkU0wrYOnUpPz9K2JX60jQOS7RgvjNMyRoBdh6XmPQ9MaQzGK1mia%0AUuiVwd/d45zjcfdwG3Kvj9/9vb/Ln99/z3ajycuRxEhczpSSaPf32PaB5uvE9tcTdryQs6UYpN6p%0AYTlKCctGKwVKk5V4ChUlgFCCCixL2paCm5+YhO/Ia7p5/OSC0bJ/UqysD+Mw2osPT1zBmlTrW4d1%0AYJ0h5kQKRYaUGVIU7yxUlkS/nCkpCquu3s+pJPHCdJZsNUEVAUHrCn3bw+kEJa4EhLgS4UBJgia8%0AXtuSV2B4/Tmvw/91Xb7dM1aA8C3Ae/tOVdmHqJvEK1f2mK02JqXa3KDXGPt6DNc1uXqYFeRjTG8k%0ArP8qj/+3HkIf34A8v/Lqaf4b4K/fPO8P9Wv/SoDQmvQEQmO9XaC6QNYmXxbQajAtjb1R6oZ2y6fx%0Aukmu6VzTPFMozDGgtKD1JQku6JwDi8Qd51cztZUlkoJMxVZp0frQWlKr/Eq/rQto/d2STFX1pN8A%0AQuoWm74aQgM34APAaFmYkuYhIFfXWTZ9z+l0EiSx5GpgKJ9N41vu7negCqfzkbv9FhRcl5llmlhG%0AmaSt3gbTMBOCeNFoI3+MFt+Jxw937B+2ZB1k8hEtKc+sMe4pFcZxIYaBrtlJPHAElMf6DeM0Yryj%0AazdY1XC9jIxzxFsB0Ky1LMvIeBpu7znWiYxSijnIYXk6X3HesyKmm72h2+5oup5MIaQo0YNwQ2qF%0ARWdutD9nze3aiTO+3DehNoVN02KNrc8X87DVoFlSrhI5Rvl31X76RoADofqVGyDkvRParsqSdKSl%0AACNlLJqSBf3XFoyxjNPEdbygjKLtPYfDkXEaeL99ZJ4DMS5Y6zGqJkVoZPqkqBRIeQ15LSqKSGyK%0AFZ06K0hWi5v1eSsL73yUxl4rxXazYbfZ3tLbVk8iU4GtnPKN4vru/oHL8chxuDCGhXG4gnN0dxt2%0A93ekeWEcBk6XK6fLhccP73Btz/2j5vBy5JfPX+l8y/3+ju39A+P1+M3ack3H9v4d3eXMdThzHS40%0ATYt3DU3juF4mSWUpCmdbFA05OozdkrPhOmtwBus8prWkbAjxCkQ5fIxMH5y27Dc9ab5ic6CzLY1r%0AcK6FYjgczrx7eGR/944pBq7TxOF0ZkmRh4cH2lYmrW3ryalQyiIpbtYxjiOfPn/mWvXpCtDK8f79%0AHY3vUcrifCssw8YwLRfG5ci0BIxzfHj4wCWc6Hct7777jmIU/vmZry8vnK5Xhmmh8Q3ddkvvFb5r%0AJLLzMmC8Z3N3z4+/+R3f//AjHz58QBnD5qefGObE508/MUwz+21dUTFkAAAgAElEQVTP+4/foZRo%0A7Zc0V6PaDcUW5jLTNB3b7Y7dfg85cz2fGOYT1+XCEka0t+z6HTEpLsuVeFV8t9vh+o6MYq6Mn7gk%0ArqeBZVkwWJxpWMbAdS64UuhdIwbdQ2BaZoKd8d7Tta3s+znReoc1ipwC85TxTYNvxKQ3xIkpTJSk%0AcLMwah4eHtmXnWjtS+Dl+cB1uGCtoWlFhuWMrQ382y1apj/zsghLEWE+KIxIOIumJFnL1jU0rQOV%0AWWLi68uJjOHjd+/xzQbX95yvE9v9lm2/5enzE1+/fr0d4MN4ESPwIvv+Mkeu15EmZpY5YpQW5o9R%0AHM7PnM5f6axnuV44f33mdx9/w9/98Y+xztKYFrSYkubU8vJl5tPXT5SUeXl+4v/8/U8czhd23Xv2%0Aj1uu84kvx8+cT2fu7+4r63IghhnXdCxBzojGWbIRlkSicJ0Hlpri6V2DaSxt11NsQTcWh6PpPE5J%0Aks88Dwx54JqvJJewStPbhvuy5XQ4k7QU+G8HJ1qDa8BYUMqitWOeFqbDhek609qG7777QPv+PcP5%0AgPEaZ2EcT8Ke0YrNRuQoIUYoBeuMJE1mkZSHvHAZBmJccN6yu7vHuoZpvjIM15sv0BwKrm3JaIZp%0AkTjrIl4vxmmRJGmhyBtnyCWz2W2IKXK5nIg5cjofmZalDnZ6tndbHpZ7Gu8Zh4nxMgCartuQkkgZ%0AVDaQDOMca1Lfmz3SKu73Pcu8oNIiUd5aE1L1sjFaCnUk3t03LSll8b3IAioI61lXVoJB1Vorl3xL%0A4LwVmiUIg7eeCyVn0GtQAlIn1EHZmoCidaoTzVcvRaWNgFFazuDj+YQ5nehI+BKx5OpjEihEQham%0Ax7gsHK4nTtcLfdcSlTSzC4mpBJ6HI2MaoSi8sVjnSTGRQqTvtuy2ewkNMZn+ccuf/skf8aHbUOLE%0AOF3RjcNvWzFTr02aVoZcxBB1nmamYYAY0SWLXL0UWufY9z327g7j91i/IwBzLmgLRYMuBZMTLAta%0AKaIuRCVG5y/PB37/9MwwXGl/+IHf/OYjxluUNRhbZYQpoq2XYaai1n+1ocwSXxxihJS4HJ6w1vPu%0A3Qd27x+hVFmEsdLQ5QIYjKtJWynWIVMdLGqpSy+nHefnX4kZcLV2otYeWlcpvXhXWl1waJZ55uvn%0AT1wPT1gV0SowLwMhTtw/PtJ0Pb5pGceF03ClqIx3hqbxWCCMkm42j1dOz0/E65UwTXw6nzg6y7v3%0AO/wDZH/PXlumaeFwmCnFY0wH2fB0/EzMSHCEtqSs+H6Ot5Sxur3LND3J/bHpBWCa8yTpVKpGzDsL%0AdcCHVKECIxXxbloBIXgd0hWKWALp6jeiVpZO9XEMC2EOt8G1Uqb2NOXGupJkym+be5GLmRvDB9I3%0AzKGU1vTaRC4a71usbQhBAOdbSE8FJFVlpq+M+BXgkxZKZKMSblKVEM5VFqFmSYmEEiPyN69xiQuE%0ABbfMFJ1xvWPjxah3jDPHy7kyGxQa8aXSFSQxuRDmmUAm2IwpGWsblBbp3d39A9sfPkLbcDydCXnC%0AFAghsS0WZz1t0xPmwOm40EbNdbswXBSbTjEnmMZEYeFqD2glgQc//viItx+Yp8DT52em60AKAaMS%0AisIUxUtLaS0ga+t5/8HyR3/8A8MSGEe4u9/R916u+zpQrr1gzBlifGVXfsPoqB94XlOjKjBfoKRM%0AXDLWJpzSPO72/PbjR2gzUzxxOu1wVrygSgFrLJe/wSL1+y3dg8V48cZyakNhDywyZNaK0mvoNKVR%0AhDFiSiSpSMpBGCqrnrCC21lXUEJrspIBREJAo1RKBWhWWaJ6c34USDfqUb33ba2LrQxSURRdQWdV%0AcI2jaVqaCoYvKVLmQl4KCfEjWz9Tow0lBGIS31hrDKhCIglC4gzJKJKGtK5NCtXQ7ZX9U/Lt7/V8%0AXFmSWSl0fpMmVlaw+M3ewvoe67Utb9g+pTLHUDVUIKO0JFMqLXLuVV1Uqpev1giDUgtqtDIVxYuo%0A3GTP6NUrt0r5ChS1ehupb9jX/7LH/2dT6VJKUUqVv/2Z3z6UUv8Q+IdAdSNf6ZGvANFrMsYrugar%0AjAzWCVX9gd/gooJO5psnjPWetvr8oEQmoGpsuPe+ehdkLuczqTJABLxepTm5Xpxv06XepoO9pU7e%0AkqhYY8PhbaEL3ECRNZb8VXIkHjnavG4okuonxsp5ECYTSFEQQ8Z5w2azpa/G0aWIPrFt/I15szJR%0AVunFPM+EmipWEGQfLYj+7mFDv+9wncFYoX6GaBlHmBcB0ZZlYckjwRpiVKSs0WUhLKCUAwLWtzjX%0AV3d2+fyVMiwhMC8TwzhyHa6YanQaqpwtI1PhlVK+3Qmw5aylbbtvjLx9IylBcfV30kbueyVzvVRy%0AXWwi7VKVVSXFQK7JYxal7I3Kuj5P14g/UeZJIXtjiKEqG+lbIE+AwCAMIcPNC0troeQb5ysgJT5Z%0A2krDZIyuqHI1jSaRU0R7TUwLqGpangvkREkaVRubnAQI1VpTgtAp188rLuEGWsmESIAkYw3H5xfC%0AtMgkp4KTZqX26zdJafX7Si5CwawArjVGWEatJuUR7Tz9bke/3aI6adYzhes44YeR/f078aDJmnEK%0AhJSZK5C2f/zWDO8yTFzGhc3unm7T4axhWWZKXhmChpwTYY4sDgG+YqE4TcqGyxBxG0MxFlSm2AZs%0Abaoysv5LZGs6ukYmYV4Vugoe5qKYY+R4vjBMC999/IhrPWjDT7/+gSUsDOOEd/YmxdNKiwlnypxO%0AZ56fD4zDWOPE7zDa0rUbdtt7mqbHai+TaN+AyYQych2eOV2/MswzfmuhQIwZiiItidPLmS+/fuXw%0AcmEZEh+++0C76VC1kNjtN7TbDa7tadqtMOk2e3y7QWmDb3v2+wfCMrNMZ55fXjgfC+P1QjEZ1xmK%0AzozLlWsc0M7Q5ImsEqYxPNzfsbv7jm5jsG3h6fMXYfzUZJY4Jea8MOeF8/VCROF9hzaOd+/eo5Xh%0A00+/cr5O1GqCUBPBfFJ4pXHKkW3BamHLSApevpkExhiYpqHuk4aH+wfu7nZcLmcu54uwwkrhOg2c%0Az2e0VXXyKz5x8zgTnRYmXQgoFMu8fHP/OW+IYTWml/0LoPE9+7bBNw2b3Ybd9o7t3T2+cSzLxDRP%0ALMvC4XiBommbRqSM7UjISfzXGke/75iuI8fDgcvlgrWWzfauSlcL2/5OUlUuF56enuqePTEvI0sY%0AuUwvXI8vxGHicXvH/m7PfrtnDDNPX090my1dc4+m5/f/+19zeD5WbzXPh4cfUcnx/PnA4fLM8Xgl%0A64XT6Yr1jlwUBUOMMC2RJc7kLJH11lZmY5Ikm5gTaZl4Ph4wlyvH05ESCx83H2msnO/OWtqto71r%0A2H3YM5wvzNNEXBJ3j1vSnJjPI+MwUd4IO+7ut/zdP/2B6+mIs7ZKkAPzHNFq4nw84hQsYaFrPL/5%0Ao+8JYeYv/uIPHI4nPrzfMcfA7//qL2mcZ9v2uKwoMaOLyNStA2OkoHStxnqFkREu03RlDpGX8wlr%0AHZv9nmWJnE5XlrjURBphcZVSRN5n9O1sX8+hpm2wVnM4PLOkyGa3xfot85zx3rHb7ViWhbgEtl1P%0A4zvCPDNdp1qryv0pUu/Xxx/+6i9ZpsiPP/yWTScA3LyIV0lRNQGxJm6uDKBSImuwwlpBif8IWI14%0AxVAl2+qV3r4OB4CbPIUbO+J1whqXpbKGKrs6JQFlYiRVWbyuTIeSA5fLlU+fPhE+faZXmUYlthZ2%0AbUPXdihjmFPmugQu48h1GBnnBWM012kml4XjeGWcR4JKDIt4pohxc5V/zJHdds/DfkYbS7SKB615%0Ad5rQuXA9fmVZBu7fP3JnG1IxlOKw99XFRQljNKeMWUG5lDAV/Orbjq5tMb7BdT2q6fBFYVNCeQ0G%0AVEmoEIX5ozXJKKKSc3XT9+z2O3SK9H3PZrOlGNlzzFqzJgNKPAm1qo1cbTYSwka2zmOMyBG1s7i2%0AwTQdrL4yzkktUkpd49TGDUCMpq3SlCKsaFT15SSLL2dJqFL7yFofJG1wrpXpPjLWVqVQYiDkEe/F%0AMNeYmlSJImdFqmaq8zRRkhM/KK0pamHbb9APj+TrwLgsxEFA2U3fYLwFnSpIG1BKAjRKETmfKpbG%0AOGKEjEaZhlJf6+1R15Si1BStjGToUXvL1zp/lfbc6vgsDKKbvKM2eCtUpG4cjVcm3BqkFaOYb69W%0AFKzN4e13aazVCO+gGrO/bRuK2ENIf6FvTISVPS/s+vqzVpUE8NaXTdbxq2xMGn6pF0NNuV3igkYs%0ABYR1JIwkiuwjinpflOqf+eYRcoQUMFoYGcYaMb9NAkpa79EZfFHMYRG5WBJDYRUTznpUEj9Oa4Ul%0Ap42mZC1AhJE0xZBjZaPIe9Na07iOh/s7Hu7vef4yMA+Zr58ObOwX5nHENoFQMtYr8fyaR7qt4f2H%0Aex7u7jgeLoRxJEyBbA3OKkKYuV7PjGlm6uV8d37CtT3vPj6w//KV83jgMh5Aa5zZ4bTITSmyZG9T%0AVFY2UKmfnVzUW/e4JsFlfWN4OWfpGs+mkzrVW4PfeP7od9+zeWyYlpnD8cyXp68MYeanX3/65npM%0AKfAynthoR+MLKQWMKRinSHmGmJlyZCkzSWeKBZxC5SoBUwJU5pTrUOyNd6411TxZPOFUUVVmm8Qq%0AJb/2HZIEVkGwYlBZSAxGSQKiRdiQmOrhWwHJ/X6P9y1oXZOhFTQe6y3FSm8iqqCEV5qoJW1bRUlx%0ArJwOKTU1ZK3IupCN4ibrVFCSuq3n29moblvF6wIU9OoGyuj6PSscvIJf3DhDK4lH1kqpMfLrf1mB%0A6VdYId/ui7KCTbm6WcvCpmDkbM6v95L8Elnzlecn1sXrWtX/+gChT6sUTCn1A/C5fv0n4Hdvnvfb%0A+rV/4VFK+SfAPwFwbVO89/Xr3wInb4GV+n23r68Xbv3GFbiJSSQca5O+hIWQE8ZZfNeirCHNAZVF%0Am+kaT7fZCDBgNMsg/gJGW3KUDXL93auh2zfNslI3yqcACun2upQWer3Il77dlNu2vdGwQwi36PNl%0AWZjn5dbgK6VIWjwX5rAwTCPDMIspYEloo3l8fE+36atpX6RkQ+uF4kmR1JRxETrlMEjK2vU63JLO%0AMIqUF9CFpm94eH/PZtfR9J62NTinWIIBLQdPiFLgxAxpnhmGhdNxwOmekh3LJBOokhXzHEghE2Oi%0AoAhxYZojMQZCWOT1qkKeV3BGpi/aGPZ3e7qu44cffkAbzTBcoQJ9IUasc/SbjZjdhoWYE10jngkx%0AiWHX6hAvN44sflWPkVynW869gpKipS94K4BQLgpdeE1B0IZsLForQsi3+yLVw3SlAIu5tDh/GW1v%0AlH2tLNY1t4NcmDpSmsvLE6PNkgIxBQHXchLzRyMJCKlGE5Pk3yCTH4MivLnPYnXbL4LS4azIEJcw%0AEZaZ8XiBVNh0Pdvtlvs7SfpZWUQ3WnhKEjtqhLJZiiRDpVqAOOfYewt9Q/ewo9v25FnSdpaYBPQ1%0AkoYUYsI2DY/vv+N8OnOdZlyKdI/fmuGFVJgT9Nt7VFmwRtgTCgE/nd3SNnuRYybqQepYZlhCYhoi%0A8zATk2jTVQZlLNZ7rFGokihJQDOdCo13bBpP5yzv3j2w22+IS0BrS4iJJWT6zT13jwufnp54fjkx%0ATDNd4/HOcr0OdE3HdZg4n69cLiMpJR4fH/n++x/QykjEZ8qcrzPLomgbQ6M1TdfgGk3X9GzvevzV%0AouxC0YqXlxfu9D2bfoOyjp9//sIyBM4vZ758eiGkSCLge0siYpym3zRkICVZX+M4Ej5/JRfF188v%0AjNeJ4TwwDmeMipQ8E5cJpTNN7+Rnlgm0RTuDdZDLQkwjKTco3dBvGr77+I62c4zDyDJFYtKYMZKS%0AIavMQqRRsg5d42qz07OMI5fjiwCeqVT2UOQyzTJtTBGMQaPRGFIOpCjG8ZMqXC5WwO15xGjNbtdz%0Af3/Pw3DH4XDhepF7U9IUC0VllNVYZxjnUQrnAGGWtdpWye/bh7WScLYyHlRdC67xbPqNpPchySY5%0AZHBgjMc78UeJAYZrwNuOvtsxbRbmceJyHfDO8eHDB6bNiHWWtu9xzldfOFUZNTNzXAhL4nq5IGkk%0A6lYHLFHMzENamJaRl+MzKmn+8vd/zV/8xV/xJ3/yb/Lnf/5vMQ6Rl+eBZcq0bY/TGWM1T19f+HL4%0AhaQX2l3D3fv3GG05Hk+ypnRhmgOn05kQZ2LfMQfxXjBGM46jSFdqQThMwvS8TiMmGz6NnzniaZyn%0A7zxdBUWafYdpLep0ZrpOeGVwG81LDPzy+fM3zUvfd/z2dz/w8rlhWaqXXA6UWRFiYZwmhsGSc6Df%0Adbx7eGQYLux2Hcomdnc7+t2O08uBZoqEKZLnQBwWnHZ4b3G9wXmDqdHd0rjKRG6YL3x9euH55UC3%0A2eIaz+V65XQ5ktw6DICcE8sizZP3nqYRr5CXlxeu1yu+scS0iPQ6RayCHBbm8YrW0LUeZzTaGfFC%0AWDS6ZCmwC3RtQ9/6W/Nz29+XgeH0zHy3Z+57nG/wTYvVjpQNS8poKw2c1rYmIVU5mfXEvJ48laVQ%0Ax5Gvtcor5Z1S0NWYdmXSrjPuUqeroGqAQ2UMVRn3OiTNUdY6SKOsi5wtS4g31kJSmZSqpEwrjLNY%0AUzClUCYZMKdSOA8jUR3QjWPMkbkkNAnf9CKTi6mauYosKilHUBqtLMVYIo7DeUKlyHKZma6Sovrl%0A+Uj0Hd3H3/An9x8x240wfCoTu+Rc47EDslmVW6iIbVtoG3AehRJGihbARqGkHrPSZdgaYa6NI/SR%0Atm1ZnDDNi9FoXz1glKnTclvZQQJQ5fWaoClIyIiq95CxTsyE0ZCRvyWHtTKkDaqIEaxWGmUsaJEW%0AamUkpCRlQoqEFIglk5V9ZQpkOU/X4RJKE0sRFrXW7PotJs4QHVonsnagiwyKtEjddrs7uk3HeDlz%0APhz58ssXWqtpjKbzDr9/YHkcOSvw1mBNYb/t2T9smMqZrAwhKdCWtm/QOMiWkjRN16KVBePQ1gOW%0AVIeI6+M2fI6rXKv6ha5DYCXgaMgB3iTEpSxSlXVdWOsra1zitFeASGk5B4p6lZGVEm6/m2ppwJu+%0AgvqbEoWiEq88EikRS/WXkRWbbwPnlLJ4PmUBtle/rhhStXuQO0CV1fQWiq7sqCozWxUNOWfxZJoX%0ALpczcVnw3sv70sLIkMQjGebEELC8yq2NUZimoVMW78B6CUvRWiTn/Sahw4JOlXBSJT9OGbwx9K2n%0AtxqTMtY4clZMIUqr+yYBy3tPyFCqx2gIE1oZGm+52+/YbwyfniLPzxMm/0SMDzy8b9nfVzZvVkzj%0AgHeaknu8hU1v+f7jA4+7u1pPFr58/UIIC1klvGtYwsLhfKTpMiEtJCLTMjAsiWIa7jcblNWUogT0%0AqF4vN3hgJTpUdYp+Axbd9tNSwBiMNyIbbRyudSircK1i/27H3e92/Gn7Jyy58NPPv/LP/o+/4A+f%0AfuGgpm/OiHM4c5yP9A/vwWs8HsrCtFy5zkdKbjhPhWuYwBRsI78zpQqUVLKDxMxHik4YxGDdai3h%0AQooaYlA1O6WIPUeq3qdZTgmdEyaDqrTVkgsYsNqINLZ6thkNjZNUyofdFm0d0zQTwwI50ThH61pq%0AUyCsoZyxKCYyyyhrSNce2lRp7RoYVLQiKwTwynJNYhTlR8nij7b64AmAJ9bMa1KaAPIWU72SVizm%0Ahl/caF/fAjCrD5DsyAIISpBl+hsS0fX55baflFKNp5WAvVpZGd4oAX7Wb89Z3vMKQmqlyNXM+l8X%0AIPTfAf8h8I/r3//tm6//x0qp/xoxkz7+bf5BIB/SanaYVzMluDXLotP99vlrM60Kt4Nx1dCmIACD%0Ark7c87KwhIXWtoI2V6qrMtXtHW7Ajta6Gl4pnHmdcAlwIzfQOi17aw71FhBYZWNrrFxO6V96HcRn%0AwJKzbG5d190AopU1tL7/nArGyHPHYaSUgrMWUwxN1/DjDz+wvdtzuRw5nQ+3z24t7IwxhBBvPhXG%0AWi6XC9M0/9/MvdmOZdmWpvXNbjW7s8bNm2jznEzIhiokBI/AOyBxibjkIXgcJB6AN0BcIKECVElV%0A5iHz5GnCw93NzWx3q5ktF2OubWaRSVVJcJEr5PKI8G3b917NnGP8429o24ZCkQmekQfBWCMPRUko%0AbS43fSmQiyJFhcKhS2b2AT8lcpppW41KiRg0pViJIa8u8mFJaUuJlIQRpZSi6RpAaKyucfTrNUoJ%0A9fT29pY3b97wq1//GtdYPv70R+7vv1xYVADWiS/BXPXYuuqcuXxeieFcrvGF4bUUBClDI995mZzm%0AukEXrasp9YL+vr5XfnkPPDPbluKgGpXVRUB019JQWSeMAsgXlpHWVIaJJ5dEKZGcgyRT1fVFU6n6%0Ay3Q2CbPrpSZVHiAxSU8xQj3XxlpQcBoG/DjSFMtuteb25pbNZnNhKC3P13KeQ4x0fS+NoBep1jSO%0AF6bGNAfc7YZu3bG72tF0LZMayMOZosG1DZubK07HE1lBv91x/aZj9XTg4eGBmDzddvfq+Wj7Nbbf%0AklShbxo2XUfTiHGmYkKTEFlgqSa1MoEsSVhzZMV4PtGVFrRBE1ElY62haxs0BVUizhpCmFA1MUWV%0AzGbds9qsGM8DTd+CMUwxsHZXWNeRMRzOIz5MdK6RtCLgarMjxszsI7koNrtb3n/zAx++/ZbzaeT+%0A4cDhMFLyhMbi7BHTtGzf3LK9XdP1CuOCTGo7A3omIaysVb/CuBajDfPoOR3PTNPIcf9I08I6drQr%0AS9P3tIsUoChSCBwenxiGifM4c3h8ws9nVMx01hFDkIj1MtP1jlwETFWq4BpNv3J0XUPTOtrGQA6M%0Ao2eeBrTOXO1W7LYrZp8YhkA3F/yswEApnlACRgXx3LKaVndsb7asPq/I3qN1pq1+WsUHsvfS+JZC%0ATBmXa9Soj8yTRynNOM4CcgVP17fMUxAvtJCqbBNiisw+4uMTs59AQ9d3NK2jazu00QQf0Fk8pfQv%0ANm9Z02Xi4lyLdSIDbBpH41pKUcxDYJqeGMaR3fUN292G1naUpPAhEObENAS0VkSfmEcpaEqbadeG%0Aq2vxdppGz/ksyYdt2xNT5MuXL8znE0opDocD4ziw3q5YbWWf2O2uuVqtcG3L8Xzi3/zt3xBO/xf/%0A+v/8N/z27//Iv/x0zzgFPn36TEqJ3c0V603PaTzi08B5OvN02KOazN23N3z33XfEHHh6esA1kiZ5%0AOol3Ti6+FomROcxQhJXTNI5+tbqEMpSMTOnR/PS7nzBJ0zWSkLnZrNjs1vR9S8kR1RpsdkynkdMY%0AmIKn67tXDNycE6u2ZfX9t4zDwDiOrNadnOfOcXd3w2bVC/MpJ/zk6boV/9F//OechjMpJzZXN6z6%0ADdN55Pj1gf2XB+Lo2XVrtlc7VrYlawNFVW83afqmacSHxKevn3h4eGQ9bclK5FbDNGBtSyniW3E+%0ADxwOB6Zpugx6nHOEIEMPYYoa2eP9hDGKUP3yrDY4beialqS0RKN7z2a1omstKhd2m5ZvP9yx6dtX%0A96g0M4GvD1/Yn0befZt5++EHmqYhqxaVosh89bPJdC61iZWpiYA7CJPL1DhdjcKUcplkXowyY0Ll%0AF+bUlMs+WtCorFGNEp/Cuu8uLGuFSBqWiGAQ5kzTtqz6nrlpabQwhIxKKFsDECpNvmiNMobGdbRt%0AxIeZwXsUWa6fc2RjKc7Ieu8cjW1wEcyYsKajWEcshnnOnD8/sH985P1Vz/vrnvVqS0G8XYqO2FJZ%0AGFSGRYF59pzPZ+w40gZPaNSlAVrqA5ESpUXnKJVAzmgljKKKlEnDuAQOlVLXefHfW9jLSluo61BW%0ABVMk2VLWp1xrBmF4L+wQAQXEc6K6kQo7epFwlGd/TQEKXwKAteExIg8qlQmYVfX3yUXSgGqNpIqm%0AqFobK3n2m9Wartxy1VvIAwWPskWm1fY50VVbB8NE8ZGHz1+5//SJN1dbvvvmA7ZdUxzsdjf0bUfT%0AGppG9mnjICfZH9tO5OFNMVjVkOZMCgmnDU3b0azWYFtIioM1r+LRhfFVLkO8rpEE1qXGF3Cogpqk%0Aat5aLRyiDC4XhUDOmZJDtRqQ6k8X8eQkSxO61KNiML10Hq+fr8uLXvSSqpKPFr8QU9naqfrRFEpl%0AugtzQCHDDGdbUsqkOF96iiJPXSU0lcvw0hhzGR4qJebec4qM40CJibbt0FrVPdDWfiBdzHd5AQg5%0A52i0E187FS+1cVHPdW7JVc5SGRBGa1pj6buGvmlYtRYdQalZAgfmmWALnTHVV6xg24bGWlKdp+bo%0AwTb0neP922vGwzu0u2ccioQjtJbddsPtzRbr4HQ6cdifCPNI6wq6BBTQNoqb7RWNXXM+z5yHM23T%0AgdE0TU+YC/vDnqzOPB0nvj48cZ5m8fYCYeKp6hr16rI+r4OL3Mf8AuJfzs9FMQP4HDgMHo6Rm7yj%0ANAq9ddAVSgONaVmNa9RKYTaavnsdzrI/77lPn3n/zQ4fE6SJkkYOxy+c5wNGrwmxwTlkvc3190QF%0A314yQCV2T8wrCoaCQxItTSnkJCHyJWZUSJScRHGggVQwiyF9FtNjU61RVVYQC6UCO6JettgCVmlI%0AiTzP+OotaZUMKbUSD1uqn6smE2ep5WJMFzKE1RpVe7NlwKe1qetYgiTyz1zBocV+ZFH+LKhErn+m%0ALwFSC7EgV6blM3C8JI299BC6+AstZuIqs7g/v1YQyfXXSovJ+GXgIiBa0RV0VpUtWtftvNw1uVwe%0AdPE6ooJ7rwdKvzz+Q2Ln/wfEQPpOKfUH4L9HgKD/USn13wL/APxX9eX/ExI5/xskdv6/+fe9v/wd%0A8iVeovRVffPqJD0zFuqFqAjeUpC8el1lNSgtQEcMEXppiFXt3rTWqFrQLQyf+p0vXkZLKsZCF6VS%0AdZdjAQVemrot0iEWbV/OKGtftRtKcUHdUxKj3sWYumkk3RGzXkoAACAASURBVKPUBTvnTPAR55rl%0AG2KrjtcYw2a74ebmht3NFeN4IudIzloSubToKEuN3FuAszhNnM8jS/JVdd4R8+XGkrIAPbP3Amyo%0AxDyNDOcTfprlhi8GXdRlapRCYphPONNTsqRl5CjDfnGZLxXokhSzpqveIHUBRQtr6vrmGusc5/OZ%0ArutoewHyNpstq/UKd3AoLWlHqWSZzDUO72fm4MmIpMQYU43R5Hq4xl2uzQKOLKCHqvTEBaCLVUam%0AL0ClXFtjnw3BSk2mWP77pVmYQl0Am0WznWr8bC6RXBLKuGfGkkLeW4tutJClyUH+HWQRMfXeW+6l%0AkotQyy9JL/rSpMiQweA6g9OK4SRpciEEvPcoYLfbsW1rSs4i3VyKIaVeGBGWyyZ1AcFYiqlALB5b%0A6btaKXKOQnXtO5QXvw3XNrxdfcA1T8SQePv2He/ef8OnT594eHxgc/2aIdT2a9p+yzydCREKDdau%0AaRrFPO+ZpkcUisbNWB1prGxS1lm6rCnFs2ok3cuojFrAuTp3M8agywKkK6yy5CDssLZt6PoGP42g%0AC9rJ5PU0DZznGaylXW8Ix8T+PJBTxGnDeQhc39yyuX5TZYiGpBpMs8L1GtutaIP4zkyDZx48Nmqi%0APTKkSaJR7URWJ1Ybze62o+v6i8nwMD7y9f4r8+hZdT32rcY48P5MGzNru8XqTI4juYhk5fD4gPdf%0A+Xq/52l/FP8ro+hbYRFqt6JvCrM/E+NM8p7hfMI2jt12y8o1lR0gXgHD6cR4PjIOJ5wzbFZrkcQY%0AS8mKlCWJpKBIZSbmkTkCutSkDbCtZrXtiKFFh8TaNZjUkKaJ5IWxlbIC0yBRrQaKwZimTup1vRcd%0AOSk+f/7K4+NT9dySGOVcQWDjNAkBAlerXoCtVhrrKU/EomlsUzfp52Oa5logc/GEappOJJK5ME8S%0AdZ1KYjgPTOdAoxvevH0LyUCcUEoxnmYgM58nhtNASQk/zuTg2e12XF1do41lmj3DMJPLJGaMZQH1%0AM/v9nkLmMLRsxjVNZ3HGSJqPVuzPR1Is6GR5Oj6xPz3xN7/5t8whMI0zD0+PmF6RY6DYRLtu6Gjh%0AEeYk5q7H07Hq8SGESAiRaZrx04zWheE8yKCgFGHD5ISzrqaxNUzTjDLSuYQ5YpRDFfA+kfOADzPn%0AeZB1f9VilcY4g3KWMgWaruPm1qJf7K8xeIbzka7tMAa21xt2ekOKkaZz7HZrFJk0JHRSHI9n7t6/%0A4257hTsdOB4PHE+eq+2aN/0Vfghk9mSEMdslYT5IJLRIglMu+DBxHoTNNYwnfJqJp0wUpwQKmdPp%0AiDKK43FN0zQMdVBjavCDrH/9xaOj6zq2my3aXBN8gFwkIXAO+Dny5mZDDp6vX77wdD7jPrzn7uaa%0AkiPNpPmzX/3A3e3m1T26260pRTNNEw+fHjkH8MXx5u23rK9WF9BAAIM6kTSG6gSDrpNFoxTaSEOM%0A0mij0FnW06XoLKVIxaiokvrKbKgT7VSncyWDKQqI8uLg617kcDWNVfZF2febtuH65oaiocsBmzxN%0ACfTO4BonZnshoZTGuAYTI+FcOJ1H8bTqG5QV49r1bkMxhjkLMFxcI9c1JxKGGQjBcxgnjsMJFQZO%0Adzs2f/4r3n73AesgGUNzfcPq7g6dMyUVbNfIdDgXpnHEThOWxDRGTKsIKZJVqSCMdO6lFDGVvmwy%0A+nn0W2Xr1AGU0lJ7YTTaNWAcmFITZTTKKChiOKy0rhHEGqN0jQiXhCSgMrRqgpyRWk4ZfUmUy2iR%0A76iMlS6QZeKqKtNYaZGmpVIuXhkpRQEJEWmIoib2UMTbAoOqw1CMsAxKNMJOcsJoJEW0TqRUOO8f%0A+du//mu+fvqZLz9/wVnN7V/8JeNhojfCsuv6Ne2qp9+uwEI+H2QIs5HEQWMklMIqRwqJaT4QYiTr%0AjO0akkqQxGfw1VS51m05L7WpmNO2tSVSQElJDNFLlYjJyX2u71CARIprFDn7Ghyi5JxClawsFUe5%0A1Ntaa6jG6FBe9R9aLZK+2m5cwKQlrpqLj+VzCnOpzAb97DGEgIRzrddTzhhX5BtqSXpLKV6GqPJ3%0ACJMop0wKgRQiWpWLWa+EprhnEKr6sr08rLGoVFUTycvnHCc8hXEOxBCZfSBc2GpyuqzVtI2AwDlL%0ASpnWhpw9PkZMa1mtN/SrFXQJbME2BkXDOIzENEFpWXU9P/74gXXfcfPxiuE80TUd223PetvijMF7%0Az/7pwNP+gdu7LeO44vPngc45rGlIfqZvA09PE6fjmZw1Slv8rJm85/7pwHmc+fJ44v7rkaxarq/v%0AWK+v0MY996gLmEI1+K3nV5p6LqbHEj+uQGWKyvXZy5QYyQrsquHq7pp3339g9+ENbBpiPhGyR5vE%0AKZ04lxG1NjTr10ODYdrz6fB73lw3WCKdA9LMOD6RCHT9Gtd3vL97w8OXB2JY2GpyjcsildS6EmUk%0AIl6TaYr4hllA5wxpkUUVrJInSSUBjig1zS9ncpSexhqHyQpXFCYrCnJfG6VQNkPKhGkW0/2DEBjk%0AnFmUSaAz3gcZFKx6yMJ4FIAwyd9z8fiSdutyTZLIX1PMJC+DgJwCqtYCxlkxAU/1e9TeSNf1MbMs%0A6wpdtPhGLftkXUX+KfxFVs7KLLrUOq9fuAxalt5QCBMvTGlyYUkZe/lTC0C1/KA896XuCSJE/Xcd%0A/yEpY//1/8sf/Zf/xGsL8N/9+97zn/g5YvXdkIlsoZRKn0z1xPCM1nHB7JZm/BkQMlrSMYyW/ACl%0AlkKoMggqgGS0qbGP8RUybuqUTMAWTc6ijcwIkr2AF4XqX1PjZpcG+p9CAwVscDXJbDlEZrMsxgtd%0A8wL0LGlrCzKLmGJKckgjN4cSCVDbtJW1oi9AFkWK+hjFkLRxToCh8pxGBfli1k2RRvrm7pp37+6E%0A4h4z85xqwpRnmkbZXFLGGoNRRtzcPRDEl6GExKzrtHbOhJDxPhK8aD8XBpZSilWzZr0VGj7IdVqt%0Aet68uROapLPknBjHgWE40/etsMmcvUwmlIa2bWjbhhBmFh31Upj7IBI3XbWuC0tHplSlJn1kmVB0%0ALbZxNYGtLop1erZEtab8HMWp6nU2SqRlqj6jRmkKqf7/fJnK5eLFHC/6eu4VWgv1l/rQa6MoqhCi%0AJ6YACzatZLGk5FqGUIE8XZPQSjWdTnWimesEv8EUSMEznM/c39/z9etXtNZc7XZs+w29aTG2+vHk%0A9Kzzrf4G2uiL75KxBpcdXdex3qzpuo7GWRKLzjhwHg706zW7zRbXOB72e8Zp5MuXz/yL/+Q/ZRwH%0ADucHpjjz9u07ulXP+mrHum94efiQGCaRP5IST/uRnB1Xux2NXVHygRgzcY7kVjYHdBa5XVFQEkYV%0AGlUwulBSuRQgRkmJJgCsw5ZMGE8yFTCW1XpF01jQhZirNMAWpjhQTObm3S2mtxwPB477J6IXs3TQ%0AvH37gfV2yzjOHI9nziFwDhHXdvS7KzAtOYB1kRJBO4ddNWASMQVinBnDgSEUol4xzhPxIaN/+1um%0AOeDnwN3dHe/fazKB0/iEjyOiNkj4eWAOCe8LJTtKbjgdZx6+7okR+r6j6TsBurTCOcV6tWV2hoen%0Ar4yngXkYhTETheKLgjhOHOLjpUkfB5ExTdst681WIpJDIcdACDNZR0Lo0MGBUZisKcqJHwCBrAIY%0AoYubVmOLxtgGghEmQhC5R85FkiSUqRHawkAx1uIaReMafPDsD0fxQbGyHuY6L2m7ju1uh2t0ZY3G%0A+n6yOT8/Yq8ZQjlXXw5rcK4VwNg4khc5VwziKUeCafTM4xPb9Zar3TWEgkpSlAzDmRBn5nFgGibC%0APKEUzHNHTOKXpmtceCyR6CUt8t37t3i/5en4RPCF0/nIuD/j80TXt6z7Fc4YnNGs7ta8efeW97fv%0AUdoSUuLr/Z7//V//b6SYQcM572m3Le8/vOV2d0OTHbbXPNyf+MPHP0BTuLm+qvuwZxxHSoHVak1K%0A1Vi7Bi34SYCy5KW4y4h/V9s09K7nMB/55v235Kkwh4kQZ3z0nA8HyjHTrTpWXcft5ppuu6WxLeE0%0AE9X06jrEELj/8hlQtF3L7voK17W4XuJ9pxQ47h95uP+KK4YffvyRUjSPT0cm7zGu58uXew77M7/6%0A/gfa1Zam32CUwxZNURa/cLWVDI9IiWGaeDocOA8DUxgpKjOHiXhIdF1Lt2oZT/IsjsNE4xr6riel%0ASOMEtMwp03c911fXDONATpnGNbSNYyyKaZzoXMucFNM0S3OonZjk7g9c7bb46GViqhTffPMN280v%0AkvCcY5rBNS3tyvDHj585ecWvi+OORtJ9KuNTVd+7ZWKYi6oJKlJj5VywLwYeS7G51DsgcDqVRfGC%0A5lA99mQDFF+9glJivq6NrYBqFIaQNpc9Sim59/vVil3fYsNEmQdsGHFKwiAymjnJ2qZqsyuAZZJ1%0APsnrjG1Yba5Yb9fkmg5qjSP4DHaCrDG2IxlPCUGYLUVxOo/8/PEzjsRuu8Ksek4JBrOiu/sOt9L1%0A+5dLxHvxgbkElJbvlFHCCBIqmEgNlKRypXoOtRJvDTmntUyrDUUuwuoxzqGMxC9nXevaRcqaa3dQ%0AGdtQ5N8r00hpU6+PQVkj/oJGWFVKa9ESGAEvliFqKrWevjxy9YMpAYNi9bnRqoKGRUBCXWsQlkFY%0AvRFyzkznAb9/wA9P5HQmlhHdKkkFKuBcT47w8Xcf+V//5/+Frx8/MZzP/Pjdd8Tv/4Svc0Cnwvtv%0A3tL14qWEMyRdyG1P1pp2u6VpO0BTgrxvLDMxI/ulNqScsMMJYcqCiX/1ImVMAFGxaxDwm8ZdsI3F%0A50X8uyqQagXMKRlJYMzSvPuUyEkY8GVpyorwP57PqVz0C0NAi0Tzefj9wotHLUNC9erXIlNbhphS%0ATy+SsTqIVnXgGwKqKGISKevyfMtgD4x2l+8p4IsRoMLYS12rUVLnV/azrSxGayyaGjRSn4uXR/Ce%0AMI5M4xnijNIQFfgCQ8ocZsTfqaY8XwDHmmrlwwxzZMoeayK6SWAKXdOx213TrreMZU9KEVe0rCFK%0ABq4pjmjnaPuWq13HMHY4W3DGYoxc55wNcwicTyPDeWK9bkkh0e56rFaEMBHmwDQWzmcYhsDTw5lh%0ATvSrAFrxcBh5PB55OJzxUXH79g1v339H22zAy4OtitwHSVDHyz31mgnCM6CmKuuqCCNao7CNpVu3%0AXN1uufvwnpt3b6DRTOOJmQHVK7w/8fP+M4/nJ5RV2P51Wx+z5/7rz/z1X5+43bbsVg19o3Ftxhno%0AOos1Hc4NGLOsNWJQnmIixkzBoarEVYgtdR0owg7SGdQLLbEq4JQREKkUCVyohjyqSB9utKWxbe23%0AzQVYUbpc6rKSC+N5ZPaRcZzwc5D1Vc9kpVAp40sUBlcv9VzJwsKTuPhln3oB4Qo2K4BoTEQfRVWU%0AMiWBacwl5l1s9iuwt1wkVeV/VT62kHcK1HVf8fzSCv7UZ1Uv31UtLj8a8Yt9fSvIlvyCoVQKCwy9%0AGESrl4BTff1yaLMEB8DFL4zyiyf1Hx//n02l//84XgJCL58VoRa+BHsWDXBls+jFgPd58TTGYLP4%0A7ei6a+l6YVW9wTRCQys5E33AG4mBbV1DY4WyK8CMweSaxlSE5fHSP0ibZ1O35fNqrV/5CeWcMc5d%0A4rtfHgvV9HIOKhtoASwWwCimhF1i65VQMic/oxG6tXWWOQS6GOUz12hZP3tiCDRaTG8XqdMCgBmt%0AadvmQg/cbLf88P2PfPPte+YwkYtMeVOOYsAWFDkaNAayIKJhzsxDJMdCTuLJUcjkLJKDnGSDiClJ%0AU9U6GuXQ1nJ1c83d3Vu6viOldDFWtU7YUqtVL/5PIZBSdecnI7VNuQAmrrE4J2yIVOVoBUn4msR7%0AW5q6GgMstMcqzUM2EpRE2xpjmKdZUsJYQKHK8KkeB/lFAaWUqglcqiZ+GXG2zxmrLQGhTQpLSCKp%0Acw6gIsYIjTyXhC5iPC31noA/KctnkPXs+Z43RqO0wVpTQcaK3C+fV1WgMwTO5zMGxfmw5/OXLzw8%0APDCMI9dXW3bbLTrLQmyMRhWhpqsim/1S3KMkTc3U7yhxpGL2tt1uWR9WkLVMiEtingZc5+j6hn7V%0AcxrPPD0+8vXecB5O+DBzOO7RRtOvVmzWW3bXVxJT+uKYQ2ScE0YrSlLM48QcCko5rG5Yb3ZED127%0AomtaXI13DmFgngrBJ1JoiVoaYlXKq2LWLFyhCvUL9V7+WW9WNK1sgikHQpoIecYTsSvNu6u3fNDv%0AGIeRw/4JUqZvV8QMTdcTQmL68pU01MSldSeMiK6lTF4kbdbQ9x3dao3tHFl55nhEFQdug88HPn25%0A5+HpZ3ZXG2KKdN2Km9tr3rwRo2xc5HRqGeYTSieUVUzTxHQeGM4BrTpUaQnnAD6wW+14e/uGVd8S%0Aw0iOM1Bo+p6iEmnKpKmQZ1CthqAwReNMw/l04qef/lAnXJnZz5Sc0MmgS0O30hjT0Lc9cwCfcy0i%0AMhS5312DMLZcAZ0wTvTiPs8M80TxAadELkFuMMUwjlM10xUfjZwL3kc609J3a1b9itl7QhBZmVKy%0A4S4+V01w1dR3kZZ6/DRfUvZiSBgl0pqXR9/3lLatjWs1mE+ZaZwYhwmtNF0rRqhz8cxz4PH+gb7r%0AabuOAoToGYdR1kAfmIeZ4TxgjWa9WZFKZn94wrkW4xwr28le1La8ubslk+ieHPM84J4U4zjQ9I5+%0A3dM0llgCsSRMa7l6c8V3f/I9kw98+vyF43jmy5cvMmhoLOPjkVVZcft+xxhOPOy/Ms4jwzRgBsXT%0A/kmAeKuZJ/nM6+2Gq92a83ji08ePpCCfzdRmJsyB037E2Yixhs3VjvV6jckNTewYDhP5hKyhWXEa%0AZ47DETuP7DZrXNPTbnqa9ZowJ07j+MprT1Imn9DKoOw12hoSwuAkiyfNcRj48vBIGODth28ZxsDv%0Af/pIUfDu/XuCL3z++InW9BjAdSsa10FMjCESzhPKVnalKsQsUonTOOCDsBttY8XvpoCyhm61ImFw%0ATUNj5T5UwDgNKBSPD4+A1A6b9ZbgBTxKIVGMkbVAG5qmhaIZh5H904m+b9FGkpHmmDkMI+SM0Y5h%0ACuyuVq/u0YBhCIE31xvWjeHr+TP748D+dKbtz2xrel6SobPs9aWyHrIMhhaPCPOCQSFGuELBz89o%0AAaVcLGQudUt5XbTJLl2epQZQp6jVy0EvBs1ZAPsQIvPsmUqkyQGVArmyf2OEgmGeovgM1aFhCPJM%0Adl2P63vQmsZ1bLZX3L55IzKCWgh7H8EO5CiNcEJhxpm278U7ME98/Okjx8fPXF9v6Xc7Rm3ZHSbe%0A/ulf4KyRZkFJQqf3njhPqBTQtpANcj8KlRCsBFSAQ7MkU0UyocbFL34bwgIhix9izBnx4oEsY6Ka%0A2FPPa5X9lSpVUEoAIVVUZRrX+lKJh5BxDcY5tJUaQSlVbRIEHMq5+n0slVURXwulNAZpKBb/TKM1%0ARmv5PkXJ/bskxqnKdqrfaRjOPN5/YTo+ophJeqLYjLLSkuWwpyQYDo/EYRDj7dlz/9NHPv7D74U1%0AuVpDVmjTQKNFFmQRiao1GN2grKPETPBnkg+kWMiYGoUNp/FcJSyamAu3MfDMsX/2wfIhSgNZgZ+y%0AgCe5elxVqo4xNdRDPTNztIKUF5l/vJjY6lpTXXqDF1YYVH8tow2UXJOCRI4jYGwFan/RW7A0hrVO%0Ae6lOkNcsMdfS6FKe04SlL9aUmMSIVyE1n6psHK3lXkJdLAa0UnRNK4qDlDBas+p7nJNhqlIy1Pa/%0A8N4LMZInj5pnSvSgCr4UfIEpZ3zUKC1m8TkLuy3mSCyakBPjPDLNMybPtK7gssa0IKocI+yycaKk%0ASNeJPF61Dd57hvOBPM80tJwPJ56e7nl8eKKEgnWw3vZc377BuZau7ZmaURheSounVWOZZ0+YCjE0%0AKCB4w9f7kZ8/7+n6M91qxRgDg4cYDMq0dO2OfrXDWZF7Fy9DYJVzNcyucqXLMvnCuuKyvNaJcv29%0AjpxRlR0yjAMff/6ZL8MnJnMm9Yndux1jCPz+j3/g6XRgu1vzS1pKSpFhPPE1nUmzI+969PUa7Sza%0AWEpJjNPA4/6RuXomFiBFiYhPQksUzxolvrAKjdFcAP6XPkhlAX201Fs5LaxaWZsKYoFgbIOrZAat%0ATB2qF1KWz5SVJWZFnKJYj8RCLIi0bI5EPCUkIpmMoY25yinl+UkUWRdN7ZmyXmCUSw2bUyLEQEmy%0AqZX6SWXJFR9FKsEg5SxDm2VvuTzRFSRa/H4u11XVoYiug2hh712UGMtVL+oVDrCA8qWuu6pUILe+%0AXnq8SkDQz2CV/FIXBdOybyhhxfC6uv2nj38WgBDAEqO90KMu8hutJfWrwAIIlFKNll8skAujQwMl%0AiQaxvHifBTWPPggFbkHUS8FoQ9s0bNZrnh6eY1Z/Wews6SoLYFSKRJ6j1SUBx3t/2UQXFL9pGrqu%0AE6Dg5VdWi5bxGVhamC1d12EbwzROLzyMMiHVaWzOrLqW7XZN27bk6o2y3W15fLrHTxMpRsLsMU29%0AQZAoVlUKOUQBz5zDB8/sZ67vrvnxhx/58Vc/8vj4yOPTV9H9Zg0kSclAdJ7THPGTx8+BMEVZtLLC%0ALxuzMlAsBaHe9Zs119e3rLYbNOJPtL3acn1zc/GFmfxMCDM+zNhGGD0mGzGepVz09ymIWXGpkxlB%0AfStaWqoxdU0YU7XwVQqsM+LRkyOpyCRkSRSTDdxc/IdylqQuY02VloVKuXuxmKtlMqcvk7KX6VwV%0AhqyLRERri9YFbTJK54oYKyCTU7lQg3VF6XMWQ7ZSN4dykTVURtLSpNaiLEYpPlNNYuq6nnme+fr5%0AC8enR/w0SaLebkfTOEKIOKVxraVvWzSSZLP8/DI9QimKMcQUqyeR+BJprWlqLKn24nVjtKbpOqwR%0AGnpMYgScUsA5U5leHTe31ygU5/ORlDPjMDGcj8B3z8+HtihjJVkqFdq2pyjF4TTQmoZSHLqaLC6f%0ANQaPnzzznAkJUqkG78qIWSxSBOvq2J9S5DgMRD8wDwON1fgQaDtbr6WikBjDiSmucauGdtXhWkmK%0AU00iqh5TRBISYsa1HePkUQdFtJHoEqqTzaBZt/Qpo21gPgfxxbAG2zhijmQvpvhz9Dydntif70l5%0ApF93jNMkDYLRBD9yHPZgZ2yjsK3cFykJZb1rW0o05CSmx05pbrY7vv3wPd9+8w0+THz69JFpjpAg%0ABUUOmhINKjuIhvmcOKgzKhvWmxXj4BmPkgqikHtxs77im7ff8fb9O3TTULRiThnsVx4OB1lrcyRF%0ATwxyH3TWcHW15ccfvyPOM9Np4Pj1kWHwUKKkABFlShUVwzCQc6Lp2up14JnmxeQ8EOKZxjVstteM%0Aw3BJIiPLfRG8ZzyfyVl+3s+eqT4LzomMdBgG5gU9rsd6tSGnxPl0ZhpnvAkYKmDsE40Vg1jjDG3T%0Ao23DNHl+/viZ77//jn7dE7yHBAYjkpUxcNoPdH1bPRQyPs6EFHBO0qr6taNpHYM/orXi5s2OXHpW%0AuwbvZ7SzXF9fi/9IyqyanqfTE7/57W/QxhFV4vtf/0DRBZ8mPn/5JA3LGLFrRSqBh8cH/vjxJ0nJ%0Aazqc60hJiZG1Lzw9PWCM4cc//YFf/+pP2B/2BB8ZpzOb7ZZ+GjmdzpwPR9o2QdHEKKDoNx++xeSW%0A/c9H5tEzjjOms2x2PblRnNNEKIlsJQJ2yAEXFcd55H6/f5Zc18M5x3a74827O7bbNad5lHuCTiSN%0A3RZnWx7PZ74+7hmmwL/9zd9VNmZhs9kyDzNfvjzQOYdWNUVQBU7jQJ7OGKfpuhZllAwhUqLte2LO%0ANFrTr9Z0qzVQvdUKKNUJSQNNiTIkiHNi9hNaK7yfaZtG6o8aA+/nmZvrHaUVY9+ci1DTleXnT1/Y%0A7rY0/ZabOwvWcb8XGcObN9d8PU68fX/76tx8+JM/o93PtP2Wplg+6I5SHE3TXtIirW0I1SsI1GWY%0AkSsQvkxC9ZJahJKI8otMXiaZUl+Wy94nXhDS3Col5pjCeNEiDVUaSfqsBW5RxCQsW2mI5c9DCByP%0AR+bpTFsCKkzYMGKRYIeiLHMsTDEzepFAkjJ9t2Z3dY3uGuYYaFxP41akpJlDQFtL2/Y4lXCx4KfA%0A7APnaWCYBsIUKNGj8DiVGc6eeRqxhxO5X9O8+UbYdSljWiOSpHEkzB41elT22AaiTkzTLMziJBKF%0AvHgD1fO9lJGZagJa5xAZGfLJpamMCeS/yyLJ0grRl/Bi+qxrXaAvpJ5cmx0xBhcJmrHmxfs/Nxpl%0AYRipslTV0rTU6flyvRfmu9ESWGHQYixca5v6oSg5Y5SwTFKSJMAYI67VrNZbpnjGJy8S097RKocL%0AiZvNii5l0jBx//Fn7t/+xIc3d9gCfphRTmNdL0lrFqlDbQvFgu2AQiozwzwQl0QsLXt9isKaMtWH%0A6R8xQJUYy8aUK3hYWQy5sonh0vgt50GSWMHZprJHrQxgJuqz8OwXuvxeFhZWyeKVUv+fvXhdPreW%0AS0OYYrok4YrkUcl0NUlKZk6JgqbUNUSUrAsDA1BZ0lgX1kb9DhmNScLcU0aLf6IWeZdz8p3mmOow%0AuFpnJGFQGG1Y9ys61/LqTP7ivDprmc3CdpMa11Br8RixSpGCLBrK1IGrEjaaz5FGmSpJAuscjTNk%0AFYmxEEMhjAE/BYyR67DpeqJzDMOZgz8Sw4wuYjLtpzP7/ZEwwWYDbSeMDKVa+lVHLjvaVmOMo2tX%0AbNcb+i5xLDOPJ8/x6DkdE8dD5OkhYJuJ1a6hGE2ilfUBQ0pKBpAxkH2kK0buoZwkZnwBduHCwHp1%0AP74A/KQfkQFsSRk/evZfE9oVQplhE3kK98xm4s13tzTbLUZZfvjme65vd5x3H15dj/fv3/PWv+O8%0Av2eOM1OEMSpUbHC6Y4qewyGwPx6IWZMphJCIlTmXqxy9EgAAIABJREFUUhHmkbEUWkKxlCxqFG0b%0AtJX9S/xwXJXC1qUhZ/GAWu5rDMXV9cw1FOfISklMvKr+WEpRiiFpQ1CWnBVRWbKVCPuUC5MXRo9u%0ArKy1TRaDcQURRVZGmD1aoawBq9FZX4YSC3idkvzKSQIcFkA2XXAFLkzPBUQW8ejiRlb7QFXX72UB%0ArYyeFxl40g8qIyDRYkhW7UCoZtoXgKkOBPQCT6m6cmstw7EF/F3umVKzWRV1XTZoXbAVrJPEwX8/%0AJPTPBhBSSlHltJVOpZ8vjirwYkr1TKOszbheihVV11a5wBotjvgpM48TrWsqy0FfaJYUBCWsse+L%0AZOsiJVj+PuTvywtFVqmL9EoMAIUVtLCAJClsRqHZ3OzEKPAXSPqF+VQRwwX00VrT9R3GatE3Ns8X%0AUtWpjQ9BphbWEEuNqbfCuFjODYCfZxorAFYIgWEYCHWz1srWcyXO6n3X8+Hde77/5nuMtmJkOk9y%0ADYIiJ0VOmuQL4+iZhkEYQVEAiZwL0+RJKInibixN09G0K3bX13z48C2762vGYRJ/oL69nC9jzbMX%0A08UsUV9QdSnCZYoyz6KJdtYyT5MAEkrSy+Z5IqdQmVqxnleFKgVrq659zBXtRSYUL5k4lRHkZ/EH%0AaZumMgkWmm65ILzyeoPNpnr2PD/OZAEmNQqjBCiznUJrYU1IxmaQz1aT0CilSsYEXKROcRbAqhRZ%0AlLR+piWWF/fRMx1ZjMhC8OxPA7///e9QFG62W95/84Gua5mHgdnPtE7o+0ZL81Dyc8zhy/eFQgqR%0AWM1CZaoTEEBamgOtxHC3axoa59BKjMG9n2QabGQBvLm5oek7vPcY45jnifunrwyH06vno207Gtfx%0AdPpKCTObd2/p25bkA8fTwDzMqKKxqiOGhNWlSkbBZep0tMHUQqfU5yR4iVT1XuQY3g/E+YyfT2xX%0AojVvuxXWiLxJGYhxZphPbNdrijVELc/+aT4y+BNGKVKY8THjtKdojdto2qkhMLM/f2Wz3mE6y9qs%0A6VeKqQ2UonHGMAwnTsMjp/GJkA4cpq8M0yO6Kdy9e8ebu1uM1ZxORx4fH3h83PN0vIc2cf1mw3bT%0AX6ZLjWmxpmW9agkzTD6gcqHRBlcN+ogZP04MhxOzlfQZTMHQobJD5YZ5SITpSPCJMAvI3uiWYTyT%0AYmK1WnG1ueP92+/48M23uL7Dp8gYvMgnbENIImFMYSYHBzGgu5bbqy1XqzXJB877A5+U4jwcOT6e%0ACEHhjMjDwrywA6mTq1zZDdKIplyYxwmFQZIqNSHE6o+QsFZDkeTGjER8/7I5UAqGcWSaX6dzUNRl%0AuhOCp3hojDT4jXVYY1m6K2saXGsI0ctQoCa3LAB/U4cIZ3fCKAdFM08T3U6z2ayZp5nD8QE9Wq6u%0AtyQ1c//1C1orvv/hO1xrcK3ERrddx/Z6hSLLZNx7fvrjH/iHv/8Hfv75K+/evGO3vuL99+95Oj4y%0ApZFhPEMSiv/pcOI8nrj/dA8aNrsNfbemZMXheAYSPnh2qw2b3YZ3H95jG8f2+mfSvrBar9lsNqxW%0AWx5Ng59npnFms9nR1PjpHAtPj3v2+xPDPNE3K7brFTdbx2wTox/Zvrmlu9oSpsjxfGIOM6Zx/6hQ%0A1kaGAyFGDscDx/OZp+OB1WrNul/TdWvW6x1vPxjO08Tj4cDDw4njCVL8Lf/Ff/4vef/uGx4e75lC%0AoDGGjDy/YTH0r/5ByihUFkacbaS4TTnTrbdsN1cYbYlZGCrn01SBxMDo6j6kLSXDOM3E6NFK1zWx%0AuwD92ixs555hnAWQRfPpywM+wZu7O27evmc4nzke9zRdy+bmHSln+qvXgNCf/tV/xtf9QM6aeQpc%0AvVGkpKRR2ghzsmgDdai20M2XCf/i4yMpejKwUlpSiqi1zdKkLj8qMniRRKD0i8Z3kVSXC4toYRSl%0A+Lx/qvoeMlUWJvUUPMQAOaC9J6WAroCWMk7K8TAxzxPjMBB8pG8anGtQxhGiMFdCSJRhJuRMg0Xb%0AQiqgjKGYRMiRKXpJgq0GqM46Vq2jIRKTZzFHTykLKylEtBW/lXmcGIYRO86QJkwEnSzz5J9Nfhcg%0ATVfDX5aa1lz8QUQxIMMWafqfAR9tG5mk1/piYV0t0+BflvWl6BqcIRVBQZLgFnwjZgkKUUoRq/np%0Ac6GyvMcSf7yMTF4DIctAVikqYCJsLV0bK5EiFayV8IPr62vSqqHroVlpfB45jgesUmz7DZt2xdiv%0A+fL9t/zkf89P08CwfyJ5z4c3d1xvd8Ki8onkI2bViqdjUaSi0MoBHSV7pjkzDh6jFH2/RjmLM7Be%0ArQRjM04aPPdabrn4hYVq1bCsOyU/g2OiUlgk/7W10xrn9IUhAxXcLMIeW2pDGUzWuX15DfhAJsZw%0AYfAsqgKlqvxmAfdqfZ5KuigOFv+tUnuBBWwUxsAzK+kiT6rXaIkGN3VwDpU1aHTdK6tEyHtpJLUm%0AhyhsWutEkVA9wHJtljPPbMHl6FY9TdmiZ4NVYkWRNUwZDvPMPGSsn0m1Z0gUtDU0XUPTt1KnWEVL%0AZrtpWLWGMY5QfRcZDNY1tK1m3a95c70ixYkHJcPi5BOETNc57u6uyDly2p9QKoPKOKvouoaUMyGY%0AS8JwioVSDFo1TMPMzx/3/PSHA/dfBvzcoNWaHBumwZJN9ZXUHSjNMMzcf32k69d0qpFnvZ775T6S%0AJ2hZRGudzcLOkyRWYRVxuc45S0CKi1pk6CFjs8EkzXl/4DQc+PZXv+LHX/2a69sbtldXPPWv94i/%0A+PO/5Ffm7/g//tVnlLNMOfJ0PjBly2azw/WBycPkZ3wwKF2kVteVFYSpTEYgV5sKpYlA1rI+YyXh%0AtuoqxIeqIGCNc8JcSYA1wtRXCoyRewAE3Na6SoJrb100Ocr+n7X8fREBDWNdWVXIYDUdSoAllLxO%0AV+Cm7u0XybRdjOC1DBx19SRWAragFAlZ1xbf4FLXb+n/X60gL9bP5Wouf/SiP2PxEtMXy5lFMgam%0AgkTL6l3X2vrzr9d6qWXL5Z3lN7l/queYlvULVUhKetBsNMZYxJc28u86/pkAQkVoiRcJbb5EfAqC%0AFwCNVYuzd/UBqehXVmKiSy2+BWTIQmczhuA9h8OB1WrFbrujb1rCPJOrC/k8jtx/+owfJ0pMqPxc%0ALDnnxKiqZGLylQmTL+78i2EwcPETWk56DBGN5urqCtD/6FsvgNIlSSw/AyEyAZAmTNsa3V6n/wVo%0A+wbrDCkl5jCjNQJAKaG2tk2PVpbD4YRWhuhnHu7v+fLpM6GCDcuUv+072pUYXioM4yhRx8Mw8XTY%0Ao5VmnieCn8QgLkbmOeJ9JicNWSIWSxaEuG9brm9u6FYrmn5F321o+57333zg9u4dP//8M8M8oa0j%0ACN+2en7IsYBijTV4ClmJBCrnIEaRpVRfIzE07vtO5B1ZmvzFbDuXhNI8g07G1qYRCjUOManLpqp1%0A3Sy1YpolSau3hlwnbCElulIZPFqioe2iz4fLhq0rYyinQuMEHDmPg8izVCHnQAgTMXayWKma5KEz%0AfSdT5yl4tBUp3CJZWYp4tK6bvLoUB85ajLGEOaCV5nw+8PnjJ4bTwNVmy4f3b7nZ7tg/PeCnSdz6%0AK2VymiZsvdfFp0xdFqSFvQbP1ERrRK4WZo810ohrr8hKrmCIgV51dI0DxKDZRZHodL00Kspqxsmi%0AlcGYLIyW1asMEFarNZvNjqenB2JOjNOZxoofxVRm5nnGme5CZZV7J1Gyklh529DVqPZxHDg+PnJ8%0AemQex4sngrUaTcZPR/b7L8y7NT/+8A27zY7b21seHj9RdCQWz8PhC+f8xI2+ZbNby/TVBbIeJbIy%0AzEQ00zSglMOuDNs3HWAJeOY4ol0BNDlmml5icoMXxsp+v+c07jFNpO9X3N6t2N52uBbQiWE8czwf%0AOB7PPDw8EMrE3e01trH46BknYcf0zZptv2NVDYeTgWLF/PLwtGc8n6VNSbDut6DAz+I14OfCZnWL%0AsxsmP5FywOqGzm3oekecEzqLSaehIUyFP/7hnoenkfXVlvXVls3NFd98/ytu3r3n4emJ/dMTKXhW%0AnaNrHSWGi3fD6XBkPJ0oKrFa9YRpws8juU47UQXXLtc2ElMkl0LbdVIAbXcyxYqZ8zAwTHNlHqiL%0ABNcYMcmVxLxQJSeBeZ7F/LfeU686JCSFZPH867u++oOJuXWOUtBZZSh14qOMYdNtsI3sOfv9/vIZ%0AWtexWW1plKNrVqQSWa8Nm03P9fVO/NnSyDQNPD5NxBT56ecvKB1RNrLdbYgVDL+6uSLmkZITJMV5%0Af+bx654SNcFnTscTfbum73pu7m75s0Zx//kz5/MZpRTn/QmfAhpJgSzZsNnsMFYxhaGyN3dcXe/w%0AKfLHnz+yf9ozB19DGSxd29H1G0Dxd//33zEcB1arLYfTmenvf8dPv/+ZP/zuJ/wcySqRXKadOppd%0Ay3q3xeWObtOjnYB+vmT67YYP1+9eSauVUsRcuH944Le//4ndbksiczidad2JxjSsuzUla77/7kdK%0ArQW+z/C73z3w5fMTf/s3v+Ff/NVf8ub2tgZMeMbhxDiNoJUMLTqHaxrZL1pLTLK3GOeqcXZPiIkp%0AJaxtcLbDqMA8erLL5H5Ft+642u7YG8Pvf/87uq7henfNatWL351SaAfDMKCMJkaIuTD5wPE8MM6e%0A8xT50Ky5urkD9UTIit3de27ff49PmW67fnWPZtNRGtitd4ynWTgcFQlonROWcInEKn1f6OkhSWO6%0AyFTE5Fb80mSw1QgQUeq0sjYoi5n0IplZ9gjq/ui9SLxLypRYoNY4MUZSjJeQjmWqaWr6mnMWk6zI%0A/bNF84JWXxvsnBFwOgQBn0JgHiZMErBpGmaevj6hm5aiNbYJxPxETEmIHzkyjSPn6SzSvlS42ay5%0AWXdsVMKqSNNa7HrFgHg1OmvRXSeVcoTgA+fDkX4eIU3gMyoa8XdUzxPgZScrkl2+YCzydWpyWt0u%0Aa/yx1IuLIb4y5v+h7k2+JDuyM7+fTW/yIaZMZCaAKg7VbIm90EZqLbSQ/v8FzxElSupuks2qrioA%0AmRmDT2+0SYtrzyMSfaQ1289JVAHpHuHuz57Zvd/9BsRTRheWiiR6XduMkj5zbWZQJUmmSEzehEyk%0AJCCUMYZQGvnSpZaGRUBRrTQafa3D17WSswAFUUnqT44JPy/UPlxrhZwTCalfN9uOTn+CNEMViHmg%0Asy3btMEqsMpCUuxub/j3//5/5O+mwH/8h/+Tymrm4cLx+YmH+1tqa0lZsYwzWSXq212RVgtXSYa5%0ASRgMSlNXjv2mwRLQJURi/axKG87WvqaMKZner+vJueoqCwkxXWttRfHnYQ1E8ZBFZrzWeq6k4a2N%0A5lozZWLxd1yTgF7ZQDlzHUjlJGm0AtpIj1MVcDZnGcTFmFhN4StblcRhSdYVMK5IcZywxpMX2ZgY%0A64q3kTFVCcuQFMQlenISxo4AYsIuV0pJ2Asixx3HibbTWGNxtjBAyncoXpff1m2hhCHUTYPTUDcV%0A2VlcyuRpotcBOyimkJj9Uth8iqptaLcbXIg0VlPnRFVZ6sYR58AYA0+PL1R1xL6rcMZA1tRVS3aa%0AzWbCaM0yzAzHC3VVcXO35927d/zy5194fPyKVopN13J/f0MuDHVUwgfP4XSBXGFUy+PTwJ/++Mgf%0A/3DgfE7MUybHhpjlvA+IZIkqYxpNP0zo6kLdbGjaBr0Uk2WlhJGiY5GxvmGDKa5gI6TC+EtiII+6%0AeoapYprusMQ5wZCwGGpqSVodFlSESlkaU1Hrb704+8vEn3/6zNfnZ1x1wxQmnk4Dd3cbcJZ4eOFw%0AFO+tOdZ0lSRkWiO2JcYswtIJMpTXxpKSJeRIQknybVWLX2yUvcRo8dBD6RJEocg6kc2rasKXfkJl%0ApNexjqyd1GdRhggqRqyV3mpaZpZ5JuaMthbjKpS1ItlVmjnKeTOnTNaGXCLpk9EkXfx3sux3MtTP%0A6KLUiHrdC3Nheabr/il7nIA5mreg7noli6Ij5/Kf9fU6i0OsEDeUNmhtC5NoxQMKQK8KG2al26rV%0A49T+Sqm07u3lTClsIvF2EhlwTAmNBBr4ECUApxXfzWX+bwAQylm8AlKhaQqtS1C1WA77dUN9O9xQ%0AOWONIWqNL6MoSdXgeiDmnFjmiXHoCcGz2+3ET2KQ12Ug+sDlckGlhDFWCkEtXgpKKZlaFrAGter5%0AZDqwspLemr2tRtGbTYezNW3X4Zf/+kKsqL219lswAdHh5pBeqW0hEmLAVRVN29K2HU0rvhNxyQXt%0ADhKvWFVicpgSp8ORuCz4aebxyxfmacLWFdpqlNHCKmqaa6Ty49dHpmnmeD7x/HzkcDxBYVPE4AXd%0AzUmYS0GYBdpI7KjSmaaqubm/49OnTxjriAlc3WC0eOt0Jbo8pihytCy3jSCopfgoYNh1oqoVlL9r%0Ampq2bYklzlAbofrvdlvqpiomuQ5rtYADOZGiMIvWQ/u6MyDvWWi+GecMtiDI3kdhwmRxZk/FrDpk%0A8VbIiG+AXP58fd/yfkWLrREmgTNWipOyyUgc9kwIAaXEFyvGSDSRqmqKIWm8HsAxeox213tDYmKV%0A+OKUG8KXxnOaJI6773vO5zO1qXi4v+f7jz9QO8Pp5ZnoxQB5c1Oh51xeJ9JEV0wFU/ksKYmnUE6r%0AWXdCa1eASZkkuMoVhlhJN/MlhjYprDZs2w5lDQ93NzRVjbEalRN+mbFGmBO7TYMz34KmbV1xs9tx%0A3GwYY2C89Cif2bYbVMo4baitwy+ey/nMKQ5MY2CeE2Cx1QbdbjHWMQ0Dh5dnTi8vqJzZbjbsdnvq%0A2mEN9L2hH49krai7tsSHqpIckzGVxtjEEgaGSdPtLW27oQ6KfFo492fikMWrwzhc3aC1wxNwVYfp%0AMu2uQidLmDKTDfgps/SBYRmY88z2bsvthw2bG0d3YzF2IeuJYTrz5fFnHh+/MAw9y7KAgrbtxJC9%0AgB8xRHQGW6bPy9TjJ/BzZlkyKSiGYSmfv6VtaoypCTEWxlxF5QxaRYwNKJzIN1WF0y1tteFmAzrK%0Aa6qqIizw+aevjOHPmMqyud3x7uN7vvv+A/v7W/abDdl7wmJpnIPo6ctaW8aZl8dnpmnCoPjw/Xf8%0A+Jvv6S89h6cXxsNMWhIVTqSdMRGC+DqATJaMc7iqZhwGUo5sdi2brsPPE8dTkY8aJDmx7AUxRJZZ%0AGJxaadr9LW3bMjjH8mb9Xc5njNHUrmLTdgIyh4RfIiEUg2UrKY4SJhnpNjtubneMkzDwhqHnfLnI%0AJPPuDmsFFPUetE4EPzNNPdZqPry/Z1pmhmngdD5S15pc5LpNUxcQP5GTRNRbbTEU6aerUcZijOP2%0A/oGb7Q2n45HT+UjO4qVzfH6h7weUUtze3pEyfH16lL3cy/TX2ZoQMykrxnnmy5cvRSLnUSg23Qat%0AFJdLTwqRsR8xWKqqZh5mfvrjzyg0h6cjXz4/orPBNJaoE+b5yE7v0FaBj4QpYBqFazfMduR8uDD7%0A8ZoKCdC0Dd//8APLPDH/6Weenk+gYRjglCaM/Yltt6EfBvY32wIMDES/UDsBAvw0Mk49f/Hjb9BG%0AcTy+4JeJxfuissgF2Bd5g6sqfJF/oxVd29F1OxYfGMelsB0dS/CMk6SthZSwlaPtOqZpwvtIVQlj%0A2FoBmMTE3aBUYvGefpgIAc695zzORCr6OTMGRVQOXXW0O83N3Sf295+Y5oWms8Cr19oQNCE3zLEi%0AajBJYZzDSnfH4j2+NBa6GBCnmK9SrxDClY2gVBbmcUokJwXqyhRdz9DXdDFhka4yM8oZthr05hLT%0Art767iVJJRIvvSSFMoraVXRNS2OgSRXaGtSiIHp8SsRx5DLODMNEnCcqpYjWolJmGgaYZ4xzhDnw%0AtASy0sQygQ4pEaIvk9nMMsvZqJPlu5t3vLu758Ouo04TKk/UTUW93TIqS7PdlvM9obDEZaK/XJiG%0AGRM9KgbQHqOsNHWFXZwBlAy4YpKUMU0uFsOl2VslWRlUFlZOLMwAU6bZ63e/JsUpCniUVzZwYbCo%0Ab9NjCmlR0uTKtVkHSSq9faa8n7ceNK9/udpES60kHkqrtCqLMX+UhCmtoNISoJ1jIC8Lfh7x04XI%0AgK4zqpZztO4acsr4y5k8LJAi1sCmbVDv3jH1A//73/0d59OJv/l3f4vbtiwG8mDxacF0NUvMVGZL%0A7Tq8X4jzTAiRKUfInkpnrIYcPX5eQGnqZnPtCdbPpHIiBalrhSWzemXKgAEjoE6IAaXTFdjMKYsf%0AWKmRjNY4V9LcCtvOWLFQWKV+clES3ySdXWUjCo0tjbRM8xMSZrKyh3yQoAxdGuzKOQnUCOFqiZAo%0A3qgrs6h4hKX8yva2VvoDjCIQrx4wbVuJv6qBurZ0XUOKnlMuPqhawIHa1ThlsUoSCScdrl58b9df%0AuoJcgMoFXJOPm3JkTh6fEaZeErmOfM4ZJ0RCIQkEiFETSMwx0B9O1FtNt9+jF+j7ictlwNpIXTds%0ANxv8NHPSBmcdm/2OaZixSqGNKAPq2mGswtqMsfKmYlRcTgtxGdAkvnw98vnLmS9fesYBYrIsc7Fs%0AMApTieR7mkbSMtEkRd0E5inibaTRTlgfhbWvdGHC5GvrUdQPqzFw+QstwKxRFqMcTlssChXljw6w%0AXBb6OKCd5e7mAZM0h6/PbJsNu+4Wnzy8CaP8v/6Pf+Av/vE/Q8qcz2eqJvPxwzseHrb4JfCnn/7M%0AeLGkLIBhVVWQFSKgkb0K1DW4CF2TgiNlhTYOnANTSX9jStCGlmGDMEpXFpAily0mxkhIAV+kdDoJ%0As8dqyEnjk+yHCsUUAt4vjMssZ7bWNM7grEhJlcpEHFPQYnofLZVqiLopQJwT5mPOZajo8X5BlX7F%0Ah1DsNlbATvY6hSLrXMIYivl5egV6rrvJVeoFrHgAZRNmZdQWmdcVQJefIle+gPpvgKb1n0YJ8+l6%0A5uZXZhklNXJdYygBixJir5JzwkepcVY8Ov4KvP31418FIASZFFJhaYhZnSnAiHiRFENddfVLglwW%0AXtlgjfBdBVQtyzisZmpalbg5Ydy4qiqGZgI0OefI0Zeod3ldZEU3Lca6csC4q1fQKvOapkGMS4tX%0AwDQJjdw5x2azoapEb2tL8tnbR1VVbxK/uNJWr/5JJV0nBZmAxJhRMfPh5o7vPnwkkxjnsTSFkrzR%0A1TVNVXEeBlmAPvDlpwOn45H+fL6aK2edmcOCS55dd0Nd1Sze8/vf/xe0MZyHnn4YWEJkCQt+8eIc%0AbyxGmzKtcsWIE3xcMMUk+N37D3z34RPTJMk/yzTTdR0pBlJYqK0R/42csM6WolTkVZBJOZBTkKII%0A0TNffaKsoelqhqlH1C8laaypaNsGkFhZ5xphE6RYUr3Ec0jMmaUYUDlJ+lQxe16voVIZYwQYKtsD%0APgaivBtCiiQFmMIOKxtCThLRmfJqzFzWZ8py8CoFWVhprx49wngQ6wEBZypXIZ5Ncjgo47DGkRXi%0ADWGMpFMVUIaccE4kgUtYOBwPnE4n7m5vud/f8d2HD+x2O6IXEEr8pSJNXRPTTMwKrxQ6rklpr4h0%0ASklST1YPKx8KTVh8mjICEqWU8QEaLFXVEXzk+esTmURtLFVT07iKtqq52e5pq4aqTLmU1mS/EKfx%0Am/tjGgfmsSctHj+MxGlkMQPH9ETjGh5uH3C6xijNcDlzOU/0vWdeIiECukI3Dbv9Dc5Y6tqy3W1p%0Aqpp3Dw883N1RV46cPC8Hy7T0wIJXiTklLvPMGBe0CmTTstl3nIZnQpxJecFVW3b7huPZMjyfeXk+%0A0jQdTdOBi+SsmWOQFWRvSWYmETBNzda2jJeFeRpIztM2DTf379nfNGQ9YtwCynIaesbQ009n+lFY%0ADQJylEYsK5mmG0VXZ5zRtK7C6EycZ/wSUaoh5cgwB1R2MllL4qmG1oQokx5wKCV0baJMWXOMECxx%0AMYRJYdWW/WYFkSLzMjPNgXGe6Z+eSZ9/4efPP3P30z3ddkNVW5q6Yr/bsjBxOR2ZpkHiR5ViCT0x%0AeZpmw/3DDTf7W06nixjNXgLKSOyzHI4Gi5gdziFw7geMq6irimHqQWe22w37/RYfHIGFy+UsfiHB%0AvVLmlcIZR8CTwxqd+18dSQTvyUHhlME0ht1mi1KKw+HE+SLsH9daXC3sIR8DOXtcZanqHeczjOOZ%0AFBb6i0cRrglldeOo6wZrFdM4ojViwt5YjGmwJrHbtvRDj1GaTduy3W75OQi7sNs03O4faOsty0Pi%0A8HTipz99wYdI23T87ne/4+npif/wf/ccT8/UlSQD5pxxVc3N7T1tt0VZx+F04Hg4k/WW7b7DVhuS%0AWojZ0/ejFK0pMwyDsDms5XQ8SzJHgv12T2oTfg6cXk5obbDaYbUl+iymy1VNnCPDqcd1jk3dkubA%0AeDzT2AoVE4eXF46/nK9eaADdZsNf/81fM1wu+Oj5/PkzMUDXGMY5Mk0D/dBT1w5SwCothsR+ZtMY%0ArNFsNzVGQdtUVJVjGi7yHq0rIL2wanUxyl6WWM4kQwiJcVzIecC5ms2mEzlRytIgtY2wZjNoY4k5%0AS0SytdfwgZAiS5jJObIxDco4DHJuTPOC9wlXbRiXBZ8sw5yYlkRSFldtQDVAI4mclectIJTUBl0Z%0AApasDD558pJIWon0RFmMLea/4uSB1hZbvJBMgSk0ugA4iAdOzKQc35xTqYBAqwxlTT5JV5TiOsnM%0AEHOReUcZrGREchWjL0OgwixKgRwiaV7wy4QOHhcWXBS/kcnPHPsLp8vIOEykiHjLec/oF3J/QVcV%0ATdsRMiw+0WxaXNsRl9VLrABQORD8DHPxIPSeSsGudtRklmEiDhfmFEhVS46+gGEBY0FF8FMQmZ8f%0A0TqiTSCbhA+LpNpokS2In6UmE8QrcK3IlchtyPrqR8g6PlLfwDDl7DdlLQpYIAzYxCr1W4eK5o3B%0A8DrMca4mJ15NTAWpur7OlCblVW62glnyVKu0HALgAAAgAElEQVQNBiPAc5bhndWGYIu8Y9VQpCSs%0Afg05Rsax5/z0lWk4ok3AtFBtLbbWLBYq6xjDzPHlmfh4omkqfvjhe7788gUinI8H/vyHP6AV3L1/%0AYP/dA43doC49fupZQgAzcpkzz6cDp6Gnait2+y0pa/q0sNu0XE5nTocTdVWz6QJdiFeevgJqBZZM%0ACguLn8RnQ0VJNo7F7JlENpJS5ayEs2RNiapfE3s987KAEmaMRkQz2ghost4XwoxQJcVVzrQUI0ll%0A8ZbU+o2lBQVojmUgKc9XZk2uSwIwWyUyHrWmGSGkg3KIGStNe0rpmsZrrJGY7nLnK5WpK0sKga4x%0AGO1oW8t4kQhua4uZeQSrrUSRR2Gy6JhIv5KhTMOICws6LmQD2gIqMoVIP1w49TNj8ATtroCl955p%0AWbhcLhjjqBSkeUIHCzqykBjDwnm+EOmp05G7ZU9SW0ya6TrN3f2editS6s2u5e72hrrbcj6dmecb%0AQpwY5wVtFCEsGANNXYkUUTXk1HB4WRj6gZ8/H3l+GblcEssM2uTyvWmMFRsKoytiDlzGAWszjWlp%0AbYPORY5UmBq5DFTfBiRpFLr087b0hZkiJ0WAe6Mc1lSoHJEcGkVtG4yDwwJLDKi2on984fFwoK0b%0AbrY3HHP6BhA6Hw6EYeTudke3Ndzct/zwwwe6VvPl82eC92hdkWLCmbLGs7nuLatXae1qkk4kFTBV%0Ah9Kaut0QoyQCa11R1fq6P9XuVQorxt2OnBQxehbvicv0ZjAeccFgjUh/QwBSsSIJER8zSzJEZ8Sz%0AqGpRtkWbRsBw06JNi6X4vhrIeiGQCGlGp9eQkQuSFqliCZ4JUe7Xq0XJq8Q2qiKZXe+oAsLE9Foy%0ArgCNsH/eAvYyZMpkfIhEldAqo9/s8TmnEmAk566Apq8YACUZ8Lp21l+2Am0pCSHpyhQSIs1qYi3H%0Ai5zlMcue8f/3+FcCCIkj/xUQemO0vCJj64EJa7MqiLLS+vrvKN4wboI0TUU/qLVMcisnCKhIbAwG%0AkTpFH5jihNaGECLWqCuCpwoNNCMG0imnK9KdAessD+8eaNuOx8evzMssZmh1TV3XZCiUMf32I8ti%0AiWtMKzLFK3IciWeHGJfrc9fvZrPZ8ONvfuBwOjF+na/+Mt4vZLW5mnrJ95A4n8+8PD8xT5NI7EKQ%0ASNOUpGiKEa0NS/FmiSmxRHF2F82aQitbfGaEtWKVoG9JSUJA8kFQWG1xVUPddOSsMWa4sp/Esynh%0ArLk2pdcCVMWVKSdFZIqFNaSu7JuUJOpQqUIhnCahTAZJIFqTGkLwZOoyIQnEJIWULoaY16lbub5x%0ANafWq/FwLjeRXGdTIhGVVmUCJFHUOWd0kgIsFY+hGMsUtRQLV8f364ZSiuqUr9Tsqz9WLs/LWm7g%0AKH4Mq3xRfqdI35RScr0JdEW6MQwDX748SlqQtdze3XG7vxX6bzl4XZHGDH3P3Pc0WKx6nV1mXYC5%0AvDLs8rXIDKqArFqVTU+Mko2Rnym+SxGljEgOTy/EGGi3Lco5Ii/c3b3j5mZfnAoSOQcqU3OzbfHj%0A+Ztd4Xx84fnrz/SnA3EZsUoizZfZ0xrHtm3p6g6tWubJQ9YSLRoghEzCskwjoe3Ydxvu9jfCtFSG%0ArmnZdlu6riFnz+wHlDHMc2CYJppmYoXWRb0aGeeBaR7IfWIcWtLdjrqp2O03dJuGvr/Qto62ddha%0A42MkLzMhG5Z44TyAHxMqOmrdkaMh6wllPc2mwdSJbCXRbOhPRAampSfEGaUztjK46AS4UwZbGyrX%0ASMNBQmm5v9ZDiywGj7aqS5HvSdEKE8sqkoGYE0uKss60K15ellyoMn4JRO9xxpKDxHimLBTreVmY%0Aw0RIQcyurUURGYaB/o8jmUi3bfn08Ts2bYPVlnkcuVxOjH2PUlz35Lp2aKPw3jOOPeM0siwzOcua%0AdZWjco0kjPQj4zQz9iNaGTZtK9InMpV1dE1D1pXIIceR56cXcko4a2malqapqUxFchGjXGFM5Ovk%0Abr0ZjLLiL7fIxNhZSc2b5wXr7HVPyEqKkKwy8zJxPp+oa4fS0LYNIW6YhpGXwzPDpTB09B5jtmza%0ADUpD3595/PJMJrHZduy3t7Rdw+H0QkqppLs4FCKjXnwiJ81mu+fupkVT8fmXZx6fnvjjn//Ix48f%0A2O42fPj4gf5y4uvTE3e3N3TbjXyfzmKritv5jnGZmMLE+XKh3VTcbG/QVceyjCx+4ng6EZaFw8uB%0AeZ6wWphSKWW6pmO32dM2HSrPDL2kYtWV5f7de8iazb6j3jjGMDAvE9aKTDkCYZhIlWLXbtg0LY/z%0AM28vhDaGZtNRVY6P/QcoDfF2u6EfB16OR6bZs9tvub3dY7TGloI9xYizlspVItONC3M/8XJ4ZpwH%0AtDU4W3Gz31LVAg6p4reSSWQlCXeX84izPTf7W/a3t7R1A9pSuw6lHOMwUrma6BOX+czxcGCeZpzr%0AhNXml2J2vmA01Eko641z0EpDJvtnYUUHT0oBoxVLjJxPZ75+feLj959AfTuND1ETksiUUpHtrExp%0AW6RGUl+smiVdrBI0xohPziozB3BZ6gZrDEuI1/PyelusFO03Z8PKfL3KysoZJ/KbWKLal2sQAap8%0AjCxgwvl05nA40ERpENrg2WjIcWEaei7HA+MwsSwl3UlZqU9KoIfLiqi9sHljhlBLqk8SfxbvPTEF%0AchZ2kgoBUiSOwi7S0WMQdsA4XMgXi69a0u5W2CNKDm4/y3Xs+wHCSFWBtuLNtEyLADFloLLyPsz1%0A/5XapYBur0z3cm2SgO86F3pEqXM0ScBDdHn960BLqgWFJGe+ev+lKExRo8RmgZLqpkrss0Y8CNVq%0AdArl9W/rkOs2KM2SMpTA+qus/OqDkQUTTBlUjMx+YZwX5mnGWk/jitQlKfHsaA0mQVo8oOj2Oz7+%0A+AN9PzAcLjhlODw+cjkcuXu458NvPnL7/gG3qZjTzKkfcG7DsCQO/YWoNe9//J537+65vb/Bh0m8%0A44ZR2AvWka15a0Na3ncClQvDxxCmKKyGVNgBOQmbjYS1NVUlpv9k+e5WxpH3KxOn1KilmZTQEF49%0ApeAK+ihyMY5GzGzlhpJaF2FoCohQmOU5X4eZcsYLo0GvRXM58JWScyhSWDnqVcLmamFjKyRMI5aA%0AEGM0lXFMIWKNo65rYXyqibcG/6vSRdqLKO8RYTH9+hFT8RPTYo6rsvhahSDm0SuTbvVlElZbYUNo%0A2ZdyDMxzpGotppL9aRhGjuFAXJ54GjYk9QOtfSAERdVUKAXzcMGozGa3pWpahvGCrQyb3QZd2Wv4%0ABkrh6oqYNMMUGKeB88nz9Hjmy5cD4xLElFhnbG3YbrdkpZjnkdkHXF1RV4qQNUpFclowSoZyq6RW%0AvQHQr0yt0q6uWpNvl2SWZFatxSfHe6yGyliyEUbEdr/l4/4TB//CJco1clpY8J8//8KX2MBvX3+m%0ANZr9fsf9w4bbdx3vPt5ye9MxDi/UdcunT3umoeL56YV5XNDGU1Watmu5uVFMoWZaNEEZQgpoC7Zq%0AShp0hVU15BqjLcaV9Oe8+qSVFDvjsKYmZ8XCggpigSEDd+lnIhUqFw+hHMteVXZOZVFVonIW4xzG%0A1SjTgJZrnk1LpCm88QzKk3H4oJjnwOwzafalVxVT8hJFhkoCdFsj8qyUi2flWv+X9ZkKiJdUJmcx%0A3+bN+lUqvmEK6Stoj1rDgwTshZUQVJ5dDoVXr76VTafwQZQhV1bZm7WyyoHXZLECZZGVmP+nMqhX%0ApS8Vhvx/AwwhVcCL1Q9FF2RLrWjbm+fmvJoTShTfmvC0AkVqnc5oi7Hm6uEdQ7wayq6aeWsMRgmi%0AGdPq4bNupOr67a+UzBVIKBA/xhg629E0Db/7N/+Gu7s7fv/73xNiLJKxDdbW8hmuXixvPgurGdTa%0AxCmJ/XVOTB0XiWRFvRpSGWuo24b9fs8wjXi/UDViYpZSRBstEyGtZXpZJpUhSEqAABFZigXnaGyN%0ASYrkE7MPTPNCSELxDj6DFsZK3bRY467R41YZckK0tEGkdq6SqbdzonE2BXR7K6VbPZME8ArXAy+p%0A15QtofAFkS+VgnR9rYB+r6Z98+pZkEULKq744YqwpnJdYzFTXF97XXg5F+2+p24EKFyfkFc97Nv4%0A0LI+jTHXNAdyloSNAjwqWzSjal3HxaSzFGbrAS8/rxhBK9kGrt+Nl0MxJokEVW+owOvq0dpginHv%0A5XTk8y+fOR7OWGu5v31gu9lgjGGaZzRglCRhVXVNCBK36OoNBgGvtFLXYnEFhdZrp5QihUwIYiRd%0A1MNUVuI7jXLMcy9SlrN41PTHMyEs7PyebDWcjlRVRY4LIQa+fP6M94F3796JSa37dju6nA+cXx7R%0A2bPfNDgtDKZ58rROWHtNXYkHiKtxtkGpCmMaYVzhSKalabfsdjvubu+ECTcLLdzWNd12g1aZc38A%0ArSWFZhjZbDp0SZBSOtCPA+dpZo49LoygE4HAdrcjxshuuyWlIvOrJOo3LxHrwNiMMpFl6TkcL8wX%0Aj46W5BXzsLD4SDU2bJeWdrRo4zEukNXC4gfmeSSTcJUtAJyk55jKoEwCQmF+eZZ5oEdTVxWVajCm%0AxRhL1zqc3aKoxLxfebISnbawJxXGiF+KLpMNY3Xxu/KMJWlvCR60EtaDX4g5oiuLaxpq1wowSsBV%0AFltbbm73fPjuPbtuI0BP3+PnhZwy8zQQQ2K327Pb7AAYhp7Dy5HL5UJKkW27xRmRiXbdlpwUx+OZ%0Aw/HMME5iOm2rK7AeQyKESLdpePfwjnlcOL+chVGYFdEm4iKm6Fk8JnHaYeuK3tX0b9Zf5RrGpaef%0AR2IAlOb9+3fc3N6yhMDh8CLSNz9D0mWim/n6+IVcDKybtma725Jz4ng80F9O4nNXGV6ea2xVcXd7%0AQ2UST/0L5/7IPAVuk2KZA0pb9vsOmf9qclKMg5hApvBMSo6Hu3cY62jahqcvT/zzv/wTOQU+ffok%0AxU7lroMMpxUxJ4axF+ar1dS1w2fPPE8M48A9e+qqRunEvIzFOHlinEbxG9MWowwxJqwOxBaMdbgK%0A6Ge89yg8d+8fMNrRbRu6bc15PPD58RfmYWbUCqtFilI1G97fvadTjk7VsleWxzCNPJ+OfHi457sP%0A7yFEzscDTVVhtCIsC7VzPNzd0La1xBA3IktNIV5ZuIufeTk80/cXPn/5TIyRpmnodh3NtsNayzJL%0AelVdV9Qt1PNCCJnz8cy0LLSVJy3CAjFOc7O9QWVDXwlbdZlmXp4f+cMf/sA4zVgrwLtSmb7v8X7G%0AaoXZbmnbRti8taGuMpWJklSWDcSF5Edc2SuPhyectdzd3xPab2un4AMpW5aUICpy0uQYiaxFqgyZ%0AQBX8Jb8CNzlfASGt1+FIQutcIp7FiP+bRJz1bMy5nK9yx7+Vjq0g1Hp2xPJHDNbtFWgPMaFjpO97%0AxmHE6ADThF48tVGouJCHGfoJNXscmpw14yLnRy6GwQpFmL3IfJWS4IM0MAeRBiy+mFTrEiyhNVZp%0AquxRYSTPNVEv4Bfysog5asj4cSAuMzlGsvb4eWYaJ4ZxBD/SqQqTxVdmmQO5NBdGqWvkr31TvSpA%0AF7BIr6xiRJCRYyAtAirlGArDuLT5GbISH0sZoggAtDLnlVIYBaY00tEvkoy2Aj5ZWNwKMKXdkLq4%0AhKeo8osKeJULTSiVQZB+Uw/k0p2IEfb6CVYQQxJ8TNXQbnZYlTBmxlVgrUI7mY6rlKmrmt12R9Q1%0A3WaLqRpmH/j9//NPnM8XlmEiL4HhcODy/ISpDD57fPIEMj5r9u+/48OPP/Lw6Uc+fP89D/cPVJuG%0AjJzdaEvVrQC4GN++fawyPKWllg+qAIrFrkBkjrkkua4ePwKsrj3K2ndch4FvwFFjjHgZrjXemkCr%0ACtOgsASFxSbXMxSgL67+TeW/67XupQxMr9dKGmBVAD5jDEklcpZo+XVAbozBOIu1IuVZ/MI4T4QQ%0AsLYiNBm/JFISBmFKlH5plcZlkcS2NXVjhR1U6ulfp0LWTU3OFZW11E5R1y04y8KCtQvWyLmxFNZD%0AprAWrQA/qnjDtl1HpRVN06Bax+widRyJvud8CkzM3N5teX+7JSfD8djT9xeWceBhv8PVNVklhnEk%0AAtWmQ1UOv6TS40DWMgT0fmCcIk9PPY9fT5xPC4tfTZEzukq4RgYF4ne0odt2xBx5OSmmJQAzMQ6k%0AZAHxz0w5y71e7BYogG4u91cmE693ZL56J6bS3mutUZVBVYYxeo7TGWdu+OHH7/m++57DdCSbJOFC%0AIfD45Rc++2/N05u2ZrPtiGTmJTLNkcknlKnY7m7YtPfktOdw+CO/JGibDbvdHd32nmaruXsf6efE%0A6AXsDXHAmkRVVaxqQWN1CeBRLMtSvBrXsCbQlcY4TcyZsGQkQ0ATgiNERY4i2wtGk2MmRlCpJI+Z%0ABowStltlMKYiY/BR45MiKvEMRWcsGR0kAGnyMMyB0ScyhoTFx8CiEk4hzG8rQLfTtnjbJWKS8BLZ%0AGylnmpBrJEwhgyr7w4o9UAb95TvPKr35+9cTQK2gxhUQKiy/K74Ab5HreVmue9UKilzNylnvH30F%0Ar1a/Wx0iSSv84iFGYS+rV1uT/6/HvwpACISFU06+K/K2SqZkI15nJMXsPEXIxXCXgrbm12QXoekK%0ASrYsntPxjLFfmOeZ6EX7bIwRza3W6ILkXpOWillfSoGci7yssECuDXLZ9NdN95pQpsRkORXR6Ksx%0A1a8+868YMG9TylZ0MRbfGgy42haNp8QSu8qymtHZksjhnGW32zFeLmijyUEVI81YaPLFN0Aptt2G%0A7XaHyYZpmJiixNovizR9ShmscbRNx6bb4qzQCmMx8AZxwJ+XgKsbdjd7dt0GV9WSjrFq6svnW0qs%0A/Aq65aUY/6UISsA5lZFY+ZiKXlcTc8LHQEhB2EXOUVeVgIPRkwobTFtNmkTStaaFrUj8qz+TKsZ9%0AqyxPJGYhBLoiI5DvP4tsTagw10JolYCt61MOdollXanb2VKK8HUtivQwlwqvDAyKsb0SYLL8kQho%0AV5KVxFBOa4M2VphjRTqYs8Qxh5j4/OUzv/z8hRASu82O/X5PU7UCwsWI1YF5VjSVxRWTa1NkYGuz%0AsH7GXDa7Xz+uaRVl8pvLPVC5mrbdst3esMkRheF8HvB+ZuwvkCOmcuCMaPJjYOovvLy88J/+43/g%0AeDhKLOZ333Gz2wB/e/2dYRoYz0+SDljVWF0AK50Jy8Dh8IifPZU7k1JFTpqmMbjKUmsHumJ3/z0o%0AS9u23L97oGs6jqczh6cDyhqquqFtKm6nB7a7G/rLCe9lDWlrqeqKxU88Pb8wLidMneGcOZ4OPL48%0As7/ZlwjxXO7XQFoiLFqmdCZjbCJlz+JHLv0zL48n5svCMkgTYWxFu3T4tCGrjpu7DXVjmENE0kgW%0AUhLpgesa9vsb7u7eUdWWX778jF8mgp8YemGnqJho6pZdk2gbSwwjRmXqakdVtSirSFaYfSpkHEoM%0AANE0rpLGhkxVOazWRFKJjc8sYZFIai0Tx7pqqdsGV1coC/MyMU4X2raTouXTJ7ablpenLzx/feTp%0A61e8n9lsN6gMl9MJheLu5pawiESpH84olek2HVu7wSqHtVVJHDLSyM8iV7IljSwESQ26nC/E4Hl4%0AuOX+/p5PHz8y9gNfPn8Rmr+PzGGSAUBMKKdwtqapmsKee31suh3RJ+b5zOVykeLZGX748Xv2NzuO%0AlwOX/oJaekxVmg6dGUfxrOk2HfcP92w2wiDrdi0xi0/FpT+zeE/woGJF3TS01R2X88ThuafvJ7SB%0A/X5D9InxPHL/cA8RrO5IUXN+mQnTI0RLUzUFlBajzH/+53/i5fmJu7s7nLXc3N4QwkKcR1Is/mdG%0AKPBN2xDJDHPAl+Qb6yyu3ghTUxvmeqJtN0UKo5inhXlc2DYdNze33N3ckZOiazYcD2dh7BUGlbGG%0A3XZL3Vj685mX4yPHaaS2RlgwrsPcZH747gM/fPcJV72aYl6GC//yp99TW0NtLG1bcXyJjJdeilBr%0AqaylcRY/zzRNTdNUbLoW771EySNS7n448/z0yOV0oK5rnOlK1LwmpEgkY6tipKk0jasxylKbluCj%0AsLmSYbhMpDhSt+JNU1uRZIZl4XQ48fw4oFRmbAcOzy8olcp+nok+loJPYcu5YI3GaSCKx1deeubx%0AiNUbjMr4DMs0MvU9S/ttyRaDCEhiiFf2SUqFN6Ik2tq82c9jMX5e6421FljPxzUQwzlH1hkJLpAJ%0A/3rWXYvWDJJ6okAbUFHqlm/mmFLnGG0xyr76ZSBNM0pR15bNpqVNMzZ46phwKWOVQbmG1G6ptUdp%0ARwKeLxdCknNFu4p5CQzDhawV1tVXWfMqa41J9lFbWZqmYdd1tMaws5ZORVQY0SZRGzBtRciaEUtt%0AjLCKkRplGUfmcWKZPdovzLWCGJnCxDx5clKoXDqkvB6rAoBAwV2UQhcGp85ceTmxmNybJFI5ciqA%0AjVzU9X8FmkhlcAMqKdZoYqUSpCDnQfHkLM4HrOlhqtSWJaKi1BirpE1JabNen5hZCoNcUhsFxEsp%0AYlZ2t/xAaeIxIhG+02yrmrzsQM0oF1BVAkdh22pc13FbNzCJNPP+ewklaOqaf/z7f8CkhK1ramPw%0ApzPH4cy5PwFQ7zqGGPj47p7//q9+y6d/+2+xDw/ophGPEqPQzrKxFc1+L4PQnBmN5VvookgpVp8e%0Av+ARTyNbl2jqlNCVxgePWfTVKmLxEyH4EkiSr8Ps9V7yvlgcKIPTYjatUEVKJL/zOhAlrTPmUoMl%0AYd+UmkLqVanTlBKGaErhWpe9lQyaAhwZJx6plGG01hqrBSSKwbPMM8ssptZGOfwS8Ms6NIbJT4zD%0ASCoG0et7TrmwDVIAoyQMYZm/+VZt5UjBYUnYknCUtNSuMnSKGLMCJXKrWGtwTU3VNOgsQ9Cta6mM%0AQpss5xXiN1blCmtgmQPPTycO9zeQW4zTpLSgsufd7R3GOvrxwul8IgGurnB1jV8i4yJpyMonss5M%0AYeHr85HPn4+cjhPLDDkaQhlxqZiZA2z2W/72d3/Df/e3f0PTVnz+8oX/8qc/cj6NtJs9bVuLcC8U%0A1gfipaTe9g1wXTMR6XnVaiidNVkJi0pZwGmiyQxhwo+RcLHYAW7Mho/ff+Qv734DCh4fv/Iv//Iv%0APD1+Zqz231yPv/jtb/i++sg//uE/cupfWOJC5h0f3+9puh2b7oGU9ux3F16eZ2GZIeypve7QTtN5%0AmJbIHDwpelwJ68lE1mCCylkZyhuPdxIcssyLMJy7lqoSq4HBzVRuoQ6RJUR8inJmlR4qp3QNfJLY%0A9EpMn43GVALcqCxsnawNyWh0XaE1kIVAEVlIyrIk8Elhi3LFGk1rLbu2o7Ey2LLKClCeIZfUadlj%0AS8pXXpMdJXRI8IlXwFj2EYrf7CuwE7P0Suna8L0Z6Oc3YNFbGVdZH6mARTG8DmREpVTEpjmveDLr%0Au8tKAjh8ihgX0dawRGG5YUoyXPh2B/z1418NIARyWF4Rtjdf2JV+aVZ52HrAfsuyyHAFbFbUOuYk%0A081xYp5HDscD+/2enIQquvojoF/jV6W5SMXuJa8m4tc0sfWxJtUAfP36lb7vORwOLIskinjvhTmz%0AMh++rZOuRZgx5uoltKZnKQXzMgtKH8Tfpmlbuk2Hc7b4yVSS9uSFnr6yrDZdh3OOcZwYL6sXUKBx%0ADmPEwFohRV9VVcx+YVo8Xhl8kPfQdlv2+z3tRtJqjBaX8uADPslnSzExzQvDMvNuv+f29k6aImMK%0Aq0ldP6ckgy1Xw21T6G6vCQyvHkqSKLYyenQ5YD0hRJE6GNl4luW1uBUWjr0CgOth+jr5en0fAuCZ%0A67oJMYqJs7U4Z64GkCvQuM49Y5kCpXKtZJJXCqOyZlPRCq9gzLpuVjq2LkXBuj61UlcwSGtNZSzO%0A1ZKWhkErV9aIsEMiGqcUrqpZlsCff/6ZP/zhj8QAf/VXf81vf/gty7JwOpwJKbJvatq6lSJU5lxi%0AjA00VSV65wIEic+CxkgVId/Pm3sQ9YpkF5EtlavYdlvev/8Oc7Olx/MyHhn6gegDzpmSpmGoGkcK%0Akeg9aZmJ88zUX7gcG7q6QvlvY7+NUhAW5ugx0eO6DSkjXhPKMI0Dfg4oKoxtcW6D0jXaLTgrkghj%0ALVUtMbj39/d0bSdxs6EczlpjXcV+f8P9/TuOLy/4KNfOVY5uuyFcBqbLwjBPNMayhInDyZOfnmi7%0Alt1+S9t1GC002ZAkxc9WjoQmLzPj7BmHmcPXI8NpIi8ZhaZtW7a7js1+R9s13N7t2O5q+uHA88tX%0AlmUmJpnGVFUlwOtuz26/wTnHtt8xKIWfZrQyWJw4DMSM9xGtBFy1FoxucVYSHF0lBZrNCqurYrIc%0ASlMYr6xLocdGYvJleqgxVtNsNuxvb9jsd9i6IgNLWBjGC36ZGY8Dy+2ECpkwzvSnM8OpJ0wLl/NF%0AmCvOCqPQOuZ55uvXLxwOR/peJDibtiXPkX6a8OeIOAityTAl5ctVrKDZEjxpDFyGI0sYMc7QdS13%0AD3eczkeOhzMxeSpXodcEDScMO385M81vC1tF27VYo3BO9lhJFgz0U8/sR7IKDPOZ8TRQty3tpisN%0AQcBVwgJCJ2ylsFXDO/3A7f2el8MLTz89MV1mntUJkuHh3S1NvWO/9bwcHhnOIzd3e1J0PH05Urc1%0AXXuDoaWrOpaQOZwOnF6eqHTLu3uDnyUtcdt27HY7jDViFm8l/fJyGaRBUIpxFKp53bXUbSu2kVkz%0ADTPPTwesM2xvRA7WNRsulwuX40nO5ZTJSVFVNW3bcbO75e7uHTprrHZiBBpOnM8nnG2oaktYIpUT%0AOdrUX+jPR8Y8o3KmioZDs+X2t7/lxx9/823KmNYc+zP/6Z//kfe7WyoFXdehC6vYWktMr/tM3/cY%0AvaZnibSmbhuaypKyyIadM9Ql8a5xFrkt2AUAACAASURBVMic+wsKzWbXQkwM0yhx5FVH/dBgtcOZ%0AimlaOLycOF56lD6y399cz5mcRY7aOIVxqrDgJlAy3BAPoxrnKqwxkJNIkrBs6xZza3gMB3yYmE5H%0AnMoiv65bNnXFcDwyNzUyfS5njg8oLH6WxEuj1zTIvJLnBRgocum1zlgb2fXsXJNOY2E3r2av1zps%0AbWbyWgRzPTfWc/5VlsY3Ba/I02RYJtJv+a6sBmUc9w/3fPf+PeryQmMdmzawI9MUJcw4jZwnSSOK%0ACaqmwZ5PxMqgbCWR75NniRFFED9KBSonrFY4pbDO0VU1N5sN9ze3bGtHS2bfVNQWagO1rtG1Q1cb%0AvOvQdw/UJX3qGhriJW49xChedWlm9FOpOdZaoywGis/lrwu/Xz1yFjPveZ5w6OJpltev+JtXF/xF%0A6ibpDHhliBQwIgSWRYxSVwZGuULXc/xqUgrX1+bSmK6QUPIBP3tYIr4wRVVU5BxxjRNQIsUr8ygW%0AxorKpR7XhqyFxRqypDtewzVSkuFgzGzrFtdWfPqrv6BRmtgPfP3jn/GXHu0DOgk7ZatvMFZRb1pu%0AfnjP7/7d3/DbT9+hGgcxiAdHXcsgV2uUq7BVVWQnxfT79VsXNkCIAswHz+IXUvQ0lcFVJbUnZyq1%0AJr69sute49/ls64BM0qJlQSUVFvrSqNsiodWvCYdSgmYrkmzKygHiHffChiqt32HFt/JUj+u0r2r%0A1cZ1lWjxs0zl+pf6WGt9DQlROaNLSuwqdzSlxxr6nr7vpUdRVgBnpQorZI1UVxJIEL/ti+Z5RoWA%0AzwmigCJRaQa/sMwT0Qdhf6xeR2/k2iuDImcBzkJIzJeRIS0MaiHYRFXXdLXjknqmaaHvPZvNhnEU%0AhcfqCzTOEy+nI8f+jFIaa5x4cNaObVPTdAnbLjSbiHq+8PQ0gDFo5zBJg9FoJFwgq4UlKn64e+B/%0A+p//B/7X/+1/QanM3//931NXcDqPkA0xG/wkiVeZfJXvktMrMFTu23WfvmLrWQZxWtgPoIsB97JA%0AXNh1DqqKIQz89PgT5lbxl+//EmUU/XTi1L8wLRd0820S5d3dnvpZTPjv7x94uHuHSoZ58Nw87Lh1%0ADzz1nuenI4enGaU2XM6fQWd83DEFi4+apCQ+vqtbauPEq6YAXigJBspJ1CKd20hvVXtSTrSNSN59%0A8NTWs+sgGytx8llATqUNxgqLNQc5q602pGSIWUlkvRXwm1jYhtYJIFRZIl5YntPMYioYeyb7wpgU%0AMUClHJu24q5ruNtsqazFYV9lvCDkApVer8+695e9clWK5DVZLL0atoeUi3Q2X1MBV3XKK8iz9k9v%0AfVqDrIEVIM1c18ZqVC9S61cvI1KWIc0371EAbmIi6wRvSAkpRpE//pqV8qvHvxpA6Pqhr5RVeWS7%0AMjDMq2YuB0ExlUGV0ChrjJj++kguWl5t9BUc8sEToiTLWKULFVY2Rx8EqV8BiRWAIMpGb8r7e0Xs%0A9XWatk7Zvnz5cp1Ud10HIFPIAgZ577+la2Wur9daIr+vIFZ53rQszMUI2NUSv1i3FVlnlmWiqixN%0AU3M8Hkm1J4aF8+FAU1csy8LL0xOnlyOn/iIRpa6kmRkjHhh1xRg8l3HEJ8BpjLN8d3/Hb378C7bb%0A7TUxZJ4WwhLKtEtYKsuyEHKm3Wx5eP+O+/ffiVdAhlB8EgTVFOrrKvtqmwpnNQpJ1FinG85ajFWE%0AeaVFqzLxfJWbWSvR8Skl5nlmCf4Kjq2R9CH46/eq1+mMUlcgR5hU0sRSJqXAG5bXKi0TJtMK1lxZ%0AReX6rTc210KQb9ZuSrEYRqfrVDWVlBausb2F8q2Fbp2v94EWv8Zc9ORZ4WOmtpoYYZwGHp+e+Onn%0An8nAjz/+ht/+9i+5u7vj8fFRJpBaX42yxVBdXUFA8YyQzTWu7yNzNUL9f6l7sx5Jkiw785NVNzPz%0AJSJyqays6mJPNwdg8///jRnM04ADNotdlZkRvtuim2zzcEXNI5Lke9OARAIeFuHupqoiV+495zul%0ANtK2jvf2723PgRQamtY7ejXwqbE0ZeXXt0ceT88UCp8+fUfbes7jkZVE2+1YFkksKkXTNC1D19M2%0Alen1O2GSUgVrVH1ODIWEc47D7UE69EFSCL2zDLs9w3BL0x4wppNRpLacLxO3zYAymjVF8jQSshS0%0A67RyPl9ISZqbrukwzrNGKfjbrufm5l7gdGWiLw2+1axh5vX0xmW8ME0LSmuWNVfOj0wOjLN4bQg5%0AMk0TKT0zTSvjccThuNnd0PueXbdjvzuwu7ll2A1olTiejjw9PXA6H0Vh5DS+6dBW0tvmeebl7YXG%0AtzS+ISwrzjbsd3fsup3EZhaFzhqKIUS535ZpoWRFozq8t3jv0LbBGU9aA2GZJKI2ZtawEJMwqqS+%0AlMm0FNLQNI6PHz9we39PKnC+nBkvZ+ISiFPg5emZzjV8f/OR3DvGtwtpjXS+p/SJOAdRdzWe1nnI%0AXPlbYn9QoDIhr7yd3rhcRkqSVMNSNNZ4um6H7yQ+dC0Lpiooz+eFz0+/kVTg+++/RzmFaSyYCs+2%0A4BtJxmp8A7qwJvGXf71ApxjohxbnNfM6MS8zS5x4PT4Sc8D3hlu9Rx8FKH2ZXvHO0e2GanHr2B16%0A+p0X4L9q6Psbur1jmUfWUeN8I8/zGDDG07UH4q6whhmLIy1QVIM3e4b2AymcmNcFlTVhUjw9Hmn0%0AI61tCbOo04oDbxv6pocCy7QwTTOntyNdK5besIptIMTCeJkJaUVZmTA9PzyTYmB/Gui6hoKkk/z2%0A91+5jJdrIMZht2fnBzrfMTQdry9Hnj4/8fz0wjwtTGNgvzesc+Txt0ecNzhtuR3uUGtmupyYpomX%0AeGToX/h4/4nTZaKU/XU9bdoW4x3/9ve/s9yMfDoc2O8GfD2A+aYh5YhvPCFkzm9H5mmsykvNohS7%0AODD0Pa237IaOFBb6rqXvmtooKpgUyRlUimhtyCEyzSvOJGna9gNWO+SsJ3vf68sb6/rOG2i7Btc0%0AfPh0j7WaNS74rpX7M6xgNLbxNF1P23lyCQIuz9Is6loHKfP6+kKYLlxKZhj2mM5CDDz+8gs3zS3w%0A3fsaGQLaeFQMYhFR5r1R87v1dKuF3mGh6lprbHvgOxdoe96/3ufKNwXw9n2+KUq3A3N5Z+pJ4lB5%0A72ZAZfYJP2kYdtzf3rLf9exSZEiJvdI4VShKmnWfH555fn3FKcUdB5TVLEgYQ5sN/kaxRmmIWi+D%0Ar8IGGNX1flDsho67/Z7bvqXVBacS3hSUTuiM2OK1QVuHaRrh9SHKRAqi3omJFEUZXdaFJa7E8JUC%0A4MoBAiqvKVfJ0GYO0WiKypK8UyQQZJ5XsrGEepiQhoCoCDbLeFZy2Bf5UT0cbaMrJbyNNSYJwciZ%0AVEQdVGrjINWfAqVI1eJgUNXyJxdV1cFnrGoyswZCCiyLWDxzztB5ctgsUtJyyikxni/ML8/ML4/E%0A5YQ2AeUDs5rAFUJeGcdRUkKLRi+JwXYcXMvH2w8Mtwd++vE73LrwGBZiXNBF4sdd30gSbO/453/8%0AM7cfD6TlQn7WqJuCa1sJSUDYi9TbTdRQmy3uqxW+FEBg2M7JMDWmlZQcpXhijIR1FVutd1d10LVJ%0AWhUg29e3gexW1xtjaH2H8w4K9ZCYoGiUssD7QNRU1TqIar11rh4oi/BU2BquoI365jl2xksqckUs%0AbM+6rhYRZUUZ3rYdKEWMBasDyeT6M0qjqBRN04oqbl0n5mUkp0zTdiiladpGAjrajlTDLKwy6N+J%0ADqbLiIsLlkgqkXWVlLAxJuY1sK6ZuCoZu5YiARdrZl0WZqsxZEIunM4rJmcKgTVHgo3ofcPt7S2+%0ALejg6IaGtj/Q726wvmBtxrvCEiKfH564TGd5DuLKXCbs6qXB3h/oup6mL8xTxuiGZS5Yv+f1deJ8%0ACqQ1EZdVAMQUrIPDTc/Qa9b5yNvbC28vDzhdaIzm+ekV8Fi3f3cPlELJSdwGWxOR9+WhLtpsiJLt%0A+smZo+I2SChdSLoQTSRqzRRHnt4eMH+XZ+q///2vHKcXcAnst0yn0/GF8/GVP/74I//8z/8HTddy%0Auhwlja84lrjy/PmV14dX4uIZBocuSpKxS0Ing6m2LKUshMQ8rdd7zBgD+t0WZ6wR5hGFtEoAQioa%0AFTNxjdXeq9GNFWdQKiK+MAWVxSWiiyhonbK0wx7tHMVoskLOmCGhi0Jbh3IG1cogVLmAcg1rSYSX%0AjtFYTqmQg7CPeu8Z2pZd3+OUHHRykOd1c2w417ClWv++IfRui37fXLf3uPqeXBVD1/Nbbexs71W1%0A+7ftoykFCSna/q26olLPY3z1fQG2BM/aMZTvV9W7a064dUVZh2kcLiVCzljvKVrxv4dl7CqL1BW8%0A/O3Kvclct69ro0VSV9t6MvTQgJFDw1fNJWNMnSIKELWUUuOG63s2dtBXKo8NRKhq0tS24Mu/+bvC%0AqU7VHh+fsNYyDDuaprl20yU2vFQv5dcrp3xtmy40TXOdzimlCDFUGGK6LhjWWoyz10KraRua1sFR%0AEoOmcSQtK+wGxvOFl8dnXl9fmeZZVEhaupjFGnQjMrxxXRjXBesahr5lt9vz5z//A//yL/8JVQy/%0A/PILx7cT0zixLBMxJFLKrOvENE9ob/n4/Xd8/+OP3BwOHF9fr+AqsajZKtnNNc0i1WlGLUC+Kk61%0A0dXH+a6geW9ASCFirXxWW6c2Z0nLaNuWppGUsZRzvS/0+z1VGzn18UJrI+oftbGGRK3TWo9GXVlJ%0AGnX1YKsKCjPaSGJcEor+BibfGoV15bjKDKWJJIC5rAolfTVpLV8R5TfNMFsyhTSCcirkpMGIje98%0AGfn82wPPby+gFH/8+Wd+/sOfaduWcZwEiu4cVJVayKtwE2xD27bsBmFYEAVkuXlRvypj2Qj3272+%0AbVZbU7SUVDkHDd5DW2AtoE4ClTPGcP/hhsN+x+MrjGHhcLNjt9/TdT3jOCOlmiGGIqDO3Hzz3Id1%0AYV0maapZiYW1/cDQ71nnyOt8IkdN02qaoWd3c4P3e2LSzHMghoWQR7p+kaZMZVPFIPeR1ZZxnliW%0AsU7WFdb6qvASFdZuvyeVGeWyyDBdkWjUpsUd30RSbUVVuIYFnx3KahqnUbbBlEK8rFymC8sUiEU8%0A3d1+x9AMOOOlyC8Kayyn45lffv2VkEaathdptaH6r6MADdeAmxxdu2Po9pX3YejbHu88rtpe12ll%0AmQK6CFNA1HS52ngaGmNpXD1AxkRepYAjy2dfcsJoTbIGbSSpMYZASpEwzcQlkENiXldOr0eevzxx%0APp85vRyJp5E0R5xy6Ain5yPzacJ3nkN34PntRbghRZF8wu8d/aHndn/geD5zPp5JOWAawEWSDqwh%0ASeqNacVO0BuazpBzwTWKbmi5OezBRX79/MJvz7+iGsVuN9DdevrUM08TQa146zCdod2JaiPGhnFo%0Av2EIXaY3nD9gvRLJeLiQY6S4HU3ruDkMfPAHzucDDw+PHE+vaFtwXmOsFJBtK1OveVkoKtANB7S/%0A4Xi64/y8smt2DMNeoutzwSjHfrjldD7y+bfPxBTY73cY1RFXw3TOjMdE4x293XM2J8qqCGOkhEIO%0AhePrkRIL9/f3dP1ADIXj25l1kRQZaxqsDoSUWGNgWRdCXLm539M2PTpn5tPCOq9YJ1jcabrw+vzK%0AOI5YJQDGGYf9ztI1Pa1tWacHHn77wsOXRyQi2ZGbSLjMXFYBvd7d3dC7ntQG5nFhXc4sywX/8Ew/%0A/MplmYn/eA+2ZuBUCPHpvNCoE15pGt9Ua29BVZu0c56cV6bThS9fHvDe0TQWSiLME/a7DzTuQGPE%0AetZay75rGRrPOgcG17AsC3me6XcH/LDj+HYiTCMBRXAtutHyHNTJ2+vxREaLfUIVbu9u8d4yHG5x%0ABs7Tia4fsE5zvpzkwK402Rh002Kw8rUg09GuGeBOE5aF4+mN5Tyis0Ylx8yJy2Vh+mT4uiGkU8Co%0AhMkBW3SduleuT1GorGQYxPtBdttv/gem4e8aO1vNu72r/O696nd/Z2v6yLRTmhopZbGZpyzg+a/r%0Au3oYhIJBMtB0bTKtKbDklTUsfHl+5r/813/ly+cHsTtbzxxXlpQIGaxtJYzDGNZ1IcaKD1Cqpn4q%0AQgpMKRDmMzkssOvZe0tJMzHNpLygYpJIbTeghhsOhw+UolHWkpWRGjIVUeYkAe6v01I5inKooSBQ%0AX5XQGFL97AVIukGYpWGf1YaDLqwpMQfhRcQiU2VFqaDdOtCSjbnWFxJbX5RBZRCqjOzhay7E9M5u%0AMupatXKNJFfUQ4g0DuV6qmsdTIGSM+u84tcK554jJkvya1hrPVunY5qCKZlpnHj58oXjb7+S5iPG%0ALNg2sTKhvWIJMy8vLxgEJK9DYU7A4ZYPTYdJmZu+wXy847u+JU0TeVkpOUqKoDXY3pPKyuvxEVsy%0ANkV2+x1Oid1uzZKyhwZVnwez1WVfv5QoELU1AiR+jzC+8imXeRFFbOPemy1JkilTVWBZs5056gGz%0A1qZWi9XZVtfB1ifUuqaP5ShDx43WvD2jCGMppVzPDe+DQ6A6G0RpJzH1EhKwqYQ25b3cJhqlJUzB%0ANw0lC5bCWIutdjCtFNZplDZ4X+1hSUIalJHhSU7SMAJzpSZoDWmN/wNUOq0Br5IoleOKSpmoqazU%0AJDVtZfLpAqo2vcKyEowia2lWztOIp+AaS+stfuiwnw7oH285+UQTzhzud/z005843HRgA85lVBHV%0AXjm+kVXGtQ0sotZcR3EUeO9p2wanFMEUus7z8cMt3g007ow3I+scZIiWMs5pfGMY+o63t1f+n//7%0A/+KXX/7G8+MzxjRcTitPvz3S9/fc3B/qs1ZtnNcBsGBHNr6Yqs2gTXkvaV4bLVCs2ZnarHSFJU5c%0A5kBvbtjf39PuGx6Pjzy+fOH55RljNH3foA7tN9cjx5Vd1/CHn37ku+9/YF0XSf61EOfIrw+fefo8%0AorLA31+nN5wbyBhSgVRaEmL7U0p4PzkmSgqCXTAa4eIL49VZSzSGlAIpJIzR5NDitGVdozTStcUl%0AUL4RZVo9yDtVm7Sq4LTCG4UKCzkGspHB2zIvhHlFZSWc2sajO4+2wiXUKWJiwKaEyQVXbZq+KLxS%0AOMBUB4oEHoRvGnVKVyTM10MOWSnlGa9rcNn2sO1q56rwq+dGpRW6ujGsFn4StSH0vhQVSTC/Lkjy%0Av4Ku+yhV7fq+714VRrmegeuQVmlDQ8GHALVXsMTImhLGuWop+9+hIYS6Tje+9piDFIS6HsZTEp9/%0AunbtMlpltLH0XU9cV84xYK29NmCcd3RdJxe0FNqmrQt0bfoUaShYI7i9sMYKJk6YepMLoO29GfRu%0AgQpXK9Mmi96mblsTyRgrEsr/SQH2LrVW1yaS1poQAm/HN6ZlQmnN/f1dPbAXrNXEtNaY9FasRaVg%0AFCzTSHe4YZ1nXh6fePjyhTUkYfoozRK3CHFL0IrzupJKRnct/TBweyO2r/v7W/bDwDhOhHVinUfC%0AIgfnFOVBWpaJEFd2Nz2fvvvE9999d314Yj14WysblK3eUmPk97XW4J0kla3zJFYvZG3USu6BsKyU%0AUvDe07e9TF7WQIqxftaOpumYp4XLZeLm5pbdsENrsb2VKt+NOWMLhJjkIa0TuKaI3cQmUaGENTBN%0AE7d3t1hjKsxLOt5bQyhFmYg5Y8jGkAM0vsEby1TGK2Qx5/eOcNM6XHKM80StFkVdkyHHTNLxXa5Y%0AN0tn3zf1tu3Es28saww8Pj7z8vrG8Xym7Tq++/47bqtfeg1BitIsEwajJYlMrARGGiJrACX3c1G5%0AWiWl4NAVLplyofolrzJ/bQy6FNZlpe0lqWkNgZIT2kijIOSVfui5uznwt1//xt/+9t/4wx9+4PZ2%0ATxMbzpcT+/2eJUSO55HTZaQomV6eziOvz8+/WxWoINsFbyxdPzDs9jjrWRaZNsWoYBzp5oXdHhpj%0A6dse1xTGSxBP7SqgW4DL5UyMif3+QNd3wqgKM2sIGG0ZdjfkNMozrTMbI6Nteppe5O/H8xspKdZV%0Apjd6k26iKTi0a8A0WD8Iy6Q4zpPIQu8/feT+cM++6fHWYxDO19vbmYcvTzy9PPD4+JnDoePHP3wE%0AiqRiNRbjFH0/czyfuIwXzpcjfTNc7ZzzPLMukdZ5rLasS2CeV9pmIEXZxPquxwDhNDHHAqs8G2lZ%0AcShO5zPTvBBTZF3Wuv4iUb9Fns/LeeTX88g0Lnz89IIylsvlwsvjE6fjsUJNNdNx5L/9l/+KMYXL%0AcZQEOgJJKeIcsUpijXMoLOPK0A7shz0KzXKZWPLC4XbHsPuRx8cXHh9eMcpye3PPrt9TiiammVgy%0A7c5zuOn48OmO4b5hKheenh55vjyz/7jnH//4H3h+eOavf/0rYV1pd55PP9xzf/8JYzTrvHLadzx9%0Aff+ZQGLBNz0731NMYI0zbW/Z3+wY9h3WGVGbpaXaIiLTdMKYAWt7nNdYC0VHSo7McSSViLKRogNN%0Ab7j/eCCEyOVyqZHDhWUOxDUzjgvrJVCyY/4p05g9E5npvNC5jn/6h39GkYhTxKsGnQ3H45HL28j5%0A7cL+cEPbdoQ5YrWX+7mCtOe8sFxm5lUGBjobXJHrIcw8i7Pizb8sZzwNtjF0Tcsw7GTNWhLTeSQN%0AN3SupXMt67xwejuzGw68rVCWhGscumjiknFdQ8mGeYqMUyCkSOYZPwzELcWzvnzj+fEPP5DGhRaL%0Ado45RLRJNeENSsosYYRQOB9Hnh8XjF3Y7yRy3luH0xaVwKDpmhavHUPTs293rHnENJFQE0ZdLtzd%0A3bPvep6fX3k9nliXyP3HT3LAszKw2e125KKYpoV5mVhTpOtbhl3L/rDH9o629TStp+k6UWTlwuvp%0AQqTgrKqcxEJRiWFosU7R9geBcsZIjoW0JtZJgNT2dyoHUyJxnSQWPAnfQSk5fEQKFEtK7wmnXw+x%0ArkofuFrHtuFMzkkCN64FL9e//54mVq4F8TbQcM5RskwlVbVNSD0gaVxbHWSkuJKDEQqrDSUE4rqK%0A0kdljIGRxOsy8jydeDy9YpVh3/Wyt4fAuEaKm3FNizKaOcws50XqhqHHOVGJT/OFsK6EJKk0LgT8%0A0KBNZlonxvmMSolGebxXpNWQX8+EJMqbUmQv/nB/z/cfPnB6zpBFDW2sxCkLkFjuyUp2IqlqzSoZ%0AW0MlYsxil3Nbgo5imle+PD1zN+xRSiwSOQiwP2+1Z23aoBS5qJpSJeqSVBKqyNcv08w4zVewqzam%0A/hzSMAq5JvAqUyfWcr8YNKSMynI4ymvk9PLKLs10ObBcVjrfSQNrWr4a4AKV+0IMLKczalnpcoEY%0A8SWRwoh14FQmLxlSxs4nDIY4L2A9ZpkIU8CpzK7zmNbi9Y3sV+vMvExQMtobUqPRXoErJBWIeRVF%0AdrU6GuMwVWVTUkbl3z04VWklVumFnDJt1+GswlVQck4Z5zyN764pa+RyPURSJNWyVEyBzba+X9Tq%0AYn1VpFhYlpV5XoEiCbtlS/Z7D1PJZeM4gnMNSgknD/S7TRNJ4ZJnSVLFrBUr1Daw255T13hCZUm1%0ATYexlnUVq5q3nsY19TmOrGHlw4c7ckp8/vzEskz0fUuKmXmeGfobSgFtLEVZGVZmDRHU786Y3mq8%0AdricBL9RBFytjGVOEVFGiVWn1PxuZzVey2fvlMYqSYjsjNSptvHsv/tI9/Mn5oMj5gvaNPzpLz/z%0A4f6W1+MDu9uWmw975ssrz19eQHlcIwpB37cs08h4OaOAsE7E2AAWrRKNh93OE0KhcYrd4NHDjhJh%0AmSf6ruHDxzu817y9vHJ8feL1+ZmXp2deni8cX2ZaP3DTW1KQIatWFTAPUidTmW6lYKorACnXv7Hw%0AkSGFiC6GYmuz1RrcrmO4bfn44yf+8h//gf7W89e//yun306oRrG/2XG3PxDufvzmemgFu76ldY7L%0A61vFnBTGFHl7OfLL31/4/Hni7blwORqcy+iSGecza8wUPZCLuBdUtQvmlCAn0LAaUSiKlTFdHRY5%0AC/dJ4OoWUwwpFNaUyRhM02GbFmUdaCvqPl1qk7SQbI2ZL5JAHkomJEFOkAo6iy01r548i0Vfecs6%0AjcyvL6zHV9Q00lSnhssFXwomZ+IyoxEAdtr4edWvleb/MV1za9govT2j7ynk1/ek94bQFWFDqs39%0Ar4btdb/cBipiWav/mtbomo5eFFde7HWP3dYAVa2gWixSebt3VOXVVm5QyoVSeZ8FjarnoP/V699F%0AQ+ja9eK9QfK7j+/6vu2gbK1FaemK7/Z7Pt1/5Pj2xni5YK1Mw6nwW6013onvvmkaWu+Z68KOCDKu%0ADaONcWOdk0ZgKRJZGoXOV8r7zxtzIqaEUTB0vaSC1M6iVnKxihIosnXuOlncfi9jq6yuJmD52hRa%0AVmHtWGO4vbvjpz/+kfPlxOksEvum8aQUsHVqr9WWCLDylgtpiTw/PTOeLxjf0LSteNTXBW9bbCOA%0A4+FwYH97g7ESRd27hq5tWNeJX/7+Ny7nM19++5Xz6VLZQhVGqSCWgHaKrmvZ7wa6vmdd5joZTLXA%0AzJSSvilC13W5Wr+25pdSorQptdDcWEolZawxNN5LWkgF4cWYUGisdczLwjjOKKVxvkXVhARJS6kp%0AY9sgEtiAnrlK7rSSaUkM0nnumo6u6zieTteEjc1jn5JMhbQV9pRWUsh65wjWknIQblCGlGukaAVV%0AG23f7+iihKQfovCQ5ImWa+rbyrHammoO8OQE59PIl4cHUlHsDzfCktnfYIxjnCYO+xuarrn+XaUE%0Altp1ApzNKbOGUK0iEq/qlHweG1vgysNQXCMSc8rVbqevNsC2bSvrSeTpYV1xjWHfDPzww/fEspLX%0AmXVdWFbDtErstnMtbdPjfEvbDszMGOOZl4nLZfpmXdgfDtzff+DXX38lZYECdsNAToBe0M4RloUl%0ARMZl5TJNGNujTYcxDu816xhZmV7ovAAAIABJREFUlpllnnE1JjPnhXVdWN2Ctx5NQygypdfakqJi%0AnaWJO42jAIXTyGXKKCt8kXFaCGsiqYwlVUWYxjYdvhEuy7C7Y39zg7UDKE9cIt9/9z2NdpSQcUoS%0AFWJOvB5feXl64e31CShcTjMPvz7xw0+fGLodTWcpKlEQQN8aZs7HieenRxS6ytsjyzzzsgYBB6+B%0AFAo//WGg8Q3FKIaugyxJNGWOjMu5RlJCWgJxXhlPZ4zdDv49uUgiHTlTQmS5LByPJ+bpF+bLwjDs%0AZAFdJeHBaI/SmXWc+bd//TfQiabzGKtJUZ4Ng1h1UigEFTilI2kNdH1HVjIxMtVuevPhgO88u92A%0A0Y6hO0AxHN/OLOsixXsphDgTc6AbOu4+3XFZL4SyMIYLf7n/E/2uI6pACpG723s+ffwOYxwvzy+8%0Anl6YlvGb++9wt8cYQ9N7YRF9PLCmRQ6rTuEaSyGjTWEYOtZ14HQ61jWuqek1qsbIFpTOWCe++N1N%0ARwqFbq9pukIogVRGcjGkVFjWUawCShEvI6eXEy/Pb9zff8DbhrRGDALZXKYLb6c3rFU4bel8z7IG%0A3l7PLEuiH3YA7IYW4dWuAissGqMs3ni6rsMUS14zqSSyyjLh7hwpBHTUmCLFaus7Pt19rAd5y3ga%0AeTEvaKX4409/pKTMr798ZjrPHF9eKSFze3+HynA5TZQMl3GVSNiQGZfIki+0T8/0+56v6jDZK7zn%0Apz//zPI2orNiDInT+FpVuI6YI/N5RK2Zt+czOYA3Gqcb+mbHrt/TNzuGpiUtoqSy2hLmQHSROK3o%0AUOiMF1VwUaiUud/viWvkcr4wLyPzPDLsLMZplC70w0BMcBnPrCGgxhEUNK2lGwaGfY82NQlIwzxP%0AHE8njueRVAq+saLkWzJd4+mGDMrjuxsOytSo9oRSHrFzNN/wlQDWaWRNURimbVvrk1SdCIpQksj8%0AN/VqHViIrX6zN1UVKFtSWK7DiYwMReR7XVPD6v6srnWMYWMUyZ4nf5KKKFSqNlverTc6X7Vea4W1%0AGudstR0J0N9YJbwIZSiNRfcNpvPYorEVdi/q45WYFCZKk0HHjC+a3lj2zjO0HaUUpgKrtvjGsfcd%0Ag7HoXDDOyGCoNJiiaFWDswOpGbCuIdaGkKoKPlWKNHZqM8s6X+vDsm2a1SYvmp1cASFbGlgpYGtA%0ARKI2YpQ0CI5vR1xBnkVrhbFTh5ECdc4CR9WGUhC7fEmUyoUU1TMsy8rxKNbJkhOULcl1s5zJ4EpS%0AoeV61+MJJSeUnFCJy8p8vuDKQlQFswRCsWLNaKw0KzZlS+UC6ZLprGG36+nwqGxRaqUPmciKUon9%0A3R0lZlEPaMOkNX3joURUXul2Dc6IorpxYm0uJV5rRyzYwWP2LaXZkZodtq3pmabgtZY8k5yl6WXU%0AVw2VrfqWe3ANgXleqvXcCXw1BZZ1QmuDd61wZ7S6Dnw3Jc+VW5kTMdYmUt5YlDJEJEtq7jagFuVB%0AbYTWWO4td4qr0g5SlkMnStaa7SxYkJQxlEIbhXGiBDBWUpXXeb42CY0RGmbWYjODwrLMTNN4dSbk%0AnFnDjHaJvvecTkfejs/EtDB0O+Z5ZYkSsLGuoXIGrSR2poJFFPJfv3b9QGcMOkIyiaIzyjmmEilj%0AqSgFIyq2JGcl5yxd19A3nl5p+pzpnaO3mjWu4C1d1zLsBlILLgX2H/b88NNPqLTwejqSbGB30zGv%0AC5dpxjdiZVpDoPO2ArGj3ONCd0SphNOJrMHbglUBrSP7nWfX35GjNIC0FizF+fzK59/eUCqT1sD5%0AeObh8wthgvufv8dbT1gDyvgaNCNghlwVKBYlSZNsIUkb+6Ve3JTZWgmhrPRtT1Yra5i52d3x85//%0AwD/80x/5/o/fM5Uzb/OF43Jht++5+XTLjz/8SDj89M31uLm94YO7JyRJ0J3nmXUVXMLT05HHL2ce%0AHmZOR4vR32Ot2NjneWGcMkUn0HJ+NdayppWUVhFvGBEjqGqfpPKSUuVcbaE5SmlUMpBqM7to1GzQ%0AzmNqs1ApJTZaiY3CGPm7jRG3wzU5sxRM0RIBpwwxWKIB3zpM41nPJ05Pn5nenknTSAmSCqnQmNKg%0Ac5S0UBSlqtsKhlKbyVlnvu45UNdJEXbVr/+OISQYEHN9RlWVG23aomtNs4keqhpMFQQuX597tEJb%0Ac00KTzHVhMgaCFDbJPI96h1UvumSSN8iF7LK5BK/USPxOw7y71//LhpCIAd4Y75W0bwvMpt96J0L%0AI0WB0Q6jNfvDgbv7O3JOPD26qx1s6/JvwDZVAWpt07zHnW/cnnozbGqdTLnCjUMQtYoy77JRWbQF%0AXqi3iPWqJNFa0zQN1nlZCLSutq9vf2fx/knDKtfGUIoi4zfWctgNfP/DD/z00x94ePjM5XJimi54%0Ab4kxyCLaeM5aM54lcvFpiRxfj4zjiGtaWcijpMdkikB0m4Z+P/CXf/wn/vwf/iJMkodH0jgS1oUv%0An3/j4bfPLPPC28sr07RgrbtObhNQVMI3DV3vsVbjnaEUV+HfIB5MVQvIUBsyhWkcWbfpcv38rzyD%0AWmxu13prFm3y3BjqxKSoKkWvMbZIJ1WslfJnKVVvq9pYPNT7wkmRgEz9yJVnoPQVlqeRhShHuSec%0As2iliLVZZY167/Iq3plS1QomkzPZgHWFFjvnpVm0yZIreHobCeUk1pumqnS2woOimKaJ49uJ4/kM%0AyvCHH37kcHcjk/Usih6rHSC2O1cZUjkmlJUCvD5BV5K/qgl8ISU0ImnURtd+mUwt1VeFz/VVrlpJ%0AlIKUIvM6UVShbTtiWdjtdvzHf/4nclz5/PkX/v63f+O0XEhKMewmjGu4+9Dx5eFB7i3fcGib68Rk%0Ae334+JE//vFnpmkS8GOS9DiNQEKbtmGeoxRxFJZ15e3txDxnvOtISUMW9Qp1k9HVVrCuC6VA3/Q4%0AI59diomlwucbK1aUuAamy8jr+QshzbQ7Jz1kZbi9vUU7Q6mMkCWs9P0eZSUa3miH1o623fHxg6Zx%0ADbt+4PJ2Zo0L1mjCujKNkhAWQ8JZj9GeeT5zViOqaKxypJC5TBeO4xtLkCjwy/nC8fnMYXdD3/fS%0AmEmFl9PE5TQyTxPetoQ10nsLVp5HlaG1DTEmsTLV7SRM4ptvrMd5x7DvhYdmRGm2LBPHpxeGYRDY%0A47wyv10wSQsoN2s602CcqbJbmZAVpUhB7vPGWmy1qY3TxHieST5TOkgxcTqeaRrP4WbP4BrWPLGs%0AM13X8PH+E43vOL5eeH58xTnLMHyklMLr6xvTPHE+n9j7G25ub4k58vb2ytvbK1++PHBz2PPd959w%0AztHVNL/zaeTx+ZEvnz9zOp++uf/amlSVrglUHmccWUthGbMogmIUkGLTdDKIAGJMXC6jJLE1TlgU%0AjWK3Hxj2A8PQ8Zt/QBcI6kRSC64vYjEOmXa0NIvBmJYpS/z7v/3bX6ttL9J3jpILjw+fWaaJGBeM%0AEgbKzc0d0yzx2KUoLuOMc55UYAnhCixFabqup6MDRIF5tViHhek0sc4S173MgRIU67xyZiTcRIa+%0Ax1rH6XhiPJ7Z7fYMw45/+MtfuDnc8q//77/y2/kLl8tZhh2T4nS50M890zqjnMP6BhVXYcWMF56e%0An7+xVp/OJ/6/f/2vdKbFFQMhc3o9c3o7YbVmvxtIKXF8PhEvEVMyXau4vR24vT1w2EtKncoa71oo%0AF+Y54EzhObxxfD5iSyGFQNd13N7c0jQyGR8vM04b9vs9dg3EuHIZTxil+HB/x5cvR0KQaaLzXvZ8%0Aa9FalFXeNVgvdsuYItO0kCJoZzGuxXlJyAolYrLjvCo63+H3nnZ/IK4L02WGqLFNi7YK47+11Z7G%0Akct4lr1ea4qWBpRYsjcpgUzhc97W8k3Vw3XoJfsWV7WCJLZ+a5HfGglQxAZQmRE5Q0yyZ22cvrz9%0AV2sGVfec65AB9U5hqEl0bdugYsSogvHC/fIo2t3A7mZPmFe8suybDl9DIQiJsorN/73Bpej7jr7v%0AZQBQCuuyI6aI946+FSWI1onswKuOwdzQGk+XPRRHanb0Hz7RdL0oqnOWw/LzM+e3Nxke9R7nGtIs%0AbIy8RogZ5dL1cK9r+halYKoqRKtMyYqSggyXSiGHlcvxiImJuIrK3aYIqWCsqiqlIuEQVSnk6sAn%0AxyRWVq0pMbFMI+s0oUvB14OWSqJit85iMFdbA9TpsqqBF0qSXUGajdIQWlk0lDHiVkgIjyMGsRdv%0AvAtjDIdhwH74gNvv8KyU5Q3USlE7MivKIV6jOUiaL4p5HGlaj7Ia21iG2wN515OjqI9lWBhxtGLd%0A6htUCXJ7ug66AZyVzzNZvPNir681j6TRbva291euyvFcpFZcZ2kS5Gq1o8hnlEImoSm2Hta0qWt8%0ArCruho2ryFffM0ZRXaUkCaFN856eKPZKfW3IfvVUolQhxEApFY6uN76TvEtpRTb1elonTWeVKej6%0A/MphV6QHGWU0mUhckzS2l4vUO7km9ZbIzW5gGk+cz0f5O6oQowxbGu/QGsbxwvl8IqWI0r6eq7iG%0AwmyvfhhwpeC9gk6SN9eSGacLMWfWJMnJsYidtVQkhgbZw7SitZYBTe8NLipmVYTHuEwsjaXpW24+%0A3mEaw3wKJDJfHh9Z44i3mTVmXt5OKJVonJJEs/KunDda4WqTLJIpKVJSRKuIdxmtNH3viUHx/Bx5%0AeHzi5fWRy+VETCvOGuK6UkLBWI/ft1jfUKoCF1u5oMqw1cq6/m621Ajzr1fUqxKzgoOLNAs0oLVD%0At/DDH37kn//T/8l3f7kn28jr24WX6cRpnfA0mLah2e9QbffN9Tjc3bH3dzy9vrCWxFoyb5cLz89v%0APD4eeX2bOE+JNRkOfY92nmlKjHPg7TiS1YzSDmMd1lnmPJPyKuxXq7BW1YZpQVBrhRxXMhG0Jmlp%0AjJYs3KltL5Df21KKoySp4TP1vFjSNSXznKtioyJcrHbVHq1JSZGUZtWFrm9Ru544j6zziThfKHFG%0Al0TOorjSJUEM5ApYLjWAAESttu0fG4h/k6mUIvbdsqlat3MasMGjRWC0NZC4pkrWB74uOlAqxfoa%0ANZSE05uLqmlgV52KNDDL1vyRH+iKF1EyoMhVTJOryiiWDMqQqDxitXnS3gdA/6vXv4uGkKhwyrXz%0ApdW1DJFDoNpYQB6npbNmrEWbGu+tJA65lIKrEzTn3DVClcJVJdR6j7eOZCPZVkljLrVwUVhvr1O4%0Ada3Km+rjVeY9Fl788WINa9v2qniRZlBL23ZXBczWaPjdfvQNJyfnfP1e8ywJMN579rsdfdfKAdMY%0ASo3JDMuCKtB3HY1zHMPKMk2M54nX11dA4Iooof4XCr7tuL25o98N7O9u+dMff+YvP/+Zhy9fOD29%0AMC4L82XkcrkwXyaxf9WUs7Ztrws3WmOdZrfr2e8HnDM4o8EagQAH+d1cnYTlKmcuJUskbM5oayga%0A4RvYWrhqcKZGZ4rATex8yhBLIMdMjGKf6rqeECT1RiYXC8u8sK4BrRUxRJrWy9Rsi841m1rHVckr%0AyKxIVwtXqV5sS07U9AR1hU0LLFAA2RsMcEv22Dz4unKLJBFPVgVrNuBg3dy32WrRUiyS63WfKlRa%0AknS898SYeK0NPuM8P/70B37+05/BKE6nEzGJiqjvBplWpnSd4pZ6f4laTaGoTCdT05pirIliIleW%0A1++6lrB5+a4KunVdBdhepcJ1/ZFnTDuyg7fLKy8PD/z66y+8nl6JJaEbSRlYQ8QYI3bLlOj7gfv7%0AW46v325kTU3U2u0OXI4nwrxItHTT0zWSsFeKFGZUafgSRuKaodc431c5/sy6zuSS8I18plobvG+Y%0A1cQcx2vShXeesGrWecGYhZyCyH6zNO0UXmLtbYvzDttYMpllXVjCzG4YeDsdmeeZUjTzstI0HTe7%0AG6zxxGXh9HqihIhpOnJMGDTeWsaSxdaQxXe963fkWDifJtY8MYeJJS5M88TLyxtvL2+Y4miM52Z/%0AYNgNWGUZzzNnRol6No5xnOibHUZpzvOJxjp82xNDYhpnnG/Q2hBXSVZUWSaq67qywTM3K6jwCHrW%0AJbKMkWVcMczoweBNg200xhlRXSqRFBsjRVEuGZUNxnr6xlCS4nQW3o3BXmHWjXV8uPnA4X7g5fzI%0A5XwmhoLbtzjdUOKFEuH+5p4//elPpJL57//9bzw+PdQ4UsXN4Q5rPM40jOOZX//+G+fXo/B4Bk3W%0AknyjleJmfyPT8Kbh65y78yh2xfNlxl8mrDe0nafpnagdo0ivKQajHM5YGtdK4T1OHPUZ6wwpNYQU%0AsI1HaY1vPDs1cPdxYh5XQhxRLrEfOm52t6hiub0/cHw7M50X/v73X3l5eOHl4Td2e0/ftljXEdPK%0AGi4YKwy0aZmEr6MNzjUcfEMqhfN4QWlE9aoVyySwWGcc3joUkOLKMs/CpuscKUdR01Dw1qIUEq9u%0AMsu08vDwxDTMsl7UA9VpnNgNF5RSrCniGo91sv6vaRUFRdGkSRFLFFhzOhBVwDeGpvGsYflGqh1C%0A4JdfH5nPmaEx9KZluUyEOdC5Bm8yaU1cTpGyZPpOo4wlJtCmoR9u0FZzGYVF9vzywsvLG41vZCAR%0AM/e7QWzKcSRnzc2Nou06iRtGydrqI0uIwjFzhrvbW07HQMkrrZfwiG4QAHeMifP5TEiBtmsYdgO5%0AFGJIdf9p2A039LuecV6xXuGbO/AHVDfgvaF1mhRX/GVEF0vfdMS00O5236yRCWESKetQzqPqIKvU%0AiSo5131qK23lsC/27cqoy3JgMWZLIlL1PYZ3qExVaKdMyvpqOdsGOFL8vithvmkAXe1qma+roC1Z%0AJYTAGgNeF4zZrE0KpzWtazjs93z88JHONDTa0VpD2zR0XYdDEy4Ll+NZosGrPdp7Vw/LkrIWOk+h%0AYI2oRBujaRqDGTyl1WQLHoMPBpIlNnvM/QeBztdNzipo6hAutS1N44nrLJbdOt0HhdKWxih8Vc8o%0AJLVNZzlobpHyzhpUtXVf3l5ZTieKNiynE6oU2soB5Kqqkum4dN9k/6rjCTYe4ng6s5zOrKcT+TJh%0AojR/rTJgZKIut4U0M0SVUBEHGx8jReJp4fnLA6e3N8gzrTE0c0aZQCThLJJqWBtUwqIxxJy5TCP6%0AfKbJK3FrCJmA7y23hz0hJp5Pz+SQySGgKVxOJ7HFaM0yTqzLQghi299Ynk3fcmtv6OwOFTNvz8+c%0A1keyHwimIfmO/vae24+f6HY7tJFUpBgSa4hXtuV2Lws2ItZEzs0GFlAl1cNXkVAVkDXeiENA6r2t%0APpTBrKiF6j2v39s7sUiEtbIab8SlkFMi5Wqh5N11oGoNpqkNWVWq0se+N3hVEaZkEZW8uboOCikv%0A5GsiWSGVQEasl7FEQgpiaybVYID6ubqGm/2eNUp9JcpTh+ANEtY4BL5dsM4IO4goti8k5OfrV6Yw%0Ar/J9WmdAi+vhMiempRCKoliDMhZtLeJUFPfArCKtNgRrmSk404o6rwTGeSRMHa8U8APaavk5rKLp%0AG96enlHnxGHw4s4oUsNobWUo61vUvBBSIUXRmzgnw8AYEjkHQpgoZQVlKGpFWwc6cJ7emMeJtmm4%0A/3iHd451Wji+Xbi8vkKKfPxUxLqqFPGqBNnUaBqjBJitct40YdemgNaCTkBpEgWDxmjBjbRtw88/%0A/8y//Of/zJ/+6R+Z7St//e2vPF4+oztPf7snG80YFt5OJxb20L9fjylE3qaJpRTcbodqGo7Lwjk8%0A8svjE09PZ5bJo3XDzlp02xAX4cu+jYvw1YxDW8F/LGkmqiBcJRxeG5wxeK0otiIoDHUKX8gqSrNF%0ASaPFKI22VuxzpqBVFOtsqW4ZvYpaR2VCEWdaKVrScY0DHGSNTpqcDQnFGgtFLShWyroQ0kImUpSg%0AH7QWGxolS02PA1Vtz9s1yJXptjWJajNiK0dKVfSgqXgQ2UO3scnGHHr/k7pm13U2V7UmbEqn3522%0AlNjlZH3O7wwjgCL2O+G8bT9zhXlRm0tJGLUpZ5Qp8rnlRDEFSHXt+vZZ/f3r30VDCLguivDVB/uV%0AhUuSodxV+ZNyIpaMKVksHUsgzOsVqvY1XG3z61lrcTUJYCtmpKCRBpOt8tlSZFJmrUhxY1LXSdp7%0A7KT8rNbWAuMrBtB78+Yd4vg/e23Npa0h9HVjaF0kcl7kX5kQxX+stUwb397eeH5+Iizy3mkcWaaZ%0AFAPW2eukJ4RADgE/9Nze3HB7e8f+sGd32OOU5vL6xvPTEy8PTzw9PLLOI8u8yHRGa3KUjTTGKFAs%0Ao/BtSzf07G529LuuTghKTfPQtf7LGKtFDcD7td3kcZLA9t602zyQbdsSQqhycEkek8ZIlO+TBRLX%0A9z1vb2+UIg2vy2VkmmdCEFDfNC30u/66YW5gvu3aaGWuDbztnoox0SuRoiu4xrbqKk9XSl0LIK1E%0ARaTVO6zzqkTTAh7d4jh1BZPna7zmteN5LZC3e72pm1SMkYeHB6ZxZVlW2rbj9v4DP/74E7v9gXEc%0ApdnkHLvdHu87hIE1s8xLZWCJL1Y6zpICkKXdvJ3j0Lo2i4yugLv6o+V8XaS/fl5ijFXSqKulzWKt%0A4zyfiePM7R8/sXcwrmK1mpdFpskVKn65jMQoh8H9/sA0SrzzzeGOvn2foAE8PT3zXLlC231xOh7x%0AHzxN4/HWolXBG0XjBTwYVkWKK2GZUdh6QAvkEjmdCnZ2aG3ouqFOyBVrWNEo9rtDTdFbKGklhoWc%0AIk1jOdzsaJOl6R3aWbLOFCUA7aJl4zPGMI9nHr584TJOdLtX9ocbvv/+D1Xd0nJaI7og3JHjBZUL%0A1hisgWHosAZyChwOez58PKA1vD6/8nJ8JOQF3zliiUzTyjQuOJ05X870px7Nlnwon59zDUMvdrH9%0AbkfJhefnF4GQ+sI0z5xOF/oBijKM4yiKyKsyMpByuFoTnPfs+gHvG0pRhAXmyyygZwwGzVoh6N47%0AbNOjtcx9YpSUjfEiaqi72wP74bbuj0l4WjlCVuKdTwUq5DslWOfASZ9ZbWC6zKQg9gmrJSHNKjlo%0Az9NKeTkzHA7obGhdS7GJp5dHxqMknYVxZW4WnHO0vuNud4PDcOx3vH11/31+eKakjDYOc5lAQ9s3%0ADLueQiJlaYw2zmOVpXEDqpdGl8RQK2GLVL95TJKMOM8zmYTvDEUrbNI407Ibbrm/+Ujrd6Q1k2Lh%0A/DYK52Q8QQnMyxvWJXwG7RR393sa33J8e+P864k0JUyw+Kbl7v4eZf9/6t6sSY4ky9L7dLPN3WMF%0AkFmZWc0uFqdnhENyZPjG///SfODIjJAUTrOWriWrMpEAIsIX23Tlw1XzALK7ha89LoJMrI6Am5nq%0A1XPP/Y7BvjyjrWH/IBHptnFwvmCq2J1TgrSlHa11nP91/1VF7PJtKwll0zTy8nTi08cnhqHncDiw%0A2+0Yp4nn52eZyVeKXCK6qQklrRT/xRgwkLxwIVx0cOZq4y8p8nkr31iLbhxPLxMvJXG787ik0Kk6%0AVaOma3a8vbf4ZaVrZH9ffGBePD7ImnU+H8nRM82LBEkkVdkaDaV2u6d55nh6j4+Zx0ddUzSzJAY2%0ADRlFDgGFom8bvnn3C15OFyiZNcy0TSMJlzlzOZ6JMXI5nRkvI93QicM1QdO0DM2Ow+4W12RiabDd%0AAzk7im5QncP0DpMC2g040zD0e5Z1wu0M8FrUNcOBbEEZRzEC2kbpCpIWMdfUGmhz4n7OM5SmVj2I%0A1rAHSRyS5/bakdxeiuuf/ycQamqtEir/qAKjX3+/uHELdQsqCmLgcrnw8ekTx/MzdplxMdAbQze0%0AuL7BLzMqCYw1xsgcA8oo9t2BrunkAHoJrHkVVlRWTPMiex5SIG91htYaawy91nx1d8tXb28xh47T%0AfOF8uuBWhVM9MRnMPAtcN0WsdvRdw37oGfqBdZnIRUI6mqahNZZ0mUgfn1BhR+4akpGRQIMwCWMI%0AqFRwFLrdnuIEvHo+nzl9/IgDDn1HvIzET5/k17VArQXpVyBllnFCK03jariGUoSQKBQ+vH+PHydU%0AiFw+feIvv/09za4nKXBdh+s7Fu9ZwopCE7x8/qrIAdYvKymIu/sPv/kH5vMZpyKTEnA9yhNKxDlY%0Ava8Oh1pneM9PHz7wh9/+nvXjT5h1Ii4vaBPJLNy9veXXv/4Vyzzz//xf/zfHT89kHzgM0jwVka/j%0A9PLC5XzGrytoqZObruPh8YH47bd8lRXj5YU//uWPfDyN6P6AN47sem7evuOXIXBze0dWihjEkVKK%0AYhf/Oz6HNmxnDqltKi8xFNmDlKRtZaQ7nzOsayDGXHEI+gpy3kTRLZL9izTWEimqXJuEWmtwlpwN%0AW/qePD+fuQtQNdDB4KyuPCLzs2fOfnG+kSTlWA+Vcp/nImJQ01hcIyxEY5HkUqWxToRipaS+Wk4z%0AIUjd3zQNJSu8l6ZAKhHbWNrOgs5Xp0RMq4yTf/Y6jzP+csbklcNeUBrjEjldAuOc8NmCdaRciLrI%0AvZMi45LRQddEK8uaAjkMtLuWpUT8GOBF8eILSU+YDx3DXc/9/S1RfcWaZ4wttH1TBThDjC1v39zy%0A3//NN/zww18JIcp5yQcZRaMQYyZGj18n5vlC8AE7tLSdYCjexUeyjszTwm6/5+ZwwK+e0U74UOj2%0AHk1Hd9hBrYvVtoZWJpfZBKIK1r66ybSmVBaXCJ8WnQ1GW7SxxOix1vLw5g13j49oq3j/9Inf/PmP%0AjOlI1IFiLZdp4fd/+BM//fQJ+9bD//x6PT6+HPnh+QXbGHZtS2oMqbGkxkHfoXsJs4COZA3RaIIq%0ALCSm5AkpoGJEBY0Omogn20ijXW2OCw6gOA22oIzCKPN6pt8o5KXKX7rgnKF1YOtZURw4cq6OpRBy%0AIeZMLrCqJONhppBNIamMylpwLChi0awxsSaIcUGlSAwTqQRxcecgAo4R6aRUWrPKWoSqehKDctWx%0ANsml5CrabJHtW9Pj6j+D8SpCAAAgAElEQVTcNjMJ/dkGKLafet07y/XPUK55DSIcVTFQaTFblHo+%0ASyAsoC9er1LTlUFcRaksH7h85lmuw6b5X7+Gf0GL2F7/KgQhWVzbL2IdRXhJ/6R42RwQSiu0lZnz%0A2c+cX14oKdO6poKt9NW1A7wunlqLEr3KLCUonGtex35iqQddcwWqGqXRTtW53tfix1pzjfHexJ0N%0AQPw5uPEKqPqZRWgTurYF/fNY2O1rjtVR42pROi8T07ry17/+hXWZOT4/8+H9B87HE2FZiVu3xpir%0Ahcy2LTc3d9zdPbDf7eQzCpGffvzATz9+4P2PP/Lhw3supzPReyl4mxajDYEizKAYWYPHtA2HrmN3%0A2NPULusyj/h1riKPIQSDylksklXY2cSEdV2JOdHVpLDt0AHi6nLOfSbiRErWX4gvSimclSjYnKBt%0Ae6gHYVUPOClHfBTYtzx6NcYVgzGS/CCbtkEhLI3NFZFLuaa+iQ3w84JWFiilakxosdcUOmNMZX5w%0ALb5TehUENy5Qzlks21k+05xyTTWT+9Q1jh4RuT58+Mibx8CbN2/57ru/4ebuHq3tddOWeFyDa2RU%0AIYZIKa+i1xYJm0sWMFuWDqauXadNvNP69bBAFb0ENpiu378mqNX7luqGSjExLwsfPz7hL8+ofcPt%0Au3sO+1vevfsa6wwhL3w4fuJyGSlZIN33t7csX33FOF4Yp5Hj8YXH2y+73z/9+J6//vkvdG3LsB/I%0AOfP89AmrLXd392Itbho0GmcUrbNYZUhRYVQhh5W1pqg59+qE0G0rCRPOXf9tQ9fTNS3rPF3HPpSJ%0A+JjFXZQjTWNQCryfmfzMuIyEFHGtpenkfh7HkdPLR86XmdPpxMcPH3h5OjKPC28f3+HnFT8vXE4n%0AxuMZRaFvWrqu5/7+gLV35JToOkffOJawsCwL87QQise2lrbrub29x2DkoEQRK3fI1/ttN+wgK/p+%0A4O7ujvu7e5Zl4eXphdWvXKaZ42nk+XQi1D375eWIqUVuiIFUAiEs+BSxSlGGQu53sjYcLMmDLlrS%0Ac7KSTl9K4taLliZKpHspRdJIchIuBjC0nbCtMHV0bSaXJElB88r7v/7I8/GJbCLTKIl0g4m4tiUu%0AmeW88FP8wHxeGZeFeV4kajklxnHlcllRGmKU0clGNXJveBjDxKgWrHEM/Voh5RJl+vkrFUUpGlU0%0AFGFmpKiZ50jOgUiEkrmkmbZCRI1puLm5k+fFKZzr0NpCjvg1cRlHjDNoh3RuXMIY6HtH22uK8YQ8%0AyRiDdXSD4s27Pc/PB3IsKBVQOoCJaKPp24Fh2BHSgjaKeVnJYaUrmX25oeta9g83tE1Dt+uIOWGz%0Aoy0duYYnoDJFZ2HLFRH2rTNkn6/rZN/tGYZehE/rCM8f8UtgmmesczISZg1ZCdsk+oBDkvG0sZjW%0A4rqOoiDkhEpairUSUaYIx86KA/bzl2scb76+lzHgOWCLo82OsiRySKRYxEV7//baBJrmC8eXJ8bJ%0A8/H5iCqRl5cn/LLQdXKgLxhiDhQ0pmnJuTDHkefnMwlDQvP09ERMkWG34/buDmUN8+ol3MG0vHv7%0AtzRNx7rM+OeZuAZiClLwGoMu8HR84Xg+8fbtW+n2UxiajkY3tLZDaUNQLaa7wSdLyoqkDaHyEWMq%0AoB3JOlJsJD3pM0FItX3dV4AQayEqBz1dpEGRkRSvz4Gz2yF2g0lvYRil1g/b+l8rz5/VZa//jzFe%0A/9zmIIo+sAYZU08pCmMCVV0VwibaUpmSj1wuFz49P6HPz7h5ovGeTmt2XUuza5m9ZzqeGc9j7YgK%0AZ2jYD6A1L+uFny7PlR8pzRxJlRVXkrjAUz3cK4y2HNB0RvG1/g7tLKePZ378y19xC3RmR3A9/dDx%0Atfd0MldOyfGKAzDOVqxAosTEX//8F/6Pv//fufnD71nbBt9YPDIG29mGlDPzskBIDM5xONyQyMx+%0AYVxm/vKnP1HWlfOHD/ynv/97fv+7fyCQCSiKMazTSopReIqLF+C0koSsmBKrl+bM7Ff+8v2fYZz4%0A029+x4/ff89pHPE5YrsW07SELFyKoRuIMfLp0yc5tNYwFoXGmo7p9EI8P2McMgI0RbLp8DnQ9oZ1%0AlehphYziB50Y15nj5Yw/nWn8QhxHGhNIaSa3Hc2cSVPGnAPm7EnzQlgyrXXkJhMvETWtqMsKizAp%0AkzGUIaPsgLkN6DGzHkf86CEK08k1Lck5HAUdgqR7es88zvhYyGj6lF8Foc/u+ZRkVLfEANlCZQJa%0ANGVzuJYNLyH7a9O0aC3fzyVfm076+uONm7Wl6kqoyuYmEjfEl+eEbe9WKHR+bURem5GfHfbKlYcj%0AUwuJjI9LdV0YtNWQ5bBpnZHRHgxNK6yerSaV6y6YhXlaCT7W85AhhcRqg7yPKnX8tZBzEHGcQswr%0A+WcOIR8DodrHizIU7Ugq4bPGJ8uaIDQwp8CSVhJReDtK0mszqtbZ4iJcQ2CKC3Mp+JfAJRmCmkg/%0AKu6/uuGbrx5427zhePnEy/NPjNnTGc3Qtgy7lu+++xu+/eW3TPOCa3+s7iBhbc3zxHgeuYwz05Qo%0AJJyTtK7b2z13D2+5f7zj7TdvICH14LJwPJ6Y/cru7kA37NGpoela1ujxMeOshihrAznVNbCO7NRz%0AxXYmVBUxoSo7xiqHUZYSoelaXNdxvJz5zT/+nj+vjr9Of+bj+ERwK+f1xHy5YDOM54mXpxN63X0h%0ACE2L5+wjJmde/BM+rpwuZ+aS6G5vedM/si6Wde7QXSeJvhKiTFSFiDQpY0gQCqpR16ZRMkqaPq1F%0AO4My1RVUZPyqlCSCfJYRSKWhMQZtRPBU2qCo+0zJMjOYS20OybNJUyDbCo+P+LhiksZES4wQsmFO%0AIrwmWnROwgYqiSV5Yo60Gml6i57y+ryVOtXB60iWNDHrl6Q24UVVls8m7dTU6iKNDRGNzFUg2gSh%0Abb+FiozJpTadufKAlNbk+n+0QOPzdaC3/t5t2ULYrmaTlHKpIQZbOMDWsJHRUnH5AuTPnE3/8utf%0AiSCkcE6svlRHTKxWBe3kSxSSv78WE841WC04s1APITkmAf4BZhN0tlGXrKp6T3XghOo+eu0ZbCkF%0AUiyVunhr+T210Ir1gKlqh6bvevm6C2ijBRKsdY2mFLuuwBLTF2wEQMQGU389y+/PRUDK2jViPYzi%0AYBr6PW37wjhNzPPMuq6cjyfWeeH0csQvqxzKlNyoqXb6tXH0+x03N7fs9nva6rQ4nU68PL/g/crp%0AeCb6FZULJRVMdUdB5RwhhU1MGWctu8Oefr8DrVm8F+HIR/a7PdbY2skTMcG5BmMsKeXrGEpK6coS%0ASDGyWRo2USKmhAoBHyO2adjiGeVAGWSzrnbrz11WbdvRtT1rhQ9uH3epxahC5np1jU9UVeSQBDvp%0AsGilrxtiTDJfvs2I5o38VgoKoe5vf7fWmmqeR6tq8S6vDB5V03NykYSRVCKxOjG0ETK80QaFpms7%0AhmHgfJ5o2pabu3vuHh8Zhj0vZ4kvHvYDXb8TN1adxd/ur67vySkyT7PMnqrXlApxL8mcai4yd16F%0A7/pZUe2SkuanPhMqN+HLGXHaaWOYxonj6cT7Dx84p4VLWnh3/Ip23/DwcEfba2Y/o1vLsJ84HN5y%0AGAbpCPY9w37POi+M80jf/QyY6iWaet/v2Q0H5mnmeDzzrJ9rPLx0XpqmoW0cjbNgLNlAjEXGTwDn%0AOtreYpwhpoizUhilGBnPE2QRfZdJkqnGcWRoxO6slGKeR+Zwods7tJbOxbyOnE4vxBS5ubvl7u6W%0A/W4vke8x07uRy7QwPp/5y8cLLz98omt7rDZY44h+JXpP13cYXbjrbmm7VsZlayqfz5IQ07U9zrX4%0AZWWdPU3X8u7xDe/uHmREYF4k9t7PGISh0JoG0DI3rQwhRryXeGTvI1oFfJRUO6MsxRSMdtf1M2VI%0AsUIfi6QUNE1z5WNZK7DPpnHkmIjFE3x1ohUZm8nLKtyyJIDSlERod41jXTwpZJbVE+N6HcUxtiEn%0AxfllIh9PAvgrsgleSguDYp1nji9Hfnr/EaUd3nts2zAMe7SVNL1xfCLmSEmJ1hkRn4ymrElmq3PE%0AF890HFnWwDiOXP635y/uP20bFi+jek3bVh6Jwq+JECMpijszhUDjGpwzdF3P4WbHfn8PKslIlqJ2%0AW8ViXkqR0bou4eMko4hOkabIy/ETyRdIhpIgrsKw2+9bFJplXik5MI0nSTW6kQf2cplAa9q+Z/WR%0ANSZezhcOWrO72XF/f8+0TCzLLLDinAjeE70kbWol4FHpWNWGlzHiIFRWmH3GkMnVFdujaxrPPMuo%0A2bDfsRsG+q4jrJ7LUQDbllKtygVFjdbVipAi1lnuHx/YDR27oZUO32ddLKU1NzcHHA5/CWSfGVRP%0AGBfm0ySw1ApXPez3WK25CQON1ZzPR14+PYtg41eMMex2DUpZQipyUJxW2nbBaMM4BT58OnOeApc1%0AiNspZbq+4XFeONwc6hiJx4dCY+5ZFxEcc5CDcWMd2mka25JTJiwJZQolKZqmo6u/RlGkqCjagWrJ%0AxYJ24kbQhqwcJUdSEVfREhK+aH5u+Fa6BlnESIgFrYURhpbUGlfqPkSuiVDybG58xM0lKo0CLSEZ%0ARuoqs3Un/yVBiC0M5MtupdIVLr25lDJiw8+FbXx7A4fmHK/1mIsZvCevU2XFBXFD+sAyS9SwLgmr%0AwMaA8RFtA8p7lPewejkIKFXHgwQ5kOo+LvVMdbRYYWplpYk5s67ilNFjInSK2AJ+rZ+Z8BlSbRgp%0Ao+t1VpTUMVXh/7/8l/9M/q+OS4qMOXFJErE8dB1aG8LqIWZ2bUfTOFbv8cmjnaXtOmyI/PT0wvh8%0ApB96LmFmCpFkNPO8kFPi7uYeg5IU1lxwtpH1tsLX0ZqwLnQ58X6ZKKpwHC8koN0NKOeY1gVjHXf3%0ADwCMpwtN69jpHU5L42ocnzk/P6HDxBoMS0rEJUjSYorkeWD1IkQaxAnj15XxMjJfRnQMtFrRNg5K%0AgqwwuVB8QvvCbXugORhytwozytQjWSrcNDvcoFmQe9s5R9t17N2BJjvUmhnaPQ93D7g1YnYH9LAj%0AuwYzDJAlstoNO9q2J2URVl/Hq+SVU8EvAe8DWUnsurESz1xKwWhx29U+mdzPSmOswVh9PVhuvJSY%0AFabOmqR6+N3CT7ZGp2saaZCWjMmJlAvG5uuhcWt6ahRW1RAPVe+/lMi1yZhKTQctWdhRCEdTlYQ2%0A8pzLGAvEpChB6tC266imsipQi8N7njyahsYMpJhoXEPRiXlcSSRa5xj6HueaWk9uzNVXLtj2coOs%0AZZ1tcbuh1vAFfWnIVhEpBJ1Yi2fJnmIKTevYdx27krk1hjtrGYyi37X4EsjVcauMwItDFlfmGmaU%0ASvStY3ANP04zL8vI7a7n5ubAzeGGtmmZpoXLOLH6QDEG4xp8SizLxOly5nyeyEnTtAPWGtrW0rSa%0AppWgENdatHEcTyeenyPdYeDBWVrTsy6J8bSgaAhrIZaIRSDWuu57YiKXRClKqQE6VWC8ntE1CTkf%0AFKXwJdLbjqg0n45n/B//hLpkLvYFc6+5fTjgTwvnMZG1cDVzltTLz1/P55EfPjyzxpXLcsFHT4gB%0Aqxr2d7dos+P0kiS924jwUS1NCOumECkCk44RYyxNkSTEoizoIgKRLWirULr+21IGJemXFE9WkoqY%0AlSYreeakZS8x86XWH9poGafS9aztlDgkM8SSyEmhgkZlS06KhCGWUp02pXKpJMijKAnJ2IQaOd+8%0ADuxtApHWCkr98yWL067ua9ezUfmMA1yonLFXl2zJEfSrcUFWAnkSRaSRxLwtRn5z71zHzKqgUwpk%0AqvngM4fQhikxm4ClFLkKPLo6sQoC05drp1/34E2k+m/DIVTHm+uToY18eEm9WpwFwCupTzknUSy9%0A2HVNnc/MiGDgnKscpSJCQkqi9DdCSReRx9ZvmyiwXdh8naHPOWONo7jNzSEAv02x75pOOB85i0tB%0AO6HvexnbuLJlVKmdrS9fRilyTIAkPuXqINFyh1b+jYAJJdWpsPpIKoplXhgvMgIRfZR4uVRZHznX%0Af5ujHQb6YYe2jlRgnGZ8WFmmiZKSFMurxyiD0wZV/21KScEeS8E0DoWjZMft4yNfffsdTd9yPJ5Y%0AV4/Bk2Oma3p05fGUJEweow1kRQoSRxh9JMeMs04Oz1nSHWKMV2u7jK0kVu8lIS2FK1gq1UVU0lvS%0ANeo9hnztqIQYCCHWe0uTi2y8GdDWyehCkmhSXWNpc3XPSIEsrKHVB4KP12SznLMsmpvZq0AI0jWU%0A7oYU36qKQds9tNkhQwryd1Qif86RVDJaWYEktz05Q9M1vHv3Fdo0fPvdLznc3uJTQoeIsY6m7dDK%0AopHNWKHJSWI6tVIVxi3www0dGVOihIhmK9brgiSrz7W42cySZZO/jSaFcB3j21gyXa02slLELN2W%0Aj08f+HR+4vu//oH7d3fcv7mj3zVYYzjsDwzDgXfvvuP25iDduVLo6ghSN7TSXf/s5YzDqha/RMKS%0AIAug8/h8hKxp2x0UdQURGlUE0mmFAdU4jWdHQYo6bZSMVYXA6eWI0SvLvNTUN5ktPp1feHn+RBrE%0AURZjroJkJuQVnQqJjFK5jloYuqbldn/D/cMDbx/fcHm8cHy58PR04ri7cHo5c3k58Wl5hgKua2la%0ARzc07PcdN7cHjNXMy0KMInqnKED1w80O1zYcbg4UlfBxZh5HusqyWC8FazTRR1a/SOGtpcOk6iHm%0A5fmIypYUk6SjhYQ1shV33UDX9HLY9+DDSgy+rkWSmGecuSasrMuCX1dKhpACxdRUqiJcJq0Nupi6%0AeRlKSuQoPDDnWrq+o+86CpllXokhkjIY0zC0A/thh7aGnCIhLtJlq2lFs5rJa+F0PHO5XJjnFaUr%0A6N9YrHH0w45YEtM8EqZA9BEdM512FA0+1bhypKBeY2CcZxmtjV8K9kprioGQIiUqtK1z6xVoTzao%0A1ECCkDM5Qk4rKYFzCtuI0KuVgmKIITNeZnnCbKG4iTVLDK5PAYNhGVeyL+himE/SPd91cn9Y7Vim%0Ahek80Tcd8+oZjzNtu2NePMa2WK0JeSHmwmmcSCj2tzeA5nw68/LyLHtOlg56ipJW5ozFGnUVsPy6%0AXhsmbWfJqsI363pmrWVZMuM4EoJANrf32uDKRsuYbE6ZFCLT5SIct1YSWCiJx7dvuLnZ0w8tTWuZ%0Ax/MXTRrpqEa61tBpi82GXndcNCS/ohUsaUGvMPQNu25P31p0kf306WkmJ+iaQRhKOMZJBMBUIlZb%0AclAM3YAPkLEcx4UlP7OsCyllnPdExNq/G3oBRI8r//D//gNduyMG6aoXJQtpTgLhnpZZhCDXUqLG%0AqIa2ugGVcqxrAadJWlFUwvU9uUjiVMkGqyzFADmRspJu+89qiBAzYNC67rVIN1cX4fHkXNDKEkqm%0AToaRapjA511SpWQdJSdxFClZR+BLi7xWlVdTG23aaMrmAkwJZSQcwthMU8Qxln2UWOUsqXabEwCV%0AMc6wH3bcHm6RqIcEKjBoGZXRztIoQxsFqGxiYDCGx37g0Xa02qGUw9uOscnXBtFaBcCrq0Kpmuol%0Ao927fsft/T04yxIjxjmGYUdOHts15K7DDgO26+peblljIaDRjRMOWB3xVSmwazqariG3DYfc0JQC%0AwYOaaLpG6h1lyGsQzmUutFozNDtSYzCto7VOmG45c7fb0aYG52ds35LKHd57bg63EnUeM41tGNoe%0AXUfHU8mcp4mXpyde/vpngsr88pff8atf/ZJu2HP39g2m62QMsmlp2raKuZmHuzv2uz1Fidj045+/%0A5//8z/+JH7//45XBE7wn6sgyLzDfEsIGXhZkSKMNg2u4GQZ6VdiTSHNBYSmqY9gNpAIYy+Obr5m7%0ASaCvZIa+p3GOeZzQCN8w+ijOwcahncG1jTC0XMNN3+J2HVMqlKbH7A/QdmRjaHc7+sMtyjZQpA6N%0AITEbw7bCbzVaCFESaZWh7XfkGEi1QYGqEGKrUCqxhVJsicGZ2kTWjtZ1Mt5lNTnKeKDWFqstbdOJ%0AgAQoJcICJVNUujKzamu/Ygckzl1XwL9SCpUzqAQ6kU1Bl4RSLdpI4quEszhIQZrr1shoeFLk4tBF%0A4NOulWaY0Zq26WnsDlUMx+dnutZRdh3TZaKzDq0zoxkJOdK3OxrTobJFYyWYQBvAkvlSEOpvW7rD%0AXgQ1q4hazib24GhTh1sqIyYmko2UVGjbhtth4KYU7lHcOYfVhaaR5lgXG/Teoe9vaW8tz3ZFt4qi%0AIq2zPOx3rI9vefrpR36YJpLW2LbhzcMbnDa8f/+eH374kfP5wuFwoN/tUSqT5pmsNa5vCYvgAYxu%0AMCbj1wsvR01GkbKiaXtMa+l2Ldpp7h7v2Q+3PH08M/sfST6LE3ZbMWuNbRD4tlW6OiULMUfIGbQR%0ABzJyaFJFE1MgK6mtx+BJs6bdOdZTQJmIfki8PRz46tsH2nvHGlfG0aNxOAwL7ovr8Xyc+NMPHxnn%0AMzhwbT32G2EdmSoo57LBh6ujs07pbCJkjJ41LjitMdaRbUtOCpQ0WZQt0ogwBZDxUq0LRQWsEuB+%0A7czXrhPVQR6I10OVIStzbeKnkiXMqQjvRyNnuqgLqSRSNQooI41GbZUYaK2SBDQr552cyvXQs12b%0AmLN4KJCziBz7VdWJpGa9zn/Va7pNSWx8WHFIVudQEVFHRuQkTGVzGKWcrsLSJs7UR16EJfMaJiR4%0Aj8rcZFs35BynN2+SypKTp7heHzEoiLiktb0aFEo9mwpE/78RqLREfG+bt3z8ul4ArRSljsioeuDN%0AKZNVwi+r3Lj/zHu+drJex7MkzaKvB399LW5LhbFtSr44TNJVUZPIdM92WLbWVZh0I7POvFrLpAP3%0AasW+Fl6ff4H1B1tSAQhAc0vWMrUzFaOAr3W1t/plIWdJ3JJYaUmiyJlrwgdIF6PtemwjTqqUEtMk%0AcZPer/hlkWGqXNkyWiJUXXXorCGIWGFlIzbW0mnFV19/za//h1+TKMLDmGb8Gq4OElsZTSGEGv2+%0AjezJrPImkMgsv72Oib0+aHXOsaro1BEudbWmVy5PvXbee4yxxBSuSXExSQS3zFFDibHeA2KdVVUp%0A1kqzeYg/jw/cxv626yPXMxOrOymmhLVa4F1ULpB6Hamq5QaliBDj6t253RMoUaAlbjJVfpKt18vV%0A+9Qx7Pbc3t0x7A6EkEh5rgWCrklquR44xZHUuIZA4HIeWZYVygb0fbXrqyqybqJnzAmFQavMxnlQ%0ASphCuapepS6YPoQKWVRVWHtN1BuGAXM0XM5nxunI8eWJl/Mtv/juF7S9sDW0sjw8PHB3dydjGkqE%0AzxQDbWtJ8+WLZ1gVWOaFy+VMjIHHxwd2ux1PT088Pz/R9xKr3ja9WLZTpO16um6HUY6MZY49l3Fi%0ACROxihjL4uHlxNDfkBNoNG3j6FtJ10op8nK6EJJC2UjTt5S8A+tRruAMhLTxygrBe3kO+kWs1j4S%0A1sCuHfj2775DFcOPP77nz3+WMc+YIrv9wJu3Dzw83NF1HfM0cT5fCMFjrSGEVWJSOXBzs2PYNcTk%0AGD89M308EpaJoetIPqKVwWoZgfE+SNfASHpNiomSFxo7ychT5VqVonCmwbSWod/VueYLcY0cTydS%0ADiQVZR2phXUMkXme63vKepZzkUOBMTROYI5b6kHjGqLNZCMuQGct+92OYejJOTFOI/MiDpmubRmG%0AXvhEyHt2rUBtl3kilyBsnpAkCncOxJBpWlmLNZpcU13arpPUvKJZmXFa0+iWGMVpsI1GxpwpWrHr%0A97T3Heeb2y8YQiklXNPSdn3tIAl8MqUkce3NwNAasdCngA8ev3p59kh0Q4N1D9zuD3RDS1YSJz9P%0AKyF7gh6JaqSpwmfrGpQyuMZgVUNaJOknhCi8paQxemVazjjVQFY8fXoh5SPDsONwd08uCutaAcOW%0AKGMtFfR6Pl+Y54WYElpspAIXVUg6lRzHiV6uc4yRtm1p2k7Wsyxrfq6jCtM08/I80TbQWMvlPDJe%0AJvaHPY8PjxjXYNuWUmDxHp8z1jluGhkxKyoxDAPv3r1j2PdQ0vUA8HoNIj4s7NodbdfgiiaMnsVf%0AiGXF6JaiE5lISCvTXOi6jm5o2e87pknA1vt+IKQoY5PHkXEJWFtorIw7xpTph4HhsOPjp2fStIib%0ArW0oJeF9JMVC14joNs+R9z/8xMP9W1wjARfLupLWKA6hrhEHaMn4EDhdzsJzaloyRrr7a4QcSFpj%0AdIMzSjglYs9DtyKmqxrmYEDAmJ+9YlwpSdZzU/cVXQSgee1U/uzb50LJ5w6frUaSmku/7sXbevzP%0AdBdfuSevL601KlLdAzIykLN0cCUERAShQkFby83NDV+9+4ruZo9dDjDf0JQs7JRuh0+FcZwI00RT%0AIm2Bu/2Oh9tHjBZWiFEwjSNN24KSqO+2uovlVk/ibtDSbNzvbrh9fED1PejA4+MbdrYjnz3gKLcP%0AtN/8ou7RBawVMcFotHXi9uo6Yglwf8e7u3sev/kF99/8gt3NLcVYPi4Tp2Wi7Tustqznmfky0hhD%0A3/Xc7HqGvuenywu/+/MfmX78yK1r+O7bb/lf/uN/QHcNz8uFZt+DsUzjROM62qal0Q2da3HGQpbR%0AkpQSv/3jP/Kb//oP5PHEu7sb/sP/+h959+03dLsd/c2BZjcIzLcRB+kWQd73QxWqxEH1l4cH/vCP%0Av+Uff7NgUqLLChXECepXX+tjcdBsLviSZS+11SG/Ro9fZtCBpjdcgud3P3xP8pk4R6bziFYZTebr%0AoePt3Q1L8JyORxEQlaI1mqYBSIT5jFovuLOF4mlai2o67E5xt7+jbXsu68rLhydy0TRdj6q1Uc78%0ALHq+AAlMRltwztI1jpICwYu4XZTUV9YaSYcyWpqI1gpGoWIQOiqf1GkUmXUZr2cCV9OHQQ54KYMu%0AilKMOOauz9A2hg6HecsAACAASURBVFLX4SzgcJVFvKmIEnFTaAExN9bRD4PwFWNkHM+Ml5O4xlUh%0AJkhZg5IgFVSi4ClFQMva7lD2gMni+N53HZOeKeETXWPQOuD0hciM1XuM2pNjB7nDFEcMibEyLj9/%0A9fuWUjzLOjLGmZhhLgk1FHrVcVgdlzkzZwkXUc7QOEtnLF0u2MrdidGjbCaYjHWW/eMD7S8emW8s%0AKl+YjSdGDznTNx0Pt/fc7G/5eHqRhqhxgP4sgRisa9kfbjjc3hKDZ5pn9odbKIXLacSalq4dCL5w%0AvpwxMV8Ttvr9nt0g/ED/vKJsoT/0PGjDZVq4HBdyVCIIeBEvNq6oJKjVhrdSGJSM8JRtVK6ISJ5F%0AuBa+kcG5Bp80YfKYC9ge9qqj3d3Q7e9pc0S7QXSMYgkRws8cW8fzzPsPz8Ti+cUvv+a7v/kGrTXT%0Aaeb8PPNyOnM6JtLciwu+OHKI5Ag6GYhR3OKrNPey9gTrpamYFMSWHAqqaTBa7tFCpBg502MSlETW%0AFaRuQKlUa5OEKuKiEgkm1xRXRUrCnJNurqpYjkLJuootkr4o4GdxwRaSmDtUopRIypGYAibJiGXK%0A9f3RFYmxAfnzF+EHUMgKttlFVZ2Cr+gZ2XO2sVNVipzZv3D9yNmJ64/rPnrdT+U/2kjwgtLmNZ1a%0AlSo6vZ6FMwqqa1FXl6G8d+UH1Te+JhOWfP1acqkp5p+B9f+5178aQaikTNHbjPlrIZKTdBxNFQBy%0ABVY2bXv98SYwNE2DM7Ye4sUhss3QXQue+rBsADiBsMqttIkM1787b4fkcv3+Bo3eOlGpigVbN44K%0AUP1cWEhJ5oj5WUG1vffGlvHeX4twa2UU43I+8+Gn9xQyp5cjl/MFpRXeLyQvDBpJDKjRqynTNpa+%0A62R0SCGbKzKeFWIkX+3i5QvVU2k5TKWU8CGQkxRxKIV1lm438HB/z8PjI9My181SnCrrukinuDKV%0AUuVTGKPrZumqVVW4T0bJdXXGfvE5G2NwNdFr8891bctKFeVWLyMi9rV7Igwc2UitFZDjJrRtnaCt%0AM2iq4Bd9IOd0vR8+v2caqUB+du1ljmKLME0pE1O1d24C18asUpLoE2IhZil8r3ysquBSY+61kRjG%0AqzdHK4xxKGVq+oUIfKoS8VPKeB+qkCadx822K531CKjana8pecZBehXhmm0kLsr41JUdtBUkm4qu%0A671TxcmU5XDpY2TxK7tmj3G6HnREII0qMseRsAaePzxjW827r99RVGGcLjw9fULbhse37zjsD6w+%0AcDy+8Px0JPvxi+djmic+PX2s0YuRYdcx9ANd17IsK8GvaCWW+XVZOHHicl4w5lyhfD1R7UnVo6mq%0ASKC1rvdEpusG+ran6zp2Q0eOdxyfOz5++AFlLN1e/m1KdWAN2klhF7rAvZJiQ6FY5pnj0wsUOB8v%0AvDyfSEmhs+PN4xu++foXDN2eeRo5nl+wznBzOGCNgEVD9IS4EJMn5sK6zuLUCIaUDU0jnUqJHfe8%0APHsuxnC3v5URLmXou4G2AYWRjk02RJ2h6Cr8iihKkYQYCjgj0cnrsjCeR47HI+M8STfSgLavjKwN%0ANC3w+o3T5mhdK2NqraSVbQD3tmtxiNBtlJY1qWsr4wTabhCAepJumfeBeV7ZEnBc4xh2A7v93fZ0%0AsK4rIdSIXWNxTUvf77BG+nJGa/qmFRdMmsSVYBwlK+KaCLOIXJtQrqyhaTuG/Z7Qdj8ThAq7XUe/%0A2+GspNPFmrxmsLgqRJWS8OtMSplsMk6rCqn0nI5njNPcPd7y7vErjpcXzpcT0je0lGyJSbPOBZ01%0ATlv6ZqC1PZ06YNWFdVyxRmCwMRT8mlgING1H3++4TDMxF7bUmK6OdoUYaBrLNm7t2oadPhBW6WCX%0AlKVLGxMmZ3DSmQupyMhgKszLStO2dF3EGXtNjdJak2ImepAMA1P3sFVEx6JxTcOwPxBC5DTNxJK4%0AcTekknFa4yoAeprmml5TBGz+mcigtaLtG+7uDrTKMh9HztMzn16eSGvG7hXaDCgDMa0c15F5baTb%0ArROut7TKSXRyMixxJatIPzh2ux5KpnE9tmvp9j1D8NiXE+SEToWmwvZtkYhaiq5jgYVPny5oXUCl%0ACl9fMVazP+zp9wNqNeRZ1tSQI+M8gzkTi2YYoKyZxIzudvQFZm2g8uUoUZwAehv3LcI1/JkAY4g1%0A3lhJ1lSp7sWtt6g+298/E4R+PgImn7V+FYWUIl9dtp8x5mq9ttU4PxeESinE2tjaGjoS+S3PpuyB%0A1Wm7FbC1OXfY7bE2g8m4ygja379lDom//vgeVKbVCkfB9B25szJePjQM5RY9tDRdJ/v4snD38MDj%0A46PAzl+epbGkhJeCsRxPR5bpSOoUKUdMkQbWskYssD8caPu+uoGL1E5A03f4yZJKwbWynt2/fcuv%0A/+2/5dt/82v2dw9gHeccmJLHOgcZ/LwyH8+oAruh4/7mlrYf+Mv77zn7mZ8uE+9+8Qv+p3//P/J3%0A//7foYaOpUTcvkcbxzzPlKLFdWI7jLYUL7yutu8IwNNyYfjxB7qbPW9+8TW/+rt/w+NXX5G1JhtF%0A03dgLLptQGls32Lq51JSElh/02HalnFZOE0TjbGEoiSRNInbWkalqrW41lDjOPHycuTl+Yj/+BN6%0AuaDiSNEBbCKqJOtKKJRQxDmq5dtUCi/e8/zpiZenT1wuZwC5Bw57qDVvSBFNIY5nGmtp+gO7+wfu%0APzzR7g/MMXCeZobDXhqcXU/f7zBNy+36dzgO1/sUlXl4uOPb776hFOhbV/k84gYCUEbSxW6GHVpL%0AvZkLdfxf6lNphjhh8cRIrMgClBzsjN0itrnWxwp9daW/ogZen1NJIxTe1SYIb84Cay0FSUQdBoE2%0ApxhZ/SowdVXkAF4gFy21AIZCIJcgqVHFYHWPUXtMtkwvZ5Zx4dOHZ1TZkeLCsjyjdc/QdRx2jwzd%0APaQGokZlQwoLkYJtv3SkaJvxaSXrhahWVhJzSawmoXeW3dDx5tCxhMhRVTdGLmQvNXgsEp2dsycu%0AkdVEvM7cdg03d3eoPtOHiLaWzjUs88Snj5+uEwsKjdYO7xPPz0cuGrAF5zru7u65ubmhaQcUkuZr%0ADweJh88/MV48qXKZYlAss0fbwt1+z/7mUANYCphMIpKKp+0dN7cH/Bq5nBZizDTYKxvUKCUNKkUd%0ApxWINBWanFK9l3KWiYfqiNbaoIqpzjCpy2POxFSIWTNOiafjzLJkVHFo5ej7jvbw7RfX43RZaF5m%0AbKtwdmA3CKfy6BfOR888ZtJqCEshOXE3xzUTp0D2heIVcUkUL3xR5RIqJUwxtAZ08YQlYFhRvUWM%0ApZFSJHClxEAKFffyWbMhhUAho5WMmCUUWlmSSqyx4FMRx6zSKOUqZ8qQq0BTiiLGTGHb06iJX5mc%0AJTEwJ/kmLryEqiywsrmBlKquG3V1JVW/z2uzRFaMqzhTt9Uv9tSrCLQJP1pXhm8lDin1T/ZK6s9b%0AY+WcfhUGZZS7XP/uzwQmsTQB1IQ6VcVOGcffxtNCCBQj5oVYJMDDmv9/uedfhSC0HfzZCpQqEGwX%0AQHcdRtfUj5RqKo90ojc3idFaYki14fn5mRDCK5RtA//yWSJUFX9erc5cDz1Xzk0d2QJVo7rFNbIJ%0AHJtrSJwxDdKJkI1EUtFatFbi4uH14m4vqw3F2CskTiOW/Y2NNI0jq1+4jBdyznx4+sQ0jmij5T2r%0A60ijq8hgrqKX3oo4QFuLMw1r9MzzLDdnzqgs42/DMMiYVNNc7afjOMIKiQrZTnLgd5+JJSLeOHSG%0AZRH4rdWGxjp8jdjTStG2DSGsr59/ErZSU51Bfl2x1lFyxiiNs44U4rWj01WRKtfRjlTTrZrGEari%0AKa4aWw+lFX6sKito62JpVRMbLEsRloJxlVsUo/CJkE37NfWtVKeTjMOUKIt1iiIMoV9H7IyxtQwX%0AxpWPmRRWci4VZG2IOcrhvKre+ioKySIEWlguVj6bEGJ1+kiXYktDk8Sf7iq4yYIolvy+7VGpMKdR%0A4jSbJJuTqSJSI6kVOcsikpUkIalcSEo6GxRx6Mhio66LjzYWpQ2gheOjkAOiNTLepyPrupB1IvrE%0A8fnEbr+j6RqWdeYPf/gjp3HGuIbb+0dJoJhmfvu736Hi56HfYheNScCk8zJyPD7RNJbdfpBNNGf6%0AnbBbQgycfnrP06cT48VLwtb+kW9++e/Y7W/Z3+zodhI9HEJCKwfF4mzDrt+Rqxh4c3Ooz0CpY0WR%0AdZlJeqbdaWw9xO66HbeHO6xxLPPCNM+Ml5EcCy9PJ44vZ4JPhCmzXGa6bqBtOon9VIWYAzkkljSh%0ArcYZS9+1LD4LC8hC04htW8YjZda8sQ30B4G5hkDyiVRSnSk2iI8gC+ixiIMnxoyaFyiSGqKKiHsq%0Ag+q0wGep93qUeEtp49TORF0Tt/XWtS22EVDtVQg1GmUMWtsKLDe4tqPUe9c5WT+0Au/XaqnXuKZH%0Ax8A0XZjm6Sq4SNe6p2l3HG4OWOtY1on1POGjWK2Ntlhbi2IroQSNk40vxsQ6e1SGrArjMjJdRmKI%0ADLseTR2/SZroE5ezpCt+/pK9SJLOuq7Ce424DjSGGILwY5I4NoMPQKFpWozRLOvM8eVEyolht+Px%0Aq0diylwuE61rMEoTF1mH5pzJS2BoDDYpjIPW7bnbt7y/fOR8nJjHlXVJpAiXuLKjoe/2lOLISuFX%0AL26Eap1uabGNrS4+x9v+LbkUxsuFy+lMjuI4neNESJURZ+oaaizLPJNirAIPDF2P2e1ZlkXGjLWu%0Akfd1La3Xf1k86/qBtuvZ395gmxY/TrWDJ5BQjGbf9KxL4OXlBcg0jWEZp2vRBUhCjys0rbgFotf4%0ANLP4iCkK2yi63tJYU+fzEzGvxAKmUXSDgOObxtEYTVZSlO4Pt9zc3F6dlOvqCSmjbcPQ9/hpIYeA%0AzzLOYJVG1fE3nKGxln0/VMetJyZxpO52ex4eHukPe7nW80xMBW0dSht8Kqw+YVsgZXyKqAh+Tdhp%0A4ub2Add0NK7FCSCu9k5lLFb9rKi0upB0ruNWrxWGVl/WG0qZWsTKoVLqnywF9WdvmTO1ufJP3UCv%0A7/UqDAHX/Rako5vz1vnlNUpbKWEkIYW8jNMoip94OZ54/+NP+BRo/AnWM7ZEbh7vyd2Oiw/84acf%0AOB0/0lpFazU3+z2HdSRXMTnEyBpWHCvzvDBOI+uhYX/4mufF8/34jKkjz8F71JSYn08EpzB3PYpM%0AkxXOK6Ypol4u2L/9Fd80rUA/aysn5ETTdxjnCCnQ7Qea5Njd3vD2W3EImX6Qz9loBskQv9aa6+0N%0AcfUYwPUdTduwuxW30ve//R1PxxewFtP30Fk616NaB8qw6zpxgscsY8HGkXUdQbcGKKw5kQwEpdBt%0Ay+72DtP2GGeETTdIKhtaat1oQBmpQ7BWHCRGs5bMxXvmEPBoJh/pFQJaBnKClKBkVa+p5ng+8/T8%0AwrgsLKczZr5w6DR+npnDhXmdSLHIiEyso5RKIszXceX99z+yTBM5Rabxwupn2lbWd2VUZZ8IyD97%0AWZuwDcPNHf0fv0e3r65j2zbkAt1ux839A3cPbxi8fx2mKdDqhr/97le0ZldrzSzcHn01C4jYpeGw%0A30N1W26IAa2FVWqVpK4W9Csrrdae1+ejTg84Z4WzSf25srkSEMEHcZDXEuszV149HtYyMecsAutn%0A4i7FiPMIxIUuC2ht9oEc0j0FmXTQ9KgyoLImLoHnH5+5v/vI+e1XnE4f+fRJg460Xcvh7pE37x7p%0A+wa0POfTcqHoSNN/eYx8Gn/A+48oEwXqq/4/5t60R5JkvdJ7bPUllszaurr7kgQ5GkmABvomQPq9%0A+ksCJGgwwyE5ZC+3llwiwhdb9eE198xsckZfbwB1u/tWVWZkRLi52XnPeU4lOlCdwQ8Wo3uWB0cl%0Ak9KKL1XuxiWRYyArQ7HNBYK8RK7z+LFnGDsWE/AYhtPAh3fvUQq+P3zn27dvzPOCdx1jN1Bi4fHx%0ARs0rBXGGG+MBI/tiwPmernNYYxmnI9PySIiRzomza12bA1pLWU0MkUpmGHtpAcsBilSbywA1NSG8%0AoQyUloiV0u1kIOeQoiVomRB3asmVkk1z+yNCoNFy/tXQjR5/50hDQHeaajVRFTCGYTxQbcEpz7E7%0Ao9//8Ob9uDxHzqvjcLqjpIE//3rl8eE7v//LF64PC9YMeH2iRi0OIFXIayItUVzEqVBDQSUwBXRO%0AmJywxeDImBzIIRCyxpsRpQ21REpe22clUOIqzihrUdVSaybliKbiG7YjV8F6pKqkITSD9QNKZbQR%0A4TUphVDLVEuDNKawsYhkkKkkqAlVM0YVrBGWnrMi7orxR+6XojPI3VN43w0IDrzuHwPZCxtr33B9%0ASvu1MYPENKl3Xt823DKqNS3z4hbaHLy1PR9h3RUy4mgrzV3Glknbv2djUO1C08vNftM1ljVgh66x%0A77Kce73jOk/89x5/EYJQhV1IKe2Av73AprkuNgEC5AUN7UDxwn9Boitd37gGcf87wzDs0SRZyPUu%0A5mxVy753e+vQ1mS22ac3t09KYX9uW7TMWkvfD3vjVoxxd7psG6XNpvVHhXATErap3Pb9a60syyIH%0Ajlqo3yUGlXIWlE7KpBib0GUxLZu63UBMi4it64rv5aC0xCAHrubaaU+A4/HIx4/v8b6TTXGMrOu6%0AH/QohVwy1gorZZsceuvw1glXKVdia0N7PXkEEc+GYWCeJlR9aVwrWQDg1hhyythW0Qpt8wjNjZN3%0A583L6yXRP2MMt3ne30/XoLdbvecGBNc67jfk7b2Tz04G3MvEtLzEBjcJOOcG3lTCnJKpT+M7absf%0AgmrNu/Itf16EnhrU/vnRxlBzJLUNbC4bD0mm6S5XnOugRcIKSprKlMY0sU/iXRaqbKzlwG32n0Ea%0A0nriulKrwlkRkgRo9yI8bqJmTIla5DCVVVPITcuqtgPQpn6r9vpsDS5ZgdINpHu647LeWK4rB3sg%0Am8SaF3JJPDw8YL0lV8jlhuuvpCjwQ6NFlLHGQH27HPV9z/F8ZJquQGFdZ3KJDN2IsUqiNynuMcV1%0AXYUtM0Xu7jrO5zM///xX9MMB3xuBSpeE1gGqxpqRHAsxZFLjoIx9xzAMDMOAtZplfubLw59Z44Xh%0A7Dme+7Zh1IzjEazmdpn5+vUr8zQLpHIWS/aH9z/w0+c/0fcjt9vMPM147xi7kZhW1jSTqHgsxgkz%0AI5VArY678cQwdqQUiCGyZqlsz6ni3cjQG0pMxOkm8NoQWYO4FRWmiYoDtSpygtUltqih0+KOqTRg%0AegVVzS7aoEA5JaJVFW6Z1HyLe/H9h/ecjsKBulwuXB4vLNNEyqC0bRw3j0pySFZGY5zdp1zGO9ns%0AtCpSuRnKNdN1A0rJeMS5Hq0cOULNmTAnliUSQ26H2LqLR8bK9GqeZ1IpLEtAVej7AYPiMs3EkHcn%0AXMlFWBrWo3IVQOUfrO85JqZpEpdnEiFXVUXnPKlkaSYLsg476+l8z7xMzPNKrXm3qpMVNSvyKlM2%0AXR1k0LrH1ExeF0JQGK+JRRNKwQ/CdzreeZZr4fdfv3C7zqiqsHYgxcR0Cy2CI0y8NSRimXFZNvFd%0A78U16yzH45HxMFK15unhYR885BC4Xq6UlLk8P4vwM47QHKdGazrXMfQ95/OZrut4enri2/evdF3H%0Ahw8vhx5j9G6hXpZEyjN+GOm6jq7rhAsSC9YVYbMFcTDlrOUAv8im7M3eoFZiXlnTJAwLHUAlugEG%0AZ3n37sz9+QRZMV9udE7uN4dDL9XNVsT+WuR5eu8ZD4rT6cTpeMa5wBICXx8eqbFwGEaGcSSuAa0c%0ACgHeDn3P4TAyDuIIWUvl7u6e27Rwe74xhwXjLaCJuTIqx+nuwOFOk0tFW4GxlgpDf8AYjzKGoVau%0A00JojafT5cLxBNp7uY6NwXiDVXpnP71+GErbHreQ/e4k2Lg/uvEM2vb2lZjzx1bTl4Nlq8htA6XX%0A+5Q318ervdoLq0dciEYZgXPWur+n+35OiQMp1UKcZr58/cKvv/7KWjJjnjBlwpQozB838LSufH/4%0AzuP3r3hTGTtHCSs55lYSoeR6mCfyRVrLrtOEtobj6cTDw3ceL8903kvbacyoKbJME7PJeJuF/VIU%0AadUsIbM+PvLlyxfSGqi+R9uK0ra1kHpc3xGXjPHCq1PeoTuP6jqUl414MapVCSsoFasUShnyshDX%0ASBZyu8RRDiMPD0/8X//pP/M3f/fv+F/+9/8Ne3cm1UQo0h7nvMNiKCmjlLQzFgNm6MAYSoxMYWVJ%0AkUhBOY/perIWpydWoKlKa4pWbRCkiUjU1rQDlwGSknazajQYLbD/uJJr3ePqAlJtA1Mt+zetFKfx%0AgB0PqBw5dRavE4bI/PzE9eEJr3t01mSmVrFcMH2gKMXjwwPUIm6AGAjMrPpZOCC1EnMmloi1WmqV%0AvULbBetWOmWhRTastYSUuMWIVYZ3d/f86wZnw/n+PafTB4y11JL2c9cmocjipoTxQQOjZzkG6jYM%0Ae1FUNbUNHuEl0qHa/ryULX2wCbu6ufu3q6PBblVtrpC6X6u7W6AdEs3+LGtDFyiUttQoETmtxW0i%0Ah00RKrQRpzT784roulCqpfOOTz9+4u7unrguzPOFx4efeHr6yhoXlPW8//iRbhT+UUw3Ur6yxMtm%0Apnp5uXyh1MgSLlyWK0krzDhgxxN6hBQLD8/feL48EcOC1w6jNdZqHB6nDMqLKx6vGE8j3Ycj7z5/%0AYDgNLFoxhg7dOZwRDuu6rqzrSs0Fqy1KWWJMqFqgJlCZlMSdk6tECKkalJGEh64cjyfCWrhehLOY%0A0Vg3MB4OAt6ep7aOFnIJlBJJSmPoxJWpwXcOHTNqLuiiBZiOcHpM3VZkRdVmX6ehpRCa00O3NfR1%0A3FVpcVyb0dD1jq7vOIwHtP+M1ZrleaFERQ6ap6e3h/6SHcfxM5/f/4xKlt//6ZFffvmVX/7rbyy3%0AwN34jtPRMPpBGs6qltgxBVslSK5ykrhizZSwktaV0ilhgBVFJWHQOJUbeydRcxRTAEXiS6VQyBQa%0A+qM251PVlIYzqKoQU2FZIyEVeuXQ2rXLrJJTJcZCjoacSivEaAymLK5TU5NExkpEFXEUWiORT5m7%0AS4193Yg8TWSt7dLQqq0tm9tnt+u09Ry1R4n3kgWFDMvF7tribdKGSeXNfbS2erGdj8yLEabQoNPa%0AyOek3dtRr+DWbE4khariCtqUYlVpgtJmqpHnbZzFePev7uF/fPxFCEIK9lw7bJZJeWqbkAMvlqxS%0ARCjYYlAv8GZF3/ecTqddnDFGgMyb82Vd133TKvGDxr+xRhaBXFBqqz0vu/tiE5K0EgeHs7LJFSFn%0AY84otBaeT60bCPsFZKj+8DPThJGSM8s8M8/zLiSFEIhrEKiWUsQUQCHsmixRJ1UVqsoHeOPhiO3b%0AsoTAHK6MSlGNZY6BNQaBehqp+PXW8PHzD/z13/wVnfd8/f0rv/7yi3CZ6gu7B+A4HDgOI7rAOs+M%0AxyPeWHKK1JjJMUKrytzU1E0Y672XXPkrwSi3NpPOefm524f/9QZ1a2rbrOxui2RRdxEkBKk+XZZF%0AxK9N3W3vte98m9boVhtd0ViMds39sAkqDjDkVOW99YOwZmC/iW+fwS0qo6vY+OVnkolrzrJoVspu%0AB9RN7dftwFSKZDmzrD5SG1oqNma87wQ0p21zsTQRyFioZr9ONp6VwpKiwMesaTOItriJICYCmq6V%0A+ioqKE1BnmVepKkCacgwLWOrGvSttAVluzltr22qkNr77bxnGKT+ei4LpELWEXIFneWz0Pght9uN%0Ay22mH44sDVrrnaPvR2p6u1gpVTFOY73hNt+wsybGlfv7d3zUH3l2N1IsPD090XcnjHe8+/iR+2p4%0Ad/+BH3/6a8ZxwBg5COSS2uIv12pYE1Rp6KFFqlIqDMOB4/EowlEUQeVymZjnK8syYLSsM6pYeg/E%0AilcO5TQ6L9hqGccTf/r8Jz7/8BPrGrk83FgXcR0MY49RmrisYvO2SiZgnXwulVccDke63nJ5jtwu%0AwpFZZuFbDP5E1w2QI9dYWcvCkgJxCcQkgpDWchMszVYbbW5rlMZ0zeWlJAsdUiLEQCpgvOc89rje%0AEksklSgwfqNINWKsZTgKa6XkwnWaCFniMHMIKCWwza70FAPe9VjriKVCLtImYxx+A5SvQeDtKVLK%0Att4bFI1xlCEtCXQlLIG0RmlCVBbrTXMrebS1simcA2qeWObQKncdaQ3ElFFW4qjWehFTS2PUWUNY%0AJW77+lFLYZ0nWZmKAE697eQwUipRVYqBoe8Z+57jOPLw8MA8z8Ta3HdFE0Lldl3x3UIpCu8GUBXr%0ALao60vQgoO41khbFYhLpAKoY3t994v78nt9/+UKOGWc7+s4TSCJIZbHO15IEfq2gr1KL7du1uiwr%0Abprohx5vLVZrus7z/v6ezjrWaWZdFr5/+850vWG1JgWJ+WmDsHSMJ8dIUkpg1DEzDkfu7zyVlzU6%0AxsjlcsHaG50fuBvOOO9QGaZ5RleD046h6+hsh9aWlAqXyxVjNOPoX/zYCNvjfCfQaWct1+eA9pnx%0ACKMzWK8IaeH6PDE9XDkOIzKhr6QUCeuC9x3KaJZl3WPVj9+fuF0WWbeN5XJdmG8T+U6iGKYfqDnh%0ArcZ7Szd4xrFj7GUIsmjF6XBmvmXCmgHDOJzpuxO1Wtal4HvDcDgJjNT3cg9q8WC0QNBl83NjnmZc%0A1wszCCVOPZXBtyZVVaHwJk4n90hZwzbRHrbosFz74nR/ue/u99ZS9qj6tneqzQ1alSarQikv8f3X%0Av7a//zrev+23UoysSyDEIAOXXORzE5OsOZX9XrK5cmutKGMETO8sXR3QWeG0weaKWTOnajB2oNOF%0Ag3KMSXNcwHeWWiHVisexxAxZ4O/9nPHXwDEqsu6xWJa4kJMiY6EbKTrJGuI0NlW8siirKMYLY0xV%0AjHMUFGuOghGJNgAAIABJREFUVKWwXSdQWiopV5z3+GGkOku1mmqMiFkaSnOz11zQStOPnuI8VU3y%0AXmjbBkueu7t35B//xIePn7G+F24HFWUc2jkqmlyrNGGhxflpLM5ISUYukTlIe2SuCHTUGKoyKOvI%0AyOEpF2nm1UZjnJf9tJKylk0SEVasQ1nHmgshVnLMeCX3k1LqiyO68V5CWIDC2PcM5zuUhUElnI6U%0AOOHRdNrw/nRHb3u8srLnUJX7uztUrfzTWphuV3rX4Y/30tSkNd3gsd4Tc+K6zqiDQ48dx7t7Pv3w%0AIx8+fcb1PamJwN048stvv/JPv/zKeDjw+dMn/M3DZkJWiuo0Vcn6X1Fg3GbA2Q9d8nnXAsNGtCFM%0AeSUYbTmVJvBoGdTtMQ5dQckB8oW9LHth3fZrchZQ29MSplst+zq4fa9N7M0pte/zMniVN22D7rZ/%0ANoewrgpKwTnVXL8JYa0kUAlwxOhw45GhHxjjwLiOjIeO9z98ZFlnYs64rudye+T78xeqLVgPpisk%0A9fa++T/9h3/P94vnz19/pVxgLoXkPBOJ6fLI5Xrj25PsLWxnscqAEp6f6RxKKyKVqhXYyuk8cvr4%0AHnfoSDqhLRyMIzuYL898WwN5DazrJA6LnFmWGcHDyRA2poUQFrrk6ceBPomjpyCxGkiUqshVHKw1%0AiRvEWYszHbUUljmibCWnSIkSBTVa/CpaZSjihKmpoqswHGsu0HiLuoLZXJNaziQZJUMxKqkWss5U%0ArcSpr0Q8DymSLxfqReFGg6/SsFtLxjvL+XzPyVdK0lwfV748vOXErEtlvRmevi78Nj3z+PBnvn/9%0AwuXxisay1kKnEiersRh0qaiaUDWhVUITqSzy2WQhxgkdAxSHVdC3YZ91gjTQZGFgZRlCWqMp1lBS%0AkWhjyqgmqFarIUg5T4jC/CloQhOElAr4zmOzRHbnKRAWIFtirOSicLZdsVXENtNKmnKN6BoxbOYD%0AJfvPIo6dprzIGaudmw0KbQvoiqkvjK83LlolZwVpad58z9slKAy/nRu83e9efQG1sYqaJrDHuHVj%0AKClZI6oSntR27b++f0t8DDY1VoQrWTMScq8p+QWnQztz//89/iIEoY3/U7LASrWWabnwbZTcUGuV%0Aarn2542WCZSILu1NK9ICMAwD67ruGxbTMr4hBFJM7eCX9sVUawEEyyFbHltcaKtm3W6A1myuENOc%0AK5t49LaSFdiFIKNfYI3bY3NFpSQAz+fnZ6Zpwm+xrcYGMkqm60qJZVmip2XPG5emKm42tpRkshBS%0AIMRItYakFUVV/Di02JflMAz0vefTTz/y488/ows8fnskrCtzm4ob71qMzXIYR8Z+QNXKfJ0k/iFP%0AAKg7g0earjbnlsTGfHNTyesqLrBSyu7UqU1sq2kfl+yv4/YhFuePiC8pZzqlJIvdxD1hBr3E/raD%0AkG7flyok/eaaf/M9tsPM9t/GGvqu49o+dxKtaqDsNRJjpu9qY6G8ZSuUUkRIaZPZza2kld6jNK8/%0AY8ZsDqXGZFASNzsez5Ri6MdDi481Lsz+81a8V83pJGtBVk1oynm/dkqmiZKS0y37xkNs4puQuSvY%0AWlhJL4ey9uf2591ga7TDSU47aBdkAp9VT9QQi9hErbN4LzWfz48XNFqcJc8XmWpRef/xAyXMb9cF%0Ao/CdJSQtNZNCVWUYe07HnlIVX/78wOPjV87nyvEowGrnR+7uPnC+e8eyJrSOAkkmNaVdqt9LlniP%0Aaup/jIWcArUqrPEoVTj0R96f35PWicyKp8Mow2BGRnfEGxGC7FG4V9/zA7FmetdTi/CEptvM5flZ%0Aao0N3L+7Q+nC5fnCbXqm1Mrh7sT5/kTXudY0kWDNLG3qlbM40Ppu4O54xruenAI6ZW7qKlXlvaGr%0AbeKSaT9PaxQqGwfEoLVD1YA1jlQrS5Aa0lxlOiEii6Vmef/94BmGDgz7DfDh+Yl1CdLWpBXaW0JI%0AlCrCiVUSP6wWmfYJEVOmITmRVWs10q2Jy1hqkRY+pa0cBtGkNWKsbKZLO8xXKtqAMhrrLK6XdSQt%0AwlGgys2976SFJbXmJG0tvu/Q1kirRpvGCCA0ksvbUm+rFanI800hiGioDbXmJiZLfLXWjLMSw1xX%0AEdO72hFzJNdM33c45XB6wHnZXMScuTvfMfYracqE23fimii6sNTKelmZnxZ09tydzgzdyOIi3veo%0AYihpIRtkg48mbnwNK45FsVCLI+x2vTEvM9TKMPY8Pz+RQ4TTCd93EknJiePQE5eFZbq1wUjLqLfD%0A/vPlSq0SJw4hSIWykc9T1wsbo5SC914akPzI+XSW+0GQNhnTHHJjP9D1Mm0Oa6CSOBxGTqe7NzXG%0AznlOxzPGyFDEecvpdEAnqFFzvV14WJ54/Hrl5AeCDlyvIr5KS5oSTlh/ICcIWtby5+cL6/wNpRzD%0A6UQOldttRXHj3d0ZrJWDx/HA4DXDoafzFm812lbK2FMYmW4r5/MZZTTHuzts50hZ7hXzsuC6A8NB%0A2sXQhqI1GYtxEgs2SmFsTz+0CKXrxEmqNDEXcogEJfuKzhj+oFmSat1NQ8J725yubcDW4NL7vuPV%0AfXX79fr3Xt+bSklvhnSvodLb3/2jIBRCJKwrsQlCulRxMrZChhDDm82y9567u3s+fPiAuzwxKMdB%0AR3TUjH1P7zsOqfLhfM/7sWfQcLAW09hPvu9aRW+lDAeWYSWezoQQOB5PvDscObiOoxO+WQgS4aZq%0AktLETuHuRimbWBJ9NijTc7M9/V//FdZ5KVhILWZgDCWGNunVrGsQxtZ4wHWDuIO0cLhSiwqltsjo%0AFi2SuNDKui44VnLIxFWanP7ub/89n3/4kRKlWrt2wjnTyhAb3LxzHq3kAGmUTKKXZeFyeeZ6vTAv%0Ai0RQqkQqjGwBZLiIHFpiiug2YMrNrS36VHM8G8t4ODIeT5hpocYgMWrN7nZx1sm1WirOGQbnOQ4D%0Aw4f3DGOPW99j68q6PPH9uaO6yv2nD/z08ScO3UGcIWiMgvPxSAwrxWmm6cphHDgcDiJw9z3vP37g%0AeHfHGiLfnr7z//7DfyRpePfhI3/77/4HPv/0s4hmJRPjiu47ck5cpxvj+Y739/eCmdg/4GC0lGWk%0AIntXo63ck/aUhsQ8pHDG7sc+reSAVZVM72vOL5xC1RBgVQmov7m72lxtBwyr1ta3Y2dV3Z0Dohzp%0A/XnC5vZrv2vECUXZ9qDb9Sv13UqVlwNji4OjNORA1ZFSJkpdG6rAAw7oGxagA20ppqKcYfBH3NAR%0A0socAk9Pv/F4+46xmftPZzJXivJv1qSPPx9Zfrf41TCYAVAEbVlDYbkt3FIgqowbDcd6oMtQdCWo%0ATDSKmYpWwhLDgHOV3imogTyv1IOmHx14TQgzz/MMpbC2WHspmRggWocxwqpZ1lXORkRuN0kVWCOv%0AlTOyp75dbnz7+sDlMtH7I70eiCFxvVzwyaMM2OZcctaIoJEjOVeIEV3FrSnuF4Gsb61TusXi9tgY%0AmzCgpCa8FgqRqhJVV3KVz4CyhpwTt8crcSzcHY+MqSOvkTDNVFcZh1H4WZfI87dvXC9vo+81WZan%0AyG/Xrzx9/8J0eyKFgKkdQ39g1Cc6NeJqjylS6qAKUKRYqZCoWsTwWhKlCsjbGCUw8N6jdKaoTK1Z%0AUAkpimjVBmO6GRi2Ib8kWSQuB1ICFKKIclUbQsgStTYZZyu1sXrXeSHMBYolR0Ef4KT10WiDxWBq%0AhhJRVeJvVtUW3xOWk5x45H+p4hTSWkwBIp4EQATK3bfXhi5s/5+S96dWAaBv5R1SYiWWoLLd514J%0AQhvGRbADLy1k7Qgir5Vc2m9B0bsQxG4yqZtLvpkpam57WSoFTUlidqm6cfPYUin/7cdfhCCklKKz%0AjoSiGjmgO/0SD1O10cZLFb5OU9RijMI9aZuTFKK0lekXwG9KrS7TeWnmipGUStss6n0TWys7/Hn7%0A+uIyifvGxxqPtVu0TLQQcYiYXTTa4mYgh/SqpQXH2reCEBXWdWWapr3RZft5N2Ep5yoqdnoF2q7y%0AGrz+oNVS5XBT5UOZ2s2/ACElyrLQHQY+ff6Bu7s7ck7S6OMM/TjIdP02N7bElel6o+u6Jp4VjucT%0Ah36gc6JMx3nBVi3WzkI7eGRijAx9B7TpYSnUnF9axJpVNaVIThFvxSq6Q7cru+24VgEyx5xeGtuQ%0Ai2RdV4ZhaC1vLQufXprOtvdznmd855vKK3DbzcUkMYJCbU60LX64XYC7WFVbE1yVGF+4zXhv6Lyk%0A6VWtDfa7tXe1fyojE/u2iyjtQK+12QWVzRaaN/thU3FH53n//gPGdhyOZ5zviPHFdWS0aZFFsVNa%0A+yKWKVUb46eddJuQuCnESitKgyYqjUypSgsctGlYrbIg6c1G2bLqG6PCNZFLMrySBa5FFnqrDEZr%0ArrMcCvzBcxgPWO+4PT5SU8KORz58/MC79+94eHrmdruhteF4Pr9ZFyoF11lcsvjqpFK+xY/6vucY%0AzsxzobKgjUA+lxiJZcH3YiE2+kgpgVwiBZnKWWup2uBcD3UTl4PAug0SZ1MGazsOXY/RCDS4rJzP%0AI77z9L5r0a/IvC7EORGCOFSMdsQ18f3LN57NhRgz87q0ydWK1qBM4XZ9ZlpuZArVVLre4P0B64RF%0AEELBOU1/HKFIw1Xveo7jAaomKxjuP2AxxLWS89wObZKRz2kl5NDeTMixyHtfNdWDMRGbAqiKd47h%0AeKBMct1N15nbfKGQuftwz+ndiX7sWYMcZNY1MIeVqhXD8UBXBkIMxJiwzuOHgW4Y6YcBp50A0dO2%0AJjQB2Ji24aZZoyslRhGdrCUXhUnCD9BGUZvDyDmp4zbO0I89d+/vZfM/XymrTEmGvqPvR3KMxBxJ%0AJQm7QStyzYS0NgFUXJfeW4zRvJaE7u9OxChDAmeNuA9rZpmuUFu73DJTU4LmAHh+fGJZFo6nE+Mw%0AUhWMx4G+P6J147C5nnldOAwnnO7o3QNe3chtM1BLJi6Jp/VCb7+QVuE+WWPkOgsFVRTednKYKUUE%0ATGNQRuOtk5prY1FWy9StJC7Pz8Qg63xaA980PH8zzPNMWBaWaebxQRp++n6UQUqLe1UFISYRci8X%0AAdzebi06OfLO3r2JZA/9gKuGeJPX2WI4+BHXe8Z+xHsvDqwYiDnSDZa78x0///SnNjlva0CpLLeV%0ApDJj53h3/44Px/dMTzNffv3Gl1+/c73MlFoY+oHO9XLAXiQy3g89zgxY3eFtpvaWoVNoLH+evggn%0AKYMqCovEDKZ1RanCOA4Mp5GxsxhVCGEhBUvvLJ1TzKEwngY+u09iVfdOojsaqpJIcogr8zKJeNn1%0A1KrBWDIWq5w4dr0B7Zstfavc1aAsBbPfV0KupO3m0R6pVGJ6ceZSZPqqtDgWQGF12Z05wJs9yraH%0AeC32bJtPa+2+99n+/9fcxbd7lbyDpnUrTKDFH5KSMguQg9cGvtRaeGRD33O+O3N3GjgTOKhInq94%0A5zidz5h+xDhH5xSDVRy8Jy4zfXfgeDqKILLO5Jx3lzUIQuB0Et7a7XYTp1XKwiDUDt+PdB/vqIMR%0A9+gS6ZPG+iNxPMPPP0uduxIRJ6UsTlrrcNbv74txDus9pol+sVRCLiSjXh2utrdXrlG0JRdNiMKU%0AKqlB728T02VCFSNxtHZP1k04MVoiCbVszTcSuZ+mmcfHR66XKzlGGeQZi9O2gYktushByKiK1XWf%0AiqckjMScmzyhJH5rm2hZiwxqhEdRMdqKIOQ7tLXy53Nhvd349tvvnHImhxU1P2NVpLCylMSUI2sJ%0AXOpKwRFn2ftC4bQeCcvCL5ffSTly6gp9SKA0p0HhDxZ76nl4WvnH6yPfpps4iB8eGH77lSVKTbyI%0AkuIW//LwlYdv3ylKOJX+1SS/7cpQCPhXGdm36OaUUgpM2+NUpSlKXAgyAoQN/KrkTPlqfiYCzwaH%0A1VrvDdvbYK6o5jRq4xVRoCp5A1lj5UzR/Eq7P33bl23fTFfMblTanHsJpV4cEzSnSs4JbTKlrizx%0AkTU+oUyh8z3GHDD2XlhUqUepgRITt/XCPF24zRdiDtzmK/3JMhwTv3/7R357uFB04sf4P795VVf1%0AzHP4yuPyjWuMZDeQjSVpxZphSZlqKqa3WN1jkwDGp5ogJwar6bwMehg0V1NI4Uq/ZIxTnNyJu/sT%0Afuz4/u0b83WSgaUWPlophThHakykvkNRCUnWp1wLPF9JJXMYxI28Rfceny58+/5ICBmrRylVmG8U%0A4L15x48//oDrLSEu0gKbM2QkybGu1JAgxebYlPOMgKX38G6LU8l76rSV55ZLixoVYdw1iDJa+K/G%0AGbQWNIdGY5Ulr4G8itPW+wGrB7K11KxYprfRd50N83Ngma7crhdKCAxdx+FwpvMjjhGvDujSo1WP%0A0QO1XilI62hVCmWNRL2K8MM2nuSeoFGVnIVpOa03Si14b6WpDEUuMnANa2rAbE2EPTWSUibFIu24%0AGqmzrxJFtdpI61Yp6FJkMJgSJWlKFkZO0QVlPSZXVEmonFElUzfWZoF1nphzEeaXkuKe7RrUBmzV%0AaKPQErraVdzXhVA72xiJn0kypDYgeAOOt4fZnECv7q9vzon1hVOk2mLysnbwAq5/JRq9vj/Lue7l%0Aa4g1QxaLUrI4VKvwHSV2CCG+/Wz88fEXIQhtj9dTqNcZ92VZ3ogpezVqc3Vs7pQQwh4D276WHMIW%0AsWFn2QysrSZ9Y66UUoj5xTH0IiZlYeO0aantLN53DRC85erlz+YGSpZFWBam7WcxemvEeh2JabXt%0AbZK5fd+tOSsXEViUBp2lBUNryQJurxWIqCDTn8oGg6yl4roeVYpM+/uOw+nI5x9/5Mcff+R6u8hN%0Ar4jo9P3hgcv3R758/crz9SLiW5AmmmEYOB6ODH0vN8sqLSJGKca+p/Ne3Fa5ENfAOHTy+inJ9W+t%0AcNQXkHeMkZiSVPhau9d3bvENad3aquszKbfq2uby2WJiApb2+5973ZiWszivjqejTFzb50TXBplG%0A7Vl4Z9s0KBdSTHRWODyqOZ3k4m1ZTiopNv6FkRx+rXVnGolFz4A26Cjcp9Tex10lfmW/35gN281e%0AGuss5/sR3x8am0oxz4FK2T9HomibffO7b07aYlJVWyiqLAa6bC4h+RlqFS7VxgCgytakNBeRau/1%0A64jA9j03XghFauydsdTSJv1WfpbQYjqn9z0fPn7E9z2xatYpc/rwiZ9//pn7d/dcpgmam+lwGN6s%0AB9oogSt3llQNWMOaI4+XZ0qVdqjD6YTWA9aOdN0RbXpAAK7LGjiOAu9DzLnNISMxPmOcsA9yRVo4%0AZCJitG5wYk3vDTWP9K5nWTKd7TkfzvRdR+87np6fuTxe+Pb9G0tYBGx+cFjjWNfILS7SxNVAw7Tv%0AoWichHatQwSVMQaMgZAWFHA4Dtyd7lBVEZYVVTVGF8K6EENm9EfAUVIlrgIA1spIXKDIUQJVMdqI%0A8JLa1KdmUkgkbRjGjoJGacV4GMVVkDRTuBHDKg6bKrWV1Si6cWA4jIxHiXppJUC/VORara2Gvh8H%0AvPOUVFinlSUspLBCaU1+XiDfwhaSv7+txUopXIZOGapqTSZaYb2ltx1YjXaG4XTg/v09KSceLk/o%0AEPC2E+HFGnH3pCjXgNbiopFuVJkSO8N4GLDeMHee17O193d3rGGRmymyi5ecfys+QDYnU7iRlkiM%0AiafHx51Fdjyf6Iee3g/SGllkQ+ddLzXmoVIDmOrweqA61yaPsvlJKbNMK1/WL6SQcMYRY4soVU03%0AdHjVMS8zlYrTsomspZJCoh964QwYERhzDsIuquK2en54ZJknnh4eyUnW0OkaAM3plBhHWX9045xs%0AEMcQI9M8s8wrlcpdCi26U9tgIDRUReF6eRben7Noa4XhkApkhXZScx0WYYJQNGnJvD63hTXw9HBh%0A8Aad4cPpPZ8+fWT4m5GHz0/8w/Ef+Zd/+o3L08TYiXAqggeAIkVY10wKK9frRClwPBy5P98R5pWL%0AnrlelwaT7sUpUmX6abSi8x3OaUyJKGT6XLPcCZY4Y/uO03AipsiaEuhC13co59HWEcvCvGpMZ1BW%0AoZ1u00AtcYUCKCOxv7pNIiXKgmqcg6p3wTT9gSGUsvza28dUi66UIsOB/TBS9/ue3CJfN6pse4lt%0A3yJolG3juok+f3QQ/VvTTypgDbRynJqEF1FKEfBqO9nKNLSSojiSb9cLKizkMjOXhTTfpPV0XplS%0AZsmJ3ls0ic4KqPj9h0/89G4kxMC362OLKz5L4YK1lGvBPH0jJWGBlZQF/l0V5/7I3/z015yGgegK%0A021CpYLJbdLX5ilVKSl2UF7uFVVYZ8bKGl9SwShL5wec70BrcoaQReTxrVWIFhXZJAUpZ5A9Zlhj%0Aa+zLXB8uPH9/hqJwtiOU5sxp/BnTgPkU1aIombiuItQ+XVimmRKF4yGHTyAXGsdgZ1ApBH1gtCPU%0A1PY/4qANIUi8MkoDoUP2uYU2gEQGXsZLBXurTyIsC9+/fmNeF24hUG6PDC7TjYaQV3IpLGHh2+MD%0Aj1yYp4XLdCOWxOEwkFPi4eEbzjlmW1CrAmV4ZzPd+p51tvz2+Gf+/vd/psQVXSpfvn7j+Tbh/d+j%0AtvWdyvn+zMPTA98eH/mxVp6fnxhy3lNbCqSZCSvXmBEfTkU4cbXWFhOT/TWqxcQUZJpnp+2xXjez%0AVqQ5SiHu/kqh5u0wyct7orb95KYk6ba7lOujkl/5graHeAE291Bt92WjW8y0FLKyzdEg7DOlFSms%0ArOFKKDeUfWDJX1jyV3Ka6HXPYO4w5YYz79DmBKy4zmLcynX+M3/+8juX6YlcAz8fPtKPcJ3/mV9+%0A/QeO9wc+5betVp9+vuefHz3lS+b56cp0Wwhq4eGa+fa8MN0UJffyk+iCcZqsYU3SYFeMg95g7gZU%0Ar7jozMPtgWO/8v7ujB06znd39INH1crUdaQg+1a7BMq0ME8LC4V16fDO4JzBOo8xspaGmPDO4rx8%0AxgCGw5FhPIEKeD+AUqxhpaIY+5GffvoTXe+4Xp+43S7crlfmSQTc5bZSU8RWcZOx89zyZvfYWxd3%0AZL/Y92UvqGRvKr8cGgfVEUPB9Z778zv82TB2HlUy63RhnTLndx8xNbPON5Y5cn1+5vL49Ob9SKGy%0ATIX5BuukUbkj4cnOEasWBtDQiTusOKqy1OqhOqoSoUObJNdJXtEYVIM8G2dRViDSFYglEXJri2vs%0AI2MNtUAIWe7FLfKomwCrjcS3qgatreyVqgwXOuewWmGbJqNqEqaRUtCcoeRMCYWsMjFrdBHOESlR%0AYqLEQMqVqVzJ84I3DqO9tM8qS6kGrRaM9WhjsLq2+yj782Rz82z7QGVeqcDbPVHKgbazGEptX2a/%0AZ8LLmWpzCe0uoO36bvdajezb3sTEmzBU2xq0/dt2K9+GnNtZONciyKR97fjvP/4yBKH64qz54zRq%0AY/10XbcforeD9xumULMsb26bTWQRl09omUv5M1tufYumbQCo13l6ceM0l09ld35Ya3gNlH7dVibO%0AEE3Vr74GrzZS6s2PvD+PP/4sr+3cu4DR3DO1bsKZ1ALvETKtBR6swFTJUFelGI9HjLf4w8i7d+/4%0A9OkTlcLl6YlcCuuycr0+8/33Lzw8PlKoWGdZV5l+v3v3jh8+/yD23Spq7LquUCtDJ5buKUs2NISw%0A84yMeoHtva69BXbWwBYDS6m5gLRMwbQxcnMrAl+OKe2i0La5jDE2Dk63v8+olwa4TXiSDbChFjks%0AV1PFKaAkepZThk7eq9QOYaMxuFdxNGMMfec5LUd0kRNVzgmM3z8Hry9ya8wOFiNUOcgb4V3RLvRN%0AgBKYmFzA4lRpDUvjiPfi9lkWOSBve7rtdbGNkbVtsnNu09/aYGhqW1yKTEaUMAeq3hq8kiwqtfJq%0AVdoXkzdNNa8XJQSQqRVtQgjOOuFFNHV9A1cP3cjpdM/p7oR2PVp7MJaCAH6NkfppZ3t8/7a+1BiF%0ANmC8gaiIJXNbZr4+fCcE6P2Ry/XGfEscjz337w68e/cZY3rWNRKWJuYpi66Qq0wc5Wd7Ee9Sm17L%0A5zRLBKCTCKtERC2d7xtb0uG0w7uecTxSq2Icj1wuFxHzWjyu8z1GJW5p2YHruU0MrbUYCwMHqoZU%0ALIfTgXHsMVbavVJsIFHrGIdBYjcxMl2urFUT10BcCsUrbpeFaQrcLhMhJAHNW0dFxHOrxAmptVxX%0AIoRbcoscWGtIKbCGmb7vOBwPWH/H4Txwna/4wVNq4Xq7UpUIHafjUdyCIexOt5gia4wiNFZkU6mF%0AhxLSwm1+JrQmQm2OmKwakF5YadoJlC8FWaMzGtuPZIO4w7Sm8yPejrjO4TrH+f6O4/ksDYfOtyiO%0AbY61RM0igGktN8pK3ddvpStD33E6nigl89z3PL/6/FmtpXmnNbfELFNo74TztGezQyGFxDzfCKtI%0ASrfphjKabhiwjdMxz4scJJ1hui1cH66UmFlvsfEVLd54xkFEmLguLEtgmRZMew9TKHusurOOqhVh%0AWSjts5JVFi5YivRDT+c6+rEXN9NUUbXgjCNrS46JdVlZl0U2rWprVRTHQakbZF5cEOLalJKBUouI%0AJ21DV0ompbiLCBJf0szrwvV6E86Ts7gUqEZqlQ/dAfxACIEa4fHbE+t1Jv0ffwdetiY5FuKc6ZVj%0AyYkHc+Xcv+evfviBv/rh7/j07ifG7v/h7//jfyFOhfW2SGwPsezfrgvTLWCMlWa1Unj/7h2HccR7%0Ax2EUftHQjTg/klKQ6abS6JTI04JSsh7cnw58uD+jSuLhOrPkjPEG56048HISPURraQi0jnVZKWGl%0ASxGTE86W5j54iZrLGuP2RscNeppqbfBe2csY9a8ZQrkoaVQrm8giLtFaC1WpxqV9GUS97GFrE35e%0A8w3q/ut1BP51NGyLh72Oxb/+bxQoo6htcptiIOWIMnLdWGvaxLx9n5R4fn7it19/wV+fGPKMyzNp%0AvpEyauuqAAAgAElEQVSpuNOZpcCcE84ZclqwCuZp4m/+9m/h0HO7XfmH//IPpJS4Xq6M40A/DDsf%0AsuTCMk/Mk7iInHXc+wNkjX1/5sbK1y9/xqTCmC3aPJEOj4zeMfz7/1ESNajm4JV5rNEGb5xcB2oL%0Agmg53hXhSKoWE7dVhg26uQaU1ri+J4dAus6EtmYeDwfe/ann3ekeYiLPC9kUqjJEoGpFUZq4RmoV%0A6GkqlXWeWwnJSzOr2vaTKZFiQAUjDhSbpOGo7UPkOSkoRg6oCuIcCPNCDIkUEiWV3aVftUBQlZGo%0ArzIiBoljMrEsCy4lGZotC6aCtnLvs8bgtSMuq7CcYqWzHqc9p8NROETLgnFbQYYhtabRZZ3wwRHS%0AQlHiHC9rpMyB8vS8R49LzXSdJZF4vl4IIbb3f6Hksl8J+Ttc/89IJb3sfXZF5vU11vbw2yT/X19I%0Ab7ZPr/8W/IEd8vorbHGz/8Yh7d/4kq+Of+0qrdtzauJURd6L5hxoxw/ZM2cvEpMeUHykq5Fa5b6Y%0AtCVXS9ICsqcKV8Wmd3wKI3fhb8UFTqX71aENnKb/wP8aFtyTY8hvnd3vP99x/u2M/60nfH3iMq2s%0AxfB8LVyvmWUFlVepKi8KNxzwhxEdMyUEgtPgKsoDXnFZJy7TzF0fGTmCNcSUUCsMw4He9zw+PmGm%0AVRquMqxzIKZAWBJdb7m7O3E8jozjgDYKpYoMn5WlVtmrf/r0I4qB62XC4KVMwyS0sQyHI31/QOmK%0AqgaNgYyIpmuGVLBA0ZpqNCXpfT2uiHjX/qX9QiI+tJSBVuIYVRZF14Zsrom7MPY92gk7d7pNXMuN%0AhxtM6w3jR+JqibPi919+5eHL7c37UXIlhipQbTWgDVRlCFlRakLpJCKvdWjjyVhK1RQcShUw0rSq%0AyMQiYpXzShhKzjYshwarMdXja6aqRYpzYoHYpIsiDsOYClpXrDMY69s6UiHL13LWyX0wZ4xWO2Kg%0AFCg1oJSIUbVUdN44oJVYIyFqjKhPqJggZ2rOpFRYUwHtqLbQeb0zfGIRscu0s56gTGsTfl74qaW2%0Acyay5m2/Jy5AcVvul/f2e7wtWdKqvqRImrtHt5TK5pQHREircn9XvMTPan1hFpmGln97924lMQ37%0AIW6zl1j4ayfwv/X4ixCExFTTMretiluo/nVHJlX94v4o8grtsR9gF2bmVT6INbXDfhFHy1afnNvh%0AT5gzLwLT1vS1LYa1TRi39iatt1Yn9UZIemOf3hbo/UWXiEEIEst4A4BTvOLqvHVGbb9fm9T4R/7Q%0ABoCUjVtpHxABHEqNfI/re6z3fPj0CbQi7rX2VrgnVWGlJ5Hp+cLD9wfmZaEbBrRS3KYbVcHd+3f8%0A8OOPAFwuz8LeKIUlBHjD9YmsYdnTz0qJY0k38coYTQ6xZdbFibNR2lNKFAXWaExV+3spjpW6q80b%0AYBvYHUXyfaBWya96L3GirULetAag0r6uNS8urFpewJjba78Le+31XpaZdV04n44cjkfiPBFTkMhE%0Aig3kvC0UBecEMl6rxjZbYEyRGoXvVNsGvZTaIoyJ4sreNJZb9nz73Mnik1Ha4IyIW9v3ezOZ1aKY%0AUxXa6t2x1D4wu3psrEFr4UPklDC0zDCiMytVRTjSGm+cKPhVUdtrv4mgIAcUo0BZw2EcOI4jtzSR%0Ai8B7txjhdFsYDyeGYWAcR55vN27XK59/Ntzf37cNNoyHt4KQ9Zbh0KGjIqnCbVq5zBOlWrQeUGoQ%0AiLIRbseyRFKSmuhaxQIvbrWOquzemrUJGF3X4Z0jx0ipGaXkxuzGjmWyrDGhrdR4H89HjDoQ08rz%0A9Uqp4DuB997d36ONRPEeny8CiHY9RmdiLDxdngm3gLWG47HnfHeiGyy32eImQ1WZ8XzkfJbmrnmZ%0ACGtp7KielDTrNPH7b19ZbhNjP0CtLFNivT2xzJGNm5OzRNesKQLjsyLQ2iYCWSsTndIA6EYbOm9Y%0A10QKK0EXDrXHdwNnd8Z2llQjcQ2scUF7C/kgNnsNyrWGOK1AVZawyGspM0uUNlinUbqAajlzUa1J%0AJYhwt65UYDiMWOcI88Iyr+gKeugwY48Ze5QRgKOxGj92HA5SSW+8p4aAcU7azaoAu2NV5JCoGax2%0AWG0FRr05acjSqNHW2BdOljzm60xF6n0rlRRWKhrXuF8GLe9Fp2STdmuTJS2OzlqrOMn6nlwLIcqh%0ALdfK7Tbz/bevqCjTwlxk/bJo6Ee86bCdhqypQoglpyYI58bBy6m5RyT64L1D2Y6YopQSxNaulTXL%0AHJhuAoaUyb80dpQiESZrNc55KprbNMtzXBbmELiFwHWa6YeOdV1Yggh4w2Fg6LzcC52lHzuGTtbe%0A2+VGWBOXdSaUzN39mbv796ScCEmcvOoKyzIx3W44b9AFslv3Qy2IG4NoCFNhOB1QxfP0cOM3942f%0APnV8eP+Zf/d3EZUM/+n//s/My8JtmqlVEaPY7K25Ya2BKm7NeZ25O504HnpOd6P89/mAVornh4WS%0AE71WlGskFHD+I3f3R354/4lPn95TSqR2N76XmeIGlDV4lylGoLbFWJYoG/1pTZis6WPF91IWIEMl%0AmSILQ8GgzcYOa+wmIwDSFyFeBLd/TQBoe4G2ubVbw6Zm5wpu7ZCVFo1vbIj9vtde71JlDUtZvTRp%0A1hdh6HUkeotmv75X1lobw0huRakIJLQi5QvWiRgkVntxMBmjiWHlcn1mWCdqmrFxoqyTDMUwLBmm%0AdWHsO3QVkSdeLrhPkTvVU/NCvYjwpuaIKganejyGEAulKIia5RohRXSnuF6eeHj3iLaax+9P/Nd/%0A+Wfejyeq6lnXmfn5xruPP/DXtTXMNhafKu21LgrVJv8UEYFqlVbOEASibdpapDeHaqkC6XdFognG%0AkCgsSZru+r7n84cTx8NAWBa0BTN6MpoUxZ2JFmeZageSHCOhcTElvmFR5f9j702WJMmy9Lzvjqpq%0Ak08xZFahJqK6QRIUEkIRPhMX3PKBuOBz8A1IIUisCKC7a8iqzIjwcJt0vBMX56q5R7G7FxCBSC2o%0AKSmR6eFubqbDvef85x9UDT+RtU3lUpkJVXxmnCxT2iGppcIwMTUqPQAqFyzStKgirEJSRqQwQoHR%0AxrzCGcYQojR7Tbvh3f0DZdvgWNAuoUak9tLi/WGy4vFw4LDf44xlu+249mfaKaF0wTeORGJJAZMW%0AuJ5IpmCXkZ2GcxHQUgynW9quwzgjcuBFgjKU1hwOe3a7HXERBuSayEeA+IcVAP1POf5Tf+4/x/H2%0AvfxTHiGGNZtMs30DEf9zP2loaGjefqnaPHa8l/+If/kzhWEeKEYYP/0UOJ0DczZMs4PYYshkVbj2%0APTkmGu943N5jtSFMM4lI8Ia0sZitZ84XXi49eVT8HMWSCz9+/owGvnv/QeK0+5mX45Whn4lRmPA5%0AwVwimUzTzWyK2GNYo8k5kHNhCpHYL7Te8+H9gcdHhzU9/XWiP105j1c23Zbz9cLv/vgHUoyEeUaT%0AKRG0Eu+8OCeWLJYkOSq0blHVo6iW36/nPBcgV4C1oBFpbaMdSbegxGtUYtYTmkJOgWmYUFbWzf54%0A5hou/P3vfqJpt+y6Bxq35fjlyPHL5S+uSJZ12Ci2Dwc2my1N61BMhKkn5MB5udAsB+6IeKcr+Ewd%0AoEqaNcgzXLAYU31zUiTUIQpUqw0rrPSQkyQhZmqypAGNpN8phTIO13Q468jIMH5ltQqRQvzAohL/%0AoBITKVfVDAqdMhAQIL6QiyZFUxOVwVsHrmEuPWESFnPbtWy7DucalHFQDDpmUq4WHkbfetbXyyVA%0AVq4qFdkTa3+uq11IZQ1Vl45bT78O3FfbE6N5TbVemUBrr6eVMIAUFCrRZP2nDvlXuTWsDCF1A6dV%0AZfHnihusP/+6b+t/cnVYj78KQAil5ITm14IDXk2VVvBlPWKUZjbHdGNZ3PTxb7Txxsjm9eq1k6uj%0A/Ctqt06RqGlMlNcJ2E0uVJG2b6PPV2lSurGbRDb2OkWDVdtffW3+EUOn9XOt1Oy3vkBrgfFWg1gq%0ACLSek5uR80rFV4qubbHO03QbdpstGSnup2Fk7AeM0lgloXZhWRguPcMwEHOia738TmPYbjY8vH/H%0A3eMD0zhyPAurKFQZ3qshpbzfaRoptYBawbKbp0TXcRzEzE3V8yYJbe72mW/g0JqwUMGgueoepeDU%0At3PeNM0N0FkTS4wxNxlZ/uZeMLdrt0rz1oJ3BQdXg0WRHHJjCC2LoNJN09zugZSSmHVXaqMxRmie%0A67V8cx/Eqm9XlUpcsixub1NWtBJvlLS8Fupidi5JdOv5ui0sb3w2hB1mZCpcKhBnBCSS+PqEtUA2%0Ar5pUKxPDXAKuOGxNQ/Ha0nhP47wAhkhxuD4P6/nWqpCjghLIRuOtoWk8S1mY4vpsRfp+4nQ8YVsP%0AWjFMIyknhnFgHAe00YSwcB57TPlWMrbbbXl6euD5dMSExHbf0DQdTsu0yzjPx+/uITvCIhOEvh8x%0ApqNpO/a2qc92xBiFM+J3cPNuSgHdNDSNpThFyTPUeEzvHSEIe2ZjOzJ35Bw5nyOn4wvPX7/y5esX%0Auq4FVWjahlQybXz1jTJG2GqrF0fTSsKF9WsEOzJY8R5rWxQtJReWZWKZRVrU2Du82bKQUMVT0swy%0AJ5yxeLfh849HlrmatNuOxhfGUWSozrnbvf16FHz1NCipNmsKTNexdBNTWDi+fGWce4ouTGEm5iCb%0AvFbEJTBce0ptXL330HhSjvTDwDJPMuXxXtiLKRDCTCky4VeqxWrx4ykxk5Lc/855fCNpdU3TYO1I%0ALJlm12HbpkbVS+pU2zZ0m47tbkPjG8IKBoZMWGoCZUiVtTMxjqP4uJm6eSPPTy6aEDLTdRKQNH6b%0AwjD0wy3WWmkEYMjhdj6XJeCco/GtgIveY5zIfIwxbLZbdncHCTkIi8h6q6H1PC2cT1f0ksWgX0NM%0AiWsSCWXeimxJK4u3bfXGWMhRJu1GW/GWU0EMYY0w6owxOCNJLcK2WliMYRpnTqe+UpITIUzSTMYg%0AEmrraDrHZnegGEtOsi4uKWJiYFpmMbusPgzGOQ7397x/EDAUCm3T0nUtTesoJfPj5ZlsNZvuwOPH%0ADzw+vRPz2/P5Jpde6hCh2zTs/IbddvuNqfQyL5y+Xni43+PuOrpmx/U08+9f/p7nP71wf3ggzYlN%0AtxUQLCesbwDFNI8MQyKlhf3ecbff0LQt09Rz6c80nebp/pGmdWy6HfOlZ3w5igdLhjLOUmNs9uy/%0A3/Crn/2Kjz//juP5K8f5C/v7OxYl+7C2miYujPNELLnKmjWpJGIw9FPGeXBeUlGcpkqJhEkTYhRf%0AA23rIMXIUIi30t+4mo/cDmnoK2l8JXveqPQrZ0W/ThErY/QWgJHS7e9IfFPjeNd8wwh6y4Rda4+3%0AoJAMxfKtiF33qaw1IYu/owQbVA+jIuyo3X7L/f09fnG0i8VHg4kiIVJuQ5Ng03YcdltarVBh4aQb%0APm4euDMttjvwy6ePVcq91PfuMMYyjVKTJNvRJqmx2ka8fj58+EjTtux2ez5+9x0P3ZYuOsYpo4qu%0A6bZKhiy8Mp1TTOR5YRgG5iBAjlTar/HJORZUlGQuZQ0KDSXWzy/RwDiFcpqYg4DtVYUwzxMlBsi+%0AMjzq0LG+FwGDNClEpnliGidKERmurXucMPcqe1m/1j5Km9v/1xsIpXRNDgPvDF7rCnRFaWBujK56%0AD2VhOGgjG0lGkqyapuPjd9/zL/Z3vLMaPR1QaQQX0WfPKYyMqaCtonEtj+++5+dPH9hvNjir+fHT%0An7hez8IGaj3aKVxeCDlwvH7lEq4sMRDySNtY7jd7XLfl7umJu8cH5rBwOh85nY8oBdYY2q7DasP5%0AeOLvHv5X/ubT/4TNW/7/4z/Pof/H/4Vz+D3ZXNDtQrdXdIsiDAKMa1MkeQswXiw7ut2G9rDFKkO2%0AhWnOJFPoiTRYJhIzkWQ1tm0JqXA9HtGlsOt2ON9yvQ5cryPTtJCTwugG7+V5X5aZl68vwgjd7Wh9%0AQ1IIcDhOxDCTmsS0X4hLYVki8xyZl4iyGtc2XPqe4fd/EB9DrXHGYLUApsZ4vEvMOqKBqGAF6mUd%0AfCOPKtzkhZpCKoK4aqUqa6yakJuCsaUycTIpjIxlImvIRfN1XPjhy1eu08h+d+DDw0hjO85frlxO%0A34KVhYTpCnebLe/eP7K/32GsJsxnpitMw4LKCzNXpjwQg2fJM0VF1OpTpSQ63qjKEk6REBau/VWk%0AwEbArYykKbP2J1rdfFu10ihbB/o5v65FNWLd2jqorp6HuUSWUKAYZhZSqMqfIkzAmIU9qFFYHDFr%0AorIYZaiRVKJS8A2laPbbLXeHA23T4n0rQSZF0SQhU5TK/PHW3AAVilyjlTG7RsTHKGDYW1uNol9/%0A5iazzsLovvWYmm8wjlegh+pBtPoVyZ4dcx2gVsBI1eG/EBrqQEfpymDKhEqcQBkx3qbG2pcCOd2U%0AU//U8dcBCL2hVK3HCg7Aq8Hv+vXXVKnXdIsVgFh9gZQphHrScs43ECLF1dTK3KZcMUaMszJdrs3+%0ArfHVgpBqrW8x82t8syDR8jtTlAZYJESvTAfnHNb4ak76ppgrMC/LTR6ltMZWJlBKiRhi9TdKN1BF%0AUNM36GP9/I1tcd4RQ6brOrabPcZZmk0ndP6UxKg5RJZhEjAoQ1hmhsuV4Xolp4TzIjNBK/aHPY9P%0Ajzy+e2Kz3Yhcot6wKQT6cbhNIlehZN/3pJTouhZjDPM01QJNs91u+fLpEzqJiW+MEWst2+32JvHK%0ApbC8MYcuKbHEIDRkL2kfK0iktabbdN9Q1sX/R25pSftRhCXiXMZUgGl9UI0RACPVIrJtRa4zL8vN%0As8o5JylU6tVPxxjD1m2k2HBWQJyUcM5Qin4jU7PkmAmrDt9ZMYcp3MyjBdhcwZ6qNy0iI5DLINr0%0AFZVOKb8B4cDZWKVzlTqoBFUvdQHIt4Vb0+7EKHCeZ3JJ+MYCmRjyLQlPV7DMe493XiaaMZC+Aa/E%0A40hvO3QItVlRLOPE9XTmpT9xDReWGFBWmoTrMFK+fJUYXzL39/fEGPn8+TPdZsv1euWHP/6el84A%0A//3t893d3fH9z74HZziNM/d3T3x8/x1OtYyXWby9vMEULxKw7Cg1Zr3B4JxHZwF+ciyS8GI0yxKJ%0AcaRrD6QUMEYWzZACKUyEpWece+YwcbpEuo0l5kjfnygqYRvLj59/5M+fAh8+fODd+0dSjrwcjyxL%0AYBwnrHHs93e0m5Z7rWSNcjKZenl5AZOZw0ApiV13zzRmxv6M855SGpy5w9s9Rm/Zbt6hikd/13L2%0Az3z69CPjMtE1W8YxcD6JFKZp2hsItYLUa7O2gonzdaprmaxRVjfkFPFNS9d65nnk9HKimTt865jj%0AwjAPkjRWfR6u5zPj9UrbdTSPj6giaUhxnoUabRXaFIwuDIMkrIV5ASXRpCUl8eaJ4hfUtCJtWpMa%0Atrsd1nr6aaS0DrMTzyLvPaYyANvGY7Q8b8N14HoZmIaFaZgl3lhVSvcSBXjKiaIz2mkpGJQhKTG9%0An8YRrdU3zxYIk0aZQoKb+bXWljDHG0CjjKFtBRhqNy27vBNTcmNoNw3euxvA6xsvviBLT1jEZ0f4%0AAwZnhD0R40J/vhLnQNP423WLS2CeZmJIeOdpvK9Mj4x1lpDEw2hZxC+paVsoiv461GciSZOqoKBY%0AgqTQrH5aS0gY57nf7dmGhZRkP1tSpGk8ztnbOtt0Ld457u7u2R72FUxbKitJ5G1KKWzXcN90GG05%0ADT3nccRZx7ZryUBcJnabLY/3B7yzxDAzX/tvZBb9NfDnP55oXcvQz6TlhfHSE6bAJ/+FbbcjjDPH%0AryeWGPBtw257QFuPti8UfSbFxBwiGMP9wx6tDizzlUxknC88PTzRNQ2ziiyHDQGwCVTT0PiGJsJ9%0At+c3v/g1h/dPvFx7zkMA+0hKjqJWNmWk0QGvCvePDUtM+L6nHyamSXEqC/N85t19xhmDbzayn9WY%0AY60z2nrQFpREnkuSanwFcf6iTio5QxbvkpIKRUVipXQoVXODbIOqHmG6Mvt0EblK+ktZyw08Vrew%0Ah7d//5ap/DYFFLjtxesrrMOubBNzmYkpiq+JquzklCAnnu7u+du//Vs2ecbOZ7o0s7WKFMQTYk6C%0AtzTGYkui0Yq4LDzeP9G1G7b7HW3bMlcgvNQ9frPZVH/DhLWW/toLM9R7slJsHx+JMXL/cM/TuwdM%0AKOhrJGfLnfHod+9kSp+laF+HRS4m0rwQpoUlTPL62uC0rYMdhzYOnBMPJZIwChBGFLr6iRhoOk/R%0AhSXMFBKxNkPWGVJOwl7Vrg42qtTL2vp8hrqfF7bbLeSGrj6bfa0Z0Aqs+qbBEWDIErOwq62VAZq0%0AUFKHpCWwTLPENWsoIQkQbRRLCCRVUE5M1MUEXbHb7vn5z3/BvTHML8+keSGniRQWjmHmSOJqwTSO%0AbBzPBGycMZt7Hu/vaF1CXz/z8uOZY1h4eLjDNDtymrnMPaFMLAQmNaCGxP7hIGlkm47dbsf1y0/8%0A8Oc/sSr45mEkpky3uRBi4uvzC+/M3+PYsfppKS3MSO/F4y2mCFXabSpLo5R8G+AoVaPl5WFBVQN1%0AIfPJMCLlVM/zit+qW81fal2nav8h3b9e/5rbN7IywN80nFX+tXqHlLL6fq2+T+NNLj3NIyWJJAyE%0AOai0BLq0XYOzTqwbkjBYtFmZf2v9vBBCqB4v0lt5Lx4r8nGqRFXLPQSQcuQ4/FtO6T+Q7JmPv7R0%0Ajx94Phaev8L5qrhc4XyMHI+Brn2PN479dg9G0pGK1YQlc71e+PP5J2zrSCwoZ3l8eqLptoxz4trP%0AtMZwOQ+4JpOTpmBYlsI8CyvYmRbTGEIyhDxSkH5ss9sS40KMM/McAY21nhgzx/OV5+cjYSloZ3n/%0A7pHtdsc8LVyGEWctKiYu8xWVEk5bLArCa++ZiyWHtS+pqpG1qVcKVz2fAhJWo1mVCTOaWeLHlQSo%0AG9+ijXiSxZJYRsswF/70nPmHHwrHc+Kwmfip+wwhQijMu6dv9gjXKh4+dhzeH3j33Ra/dYQ4QTA8%0ApAfilAmDwtLiNrD0V0IcgCDM7lwgzRQipSzkJOB+CoFp6CtwZVEWQso4b25sUZGP16RoQZdBG0oQ%0A8+2Y881LaQ2/iTFQkL6k5FRl7JLuvCZvi9dkIKuEUpZUIikbkpaUMqU0YZooS6Lxns1mx8PuwK6T%0A3s1aWaOVMjggFshZfLhc7d9XTMJRhzdK3YIT8hviyM3yZQVmVvublL8BhGQIkm575XqEEG5pY0RZ%0ANEqpfr217lxpZmX9E7DUfpJV0parYYf4nynnyEoApGmeKMD1euWfO/4qAKFCdRtftXVrEVJp0K/u%0A/1Js5CRSsBuTKL1h1pSM1hLTTliBpQBFPFxiCJQCprGvUy4K+kZTXyPghAKma6KTs7YazTq0srVx%0Azzf20FqsqWoOKRM1U5kp6+Qsf/OpU04VgKreA7dIe3k9oy1hCfJZqCChNoKORvHgCWHB54bOdjSN%0AY7Pb0W0F/fRNA0hsstWqTh6FWkzOLOPE2PeEeZHNXglrxBoBau4f7ul2G2xjsd6grSIDOhVCnGl8%0AUzcc2aRSXKQZaZzEPacaN4tsJglBho2xxBRJOWGdu0XD28oYijG+mUDKZ/XeYbWWxo58iyS3NZZx%0ANb1VlQEg3iSRsARyIwlfqWSSTpRcWCPgI8JIykqsh0MKxJQkftUI2l2ozKUcSWQa19A1nq5xVaIz%0A4YxEEMYgcYfKKEoJ1cNEdKe26ptzEQ+OdbHI+dULSioL9UrTzOK3IYCnMJJyzpgQWIyuKWtOpI43%0AeqpIvwqJRCTlqmdWhZjmCupUxl3KYGqMdowEpTCLGKtqlBSqQbybUhaPAlNZXhRQSRbDeZ44nU88%0An5+Z0gitpmkbjLJM48QYZuYY+O1vf8vTh/dY3+CtYdt17LdbSs58/fTyzbrQbTs+fPcOt2uh7cjK%0As9nucKolJ8PSV9lLShgszni8bTDGgzIUpTBW3Zr3tfiKKRND4XKeeNYiWZjHCyEMUCaW+ULJF5b5%0AjDaF/aElppFhuGKdliQbq8hFYq8Lkn4VUuR8OdEPI9tuy+PTE/f3D8SYmaahmv9afHdgs+2qN8IE%0AynA8TVzOA11n6TZbWr/H247hrPiH40+MwxlLJgW4XhaupzP3e8W2O3A9T0zzgFbpxipRRjyprLE4%0A7+jaVrxhRgEjQuvZbbcYpZimsUpIhJVy2O/Y7ve025brcGEce8bL9XZNqGt06xv2ux1t47lqJUyg%0AJRPDwqKLsJ50IuVF2FhaJuhhiYSYyBEa33J3f4+3nrAE2rbj6emJGDN/+vITfZq527Q8vH8nk/i6%0AECokQXEYZvpLz7yE6sUlDl1WaZSxQhtupDBTRbbOkhJZq1uTl2p6WU5vJmsFxmF8w8QrOO+lQK3P%0Abs6ZFCTFsmkbFIq27Ug2VSYqN7pwyQJI5phYppkwV6aRVdK8G5Gz5iLnL+iEdzKdkqmkw9kCeUEX%0AYTOtzEnXekrRxMrqWdca8c4YgcIyL6+bbakRpVX2uN2KVPFwd8fj4xOZwlyBzXmebn5t3rWo3Z4c%0AAzEsjOOEprDdbvDWEEOgv54pKWF8g/MNh8MdjWu5nK+8vBxrApWm7VpKSfT9lXkeUSkxDD3emm9A%0ABmsUm66BrOgvI4ueeXn+yvV0pfMNTw9PtE2H71ruEEbkbntHUYYYCr6RuPGXL1+YlwUo3N8dmGdN%0ATgFVMjkuFK1prebjw4FgDIwRXwR87DYbPhzuedw/kIqh72fmJROtxItryi3VS+sG5x2+bbExYLXH%0AmYF5XmS4FDNzP9Bah9cOFRVlEVkDVhPmJKmOtZGTSPVU2Z+ZEv8CEAoLOagaWZ1RStJElK2s68p6%0AXmsbMZmvEntVMMqspTiVNwi3qWI1gVZCobdO1hKtJZFp9c+DVzZtyok5hvqMFJGy2gTekZVBEuPi%0ACaYAACAASURBVBxq8o4kH7BpOz5+/MCHrcfNV9q0sKspnsMSOV5HxnEizDMqJh4OB1rv0caRnEbv%0AOhqrmI6FOBesabDGsH96QhvDMgozuR0PN4by9dJzPJ+YrhG9cey2G0zMxONITpa52eKeRmmafQJl%0AiFkY6BmRwDfOQrF0StFohVMKhaH1lqwNyRhhHVbGjaSKS5pUJkpylRV5eQ6ZsEQGNVGcRnlHMVIH%0AiwpVg7LSTFGZZwq0dzTGsG835LjQdZ0kJwmZSKLRtaqJM4oIsjZqqRdAZOS57vdaqRt7WUIJZIky%0AJYHOKKMJKLJEIMmEvzLYYpqZ+hPP88zlTz8wXU8ik3WRPl55GY/CVtaJPE8chwun65khz9wPB46n%0AL/xwfuYlDBgFZTYcdgfsYUsTHSlMxL4nzJbD44busGMqC8PLjwwucJovXMpI12zIMTGkmbkPdKeO%0AskSWeeF/m//nCqJ3ZGVp2x2//i9+y69+9SuGvufzpx/JKbDtWh4fHjgcDswpkDtNNGC7LbbbEJUm%0AGku32/Pw/h3Kaqbhyunlmev1RIoBpwrbxgrjAGHw5wzed3TbPd3+Httt0H5DVoZYVPUfXijlhMRf%0Av8o91uHlahgPhaax+Mbwu9//A//X//l/sN9tGfsT/+7//t85nT9x2G15ejzwi3/xAW0Cf/rzP/Cv%0A/5t/xc9+/nP+8Mc/8unzF5pNw/5xh9KGu/0jYc7823/77/j973/g8eGBDx/eMy0Tv/7Nr9jd7UAX%0AXGPYbDWmHfCdAFNfj8/041VA123L95s97TkxxCPp65FSNLvtHmc7UhjJUT7TtT/TDxfx/yGzhJk5%0AzYQc0UhC3mbTsOm2kDXDKJ6J2nuGfsEGxJR9TvTXkaHv0dqxP3i6bsfWbyhMbDZd7cd0VQl4rBGQ%0AoXFbcpQByvF4IsWCbVpAMy+Rl+OZ/jrSdh0qFS6nM3lecNrQaodTGiojsCSgiKemCEU0RRkyQepm%0ALWufygLA6lJkLahsIVdlmiFnivJEVZ9141E4SiikyZImS5k9Q4JwnVApYoui2G8HW/ePWz5OD3SP%0AHe2DQ7kkTOOiaZUV7z0LJmmcLUw5VIN5kT1T95+cAiVFSdQqAhyLU8aNf1q/VxQozhgBRVRGq4Kh%0AmtEbUR2UKkktJVdSQaaQQMnAXhkxo841ZMPoJHuPUiSFyMyNQRWNyhK+oOoaqZSuvkPyXq1zNI2v%0ALErZExWS4q2VEv8ncTWQoVler0cdltcQAFPBYK2srK+VBZRLQStDQl7opqaogNE6+E/pNbV83XJj%0AyTfMYQV7Vst5rfTt96SaJp6rFCyRq1S5wmmqJo0pSfLTMQo4ZrXImEuWfuOfOf4qACEQk1tqsWMq%0AE8NVSrNc1PqNdYNcEznULU+hRpWHeAOVhNGiIEqhnILIzLSykBD9ptZ4o1HaUWrUo9IGazymus87%0A4/DO36YGJZdXM8ECKcTb5IVSWGrEtDWdyLJSIKZw01mux+r9ICZn8rOrhGjVK1JN/ExF5CXzLxFy%0AwBhLqYijdY7D3QPtpqvRykLhA0lG0UqxJhupkhmHnuv1ytgPMglykoJSEMnV9rAXLxwS2mpc49BO%0Ak6PQCHOOtO1OwB+A+tqlJKyz1TNAzDZDEtDNWCOFphINaaqfT9tXP4LWN6QQsAqmHNFFEGZd5TVr%0A8RqznFPfOAGXqidKzrKYeOdJqRCWRFzEu8QoRbFUvb2YeGZE4rbEQA4zTdugXb2njCakgIlarnct%0AJldg0lpLrvLFZKtxeUokqJO2XIEiI22qMihqOlF5RZblWsuCFKOwAbQShospGucXmQpm0NlRlBTc%0AMQZSssKAKfLeZPpHLRiyNPqIFpfq+i/NoNwbIhvSFBWI1YdJlSzXUWlCDDKVpHo/qFI9IASctHXq%0A0XnPdtehR/HaanzLtt1gvJOkllJQ1uDaBrVOmUqCHGmdYesdw/SthwtKsbnbs316QO8OfPlypiRF%0ASOIbZJ1i6gNxDHiV2XSeTWtpfYs1Qrf/6fNPTOPMvCwo7Wg3O3b7O+7ut4Q5Mo4DkCkqCXgRAvPc%0AM48nxuGFzMLxVPCtxloYpwBacfewJyUBDY6nI6rKRsZlJOaAbRx393e8//COZQmczxptBRx4ePfE%0Ahw8f2Wy2LEvg+eWM1p8p5YxWjjhrnGvQec/Yi/Tp+PVCWHrIget5RquGw+GJh7v3NG7D58+fCDEy%0AzwIArN5ZqMIyz5JepQWQGPuBFBa883SdTA2XZZZ7JUsKlzEF7wz77ZbpcOB6PZOXwFLNO5UVU+Kx%0AHwnzwjj1TNNIzJGiBXB13lK0ZzO3TErMDUkF4wwZaQQfHh7ZbffkWIhRhgJFiT+F9R6bCk3T0bYi%0AJYtJDEVTTIQlsoREKmCsABt5yeglUKrRvTOGZrtlnmcBV5DJ0pIjq49YKQVvraQrvl2fMwKsVQae%0AVtKgGSVgmFGaeZklqvw6UICu62iahlzZkeM44av8N06REMTsdOxHwjJjtSZmdStEUCI1zLEwj4GS%0AF7RW7HZ7vGuILkhS5iL+S7kUxCvRiK9JBQGVMuRUyFoAqGWemMcR6nMcloWYFpRqadsNzjspiLTh%0A6fHhBsgP/cDleiUuQeRTOWFMg8ZwvZyJU6BxDYfthhQCx+dnrtczxnse3n/Hbrdhu92DLlyGK3FJ%0AKKdpNg27/YZPf448f/6JZRzprwNW8S0L0ln2+319nhV9P3A+X+gvA+Yg9+LucKCxjjyJpA4M/TDi%0AjGK/3Qr4lBZ++vEnNA883t8Tl4aSAynMpH5ivEw0xrB1lty25DjSGkdjLVYrXCmUJTLMC9N1rr4w%0AIDHPBoq97eeKKsM0lmZjaK2+SZcshaaAiwkbJGrXpoL2vvYDpRqQSnEo6SpyXUNM2G/VACL/rCzz%0AKlIXdmiEYsTbxuiMLqqaLwrIpHIFCwQdkp+vhSXIt2pjsd6JL0ZlqJjqwVdypvH+TYEsLAWnZL2n%0AFEkXTJGEoThPxrBQSCVByThlUMaRQqbvey55ZK8LZQnkObDZtiwl8fnrJ37405+ZhhGvLeen99wf%0ADswxUKxGe0PMia8vX/l6PAqbF/jlL3/Jh3fv+fzTT/SXKyUmjDbihzbMzLP4U/hdw/3dAV8089cr%0A81wI7ZZ3jedn5X8gW0NMMqkt2sh7t5b9ZkNnFI1SqHkhzQs6RrK2YsRuPErXYJBcBPghE3MEXUhr%0AUZsUNluOw0R/PvGvxQBDjMaRhqaKtylKMy8LIQnQ1Oy22KLYb7Ys/VWYyogsyzWS9paVTLiVNhRj%0AKFrXxkEREdDPeSs1dszM4yQBHkqRQ8TmRKMSE5GiHIlCKFoG+1Xdn3MkLAPD9ZnQ95xePnM5nplL%0AxOwcfZpZ4gImEMYr8xJJQXG9nog5sL/sOB4/83L+QlGBMSzM5xl2lofDRozxR0ecA3oDd4d7nG85%0AX44chyvn40xQmbiF0Baux57rdKbJhu7ssCnjtRMGrgKrPTFCi2YTMvrSoy9nXD9gNLgiARHkhFcF%0AQ0dUBRXARGkUMRpnNXbe4eyWrBSNsejNXhhXOdF6AQ6V1ohqo64SGnkOQsDohaJlqCdbUCEGeb6c%0Aa6SuTRlvJBnpdHqhbSybjaOEhZgGtj7z61888enHH1mmZ6ydiKmnWM+//K/+hv/uv/2vOfcvXOPE%0AlBuS3lHsjqif2W1aXLNjiQsv5xe+fDnyD3/8Hddr4Lvvf0G3vSOROZ6f+XL6AddYfvbzn7NRW86n%0AE27SWN8yTYZSDkJ4MgPzlJiWkX6K9ONMP0iaqyqafdtwPo/01zPjPJERGbKpYGYi0bSO7abDWMNm%0A06KTZrpMzNPIcJ2hybTNhJsTx5cLX59PfPn0lb4faLoO1zZsEOZa0+wxVhjIMUaMEhNnV2PeS3L0%0AfWRZMjEkxkmYxikUpnHipx+fGYaJx8cnWtswT5llTNiSiKbQWSfgSRTWsaqSXcFKJMRE3aQ9AjaU%0AXMRTp4DKmaItCo3JuvoyIv5hSmS3BS0Pc/UUVCmjYhQfOqNwGtAFbb7dJN5/fOI7/RHVQTCBOS9k%0AlZCyJlPENQxvhQ0oPm9Khrlp9fSr6Z1RzLFVViKrVRajnDBPVanG1FrIjDhyiggZsmBKRiXpG4zz%0AQE3NNpByIJaIUkIeuOFjSoBUZwultOSYyUmYlt7LECwtCZUU3nga1aBTTfrSmizojiR01ppQ5QRK%0AU1KCGMhK1z0LeQZjppRqzq7W+INXEKfiNoIFFHmeDaBUtXnWVaFhX31eV4ZQzq5Kp1/t5LV9BZeg%0AYhvSzZEotbdNhCRysLUHLgmUEtDxJtSun7XkTNLiEayQAkErfSNf/FPHXw0glJFiCLhJHCQhQpA1%0Aqjv3NzStXG48y1Jem1ytJZHFCO2CvBpMvx0A19fRpk5Lqg9CSitII4W11iIxMFXgfWMDVdkR8E1C%0A2ioFijFKApYSRoiwK/6i4SjiiXNjBSVJj4oxEkNl3WSZ2qNgWkZKlQhQGYjtpuP9h3c8Pj6iXSPI%0AYa7mxfkVoVRKyeuHgCow9D3Xy1n06jmjlLCTcpFJ+G6/laYgRVIRUGhNJBGEM9E2jt224/hVv/Eq%0AkRSft75Pq++N1vJ9kiCWbtIw7/2rT4E2t1j2G/paad/omuCBgCGrl5LWsyQTvYmjV3WBkutS0df6%0Ap/xOC7zGcxYEjDPR1IdnvR8iMQoLyVRvJFvfc9s0kuKxTMIyqMyFFRx01VfHGIOyXu6FnAiVVUP+%0ANmNCEkpqylyWSstqi705+RdM0zAvWRB8+OZ5kMZhbS7XxUXYDKlkdHk1YBfpoyZk8RjKemURqdvr%0AaasxRRhpqbr1r+cl51Lp0kKG77qWp6dHvgwvDHnGtw3ddiPFusooq3BOscTAy/ErS4hstltUTSjS%0AuvrRvDmmeWYYI9v7O7a7PZchcH7pKaFIzC+W0IthHNrgtTStpQLISmlOpzNziORc8N5grGW/O/Dw%0A9EReMtf+TI4TJR9IeSQuPeOwYbi0XC+OfjyRWUBF0Imm87RdS9duRA6YAtf+Qp6FNpvLq4+GACsG%0AWES6twj7LCfouj3v3n0gRYW2J/peM0+OnDXLFAlzJm88+90G0yWG88D55cI8TeTs+OUvf8G/+Tf/%0AhvvdHfd3jzTNf+T5+ZljFiaBcwbvnfgRLWLiu07zfdNQcmQYeprWc3d3xzzPhLhIs7fKWHJh07Xc%0AHw6QM+MyMQ7D7b4/pcg49CxhYZpHtNPs9hu2hy2tl4hXpyztpr2x9kQkJdO5/fbAbncghsznn555%0AOR1xV0POCe9brHXc7zc0TSeAkZbwzJwUIWQu14nr6UpeFlxNC9HKUkqUOO4okkh38/BIMqUtdToP%0AMvECShLW4u1QsKlJVOKRw20/KkrhrBWTVGPoy0CYpIkKxtRIeojLwnC9SvpPKcyL+Ob0w8g8TnWz%0AXqOOa3NemacpxhuIsN1uWU3Qqb5pahgY55l5nsSbqDhabSi60BiZhAljMZJTJtXnwnuRsSmlGCYp%0A9KwVaSxowhJRWbHf7/GNJz0kTqcL5+OJ0/HIqT9DyXStDExikILRGUnW866pDFqRa2sFzhrapmGz%0AaZl1QNVkwcZ5Hh4fUSoz9T2+cUzDWJExOQQYtMScGIaB8/GFvp9IWSgQIUT6y5U+w8NuR9M2xCg+%0ALC/Hr5Ia2W0oIXLYNHgjQdO77U54MHHh+nJiGnoZJrkGlwo6Z4zKjJczenQM5zPTtWemYICnu3t0%0AaWBKKDTevTJxrNE0qqCsSHCzUSxWV3PejC2ZzllsKYQU8UVjgVgiVgmYIGuHRlsjdgwqs0yw9QkJ%0AvpZj3zYEo1Gm+tWVQkJCONCS9unUa1iDVlpqkSSAkNHmJocpRcCigrDWrJc6IwdJFtVK07kWKvtW%0ABmSvjOiSq4SkcEuwkkGIANzWelxdX2R4IWl04ywsv20ybLyjzDJJ75wnh0R/vvDpT39m6ida67ER%0AVMwM88gUhZ2XS+F0PtOfz0yzyNMe2h0fdg8MX898/vNPaMRodJlnUiqyv4SRzdRhC7TKMp0v9ENg%0AaRfuQ0A7V6e2co6EoSwSEOc9Bpmeh2UhLgtqnlmUJPlZp8UJPpVq9CyJoLF2FApV/WUVJRbO5wth%0AuoJWGN9Q0OgUZd1U0oSREJZYofqXObwyNM4TlSKGQJhmjK2WAU1D0VqaDm1u0/NMlWtATYZFgMg6%0AXAs5M8dQmUPVR+htw1IEMKfW3K91dZFkuWriHEtCF4P1Gp0L1+FMjJMAl0mTNZzHE8VGpjwRSiQR%0ABcgqmdMwkU9XlHf088J1ysIG2HpKZwBDIJPMSNJQtoqlzJynI+iF/f6R3bZh3zm2rqvBKh6tPWEp%0ANO2Gu87ROY3Zdyh1h7HCLG4bj/bSCzSdI6lCsQbXWhprCcbgWo0iktOE94aHh7tqCRBJIeCdrH9r%0AUlHKWcJfXINyFowiqyzSHHStITWWjQzwiiUuMxTwXQtKcT1ecPdbzMaRcuB4+swwvLDfOa4dbLcH%0AfPsrfvXrjzy9+8Df/M3fcP/0nuzgd3/6ieMwcxwWPn/5xLV/5vc//cSH737O4W4POXAZBt599x0f%0AvmtwbcPpesF3hh8+/YHnlx/ZHTqyiXy9NHz69Ed863j/8eds949Y46sBr+Xan/j8ZeTz5zN9v7BE%0AwzyfWYYBz50k/409c1ywjaNrPX7TsMSALQbfOLqulcADa4khcj6dmYaecRggt5xOF1TRHF/OfP70%0AlU+fvjKOM5t9oNtsadoNzcbLwGNJ9MyQFMYo5mEmzBFvG+acZLgzZhQWbxVds6VtdkzjhU8/PjOO%0AC4/3H9h0B8JcMGWiLGtKndQCEpzRkIPU4kaXyqbkNkjTOQsoUapUStWCQ61DYwk20soQiiYhwHkp%0AihQy8xQYryPzMJOWiNESUCA2GAZ/2H1TR2/utnRzS9CRfh449WdKXiiNAyUpxmE2OBvIRuCNtwnD%0AN0/bVL6xIRBfRjHpviniKsvQaGGoG63FKyklVAzoYipgKMml3jmKLpQYMDLLQWuFeY0nwpk6FGG1%0AZkmyNhoZ+o/XEZLG2wadLUYLWJbrkORmvZHF2y9SKmuLOgwXoH11dlLKkutAZt2jtM6sCcVFiQec%0AiqJMKTel0Ks32y0VrK6Nq0xUVfbTW8mY8d+G6QD/OCCUpS9MK5mgDvaFVVgIpVp75IQyGawhK412%0AlqZtZMC+2fx/ftfb468CEFIVvcolfvO1FRQIMcKbdKW/jEOV49uEqFsKWMriX/HmddfXWRkTa/25%0ASnsUr8bRqwGU6K9fTaTFCPVbs2vg9r7WKaeuMZBvUz3WY32fqwFyiOEml7LGCh1sWYhxgeoUb52l%0A6aQAssaw2+/5zW9+zeHuni9fXziejli33mDfRsWGECQdK8lEbhj6m05yBUxeP5sl5cw4jpIC9Cbh%0AS4yWA0or2uoXtFQwZjWz9d7fbvzVAHr9PvGjiTcfIe89l8tFgCQv4JsxAgytxtopRKiyrEK5RdW3%0AbcswDJUxIMli3vsqr1M3/yVj1M3Mbj3vSr2CI6mCZ6/no1IZWa95xDQiB7DVp6VpGsKyMNZ7Z70f%0A1tcU3XWD1hFVY8DDCpzdGIOvhbrEBddUtRpVbpy+mXQrpAgsJJY5f+vvUIQaLkkgK7Aq56DwilQr%0AXSU15jWF7J+KPr3JN1X+JvlHQDTR91ZW5Q3Q8U3Drmx5eLzn/vGOojJ9mJmIJFM4X6sxeYh8dMIi%0AqQ8K2n77LD0/f+Xf/+ELT99/h3FbYqz3XTZsW4vK4uFkTUIjgOcyiS/WEjJKO5puw2YvnkjWN/hm%0AI9Mj73GdxzjFPBtK0pSsCEvB2hmjBoxb0NfEvFwZxpFlmmjbBu/3OG/RRtO0Dt9Y8Y2pFI+cRIN/%0APp9RKM7nM8/PX8STw1h2h4UYCssM18vI1y9XTqeZGDTbzR2tVYQl0TV3NL7DkNhuHll2gdDs0arw%0As+9/wy9/8VsO2w0lK6ZpJmcBNVGZthU5p65A3+V6Eb+M+zseHh7IOQIZrRXLMmOM5nA4iLSzPq/7%0A3Q5rFX3fC1MzJlrv2LYdRcGyLFzniXkR4+md39K0Hud93YwFMIthqR48qnpvNRwODzw+vqNxLc9f%0AvtIPF76+fEFlYRrc3d3jtls2dieJW8ZjlHhpxGXifL7y6dNPvDy/oGLCKUOJEkVsUsFlRYgCCqki%0Aco9cVA0dkMlcWdkYSOnxlwwh6+RZ11bd1sV1XTdanstiLM46NDMhJpETGkPbdhilxSuoMovmaWYe%0AJ8K8SPKb8zilcZWK/CrFlCJjjvNtr4spYetaZr2nBbqwEFQmxTe+ehW8krU2Mo5j3b8kte5wOHB3%0Ad2CeZ56/fr5RiJ2Vcztce571802+p5VmGReRjygrUrSoCHMk1RSvZVwYrqP40NmGbbcT+nJITP2A%0A0x5VCl3bEpbI5XJmmUacNSIX+v4j5MTQXxmv/Td7qnESt3U6H4nzQphnUpL7NoTA85dnPoXPLNPM%0Av/jZz9i0HSllnp+/cnw5c70GNGd2neLpfkeaJj798CfePd7zeDjgmg66QO4nQlxIRe4fVZlGYZow%0ALkOUZlkp2DYt7f0OO2qcl+lq0wmYXbIkaq2gm/OuUshlKKJKxqRY96g6uNCOZnsQBqjzskZbi3Wm%0AAkNSo5QUeH/XA59u5+dnHz8SkqkSIH1jgJRqTmmKwmtJcNN1/45JmNIrG+1VnvbKwM2qoA3My8xJ%0AHSkxs2k2PD08orXm2ve0TSOeGVFYe2FebqabKUsYQ1gCIWZSAesb3r17h7Ni+EwKdT9RVd5dwPsb%0AKCrST4tThsZ6is20xqNiJk4BUsaEgjNCp9/i0G7DaQxchgU1RrpsaLPBR9i2HZu2Y8aRgbPSpBxo%0AraexAqyopqUkh2slkMOodY8V6WYMgVhrApGGr/IrVUMgZMCiisIhUgadRJayejjpOji6NTlJAJYY%0AEuM443yDMhaDDCDjWttSJfsFrDZ0TvyCjNAOmMeZeVgoSUz6rW/F46dI40OdhAuxp06ZK7JT4BZV%0AX4wia+o0mgpe1caq4j8ll9d/5Uvii6M9SokswzqDCoGYZjIzcxgZhjNFRQlXaB2NcWAjgYVkIskk%0AlDdsD3cUo+hj4vjTZ2LRLAVy1nSN5ZhHjC6kg8Y4T6q2DNYYCAnlM/ebHb/5/md8v3/HQ7Ol0x6f%0ANZ3rUMaRsRjfsdkd6O52FLvnYRE/G2VFXWCdRXsvUscUKMqgd1tK21GsQXUNqmtFjmw0nWrlZORc%0AByzVZLc+ewK6isckytbpvTS+RiHKfzSYHWkZUdliajy8wjJdv/L85TOtLexaxTC98NOff8en5x8k%0AIl0lfFNom8Tj0xO//e1/yf3991yHmf/wd39gnDNff/cDn18u9GNPSKOEPbQXQlEs80AMC+8+fk+K%0Air/7+79jGC785l9+z7BcuE5ngh7Rf/yPhLBwfDlTlONXv4a//VePIjcOBeMecNYyj0dOx4XrNYDS%0ALDkzzIGX08jYJ0IMdNuWdx8/8O7De9q24XQ9c7le6mA7E2O+2WMMJMZxYJ5GWcOywmpP389cLzPD%0AdWGaI8ZlxiFwPvUoXViSw5AFyGvEGynOkbwkSqvJRjGMC3nRNGaL14VNc8CpljifuJ4nljkSZyjF%0A4u0W3XnmPJCWSEwGq0wNBjA3puhqFGxyqenZphpLy6C6zjXq84mwNSV3TNiTWRGzBsRKY5wi1/PA%0A5dgzX2dUBt85nDV4q2lbT7v/tunPOjOXhSmOnIYjzy9f0CqjtxuKtozDQhotTTOzddV2QylWTdga%0AALD2CcZoGThaGfw70YBRYXN593Wwr9/0lSkmTDHoKj3VRqNVoaiqXKn7kK6DDCnSROYs/rqSUL36%0APhnbkBLEOYJRWCMSbBTCEK/vuVSJrNRhAjST63BR1QaGgqSEFbJMS+qaliFpkpYwKqjkXWVuUuDM%0Aapr9bY+U18Svt4f+R3qt2g6+9QZe1wS5DBljLbasn6n2bJXxWxBFkJhsR5acWJZIMYasVE2B3oJW%0A4jX3zxx/JYBQbVxXAOCNBi+lhEJYcrcki9VrhXVaUW4ModsmBzedu3pDx5ILZ6pZYxY9btEVDCjV%0Af2i9KK+TysJr8tdqLLWmZL0FPlYW0woKqDXS+x+7D3QRM6zqCxOSePAoI++9lCxm4VE2hPu7Bw6H%0APcYaxmEkl8z+bs/Pfv49h8OB0+XMPI1iYLzeXAVKFDPEvsj9mJJMW2/MHasF5XWWrETPubJz1kbD%0A1ClHzhKfPPQX8R7Sr55HayLXN4BcPS8ra+hyudTXWJjDIkybtuF0eiGlAMrVBUeaMaggYMmVRlYL%0AkyRmZ9vtlsv5wpqY4oyla9sboBPjDErYLHLNxZPoNdZ9vQfVLf5vlQG8ZarF+hnaphXPCCUGfN77%0A2+d/jfdTt9c0RpNzXYwUYgAdXn+n0vI9xkjRvn7eZVloYsQ5QanldQvWaWy05PTqN7VqT9fjxoqq%0Ai+A3n1HX6EOrq2dVZcC9ea31mr2VL95IjG8Axqwzpcg9bq1ls+k43B1o77c8fnhkf7dnTjNlvEIK%0AwvDQmZgWEiIdarpGpmY5Mc3zN8/H8Xzh//n3f8fT5crh4SMhZsZxRmeHChdSXwh9YlkSzhiykUl2%0AzGd0P2NcRyoCoG52e5xvMM5jvcdYi2897eaRZXQMgxgZnq4vfP36J67HHwmxZxjPTPOFcbqitBhK%0Ah7DU+yiRc8R7YW+tz1NBEvc+f/7E8eWF6/VC3/d03Ybt7oDCsiyZ49eBr1/PfP584nKaQTU07oBt%0APGorUhmtIS8zu+37/5e693qS5FivPH+uQmZm6QbQwMUFOWbkzOzTms2azcP+/++7MyQvryIuZKtS%0AKUK52ofPI6saHJtnbpu1QTRQVZkZEe5+vnN+h8a2gDRE1dUlKRgq17LbXXJ9dcthf2QYRiDRtjUx%0ABWL02NWGHSMXFxdsd1uaVhxu4zjw7t07KldxdX1RnqHp7EyIMeLnmWkYSDlze3dzFnaxDrFA3QAA%0AIABJREFUhsZWbDa9WLy7irZtxVmCPGOG4cjxeCIswg5zVpwoG/XizAspknJEG2lVOI5HXOPY1A05%0AZCrjqF1NzonjMHB/f8/HTx959/49y+EIyDRKxyyTfu1wpkIpQ4yZOcUzDyWXWIxm3YBoNMVJ95tS%0AzmmeCF6ejWK4jOeGpLiWGmRxS+SY0Fme1SEmTNPhjDSBeZYSoREPuSnRAkKQ/UGpr1Za2D/KyIbG%0AWmmjs86yeM+8yP3RtC2urtlc7MhWS0NkCCRkg7yK/8MwcjgcAPme/UZiwMIZcRyOzzw9PYkzslja%0AZxamceHp4alMKmVjtELm26plyZ7npwf84rFGcXw+EZeIszLZbGxHzOIgWaaZQZ9omoZtv2EcRj7e%0Af2IcR5w23Nzc8IW+ETDsxU6iyfrzdXdcRk7TSXgNbS1W7EWekeNpJswJYcH+TNe1IiiESNsKAPy0%0Aj2QntvVxf2R8fER7T6c19WbDrulQW88E1Emhl4jSAW0U282Grt9wc33Fpm1IwdM3NWrTM1eGVHmk%0ANKF7FX3OZ96VMboI58WNQ0QvgX7TU9UtPoCrWzYXl2Q0ru4k7m5Lla2Wg4LKicooKn7htSD0D//4%0AjySqAo8sYpAucM0kUaON0lLFu0bcoycG4R4Z41g3U7JBlsrmTCRreSYfDkceHh7oNz3fvH1LTpnj%0A8chms8E5xzzNspH2kZAKiHrdw6VEDJk5BbLSXF1eU1UtcuoOKG1oup56s8E2GrfpMc5ilgXTNPSm%0A5e7Lr1gCxHmhtTWVkhbNrd2I0K9taa+Udep4OPK0f+bu9g0Xu0u+uP0Ch2XbdrStVLqjFMfpxGE+%0Asbne0rSNRDB2Cb9oQr/l9u4NquwzTEYEyXFgSRkTJWbrdMYWNolzDu0cIcqaqtHYrEs9cpbmHSUH%0A/hdTgLj0KFG/GKO4+8oeV2mLEoVMoOEZwdArS2Uram2J3hNTYJkEBu9cRY6erDQxZpaUqCxkW+7n%0AzHl/E8s+L5OxWpOtJirwKYpXzGjyIs8npxW5CNeaIgqVmIWxjrrpaZoes3hityHHQGDBE4hpIuUF%0AW2tcVdNtOqq6J8eKnDNjGhnDwDEN9K5ne3eFspbT+w88PJ+IyqJcR1W3mK7h3j8Tw0jVt6jaEsLC%0AMi9SS50i1UZzsel58+UV31zdsTMt+bSQjgs1CWc1pmlYcuY0PHDwe+q+kZpylajbGqcc2hrsZSdR%0A7WFhnD12XKhNQOkaExMmKKZlQRWBFbSsBSmScGgl91hMkSUEYVRqW247Lc6vrNBZ7s+MIWbHtHh2%0AlxdU3QWoTNg/8/P3f+OHv/6ZGs+uzaQ4Muwfeffz94Q8UNegnefDp5/YbK9oug2PDzM//XrPn7//%0AM213ybuHR+YMdSfFEd/93XeMw8S//vl7np/v+frtW776Xc88LEzzzP70zKdHzdVNw+8v3jL5gdP0%0AxPEwkaJmnmd+/PEjlX3HEgXi/NU3v0eFHfNYM4+WnCvqpiOpyKgmnp4HwgJVrbi43PLlV2+4vrlB%0A6cwcJx6fxdW8+LFEjHalzhxQimXxzMMCWPq6YlnAe0UIxXkWFNMUSU8nZj+z8w1tbSQO7JNEOENG%0AJY0jC9j9lFiWxOzFyaXwKDWyfxwhOqy27B9HDIdSYqIIXhGWAp+pFJWRWNdn51J5mhbPRxGBUEUM%0AUvLsVoqshDWVlMYoR1YWD8xehIvD4HnYH7l/OnB4GJiHSG0tVTaoACF7fJVpfnPYPIaBh2lPyBPj%0APLD4GWfKM17JwNBYadQ9r72iXJ7PgSqDwYAyklqwha27pheUCCOfDagLHmMVloSjE1AqoKy4mW2l%0AkJcd0aVtrXCQ5e/X55UGY8WFkzPEpM6JhnPhVDnnq1KYkFYBHRHjWYX7JD9vpgCqlbDfVtB8WuM3%0AlId0FncUq8aghSskaA1E+GPlCJaXn9I5nQMiwK/vS371G0rjJJzPX1q/iMSrYLi+Pjl/UcR9XoQr%0AJc9kkwyGjLWRbLSw3qyW/YguLvP/za//EIJQLmOI37pr1igWr4SF8xuc0xmQ+PJ1Po9s2TWyVJwr%0AsinTVK4iFDvrWYAil4WyRGVMsbud3RvqLDa9AKxf4mkgzVbGGLquY6Xyi5X6pd3q89f98pqMNZhk%0AWPxCmAJKTTLI1pqqcfR9x++//R1XV1cMw5H7+3vmeTnXWq9OG2sNfpmFB5Ays/EcDgeGYcAYw3Mr%0A1d7TPBYhI6C0ompq6rahRRhEr+vpchbOjjVSDxh9YBwG5mk6X8CriDeXifO5orV8nqtAJJXu4kpY%0AlgU20DTNWYXWWp+jNmdnFi9OGhSlTUt+r+1g68/prKXv+tLOk8/uq6TUGVIdY2Bti1tdTSsRH/Xy%0AGa9V0tM0EUuzWd3UxOJyWj/jyrkCKy/XZontUH7ydbst1/jLQ/a1dV4bjY5FuCpKr3wGUiP/2uW1%0ACo4rWDAX6JsqzKsUAznH8kzL5IT8N7wIVfI+v46PGdYmu5gkmxyDxIZkZvEiBmmtCMHT1s3ZhaUM%0A2MpR1RXTdGKcBmKOzHFmJmAai23qAqbMMAdCWDgcD0yDAKdt/RvrpNKchpnw7p7RS059HjxpGXmY%0Anjh+PMGsUYth21yidgatKlKUxQNdoV0LuoDmSiWv957T6UQm03UVWSeWMHM4PvPuwy+8f/89T59+%0ARmmJigkUeaaqLCmFsxtuWfz570G4S03TEII0vR1PBxTSImCdxBQrJxNwqY4Ho2u2mxugJ2VD3+0w%0AqqZtOi4vr4GIip6ubYnLgPcTz88PpGiZpkQMirruuLy84XA4MQwTmUDTOMZx4HDYE0LEuYq+d2w2%0APW3b8OaLO+5ubySGs98X8WZgmkbhCZHpNxtcXb207lkBz0+jQKyNs/RdR1VXLIXp5b2n1Q0ZGI7C%0AKVsWzzJ5tHZ4G1i8wE/HfiOcDZW5uBTg636/Z5ompnmkTaEcqIV5djge+PDxAx8+fWR/PMjzw2mc%0AdTTGEYNH+XTe1GRdJuFZ7lVtFHmF61t5tpN0uR/D5z65LM/zOSWs0ee4XUbuwfU+zCmXCKzEX+26%0AUCMlBjll/CIgxqzAoggZiQ8us0BbrYUql/tW7L8hBgFNW+FPLF5qrmNK7Mjc9C19tyGWwUaIAiFa%0AhWkBvc+cjsfiLLTsLi7Oz+r1+bQ6D1Y2zDiMnA4HVqZdLi4NiaCJoyosnnEYqF2F1op58Phpoakc%0AVbmHQ0hUVYaYsCjapkHbitl7hmkExO3o08Iv73+m71q6rpXJ7yvWnvcL+5O8hrppqLQhsEjd9ini%0AJ9lvOgvH4yTmfWvZtD0XdzuW64n90xO1McLb8DO1NYRlYRwHNm0rUaLKQtPggrTjaR1w2nC52bK9%0AvGa764XVlgJNZVFNRWdrZuVxlePy6urcVJRzoqobMuIMWfcz1joUkcYaLi8uuLi4Au2wVUPXb8lZ%0AoYyTw4GcDc+OHUUS8OU0459eLtO7uy9JupEpIZTfukibwjSokNIMo1SZkkaSFCeVafRL+xxlHxSj%0A5zDsaTct19tLdu2Gpq25vXzDaT4Rl0Tf9PRdh28j1korzhoxYnVrK0PIkSlFYhIhQilpVpX4e0W3%0A27C7vGJXZTmo5yhTZmOxm56vvvmGuuuJS6DSRhoNvaduK66vb7DW8fj0yDCOKK35pq5YFs/u8pL+%0A4pIvnOXyzS2kjFVamEgh0Pmet63j+osbpmXm+PBMc1GjVUPotnRX11IxrQ0xQvQzaZK1f5lnWCai%0AzaS4sEyjOK6cpSqoAaBgDdYBI+e4QUYVdxFoK9ENHxMRgeHP00jIGluLoyTEQMoK5VSJoK8DrZdh%0AkdIG6xxV25R9ndQqhwyuuFKSNmS1Eok0WqVzDbbSoLJm8gvPh4M4sCtH5ReqKK41nKO2sl9dYce5%0APC+nceb5cKQ+jcIcyxGtM0qJG9U5i623NJ2j3fRUdc9pjAzjgg8LBz9wWAZy1IzKU1WWyUS807im%0AxTUb+u6S3eWG0/HESc94LW2Rx3lgXAbSvFBlha4VWAh5RtlECBOP9x85/vyAwVC3PcrVnHxgjIlo%0AFKoyLDmScmC73dFteu7evOEbNIfxwLuHD9w/PqOrmma3xXUdTd9j6opUIplN00pstuxjfd3Q9h1o%0AzTTPnIYT4zwXl5gqcUJQMaOzSIVJGU5LgYj7mb7rGI4H/u2vf+LPf/gnPr77hS8uWtR3t/RdxdVF%0Az+3Vlpgttkkch4+M4wEfEv/2lz+xzL/y868HLm8v2R8+Ym3Fx4d72rnnd99+TcyKq+sb/uVf/wUf%0A4fruBm01z8c9pnHc9bfYKvH1N1/y5s2Wh6cP/Pzzz9LYpHrmWfHwMPLHP/yJ05TIueHxacYHxbsf%0AH1gGReO2WN3wfHri8X6QKLGDurGSHtAKH2fmaebh8Z794ZkYhEdaNw3Wiit/Jbr4GJgGjzULlcqE%0AoAles8ww+0y1KJaptOTGgKukWdTrTJpkPXbZ4Kwlec0cI6f9zPPzXlpxSbS9p3mKPD4f0dRY53h6%0AHFhmRd9tMFoTF4XKDoxDW3H2EVYJKJfWuUyKSKNbKtFwpUnKkIw4qRNiiFAKOcQrRUyGlDTTlDie%0ABh73Rx4en3keT/gxoIO4Ymw2pBgIcSEECjv25dcYZoZwIuZAVtA0FZUxVE7YuLavUa6mtQ1Wm/Mw%0AOHhxeJ4REloVV5uIrhI8LWaLVFYrlSDJuTJ9dsaR3zJUS6gU8CoxO7CVwTgwTsserTjDxCFjCh4k%0AlHOZLmehKK5SL2wdlSCHGePFWaRTiYxlWRPX1q6UQZW1UBcHpl4HX5lz0YIw117O+SmWlVipc4uq%0AmCtLYslk8rm84ZWQVnSDFQ3wOt20coJff6/1nAfyXM2FISysouImK99m5RjmImC93jMocdlIZNuY%0AUo7EZyaI/9Wv/xCCELxEql47cGL5q8B8Xza7wFlkSbE4ffSLgPC/El+AouAb2rZlXhZyWF45il4+%0AkLO4UmJqutyg60b1XKdaLoY1WrZ+z1WFy1naXdbq+H8vCJWLI0WSEg5A3Qrjwbnq/D2MNWw3G958%0Aecfl5QUfP0ZOYy3xAJV4Pj4LcTwHXGU5HA4EH0uTlmW/33M8iQDUdZ20n1mNdg4/LxilqSrLxcUO%0A46R6PcZYDiZSbdrWtRyMSoRJlUOULmBrqXG0jONAjJ6cX4jqKQXZMKpc4m+wLMI3kWYjff7sVbFT%0A5yIkrU0+q5iXkfjE6kZqmqYAZKXJyFpDXdc0VSWTl+Lqkvc/nq+fpmlwTiY33kv8LaVANuosgPV9%0AS11XjONYmAlKohXlQBhjwJWFahXQXouFrz5omaapXASpeH4Nqx399TW6ZnaB0sojmy+pFp1IKZZ2%0AsYRUJUZWO+dr4fI8pV3dKyi0EmukemXRVEjLmTHFEl5mGpR7DJTkn3P594hYispnMS34wOFwYBxG%0AjuOJIciiOocZ0zm6mwuapoUstdXWZaQOcSYruLq6onOfC0KbzY7Ly1t8zrRtT7fZMbuFOCUW7Tmp%0AgXmZyQNYKrpmouvEWdF0Le1mi+uuBNiotIikMTPEgWEaOI1H+s4R/MDx+MTzcc/++MQ0nXC1xtiK%0Aqm5IyRNjhSni1/4kUbDoX1xU1hkRw+aI1hDCwjQltJZrbbvdst1coFWND55xmKhsoHItF7sN1i6E%0ACG2zRePo+y03N3cYDbWFw2HDeHrm+fGep6cnljkyjQvjMGO042J3xXQ7E4IcCavKsj88MYwnPn48%0AEOPCdruR1qfaMQwD9/dyndS1Y79f+PTpg4gg84yt1vY/WTwvLy9o25au72nbmsNJRIplWcSmGhdp%0AH2kkAjsuE6fjwDTNErMIEQjMs0DN66qlbzYCd49weXnBbrulaSo+fPiA1uCcxlnFPJ04njz7/Z5x%0AOFDVmut6J22LXgDSjauIs8YPMzqJuBKVTHudLvbbEqG01oqIrDgvxCmqz9x0KPnclnmS7osiWIco%0AImAOcsgPMcr079X/qxEHYwqxNPhI3M444Q55pNJZ50xVS+zR6LXZKZ5jJ7pM8cZFWEJzXIRd0jja%0AbSdV2uMJW1VUZQ3y3ouQXb8I+LpMhvquwyjF6XCQZssQqa3jYnfBF7dfoLXmg//AcBjRRloOU4mF%0ATMNECJHpdCSlzMVuR+1scRcocowskzCaFKvzNcugwVVUtgKt6ZuGm5sbLi8vadqGeR55erxnmCd5%0A6qSFz5ZJrXCNRUf5mssiLDNZh7VsxJJwayqj2fY9lXO0dcumbwnOYnXGAvcf3iPQypULU1zXksFB%0AWY22mkZbzBJRMVH1Da51nOYT7z+9x2x6rm8u2Xz1O/I+YudE07bcvbmj7bqzm1VrI81haW0TLXXk%0AOVMZw6Zr2W4vyoTWoJSUHGQl88ZzpIfVm1kmsHy+oRMKlTmvIKpcf2vZRpElZO1ZgwzKnKOF6wQ7%0Ar4tPWY1SWjg8PLHdbdnudvR1V9Z9OD4d+P4vf+X6+pqvv/maytVkpeSeVaZEieJ52msx1MaQjCJm%0AAWxmrUWY0ApTNxjjONx/YBhO6HnCpsh+03B5dyMDQaUZ/cLjMBCWhZwzreowaUOlNCcDH8Yjh8OB%0A6+trQoz8cnjC/CxNRpW1HPcHwiLNn3lZ6Jzlq2/fQmV5erzn519+YqNaKrdhMgcurq/53bygG4Hh%0ANtpSZ0WzRMy4oFMghcBhOHF4eiQET12a13Rh6+Wy1goFVt7jFS6dJYdF1oqoQVcOlxuy1uyPR3AV%0A267FWIcJst5r41DWgFEl/pXPrmmsRAWVszSbnna7wTYtdllQRVgWl5gcSFUZ9KAoxI6Ej5Gnpwc+%0AfHjHdBrk4KgNlbZYm0jOUtmEK424K/B8XhYeHh746cefaYYD+fkJmEk2YGtNpR1e1wQUaIs2Ddo2%0AKOcJ08KsEtEqaAzeRA7+iEoTQxypL2razZbFK/bzkeV5Yp6eYTxRTxXaGaZF6u2NEgh37TRL9Bym%0AgWGeWKbMh48fefr1PZ1pafqZKSSO8wLGEhQ0fUMks/iJ9DwQ2p6L6MiXX2CnGfNpQD8N2C5ho0FP%0AGe0VponCCsuQpgiVB21RTY22tayjWhzqPngZXBgr65LK5FwO2BkqbVC6QrUtWVuG0yMf3/2Nn374%0Age//8idOT4/87qsveHN1gY4Lw37P7eWO29v/E1VFlJ15//A3Lm4cWrfkdMnTg+Pb312TjUL9+iPR%0ALzS1I4RZ3KXLwqTgq6/uuLzs+e67r3l4eOD7v/2JaRz5z//4d3z5dsd3377h8rrh+rrl5uqCZQiE%0AWZOS49PHA3/84098en5gnBT7xz1z0DwdFsZpQdkadGb/MDIeoKsLh8ZpQlg4jQeSjsQsLYn9pj+f%0AB/q+Z7vdSgRtnvBLICUFWZOyISuH0g1Z1fhomOdM6yFjC+dGk6MhJ8MyJ8I0o2Ji225pXI1fYDpO%0A3H/Y8+uv73neH6ibmm4baDdBHMbBkrNhngKLn4hRolKKTG0s1nXYqoYyHLRGo5O4R0uNzIsojOw7%0AlLWsVsE1cIUYcyBrQtKkbBnnhY9Pez5+emR/PEmleHJUOuOUkxiWSlhXc3Gx4+bu9rM1IpKIgtNF%0AW0PXdlglrc5Wa5KF5EVkCXkhBCmhWZZJ4v7iLih7CU2MwmYUQWbBVBm07DvlWSeM0bPZQQ4XGA2L%0ATmdos6RKAk5pKicRaaUUvgy+19Zov5R2Y+OpqhqlrOAKjhPz7FFU6KSY/YJLInq7c5xqZflQ1rv1%0AnCmRXMramaGcFQGbz+soSgn8vSyMpriMWM9Xa+lV0iLIlM1Lzrk833+T4CgDo5ylQTblhC17x9fn%0AxlziMCnxMvQ7R3jl6xll11NfEY9kmBgVRZzKJXpsyg4CPt9c/ftf/yEEoVw2Ceubu07UMi82KvWb%0AjVCmWLjOX6MIQ7w4GSh/r9VaZZ9YocLGmALMLReMdILKQ6pMS40WyU1say88ntdKnj+LA5+LPq95%0AOSn/e36QbLpiETgCKQjw8+bmmpvbG3YXO0KMHI9HmSRrjalEQUUJWFpuPsXxuD9P9UAaZPwSyCyQ%0AFcMwsMwCjF2WhZwNxjYolUsdtMM6x8XVBXXTcH9/zzANMt32Yo2GLLWzxlBbe35/z5OwIuR5v5wv%0AePn9yp1lxIEi/B/5b8nyWmKM589yFdqC9yzlgFMqUM5WvLB4lnmmLsyTGMvhMEWZJjknXJeyGROH%0AgD7/zKurivI5rH/NWRRyaw193wuzJ8v7EEJEF1cR5zr5Es16da2u1/BvD5jr6xKh+TWgWxTk9WY9%0AA89XUhty3cUYi1sDtMpEpSR2GM156v9akV8jcqnAtdGKnNVn12LKURbVLKq0ZNVlUmG0JsbVnSVN%0AKes4UBtxCVmlca7Cj4HD4Sgw9arGE4SZEme0jjBYksu4ytA3FV0rzVFV7XCmJt7eYtLndZldu+Hu%0A7ktG77m9fcNmu0MlRVoyy9HTUHP/6yPHfCouKhG2qkocdd1mA1XLuIRzM8vquIBEHBdSNhhd4kIq%0AYipD3ThmDDl5vI8FghlICoZBFnlnLSSKRd/StgJNPQ0P0pgQFsiBuqqoa0vXNTRtxTQFaWEyD2jV%0AYk1HSLbUlIsFt65attsNm00rrjQDMSzkuHAwlhQjo184HI7s20qa8XTFdntZHHgZV1uatuF0Ejfh%0AsszUdc3FxQUhLvzw499IMdD3/ZnnNc1ie3fO0W820u5UJsHGWTkcbrdkldkcNzw833McxJXkc6Tf%0A9WhrOZ0GjqdjcdFALHZbeVZGSHA8HHiqH6mbhrpq2HRbrLX4ZeF0OmKNpW9rKqtIfsQvE1oHrq97%0A6vaapDLH8cRhv+d4OJBJKB3BLDJti5DUgrJRmsKKuK/KzaGUTOh1NsQUSD7+u7x323VopfB+Pmfg%0AxSXyEj9TWmMU53t9jQ0rpc4OU6leVYUJIiJ1ioGmadhsegHtKlWaDjMreFAphQ9SRrBOkaxzVE0t%0AjKi19MBomaIaeb63TYN1mrZtadsWbSTSBBTHVnE5LOLwlCisQAerqhbXpRZr9hJ9aYALGCXQbuc0%0Au82FTF/TIvbmlM/gdHIU+3QM5CCtbDlm5lk2cNY4mral37SE0KK1RCyVyjSuPQvVAP2m47u//z3T%0A/sTp6cD4dKI2js1mg+kM+Mw8LPhlpqkc1xdX1M5JrNN7UlhQOUohgCufhQWcJlmFL/GRZDU0VlhJ%0AlaPpa+K4EKzm6CfiwweWyvD2oufN2zdcfvsN/mNgGxRt23Jze/tKEMrnjf9LqUMR9lHEIO1yStXy%0ArEdhrDhXQOqGTbkmsnqxk0udwuecNZUMq61d58LNW13/4vkHlDTzxYg14s4xCN/ozFWIIuTJAV9E%0AlHkY2fU9Dk1b1dhKnFUPnz7x048/Mk8TbdNwe3uHMUrYC0qhkmhsOXmWECUqZbS06CiDKq5vZSw5%0ABrR1+Bj49aefiI8PqGnE5cRu23MaBuq+Y5pnHu8fuP/46bwf6i56whzYXl7yvN/z4w9/4+OnT9zd%0A3VHXNeM4EpdAXTk2Xc/zwxN+mSEmTsc9TWOxFzX9cMn7h3t+/PVX2lzRuB2Tqvnqqy/5RglMWQOV%0A0rQJNlmjE+SQ8CpxPB2YT0dy9CU+bchaDmLS3Cpj3fOEWMvhTymJYCkjdcXaGjrbgVFEleVtq+zL%0AQTMIx1DpVWxiRYDLflJOLISc6JqGrutQVS0ilXOFw7nujWX9DmFBQzl8wTKfBJ5+OhDmERMjTkmD%0AUUKGiLXLuOJeTOUwYp09O7VjEGegswrjNKayRAI6VcKVSglMxBMYfWJKGY9CNRVtu6XeVASTGMMR%0AbwNN1+M6w+Fx4MP7B6KfMfqIUhN1X9Nve3H1aysNsV4awlIS11XIIpglY9Cuoe12bHZXmNkT1IlI%0AJnlPpSsgYUnoKUOKhKeZ/DhRoehTRTQ9zrZY3ZKyxUWNSYqcDMYorHbo0mZWtS1m06PrSphci0E7%0AQ6VrKmvl/UmZHBTKB0wurYFGQVrIBsgj1oxUdmHXGy6ba755e4vVkT/98z/x/v4H7t5e8p/+83ds%0Ab65AjdRbxVff3DDP8Kd//UiMC1eXl/z1b3/l+eGR+8cPbC5b6tqxDAc0nhQjN1cbjEn89MNf+fXX%0AdxyfH+j7nt224R/+03dcX9coPbO9vOJudyUO1P1I7Tp+9+Udy3jk+f4TyxCYDjMhOOKQmQ+Byc9k%0AXRGCotIyfDEldoQGHzy2xNtv7665Sley/iyeqqpo264M2AMhZMgr0kEA4cZknGuwpoa87utq2qan%0AaTVWZ1SyxChsIRUirUnkShPmxOEw8XC/5927B/b7gb6vWYIm5EoEwyD3++ID3ityGrAlPknXkVpD%0AyoawRHSMdMaik0FroAyNtEJce+U8knLZm6MLY1EOCiK9GEJSpKRZfOawH3m83zPMM8ZVKGdwpsYq%0Ai8oaqyvabcWXX3zBzVdvP1sjKNFjnbU4ioxFlzbhsATCFAmniLEbrBU2oAzxAjGuXFUBn6sytEop%0AF6NDJCWDUnIuM8gZY/3zs1uliN9aKxEmbUFXKAFQO+uw1gg+JYr7PoaFXFq/5NEmA3CtEsu0FKd6%0AEHA3lrSsZTgIxL+sxeasHayMnnzei52ZwqiSPBEHUVb5nEQpmnvZP8qz87eyyuqUOv9e/yAVB2Y5%0Ae65ahl73jfnlZ+DV11hb72MZBK2D/bN4pV44cOvPE8vPu6SIMU5+5iTtzinlFybc/+bXfwhBCORg%0AtTJrVieQWAQ5w6HPbVyr8JLl8BJiYF4mAWhaqaIVV8gqzsg0wwdhjExuKnDRYtHLKz1dfxYbonxv%0AkhxmEvmzeM0qBE3TxBofev3ziWtLMxxGmcj+5jX74CWj7IRL0vYNb7684+3bt1xeXzJ7z+PjI4fn%0AJ4lyhIXTeGIJC03XEIJnnj0xebbbjtkLGNNojc9R6rangA8BW9XC96ikihpEoLDW4iqpe7y6uqLt%0AO95/fF9ej2NZZpl81RVNXRXxRKyQpExdVbRtXVq7RICoKkfXNThnJNu9TISw0DSX8YDfAAAgAElE%0AQVQ1bdtwOBzIObEsM0pD277kGtebwzknVbbTROglArba7025ufziBc5aINTL4hmGgbbrZXPjhW0w%0ATxO6qXHWyoQmiiClC0rf2MIXyomUI/M8ovUV2+2Wtm1ZI27TNNE4K4cjXrmB0uc3mlgupWVudfy8%0AFjSNMehy0BbxM5frTh42a9OcQNRKwxowjiPDMNA0YrGVuJZ8jjEEglGFw0QRPQqxv0yilNLlwfUi%0AHuWcBPwbxb4uB9EXIctaeZyq8rVSFFXfBwHzaSeMrvVeqOuGtnUMy8g8TxhjmceZyU+YsWZ3tcNa%0AS1tvUIizyCBCwNPTqywE0DQtX755y5Q8sYhnV7sr0hw5xYGr6wum/cjwdJTXkLwsKCqSkHrxvCxn%0Ay37OGR8KyFQl2triQ8S1FmPESvvFm1vaOvLh3cBxv2cZZmKaUVoYCwJNryBHcnx5Tkk7V8Q6Q107%0AlJLohCvvj7R9zYxjELeRabm6ekNXOwiQ1q/jFM5puq6maYQlEcLM8bRnHk+AfI/TYWS/P9BYc76n%0AZeG2hODROuOsVIrvthdstz23t3copXj/7j0fPrynriu6rmWFT6/Nc3VTi1BRnBTKyHV6Gk5yQFVl%0AA1cm4RkRH733HPZ7EZOBfrfhi80WrRTPT888PDyiWcQV5ANPj4/stjuqCwcpskyBZRqxStNUFW1l%0A6VsroohSVI3DVpZsYPIzxgZcnam8Ii8LMS+EPMl2Shu0i1RKYbWiqWqJNcwe72eyqqmdwxlLnDLT%0AfDpD6c/3cRKWUl5eoqdaCWtsmedyjwoc+jVvTClFU9dScV0s16vA7b1nmoQFJIcoiTHOy8w4TUzL%0ALNdULXBhV1VY51BaMY4jIScOpwPdoaVrN+cWrqpyOFtRn9ltka5p4OZGxF4F+/2+DATEAam1pq5E%0AbN8/72mahrZpCH3PNIr7SysjbUmJ8rxvaIqIp5VY7b33kMW+npVimeXfmWyYhoXjYcAnxTjPHIYT%0AyiiUbklJyguatiNmifJaZz97VjZNw9dff8W9/cTx6ZnFB252V1w0W5yqqHXF6TBw2h85HZ6pjWPX%0A9RyPAhDtmwrfWIk72sRwOtF1LdvtlmAUT9OJOlty9Fgr642fFuzukqbu8SHx8eED+fET9DW/7/+B%0Adtfik+f2+pYdNa6qaNoWrU3ZSJ51GNlgKmlcCyGSFNRVDzkTQyal8ozNCqs0j0/P7A8HLq+u6LYb%0AlDKlpniFbOrPrtFcPheji4M55WI2l4FEVjAuM+8+fODp6fEs9l9dXnN7fU3X9aTgmYuTLxcuwtOn%0Aj3z85Weu+o7YtVQ6E+aZH37+mX/95/8p77Uz/OVPHmLg299/yzyeODzvMUhEcL9/4sO7D9x9+SV3%0AX30lXiar5GBQnIcpLLR9R9f3TGHBClSLFCOVsVg0LitiUmx0hdcVC1HiY2NAnyayGamWxE5VzKpi%0AftxDJU2ItTE0CuLTETMuZB+IIbIMI8lUzDky5QiVod70MMI4z0xapvbKyvWYUyJNM3mYqGOmRjGM%0AE7qCOidqEKZECihVlbY2cX2LcqPwfmIJE6opkQQlLt26qUlJnq+Xu5amrbm4uWbxATQoK8Baynu3%0A7hMyZYqtlbym4FFWM4wjtVYs08x8ONJuN3IwyQGNYlpGhnHk4f6e/fOjDN7mGWc0m75G+Zm3t7c8%0AbXrC6UDjDG22hJBwVU1bK2onvDiZwMvz3zgrzj9rpVk0Dcz5RAxBXMN+JmCZwsLoR5rFoGpH1NI0%0AZBvHZndJe1EzLIPA3ePEaTkyx8S4ROYwkmOk0rWs67HC0GG0JoSZOSZc1aCVwdkGW/eYumO37XGp%0Axm/fsqs3NP2WJSSOwyhta2VgaJ3BJHH/tlVLW7cYKnTV8Oa25uo2QVORrSYYhe4aTN8QtKLqOkxd%0AC2OkcqjKkRsrLb1a0/QdpjJySM4Zo6X5Nc8TKmh0juTgiWlgu90Q0kzXWW6ur/nyrufx7RWffn3P%0A3fU179/9wr/+4X/wPNzz/Q/w+PyR//Z//190Vw1VvUEnePfrT/zz//xnHu8N/8d/veXN9SU/t46n%0AvSb7mX7XcLVrIYwSwZpPHPaPUkDhgzxH8kQOC33b4LTmNIzYpqapG2KeuL3sqFxFY2cuN5naitBi%0AKzh5jwmgfcZ4S8ShoiIvEa8SdWu5vrnm6u6atqsF8KszVV1Tt8IZG8aRYZh4PhylctxHtK7QKhDS%0AwuwTx9PEMCygDG23YV4iZENKisq1NI1Ba09K4mT1c2A+nVBekxZF8orH+z0Pj3umKRCTZgkwLQk1%0AzGibkONOZvGRNEdpitMaZwQDkJChkNKm3GurgUCaCb0PqJQRjJeBnIixAN6ViK1rpVFC1lupSs9E%0AL5Ez0KhszuuA0WsRSsLVjsvtJbfXX9D3u8/WiBSBKP+vVcJMMlmDHxmGkWnvUUvDdquwyhDDTPRB%0AWjH1Cr2PGE2JgUrZgzamGBuSDIBULpXnq7c1FQODIgeJY7mqotYSeTVWy9nTGHkGLTO+rEXTFFjm%0ASIwZreR7GQ3eT+QM3idSkD8Liz/Ho7JM6coAXYQVo+V5m0s8S4p21LnNmuKnzQoRYdXqcnpJJOlX%0AKABeCT5nE8BvUyHn/3SVbFYDrvh2X/y6n7uK1r/mjLiz1SsH7/o1EQyIsG5VST9kksqlxTAQY0bl%0AhE/CPJqXuZT5fL7H/e2v/zCCkLGvLq5yOOr7/vyGJf+SSTTGMM9zqfJU5wiX9/7M8fHeoyv1Gfh5%0AitJEpThK3bw1xcIrefW1Het1e1hKiRQKZ8a88FZSehGoRKQwheFjXzlE5IIbhkE+xN+02FAeGq6y%0AtH3DxcWWpmvQVuOjgAKVyVRtRVaJYToxnA6M00Bdt1hn5IBaWXZXW47DiRAWrBFrcIyBaRrJGdq2%0AE+aLNcWOlmUiVfdymKgcdVNLPR2iPtrKEZdJ3ksjpPezApoSwc9otS2NXfI+rkyV1+LY6uDpuo6u%0A684C2jwLR0gpReUMKqdykVNAywWyBWeX19rSkRFdq7LymVXWEVM8t+q0bcfDw2MRSxZycmCk9Wed%0AkK+iHavuWhTW1aFWVY627UrG+cV5ZrTBmZco19qI9tpBtrqHoIhY+gU6bYw550JFAC22b61xzhIi%0A5xji2tgSgud4FBaU1oq6suefXb5fJEZdYo25CKlyHeiyMAFywC8HrlUYQr3EHV+r1THFM9h7FVjF%0AiQfkhBGJu0wCEkYpGtewubpgEz1aw3E6Eo6BZTgRcuQpJaqqYbfN8hjOksmtjOPgP3cIOeO4urgh%0AO3j/8T0qxbMLThWXUt06XG1RQaGMwAEjwi6K8wlXN8IS0gLPyxRAeZb6SodUWWqj2O42tA3oPDLs%0AO5axEo5SNsSwELRswXNhU3nvCwDdkonnBjlrhdxhitjow0waAn6JhKjQpsOHmRBmXKXoNh0xK6xr%0AUThIYls/ng5olVnGgefnB+bxQIoLqEiIUq2stSOEzDgOpBw5HAaG8YhziqZ1VK5hu9thDWw2G1LK%0ADMOJ0+lE5ez5M68qRy4iZd00WOeIUXg/4zzJ/XLM6CeDNmXioRCLtzWYwtFRIUrbg9Z0Tcf1xTVd%0A23K5u6KrO8ZpPsNRyZppmNB5z3gYpQb6eMI5meh3TS1nICeTQB9nZj8wDjMhB1xtubnb8eaLC/IS%0A2T8+cdjviXMkzolgMtkrGlfTuJoUpZxgKWtJSjLBF7B9w+Isr69ArYWBoq1BeXE3nrc6xRFpnUy2%0ARLSR+8hq2cCEKK6r1REoYtCE90HuKyUOnBwjp3FkmidxcTiLjpqsMm3X0fc9xhrqpuIwDJxOR95/%0AgJvrSNuJiEOW5iGlFNM0Mg4DCsXlxYU4TU9HYggyRDFW2g/LxmeeZ0J4YLe7oKpqYd1oeeY7K9Be%0AMszTTDxHXoNMAWMuDWRarvtsSDETl4i1FSEknh6e4XDEx0hICddIFHM8zaTsGcdTcbZRlJSX7U9O%0A8pyorGOeFk7HBNdiQw/zco7xXm53xHmm0pY3N7ds+5YUPG1bMc+VTO8dWKfp+o626zgNI/My4JUT%0Ah5GxpDTzfBrxYeF6ewFLYD8fQSmehz33T/d09++xU5TDnpLGwtnPLwBoa8Q1pTiDdzOZuAhQv6kb%0AqhK/sq4iB898FEfdjz/+yGk4UTWObtuVpp1MiAva1P9uNikbdHGZalZwaWb2IzFEXFPjNKgw8umX%0AH/nbDz/wd9/9nm/e3KHjDIuCEFB+xh9PPNzf8+7de376/t/IYea7r7/AqivmaeSXX37hj3/4Zz78%0A/Av9pkPFmePTzP5xS/76jtP+gT/+yx/Ii2fTdvz67ld++uFH/tt//++8/fatLNgqCbtORYgJiHRt%0AzeXVjqqv6JsdbtNSxcTl7uIcLYxdZK5bOm1ZRolQdtuWi+trXFMzuoo4DqjZE3KQIWDTsul7VBYg%0A9M7VciD0gW7XoC8b2outTKydpbvYYitNmDIX21u++PIL1OKhSaCMuILnmWWY0H5GLTNKaS7bFhM8%0An378G0ZF7MU13dUtrhVBDxJxmdk/3XOKR6ptA5UlY8kzjIcjpIjTmkqXbEcMLPOIOhkWL+1WKIUP%0ACUyJbpR2wegXjqcDH375meP+iXk48e7xkf/HR05Pe65u7sSFlKVqfhgnPt1/EufoPDGPI+PpiLOW%0Au5tLLrY9eprpjWFRilplbHHXV87RtgIptYV9JIcwKbzoNh0750gklkmR5ok5jAzjxGleUFVNVi3z%0AAnEMEmqsKnGWOdDWchhHjvNAUplhngkLaJ3RqWLTbTDJUJPROYq4u9mRdOB4fGaaTwyLIAuapiZh%0A8QmWpLDdFnPTk3UF3QaT4OLqmn6zIRF5enqiKuJsWKSOPCR4ip755MFqTFNRNTWqtuja0VxssbtO%0ADmNAMlrWC+tQzoEqZShEDOICk/2wxxmFypE5DMzDAZ08pEDInm0fqTtHiJlPP73Hj5Hri0sqdc3j%0Ah3v+9Id/4n/8v/8DU0PdG+Y4c/fVl3z7D79D1TNP+3v+5Z/+xF/+/G+otON0eODLr+/4+99/SVYP%0AvPv4yPHpQGUi43BPs6no+5q72y1XVx3TMPHw6Zl5mnn368/8+Y9bYjrx8PCOv/+73/Nf/uG/UFkH%0Aaeb58ZEYMjeXNd++3dC4gdNJMR8XlAeTNI4aUiNiyqzQRtwbMUtCwgcl0N9Xx9/n/TPDMHE6jhwO%0AJ4x2NLbBaIereswEp+PIeExMYyT4DNqgrSPmzLx4fEwoapRKxOBJpQAihcQ4TpD2TKeF9+/ueXw8%0AgtL0mx5tpZl0DiKMhChV51lJtDjl0n6N/FlKCZTE0XMUZ42KER3LWTBKSyWluIi8Mt80UYlLNGmF%0AygKVVpSIlzGQIXhZu23BgESKUKNyOZ8a1kibv3/+bI04PBzYfzrQVE4i7Ig7SMWMHzx+9GyqHZtm%0AQ2MqdJ5eJW3kjCQh9iIMOYOrLLayxRwcSdLqQNGn0aKBCxsXAa0rmzHaFZRJEViUnCXm2ZdBs8TC%0Al0UA3xJBl6FJ0rBkT4xJlg40SkCRZ2EaVCnJEUHfGGG6WeuQCFYuXCFx7sj/ocuqKciMteBqdTat%0AZQzrOehzcebl9/rP6zzrjLf57Z8pJdpFXv+8cAJfnb1WAWndE738yee/ci7pqCzUqhCD8Ce1JF58%0AylRtQwxS+PD/C0FoXWiyfrFDn9uTysZ7rcRcgVfzPGNKw9EaAYopinqX16ayfIbhCiTa4BErnFVO%0AIjBlolc5R9d11HVT2pcMlMhUWOQA0dRVqYtVTNMkEFFrmV7BlW1xJ4HUMi+LHAAEsvX5gdc6S1U7%0AmrZhd7Fls9tS1Y5pHjlNR4kQFEeOtjCOA9M4En1gmsWubUoOdVlmtFa0bcMQTlgrB1XrDDFkAWOz%0AUtXl2euKk6eq5eaOMeJLS5h17tx6cW4rslI7bI3U//nCD1mFLaVUiSIsn322K++nqqpz/by4boSJ%0A0zQN1phiYQ7nQ/ZrYW51iqnAWRhMUTgFrjxgUhQF1FrH3d0tHz9+fGULLK+l1NWvETalIMbwSpBx%0ARfCT1w2pXDvy/V9gimtbR2kW058LRPEs/knVtS4/vy7XuGwKVueBvI41qhiKmGgKO+s1YHu1b1Ii%0AjmcGkZIHA/nl2Co8oSjZ9qRJGqwy5/fkxeb48joAyHLglR7kAs31AcPqNqI8KFVxGMlnEXxgTokL%0Adc3VZQ9kzMHiU2ROgZTBP53wlwGLoa97Lvodm36DyxY1f35/nA4nDs+B3fWO7XYrkYQUsNrRthWx%0Ad2y3Lf7mgmUU0CU2g4WoItHP1J0wlvwcyESMXdv/xDk2z555ysJFqBJ+mTkeD6SY2PRblFIcDs+E%0A8MJkqq3AY+d5AZWK006uX1MA8+vkwXtZ4NKaT0aYMc/7B3748a8sc+D2i7e8+eItznWSc58Sh8MT%0Ah8NemptikEPzPAKxWHkXrDFcXd2wLAv7vUCWlzlyPAzEtHB1vaVpWzb9lsUPTNOELY0DdVWdBYr1%0AvnwtbCuj5XPzC0v0eL8QVlC50RL1qypxqBROiKsrmq4ckOcZgxPniHZc9BX2jeF0GgU8Xfd47/n0%0A8Z7HT48SWZtmNIq721t2/Yau6cq9HiBHkvdM08ASZpRTNE3L5mJLW9cYNNdXO46HA/OwMBwmDg97%0ATs9HmZ6Qsdax3VZSDz+JwycaS9M09F1H3u2YXl1/dV1zXrKL2A0ZgykR10zTtLR9L1FE9cK5k2ee%0AF/aYEoCjOAYVxnhSEhYafiZ6zxIlrqetuAqUEceHLO7CUdhd7GiOR56en0kx4r1EAeqqwc8LMYTS%0ALjYwHE90XUfTNMQozthqd3He6K2vZ5omYgz0/UYcSFEE07ppqMo1kWOJSOckh9Mk60mKUWDcKWGN%0AIiUj4r02OFvRtj0ozf5wZPLCFLJ1xVYbhtOIWWaWZWZeRoxRdG2N0w5ebX/maea4P+CMpXEVdSUs%0AvGEYePr4hMlaJvlVyzwMHPcHtt2G64stj4+fqCqDIrDddBgL4yTDGRHrJnk25IhfJkaVpREqLcRj%0A4PnxEZ2Fi7PdXRCJjNNAioFN1xKdBVNRNZU4uowWdsgK2qVUz6aM0RbVKXxcKCY7jJYpKYDRjugT%0AKoy8vbvizfUWZ9beO0XIhd+m4GV1Ba3FsZizTARBoj/xeOQ0HOjThrbpeHt3ycPPFX85PHDR/B23%0AVxtYJgwL1iqqBCkvxP09h3c/8fjz9ygS8fRMOD7y8cN7fvjzn3n88As2zzhVYcpPMo/PfHz3Iw8f%0AP/Hw7kemwxGrFI8PD5z2B4bHd+zf/UgkY9sObSuqqqYyEoM3puLq7oLrmx031tGmjF0ifVuz3V1g%0ArSMDl5eXXF9eCkOo8MrqfoMyhn4YMU6z2W7Ja+tl29K3LdM4EZaFXb8lhcg8jvga2NU0l1tMU7GE%0AQGNq+tSSF01zecfd777FOuHLyBIrDMTj8RmVEpr/j7n3WpYkS6/0vq1cRsQRKaqyqtEC6G4QJDhD%0A3vEB+Li84AvQKC44RoJmxAxmgJmW1V0yM48K4WpLXvwecU6iQVy3m5V1dVrlERHh2/de/1rfCkSf%0AaJqeu++/5av/Zc/8+pbt51/y+su/oNpeo3KhzoY0Lbx//x3HcKC57ilWU7AQDA/f3PH0/gNhGLg7%0APfHv/vf/jarvmEKg6jbrsMBR1Q2nYSQmiZPHKIOiFALzMnI67OWf/R6mhenDPR//8A3dZkNi7fwp%0ABe+Fx5ZSkudqjEzDCUomPnxk3zhxA4VAU1c0KeKUHJQqZ2grTVXXGGPlEAWrI9tzOB4ps8cOIyUt%0ApBjwaRKYbjEoVdG1HVEXhjDhw8T21Za63zLFA4f7BwIzSSfG4JnHBasarFYStVJG3sNxxlLI1mJz%0Ag6kUpdFYHMV7SowcjgO/H79muh+4dh34QloUoGmbDWjN7e0rvqwt0zTwzfffCJzXpzX63hJCQlvL%0AaR7JRlF3NdubazY3O65e3/CmNVQzxBwYppEMIji3PV0nFc8xBGa/iGNCI2tmiiRbqBxMh0f2j+9R%0ARJra4BrD6TiyNVfM08JvfvX/cv/+iZ//xS+53b7h1//lH3l6fKBrG370ky+5/eyGwZ84DTPTGLh/%0A/54/fvNrvvv2PdvNBqs3PDx8R1EHttuKX/z8p7Sd5XH/QFgGTFHMo+PLL1/x45/+iFIy33z9Hafj%0AgA+ex6dH/v7f/3u8nzgdF4bTjDMNbe0I8yNxmbh99Zq/+suf0HdXfPvHJ77644HHu2/W8gREXAmR%0AZRLo8DyDnQIPj48chj3GGdpNS9c12GEgxML9w+O6t4RxnLG6pm8yu80VzrZUrrBkQTmIOKPXYY00%0A8s2L5zQMOJvZbiwpiqtbioBqqhXgPwwDx9OJTKbpeoqxMvBRhRwDVhUk9Z7BWNwaaY5ZWkJzibLO%0Ak9FrS/Nqm5OYzlpzrnImZiReVQqxKKKCVM4x3/X8WxRFi1vbrUN4P834eQFlKZa1URFxJGlNzIWn%0AxwPZrm0BL66HHx4wv/uevqm42fZcb1uauqJ2G1wLVQrUqsUWAxFUVhg05uKiWU9g6oxWUNJCayzG%0AWYpOwrkpESOWlovbSVuLdY6maVFFY5RFo2Q4FMIqYIT1HJGJAVJUlPQMepb5vHlO/sREloaC1XBQ%0A1iHDKgZpg1UKjAVjMbYSlxDqosoIw2f1WWpxc64b98vrdpaLnrcj64NAHu2rrUKcY+dB4Xnvf/kv%0A139/thSd7cN/8hWf/2z9O6JHPZdY/UuXxJDXWNnZZJCztMi9UKqUVn8ST/uXrj8LQQjW2NYLLsuy%0ACLdBr5PVtqovzJdLs1eUX1QbswI4C6YSIeHs3EmrQ+UMk3bWUYrUlma11gteJh8t1lbyYQN4IXDY%0AVSh4CY+W/0Rdps1nMeh8sF4Wgbadm6zSC9eIQqp8m6aRzf5ux/ZqS93UhBRZpoUl+LW2XBqfJBK2%0AoBSru2ambXqp351GUFnaiBbJgRplVnCYwVm3HoSfGTFnALOtzUVQiytnxUd/YWfEEIkh4JzAto2R%0AGsQQJHt8bgA4CyXn1/vM6SmlMM+zcB/OAo+ShdT7WUSp6gxvDjR1LQeAqqay7iIEaqUwWiJbal10%0AzxBwrTWkxDyPpOjZ7TZYa9YDT/qTG0EbRd2IGyyXtRFghX/H5FlWZ9QwDIzjiLNaIlDUIjxmEfys%0Aea6Zf8mZOn9OlXqumzy7fuDcPCNThrRGj4QjkZlnAfumnLFOU+mKruvYbDYoJYBYrf90kXgJ5T5/%0Af2Bt3NOUFdqslOSZ9Qo6/OdfJ62wtPNkJCfZeKKEgaGMopS0OqpeCEIx8ng4YJqaN/aNTNqWhCqK%0ApunwRT5fBktlarq6ZdP2dFXHbObn+2697u/u+N2v7nj7xWdUuwrjNDiLshZtJI612XVMgyfEAZ9m%0AfJppVaaY1eXmFMonUgnkEolBsSxJ7KlhZhieCH6kqRV9Z5mnJ+4+fkuYjvStozYVkzLkkFlmcb+p%0AVq+VmzUxepZF3EIxJSrUs5CZCymueehVhCxotMncPxz56vff8M2r7/npz35BVbe8fi0AynkZORxO%0A5IS4DlcXVi6ZsgrE53uirmvqquHePZJSpuvkYD+MnlIUXduRr2953MdLBXmIkaurLVVVs9ttVwFT%0A1jlZF7P8U2QabbCkUiAK2JeSiUXqLS/Py3NzTVFUpkLXkmuvTYPKAqDOoaDR9E3P9dUrWVsHT5i8%0AuNG0xWrZhJSUMWtGf5xmpnlgmE+cpoGgIrYxmNEQS2Awhq7p6aqa169fY3CEOfND9T3fLN8wHxfG%0ANNM1hqZuUDqTsrwOISdsTrjKXtam50VCU1WOqq2ou5ZlFgGh5EzVNsQoHKCuE9aYtCwuwnCbvRwC%0AUllB7vKMOTsnY5R7O5FYYsCnKLXPReFjFHS7MVQvrMjWWOqqYrPpKYjTJ8VI1knWmILERKb5Atw/%0AR1Hrul4/O88ssxD8GgmOYsl2Riq/rb64CFVQAmzleQ1dgqeMZR2NJZyWTVjKibhGb4s2WFuDUcQo%0A64MPAR9lq9jERNPVcqD1AdfKmq//2SwspcQyea7ans/evGVjWzZNz/B4YplnTDHEOXDMB+bDxB0f%0AiD5wc33DYX/PMo2EMBEqQ4mBEiI+ZWKITKeBYhU6azKyNqmUsIhDY1k8JsOm7bFObP4xzJAirdOM%0Ay5GCJy2GbDSJTIxyCEDby7M2rUygahVh/RxY5pnKGPHzF6icZTgeOX7/DXV8wzfTE7EUXC0w7sUH%0Arq5uUXxP96I59vtf/2dykiiWLjAvIzkn5mlkGI5Ya9l2PTll9t99QxMG3v/qP/GPYaZyhuvtNajC%0AdBp5+HjH4/0dzkfe9panwyPf/e6fON5/yw8fPnD/9EiOHp0z82Hm9PSDHFaGe6an94yngeP9BwgR%0A7SoaHaivKqanD/zmP/4duBqcY5gWFi/8uc45GqPIhweunOWmbmgLoBeMloHGGCKpyLrgCcx5YfYz%0AcY6Yw0esXu9dB9WbLSll5mWm7i3mumd6P7CEQNso5ikyaY9RjjzPpEPGpQ5KoW06mlwzeTlI7uaF%0AWju00qSSJK1nwTSW1jp0tuyHB3LyPD3c8fvvv+Kpqalu3tBe37JkxTJ6OmWxCZ6e7hnLSLVrhVmF%0Ao9IdZikwLixPe8I88A//99+RFUwpom3N5EX0a9qOw1Hao87DR8jrQQhSCFirqbWmthXFB4b7e453%0AD+RScFWN0uIqLzHSWEeXEkYpKmNYZo86jYQJ0IZeKxnMiZcJbTXOCui/XsH8yhi00kzLzMPDA99+%0A+x1XS6TzE5WeGNKRYGapg9eOrt3gNhv205HZexYSeraoVjPOC4OfaXY1zirCEEjeYnRDyo6Ew9CS%0AZ48rGpU9cS5Mx4BNllwUTjeoSlPyQkwLp2XmPjwxMpCmwNPTyLJEnK2xxvCTn/wMU1vu7z/y+9/+%0AlhA9JZ/F2orDXiD6aEkU1G3N5nrH9mbLZ6fPMDrz+RfvyCkSDgdiTph5wUWAm2wAACAASURBVHaL%0ADFGyoCWmWVxtWpU1Vpioa029cdgSsSqjdaZyCm0LSxh5//6euCS09tzffcs3v/49m+aGh497rrev%0A+PkvfsFf/fIX/OyXP+Fp2KMbDcXyh99+zT/+03/meDzQVBtyWfj+/e+YQs+/+e//ll9+/hf8N//2%0Ab3j/4QfuHn5AO8XT6YBrKpa4MAwjH+/vmMPC9vqKtqpIJdJve9pOBpa/+vVX+GWkq+Cvfvpj+v6G%0Aqur46U9e8/oatPmG3/z6RI4fKUkaf4dxZvYK21XUdaLrOzZ9DwZClrPSNM9M88xxkGhQ12+wpiZl%0AGI4n4mywuqeuDTFBVTfoxmFswKgKYwbmeWJZFqZp5PGhkEINpZNhIlneq7iQQ0DhJaraODY3W5R2%0A7McR7wMxCt6/MQpbVRQglYJPXphrJWONxHOLWqHK6jycPUcpC2TpEdOr7KCyOG3EV6/XFixQRklz%0AVFlTBMYSUqYEjyZTGb0Cg6VVNCmEQaY0KcNpmon3GdYm6fMVTpH993sGnTFvX/Gm23Lb37LpDWHa%0A8JiPTPvMcBxoTCeCy7pHkJhVxoibQGKaGpTV2MphqwpsWmvZRQxLq6NFG8BIvMyaSgwcKHIUhmIs%0AmZjF7RNDIsaMXwIhZGJQ8mjMa0w6O0pxK/w+SmGDGE7RJa97R4dVMnQXTo9Al3PKMtw2euW96oso%0AUwoXdpNCXJixPHNe1cWm86zjCPT77BZa4dFF/jCj+Bcll7M6U/jTc9u/9N/DxRDzr15nwYeVk/Yi%0AqbIanJ7P4TyfCf//rj8bQSgEsfMBFzHBGBE0nLXUTg7v5wrzpmlQSa1KaZHziIK8br5TSsIUCfHS%0AUiVTXI1fnqvIJS5R0W827HY7tLYs8wIZcjxP40XgONfZn90U59jTuWHqHKcKITBN0xoPEMjyv3QJ%0AVE1sd/My4xax9MUcpHkMyQIu88QyjuvB3uC0MJW0EQfQskw8PDwwTTPDcEQbJVPaytLlllLE2ZFT%0AlslzTpc4VspJDnopsXhP3UiV+DzPWCdNNSkEYojU1lFX1QoQFadWylk4F2f1tkj1fL/ZXNxUpchB%0A6fr6+iKgFZ6r96pKBI9pmlahRK1OBal9Px+0+l4ArGeh7wyyPrtpKM8Q7L7fXBxL5yY4ux7Sz66a%0AphEexrxMaxPMC9bM6p4YhoFpmsjOMAwj5vw+I86iswD4z2NizzdluTiI5CoXx1opl/CWqP3rZ9+s%0AU4EzmForuam7TsCwZ0aNPICkCaqs8GgxIMn9YK1E2c4K9tkpVdZvdm7vO/9cL0HgOWeZfuRzo4+5%0AZHRTCjjBx8lGXJW1SWvH0zLJQ31amKaF0xoV6bdbXAkcYiAugfE44PsrVJbYWAqJ5F/OvoGUKVHa%0A0dq6JmnhTmUf5O8paGqHtMlnQg6EHMg64xqH0jWn0wFnBOxsXE0uhdPpxDyPPNx/5OHhA+Ppiboq%0AtK2l5FkEIp1ZxkXcGd0WCuzTgZwzzlZseokD+DCtDrOETZJllgXYSRxOW7SuSMmv1nqLsTVaZ/x4%0A5MP7b1lCxLqOn/88U1Uddx+eyAk2/Y6SJR+u2xarM8HPdF23VrqPzJPn+vqW29vXHA6WuDb7ofL6%0AvQ1t1/HwVLj7eE9VG6rK8Pr1G9pWPv/nz+vxeGRaZuZ5weWEqWQClLX0GBmVBEIYo9hTc7hknJXS%0AWG/Fxpy1uGG04bg/ccgH5mli8TPbzY6rV7dU1hJmcQ3e3tyszSGFXCKVseQQmaeZXDKH4cRx2DOO%0AJwY/ElRAOcVhOKKsLPy7rudmd0Xf9vTNjsp17K5uubnx7PMjw2HkdByQt8hc8tTTNDHNI40TQfrl%0AFWOk7zq2O5n0eu8JwYtD1S/CZtPnSLK9OFdDjAzzRFgCZDDaXkRrWRM0xhR0rVElMC+z3KNKCTMk%0A68u6orVmnkXguTgQnaFqG5xxHA4H9nGPVrL+ndcr76Wm3li1ClBR1ogX62ZKzzFsGSpMNG1HV/er%0AqzATVaTo8sIVKeuc90Gg2Uoy6sZarLMiOq2tkc46XCscK9d4xmlkWhaWJWJtJrpIKeKOqUyF1e6M%0At7tcGoWfPUOG3W7HrtmQlsDx/oDWir5uyTEzHAas4/Jcql2FVYrvf/iBx6d7KJGqqclIfX1KibB4%0AVFKgKxKR2kmzpAqJNEzoRtMbx83uiq5tOTw98h/+/u/57rvvefvZP1GVazRyUCil4GNkCRGf5Rl2%0Afg9DjBjr2G7Fcfj4sMcvC21VMY+DRNuqiqenJ1JKtF3HEgLT4um3W0zlSCXz7vMv6W88/8P/eHt5%0Aff6P//l/4v0P9xil2Gz7tZk1UdUW7+WQlXJkHEess+w2O377ze/4L//Pv2PT91xfXaFyYR4mDk9P%0ApBB5fXOLa2t6A3/8zT/iUySmhG4cISQOwwHWgVtIkdPDe57ebwHNcjrRGEvVtuR5pG0b5sNHvp33%0AJKW52x/5eP8o038fsLpgcuGm0fzXX75jcRXOR9TqKO52V8wxMPnIeBoZVufT7CeWFFeBVvZ2dV3T%0AdR0FmOeZd+8+5+2bt/zx97/n8eGJ19c3TOPIMs80bcWSA8lA1Xf4VKiVo44Vw36BZkd484a/+etf%0AfFIJXHUtvTNctzU2e8ZvDmQStXO8bW9omhpvLP44cDiNjMeBoCsqDPPpiC8T83QkW2ktauyGneno%0A0Hy2uUbvejolDB5rKxYfYRjBJjSGNil646jrRqLKWYozrFGEWZiMzhhqBco4YXMk4WNWrgatKcai%0AGpmW6yVQrfvrkMWBq1LBLyK64Rf69c9RiufjxPNBSZyw4kw8Ho/YkHEl4hopeWibGtVVPI2FcZ7E%0AveMH9qcDXhcWFYg6MoaJhUirerQ2hBmCN3Ttlsps6d0rarNlKSPXvSb4PSEvzEMkTgMhz2gTUTmQ%0Ap4mNMtxubuiqHusTJmu6HsgzCkVjHZuqotOGqUCTMi5LWqB2DVo7tJWWpdrVaCfRYB0Ldpix00yP%0AotPipqCTYa5SmZw9YZ6pmh5dVbI39R7vJ/w80bYaqxu0KjRNhXXXKBtJeWGORzbbmu++v2MZApu+%0AwlnFf/jNN+C/4mZ7izMtCTidRtrdLW9/+XOSPzHMB+7v9vzw/R0hJNomodQBnzzXbx0//tk7fvzT%0An1LQvLl/yx++bfHRUz11DNPIH7/+jtN44m5/IGnD5vqGq+2GeX6i3zhe3+64ubnCT4nf/vo3HJ9G%0A/rt/+zm73TtOpxnnet5+/oq3Hw1d/xWp3DP7zDAvTEuh7nb86K++4Ge/eIdtFLY2FJU4jQc+3H/k%0A7uGO/X7kNMLVVUNdtThXkxIcHxdOfqayI7MT13LbdnSdNDNb7SilYxgavJ+Zl0lcLXkixwNXm5b+%0AZodVjkP0HB9PxCAsH1s56rYmKk1rWjq9o2gYfcD7QMkiylYrxiGGgCrSzmydFueXSDurA2iFMcdM%0ASaBylih1AdTKYVVQzBryVaC1RSuHKdI8qZUihUBtDZ+/eU3dtDwNA4MPq0AtxQNZScQpZ1gWTzot%0AnzxDVdS44KgrQ287OtNTqQpbNEUFbLFUCiosKhf8tOCncNkfnEsStFIy+DNKBoW1o+lacBmTNCFC%0ALEHOJbrA2py6BI8PEV00RhlyFEPDuaFXzhSFGJLUyHvISVOyKEpKWRQOVYTnZrVGrTh9ZeX9aFwl%0AzYdZUjCkLE3VIZO1pBP0OrjSBWmaXF1CJZ2jcXl1JT07fXgx4BeH5VolX/R5EirxPiURv8uaqD+N%0Ai503NmU9I/5Lw/xPr3WvVZ4jlOef4+WZ8fk7rALQC0FIqzN6ZcXcrBrIv3b9WQhCao1ssUZ/ZPou%0AoNazIJTC2pKxCkWlFEiKuNbTsWbmShZOQVqdDSlE2SSlLPXkIeF9XGv/JB5RVRVt06wAYclszuPM%0AsvJwlBb30dkt9LJN6gzpPP//s2gkh4dATnm1q4nN/uUv/ZJXNM0TRQn/hDXGFGO81Bz7GKBkmqZd%0Ap9xgtaVtBS798eN7vI8r+Li5uH+0divHQJqkcgJtNF3f0/f9RZiJKa5xK03T1KxS5gryWvDLQtcI%0A6Ba4iCYpBlxlMFatManM4mc2qsc6TS5xdR55iaatf5az3MghBs7MqPPiIE0p6iIMLsFfxCJXVbAs%0Al9d6WRYoL17bdfp7FpsuzV6USw1uymFlQMlCLk1wEo/Sa3XgpTUO4VVcPnNKcqkqJ2JM68/7HOl6%0AfnufaQ/nFrLz1EBfvt5ZWBQVuxQB+mae+UE5SxXsWZjUL36WM62+FPk5L7LSujCII0xfxB9xTMr3%0AucTjrFljlayLorz+ygp7SCslcDkjD4ucErmc3XeJ2lUoDdtqyxfOEIxi8Ath8fjZy6FYF9q6RWfD%0AZBumYeaHb99TkqZvt+hixCUSPhVOq6qh73p22y2vXt3g08Jxf2AYTqgMRMkQ932DXxJ6lge7thrj%0A5PcbpoDDYmpFZQ1oRYyOZnFYrejbhsZd41whp5GSDVebW1pTGE57vF+4ur7iszdveHh44vHxaYXL%0AV7BOIYxRoB25VJf1SWsR0LAFawI+6DVnrqnrlptraVA7HWfGOfP1199QqMQ5sxTadkfb9jhnhKVj%0Atixjw/H4SBsiVXViGhceHw9st7dr5GfEB4mAbbdb2VxOM7ZS66ZKNj9V1dJvGkAO9+co0zCNxEni%0ARUVBVztcXaFzls9DJWBTFfyl4SazOt+Mxa310dO0EH1aGysiflkYh6OIRjh8N1PCGm3ziUq7S139%0AshRKhLBETk8n5hBY4iJ58iT2YR8CcU4Y73GNwE29j/zwwwdUUXTtNbvuFhUV1jb03RXLmJjHGaU8%0AaEMIiwgnYREXal1LA9GLSzYtnpQaeSZVlayXJVOpGmUtKQZm76H4i4C8LAvjNJFTwSgDKnNuUTwL%0AqEVlsVkj3AydJdqptIBNm6oWMPXKwzszz5xztH0r9mmfOB4OwnhTen22CZPNGcMyT4zTCbu6X2vn%0AYI365iyuIuscam0MSikx+xlXO4x2l+agylb4WVxwRRVyloIErRza2Gehyhhs7STqqhSurjHaQcnC%0AtCpQUMQibWTez6TkcbWhtobgDFq5T96DUsDPnjQs1MbSGEdTVWz6jjgubPotlXFs2p733/7AsiTu%0A7+959/lr+q4X7l0Wsfn6asvN7Wusq3h4fGQfI8sScDqTVKKtKnabLQ5FcA6bCvUqfM/jIEMIpTgd%0Aj3z4w7f8uPuCmhqlFSkXfBLYaFbgnETITFUTF88SArrtZF2fFkyR40M8HdCA7Xt200zbtVi/gFIc%0AoudaF/qu5Xg44n//W8gN8CwImY93uA/3QCHt64vr1QRNB/Ras59nUhQ31W19g+13HPYH4nhkf9zT%0AuApdoEuBnCNmOpHjhGocYzixPx0xzmEny/50YvQzbd9T13JQTX7gtJ+pbI0uiUplwjgzHPakuWE4%0AWJLSJGMp1tE3murNtUBZAXKiKoH3Tx84ZdDjQp3g1dUVrqkJc+Bw/8C4P+Gnhbws4GdInpQCIQWm%0AnDkpzdC1z7iBbgvVkXIY8HcPHEfZx8QQoW+ZCYw5wGHPaZxxxbHVG3I07D7bSATQWWlpN0b4MbuO%0AcJCa9M3Vhuaw4TQeqLPjqt1AXTFhqDDopiUUS6sMNmu2RrP3mgUP1hGTxqVCrQquCO6gVgZ/OJJ1%0AAWsJw0I6TWgrddAqg3EOkxTogCJfDl5lhYJ7MsZqLIrsAwaFrRryuibpNRacYiT4GVPV4hiOnsqu%0A7MZS8CHiyFJcYAzLWrpRijAQL/comSV4QpZ4bF1X1ASsy5ik5DNlLSnPPDw+cFo8p7gwsWD7GhVg%0AGBRRB7KC43FCW8c8FHJ01Jsb3l79Ba+2P6IxOw6PTxgemQjEJRHizFwCsXicK9ROeKTjPLPPTzR9%0A4cq1tG2F9gqlPY2teXV1zWd1SzsHtqHwGoNxjto6nLZUruFVrwBD07SUFfCtWguNYedqulIofsYY%0A2OxaspWGOImR9ijTYcN5v+zxYSGVSNtf01936EbcXQ4FLpPDiJoTlIWcA4fjE5Xu+OVf/4JG93z4%0A+pFtd8uyFJq1tOTx7iPd7Q7T9KThCaMsu+2OnIVxV8hon0FF7h8/EjVkpYkl4boOTYWZPcfHR56e%0A7ljmGR8TxtWYypG1RlUNpqnY3N7y9ot3zIPn490jH8fAx7uJ3S7R1rdUbkMMLcvsWLxlnBXHKXGa%0AE6ZuePvFG37+y5/z87/+EUsaCSng00zMcl46nUZiguubmnfv3rLd3KxohSzsnWzJWYZAKUls35gF%0AisEaKaOR/YAnk6mswZpMZR1ffPEF/9Uvf862b/nhu2/53a9+y93dI/OS0NmgrMZZx83bV+yub1li%0A4Kuvv+Hx2weMc7zu33B7+4rKSfzMUGiMoWtr6saJOyYnVBbujZQB5BUyLZvs8xkHpVBaSjkyK8vU%0AGBEh81oUbjTOKN5dfca7n/yED/cP/P6b7/j+4UHWgqpCKSNtVQYyCaLAll9eLjs2bsOr2yveXr/C%0AFcdynMlzJviBNEcq29FULclrSpQBszRkrniOvJ6pyoJR+aJDGGtxjcYVTYgKnxZC9qQiEfG4no9L%0ALuhisLZCFy3lPjlT1jOFX0R4W+YojW6J1cnDKkYZwF3OOyiJzWotZ6F6LSFSZ4/O+XsqfUmwWLvu%0AyZO4lDkHvVYjw7l4Ryv9LKysEH8hGYoDviiEXcTa7MizUF7Us3DzUrA58yVfOoTO3+NsLHh5SdHV%0AC5z0Ofmh+BPX0PnzdP73c2wsr+1y5/3ZeY/2r11/FoKQ1lLxLcAt/Um05jxlW1JinqfLm6WVJoaI%0AX1aOzSqihLi2gZ1zgqsoFEIgLJ4YEs46ZJCpRTW0Do18vZyjfN0VPlwQ+LJap54xRtQaWctFOBB2%0AVeDgXK0cLiJDgXWz/fxBgdUNsoogmUzIkbyMlGF1Mp1LpyhYZ1CqRqvC7morXIgciHNc42SFsEI8%0A+74jx/V7KKn0E/vUc4uVc5bb21dsrwVE7eMMSiCm1jk22420vRRRTMPi8cuMUVdUlbtkG+MKAUur%0AaHGO/I3TxGYV085A6VKkkaxylRDbSyFFATymJK9TLueKQoG2Ka0ENu4l3pDzWumsnzlCKaaL8qsy%0Akif25/fAU5AIWPAep7VkRtc6ds4upSI/nyrimDIvwObWGJwxVK5aJ+KaojUxygJ2jnxJPeNaK1vO%0A7/AKyVvzHGmN/YBGY6RVASWupRd/L8PKIInUTZLXp8jf10bujZi4xHSeFeSzz4iLsn0RrFdr6bnq%0AEq2wKxiOkC82V/lv5WFlzpbFVXw6WyRzycIvCInkCiiDNY5db7jZTYTHR4hAUVhbYSzUVYNB4OU+%0AeJbZ8/R04Lg/set2kJVM619cyzTx8fv3KJPprx3tpsZXltPTwjTOqGyoTUvVNWyzxi4KpSuKziQi%0AFZld12KLI4XIaVn5ITlQOc2Pf/wFRr+jcgpF4HS8Y5lHrjYNJM/7H75jv3/i6uqGd+8+5+Zmz29+%0A81vuHx6YJ78KmgvGgqsdCkPXbkTgW5tLchEoeIjSRhgzVHPibbXl3ec/Ir7K3D0MzIvi6XFPU225%0A2t6y6a9o2p7a1cJtqGWNmsYJa2acrZgGzzRJi1pTdxhTkbPGVTWuscQw8vj0gTyJi7FpO+raYK1j%0AWWZCnNf3xzLOE4fjkXlZZJpiDVXT0HSNOCGjFX6MBqyWmmItUyPrLM5KTrypWsKSWGYvjWOnkegl%0AWuqs5fH+iRQy224rHB0f5CGfC9M4Mg4zzmqsqQQsuIpRdd1hrJN8PwpVAq6q2PQ9V1fXGKV4enri%0AdBqYhgO+1dJeN81kvzbPFKnfDFGqTSkvnC8rS+7lNU0TWiliFlfqRTxf67VTTsxrREwVCItnPgO4%0AWdcvJwBJnwJ6nqjr9tlRCGhnaGyHXqxMHZWSGHHbUVfV6mw1pCgOzlIyYfGyyUzgl2XdBCSmaSHn%0ARN/3NE3DMA4MpwkXI33bokqRdWsRnoWxhtoJ3FYZeRaqLPFeoyNN17LZbNFFMw6zAO1XZ2m5tImo%0AlWfEpaXHVjLMichUfF4WlrBW0CJNJ8N44nTck6Kn3dTostqbtfrEQy0xyUyOicfHJ2zRfPnuHW3X%0AcqpGCtJutu0dh/qR5DPHw4HjYU/bVFxfXxP8RE6BL959wdvXb4kp46eFCi0TyWFEOYWqAypliXL3%0AG1plKYun+EiJMtip6oqm69jqmusU6Nc1O8bEEoLsNbXCqYSzDbvO4h083A8sj0dyLvS6ksNcSkzR%0AQwroZUQtC13q0cbQ9Rt6lfmstmwax+9+OPDw8ED77t0nn9EbP7BpBDw8DntcdNha6r1d47h9dctn%0Auzc8HfY87Z/Ij3e011fUlWH0IgC2JBpbQW3JumBjYMkz0da4tmJRApcflsg4DJjaYfTKYtQaXYBo%0AMAZqrWnM2UUaKWESJoSxGCqUFnZfMeJoyyGSUyCXAGFhiRG8ByzFKJqqojaOvHjyMBPzKM2RwWNS%0ApCoFExVKWayxVNjLmuKWQOUT16Zi1hYXE6YoIhoXC3r97CjlCHGCKCKG1jVd09C4CqLHJ4PRjvpq%0Ag9k0PN4PlJBot6/QrUKNGbVE1LyQFk/UGlxNoyyVMbi5YHLEoQkJiHJP5ywV6b0u2BCJk8dWmpIT%0ApjIkJHKsikZHqKYIWmNSQvmRnAtKr+2hWtMaLcMqMsoHcQ8liSualIg+UdY9WnQSv2hUkYjeOuBy%0AJVFpqQSPzuJCQpd4OXRYbUXwXZuCWNmUCkVd1dy8uuaNq9mkGZUsaRwJMTANI8RAXRWeppFhPqF7%0Ah6kgloXjuGAaB5XlcPJQMir1tLqnUbdct1/yZvczTOkpc8vDYc+YCl5piqnQOaJyxJiCIuFchSlg%0AraKtLbu+xSVDp2o6Y9k0HV++fsO721s2VUUTe+znb2hdJZzHomiqjhgzxjiBDKckIOldh24tdtuw%0AaWq0NTgHdC2ltiQyqnIo10I25HFh2O+5//CBx/s7SonY5Gm6z6kqRyaQmdCmUEyi3jTkqNhcXfP0%0ANLFpd/z0b/+GX/x04P/8X/8vjg8T235DUZr3P7wHq7i62bF9tePw9EhVO169fcPptJfIboosc+Hu%0A6cjf/f0/YJuKdtvz6u1r+hthcA0x4Ask7Yg6EHUm5MzjcWBJiqZzUFcMyfM4HKndhlef/wUf3o/8%0A/X/8I49Pmr/5xd/Sd477u4Hf/eGJu8fAnBRLhqih6jSbVy3NxnH3dMfj/oGn/SOznzlNB+7u75jn%0AwHbX8vazN7x+/RnWNISQOZ08bTejck3d9rR1g7WtRKZTwTlN29akpNj4jexTKVhTqF3m9asdP/nJ%0AT/hv/83f8vb2hq+/es26iebh4UjCYNsG17S8/vwt/faKx9MR5TTFQtU1vP3RZ/zoyx9RO0dJEZ0z%0AOhdMkf8t61moKC5JgudnmQEtP1XKcr+IycTIEJazyCC17EXJ4X1b1fRv39Df3rLZbjkuC8fkUaFQ%0ArCWtgop8DYPTCmU+jYxVpaLJLRu1oSsddrGUWEhaBjNxjFiVSARScKvjUK+FhoWSAkkFKJGYFjB6%0ABTsLN0lpi9WWYpyYMGIg+PW8k85DeYlLotZ4r9aUtBoo1rhYisI6FWeQBRxgSFGhNeAMCmlQLVlE%0AGqXdiuWw6FJQJWEQsS6vbmxnKpx1cl/nstbA2wvqSRV1EXbQ4uovGllXP4mNra4dJWebvJ6NWAf9%0Akjh7ecYvF3Hqk5O/umTM1vPaC+aQfOmL+eATx7RSqxt/5bad0x5IjDCvP1NZzRIY8yIet7rI+Nev%0APwtBSAFcDtPl4u45V/02TSPMnGW5MAastfhZqsCFgaDlhUhxdZbIBvd8gD+/iFormrZmPk9SXUXb%0AdGht5PAS80XIOLfJ6HMuVMkHR/8zR5A4LaRCOITAvEiFcIxi500xf+qwXS+9qo85Z4lm5cg0DzRN%0Ai7tAnsW6Z6yiqit2V1vqupKJOwKGDstEjJ5N1+NMxdOTTDPPzhgApfLKWtJsNh3vPv+M/mqLvv/I%0AcRTie0ySzTRO2AZKaazW0rR0dqdoLU6sIgtRQSIDrLbFsEbPRNDRl9dI2EACs9VKCYNnCQQfATk4%0A5bN1MMoBOheZdKlS5PsrhRa/30UoVGhqV1+acIIXR0JKnSxquhDSwrwMOC31sUZBCMJLSSXxiVKc%0AEqwQ6KLVelMXnDGf3Ng5ixWyyIeKmKVo9vImKxGEcokXEVEbI6q2UmTB83MGp7FOE2JMqwtN4pHi%0A0jKrcGmx1mC0IiZx86SSsEVieWAuiv7FoaT0pUFPgUR6jDR0VXWFdYZ59mtVYaJyTvLzWnLJSinM%0AegA8NwzllCkZQiUTcaURa2wptLomTZ7TcWFKYhU12lJSFudDs2H2C4fjwGl/ZP+w54s3X7Bpeo5N%0A/8n9Eb3n4/c/8LD/CFXk8x+9pWSYp0kiKziszliraXcb1FxYlkKIwgdqrXBlwhTZPz1wHPckIk1b%0As7va8vpW6k5rp1ElMpx6ptOBtrb4eebx4RH0EWMcm80Wax1fffUHEcJyQLLbIuQ5K1OAOK/RQy02%0A0rRGgYxz1MpgYsEvicNx5Poqst1e866+YRwTCkfbNFxd37Dpr1fA/erCsDU5j6SkMaalqlpKHihZ%0AXDN1XdE0PeZ0xKdEUzcUIuO8cDjcEeIobg8n9uqUA6dpYRgntLEXW691FVVdcXVzxXa3xVTiBsOL%0AMyZmCLmQUlwnNPKQKrlgjSMQyBmiD5yOA9NxlHuqFJKJxCWxDAt+F1ZHpqKyVr5GgmVaiFrR1YGc%0AFHOMKKep2grnWq7qirbr8TkIWNZYrKqoq4abqwryE+NxYTgtkGbmcUIlaKuaqjFE77HWUCqHtRof%0ARfR3dX1hbIEsCfOysPiFcZ7WGvg1lL1GpIqCsD5zSpE4brftSTFhnTyrrHUi6KbVVnxeQ7QmE3DW%0A0rUS9RmHgZwzXd/RrW4SsTafmzZauf9CJMZF4lYrSFMa5zTOyYTeB3gDIgAAIABJREFUWnHWNlUt%0AHBBjWPzC4mc+aeqzsi5Za9hsNhRgGAcyilREXHJNg5pnmTQr+Z1KWjc7SaZRPq8NI1aEZq1g8QEf%0ARPQPUaI9RYnIE2b5HBgNZI2fA7ObpXr5xQSs5EJIER080zhIa0t4Lc8oo0TAnBO1slxvdzijaduG%0AaZ7oO3HKPTx+ZLft2W52OGvJycthsSga41BOsQRPnj1pXoipQIyUDBtb4+oK1+hLDa8lU+fIjS30%0AKWG0ITtFUEoGBAURljLsSouuDcZl7k9HQFO7gkuZtHhsmjAlY7XBtI4SRoiKvtLcdj23TmPjTB8m%0AfI5szKcMgFcmUe1qJg+nMbBET14CxIg1iSYubDZb2r6lmkam4SR7JG2wy0KfMmocSWXAoKm1oa5q%0AGmc4KRG8S17EbZY8KKibGmsLw3BkCBGdwVkLTUvWBle35BTJccHUDW1d40tBGiFEBJ4XTwwSGayM%0ApTOK3mkqW4Gx1EWYj1K0oFnahnx7RdM4xqEmeb8OgzRWSfReCisEEqu15ma7YdvWmDevcBpKWuGb%0AUdYNFKjGUe86HvZHcio0pSWrmur2FdvNBg2k9TlrugbV1+zDwDQfub6pWMrMdtuxsztOKE7R41Wk%0AaE1SBZsULkD2nkKg8pEUM20jh5uUAn1K6NVd5kLGrK1UlEATC7WpxE2cCpWxKwezCOctykBLqXUw%0AZs4uZ8FI29WJXLzHpnXvWgoEv7a0WlwIxBhQYQGTIcnzPk+jDAWzlCIoo6iswyklQGljZF+8xmK7%0AruOzz17x2lrccCSOAR96Eol5iWxrh+srglrIdURvWty2JZnCnBNZQykKpRqMbtldXdHbW7b1Wzr7%0ACsuG4z5xOCYOS6DUlqa+wtrCcYDh6UgIC7XJ6DDTA87Wsk8KMzpLrMVVGmcLOc9M4xN51uiYqKqC%0AseIwj1EA0FXVsNk07IeBkx8pEaJdaG2HiRCmE/akyJWV9k3dUpylFE0JkTItnD4+cP/d9zy+v+P+%0A/XuGYc/jN39gePiCL372Bt0lvBpRVUbZTNVWtE3P9au3LFOhr3foqmL2Ugn/4f09f/mzK4xxjPuR%0AMC3Mx4GqdczzwPZ6Q9SvmPPI4XTkae8Z50i12ZFNQ7GapSQOYWLcJ+73B47HI0vOZFszp4HZy7DZ%0AHw40S+Ja9egJlruJJQXe3lb47Mhqwx++fuCH737D4bHjejdydzfwD//pa+73M6ZpqbLcq6VKnPyB%0Ar9//Ae8nHh7v2e8PxBxJJZJLpK4r3rx5xeeffcZme8UyCxc05izV4tqirUNpcQbHuEBJdF1N33eA%0AkWFlTmijcA608mCkevt4OtLVllQCdeNouxo3DDhTcf36hrrf0G47AgGfFjZXPT9t/pLd9Y4vfvQF%0A17fXtM5hCiJM+0CcF/w0S0mEksFIIa0H8SKi6YVZXMQhvJ46UpEokvBiRAiIiNjiFGybLbu2F35g%0AXdNsOrrdFhVl5rp44cXqXHBaURsFVJ88I6xy2GRJQyIeE8ErYg6gRmKeiUtG2UCxoFJZW9LCuq5k%0AWUuUlBVoJZEsvZ5bF+8xFZgaLimqxJpakKEhq/MZ9OrfkXXYh4CfFlIoEt0LhRwNFItSFVo7KMJV%0A1Fi0smgl7j85N2lKtlDymtLI6CLnFadFVMtF9lAxBpacBNCPVNTDcwW9UqxDwfKiYex8rj2XRCBW%0ALDktrsLQOaEha9d5IK+KnM9E0Fm9QnJYvDh9zuKRUbJ3yussTBxja0InP8Oiz9G9LL++vK6r4JR5%0AdgflUs54cpGb1jOgAjKf7h/++fVnIQjFlDgcDpTVmXFhAJ3ZPLlIO1SIl1pgcfwEpklaUpyzn6hz%0AMcpB0RjZwApDppLGJ61BSWzMOnex5s9+IcZyqTXP64urVAEtU3P5jGgu9dWr+8M6qXNflplxGpmX%0AiZwL1ipylgawTybQCqwTm1/OUIw8xEN4FrRSCIyngXkWFkTaCENmu90SQyT4SFt1PHDPMEpts2ot%0AeQ1zpCITIdDiLFEa6zSbbc+r1zd0uw1LnInFM80zwU/EsFA5IxHIksSq90KkO78/eY1OpJxXEKmR%0AfGVWl/ftbFVLSdwRwAv4tL4IRUop2rYV+2QWtkVayfN6FVLOdepaaYH88QzIOlsCQZHWGJl8zYZh%0AHog+4BfPomc51EVhDPR9JzbC9Wcsa4RmWRbSKjKKy2MF+iqxW5s1RggSpTIvrIsXVtD6mlHKJXPc%0AWHtp6TrHx17a/5Q+Wx3ldzXr715QGKOxRlxbehVpoKx21PM/ssA9c5rks+pcJbG1VSmWmnu9NksJ%0A+4J5kU1gXajripKBtZGhSECamIpMBmLCGAgxsXhhXWlrsXVN23TEELi/u+eUZqJKVKmhHhtUZWCW%0ACcoyzQQfeXh4IIXI1faKfXv/ybpwe3PLu88/58PTHb/71Vf88MN7+q7HWUdVNdiqQhVhEMm7IU6y%0AGAtd12FU4rB/YNxPPBwe8WlGO01VC/tE3ByeWFc0VYWmQTETPKRoWSbFePQsVwGKxuiz4JZks+js%0A6o7SNF1NKYXD8UhVOZq2pqpreiduO20MbduTi+bh/olxFOjwzmg+f/MWbRrGweNcLSDxyuAqYYWF%0A4IlOwMx+ZZKd7aylZKZpwLotbV9Tnxx+nMRJkgL74577+3tSWXBO+FPGGSrTsYSFKUt0KpbMZrOh%0A7Tuubq7Z7rbYyjLOJ+GhTRPBB5y2FFORlAjwOUn1eFCJIYxMasEvgXmamU4TfpJpr1aQjUXViuDh%0A7u4Dfbfh9uaGvu2kThVN8uLQrJwcDOfjkfFpxlaG3c2W29fX7HZb5jDzeHhi2A9oDM1tR1u1TNXC%0AohLLPBN9RGe5H5Zlls2MVji7crpMIs1ecv16BRW+WJ+10wTvWYKHNVZV1Po7q7IOAjQKJ2BWJ7Hj%0AFCOH/QEKIpL5ILGnJA9uszpctZVK0N319SquS0xN27XqHnWJn5UkpQUC1tdSI7pm8EVIP4OLRdQS%0AFhvCVrBWnJvDiXmZpcpdgUkKWyxujS/3fU8uitNpZH/c40OkbXsB+a+OT+cstW1WkX61w6/PZ68K%0A1mpi5UQc9UGcC3VNZaVa1q9OT6s1bd9RV4Zu02AsBO85xZlPmHsKiU0PB1Ly1LYixoVcNHUjoty8%0AH9gfZ253G25ub3BOczoe6BppEwzB07+6JZfEMJ5WcKUXKP3VDapWHMYjSoEPCyol0rKgloDXll3T%0AYJsWqxQOw8a2vGl6tl6xtY66kthYWKPiMa7DF2fZGIOpHGw6bBQeydXmFmMs83BiMQoDNFVF17VM%0AyyQHH+vYXO+4vuoJufD52zdcbXb0u+0na+S7V69QS2YONbfbLUtKFGtQzhDWZ0xTBL7a3NwyNTMx%0AJ5awtj6uz8sYZLC1+f+Ye7MdSZI0S++TVRcz8y0il9qrpmemwSEBgrziA/DlCYLANEFwpruL3VlZ%0AmRkZiy/mZrrJyotfzCKyQM51W8GRFxXh4W6mKipy/nO+M444IxP9NQe2Wom1kDXEmFliIM+KWy8D%0AnBgjDoUyhtTchYQoa3FKdPsdtvfkEMmqsq0z87xwOp0pjQv1cHfD3dizp9BrA7lgkuJuf0PXd1Aq%0A3dCDhmE/coi30v5jLMNulH+75FZEEuFO1hO7G9k6i+lvGDtNXCOZisqVUTtuhx1+7NCDpxuPkGDU%0AOwqeenvP4XBAe4HFS7yh4IxDVSPvxSZOV1MtRYkb1FCxtZJiIJeISeJixWpCLvRGY00vrqci761J%0AEVMyiorXhqIsuQon0WuFdR4wVNpQrDGqrFZUJQfgnGVol4tGGUMtEVqbUakINoFL264cYkqSYgiK%0AxrQ9rlVI5CXJIVMVmThYpWQwVSreWoZOsAJiIi4s89ycWYpaMst0Jpxf2dYFbaDTFmMrylZuxoHs%0AFGXwuP0IXjPlxBwCCYPVPb3b89uvfo8pO2w6oLRhmjcen088Hp/5tH5iuJu5399ivKLMhTWslLRg%0Adx2d63BVBldhC7wuEdYMK3TaY/vIMUbWx0c6rRicJ8fAohTLHIgxsxv33N0+MO5GUoocX48sYWbc%0A9tyWO3Y6Emxi7CupWKqJ1LxQeo/yHtDUc+I8HVm2BWMVu3Hg/PKJ9z98JKzPwB/59g8P4ALbulJ1%0AZpkU/a89fef41W+/xaie7/7Lf+Ef/rf/C2Phq6/f8Mc//J5x3HOaJkznefr4yJ+/+yf+8z/9H9Qu%0AElkJObCElcfTxs1tz5/+49/zuz/+hqIj7z+943xesAE+vn/i4/NHOt9Ra2Fdg4gYRrFsCykjDhGz%0A55uv7jD6hpenlX/5rz/wL//0E/PLxq6rfKfeofWRx6eZ775/zxoKt/cP2JvCcZ54XWb++u4nPjx/%0ApO896yrNp6VKi/Kw89zeHui7rrlrFCUXnp+PPH58ZJ42rAFrzuSu4LSn1oi1BYkTifBwEYe7Xpxb%0AKVViivz1p79SCdzfHYjrzMvxEUzh9uGAsh0PX92hXMeWA9OyonThT3/3O27ubnCdJ+ZMZiGVy4A3%0AU02k1I2YV2IO4pg0RsQCJaUCl6YupUFXUUguZ6eiLjEjQDextmbZe1tD1dLGfHpNHM8ncq24viOn%0A2twuhqzknOe0AN+r+6Ug5FyHtT25auZ5Y5tmclyodUIR8bajPxic8oSqiTFdsRsVOdtoq9CmoA0Y%0A06LfKRO2DeOq8FlNJV/adC/qEbJvVlVLxLxq2StsW2tOi8L5ac1iqii0MoJiUBalDUVL1Mxqh5U6%0AMQqpsX8UtSiKlvXQYBAIhkhPsUTyslFLotMai5EBgvYN92BaO6gM+ypFioIuH0ob7n6OgTVxpwk6%0AtSpUbXEw1RSxXya65Hs1BzQtZXGJon15jr2IQuIWawYZJSJ+qZcW0S8ibu1VdL3+fXXBfLRrTzWc%0Ag5IPDWV/Gcn/29e/CUGolsK2rlwqey+W+ovTIefUlK7PUEvJ5Kbr3yltk3s5qF+A1AJRUs2KJiT4%0AEKNMwcYRd4l+1Vanp5vzJ+em+EqdtcQi7C8yeiCHZ2H16OYOWlmWufF4mqOj74lxpdZf1morDRSx%0A7muriTlDVlJdSCVskWVemKaz1NNW2VRb6xj6HUYF3rz5irHfczqvnE8zMUo1cIhbU89leqOUuGWM%0AAWvlptYkjCqomslpI2zCWxiHAWcty7LIDVirHBpTxlqH77pre1eMkc67K+tCKfULkecSswN4enpC%0Aa83NzQ3TNMtn0UDC4zi2OvsLmE0uamPkvS+1SqQPee8vnKZ1FcjuRWhKObGFgEYxjiP65ZmcPjfk%0AaK0xVprKaAehC7hVW4kCXoSqQ39Aa0XKkS3KdD2WhLGarvfS6hMDBonDiRtM7MolR3KDgA9d3+Di%0ALRqWsohe5XOmuBRhAUhMLYpDqQoTS2nTDrIioslnKkKporQDt2pC2+cWIYVMbnPYEKikZJ/P5xNh%0A3aholpBYlkQ2tHvJ4Zy8R9pqTDv4y+FTY+0gsSNtKGhiTmLNjIklJt4/fpJro7QJiYJlmSifsjjS%0AnDR1eOfZlsDL8zMfP3zEKvMLQRdgvzvwxz/8O/w48N1Pf+HTxxduDze8ffsGdzugjCalTDeKg6q3%0AmuQLMRXSujDrI3lx4rhSmc5rqsqs65nn5yKgVWPZDzuGriNuGyUqhs6RQqWWjpIscavUNgXvOo82%0A8rAZBodtC6xzFqgcayIm0Enj6Nntb3j71VsOt/fsRjlwP3564vn5VQRjr1A6U2vA2EJViXk5SsQy%0ADCgcGkXKK6lEjLNMq0BVla7EvBLSwmmSSZq0JQXmlyOPj+/5+PEjp/MrSieMLXhn6HrFfu+lClRJ%0AA4hDY20D5a8bvvPkklmmldPpxPl8lqmV7XBtxpJrQuVLE4WmFMg1sU0rcQtopeiHXpo2W3RUa4lE%0ALcvC6XSSaytE+n5Aa8PNzS1Ga2EihQ1NhZxYp5VSN5TO3N3fUiiEZeF8OpFChCROUlsVu75DF9hK%0AlQ0akLYg955ShByoSZrUhn2Hdrq1+sVfXH+7mx1x8xht8W2NlwmgwnhLqZnU3DZ9P3BzuL3WvDvn%0AhVVSYDNSUrAsKyFenKki0mdgS1EEkv1O6t6tBaXYmgN2C4GSEiZqvPOMfU9OmWma5NrrOi4zxy+j%0Ay18C75dlac83TcyRkjLVaJz/zOurVerRu77HLXLAO74cySER101cNcaQN2khrLm5floUjdCEJitw%0AcXEZSl7fe4ezlhAsW9zovaHrpIXRO2HQaVNlWvaFwbrW0g634nxwzjD0nq7f4bTh+cMzMSyoKtGj%0AlDeen1c+po0Yz7x5c8ebN/fEFICxcedWjNEcbm7wgyfqhK+BkoRHGEoixUBdVzkEnA3Jd9wNOw53%0A97wZd3yzu2V/yuxw7HcjruuJITBPMykLuyMVcFScUhy6HrU/kEvhcLNHo7FkqYctSdZtC2Er8izV%0AFUUkLRNbLhRv8HaPHfpfXKPaWzRw2A0sYSPHSLWGYjW6yLwxRhF8SnOA6mpIza0VKEQNyWnoLWHn%0AwWtWXVm0YqmJc47MKbBRwFmygnkT3pbRhrHr2fUDZROmYKoykdVWmCxL2DhPc2tZC+QUqCXjjWU/%0AdPReIhjndSIqQw6JuiaW05ln/0JtcclL/Hxrh8iHuzt2b++ozvD8+Mjj0yMpSTw8piTuu3FkN46k%0AkGUNyyJgDkXxh6+/5dvbX5GBJWzERTg4MRucFoc2uaC0wRtLTYW8Ju6GWxSVsESWOXJ+PXJSM3Xo%0AORmIFqp38h5nT1EabzXWdZisCFmEo3TZ79aMRhy03hmS0nKoKYpSxY2jlKVW4aaUki6PVlmPtLoe%0ATrQGo2U91tf97CW2LvsGaoGasVYins4bKQhC4vGKgs4yTKJVeBulBDQfE65F6hS0OmNIMbHOC68v%0AR3qlYJ4p2ybCaiciU1xW5hyIYaXrDKYfUF3HRsJay75zLDETU8F5C1oKVagdttPkFDjOT7ycP7Gp%0AmbqdMFOmy4aYFnJNIuBb2I8jFFiXJC7TosnnBRMrzhUwDmNk7xRLRqV0LbWZ51Xq5rXh5pBkiFcq%0AeYukbaPuBnE5lMQWVuoyUfFUW0hlhdzh9B5rPdkUbr9+4Pb2lnSc+fTjT+R1YvJQ4kyZNvpqcH7H%0AVjVFJ6IK6LqhSOJkiolleSamM3d3X/HNH3/H7373G9IGRnk+Pj/z53/4Mx/PHzmWZ+Zy5PB2ZLwd%0AcduC6zZuH2759W9/y9tvvqYSeZ1O/OWHH4n5yOtp5rt/OfLV156hd8xTxnnox4GqM6VElO6xZocz%0Ad2yT58OP7/nP//t/5ad/3rgdHLtvNC+fTnz69I7H48zzeSVpj9ntJX1QYQmJdUv4ZePufid7Uu+k%0AybZmqJLqyDFzOp45n7brEHLoB2rSpKTkHtcW67XsxTtpmT6fXylVUdEMvafUQMkVf2kATYFYIjd3%0Ae948/IbT6ze8//k9P/z0nmWJbHFmWyeOp4ktJfphwPsdw6jRtpCDOOnn7UyNiU5bbIFMINWNXCNG%0AWxHTmhNPUgciTNbaoj5agRQVy+i+3cs1S3W71zLYTbVw3jbOx2dWrVlKwY8jfZZ7yWQxJagqN7ZR%0ACmWQKOcvHhKGojVL2EjHQI0rJa10JnMYOny/x7uRkhXblq6cMeeqOGCAauTsXGsipywChREHToiR%0AtESKjmxpIWSJrlcl0TPrHFY5jLIQKzkkcpCiIuH7AlmJGNQEKKtNey8t9dIcVkEXsNpQdZU0SAxy%0AHqpgbIteGahFsYSF83JG50xOHqcMpipM1TjlW5Oga5BsmoBe6FyPorGEGg5GN3ODUgYatkNdmqwQ%0AoUgSGZ/hzmL5+uzcqfBZaGp/9nL2K4gzqerPe59fxM8UqCrCfUWRq746h1QLplTkffDV0U6GCCpG%0AS85Fy+Dmv/X6NyEICQTTkhGQFblwMV9dKogVqkVsxKpe2uZAtaxlKSJOGGOopeKMa6BhkWBzEgFJ%0A7OuR+4cDh8MtxkgOU2XQyrKmhRQj2yYNN13Xtap1DepzBCuVSFEF19w8qsE2UwpQMp137Hc7drc9%0AWieejon6ZSCwQkizOJfa96+IA0mEBcl35lSgiMUtx0rcEikUnp5emM4Ttzdv+OZXv+Y0rfz1u++v%0AN0lIG5mMv4hSSjbcSldyCczza6tf3qAmVKtjpBY677BGy5SrTapDA5G6zuO7HuMWEV9iwlWFMY5a%0AN5QyLXYnyjRVN3eF43g8YYzlcLhl22Jj74gT7NLCs24LpWaM+SwIeS9MhJjTNZOaUyVs6XP7mOvQ%0AxlJb5Eray3phQ6UooMRWOyhuokJO8XrIiymItdJaYtpIOdD1jm7wVF0JObJuCyGs4iZpm4QYI7U5%0AzSiFnArWOpLK5JjxruMw7nh9zeQQuTB4ckoUPt+cF0i0seJeETZUJqWA0lJ5bFs0rWpxsX0GO15g%0A0G0RuQhPjfERozik+mY1F+hvwFpPioWUK0bLhi/nSi7glbnaM3MthJhbw5YDLY1LqjWYVERdX0Lg%0A+x9+INTI/uZAR6ZYmLaJOa4ctOL+/p6+7/FuJqfC+TTxr9/9hbBGVE6/WBfmeUYpzcPdWz59eqVs%0ABlcHanDMrxGVAmhFjieGYcc47Oj9wBojKSTm8zODfot10KEpqrKGjfNp4Xw+8/bt1wzdHu8GOr+D%0A4kEXhnHElDOju8WpHSSDygbXWxFLjRXwcskYfRGcKt3Q4Zy5RnjCthFiRGHouhGUkQjsMPLWuHbA%0AKYQ4czoveD/QdXu2BGGK+LDHKEvnOkIQwKB1DapHoessMW7My4lPjxOPz0+sYWVdTyzbxNPzR+bl%0AjHEaYx2lbKxxYzorSrYS3Um5Cb2WVArneYLnF3bHkX7sKbUS1ihVoakQ2rpYi1wXAt1v8GHvRcAt%0AluyzRJW8CA3LPLPMMwqFc4acLefXiY8fJz59+EjnOm5ubvnq4S3DYZSHfhPdrdXELTO9LlAzqmRs%0A5yGIw2daA3mJws4ZBjQinqpOX58hneswWpNS4Hw+ixNy9Lz95g33b+6Ylpl/uRn5Eiu9PxwoY5UM%0Aetddo1vjrqcbPGsQsT7HzDiM7HcHtDGEdbsOJq5DDiui9rqsrMuKcZbutqd0inlb2A0ju8Me3Z5t%0Ay3liXhdx9ChAa9CafhgYx0HE4qOsGxfI/JdNZp8bzbg6BjtvWZQiN3fIZX11TiZ32xqxVsTt3bAn%0ApNwaqGZyiML4K3Lvp5DEAYSINiEnsUi3DH7cEl3vWcJCTQXXda0ltELJArGlsoWFUhWHw45xELFZ%0Af7EpqlS0Nzy8eSCfJwZtGXcDu91A3FZy2sQ55Iw8z3Jki4Hj8QltC3f3B+7f3PP46SO5ShuUcQKd%0A7waHMpBKJlcpOIhZWC+muSJko56owWC8RL3qeWZaMjd6xxoDvbP0Xc+WIut8lkGJtaRSCWHF+Y6Q%0AAnHb2EpifW1r6roKvw7k315fmLZANRo79Og6U+dnqrHoquhMx69Kx5ceob8eH7npD+z8jud149P5%0AhTlFQi1Y79jv95iYWKZJhi9aNpLnLbBsK8p5gjOsBbSDpQPrpTo4KcWa4DVsvDZ20DCOGO/YYpLB%0AxrZiC+hcIcgeR1lNMbL5jCUzbyvn+YxPXrgRIaBSwioNIXB6fOTTfCJOJzyKtGzE84rTDm+7VoMs%0AIkdIUYTQWvn1r36NdgIZf/zhJz49PoIq0pC1rjIk6AZubm9Aa16Pr+TUihG2FZUyN18/kHLleHpl%0AOS10eWYL4Kvi7cuRXRSWFlnL77hl9m6HVRDXo7QQrSvKWoz34r6tMiCoWqFVxbQvpRRFSdFDqQWv%0AwfQeWxU6K6wzEvdCXLTWOlIqnweJzYGnpUr0ymYUd3KbVitxUXvnsVpioamIkFoao1P4EhpjHM5Z%0AtIFYpQS7lhbtKECVib2pCqfE4VRCwg0wdA6UREJUBWcUlEJcN6LWjGiU9WA9qW7oXKghEtcFyAy7%0AgWHcMakqzEddcG7AmEpMhaoLjy+PnD6tDPrEONxh1IEpHFnLGbcDbCLkGV97xrHj7cM9JQyUsLJM%0AC3GNHJQldA5TNGVO6JQx1dGNEhf1CmEPoShOpup1UEQrhRnWStRi1I473zMaze3NHbc3d5idp/QW%0A7zzZajCaYizayzWpnCdaTed2OL8jfDry/q8/4Iznf/of/kdyOlPUwvx0Zq9GrLcElVm2icMb8L2j%0AVokV/e7fvaF3/4nTY+a3b39FyYXvv/uJuMHrceHxhwkz9vzxd39is6/8+k9fQ6+If/5H5lS4eXPD%0AaT3jXhxdbxmGPbpqnj+9UBV8/WYgxY1AZb/vubk9sKWND+8mut7x7WFPSZZ//edPdOrMep6ZXhLh%0AXKnaoKJjOm78/PMHHl9morbQVYzzbKUSYmbbMtsmyYhawHpp51Q5EOPWSoCkObeUyjydSbECjt73%0A6J2jFIU1ndSYaxkq7Pcd1mqm80StmrE/UJ3l+Tixrht9L8+Gw82eh6/f8u//09/zd3/8PY9P7/k/%0A/6Hyrz9+z+v8ymlZWEPmeJ6gag73e8xLJNYzxlm0F+dRqoKgSFg6034ZIugEWphAIM6VlgmjFMFM%0AlObgqFySAqWdCeT+plZSlT1LTInz65G6efR+h7s5cBg6XmJkfX1lWQPbEiX66Uw7M6s2CPjipRVZ%0AKULKzFtApYAh0RvP4G84jA90dk8pMtCGSzOVlBGlxh0tpTY3jgx9ur4XQa+srGsgq401zMQaZV3Q%0Acv7WVvhJgrGQC7rmKoD8BsutSlGVRVeJZqvSTEZI+1qtArvGSmxVGSmnSFEG5MVJe1muhaTAlCxD%0A/LyiC3icDNGzvka7UqmomKkpU5UkHWoprErOsVeecSu7kvOjFWaYFdc/F6G8VGgQZ60tVpvPY60i%0ApUEgv+8lRXJx+uT281TVPsGrYFTbJVFbeqq0/Syi85g2ZC2qDQjaG2YtqTEyhVUpw4dUKq2G+v/3%0A9W9CELrYqYSt0pwcSkukq2W9jfrc7CV/p7aLVqb2IWyNayGBYAPVAAAgAElEQVTxlsuE1NpKrepK%0AMY8xUmO4XvjC5xB3SUgXGHGkIBZ933mUEr6OqY1C3qbhF/DTpRnrwj4Q0n3P/cM9N/c7Yp05ra9f%0AzD1ph8ZM39mW+S6oKjDsHBOpZEqsqCJiitFiDZ7nhWUJnM8zHz98Yux/ou/27Hc33N3dczweOU9n%0AlFY4LTXx1kjUQBuF8xpUZgsLY+1xRuGMwjs5PJWUMVeRTd7rizOqtPfct5r5XJqwkcvn5qsv4n62%0AHTYukQXg2sLkvb9uaLZto+s6UBI3iylJJKq9YcaIeyTlRGyiwcUtdvk3LxXqpRS2VSoNnXMSTcui%0AaNcvvuQgHq4/Qylt6l0/86GMMdzf3/Pw8CAik0IWRoShUnOh8wLlDdtGiQnTdVzK3CWdClZLLWlq%0ArCijdMNNt8lA+5mMUi0gKtMFc3FdVtF7laqkFNDKim2zcQJAcWEHXRax3HK8OYkIep4mnDaARM+0%0A13TW0/cjJVTGfhAmg4KcCsXLPWTbZhNj0RRyqcRlE5G2LZBbEtaXMgbnhZlinJUN587RlwE/vTL0%0AAze7PcoaQswMw47zaeL4/EJvPOZvHHTLvLLNG7vDnq/vv8arQdx6dOStcFxfWdaNXCq3t3e8/eob%0A9ocDurZmvHlhCfJAMVbhnCIXjdWVVAVSb1RH1408vPlGGku2iFUKXz3DcIsxAyHCdN7oq4Vqca5n%0A22StoErMJ3fiflnXVdoqtGaLgefjC8o61pSaaFoFUqlknbrEKn0nUFatKxXJbEOmKhExqraU1hCF%0AlupspaTmc57PPD4/8pe/fs/j8yMxrmhTSWmTNcYZnNcCMVWaNSbm9ST3bq1tDe0IqbAu4u7atsC4%0ASi291hbnOlQOhCBsnFpB5SpwfgvKGDo3MAwCRNZaM4wipoPUoZ9fT0znidSg+xeHIQVSEK7Jrh+l%0A+dG2CvKaAXExxrQxzxVjZbK4bAs1CeC5hMRSJ84vr4QU0c4yjgPeSOuVtQK/DTES80JC6u3Hm54/%0A/N3v8Z1n/e23fA4tKg73B2pWWOMZuqE5QxPj0LHbj6AObOmmwVqRDVUWJ8L79+/JMTN0g0CK+74J%0As/IcCikSXaZzRRg1nWfYCUNrnWZCY7HFnPBWnGjeOXb7Hd45asns9zvWVRoXL67Mvu/l/nYyiTIN%0AAi3303R112qtrgLSxXlxYefFZhfvrGPsB1QqTGkjBZmia4SplolXwcsZiW8ZLZv2ECIpR5ZllnbQ%0AZZEsfhUnpNaKWALrOuG8Fp4DPbo5eq+fQhOtOudIweGVZVtmwraxTBPUjLNyYHXOcDjsySmwbmfZ%0AYLdv1fcd67YwDD3jfs/pLJw9Y63E/BScSpFoZKkMRhpOrdL0yrJ3HUMnzrO8rKwkjnmjLgISvw8b%0Ay7Ly+PhITJGuG8AobN9hgieEyLxKVbruxPUlHDtDN/QkVTiez2QFW8w4jaz3OaKdJ+fC3hX26/KL%0ANfLldKSELByOnFG6DcuKCE3rdMblSg2RGqQ+PuZEyhIrLzqD1RRgiYFlPsNmCSkRUsR4RyxySMkx%0AUbcV1gWLQteKqbBuK3Fe8Eqg2wC+HySCl+K1El5inJGwrMRtg5SYtUZXRQortmbh3RnJJehaISXi%0AFls03bV9G1QtG/oUM0pnOqUZtJXoVFFo47HWYbTFtnVvsL3EK0wVsHTfMex3rDliO4/ZIoMeUbqy%0AxcjpdOLrnLHaEFOW6JpxhASqKCiaVCp+t+ewe0MxEuvKZKwWR7lSlk57dJHoo7EWo7Q8Y0vFKiOC%0AmhGBNCP71VwrWSFlJqW1/gDWKFxzZJfSogMVKgJJVc0tpGqilngJOLQ9ElfMgRxKBAqbCleHsrHC%0AGiTm68FJX74qAhDnMlSjDSekeKXzHcMwMChFXxJaJQwDqQJaBlnZaHTNqG6Qz0YlGbbGyDLPbKWy%0AboWcXqjhxNPPZ2r4QCyaw+4rjutMtivGN4C0kudl7y03X73lZhwI5zPv/p/v0BTeHu650x1mTdje%0Asq+VN7s9d7s9g5W6bWe6qzBegSVEQTdoJ/Bi4Nuv3jJ2jkBmvN/T3e9Qe4fadai7kawKpXPoocfs%0ABnCOnMHvblBuhKSYX8/8/O4Dx09PfHN3S40SNXJOk2riaXpirZHuTvH653e8/fUdb77+NfhCNZFv%0Afv8N/+E/fE3dBt7900d++Ov3dPrAYXfP7XDL4+vPnD9N/C//6//M13/8ih9ffuLb8xG6AYzh+fWZ%0Al+lF4pZWnukPN/cUpbi9PzCtJw6HkcPNnsPtnufXJ6Yw0/eO0+nET0/PhLNltAdsrpAcvU2EJfLy%0AMuG7Ae97+p2cb7I2wk9ssHOtNOYqOrY4VYvsGCPPdBniGjrXU4pi2jZO05kYC53fsd/vMLqjFk3c%0AIjFqYlTkJnr23YFx2EvZRqnM88w0RSoZ6zSneeHp+YWus3z4+BPvPn6gNHZMiCvLshGWBet8c9pl%0Act2oOVA3TS4reZMERq2aqj2k2tadQlaGWqygDGTXTq00J22D/qrWClxblfnlHpXMUosKicG+6OZS%0A6SRCf5peePf+Z/76wztiTFBlANNZgzeKzhnsYf+LZ0QpyFpZ5T7G2BbL6qA6VDGNx+mkMbftF1Rz%0AGNrqyBiMyaALpneMux3DIFHvLRZyTTIE5+JGbJXzJZETpFzwtUCoVzYwSmG0k70KipINtbT1TpD6%0AEp82zR5SQdWCrUiUzNqr+OWNFfdjzJTYRHRVJdmjNeNuoDM9FoetFoMVoQb5s5lIrolKogZhYl7O%0AsZVIS33Jaaudj9WlxVk0P8GJGIm3GSP84sv5jnY286axkLRu14A4rQDQuglKXygFl/SIEmNLbWdK%0A1QYHpco1RoWa6/XfujS0CZZE7o+UC/HLOP7/x+vfhCBUkTykRjUb1qUVSV3hVZjPB2eQ6Uiu9XoD%0AScMTbWNe2htS5EFaaTlrIby7bsQ2R4mof/bKjokpycbWOby3eC9vUY2lPSAvgoEcVC4k9svloiig%0AikB7vWUYPL018P5SUScvpRS7w55xHBozJ4sLqGRxhuRKWDaBbjVnRimFGCpaWe5uH3h+euWvP/5E%0AiAXnepYtsoVMDLlZ/pzU/GmptrzUzmlUq1jOmLbxdFqJZS5HDJXBO6yCmjJFaWIMbNsmIFijhXGR%0AxF1VqS2ax1WM27YN1dxVl0PHRWSRKJ1wf4zRDXIqkFeQTYvkHhVFFVJN4tAJgV2bIHyOFYpcqrXG%0AWhGOcirUIoejvu+JKTYB8RKL+RwhQ1UuTJacE9s2i1DTBKc3bx84nl749OlTi7MVlK6Umsgpkksn%0ACyufm6VyyQhnRgGt0Uw3tZdLs1FjsDRRLeeMsc37h1gXUQK0RhVxTNH+rJaH7Ofi74thsX2pVm/d%0AXAPGWHkoNYZQCIllmjk1UdNaSz8O4oxbxdXSNSbJ5f5SSqOduFq2bSFfLLX9SN021rB9dl9ZxRJX%0AcgVTDMZohmFoLCURHCkSNzDGsCwLHz584Gb8ZRzidHrlp3cf2U+3hC2R2rWdY70yO06nE7nCNAVe%0ATyvDMIDShC2SgsKXia4b8Z0FU1i2mdN0IoTMvF/ZDQsPt19xd/MVxnip2q4F7TJ3t3e8uX9LzBOn%0A00IuHSSLrQNOJUiakLKAkENo0N6A0x2OQkqReH6lkNniSt8N0oh0uCWFzDQtwuTRilwT2nh2Q8a6%0AvUCps1SpKqOgJAE/r4u0fSHidKXSjR233HF7emWLK+um0Qa2oAlpJeYCSa6TedmYpo2c5msj1Tgc%0AoAqvJobEvMxoI3XBWgtwuERpa1TXtRVSLMQo7TWqatRw2fiI8DvuRmGAICK5E8Ijz5+eriKyVkps%0Az1omQzkm4haILqC1Znc4YKM4OUIJxBA5v56EN1aba63z2Pb312XhvMwMu4Fd36GsbNZEIE0s20LI%0AgUxmSQvn7Uw2ifHm9vqzXl67w8i2Cg26tqdwSYXj6wvrdqbvHZVM2BIxVlISYWaeZ0rjb1nv6McR%0Abzzee8Z+Jw2UwEs8EXMiNnu16wS4n0JEG41xFltKW8tFhF+3TWJqtYBRzXX6+bmoaRny9j8alDAX%0A4fTN83SNM8uadYn0CnethsTSoO2HvaOmSlhFfIlBnk0UsNoisH2L8x5tZYLWdR3aGHFZRqnKlimo%0ATNK2LVDI8tnL8kKqRVw6TZjii+ekdRbvPcu8Ykply4F5nqlVMZ0m1lVa6Q7Djt/8+jc8PDxwfH2i%0AO8lakkqhsx0ozetpYn+4YxxGjPfokFDG0Q09ph9w3cAyz5QUcVXja+VgHPtqpDrcGLSy0ACXoSRq%0AjSxhptucPN+d7DUUCWscRUPOgTksTGGhZOiroswLqhac99zedNi+Q8XMFAQ0Xosibom6RaISIaEU%0ATQ5fethAhwh5xdkOcqJbAnGN6FJQttIn6KqCBDGDDFQNURmCVijfk63hNQZOIRCWwlZWlrCylYzy%0AVpyAUVyBysg9F1Ji7Dr2w46yrmzLjB93jPs9fhAQd1Xy7Lg866dpIl7ar2qlxkDaVjrj6Yyht559%0A12GrovQJ33gP2xbENWI0W4pylWvNbtzTO8/YizvEanHDruvKtor7VzfRE2Xo/HAd4pU+YfuuOZks%0A/W5kPi8UhQwB+14KSXK5QvEtCqeN8CrQ4B372zvCvJKtwXiPyQmyai23bVBljOxfEY6PUhplFbZU%0AmYgrhVG6ibUFtBWnSi1ohDFFEe4ISsuhqw3YaotsKa0wyqC0VCCXWNv+oHF+vtghoEVwKlXKOsR9%0AaKjoKxsutEITk1OLAkuTkdWarFs1vZa9SaXIwavv6PueTilcClgV0UrugRIqWRWy0UAmGUuKMsVf%0A4krIGbxlCxtPzydqfsGqnhArNUWej+9JJXPaNpZ14jf3lr736FpJy8p0TkSt8FGa53yBfT9y63pc%0ArPTas+sUN0rz0A0MaFwqDF3Hbhhk/dKamLKIhqgW+5E9VzIRnEIpQ1SZFBdMKnjtsbUQa5bMZ67U%0ANaOLRWtHmBOFmfAy8fHHD0yvKz//+IGXH99jVeLrb++4e/v3UByfPk0kr/iPf/cn/vzTzzytE7sP%0Ar/Tdjq/uv+Fw2IP1rK8nvvv+n/n+hz/jy463978iLieeP7znvh/Z2x0dlsF0/PF3f2C8feX79+94%0AfHmU2vscGLoBqx1UxevxlR8/fOC/++//wN///b9nmifWbeXbb7/mt3/6FefpxD/+39+zzjOmjKRV%0AsS5Tg7MrYsi8ns4crOX+6wdczDydzjxPGyGtrKmyLSteGQ53O1zn8EbixxI5zFSkjZPaDttVEZfI%0AtgRIMPiRm/0NtWpxgiThlXbWU0vldD6jtcGZEVV0e25FlvNCrXKmm04rx+czP/z4M9N05uX4iecX%0AYeU518n+gYhurjhdIcXAMldc73F9T6mZWEQsD7GQdMYWLU6gKmUvqUhhQaM5yKG8JVVo0c4K1xgR%0AF4bMZU2/CAPGkqxmiYHj4yOnjx/54dNH/vL99zw9vcowwXXEUplLpjOGzlvcOP7i+72+niiPT6Ar%0AnVPSwEVhzrBTHauLeJswrTVWyQFV4k9a7tfrqwqXsOst2iqKygJiRvg3GGkNF+dMkkFFLCQSMWdM%0AlAF9LiKAKaOxVZ6nJStKEOFKFRmAi0tIzh9KbOkUJRzF3rvmJK9469AUijYolampoI0MWkc/sL+5%0AYbA9rnoRg5JuCQpZl3MNZKSVumylFRCo65DswnySkE8hpEqNsa2pbb9ibBN0Fi6FVpeZlLqcUdv5%0AV4QkcV3Zy+ffHEZcnMn1cmbk4pgRsV92bmQFxShRhwoNBi7PZ61aG7g2qCbMptqOAf+N178JQUgE%0Axc+q5Jcv/cXNcvn/RLnLlCyH+VwEVHVxd1y/J01lbYeUWuX73d0/cHNzc3WlXDY4MUah0zcWi9YG%0A29qZrs6kL3J/WssGWGrlP9euX5q1lnVhHwd2uxGlHb8on1OK+9t7fOd5enwiReHA1KIoWRHWxDJt%0AbEuUJpiqMbZri7hlN96wG2/4+PGRH354R9+P5JbjLkXYONbIhExp+d7O2XYQqOQo7WU5ZXnvSpGH%0AfJU40tAcCKFtQOd5Zts2cQwYc13QcpsQXxxFl8NgCKFVQzZBrdbWnqWvIpFuaujlc7sIRJ8nWg3A%0AdqHEbxshBYw1UkcPcrj64mewVhxlpWSGYWAcR+Zl5lLffBWuVNtEtUzlReSLIWKs2P1qyex2I/vD%0Ang8fP4ijolwsnrJApCKLpXWWtInjSDc3GxfrZvl8YKulthwpqFIkAndt7mocK0QUK1k+l0vuU667%0AVrlYLwJcvV7vYhFscUslD1zvPcH7qzi0rivH1yPv3/3MOi2s5xldZSMtVfeBkkVQ3O/2V5GoFuGL%0A5JyZ55lcMtZ7YhI3m9Ka/c0BrOY4HVmeV1KO1LUg426JRXz8+BHXd81CK5/btm0s55m8/fJBdj5P%0AvPvxHf3xlbgWSgbXd43/ZFDKoExHWjfWbeF0Co2J0uFdJ5Wly0pOhmVdiGllCbOAElNhWwvLEHj3%0A7h1Dt2ccbrDa01mNqpF+8Nzc3fJyDJxeF0JIrGslRE3OTkTEshFSoUZpQjLOY40HZUi1UEoiBEOI%0As7CZjLgklmXh48dPxPUiCCR2+xu+ems4HDqxyeaI8h5lzTUPXCuEmEmxtGumctjfcHf/gLGWh4d7%0Acc6QWdaJT59+ZppfgUzKK9uyMC+BsM5oXdnvb+j7nhCyxFMrAi/XAvejQTmnaSKFwOB9u97aozAX%0AMrAuK8+8YCZDqYlh9BSVGIZOHo5NRHJWbOLiXrF0/YCuCm8cQz+itGJtwPFiK9krnLcMaiSVyBaC%0AQP+0ol5a9YoUAHhjGMcdruuuUG9qa08sRRhqjWGVaqGSmeaZ4/EVYw3r9vmwrRSMNyOlLmxLZFon%0ASsps68KynKFm+sFijEYri7U9pYgYrrUIoFQEbuk9netxzrEb9uJc8I6P0ydOaaLrOpSRGvtUClvc%0AQMmaUqtAXJ1pYOh5wmjV2h7FieetiDAXuPHlWSXPoizOypRYFlnDL07Cy6uUQgjSWlaqagUAsh7O%0A85m8BoFWGo1qkzNrTQNYa2kmdFZErOYGzc2VWRBx2nVeDrNVQPTaGpRV9G7EOIXS5uKu/0IOQiK3%0Ah1u2BJ2BQcthYZnnNiGVyIw2ivuHe4ZxZF4nxt0OY5Q0522BeQssIRJioh/AdQO+QEyFGKEax27s%0AGIYbSs6YXFAxokP+3EhiLNZ5nO/wxuCtPJt95/GjgGxN5zidzljvBYSsxHkshvRyFQq1lxh4P/Tc%0A3d+yu7mlWk03ryjv2KgsKTHHQKgiqBZV0e6XWzbXdXS2k/c8RAbrsKNhDQJCP/QDo3GQ8tWVZ52j%0AGMOSE6ofWEpGTWdKqhjplyMU3aKwwrrqjCNT0Vn2UNp1dJ1A1JcY0day3x+4ub2RlhYr7IlSLq5r%0AYRhpJZDkXBUqZUrKKFMZfM/b2xsOw0CHwWQYfU9vPFsI0liXMmsMGOOkft04Drsdu7H/gldF218I%0A98s6R4iZkJNM6JWsazlteK8xnSflyLDfcVgjN/oGrTrU/o5vv/0WNwwUpan6MoiUg5MBcJphN4hr%0AO0Z635Nbg42ucp2KmCIP6KRkiKVo+1r1eYqblW6tOAmslQNEzdc9hDaaWhOqKjI0x7NMifWlOebC%0AFWwwaNkTaCkuadXKUmwiEY6S5bRhlcBrK7KW11rFUZAlqkcbJsqgTK6HCz+jVmmZndeFl+OR55cX%0ATK0M8wkbZ0qa0B0sYWZeJhYy0UiEZQNO4cTLcgJvGLpbmWZHEYZ3hwO982xTYcsnbDRsObHliRQH%0AihW+j6mKsAVO08T28YmbztMX2GlDfH0lnTdqNVhlKcazTgvZapzR6MMNgzGUrRKq8DenZWXdkkz8%0AlUQFl9cTaw5gDaY4iBbHDnpZy3NOqKRISyGVma4bsOOen14+8u7DI6cPL9TzBtlwv3+LKYHBakos%0AvB4DXz088PD1H5hqIKuBfn/Pd+/+kePpX/j9b37Pm7ffglPE5cT7Tx94fn3COcv504nz80ZaK+sp%0A8NXNH/n0w0fO2yuTmXktC+9+fsdffvwrW84oHbEWYpRIZg6aeZqIa+F8OvH6/EIuiX4QqPXr+YX3%0A798TtpV13YivL9jsSdvMegoYYHfb8ebtPb/63e/o9nt+fjqSnyy5nzivme20UWOkU4b78UC/60k6%0AoJ08w2KK1CJw4RxSg5wbEVByRaNRRcvgCbmnej9wf3fP0DteTx9ZppUQIrp0GAa2NZICxK3Ic3cc%0A0cXx+rLw1+/e8ZPNvLw8cXx9IWyRzo3c7A/o4iFIBJ6imKeVvC6Mdc+N61DakHJh2wJEcfAp1WGU%0Abf1R5nouvR4623/KlffSxNiLTCs3ViuLkSZn1YalISeeT0d+fH7i4zzzNE+8nM6QikD95bBDyUl+%0AlmLI6/zLffQ0kV/POGdQvcMZcRwuobCwsQ1Bhq1GztWy/1HXs3EswjwtNRFzlAGDktVC4q0i7Ogq%0AcSkajzQnWtFQi8RlOauXCokmhGMkhmVc4ybVpqIplFFy1mvDPlkoRZzR1gmuRVtyKnjdsC2Nk59q%0AQZUiraN9x67v6e2AygZbncTYqhYtTuXmAkpUlampGUuqQLJzlnNeqYWUCznLe5JSacN/kYRiaXue%0AlJEOuOYQavqDxN/MVV+48BfdxRWt+SzEQXNEyWdhncV6R9XiMisWii5XhyjtZ70kYS4io7CPTBOG%0AClX9Unz829e/CUHob18XoPDFpfG3MOlSCqVmcknSOlXl4XVxO1wmLhI7Ey5PbfXeFfBdd42JNYS4%0A2BfbTSjODjFnKW1wbVpeW03Y5YPs+55xHKXxrH2BPDxjFCCn84bd7Z6h30v87Yvf8WZ/S86F6bRI%0AfMV4vPPCbilRLm4MQzcwDnu6XqySH95/aj+dZej3Ij7NK8uyELfI2PdYK4IOyqDQWKPo+0F4Qkai%0AWSlJM8clYtX3l98zy/RFIaBrxD11ae9y3lORqfmltc17L59PFu7SRfz5bC2u11jDJaoAnyfUtRYB%0A9raDjghyn2Nhl79fcsZ3TRRAsW2LWO+1wMucc5SaWdaZ3c1XDEOPQppmLp9PRQ6GueQr+NtaTQgi%0AMGktk4EQAv3YM45DW6Q+q9YiNpbP2VBrZfJWpC5SaWmJu4g8pWTh3l8P2+1aqk0MasKOVD1Cbm1r%0ApeRrHO86QaTKFrDZShUFfXWofXYlXXhLF6EoNtFz3TZez2fOL0fqGjHtG1Uq87SwrRup8aRii1kq%0AFN5J+0NBHB2+67HOCkBaCRjc9Y5qCnOYyascRo2Tz/XC0Cql0PcjNzcdMSaOTy+8Ph2vgPHLyzkP%0AShxNKSaGYc/9wwO1KtYtUqrCFi0uvpCoaIzxDP2Bw2GP0yP+9sDQDaAzy3Ym5M+RqJQr1vScT6/8%0A/O4nvnpT2O9v0UrhdcL2mt1h4Hg2xFxQsbCsmXWtTFMUuLa3WNeRchEWmO1wzlNrag/pius0w+jZ%0A3+xwpqfWyroGlvPGuggwN9UA1eLMkZI7ul6zGwac7em7EecsOUaMQgDlWT6btfF9Docdd7cPGOPk%0Aod05rFU8vfya959+Zj4f2baJ6Xyi1MS2TpScCVtmWeS+sNqQjbhSUDLVELdikpasFLGXJrwqa6qx%0AmprlHj6dXqWpSxXm1bHFDefFKu5th1GGnFLLVNOmIxajDN6JzTbFRNgCORWSKahRxATrLIebW8ac%0A5GdrLricM8uySMSiFPqh57aX6/IiTAgYPklszPQMDNJ0l1aMlTr2pUHyv3z5zoFemNeZZRZQds0t%0AzlcS07SxGwaGw04YUe1gFlZZU8MWCOsGuRKs3EPWODlI9z0P3T2j2jWQvFRQb+sm8eeShC9TM1UZ%0Aaqu+liiQwjjDcNi1OIdhXRZxNLQYyVWUKVlE23xxe9nrMOMSk0BxjUAq1UCQxmHa76JSZj8KI2me%0AZ07HkzDmLvZy0wYzOZNrZl03pvNJamytpvMD/TiKgIo4BYwXBsnusMd3llJi21haLjMweZYabm8f%0A6A8PDFUxakuOicfHJ2L4meW0ysFWW9YQ2dKR5+OJdYscbg4yxU0z53mjVsV5WWWSZy3Wd8zbxHQ8%0AEVOhHwa6vm8lDLQWvYzTSqCVVLQW9sHQOVSt9FbTdx3DOLAb5RntrSUjDmCJoATh2yERqqIURomw%0A6nYDbj9iho5+t4O+pxiDo6KDgK1VSMQWmap/Uztvek8pWlwYVLzvMCW356RnP47smntI6rQT427E%0AdD2nZSZpQ902ehRD2zNpFNl4qilo7ZrNXJO17CdQMvQZur61pWjGYce426O1IeQISZ4noe2L1kXu%0AL2etuDpadFIXEYOrqYChZoFfemu5PxzY96O0RL2emZYFXSoVTQiJTOFYngmrp7SI5UW48F7YjM57%0Aztsrr/MEWoRo5zxGK87zzHf/+h1TWMTpeVqZ0oSi4+0fRzk0XFiV6P+XuffskWtLs/SebY8Jl0l3%0AXZl2VRhpNC31YAAJgv67PknTGtMDdEntTVXXtSSTmZERccy2+vDuCPKWoP5cARCX4CXTxTn77L3e%0AtZ4lm3JrWMksYSaXmafLEyHJ3qm2SnibM84KDyiiQTt59pnaouJX+//VKaDIKMEtosmy+UFjmrjT%0ARKSWW7g55RXAx0rkcnUFXktzqmmHTStul/Y3azMiFy3rvLbu5sRX14MFiqqlTTeXKgYIralGoZ2j%0A3Fp5BIb6fDrx8PiBp+cjJmWm8xEXLxgCfmNZ4syyrCw1kYdOoiJKQ+YjpHZeMdrw6uULatVshz0K%0AyzMXiT/XC0VFfJ9JcWFOK3hPP/QY7TiFxOn5Ge0cX+zvGJXGhhVXKjYGnK64oqh5pTpHpLJWRXSO%0AmDNLjsxh5bKuLIvcs6pIHFkXCQPqzqGKpawGT8ENPV3XE9cARiJGpWpq7whhIZxWHr57z8M37/FZ%0A8Xo4cP/FhvX0xKb3nOcn/uU3P/B2ulB3njJYwreP5ME0PgoAACAASURBVN4Qs2ENMMXIZV0Yx8By%0ACaxpRXvN7m5PPJ94/+0zYYY3rz7j9d0bvv3N98S3AfPC8C4c+bvf/ob3lwvFwLhRdGg6Z5jWhdOT%0AlD9shsrx4QO/+m8TaMsf//Kn5LLyF3/5V0xL5IvPX/GLP3lFeHasp8TDD98xnQOmV/iDoX/h6V94%0ALuHC+/NbQs2YDgbjyVmxnFbyCn1RjMYzkQmxcRZDIKZA18leQmXorMTZOr0hZ8U47Li/e8Xd4RXb%0AzR2ff/FTfvLVV/zzP/89/8f/+b9jdUfIibhmpvNCigWjPJYOqyzb/g5TFceHien5TMwz59ORy3Sm%0AFjjs79n95CWDd4RB0Bgpy7lqrYFcDUp1dH1HCJVc5N7MKLI2WOXQyqCKMFNvt2d7XQdXcm6S6E/5%0ARBC6DsBtAypb70Eb0mXh9Hzi+HxkSQmo+M6RfZWBqGSY8NZJy9gnka/rqyRxvGBA1SY6Kfm9ulWl%0Ai1idUiamSIjCr41FBmpSgiPR5HmtzOvKECLKQ1UKbeTzgwVTBcexShGN1lrWXjqossbnppIp5SjK%0AoZGzt/Fgq0ThnOvwvsMpL+tEkHNJzRVdC9o5OtdRtBTmaLQUhmTEgVQLTms6I7B8o8SVo66iPLRU%0AkmqCiThqkhLBpTaBJZdCLvYGAK+VmxkgtTNWRdqa8/W8WkAp09JJ7ZxYr/zYj8aRksvH5mmubiDF%0A7SnfBgLOe3xz3eZapfhBJYoSp5y68apkqiZMJN361pCY/tWZ9K+8fu8EoasQdH1dN6/X/6ebpYpr%0AvrG5XiReprFaHopGCRm8SYCS+2tQ3RAkemCM3HgyodUCdixXRo04ZSgZZT1dN9wmbLnmmzvIGCMW%0A5XVtYoIA/ahitT+dLpSk6J3ERT595SSNBsfHZ07nM0O/EeeS92jl2PQb+m5gu9uyP+zRRpNi4f27%0AR1KRhpdSKimKIEbRDbjWoaqh5iob0JJQY8+oDdpacklc5rmxIurta1dKiagUI957gYCW2ESaRIwr%0A1hrGoaf3jhjCrR7etymJgFsjMa4oDePYSxVxjsQkldnGfIRqXd+PUkqbiGeWdcZ3TmrflWrxCXFk%0AmMYgaleHTP/iiuJaJ/2xzr7vPNvNRoC5WRYz3SoCr/WPkl1u32tOxBjw3orAFwLUimuLdK7SVKSR%0ACb1WSg7+JTcLtSjitfk5aGpubZGrerNBfmxRk4NbpOQo074GHs5Fmntylkr3a55X/p1Ugt6qQ2j7%0Avna/iNgnzXylitiWk/AjrNFsNiP39wd673h++575dGGiSjtaiazrzGQUfeco7foouTCrWR4aMaOV%0AYe7PWKPFhlwSl8uAdgIgrxSsNcKrSAlnZNPuernfxq0cMGtpE8qUMeXHB/Ltdsurl6+JJRNdYrs9%0AcHd3LzGlfGYNucHioRaD9z3bYcduuxe3SbGYIhwHacFSUA3eW0IQvolRhZo+IODnnqHviKpifUHb%0AyrDt6AaLs4b94cB5OqHfapawkjIMyreMsxZ2hbLkJPdjKAnjpZmg6wb6bkArT1wrJSE15X4v7Tss%0AYu0sivPzBUrPbjCSp+8Ghr6nJIlshbBQUmIpsIaVZQ5stgVrOpwVocz7nr53dL1wHY7HDzw/P+J9%0AL4fvtBLDTIqZ6TJLTKI9la615CUkIpApeGNJqkrjVbueBUrqsEb4WMs6S4uWkXPj8Xi8yuo47fFW%0AQJBXcKQcWtpamDOhBmm1axuTJUrUaygjGz00wH8nXC0lmyycCN3H07NUtmtDVyEsgbnxVpyzwvwq%0AGtdJHbh1hmJa/DeXdkj6nY1ULcQkjJh5mUnritWGcdNjsJQaGceR3W6HdwMxitCYYyLFSFxXWYNX%0A4X6VUrDKss4L67qg95Zx09EPTSScZ0qOXAHxWitiDCzLzHaQFkbnLa4VFggFvkKRCHDNrcq2OVWh%0AMaqMxhYLNRNjuG1gtDEM44BzjnUNzPNMLUUYRNpitJIoBIVxO/Li5QvGeUQpmOeVqiopy/vtrET4%0AVCnCKiETk0DXbefYbLc3QUgZcT9pA8NmADLLGojNVfTpS1rBItt+g9eWwXeyHruOnEEXQ5kDfb/h%0AeD6TUuZ4fCalRJ8yz+dLGxqsOOc4TTMYK6ylzlNOFx4+HEW00QLt3owbemspa8ClAqZQ0GQyyxw4%0A2YUwdShdsb3HJsN0nsTFq5S0vRSFarb1TluiEoYVzTVV2l6mKDhfzqwpCYsnV6qR4YKRT42OGXIi%0AAyn+uAlvDQFTMo6+TVILZQ2oEDHGYWOhcyI+lJzF9ZQzNhfUGklpIi8r9TxhY0RbJwMCLMp4qtLM%0AKVMyWC+xolKqxBOMI67yzB/7XlrzikQnUxbuQohBeEkpU41BOy/OWLOSqMRSmEOktCKRyXkGbTj4%0Anq3r6LURB+j5zPn5zGWaidc9S6l0nWPonQxASqbrOnFBeRlo+X7g4d07PhyPGC+QfO877vYbclr5%0A/v2R4+UZ4zvSFOAMRg+4F69lgNRED6UUru/oNj3BadbnhWl64nR+RisnG/Z+QBuHr7LJN0oq7pXp%0ABAKazcdhZ8sBqPpxzbkOhcz1cNBcBqo5DT4dil7/7qf75evvtdaYUtBVMAdVX+vn662ZBkAZ2Vu7%0ArhPnRcpQMzollDU432GzQcWVSqYqpDmuMYw+HdoKw7G1+yIDL2csVgtDsc2xcMbju5F+d0fnNU91%0AZVsTU4zEOZK1ohoZWnadVE/H0QrEnAlMkoGnV5w/nHlaZuZxZDCGvAQIUZhtWuNLxdXK6CyjUWwx%0AdEXhtcYibienJJKnrGnwWxHCtDYopfFdA29rhSKjOoceHKUz2N5jvEV3HYPzrKmitAxpjfVENG9e%0AviFFuHd70nnlzeYeFzO/+u03PIX3KFd5nJ84/vqf8a937L54hT9b5vrA/uWX/PJP/hjn4P3bE2U1%0A9Kpj2HV0oyarC6oLLOVEKIXPfvon5Fo5T4Ef3n9P/JCYXGCJiWEcsIMDAvt9z8u7gzDY8iSszVoZ%0ANz2PT2e+/faIs5UXr7ecjwvj0PEHP/kZX332C4g9j2+f+Po3O775+lsupwu+9+hN5mF5y4enCw/n%0Ad0yhEqPG6K1cszGig8LEgomFTGaaJ6Z5oqREUZXODhjt8NbTu57X928wumcYtvzsp3/EH/78T3j5%0A4nO6bitCdYx8ePeezg4M3UgNoIslzLlF2Ss5FGpKXIy0iBYCSgUKkdD2K1SoYWHjTzJ49zvQkOtK%0AXC+sqVBUpKoJt+QWyVSYoqlYqVPXHo0AyAUEnFvLWHPCF+G9tJ6x5ioRx951AKKVPD/k3jFkIMdA%0AjgENOKfptaaYyhpl3bXaSKqjgjNiXmD4cfTdOU/vPM5badd2GpUCtrQG7WYSKEV4mJfLzDQvhKLJ%0Ard3w2nRciiXmwrxKY5yuGmUlGo+VMhxUY+0qicIbbbDGNbSGQZUkA5KcRaxWDgnZyk9QdR6FETHI%0Aerzy1FSkUCdnaeVsuBZnxJ3kvaWWRDFGnKiIG0srbj+jEgMqG2TuJxG/qkDpLM3BuuFAkjyjr4gP%0AVcHcdAWoSuOwTfzhtqaW9quWa3OctLClXKTl8xo/a2exlCJobk7N27+XK0TcQW07lHK+FYxUpSgW%0AlhbXE2EPdJH/1qJQOlK0wQJ+mfHLyloK6+9Ezn/39XsjCCn4/yibnz74fhQHux6MjWmNRY64BCLy%0AANefOIy0kWjJdRJzhQ47N1OpDEozDCLurOuKjvIDu0KKY8honW515NKqoxl8d/uzeZ5v/KGrA4Za%0A25tfiCFjTScRjPYqpfL2h/ecT2fOxwvrGjDKE9bUpieWcRRgsbQNiBgUm0UtpsQ0XYWo1n4zDHRd%0ALwcDRWPizKAyXe+bhbtIhWuRuFTf+094EoV5lo/pvRcBprl/1nUlZ+EB9F0nD0klG9QUA8M4AgIr%0ALSU3h5Bif9jTDz3H45GwroBMk0XsyKSkCGFtrAFp30hBRBaUufFFrG0C38ero9lNM7kUuemV5O7X%0AEKg1s9tuuTsc6DrPtQGnUpvDQK4l04B2wtrRhCB8oav4p2jRK2tJjb+kEMi5VLTe9MmbHfzTTeSV%0A8o6Wtjyobapab5EOcbwVOeBZyeJeRR2BmefmmJKvVRstsb2qmyNDNdq8uTmsoIqQZkz7ejLagPM9%0AL17cY42h5sy/5MoPy0qtmc5brB5JMUn0ylpqOzSHNZBii2XqKlXibaOqFYSUeD4+kki8fXjPJUyY%0AzjSAnBwOpnVmDpFuXVljYF2EfRGT3LflKqS1V0yJJUqFcJiDCC7akouSVjKsQGxTIkaxnURXSF0h%0A6izOlSWz3WqMrTw/n4hpwQ+ep6dn3r19j9GOFy8+Y7vdkdKKUrkJxAGLYSie3UFAo91o2N+NbPcD%0AH44CrlZrROlCSiu+FFBOalZLugHocrTkZElBY40WULHu2G8Nd9t7NvstVSdCLoRQWRcRi6RJowEA%0AlRHoXRULtW0wuxgyYRW7tbOeznWczxeO8UQYOowVe3XZHlo7j8bZjs3mQO56oGKtbyK28E+SinK/%0AaU0MgUrFO09nPafLqQH+Dcb4xqrSrdpT3B3KKIxRDcwnkNdUFua6iiNPyzTHmAbib8K20Z+K/hpd%0AijRclEIIMjWy7ZqutRLiyrgZeXH/gpIL5/OFlE7iGGoP3Kt7UdgcFbNIW5zvHXOccU7EwetB6+Pq%0AAk/HI6fTM9N8lolZaa65KOKAas+lFCPzJXA8niROGRPrsjZxrTSwpNzPa1xYl5V5mXGpY6M2dN41%0AYUo+Zt9cJlopnp+eOJ1O6FoZRwFub7dbhmFgmWdSjvLzvHLa8sdokESEnQjtiOsx50xc4i2Stt/v%0AGceRWitPT08sk4hCYQ3SdgICiG9NIX7wdOPAZZ4oNWGs1FZ3nTBuALreo2zlebqgrabvezabgaoV%0AIQduTDSj0BSWsDJdLuhFWpnKJ+DDZV359uvvOCqNz/Dm7o43L1/hfM9+f0daM3WIbP3A+Ty1OKnG%0AdT1FKS7zwulyouZMN2SGFBmppCqf97RMrClI61fKhEsmxIDXDkJkYyy267DaUnLmHAKmVqJzjL1n%0Ao7YCL71MTJepwflT40kFXN+hjZP3ZQ0s80TpxPqNgnldCA8RrZ2EtRq7AKMlOpQzNSTiulBjJEw/%0AhkqfzydKdXhtcEqa+eIaiPOKrZpsLLFdW+s8s84L1IpxC8enI2tOzDGS14BVSqDOSrc2Ek9SMlQo%0AKFCGqqV1xiLV6DFmet9LI18pXKZJInJVnnmpZIkhWQGt0to4lfPovlC1Yc2FqTmc993AxjrUEHmx%0AP7AJnrAuzJcz8+XEMq2ElJmXICJD8pAsMYWbMzwEKQ1JIWCMZV0WQlgZu46cMpfpQu8tqkTCuoqA%0A1J5xec44Z2TA1h7utc1elNYoZ8iqkkq6NXlqo7HaiQO8gU41n8RGkJias59WEl/3uNxcfc133OK1%0AVdzdVVzBNSPT4NvqJGtmuf791lKhtIIisWTdRs5yO5U24a4fv68W8b/ebrKHKLc1ObeYREW2JpUr%0ARsF+BJ82t5FRusVIPV2pOOvwWmKm2qg2SDOM/UjtRqx2hKpwpqNzA6lqphR4fH7mvEQ2207azbQg%0ADvpOs8QFbTL7uwN325Hz4zt+eP/EUR25HwwDSpxuzjN6z6YKaPyVH9lqgw+Zfi340lzqRmCzu/0O%0AnCGh6FNkU8RNDYrNuGUYRvrBE0pGdRY9OrI3uN2Ie3mPPuzptMGugaosdtyikGd2t71j9+Zzws8n%0ATt++YzQdA4bLhw/849/83xwfnpjiGdVLkYVKiqfvT9TB8Kf/9t/yi3/zc6b5kW++/SeePhz52Zsv%0A8AfPsLGs+cJpfYY+0XeOuU785u1M7QvnmDifLuQRqrbipuh7Nts7/ujnX/Dm1T3rZSLHwov7eza9%0AsEy//vob/p+/+htKySynlb3TvHp1z3bYYk0hxjPDLvMHv/iMN19uWdYVpQ3ae6Ylsf42UR8zT8fI%0A6RmcXikTrHPBF4POlbxEzuuJ03xhXiLWQN87Kc+purVQwXbY8fLFG9589hX/7r/7H/nDL38B2vH+%0A8cif/8f/zH/88z9njRN5zaQ1Y62nFjg/X1iWSEqBnOCyzpye5UygdMZ5sFbWOoMTV0iwvH93Zn8w%0A9EMPqhJqJSVNrY5lzqzhhO1WBt9J2YB2NGgOqlr5fVXthsrtzNmgwKVgikRW1XV6+8lLtcWgtnu2%0A5CLNlzGyLgvrciE7Iw41U8mrnOFwDtvcfMZarNGCaPjk1XnPOIw4J8J95zRprpjaIpcNkCxnQxF6%0AYqoUbRqA+opQETdKNRlUDwj4m1LQpUGas5a1Sro+xPmjNFo7VJGorzLCiK0myTNBWUAKgEwb7Osm%0AIhltMcjnd0rLmTMsGC3FLbaBnI0ReLbgNkSUMUqiu0aJ2F1iFrdRi3pJrRSgClpn+f60cHZk7/7J%0Aaiuw4JZmK7L/1eoTQa+1x6m2pqNkEI1E4UOQvfuV8SNnOzkD53g9A8q1kq/PjSIlU9fzqMTWkEFc%0ArFRdyJTbc6i29rZaFQpDUjIYMKctdrdjroXz+cy/9vq9EYR+93XN5ZUqmb1PG6Wum3elK66z9N4T%0AekcpUSIJIMC7qzWsZZ4rlVJUc3/EpsYpfNfJdACkCs+0JibdeEVRHua1KFKUTOowbjHGClsnJlGk%0Ao2Rc9U0MkAsorpKL/cQIRi2F3/7LNyzLQkqVzvWScY6ZYjO25VW1sVKvfl6AIm0YxvD8fOH0fJI4%0Ahu8opRJCxhuJJVhjqLXV0pmK0ablF6XSXmtp/ug6x24nUYDUOAOlFIFHKyWf0yiWUm5xsqtjKxdp%0ALJmXmXE7ykZByaYmNcfLbrul7zs+fEikJG4iiRek5gSQm+LKABLLd1M+EZChcHHk5ry5fJDIoBzi%0ARBRRSr7GEgOqNFhy/7El7qrQyvVVWivd1XlzhT0r2QsrUYsVyOJjWjtIzpTY2D4/2thVYgoYbW5N%0AHsKVq9ISYEzbZHwEpn868bvuuFRzSNwshW1xq4gSrtq1rLWiXFlF7WN++nFr22BqLWeL0oSiagrG%0AahEIU2ZsDoEUI9ZYvJM2O+c8u/1BHB05s8xykL3GMp3x3O32bLYblFFtup14nuVQHEtAd4Ncb7fY%0AH6Aql/nCZZ6YxpnddieguJpbg8nH1/PzM+/evUMbw3JZGPqI8z3jeOBw2OK7kbAmOnfm+Hwhrom0%0AJkzV7Mct3o9M58ThcMcaJmLKnC8XzDLzfHzGakffj7y4v+fl/T2H7Yb9bmSz6YlZU1WEoOhGz3l6%0A4t3jE8Wu2D7hxwJLQRnEEabVdWuOth6DE7enNtQ8kNee7DuM63HG0vdgVGCz2XB/OKC9FuCb8tTi%0AoHq83zMMEjW9PppkDUvi+lMt5qqFm4RW0vBmLGuYsbsNXe8pNfB8OvL4+MgPP7zlcn7EqEzne/pe%0ALPdKVdY1kkvGe0/fd0BlWaRF0I1O3CS+a1OvSom51da3v9Me4KkkyirXvddG4lmhWcN1Yuh6yU23%0ACIRSCu8crsV4Y4ziglIV6y3rEkghQj9ghqFZmMXWPPQjw7BhM84YFKfLhVrLDSgvXDFhDqVyrVaW%0Ag9G1ifIaN/6dBxDfffcdl9OZaZJYklaKXAuXS0S1CvNlmglL4nyeeXp8ZlkWuhZdVWhxPrRdQomp%0ANZJJ6QBrxegN281AjInHdWaZZ7bjhq5zhEUiG1d4K6rQ9Y5+02OMplzEcqycalNeRVxjE+mlBfHq%0AEEIphn5k8hPrZb1BvTebkbu7A+uyMF0M2UvTxzKLsNX3A33fU8jM68QwDBzu9+Sa8EP/ozXwynCr%0ApWCiwjuLHzp2u420f5XE5VQJYUKpiu8s1nqckUnfNF94jPMthgsQQ+T7778nn2e4FF4fRv7NL3/J%0AF19+hbGywZzXSF6Fy+WcY9xt26FVGou6Udx12mqqhlQz56cPvH/foKKlsr97wWZsLqaYiEuArG6Z%0A/JgTKQRqjDijSdqx1kysUFJiOl04m5X9VpoZl2XFOs+984yDxybZzJ0uE5qOfrtFGydOuHUFYhM6%0ANUsMFBRuGMDI/TBPE7ZzlPXHDiHh/FTmGCjaoGshlcSaInpV5M0oQ5aSWWNgWi4kxHV6mk6EFFmL%0AWOwxrkWyMqYkXHtOGgoOERtuokIWwaHvOg7bHdth5MOHB47PzxQtzTkJ2dz6vscPfXOHWcKysCpF%0A9R6sY11WlpRZS8RYR9d18v+MROGqESd413XUqrDh+qzQDLuRbvCsYUZrzWG/IyQBITvv2ew2bPcb%0A6Bx3L+6Z1si0TCgNYRHhe9ft2ez2qCDCTNfthC9pmmME4UNclpnj6cx5msmp0tueu14253mVNjRy%0AoUZx2sw1k2pFO+Fs5Jx+7H6vEhy5Pus1UgZglZUSkKbyFDIlSbkGpbmQb/sCcWAWioD9NQKXvu0n%0Aajuk1Nvz48oHSUH2IzmKsz2nDClBjoRlbc1xwghCcxtcqQKgUFmccEYpvPPcbXcML1/yuVZ0ncOs%0AZ3KcqbpwWSaqilTTMS2J4/rESWXeLx94ihcuceEcAx+OgTmAM4llujAl2Rv2gwcFh8PIz//wM5x2%0APD7+gPqucr5UTCl0W8dut2W729B1HS5XNr7j9d1LDs6jpoC/rAxt7+u9FyaX1QTJeMh0XV2bfS3D%0AdmSz2VBixtaMKgpdFLqAqS26Xwo4g+kMaEutQUDF/RY1GCwGtWr0yx2d36KS4s1nr/mrv5h4evsO%0AOxjGcYsNhT5oqjJ8+cUf8ZOXX3I33HHYdHgCT4/fU3JgmhZSCeAVq8r43Yj3W3797gfuXr2EWpnJ%0AuN2OF1/c85wC754eWQL88qs/5M/+pz+lM5V/+od/4HDY8x/+9N+jVOG8nvj8zee8fvmKb775lsfj%0AEa9HtsOe54dnzscjT08fqCXz1Zc/5ad/9IZcq/C5tOV5SpzqyvfPj7w7P6BXeWxZp7GmEqfMU3xE%0AXy7MemUJiRjAjopxGOW51+DO67zw+PBIWArTOVJmxfe/fU/fbfnm67f8p//8X/kv/9d/ohsdu7se%0AZ6SKfF0yjx+emC4rwzgwDFtqUSyLlAvVWogr5ADaCMfQOU9Bcz5HKhNzyFJkUxayLSRVOc0T03Kh%0A3/QcdjvGrscOmqJk7y6eEt0g8fp2XrlpP/XKEKrQOC6CjuBmhEgloxB3cEpBYqS1kmNgnlbK6Nm9%0A3PNy/5qk4HK5cHx6IoUk/FVnMFaj/I+P9d57hnGk84bN0EtcLCacUo256dBanvuq8RCNLhTtUNq1%0AtjWF1hWbFdVWrNmAljbZUjMpiYgdk+xZajWY2gsvEtWidKYJpQVtHJiEFrssSjs0Dms0zvkblFmj%0AsErOX5YiTLH5BFXYioPvuBYMhRatFb9+4xMhjpmcMzVmjFVopHpeNYwMqonutFitbNxpy1wT9lqc%0AC0VpA/aqProyq1K3aFYjzDURTaGqpjr5GL4xOCvlVqKRouw/cxFzwzVKVkvBVDnbpSxRvmv+JNSM%0ALkkKH5T8yk30r+3ZmLM4qtIVG1A/nn///16/P4LQ70TFlFguPjng1o8iUTvYV8WNk3IVE4SZAiUH%0AcrbSDKHkQXl1bvg2kc05E9aVy/mMda4JFg0A1Q7YtZYb7+X6tQAtLtQOFSDCTmxV6y3iA5Bi4vHD%0AE0sIjXsjr1IrHx4eUAjTqPdda4OStjStJeJWSmFZIvMijiYb5Q09Ph2J88K43dF1vXzsKlN533Xi%0AfLES9dKmMo4D49jJBs9qtJbp/eFuz4uX98QUCCHeLlIBPJt2OIuUIqyOsK6ycS2FFCNKCXhaKcU4%0ADsyX6eO0ughPSKqrP0a5ri1jsKCu7RrI5/TeShNKLZQ2yYFAykmapaKAgz+9TlKKtwz8FY68LAvz%0AfMF5T9d55uPEsix431wNzeYnDgInB5laG/S33iDZUNkMI/v9XsC6a6D2g6jq1BuL4+P7KkKRtgKf%0As1YqN9Uqh7Lr1ACa6oyIjiJ2cpu8fbo4XBce2r+9MkI+fRVqE9Y+Mdq1708bg8ryHsbYwNQ1Mc8X%0AQEC/lHpjPsn7JZBa5yRmqZUcbm88IWuxRgSnoe8Yxp6QgrhLnCaGKyjcY4zCeoftPNqLW0GEL3EA%0AkCRy17XF8vZq9+F2u+du+wJnHHf7e8ZxR9dvGccDOcN+u/Dddz/w8PBBhEBtuNsfuDvc8zxGtrs9%0A7z4kus4DuyYKKKZp4eXL1/zkq5/y5Rdf8Plnn/H5559hjeY8GdCFJVwoOvH0/Jbn03uc1USOGJ/w%0ARlpnajHMc7v2XGGz7bG+JxWF0p797iW7zRuc6dA4BuconeI4PYhrrsIwbhoob0PfH8jJEiI41+GM%0AB1WwRuOt4cprubKo1nVlOovIdjyfOF2O5CxgyLv7fXPhyf0tluAJqwuKns1myzhsQV0fFnLNey9s%0AqBjXj1MuNLvdPVDFrbiuMM/S1tBaIlMppDUT2n0+DJ3UJI8OoyVKKHEDTS2y2bdt0yAR1gb3j4mk%0Aq9ixjRxWTkFaijrvxS2YKykIp8d7x+FwAMSJNgwDd3eHttbJBizlRK4R4wUsba1iieEmdv5uXOnD%0Ahw/CaoriOBBAvxHxS0G1jnleyHnmclluTlGKtEI6/1EUCiEQ1kBJsu6YlBiNxMDEJSgRz5rLLbp1%0AuVzQWrHdbBjHka77uHbFnISdVzNpnkghktZIjh8dQrVW1CLTpapotdAjyzq358rC+Xym7zuJuN1i%0AskImUdYIiFJ9MulUiCOod+LKQBxA67q2oYJuzSqVzWbEjx7faXKJrOtCSis1R6oqxFRQS0IbhdUV%0AVTLrtDZXhbyuEeX5HFhi4elp4oe378BaSi48fPjA8d0jKlV22y2u83R9T9d7UoqYFBndKNeBgq7v%0AKVSmZWJaZrCKcRjYv9qxHXfUUphOEzUFjHLYUHBOrNdUcc4YFDEHyrBhVgWTCyvSPOlKojMaOk8C%0AlpwgBpKq2KGn245kL1Pl0DZquXHi+nEQNk4WKOtmjQAAIABJREFUh5z1Hts51lKwyyzNKb/TElJb%0Ay0h1htrEOKcGBqNxWuqKq9GkWAklMeVIiuAN4ABtMUCHpmhDUYoSpRnOWUtVmk5VaaaxhmgVtYrr%0AdF1XuX5TblPsVe4HLe0nqRRSLQQFnkIoWXbVBbCWru+hKkKIXGrBpEhfMy96T7ff0u239JsNfSun%0AOCxRHJEhSUOj9WwOG2otnM5PoGC327WJt2N/f8cwjoScOeTEZr/nvMwsy4bBGkyuxCpC1Ljbc785%0AUE6Fvtvz2c9/xvawByOtXilnpmXm+XJhXiNdNTjtsYNlLit5SUx6kjUrRMiJQCFpUGamVnVzHN+e%0A40qwrNeIAEgDkEXLQaAqchuOQWtVzNfDZ6MF1jYdbpwn3aINtyPpNdLAFShdr2kJcpD32XvfCgQq%0A5ISqmTUmSEkOOk725t6LaG+dp3NO1uAiEfjtMHB/uOP49h02ZjbDiLOKHA3TcmbsRtZ85ni+8O4y%0A826eOOvCk1oJvrAga1bvFcZWjILpfGFZZiiwPXRsDzvu7kbu7jecThc2d1t++kefkaeVDjgYy7br%0AsV6GEpdZXL5zv+BTRU0L8/lMaPHwfugxzpENZAVzTByXiSVFcoW+H1CdZdxsePvDWz58+EAsifHV%0Agc2rA3YdMPOJ3esXqE2P6jroPEsuLDGy8ZVNGKhJMS1T27dGlnfv+fo3/8j3X/8WQ2LUnqfv3zG9%0A+57/fr/hf/4Pf8aLn77g5eYAU6awYlMlTjPfvHuPwUhc+TBgesOSMsPGg0mw8ySX8d2Bw5d37D9/%0ASXh4ID2d0FmzLoXpEnlezvzdX/8Trw4v+bP/4d9TdWbsN2w+32GrJa8FlT36zrN9ccd3777mdP7A%0A6fIWbQshb0lsmOLM5TIzx8JlrSxloT94Xny2ZQkXbPYMww4bV94/nnh4WtDDQtqJ2G6MlFjUAjlm%0A4pq4qJl1STy+e6JkRec3/MPdP3G3f8mm2xPWytPDI69evOQ0PfH2ux8wTs5L85IEWdD2rM5ZnM9i%0AFsiFUjUUua51E/5U9aRUCDmwpDPdEkhEljQRWXG9I9RMztwQGypXOm0ZdI9ypt1zSPCpuVyv0Gg5%0ASwoL7DoUVU3suf5XNu6SDgglQUho69hsRj77/HPciz3bL17x+R//nO6w4d3xiX/57W+IJM7PJxEz%0ArEI7i3KfJinAtAKIYezpvEflRLEW88kQXClDUQalJdLZDZqaNdXY28AcJWfu6jSl9uTkocH8cy5g%0ABEZ/HYYrpVDFyn41XVclLSKh7jC+ih0nZmqGVDVaNYg0llxpPLNKNVk4c8pgnYdW/pST/HlJmRSi%0AiNWFG07FaDFfqOZYLTmJKMUn+A0lkbCbMYCCUoVaJQJ9lYLqJ7+KuuYZVEssNblIyWA4F4XSCaUc%0A0gzZvv/mgBcDhMhX1nZy/V/ZjyW3JgLa2chQEZZRaWe9UKShMbVyo5zlvNiK2EhZkVPADVL84JxE%0A3LabDf/a6/dHEGqvj4pbc7b+SAySiyOVQsgy1ZiXueUKBR5a2wVZilSF5iRvmPUepcTBoq1cCCJC%0ACaRVpi7cRKUQwq0qWarM001AuFq/crPnp9jYQvmjBQ9oAN9AblOdFNOPv9mU0d409s3HBiyJmsnh%0ALOcioK+20ec21SkoI3bHnCtaW7yxLcYWyQnGsUMNI7mEVlvsmOcLSnFri/rqJ19ijOF4fOZ8kjau%0AtYk+Xdc1kSWgFNJGECOb1uBCzVjnby6XYRg4P59+1CzmvWccR/q+v33OzWbDMPScW1XkNR5lmpMm%0Al3wTuETAWYXnkQVwexVzxM1TCWGl7/qbEIWqnC7PPD8/sz/s2O62vH94LxvYHwGt5XA6DGOrMq63%0A9/8qYGmlefXiJc+v3/D++x+Ia8AaS+ccIQRSElHs6ka4fh9KK2JIaKNxnUWJ9nLjAynksHN1vEkU%0AsV37n3CApDlF3WIyV9aTz83yDTeR9ArEvsbLrjXw1wNdzgmt5OEQo7sJgEZbivmoLAvssTDPE1pv%0A2QwbnPHUrDhfzo0z0gTT5mIyWg6qOcq0Ys1rEx8Nysj3aHvHZZ4ZNxv6zci6rDw9PJJCYtMN7Mbh%0AR7fHbr/jzZs33L94xegGaeLTXav5vmDtiHcDYz/QOS9VvymJg0sqDgQUZ2U6e3d3YNx8RknibPn6%0At9+w22653+/ZbyT6cT6dqbVyPD+RkWjb6XLkNH0g5BOxZowL+EE2CFYbKJppnVkvM6pWXrx8yWF/%0AT64OZQZevPiCN6++RGtLLZmhtxgMz4+P7fqp7DY7jPOkJBEnXEcMs/B2SiKmBVVTa4JbiXFFa5jX%0AlX/5zW94+/Ytb9+/48PTE1XLIfb9w57z+Yg2lYeHB5SCV69eMQ6O4+N71jVwuUzNKWgZhoG+96QY%0AqVXuwc24uU22U8rY3GKCVarHe9+j0UQVmxNSODm5FnIoZAPeObrO4k0nYmSWiYzSViy/+io8B1Jc%0AxZVnLboWcswM/UBKkcv5QlgWNhtxPuWUWKaF+XzBD54XL17IQ/1I43nlZjcWWH6p+XYvjeNIP3S8%0Ae3jH8enIbrv9kTNF7tUqUPpauSThfOXW4qe1a2tloBSB7O63Wy7N3nttj7DaEtbAEpK4nGjNKiES%0AlpnT8ZFapGrcW4Mae/lZ5IjWcHfYi2jW1qxlkUhOrZUSqxzCLzOkgrkybIwcB69136oNNqR5scfY%0AV8yLiFfv3r0jxoizmsvlxDovdN6z3Y5YY4kxsSwz+7t7NvsNtVZO5xMfjh949+6Bzz/7nO1hSzlm%0Ann84NoFIpu/dZsR5S82J4+MDyzKzLhPWQGwunFgz1hus0fSdQXUfXY8gg5ftuOHwRUfaTdQlEpO4%0AhmLMXJ7PrPOMqZp7625r7HWDXaWmQ6bFozS9UQuH+z392FO0QnmLtkZErcuF6XQmXlYGYzlsdgxD%0AR1cK2iu87qkxU+YJesdMkSrZ3UjnOmw/4nwHWaLLlxi4nBNVK/TYsTH3zDkTrs84DTErUs302qC9%0AxivQzrM57LGdI2tDSIkwzbdn1+0a1cJc6O829E5cnzVm/GYQ6741nMPKmhamEllqItTKoCylE5i7%0AVYaMIlVNSBKV0hlM36GpWN2RtSIoiLoQm0CSS8Z3PdJGFyEL9yCEBM5QjSamxOnxiTlF1hgwzrId%0At+y3O6zRrCFySoGlZjSFU1yZSyJbRdKVNSesroz7LXqroGrCKnH5cRjZ7TYcnx5JqzTrmALWKIa+%0Aw5TC+fkZckaXyuX51KKOlcPhji8/f02xiu/evwVt2AwjORWs9QLwlp1Gq4DWoDUFhfUddlkpS8Q7%0AQ1WOaVlZY2KtGZ0iqiSSkqL5Isb/JgaJg7oq2ROWdniqrS3G1Iopwo9StbKkAAa6fkCpSlgTuaQb%0ANzNFaRAUjqH8marC7dBIhP4a+7oJQog7oWbhGwbruPLjVM4oJNIxOqkHVzVhjJU1WcuhzbseZUyr%0Abi4s08z5fObbr7/hw9Mzr2tlVJGaF6b1gvaWnCsP7x/54fjMw7qweIN5tZHnjjNko5jSyml6Zhg8%0A1gjUO4ZESQnnFN7B4+NbjpcJ21v+4Jd/zKg1aomkp2fy6cJlXfC2MNRKtZaQM0/LM/HxGXOecQWs%0AVoybDd04grOozvI8L3w4PXNeZnIpbDYbXOcZ+g1Pz2d+ePuec5i4ywsvXGWwBa0T8WKgzqjkqcUT%0AirzvOVtK6Nn2B/qdJ58D8/FEDhc2o+cXf/xzyjJzOh2xKeBLJR9PbJSGS+H5u2e2rzyPp/f8/T/9%0AivcfviamhZ9/9TP2h5HjccEMmsvzGadXXv7scxalWFXh/s0X7L+449uHt/zqr/+e8zSzGTp+9au/%0A4/ThCa8yv/7b3/B4eORvfvm3fPXV51in2Q17Xh5e8/mrM8tUQXVYelQxhGUmhMhu1IR05p9//bci%0AAqCIxbAkSwbG7cibL3qmSRFOmq4OqF3Hk7tIo2GLKXa9Y7sZcN6xLBfeXS7sdiOfffaarh9JOTOv%0AiTWtLN1MGTLH6cg33/zAP/7jrzldTihb2d+PdLpnns+tIEMxjsIO1U2EuBb+NmJUMxt4tPZy8M+J%0ANUjLWVIKbYXTM8eZXhU2hx2Hfi/ppta6FUOEoZkHGiC9klv06zrkkRiSNDjnWx6pNPFHNusNPdHc%0A1NdziDGK3nlevXnJi/FzXvz8Kw5fvOZhPvH020e+e/c9z/MJVEVbjfES5+R3HEJK6Y9rWIWUZDhc%0Ar26UllBSyuBcxzDAtvToBFkZsIImLiXg6KjOoZVnXaXUJZfKmjNZZfLVxKGvUdLSHOSNm9pwB147%0AtHboCiVH1iVQU2Ql4UxCq9CiUK3MpyQ0GavBGTDIHtJo2eNQCuSM1TKAS1Ea04yVQZbRGmUhh4Sq%0AFaNs4/PUJv6IgARyDpNXRXFNJ7WVU31cxRuAhGvRl/y5nHVSrVRMcx9B1aYNwj8KQrSPfRWTrgwh%0AAGWUsKFa6kZphUWA0rkWdJVmVTECSPtZqUU0fWBZEsoZxsOBw92BfjNgqwDJ/7XX74UgdHVNfNou%0Adt0T5qaiXqenpVY59KWMspBCZEkfJy+qHUyFcyG5yuuDTA7q+rZhVLTpWpUf6hXcWwrt4C0gL5RA%0ASVNT64TLoliXRTgODfSo1PXwUW4ulTUEqfJrjqTr63rosa1VRWupG6yVG8OBJZFzYV6loaEAthPF%0AUZv2cNYf1eCuk2l8iZmcJf6xLDPrOuE7S9fplquV6Ne6Li0e4tntNjwfjxK7qukTkeNaAy/CWUqx%0AtXKZ24V9ddKI80rYRRIJk+aw7XYj0aEih9ndftsqi+vt74sAd2VhFHTOmNb6BrmJGjLRuq5gOSWM%0Ata1BR95rbQyqKNYgUNndYXcTRVKj9JfyUYCCinPCD0I1ybHW5qaJLUolk4YbVDwlqjVQy43ZoZDI%0ARAyhxRQVMuajRb0AfRU3ZXpgbuuOfF8fTaYVVG3g8Osh9ersqZQcKYLBl8Wy1Rtq89HJJq7UerMi%0AllKaI+kqPhr5GTbuiPwqt+iawFwD4yiiXtfJYfR0LizzROcsXd9hs5V7x4jN0VnPdrNlTYGKQMCr%0AqixhYS0ra87UWSzuFOTQjIihXdf/aF3Y393x5ovEi/uXmGxZ1yTxyXUirivLdMHtPCms1BQpzYFX%0AciEskXlaqMrdDsfb7chuNzJfJihJXDI1oXUm55Vvvn3fIqArqQa6XlH1zLuHb8hq4f71Fmrg9Bzw%0AUyWGyuA1Wnti6MjLgjEwbDbc3b8kFU9lYL97w277is1mh6JglExfx35DLQJEN8aitERI5lnqnmOU%0Ah7BWhbjOGCVcnBzkvfLWMSl49+4tawi8f3jgNE90gzC+Pjw98P7De4xpNbNec39/4P6wxxnDw7u3%0AnJ4vrIuIS9YpnBNXyJWttdnsWuRKk1LmMi/ktt5+rNCUezYXab7wTkSyECM1V0rIxNJEepBZmuJj%0Afp2PDrjr+m+tlc1UbVyuqm5Z9pILYY0i+EQRXHzX4VpjGUjUaJ5mSifOw1KEDQMVZzUWgx8HLpcL%0A87qwzIGcfuwQ6rxnMwjM2GgjDg1kCmiamEWR2b61FlUl2jJPk0x0spRQ55zbAfqj27QUqbzPTxLt%0A2jT4vXceZx2D78mj1E7nLLGi6TIxz1P7OUs17zIvLJeFrv07xTX+KhN933VYa26CsOkc+8OWNQSe%0AT8/N4fSA9455mhj7nlcvXrLdSLPd4+Mj796/x5jK3d2uMfMu4lLQBZTEPc/ThXmZ2O92bLYCAEcJ%0AeD/nKE1u81mg4xSBOLZJqtGGoUXLOt/KBNorhsj5dGLjOoxzGGWE6aYFrl37QrgE5stCytLeV9tA%0ASZpIK9YaXN+z2e9vjLthtwEURVemsLKElXiZqLUwjD3brmO0jl23obcGFSK6yDWhaoFOMVUpduit%0AYnQSc1KdRzlPzaVtvAs5ytqrjCZpI6wwuWjwxjGlM9PlRLGtBa6CozSLOOSUUBW8dZ9sVq8bCRG+%0AcpVDaEgShxeXdOUUV2icv1ATi5HnTWmuMV0LaE1FkSqEWllqJtXC0AoOVG5sA1WaSUqLA055xnGD%0AqjCtZ1KuaOPonWfJiWm6cLycuYSF3KJHRhV0DtQwcUkrcY3MIaCsoe88M/AwXxiOD6S4MlYEkJ0r%0AvXGookihkNbEYXfg/u6O5+dH3r79QWLHRuKhw7BBO8uSIqlWstLMIXA8nUEpLq/fsDEG7Q3vv/+e%0Ay7KQ5kSZFc5ticOW7vGRw08/l8NepTl3qjxvqyKtEVsh50jMgTXI0ErlgqqZfG3oajXU9RoX0VeH%0AsBw5rlYeVSV2UKqSw0QthHWW6GzJwvlYhbdIc0nqnLFJhGqDgOJV1fjaqo1pTTlXUagNVXVpNfK1%0AYnIWx7tsfCk5obuOrvd4C66Ku66mwuV4JvUzL6/3qIZiaFNtKdxIIYgzrqyQF5YwsfF7nDbCjtMW%0A7wbs4HHjDr3xRAWrLiw5o5RjHLe8fvWCElemyxFs4e5uj+8tl+VESAWQ99doiwNwDu0cKaycF2Fe%0ADkqzUNDOUntPjIlWM0PxlqKVRP3bNto0mLbOFWM6NOJeWULEdB2b3mFdLyBYNLvtAT9sWGwh6kIm%0AkhxUZ8h9JvtE8hFVCpiIMhFtEsYWusGSqqGPli/G1zyvEw/ffs1f/vl/pnY9ajD88t/9jEt54K//%0A8m94nt6xv+t5cbjjs8/3mF4TdeKUVkq44HQkKAUbwzxk5vmZbz48ShQqW6acUXHm2/oOGwPPDxGX%0ATvzNr/6av/iv/4W+3/C//i//Gz/7yc/Y7V6z30ViVvzmm++5TIlSpA1qcB2D9zyfL+LGsY7zFDmH%0AirI73nz2GV98ccfGv+K7Xx9ZnyrZBow3VFOo1vD/MvceT5Jl6ZXf78onXEWkqKxq3QMMhgMOd+Ri%0AjPy/uSDNuOASxhXFDIgB2NPorqqszFDu/uRVXHz3eWQWOFy3l6VFpQwXT9x7vnN+53DX0R533J2O%0AoAo//DBzvc5YO0lDGMLxWseZ4frM+enCy8OFkgwvLwM5B5wToHHJhnEI5ALzEqFYcQY5iSC1PrOu%0AiaxEAA21PCbEgIsi+CbEPVSQ6nLZH1q829H4hn23x7WORKDEILgSXRsxyxZVkghl+UJkkaWLnOMb%0Aa2ZTF5Suv1ev4wnZ+zVK01lHUYpYMktaeH564SmNNM8feVknvv/4PUsK9LuOfdfTNx29aXHaEqpT%0AentUJKOs97PsaUpKcgFSUh6gTYO1DU3n6VNDMBGTFEU7cJaisjh7ZdFOUoasZA2f4kJcNGsSQajU%0A6FLKr0pJSUAxWA2NNeAN2ltsvU+FEIhLjUlJKT05yZ7HCcWbkgNWg7f65vzROuJcxGmN1wK0J5e6%0AV0y3915rGZblIoNi6v4Ittp4KW6AjMLL2qBssOhcBUVFUdKqKOkFdbumFpnKi4RUoGQlQryq7dJZ%0AxBteP+6bxpHT18mh7SG7Uyme+DkOZGPhFuR5eGWQrmlNUZqcZ4zS9Psd/X6H61pJT/xs+fDzx1+E%0AIEThq1iYqm84SBZwO5lKLpRqOzZKPnhlamwspSqq1IgLdcNiLKaKJ/V0lCmb0bcTVITCfBN0nBNY%0AoiwwFM6LGBCmQNd17Pd7vPc8Pz0xXF4hTcbI398q6FNK5JiYp0ny9z9rUbJVENJ14Vxlr/p6VuKa%0AWYPExWLM6MZj0bfXtcXKtsr3rVJ4mkdiioS0cDk/U3Jgt++EoyCjc3GbVI6Pc56+77DOyCK0sjZ8%0AU+t3t8UMr81Xm6MppIipTWNyEba1ot6wrtJKdjodbwJRqZEUo2tCviRpIAuBtpU8aAwyMTdeTomY%0Agqi4WVRTsvA85mmi2+1ulkttNNoa0iqLnpCCbECUbAog1w2BLNa9tzertdLi2EkpAPUCVV9rSqL6%0AS5yrWrcryEshwM6t0v4WH6uTv804qmoLmTjYNuVZFo7CAxAmkiquPpfKUioSp0tJ3v/t86AkqcAm%0AyUIyR6yW2Jvwl6g2w9cIiXLbhA+BBNdNdElZeCNKgG7JWmLYpgh1Q1WjZNZotirrDKJgG4Nw8xT9%0A7sBpXbgMV4IWsK02hTnBFBb63Y4lrJxfZlrfctzvxX2UC23X/ez8cHjfYK0DNM4ZclY0bQPzSowL%0AOS3o2twm74u6OTeuw0g2nn5/oO96aSKzMOaVcXhhni6kuPD//JPhp91eqsdzxjiF6wxTXBmmBy7X%0An/BdvMGSXWdoOoez4uBo3Y5d17Hf7ej6e777xS+5u//Auhpybjke7+l3R7p+j7eGFEYa39P3B67n%0AlWlaGIcZ22jWNTMOA4pACIpSNM4qiU8ag9OOxrXEdaGpmfGYAtM8gtH0ux7ftmKPzUGgf2SMdpwO%0AR97ev8EaWJeFaRTHRowrYZ0wVmGtpmkluulqdXtBKuxLKUzTwDwtaCMTdd+0FBRriORccNZTChhT%0AaJSWZoooLsdcozECrJcoktQv59t1X29uSS+15zqJoyjWSnTnbL3GRlm8ZRGHpnEmpsAyLYRFKqmt%0AFpGmxHruxjp9y4bWtuy6PflecR5eIBtS/NohtO+PHHY7zOFIXIVjlEIgrgLKltmjcL10dfApLeDr%0Ara1xE12pjgC26IhRws5aE3GJrHohW3EsWmNQylbbc8YoQ4mFaZiYpplS5N5RdCbWJkSpdq2Z+Dr5%0A2iCFOYtTQBuFrXG5btdhrOX5+Ynr5YrWIr6cdjt2fUffikvIaIhpxVlqw5lFW80aV5qu4Xh/xLce%0A6w27w47DYYc1inWdMc5TYpE4YlxJaaUQ0EbRN562cazrwjTPrOtM3544HfY30QxEgHl7f0+jDSaB%0AzdBoi9UOkkJnyzJGljny8nKWjbvTNJ1HW7l3n9ojtunQzsvzyNB0wjeIJUGIlCwcq8Y4+qahNRZT%0ACg2gUybkQI6ZVUVUEUv5JS0oLUOTRYGtf94bK4yrVAgx1U1nZk2JkBJTSiKsaEXUmmtcOE8DyULb%0AdCgMJgSWJWCNo2ThycxRhlJfPlSBsErsfdSaeV4JIYrIk5UsimOAXMVkxFM+zyMohQkR6xuMa6TM%0AAPmRi8IqQ6hu6TEFogFaL2Kkkwr36zCyTDPzKCB3tFQPK1WgSFzaew9G4fqGbr9HWUtIiWENLCkS%0AlMSWrVHMKfG0TLSDgbjS54JPGY9iKpowBtZxpYRCWiNWa6Zh5Hq9SIRRyzoghIBtPEsMhJTJxrKs%0Akek6EGLi6Dx5XQALKbFOM8uwoqNF6Ya5loRoY2uLS0LFTFkjaZ0xMdTNUGSNC0nJBLth8wAp2ezI%0AtBO0QlmNMlJvTIWUbhPlnJOwJrLEH1RlTNg69NEhYKnsaKXxStZCVkE2IlMbuzXubu1Zcj3IZZtY%0Ab7ExGV6KaijxeNmARYoppFjQFkwJGCowPkjd88tPn2maI781mhKkJSep2mabMvd399iYaIczPoig%0A3/aW7riHaeW42zFRm8iOe/w3R+xdyyXMPM0Di1SZcTres98fsSpzd9pjvKLZO9aychkGrrPwQF1W%0ATMay044mSktrMZo5BrwxuMOe/fu37LVj9p7ctfTG4NDsfINTWpxr3qNzwe12ZGUoRVicd4d7Or/D%0AeM/hzR3Nvqc77PD7DtM3tO2Opt0RmMlO4/ctvtXQWHzf03Q9SmksBTWD6S15Mty9PfBw7Ihesb/b%0A0fQNn89PfP/xIw8//ADtnqAzxgV2HyyH4x34xOlNd+MemdbRHHv8aWW1ik/jheTA7BwmraRB8XC+%0AEoPm2B45nx9QvsHpFmLkfr/j19+9wynD8DLyH/+PP/Ldu9/z7bvf8c3bX3M8fsfjeeR/+V//N77/%0A+Efefdvwy998x7dvj3z45h2//ZXn4fLMdZl5ePgDP/z4jG0mfv27t7x9dyB9aLh+igyfnkkpcrg7%0AsG8ztm/ZfThRnOyJxmlgCSu20eyPR477A05bXqYzw3VkWQLTtLLMEWd7coamtZgkcc4QMklpQkyE%0ABFrLfsB7j1Ga7ArWrCLQljqgWBJFJWyqIrJRGCv7wWUOFJWIBLpjw93dWw6HHTGthEU4oX3T0DXi%0AHg5LEBCyMjKjjSL45Bqlj6lgapRJV6ueCAKaojVZKVKubtY63jV1nbDEiU/nz/xweSQ9GHaXe8y+%0Ao923fNh9oHWew25P7zts0aikmNrjV/cI46zEPZ1Bp4x0TqraErvD+Q7jPEY39EqTDegejqbBtTtM%0A47lVwipp0IpJSl+WsN6aJNewsoYg/x8Dc5D1tLMWrEEXh9OexnvaxmONEidlDlhnKEnMChs3VVI3%0AhaJFLC9Z0jAxK6wGxTbIN9jGYp1DqXTbJ2mrME7VQbkI+RuX6CbMKQUqy/CxsoRySpRNHNyum/XC%0Amavj+Ebxvzk/K4GoQCm10EppMlqac5EI8NZIVsoWOIMcXiNpW8sYpUgTaeGmD1CRI5lCUrlGXWvh%0AEBXGnuXeb4258fiscyISlfSz2p5/+fiLEITktb66g+TXXnk9N27PBsatEZXtzdVK3+BVt1pOpB5V%0ApYSKtR6P102H1vJV1XnBJkZZY2UK5xwFAUhv0amUUgVx7oghMI4jwzhUYLOuN1lIWVoKNhElxwjm%0A9fVsL9o3wmixtUp9OyBSlqjEMscb8FRZXeNARejm1fW0/f0tpmC0OF3WdSFGOY9d52XBHyLW1Uhb%0AZQCN48ANnh0DMUqsK4SVpvE3sWljLi11QuW9wxiZKoL83lbfvtXYT9NEjPH26+Mw3FxSpm78YnUH%0ApZSwViJ6G2uo73vSzRUjVdWbY2Y7TjZhpiC19RsDKKdUI10bfFffTsRNnd0+D1MFD+ekyvLm8to2%0AsVo2oltd+e2CY+SETTlW0arqxaoITV+9HlevMYhy+1pKQVUezFZDaHxTIehysxTxSS5ym2ujVDo9%0AKd0uYrXMuJ4nAkcEXhv5vnBeWCWXRMnQG9AQSySRxNFU1fOcAyGu5Bzxvme362lbz/WqXm2nt/dC%0A13a9eNt4ouuvmSzimyns9x1lLKyTtMKG7EcDAAAgAElEQVS46orYILdfPtY1ME4Lzo6QNFY52W9Q%0AcE7YIkZD0hnrFN5rYkiEdWKeBlmINQqVE42z8n7GmcvLMw+fP/L4+SeUMjw9PtJ1PU3b4rzDes1B%0A7whlZF7OdPsG6w2X65W2txjrOd7dYXDs+zu6Zsduf+R0F7m7+5bj4S1KW2ISsGnXN7Sdp+TI5TKg%0AS9hu+8QI47BwvQ7ssMS1sAaxtaZoUcoImDoniZ3UNpfGOpyVlsXD6cj9+3cCoI+ptpxJq9z7928w%0AuqBV4njs6VqJol2vL1z3e+E8xIZl2Zg+Ig6O11EA7htjq7KkpnFkXVes80QrzTqq1NtizuQQpXKz%0AKLz1YuFVtWkPw8aikeslN3dmCPHGWBNXogiXWmVSjKQ11Fz6VksvTDERqSbWKILssgRyKgJY1AKu%0AzqnUSZ5suCgaoz1dsyNlJZXGGcnBv16gOR3vuD8Kw4ScSCEwXEeen56JqzjSYoroYmSJpbREaGNh%0AmhY53pK5uZvk+VTbMBqrjDRBTZFhucoxoeWcKLlIRWhRWKdZ5kCcA2UVF4AumpIKBkOiME8LxUm7%0AD8jaLaXIPEu0OYQFbTRt6wmriO/eWQ77PaTakte2lFx4fngkHXraxrHvW07Hg/Bg4kpKwh7KNVJx%0Ad3+ibTv6vmM97um7jnVduV7PHO/va4d2QZmC9ZrGNLQ1KrDve+Zl5qePP4n7ScOh/Zojtt/t+N2v%0Af0teAyYpVMykORAWYfd537LbH4ipMJyv0opXFL4zuMYIjNYZ/EvH+SqTZa00S8g39tHLOBCD/Pq+%0A68QdpQ0qBhoFZV1ZdSbkFRVWEQWHCWU7WtfSWkvShrlkXIzoEFEZEoY1CU9rDqtEinJkTBFsbV4y%0ARgRZA5ewELeoTyqQBrz1dE1/G77E9HXs3FojUd6rRAlDSnK9kNEXzm7OV4lfresqfPK6TvFeqt3b%0ACqVHb3H6zBICS1iY1pkpRbLT2GSw3koMEbgOAy/PLzdhIZXCGEcu45WYI6YRQajpWvb3J/rDngRc%0Ax4lLGsirfI4YjbaKnAJrjEzzzKTAYXBGom2t8TS2sOqVMIXKJ+zIJQoYfwGBsAtLR4ZACkhgLMYZ%0AggsseUVniGumcZrWdVg1MRdxm8h5WqfDSZoFjdKoLNEFlRI6yyCraEE6G10EUrsNpqqbkSJsLIme%0A1SiAFgjpbU1QRRtVxE24zkHWgLo2LqJotcFpQ1B1oFaH3BlFqU5qWQs6wSKwOSulta6AfLZaS4y7%0ArtlSXR8ZlDBSSpSImzV4wKqCrq7kFGEYFso8y3NPlddZCtdhYFkWGtewO96xtwYXGgyBRKA57NBN%0A4HlaGIumxEzSlta22OaA251wacVPV87jBe88MSisc7LmySuX88TT8MzD5YVoPdb17F2D04UpSmTZ%0AhsDOGrq2p1eG3enE3TffcDCOq9HkXY/LmUZbPJrGWO6algLyb6QiazBtSSHjnUdZy9sP3xJLpD3u%0A2L850Rx35NZg7/foU8fJRFKjMXsPjSU5wEhMmq2a2yVwYLuG490dv/urvxKxVoFpLM3DJyaVSaWg%0Ared5fOHv/+//i//q+Ff8+//h37Nw4Tw98f6b9yjt6OfEL373K2J74OPjyFwWHp+vWOVo3Q6lhXEX%0A14RudI23Z1IIHPqOX/zqO/723/yOd+/fEGPgpz8/8T//j/8Tf/rDn/nXf/NvCMDjy8B33/6SjOK3%0Av//Av/tvfseHb4/0vThSny4vfHz4zJ//OGHSzHTOPP10ZedXpmHl/Hzh8eGRMIA2lt1pT3fY0x2P%0AnOeBYbxyvlyIOXF3t+fDhw/sjwfCEhjnmTUHud4Yg9UWq4VtE5HY/xKkDTOVwryKo9J7TyLVVlYp%0AgsC8mgo2yP5tfWx0HcKIW2OdV0peUa3CNUeOdycOp57rcOY6vchKxksEKxdpHAw1pVASqPxaFFM2%0Ad2WNZ5bKWtz2itv8RpwoYLUwdigyiF2mQEgR13maXcP+zYHdN/eUxrBULIJTBl0UxOr/+zpVjLEW%0AV9larFFcJEWjq/NZV8djKUpc+tbiise0O5r9Cd93dU+yDaQNOanKtJGoVVhX5nVlmmcZEiwLax2m%0AC1dHmhYVwoxsGodGsS61obtZCJ3E6lMdAoYQhd2oMqQgEbyS0ZrKHdRYq4TlaTXWaXRZZRhSqrj2%0ARfEOiJFAGdnkbHqAUltpUd0n5XqsFH3bU6kqhNnqwIG6n+R1H3kLc9zSRxLdVcoQa4pGNLVNPJK/%0AUGqeUQrqciXEbccFt9bV26xPSfpEbAXI9TlLaiDEJFw65bCtwPOttYQiqJ2NW/tfevxFCEKgbhDn%0A7fGlY2gTJDZGy22aXG+qxmzqbKm/X9/EemJu1eUbH8UWh0VOFNmEftFcVg8egQqXm5iwMYM2Yehy%0AkTalbYEvz0EOhK2pC5Cc9e3j/fphrSyWbnnwKP9+iFUkiSIOGVuzofW5aS31fBsjYos+5ZzpDjvu%0A70/89NNHlmXC7zzWaUpJnC8vdJ2nJt6Yl4nz+YUbMHqV6eI0TYzjeOPtbDylLQZXSqnKo5WGgZJl%0AMVAFrk0IWRZpFpJYWluFpnB77cYY1mWVC0KQKFrTNDc208bNgU1/lU3bJoTdWEC1uWyLslUH9s3l%0As32mIkaV19gf8tlZY2+CkABvK92/cqFQVIXd1WaienLXDW38cqFenQCuLua24+pLy58sNmvLWBWp%0A5DUnXHVRKKUoUb5/isJF2tw9sdSbS3UY5axvrC35Hptg9nr8boKQ1mL3N0bTdx0obqLcuq6yyK3v%0Ap/CjZsZxrCynjQ/iSDHdnHBN00gtNanCyWcRIp0DMjEIT6htmsqm8hg0TkncL8VJXmP5Wr/eoO+j%0Ameh8TyaSYmaeR0qBru2Y5pF1CWhdaFvHlCNrGIlxQusdXetxRhNyZpknnp8/8f33f+KnH39kfHxG%0AtS16mYhhZlkaYpH4237dkdRC0xbu3r2laeF8CWjr2e17zL0lB1imyGUYRWSo5/F1uDBPL8wz7PaB%0A/X7HGjqWaWE4DzijiOt8EyZShBgKFGlmMsqSiyWgyQmmYWRdJ2aV0CTGq0TmJAOvOd6d+OWvf8Ob%0At++Y5pnz9cK8TPjGc3d/IMYFVQLHY493hmG48PxyYByOpLSSYqiRJ3HRpRRIMbMuAq0z5vXafMu3%0AK0VYRdgyaBrrmINEdlJKaGUptqCttF84q4WXEl5bBeWmWqtVl5UQXhlfSaeb4LMucmzq6g66NQRi%0A5FqfM+skoOQYhJPV+Iam6YEsws0NyCobwfEyYYyXze5lIasiDKQvHrpIO4Y3DuM9+Ia4Slw5LItA%0ApOeFomQaY4wRG3aW+KTGUNd2GG2wxr7eF1CUkAljZE0LMYmQtV0D5Z4jbUnGCqjZFXHnUGGEMQRU%0A0ThlRBCzr4MUEc3SDdK9rHN1dioREQ8HdrsdCmkE6hrHcd+jSuHh8RPPz0CJfPjwgb7vZZM+jVyu%0AV9awsD9IHTNI9fnlciYlYZsYrUipl+FDBdKa7PANNN5y2Lfs+562deTQ4RU8PjwQ10CYxq8HJwXy%0AGpmvM43x6ALTHBgvV3FpGYNvW05Ko9Gs8yRMQKVYQmJNIxF4ejkzDCNtYzmejvSPZ6yVuOF1FJdv%0A0zScDnumbsJZjVPwZt9jS0Y7gy9WcAokolasuZCtR/mOVBTDspLTQi7C88vWkIJiDVJpv4REKJlV%0ACXxzXZebc0t5h7GWRWWsluM6rSKuurajbbxEdN3XDADfNOKWyRLzWlMSeKlSqCpuONuwtW+GUuqE%0AWAQhA8KwsI6ijEQDlIi4Y1hEyIorkQLKSGWl0bc2k1zvOVkV1nXlMs08Dlcu4wAU+sOOtm/wTQNJ%0A2rhikYaveVqYh4UQM8UbWm1RSUStGL0MuLzFGYvzDaf9Hb1tISiG88i+3XP/5p5u8dVFK5FwpTX7%0A/Z6261jWlWVNwlpEMQwTy7yya1p637PbH1G2wTcdw26kUS3a7mjv7znsdxhra4G0DH5kU5JQOWNy%0ARifQJWG2NYhSOC0TbG1k06ETxLASwysstFTX0LbW3ATyrGrcLMt3NfVcblLGqoSujbu61A1tjZo7%0AVI13bUKQYAHKllKoYrpW0vwoRvFCUPkm6OccWWt8XFEwtqBW4e/5Ush18m29ux0zFBltPD8/8/j0%0AxGGaaEKs/4a4NGKW2mdd4HTYY/ojandg9+Ebul99x+I1D9OV7x8/sWRFzJq2cby9O+G94np95oeP%0AD3x+/omlLNhdy6474pqevW/wBfQSSGklh8i+ERc/U+Dz4xM/Nj2j9bz89InpeoGw4tHoNfHudMfv%0AfvNbYkw8Xs5MS8C4BmMt0zQTloTWhuPxQEiJ8zLzOA34YU/3/sTb+z1d3+M7Q9GJSMEoj1OGeQ6M%0AzNJmmg1pjTCumJBxTcO3v/k1ypq6Blt5LoHyqSGsC+t04Tq98HH4gd/GX/L+97/H+JH/8A//O/2b%0AE2vMvPnFN5TuhD68sPzjn/nDDx95Gc7YpmWdCs5KO2QpiXE403pLSYHzyzOHtyfevD3x5v0bvv32%0AHefnX/D8+cw//eOf+fMf/4RzHZd55vPLhV/8+vf8d//tf8/f/M2/5he/fM/OW5ZyYVkmDv6Oh1hw%0A6R4bPjM+P/OfL9/z6YeZy0vij3945PHTQlnBo0l+ZSXwOF/IWmGc5nS653DYse96fNcIt/FyYQoT%0A2mmMc+QskWdCwChfRVVZu85rJJRMqAJ7UVK2MK8LfLFJRkPR8lVbcV1Y7/CN7JFCiiJwxAUMtLue%0A4/2Juzf3+Fbg6Mu6oHUhZWk7VUXAxY1yoNJ2ZYVbE+Arn0bV9f6XcaGvb3RyrkrhhsJYz93bO9Y3%0AnoMO5NbQ3O9p3hxYXSGMV4bryNN5Io0BIpis4Pj1XnOLq+dScSgZWesV2Z/kVCQCWUp1wVtssRjt%0AsMahiqxDSxFUQOM8zjc4J4YBtBGX0LwwzwvzsoJSuMYJzyeKABfSWu95pZbVaOZ5Iayh/ojCFqzD%0AwVjRMMIIjuQUoGSsKsITswZnwZCqmzGiwquDtmwQb14Ft6KUiPubSK5ezQXyB9Xr79Xr4s0LtDk6%0Aq3hUCjdBTPZ1ckzWPyxpHPTt/zOCHMiv3fQ1ZfJ6CKjq/NzE/A0HUp/qq3iYZXDLZmzIr8KUCFUZ%0AV9eSzjlSTceUnzEIf/74yxCEFLcNx8+dQVtbypc/31wf8uZxcz6UvIlI6eZE2XLbutbmZbXBdw2k%0AbWKjb5t3EZ+q+0NrAU9V6581wl0Zh4Hn52ekSeWV2m0q0Gpru9oW/8a+bgT+xQuH6l4BAY5y22jn%0A9LqJV1p/EQFIddKjbjEPmZxnDqc9/+r3v8NY+PjxB7yV1z0ME/MyUsqOvm9ASSxqnmd824ilzTiI%0AAsN8fnm5ualiThgsMQeGaSBT6Ha9LE6nuU6Er3JxUK8C2fZ57XY7DocD55eXm/izcZOEkREIswB5%0Am6ZBKcnlb4KL1UasnyRiWkUddq5WCEKuwo3W0sLknCx4JOKRRJEvyAlUKremtoTJdE8Jz0RVeOv2%0AmZdC2BY39XOQ6uhA8nXyHiPMs7zeL2Jim9q8xbVuG+rMVwJhuX2msf7INwEnJfneUjGubyT88iX5%0AfhM8t6mErO6+clKZGnV6ragHo61E9AxgZCEacqgxSaQS2klsbZoH7KBpmoZu19LtWtY5SBQky1dj%0AoJAIYSaWRNO1+F3HUlaG60iKUQCpKUlVpO+JIbHOK3FJcsP8mWhqjKXxrQCAXQc5s5SFlGQzUerN%0ARhV5T71TBAUlBkpasaZw2u9wRjMNC89PD/z48QcePn9mHK/YfU/TNIQYxQlVpJbycHdgd3AsObCG%0AgY+ff+TNmwN3929ou4bj/og3DZeXK58+/TMPnx7R2rBrD0xjxuiGEAspyQbqMrRonclR1Ra6Fq00%0AvtnR+IiiUCJSW1zdijkX4hqlfSElaniWnBLLGlmmRZhcMeB8w+Fw4LvvPjAtM/bBch0c8zLy9PTA%0AMLygVaaUt9y/OdF2nvfv3qJyxCj4/PCJh4cLOUoTm9HS+KargCM3n3qcgbT+GEtYA0uUdpKu6YhL%0A5roMxJDQOjPnBWM0vvO0XYPz/ubaYdtQZoixuvmCgOStFTej0uJs2MR4tL5xtLZjW1cXWknchgXW%0ASqTIamG/pVUisFrbyvlKPD4+cx0nxnnmOg4orZnG+Yujr/Dy+IwKgRzEEq4KDJeBaRwZh4Hr9co8%0AL7J4M7W6tciCyRgLqpAqZ2a71ud67uaUGa8rKUsFfC4JhabrWpx2uMZhnSVFcWWWzM2JGmMilQRZ%0Aop+2MczL8iqQZ3FVlZsjVuO1Zx6lnMAYAXiTSwVtF/rGSxTaGObxwjhcGc4X0ts3HA475hRZFhHX%0AxSnYEFPm+fmJ8/nMw8NnurbFeUvX7Nkf9yxhBlMdrXXB1HhD1zj6xmCVIunC29OOu74RZ2kIfLlW%0AnqeZH7//nmVc2Ld7DIZlXJivIzFt90FpX+t2PcZZXAzy3lcXRyqa63ni8+eVxgXGMeH9FWdF2B6G%0Aq0TzrOZTY+kaz2Hfc7fr8Epx6B1N39HsW3pniPPE6Dzxmkm+JTtPTJklZUJeSGj2/Q7b+Bu4VytE%0A6DXgdaEQUAZCkFY15y266/C+oXMNBk2ehB3UNT1t00rb5eHw1TXS+QZ0QRmDiYE8XJnXQEwFKgS9%0AaxthXrUdvgo44iAr+Laj6XeYppGNU8niBkPaTlYSuTaWur7BdlLHHmJknGfO1yuX85VpHOU8LYVi%0ANIfDQVw6XpyF48vIOq+4tmMtics0Mc2BNUlLSokaVywmBnEEec/hcOB+d+C+7XjTHzg0O3rXobNm%0A2k847Tme9vTR1UGXETdhinR9T9d1zPPCNK1ie9WW5bAKYynJItoUw2l/QhnLoV1oVMMaFbpp8V1X%0AG3tkZpviSkkRU6RlMKiCpmBKRlcnr0yXxaUlxOiCSoVWSQwrZ2ED5uoekOFeQWMwWhGTDFAIUa4Z%0ASUQdFyO6glNlbbEJQzLddgW8Nri6k1E6g4r1+9VWUq2kNS1IW6IqwmrUyPpHeFGJFGQDabWu7qCM%0A71q00fTIZwvioifLpmS8Tjw/PzO/XAjTzDSN7AnsO4m2LiUQMNim4X63p3v3nre/+S3dr3/Fc0os%0An37EPV0gWXRxeLvnsHtD1zu0cvzw40fGIWEaz/u777j75r0s0yZxLOUxotaMiVByZNETelzQGZ7t%0AI1NWXJ6fGJYrKQRMSKTrREyFb779BdO08PRy4TJMYB3Oe8ZxZhwnVC4cHnbSGtk4rj+u5M7y/ve/%0Aov/mLR2WPAWGMFM0NIu8PdO6MCsR4MMK6WWkXBb0FNAhYoB+d0Add/i8Yi6fWFvLmGcCK9Em7j68%0AwXaW6/CAAcYU+D//4e/JyvCrX/4V3+zueZoiymau05lsM7pVJJ2IYaSohHGFcbxwOJ4oOTMtIyE3%0AxDLxcv3McfKcjjtO+x1N42ialr4/YNqeZnfHv/r9X/Pum9/w3Yffc2jusBRQF1yzAIH/dP5EvHS8%0AfFx5+CkxMTCtA9MMJYLzCtFLEpGZFAvnc6Dd7Xj//h3H+xPaSFQnxMhlOPPw+YFxnHHOVzEhQdSY%0AuGK1ByVYj0SmKPHAWSvuN+OEbzPHhVijjsY6EUeNlArZxmKUxnqLNuq2jt7WGYfTgQ+//MC3v/yW%0A0/2JeRnFMbmIU6VzI8VnOtPgvaQ7Xlv8tqHv64//L0MABXHZKRmW1SDTLS0Sc+Ltt+/xfeGH6wNP%0A4cLz8AwM5Io0WKIUBizLAkvGZo1qx6++zbwuDOMsos4qTY02FbKVPVFKIj5rpUlBmhfXHMhpYini%0AUI85UnLCaNj5Hbu2h65DVQNGCJG0RnTKNMqw6w/sj3vIsERxPC5xYlxHUspY2wKK0EksLCaIMdfB%0AYKjDfIlIr/NSXUMBSkKrjLeKxmmsKZBWVJzQaSCnRZoRK75IayvDSVTdxmcS+pbmELdOqSJMro5O%0Aiaht+SoFZCXSUAF0FkUvo9BF1rEb63j7GwVVD4W6yP1iT0mFZd+OjepmKmr7+Rcfnno1v9Q/dfsz%0AuTq05DnfDkAAjHM0jaftWhng54xDc4Ol/RcefxmCECBKwut7cbNjffFzmXiK0JNzwdRpcYwJrV4h%0AxDmXquLKzXITjIwxaKNvat/2EL6QqHixOl5y3ngwqsaZLH3f471nmWeGYRAehvO3qINwJGTyFlMi%0ARYE7lhr5uMmVXzy217UJYZsoJUyWfLMlEiOpZGwVSYySaJCpVj5jFMuy4hvLu/dveHg48vnhR3IR%0AlVWqbRW7XYexiiWsX0SVpM1qsx0DjOPIfr+/ubI258821dyaZFAS7RmGgTdv3txOAq0knqG15ng8%0Acjqd+Onjx5sTZatn39wxIQRKlgpUcxPnShXvZNM3rwvLMgtozDX1OJDNTwwBX2uZt8r4eZ5J9e/f%0AImM535xcqYp32wl2U/Tr8VFSJq2huoJec63ba7gJljnf6tm3z3C7NmyuMjnevtR66waRV1En1Yvz%0A9qdi3QiXLNXzm5NM6epkU5vDqG4yS5Jo5FeiqhD2XzeLiZzlc/ZtQ9f37PY9oUYmcpYJ9daaVgrM%0A8yxW9Nqm0PgWo9xNRFXVhrkd3d57yBKJVGh2qUdbg/fCqRBwbsOiVuISpQ1ti5x9fUXAGYu3DqvF%0AbbEBsadp5HK5YrShcW0VbzPOS6xOq0xcJkKYSJfAy/Mjz8/PXC5nYlyxjeebdx9wTcMaxJ2SS2K/%0A6/n2N99w+mYHNvHw+JGPn/7MODru7++hWKxpCTFxuU68nK+8nC8VOgwkS98Jf8A5jbWRGC4MQ8G5%0Ajq470DnPisbZBq0aSokMw8q0vJCiAjw5GXLWNM2OD998Q9819J1nmS8oMj+FIBMHbWUhta43uH3j%0AHIvV/PnPP/Hx4/dcrs9YAw+f3/CLX37LftdhNbx9e8/d3Z7jj3uG4czTw2ca73DOi+gaHErNxLDK%0AZCu/1plv54NsTsztHBMOm9wkJfpZWOvkbaelQe3mnLslmqvIWSQOtTnktkjiBs8vpVS3XM1V12iI%0AcwIi3o7FUldnyyJg0RQiKIXvLMYaYsqM48w8rwzzzDRPAqdfv3YIPf70SBgnri9XEVQpLPNUY3Ph%0A9bxW8vxTFXO35y8LrXJj4mwRlJINSSm5J1QemlZybhu19aJIrCwj8eGwrq/W6xopbVxD3/c3GPWW%0A4Q+rRD2VUhL7bTxKNbS+oRRpmvDeE9eVaZyIcYXcMc8D3enEN9+8Z5o6nBEH37HrJDpiZooqNCFy%0AHSbODw91qLDiveN4OtHteryxssYNAms02xQtZ4wqqBhY5kw2hrDM5BQ5Ho7s9y2X8/Wr6WmMgetw%0AJc6RHDIWTw6REMU9GJJ8tvKem3oMadpWqla1M3RdxzRNGPMj8yCVxiVpVGvFFZYcYV1YpswyrMxu%0ARUXojGOeA43WaKdqJr/FoYlLIa+ZuWRe1kXgwlUcSHGB3NA7V9uyFMlYVCOMNrxGl4xpWtQ8sq4z%0AylmUd+xOJ3rf0CiLOhRULNgicaHT4Yjvm5+tIGQq6bwDZ5hjYAqZVGQxvQSJncu90dLsD6/3v5hx%0AzmPaFmUtaZVp+xJq3EJDMQptLdZ7/K5D1Q3assyMw1DdxAPPzy9oFP1hz7v7d9LglhLTPDHNI0uU%0Aye88RSKFuUY9ilZo5zCNMLC0MVjf0LQdTdPdBkvzPFOWyKonetfX83qEcwBinazDssxcLmeGcWDX%0A7wkxMgwjkgZVxCjDurBEcsrs7g40pz1LCIQ54vFcxoiZFu7Oz/hlJXuDLZXPtxU9lAqXR2IeKUtj%0AmKGgc8KUVN0zBZ0LjTF4I5iDUOvkZZNRpP65fjUUlpJqNMLSWEcuBauqCxwtjrK6vtqWGl5Dq6Vh%0ATURxVaMKkTUkEfhSEfNCDLf1gFEKZ0ScxUAympgLsRQapbC6oHPGW4PVHpuDMEkqNJ4KnLZW3p91%0AmpmGETteKXkhLopAIBtFs9+j8FwuF358ufBPH39C/dM/sTYdQwqMcSbOkc8/PfDp02eeHx958+aI%0Abwy7/T0fPiQSAacbfLEs08z4dGa9DpiQaIq0Dw3LQDoPnHzD+3fvsb4lTDOu69jvvTgdpsBqBpp+%0AT1GOXFaUMihTI9rGYNuW3ju8soTzSKNkTZOUITbifvLWE+eFp8szsSR2xyNFl+r2LyQrrNoS5OfD%0A9crDP39PmldKiNy9OXF6e4/ZNTzFmclBbC3G9ugxsHvjeVkW/vEPf+Kv/uvf8u0vf8Pf/d3fMc2B%0Aw/5bfOs4ny8M1ytaFd7e7enfHIlt4voy0lpF07dMy4BWmbZ14Dxd42gbeS9++vQjw9OFy/TI48sz%0AAc9368Dx/i3fvX3H3/7bf8eb4+9x6j2FjlgSRg14PRPymb39lt9++Lc8/2ah679nWCc+vzyTMOx2%0Ad3TNnhwN41UEtnUu6FYiXpfxgvaKftdiFCzryuPjI08PZ8KaaZogRQO2ESag0sQQpaUxQyajrJGy%0AB22wTgYpIIJKLIJBMAZUkqQBRmGLxlpXUSPIgKXeo41z3N294Zv3H7i7u0dryzBMXF6uNc4ZOT9f%0AUH2h2Tl0I01QpVSRNwvDtu7wRAuoriBTL1RKqVurlNSRS4vhVi6klCLkRCiJkDPjPPLp6TMP4wu5%0At+y/uaM7yaD92B1Z+oU4rJQ1U35WLS5t1zMb/CfXIXmpjhmZHcv7MQwL13VlKZ6oM2bJlAqQ11rh%0AraaEF+ZpwJ1tXfuoWnleMMbdkCSayuKpg2ptC13rZejnejSW1FU2UFbk9GqGWGO4RVqHa+XT5SiC%0AT0k4XfBWoYikOFLWDCFQrJXzV9XjoaZwjLESqVOKVJ1OIvFkae2qBSYUud6JoPfliFq96gZKSeSs%0AAGTZ65YKj0ZVUPgmClUdI30BqM5f7BPloBPzQx0WvjqklTjNVHX2bCaYujdSpcbFitwHqIPklBLa%0AI/dt62RfV1J9rv//ks9fjCCUqgwWL3cAACAASURBVIgASLxrs03V2FapkxKtLc7VzUeFkaZYiES0%0A3za+XzBblGwmtkiQrQfMzXmDZLG1EohUUQKAjKmglLtBHLXWUk0NzMNImBc5aREl83Wzrm5NF/LC%0AIjn+y9ye4tUZtDlItjiaTJwlO69NtZTmCKpgbHUGiXMbpWTCFmNgnKSFJoYV541Usi+BnCLGwH7f%0Asz/0zOtCnEUESjmxLBPD9cq6rjdYtABct3auQCktG7sDpJnLWtn8GC0uDZmMm+ooSMJl0JrT8chh%0Av2erct9EvY3Vc3vdpQhB3miZUqVAjOtN5Ckp183YjHOmnoQisqcUoFhxvyiI68IyDuQYsErjtCYq%0AUWfF9ZXJMVBiqv+A/CjVkq30Vqn+BbOoinGvqr8IUjFnXAjCb7p9vq9OtZto8sVnvz1KKTcBMeYo%0AbR1qcxFEZAUnFm5nHc4ogn51GMkisXKEqpCpVOHW6KQ2Z5DAqWOKxKhv58PhcORwvGNZRFRb5pVY%0AI3QlZMZxJEeYp5VpnEkpi1OgKGJYiCHTtCOpZGFGpUSYF16GC2aasL2wWvrdHtt4rvMkET1lKMaR%0AmxYjd2px4H3xCEtguE6EVYQuOTekGv78coaieP/uPXfHk8QdWfE1RllS5POnn3g6T2hlpOUsjKCg%0AP+xBa95/+IBrPOM8cr2eCXGh3be0XUPfOpp9j7OZGCaG4crnjw/c3b/hMZ15eXrh00+fuJwHiWV4%0AEVLneao3vNrwpDvaJtM2BaUiVkeW5crlsvD0fOVyudL0LSYhbJIgN6qUM0Z7+l3D8fSG+7sT+13L%0A9fLI58+f0faJUla0TcK3iStrWOryI6FKYpkGHj59ZF0nIDJen3h5/syub7k77djvdhXOPgrnrG7a%0AQwioKOJvqMInWt1EmRBkKqSVwTlfxY/KdqstSdpYmq6tNt18i2NK45e4NLcbrAj1FpSmaTraVqJe%0Ay7qQcsG5pjqJVoli1YZDW/PZuWa+G+cllx7FxRdXuUZvjLEYJf6Zs7T/aG1ubTFG268iyxRY54UR%0AmK8TMaykJG4upWVy4YyncQ3CgpIbfNu2tG0nAl0OqCoIZS2wS5lMSTuXshpLXUBt1xalWGKQqX6p%0AcdKcCVlaFa2VOJIsZgw5FrKCtumlLlvPXzh/JG4m13MRDWTRLLHR0rW0fUuMC9ZohnmilMxxv2N3%0A2LNMMy/nM93pSH864mIkXqW90jpNLpEQF3zjePf2jrdv3+GtZR4nIOONppTqsExBWkqKML/IimLE%0ABUnJDOOlcue+jowprbC+Nv3MKzoliIm4SlNMStKWlZKm3+3lXm8d/a6n6VqapmG/27HOC3nNDO6K%0A0vrGvlrKjAozMQbIwiLTWbHOieGy8OIG4rjQ6ELcdTSqweIoxRF14GkcuYwzvfN4pTEKEUDnkeIM%0AS1plo1s3iFo5SnAitlS+VUGjtJEY2RIgFrI2eCy+CDNuzQujNpTl63XEOE6EJaDnhaIV8xpQRmOU%0AJSoZBF3mGV1j302NPm/8Ga0UWcnxvMTEvK4sYSUrEWdTEaFju9dnBD4+XEYu5zMxRBrfcNjtMVqg%0AsIfDEecdwzASp8B8nVDG4rsGbT3earCeKQWWJDG6mDXKerSyWOfR1pGLZpoWYhh4HGdUzHjleHu8%0Ao/Uted14EqVGui0vLy9cr1eOpxO+8awhMs0TyxrIuTCHINDtKI2aa5nZsbDERFgTDQ3nIdB0rQi2%0AlNs6IK2BGBIl5NsGSBnhRLjqSFO1nMFQ+Y1a4zQ4Baa6GxWFxNYoUyDKANPUDYCtkXRvhTOXc12P%0AlEzWwrnUWoszuk61vVY0CizCMBRMhjAOlZZjOm3OyiJcIFXXH05rbHkVbE39e06Bqy2vOUWUaxiX%0AGTvPtH1HWRfYeUDLfdcI1LrzDX3JuDVTsoCnldUkDeN05eEyMiaI1zNpmkh9T7RSl52Wlc8/fuQy%0AXfjHnNgfet6+v+Pdhzfc3b3hOp359NMDT5+eKDFRQqQBGmfFHY60b5qUcX1PcoaH8QpzwFtNt9/j%0AtAIfaHWL7yQOa6yj7/aEopmisAuXGGm8x/ct+7bjej0zXp+xe4kalpz4/k//TD+dWY2i2+0wxuN8%0Ah/USLrFW0fYd6TqxzIGH8yN//4d/oFGGeZrgh4I/7jh9eMslTDyvA6EEtEosHqYw8/FPLxx++Ya/%0Abe+4TivjJfH0dOE/5P+EsR0/fP+Z6TKzsw39XmLyk13IRqEaC50mvoy8fHrBvm059Q22aI79gW/u%0A3/P9D/+Z5+snruGRb3+3x7UdYx5xecf88An+/j/y1787sm/uUHlPCIZub9n3ezCWX//ir3nz7gO/%0A/t3v+fHle77/9AN//PFPjEug7Q9Y1xHXwvPzhR9/+JHHhys6roRphjXSLLJXyXHl+nxmHgYIGVYZ%0AYBrT0LYNloaQYVkW5mUhKS2Ru1oQZKy9rQ02HMPW2hRqJDvW+8UWRTXGykC+JhY2FAPVQTmPK+M4%0A8fjphefHC2mVtcZ0XfDZcd+C1w6nLCRVUwhfNGPLIp/tS6n3tG0dkin1WqHqGkviuEI4KTy8PHGZ%0AMuM8c7lceXx+hNGiu0aA5aa29nmDCkaGxd3XgtBmlLBGWEPFQ6OMrE+dl+u/1mAtwzrydF6JqiOZ%0ABIu0Gxon7bGlQthJqSJbZEgsAonGGGnBnuPCuFwxyB5WKU2xsuYxxpGTxiCDKlDCB7WGxjQUv4V0%0AxTm97Nc6uE/EMJOiNJVaAynNLJNmKYEYp5uI84rHqDgQK01pJPkQhOGkbv/pkiV+W4BiKFl+f9us%0A3RhDulq5MLUkSHHL+uVyS8hQRb6sNumpDgZr7LZUUHSpjqSsq9toc/x89ey+WJZuolXNmUgDphgG%0ANgdRLoKdQStBeVTjBQWM+fJf+5ePvwhBqJRK197iMrw6eG7RsPwzMK6V2u24BgHi1o23CCiyEP1y%0A4765TIwxGOdfWQ6bmlcVu23qXerUnZJv8FbXCvB4gxUDX8TMXl1Ir01TCuVcramTm/yXD6mM35wq%0A21Qh35wSpm7ACuIyMiBwYydOJ1MX1KUUqZVdF6Z5ZJgH2Qg4w7rIJF4r8N5ibmyKdGugGqeZYZqY%0Al0UanJSi7TqJhKlXeJgG1hjqxFFy1kpXmn+d5G3C1qvlL9K2LbvaBhbrxtNUiFspr9OljRvkrL2B%0AqVNKN1D1djJsTogt3leKJoSVtm0qkFUEprwdE1Wo+/Izj1WB3j7PW6X71gSntgpK+fkmJuby+nl/%0AGV3J1dmzuYbk+248kfTFexTqBUvfbhDSBlZvRGyvqSrJ26KU6qiobVqZhNKbdTBVjlIClSWWVr5g%0AF+ntNceb6CKRsiJZYO/RVhZj07KgyopznhIT5/OVHBPLErhct81abaAJQRwf1rILYutdQmAYJq7X%0AAeaZvTpx6nY0fYv1Xjb2KRFWiUO0TYdmZZpmlunLyA7EELk8v5BSZrhO9bogLXTLtHI4HHhzuuN4%0APHE9XxhWadFrrGOdV67nCw/n77G+k8iDtxhvOZ7usU1DdzoSY2AOgXFdBEzdtSijGMcrywohrpQo%0AwNp5mHCm4fo08Pj0zOPnB1LM7Hc72tZDhmmcmIYJZWC339N1jpR3oLy4kGJkHjIvTzOPn6/MY+Rk%0ANPu7g7DCjAblUFic69nvD6AE1rrEyBozRVswjhRWVKwNCaU6MZApszUy/QjLhNZyzJxfzszjBWcV%0AD4eO/X5HWFYeHz7z/PgEpVTmRr5NaqQ90NG0Ddra6nwV8HXjzes0LkYKIoQlBa66V0CTcsRqqohs%0AX6+b9fjcrudb3GtzZsrCTt1E6pyruGD07Tq7OXGsFfdRKaXGzzZQvTDFYlpFmMr/L3Xv9SNZkqX5%0A/Uxe4SIiUlRVKzR3huAusQJ85v8PAgPwjVhwZ2Znp0VVdlVmhnT3K0zy4dj1iGyQ89x0oCqjKiI9%0ArrtfMzvnO59wEuuswWgBvHvvcd6T/kpfbbHUWFlTuALRWksK23ZNArJYchItftd1GK2pxqDsa/Gh%0AdaUUTcktjUzGO8Lyta+pFFIsKEKJLOt6ZesVpahqRVuhk1MqKSbWZcVYw7v3769sIW00ejHkkq6M%0A2ForYVlQWuOLBWPY70d24zu8k+ZkadHxatXs+45YM+enJ/Ru4L3RrOvK6XzGOce4Gxh3PaVkuq7j%0A9u6G/X4grIElLtQUMb3DkNG1SjNaCypDiRFrnVxfKxCnSdbUGl6l1vIyi0QCU5nXGUJFV01vHaZ3%0ALLPIx8f9yHfff9+GK4Zu6NFt8LNJhTWK3bgT76SqCGsQU+9zoNOWjHjqqAJxyZxZ6LRlouIp5JvC%0AaHaM3pGj4TxdWOOKQZH6zOi9mP2WSokVHcVbYQrzlf6ug8U4kV2FFNqeV4XGngPPywNWaQblGG1H%0Ary0kYbldThPv3333zT16mWcup0nklBrQmm4cJZxBBXIoTFHSW5yx9P2A91nMS5V4F62lQo5Ma2CJ%0AgZwKtZUw9To4U03eLWDrMk1cXk5QK50fuD1IMpB1jh5waLLS9NowZzkf3WjpukH8koqAZst0YVln%0AYtC4Nl3NVqFwWOvRKZGzyBtrCKS0MDgrTKvGrtZodIEchJG0hJVdzTIZsppqFbGxZNYaWVPA5NQA%0ASwhxorQGbU2ZEDMdpRX8Gaq5snelVpRptkZfU0NprKurNEBJopBVBq81loLKUrhrI1HCucrPla0O%0A2GpJ1JXpKAAysDHMqwyaJCl2a16zfLsYuc/VJiEozQi7NM8hObs30+lSRSpBbpPtIkMxIwUKuhZ0%0ANSitZK2WwrTMmGVGO9t80qT51kpx3O8ZY+W2m7lLI3rpWMOJucxkr0gULsvM8+WZlzWxoMnzhDoc%0AsOMOvx/RJQlg0waKT48PlLoy7DrGnccZSwmZT19+xmnDbhjodyP9bmQ/dFhV2Q0dvTEcvMTDX6YZ%0A6zus9xw+3LGzFhvAhcyN2/Fuf4s3lnlZ6F5OPF/OvExn8jJjek933PH9xw/8j3/9F57vv7BTlp0X%0AQPzx+QG777j77a8Zbo5o36HGAes7akmSzugcIWUWq7ikmVOcMPsDyjjmMHOan1gviuwg+MwUIkuJ%0A2MGxhLMMbFd4eJj57//4Iz//6YHn5zP3v6xYN5KKQWdDZ3p2fsDZDjpD3VtyVZwfF5Y58/xcsTbS%0A244QLWswTIvml69n/uWPP7LmQsiGsTdk2/F4mXh8+pnH54UvnxO+/hnLR0pWfP/rgf/wH34N4YlK%0AwPrC7V3PVB33p8o4KnBQ1UQhgzUov5LUmSk88nRayaXQ2z3Gim/Py9Mzp/tnTEYMzbVCZXDZ0Bfx%0AnAnNaDjlTFYVY01jaMj9rIuwiCu0vqXV5CEI+F4qWhmsbf44SkmvWISlIUPhzDRPvDy9CEsnB54f%0AXoiXBEXICjklsq7obHEC3UtATKkCwtbXdbyxhFBCdtjYQVeAtlS2ZS5S54TShqI007JwaUEBvd8x%0Aupk1JaaHiRoVZ3fB2Z5aRWLsMPgufnNGeGfpvMUZhVIWrRWj6xi6TpihLUQJY1hC4jyvLKWw1oWq%0AnTCwrME5MW/2Xjx8jJa6zWmH1gJ6JCK1GfbHmtB6s+cQZg5KBotUi1Udzo4YLYoB13wYjRLFrW4B%0AMvujeCpWCiUNMhgsCaUKIRhmW9Bl4hLkZ2rZPIe1KAy8w1tLIjV2p0LVBvgg9bOpr6ybIlRJUY20%0A97DSmOCoa/DCRhYiv6qZNj82CWZQV1Y3zfJFNRKIDP82j6PNL5PGMnr1FZLB38Y02rrF2riiwkre%0AyAbCRNsYTA14bOCjBG/J8OLfevxNAEIgTcbbuNmt4d4AIraFdJXfiOnnRsXaHtpYjG0pX3CVBL2a%0AVsvf3YrObUhTarmCPN57TNYsy8w6z3SdIIybtGkzRt5YLZvp9AZobCCRcY5+GNii1I3967dbYa37%0AxoS66zqs8dQmeUo5vWEeKZneKOg63yRcAZC0kXHsMUbmT/0g5r+rFbPbmkpDiiXpRmtNToklrDhk%0ANRhnpdlLUbT/AmjKBLb5Fq0hMC0z436HtqZdt3wul8tFXlbl+n5M04QxhuPxiFJKTFhLwXqPaq/D%0ANgDofD5xvDkwjiMvLy/kN5+H3AItfq/Ub2RQG4tJmEuG2rxObAOHgKvheGnSuGURgGmaJqC+ShGr%0AoPOCpBZJMWiSOWstISVCu64N+DFmQ2HledZlZex60eAroGRsM5XdwE+2dLtNS9rkgdpoVC7QQE6Z%0AoItZ3bomSaSJK9YJS0tVSDmis6JUSR/adiYxxJZEPaWU3LfN2Lk09lJIqR2yRQrTVCRloU7oqq4F%0At8R8r+391qwk8XxRhmUN+K6XIigG+mHPd8OI6zr8rkc7Q0nCcvO6Yz4/cT5f8M6x3x3QriMukdzu%0A5dfVIeyMECLeD01KKJ5TRqLReH58Zj7PhGVhmRcBUXd7kbAc9swxY7xMH0qV19h1A+P+wHkOfL2/%0A5+npHuc17777jncfP2Bc5fnhnpQWck08Pz1RYqEm+OnPnxi7UQyAtQOV8NYydB05VaoNYtC+BnIJ%0AKJW5nJ/xfqT3e8b+BlUHclaUGqmqtEQwyzAeUBhyMTg70Pc7+n4ADdM8E5MUUePhhv3xludHkdsY%0AJQl11Iw3hlWLvtqZSgozuUSUroR1JkeYyVymJx4fnUwTllWMFqsWGU4KV9DbtOmOTZI+UwDr/DUZ%0AIRfxNxImQUU7gzOy52Bbqk02UPJ1X9zW0hpeAwK891evoKWl2JQtxabt+dvkT37eXeVnWus3EkeR%0Al5ScRLJL8+MqGVKkUog5U6rQm7thoO97rLVM38xihMGRUyGHQk2FmiqptmQP57A7i0KmitZoXEuj%0AnC+X6zhwk9DpllSo216JApylqEJG9hvrHM46SZ6KIq2xxuCGjo36WIswGzQGVRXLvJJrEVaVEq85%0A5zuZhIYiiXVJZFUxRwH4yWQFG9Qyjj3d2LM77pguJ4xSDOOONWfuX144/eu/8unzLxitSSXz4cN7%0Aht3I3ft3kmBiDb6zZCSCO6SVtC70pqfvnMTzqpGUxXA+pUDNGeMEaAghMq0rc4icLpnyZm6SS2aK%0AMzkVpnUmXgrf3x35/e9+Q02JP/zrH6ml8KvvPnK8PXI6nalK0W3g4BJYcsEZiUJXW3NQxBdLVzju%0A9hz7kcs8c75cSGS8dXS2pyTDvC4sMVKXF9Si6L0lxpXn9YTtHLu+J1GYY8AocEoA8yVHUo0kVYg1%0As8aFmiv7UeO1sMpMbiaja6LGgmTAaLKFYjWRRF4jIax0/U7ArW9uUjmgxc+uoK1l0AbfD6QG8Cql%0AyaWilLBZyYmsRGaonCfkzDzNPL28sC5BCn1jAGGSmpYyqEDyhnPBa83gPJSKNxZnPaoU4rwS9YXB%0AOu7GkUFbeuuZ14iywvSiSMx83/WEklhzJIXA5TTh+wE9GpxxDN3AYJIY6FuL31ssisNBfBBrkmmo%0AthrfiYS5qkq3G9gdj/jdgKkQDdA7Koo+J+ZpQYeVoze4wVOtRXUdOUK6FLCZm9ujSJ5bAxNDImew%0AxqOMAyJaW2Ex10rSBV01RhkULflUVfm8TJvy1tdC/+opyNaENEfDCsY6ihL2cxUkU/bBTYpbZd1K%0Ampmi5OY/oVrtonXzLpOh2MZ6kD/VlYkoOgPdmrl2ja2BtdcggUJLbZb0VGtQVqOcwfSSSASJ/W7P%0A3/9Pv+fdd5Hh8YmbsKDWE5fpia+XB2aTCRoYO8x+Tz9NPEwLT3Ehz1BKkCCGlDj2jlp3PJ9PhJRY%0A5onPP38ihDP90LEfd5gPm++jsOSjypROYzpH0GA6w+o0sWSSMhAzUSXcfKY4z151WGNItXCaJmGW%0AhsgcA9Vout2OYqWhqk5z1oGlr6RRM+vA8/zE+5vv+PWvPnL78T274x693xGNJlooXlOVp0TxndJG%0AEWsCrzl8vKWUgu93eLvj/vzIQ3jG2I4yKE5xZVIi7wilYl3Pv/zxF86n/4Mvn37i6y8ncgLrKv2o%0AGPYH3N2RtSaKzux3R443nmVM/HJ65OHLAy+PMiicTlDudhj3jn/6l8/89z/8TMgTl7DntCxMITNS%0A0E8z1hrO5zOn88KXzzMqfOLxc2BZIu+/d/zxp9/zd7/7jmGnWfOF0/LIL5//wP3Dj2gdOew9p2ki%0AxAtVOUI+Ma/3rGmlGxxhhbBOvDwVTFWs0wKxQgRfpe6gKnyydMmSlSQ5WutwNAuRQrNyKJAiJWRh%0ApGjxESpbjd2UAUbL3mKME+CivKYcC5vWScJ0gfPTmemysKbAsszoZFEFMYdPoLxGZ4epHlsclBaW%0AUQMlCat/O/+3Bl1VSYaS66kb6nHtAZSGjKTlZqOpXrfBfWWwIx+P3/Eyn3l8mAinzOFwA6OXtblW%0AMbyf/yocA6gpsYRAiRlTobcW7SxZIdJdZ4go1lKYc+ISCpcEuSqxQlMyxLIGxoNj3PUSiJSEaaWq%0AlvfW+haTXjEpY43DVNOG41k8e7LIKFW1WHPBKpEDWmNw1mAMGFVlMqMq+92I7xq7WQsgVVvalzUd%0AnauYOpPXZ8JJrAZyTqI2ufqubibMDdhp5tEinzYt3r2lRmPIWks4Q+sZ6rUjUYgevn2t5bNTFZGd%0AXdlBr8BMbfYomzm17PPbFGCTkb0e59f+pzEmaiMq1Q2eUs2LsjGFykaoqe1n1Bu7m5QgJSEMtDS4%0Af+vxNwMIbeyfDWnjDbuHBgC9ZfzI/2gUqiJv2uuPq2YmRYsq3thGurFy3vxeXg9nWrPR9zL5LCmx%0AzjNJScpLDIHpMrFMMzmK5KqaemUE5SKRkTEn0Jp+6Lm7u+Pm5kgIK+NbbadSON/LhL0xgTzqmp61%0ArisqBPq+RynFvM4oXv1xtia/IuyQvtthvUE7RSHL1+0kN0ZDNa8spk2jmhJrCEId9A49i+FzCKH5%0Axtg3fh6lST1iY+tI+hCqxSoWRcoBo8Fa1WIDV+aWNnJ7e8PYd7xUYcB458QbpnkgrWtgWVfe2bsr%0AAMQVJKwtQcyK+Vdbj74BUqoWak4oSrP9ek0Aq7Wliml9lcRopbDaEGJkXVbZCK7G0huZXjWmUyCk%0AgLOS8FOqJGnlmsXMTknxJNp9mSjmFNrEQb2599R1krFRETf213Zvyx5S0bSquYpcrNZ8ZfjUHMUX%0AqsihR5Wis2yVNmpbLkBlS0STkeHGUivQgKNS65UyaowlFzH2W2eJkPWuGQErMTzXLTWvVsBYcoFp%0ADigz4aJjWQMxZlzvcK6jZgEz1hSFwug183lhOc9kl/DKMw47vnv3EWe+ZWg4Y4VREDLaKZxxKKOo%0AVmj7cQ48pHuMNrIec5KmNcRm6tpzd3eLH0e0MZynidNl4uU8syY5CJ9Ps2jd+x0Vy8PTmZIm9r1m%0APx6vvkxpL5HbD09PRBLOesZuIKhwNSyXCXEzpVdQc2aZzqSwoJTl9vgeqyy7scPsOmL0aBWxTtgT%0AzlkUFq+sxEH3nt1ulM8lB1IRUNj1BuWgkrDekNaV8/mF56cnnNM8PT/ycnrk9PJETivrOknik6po%0AJTTcXGFaArpNUnIRiZTIN8V3axzH6942zwuZQjf0DEOLm0ejjb2Crcu6AKJ3TjmQ54zvZaqbcyFF%0AkRt1tWvgnEzaQoxXendtQL5zFhTEkNB5Y4ZK0p0wqewVNCpNTgwtIaMxF0stMqX3HouReweh6FIL%0AWlecl2hya32LqX5zvCSR1EqyGNSyrfF21hQNRfYJbSWtMNdEWMPV80c1WrVt1+W9e70+rwgIi1Ko%0AkqCcUN+rqnRVEhfPy4Ucm99ZKXicaMfbrCjGyOl0kolrY+1sRpwpZ9lXGntEafEqKFRiziwxUNcq%0AdGrTg5YY+wgo79G+4+X8wnldcc7QD/21QPS9xy0WRSHkQAmZVBOus3g3sOsHbJFJf9d17HqJcz9f%0ApDgZuhFlDS+XEzmJF8EaX6dyIEOK8TBSO3DKcOaE8xprRD4+dE5kjU0i+vD0RK1w2IvxbYwJ5zy7%0AYWSeZ/HJWSZhQmiNKhpbwFgBMjd9v9UO54ZGIRdz7+mSeEwXiZmvkaWsjFphRyPyA61xRtEZmUBr%0AI+vVdyJnMlqRY+Y4jAxdz6w1rtZ29shE0hmNRQAjry2mCNhQtWU3jnR9/8092veDxDCXjKuFVMvV%0AgHzoByoK5zvmRWRx2jmwhqo1yjoySkxH54kliFG9NkYYMzmLxMw4YQfWCiWhS2Xfj3gta99Z8c9b%0ApxmKwpaKzZmh6/FaPODmEHmZL1xCIOVM7SzeSEKeq0BVjLbjZthzOx7ZdSOd8SJtGHYMuwP7oWOw%0AjqHv8dZJQW/NtW601vHuo5xpfhjw40itsFsWlrCitSWWzLoGTJw4WoXpLFMMYBydG8mT5uFpxrx7%0Ah3Hu6ushkliwxoG2aGUQaUG8MvBAJrECrAhwu53JqbF1trt7K/wlAlr+u2xTYKVQejOqbTWEUIhk%0A71Gvhf/1H9qfTSpWU4u63grqAqq0H06VojZZgkg9ZGLemItGoVpqrlHCrNvAIq1FpqOMA2O/8cfU%0AtWK1QpdMXld0iFijOexHNImcFrlfnKH3FjNnbI1QNHmWgIKiFV2t7IwmGo1tvj6mSpLaoR/Y7fb4%0A7+Weu5xfOJ8fWZeFky3E4ig14VbbhnKKEkQiuNcWfV7JWC7V4ZPCRbBF5LchiXxRdxbtHVnJWX7J%0AM+tcWHRCDRrXG25vD/zuV9/z/fcfsDcH5pcnjII6jpwuF/QQZCDWfLESte2jE3jDtC7c7kfGmz1n%0AH3l4/IIqicVEzmXmghZ/ImOoOH76/MjPn75icuXhfpE1bitjtHw3vhNZWgrcn5+IXy6oaYWgOf8y%0As35J7OJArYkx75jvC396+orRhZu7PXc/vCNVw5fHn3l4WeDLZ/74lxPDzrLvLLeHG/pDIqVHXqav%0AwnR+zPzydeZ/+fc3uNFyOZ14ePqR55dfWKZHslaM3mDIOK3oR5FgjkPH0Gec6ihhlcHZOqGrRseK%0AyqCSwqDRxVJSpc6FtawEusv88wAAIABJREFUYC6FZBTO9RSbCaWSc6UUSeWtZBQJbS0YLfucUhhl%0Acc42wEJk5rkkqmTWt+CYSuc7jLcYZVguC1VpUoqEID6iCgVRGCamOmHQZS1R5rWgi5ZrKfXqi1jf%0ALM/amEGq9QTXYr1uHjMNgKGSUCjrMEpjKliV8arSkelLQWWDzx6XXavPIyYjfjpvHgJ8yDoqUYgP%0AuVaqNmjX4YYBY3tSNmQtVg7VSr8UcyFEse6oiPVI0J6gC32tWC2EBYrCWU/nGgjUQBGrY0uOVbgq%0ATHZVNRSLJstz1xmrbPNSFADa6Nq8UmGdFdYZ6RedF2mgkT24UFAq0yx2AFF5pBgJOTJfBBAzbdMV%0ADx1FbZIuq8R+RW9AjpbBnLKmgUgS3rGlamplxNOHTUr8yv56xSakSKwNzJGfecUwrr61G+Pn+hzq%0ATc3YwKrK9e9tk7Lt3tk8j1RLKqsbM0gpjBOvVW10Y6G++t3+W4+/DUDoDWgDvB6w7Q1+TQ97bbK3%0AN2qjS8kLLuiWNKPbtFR63c2AtMkMjL5+eJtcQSE3xVa056yliGuAiFaaGCLzNLGu0jht13c1Em2F%0AtkxpHbv9ntu7O7777gMpJYZxeH3JSnG8ublKHK7pOI0ts7a49kNLFQn3ockrRIKRcxIZjLOSAmbl%0AQC8lEeKKd04aqhQoRWM3alnbg3Sb9uaW1KK1uSaAOeeu1/Qaa097/tKMnUvzphA5hGnv6ZbgFbKw%0AFuZ5IoSVw2HPbjeKhENx9bAJIbz6LdVXP6WNDSA6y3K99m0RbSBRjFJk5Zwa5TpfqdQb46DrOoZh%0AwFop7HPKV/O2ksWcVNzYfTPRzlcJWMqJmCP6zQIT6qPcOyXnKzgHrzHv18JvW4i1XllEbxAbeU+3%0A5u56z1dQTSZWE4rcmkpw3mBWMZbWejOwf5vQJc+v37xfm2Ts9fvItSiwXhI1nBdvl81TBaTZVl7j%0AvG+U+dImmBalHapWQkqsLyemecZ5S8xRTNtmhTldqLzKDIWdIKDC++MHaYpTJcyBcee4OR6/2Rac%0AEjPViCFOC6Y06iOwH0aZYitJkyu1YJpczABhXQkxkLUcIn3fc3O8RdmO87wyLZnD8Za/+/vv2e1H%0Abm93pLRwf/8ZVTM/fP+RX3//nst6YV0mnp4f+Prwlfe3lstlagwa0VHnnJtprZgby74hSYXGNF16%0AieS4sq4XxI5UQBHroesrXa8ZBos1Hd71aO1AK7pOiT+WCjKpKIVcFlAJ42Qa/PR4Jv+coCVufP7l%0ALzw+P/D8fI9SBd8ZtJZpD20Skkpo60QmFjEKcLDb7/Bv1rz4usyStkdlGEUzLmvFYZRimRfCGliX%0ARSQm1giroK3hSsF7Ry3m6h+0/blJNt/uN755DYUge4j3wiI0zra9dtNyy+RnmRcqMAwDtUo63Qby%0Ab+whazUxR9YQQFWsMzgvRaIWGt/rBKY9YpCY0xTFgJYijbvRBqPaECA1XxBV2tfNj66CRL7LeSRy%0AnR49DFIoOQe9keZyS6SslUShJJniGCemzsu6EINM17z1GGsoWfbKrUkrtW4VZwP1KnFjnioBoQ/7%0AA9rIoKDrO47HPeNuuLIqtVLEWjm/vHCeZtHfjyNDrSxBjLe7TrzkzmeRMtQWyh3TSsqyz4yHgf0w%0A8HE88PLlK/f39/Rr4PbmBms8RjnxS8ua3TBw3BmWJXGxC4exbGncgDBmf/jue0y1EDPP+wfivLAs%0AMzvfc3s8sMwzJSYeXl54enkmRfEZowHXkkJXWZcF2zyGRH7thNFRoUQplHa7DozGdV683dAS324r%0ApMy6ZojCShjGgU4ZXNX0tmc3djirsci61O1cUkoxjgP7foRSuR2OeG0ZnefQ9e0skvvKNpmxKlXS%0AnyqUTth1vhvp/bem0rthh9cdSwyEIlHLMsgQueB+3IFWnOeJ0+mENiJhT80baA2ybtco3kO2Sb7T%0Aukq6WOeboXzz46jCzh2HgcO4awMWTVojOleGzouXIJUSQwNIKjUnSkrENRCp6OrBGXSSxKUexd0w%0ActMN9GjKsrK8nMVcOQbGscc5T1aKSwiYvuf2eIPvO9YQeH564enpWe75nDFO9n2UljCKEKiNKQXw%0AbrQMt7cop7m8rMxhQSuP9yPOe6m9s3jbVV69SKTCV9djtInQESv4cq0r1TYQasd5zUV8eEBYJ8jz%0A1irW+kUpckWYlnXDcF69SNDye0s706sCSqFuU3deax4ZIjXvzdpgH6Upqj3xtRRQr9fQ7BK2v7dV%0AFdvrpNUxuUgCWbqmPcqE+/HxgZ9++pH5stLfPzK8PGHzQr93mIMjl8B0PvNyuXAOiTkmVIi4xl4E%0A8FkYkTKVV5SuY8kK5S3vD7d8vH1P3znCGpiXIENCoDOWVBIxrqQie5J2mjUvGAQQskpj+h3F9kzz%0AwjRfUEvChIrH4WwnTHgFxnbYWtAGSXrsNM+XR1SvcdWx24389rc/8PHuhjpNVKU4PT6RHl+wNzek%0AztErYaKI+i1zfnhiaamWn18eMA5GU/Gdhn1HmhVzmpnKSvYGa3pu333k/PhEPF0IReGNw/ae9esL%0Ap+lMLBE3B85KsT8cyFTmy8L98zOJCFNl/jRjfokMUYYyA3D+/MzD08LNB8PNfzqgk0epAWVGQp65%0ATBfS8wVloDOaj8cn5o8VFSxfH+85HHb0w0Amcvvhhhhn0IrTeeKf/9u/8OdPX/G9pht3FBz7mw8c%0AdztuxoH3hwvh9MQff3kgR4WukgKlcqHGDEFB0mjtMdVSY2RdIsslM+XERRXMfmB3d0tve1TKTa5d%0A5EyMzaM0VGzXTMKN7K9edzjjEMlnkiFLLlhtMVrABaMMnfUoFHFjKGdFTW0+S4ViMGhMtZhq0UiE%0Ae81KmBtlMyVu6+nK3lDXVCjTahNh6slARrVhfwZc7yneskrBBlWxToHT6URF8X5/h+07lDLEVQZX%0AxCSqmTfR6yDDgb7r8L5nsQuX04mQC2vMeK/phgOuG1inAtriugFvDclUkQcXMfEuJWJqRWWFLg6V%0AE7H57tQCHgGaXRuiynsrbHEx149YKs54+q4D7ahFUYpizTQGUW4m9eKVqxWEVFCrDPa1tihtUcqA%0AkvrfaIjzWerUrbbMiXh+IS0vTJdB0li1bV6RFpT4Txql8UaRjZb0T6WbnyWtfjRiL7C9mcpc98uC%0AeMldg1Ya7GPeAH2vYrLa9uLX/96AHZF5NW/KDQzaJN2NSdRmJtfz4hVIpP1OAbOqkl7QWduSuE2T%0AuLVhwFtCzf/L428DEKJNTDZq1JvFVLfFld8ctm9Q1VdkVTZelfUVmVPtjVDGosyrv49qiTS1bOip%0Auh6E1lqR9mSRHRmt8c7Rd903ErFhEHBHGflaNI60SFFJyzocj+z2+yvIYs23b7f3nhhfvWy21xdC%0AYF1Xeufpei/o6rO9yuqKkjQabx3dYc8aV7bShHYA2WHAdyI9CylJ4+/sK3vKOFSBsCZSKmgt8fK5%0AFtBKXgcV33dSHOeMUTQvh4WYE9qaK0No8/LY2Edv/XmWZaHrOrqWcnOlaF4TwcQBPYaleQZZrDVX%0AcEiVgtWbMVbzMUgRYzTLkhp4VJr5dfvZBGkNlJjwxsq0WmnCMhHXWT4PLd5Dkg6iGLzDG01chEGh%0AO/FPCiliikM7aUq3e06bNwZ2TcrB9QDY0vAKITQjy+3eVa8L86r/3O5jCkqLKWRWG8OnyJTOKJwz%0Akj2UIrW69rk3k1q1sRQ3YKqlkVwTmd4mkG0AVfMeas9TyaAkel7YGPI7jdGSELFulFxPbVr/UhMm%0AavQiJbLtHRRplrf3L4RIyoVM5oNx3H13y/F4ZFlW7u/v+enPP/Hy9Svwv1/Xh6oKVw22KpRpmUtZ%0AJq1919F1HaVkLmtAIcVk74VhF2NgjZFziDw+PbO7ueHjD7/mNz/8luo6Qlbc3Nzx3Q/fUxSMgwcC%0A//jf/is/f/oDP/34mdPDM6fzE+hMzKt4mLxZn8YYvHekEikVvO/xnSfF1EzOBaBMIcvnX56ZpoBW%0A9xjTAxZlemxvsDbhXeJwOHDYH8Sz6WUihSLRya35NlaTy8p+Z1Bl5OHnZ55PzzydHlnjzBIXPv/8%0AF86XFwFqLY19ILGhNUuCUMxB2GjtYOwGx348cHO84bg/sq4rz8/PXB7vWcKMtpJq1bsebzxW2VYI%0AFAHfwipVgRKJRd8LCBeiMOr2xxuOxyMpJV5eXnh+fr5KbwuFqmszaE8scUHCQWFsfijGmCvbU+tX%0AA8mcE+fzmWkRn5au6xBsRF2n7cbIcCAskXkRY/G+HzBe9p55nhE2ybfa+5RSg0aNTL7boatbo1VS%0AadRdBaWIbMTolrSRkYATObErusWqRlIq1GnC5g49ynnUed9YB5WaJDmTovDGQwdrkejVoesZ/cAy%0ASzyrNobRe4ZhoOt6McksG4CursbUAvTKvpNSZtA9427k5uZIpTRfOZHypgqX05mhH4RCr8U00niP%0A7TxrjORLIZfQhjmVVGJLoIT9fo8yo5wh2mJsx5oSzy8XAZ1ipuTC8+OJeVpxfcfo99h3XUuEeT0n%0AjTIMTphF3WhxBcLpwrHbc9wd2A0jz4/PxJQ5Ho64fuBymZmmqTGvEGPhKZIzGJXo7MrQe3yTnxzs%0AwHKZWYKmUz1lA0Vas+3QaCv3e06ZJScclXfHA15pumoZlGU0Hmuk2aghsYbI5eWCVYbBdnSuw6Lo%0AnSR6GQ2HYRAQL2W5x+rWxEuRZ4zs33/tW7c9rBUz0wLUGEkmS4re6Ywymn43yiQ1FVIs6JraQExL%0A010yl3kRGZVSOC3nbswJ0/fkUklFAKHKRo1XUns4qQs2hpZVCChOoeRI1grfj4TTha+fv7DkxJoC%0A1Rmck9dWqqZah66wU+BLIk8XzuuMO73gS4EUOPUdp8sFpRRrCByOR3749a/Z7/ecz2d++vOPPD48%0ANOaEhaobOUdf7QBybgEQ1jJ/vOGmd9jR8zwtPD6d+Dk9sdM7lmjodN98r7ahXyvma0ZT0M33QzXo%0ARrVGj9YgvbKD22Q3F0rKTUJ+PaiBlm5UBBAqrZaV/9l+TElimNZyBtZGE9p8Bg1ikK+VFrPwlm5Y%0AtoIavrlvtDLX/VFq7LaF5dqkhfJ6VfNHklSzBmKVtk+3gAfV7tVlmXl4uIfzyvtlwawLaZ1E6p1h%0AuZw5PTxwnmemNZFQ9I19PIdIXII0XcbitZY9wXUsyH3UKUM4zZzvn3h6eeL5/MJ46Lk97ukHxzA4%0AtINEkNoUSyW3VLlAUZboPGuTrmgtTCWlFWtWBCJLEn86rzReC3Nd1UKMlS+P97y/u8FaS997FIWf%0AP/3Iy/OJu7s79DAw5zN2ibz/7e/Y6Q5VLZTMcjrx/Pm++SFmMpXTOmOWC9OkuOSVWRdORIo3DN2e%0A4+4ju+HIaB1n1xOmFTBEpcnHA6HV6S9h5f4vP9E/eu72Nxz0gC7gUmT66YL5lPnh5LCTeEiNJXDK%0AkXQqfDh23BbDev8VvcuMu8xd7fHRssTI+bzw/JI5fTnx5U//hKuekhPWPXBZv+PjD7/jH//pL/z2%0At9/x/JR5us88fkl8+kNG60RMgW7o+O6HPWpemUPi859Xnr4m5sdMxVwVGzVrCGCSRTiSjloEVKhZ%0A2Cyo2jzymr9Y58laJPNVF2qxrGFhCZJEnJKWvsdaqjUkMqqISXtYo8hAi0hOlaqtJ5HzRylIodmA%0AaIMyHblGchImnNEarQxaCcCgjEZXJz5C6k3G2BuG0GYgDY3NsdmhtLUu7H55XqMdUSmyqizryuPT%0AMw/3D4QlMowj3nRY20nQzjIxr0Gkys5JYuCbh/MdthvQ1mEyKBuZY+U8LTgrScBKGUnlVgbXOXqc%0AMLCURoVZOoPGNpbGGIoSz1LpTQAVG2ghiVupBFKqqACU0thiwrLMtcNox1WpUKoE/LTnc1VjqvQs%0AQ9e3IaaY25MUVPN6TmpFXs+EsJBbCmRJiRhWaojoXNC7QtGWXKT/VUjdq1Fi+q81Xku9oW2kIkQQ%0ApYX9dTWh1pvVjLrWolLlVSj6DTnEUKkyeCkybCyFFizRjpWN8aPFn7eqRgRQikxFV3VVyGx92pbN%0Au5Eltlsnt4+ltj1/Y9znXKhtSPLWm/H/6/G3AQjVb7/cGuQtraqWV3Pfq/Z6m1hcY5Bf/YKg0aYa%0Au8eY12ZYbVPr+hrRllK6ghg5Z2qjR+ckzIyu66S5CUFMtFqDYoygb977JpvKWG0lOtUYDocDfd8z%0AT+drbPvbx9Li68/nS4tXV9f4cqAVW1EioK0FLawYg6brHP3Yc3t3y/ly4nw5twJBYtGdk7g9pTUl%0AvXp16BbFp2NobB+ZKO73e3a7HdM0scmTlFLsdjuGYeDSijHxoglXs2dJDpMksBgjvh/w3rfI5yyJ%0AAMvCMAxX09dlWa7MHecc8xwxRpHyq4n0Fne/JZ6ZBr6kGK9Mpu13iuFsuYJMXdcRo0ywt+93zQ8g%0AhHj1BFKKqxRuu2e2+2R75JRZQ6Dre6x3GGtbKliia6//tQBsU8PNQ6rdfynlq0eRAGBcf98GEJWW%0AJlSKbLpGy/PVjQ1mNrYb1Cp+BrV2rwVbG6sLwPRKO9weV0nmG7BVa0WKUaZ9Wl1ZSZsGF+tf12GV%0AFJVlncSGTUnobqXirMYkSXCAAhPCOtteVy5s/iZWW54fX66TmA8f3uOMISwrz4+P36yPy/nM+eXE%0APC84b4iLIrcY5dl7YcfFRMqpGVwqpvOpxZ1Hic9Fk1LlPC/c3H7k3d17ju+/J1eNHw68e/+Bz19+%0A5vnxzOHQsxuOpFD5p3/+HyzzC7kESpqxg+HD9++ByjTNTVI14DvHsoip8biXNI1XvLpJjKqABpfL%0ABbMEStVY16EQyn2Ik4Cb85mPHydMTaLdTgvzPHE6nbl/+Mr5csJahe0sJUdSDGgL3ehZw8ppkn3g%0A5fzMsk54b+icpe+csCOLIqwrOScxlUVkFt54bg43HA+3WG3pfNdAtciyTnIvIL4f1lpcY1SmGEkx%0AEtcgTLl2f1trsdqwGfZZY9gf9nz8+JFlXaRZb3ut1vq6h+YmVwuNMTMOwzW9qDRgUeSy3zLwxBhf%0AAID9ft+Ylh7vetn/inj/rGFlXQPWyeTwNTVtpdTafMjePJRMyE2j/StxWyNXmS4mXdp63kBgWRNi%0Aj5swWoGVgkcb0cbnXNskO2EImOrp+k4SeowV416dUUVAk853HMYDF3NimWd61zUpr0zWbdvvTDO8%0AX2K4psB5P9APrXGsmXVZCCkiEtTK4bDHO5GJzssr83VeZk7PJ8qhcnd3x+5wxPWeoe/oBy8TUF2u%0AgIXSEJeFabpwPp95fHrg6fEBHRS9tmhgnRfCLKbcY9cLOB8WYgsduHv3jtubO5EuvymoSy6sl4VI%0ApTov6UdG/KP6vkdXLUkw4YR1HaPvyRmmeW1TNyhJ/FiUkpCRUGDQGus93dBjlcWXHt05itYsMTIv%0As8gac6YqTae0FL1FvAtVLaQlMJgBXy06QryshJrJObDMMzlGlsvE0PfUcYfSjlLh6fGR+TJhKuzG%0APTUXLpdJooqLFIHO2OvnKrLKjLceP32bIJNCIkdhtOachYnSmELi/SdGxs/nE6fLhPOefjdeUxHj%0Adp6miDOWCAKmJ4l7Zl2pgEtNwrmuxBCJxhLb+RfXtXnxyfm0DcXIiQJcLiculxOlneHWWLxSqFzo%0AaiFXhdWKvVEMVFyOECWWOuREWhdORvEyXRh3B5YY+Hw6M1fNx48fuZzO/HL/xPk8sRv27NxADpIu%0AllO5mpVa3DXpLq6ZeUns+h6tPWuszKcTc4mU2nH3LkOLghaGeMNWGnNLN0jF1AbptMhgjUKpiqVJ%0AdBGwmCZt1+jr4PMqIGtMnW1X0+17m8n8dWjZTtzEBk6JJ8lVYgDiG1Ty1Ux0A3AE+Knymrat7U3d%0A/df1Qq1VQGSzvVZ1vbZaGiOjikRfaktpqq23HO2Bg1Kkk3jaOWMlyjllOsA4R1Ea43uKsTyfL8S4%0AUHIh1kg2AqDubw4sNbHkRE0QzysvL898vX/iFDOBhHWAG1DVYav49BRVUJ3C9VbWfmseQ00sRWOd%0ANM697umw5IjYB7yciXVFrxlVJmIOaAXjrkc5mFLgdhzx48D98xMPnz9zfnrmcLjlP/2X/43b3Y6i%0AHb1y6KQgVqrr0euJeFn5+cefeT6/sLs5cn5euZ/PdD6z1MgpB7I3DIcdzniOfo9OIpHSzuD2A1UZ%0ApjXypAvn3rDf7zExcHl6opjCYApOZWoI6BDZKcVh6PiQdrgkDXnXdTyXCx928Lt//3ve/eoDfzz/%0AzJ9++YmnFAjFoJ3DOYN3FrpCCvD8lInThcPBMmh4fLrw+fML//X//keenx95fLjnj3/4hDN7/u53%0Alj/96QvhlClz4YWJ+fHP3D+98PnzPedzIQaRvDkvEhzxOgGK+HAFRD6eYsK7nnHYMXjNYhXZGaz1%0AZHRjA3tUrjLITIoSMmsKsjCzDBNV0ZAg5kTNLTymsaVVkT0rhoB1IhcLaSWEBE26p61jpYqhcaoo%0AU6hFVoZuEmFURlHABDGdUM37tbStpNDAVWH+bb3s5imokUHX4AYwYj4/jp6H08rL+cz5coFS6esg%0AYMsicvYQI4aK1x5v7BUo2R59P7A/HrHGM4zg3Y51mimlEqMEiORUZVClxEdJmYFiCxHFEjrWMEMx%0AWAtdZ/Cuok2UazYCRBtdxfun7R8KSYrOKUg9YoVdntPMJRQMW6J1SyGjyVOVgEGmaEkXjvUKyIiV%0Av9QUVJHmmVwpMTUGq5x/RimM93TWMA49fd/LfpdEwsu1r6F50VWyaooUFRoDqdV9DRBSSl/9YuWa%0AW8/V/q0bziADc0VBPIlofabW8gqvwEzbo69DfK7kU7m+dk40SOgVDGr/mPZ7UwOMSlHkIn1aKplc%0AIilFSkvAlHDc/7+YSrdC/68Pqqvk5k3TDs3QNzUfnyrv+uaxsE2p35pJv/UJqlRKk8Ak9e3CDCFg%0AWjOklGHox6uXxmby9PYCc85XyYNSCteLe7vvuiar0Ox2O8ZxFD3fm9d1Pp+ZpgVjxDMkRgFPnHN4%0A5yi58HJ6aTH2SLJXk8k4Z9nv97x7946CpGuEmAgxENMrIGSNoTYz63UVEEgrfQW/Usp0/cB3333E%0AGMOnT5/YUsKUUgzNdHWaXuOABRCKOCvSDupEjom4rJjdnq7rJK68iL/FPM/c3NxcwSUB8YqkgjnL%0A6ZQEoU75CgJtIM/W+In7vCIWMZ3dAKGcBUwqrRDqOokaPp+FQriuEqVsrcFYTVq3aWFuAMsro0mp%0AV8nXdp/FFK/G3d57STxbJH79Km3LzbCuAYEgG5tt4NsWyb1N+2gHArRJXCvcJBmtCFWyufaXHMlZ%0AQATZPdrW8A2o9GYC2Gq+7fplmvhmG2kMK8GPZErmrBhPC3AqDWSMQWiIcE3IETNt+d2pFnKJlJLI%0AzqFUZZ1nYTcZA9v0sbHuvPMYJeDMcj5zeToR5pX895mb45Hf/uq3fDXfblbT6cLTwyNhXbBOGCIl%0AiTRwWwub/Oj6eTWQQsxXFWbcQ9V4YxmHgd24Z+iGRlGFeVpwpiPqyNDt+Y//63/m9rDnH2Lg6eEX%0AXG84PX3mdHrg+elZDH6NwnUeP/RYY7Aly/voHJ11XLIYrC+zrIuSuZq6aSMHYKVirCOnyrLAw9dP%0AzOcXvnz+kcPuhv3+hr4xNC6XiS+fP3F//4VcopjxKmkYjvtbxsMOvWiRzlBwvQPb0QIX0bZ5mShP%0A18t0RoCufKU6u87jnOF8OnG5nOm8px873ql3OOeu61+rts+2e95qiUFflSapjHciwyopECrsD0du%0Ab+94//496MplOrOEVQqv5tmjt+lFztdDdYuo19qKREyJN0VpzWbKWaZxDQTWShOWlbUZVjvftUM0%0AEZuMVCmRP1rv6fqevu/EF0g2/1fpant03rfIdCkcNyP7mDfAfItcVe19rGirxX/GiJ9Ordt6b40Y%0AIlVVWmQOeZFUDlU0xcm+UUuVwYJVjL6n6wbymkTWVBUxiCwTuE6wYhIQQwyzC8ZZdruheVCJD8Lp%0A/IJWlaqEIh9DYJ5mGSJEMUO3xtF1A6HL7HYHPnz4SDd4QlzlflKyJzlvZMpuLUpXLuczU5h5PD3z%0A/LTy8HjGZNj5nsHLJDMuKyoXlssqtOoqUexhiVfpaNeMua/nZK6kORDXlUupmFLx2pJ95nKemC6z%0AJGQugSlNZKVYlpVUKug2gVYZVyqmgfMKKf6WOPN8gbUIy0ZZmZQqA8pqSpA0zrZVknPBZGGaUKGs%0ABuU6dMzUNZEihDizrBfWdZW9do0MxjcvNJH4TKcT59PLlWHnjSU1oEXM6sX/x1iZPIdUWNaVZVrY%0ATTff3KMxJkqq5CTSxnVdSO1w2GKUQ07ifTgv5FJwfUenVJOfCvWdrdys4iMj0kJDTAK4e+fegFOS%0AuueNYTcOV6+cKwOVSogrOYi0J8bAOA7i52Fk3RstzVTvew7GYzUcfc9oDa4URjQ751AlsWrFvMzM%0A00rCcFkDWMNdrhTj6A9Hjh8+YvpBmItKt+GSsPu0snS2x1kriaI5Y5Snqo6Cp1SLMg7rFb52pOyu%0AaTBbxV4a00/wlIJWMunN6tW+gMa8NQjjeJvfqrZODVLDCBteQMXSCETSEEry2PZ7pQbYmAhiRwCN%0ARdZ0ZaoqSRW7Dh4QmYE8JZnGUtjMyGtl61CNEnDKanX93aVUkRiUzdJaUbXCIGB2ozG16Hpp0EA3%0AtuENxzmxy4WDgqoSXa/AafZdx77vWuPX7gM3kLWmxkL2mSlGVIhyHlVDrxwFiCUjfvgaXyXie3dT%0A2d2N9HcHTG8oDoLNpCJ7nxk9tu+gVlzfo6rCVtmnne4Y7EBnOrzy1Kyo64pVmTUsBAqlMVWt0TjT%0AsxsHImCPO57jwo8/f+XY9/zq3/2e58cXXqYzagkU49kd77C2h5CZT1/4+fNf+MunH5lezsICqBqs%0A5bRMvKiFoArnuLatp3Z2AAAgAElEQVTToWC0Is4z4Rz4y6efWUvFjTsiipdl5T6tJKvwgyPbiqkD%0AY9/TDSMlFJRz+FT5frijV5HycMYU+PUP75nqzKVkfvjNHccPPc/xnmRl33VF8TIHLpdZpN9YBucJ%0ADmyfGXwkl8Dx3Q3Oe/7h//wHlP7P/PM//184a/j502cOux3/87/7e4iGP64/U6vBVMP8MnG6fyZN%0AlbIq8qownQAtSmmRY0UBh4Pw5MXrqkK1Br8bwFthEltDbbYUtdDOXIuuGdVBiVLXZCXBEc509L6j%0AlgaQv0mdzBs7pXkabgOmuEZySmhlr+ExObfeIQRwpjE/2lpWmqqbaTGvg16tNcpI6p9R6goY04bI%0AV+8xVDNNFsNrROlGbozNaZ6Y54nOOkqNTPOFkMX+wljL0PU4K3tKjt8aB9/e3fGb3/weY3u0tixL%0A4OX+kXQ6YYsMsmrb3IyyGGMpWrVkb32VNGMNzoPWGVjYmDG1bPujo2LlzGxMmMRKzkvbCT3VeEqp%0AzGGm5K0ebjHszdJFGwnH0VmjlWXOEYNryXAeq01jZMqwx9SMagmQpQHzzjk6v+Nm9Bz3Y+vxNVUZ%0AStFtoK6oGSRNIKFLqw2aDUelpUdvwJHajDla9tfGAFBbL/fKKtKNLLIhOhtsUJvH6OYtucnCNj/I%0A3L5ub1jr2q5UURk8bmVqbd9r17QdV3JLyi8u2yAArmf6v/X4mwGEaqnNf6eppjft3BV/eX3Tc1sI%0AW0xnaY1nQeK7TWOVbNRXEES41IKqSqbTJTdalRRFQDMWU4QYqUVMXjsvhpS5ZJkwR/Em0c0bIBe5%0A5vD/MPcmObZk6Xbet0srTuF+q6gyMpkJFhKgHjscgzQAtTkHNcQhqMuWADXV0xgEDUEEBBAkRemB%0A7+llZsStvDiVme1SjX+bud98BMnmc+Aib0bELfwcO7tY/1rfWkRddp3H+w7n/NbQs9sPuFZ//Pqr%0A5MQ4eO7v37Db7Xh8euTx8RHb3rhpmrjN4tjper+5ZFahq/Oe4/HI5XISW2Nz9sQUW5xFBIxVWIkx%0ASGW7YmtUy0ViXt99+I6xH4gh8vDwVS7VpcrvYZ1YzpRYOGNIwtdoogeFDaZKrXi3TnlfgKfvWi3y%0A4XDYRD5rJdsqAC7dXEUiCBlrSEtuaYyyxd3Wprecpco9pYxzNIfYS411KTLxjymQUmhChW6uoLyB%0Ac4EWNwvt75XEoWOEfZBzez21wjuHtYZ5dfI0gn0IUude1zaBdTKglUTfkggksK4dtU3p5YIlD3oW%0AMHaVmttVGS4lS8VlTnKBbjFKgYyVVT5++aCU0g5c60O2Li4NPLZ+ZrIc/vve03cOZw35L1hRYVnk%0Afc9y8bDWCoDcaMiVnAI5BEL7XkqVjTbFKH8XpXDe0/mBvuuhwnK7obI4kz796SNlyfzww3ccjkf8%0AX6jXpWTCPBPmibggkMCcpZkvRmKIbcOSBbqu0M0CLV8kzhUnLgzTptnLNBGLwnUSIbRGo2rhdr2y%0AG97w7u0Hvv/+R3FEjJbz/YG/+VvFvJzpRnHnDcMgoHEUXjtUVcRQ+O7DHdTC5XJmWYJEqZo9oeSC%0AMtL6Y71m7D3Od4zdiNGZ0/kzf/rThZQL9/dv+e799+x2O2pRTNevzLcHQlhQum6bQZhveNeRSyTE%0AG6jI/jBQsVALKS2kFFErzHPocX5HrUkg+beZy3zjy8MD5/OVeVrou57Dfo9zHqUN/TBKtXrjauUk%0A5N/eSwxGV+HtxKToGq9pjoGs4MP7d/zu97/HWsevv37k8emJUgvjbmw22NbMt4Q2kG8OIyPP+hwn%0AXDGNGQRSy1qlhWMVjJWwHkIIxBQpFFmLlSOu00BooO4e33fsdzt811GqwrfBwuLcN8+fc55MbFwy%0AEXFXeHAkymUNvVmAS86UVDBKCZyyxThKLuQqjCGldXNaycUwlSSX7HmGJGK90QZtZa2pSrGEhZgj%0AqRbCMstBqKxHCHn9QoosYZEoRy246ul7t7kray3s9zu03oNGINfaiLukZJmSxUo39Nwd37If73jz%0A9i0//vQjx7s9pQZinMWWnSPGQCVJXNRobKdIvAeTOJ0u5Ag6W5nMakdvHbsDzOcrl+cTeSl0VrHf%0ADThjOT2fOT2e6b3b3MDrulViJswL4XYT75VxqJBwxhFC4ny+8Px85hoiEaEaSYuIrH9aKXbDSFWF%0AsixSDKAyt2ViWWZsNjjtxQ1i5GBaVqt3WeN0MixwWuOMpq+a3nuc1uIYykApAu0MlVrEPRXJLKkw%0AB4GdlpzJSuoPdDt0GuvxXZZfX+UzZpSis47O9egaqTlzWS7k8m2DjJRKVAHFp0SYF6rR+L6XiLO1%0AFES400ocV6pWjFoHGfLzoqRpxWqD7zyDVbi+b6DpgkHh2vRYV1iKxJSc9SKIlHXSKdZ+qiZHES6t%0Akfe50CKqSBS/955xGKRZVYOjMjqLB3bWcD+OuLZmX24TsRSmnEn1QqyVaY5crwtvjgd++ulnKPL3%0AF/FRznDS/KXpfId3bnOEO1MZDyOmczDNHO7e4N/0DKrnfE2YcU/V5pVFf92R1Svnp4KqmmOsbq8D%0AVfZ/o0A3xccohbFuPbbL2lVpEby2fvDqJ212uF4w1p9rrWU9U83d0Bp9Xm4CGqXNam7cztG8On2u%0A0+71910Fr9U1L62mlaoqsVR8EYnLFIWpGqu8FDy0C41VmjfHe7778B1vzxO768ReKawH6yuMGnpp%0AiXp4ehZhCQXGENAszhN73/4qhsF1uG6AagR3kMR9VLWiNz33+z0nf8P1HbvDnnHssBaUyczpStWF%0Arhsw3qLR9IcBoyx1jjDNVGPQQ0/GMRVNMXBNhZuHiXXYlVliobOG7C3FW8KycFomrk+PXB4f+Wf/%0A9J/yT/7r/4Z/93/9a/7qb/5aWvL8SJgCP/z4M6XCnz/+yh8/fuTxeqIOBusMj9cr8xI4pSvTlEm2%0AElQhzYVbzhyGREwdl4cTH798wfiOnfMEpaTNMCd83xFq4XK5Ea8LXvfo3nHceXpV6UrhMHmuHx84%0A60L33R35pyOXy8KXx8BRJUyduBEwb3t+7O7g+crznz5x+3yBXDmYnr52eAU3ZgJgeseSEsvyDKnw%0Ab/71v8NaiZQ+P070P484Bg79G0Z7JUaFjh7miE0DHkXRoKzC2R6rvDhDlKJogZPXCqlUjJNGO5yi%0ACMNdnsvGEBTRUiKUhSJnXqvQ3mCrQIuNFfanMVaKYHi585X2PpeVCerkLJlyIhf5e4Qkjk9UJadI%0ACiKKFi17TEFDFbFWYsaluQjFHy3iUIMWq5fPoWhHL4592pqvWzwYpSix8PT0xJeHr5xPV5YpYkfN%0APC/kZSG2u5tWSlAAgFb5W0cF8Jsff8MfqBRlsW4kxszp/onzp8/MzyesH0B7tBW8ijQC1zYsWIVw%0AcS9ZpzCmihvIgGoYD0Vtd+0kryfyOuS6UFha3F52rKoyhYU5L8JFq6uI4rDF4YpF5xaB1Qa6irNI%0AKY2xFC1rqrx/CZUiJieM7IbCvDOKvus53u252+8k3moszg+UokmNOVVzhZyoMaLbkDHERIYmptCS%0AGxLPjbm0M9faDNbWMsXmGqrIAEC3e+wWGWjDhS21JAIF63S/NpFwhUWvotSKHqpKN0FZ3t9SSxtW%0AvRgZdGmxyi3SqChtsF+RsoL/1NffC0FotacaeKWEyQ95rVYxaHXyVCHEr5PltVoOeROtUpvbA9ZY%0AWGyZdXEOrFPINeIAEOsLF0YZTa9Wm/zAZbpyvV243q7MYd7eFKPdNomrzalgraiZWjcRo7VD5dcH%0AXSSKcDjs+fk3P7LfH1AU5lurbtcabWV6LwuaaR84EOaLOE7Gsd/q1dcJ3QpolZYTWRDTPHM6nbm/%0Av5dDbwPDhnnmehFHwPjhA3/827/l86dPwpMwhs77dgnMUuldCjFEUsxSkayUTL2aEFBLI/WvkZMW%0Ai5umqQG7/dZS5qxv4pFqYk8DglsDGoETa6Hdi7jGNxGmVfhZs5lrE8jqNBM+Z5ZnpdbNdbA2tW36%0Aa60sjYNym+T1d76BxWrdYJBGKznEl0wpCaVEZJIDWnOe0eCMbaPSTfRZLarr+yb/p2wwSo1URtL+%0A1TpflMuIXNpM1U2gaROL2GrBMygji2TVTSgyptnUxQ2nkHiJ5GszqQqjwllL5zzOGoo1hPZ50Fpt%0AQlRJsjlqUdNkk6Wim/qSY0FZg3Z2/Ra3z2vne8Zxx9ANrfZ0wnc9uuuZl4lPf/qF89dH7u6P9P7b%0AC7lRrTbSaGkyaa4U7xzWWW7XG6vZ0ljdGCxy4K1GtTYdhXaaTOH5/Mynz7/wplb6cY/RHc5kpvnK%0A8+NnvuTI4+MnapZGsa7vGXc9u0NPyoHPX36l7wxd5zjs9lhj5JkzwgCZLzPLcaHSpgBatRxvAiXv%0AZQ0tPqAyXW8YBofv5fsL6crp+pXbdeJyeWKZL9wdj1jtmG43SpowZAwS25yDuDp810vkMkm81DtD%0AqcJqqYgwqttk2xiNtb1MY/TauFA5Xy6c6g2tNa4fSBXSsrDMMxqBVjpjud0u5BgJS6AWT+e9wKNz%0A5nK7opDNfRhG+v3A9z/8wLt375jngFJgrWEYug3Gt34WnX+5rAl4XT4zMSykJpC/CLbtImReijw9%0ATq5uVThERhuJDCyJHET83fU7EdZbM1GOCaXFrVDrSyU0bcvRWnht7Vi3cQNqAVVlqikXRHFbRmBt%0AMjTW0rkOo2SAEXIixhe4pMJgjds+rymmts45tJN9ShtDbDHaTKGoKq1gubI1FjZeSEhRnrt2vsg5%0AcLtdoZbtNTZWs9uNeOeBwjItzHXems8616HReNfhXIcxjnmODGNsrkURGHzvqDVyvU5cplMTGju+%0A//EDd28P3G5XYsjk2ZJmESFsa0qZdless1yeLuSwMIwD+3Hk6eGB2/nKNS4vbkdEaHx+eqbGRerS%0AgZQz1xAxjQWQUyIsC6oqlmVB94bd/kBOmXCdUNrQDR2xZkqsKGPw+57eOvK0iLXbW2qFeQnUIsBp%0AbUQ0iVnem7GX5rSdc+xQ3HcDg7P0vsMb+cw56xkGLfFGVSghEQpclplUoXcO0/X4sQgzQRu0NQxD%0Aj6mVUJcmPAo8XxcwVWrs+67BOF+vkc5KrXVRshan3BrtxF0hzAKBQKecKBU66/HWSjQzJXRFIKlo%0AOtdzGPe43hOLiFQpJXrvxb1VK8mIK9A7WQcplWDFTRdb3NMaT4zCHUSrJiqBrglnDIN3wm8a9+Ko%0Adoaxc+z7Dq9hMJrD0MuFPEZie62uIfC3n77yy+cvnL5+QceE/fEnfvjhew6HI946ce9VTd9JNX2K%0ArSGouRtzzKQ0UTQCGXWOve8Y3IBnoJiAu7vHH/Yo61bLLasYJJNXXpxBrSlMrf+symuumwuu1rXF%0ATpRjAT/Lfo2SE0CFtWV5XdLa8Hn1GbVlqZ2BFMhgBiXnhvVyicQr1mn0OihaP1LrdFqcc23Fa7yL%0A2s4leT1HaBoDQ6RLU7UwOlNFKwfabG6hy/OZ54dnOF0IT8/EOOPSRFWB6Ap217cjj5zPa6lM1ytL%0Alcj9vh+wrsOnQsCw5Mx0vjClQKnrXl6hGrzvqfVCqXIm9a7HO4uxkAvM4UacpWClH3r8MEBVXK43%0A0jyhbKGYHlUTMRZyqcxh4ZwnQhX3e4iBECYGNTDkTJpv6Fooz098/fwZYqQ4T/WOuWb++MufiVPE%0AGc/z4xPv3/01rus5TRPPy0x1htvlxufbmTORxVcuaeFcF6KuZFvJpuJSpia559wW4RpRFlwUptc4%0AeN4d7ySWUjQuGZZLYkkzqY6M73YceocqlXmqXHzP8sNbpjdv+fjG8dR3PCnHmZk53bh7f8+b330g%0AKMV5dHTLDTstlFPFZ89RDRRTKSoy50zMcLpcOHjH3X6QO0Jjoo2ucHm68fz1xrvj93z0Jz4/PlOm%0AiVwsOnSE08wcMq4f8MbjbU9VjRvnWxNfFgbM5rb3hqwLuUaWJrM4I4UjvN6DgagSQSeykWFp1ZWi%0AJEJTVQUjPiyxbQPNva+17HvaGFITLJVu3LhaWkxy/RCJ2wSltrsL0MSdl1SDwN7bmaAK00uv5/v1%0A1+mm3KrmqE9ZhlhGcSuBX06f+fz8QK3QW08tME+L3JFb26puPMOKBqvo/mKP2I97+m6kKovrD6Rc%0A5exbLc/FoIynIGUT1RjinFhKYE6N/5lbbbmS10JrjdUSEasVOZsrqDo1AakV+5BBR5QT4a7UyhJn%0AqqpUncAEchWXlvzmC7lYqB5rHEpZwKKUR9uEMbaJSfL3SbmQU6IsC64m4c+V3NbA9RgnZ0V0W5O1%0AuIBRGoysPbo6VPbYKiy4mDK5qu2umVJuJpLSBMJ23mvRfNTawp1FJKySZKANAEuprQzgBRgtyBmN%0ANuolJtb+0t+yAnVrlVwX//Z9VdE6pMiKjStUqxhUjDHi+veepA01BEJMmA1Q9x//+nshCAHbC/At%0Amb3y+nD4+t+vk9HXG+XrDPR6CH7NTFmtf1rb9mtEMFn5PhtU2gpUrHeOcRzk98rC28ktsrLyLzov%0AvCHvvUylG2fDey8gSgXzfKOWRHxt5asiahln2B+lgasfe5RRzPMMSg5RvnN03uO9awer3BwuebtQ%0A+a5ZDJWIJiEEUrs4rVGgJWdxCKVEZzu6XiDZT6dnHh8eCPPMYS+Hu5pLE3rksKKrWPOqkUv5Ms3k%0AmBh8J/+NVlusqJSMswZrFGFJxDBzu5x5fnxobpjSXDsR1Q/ba5UaK6cUUfWl6lWEL61fcpdyICpb%0ATEhiY4mc7RZF29TSdtFbfx8BVct7n1JqIhvNZgghLoTW7gYyhc9NUEGJoCLw8PWZ4tWiIa93avHG%0AlBJmi+YlTMmi9jbZCApKlS0aRs0C/a1Z7IhaToUrm+r197FR7psIuPIBSnsmTbs8ry6g15+hjbWk%0ANMrIwdA5izOWBck4e28xVhGTKOQoEcOokrMGAVAqVUR3EjPQy2venFxWW/peYLfWCoy7G3xzkyQB%0AFStHCDO//PnKfv9tpXJFbKeycBpqlWm4tVoOw6qSwiKOiaxRVsRLEUItyll058EKp+fT5z9LVrwk%0A3n/3A8pWQrI8PDzy6dMvXG9XJF4INc14pxmHjt/85nfc3w38m3+biGlivx85Hg9AJYSI9475MnO9%0AXvirv/orcgoSW2nsnYo4Mrb1qlTmeeHx8YnrdaLzz2jlyEk2V28tOQa+fvlMnGe86wjzTMlJhJ9S%0AWZaJKSX8sCPmhZQrKUccDm3E8TbN0+aGqxTqlCVSkiPOynMTk3A+tGvNDSjmOKMWmbYXVTDaYjvL%0A2A8oXbmcLqQ0s7CQRplSdV3X7K4yGdrte3748UcO+z1xCeSU6HzH/d09t+uV0/lMzQXfSbtfRdat%0Ay+XM5XyRyA0VZ+VZVm29E/CxpXdOAN4pSushFeuEsxbDQtUV722LvwbGcWQYR/qho9bCbZokPtI2%0A9MqLa3J900pprRHabA2UxkgEtLSDn7R5RYkqpsQ8z9t+4H3XxHyHKVacGOu6peRzUpRpsTgRYk1j%0A7tRciKmwtiGKa0ou00tcyOTNMZmyHNSstTjTLr1ZRJIcpJ1yHbTUWjjqI1BbK5w4OjvXsdsfmKaF%0A8+mCsY6HL0/8+suvvHmzw3cabQ2+M9zd7amq8OXhgc9fPmIsvP/uHe/fv+P+7RvefnhLjpXnr1fS%0AUqEq0hLJy4L3d+x3A7f7M7/+6Y9UTWvT3GO1Yr5N36wB8zTx8U+/YnRl7Cy7rhNxLSu6bsB7eT7C%0AkikyO8AZi+87YgiESYZwfd9RwgSq4rzjeDhyHEfynDDViMsuZT59+sz5dKGowuAGqmlRHaPp9yP3%0Ab95y3/XslWaXhSql20GtVlDGbnXzKUX00GOcJ2oRbJw1OOXQKbOkG6frFe8sbw8HivdM7gal4rYa%0AXoRVp8A5w/AXtfOd99RQSSpta7Do9omQpV7YeYe3nt2wpyJtfEYbKAHVmEhrxHnoB+7v7+jHkYen%0Ar9h2CZBImMJqjTWK3dDjnWMcBrnca0WcFwoZoyyeVdSV2uJaBcRKLvTWMGrLUBUuiiClk5FK+apx%0AVEyt1BTJNUEpeC2lClnBQSmuSjEtAXU5o283zDQxh8DX643b7cYwDNzd31MLnM9nnk4nQhRnY0qJ%0AkhNd53Bjx2We0NbhtEyo56D4YHt+aM1qcR00tejW67Oo3AjkvKSaCCMV7rwIMVWeEWvsFnldXUaF%0Aup1bXwvSql02tdYb9/J1XbG4mAVqVRtHs7Q/bz1TSKvRiwOp/uUfQtuzjZxpclwhqLVd0KTYohRh%0Ai5TKVvucakGZBu6vlRQCeQnkJZJDlEtiKSxp5ul8oS97QqmkHChF2qDOt4kpK3TX47sRrCISuEwL%0Az8vMKUTmmjH9Du9GilbCPKGwP47s3x1wXUcMlTBLgcnpNhFywA0J1yv2d2A6cTV+ffxE+nrmXX9k%0AihrnOnKWqBwKsrdkLRe9OWSmnKAkZlWIsdBpxTRfebxd2fmOr+cz//4//Ac+PjzK0GI0pFR5nibK%0A0yPDfsfH04mgKhTPU7jx8fxI8AptOuaUmWJgJlO9xnYW30vr1nmaCbk2EG4lhsTYOwa/gy5SU8Vp%0Aw4ed4boYeuW5Vz3h8cpptBSrAc9l7yjqjuW7N/x6/UTaaU4MPE9XbnXh/qf3jL//kQHFs7e4xyfK%0Anx6Ypohfrthc0FmR5hvWVzSFwfe8e3tg13l+97vfkpZIXCKnr898+uUzX379xD/+w3/FsRv5tHwh%0AVdjt3uJHRzzP5HnCovBovJJIolNWhlXGUJI0EoIMV6y1GFWJtZBNc+YbYXwZa8SlkwvzHFhqYM6B%0AmCUJYVUl5IxbgdQtCqWbsGmcp7Nrm3S7vGdpj3UOtJaymlKkoENpDdngrMY5hbVgTBU1t1XeyzBY%0AzvKlpI07Jg1VcrgQQfmF61prE19zbEuHZg4z023CWMe7d+8pt4XbMjPHIK1dygAaaxx9N9A7cVzu%0APnz3zWf8Ogeenm/YbqSrAaUcWnuc67Guo1ZJuqyRuVzkeQ8xEuaZGEQkVardJygkUnPiy4Bca0hZ%0AYzRUkqyDumJaXE7uREHWKmSdNKZijW1uJKSJssaWWikoU7CmUstCCjSQdUGrBMVREpBTE/fk7lib%0A2K4Qg0EIC3OQGDFkQq7yGymDqgqjjICutcZqtTk5c30R+XJbE+W8LOmiGGV4mVsqIecmULX0Ra6F%0AmAsxxcacba6ett7r9gMtQx3WwWNzhL6s+42FvBYEVQl4o0QQ0k10LLWwJnor8rlYMTcrAmYOkfxt%0AmvDvfP29EIReX1g3QWjNvbXNcJ2srPyXFdpLs7WtYC7T7FKvIXkrVHrdVJUyG9BYtwnuGrFa28JK%0AzkQqITQOTEzikjGGcRwJ7aDtvd9+ves7rHfbG7oKG0uM3K5niVS9+sopUZELRYhBal+dJV7kITIt%0A6jL2vUx+2xjKGkeMkev1SgiB/hXnZ32NYoyM44B1hutlAaT9pW9wZHW5bNG72+XKw8ODcIBCkNr4%0AECRCM44Cr9N649zcrlfCsuDu7zcI9nrRUUpgaM7ardb96emRvu84HA50fcfDw1fh8Ay7F0Folorm%0AGAPGDo0PI1Cslfj+Ina8CELOucaRWV1TrVVIrQ6b3OJpdmOhzPMsQFKtKUWqr4/HI/3gvxUPayWU%0AyLyII6zr++0wvT2LKb3EC7YDIq8ErFe2UCWso/SqcUyEI4XW0ghHKmDFxq8Um6OnlkJu31/XdZug%0AtbaU0RZy82oSKtBHhbOWHAJzgyH3+65xXjKdl9YMrYW/U1qUzhhDJEnbmDLieiqVnCME0MYKJ8FY%0ACpDaxNN6ccUtpTQxUqY8K7thrbgupgJaxLzWmJL5Ng4R40KI4iYTMDWkUrjdxMmSY2QdpVZVUSpj%0AncCmrfFUA2b0VC1xvmk+8/lLJpXA5frE7nCH6z1LiEzTMyFO9F3HbjdiUcS4ME0npmmk6yzH48jl%0AKqKM1oplCUwNlBvCwvPpSSzOrCq9ZSnL9l4dDsfGxZHXM8TINC3Mt8B+PNL5ge54QGO5XSdu15n5%0ANnGJF8Iyo7Wic7Y5jyu9c2insE5E0TiLE2gY93h/aM/6xBJmoDT3TSaESC0iEpRaWn5ZbWvierno%0Ahp67w1F4Qk7cfP0wULI0VVltSDmRimxKx+MR1zuM03Rjz/FwQNXK0+MDp9OZ0/OZUgtd1zFEWeO6%0AxoLKOdN5j7t/Q+c7np+fWeaZVRRds/2Vii7ioLHWMo4DOY8SLa2Fy/XMEgIlhGZjlhbI4/FI13cN%0ASB8ISdhml8uNUivjbrcJw+uX1kraG7TGtf3BaNc+W3ZbA9ao8bovpZRYloWuC/S9MM2krdKQs8ZY%0ALW0gVqPqInGoHOi7jv7QiZsjJW63G3ESgUnAjxlrHPfHI1T5TE3LvLUKqZU9VwshNBdBswinnNkN%0APc76JubK5THGxHSbOeyO/Pan33G9Xfnjn38hzGF7fh4fP4OSmMLd3Z4Q3mKd5svXRz59+kLMC5fb%0Aldvtxt3dHW/fvqHrOs63Fg3reqouxLLgrGN37NEkzCfNw+MThsr7t2/57rt3zLd5WzPW98B7DVWa%0AJZMxEtFBk3MRJ1ISce46FYY3PeNxL6Jc13H4caRrw6GkLAe1k2e0gUDv3hwx1bQDI0zzzPP5LBNl%0AoJhCVBVdM6EkQk1EXShGDpQlJqYQCCkQSiJpyLod/KwmIodf3xy+12VBUVmmG9P1zHI+s9wu2B9/%0AotMGby2X05nLHNjvIvdv3qGNlctFjEx/IZhdr1eevz6DloHFbhyJNRMWqVovLTKvlMZpOaN4a0kh%0AkpawsRm11vR930DjnrBMPJ+emnNWINkXc9qYgrbvSTFyjrIHxiXIxaHkVvOshC2WFpbbjZILu36Q%0AmKm2qFSIZYaQyMaCNcw5o+cJoyuQWTpH3zd2YIhMl4l5XgDNz8c96iiT3l3NxMev3OaZx6cnLtcb%0A++OREiZKhSp1XrEAACAASURBVM9fvvLx80dui/Aaa3PieOskgpMC+7s7nOmoC4Rs8B9+IOeMaxDR%0AaVmYloVMwSpehkLNCaxMc7RXie/VFiOhlpcRUBvirGeLNmtpzhwlRqQqIqAkz1RzrL8MNzd3pF6d%0Ax2Vz/4krvm7Mj9riK0VncdcAawVxfXVOsfbFXZ+SuMi01nIBW/9+WvaKd9+95/jb38qAJhdRW4vi%0A8nzi+nxmXGIDvGbZG2LEGk3KkSks3II02k2NZ4UdMNkxTTduuXCJiTkmUinEErnMMzUl3uw8pWqe%0Abmeu+cL+rmO33zGOO8IM8zXw5cuVL08nYg24UWP7Qvf8xGW+YF3ly5cvLJ8DtzEyZU3XDXS+px93%0ApJJIRWPHEe/2dGGPeX6mxMR5WXBakbXsO9V7ooK/+vOf+PT0RJoD7rAnLZHpOtPtB8roeUiBL+HK%0A0+1GVJCtIjhN9Y5bKlRjKdFIxB4ZZNWkqUnLvpRBu67FUQ0mShPS9/qAVhmboRRN7OWcnc4zi0pc%0Ak6HsOqoxPOlE1lWcWjtHVnDVPV/TlVIjP6vKvfXshx79fCMrSwiS2NBZU0Pl9HhmqZnunee7H9/z%0A8+9/4P4wUFPkhw/fU1Lm8nShzpVH/cjTlwc+9R8xVTH6jts1UsPCYX9PffOWnL9KE1eUNTMjER+B%0A6Bu6voPqyA0qrY3cx5a6EFRz6CcFxopLTWuJZOsEXuNqj/JSsiC2ZI3prfAD29m9BgNRihl6P+Cs%0Agyroj6UsGxdNBrcVY4Txo1CoYvDW0HmLsxqtxeGfa4QamyhUN3feK38fwAZ6V9CAxSKslpJbG7Rj%0AyRllLXd3bygmU1JlqRfmkCkNjK+NkthT44tq63jz9j3f/4M/fLNHPJ6uPDzf6AdNFzTey0AqxEKp%0AUrNeamWZF6bbLHtqhhJFZA3zjRBmgUl7j7V5e020VhjtZBCrJRpbciGRoeatMZkqlei5rsxPGWZ0%0AfY9SmiVEwiIFCUalJoY3hEyJ0sKYKrkErOpQylOKgizcLV3bj+ZYVLzwLnMpskzlTI3Sbldb06LD%0Ako2iai318ko1D5rZNASjDdaKM9R1K3OKFi0spCQiUCp1Y5pmqnxPUeKHKclgf42f5fLC7/M0Ueeb%0ANb6xjfVLO/q3QwGg0YbkBP+SorLOMe524hTTjUnpHJ02vFho/uNffy8EIXjlLljFhabyrS9ObiLH%0AFodSWpw+Qmb8ZtKybroyLTEbrGo9tNdat+awUiopvkSK5NcLKDq2GNg4jijkgbLaYJ2wQ1ZRqgK+%0A7xh3O/q+bxDU9oExwks5n86bu+L190x9eYistVjnRC3UCtfJpFM7K5fonFqtsSGkwG2eWJYF36xh%0A+XLZGBIpJ3aNkyGClWa/3+E7C1Tm+UZG0fc91MrXT5+ZrzceHx+J7fIeQ8BZy93xiG8XRYmPySHQ%0AaI23tim0Gee91CyXvGUkS0rMtxthnvnuD39gbAfJ0lRd1+IbG8wtRqma1mZrTpFKSLXZ7OQZSZSS%0AcM4Q48K6eBuzNpKp9j7KBbDrugZ4lppp5wy+ubtSjgxjx36/bxG3s7iZGrT29fsjoHCzXdJqYwGs%0AH9Kt8awkKhlrFVrLvkWLj6UUpRpXVWIIaN0OgVXibRa3DvTbIiKKe0mNHdU7VBCiv2obVqlC9K9V%0AnDRQhY0DbXGVqbFCYww4a1hSJsVILolcojR9FBE8nDMEDUMnsZdlCRS1ik1R1Os1pmg0KSzNNdcB%0AVUCXqlBqIoRZ2m9ypuhCt/M4tyPGwPVyokYRksbDtw06JWXSsmzrgtJSA5uWtDEWWG23RuE7y+4g%0AC2EtijkvYiNHnpVSNfOc+PJl4fnywPHujq7vuX/7hsPBsmfHYbfDOk1cCjEsXE7P/E0847yGkrid%0AT9TUE5eZx4cnzpcrvu8JS+T8/Mgf/tE/wnuH9yLaffnyhdPphHOO3/3mZ3ajfCaXaeZ0OjFNEykW%0AvO1w2iK6tkwrrFEYilTOl4LRbmt28t5he0dQ4AdHjJCypesdfd/RdR5nBfBsJi3Vu0Vqz0tZyFam%0ADhVpTKi14PuON2/eiKA3L+z3ez5894H9bi8Xo1J5enjGWCegfaVlnZxFcLYteuQ7cVxerxeWZeY2%0ATXz6+Eleh1aR7rSSZ8vZ5i5cUFrj+45+fEM/dpxPJ26ny7Zxmgbl3yKhG4BDYa3CGCewZS3ikDG6%0AtQtKVG2eb1vdvTaGXBooPWfUfv+NEME6gddyeFm5dCWF1lS0XsYa3LmtS0oZjG5TmZJRjetjtEai%0AhNIwZ41GWUvJlVACOWSKqXS2483xDVprLpcLp6dnTqcTl9OVWit3B8c4jJvIHJtrrFCxGol0KsWu%0Ab4yrto6mnDgcjs2pB1QwGJawcIkXBjcyXSb6bmDXj1zShd53qApTuLYBiNxUaxGL/353ZLq/8fT0%0AwPl0RVtL1Ro/9BQlMaxpvhJvSdguSmz/RWu6Xcdvf/8zn//0EW0V92+PHPYHSojfvA/D0PPTb75n%0Anm8iLDSHr4g4L9OvGCvGKoZhRClNKom7wx0f7u/QpfD49YG3b+65U4ppmQnzzIRhd9cLAP56w3gn%0Asbr9QAWM16RFSYS5wlISz7cLumZ0N9CbgVoStygX3TknohK7v/UOUwUSmUthQNq1bmEWtk5ciDlx%0AnWbSbcLmwt2wY98NnL4+cr1eyfdRBhDOcb3KAGe6nr9ZI78+fOHp6yPjsOfuzT273UCIicsyN4ES%0AYlssvff0voNSmW43QhN7UhQ3534ceXN3RwqRr1++cH5+xliJV8yTDJtKihglVecxRsIsnLnViWqQ%0ASnpjDLVxDZcCaM2h69jtdjLB3Q7u4jK1CsocJMZWI5Couw5ndljvKGFmuZ5gSdzvjhyHEYNmSYkc%0AF1RNDFSqN7AoepXxJJICrSJaJ5yruK6B4GOFIHFAXSu2CWbVakpz71Vq4+xopmneBkMoqAjvqZaG%0Aem7nVJGy1oN7kXNRi3cK3F58BLlxI1SbBJcqorxqrp/tjKhezsXrn7E6v9dnn1qwakUKyGXIyGSO%0A2toAKxL5WJvLVldkrXXb1wHWumIJEcI6cEFplHV8+P473v32Z7qhl323oRqc84x9z1479rXSpwmX%0AM3440LtMMIWltkIEC+gqUc6+B+u4RWE10vaAO+epoeP2WJhKJpTAFDNfTo8kk1BLbZBfiAFiMCyT%0AZrlptB+ZrgsOhR0cS6wUXVBOowbFKRfK9QbniePhjp/v3xISXJcCSXhbGE20lpAyJSzc9aMgEqxH%0A7wpzCPxyPnOOkbEbUTkSS4TekoxmiguhJC4arhpCLZSq0MZj+h6tCjonrIroHEnNTbCkicsC8xxJ%0ARQQfbx2d6emrp5s0Yxkotxt6SaikiEFzvt243C6oXUfxjqnCUgrL4ClUvi43jm9Gclk4X+BcKvF8%0A4//940e6N3e82d9xPgXma0FFzcHtuOOAL4pQZ3FGzIWx3/H+/XvGwUFKTHNGV835NPP4cCIFiZp/%0A+vUrTnV0vuP0NHNJN6wdxYmhNLEmllkA+AUBQxexfLDb7Vpcu6IMZORzutSFUBBmIdKWWYtBIc2/%0AyspnxVqNLs3JWzLKGfxBXOoKDbENILM8/yFFthpyZfC2I9VMygL6tta1+wyoKpBhZ3XbX+UOV161%0A+W1Rzy231JoCdUUVtYnJcn/U2x0SK3c+6zzzNMlgXXfkcON6vhLOE3FJSBOldB22SRjOCov23Ycf%0AuH/7rUMoFEVUHlU0ORSclyayEDIpFTonMaoYk4hCcyIiBQwUEaBKjigUnTOMvcOOFmcV1llxI7a1%0AjlqojZ1aUoBXEa6CoWRxUmqt6Kxh8Bal3dYSl/Sq4TUGm8p0Rt7zkhMlCy9YzDWCa9EoHPrVnrLe%0AxTTGmQ0DA6UVDcj5sNQGnKiapIVxJD4vWe9W5MvqsH4NFVBGnpPVPJBzFidfMpT2N/BdZmmxstju%0AP6ndJ+VOmbaUx5oC2Vqva2tbM4WiNUGvzu+8nU+tM5jaRCEFpd2FVBOFtiFllfOrNXKn/U99/WcF%0AIaXUb4H/Ffhedgf+l1rrv1RKvQX+N+D3wF8D/32t9VHJzvIvgf8OuAH/vNb6r/4zf8bf/YeVrfVl%0AjWjJwS/KQ2D1Rs8WC34DjcHmHlkV2b9sGnvtNtErhgK2TXf7OS8Oj/WNEruXfhVjquIq2O8FjDv0%0AvETP2iZd6naQ+Mvve60f3O/33KaJFShmmjUXhcSrlKJUUYqhsHJlQgh0Q4dCFEutK2v9vOT+PcPY%0AE+eFeRGeT61NiDCWvpND/8PDA6fTiceHh8158/og4r3fmr2ADey8WtPWyFRtGSOt15YMaUT78P49%0AP/34o7SMpURuLWbOWoGQ1UpFviel2P78l5dMoGXrQ56ztJ+YTVB6UU5X+LZq8bllmTeXmLXifprn%0A+Rsn2ZojNubbw5duoorwjdrv3f6bNb61/r5rLWFYxGZZuu7F/qdoPCe7xcFoirKwrfL2gVdtkaDW%0AjRlUS9kmiVThIoQG4BWxEFQTO7fXwbYpXhbhsu974W6lTDbSGHa5nLherzKlapR9KRQQS2zfdzjr%0AN+cICKMqxJaZLRldzXZuXIGw8u8K83QlOyesJC2b4RxmgYc7K2ya1ty2RvXWL2lts5sbROB/VSo5%0A22acskQKtNF0w8DhcMB3HfOysNwW5uUm9natcW6gG5xE2LzF2UwpE5pRoNeqksqZp88nsS0XabAL%0AIQIeY0SYvk1XuMHj4yO3eeagwBpPN44si4iNXdcxjuMWJQJIUaYJXaebY60jxUpOE7fLpa0H0phR%0AqnBXcs7S6KSE1+OsZY1vKKU4HHYiXgB6lAjm5Xzi06/Xth5olmWWqFibRDon2fh1fdEVjOsYWrxv%0AbdWLMXE5X4khStyjwvn5tMWiUFWehRSx2kgTxnIVG7cqbWOy5Fq5Xm9cLhe01txuN3b7HXt7kPXZ%0ASBwppcyyLFtLw263a/XkgXlZCGHdB0ScmMPCtMwsy4L1hn4YNqcDCnHc9P3mKFxF/2VZmMOyuT3X%0AiNfyFy1jK7vMNTjfKn7FlMRBUlszmVGsTSXGGDo3iFMCARKG8HKR7LqOTnUoo+V7SpHOjwz9DmcM%0AKWTOpwvjOND7HvfOMvQD3jqu1ytrzXfDEOKcJReE6xSCMH6cE8GrVuKyyLyridjr3lqqTIEl5qJ4%0Afn7m//m//z13d3cUhTS2TVOr6RUhq/MD+/2Bu+MbvvvhPT/+9BOfHz7wxz/9DY+nZw77A/f37xmG%0AA6VWfvcP/sDXL1/59MtHrtOEXHUN3nnujgd+/s1v+On7Hwi3m8SVa0U7880+aaxh2A/goZpKXgK6%0AGgyOzngUtvGpNPvdwHSbyVNhPI50zlJyJC4z3mvevjmCdXx9fOJxWshzYHYTv/zxzzw8nIQN9uZu%0AizBWpXC9x3lLbzSDlUnqXCJz9QSdyboyW5gLLFoiTUVrspb8mndOhjUVbvNCmhdABkvDuJNWpWki%0AxUS2iaoj3ljoe2HrWCOwdcTKvvIO168c06t68sZt6zuKUSwxMAURa7UWmLnXlimIK63UIhG9CuNx%0A5O7unnEceZwemG83LOCUwTuDrbLne6XRuUJMqCSuJY1EYrXSGKVwytA5YXXtfMdghA03jqNw7JBI%0AZK1F3F5akZFmsmURcVibgrKFYxnprMWNI12p6FAYjMeXhMXSewuduEFzrXROoUjoztJ7RSyFodfc%0A3+3IClzfyZlrAZctGMOtJNwwoHCY6liqZb/bbW6/YgyprgwScSMYtW3F1LXVc22VqVBVaT8VGHJB%0AohN/52s7p6p2BmrOndpq6GshZ7WdP1fQeWmXImnBK2gtQySJfTRUQha23QqgX7mEayyh1FZtvApN%0A+pXgZIxsKrUgP5Gqdm09/Tjid3tozU0AP/70I+XjT7yfFt6Fmft4w+QJPyjKqLjViPn4KwsF23t2%0AxwMpVZTuqcpjYsADoWrOMZKcwxxH1L7jkiJ66FhuZ+ygGXY73ry9R+H49OtXHj5dqLlH47k7fsB2%0Ahi/nTzireP/uHfs3FmUCXT9y62auzxOXmAhzYVFXxuuE6yz0A0ueuU6zrBs5o60F3zHV5nhGcS15%0Ac6TGGHmcH9Ha0Ds5J6EQRASV2Rpy7+VZojaoqxHHxxQpEXzxmFLkok/jOaGEm1UVSlksHV3x9LNG%0Afb1QvjzTZRicYwmJOhdqtTyVRPCZPA7oboCUiOcb8TIxnR4xnSHcAiZBvEQ+/81XPu6+kO4zD18e%0AyefAoD1ea2qKLFPA6Iy1EHLi6fmB/++PlnGwdNajk6bGyuePn/nzH//MfI30zrGkQFJIJC4veGdY%0A8gLGYHtDvs1y5qWCEeEy1UgoCh00zhpSkfhVAQIJrML3DrcfcMNIQYm7vCiUKlAgJ4k7VkR8LW1t%0AMs61+6FCZWnMUr6iElRlBMhcC1obcbkTRUDFttSBalHuSKmpRbBNiwutsShkMUBt9wPZb9fa9PXj%0Arr7Z49ZilGoUhUJow9UQIqfbha/nR05PF/J1kXuVawkUFM5IMc+H9x/4h//wn/Dh/Q9Mf3Gt165H%0AuZ5cZZBijRSBrFPVkl8q2EvJxGUmVNUcjAWjm/ZLRiu57/bjIK1mWlNyJEUxUOQoLXnWWLJV5Chi%0AUs2FFLNAudHY1vYVQ6XmhRyznDMy0oqr5L2quZJKkORDMai2d1orkaucVv4qULO8N81M8rKaynsh%0Ad7C1oVGg4FLHXoTi2tbwF/SavM8qCxdIgOTtNTVyv6cZQ9Y/yej1/QdrBeKcAVta/KyUjQG7Fl2F%0AZSHVgm2cotIiynK3NA0qXdc53nbHq7GwJGH2bUKWNtia6c9n9DCgayFWcTfGWlnCfzoz9l/iEErA%0A/1Br/VdKqQPwfyql/nfgnwP/R631f1JK/QvgXwD/I/DfAv+4/fhnwP/c/ve/+OsvN6dUXg7069d6%0AOS0tMqYaa0Gb1f79ctlfBSDbJqY5v9RUrzGo9UsOzvK/nRWLXCmF6+26VbGvgsFqD3bdQD90ArDr%0A+0Y5lzxqCFLRqivf5M9BfTMJ7XpRsFNKVAWdd3Khb3bjzjlMVXKxS2lzAV3nK37wctmuGd3agJYw%0AM/SdTDWMoZTMvGROp9MrAa6Sw7JVGx4OB96+fbsJJqszZo3TxcYCALbontG6WQfFgZJTbNEK+Ujm%0ALA1dP//8E99//4HjYYfRwkkqzbmkoDXqiECiNPSDxzuDVmsjmW2ii6LURMpR2sOUOEdQ4vQpzR4o%0ALi1IKTDPU/u1tQk+pV2eDM6tbiLJ/Vq7wmsF1Cj3YHH8CJRaHADftISp0tg7cmCPYZa2o5JlQt+E%0ALuvsxr8pbfFSSuBrOS1Qe2oVZ5FSwhiSRTpBzQ0kKxGykjLFlXZgjFRltrjaa0ErpkRNaYs3hnkh%0ALAFdWmSxZIxWwhHqxPpZAGelxc53jl2bugPkVAghcj5PaG0kZkal804m6ciEUYTZzDTdiNHifUfX%0AuTbVCyStGbQIGNoalBEHweuvta4+hNCs7HWbuqz8qEKlGo31fuN2YTQYJZGNkFBauEi7/chuf2Dc%0A7XGdB6R573z6wvUiguu0TEzThb5zeO/oO982+gyq0HVO+DZNJDXWCKjX9/RDx+VyEQbBHEScuVy4%0AXm7kXJhuAaM1Yz80+7GIytNt2gD5Wmmc9WhtwMISlvbPM1q4quJQNAalK2G6ElsLkveOzsmf+fj1%0AgWWZGFr8KMaIc479fs8wDHS9sHTOlytLjnhvsdpBrtRUyCFxWS6EKbTVqjZORnOjWCOTHmfxigaA%0ArOLISzItXUIQZxzC+1hjti5HXOeIOZJDbq4ij+1ojDQRxb0RJ42ZxM2zLLMMBKrEK/Si8Z1j2A9b%0A3LfUgmmO0H4cOBz24opoB4JlWfj111/59OWzCN39sO0P30TGKiIao1DtQrs6KmpzDlZqA7I7UpY1%0ARSmF9RaSCPTVIvzJluvuxh43dihnKBEoEvVRKK7XiYeHJzrnhCnX9+KWdCIuru9jrcKW896himKa%0AMzFFUs6MzmK8ox/lGUshbKDfmkFZERmXRT5TCi2ihXUs08JzecZ5R5wlYiowxUgmk5bM9Twx3y04%0A69n1I4XC+XzlNgW06bC2A2xbgzzv3n5PivD09YE4zdzmQC03dJGIgB97lIEpLsRlwbc9b3sbDJRB%0ASWNHlYikqxZfHV51OOWhalKuXJYk0Upv5DOmIM0zphbeHA9ysDWat8cjZVrIU8IWiMuC1TIdJhcw%0AMnRAK2zn8MZzGHockG5XrvOMKpVeK1KJzCUxU0iqUrQwMagi5OcC5EokSsQjLvjO0DmHRTH0A1Yb%0ARtczeM/QeWniyQO7w5HjbkdFGC21imPq9dc4jhArvveyj2UB/Dsj+5Qq4trZDSNd30nVckjUlPHO%0A4Y1Y0r9//5bvP7xHKS2Ov1LojMU7afyLRhOMnLFcraiU0CkJ1NkYeqdZ2VhGqeZw1DjjUbUQo1QR%0A57py8Jp1HsghkpQmKRpjJtI1u7z3Hbthh+sr9CMmFXRIEAud7dBjT3KKWDJLDPh+x+F4wI0d3Thy%0AmWeUqeyPI8Z5lLOUXHBRc7R7TOc5h5lsBWDqdc+C5/DT94y7nqIKApFd2YcJ086eSrX3Wq0DxHXf%0Abc6fivx7/eK+UdvZVdZFWRyEBL+23qbWYFNtc+u8ErRXfuZ66fwGYqtUu3yqNvhpl4sst9WqWvFC%0ACxpsWAVFA5e26XsrcjBaoWtrI9OGVEHXivYe3XlKi5FVBbEknq4nzG3i6C1iVwTdGbp9z3Q7EbJc%0Asp2XZ85XTUqaWOQM562T16MEMJndYc/w4chiIBjoLiN6Z/E7Dz2kCPN1IUyJ/fD/s/buPJZla7rW%0AM67zstaKS2ZW1a6q7rP36TbawMLGQeIHHA8PIYR0HDCw+QVY/IAjYYCEhJBAAgMbAwM8BFIf0OmL%0Auqv2rsrKS1zWWvMyrhjfmDMiq2m6EUQplVmRkStizcuY4/u+931ex83xDRhNqIElj1hfyKkyTQE/%0AKJTpcQeHWiDGhWQUH54vXP7iL3n39RsOp4GqNbbv6cyIT4maZP97eX4izKIeWqrY16cYqMssQOVx%0A4GgNKi0NIQDLuoLyLDmRsiRQqVLRqXKZJuF8ao1RoiaspeIbFycpSSO0xqOVo6yFcFlYHiP2pzPu%0AYcKmBvrPgS4HVlvo3nXMwaCLR6vWaLoGyuOVeZ3wvcWRGFMDNf888Yv6A/PxmU8PD6yXmaP2OA9m%0ACagu47zUHqlXTMuVv/rrv2EYLIPvsElDroR54TIlaoZhUEQVJaXPVWqnqL6SXESZSu2hrHLdKK2o%0AGrIqRF3QukAN5GrJVaxXuUp6lHEO5zs6N2CsJzYui7JSJ9QMRiHPKrKoebTsB6iSBqaUwVmHqp6s%0AEsUWdGn7mpYgZbTGOCs2wdyi6isoIeRL4BEKqqUU1RqbipzlRtKFnQdat9HNdu/WfZvemhLt74o0%0AyVNSUAphXpimmfP5mcvlmekyYWJlaCFCSgnPyerK3e0N33/7HV+/+4ZuOPCwfhleVHGkLPy3rj8y%0A9CM1RCiKlOSYxyCCixSFr9ba0dSSULWgyLKepYTVjt55jHhniRlRWecsTRsltjqVAyVJ0EGOmVwM%0ABS/7My2sLJUtNRVUVpiqpOGjHE55aoWUCrUELAWrLUr7vTZCCbtIfk5xUqTcsAJa1rMm69oVkkrJ%0A/rVkac7U3NjBYjwT1dVuP5BzluqL3bfUrb4Ku8AkN2QCjR0nClGk+dsA/6oFExj1uu5vjXqjse3C%0AyEWYRFtjPzXGZ60FsijQc87kKgDtVLJwQKskQmalcDlxuFsYYsR1nSgNtyHg/1eodK31J+Cn9uez%0AUupfAt8D/wz4N9uX/efA/4g0hP4Z8F9Ueer9z0qpO6XUt+11/t6P1yohpeS0vOavbA/Rl0ZO2S9a%0AKZhakfgqPeGF5m1e/bl1/uT9EJMkYQGvFAoyMR6a7eJ6vXK5COjUNgAZSqGahWGDGZdmTt/tSjEQ%0A5onnpydqTu3hvb1JIeXDZpUKDV4m0DRhTFgBnBnD7d2N8FYe4v79UoqSrqLY5YvCpRE+xpvbWwT4%0AHNvUCInZbV+bt6aOcRyHkT/53T/l3du3/PDDD/z4w4/M09ySxqSxpJCJJEo1plLajy3ITbNBmbdU%0AMFHorNzc3HB3uuXu5pau8+QYxF/uHTUXus6zhpV1XVCoZr3b0sBk1qY3Wd82udsUW6+shilHgT++%0A/twr7tSm3toSyEpRe5NoU/hsx0wbs2/2YnuvwjzRrYv7kuy2g8XbBPcF+mx2hVHJEgW+eVuppcGa%0AS0upi6gGo5Prv2349mufV783kn7bSKC3kMsmmayVnDLrMkvkeIsdhkIM0iSqVY77OPZcOi+gZqNA%0AWUrfYZSi7zrGYSv02kKaC973TJPYgdawoq3FDz0pR3KFrncsyyrd71xwWEqzs8UYd7WEdbal30ja%0Ax6/XBGmwRSoCXxPQmsSKd32PbZtw13UY74lZ/OUFhe865jRjnWupSQaFpMblKA+MEGaWZWFdZ2IO%0ArbBe8Z3ldDxQyoAzjhhXrtcr5/MZpTTOeTrfUakCX27wZhCI6eV6wVlhUhlrZFOlLfN1Yr5OaHRj%0AmGlykujTlBK1CCxwHI+iniPLRrLmvdHS0+FwlJhJQSx/SikYBrzSqJTRpWAKIsWNBZUrXefojae3%0AHq87afbWRTzx2tHbTqZ+VQtQNEZKLpS4xRzTrnOHtraxIipoLVaHmkVRpySVsJYi56MKfDvljGtK%0AvRAj58sZtOZ4OjJ0I945Ykosa+Mu8QI9NcZgrMYUuT9Vs2ChRc3Y9bLm5DZ5SUn4Feu6ooH7+3tu%0Abk6sLZr+0hr8zrkmr9XMWn9x/S2tME7atdTE0KyjpvnHE9pII7AUWfdzKeSaJZa2TeIl9cniuo5u%0A6NHOUVG4vsPZTgruGIghMV2uzEqxhsjhEIgpNRuqqDFDlHh5NAyjxRpHB9BUi12z5bz76ivevn2L%0AAj68Jjs/xAAAIABJREFU/4WffvoD67rsA5BlEeXQYRRAurWGXAvrGrheJtZ1IcyLAFepwuC6LOT8%0ACWql857h2DOvM9NlYZ0jlZnn4UqtBms9v7x/4u72nndvv8cy8PH9e5brI3NK1HjhernSW4OuhXm6%0AENeFYejY+GsgdoGJlaISeEXnezwOE7U01IDxMIDSXH78GZUrh+EgTewKJUYOw8DtOHKeruSYOR5O%0AhPHAZX5mdI6744mv33ZY58jAFFdqa+45J83K4TCiUmSdJSlF1cJ6cwSryUWT0TKtNmZPBSm1MCUB%0Aqo/GMRqH7WRfceo6bCnUqul84mQ7bnzHqe+oNlNLZTgcOPQ9KRc660il/p2UsdvjiRrKDh5OMaFK%0AFqhlCFCl0B6HQWDAKZNjFGuXsdIo6nre3L3Z2V3LPGOVKDGcFWZZQEmxit7Vq7kqsG63gcjzRzUb%0ARLOM1yppjLEQlrVZpequFhU7gRa4ptFUJTYK5x3a+aaokCaT0RWtM4k2pbcdthdQbJojYV7AGg6n%0AE6bCermwzgtpXjBUnJZnbI0Jg8PZSo4rNS0o02NbGEZCFAHKKIFaNxh8ase16Q9eFDmbwEfGyK8f%0AYGwJZVIw1C+sWjIrl69TarM0ZHKStWMXGajXBeULSuH193lRwLdjmwQxwDZI3X+uL0MmoL2HsrGN%0AMpRtmCrn0xmHMZZYpYTJCthYgCKP4v2nD/zl3/w1j/NKd3vCeI1OZ8bq6XTPLw8fd3akMdKU08oK%0AC3MOzCmhfUeURIe2dyporzCjp/cWPWjoKqEmnqcnnHO8u3/Lb+5Hjv09McCnh0ecsfzxt99T/Mpa%0AzszTQlFaBqfWofoeFSveaa7rE5/efyQqeKvuUAaGzknh7XtsZ7DteVVVpRiHqqMoOJaVaV7k2NVM%0AJTe1N6AraxE1XEIGYWvjkKY1MU8zSmn6xlxMQcJqqgWdFZNaSFahnCWSuS4z+jKRHzK3z5lusbi1%0AUpIAvLUxmE5hZo1dDcs5s6ZZwgJu33A+R5a0UJ4jpQRKSMQC5/OV8jlxuT3x6VFYZLfHgyi6rcYd%0AHYPv6EoiaPh0PXN9XCjHDjVoiLnd+9IMtp3idPMG3/WM/Q1ZOQJarpPOi63FG5S10lhVUkBX3WQo%0ASiy6qg0XBclQ0WiMthgculpqaMlaSpqVughPx5Sm6qGgVEIVaTbUdePESNFvqtjHCk3lm8V6o5Uw%0AGZUxkA01CPZAbF5aagTt2hBaft7SCvncmidbc5ey3bdKEpMrrZGERIu3uiFvPiYUWip3cszEJRCW%0AhRQimkrvDN7Ztv+XOqLzjm++/oavv/kebTzPl5mH+isWZ66sseJHz3E8MnYjsUyoKrWntW5HhJQU%0AG+y6SZ6qgNVVTY0jGkkhEBZBGpQinKENMyLBFsKPrVn2rRovYQu6gaaV3dONVVUUnUlK+EtF59Yw%0A0cLniS8pcEULiqKQSS1soBaFygVVErUm2XsV4bzZNuzY6lNJItfNElvaUKLZrTCUTeS5cZ3qpt18%0AURjJoLuQ88vwveyDeKm+8vY5JfDqgrhDtlfb7IRKKapSmBYaobbvJJsHCqU1e+STW5J2TiKIiClQ%0A4orGUJIIFHYoeE7tehbe3KYElaH93//x/4ohpJT6HfCvA/8L8M2rJs/PiKUMpFn0w6t/9mP73BcN%0AIaXUPwf+OSALwOsHHPtz8EUi+0ohtEladZWOrDMG41o6mH4dKc4XDaGteHdumwiXnU20KQ62WPJx%0AHBm7jhQD1+uV6Sow4r3ZYfReTEiSRiKmQFc7IafHxDxNTM9PTNNFTnB+2egqmqWnFJZ54v379/zy%0A4RfWIA0e3STgSmsOxwPfff9dS+B5RtKWZAMSG3PBeyf9TS32qbBKk8s5uzfLNiuZ1l4mgRvMrtks%0Avv7qKw7jyKcPH3fav6rSuLJaSzPICK1fLEYiid87pVksH+M4toaMqFBCCLtf9uZ0Yuh6llmsHqYp%0Ad5x1LOvMuiyUUvbmSmrqFtRGZ3/dhNvi6DdbXyaliGvTyu1rNg7QZmvruk5UPfo1l0hYIfJ9TSv+%0AQDm5TtZloe86YZJoLcVwKbjGS9jA4lsMZd38xEq6u9JIke773phyVh4ibWKXs8AYFVUUEIpmTREY%0AMPWFn0Jr/NStwdReg/ZAUkqRYiDF0MDSpjFYRBVTmqLOOotz0tCIIVBLpncd7nSkDAXnPL3rRLrY%0AjodShmE8cb1OuPOZx6cnMhlnNdZ6/NAzjAPP5wtPT49yDg3kmjgcjhhrCTGIkkdrjHPYvtu5Cvsa%0AUJs+ToPvepwX+8VmB7VOpMD9YUQZzbqukjzTCn3f9ehZIM6lwPV85fx8QVuzQ8YrBdM2H+u6iIrF%0AVkLMXGexazrrUSiWeSWEKBLbTq69qmBdFvG4B4EIV+RBo0vGGMvhOAiM1UuS0TovxFWsZDkmKWiy%0APEBiTIS4UiZ5CKYQ0FaaSTGshLRwXeVBV0NoSgBZ25ZSsEqktMdhYEISl4zTZC1g/KeHJ+brTOcH%0AaQIEUR7VWIhzIGhpgnauw3QDNYukFUDpIuuT3lKUIOaEApxyuxRaG0lS8t4Tw0LK0syqgHWOw/GI%0A73tSyaxhJT4lQskcj6Lc6o1mXhZULqKmK4VuyFRVcMnLhso06xui5FG6cjge6Zyn1sJ1SpwvZx4e%0AH6Bkfvvb39J1vjUfN3uoaWDqEec986+KbYAQooBktaRWaK0oCCS1tiLAGo32cn8tYSFUUZlY49De%0AooxYnP0w0A8jxmhyzIymwxVDigKhljXSNrVnJcQE89SA1HLtl1pZVilOl3XFOscwDgz6sDff1xAw%0AxvDtt99yPB7RWvOHP/yBeV4FVLpt4I2h63rG/iAQ+bRyOV85X8574qKsD06guaVyfb6KPDxFfO9J%0AOch7DpkQZiifCKFwPN5Csai8MHQdYVHU4hmHe8iB89MDYZkwZAzyDCw5cjgOX0yxUi1MJaKVMIJ8%0AP+KSJqXAdL2w4jn0R6y1nI4nslLcHY+8vbtDU4iXZ0mka5yC8+UZqwxOCcNg7Drub24Zjwds58m1%0AsqTEFBZiFb6KtsJJq1kmbbHkVsQotLNtpljRtUjOTBEeSEkZi3AXMIaswWvDYD2nfmC0Du0DNgR6%0ANL3SEiZgFZJMAzkGYhJreC6vKQbykZs9aF1mbMqEGFFNORnXgLHCFNu4U6HB1rfAB2cMY99Dkcbh%0AL+/fS0qX7zgNHZQse4wsQQeuWcNyzuSmZqwI7032wLKe2tagylFYg85almURu6luSjVkgKa0EfZS%0Aht5Zjs6ju46iNNfrjImZHoVKEVryTS2ZW105BWmuXs5Xnh6fyFWCMrwX2/BlmpnWRc5f11ERK2xR%0AFj0ErmHhHBfc6YQbjhg1MxdHubvnPkV2/kXJohZsRavs2Su5CONQ1ZcC4mUss4VJIHYE1H7+NitD%0AbUWGsB8k1r6ULDaatjPY9m/73retXVI5CNvE6JakU8sm92FjaWjUXhDIPqp976rE+tTYFhvsutWs%0A8rOXpnZSor6PFdZcoOvY4uoBYs4sKTCtM+dZ8xzBpDPFdDBq2ZvFwDqJstgoS9G0cIWFGMSyXnux%0ASSYKMc48fXhkNTC+u8UdBnxvePr8mULAW7g7HXl3+x2n/h0///4jv//h9+A13//2j9Fj5vP0M0Fd%0A8AcwnWVZNW6tXC7zblu33rGmxIePn0kl0veem5sjx/HA2A84beiPJ5y3UrTNlrQs4gCY55aiJ3td%0Ai8Z5L/eXNsQC2WhSTERoCViJ6juJC7eSujrPkRKjDA9S5lwmoqpMamFQHTelw6+eU7YMtmdwGuaF%0AsCQSGvqmOKTjvML8EHh8vHA4jtxo2561jQlTKiqAClBCJYTMw3ni4TnQjY43h47j7Ql7yKgUOXQd%0APiSmELHPC3bNdP2BG3OHtXWHP4+u0Pcjb+++aeq+gVgsh6hYQpK0xVIwvmMYRVmRqMSm3rBO+IPD%0AcMA7t7NZNkUcRmPciLND47xkMhqKbeofaSzXti5mClnLv7XVitotb0W5RhkEuF6KxNPb3NwFwscs%0AFIrJu0p/s2eq2vhgjZFZapKmQk2brkZcKC2tr1RhpknjodnW2FTuEo5Qa5UmlKBQJb1ZKWmqII6R%0ATonpOqaEd5rjzQ2/+e43/Obb7+iHA9OaeXyeudgv99ExCYNVK4PRkpBWpLiW+gGBKcuqJU2cDXxN%0ASRhTMC15WqlCTZG0VhKKmFZJkc1Z3lNVYCVQpRpPsUoSw5SiIoMLCm1I5ghrpLS1U0CquZ0/dqVM%0ArorcVk6NNLpVXahVS02SCvIUSBQymebuaI2djdMjydWbpbZAkfSwohofqLQEaeR62BQ/ClFGlvYj%0AbpyZPThor1Vg4/9A3fmvubaGkBIkhNKqcZDU/gxHt6AALcMPkKahsnZvKgL7QC+XKAPP4GT4EyXc%0AZc0S6uCcazWQ3wcLtdb9tf++j390Q0gpdQT+G+A/qrU+v27g1Fqrkkzxf/RHrfVfAP8CwHa+viZo%0A1yoxfdtDaSNzv44at9biaBaBVvzVKgVK+3lfNYMEGCZeTcMwmJ2JsjWZXquJrBXeirOG8/MTT09P%0AXK/NMqYVOhoGO+w2L7MpSVpke1WZHAOX5yeeHz4xXS8C2apfSvmMEZvK8/MTz+cnPnz6xLLMLQEL%0AUGKlevPmnu+/+45Pnz7yy88/E+MqKRKtiPXt5Gst1g2jIK5S3HedFGbrdGVL39qsVzFu0n7hY8zz%0ALJDbNpXeGjzeizdaoMG6TZgFWmmdE+VGu/FClMJPbkBFapvQh4cHPn/+zDAMHI9Hrtdptz+M40iI%0AMrGOMRCjFDrGaELIL/wLJV1e+DI9bPveKWVSzDjLbhHcGkMhrpQqC742dgfUGiP8nw0CeXNz5NOn%0Adk61TBViDIQg/t0tujKXLdnMsnGTiiD/gbpff0CzwZkXBgClFc0GGeJuSqbQwNClvc8ido0cKSXJ%0Azw5QheAvXe7KZhVUFbHxID5ZVUW9otr52Lahu31SKYZO+FJWK1HOpEy1kjZVVNmvFWhwaiP/trc9%0AvvOgIabAHCQRqus93373G043Jx4eH+l6xzzPcg5ywvcOrMLmZiMbOkxnSaqgy5eTjYwQBP3oMZ2n%0AGzqG8SDMoVV81uPpwP3bN5RS+Pz4wHkSsPqoD3g7cDhIPHyt0jiYpgnrLDenE6bvJTWrFpa1NR61%0AwncebQprlOZkjImb0x3v3t7woJ+JMexqMvF8R2LjBAnjzLTXkAloLIGOvqWiDKzzyvnxmfPzM5ew%0ASrFhFNaL7VS4M1EKsc5y/+aevh9Z5ol1EUjxuq6UdaY/3jUYdWa+zJRUGYYBqx3eiFR3S5uRpkMm%0A+Z5gkiT0lSQRrcCzfmRe5xZ/riTSuhaWdZHpn3dAJZWILqLWs06a7d3Qic+8NR1NkYLQagNhJRaR%0A7w7jyO3dHTd3t1zniQ8fP3KdJqa29ty9ecN4GCWhrBTyGgQmrsH6lhDS2p9aK0JcmaeJlANQhR+k%0AZboUYmCertRS+eXjhxYHLorPXEubQsoDXdLAvmRYHU8nLrUS10RIYq1EK0KMpCKS9FSSNKq8ALIj%0AkbI2O2ov17ZuMPrhMO5JjxQwK7BWlsaOy1kasKXJnnNsm3CrsScrMG7nURqWdWFdA6AxTigfxjis%0AlQS4z58f+fnnX3j3LpNzxbueoJM0lY0WXpTv6FxPag2HabpyPV/ELpxbMYxiaElpKDhfn4nzysf3%0AH0lVGG7jYWTsjixh4fo4YekY7A1dNxLnyuMvH/j86SNaVU7HkZLgOkVSiITlSk5BrE4VIvMXCobS%0AClCdM50yLOtKXCvz88Tl8UJvB7wb6PsDb+5hDgs1ZzrnuTmOXCvE6cpVXdFoSkg8fvosVhAU4zBy%0Ac0qcp4k6L9y9fcubr79mTYlLWHi6PJOicKM0wjgyu3oXWVuKSP5LqaxR0pSWVWDLh66j14YlF0Ip%0AFKXpl8ixwvFwZHQdnXGYlNHpFf9ACdthXlb5Nc0Upff42u3j+fzMdZrIqdD1qsnztzjc2pIBO6wz%0AzMu8B1vUWgnLKsOEnHl8eODp6ZnHhwcOhwNvb25xGpYQiOtKTvLs1wqMVWz/SfpUZU3SLVPV4C10%0ASSCXplq0cWAjtSrmGImqRfUiAG7jJaky50I20CtJQ1rWwNMaWUHsaS28IueE8YYSe1QKWCwpCaMi%0AxMBynqBDpt1rxq4VY6Brk1mXpXFS1UwMMyEu0ImKNKNb9HoCBd56ErKW1cb8U5XdCkADRu/P2AZe%0A17rBodsUWG1MwFZYSDPlZfC5q6W2ptPGz/yVMl4pAU9viqLtnMjr622Wvat7xF4hr6s3JVKbfpea%0AKFmhlfti6Cq14tY4kv2LM04GOe370xJsSpX9zP2be/74n/wxN0/P3FDoSsCmnr4TddpbC8/XKylk%0Acix46zGuw5ZKLAWlF6rz2MOB7Cx5XXi+Xvj49InPy8xX6Ru++9PfcRw7rovnNHYMfUeMV56ePqKT%0Al+s+yFDw/PjMTTdwd3tDMBW8hGIssVJ1IeQkz1drOd2e6DpHzEGSgGuLww6Zq51xxnC6PdJrjTGO%0AUA1rVqxFE5QjO8VaFXEN6KQY2rAqpETGkVShWkMslXNKrGvA+072Xkoz55Wlrf8qrThd6ccDeZ2Y%0ApplYAkOnMVas0WnKzDGSrzPzZQalcRiqcdSlUo0MEhcTeJ4v/H5ZmB8X0pIZnKIzBtdpeq9b9Ljn%0A0/OZGKHXjvF0x5vffIWjkJYZUypmzahL4OgCFYUPHXb1AqrNipIUB3/iMJww9GJ5LBptOoztqKmS%0AgFiQ841tyiJJxsutqWmUw5mBznowdRPVSSPFGkw3oF1HqqBIpILUdlUsv6q2NGSdSalFqRcoqci6%0A2oZBtnH2lGrquNKg4CW3Ro5GV2n+UBIlBQoZrcDuw2RpsIpesFIIongpYuFXhb35I/ey2u/3F4bt%0A5mSQmtc0EL/RbbjcXCeq1TwhrGRVGcZb3n39LX/0T/4pN2/esRbN03XhGjLJui+eESkrtHbkLM07%0AaXAL28coJbZgZ8V2V5LYKUuLW0dA0dYqnNcybNctxCbJQC+H+EVtHmMGWnO7yrBTxJLCziopEVRh%0AVYUUY+P/iGCi1CowaURdqY1FVUNpiIVUCrWulBqoRY6sq1JrGiVrkbhJWrhQO+e1VKoSC21JWZZm%0AtnKttYGyhFmVUinN5s8r5Q6o3TIGVRTzbY9SAVrSdW3vfQMO7YxX3dbe/KIOK0p6FnX7eXf+7dYw%0AeumzyCBWxC+1WKoXvmGlSnO1VqYQSVXSe7fU4Jgyuu2v9P8fDSGllEOaQf9lrfW/bZ9+v1nBlFLf%0AAr+0z/8e+ONX//yP2uf+n16/Hbgv7WH7QXv9sGoHauuwbvJZrWSKV15JYjfFz9YY2F52syOJqsPu%0AX7Opg7bu6LomHh8feXyU+FVlZPOzJWH1fb934rSz+2vWKgXb+Xzm8eGRtK5YO/wdFRS0BshzJMTI%0AdbqitcJ5twO1rTEcjwfubm9kCmi3mMKyN2aEQQG1tMSpLAlJ1uhdNqd+tcHYlDXbgvT09MSPP/7I%0ANE18/vxZCuGUWJaF0+m0H8PtPYTGpuh6kdor/dKN3Y67c44U5TU+fPjAjz/+uB9/ShWYrRbV0M+/%0AXJqaJ+0qJrHTRYkt3q6LV4cw5yyvRZPxpUxKuanAXgCcWwx0zqnFgetdfSRWH2kWlKZS2JtJWpN1%0AJWVRkelXzbSUJHJwx5a168I0tZQwj+x+/e7gz31jty0U0hGvpcHGkvCGjLYtcj6K5a9kpOzji+Sz%0ATb6vNjl5efl5tvO8KUjWdRHrm24R47ZJN7uWSuVd4w5k8c0m6YAba9qUUh5S8l4EaDsMPTe3N+hJ%0Ai2rAOw7HAzd3t+QqSoab+1tyKZzPZ7qhR4WIrR3j2HM4HaUJc+3+ToKOtgqc2BOtrdjOYjuN8QaK%0AJpeI9WIlctYxhAFzfmaNK2tYcavjcDg21ZzC+7798tzenrh9c4dSiofnR+L1gjaOYbCgM8YbagZr%0AHFZ7+m7geLylFM31emVttqaYEmtYqarS9Z08FK3leDqijeH5fGaeZ67TmXHwoArrHLjOF57PT1zO%0AF+EKHQ/0Q/dF8zWnwjAMfPfd9xxPJx6enjg/n1FKLEUPP38gXwPOWFJSzPNCulyhsqdJvSQnFlGE%0AGbNzb2qbQEmh0jzkVayE1mhi15FzYZomvLWMx1G88knUUd56xsOIc5I6ZrVhnq4CVV+D3IPGoqyh%0AaJn2OOd2W5P3XpR7OTMtM9M00fc9vfcMhwPGaJI1mLVZfq2whGKOuwV0s0uklHh4eBSrSmvmGqO4%0Avb1tx9SKWgjFsoj1VxthYD09P6OM2eHfcoPCu2++xmrD9TIRw9p4Z5WYAq6TRLiUE6kkjBPmViCy%0A1ITtHIfj0NRrlgoC9XWesSUk+d6gAyz9QOc8Yz8wzRMxrsSm9pmXWQrl1ox31lGasiqFBJ00/9da%0A6YeBN/f3pGZn+Mt/9Re8/+lnvO/5zW++4+fyB8Ky7tbXwQ/UWrlcrlyvF+Z5IqUgU6T2zNieiQJ4%0AN9ThyBIE+KmqorMdY3fEd54cK/MysV4j8/PCzVdfE9bM5/cPvH//gdNpxGvP+fnM08MF66AURcXi%0AvExhY2ZfU/cTUWTCXuJKiAtqycTLyrKsmN4JG6UldOacW2rYwmkYqRXWEMkhcrg9NeXIAlmKUms1%0Azhsefv+Z82WiaEV/cxQQcCnSfG0qvsEaYQTGQEa4R2abbtYqFs41kpZAiVEmsCiqNlSlSTEzh8Rq%0APEtRhGoY+r7ZLZvtAOFybdb3EBPTPHO5TmJH++LYNKVsKY050BiILV3MaUvf2Gql8Qjq/uyXe8j3%0APUYbSdc8X4SvYyyqQAyRMM1iS6/IfaxS2zTLuiE8CCjZNG5eoqjYCkFJ9LLKsJQoauycWWok5Uog%0Ag28DOuvwtTY1ssFrI2rgKs2JWhXoZiVRFjV4OPbUvkNXgx8Hxpwwa0A3KH8tYLUV25E2eONEdVU0%0AaLEdZzOQrcI0hZ/SFleloKob3LNN+pXSiIO9NXiUxLvnpti22lBqbAq3ZuEywhGUyXjbL6j2Gq8u%0AcRH2qqYYUu18vjSDfq0Q0lpLYSFgDOGaaNOGkjTFROMBSW582yfLlFpKNiVNbrl89z22ba9nFKhS%0ASSFTvQQ5hJRYU4JmgahK9i6HceQ33/yGN8cb7qczx+kZHTJOg6mSevjVm6/Ia2W6LmJ17UaK0XTD%0AyHmZqcbihpFVK6aciNczNSbSEgnzjFNwPN0wnDr6e8t1uvJXf/4jf/PhR766ecTUAzVLU/CHH/6W%0A2zjy1W9PKIsMPUxlCZnLfKUq4W7VpNp9Y0Wl1RTk1hjmOXBNM8ZqPj09cTgeOAwH2X/ljFIOPxwI%0Aa6AqTW73YFFyv1drqcrhXE8F0nUhcmZOGeU0XhtRGVVFdR6ljKzpGQ7dAbRDF2EF9b7HKEPMiefp%0AwvOnC+ocMEnObb6IMiMExaoqsVb0aIhUnteJaAv2xtF1A9p6UXwkqNUT0PSHI3rsGG96XD/SHY4Y%0AnVlLZr0uHPsDvbuhrBY1f6YEWC6RfnQY02M6xc1Nz/HmhLaepSXGGa/x44HRObR3rTnQ8enpCWNk%0AmKxNi/x2riWjjjjjpUFizB5co12H9h7lPBlNyIVckDTDqtHVoKuoe7a9WWxg9RRegL1aa5xuzEHR%0AEUFL7Mo1UmLaWS6qCe9Lkr24NhXjzM5KM1q/NG629X4TGbSGl9E0K5kU+FstII2KVtfqV8q/AuIY%0AiBKa0hQiMWeKgn488O433/P9b/+Ub777HcqfeHwOPF5XQtVk9eVgq1ZF1Q5aahZszpiW2K0VCrHT%0A5hzJKZBKkaS1Wig1opSwWbV0nykNpl0y5KIQUp3Yp6clwhKBFkATgigYtSbnRIypNbIljMY7hzNa%0AbFu1krKsQc4aUaBmaXKnuiULihpGhNiNP2psU2RuDSFxQCgEEl0a5P91ipecI0Q9U4TfJnKpzX+R%0AW60t/w/SzMmvaj6xjLGrhWQ41FhDyPNBWUt9yWzcTgobUyqltO83TCl7OJY0mdTe05A9cEPDbDVS%0AexYZI4yoorUk59JK5fbe9mvy72iMv/z4x6SMKeA/A/5lrfU/ffVX/z3w7wL/Sfv9v3v1+f9QKfVf%0AITDpp3+IH/S6CbQ9lHSbvPza77x9TeLljYYknr6u73dLkRxAgzHCh9gL89a42CxjWqvdnuScbARS%0AliZGCiuPj48yUc6Zvh+bHFCktcYYXNfhvBQ5m6ojrJHpcuF6PnO9XPBGv0hwf/U+1iDTx1xETOha%0AkpBSiH1Iud0iZ63Fao1G+DAlJ4n7jgJX3iTaNUdSWNuCKh3rTSmzLHm3vW3+fq1hDQtPlzOPj488%0APD8J1yInrsvM4eYERjr0tIIrVYlVHqzFGCc+XucBsQ3VFrFZWUmpcL3O/PLho1Dh28JkrDAauq5j%0AXVdCjFi+LMxKKSjb4OH5xU8KkGLCjA6FpmREIdRsYaKYkslhCFG4kF/cyJkYN5uGohS/f19jtdDo%0A1cvX/7oB82uu1ZaCV5oSaGM65bxBKV81KNeVmsueQCXnzlOrbbDp3CToYiPb2FIbQFomEGlvNMlx%0AiVgnHJea2kKvKtZJLKMwcM4sy8RxHOkGT+cc03nek/u8cxSXWxNJNuad9XjbtcahLCYigRWZr/eW%0A+/sbtFU8PT+LYkSx2/eUUby5f8PxdODh4ZGfPrxnLQHrPd1p4O6bt9zc3JBK5vPHD1/cH0llVgJZ%0AZWqu2Gyoa0UnaWyhoepKJuG7nsPNkdMyNR+xAK2d8xwPR4bhsFsP5TxopnXh6emR63wFpRiGAaUV%0AsayYXnF3eEPvetKaCalyPl/RxpGiQPjWsBDiuttnnLMUSruuDb7vSCUS00rKgfP5ievlLJPsWbhF%0AtURUK0ytEVh5rZquc7hjx/F04vvffs/NzS39h55xlCb0sgRUTDzXJ0zVkgjRmhqhFX7j8YhzlvN/%0AucXLAAAgAElEQVT5zLwukpphNJmK01oi6Z1Az7XTKFMJWdQNfd9hveR9KlvBFLSBvu/keqFSdd1t%0AurkWNGIBLEXYbMJDUhht6WzHGgOqQFojOWZOxxuOxxN3N3f88MMPXKeJOK2EPkiDb+hwXmxecc5M%0A67RvMHKDNu4RnhsvyBj6Q0839ngvSqObmyMxRqZp2pWevh/Q1nKdnpimmXlZiOfXDUnF119/jSky%0AuVzWGaWkANdZY50ilUTKgSlMdLnnphvoGVnJaGvoho7DONL1PcaKIjWHyKeffyHOARUKg5EkNKMV%0AvbfEoElBQLthFTl2rZXgInkQEPDQ9Vy0Y4nSeDsej5gGZE1rkohRPzDPMx8uHzgeb/jq7TtuT7cs%0AbmYDzOsqzU1RwF4oJQtcvKledVNPpijyZNN8rLpKkdf5kbE/MHYjxhhmvVLSwnReUfmJ9fq33N7e%0AcRyPPDjP9TzjtETeDsOJcfQICyHjnGaZJ5Yw87rrb7Tl3e3XeOD93/7A/HgmXQNlqVgMVncoxC6z%0ArKsA/7Xi8fIMFFRIeC9xxxVDrmB9x+A9tsJlOoudx2hCSfzh/Xs+X68ob6lGbaExHPxIPwyozpFj%0AIMwzz9PE4Dq8dzvcumYwrpKVQeWCB/oEB2+bQrfgasVk0FlAkYW2iUyJagy271Et0SymxJwy07oy%0Ar5EQvlRROtcTbCZEUVY557HWkYuoZ/uuJ+XEOkdCChgriXhxXYkhcnd7xzgcpFC6lw20955cEus6%0AE+KWrilNqlqFDya2C9M2qMJ8KFn2HyFG1hjkmGgrPYvaoJY5SxPVyibdKkvvPKdhZNCa0Vju+oE3%0A/YGbruegNB5wWqN1JastQtzgxw7vD/Ta4w4j7ubIOotV3mAEwllfbBdaSzSxTO8T3cFx1xnuSmY1%0AikyHMSODHvDDQRKfSpXAhiJDCK1MS3tLKOMoRCmIGo+iVrGH5SJ8s6peNXeUXExSuKR9f4OSc1J+%0AtT/ch56/agZtd0dpzTKFohSxhZUtlbipqXVjZuwg3FcfG5+tNnuKVnovVnWzMFDy/vPnnDmfzzw/%0APUESW5s2hpgr16dn0vWKzpkaEnkJlGUROH1aYLDkNYslEg1ZYZXFeE8qijUk1lxFQaALJWR67em0%0Aw+RKmlfSHDieTnTjEXewdGPP5dvA9PwTP3/4A3kxLEuiuxkYhp6UFt7/fMGcCnrMnKcLD+fI5Rzw%0AquN4vENVIwMObUglkpLeBzLzFKitafrLh4/c3AXevDFY69Ba9vzGHzBmJZZIKaKqnNfCEhIxF4Zj%0AjzNe9uupQNVY2zEeThhlhEOnHdoZis6s8cr1PDOc7jke7vj67jccrOOIxj3OpOdnpvmJMl1xEW6M%0Ap7eGWiPX64UPVfGLrzwfLPge13ts32FGRcbhDjf0fsCnAlMkLi1e3FlqiVyWiV8+f8YdenKMvP/5%0AJ9Sa+O7+G+7HW3x3xPYrl3AlrxFzGFlakMPp7o7br74ipMJ6PZNk84zXls4YhsMIRrNeMm9uZF3u%0ADgOm61BGbEayZg14Y9EovHX0vQzxuqHHDr00hazdrURKtTj5VKWATrK3DiGSUm4D8tQgzWem60KI%0AYl9dVlEmK8Q9YkQXJUwonRk7RdSBFcdSZnKJ6FSFm5g0FoetrjlafCvkMyiD1hVdVbMTq9ZrELAw%0ApUiDqikvQW1lggx8YmBaJ3nGk9BaSnXjB+7efcu3f/SnfPXtn9CfvuYaKk/rzOOSibmy+C/Xkaoc%0AKIvrBlw/yHpTkwye1oXc6qAUA6pmrFaELNasVDOprChVKFnWuZQqFUPJhlwcpa1roFjWZsmt0hCL%0AsRKCsN+MFgZprZs6skjNrYUXV2smlxWKPNu1kYF1ii8JzLGG1gjM0tA2CtXqSaVFrUVr5ChExVk2%0AhRJyvGsW9hBNwaW3tVEpGXyozZqt23pOUxEBtNqnyp9ru8Z1U/TSmjwKXg0NFKk9d8qr2rFWsQzv%0AkOkKNbUGZRU1kqYxtlrdW4vca0rX5l5oQVdKoa3brWEvIpoXBq3R/1A76B+nEPo3gH8H+N+VUv9r%0A+9x/jDSC/mul1L8P/A3wb7e/+x+QyPm/QGLn/71/xPf4u82SWl5BueoX6qDtY1NpbB000xKLNraM%0AbayQrRv7ImmLr4r8F54EtAYESgqIy0UiuVNsDRqRlpnW4EE19USzEjlnSSlyOZ95enxkOl+hpX5s%0ADYXXHzlnUkuAkVhsmbT7riOVRChi4dkSubrWuNp4NXL2RWV0HEYO48iyTNQsvv9lmYV50xoW23FW%0ArQmm1MQGXd5+Xa/XfVJfYW8WjOO4HyNrLSEIW+nm5mZXwqi2Edre5zbJijHy6dMnrNLc3d3R+Q7v%0ApEMvEYJNJtfO85bWczgcOJ/P0lgpefeyGy3TqRDjbgn8dQqdc56u6/aIbOlQ0wDbL9fS5s8URdgq%0AxaL3TJMkQ9F+tpRko6taR3ZTVm2bp93C1hp3ul2fSokqI7Xjv8lEJSnuy59jvxdSlrQLIx30FF+g%0A2PtxVfIatk2XS27uZNXsYkoJlLjWnZP1onKyLfHMUer1C+C2UY0tZCwkaThtEPJStvtUVEQ02K/z%0ArrGADP3hwOnmZk8eCY3DcDgewCg+PH/i5nDH7f0bTrdHTjcnDqeRNUa69cvJBqaie4UzvaTF5Zm4%0Axv34O+cpOmG9wXeGgmMYO9bQsyzrLsHPWexS27lyvgDCtCgVQkxopxmHUeyAa0UbYVsUZDGPIRNL%0AlkUfg3MdtGmQpEeJumcJy75Q6zbZ6nspykIM0sRsUxrnNVaQwMSwYJ3B+66lPUSilcSd3//wI+/9%0Aez59/Mi6Ru7v70XhMQyceZZNTym7Kk3A51KsHQ5HfNfhu45pmpiniRBWOcfeSGy5UlRVCI0HU2pm%0AjQXm3GwGVdKWvKXvu91u2yLERJURAjkKyDmnjEEabBqo6yK/ciYsCw+fPxOjvI/heKB3HW/v3+Cs%0AJabE5emZkhKlnOjHThQvKX6hcKhVIJ3X65W4LNCuX9919L2kqPV9h+/8fj5eM9NyFgaPWGQjIXzZ%0AiFbA3Zt7Uogsa5BGbRGliO811klSYEzyzNGdFTaKqVhnORyP/NEf/RG3t3dMlwsffvnE9XKVRvAa%0AuJ6vpCngteXQDyhjiM22u6/HJUlSVZUCfl0kvreUjDcWpw1hWUm+wxpHXCNxXrHeYZVhnVfmeSHM%0AgbQExIKaXyTJRe1cl1JEbTkMndihlFjurtcrVgkDRjUVTq2qWREra1PYej+isiKvhTXNqKQ4P1xI%0Ay8rxcOLYD1xiYpkXUewVSXAR0KHHdT3Wj9jlypZoKEuAxmXHYB3f3n/Lx0nxfH4gZHlmplh4vlyJ%0ApTKvM6EkSIZlXpiMwSHrU98P5Jrwvsd1ht47TAHvPE57ur4n5sLjL4+kj4/4g6U/jpjOMTTeVapt%0Ab0Dluq50NwN0HtsN0pyyEaMNvTJYNJ0CX+BgDMeuY9AaHRO90hz6gbHvpPCpYtlbl4XDYZTBixW1%0AsTJiUSvN5vDrHZ1ryZbDIEq9zou1LyUBzTrvcJ2XNNGS9z3VeBi5v++5u3vL6XAEFL3rCS19LgVR%0AORstINZtk4mWAYNta79SbS/UBkVrSUSVWNJMbwqDP9A7A84INwJFpyyjMRhvsF3HyY0cXceNdTjA%0ApYLNhRvfcXc84k1j47QBQDEVvAWryFVzTRllFfXQidJHKcZuxCpLiZm5qZxq291rFDqL4lBbS7XC%0AVLwumZQK2VTAgnIobIMgV1KUgn4rToxWUER9VJo62lkn8G3TlLvK7FPm7dRtz/xSa5PwyxorjrYX%0AJffrfcZWEEhRIK8m/y/Dw9om4bQ9gAyZ2uts+4rWeJRPvISiqLKpmEVBJMdJQL5ayzpTsjSzLyly%0Avl6Fv0Ft92Dg48/vef+3P6JLIc0TukRMmoj5SrwU1HEgVcXlfGGeIlo7lHboVFhipGZNLaLkiBTS%0Amigx44zjNAyQ4fHjZ6x3nPwtMWTwlndff4NOPX/461/4m7/6PZ8frtypG+6//x39redaL8RcUCvM%0AS2aeF2JTlisDveswynK9iEJVCixZg5dpxRmLdZsdt8eaHmsspULKBlUV85qZpomUYrNTVoGeowgB%0ADmNTmoWCV06s01oa+LVmnLaSkJsl3fP8FOn0I+adYXzTUzXCNJueiMsDpo/c/u6EWRWXOXNOcl5n%0ADZ9S5KI061rRs6aqjEOBs9jhhmG44diN9LmSbSR4RS0aauLWSNS4tz1xPlBKxWmFGzTD4RuON2/o%0A7jru72emaUZZw+nmRLtwORyP3N3fg1bcrwtrLjtvzXiL73okRE7j/7Ujzg24ocd4B1bqAGcdvfc4%0AbTEoOifptM52dIMwUYz3aOco2lCVWMU0BlWaXSyKCiXG1CK+a3MqBC7PZ0nFnCaWZWVZZp6eHnl8%0A/Mzjw2cu12em6UIM4iigVLRyKG1Q1hHjhEoJZTSdOTLYE1YZVAlU1YI4ojQjNqQDTRW42TahORpy%0Awii73/+lpWTlnFuiYRRLuqmSsqkMp/u3fPfbP+Xr7/6E/viOJTk+Xy48XAPnNZMyxPBlnVmqIhe9%0Aq3TWuDK3FOktwVAh4QelZImJLxu3NDfMRSJl09wJUKrExucq4UEoTUVUTKkmSpF1KBVHzIYaC7bx%0AcfTGP9Ma2w24rpPzmRO1TGIZM2YXDigtwGlxYan2C0nRNIYtR0pVcUpsjbemx5Jnh/TgmnpTVIEa%0AqaOMUVi22gcRAmx1WWvgF1lA9wZLrW09bb9vIgHd1uWqFEU1wHQqO9pta9jsgoJN1dtq+W3t3f6O%0A1jzcbIXygzdbb01yvSnItaJMYmloji7EFhr1guEp1E0Y9fd+/GNSxv4n/s42ZP/4t/5vvr4C/8E/%0A9LqvPza4FrC/gV+96P51W1NHK0U10oDYitzNsgTsEfPbZOP15ze7R0qJnMqrVCxpBNlm/bpcrwIs%0AVRrtLDFFtNGSxGMkWWfj2xijGPqOda4s14nnxydJ0eokDnYDHO9vCVqctsSRG2Ow3jMMA8YYwhxR%0AKMK6cnk+E9fA0PU454UX4J1I5YrEVt/d3vLm9pbfX86AxL0/PT1yd3ND5xwpiW+5tqJpOIzY5/Me%0ABZ1L3hUrrzuMWxLP6XQCpMkxDENjTkxoY/ANtEwRi1AsW0oWzV6VeXh4wBvLmzdvOBwEYrquKzlF%0A6a17T0zScAlrwGjD/f09nz59EqWB3o63RWtLLRDWuPOkyi7XlAaAMcLtCI2Z4JxDaUlZK6XQ937f%0AYDsrckNRKQXGw4HPDw+y6bNmb76sy7IT9LeNGsgNvUdOOwelElqhNe7Mm7Tb2bZfW/GeszQatkYO%0ALRJ2s72VnCRhLr+on5yXiQ44UGKXo4hPdLOXaGPQwBpfwOmbr7TUSkiJznes3gvMlhcCvm4LGmpb%0AwL64Yff33e55+r7jcDrQHw+8fXfP0/kZSWsLfPz0C9oqUi28/for3n37Ne++/po1rixhYYoLnx8f%0A+fT48Yvb3naO/qbndDrhtvs2RIlwTZlUIvM6scYFvWjmWSY+Mcc9+rWUyjTN5Py83/f90HO6OXL/%0A9p43b9+gflaELOyfaZ4ouqKK4vl8xaiVMEW86Ri7kafzM9YYYbkoYUmhC77BjMdRVEbaKVKOpBSo%0ASkiBsVn/nHMSo2o0ZjA7D0nskZ7cFIob9PqnP/zI8/MzH96/pyojx/DtWwiK6zSTgzQbVfMhoxW5%0AFuZlxljDzc2NXNOfP5HaOtSPHcYqgdPVhLZihxxth9Lia045oBBVkPO22aIkcSblTNgmN0VSDZ8f%0AnyVFRmnub+7obweoMM2LWCFTIaSV+Trz+dNnfv7pJ7q+53A4MAwDQ9dDmVmXVdQSFIo67fwv4yx9%0As6LmFJmXGWctT81u6fuecRzE2tSmLzFHlmXiep3aOi2RC9M0Ma8rtRb6vsdaR/qVU8l3YomzzjYp%0As7CenLOAPDf6Q4/tnTCUjIIEfe/56ut3/Nmf/RlfvX3Hv/o//k/+/H/7cz7+/J7TeJJ0ujXilERT%0APz8+iUIphN2mJTLqjmxlkqhQpDUwa1GZlJjRWKCyTCsxZIy1OOspsTCnyDwJM6bERFxWYuMCdV3H%0A8XDEalk3nbMYozgeD2KJ1aCtp5TMlJKAibseY61sklthXXJlOk+SiDVIIz+u8kzLzuNdx+cP73n4%0A+JGu85yOIyElHh4+cz4/o42s68PQ8ebtPcfjAe/GL4Y+OWaef3lCHw+8u3nHrRn5Wf3E+ekqEv+i%0AWJYIam0TONl8iZVTruE4L5LcpCvaW4x3xJzwvuN0f8dlCqQKIWdi24SlUrjM/xd177UcWXalaX5b%0An+MCQKjMyGSSVZwes77pl5j3f4TuLhaL7FQhALg4Ysu+WPs4EJyaMpuLMasBCYIW4QHA3bdY61+/%0AmPBqBKM4XS7EZcFrxZoSSTXULpC0Zu1MUuMsYwkoDHtt2WvDQTtGrRmVZm8MwRi5IzpLldbEDDIn%0ALsuMDYFYC6QmvlXWon3ADQN3YUDbb0s20z0FQhgEELWOXDYvhQ04dxRVWFYZolhr+Pj2A9999x0t%0Ay327LgI4Pj2d5M63wpoYdgM1Z66XK6nKRNduEg2lxIslJfGTUY1k4LlGaoocHXwIR8IYaLHItBTD%0ArsHeCiBmncUsDZtX/Ai6SlLpdVqYjWO0lqxgTQLwN9NQXmOCpylJL5ym9SXcIRWsNrzpoNuSF748%0Af+H89IxuwoJVKHwt7J0WU1unySHw9bRwnRqrGvneH3kzrwzNYPC0BELq0cSUUSkSeix5AzIVcsLZ%0AHnzQU940MlhQiltN1KB7hgiIv9VxlkbsU+TS+lBUvaQYScqqGDQrJHJcaWEIS20hfix6S7pqMi+X%0A20c8pRoaVE9WqmLK31qhle17GgFQcsF12YXrwSmb0kIZDb7bBLQmIHQBFTPz5cKyzuANplWWNbLE%0AhLeGpBTLtDBfV5oyLDGjbWAthZQLGahG0qxSLMQlYa3jbn/Hpa58/e0RtAVnWROclistwv3unh/+%0A+D1PT488nSdiuWCd2DpodSCZRDWNN3eBZfkNQ2YXAq0WpssZheHp+cTpfCIlqfmcdTjn8dZRa+Nw%0AuCf4A60ZpikxryubAON8eebr4yOtVA7HIIloWsDafIlclhM0GcJ6jHi31MY0XUmrMGnXaSanjC7A%0ACs+/P1OmyNPnL1jT8E5Yhrt3gYcf7tnt73HV8vzlxOdPXzlfZlIGqw8E46lWk2qmxcJ+8JgwUJXF%0AN0VQhvvDyO5hZBjec9i95bC7J/gR5wewVjyumjACgw7sw8BgPDs/AIqUIto5rPcMw9hTlCQ0AqOJ%0AOUmqGk2keMZQW5U7KFdalqa7GS2ffagevGewDqdFluWNE6abFraqMmK0i3E3xh3aoLTDKktJIpfV%0ATeG1BDQoJebD74ylZFlXtdbbMPV8uvD1y2e+fvnE49fPfPn6mafHJ+brxHSZuV4vnC8nHFfW5ljj%0AhC6KoA84tUfXhsIQrCPmmSXPqCrMRN2ayM5KZ5GIt8eN8S8haT1trBaoMrBuuvvVeYvWDRcC+3Dk%0Axz/9mf/yX/8bHz/+kYzhy+nKp6eJ01JYswA0lW+TpHpoPFUpUs5cc+R0PZPyFmDUbo+kFvEy7cCx%0AUaCrGB/XmnrUuabipGcRYRSYDmzpKp8bGKYa2gQkbkG8uYTwIAzK/e4o5yVQkH7GqIZzggekvFEe%0AhVHUWh/ENzHJ1tsaaBIqRBdnaSQAwd781gQsKh2woT/GNIttSjwYEZlsrllAF7NJykRNU1ullL7k%0A2KzOO7uzyvu8AS4KdfNGet0/aS09WW0vnsmUV+bUtFsanVb9ebF5x4olSGv1FiLU+t2QizCfcinE%0AjncIqLSFcklAxv9db/Xtx/+rlLH/zz4UWPvyEqNAbZCcat/AUTdQSBuqlk2tjdAMjZUIa2MsdLZK%0AvLErtgSFF1Bpo3Zth00uhZIl/tEoJc7dpYrGXwldDqUwzsoi7pRbrQVoMlYu63VdSOvaN4DIVDDf%0AsptADgCRc1m5hNyLYXHJHRHNhWWeuV6EjTOEUYAuNilTYl1m7u73EmNfJdGplUxaFuybt3jXqWQ3%0AqpsAJNZbocnWHh+txBQ4DH2q3pOBahNpCEr1hlKAu9gn7iFIMpdERMp00vcDQgBy+brfHzkcjoQg%0ARqbrHEn9ctBNNpBBUHbVKsE5jFbozkbYEpXghVFWEWZY04qK6F5jFkApdQ1urkU2UJOCGK3YN2Sy%0AT5O0q97wldbQxoiMQHWUedOF1gpO5AVKi/QmVaFB2562prYDpzWJA1UbyJvZJGuvTcOkeJPDV/Up%0AQikV2+U2qglQRDfUbB081RpyEhf71gHAXJIkiLWKdY4UZSqaYoLOmhPwr7GsEW89wXtCGHA2CC21%0AiWGyNjLRlUJbjonWjSYbSnTdVoEyxBzx3Tdn2I8479HGdPBAc76cqeJoxtvvP4i58mFErZBaJsUV%0ApcGP36Y8aa8ZH/Z8+Pgdb+7umaaJ8/nM49dHzqcLpSWm6cLzyTPNE8u0cj5dWGMW3XFrTNczwYeb%0AXKN2jxxtLNZJHOb+eMfBaqZ54nJdeHh3x/HtAWjoZniqz1hluH/4gNUD81WmgUIRRSR7uYCFIYw3%0As824LszzxLqKzM8g69dqA7YKjVfbfr7IGqo9+nueF7Q2BD9wd/eAQrNMC9M08/z4xOXphMoaVd1t%0ACqUKlCqx7aUWhhCIOTHNE8ZalnnCecduNxC8ZV4mrssVbRXH/ZFhN6KtNAwpizSr1SK6fm+7KbNI%0AKmuraCXS3qo0LVfWaWG6SipWcCPhMtGge7BYvFfEHMmpsMxiYOyCZ54mhg6Eg0yHTBMwPJ8KTTVS%0AyWK4jjQ8fgjs9juOxwN+CCzTFR+E3SKFlZgX5izeJhiRH9VaSTVTaXjvhDHiHDkVVv3qfG49Qc0a%0AlJXY2KZAW2m2jNE9ocZ0bbw0NSVnrHF4a3FKkrl2w8jHD99R5pU4RS7zmVYqwYYbaG6NEc+J7iuW%0A+l3XUGLWjRSYeZUzNy0y/bHWQlUCClaFrnJmlw4OG91Zht1M0va4V2GpCUDmvaMhvnXCIFK9cHMM%0AIWC1xllhJi3TBBq8lYS/WistFWKbySWjW8Mbg9NG4s97epozB/TgsQacMzjfTe6r7JNlmvHGiKfa%0AK/S5lkpdC3Y0BOUxDsbdATAY7bpWX6TWl0vm/uGhR9xqlnkhrxENXJcFNISdZ0wBrcRrYMyJS4ws%0ArWBHz2GnKIg0qSnYjSND8DQauRWc8YTjHrcbSblxnS8QM3sXuPcjI2BaQZcmUefG4FoTQ2QpaZn7%0A4IXudxCsxfqADZFUCqfLtZd7EDo7SWlFod4M4LePlCQOWCaqUpzeWKu1UlrjMl9ZS2JJiVqyGE13%0AdtJ1mnj89IXz6cI0rZyvV6zzhLs9Q/AMg2edoZUqcfVNUbQEZ9QkDNBci4AEShFrYc6rGFuOIzhL%0ApLIUMUOVWq6iWyUoLdHTMaGSeHPpXvOkWpmmK9Yqaqms6yx3qBJGpvcepcVjaU2J0r2SSq5c1pU6%0ALbSHN+SYmZ6feX78iq6KcRhxRuSABs9aMnFtlDVzPS88XgvJw30FlMdixZsk97WoFAUwrWKptCKT%0A9KaAYqhKU9HSZBkFypIxfS9qKezNK2mCES8zXStQUNVSjUhdYoPNHrYo1YccIkNo3fIg9/pszYXS%0AiXWZitO9WUF+X1Ez3DhKtKo6A6g36mhS05RGN25teKVRxmIQ0KlY8ahoowcnfk6tZoiZ7+7fYL7/%0AkcF9YX9+Ym8btlYqvoNfIk3zzrOYzJKlTq6LAAfzEplLplpLNoapJGFJa0fVDRMLU0ycP1/QPvD7%0Ar2fOZeYYdoT3AXTlcB/44QcZdn73cIc1jni+iI+RN9hcOcZBgFclBrnTPLPkRKFwOOwkEchavA1Y%0ANDWJl2hOjUVF4lK4ThPny0Vizq0k1F5PiZqhpJnJCdNgtxu4O3paLgJcMnePkUZaIvPpcmOxLPMi%0AjazWeA/ey/Ne1gWtC8N45ONPP/LdmztMrZAbzgT8ThPzmcf1mWmtDMqL7+HOo4MlqkZukbxGsKCH%0AwMObO/6Pn/6ZP/34z/zpT/+VHz7+M9NppTVhbYElZShFARpVpC6vOd8ysmoV9mJrGr+F61iHtpKU%0AatKK60ES2vY7slZhwHRVQqtV0sCa2A+IUkPAKHT3hNWWpjauNygEjFZty+at0AoKQyZTO4Ow1g5G%0AdPWHeJ1pSt48f8BZj1EwOM/b+3v0//lncl55fDzz+PiV6+nK0+MzXz5/5tOn3zifnnh8/Mzz81eU%0AzoSwByX7x/Y7R7si8vC4ioS+g/4vwMvmI9Z6Ha+6+kTOe90bBusdLgSG3YitiaphPBz48OOPvP3+%0AI3q/5/HzMz8/nrjEQlSeqApNEKZv7gilJJHVOUeplTkuzPNMjBHf2S2lSLS8UkJu0EqSx1Aa3dsP%0AAbIrNUt6m/j/QbkxeoWJVJqmNPFzbRWU8QRvsAq8FWa/rVV6Otfrvh6CgEZSWzW0KkNH41wPHUhy%0AbikjUu5Wuu9aj4zf8IPNfNk6bE+ilcdWafUQvx2FxlSDaYI3tCJBNk332qQhYJISmxZhFVXpDbWs%0AxtagiHBRQLRG7zVL/3ci52qIr5BuTeRdSt4YYf3UTtrUbLLem2cRco73/3aGmYBerQmDWvyPZEC3%0ASYP17VNCB7Sq/Xf9jyGh/xSAkELWcK1An3JIgmbtQM4LBe41w2Iz2bQuCFXa6C7rkpesNimM5c+E%0AZrZNTrYY8xdjqErOqUeDK4n9bAgKrUQOhFEoa7BB9KzOu25oKxOBkmQavcWi6k44Q0vqgLbfblRt%0ApLGWiayk9ghVMJNT7CAUkjYzzRyPd72B8eQi0oyUkpi4Lgu1JBSSnkIVRJYmNGZnHK3Ia5OTSCOc%0At+Rqma4TKa/UVtntdxyOB56fn4kp3bxxVJforGvsZspSjOacu2RAdNI0RU5ZYn6VyLlkwh3DiBMA%0AACAASURBVK358Yc/8N13H/mf//1fBMywFdM1+br/zrVoaopippykIaVvJBo3dHeTOJVaJeWsv/e5%0Aiv5381GIOeKrv2n6UxF/ngoobTC2U/6UaPClmepSrn6wtrIlqHCjxwpNrxJLIVgBCXWf3tVSBF3X%0AQhylvpidbZTuG3OtVEk/64iQrMOC6z9z8z9otcgndJPLxi0Ks5/HKUWWdWaLpn98fOzeQEHMfdkS%0A1zIozRA0VnucC3gfMMbKQdQPQmPMbc1uDLctPU4ZmWCKTEZ1GaLFe4dSEELg4eGe1ArlS4/nRRNT%0AIsZIrYXj8UgYR04X8R4K4dv9YYPDBCPA0P2O4TjgBsscZ9a0orpefJomlFrJayGnilEW7YzswVYZ%0Ag9CVxVy63UzW53nh69OJphVvj29pyvLmTeXjD9/z05//gA8erz2///KJx0+PHIcjb4/v+O3XX/nt%0At58l5UlLw7LMC1UZ7t4chWKapVmgFgytT+83kE1o/sbIJDLsRloTkDpnoTrnJKwxow3Hw5Fx2GG0%0A+AFpYyi5CrhwWmjIvtiSslqTKfsaF9Z54nw5S0GiRYYZRo9R0oDN0xkbAnfqrrPvNI2K1Y1mm6TQ%0AdIAz58Tz6fkGrLQqaVWjH0g+EVwg2UxpjWlZSF/KbS1a59DWSWNCFjCtFqrnlli4nSPWGGrNxDlB%0AEy8mAfsTl/nKEhfGceCwPxCGwNt3b7l4ezPOJ8q0qHRAqKnWAwcklNQPjuPdHbvdjt14EFPdeaUd%0Aj8yv1t+yzELZ1pKEFOyAc4ZSUvdUNeQkBo2168610RhdOD898td//SvXNxemy5VdGBj9yPnrhfk6%0AiXHuwaOturE4trPtG3+y7Zep4hsnvnkI46WKd4jtlONWKrnl2+DBdGPeF4BFDIO9dTJZU3RZ9Shx%0A3T3lzzuHUo2c134vKOb+PcUkU7zsBudpTdgtJa4yTCmly0hWKI2SZY9oBSFYgnGgC9ZJQSz0/hWj%0ABMArOfFNzVIbZU1cni+YLo1YlpVSK9YprDbEnMRs2hre3L0juIF1XblcLh00L1zXBa1FxlpqZhg8%0Ai02c14lrzKytoAcvMa1K7oawGxiHIGbmWTza3DhgjcZrR7qsXJ4npqdnsveEO5mA1rRALBjn2XGg%0AGkdDi/Q0reJB1pmx1Aq7kf1+ZBh3pJSYT2caDd8T83IWqdZaEvkfkkqB25RUaxmICehnaTFSaawx%0AskTxOgvec3d3Rxg80/XC0+evPH7+wvUyieFrN2Le0jcF8JY7reVCaakXuLI263Z3IjVUquJfWGi3%0A+2pNK3NaaQb0YCAWlJW0suA1VgV0Z9hopdHeMQSPcz3hslZqTFLLGI1tEGjCXikKXzWmKHxR1KbJ%0Ac6S0KyrscSh22hKNGGsHpRm0SGu1E2asLpmGwTuPHxWMR/RuL2yUrFC1YovsyUyjKEXRyAS5Mw6t%0AD9jBYhVdbtwTNRvUKElaDYl4bgqUFc8LtL7FHmtv8C7glBYpqNLE1n0kevNg+3BOGbEnaN3cWTmP%0AtlaAG63QRgZgVVUycia3Lu3QxkqDYbv8pjXImaoTaVkoVVGUZkVRlcjFTFVEoynOUJyYcqMVqoAu%0AjeMwYt69F+N1C7sy4xr4UTOShEmHpimPsYFrShRtAMs0rxR9JaZI6WwGZb0MMr1DN1hNo7YVFTXx%0AnFlVJKrEQuT59ISKlVoiu8Hx4eGBg7a0tTJeJXHn4A9kVbA0HqunJYMzDq0rxVTsfmCwXuS5gMZg%0AEsQUocrdp5JFkVmXlWVexYDdObTROKMF2MiQSqUayBYUDq0NMS5cLxc0IqVOUeohow05ZW4eU0oR%0Adob9/UF8A70lLhOjN4xjYNwNeGspKWGVY2iNcBwxT54aI1/XCUXBmxWnLThh7Zc141XD6IoNBrwl%0A0ljyyloW3nx8jyJQmiYniCvEVSR8yiqc0TK4q+IhVppiN4w3lk4qFUwVeRIVbR2myb2rO+jp+nlR%0AOpu/dGbvFiQj0iV6Upeids8T1QQckiGtJEZb42ha3QZE2kqwgGpQiyGvhVKqDGs7q7+kQm0ZSd5T%0A0DJaG4bB0prDO0PTB8bDke9//B4qpDVxOV95evrCdDnz2++/8tuvf2ean2ktolRiXa+UtpBqZq0Z%0AtMJgZOigOvukAxaCiXdmkOrmwZ2ZoI1FaWH9Gucw3uGSwyuDD3s+/PA9H378ARUcn05n/vrbr3w+%0ATyi7p2DIdImq1t/eD0bjfehWHxPL6cT5fCauK8E7AV7WVXrOViRoob70OrpqVBWoYgvvqbpQuncl%0AurNQmqLUDhR1YLlm2SNuCIzBYhCaoVZiu+Ccw/S+CS3AnukNTakigVNG7CpyacL+EhddWikSNN9l%0AmK3/h7b5qwkILqWLoTvgSx9pDKbLDW3nnTSEXdybtv54ek2G9EUddpL/UR2k0d3bv23BYv3vVO/r%0ABAR6YQD12q7PR9QWKf9KKl9ffW2vv2PbWEuCINYmR7FpNzisy363Pk6Mz61SN8Pr/+jjPwUgBLwq%0AWnsx3A2jNxnTBgBsOmrgxvTxzkn6inqJ7dTdW2ZjRSgllM0Qwu3nxRjJkvvNltq1ff+c8ze+O8YY%0AqhKZwDiOkoYzDEKl75OfZZ45PZ+Yp6n7/Gicd3Jodd+Xlycs3zeEIAh6l7ttzUAu5YXF1AEw5xx+%0AkMeXLn3KKYvcIPdYciPa8IYkYcmBN9wSWEqR11QasND9McQvorXGw8ODFPm9oBZZWy8yg+d8bjdw%0AYEu7cl5o0su8UKswUooN/fW34sOxrLx584b3794TQrgZZgrQZNE9BhLkuefUG5u2gT+bZw8oLXr+%0AWyqG2xrZLnVrrScTiN+FALedgqd6wwUd1TcSoVgypbYbVXKTwG0//7XPzs3UughYuXkEiB/TK7qe%0ArNKbbrhkQY03OV5OEldeKbc1t73Wr9dCKxLxWHIWkLCvffn7ejPjyzkT40oI0hB9/foV7z1vHt4R%0AgkxxxFNpi820YpLZk+hMZ8Jtz1cr1X1b2u25b6wmwefkgGk3mafsu9aQJK+He5rVLHHlMk9Y77hc%0ALjw9PTIeRu7NgxQInXV2OBy+OROUVqw58nh6wnknkd37kffv3+GsY71KHHOJsvZpjeAc1khihxhp%0AX0GBXyNrFKp3LtDMhafnM9d54e7hgffff+R4GNDKsh/vGQbx3nl/95a73Vv+Z/of5Cny9s0blunK%0A10+a1OWXy5pZ1okyCbghXi1y8Ip/j36RtbZ+ljdQqt5iJjd5R2ut695ljVyvworazq5hGHj//j27%0A3Y7lGvnLf/8rz89n1nVh2A28efPQpZIrv/76K8syi+l1b3RLy1SEWem8EyP+7lcyzzMoYRmVLrvT%0ASgCCYgQUj/OKVpKOYpQAC4fxyDiOHI9HaoNpWYgpkfoZ5r3DaY+xBtsqOq5gRfrpvO9SiJ6W0JmI%0A65qIJLSy4q0UJH0trivrunQJZWEch96oB1KMco5TiSXJhV6l2CgIaOaGwOFw4M39Wx7evGEXRnnu%0A14Wvr9ZfA56enjpIkeW1DwFrNSkbapapa22FqhpF9eKzJ6c9pxNW/SKJU0UGG955gvNUL7HoRhvx%0ALCkix9A9clbuHPr/l2QNkFQPuZNal1Zv94icM7fzstUbSLitqW2P0dQt0RD9AkblkqCb8teUocK6%0ALOS00ppi7nKhcTeiUKzrgu9eZK1kUk7dP068P0paMap7ZAyBYbDc3e1xg2d/GDkcdsgMoBDnuZ83%0A0LR6hYIJEH06nbg8PfHshK00TyL/C8OA0pZlXViiMB6N0jjjAcXgR7TSLPPMss44Z1FF/HqMNVQg%0AlUZsYgJunDB1jfeM+x2HuyO0xhIX4pJE7tCERWsGx3DYM1wm1nkSCW6KrKVgU4RcWYE2VPHIqz1B%0AMxdU1ehesdYqVG+jDftxx3N8Fk8nGi4MMjU04IbQvQz/YfqrLVpXYbt24IrWcNahWiFSWDogRIMw%0ABB7evGEfRp4+feF8OhHXiLOWw2GPcZaKxujW+SV9Wmw02hm8EQPvUoS1FLwwFGMrqNpxgib3rapy%0AdzVt0EbhB481d+haOITA/XHPYRfwxqBLoi4R1z37vPUiOx0GcozsrBUJiTViiG8lmUakq6knrQig%0AbnMjDCN3o0jTfdPs3EBJuUuBpNaoRuNaxreGDgEfK2aFeTgyHnZoq2UY1Mxt8rt5MMrazJhO2ddI%0AWpZXitq6sbWX5J3aClZB8IaezSVDAi2DglwrulactjigWMeqrpTaiN0SQSktA0+tacZQu7+g8a2n%0AVB7knM7CgB2Cx2hpqlKWuk86BI02DjTSkHW5RkwJO02kxxO1TRQUsWpiVeTuTYSSgVHth44CdKu0%0ALp2zRlJH3eBxKTHYkaPfkVTleV2YT1JPVoUMVMcRjEdPC4uGdRaUzRiDRZE6a6I0ZOCrNUpZWqyE%0AXaBYhTVe/P2uM3GJ2KLwCdbfnnDG8bY6jm7kWHfCQlGZnVZca4ZiCGGHDyNtFNuI8/XKNM20lDCZ%0Abu67gDbSKDt/azwlbdP2wbSs0/5K9a8eoyWpc5kz10vsMhLLftfYjUdaazi7YpSTujmLIe9+v+MP%0AP/3A3WHP198/8fjlE7/88js5Rt68eSAEz5wTUy24+wPjtJLcxPQ8MeeJuswEZRl1wHq6Ybj4Gy3L%0AzC8//8Knn7/wL//jb7x7+x0//PBnfvjhn/j+40/sxnuss8BKjJOcUQibLbcqvmo9xEDkjAI65Abk%0AKia/KCjioSmfppvLt24zMUidXyQBMqWEQqRcW1qbKtt+E98WVcXTsahGSzKgbzRUEYVBt5aW9L0+%0AjG+9ezdahsWt5M7Wkcj5quqt7i2qiZrAKjHjNo5Dg/t3d3yfP9BKYV1nnh5/5/PnX/j06Rc+f/6F%0Az19/YZkkmSvmhCoFq3QHLmpn/tfOChQgYFslm6xH6Z6kqiS1UGsLShh7u7sjH3/8Ez/98c/s7u95%0Aulz5l7/9xt9+/USzgfE4UJohN2GO2NdMZ+jBPQ5oXC9Xnj5/4fnpiRwjyolKopZMXOPNX1dSuuT7%0AOGuB8kralmWoh6b0ePXOb+znjBJgR2uabjc2lPeeUiIlpt5viBfdlnyIMWyOPamnK2/2GVuASCsR%0A04to8VeEZk3v60QyVVNmajNBG0p2Nz8hrUTZovo+2IhUSluM7TYZNVN0pul686xFiUqlIr2PDOM7%0A0URaRBmS9MduozNBoiSBTvfXsnOBhJDQSSmq904boPP6K0gd2G3HBWBqrxPNWv8FNgyl3WpIAbBU%0AD3bhFpL0H338pwCEGi86u28cuLvZ3YZqvQaDahXTaa1ffE9a2x5nbibP1grpdvNr2QChzWQ0JdHw%0AGivf12pJgooxSuQfvGwQKxPx3W7HbrcTYCgE2SQ5cjpLStdlloLVWksYBgR7rC83Rf/YYtONFYbL%0AZkAbY8T0Iln11AdprDw+BClmOmCQS+6SFLngrZFo69ILX+DFN6Y2Wsu3yHjvpSm5RZcrxdu3b/He%0A8/z8/I3B6WZi+/r12AChYQhSgGpNy5llXRjDeHu6KSeen59vQJTI9hDPnpjQunVao0iMtmn5EAYB%0AzPq0Uil9e79LfXGeNx3420CbDcB7bRQuG+WlaNyek3wvcfaX5yMi0W2dwYubu7wfL9K/rWmvHThK%0AJVG0TFJbEYbFPxpPa/NyEWwU2oZcShv6vvk4bY9rvPLBEqrHrckrRSblm1xAQEDx8Zim6UaZDX2d%0Axhhvz0Nr0YK/fl6NJkZoPaZ489ba9t4GroLqja442eecb34lUa1yMCPNTsqJ6XplaDv8fmSdV377%0A5VceHx9JtfD4/MSaI9999+ab/aGNJtfCr7//xjRNfPz+Ix/ev+fdhw94F/gtf+J6uVKKsCVU050V%0AIb9bSVIci1lkwQ8jb98cCOMoxXsYWWMi7Ebe3r8nt8o0rUzXyN//7XeGwWN+dDzs77DKcZmeCB++%0AE28FpQjOEYIjlRVWYfg9Pz0BUvRYZ28x98qI2WntsZmvwW5ZSwKibetiA/zO5xMpCQsv58LhcODD%0Ahw+SznXvOR4e+Otf/pW//e1vxCgmiUJFfkkR01az3++BPsWoBR9G3vp33L95Q22VZVmY5plaxedn%0AY54FL342pss1VUW8gJaVJYvHg8F2sFPdzrHtOciaMbfLUeS5lmEcsVbf9mDtqUjb3o9J9OqkbtRo%0ADVbJdLVW/wLK5gSqX9D9Cq1KpJykSFayf2yfUg27kd3xiN8NtNa4LhN5jayLsENf30pfvnwmrisl%0Alttr0FqlJZH1pdTNuYMXxlATlk6pjVYaaY1Mlys1V9ZrRCvF4XBgDDJImK8zl+lyG3hs5u2v77rX%0AjNjNr25LO9wia7f1JMAavYDnm+RMSWnMMv3WfcjQizSRKsvvv8wT69oYBodWjd04Cqun381SHDbm%0AuXZPMySxKqdufKmIOZNLYhcC2sk6HHaBcT9I4prTkgjSz+m0G5ivV3JKW7X8ckfmzPl8oeVEHkeC%0AtgJU5cy8rmhjmdeVy6Xg9EROmf3+yhAG7o73eC8g4sZkRfUpZgfNqpJpYRgHUpU425wiOllsjMzL%0AxPPTE+fLCYU8/zA4jsOBH95/jxkcx3f3mFT6lFFjx8DxGNhXhRvk/ipFGgXVpGD3PvTnF8W7ACR5%0AMQTa5SwFozUS7606YwH6ePDVGeksykoccW4iB2hZMejGmiLXvDBXSRgbQiCEgd1uh1Vy3xhruDvu%0AcTaw2x/AWOY1ssarAEvaoEJAH4+ohrDL+vBCKUUYAmtKTOtCaZWcoJhGbg1nbKf5t34WOnRtONXY%0AB8eb45GHuyPBGUxK1HUlGPGCtFj2ux2D8yS7kq2kDllr0arJ1Dl42XM59wGF6iyogA8j4/4ASmGN%0AY7c/yD2HyC/FV0f1CTPoMGBzhahwbsfQjfl799gnwD1mvd+PTQtjXDfY7fd8//EHRu+pZQEtXnXe%0AemqCmhOtSTqjpt2k5K0VcqmkUolVDJYXNCYVcszkzizQqoO7WpG3ZsNatJK1NBzvboB5LgWz20tN%0AVjKqDwK3QZJSSuSTYcAPQb7XsjBXRfWZEkuXTVqysqStuUakwi0XKBXtei9SC/My01Ls56+sxdJE%0AMllaYV4Xnp6e+Hq5ElG43Q6zE2ZitopiGpGM8g4/DBKEMc3EVMlVJLuqKVqsLJdFPP8OhtEHRj9i%0Ak6K5RFANfc1cf//MnR14c7znuBbCZaK0yvG6MK8rUWf03Ui4H7CDgWMg5czp+cT19ExcEg5JIJvz%0Aym7YY61iGNxtABpjFsZA04TQiEsU8L73LSXDPMmfrUshJ2ni5ikxXVf27+/6+2FFkjYlrleRe+sG%0AJc48P658/vSZz79/RuvGvESepwXvxdZBGYM/7PjhzyO7aSb++hvx8Ym0ZmqoFJPFr6UP2Ndp4Xo6%0AU6ZKjopduBKnxOAfeHy88pd//V98/P4n/vDTn3nz8J6Ht+9uw0WaYtx5FIZ1WTg9PROCJwwjbgzC%0AHKkCFKYsPCuZr1ZUk0FGa30v9QFT7mEspYjHYKn9LkMGF7r7bxXdKEaYRboodBYW/lZviPdNxnTg%0Ai25qrBuoWsS3qIo5MQhruVIoBaqyjIPHeI2uFkqSpNpSsQhYsHnSvvth4Ps/HDn+vKPqxGn+ijlb%0AmtXUKN4/VimMkpTfpgQgF1CidbCcl9q+FGET6Z7yhwx+hNlacWHH/ruP/PTn/8LD249MKfNvv/7G%0Av/zbz1zWxJsPP6KtI8YuvdMFrb9lgRgrg47cveBOT49Mlwu21w2tCTs3dYJEE93WbShljQTyWPvi%0AG1o7iaI1ORlyE1+0tp2wWglbSfU+rVVS/xklxtv6rVXqxi1dubYsHkZpBSQBWlIsG9QodaaWZNLW%0ANp88GWynzlTLa0KtCZ0LqzMdiFP4Xl9Z4+S8URlvPGjQxqOtwWKIDara2O2dta2EmSS+PRt7qNKU%0AAEW3Ad6GxXQwhl5fbGEOIJ5wW78tqoUXDyH6EFB8hl6Dyz0JrT9ue99UfcFLNiWVVQartt9dfoYF%0A0Nvw8P/54z8FIHQzs4XbRJOOFL4UxdwaDAFgMqrroDemRO0vsrXmZsi7FdivAYLt50jB7Hv0+kua%0Aw61ZK4WyvcjWYoNlv9+zH3cMPtyKo226/vz8zPl8lt+t69ydk3jKmNcbU2T7uKVHGI3znt1ux/F4%0AZJ4lCvFyvVJrZl1X5nUht3ozzy6dDVV7kw/ghgHjHHGdSLUxLTLd9X5Aa0ut6439M8+zXLwdDNie%0A8y3prINFG2g2jiO73f7GZNpYLCkldrtRktdevXatTwJAtPfX65Wnpyeen58RI9Edl9MzMa6MO5Er%0AGWtuqSnGGHxnYeVuEi3+CHIBtA4GpZQEJHv1/onchtuayj1lS2mh1bdWWNfEODas1bfHbcynbaIh%0Afy6GdKXUl6l8PwBql2/U0lkdTWQaqlVoVWx/ar1NLxvb+rS3da2VAv3CYpM47U4pvLEF2o3VtCHj%0AOSdyiZRiqdXeImtrrZzP55tnSAiB3X5gGD1xfWl4NxCnrJKeVmhULTI5MU126GZujag1FmNcLyYV%0ApU9elOqofgc6Shafo1wL8yrslmVZJLWtVt59/4EQAufTifnzQiyFT18+8Xw+cT5/BP6v2+847nYc%0A7+748uULS4o8n08c7o7c748v+6BKc+50RWMlerdVcq6s64LWWpr30gjjnuPxnmF3QBlDCAP3Dztq%0AU6jmMK1SkmJuGTtagrvHqBGDp8TC6fHE191nLk/PrPNVih4l7C1jLN4aSow0DbopUBVlKrq23tfJ%0AFEH30URKiZq7HBWRz2yG+b4zZ9ZuyrmBr/vrntIKX75+5f74hh8//sR42GGD5TydWb8s+LP825SS%0ApDCohvHmZg5amgAk+8OeWgUwi73Bq509UmvB9BQGayUa2jtPuBtY18QjT5yfzizXCYp4c12nhRhz%0AByOE0o2WyXZTIpmpaLQVs1jZs1WKr9ZN+bTCeMegFbYZMA2jgFrQSjMGaZqtFyP40r3OdMsEF1BA%0AURVdI0V1M9VWhI7tpDq7zhcu1ws5ZdKSaKXhjOM6Td+czzlG1mnGu8B+3OGsZZrE+2herhIkcDiw%0AG3cYbykpc5mu5JRxTpGWyNSuTJeJp6cTeRG/F4UiVmEO3dbBKyD722CEl/trOxNuYFEHgzZASKLi%0A5Rzb7kLXgazNE67mRGk9iMGIvrxY/TK5rI2UZApnrUE7i9cOipy33mi5C4YBbcSDo9REa0XAz2Bx%0AVstQwwmV3wfxn6o1My9XLtcLl+lKrZXdMNBaFYNLZJr52mtPW8O4H2jRMI4jh2FHHAbmeb0BfUob%0AUrpiVWOZZ2quhPfCBGut8fT01BNJpfhurRFTYlpn1OKpSoymXRmI88R1nlhKZK2Zp6dnPn85EyM4%0AC0ZnvFu47hZSKtwdjhwOO3RM5GWlKo0PA4fhQMgFo8XXppYMteKr6pI7OfM34/6SKtYofBgIfmDN%0AIvPJVVJDYowCnv7DVEkZ3c+8Rs2F65qoFLIRYG4pkdjEG896T9gN4snVEzr3447mKyU3YY8qxZwS%0AKc6E0eLswOAGgtY3QMYoMSdtgPWOSsUUacJ8s+zNQCoZqxV5XSlVkj6D93KHGS2MJm9w3uCtkzuk%0AynCnlsoaZ1rNLEoTl4UcM0br7gXX2O123Ls7rAugjUxZFRQDwVmcD2C1NCzOYr3FdXZu6gl5Thta%0AScQs3ntzgortU2HY7AuEfV9BVfH807pLYGTqHtdIQWOHgWG/h+LBiF9VcB5dtTAb4yKeQ+qlvi29%0AkS1mmzYbWsioECllIZUsqTla9XRV+dUcsn+r1hRrSVrkG0sVcGmdIopuJlq3pCCZEpsOJLkccVka%0AllIac9WsWpOM+Ik158gaUuseGcjQqUmyM/TXpNZEnCfaspIQ4CbVik6RsmbO68zpMrHm1Afnmqaa%0AsEO8gEHuOHJ/GCjGspZGvmSWkkm5UJu+hV4sy8p0mTmbGXXnCG8NIwHbHAe746A0wzWzfjljSiLs%0ADcauwrYqmbxOlDyh9oYxDGjtkJGcvvUh0pP1Ia5RGOdu3nqlZakXNoDwVgd1xjVy55QcyaXw+PUC%0AStacNQ60gCLrmkXy25pIs1Ilxsy6VqwFVVa+/vYLp9OFT5+uzBOMAxh75emyUFtmPOy4e3PPu+Md%0Axw9H2nxlxwmrTrhF4YMjpcJ8idQIViVaBqsH7veOYEa8k+Tiv/zlL6A9Phz4+edP/Mtf/s6HDx95%0A++4993dvON7d8Xy5Uo1hGHac1xUVPFEpkadqTaL0QZgjK2E9b+EOrXv+bO4f87zchrB1Y8B3pnnN%0AwqoprQlLRTW0qpSiqInuZahufZMxGoNCN3kPjZYADGvFt4bWKOuK0wrTZahCphWvIW0KmUQsnf1m%0AO6PEIpO6PpSvtVBN70edeKmtNdGM6Hg2n0xtRHW0SYK0+JSI2KgJU+jmSaoE8LLdq6eVSsuVuK6A%0A5c2HB45//CcevvtIqpZfPz/x+9OJWBt+3KO9IzfZ86VVDBrzD8QDZSQ85LrMnE/PXE9n8rxgqT2Z%0Aq4PcfcBbmvQCNCUyX60w2mFtDy2hoVRFiwBMBlCd9f6K/CSve0tQFTEuGDK1ZjCgXPcJQgBxkQ6K%0A9Dzl5ZbYZ53DaLBGYY2iJrkn0O1mQm7t5lcrzOmUM6o18YSURk3CdozI2dGps24UVokVwM6NjC4I%0AgK1lqKiaPE+Jj++1uzE9HbL/ff/e9ZbU2NnbcmMIiaGnTpZWUaJj294ZtBaG6Hb29M7vxmhScrzI%0AdbS9oZVbotrGG9JUTFM0rdBOmP/W9tCAUmk9mfsFjvz3P/5TAELwMrm4IV/9BTXGkJQY8r5mZpRS%0AMM0IJY3+Er4qgjdQ4TUtZ4tY36LUjTEM44AzFucdKUXiGr9hhGwMD2MN4yiJOPv9/tawCQCRuF6v%0AXM4XSSXTW0zvy4TJOfdNoQvcpr1bY+C953g8YowUv8u69mjEl+m9PDd3S96qHXmtp4RQcwAAIABJ%0AREFUrd7YHGJwKlKy2tpNllH665ZLZrpOEnXcwZuYEufzmXmeb+9DqeXGJtoYVhszxXUJWkqSvKaN%0AuZls19puaTn9zZXL8emJr48iY7p7uOd6Pffv5RmGgWk63b5nyhkbepJTyWhdSEnWgTQ47fbYFxmg%0ATGBSNxLf3uNaK3FN3zRHy7KQ0q77JGxmnC+Mnu2t2r6+ZgO99vh4QWfbq+G26DW3Jl53UGXbi9vk%0AXlhNBmW4ARzf7tf27ZcOLtX6LYtIvK8qRltyLnztsd5amxsrTtLe8k3iBr1x3ESvG/uuJ0LIQWxR%0ATQzYnHHfoOUv7KD+mjWRCGilBJ22cDon4rww+sBxt6cqMdYcnOd6lXjQcRwYfODL9cpv/+vnb/bH%0AuN/x8P4tuVVJbUuRaZmx2hJLxgXxGVhV6rr2KvTMqsW0fE2EncdYi3UBpS3rmon5Qq0QhsjdvSHl%0AwroWoc9XA81wt3/HH374IzsfuJ7OXE8T56/P/D1lLtdn5svEGheuMxRV0M5CbISwAZse1WUpy5og%0ARvFy6j5CxnmcSxSyGDM3hbVOkr52Pbmgo/5a2763Zb09PT9xOl0I/nculyvn53OPVK/E1M06m4BM%0AxnSDQudkSrRmljVynSdQcL1eOV+v35y/Alo6XE9bUUoM9rU27LTBWW5MnpQytU6sMbFGmb4551DW%0AvtpL+hsZ5cZKETDqyhpXYIuTl38TQsBjabpgnb55WSmtezyoVF16A0p7o9NoZFXFYFUJoNBaoWnF%0AEleu89Q92kSWWnPDact+2HWK8suHNZbdMHLYH7k/3omEco2UlCmp4rTQyoOT6dK0RNK0SrABWiKv%0A88zl+cL1dCXH3Bsq8YYax+EG+rz2EdoYQ3L+vLwnr0FvoRq/3CEvnnoWpeT8lG2tb2dLzklAoVo7%0A4+sVq1BBLZnDfo/zRwGMy0qOkVjFwNppjbeWD+9F9nudJj59+sRkPcor7u/v0cawrCsxraw1onTD%0AeUllm9eJNUaenh65zjNQqcd7lBJ52n63YzcO39yT+/2OP/7Tn5iez1ilOAwjNY0MY6QhpssxZYz9%0ASl4j03VizgvrsnC5XEhJPCDWJVHblaFmht0ghecpU5TGhp0U086gk5FElSLG401Dlq2E62QK4xRm%0AcFzSiq0DXjsx2DdgW2FphSkvsrb6cFMpaQjWVtBFpt8C4Ak1/5ZipzTDOFKWmRgTWEvKWc49Lx4n%0A39wQWpGaFMmVRqJKY5KTmKdbRQgjSilJgRxHlhRZHs/E69TDNCqny4nz5SosEKOgJEa9hzyinetT%0ASfFFS12WqLQRJsfmvdjajQGjWqMmCbyISdZz9h4NRA06DewMXKksCkgRlYt4MyW5N3SXI6zLQqti%0AAm+cTKvvWsEddxz3u9u9hFKYYnscsSWWSq5NimQjoR2pFOLc0AWMsuSUmJaV3BpzVSQ7UMMGArUe%0AQdxkzK+E2K8UAphUqbUyjSktfH5+EnlRLVQS2op/iW5iFp/6fmqtdEYh5JI7uNZEyqUMEajWUayk%0ANGmgGSN+QbUCCqUtzZgeFd2oMaERaX4prTOqe23TNol39zTZPA1zoU1Tn+Yr1riytkrW/SzWigys%0AgDJIGhT2pSjqNUkphet0pVzO7A2StqagaC1CCKPR3uKGEdt6Sl9cKU5jBkdzit3uyN1ux1wKn59O%0A6GxwKVBVxmEIdqQWKEuBuTAEDRM0E1niBVKBaaVVx65YdqtnnDL7JRGUMFprWrG6YlnRxWLmgsqQ%0A18I6i+m88477u3tWF2m5klvD1iZm6n04Wyvkni4nRrByR3qvxfC2CAiXUrw1y6DZ7UdpOIvc6bl7%0AgF6vMylmaBprDPudoaVZaoJauRs8Oyc19NcvF0mO04q3WmGPI2NdCGaPHhXjO8+uODhL0pPWjbFZ%0A/MGgq8FpJyz0lNDNMS0L6unE02lhHO/ZHTKn08Rf//p3jB3Z393xxz/+E++/+55xtyeEHfv9AecC%0Aw8OdpIEZy5oLsQqjQ6HAWLZkuprFJ3NrhBsS2NBaB0W+qauhbzS6AyetQu4qklKTyG90v9tSwawR%0AtSU9KqmlhzAwhADOYbpnzzA4QDxzbgFDWvVk5IVcxBzfaIu2GqMswkuUuVYrurNJNH7nqRQJbumA%0ATy31Ff2nvgTC9AHxxp9pr56vZvMSUrSuVKhFZHfjfuDhx58I3/3A2jSPj0/8/nyhGMvdh+/EANx4%0AYhFGZm1NmL7/yCI1kngbTyfOj19ZL1dUSmjXf24HqayR4J6qRL7/OpVKayW+vq1uehfoqpdK7XYb%0AwtKU90LqLmhsKdupNGyvR8SEXH72us5iA5BjZ1J2WR8C6NeqMLqI7K1GailY23sb75EjpyBR9xpr%0APaMVwHdwFk2l5oJBPGRzSsISLg3dNE4vLHZhdAFrDH4QXEHp3tN2uxfxsNp8HlVfP1o82JSAWxJ7%0ALx6YL4xMLf1VZwltDJ/X7O/t/tqAn9q/thdTIjYpGbzymFRgEA8joxTKOcwwstvJHqVCSoWsBE/J%0A9f8HHkJbUbuhfP/OA16kOa8ev03LNg+KzYlp8wu6pSO1byVE33yoTvvddOE9DvDW/Hd6vlaa4AP7%0AYWQXBlw3Qm5FDoV5nkX739kzrqdg5JKpc5Ekl9dPTcEwDNIAlEydZ3a73Q0MGoahe4GkGwgD3ICE%0AjfK/+Q01urmk6q7rrVAqN7mQ6U2BxJQWcq43GVrrFMPNed45d0OMN1nLa3Bla1g24EZZgzJGDtNm%0Ab1RWYayJoTYKPn35zN39Hd57Hh4e+PWXn4k9yWdLByqpoK0mlcy+/0xIt/dn84XaQJHNy2B7n7ep%0ABE1SBIIXCV5rYIxjCPI8hfmUCaH/uyaI+MsmlcMIXhrlfw8QellGXatpRFaTyB2AE1qlVlbo1q+a%0Au41i+FoGWdvrdQ7iXFBvoJMBUO0mM7Nb490P9tYKl8uJaVqkQdMv8rxpvpBzwrsXOrxxHuhRyKob%0Ac3cK++YhgXJdDvLirZViYu2Gi61JM147Wq4aqNo4P5/5+uURO4jH15xWLqezeAmdTqw58e7DB3It%0A/PLz38nL8s1rWrdPBakWXF//ussK9/s9T10qWNZMTU1Mso0Xk/8mU4Q3D/c8vHlHGPbUKrUjzXJ3%0A/8DheI/ShjVlcik4O3CZZ3KUx3z+7Qu//f1vPH55JKfM45cvqFY4jDuMUTxPJ1KNWIK8TwXuH+64%0AO95jvOe6LpzOV+Z1wuiVcRgYfZCEEm2xwUnzVEV2INKwzDzPnK8XMYntZ4X3e4bdjjAEcq7kNfPz%0Az38T09hlES8qq6CJ/9WW2oBq5JooKTMvAoiknFHIupC9IR3K5pHhrWXwErtLFVZhXCPrdcUaS1rj%0AzZemVU1O0jV7HwjDIKl/HcD03nWjuxcWm3OOZZlIKRPXjDaKGCPnM0zTgrUyPXFeYQ97nHfUVljW%0AyLoskvRnpdGj026V7VOjcUQHhw+eYRyprXCZrpxOJ67d380bLwbbTmSp+7Dn9/2ep1frb50XgnUE%0A52SSqg27YccYBmqWeOuaC/N1prTK9XIWoB1kgl6EBh7XhDeS1DbPKzEljLOdeSjn+nZOb+fCJtd8%0AzRh6GSD0QITOYITO4hoGeR+jMDjEUyzezivrOmCW80txXivrumK1TEC///57Pn58zzRdeXz6wuV8%0AIi+JHBNKi/Hu3fHI3d096stnPv3+OxqRn2weYClnWuwJm1pYBLlGlkVxnSeeT0/U1gjBM+5CT32p%0AHI8HHu7vX8l1wXnPm7dvRUKxRprW+NFJc2ks+8OBmOWOXK4TKSbiWrhcrsT1b7eBSmuKZZF1FnYD%0AMRfWeSLWggkruRZsD4nw3uHHwNu3D2ireD5fqKUxjFI/DMGzPx7AOKrXrKqyHxwhWHSU1KvH5cqu%0AgrIFZTxDMGA1aVrI84RF/W/m3mtJkiQ70/yUGnH3IEmqi0CAkd3Z93+U3b0aGcEADQy60VVZmRHh%0A4e5GlO7FUbOI7MFA9rKtpaUyM5iHm5rqOf/5CZ33HN0B45w0JetMPwyMxyOxwppiK3BdAx/qfwAI%0AmZZ8JQUfzlBRLCWyxiiJd97jOks3dLjeU5MAQPPrjU5ZSkzcbldu84zxnqoMNS5ME6xjhwDNKzVl%0AotY70Oq3qacWZpckvVhymFlTIOWASpqSZWARVcFUkRitNTNbjQorNQVUzgxdR/YdJWXWuIocLMMa%0AFkBRXEttqQVTI4uBvhOAXSiY4vmjjMTJz8tCbJ4W1lmyc+RqyEZR10qOUJQwFp0SA2Vte3Tf473b%0Az1kJOREgaGMNadVEVNZyPx7pD/ekCnOIMvUuARICymRNLomYVtZF2B3WSM2aUyRlMQ03JqGMFUjN%0Adfhx84Qqe3x2adPn6rzESJdKaobzCogFCcNQFqMkPEEhKT5KNemXFp+4UqQ5KlV8iGKOJFUopqLJ%0AwqqplaVmtJZhhUbtPm+1Cosj5dQMq6XBxhq0keRZ66GvHXfWUrQn6wvT6yspBWqyuJIxvad6S6iR%0AUAvaa2zvsCESUhFWQKtxDBpXDX11mKKxwWIqlFBQc2WscEgwJI+dC2OoHL2lFsWsHafeUKtniRPL%0AdYFpFQBXi8l3LeBdR0mVmAMKhXOa+TphtMEaMf+13olURVt0EWmUVprOdcI8TQsxSWJsLRVnNYfD%0AgLeWaZLEvBAWlmVhnq9NY5JRuuKtplOV0Rg+fLzD/3RE24GvT2f+8V/+jeuU8YfKvC6cX1+orlJs%0AoT913H0eKf4Dl+eJ9RYgKPr7ntEfyEsl3KQZjimjVREP0XJDa8e3b1/593//FdcduLv7yN19T4iB%0A/+f//b+ZQ+L/+K//lQ8ffwA0nz//wIfHTwx9vze5fT9QjWWJUZi6bV1+P+DY7A7e7Dg2KY2s1caw%0AabX/NuCWHrCSS22ev+Jas26yp5IlBU2J5+HdeECdwAyIKbbV9J0Ad6nJ0WUwa0i1sMRAqlkCUkyr%0A/0slhaXJNR3GsNdHnXcoigCbKUDOqCIx82KbI6B4re+8QFuwTM0tfUurXYpPM5guKVNR+G6gjAOH%0Axw8kP/AyLXx5uXCeI/3pgb47kgusuVISwpKUBqmZIr9dxiiomdvtldtVzKT7KubD8lqLDG6cDP2V%0AVsTmfVbqBiaI7FCUAR5sAq13YCVn2S8qpqk5BKxwzmCta4BSxXrdwlWazUXzZTq/PBHTilHgvW5D%0AJCMm7znjLHS9QeFIQV7r8XiQIJNVGKQocF1Hh+JxHPl0PDI6h2o9K62fDSGwrNK7plUCTmKMkIQ5%0AfV2gqubrZDcf4g0cEsm8rNc3Gw0Q/zNRoQBFo1p6Xm294Xfgz//PqxHc3sBE2Gu3zbpDaYVRlqqk%0AXnLDwDiM4rNaKmGNxKrIWu2Kp//d9TcBCAE7IPS+4d6YQPC9fGZ/Yyv7dEOabLOjclsa0vY93/sx%0AvAeGNrClaLV/nTAptskzzSnf0LVo0877fUpSS2FdVsLSUlaqSKWkgSnMy4wCUnK7J5F8W7UzW9YQ%0ACPOMc46Xlxdp9J3j7u5u9wzKjdnkO/92IBfxx1hDbMZupjnVazb3/zVGun6g74e9uERJFOQwDNLg%0AT4kNe9zkCyGEd+aJeX/f3k+wc0sIEADOffe75Zx3KR7IBn8+n/ny++/84fMPDH0P0MCsN9PTjQWx%0AHSAyNQ9v90432ro13wF3xkjc5Xa4xOYZsTVVb5N2eV9qFZbL9nO3NRHWyDiObOCkILRvEjEQ9gRV%0AWBOKFpVZE1aLzlhRBFEu2/R+Q5XZ3+eNmbOlAG2g28YW25pnkSS2aYJ+o/yJ74dqsaeSeKa1JALU%0AWpmmWzNxe3t+Ns1upYj5uBZQolZprAu1ycdEAlVNxWqDqhGFJPqUUpqRZxKW0MaiQyZBm+wk58z1%0A9cL55YX+0BNSEoPop2eKqryeX6UwDRFrRGGtzPfbUSmSkHGbJ9ZlYRxG+r7neDqRfYSs9qjxMK2k%0AIBNVHGglLMFlXbhTj4zjgcPhREqQqqLzB+4fHjkc7nj88AnnPfOy8utvv/HP//Iv/P7r76iqePry%0AG1/+9G/UdRJqaMr0naXrjxinCSWgorj6x1Wm8ofxINMl7SGvhEVi5CkiI+JwwmndPI90M+tD9peu%0A2xv53dxba3znORyPHI5HxnGkoliXhfO3F4gSA60MTVIhcqtSRJKgjSam2Dy7gqQzJJGrlVpwTlL4%0ANslG1/mWhuaaPr9Jk2Lilm4Y4yi5tn2gTTTyG7UawBpH0W0i3eQxopdmLwZTKmKkGSO56Ba/OwvT%0AU0shM46dJHI5BwpSiEzzJBPGxn7q+k5AZy3Niu86LJ6u7zndHTHW0N1k/1Naos3HfuTx7oG7472w%0AdIritR/eFl+Fy/mV3A9YZSHD0A+oKoWvMGsCy7wKCBED0+1GCCtaG8IcmS8z1gjTbkv5q1kKqGog%0AhNQ87JDRJlKIGm0p+m3f2WjBYggte4fQrdtUtAHDXXsWSimwyvOzrqtIB9sevQFMm4xVWKYbXV+G%0AGeM4yhpwmsMwMF1uXM+Xfa+NIYpR8ywNDVWa5ZKEpbIukqjTHT3GCjumUolZGErWyT0ybco3ju25%0AHg/0fY/6qz1gDbGxdWQPS0pAz6HvON7dsazL/rpjjKxzQCvNNE2sq0ijjseRVArGirdBLYk1SBNg%0Ag5hKYza/NYfvOo6HkZwTD3cHlnnBOxkCddZhrMNvxthKoTqRVbqQ0NNEXgIhFqKuJAtFG0yBmi1x%0AjSI7oRBVRWtpdHLM+L7d7zZJ7XxHKgXnPVWpXRq8XW7oKbb5Lwm3nhAiaxEhjNJQrZipW+8lhXMz%0AFDeKdV1Ja5TAjMGju05id01BGfHF00nYESlHNM2PTku8uXYWZzp0cSijiTWzXBMqCRBpnKZqg8ma%0Ase8gF1QES0WVJJHWRWqmwzAIKIomDWM7R+RMQsuzXpo0w5+OlM6yGkX22xmvSZl2lgkjpkRhA1Sn%0AUd4I1cWKjJZaRFI0jqwp4o2jdAcuxuM715JDlbCEaqGS0VrYGXvSmjYY78Aa1pQIKVNVpihJiVRk%0AyIaqChmIRlOrmOOiKtVYkSfoZpibRS6jrcMah8pOwP3thpuCopKtFWmHkYFQQZqO6j1aG2IS5vCW%0A8qhk3CyT7FzIRZp2YzXkTCWhtMhzTQWirNEILDXL/mWV+FRaJw067Mw2aw2qcxhT6fSAzZK0llUi%0A1QTG0Y+KsVSmlMhBo7yTNFCrxLw5BpZShfFmhKVVahI5W6oYHKoqOu2wS2Koht56vO3RdkTbwCko%0AjkuiWzQuWY7Kc6BDec3oNOdeoeZIyjPzHEivN25aMWvRJOQsiYTzbSKtEYzBeglfsdpBb+msbomY%0AHaAoUYy1h97T9475FjEuo62w8UstqGpIaUFVQ61NhZBmYlqQXLOK1oV+cIy949NpwFbxDPzhx7/H%0AD3f8i/t3vn39yrRecRpqzmIPwIofNP3xI6fRY8yJ3jrmPjCfV0w2dN5xmxdhcoUr61A4HRSn0aNN%0AYbndoIpdQFhWfpt/5cvXJ7TzHI4nTNfx22+/8q9/+jPLEvn8+Qd++OFH7u5OlFw4jCM/fP6B4+kO%0A24zBa60SWmKNJMKW3HzvmtGyequr3zOUpWDVe8ovRqG2YWyTQW59gm3nWG7MdznXJNFZ+jYBSAqF%0AahqLogjwZKzGeTH4r1XTNfntdrIWqqQ/K03vZUCsGwuS5glnasWUgkryZ10rOm/ZULXN47ZYcamN%0A5czWb+DYJiVqfZsEDAx0d/fY8Z4vsfD7+cotFLAdyvUY37ckW7HCQImHorUW776vo1UtpLAwXS+s%0A80xNkoRm29C+bkNdrVtPKoMHXWDLmy9FWJKiIqhUGnFio600FqVCJsJVSd9jrMF1tlUwRRwErBJG%0AraqUGolpZV5upBTwTmO8x2pF1c2nyBiUNYg9tBdpdbNiMcpIWmFt5v5a7QEnj/cPHL1rvYkY32+e%0AVdMsDNywJFKI0rukCrWyxJVUM4XQAEqzh7+8sVHfwKDt7NlTK/VmpK7ZdIP7HizN2BuY878BiHYg%0AaBvcNUJAm8BKzVVljdUmcRaWqWE8HhiGUfrSXMgV1piourGc/pPrbwMQUu+R4uYjtOlLGx3+fVMP%0AzRMIszf8RouLPc07ZgM2NkBoAxjeg0F/vQltN3dZFtYW01qhmTlLutjQ97tcaiuOX5sB8+Y8XmrZ%0AAZs1BCjiZyKyDr77+ZvJ77Is/P7776zruhtW/8M//ANKay63K7l5ffTDwOF43GPUAeZlYY2B49Dj%0AfU/KLyitCTFxfr3ww+fPjONBZEVGQDOhF5rda8QaMbS9Xq/kdtD89fu1eTO9T19bY6SUKlGaMVJT%0AwTtPCAH9rkHZvItCCG2zNi2hoJl3NbmZapjH/rkNUIpRmifTENth6Hd/o43VFNa3RLoQAla3Q6mB%0AWJscruS6y8Te1oUl58Q8LxwOx/b33Oj+0lCHIBPX4+EE/Mq6BOqd+KUopXHatgOvAZG1kHPFOb2/%0AX9+DQw3wqW/pYimn/f3aGFx5fUv9emsCbZs+NDd8LbTOzQPq6elJ/E5uNwCGoed2880oPO4MK2WE%0AySbFl0yOMhkfI7oKbTQFiVp1RkAW6V81GIvsoU2uiMJqKVCN0vS+4zAMoBSlpcZZYyip8OnDR8bj%0AAe8cqSR++uUXrtPrd89H33ciz+w6Li9nrrcrT8/PeOcZbM94GPn0+TNpKeiimFgoEWLKWKN3qUDK%0AIhG0rkMpR9/1PD5+wPmO19czr5cbj48fuL9/4PHunseHB/7tL79K8XU+k+YbnkJvxQcjxpUcE0tc%0ARPrTD4SSCbHs08XL642qJi63G8u0QEvMiCWSfWYYPNWoncmj2hqVWjzuTfy2BvpxFClJo+f3w8Aw%0A9qQwYr1mGCXNJKXEsqxihtyed5HDRpZ5orRkv/4wSrPZmHIg033dCgVrWmR5Fq+HjSmYQ6aUAHXz%0A3GqTrTYRSlF+h67Fn6YkbDJjhBEhz1+Sg6nW/dlXSBrg1rTYquVnpEwM4vWDEcA0hcS8CivHeE/K%0Aucl4wbClIAXWOWDNwvF05HQ44W3Hw90D6yr+PUY7YU3dFubrxOv5+/VXc+XyeuXycqVrzBjvPbWI%0AnEwkARXvLJ2DRc2sS0ApkdpZLZKQUJp3UNWkJI3/lCZcYyGA7EkxJLIuO2OxFnZzbhpDwBhh/Mm+%0AkckqNwC97s++UopU3vbCbQ/URu+S0TcPPUep4kcUQ+Hbt2/UmjgeR/rBczrdiYn2tDBNM9++fWNd%0AA8MwMM2TMMOUYl0CLy8vVKXezFWRJLDT6Y7xeGBeV6y1/PTTTwzHA9++fePp+RmlNXenE0PXiW/e%0AO9BjXQNfn58oIWKVRM+us/j3/FB/4Hg6cbvdeD6/MHZ98zc6SD1Q5Iy11uI6kQFIBPoCEUYlgKnz%0AlsPphO961riyrJBiYL5dGXzHh7t7rs1brXOSRqSxqFrphgGv5D5PS2JUitPYY43BLAHjPNpK7LxC%0A4xvTWOeKRWRAWYskiAq3eSY1ZqnvO7pe5GPG2ubF9X1B5/qOqhWX6UZ/GAWYWDKhZA7HkeE04Ide%0Afj9reXl9Jd5mBqN5+PjIep25vV6xzbsu60rRld73HAaRvWYDpndkLaCc6i0VmFPAUsWrZ0vYK4m8%0AKPTgsNrQjyM5ik/X8TCicqYsCx6wjTVx6keGznM6Hum9hGw04xFifkv+LEaTKRQlKUCu91SryUaD%0Aa5JaZcBYuVdGk1kJ60KKQYYmxogHTpXnyfUerQqvzwu5VDCeKSRsG4iJjLyl8rUhYUwZV0uj9Vdi%0ATsISUFZk1qrF01eJMdaN/18UFCsDmLKxf9/JX2pV5NiCUWob/WiZTm9yGtUajGbRK/I+hEmrVWM3%0AIB49WgmbSLcEx00Kv8mRNymM1ECFzhmsBqUTMQXZl7QiqExQzQjbeWEVb8ObCtM0cT6fcbcbd73l%0A5DSpbKzkC2sK5Jb2uq5Rkoi0FllfjMxhZi2ZbAy1DcVqSSLNNA2AS7IGjDOMfc8wJU7F4YLFNRNV%0AloS7RXhdqFPCVyfnMZqQMskpnmPgt+nGxYuJ9+Vy5UXBshacsczLxMt1Yr5lVK74QdGPIn3KSmQx%0AKWd0zoSWjrXcJIlLq3uUTszLlZgmSllIWWrAlMVUvN89MhW5rJQasA6cdRwPD3z48IHPdwce1UK6%0A3TjdPfKHjx+4TIH5dsZbxT/8fI89WMaHgVuYuK0XdE4ce4fSBe093dESdOZpPRNvDXBoCcDrnMjx%0AQoqGlDSHvpKXgnMD1nQUU1nnlTivYDTzMqFdx/l8piqD6w7cponnl298+V3CQYxurKEPHzj2425e%0A33cDx4MMsbRpLLQUJfnYbMnHm4HvlnBbhe0n8EKLlZfPTSqSk1gE0Jjp1rXkQAQgck4sQHIpXOcJ%0AyBhbiTXhjNToqjHmqIacIzEnvLeyxttZm1UFZ0V5URUlyfCSnFlvN1TOOBROaUIFW6v4xcVILbm9%0A+gZ2tXwprZUwSZQw9EMS2aLSFmoGY7l7/MDdH34k39/zbei43S7clkx/uOfucE81DqqhpEiIiZQh%0AJflZzkiN8P5KMfB6fub1+ZkYAq4Nu7egpFKbRQq1SWGbt1kLXqjtdYsfoCMrTdp6ZqPAaJzRWBk1%0At/1NQCG0QGuq9S5KVTGKNlBrIsSVmFbQFePAeIVxCmUrylWwFd9bvNdYFNZWKB5nZEgYg/QyuRRi%0ACJASqvlKCZsTfJPiFlPoigDNwzDKelrlOU6LpN2VXBiq+PZttjFbXy8+stLDlxYV/172pYzHOd9U%0ADDTiwtbvvWEQWilhtAqS9saIfjdQhQbCNQJMbj61uTT5YQMZt35S/AYrXhvGw5F+GCnWibeQdagM%0AVWmxsflPrr8JQGg3VNoKV63FaGqjGeo3e+z3vhRGNe/2dlBviFrOGdIbW2QDfDamC7xnEemdfq8a%0A6JSSaIVTCKAUvvNtatpJykpzz1Io5tvE+UUAoY0AEqMYFbIV7i12eEtLe384kuSxAAAgAElEQVSZ%0ABoxsnkRv/jaRYRx5/PiB0+nEeDw1IEgMX7fYeGMsuRSWdeX+/kQ3DjK1UuIqPy8Lxnn68QANIUx7%0AYpWwn0qBVKUg3JrRDUTbJEIAzomh69aslgby1FrxfUdt0p7OarkfCpFGtPc0pMiHTx/56eef+fd/%0A/zM5Z9Z1RSnF6XTi+ex3EG4zS/WNlbWlMW330lq7g0ExJIx2aG12j6icC1Y70TCX2u5BpevkQN6A%0AuBRLe2iF5ZFSi7I3BqpuCXRmB5k2Sd8GMsUo99k5h0GTylsEe8lvSTpaW2p8M/De1iCwN23AW7Je%0AexastejYPFj29S+baoyy1k1rrkWu6Lh/uOP19Y7r9co0Xbndbs14re6MrtrQZRSCHOs2PW1TG0mD%0AaF5IRRIZNI1VYA1O6d1QDRpAlN+mOForHu7vwcC0zJL0tQbCunI6nfjDD5853J2YV0nV+PDwKEDD%0Au6tW6IeBjx8/cju/cnl54R/nlfPzC58fP9FbiS41zuL6nr4oUqiUWFBVy4RHGaZp4vev37jeFrwb%0A+PDpM947TqcTfT/y9eszf/zjP+F9x/39Az/9+CPKGv75n/6JsC4c+g5bE8t8JcZCWCZiXoglykHm%0ArYA23qO1NP7zdSblwhpWVFF4JQVKTYUSE8kmiTSP4r/h+l6aFC2H5DzPsgelxDTf0C+GEFeMNXjf%0A4bxj6DsOpxHXGWJI7XMnpmVijQs5VzrdbaoiEZVoRE7Vd9zf35NiYrpOrKuAXLXQ0msaXTtG2Y/C%0A2vYDkSyByKHMHpXeGHxKCyi4NVDbM+IMVRvZCxpoRC5YbVF+EJptG4toY/DWtunwyjIHlJpQ1kiS%0AX2qJD0pJ6lkslFigKHRVmGrIRYv3Sp0waPqxF/8EnZjDwu1y4Wl5knsREsu8srycv1t/0zRTgoDC%0AQQdySNw/3HM8HSQ5qrHy7o5HAWsLzNNKiQVnHJ1t0/qYRf6jDb4TFmeIIhXZJJ05V9ZVmrCtQNie%0AUWkIZX+SkIJ2bBcNMQnA1YDorTjZPOu2P28F+bJM3G7TzjjdkslQCt/3KGNYQkAvhmldmS5Xnr9+%0AZbpcyUkmdpfrzP39PbUWYkwsYSUXmNcVY12TEUnS3OYxdzweqUoxzTOu83vq3Ze//MZf/v1XwofI%0A508fpRl4d6WcWZaVGgXkWG4T19crOatGjzdcLxfO5zPmQQyvD92BzolcePex00pSZUrkPF85X860%0ADHDuPzwyHg6gFK/XwtyGGMs0czwY7saRDvHG80ZYQjEnTIYejdey99UYJQbXtWLQFfHv8h2mVJG7%0AeIfJCpUrpkoiiEZT1rQPE0R2OeAHkV+uURiy303N25UbjX9eA7rzu8l0VQo79PSHEWNNm5JXMcy+%0AXMEPKE8DFQtCOZBo5qyLmHUeusZCFdNO5SopV5IDP/SwwCWspFwwzuKrIulKHT2ub4w1bSA0w1Td%0A5BKqIJyUxFoiXY04RFZVKDjbqPky+BajV22aSbw8D8ZbamMcxhgIjR1ccxH/MevJIbFcbryczyzz%0AstdbWhlcdbgsAHgsiW9PT6w5k2zPc4VfhgM/rws6Z5Q2pBykqUdCQKxz6CI+KFVrSSrTYqCfkaGg%0A/FcYN9oIA1YCJ/RbDdCWe217qGlUgg1oV3o/pmU/3b5OigWRpbSPFSU1aQWUymhTRd7kNllDbawp%0AYY5577BWY4IwwKSpqaTcpNqlkLSiGsWq5XGZ17VJ3IyYlebC9fUCJQvbwmiKriQlxtJrysxrIFVF%0AyXCZJs6XK9cwk66GbDVRFfCO8eGOoXNUKsuSiOvCMk+koFDVULRqRsPw4+NHHooM0PI1U8NKvs0w%0AR1gynfYkCs/rQnWahUKuHV914dJb8tEROsPLcuNFZZZQGTonxvPWcDyI50ehsM6BdSlok8TYuJeG%0AsNaFdREZYE6BFBe8lxTEEGStWEeTPwtLRwbKFirEENAGnLfcne744dMnPn78yMPoOSw3lqrwzjNf%0Abvzbv/2Zr7/9ymFw/Jf/6/9kfBjpTz1/+vIn/ts/3nh9emZ6OvHhpzu86YgWFhvhcCJbRZjl/Uxx%0ARWGw2pBD5Hq+EG5ZACE74fyAMZ2kdTkt3lU1E5arAEPG4VNEK1iW275P5pSgSOhAWlemSfbpUgpd%0A1/P50yc+f/7M4Sjpd6WccK57Y/43z9dSKyYLMGGsbRYKLbxFdnCUlffSGEn4i7lgFCgjLE9thBwQ%0AcyKvQUIPSNxmi7NGWEUKvNZYK8xkqOTkm/+YeLuJFFtJfLo8nTjbAMtapHaLAVUKndYUpQnt2a87%0Ac/7786w2UBbVHE6UMFaVlZh5mvxVO0+xHbc5krPm06ef+OHjL7jhxJeXM8/fnlnXxDIHQioYZXDO%0AiIXJ/L31wjJdefr6O5fLK76IbFo3lYi2Vs6GKmqPXFtaa2NbaYCaRA6sRG5aqZSaUWxMmObrWpuv%0AISJFk5qwyiau1JsPkRJgW4aXN9b1Jiw5U9EWtKtoB8qJX5/rjSSTlgYAtvWr0eSkd3wgl4SqLX1M%0AFXIMpFoxru7Khfar4Y3Uo9lUOu/IPpODqB4wmlgyMQSRlTUv2O3PpRRSFNCs1DcrEYUM+6JdxBvQ%0ACjtO3Gw2yaQUHW9yfxrDS7X3symP2MobGXTo3PxdG5O/lo1lpyXlrOSWemlxXYftPAGNsho/DGRt%0ASUpjrOM/u/4mACHYkDbevFV4a/6FCqi+a5w3tsR76VKujUmRM7ZNozdA6D0AtMf2bhNq9VaEbzc4%0A57fo3r7vJQLVd7scagOOrtcry7yQYkQZ+R4hRWyMdJ2XB46KUXb3NNqu7WfmUjgcDjw+PvLw8MD1%0AeuXXX3/lT3/6E9fbjdP9HXcPj3R9x+urGC+/GbDKZpVTYfOSMFY8PkSKJOCRACsda1j2f9uADJl2%0Ap/192dLR1lX8F7YUs76X6PmdaVM2j6HYjPI2n6HavrfH2LWhtcLaenx85Je/+4X//t//G7kIM2pd%0Ag7Ci+p5wDXuk/Aa+xFQagFN3H57NsHkz/pbp2ZvxKtT9PQpBZAp933M6nQB4fn4mhIhzEW38X603%0A/Z1X0dZUbT93Y25sUq8tTj5l8Q1qrNN3TJ+3w+47ySNvAObmq/LeD2mLI2SjDv4Vk237+dbZ9qGK%0AMZr7+3vWH8J+j56fn6i1Ms9ze/3yHlnnthmGUCKdFdPOTNvIhFarm7TJGTGDo01PVKOoKiVeWqGl%0AMnWdpMl0zjN2AylFaim8vl6YlpnT6dT8twp912E7x+t8Ey31u+v5+Zl1WXi4vyf/8gt/+tf/yXy5%0A8juKHDK96QjzyrKIpKQbB4beiqY5FUKILCkyhcA0r/T9ROcH0Ib7+w/c3z/y8cNdY8ktLMvKusyM%0AY8/D3YHD4LnqLNMhKtM0M93OGOlDRQ6BmGNb5xi6kWW5tcYhUSo4Zem8vG8xZVIMqKKJzQsnrBLx%0AbkMktKjjEFfmRYz2SJGi4GWeeO07huOR0+lEQeLhf/j4kXrNrGEhtHSGXERPbazCeYs2ms50nB7u%0AJcq0pRCUWkVeZSzXy5W5TFgl0sANxCwq7yAlIGCoMuS4MeGgZCkKtNJ46xh6mb6EnHazQm/9Lo/c%0AKMrAzhp6T6k1VuS5MQWmSQrCZQ7SROZIDJGqq8gls6yFoEOLp+6FqVYlrSjeVm4ZSqhoa0gxU2Nl%0AvQWevz4xX6+QpOEk5O/WXwqZmuXYrqoSQmreaw7QGBvx3jMeT5IwlzO320SYwx5TC5KmsTVlSmlp%0AErMUVW9GmrWxrL4fYNRace5tn3jvh2fe0e5BN4PSiXmeWMMqr20cORwOnO5OlJK4XoW1NaUkpsUI%0Afd1YS38Y8F7OgufnV+ZlYrremC5XwrR9LrIuShWAZ11Z1iBG2tFiXWrxGAWTK7dboB8GHj99xHcd%0AaMVtmjieTnz+/Jn5OvPHP/6RGKIw/7rhu3tQinia5RSJy8p8m4TFmODbN9nDSylUpTBtjx/HUQza%0A1VsSZkE8QZwXP6hxHBn1IMDq8SCDhRTpnefhIEmfKhVuL2c650WCcZvFQ0tLId0NCrsGnLX01qO9%0AId1uXKcJ3x8YtME7K9NThTTvuRJiwjbzde96dIEliB+Gropu6PFDj7JWUsZCIORMp1RrVN6u27IQ%0Ac6ZqzRIjVtkmm1DNM0qGPa+vr/hm9GqcJeTI9PVCjYmUMsaJDK4mARaK18w6S9ZwJ8/tkiqZjO40%0AdnTYwbA+rVynGe96HIpYC6nTGO2ozrGEiLJS2K5hhRoxDpy1FG+YVGSdXjgvhimuDGFhSCPO97v0%0AS6SvMrzazj6DeCPp5iG3rgsxRPHESBXtIYdAvNyYv77w8nKmlIL3js739N2JaAbWdSbkldt0I9TK%0ALU08p8qHZW4NnfjyxRh3SwClNcY5VApoXbHegXW7n5M0rzKRFZ8Oka8IuJPZE5feDTm3IZJxrpmS%0AvoU/vK97t/NfGf02veZ7T0NF5XDoOQ4dh17qKm00KUVCWCkltSZY9ph5vjXmqCKWQIoBnENVMJ3F%0AGYP1PXSOtCRxWVcaVZKsnybzrRWu80ROMzbOqLoQa6UoYaXnCjFX1jVxnRfmW6RoqFrhjyPjYcSh%0A6LTGaYjLjXm6EtaC1h5tIjkphmx4+HDHh2C4Xa8s80q+LXBbUEvEKIs7OM7pyvP1hdI5FgOXqrg9%0AdFzvOvSnA0kH1vlGNQbfi89J1/fcDx2D7yAWvj498fvXM/NSG0NspR8GKiL5FRZkx7JmURXEhVoK%0Azpkmv5HEWucc3rrdRkFrzXSFZVnIOZKi3JecI+tSia9X5pcL069PzGviy9MzVSt+/vnv+PGnT+AU%0Ac7gxXy6EOTHfVv6n/iOav0dbzTJF1iUzjneMD3d8Dc+EZSXMCasM3ehQWNYliMn8NaAwGNvhfccw%0AHjne3zH0vYRjaMUcMksMzDcBl/ylp7Rgl6EfmG+G//FPr+Qk7DNjDM56xvEAJJ5fvjY5fIJSubu7%0A53g8cjrd8+HDBw7HAyDJscfTHQ8PD8JiTol1CYQUGiCsBAxFE6LUA84arNX4LD55jpYcbRQZTVgk%0A9c0YjVEKq6FrDBmZh2hKDW1/kT1SG6i6UJRmcAplNSVDjKVJmaVeTGsQdr7Ve7JpLgmFeH4q/UZW%0A2HoA3dDeiqIaMR3OVdKM57DSNTuKkKAbT3z+8e/5/PEXbmvmt28XliWSQks7KBXrxESZkol/5cV5%0Aez2TXp6IccVDS3kUtog2BmVVMxxO5Copwcpq8TkjS7hQbgbpUdjKFbXZrrJpvJUS2wmx0dAY43Db%0AwLAWsdNQyH6aK+s6M81XljARUsBYqSmqsShX0Z1Gd4ZqC0VaSMrmtqyEdaOdwgbx7ZF5YpE9tiRh%0AUOUs3kC1vPMYbqz0NoU0SO2gjAzeUq3onIT8AU3JUnYT+JQzMebdkiG2HjA3o/ktMS2Esis6NtKJ%0AMcJgr+pNVmZc8zB+1xtuyWbGmh3/UM0DaAOEtpp8GwqhFco6MI6qJAlaaY3vBqrpSErOl//s+psB%0AhGp9A0jeN8NbA/2/XGpjFr39k8S7vXnG7J+q3pn48kbzev+xDUgotZKK4HlVa1zXcTiduLu/53SU%0AyeMW1fj1euP6ennHPNq+pxR7xllMkofeGLM3+9vr3/wcnHc477m7u+Pnn3/m9fWV8+sr1+tVpD/L%0ALNMlJQfWp88/8PvXrzw9f2VaxPOmtNdeEP3nmhLaWomUbpIq7/1ufL0xcDb/iXU3ia27TCznjLNq%0Ab0a6rqNv3j/bYowxsjQmw3ugZvs4wBaz/fT0xOUi71dtuuFcK9O6MAy9TNea4XVqMdjb61ZKM88r%0AOeb2PfW+Xra/i9/QW4T75iGUkkSrK6V2advr6+t3csTtkvVjYWPDKKH6S2GoJFa7bvH18ve4Zkxn%0AqamQU8E09pREarIDQhuL5/36fG9U/R89E2+GdFuKgNrXkfgBbdRNkdgYI8XH5x8+YlriW4yBGNfv%0AgK2UIpuWmz2FxeFcDzq3jcuIsVrbgQuN6l4FfERJ0gpVPGSqlsQ85zyxZFIIXM5nXq5nAfRCYY0r%0Av/76K8ZpfvjxD3z4/InO9wzOU9L3Dfn1euX19ZVPHz/y+dNnwrLyYh1WWwFj50iYV0pSQrke7xi6%0AAzULU+N6uzGfn8VwcJN4xsjLywt/bgw1Y5w8IzFhjOX19ZnX6xMvL8+cn74S44KuYlyZm3Y3l4If%0Aek6nA8YqMS8NK9dyJSWRy+QkLIlxGDl0YlxcOogpoK0ip8DyPqktZwGHaiVEYU1Z79F9T4wL5ETN%0AmXmZCDngpwun5ciH+zuZkIdVmqIkyU6+swzDwMPDI9515Jw5ncRUu60YUpOBeeOawbKX3zNnuefN%0Az0pAv4G+6/nxDz+hteHp2xPnl1eJXI4N+HQeZx2975imhTBLszx0ncRJJ5nEubbnAE2++OYFBpL6%0A5bTFejFczLUQY2CdF9F3p7yz0JQxAgwFiVx1uoMsz0nNzTQ1ZFRR9MNAZx12OKHuCnGKLLeFWgu9%0AHyjOs75bf9Z4KTKKSD82wMV3TozOc8J1roHURgog15GDVC1xj1OV56VZuhKzGCVqVfY9YNu/vvc7%0Ak/9u79V7RqX3HcrKHjWOI+MoSVIbs0xrzeFw4Hg8oo1mXRehyVcEvPJuj1FVWorw2zRxvVViXJt0%0AVWSqw3BAs7ShQSakwrSEVvB3Mi1f18bErOg2mbLWo4xQsr99e9oLsGE44HxPPxy4e/jA3f0L67Lw%0A7fnMw4nv9sLKJke0WFv48PEjKUaev515fgksywv396P47TXPtGmaoMK6yJrJOZNKxnWWfugxvWU4%0AjBzuRkrJzMvMMs2kHHC+wxlFoJLmibgmojbUVFmnhbwmBt9zOB1RrzMmdfhe0XmDSgWWRA0RVGI4%0A9LiqqDHJCZJE7khMFDSmVjrlZG2FyHybSTETU2GMGX8YUMYwtQQ/fzQiiXq/R95uLFEapS3gwViR%0Ax2lrBNyJIrF02mCzTEethmJhXkJj4FiqLiRVUc6gekd0EMuCDgGlNdFEiWR2hZBnMoXZFfLRkXtL%0ANbDGwm1dcMphYySuK4euxw+OVONeBNP16KFHGWFbxRiJZaIvlbEoXAVdZL2IV13FKofOkOaE04bj%0A8chhPDS5ZSStAW8splaImbpETMi4VOkzlKIYq2U0Pc6NBONRNWNSZTiAzsIG8VY3FjCNoZDJIVBK%0AarIpi6Ngs8Ng0J0TKRhbiImAtUYjHiq41jwkmRBXTanpjTugdAtjEFmiQWRvm/RrG4Ltg83GYNjs%0ACXYAefuOtWBta/q8Aa+avYBCZY3CotFi3lukiatZjKtdTSjtqEp2Qt07nHdoYynOY4pIwckFlRPL%0Ay5k8zXijGcaBPhtcqDhf0UXjSicDyFJZloxZVozr8CWDSkAhlYRKhTKv0Esy0MNhpH4Uk+fz68wa%0AMolEdgbdfLVq0tgEXdKo6kg1NYlW4tWtPMfAky6srvCcFr7OgaUfMA+PjIOX58ZYxnFg+HDkdOil%0ARlC11TwZ3w34bqKSJDreWsZBPCbXJdANB3rv6deeFILIloymc8IG0taJL2POO3jSdSKFPx1O/Prr%0AX/jtt6/cLsue2Lb0HfnpzMvv3/j965nXq5Rbv/z9PY+fHghx4rdfv/D70+9cpyu9raQE6yXw5//x%0APwW8DRlve/wfPModsWg6K0y9HBPr7QYlEheoSUOGEBMxTqA0h+OENYph8Fgt7IRqFZ0fqNoS1kxO%0AiyR15sw8RebbKyGGVvto+m5gGAeR9U7y3orZf+T+9MCyzLy+DvTDE9+ev+77d8oFYyQcwjphXw/D%0AQeoQrbBOnhPvenQbvKZs0RGCNYQk4JCisVlyIqeI1Xo/hY2qOGtxRgnzZRu4aGnCrbVY51usuRPf%0AWCAuMymsPD+fmZaFNa6ktNAZ3ZQNkZQjpp2dYg3YXkl9IxxIYl8h5ooKgYwiUcF29NrQDSP2cEKt%0ACTAo5Tg/v/Ll6czvX74R5kitSvwJtQzWDl1PjjNbEtZ2TdcbTDPWih2ARolnoVZoK4MD3eTItfUD%0AVUFRlaKk5i/IQCPXgjFaJJq6nUcN4KioxsAR5rhRm8WFAGDGCM1wA9iXdWKNa2M0VomjtwrrNLYX%0Ambd1mmIga7En0GRiY0waZd5sWor4olEipUh9XbUw8VLM0r/lxhDa5ImNkaOVxmBFyiXjP0nL1G+4%0AQUWAIjEk31hrdU/5TjETQtptG3KWdZByIiN7K1UUNKWqJjmT/28eSxvDW2thoBor6hqtZSCdW2+/%0A/a8o8ZxLJYsax0qQivhpit0DWsgNWgmbVJnv64e/vv4mAKFdvrLJv2rdY61LKXKWvXuz2hd9B8LU%0AKlPcrbDeiuhS6v8CHvxHYNH2OraNYWPhDMPA4Xjg2KLmnRWAYpMdTbcbYiMsyKCzltP9HY8fPxJT%0AICzzXuR/B2ttjZfWb+BBKQzDgLWW+7s7iYFfZuZ1ITQPnJ9/+YXT6cRPP/9MiCvPz9/kEGumxEM/%0ANoNRmbxvYNDD4yN3d3f7JHQDM/q+a7T6ukvFttdgG5ARQhBPHuveRbzLUxmTNJWu6Xin67QnX6WW%0A/rIVMs8vL3z58oXz+UwuBdsYMeu60HW+MbMKksAQdl+dDcQQ0I7dV2WTrtUqiTW18p0Zrxwkw+6L%0AtDVe2/S+Nj8N05DrpPK7NdH0neoNtJEo83WPit5i72OSQ34/VECMG9s62sAv3k3/31/b7/CeLfSe%0A1QaNLVAKyrxFkG9ysU2jnNvrtNZyOp3wruNyue4gkfdvksi2BHdgdUvGc95Rom7TWDFLU6VNN4r4%0AN8jv0Z7PnKVjK1lMIpXIhkIKhDVwPp95Pj+TUqLzGu8M19uVf/7nfybGyHg40CmEnbOu370vzlhy%0AiIRlpXOe0/FETZkUImlN0kCtEat6bHvtw+EgjB6lmcLaaMdgrGUYerR2rOvMr3/5M7/+5S/CIFsj%0AqWyGukeGsed6PfPy8oRCcX/6xNB1dL2lZilkjJLUJmcbWHaLzNOMcc1LqUlaLYoaC6GK5CpTccXI%0AlCFIehO6SUxMozNbod53Qy/+PzmyhpVKFZC5TQ2M1ry8PnN9vfB6uRJDQCm9M0M+fvzIxw+fSK1J%0AFoN0TUEYhbXryI2V4JWCXCkNzF2WBcVm6ilx2N57Hh8fcdZxvVzFEDrXtn4EVBqHYWem1VzQTpLH%0Aai3k0OSVzSzXKEUwhhiDpJGIjkzYRevaihKRU8WYZTIXN+20acepQlWNKhpVFDUIMIkzmMYUSkvi%0AGi4s3doSFw1khcXitafYSmc7ojbfAUK969FeNPUpiVR3WQJfn16EHaYklVKj6J1vDLyyn0uSTqlQ%0AqpCLTIe0sZIkVCs5R0pJ+1lmrd2lwxv7b3uetz1tk8PGmOgGAee7rhPgp+2lpRT6vhMQshQu1wvz%0APNE5x5bW2HWdJJO0e7WGxDQtQtk3W6qiGEGTBAjd9qKUpbD3ncd5j3GWwYiEx9pWXOrC3f2IssIU%0Ae25eQcN45P7+Qaa/XcfDwwM//vgTf/nzX3h+emad1++GCbVCiBldKtY4DscjvZMEpWn6nWUtPGrD%0Aw8MDlMK8LryuV8K0trj5Fa0UXd/RDZLidho7nLHENZFKEH80Z6k1M12vlBbLXHKmhMhlvpKWjEqi%0A0bem4lLBR9DXlRwStc846SHRReMLdEpjYhazbW3ERyxEapRkExMKSxQ/qhJbSlQIPK0rl3nioX5g%0AOB6JOTGFlQ9NEvb+ukw3OStLxrYzy1pL1sIOxihJM5pnvDacugFnLaYUSR41mpqlKQ8xsxZJxKM3%0ARC1y30rF9z1okZitcaEmWEIAo3Cjp3gnEeU1MS0Zk8FpMdBxtpBMJXeqMWUMdXSUgyMZTVgr2RYW%0AYDaZGzOuFCimDWNaYR4TcVmJ88LgPDgrr6tIo7UZcVttMYAuFa8dd/0BX8SHxllLZ3tSYyv24wGl%0AemHP5Iw9VkbTcTqeoFaMVmjVGlBrGMcBpzXHuOJ7h9OSThYwFExjByWqKlQNVknsvNQQkuQogzv7%0Abp0rVN2M4xGQaRtENanfe0YRiibnqJT6bij2DhBa48waJy6L1GNbymPNZbcukNAAdgkwuYoBuOnQ%0AnXxNdFCNYa2Fl6cnZt2x3GZe/ulfOKeFL3/6V16/fuNuPPD56BhzRs+v6HAlhYm8mdJmhWLCuhtd%0A13Hfe1RnUbUl3K2TJPD1Pb1z3A0jfTcKyN69cr7OhKwoxuLrIF5STbI+Gk/fewqOVc1cw0JQlTRY%0AVOfIR4uyA3fHju5upNwNLARergtrSgzAOB74+PEj03rj6fLKNE2UNbM0zyPvPbXK6RBTIidh7g3D%0AwOl4hzWWSzw3UEgLaGg7+sMBF4P4+i0LeTu7lKa2mGyRVsrw7tu3Z77FxEk7ni4rz1eEJdIjsk4L%0AVRVKTXjv+Hz8geO88vXpGzlmyiJeI6rIPhDmyE1dREppHJ3TLGtmfr1BXrGqx5sR1XlmEinMxHnm%0AkjLeOYxRnB4fMN6SY0IZhzIiiSIXDJW+98JoXgK+6/DOMU0rzy9f+f2bsHLG4UDfagOqpu86zGxY%0A15XL9cLlekEbQwyRaZ4pSGLS1nPc3T9ISqL3bdgjDCHd/Aet0sLKcg7XOazWVFotnTM1J5Gtlgw1%0Ao1XzRDUiawoxiq3B5mfUwjnUVp+XgtGawTvuT0fIK+fLK6lJQ3MtEu2ehEmolfSjRTXZVHtut0t8%0A8gTwRckgHyMG9cpbUi3Mlwu//vaF360jREdZ4cvLhcttERuLWokhkGImGUvtMg5N14/fnREpSIro%0A0B8YjEZnkfdt+4rSb2whkXeJh29pAFCupfniVjQFq9oAWunGBhaGU0G3fUaxW7kUYYupRuHZep0Q%0AF9Z1Fja7Bu3EVwgDyokXWtWFWAulSsKwqRqVhbGptDBdUkmkInVUKQVTxVJDUUQ+JjpaVIMHS8lS%0Arxe1ibiEjFJ1+xxFVSK73qxpdGProLQA9sY0qV8zBW9MoRrFjkXkxXZgUmwAACAASURBVIkYV0IK%0A8vFNzdQS/mqWurbWQl5aP1beBoGm9dPG2ja0a2tGAS2kA0SivKVeau/QzlLNdj8VGoOqmor0OCl8%0A72P819ffBCAEb6ygrUDdCuBSmu8F5jumT6U0tG/T3NX979ZamSz/FfNia7g3uc13krS2UDcPnVpr%0Aa6xkMi5fI99nY8FcLheu1yu+8/u/D8PAz7/8HZ9++MyXr194+va1TVLNd6AUsLNgchHPE4mgnHfW%0ASt/3kkAWI5fXyz5p/vGnH7m/u+fvfvk7nLPM843z+cwaAofjka7zDSETOplSmuPpyN3DPbfbjRAF%0ANAlrYBj6xgB4Azg20MR30pysqzTrwzDu3hQbxTlnASJG7zkej1xaGs3m67QxtqwxXC4XLtfrDlJZ%0A51jWmWma+fjxg0y9Fft9SCmJ+VwD3+ReNehQvTGXtnu4/axN2uGcYxgGnPPfGePCxs7awJ9G41Vx%0AL9IkOYxmuCsPaYqReZ7pm7G4mH1lUmzStSypTWKQW96hxRur6T0k+Cb/2tlpjb6xSxa35IRGsxT5%0Ammuyx8Y22iiJWpHWuP8say32aIkpkKI0lda+pY4ZYwQgUJIusDWjXdeRdcJZL2kRSmObAfeWkCDv%0Ae2kRi3r/3ZyRyeP2vlhrOIwHprCggngruLEn5MS0THz99o37L1+4//CANYYPDw/fPR9bU5uSSI+c%0As4zDwCpVshQf1qOKRFuqliyhMPsBtDXTxmwMDMe6Bs7XJ0ID2Wwz7qTrsfbE2Du0Hgirp+TSDPAy%0A3dBxOn6klMz19YXpdiWvjRrcwJyuGwDxtlFV2pl1EnZFapRn11kiEgFfSwZn6Dw7KKdaetwwDiKz%0AMbCsC7kICNANPZVKioHrdGVaJ0ISwKjvPMfjiWEYeXx4xHWO+XVmDWsDxw3WipS1lII3BlMUyzwT%0AYqA2s0bY5heiCxfWb2m+Xt2+Rzvn8EbSFU6HE855btPEOi8idSxbE5KJazPKRtg7RUkzahAQrPOe%0AWjMhBuZ5JpYseu7GZqwVvO8FENs4wsj67fue3g6oqoXVsUaJTW1gea4FsyRKn1Fac7vduLxcWCfx%0AeAoY8l+Z/nddj0aJP0JNVGMIMXC93nC9o6oq9yUmeud3MG0fALTC3xZIpQFExqEKoDTL7XX3zNn2%0AL+sczorUx7zbr7YzagOmRfKrdj1+zgljfIue11hriDFyuVw4n1+IMeCdwzm7g4/GyWvUjSFY2jRT%0AbT4rWkzHU1lQSkuymxKvpOs00+XMUFUjCxqM0XskszLgu57+INGxt9tNIo6rxDr3/chmpGuMo+8H%0A1iXy8vL6HSCUUuJ2m6gpNdp3wd7fM44DDw8SLKCtJuUsE8yUWZeV6XbjNi3kAMZUuk4kjSklpmlm%0ADv8fc2+25EhyZml+utoCwN3DI3Inhz1T8wjz/pfdMtclLSM91VXFJNkkMxZfANim61z8avCIEpm6%0AJijBYAY9A+6AQU31/Od8Z2OLG7kmxqHjdDpiu56wrFwuF2KQ+BgxyoksCHPi4DsG6zGxcPQeSkLn%0AiifROwvKYpzioB09Boec47wyQEFb12qCKw6NLgI4dUYs//LazmwxiJugltZ8A4fTScTMrx7zvLBs%0AQWKUIFb3zlFVYVuDxACKRHZLlX1TRTb41lnGwyBTYK2ktjkVsIZEJaRA1MIHtIeRbdt4vUyUKBwo%0AjMZ4SzGgO4vxjjoV8qZJJWN8i6ZqTdAVM3hMFVGydJbQyWY2Kk1t7akJxWYUSr/dS3XVqFzbYSCB%0AqSgLq6ksqmC0Iqkqsc5SCe3fU8YwjCOD6yh3D9QkwxmtDcEN+K7H9h5tWz20UiTl2HxP//49cdvI%0A5zMVx7LM1NrWaJdxFLyCziqWmIVjtruZSAJTVZpCadyHcrvfQvvnWhEoR73FHXLK5Jpxxkirpd73%0AuO1AQ3MtfbV33UHjte2N9n1D1ZqtZkIQ3ofeI2xaDpMlZWrI1NzQAwr5fEfokQOXHHYUS0j89vkZ%0Ac3rgy6fP/N//9b8x5Y3Xz7/hlit3P7wTV0D7HkOWyHbOSabpRcswMiYqhm7wDMcBYqCGJIUHQdx1%0AKkt9t1Wa42EA5+jvIkuszDGh5orWnhzEFVdDYMDRa4tyHdlq7NEz6cjHfOXSgfruHYfvHvB3I09h%0A4dNvX/j8+krIgdlm7LHHoAk5MG0rYY3UIHy2dU10nby4y7JRyxMpFkJIaO04He6JsTLPgWWecMaS%0AxoLRHbluVArbmlimgNGKqAvn14mwBtYlchiO3N+f8M5zvVy5XGbseEcxFjsqNJXDyTHcj1QLtnf8%0A+MuPvAuBddv4+PEzOVbWuTIaOPgDS4jEJTGpGbKmoikpYwCnGoBcWREfqxLeplVEm0gqUMLG5fWF%0ASmLbFmznmNaNojTGelLVOCvJBkrCai1CRpYykmFwGC1pC9Uqx5flyrqurEvg42+/MY4nuWas5XA4%0A4nzX2k6hG3ru7D1Ke1LJXK5nrrMmlUSMiWVeCNtG5zupu68VqxXeWby14o5v8RpyIQdhgJWUUFWa%0AHbWSeKUkFaQRurSteSyNgVgrOYkzViHP8fMP3/Hh/kQOMyFL82BWAmHe2zD3/f0twtI+W9/+s/yu%0AGq5BW4v2li0Ffvv0maf8xL/9+a+cxxO5jpAM52khFuiVbaU14kLUVVNSYew949B9c48oMTIOPQ/H%0AAyUF4pxIJZOKbmuJMH6Ms9hchaVWC6kWQi3EkkhkrEEKgfR+ftnzW7tAUdsP1UrSlbCJVBXdqNbd%0AKV0IYWvnUHF7K61QRu6LmPomBqWEN82FVHbJxpBaNKyU3H6GTK0ZVJGyzVYIoACraW4lKaWQZIhE%0ABUsTgiRqRvua8k15Q6EJQ0YYPLrVy0vbWuMxtWFfzpmCAwopD4Qsa2Bq57uUhcMZ0m4YKI2bW8mp%0A3pI7KUuagRaRVlauHeHUNb2j7SmrUuR2X0i72572PdGaadUbF+4/e/zDCEKZ+uZ2UG8Tyl3YQEkk%0ATO9TzaZCYkQlaycWbrGt2//6Nha2s3MAuQD2g3jRjcIfZDpYM9b19KPHeqk1jLlgjSYuUrv78vLM%0APM+iehtZWHzX8e6dtAW8Xs+0FPpN6fv6sfNppL3LoypM16s0v5RCjBu1lHZQElv585dnSil8+PCe%0A77//Aectf/zTH/ny/MzlOvP47tQO6XLRh7CyhpXj8SQWNPZonjBlTscR0zK5OadbpOytva1lz+PW%0AptC7qCXOml2Usc4xHkZx3CnINQm4sHNColfcDvc5J/re45zh+Xkix0jnHWM/ShyoSCtJTsK7EcV9%0Ah69Kfr1kYW6wu3BahES+H3mO2uyNEhuLbarTWi5oIkd76BZnEHuhbJ4oIggZs2f2ZZNzOByFj/SV%0AsHgTGKtAcauWBSx/FQva7wfirkloLe99zN94x+TzkPPb96f26+WNK/AmdH51vSsFiMU9pb2JrIEk%0Aa+btftRqO6kiiBiJXHnX4ZzU/hot8FRVxdlgjbrFrhQCPJMphRzUbYva7RtdrTV3pzvQcqN5vryS%0AX4vEVLTGu44YE3//+99JJXN6d8/j4+mb12AcDhyPJ6iwTjPLNLNtK9sqWe/7xwdqkoVRYbHegzXU%0AIjDEvcJTMrcytXFW4HshKLwW5kil4pzn4eEdx9MB7y3j4cBhdMyLsIU+fRGHw/F05Hh3IqXINDVX%0ADpWahBOmarOhoiQiGDNxE1B0Kbnly1s7VBRAjUKikyFGjLU4I611pd0sSpLPptIiGnR9J6D1EpnD%0AhB08va5Sjd71HI8jQ38ABdM88XJ+ZZoWaO+lcQkQ96BVmt74xjKqWCOTYeusRB9TJoS9Wlz4a866%0AFs919H2PtwLE1kqTYmaZFnFOGkNWmrVtFmIIQKVmgWnrJpyIgGGbyCpC2lpXqVWtNHeOsLi8a5ZY%0AuAk+Vhl619PZDpUV27KxLDM5x2brzRxPJ06HAY1mnTe215ntuqKLwhgvLKL0rXsvJ3EdaO3wvrkp%0AzEaOK77rZNOUAusWBMjdBEaDgPqNlsOXgC4bXtJorFEo7UjBklOUjWdzmUoOXITYvf1vHxzsbZpU%0AARCnsFFb3Ot8PnO6OzXXjrm5vM7nM8uyYLURjkJIGGew1mBzknptK9bsgb45cqUJaxhGFMJiWdeZ%0A6XIlpCiH6uqw3sthPyVZo6PGp4KN0hBUXyOP/R3jeCSWynULzNvK6/WMf+3pup5tC0zTQq2KoR8b%0AF+Hr9VAs69u6tbaqgtZVWD/v7m73qnmZ6Ixt74FEabUREPLX0Z+npxfip4L18me5Fu7fHamlcDod%0AeXd3R5wXvrzMJF9we3S4N4yu49CNGGUhJk5VS9NpNXRR4ahYLbys0Xj6qhisxRlwVTaotlaM6YXD%0AAhgl0WOMgq7DOo/pPKFknJd/fri/RzvLMPbsEeH9kUq+NYyUlKjbhus81vrWxCdQ28536Cbql5Il%0AZnDo6Q+91Nkbg02JukxkJQ2NS4xYbzk83DEcDmwvzyyvUg5xGjyH0wHtjBz6Bo/re0xN1NmwzgGn%0ACr7zKKMoTqIYVNnrbbaSlAiw1TZ3uMotkiyMqFzkc6GqxO1sVRyGgX5wbMZysZVaA7rCVjdKipi8%0A8Lqt9NpiiqI3jrHvcL1BSUWUiB/Gka0VwWxJKAW261FOxNJtnvnrH//IqizVdvzp1z/x6ekJu670%0AcaXmhItZqqpzYd4iqQ3BqtpjEloAqMUQd2t/bYJQze3MKMDTRjJpa54iaUszU1B1E5LUG3uolL1d%0AVCbyIjSJ46ACmRaxKvkGUzXaCNMDEaF2JqDsCVSbWCPxK2NQVIqSAapyFbQ45sO28Kf/+S+sRRx0%0AR6d5+vxEnTSjybBcSfMrNSwYRbun2FYAIm7QvCQ6V8S1ERKkQmcdHQob5cAatbQf9kOHPh4wMbNe%0ArmxhYdEVV2WoYi4LFMuIJZeM6ixuGKlm5fP5iT8vC3mruADh9cq0bvz9t48s84J2sE4b6tMzyypM%0AKExzOmjZl3de+FqlKFIOTPNKknkHy7Ly+nqROHTRWOWhKuJWubyuvF6ERTVNE3ELjH1PGTRay95w%0AmyU6fGXF+cKyBmJRbAWS1ajR4SyMH+4YP9xTvSYgMOpUNuZlolRx+pcUqFkRQyWuheu0cgia0Z2E%0AdbJKC7Azlq47QPKkTVFiBS330c55kpf9yrat1IvE3K21LOsmA2bjJPJqDd040I8ydBV5RRAR1ns6%0Ar3HsTpLGf8FgbI/RPc5aUpTYf0oRbaxE/mpBO8fH5y83h4Y4e50Umlh3219pa6hJeKneOWqKlJzE%0A3VzkM6dyhpRZNxkCKIW0cUG7X1TQEBF+Tq2VFBOxtY+lknHakHNivl64TFfO379j7Ay2ZrxtHBdd%0AwCm005Bon0M5k4ok19aGnamaEqkgrnCt0bqS0sR0Drx8eeXXl5Xn4jje/wh4QlWkasm1Eqvstw/j%0AgNdWBDlVpa2Mb88TOW5oVXCdYQ4yjO0AoTZr8h49NbKWlAKpFmLNBLL8DEZaxkwnZovS1q6WdeX2%0An68Yabv4LGeTXXwSfpS8tlGYRbTmMSvcS20UyiIIiprlsKGqiONIw6LmtuSJq4mMrhINU6pgjJL9%0AVwFVazu/QMxRJCy179Mr9abMIUmkG4+ouX+y7ENRCmMCaNkb7+6otwbH9qZrYRpZa9BWU2tHlr9Q%0A3PktFplSoVRYtlXi9jHf0jgpy31938uULC4jaRqV4aza3U9WANm6wqFKiqPQRCAl12ai1dPrb6+N%0A//j4xxCE2mSSRtsW8087QO8KnN7ridthXbcI1u3fE+1IAbrZpkmywZAIlVSgp5Sk+Ue92drKPr1p%0AB/ocg1QMOs14GOn6jqrE6uWtJ8XIly+feXl+ak1TAatElXbW4p3A4/bM8HEcJCrwlepYm33NWivP%0AmSIpBgHtHrrG3ZCWKw0Y57l/eMA4x+XlLBGN45H7h/ccvjzx/PKFeQ2cmgCxg6KnZWbdNg7HI7H9%0A7CAH9m1dG5NCWjCE+r6yc4REyBAxSCbQGu/dLUrknL+5aLTW4m5o71VuF3Lfd1jvpO7QOaZpYlla%0AFfTdiU+//b1NyJRkeq0nmShOmSSW4N2xVYtM0Iw1baERUHWpBWsNRQlUebcGCuxauCVywFbCH6my%0A8YkNqFmbK6e26manrUwkeROKJAoii7v30u62g6d1g12WJjpKNWVtziMRAbXeHUISFclZnEfWGkwy%0ANydRqW8Krtotlrfmsfb91Ddnk7gGBGy8vz9KSZZ5F1etNbfXI8bQxDJxtWm1L2Y7SNuiitjJVVHQ%0Apod7rXwpby4KrQwVcQ0o1O16N0aAihaBoo7jSqKQam6HwgWQjeIyzTw/PXH3cM+Hx/ffLAveObwV%0A7tV8nfj420eWdYIKd6d7joeTVB5noAi3pGo5QOYihyRqRZWCM5qh9wzjePvsiUvNc75eKDWhdWFZ%0Ar5zPK0Zl7u7u+fD4wHVZsV4qhauqrCHIIXg/yOdMbE1PpW7ULBZOp2XKW3OhpJ0TY6UiuSiyldpx%0AYwTUnVImJVkTFBKPDMtG0ZUtBgoSv8kUxsMB4w0PHx5JMTCdL8yXSXLUVa7Vebrw/HrmfJmE7WIc%0AroBKhXldxCHoPPZ4j7MW7UXIMlbcHiknapXmsf0zY7UR2F7lxg0z1gjIO8v33/oShMtiEr4z7WtE%0ApE0hMLc1Rt4DuY69962O1nI8nDBhY42BhNiX96po1XLeucEdrbc47fFGHC1xjUznmRA2EYUVOCzV%0Aj7ihJ1WFKQqvLKptNHOuJL51cO7qtmquGds5dNfRlZF+6NiSwGhLzTdbdUmJVFQ7cAmAWak2vclF%0AmjIaK6jre2ophG0jlUJICZfFHi0NIOIYyimRgqyB+/1Nay1NMNoQVSI20V7penNZpiTCkW6bapnO%0AV+FI1EKNG1VnOt2jtcKYXSQXYdBZhzNWhAovU7F5WYkhtU2clclXFTdCroolBMq6Ukm4DYrNvMeS%0Aq4CFU8rS6LRGcY/EwjItTOcJowyn8diy/PKwWjN2PTpnipPYp7MW33UcRnGs5pKZrhOmbcas0VLo%0AoAWMb41tuXxpqUvLxrpWjIHx6NnmmXOzwn/3+MgvP3yPCom8rtiq6YeewQ50xmMRgL/F0KdKrwxO%0AW0wBFTLOGnqtOaDxuQprBrBIG5kzGm80mHKrpI5FPjdbSmAs3ThgqrSdKGP48aef+dEoQhWR75s1%0AsuuJcUNbaY+5FRl8VR88jEc6a8hhk120BeMlWpGzRDW1s3TKMziYQySqTNSVrSRsDih6ireUzhJV%0ApnQWexolShICm64y3e09yWqWGilhJls4ug7dKalxrhWqxEi8bbHLmIk5CbcRmcgWZP2+vUYx4ZTl%0AfW+585ZkpBFrLatE/PJGCht5CriiGJTjYDse7x7QdqAoTU6RWhLOeBKVl+srv338xMvLK9Y36L5x%0ALCiS6wjOk0xHf3rHx//1N87nM0cyLm0sMbGsEa80VotDLdZMVqodEKSGWphbmZgzsXEnpL+o3CbY%0Aqsp/KSXrpKoyzNBaU5RIO4XmtqQ2fkW5OTipShrcmss+10pQhWzk78RUVBXIaCqFPWwr0wjTxvci%0AItG+OxFF2j5EG5TzjKcjdw935LxxPj/T9UfujneUuHE+v5CuG53O1DBRt4neVO7GAd/3dK5nDQLo%0ATVliHTXLfr+WIuKddfTKolOhosURqCopJ0It8pqnjZAjl7gQzjPr+ZV+irKGKVlDtxwI18rTkPmc%0AVv6UJ64vgcKFYgw6VebrxNA5Hr67o46OpDLX64SqmX53jjnLcDi0iIglpsK6zlwvV5JJOCvw9m1b%0ASZvsWfthxCoDBa7XVdyyDaI89j22H9DFi3s4F8J8YZ5XPjPhB4OxCu8cdIbD8YFBFVLd8MeO4gov%0AywvnOWLIhFUawz483vNwvON6njl/fCXHgtMOqzIqaVSVRjjVTokliZvu1gi18yf1t2etZlcnh0iN%0AEVOlKTHFDaqwqJZpY1svDf/QShuqoh8HxvEoArZu7gpj8UaGh2uI5KIoJVFLomZxhSi175WLfKab%0AgBvjirEO6zuGrsdrcQlvYWMtsTmAFZ3SuCpCYmrFFuRMDZE1BNYSMEbTOYvOhRJkmFGUsKPWtj/W%0ApX0enOwBnJHyHd31RKU4ryu5KA4OnNvB94lSszhurYEiTj61r3uqvJ11gbahR2lN0YqUIlvaiKZj%0ACoo5Bt7/8BM//fIH9PjAl/OMmhY6a3FaN7OAZrCWEhMxLFxjZlLf3iN0ydQUWLeFy/WV6+WMHQas%0APeK8beuK+A/THhGjUJqwjdKtRMVgnbiHqXtblpxFWpWOCN5lP8rr295DnFg7cyeyxUjIkVoyxoCx%0A4hJ3XpIp/uCppqJScxypKs/RxGutFIa2blZhQlkt17Bt15uca4rcUWpzajZ4vrWa2pxOe/ihNHtY%0ATvnmxtmjf3tLdU0JTKSoPTamQLd2ZvUV1kapt/YwpXHGNIcYFGvxVUDQe3NsbvvnXRAKDV4tft5K%0ASCJOlpylXCVGam7CkDUoZxmsk1bTzmO8Ey5V21eEHKnK3AqU/v8e/xiCEM3d8JVDSLG/uF/92f4G%0AwC1mcxNZlOTTJW+nbwwhrWXaeegHiRPZdOMsNE+bbJ5qbQKBHMyN1ozjyOl0ohsG1P71wBYDz68v%0AzIvwgXIWk5iwixwpJi7nM9P1SooRrcYGRPuPB442ucyZHMS5lHNiGDru706M48i6inrunOGXn3+k%0AGwd+/fUvrOvM+fzKu/fv+eGHn2Sjry0pgXMDqjpCnEVsypXSqglr5ca5SFk2XKXKtD+leIOWmtbe%0AsUNNpXLdSn1xcwbRptchhNvX7S4scbhk9hxujGJb//LlE58/f+SxNaoZZwlJ4FtS92gwzqOs2AJL%0Ae48F3N0acTSNs0LjW2SZqJuKsaIM55RuMRtorh14E7sUsnlIsbWaZVJzOoUYxCao26JX6y2auIO4%0Au67DOXuLMIp4pG4/g9K51dmLNXB3dyj1xlTaf7fGEVVu8OM3gGSt++eiWf1U20ixR80Efr27kPbr%0AD/Z8qnxdyVXAmzXeYodtK/nW7HWLrAhzR2sLzZGklW2fxzfQO6gbi0ArJdPPWBibOwgFKSa2IHla%0Aay33Dw/E12eeryIWdp2j1Mrz0zPDYeT7Hx6/+WxcLxNPH78QwsblfGGeLsRlxXpPDpF1XjDGYZUc%0AbAQMnahF4i0hbdQqE07f95zuTtzfP2Da9bxsQbLqzoJSXKcr6EqKGzkFXq8XfvzpZ37/h/+dH3/+%0ABYrmT7/+yh9//ZWPXz6zXM6YlqtWRqY8pYgdtqSMNw5nHbUKB806i/PuJnBUJTcD58VtIYKeZxhk%0A3THOtBachNKGOSwsy0ZMkWWNDKeen//wE2GZSVvk/PRCSAtjPzIMA/M88/z8TMpVKl6bCxNVUaU2%0AxoZh9B3eWEIVblcKwtPY1o0YN9kQ1gq5kkMih8Q2r0znC7qCxUkcrRdRa7+OrpOsf6geW8vt2t+j%0Am6ZFsEQcFQfh/f09p9OJ+7s7zDJz/Tzf+Fm0z9obkFqcQxWFtsIT0cagJ4l3hCAbDm8Nz1+eyDHz%0A4cOHNgySjbd2nlIhBAF5f3NP0pWqQRm5ubveMXoHFmmPXDRrCrC7w5Q0d6UQZPPttcBVtYi6VTKq%0AoCpaGXFtNKdfSklYM0nuMwLIl2tKKcU8zU0UFKeAc55h7NBG47KlIhv313m5se9638OhxV2TNM9V%0Ag9R1K4FG7uwDVeRrhMXiWONKuiRZH9pBdtvSDZwoayJY63BO+G8xp1tNcNpkynXpLRZP13t625NL%0AISyBT+ffMNpwHI+onJjPZ1SFD++/+2ZwYrTm1I+c+p7eGbku2pLlG7cKBdNh4uXTF7KWWFZnLIPW%0AdLYTXpVVGO/w3jFNV/76t7+yLjPeG4bRy2Y1bBgKj+8f6SvCTDlPPBxH7oc7jLKUWKip0vWgp4nO%0AO7q2+c8pYkrBKY3TVWrJEQdlVlC9Q1lPbQ2F3DZ6mSVsXOYV4xx+HFFGogN9STx+9567dw/883//%0Af1in+Ztr1DlH36t2j5Spds4ZU4XllEvC9R7fGYJJpLBRrEWPhuoN18vEEiIKjxlGSi9r+VIjabAs%0AW2DbriybBqcodwM1aOJg2Tqppr6kLLEEr8BpYm9YV00gU1RE+Y5iijgYisg+tlo6hN+QSiSW3CqN%0AaRE5TVKFUKWaPqSAM46aPbFqxlpY0hUbQSfQuVJSIMWNo3aMwwE/nBjuH+iHgxzwKqAMynq68YA3%0Anpf5L/zl42f6YSBqQ0Qzp0zxnqgsxToOa6TMF0YFD77naB2wUqrF7w4GVYntV20OACPjWWrKmCLO%0AS0UbUjTHsG0uVq2ak6LK77JX4bbnzFV4Zbe9VVs3JCamqSWRCxQyRVViCdIi6bzsQ4q0oMaUqS0O%0An0EiW1XuC7JfMFAy1UglfYoijG4pklQh5pXlvHGeZt57jaJjmp5R8UxSAcpG3K6ouHIcPQwerSHW%0AQnSG6j2EiHVeTv6IAmCspet7jLFsIWFtz+B7SsnMizTZXTdxjg9FE14u1JcrZdvaPdRTqybrzJfl%0AzOUy8wnNRCS5Cr0iKnFadoPl8bs7Hk5HPvz8PWp0vMxn5suZZb5ymS6walzveXi457sfv2OZN6x1%0ArKvAxhe34FuNvJQ9TOiq8aaX+AuKuESW80qOcDj0fLj/wIf37/HGMk8Tf/v8N6aXmZAqyoAig3fg%0AFXc/PPDhh3c4bzifn5iuz1xeP6HKhlOZu7FnMJ7jOPLh8R1oz8vnM3+8zqQIxvUcxiOptHMSqrG1%0A5B69lRVTwegBb6yIOeUrXEEpKKNwRtM7i0IipsoY2dMVg+89uSS2GMgpopQhhCguFWsI5XpzuWpj%0AsMPAMAxgHM7KQTlrRdYKrQuQmvQJ3miUtkQtTmCtREh1ymJrxFKhSgQ4ZHFeGGVQyshBO2URHWIS%0Al0VKTNvCWiLWGvps0TFTU0QVgeknVeRnKRFTFKUWnO4Zx6M0Qf1DsQAAIABJREFUEw49vfd4ozA6%0AEcvWuIet1SlnGVhX4Y6JzlqamCGfZDm/iCtUaWnh0s5TlSIqTbE9rj8yGMV3VvH4w/d8uB9ZcmAO%0Arxzjma7v0SVyvVxIVdhr2zKxhZlKYBm/PfQPvaUziuv5leenJ9bLlZNzAuBHXDO1/aJEGaAZ3Vwt%0AzXNhwVuNs7q1P+6CkPyuqpbBUKm3fdouBt0Eodoay5JEmQsVZRTGGWn/7DT9IDzE4dRTdGHeNNs6%0Ay3VRxc1jafvp2vhnWWKGBoPTDqOdrKOaFv1qGJpamrhbZWjfOEhyD1I30SelJINyI+cijXoTc6pE%0Al0W1lEhtzbnBuG07SqmbIKRacQfIvutWbqXAKoFV03XtubM05XkxruQi5VapSrufjhuxZBlGZyUJ%0AmjbcJkliox+GhtrwjTeZb3+Xasmh/+zxDyEI7dNMs8OTSrkd3uvNuFNvES+Qg65wEOQQvGfr9xd7%0AZwV1XiDQe5NUTW9tPqBuE2+p31yYpgm0Yjwepbmk79v3pemsZ1s3LtdrY2n4bzJ5vfcCen1+5ulV%0AYK/OWmII3J1OchG2h0LhO3cTYEAgzOs6k0uiH6U+d1nEcppyoNTEhw+PWG/59U9/5vPTZ+7ePfDL%0A73+H8z3DMKCMYzi84/P0EZCmoRQhx8rd6Z77+wd+WxZiTIyHI103sG4bVIO18tr6rmstG/o2cVzX%0AFWvNLTY2z7NMFgy3C29nZ4QYbkLDG4BLCWtJwTRduTsdcc7KAaGpoXs1u24RkpwzuRSZLlRhKkkT%0AQsIoJY1nq/BZdtGlNEcQVKbpKtOA3lHXyO4U2t1ipV13ISVce+7z+cznTiI5SkuVM1T6QQTFZVkI%0AIYiF1QinI4ZIHgQ6V6vk2qHeRLVlm7HtgKeNHPZSSjKN2POsjaeRU7nBvffolXyv5WaDLV99Dmpb%0AFHcnUmhg4d09lFLicr4yzwt9PzQHlfxc2ghUcn+fuk4OT/OaCSlKHSM78Fo2pjswHPRX30Ntr7/G%0AeNdU7dbKpcA4x9A7BquJGkLNbNvCu3fvON3f8fHTR54+f+Ff/8f/C/xft8/Il0+f+Z//41/a4VMO%0ApV3f0/fDDW4uEDuxX1IDziW0smgjjQqhXU/7QnxzpVhDnEQM7LqOUivzsoCSON80XdAo7h6/48MP%0AP/Jf/o//E2ss/+Wf/onf/eu/8d//+Z/59d//jdfnL6xboDMW6wyucRrCsspCnDLeOnzfyWcjBbYU%0AwWrePbxjPMkEcgnyOXfOczhItbxqYngvyh3LtvH08sRlvrKur8xhpjt23B1HPnx4L4LAlye2ZWXS%0AV0pMOGPpe0epEGMm50ApirhslJhIbJzzMyWJpXwHGWutm0gh7KNaKqZNHBQ7mF1ueKUUtm0j5yKC%0AeGPc9L1vp7vSxE19m6BIrf2+YXA3cXRfD50TJtQP331HiAJrLC2S8TVf7tayo5RAcrXGDz1d3xHC%0ASs5KwINbaDBmcc7lWvC9TBtREkuJxnxzu8yIiKIUuM4zHHqGwwi2tQgqmXblaOmUpmRZm8IWqDmz%0Atc+itQ6am7DrOoxztzXMtHVkazB8dXttWkUrIopos0+dtMQ/zZtIrZSi5Cqw31pvldLOObQxHE8n%0AlDEs2yxuz1owTrc1Dnlt01tTZsgbWxFRMycBEWotDJCSC6ox+oZx5N3jI6VFItgE3q614jrBMl9Y%0AzgslfKYfOw6nI8bI2mNQxLShXc/DcGAdBuZppm7rfhK+/WzOyL33MI70zlFiYl0Xlnwlbhun4x13%0AhxM1JuZpJvj0dn0hDgcUhLBKHPQ48PB4R0odfe8YOy8RIGulfcbA6dhDGjEpMHSGcbCM3UjNENdA%0AWQNmA+cNnbeUnCR+WFssjIopcvAvJbdNZ8V0lWp8a5lpsWKgRChGat3jtoC1IlavPaG1ZH5++kLv%0Av62N3ULAWim5WLeZtIgVv1Oe8TCQlcd4ML3F2Z64VZJTrDYT9MZFbbyEKzkqBh0wvid42GpBHTqI%0Aiq0UtjTLfqDX0A+EzvCUF1TRLGkFJe+nsZYyenQZgUrpPfnQsSrFFKTZsvcO6xRTWolZGtiUbxXz%0A7NXMhawKwVaSUlQjrXivRFK6cq2WLlp6DKPyDFpgrPaguDs+8P27H7jvjxxdL5HbWrHDiB3koBK1%0AF2cdhjlk1jSjugnjPGuWymJle8K8kLdAui50GEwWsbNuK6ZUsI5YApFCcSKy7UQNZcX1aNoaWZsH%0AqrT2Q1VBOydR69z2DSqDMuL6zYWUKlSps9/5EnI/FAchVUkcqE2Y9/W1VInARhI5t2KKKhjZnBN7%0A/fXOnJDomEKlCiWzVoNZIQdpYQwpop3hfHmS/VqpvH5JPH36C8s0c+oMm6mUupHigiZRrMamTJoX%0AUriSU8WOB8Y92lkrqVaU98JjGg9o69imjbQlOiNR7DhtrC8TaZMDXV8c86cnjtdIp+SweV1nGex6%0Aw/HD93DvuLrEMStOzERfUKbSHTreHU+cqqH3jm5w6LHjzp9IceHpy0pKhR9//p7vf/4BawzzNIEq%0AjAfH4ejRJnOdbDtfDCKmx4xKirRmvnx+IsdCDJUawBjFaAd63XN0B7x1LC8TeYmkVZrUTAed7Xj/%0A+J4ffv89P/7hPafHgc5ZxgP8rz8+8fL0wsHC94933HU9vXV4ozmUitGFYhXf3x25rgnrDoyj4fll%0A5uXLM2tITOcry5yJG+i6oUrE2YQaoPcDNUobYy5JhoE7MiJuHA4Dw9gRk1xrmkhuHJS0ymvmrMcp%0AjdGKTitsEwVKrZiq6CrYJM6fGJqLZYcOSw4CVbJEztAoLdHKnIsc9pWiN5VBV3qnUc4QlcKqSlbi%0AWO+UxRZFCgIaTkUKRnJVJF1kKEpG14I3oCiEsJJqEqhzJ8pxCQHQ3N8f+OWX33N//0jOmev1AiXT%0AOYdKCq0kfi+OL4UqCt2MNXsUqSIJDFVlzxxSpBRx72mtKSlQkqEag/YebTxGZUwKLE8f+et04Twt%0AnFtJwrUxxZZ1Y1s30raRwkpRGaUr+fHdN/eI7x7f83D/iT//7a9s24ZRms46vDUiCO1V7TnJfdB7%0AfIVcNLU1ASojzlulACP7LYV5+x2E8VOEWVOpFJ3kXKLl3JVjEZh0ilRT8YOXNI8B11l85258VqNv%0AdFTijc2qW/NkxZTWNparICOqRlUtrY5K2h8FPiy6QW57ROcdpYijWxWBY+vG/9StiMFZexvg3VAg%0Azdy1izh78zLU5uSRweEeOdy1fK2NuJvb+WifZsk9onk81Zt2sZsq9nNWVfK9u9LhYyd7gRxlT7yI%0AmJ+p4u1Ukjw3RmJ3ZSvNlCGml1wFJfKfPf5BBKG3+AFaIKRvvJIdWisb4q9dQcYJwHJvw5K/S26M%0A27ZJG5hxtwNLyVluurWpihVw+nb42St7jXWcTicOx+MtOqUAjGZeF15eX8Q23kSL281UC+/m+eWZ%0AkCLbFhiGEW+sxKu+mnwqrfjw4QOfPn2UyJlVeG9IObBtCwqpL9/WVaauFK7XC93g+cPj73l5febf%0A//RnrtOVH378GYUlVy0XhD2wblWUUizrsgGa94+PnF9f+PL5E1uQamLbCc8gK4WyVs5vWuH6DhqY%0ArShEvFDQjQPKGrYUsVkqKWOSRhajNFYblpgEFNkiO7tQkhvvYV03zpeLKPgpsoaNNUTQjdWUMr7Q%0A3CXitJFDEBgD2xrb9MsSg5apZwq4rhe7H8KN2OaJ4/FI7z3TtLCFhTVuYnO/HSilPlprydLOm3xv%0AHz58uF1Pe737LgCFEFobkCGlhXXbOOYsU6pSiSngFFgn1d45JYnMlESpinEc5WC4rGJhVLIo1Job%0ACG8XfBqs2FpiijdX3L6Zg92B+uaaiDHjnNRBSxOVZN+3LeJ9zzgO7Hyut3Y9dTuECxdJonlauzax%0ALbcp0w6hre0gvtv892herbW13oiwUJVYkgvCNHp4dw8Wzucz9w/3/O73v8N6x7/+27/w6fPnb9aF%0AbV4I0yJtW8bi+qHFZDSd83gn4kPYNpRy2M5ilMYoxdh31HcP/Ha5UHJhWxZeXl4opbJusQlnlRBW%0AcRFZ0yDZ8vNXNNrL67GsK9d55ofvf+SnD++5u38nDqgsYslqoLPSOEPKKGchO2INLVNcb8ylWsAZ%0AxXg68OH77zjenyhUzi8v0oYXsjANuIKCLUozVj96Oq+wtqOWRbLNofL89MrgO47dyN3hju26QKkt%0AMij1yaVWlnml7nbTNRGvE2kNYAObmgW4mqUpUaa1nRzUlEZCBhVTNSVWVNV0rqdzA84IBHmZF+Z1%0AwnfdDfDnnG2i5JvAuf/axWO9xxGV3CRDCNI2pxTDYeShtZodVMu1J3GdlVqFtaOVcHSo6MY9Gg8H%0ApmnCr6uI7EtCN+bXPIvDQhuL871MybxDodmc52usdEEcOyFB0RUfOxwdVlvZHHSW4ThQgsMLebxl%0A+DXzWVrYUpY2J6sNvpPWw865VuEKWjnhIhnDssd3tUSiYzs07dWq2sghMFcRscs8N+bPDneXeBRA%0AzZmkFF57bOex3qE7gw62CfYK07X2shRJJdO1w+u2bZQk9+AQInlrXJ+UhdH11Xt4a5VLibCuqFrx%0AxnEYjmzbTAmVJS6kTZxUzomwdH88oUqlhIjRlvvDSI8SgOTXjyK2/mULbNdJBjA1N0BtpO97PnxI%0APD4+yOEDca4qLVPBaVmIUZohr/OFabvQjx1u1Jy6e7w12JyhIEOBuHJ5TcKdqJHTceDQdxxOPadh%0AkCjIa2IJEX/ybbLpoBiKVzgUg7P0zjankEYVcdAoralOowdPMRKsdN6Qt4g3hmPXsaXcNn2BVAo+%0ALbxMF4KubClw6g7fvDy5FLStYuUvBpv2vYiiH3qqA9VJi5f2Gu2siBc2glasPayhsOVM1hvOGbJT%0A1Gopo6HSE0MQd1opN3B4UonSCiiqlY31ZoTlF2yhjq10wVlKZwjAujWtzwpjIabMliLeOoyGmDOp%0AFIlIptSad1QTICWqvqpCJbLmhK2aEam7V0bhO+E36aEnG8WcAvO8Mr9eqTEzuI7BdygUiY7rBlk5%0AYrWs00TWL/iuI9YMxtD1kXlZSUGA+E5bSjWYWKghYJTCWyvRlJooFqKBWCtbFsHHNSZcKYFaW4lI%0ATMQQUVUaGJ31pFzELVnqTWiXRhooRcCh+4ABpbBOrj3VROzSWj9BXPV7vTb7/blWCuIyFnZJFtd0%0A209IcyWEbYUY5dySMqYWjuOIVFFXQgxsYcN3HRetmZcFawznUm6xEOPEEaOtx6/yXDWLg7jGLGtB%0AziStQCWqNmAday4oIvMWIRYuc2TNhXUJMGdskpa7umW6reBzFTZMTAQUx7s7Tj++p/vpPf7OcmXh%0AQxl4mZ/4+9PfWHKiPw4izFmLH2Q9pnfSgmYMhYrvPT/8+BO//O53vDw98+df/8zd3RFrpOhBGuQk%0Ains63UHUlFjwdIRrYH0JrPNKDUAEHJSlMD/PfAqfsU7z8vJCWDOlbRGyApUNd+MDv/z0M9/9dEdk%0AomwLtgQee8/D4zu+Pw68P4yE84U6rXQORrPge4kevWpF1MJk6f3IvGS+PF3YtkgICWNAd0ACcsU7%0AGUxjxT6qjLkhOLrOMR4GtuXCODge398xrQvL5wthW2UYGQu6anTOsu91DmcNnsrg5F6TtkBFBlqL%0AUmw5MKUFlMIbS++lmay2eIwfBkxRpCCc03XbUFX4TIvt6a20jSlnKdYQjGpRTUOnHa5qERJjJJRK%0AKpEtJ6qtdL2XiLkq0rRYFMYrUtUUC+u2EaKcv6z2KCXx+xAWXq8T5+dX+t7h70ecEZaO1KxLK7Pd%0AGX9JdsbCskPOro0blXKSMg0NRhe5r2txOUc003Xi8nrh6csLa/53tlTZQhR2UBTnU0GhtaWgISaJ%0AdY0e33u6sef61T1CGc8WEufXidTKEGzbfznrKEjjs5R9FOEhCgVa9jSmcX3V214/qSD8uxbLrkhs%0AVfZNChriQhI4koxINRLyxho3WSe8xmppiBNnjMFbC7mwzQupZmmxzhJfs7vjpzGKaqEBnkUAp2oM%0Agg6wppNzChGQ8hJtpLm4ZHkNxbEtBQS1/ezkgjeWonZMR9kRbLKatkh9VbVlLOT8pdvvFW4AaYCq%0AK0XrW9JF5fZctJQFCuveznLUvfJenioWiSCKE1VcmzZrvDVEI4aKoiQOLEJWuZ1Z9+Y1teN1ciXX%0A/1wR+ocQhG4TYaXQaIr6qnK7tBucFmst7EwHaS3StRJLgbxPON9iPSkmqNtbQ1V7vr7vZbOe8q1h%0ASdrFgqiFTqCyfatfV6YBp1O81bYXJepdrYW9PWq33Is1VzaA4zAw9gPCWCnf/MzH48jl0pGS1Fka%0AozG23ngzN4CzqlirUTqBEibHMHhqyTw9P/H95YL3I4PryaWC6tCmB1WY58D1OstidTgIf8F7trCx%0ApSx5bi3A69yauPb6b9XiX3tTTwzy+vR939wuoq6mFrUTRkqLLMVE2DZiFyVSFCNbisyHA6+vrzhv%0ACEGep5TCNE0cDgesc8zNhROC/F27G2T/gOqWeRcV962e+RbbUkAtpBQbhykTtpVcxOkkotRKyjs/%0ASA6btT3XW0uQatypejvQomgTurd2MImcldv7qhoA0miBG+/Ot9icUCLeSFW3LJrcJoLG+Wax1Dfn%0AkNGGpNLNWbE7nfast/yZapG6b8VR39rfaq03IWrbApCbMt0a476ayu//vKvyuR0698az29ewM41k%0Akdwjh+u6UhStglEOlaEkbJWmjCEPlJJvLXaHsef+/p6cwjfrglGKh+Mdx7ujXFdaVPsQ5H01KC7z%0ATFwT1o/UrtzEHGst49BTar4JEq8vLw1A3j63SjEOA8M4Cqi4/XDrurYDJSxL4I///ie06bC2Z1nl%0AuY/HO969e+T13SNhGLAUUliZlldpp2lcLbO7E3LiMPQ8HO/AKNYYeb1cSArGoUdhWOaVbVk4P1/o%0ADwPeOTLgvcMPq0wXkuY43uO9xQ4a5SohJK5xYV0FbkyuZJMwVgTbNQSsMZxOJ7z3hGmlLInrHMgh%0AYg14ZdGdvTG6XLvZ5FrQVa5lo6QWNmyyi23B3pvTJ5fAFta2dsnkuuZ2A63N3dbcR/+x1ZG2lr4B%0A2FWDIl/oB3FLdkN/ayccEaDuvIqIv8VALJm+63Cdp+t7tq67fVacNXjrGj9LIpQpRMK64SsYJH/+%0A9WPnrIV2cM0Kii6MpyNd1zGMA9YZ0haxVZxhfT8wdD1f7Bem8xXT7lclCWcqho2hVSuHpqbuFcr7%0Ar11w2ds0E0Uq3Z3FdQ5tJG5iUKgsORurhdGQW+78xqDKiW3JlGVCe8nNu9bmFoPA90tuddy+wyhN%0ATllEPa1bA5GTfL2Vg7KqstFdt5V1WxmGDu+lWWOdZ4F6KnDNNk8tkKGGBmhMSTZeVhPmKy/T9VZh%0A7BsDaX+UXFiXmW1ZWOaFkjLOW5wzWG3EWbFuzNPMtF65TlNjK0iBwTxNpBTwfYfW0A2O4/1ws2bX%0AkjiYkdpavZZlImrFsR+wXtONnkPXM4wO61tTTw82GTrrRczzXgz0wWGytCOZxnlw1qKpxCAiIp3F%0AHDthnRUgZolmeIMqlboESkxsyyyA9pKY44LJHf7Q44f+m2u0O/bkKNDIoiqqM2BgqxFVjDDBtCYj%0AbLGtRqoqMihTEDvgzqNyZrOVqGUynjRElQglk1Qimko1LfqgEqoUlAZnXJsCiyibUmRNm5SEoAip%0AsESLtRrafuK6rfJatEPGnALkIMOHKk2GMSUpJFAWbUTI0Fr2eqrBPGvOrLWixcTLnRvAWJIqvMxX%0A6prYzgvzeYKUGXwnzXFotD2Sas+2RWJKXOeFmBPWOVKRA1bnPXELEudPhaItSyyoqqhRrmFnxHmj%0AFBSrGyuvsIUWha3yOS01UslYI7GwmmGfDmttmnMnk6rEAPa9lVJOItCptgp32XtkY4hNILbGidi4%0Ar6cp0ncDnfO3PXFtjUtZybFb1UrN8dbA6LxUjNe4oFIURmJtE+cia5fSYJHIhI1R1suS6OzuSMoU%0AXSTO6kcGd0AXizM9h+PItmw8ffzEumwSCVKGqjRZSxPhHDOqyOucayVsgS0UwpogamyWxjmbK4Pr%0AsKYS1gBacf/wwPe//4W7X37giwo8hytnFspoKUHfGGZ9PwBwvU4M3tMNA7WzXK4rVWn68SCV6M4T%0AYmaLciXHmEmhUHoB71aUcKdODxgsZEWaCllXuW6ccNZyyeRYCdeVS4Lnj88t8peljKCC8e0+EAs5%0AlQaDFQF4vryQr2dOfc9P79/zw+FAennh8/pCjYneaoZqIRbKKu1grrEgjfMyGMSgtUerAFogylWB%0AMiJIa6spGqrVNPAdWM1wGHh8vGddFP3oOZ4GdAe/vUS2PKOVwrsODeQUyWuipE0cgKaQ0sT1fBXn%0AZxsg1Crr1OHdEWWkpc+ZgiobuTV2uWqwiLs+Lhcu51fqmiBrVHFtICPxVDV05M7JWVBbXDWYUtGl%0AiQZKk5W4eY/fvePx+w8cTwdUDqR5Jm+RbJCyIBKX6cK6XTl2I4fhQEkrf//bX5jXyOtlolZ4//4d%0A3sPRiWupzfzQaHRVso7vCoIWTlqRj7sAh52lKhn4W6uFGWUsq7JMsfB8vvK3T1/4+PmVNcvnoaCl%0ADh0DvpN1wVi06eR96BzD6UA/9nS/++kbQejj05mXP3/k+TIzekl/GOOak0eDspSqycpQlSUVRaqK%0ArEHuyhqtqkSitHxmQURmvXuqhfssznylKG1/J26iDKq2CFal6iTnIyNuMu80Y99xHHv6zgq+Y0vi%0A5GrGCLXfC5SWqGOzimhqg+bXxi4yGC1twlrycFQlYjcJtHUiqDeRp43Ub8K4oDmaJqEN7I2MWfYu%0ARdEiv7QIsG4tehqMlSFGaYaW5kpqC3ATlGgtbbs7SJFjvDnTZZ1uTKc2cG9qk1w+iICmrBVBjipa%0AiNK4vqfvHFa37xGwVjcIuYjExnzrMP6Pj38YQWhfLN7+8O3/u/3Sen8XgRYpo7a2EMnI7gDQXZgo%0AOX9zeFVK0fcdNRdSbPbb9nS5CUSHceT+7o5xHG+CkLGaMM2tvrnxcbSm6/3tIJNipCaxcwnMcWTo%0A+rf4xVfxslqrOAIaXFhuHoFaC85rtOkaZLWjkOkGTymJ6+VM13mskyzkb7/9nfu79/zuf/snHo4P%0AwpLxA0o7tJIN+uUiz+OsIqUghy8g/n/MvdmSHMmZpfnpaosvsQAJksXqZlWX9Fy09FW//4uMVM3U%0AMMkkMrHE4ostus7Fr+YRqJbqa7oIiCSWgHu4uZrq+c/5zjb1sxZlLGmdWUPgOk038SGXIsDEGFlj%0AQGnNbr+XOuz2OlKMlFxu1eVaCcNHDnoCTlbUxrPJXK8XhrEnJrEnOu+bE8jS9yPn80WmSkpaBIbe%0AswF5pT5chIxlFUaMbofNFANWC3wzxUA3jBijBOJchNGzXVO0HwJ7zTj8Tan33kt8wDS4Y9v05tZi%0At12CW2TjJphFaQyiLRq0idmm64V2+O26XmKO2lB0m2grmfAL5FnfNnLb+6DSBqvcsrnmFvFoYdn2%0A9wX6lnNtPKx6E1yd89Jssa4t4jdj9wNC5pevv0VytjiOODfk10XUVrcWFaU2VXw79Ncbd0oZgWPK%0AmSeRcsL0MjGCKtNNpag1s9/t+OnjR06nlx/Whd0w8uH+QVpGrCWkhXVZWZcFDezv9xz3B5IrhJiJ%0Ay4pVDpxEm6bL5eawQNGcKwXrpVlptx/p+l4ERyUZ8KlFvUqqoKSR6suvXzi9Xvnlr5/553/+F/77%0Av/wLu3HHOAwS51GKsEYur68QIymsjR1mwHlpp6pVopnOoIxmiQEVNbbr6FzXojmZ5XxlqdMt0lkU%0ALPNKOV2wXsCeD3ePjLsduMJcLiJYpkCKhZJhuQpraBxHcacYy/Ew8uHDB7quYzpdWV8XVjO1idCW%0AXZZNhnVO1ogYqdpgLbdqzZqh5opRMs3ZmmqsNWgtG8NUq0yUb4B0dVu3/2Mr3/Zju+ZQ9Yf7QMky%0AXRZ3Z8T1ErkS4J9spmqt8pyRyOS8LJSc23pv6FxPycLo0UocjSkVVlZms1Cadfi9KAoCPU/GoFvl%0AbAgrl8sV46Sdbhx35DKw6Jm8Su1313u88Si0bChbnDXOAvAPy8piZTNdGpsnZokEbaJ6jBHX1jwQ%0AIHxVBdtZOtXLptiIyEWBtCbSGskb06u5hXKRe1yuhVQSalVob+idlwNsrpQMulUIWy0brt53ZN24%0ATr4nZdngUaS1hVrQRu7ZMQc6LMYqrFUCnM7SymiNRTV+gtXyXg2Dx+o9h8NI3zmm65Uwz5gGCdbm%0Ax4y7HJyuEtWN0vLpesthf5DyBuvwg4iAvnb0RZwZ1lpYK11n6QbT2i7hcDdyOA4Yq0ALW08Dvu/x%0AyVLKineW48OBGDpI0pa5quXG1dA7Te97jHEo59HOo0ulLJDXxForkCmmkozYyqOR5htrDEUljHOk%0AmFlrkIONd5AzWltMhJIF1Jl05poXbA3osRPB593D73uS7K+JJuGKhgYUDiQ5qFSZgZZSuOYV7TW9%0A60gqk7zB9AM6iQtLyiMcVRvWkliamL4NHqy2GCtiY8my0TdGigtSayQs7TrWiEgQFlC+lztn3hyd%0A0shqtCY1J7A2mq1Z1rb7oByyxMCgGpDeugq2cTuoLDlikmawHcUpoqqonKhZnEQREa+SQpqxciJO%0AL4RVkePK0HnqfsT3nYC2i/DTVC3sO0+/67BVoiBTq97WVGqQ/Z5GRPtu6G+tfapKXXUOqUGzV3JN%0AIhQ6hzWdCH7LKvFtrTFOt8hcwjnHbjfS+Z4cM8uy3lzpSmtiyXJvN7oBfTUxFq7XC+frhOtG+m4v%0AwFGtbvvkjduhrbRE1SocMdm3wTqfyWGhd57BSuOo05awrhgrw1IZpq6yn6qFw/6AsT0hRGIO2F6G%0AUF0/CCfPevb9AV8X5n6ixkxYhYlWrSIUGZRhJHKaqyJLK+DyAAAgAElEQVTmwhISKUKpIgBT5B5Z%0AYuV0neiWFQUcdyO7D4/Y/Y5rTnxfLvzfv/47rzsD/3BPjAnVhNGhH3BV8/L6RJhXqrPosePpeuJy%0AnlHK0vcHrOnJWVOyQdNxflkYbAAVuFxXpktE00E1wpfxI9+/fuf7lyeup6mJiEgspUJYEyUvhDUR%0Ao7xWbaRVyRgtQ4dVwLG1Kv725QuhXlhfz5TXE34c8YceT0fNFlcdKIPKlnXOhJp5fj0T1ogbe6z1%0A5KqJIRNCRiDQDrJA3GuuGC1NxzFHislkJc6IelvjRRQqZZZGs/XCmleMr/iduC5UTYDG7wzdKMqW%0A8ZVUF+KSuFxemKf1FuHXxuC8pXca6wSwX1OUwUuMwg5tAnln5c85ownI0L9GiX0RIxiF5YAyvZSZ%0A54llSbAEiOKkozFjMJDGSlcPHPsdZMUUIiEsaJ2lnKRmUBFUpOsU+31HWjMvL9+5rpE1CMKiXzpC%0AOlK8BSN77WWVgUJNtcF+uQkLbBXlShwj6HpDo+ScKVqKOGKpLCEzr5HLkrhmRdYD+B24Hu06rOsx%0A/Q7TjWjbgzZoKt4J88r0HnX3YznLnz9/gz//DecNd8cd3ndobVG2o9qOGDNLhFQd2onrWlV5jkoV%0AKaqw0n6KEY6Q307NWqOUlajU7ST9hn3ZXr5SImaUzqK0pBesVjitGIeO4zgydsIbC1Gc3UrLNep5%0AM3+o0gaUVCwVrUQgL0pR2/3JeY/1HVpLgY+4iow0MCpxXwqepBl+VBttanmyqoiD1bCJ6Y23Vgsq%0Ab/+doQh3rVI3Lr/sv9pR6TZoV9IiLM5vLaLQphMhBUDv8Ru3FAhVeI+l/hCnVrW2BlspnVDWNDF7%0AZOg72iEO7yzVOlQuxLqiUNh2bv/PHn8XgtD22GJFtdnN/nfnQoH6BmZSjdxtG3PBOKklNlqo3pvP%0AK+c3IUAOLro5MvIt9pVauM57z+FwYNztbjEca61sbrI0iqXUpqrOUbqOaZrElZTksNe0wFvcZ/v3%0Abxal9lqfn59IOeIaRGoDWoNUKHadl4YoaCJIZVknYlzoe0/XeZ6/PPPrr7/x4cMf0I8K4zu6fmjO%0ANtkErOvMGhZSLlyuZ0pOoOVCzDVL1a2VaFyMkWVZ2O/3tzxjKeUGjx4GAdbC5sTyhFXqRMdhvLF3%0AIN9YOBt/wjlHqYVpnrhOV0IIN8GjtMXFegdatViUvHfC3In0XcdibdtwWlKS0WCpIsZtjKbtdRx2%0Au7YgCWgaJe/JMMrzlM0HLc8r046cA9a69sPeJvXGWnHwWBG7THP+bKJkjIFsxT5J+0D/R4T4exfA%0Adr0prSGX5iaxbf3QN/FQvwOVbfGwtwupxfK2aM9m00Ts5eu63r7OxtTYDt9SfRhvr0/am+Sa2T57%0AN0GoHereXk9tX0siAttDBDQBrxn1rgWtbpe/4vR6khZSLfb08+nEMI58fPzA2P+4WHXeM/biHsJo%0A5sWwzitxDYQ5YLXn48efsHcd35+emCeJ5zlbiOvK6XSS75I1t1rzfuhv7K9aFaoWcozCIjOy6Yzz%0Ayny9Yl2HFEtbnr+98OvffmOdFjpjySnw9dcvPH97QtVMDDPX1zO+scyqEnZNSYhIpQ3X+cp1uog7%0A8MMj/+W//FceP37EKMXnv35GVSXRN2fxrsdoJ9GfnFhTYsDS2YHdcJC2QxXZDUeW5cI8rYQ5UpMS%0Ax0BeybHQjz3Wb4Kq8NRKnxkGgSTmkNCZG1tJG7GN55JR7Y6pDTeO2nY9bQIjQE7lJmJuTQnKbA7H%0A7foyTVTStzX5vSB0W2e1fnPhtWut5sIytTivc7heXBnaGnzX8fvf/Z7dfkff9yzLQgyBaXOUlI29%0AJVeqNBlKaETVSmyfEaUVIcQfrj9yxWmLdpqCkvaycsV5zzDuGIu0rtktQpMSBRFKdvtdO2AtpDVQ%0AjFQNl5xYl6l9biUGHZrzNJWMKSJYxRiFuUaDBiLuR2tNi6JsUGpYqgiQpcVJjNbYzlONYs2RuEps%0ASldL56TJ0TvbDliRlCJWNdeCUThjhYnQIPkZmRorEE6MUXR9J9whW6QuXCe6wWGdiNO1VJzfN9dC%0AwHvL/cM9D/cHus6xGz2KQtcZ4irby5LSptO/rZm1EGqkuIp3hv1+x/F4ZLfbySauKqlPPwz0B093%0AtcRFRGdjwDnhj+32O9CF3d3AuO/INXKer0znE512PB7vGPY9AwdpCrvfY1vcgVpIFTKtstbJKU87%0AiK5ibSZnmiMuolIhVcVcKh09Wsl7VIFOayIGi6LowqIDOTcByxmKNhRTIFmwhezhWldMngmuUPyP%0AdxW189JwpsCYgK5WwPg1Ug1S9+5kmh5zIVuF6i3ZG3GeWflcE1ZiWlnWVUD5yjHnSGzcGass1omI%0A4Lb6+NTs8kahDQJFb61B1ji5FyqEkaGNTJmrRMJ0E9KdMQKWzbLRV204Ig7YVhSi32q6cwqkCsVI%0AHLqWIhGtollKYMkrHfLnjdO40aONiJlWS111iQlVC74Y+sc9+72nktnt9wz7sbEEX1kuE1Zrdn6U%0A+uxUmMJCtRpvpMY+zhLFHbqOw37HvrlwVYFlmliuM+ssrKSMRLOGYcDZkWWeeT2dmeYZrRXjcWQY%0AelINWKu5f3hg3O1Ywso0TSikmVB4d5M4TErFOLm3xZR5eX3l9fVMzg5lWhuqlTVVBjMypDPWcNjv%0ApEG3CULUwnwdWaYLvesZbIdVlt24Y3M0o2CaF67TmZoyfef59Okn5jny9PIicfrOsT8cMdbJECwV%0A4pKhGny34zLPvJ4C03KhGkhZ4jA0dqQMfxIxVazp8N2IwlLSSowXrucZc53Zlcroe5KzvK4Lr7/9%0AxvQl8Xm98Pn8hfVhZP9hR+d6eteBqvR2xGTIa+XLtydCLtjjjqUmSkz0bsDpnut55XoJnF7PLNeE%0AyoayOtKsWC6J6TVAnDl1F2a98vL1me+/PXF6PpGWhMU0XlqSeK4xN56l9SL8ZQqusygj8eCQMtd5%0A4fXlTFhOuB6YKvElcj1duZYr68GiF8OdfWReJ5bnzLmeuYbE9+uJSUXuhnuUsqxrRivH/d0HSlb0%0AdqKESGmDcK0M2jqy7pjE8ktp+z2qMIRc16FmRcqF63TG9JpPv3vkLh1YQ6AGYSD1/cBxf4fRluky%0Acz5fWa4Xsgoo1wZyuuK8pus0umZx1eZMmGfm04k5BBEwFeIe76VNyhtD8gJipmhUkmYocsYpGDon%0AIPVQCfNKDlfK0oazVomz2hvU/IJa7qmL7PtMvqLylZIEyL6EQF5nccHVTI4rJRmomb6zaOeYpkVc%0A01bOm1pJEiGHIPuHnNFFXB5Kt+8l4sDaqlyUEalBtybjnIK0j2rDaCv3e88cjuh+T+4OFL8Hv0d3%0AOxkw2h7teozrqMrcUhxZF7LRRH50kb5cVjivHB/2pKqZ1szeVYwb8cORy5pYkwIjcdrahOOMiBBV%0AVwHRG2lUFleXDKIrsr8v22C6nd0wEquqpZ1zlLiHigWFkVIgxJntjMKoQi2xoRAEAZJVoRrEhaSE%0AKye8oBZPxWJqK+0wBpzFWy/Dob5D1wy1xyiFq5VK27+Wjd+z/byJOTJAVM3tpG7nFsSR2n6jFHFh%0A55RoCCP5+1aEn+18lVuEd2sbq7WJWpt+od72wvCWuhBnUNsbF1rjZmuxbec1tAx+tLKiUOmW6iiZ%0AnBO2JHrfyx49RNacSVXh/f9Z8vm7EYRuk/zN/kU7/G5usO0Ax3vH0FusZzvQdF2z0FmxFZZcfgCl%0AGtO4CTn9MJHNbaJsrZVmMe8pzbbc932b8C+ycU/pTRRo/KCt/cE7i2vslU1QMqYxcH54wfI/4zBQ%0A6laNrpo4FTGdgCJrs2FTBYSrkYPBbjdyd9jz9eszz09PfPntC8fdA/vjgc5ZjJaYgjFa4ko5EFNi%0AXhc5xKsqNYk5YfuBzjtO7T1Y15W7u7vWpCUT+E0Q2u32twjXJl6llol37dBtjKHqN5HNNvbOxpeZ%0A5hl3OnG9XlmWRWIsUbKisiPUzZmUmKYrx8NOJv7tc1CygNzkIqlAgSp8A1Macyds9eqlNZKJUFcb%0Ax8h1HuesLAhKFgKjFUr5djDWtxij/Dta6iitVMwKn8o2poUcXKStVUyU4ipQYq1v16jEz5IcTktq%0AjV9y7WttUO9aybZFXqk31XiLpikj0MnaFrZaN0X67cf2Neq7z9J2PXrvb66hH1x5bN/WjQ9UhLCP%0A5GU3oVOe0xZtKbdrF5rolTNWe5wRFxTvFlZnLd3QoZQ45M6nE59+94k//uM/ctiPP64JDThIqQyj%0Ax1rNdJ0w2nA6n0nhVzrfcX//UeDARZ5tioEYFgGDKkXXQHX90Lc6ak0IK9M0E0Ok6zsOhzucdVDa%0ADT0kclLEotCFBiaN/PL//UViHqryt7/8zDpN7Idu84FSS8E7h+86cYYkaeyigfGIEeU8d/cP/I//%0A8T95+PCBv/3lr4TlZ+bzjELjuhGNkQN6UYQlUVXFu57j/o7dsG8RzsIwDKxlIa6FFAoah7c9lAUK%0ArIs4ZmJb68ZxJM6yAXfeY7WFVDBoyYo3MF5GLMFZgFYtJgTOeXFleHEwxpSY50UOdJvgGKO8F96h%0ApFNZFjylWtxTvRO/aWukua0d7y/FkiI5SS23rEFNLBnEZdH5jsN+z36/R2lFXAV8HOaFeZ5vN3YN%0Atyp1pRTZ5ls8KzYmUY4/5qvX64w2Rg5LWlHXlbBGptOVvh8Y+5G+79+KCdo1iwZrZaN2vV4Iy0pa%0ARHjSjtsAojYhN2WBuOeSxY0aV/SqG4xRXJ1va/BKLUnYJVGqjkuUljvfd3J4dwIxr0ZgxTqvqCif%0A/7EbuDvesRsGasvqr6u4OmptVvtqUMj1WlIhk6hWsxt6huNBuE0UliWQSMwhk1Oi33v2w56SM8s8%0AMwwHajtcozLjbmDcj3SdoescOQe6wWM7YZ6kFnd5/yiqoAfN3cM9tl0j1cBpvRDWVVxIvWLQA4fR%0AE4shSZ8r3lr8YNBG0feOVAPKCuwypMB1PfN8eaazHXZw6NFTekMxhuw11VmGw4BG1rQYA+samrM4%0Ao5yiGqlLtlrfBllEae/0xmD6NvCwsplLvSUMlqQh68qcKmta0UWcHtpYgpbYa141VRcudSHFE6VT%0AZK9+/P6MmlwQ0apsIh4i5lqN6SyutxL3yoZSjbgydCEisRFlNblokqkEMoaIUYqlBqmKl/FuY1Wl%0AG6sT1z7ZppJJ5BooxOb0qmgldb9ixZdBizhcZU/kvMU7Sy7u1gZqtG4/bGvzNW0gUak1yV4oZ5yT%0AVlFxuEGsMIcZm0HbSjEFWxRKF4orlFhIBLy1MjxsLi7XYjNoy93Djv3dURyEdSaXgFEa5zW9FVe5%0ASlB1ofMOqwxxNsRlwRlDNyi6QTN20ijmbE/nYO3a2tCihOO4w9lBijq6nu56oarK8bhnPAzEtFIo%0ADPsd3X4krxpdpSzB9J04JbIhJ0jN8WPGDqu0CH7eM4dKqRbrLNYLXqDOE+skzas2G64LrHGm6zyH%0Afc9u2JH3HuoDTjtUlpiGMY5x3PHTp99hnOUyTXz98o3z66t8zsYDvz7/lc/fvxLWla7r+VBhv7+T%0AOH6ulDWCM1Tnyc5R+o5CpOQkU3uEvaG0RbsOrRxD5xjHA7v+iNwqzpyukVgm8J6YMhOF5XLm6+mV%0AUDMTmcVp6BS97Rj9yFF7TP6NtK6UKWGUhgWWl8z3/IKfVtx+ZDcMeONJU+Lr6SvTsrBMM2EOfHr4%0ACRUdeVbEC8zPkfWUUIvBoHj9/sTl+UpZMr2xDK7HKsulXqVYwhmc9xKHyYqEVGV3fYcyUnKwhMjr%0A64nPv3zm8Ojwh458gfXbyrkETnniIQzsTceh23H+/pnPf3viZZo5TYmgM+7BMd4rdKdZl0wpmrHf%0AU0rBK0N1gZqECVdRxFoJ1WCqRmmpFVeNRWKcxfUOP/SYlPGDZjz2dKOnKkFozNMKKPa7A7thj7OO%0A5++vvFyeuSxXjIehs6SUiaGQSiBVxTpPmNKJmz0ESqu217WKwN2GUQaNs56u01Qtw6q6RhKKlFZU%0AKdgqN3mnwShxRhai7PebEKCUgeWV6flvkF+xRkEOrNOVJUTWmllLoeZE7zzOiHswRSNOUGXaZ03W%0AabMlCLa9N9vRRTVHXvu1dl5l89FXIcg4bYQvV83tzOtMZWctZhgZ7j7wez2S/B3J74m6JylLUoZc%0ANaVALLUZGyypVLKW85P2Pw5Wj3cPmN//A4d9h/FO9hDK4oeRqi3XaSXEjLaDMDAVUoaQszhUJF9I%0ArYaSG69MSXw1Vyl6pgkcwnMsbRggPFU5R4Aqkdx4sxRuLac1zaRZ2J8KOVNs3NyiochfFjNIVaii%0AMVrahVWsAsJvjiY0El1G2DvWdzilmtBhKA1TorKIXvJoAo0GbRV6G4TWNoiviswm2mRBaNfyNgpv%0Aw/NaSuO51dtX3lhBm6aRc25neN3OTurt/Hj7cvWHn+UiK9Qsw5mKvD/b+asmQ9EK7Mw8TbjhgBtl%0A/+GcJ5QqtfflXav0f/L4OxGE6u0AK5t3dWOWlBZDERcEtyo7qiiqNwtuO3BLLtG0qjcldeRNaLn9%0Aa/Wt9vt9c4O1lnE/Mo5yMA0hYJzwhZbpyvn1lXmaWsX1SldblaiiHXDEUeK8xMy0UcQcGPpe+B7v%0Aao2VVnz69AltNKfTs6jMDYYtYGAREkqSzbXvLPMiLWgpJrxz7MYRby3LdOXLb5+5399JBtdq+s6x%0A1hXTO7Q1xJyarbDD9h4dV2G8pIg1is75JhjUFncRvsrFORHBYiSuAauNZKy1ALQlW5lvtufOOjor%0ATTC5CXFSv14b5CqTUmBd5hsYdFmWW7uQ960BrEiF47IsN3CqNcJEWNcV69VNBNHaoK0VUCxKmtVS%0AfCdISStOSJllmSWS4cRyuzFlaNebMfYWR9lih9s1E1NCGant7HuNadBcVGkKuBGAGi3vWUVl3/LT%0AnffNNSV12ak1+2xsJGMFang7ML53x/HGF9FKNyePNA1tbp737p/tZ+DGeNF6e42aWs2NR7RxmYwV%0AJ5Uo2q0aF4m9KfVuiatQEJV++3xugmtOmRgTNmUwutnmI8poetdzGPe43rOuC79+/o2v376QSuLh%0A8Z5h/HGysawz3759ZV1XDmEvTqxlFSB8LEzLlb/99a/UJCDhse85vZ44zS8tEic8J2MUfe8Zx55h%0A6FGlkKNhylFYHS13b/cHRt9Tjkfqmljmhfl5ZjldMV2Hdp6Xb1+ZT690naekwIfjHY+PR8KyQEo8%0AffmN/cdH7u/viSnx/eWJNK0oozmMB1CKx4+f+NN//WfGYc/p+cy//ev/y8///jP5uoBzhCWKE6/b%0A8Xo5S5wsZ2IQ7lPfjXhXUEnqimV6qqhJY02H7Q3OehF9ycyrRMjOJ2lHTKsciI0Xu2maJToaa5JK%0ATbLAQ1v0VVfhZOjmyMRImxxGk9aEVXJQLyXJ9WjUrSnQGHG0bZfyJuSb1lK3rcWb63MTlWqVCUxc%0A5bnRuESoVjOQK6hMmCZevj8JnNjam0Mo5wxtw6Ta/YQ2UPDGkY04DJcgkY1cqwwA3j3CvNJ3A+N+%0AoBsHdjlxupxYp4XlOpHuI6rvsUZTjSaKM194KcrKhiiurMtMbO1ZRgtrBFVlU7Rh2ZvxL+fIukoj%0ARIhy3eQszpSUU2snqpQcSUrqo42SQYdSGmtkXcKoZpEuoIvEMYz8u4rK4Ds651ms5/UVUm3EX9Pi%0AtzURU2BeZ6rRqGIZR8fh4R6jFc8vT4QqTXULBWcMx/0Dd/cjy7Qwhwv3H+4wxlPIXKczsUSmdSIV%0ARcyGUgPnyyspR4a+xdhsob7TPLTTHD4d+PTT7ySaGQJPT098fX4iroXDoWesPVHtRMghULQc5Dfn%0AsO9F4E8xUnShOiWRjV5hRnGnRldJtpBVxThFGjRGeaoxEknPkFdNMQaKEq4KhVplbcMo2XMYqFHY%0AAt0wymcGheklYhGtEWGnZhKJ1WaiFz6OtQXrIWdFsYbaGdZcSVzRIXC4uyd3Pwr4cSjEXKX6OsTm%0A1pHqeN8pzM6SbHMte4eumjkuLDGQdKU2v1JAOEHZKRG6nLRB1sbkqyqTtQgQrsTbdeeMbVNcRTYZ%0AXL2JRFXrxj2T+Fy1gFPo3grjxBu0M+gsDTEll9a6Lq9BNbBpUbJ1L7W0jXklVOHzuHbfDiUwRSBJ%0AVGxlxuSt+l2eX+86usHK5LSAixWNFsE8JsxQUL4ddnoE0q0tpnPoBjsdisL5Fn90HuqRFAOqiNup%0A957OCXtypx8gF1KuXC4z0xKx1uM7+f289PTeUvejuHa85VoLlygT6GVasbEwTQvn8wWUoR9kX3Cd%0AFqZ5IZeMt5UhSdQ3RMVavVzPWhGNxjpFLYo5wWxBK0s3DoScuSwTj4PHH3Z8/N0nnBN3vTcy8Mqp%0A8vp65nC85/6f/hu27zlezuRxZPr5L3z/+pWXb9/46/fv/Hp6IYVAty4Eb7gDqJpUhGqGM4QaWaym%0A7AbcYHAIqyPX2soEwHc9qVSolv3hjuPunhgy05Qx1oFzZBuZc+a6LKiUsUrcC1UL9NwbhXUDo+m5%0A5hk9F9Jr4Muff+E47KhzxATI18zCLI6oXYctmrgGzi+vvJ5O5JBQVRPsylQuaG9YTzP5JCD+0wTk%0AzPV8IS4VB4w7x2EcsMpQYmBVit47+qEj5sQaoxwqjaIbOrq+w/WWp9dXpunMb59hXQfml448L1x+%0Am5hK5d7M3PWJ7rjD6o6na+HnLxe+nQLXFfoj3O0MywzKQ1gL03UmxIxFkSZxCOmKVLrXyhwiczGo%0A8V7EjE3ZcBbfeXzn6fuBECO7fUfXO0Dir1qDdcJCC2lm+nbGWsd0WXh6/ia17V7jnUbHTKnC6swl%0Actjdc+h3dMaxWINJCTtD0cJSyyGCsmg0Qz/iO03JinAphAwqJuFsAY4tsiOicS3SJKYamDflDGtm%0APj3za7lgenFqOa1IITAHiZV2+z1d19N1js6ZFvcuYKQBOKxyntkMCFIEszn9G9JhawNFBHTanlsE%0AojfMgtYGXRU1t/a/kqBasnYYP3Dc3dPZO07ZUlVHkbJ1dEEA7aWgUoKU0LniSpF7iLMYvf/hHrEf%0AO3aPd/Sdw9SE0gnrO2qFsARSkDba/XCgGMtcC5dU6XPimiOxZEoulIAUEqSFJcm+LJVKZrP1ynCh%0AKmGgVVWk1bQkIMt0qkQq5bYv11qG55eSpXVVyzlPWcFU5JqJRZIgWgvXzFVFNR3adhLNi5U1LCzX%0AC9U4rJJGtF5rOq2pWowVtiq0dvI8m2NrEwxlj9rEma3xtUUbVFUYTNMMmj6RDVlJhC1XAUcLY1Zc%0ArTen87s97nbnfuNkNrZRm5f+x8emUQivSPiPNyGo1Nt1kMkkVSlKs1xn+t3CLuVbqZPoSSJylZT/%0A93/o3ePvQhDaHECllJuAs0WJanOhlCK13jdjyM258XbglS/29pM1+haFSs0FJJGH+vb1mygE4ujp%0Auo6+60XwiLLw5SjK/en1JC01pUJz0oiLRN+iVaUd7JXRrDGwhBWtVGs5e1MBtdb88Y//yDRdOJ9f%0A2SrC53kmpcT7imYqpJB4fT7RdwO//93vRfEuVSILqrJOV16evjOMfbMDD1AWchKXTEyJ/fGO3X7P%0A+XLBGk9YJ3JMUottrUBsG3RV2gLs7YLe4K+mTcyVUjei+SaqbdELvcULGhej9xJ/24QPEPFEvzsA%0AbtGwrusFUtl8KbUUnLFg8lute07oG+hYNxX+7fvlGltii3NZZ7HWycF4mckp4l13g4CXsjF0jFQv%0Abh/sJtZsroUUI7aJQDdHQ/v/2jRQrlYC0q1vkLJN3Hlr8XpjppRSiPldhMwocq7kvDkrNkfO24px%0A42m1D4C8F/L77+HW7yG+2/u3XWc5C1OpNnfa9npVOwAo3glJqtVN3p5CU7A3Qai+hWIlMrTSRQ/V%0AUJMo21prvHHc391RKIRlFco/EMLK169fJW7C/7q9zmVZ+O23L8zzwsvpmVIKIQRqhWHXM88Lp5cz%0AtfyNP/zhH9jvDygF03QhhXx7j9S755aSTL83wbnzjpIqYVrIvqPvBhhG7D1c3cTpemVqrSjO0ZoI%0AMjVGxqHnw8OBXd9xSZG+8xzuj1Kd6R3KGfzaExvr4f7xkU+ffs9/+5f/i34Y+PnnX/jXf/1Xfvn5%0AL5Q5sP/wCescMQYOo8Rinp+fSXOr4s6F3nV8fPyA9x1TXDitZ3JIpD4yB8jLTNkmu1ajrMJYR9Xg%0AfY9WjkpGWY2pTlpfarnFAbe2GnHsSStOAUqM1MpNlJ6mSWD9Sr29XiVRht1+L5FMYxC3Gbcq+reI%0Aorqtmdt/v4dNp5RIIZDbNauVwSqZEGojEV5yYTpfWa4zz+055NxE5JSw2qCMYqsMFd5ZkvV7a/zY%0AorpyE/rhvlRSJeuEqoqhG9g5TS6J9XV945oUuR7WeeJ6nTBU6EckGiOCWq7SUkiLsr7dA2wDNUq8%0ARRWB7OYirIRS4+39kHVHjGgCwNY3t5NcGhVKIqEwFFQVWLExinEUtonGkJIcdqzSPB7vbjHRnBLG%0ASZxFWfDZscYVZkUsEeMVbjCMhw7fOa7xlfMaCHFhNwzcHw4CHXWFogOZwLJODL0Wp4euhLRyvqwU%0AlRlHR8orl+sJyITaCbTWufcLDb73fPzjR/7hj/+AAl5eXrnEC+YCfu/4+PGBw4c99IXX+ZlLuFBV%0Apt/tpTXNGIkhU1jnRVq3ek1nBo7uHj06qIpxd0B1VviX3lEHDdZyuU7UKoOMagvKKYz1dMaSThf5%0A7Gjh8Dk01VZKBGc9ejcSowxLlDPC+tJyTZVSyCaTO6jetgICTdIitefOUJJvrXszJU0Yt2M1/8HF%0A5tv9IyYuJqBUwWpDIhFVJisjkPmSZCJLYS2BJUdiTFSr0FmTgaAK1SuShqIS2Td2RBvMlRIoJbK2%0AqOTgOopVxCqbT+Wr7BnaRlQZGV7UJPcQjMJg6b2bYPYAACAASURBVGxzdXtDURVtFaboFq8QB07e%0Apspat2SlxhpHV+UQkFUhklBNCDBaEbLEJlPJeBZ0rlgkRrDzPXr06LHDdh2jNgwYyIVySpQpk7vM%0AlTOXvDLZhTQksHBlZtWhxTUrUUEyGT0Y9vs9B3cPBWKIzMvKazixnmPjt0TWINXv3g70GkyolKUQ%0A1sQSVgE9V8hLIMTI61kA195HUIp5ErejMZZhEMF0XVdxXGSwOuLWCWOcuAhTJKhA0OJwl0ZUEVND%0AinJ41iOPjx+5c1Zibh8+ou/uqEqcYxjL6TqTc8HdH8ljzyVcmS9P/PWXz3z+/JnreeIaF4yxnFRl%0AcppUNec0cXnKDNMFrQy1Kil+0TJMyGSJxRlxHugbpFZRkoisMWaMrgQbWNQq7J01Yo1jvzsI7yqu%0AKGvouo77xvyMBs418ZwmkgBJsCUzVk2XYP3+ytwH7Br4MGiSUVzWjAkJt0YBoV8X6nVBrwlTwSrN%0A9ct3ors0VlbCRhlIW1VRRdFnjU4y/be50CkR/0cnDKa+tzhv8EUxdJaqJelhnKHrLX23oxbhd6br%0AzNfriZMxECvxlFkrPHVXLvcZrwJfvl/4y+cnvj4HrklcFEV5YrScXxeWfGGKhTCt5ByxRuMp5PYZ%0AQYtTzmkD1hNKEadODLLHaaaGkltkuYCzDk1lmiZibsw7I9+P87zw8nySW2hRpFgk2qwV4+Axu560%0Ak3VvtAP/+Pvf8bC7Y+w6lsuVb33H8/MLSy7gLDlGUq4kbOMAyYE9I/v/UiQe7bShcw5jRBQoMZBC%0ARmUwLU2TG2OtpkIJK5J4XUhKXl+IoDvN/uixrmv7jURqEX4Z1MhgHmQgJe78VkDeTv9VS7xHBqjc%0A9jlK1duOeTvcUyshiXORKg20ucK0RqbpRDivXMoz3y6RUxC+U9XyWSq1opq5oBZkDctJBApn8esf%0AfrhHvHz9hfPP/49EvbXmYRwJx5EUFnSneTjueDweOdzfk9BcQuI1JK4pc42BKc5MYSGEiRQDOUAN%0Albb1IdVMyoXcHFRV01IiiXWdiSWiKFATtUZx2RiaQ1SjKeLKVwrlLFXJgGAbAsxLoNSC1cIH9NWi%0AnaLD4Bo3uJTCuqyEeCGtKykEHIqd9+x9j60VXxW9MVgt+3/BrpqGKRCzgZJnCptoU+Q9q61qbGuj%0ATqWiaoHGE6ZW2ASednaqsqFmS1DUd86hG+x/c7HV9+eqt19vfxgFwpy9JTMqtTV5b+3USccWhxan%0ArcoSzy5JhqOqchO5/rPH34UgRHvxWyuP1TK1MzmDlQ2vUtvB9F1kjDfwE7QDrJGbi7UWZ61EIoCg%0AtRwUGuFfNeFgOxCIO8WjUTjXapeNanBUOYzN1yspiLtEK80aFoBbbXJ+15JTSmFZJGK2QRbfPxQ0%0AJ0tosbZMzoVlWcVhYSxd5+j7npTWW9yolkrfDaQkCqZR0DlLzYHT63f2u44PP33gw8MdcbnwPJ/I%0AJRBSpusGur4npSwRJRQ1ZnrnWa3Ha0vIwg7xrUKx5iIThVIpMWFQDN5jm/yuK7IgRclgqy2TebPI%0ARZTy9H0vUNUQWuW3urV5vWfq3ASilKimMUhoDUAtnmRalhUlNcuboFRyJaXGPLC2fVBEiOl7z9Tc%0ARkpJ5rkWySKrqpuLQBPbc5HvbdvItrvjTYTkjQ8FUv27HXZLFo4CuTa3TGzAx9giM5tVsFBrIpfc%0A3vsmSipxJb0JXRvw9kdRSNrxnDx/2qHr3UF747HcmC5KnFM3Ma8dUmWJaidmJVFC+e/WdqfkMLdZ%0AG+VAjwiF/If2tfa+1yy/5ox8lrdDpwIGP3C6nqTdyTk+PD5y2N8xzyvff/nyw2ckhEyKhSUs9GN3%0AEx2d9QydQ6M5xwuX11e+W4k/HcYd5T7z9P07l+uVrhvEeloS1ExJ4nLLOZNCZJkmwhK51hPz5cpP%0AHz9xPBz5/Z8+EJaV02Xi6eVErpXjwyPHe4lSfvv2hcvpha9ffuPFGobO8Xh/5Hjc8/T0xK+//Ybv%0AO4kUWU+plcfHR/70z//M8Xjk+/cX/vzvf+av//5nyrrS7Q7cHe85Ho/EKEJLjIlhGFmao+3+4ZG7%0AuzsO+yPDMDDURL/u6G1HXxzfAnx/vXK9zlQyXW/wQ4fSjW2mhCMSk8QzVMtSGSutdrZFCGPMN6H9%0AJmC2dfJ8PeO+O56fX5jmmXEcGXYSnTJWaoglntc1l45kqaey/MAUU81SrI18xt6mbs1i3W5qru9F%0A5Hwn6tVaKSa3Fh75jMR5Yb5cpdmwree3Da9q9xY2TpqIoFnKW6WlhyL1oO8vwCK1t6+vrxRVsN6y%0AzDOlZHHTtYhnWCZen77x9P0ZKHjXUUtmul5ZphmAvvey3laBPZecsU61wZp6K0FQrWJeyxRLFYV1%0ABu+tOPxqaxejNDefFtGhRJQ2MgAxwo1x3uI6eV9QiukysSxrs2VLBGqeFl5enrhcrvS9x/aG4+7I%0A2O2ouvKYA2tasN4wjiOPP91LpXRXUC6T08rD/R2P94/UXLi8npjjhWk98+8//xv7/u42IawYYqmE%0ANGG6gVoj+/s9+6N8Rq/XM7mmH4dlGorPJC+Z+A7PMR2xo+F4PPLxwyNGwXS58u35GyHMjP1Id/Ts%0Ad/t2nbX7EIZqIduK6TTWDSJYaYN3wr7TpVKNYiaga4B+s+W/wem1rsLG6CViJzCEQiiq2ekL0WRw%0AiTUHQl2ljtiJYya3yXUBVHUoqtROb5tGBaUqYlIEDXMV8Guvrszq+MMauXaFWArFFFKs4go00oZS%0AXaWYIAyyHAkp3Ka3SRdCTU0kzTKlrog4UQSErAcjYk1jgeUkTZhKge06bOMRxFViAEZLDEwrqVav%0AKqO0u0H1c80Yr9HVYK0wVfImXHrTPo+IDR458On257QxYA3WG2JMxLgSS6vR9k6anpKILKCILUbe%0AGaBz+B6uNrCmzGt8ZacMo3aoUpniRFSZLkdyhtfrxBwW0BpTpRCEWvHGiZMUcMqxL5FHa9j1mlog%0A1MB1WTgtZ55ezrw8v/L0+sr5MqGqZdffMwx7lNJSA75GSlWkVFnXDMrh3MC8rExLEAsG2wAntaju%0ATIUWoc3k0qJ81gqDECg1kZlJrHLw6jxb9DSsK33fsXjH7g9/4P6nD4Ql8svlyufrlbTOxGWh67ww%0AG+eFy+XCsNvx8dMnlhD56+e/cT5dMBguF3GdZlVIY0/0iumaeF7OuLzQd6M02tWKLcJvk0QAUCEo%0AWc9Nc4MobdBVXGWpBEKdmIIWzhaah8MdZn/H1zATapQD7eHAx48fGcaRSMGFCVJP7AWdEDH848Mj%0Ah67D+I44rZSlYL1h1RWzzPS54EMUIeJ0hmliyNKyRoxolbG1YrMToK62WGUwxWCUYuclilprZug8%0Aey88vhw0Y+NvYQrGS4QPo1nWlSVF8jJTVcXViq8VHSK2KlTOGBS2aupSOH+/8LR/ph4S375+4cuv%0AL0xXYZj0hw5neqZL4DI/gT+jvMdYx67zHHqPS4k5R66r7IO74cjd7kjt9nw7TawJdG7pnFpIa2JZ%0AFilS0BGDZnAWVSIhKpYsYpjTjqoSg3G8Xq6QK3/8cLwhFYzWdL6Tds1+oLcdg+54OIwcdzti32FK%0AwlY4rwvnNUgEXiWq71uJhLntc9HiRHG6tReWLPvodSWsgZSaE1fL9wYDZlR09z3D447+2AERGhg9%0Al4ztB46Pd8xL4nK5kutCTh6qRlXhX6nt5FZkP6tpw2+rKQpCjuQU8DnRb4NxqdlEIxzD7WyYSoUs%0A7mXrOrphZFWKeJ14enrh2+vEec3MWbHWusnjN3cIt5ORRitLAVIpYCoqn364R0xPX+CXf4NScbuR%0Auz/+kRrveP36C1wcD3cP/Mt//yf6cc8vv32lxoIbPPfGUowhkJmWifP1xDxfKeFIiYUQMlNYWdbI%0AkpI4iZQ4VpTR5KqoJUCRs4ZR0h5IVTcnVUxZRNU2vFPaUpG/W1SlYEhFXIYpVyztM4lGaYvCYIzC%0A+x7nO+KamC4LhEpnLdE7gl3QKWFrYTCOriWKtNayP3IO501zWQuwehtq1CxRMKVlP+htR62V0NpS%0AU5K9VC5bcc2bqLOxgzaI6ntepqA/5P2TH+8Ki9r5Cqp8v9p1p9tgdDOebIJZy/G1M6uid56u68hK%0AUVOm5hZpRwbF/6fH34kgtDkhxC7mrCNXiE0sgBYX4M1JBC2i865i2xqBSm9Q4VoquBYp2prHFICl%0A2ILWhmWWCJG1lt1ux+Gwp+ZCSRnvPLlkrtcrr6+vhCBTImsNqQlFWxwolyycjpSkzrwgG/3Ok0rB%0Avlf82mvWrR4yN8D1Jo6EIPXbwumQ/CroVg3c44zFt2mu1UpiAbUwXU+8PHc8PNxxfzjw+jLw7buo%0AtzFmqtI4P5Daxq5znnUJLNf5LYqHODNqrbcp//bcNpdJ3/f0fc/lspUbChuolCJ8oZvjxzZ2ULlx%0Ah2KMN1jx5j4BiI3NZBuTKYaAVaplj9fG3JGNmXOuRaXAdx1r+7ubIydmafwxxpFTvjWkaCWugpQS%0AXd+jUcQmMpRcySpTi1hgS61YI1XV12WmqHr7XkzTzN3d8SZehdYwllKSaUaVpoYUAjEGTINTa/V2%0ADW8k+Y0pJJuk1L6mfXNJVYm8qTbh2651EbqE4ZJzRtv34lpsN578A9jXWkPfd6zrwrKIW8b7ljtW%0AIsYKvwGh9lNvDgVRe9oBFgHPpcbh2sSeWmTx3BpmKDK5IBe6YeDu7k5g76XgreX+cEdWld1hdxNT%0A3z+0UvjRcjjuub+/Z5omrlfJ5Mv12dMPmXUOvDw/oQv89OkTx/2+NWC8UJRtqroItKk1wZVcCEsg%0ALIGaKyVm1nnBVMkQu6oY+54Pjw/sdjsSiuPdPfcfHsU9E2Z0jVyvZ1IKmN6xP+yJuVWhp0hISSpZ%0As0zxr/PC09MTf/n5M1+/fmOaZnb7e9QOHu/vObZa+Ov1wvl8lvaPlLk73PHhp4/86Z/+xB9+9wf6%0AriOnRIgrMUgdaymQQiYEiVnlnEhZWEDVALY1EijFMq+s0xVbNVbp1lyQKTXJBkht04jKVp0s11bl%0AfD7jnBegpCza9IOAv5WqsiY1MV4pJa6UnDEh3j4v7x2gRr/diN875/RW99laumpzdaIUVdjl5CLw%0A/bHrqaWw5pUMxFKoWmPaBqrkcltnarPQistZ42yzc2sI1hLeXX/WGmKqhLDw+iqng5Ajymm0KOHi%0AmFhmpuuFy+XUWGdK8vchyjpvbTv81+aKUy3WpVvrRXMYGqlVTjmSSpTPojVY2xoWtRZe0RalyQKK%0ALUpa/dC6baLaZykXLJphHNnv99QPjzw/v/D69Mw8X6Bm1mnlcj0zzzNVJTL3jHc7doeRoguxBM7n%0AV9a0EstKyDODdhzuR6r+iZhWjvs9Hx8fpVGpBE4XhXaK16cz83mmHzqOd3uOhz39zhNiL3GpGBmP%0APfcfH8glor0ipPUH4d16i985ljgRy4qyivsPRx4+3nHY7djvRsIi00vllcCPe4vuNXoQwHVMkaIV%0Aulq0heoUxUr9r7Fy7SOGRmlGrIW5LDKNdF5qi2uhIMOkHGVdO3iPQZFVEW5FzWQad9Bpko4km1l0%0AouaAQtg4qjqqEoerMZs7TiaW0ignglDKkK2mGkPNlUmvRP2jQyi7IsBJXSlZ2r8yBWWgek00EFJl%0AypGlhrZfaYBzA6lk5lWgx9potGtDDmQdR785fWQ+IxxD7wzayMZZW27iJLrIXlpvQM2KtyJ6lbjF%0A/xFxVE6eoISv6JwcrmlTb7G7ZzT2JgqpvkNbEapKKXgtbmCjDCWIylC1TNvjWogEitLkojDrSgkR%0AVSqj1vz/7L1LjyVZmq71rKuZ7Yt7XDOr+saBCVIfEDojJhymiAEwZcQv4Fcw4BcwQTBGzJCYwOBM%0AGHDEERIzBOLWXd1VJy+REeHu+2K27gy+ZbbdI7OKFvRRJ5BLiqoM9x172zZbtmx97/deDnbAat2b%0AhLB04+ezWlh0oPV02UyiZWGvGy2G/8OoCSYyp0cGJX5tJRZCTZwJPLTAxzrzIZ55ihdaMfiU0ecH%0AaJp5DixzRJZXR4yN2hyD35OLsMnQhtYlNqCwtmGMPPvyxiAWOQMmy7rQu992cDSVSDFBvHbZo8xf%0AXxvn8pGgLN98eqCkhNUaqzXkhDeG42HHMEQeHx/4i7/431HG8Ks//jW7/Z55CVRdOewndPMsDwuh%0AZKIGfzhwOE7M84WUC9Fo7DgwKMdoBwZtoSRSZ3HqTj1WGKwVM26NEhpkregMlYxRlp12tEGL6fm7%0At8TRY5Ti1d09h8OBqoXN6M3AvXYEC0lp7vzA7td/TDOaJSfOnx9JfhAJv4W7+UTWDdfBgaNW+FGS%0AIkuuzCkxWkm7clYKcIVGN933PQ20x+xGrO0JWV4k24yeBl1Co7DeME5ewL6cyCkT50SlYop8jqmK%0AvRsYjGU3jugKl8cnagz802+/43w68fj5gWtI/V4Dbz3TsOOahMUbrgHljMjk9Q5tK4NSGGdwk6ea%0AgfHuHjMdmZtlVEHS5pTGaUPseyyDYT/uGXzlOO047Afu9iMpBub5Smsy365uYVIDIw6F4f379xg0%0Ap9MJrTTv3r3j9ZvXtFpZThfyHDEt47vR9GF0zN6Qi6YiDedkHMUMVCNm+1obgq0YL4lpg2mMw7DZ%0ASIQQ+n5fvGAKjarAjpa7r17x9k/es39/ZDo6lMqU5QolybqtFMparmmh1JlWBYBqVFSptKrw3lHb%0AukeWa7+pT3ImVwlqMX0PjKGbrfVGqvyHzB1toFWRQTmRFTcUuTQu5wsfP3zHNRS0H7DG3JqtrTO2%0Am6Y2JS6f1gtg1mQvruOJ58IgXRcUCT0YXu0N9zuLJ5HOD8SoCCQ+f+OZpgN1iYzNMGipcTOVoSeB%0AvRpekfKBWgwxKeY5cg0LS8oCCJXMkiOxJtCV1J/lIc3ik1tkHcNIWih9n5I6M1QhzefafetqZ6en%0AppAsO6nlMRbtrDwHmoEsezyaeFwO2jINgwSCgJAEYiKESGDGaS3WMs7i3IgbJKXUWpHJTt5ipF8p%0A+zKtpWfe7S0rYFQRc+vW2Uw9fGEdN/sDaKo/956xglZwj+d1j5LnIuoGHj2vidZm6frzNX239WZO%0AqxVqt9VpYgSfs2AZsu80P6qxvhw/E0BIRmvtBtyUugE7xlhhDWppra1SEO/cJglptRsS9qJdmD+F%0A3JPE1og2pxW5d+CfJy8Nw8Dbt284HA4s3d9m1AM5Rh4fHvn86SM5Fw67HVq1F5+ntaYsZevsmh4F%0At787Mk0TDz98JIZlQw/7t4XOZFF9AqzfRWI9S0/cktQZDEy7PbVWHh4eePv2HfvdhLOWuCxYBbVE%0ArpczYb7y9t1b8RjynlwSMRfmJWH9SFOaXBqH3YEYE6fHE/vjbgPXVjnICgit7C1ZdCPTuGO/3/Px%0Ahx9YJUvLsqCUYr/fC3LZF8VVLmWM2UCh1os+pZRskJXeYpdtl66da92YNyFGiRdUqs8PAdkEEPLk%0Akkm5SPShVsSlbIBTynkzTxYj5so8z/hhj7VGkjq6YXbNoj1V0E3DJV768XwCDeM0MYeF8+VM5St8%0AN/7OMWwyLNtTUYpa5SjCQljP4yrZes6Mkr1vL761wjfXgWWZL6Yn412vV968eQPQO4Zm6xZas2pc%0ACzGuLDUxv865s4DojvxN7itXRCMtbCHVi+R+LB0EEr3vuvVcvV50T3a7GbOvxe4mkaN1fxspXq02%0A7MeJ8+nM+XRGa83d3T2xZJyzaBp39y+739Nx5PW7e+7v7nHe0S6NZV4IIbHfwW53RGvDYMMGVi7z%0AlcHf8/r+nsE5ni5L94eRh3bsYAm1YZXh/ngkp8Ll6UIthcvpxHK98r37hq/ef8U47THOC4X+9EjI%0AsbPZGr/+9a+hved6PeOUyFtirphfWQ7HI0/nC6frhWUJhJj47V/9FT9894GYGrUp7o+v+NM//lPu%0Ajne8urtDKfj8+VM3Ts7CdNESX353vGPwntPpiU8Pn5iXhTkmMpBj4tOH7/n07feE6ywm7yliMBiX%0AaaZBFRYOPR46pywmklpYDS1XshFmotZyH5QMMQqga60Tj4qceTqfaK0x7iaMs+SaSTkRQtjYeit4%0Aq7Umd8ngutauDDZJfruZs4scUNZEN3pyClyigCzrw1Yb0yV/smaUBmYvWqpmLbUISNr6+r7Ra1et%0A9zOGku6gp1KIB8wXLM5hGhgZ0M6Alg4gVKwxxBg4nZ4wxnA5n8ixSxH78Slrad5LxO96DEgPyBgB%0AeJSW6GxhSsnaVYsUJbdnYX8+1CLmjE4MrOWcSTfZdyrfHALXsKCq+LukJTDHC0u6EtPM27dvOd5N%0A5LRwfjpz/XQiLJFUI37v0F6jB83uODEcPJ9Pn/n46Qd++Pgd59OF/d2AnUB7SdkadpZRiSxwiVdq%0AqixxpqrK/esjZWlcHhZqTQyj4/WbO959/ZbSAg9PH/n4kGQ9QmKYp+OEEo/S2xqwG3n79TtKlihw%0AYwy74yTnpTWWKGw4v3e8+fo1KQTZyDt6okn3aKBh9w7rDdobsGJqCVJU4RTKyj5Cun4V6wyBQMyJ%0AlOK2FordZcZbj9VKAPSSCSlSkHs2G0vWCT1qlgrzNdBqQ0eN80MHXYWBYpUUGUortJe1tdRG1pC1%0AQtkB0yzVKfE/ejaiKSwtg2kwieRGGIYajEFZRTYCLjUlG9dQxVjXjk48dmogN/F1cEZYZlaJv4Nk%0AKEuQhXESA2+UdGlLET+SwXuc1eQk/oDWWtBiQKq0RGuLMKD05kulVHAIyJSqeGhYa/DOYZQWeUf3%0A6xBvJtWfKcKIXtMcnTESsCL4J6DRzvf7XZpztS2EJP5oKlcGbUCJMa7XDpRsnKmBphXJZRYl3hla%0Aa5RXVCP7ydY0O6cYnaGVJ8rnB5x2WO2wWFqGpUTOKnExjThYlNrhzAhFM89SFJXJkWojtEytiqw1%0AtVly06BH9OSlEdgSuqXO4PQ4KywgW6qkRCmNxojsVEmRZHVD24XaRPaZSgckVcV2Jvt5yfzlb7/h%0A2+9+4LjfcXe8YzcMeCMeS8qNfHx44uPHz1RtiTHwV7/9LXev7yVAQGnevn3D/f0fcbw78rtvviNd%0Ar4zHPbvjRIgLj6cnUsyYwTPYkVF7XAWdwddGRkv6WimgxKxVNZkro/XCGChIl7tJ4k4ujZgjd/s9%0AxYgf4vF4RBnDEgOZgp88yimcgaAaOIP2llgyp1IYdhPaiI2BO078qW6c4pW4LNRSSTGQc0UbS0mZ%0A8/lMWoI0Ys2A1sJIM8ptCoRaC9Yb7GA607pSambnNSEK20tbJ2mm3oLSDG/uOSyOS49cb1TZY6EY%0AtGU3jEzDSCuFwWpOjw+c5gtzmLFKYyfL3iuaFpBnnEbcbsDnHUsOlFbwVmMpqBQYp4HmNZ4BMxzY%0Av74nm5FyiQJilIJDpNCpFFqRfeWruzsGD4Pz4sM17ig5crWOGJKsCdXQQsHdSeqm15ZW4M3hnrvj%0Akffv3zMMA58/f+K0LJQYaHWPMw1rHMvkefIaF2HvBkY/kLTjWmBOsp+oCNAjfd1MfcYsrrURk6R8%0AWi/P1ZgiRYH3jv2b17z94z/C33vMAM6DSjvIgZQCS4wsOeNGw+64QxeNbhM5D4QgigVh5Mta7a2k%0AKJacJCik7wtwFlP6PFbSjG10tkkVz7KV6dv6s4lSKC0SlaM2YccobTCmoVqm9VQ4pQVIMtpSlKFV%0ATavCOKZWaTLoF49PAKwuWC377Mk0PJFBJY7ec3CQnj7yu+sT07hnPL5i3N+TKeTlSsqJZiWMZDxM%0AGOe5zI3TpTGYzPFwD8YQa+UaItc4E6swUZd0xZ8c5+uZkiNxmWlNUgAqidKSMEgRj8xaq7BInXjI%0AVcRzKjWomO4V67B+xPgRbT0tN0KKhJBQSnO8e8X9bs9+GPHW0lKkLhGio5mlB54IQSKVyrIk2uUi%0Aci9jcMbw+m4v9412wkIz3a6g7w+VQpir1eBEvoIqVlhD3FQagDzruv+mgD83XYbqmMcG0qx+fVXq%0Ar7U5uhJJtvfsdXHJWV7X95alB6/UnEkhkI2jKH3DQ1rbktN+3/jZAEJygtQGAuXeaRXWwmrSBcY7%0Ahh65fmMHVZwTWuzKVFmNfWspQruyohFc2Sype2Jooxl7BLMfvNC8tLxnCAvn84lLj2oXtFBRahPw%0AQYkJsO6R5korjHMY7xj3E++++orRe66nCynGTU61fedu5uvcmkYmRX3KWVI1VkaZkcK81MJlPnO+%0Annn95jXGKJwzOG/QWqRLMVwJ1wvUV4yDF2PouTEvC7GIKZ+x8kDSWlNSIqWAYoc1Umi0KsbSzjqs%0A6R20rkdspTJ4yzROOO1YaW6lVWJO2wItQ3w6JL3AE+NFUNogyUFyvuXqrxK7/X6Ps26L6ay1EFJi%0AHOxmLLuZyq6GbU2M40qnJq5F3yo9c9Z29LkzDJ4VpcAGYhgnRVZt7Tb/nNk0wtp0sA/pYnnr8c5R%0Ak2jbRYakpCBsEs2da6b25LD1+qJUj7tf2Tc35Le12s1gV/NmQctXAAm6/rSJSWzuqQCsDIoO3YCg%0A6b6bx83Lwul8kWKllE5lFaNauUayUZfFpl/rprtsrr9ff9/WJKWvVPFrML37oZqiosi59gS1Tl90%0AjrQsfP7wgW8+fstlubI77Bl2E4VGaZmkuvHkszFOnmk/0igivciJXEXyFGNmv9fsxwN3uzvobCta%0AJYaZYfRMu4HHp7MwgErdHsjWDRhtOO6OTOPE58+fOT08iTxUweV6YTFybyttqE1hnMcNA34YyDmh%0ANby6OzINnloipXtd5Cb+GIfDATeOHPM9yyxSgsvpwjIHtHE4Y6k5YbTi7rhnHAdOp0fOpyeW+UoM%0AArDudjumYSBcr/zmL3/DkoJs1pTCDSN+nIgh8uG7D5x++AQtY7SspapCSQJs5lKYQ8DrAbTBuwmv%0AJf66OSWeAEU6N+qZfKX2+8ZYkRAobW6FmjF8FAAAIABJREFU+bTHOsvlcuXx4YkwX+Uh1f2pFN0c%0AVvVNS1/jtjSyejM+b13K6b3QXcdxpOZRWIIpicztGbsIpTaDPdGDK3IrpJqFcdkKSnXA3ii0k/u2%0ApNWYVu4hWVO6Gbx6Of+GwYtcRou5YcWgjLCnluvMh+8/COgcJK5bay3sSe9l7Umrt1rb7sr1T0PA%0AIyFDiA5d/AHEI8R6ix8HnDW3+y11NqNL7KeRYZiEwWEd027H4/mJkEV+oGwD3VjChdOnT/zwYPjh%0A4VvevH7Nm69fcfd24vtvvuf03QNRRQbvaYNizmeerp9p7siHj9/zm7/8DdfzhVIrw6HhBgU6kUpg%0AHB3DOBDmyNP5ge+++cA3v/0eauP+cMe4H1jCQtWZrCLVFNxOOnAMBb2TGPuiMsoqKAU7vrwO2mr8%0AwfdnhjCEqlNkUygpQauo1sgm4e8G9OqNPVnMTp75xQt4aAwop6hWWFRNNal+MCTdqFpo37mJpK8p%0AmZexJWKNff5qlBEGZbH0VD4RxCVX+7/NNAy5NZxxZF9IuVBy7YljcesYG2VouUGqkoJoBoGbSibW%0ASNG10+shGSjuxRQl6sSiYu+sVmGIGdCqUWyWxK2KAGTr5tFosAblRKbj1STntGSqLiglG1jtVok+%0A0uleZcni4Nr9rirWCbuqlIpyWmLXmyZFkbivzlZKN5pVIvkwmmb6GqNEqmasBiemwHoUw2rnnPg5%0A1krICZUzrbP7Vg9CXRu1RzhjNMV0/wcMNQudv7Uoz28LWTcWnWimsKhMbZVUM5UCytBsI6hMbtKU%0A00oRU6IaiWtXrjOPapEkVwxOWVQ1tKyoGZJRuP2Oo/PsK8SQuDydyFqAY2s9Q1WgHYoB1TxaDRgz%0AorVHKSvXTQnYNgzDFvxhjRTbJXWwThmscTemJZVaLmh9JwbjOTOHmZgkct7ZLpGslVoL9ztp8Dmt%0AUVRMA9Mck9szuQtm0iQbyDXii5jlA6hUKURajhz3E9M0sDvsGaeRZbHoXCmuMPlRpHZNUoTc4NE7%0AR46pS3wyNVW8scJ2KpX9uGPyE9RGjiKPq12Cn5ZGXWZqy2jlaUahnHTqrXK4/Y7qux+JM1QN12Xm%0A89MJnwp7P7E7eKzTjMcRvxu4RknoSTlxvcg+1ViPVoZ4d2S5zjjrcEa82IyyDMPEOEySOGW1NEZq%0Akv1MiaSSSTFwna8C4g0iFVPGYLzDjyM5HViiABIl97jypnFKMziPBubrFesM037CD9II9x0YlMLD%0AoK1EbVej2elJWIYUrILJgm8Z3yoxVUoJ6OqgRQwWXRNGJYyuaJVRLUKJlLCQ55mqEio3gskMtmHN%0AhFIGZwdU6dYGg4J9Q+1ExnI+XRj9yOvXrzgeDtSa+fhBQnmUquJRphLNVJTW2MHgBocLlpKlLmpG%0A4bQmtCpsMuO2oICEphhLbBpdNQ0DzVKqSI4qVfzTWqEh76e1JpXGEhMOUDlBFbAlKahG46cJlJM0%0AwTRQo6FGKaZrW8tl1ZudvcFDN9h3A22omBrRSfYf8hBrne3YgaEmKZTrtQaNpqFsB96tmF4XI5Kq%0AUkFpj9o8B7tvbb15PrZWQWmqtjT18iHRtCbVRlsCDB5fE/sa8a1CzJhcmNrA0DI5XMinTzDtqdph%0AUJhhYLIwJWl+pKyZMOzGPW4a0NYTSuI8z8xpRBlFonC6nNm7gevuQgjCoo4x0EwjlciSLlQyrWVq%0Ai5SaaVWefUoLwSK3KmobpdHGo5SjYanKkauGUlBNoaxjnHYcdnuOhyOHYWSyBlKk7TI6ZWqMlGWh%0AdPVQKuLxFrOkAdcoRvUpzHirBOTXBmcsg/d47/HOS1CEFvaoSAqNpEp3CxJ5LhmxgmkFxY3t09Zk%0AtZ6+Kcyd3u5sK0xE54utZulS36k1iayWLsMTTGBNOBbGscz92lZfKd3BJflc/SzN7KfGzwIQWuUA%0AqgMINQdaKmglaQ7ycBdGjbFanNTXhCdkkzaOwj6JMUpSFGr7fSsyuZqSd1GqdVkNW7T6OI2wPvir%0ALCDLsvB0euJ6OdNoXXImqK82dpu0KIUdvBiv9gs47ibef/UeZyzf/vU3pBA2fyP5znRJj9p8XTYD%0A4Cj0u1yKFCw9Mj3EgJmh1YzWiHbSWbKzchw5k2rj/HRivl4Yh4H7uzvOy8z1OkvHzXusH1DqTEyR%0AGiNLWIghoKroYmurxBB7TLMVZLOUbk5VsUbii53znUUibJYQI7thFECof58VEBqmiceHR0IQD6EG%0AW+TmmlQmsfb7fuOJT9PK8lJm7Odcb4ipUl2WVAsUkW09B0BLymQaDEP3p+qmONABIbeBQoAg/H2z%0AI+bg6+8E3S89FQx6fKASDyONSN9qyqRSKYjZnfee3H2C1u/mnCMkWfhWyUxrQrdv0KWRrSeq9EWj%0An+MVaFuZUqvUwLQ1RUxvRTCIZtkYS1OR6zyLBGeNide6S9WkOF3N8aTg7gVZa1u7odV1IRNGRWmF%0A1sSwfNUFS3IUwtZoamOBUSqfP3/kenkg68YlzMzzlWG/w44ePw00e0uiWse0m3CD5enpEaM8fvQc%0A74+kmIkpU7KY097f3aG1Yp4vPD0+8PT0gI8O5zw1Z2ppm8s+vZuMVuQqyXHaGMbDntxpr7lKsfmk%0AhYJaSqNcz7JB1JpSxTPj0wcr6UhUjBYwQ9uBcbdjt98xjBO73QH3ZkBZQ4yZ83nm88dPPD48cTmf%0A+ab8juV6wXtHXBZOJ5HvhBCgCRMsRUmbcuOAn0ZevXol98i4w1jPMi/E65V8vVBTwjsFFIkvzg1T%0AJdUoVEkN0k1hmoMqMaHOSze/VYl3Vu1lEoIxVrrTfmBwg7ABtZY4dqW5zlceHh6oJWGU3misBtBG%0AYayl9Gu7sjVzZ+Wt6YTrPemtGMnXUnDe8+b9O3JMEg1f65acsHoTrOtBLJnYZaPKaFRpxBRpURhH%0AdhCmgUIK31ZvHknafNlTo98/krgmjAZ5mFsrr48xirRWAd2PSisBA8dxlPWsrt2fukWY6g60lSod%0A5M1/TNMlZAKCqJ4I1jq4Z7Un5CvL9cKiGrnseKUVuTWIBT9YKeSVABitNoxV+IPBqxFjNA8PDzST%0AePV+z9e/fsf92wN37/Z8/PiJeZlJOfFw/oHdw4DfG1JeWMJMNZX9a83hfof2laYTtUaUNWjbsB5i%0AKJzOJ55OF6w2HA6V11+9QnvFZT4TWbjkM6Fe8cOeg98z3FnOlydykTh4XawU1s8uR+vsLeMNZrDC%0AmFXieVPIQKU2mevTOICyskGfLGrsctkk0iW0omjpQuZaOtip+lqQ0LmDdAqqblJIKKF8s86Rnn6l%0Am6IaRVEd0NCNYhTFNHIr0AKrcXQ1lTo0qhX5VdZte6YkJYyeUopE+DbZYiSViSSZc0Yk73NeiLyU%0AjC1l4ZJn6TorpKjYpGj970VkXQh+hnWud9Hlw4ZpxHgjvjxNwG5rb+ER4te4pk8iTRVE3lhLoxlI%0AqlJNk6jv3R6F5nq5EpOA/ao3zFBGpFfWoLSl5kxzvSM+OmxPGXXWMY2DSEKUSMj1shAjIlMxamOz%0AtgrayLOuNgH7tNI479BJ9gh6ZWJBZ8VWAQCbyOaSzVQFyoj5carSoKi+s6pawwzCAJhbpvX4ZFMV%0AVhliCrSsUMWgm8M4z344ssfQ0LRUSa9ek0PBGM9g9qRQaVnj3IRWHlUtcoINje7XZDS7zuARVoKE%0AM9RcCXPoybw9ZZAOHueMaQL8yFoVuM4zuWaRwXfWoSBOjcFYfN/nxbgAlXEaqD6zw5KisCjO56fe%0AFOtA3iVwTidiDozOYYeR0TlcRZg9CDNn6Ebxsr8VoF0rjQkKTENHSCSMM5hmiUtEecuwn6RRYCIt%0AVDEXlwuGdRqjPdo6lNMCSGpZL+kyxXE3MR52VAUPD5DdzKg9d/f33N0fULpSaqSUSIoBaxRFW3zx%0AzJ2RoZTCV8v967sbINSlg7tpx7Tb4adJ/OVi4LJcSCURayLnRFgs4yQeM26w1N50st7hR08ulX2y%0AlLynZEkBqkXi1sdxRCvF5eLxowNeMQwea51YLBSpkWQNk2dH60CrtqZ7ijQG3TAl0JYZY+Q8DtPI%0ANFqq1jhb0TqjjdC3GkWAlJJIcUbVBVUg+0ZcFCCR9Kv3aVyWvh+WZ1wKkZwDxYAxDesUccnUErFW%0A9bjzETc4LmnmtCSenh5ZcsA4w2Ea0OOecxO5j6kS7KC1mNkrZagYqrKkKqlTWnvoIIFqcj5E4yoF%0AuaaRciKHREgJnSuUgK4JTZE9gdIUhdg+VJEpxZzFcLt1L1tkb5uz+LTZ2tCtobuHC60nW0srF0mS%0AauhWuyWFPH9UZ40YjMjGOsggrJEqzDka1VqasjTlSU2i31vtJttKpLmCU+ntT9Mv03pT02jt2I8T%0Ad/sjk9KQrpQZYktMpTG0wp5GqI1cArREMw4wsBjifKE8Wpp1FPcK7+4ZrGHQkuymS4JWGKxl3O/A%0AaM5uIN+/IpXM+XKWZmeYqboRauTx/IklXkklEtVMKRFKJSYJIMklS83hxKeJYqkYEpA0BNNofV3H%0AOJRbPSnpLPc1XMVIUmTysJugEwViSiwhEZL8d05d1ZECoRRCjV3ip3BduTL4YQN0rXM01X0ne2NR%0AKbDaitePqmjMC8aP+GrKM4daaVWIAk3dJGGy8dFbzXUjDnBrgGol87x3GJVS+MGx3+8Zh0HsDuoa%0ApFMEnEaJ5+EfGD8LQAg6u6YbFZdSJMmnPXPnbm0rHGitg0hScAio4yndmNnoWydaksV6Aa9XHwlF%0ACKlTkh3TKBdQNhYKYxwg3YjL5cyyLCJNcfIgq6WISZOxiLd6Nzp+JlXT2gnNbhgZp4llvm4+FuuI%0AUaj0kgKhu9SiEOJMuM6UTh/VKGrNxFBwiq5nV4x+YHCOQNjOSwqRx4cHXj295s1X73n37iu++/SR%0AeV5IOeO9nCuAECPpOnN6OjP6QWLoezF3vV5lco3SDViPd5V17XcT1hpiidCNF1NKqHES022tXzAA%0A9vv9BuTkHn0n5tyKXCuqm195LwbUzrle+HUts5FY+eeEyPXmqbWb3qbUb8obaKOU3NCm+/CUWjv1%0Au0c0dvBkZQwpVUVfuqap9TkjXfy6HX9KSejZ3Zeqdo2mUPikY6Cdw5XhJidzjmEYWGKE0o3PvaMh%0AQA6rfAIl3cf+3Rsv9aOrIbfRK9uCmwxG37ygVj+m1s1x51kKh/1+t/leyfuvcjKNNbazJbrfS+cz%0A0NOi1nOKooNV8t+tA3NDHTZg6rkO9unpieuHC//cP//3cCuLrDWWIOag1SpCuLy4P+7u7jjc3fHh%0A40dqirx9855pv2O4LOSQRVZVhZXmh4FaZf4+Pj6gz4pp2pEr9NVWOvtFWFgxF9Ilc7nKeXOjpwTx%0An0ILSFblxIqcp3Yw2lpMUcQQWJaFZb6g+gZKCiXL/atXvHr9GjfMNKXZ7++4f/2Kw37Pftqju4Tu%0AfL7w8PEzn7//TooWK4CnyBVlvakp8bgsVAX7uwNvdyPH/Y5h2jGMe96++5paCvfHI78bJy5Pn2k1%0AkWPkdH0it0TJVUxxTSPHilO2J840vHcMVjyragcooBvkr6xHK543xorefdAjZgU+WkUFATNDEhaP%0A7awCpXU3Ou1gI7Khko62EhP47im23s/JiPntEhZ2hz3Hu3sBWvp6otb4zCpAc2uNFBNLCDQa0zAx%0AjLKRE4P+KEBAE/M/jKyTpUrnrWSDrkmkAincJp8xfPpH/3j76zrPX2i8n0/WvrZ90prPayOiI7nt%0ABfdtvZ+4/fvOtlC3v6IULEq9+HdtBWSBWSk+rs8z2ICm2vXkmzk8neGhhL78USken7E4S5Eu05oY%0ACfC/Gctf2Jv0GuCq4a+14Z/aNUmjoXr6YOsblbzG9AIXvSZvyjEp4Btr+R+6/HX99mvqp7yj/H+4%0A/hfQlu0cllplA2Q1pTPPVN8w0mRdzi3jcHLvKiWmyUjiRm6NooXNU2mEnsTUNNIhV8JUkjXTYW1v%0AHiBgkHIC8LfOytRblHCjKrmeBSlGWy/OYs1yUZsS80ivMXTgvssGtuQ9Ixc8tUyrcWvK1H4Nm1GS%0AQBYzpRca64gtEmpAIzJPZ0VWoHvcuFYGZcVwtCIG0s6LdCWERTxFnGfQjpgMOQe0Fb9C5/3W0W6d%0Abq7U6jfXPTS61E0phXUOP4zsjnsBXsmkS7k1PhUimdEaa4Rl0TTYYlFFTNCHyYsEzThGJ8EaRmms%0ABk1Da7mbrNG9cCrdL02AYN3vOW0tRhlMMpJU2ESebpCo6VyqFOetyTpgBBzXWyHZE2i1yJSyE3+l%0AYo1446RAKZlBWXzfHwlu6HBGYd3INHq8HTE4dB0gaHKqDG5gN+5pVUC1aZgw2lDimkhaNgmANoa7%0Au1fc370ShmMuIhsrhRRS91jscotaqVVRs2FkYlAjtRZmu7DXHhSM0yDNzuuVmhPOiPTSqI4PZag5%0AoZticBbr9zQ3knNibGJMrZQwMPPThXm+orRmd7AYKlZntK7YVBiaSPpGL9K1x/lCaZmxTgzDSFGV%0AJSViWEgpU7XCNjEDbkajBycpe1Xke3TWfFMw7CeoEh+lnZaEJQPKin9ZoRCipCTSFQbT4PFo9ruR%0AaRhAVZZYCLOsE+MwMIwjvHrN3BPfUsrdiF/2hdaKl5szlnHUuLFhXaXUK5iCHcXnxeDIVWF3Chtl%0Ab2dcB5trBQPWKlSUvaLyuhePipIqT+czdjQM44gajRi8G/GDg8b5fKGlxDgOjNPUG1XSfFBafAHT%0AEtCtMlqFLg0zWloeOMTKMB2w4x1LArMsFCuefNXIH3Sj6e5FRl+HWmYJV+ZwwXqH85aSItdF9m3e%0Ae3LKhLQwTI5G4/H8QCEzDSPHV/tukVAY9p6WM5fLidPnE5enMy0rrB84vrrHTAfaErmerwLAdw9Q%0A3c9f683mhqRVqWo3JUlDPM1qB8nQiqogpMilRBYWjG+oGsTHyIjCQOqcXmMoMYpvCVQWrxrVPMoM%0A0kzL8r7d0EfMqVOEFFC5oGvr79HYuuZrQzZnNKpbjvS1VGlhPQneyTVUAlUAGCytGcBD7eoLbQS4%0AsrpvzxUYh7YD7vCOZzsZvvr61+z+3r/AYXC8P4xMDppKLMuCiws6i0H0NIkM1TaoyqJUQRVp2IcG%0ARUFVmuo/w7gn7g7EaY8ytsvcNMfDkeNgscPI3eDQVo7zdD7x+OkzOUSM1ywl8uFxz3W5kEqUJmzJ%0AxBSZ54XrElhiIJRE0FJl16JJVaELJN3IDTnWLJiB6SzCkpL4H1UrzKmmROaspbZ3WvdGNpvPTsor%0AC7FyOj+Rc6KkLMBryizzwnyZUUbuLetFLYCSuWW9Q/sB4x3OgdEN3WTeSpCDedYgp9dcHeBZFTWd%0A+bpO4qYrbTWDUqvnUOtSbkVpajNPN9pI4+DujsPhgHWOOZUtDCalRFYKwx8ePxtAyGgjDI1uwCpG%0A7m0DSdbiVnWWj/ybW0xxjJLWpbV0nwYv8YGlSJpKLTebrcvlwul0kgeu0ngnqHutlXEc8VoRwkwI%0AiWVOlNwYBymUa1mBgY7m1Zuh1QrqpCRmsNuxb1KhZ1+4H/MwCkiwRoOvsrewBKzzPdnCEmISkMAL%0AHdAZy+g91ihalY63UUK9vl4vPJ1OvPnqPfvDgcGPLGmhlMo4mA3kKUWK6ut15hqWDfSotXA5X/j6%0Aq697DLyADjlnQpdGDKMwgWostGZvv7vvlPGNISQyh+PxiETC32RaSt+c8+n0OWst1lkE7RaT53V+%0A5CR+QjdzbrWd1/Vci1G3kfjQFlmd/dd5UnLuHlHhFndaCiCfjergiJHv4b3HOSd0O62x9mZiPngv%0AaXTdmLdphUX8dFaWzfNUPNNN0LXRGBq1GqwV1tlKLxUW+M1c92bCa6hVviOt9QeJ6T4pbOd0/cwV%0AGDJGuo2xG28fDofNEDsEYWjYGDFWQMfW5PqnEiFLIWd6ktt63ltDNgxrIS+kyO01xmiUbv16KO7v%0A71niwsOT5Xg48mb3jldv3lC14tuPH/j48IlLuKLtS4rQbr/j17/6mhgWPv/wQAwLVMWbN6/F2iKL%0AT1EpFWs1+/2ew+EgSQjd2N33uSQMKLZqW3W3flojhkQpGT94pnEQemXqHhbeSTe8tG0+tFoYvCXO%0Aitw9S1BODN2Mxigl/i3XmVgql9OZ+XrlcLhnt9vx9Vdf8Wd/8meEJfDb3/w1337zDdfrFdtZbDln%0AnPfijaAUj6cTIQaJZ63fkWNkdzxw//o9v/rVH7M73uG1psXI96pxeXqiqCKdp9ZISXyqhmHHYX+P%0ARXFdHpnTVeZXXQGPG4jXtnl0AxtzLaT5ijEWP45Mh11P2/Mb46eWjLLio+Ot3dKzSm39NQljyuYh%0AJKl0aZu3tYmXUIiRUDJLZ2y2ImCQAunG9XVjve9XueowecwwEFvF+oXaxEMshIWUA11tBqr0jaUU%0AkyKHfWYprRT1j/7kR8+p9qOfvBy/j5D7f/XvvnxN+4mfPf9d++Kzyk+87qfet8IL4+yfGrn/+fI9%0Afurnf+g9vhx/6BhffNZstoP+qz/7h/xn//J/+PJAniNnL/7j2QP2DzfCXrAff//40Qf9zcZPHM7f%0A1uv/SxT/wTOvq/zv/fsvz8mPxhff4Q++9v/5WAHT9bNewqbqxRFxexmwNh9evPTZz1Za/d/u8f5N%0AR/vi+Npa5MHL4342vpSgvjwVLyHin3rJeq1++qz95L/44kdfnDt+PKN/8lp01rv64t/++KO+fN8v%0AUO3nX+CLubAmSf6+y6me/bsvP/xHt+4fnM9fXDN+PEfX3yie/c8fOLYX7/zlNf5ixv/oTbY9yO/5%0A/bMffzkvft88+UMz46d/9/I3glU829v1uf1JKf47dbsIP5rPPzqa7UI/+54/nr0/+vpfUsOffc76%0Aq5fnVP6WgA/ADx2cX0EXEPBiHRH4i2fsixfz8Pd8o9ux/fhVFxT/h/rypz91oD/5jl8M9aOp8Hyv%0A/WxSvnyb33PgFUX44nd//ud/n7fXwOXpAV8XBhItZvKcsClSQmEJBXWNYCz4AaZE1Q6F735ynY1t%0AFefLJ5bTJ7JzLNaB9jRjwY20u9eocGbY32GGiXE3ifWIH/DjDjWMjPsdsYmH0TXNlCaBTCkX5ph4%0AOp95PF+4XGfOcWEwTVjBOUPNqKrQbcBiRQJVszC+ahM5VcmQBADUVBx6S2EzTRLHnRNbEu+kJh2r%0A2pQY+8Mk0tQQxTd3XghzIMXIkiKlVPISCDEKULWy0p3HTyPej5ISbj3e+pt0ELY6UBu11XixJ0w/%0AXyPXOVBK2Rqz21xsCt0aStXNd0hZg592jLtJUgy1AbIElJREreKvxReklC/HzwYQUmotPHQ3duym%0Awt1TQaRYa1qSFBrOOVKRFLCSCsMwCjpmzcZSKT3fsqwLkxJUVzUBlLSSTtWNEuZRCs5Pj1zPF3LM%0AUnw2eUjUXGhZivLWWo+CVzjvJeau5m3hiSGjawclanuxHjToqVF7MbdzdovVXmU5g/fspx2nYSQs%0A89b0LTmjGgxOKKytGxMbFM5oQlx4evrM49Nndsc9fnDEEskhoXd7dtOEd445RrRei32RSNlkyaWR%0AQsJqy+hGrLLQIEUxji2IgZ4yito1uiVHUphBVYbRoQ1bnHrNkcFKdHIp0oHdYmqd2wypU0pQJM2j%0AdtmIUrX7QhVSysSQRcJTJYJwi7CWqytsjw6U5BS24nZlzeSUWJYggJCGhjCyctlvnf+1yHwO4pQi%0AmyTnHDlLker9iLNDZx1lFDvpziKyq9K7smvE4i1SW45Way1ywPacKgh0Cd0KPK5JNCvAWTrSrLR0%0AxVqpNNXTByigJYVFkspgpcy2UnsEoUjlljnRSqaWJCZ1zzYFtUiUoRiproBP3Y57ZQ9pJfeRLGZi%0Apqj0zR/p7/9L/4B/+9/5d/9mawAF+Efb3//Nf/Bv8a//+Z/+DVeQ//+Of/I//k/8V//4rzcW2NIp%0A3N4OeC3+CMbBV++/4u3XX6EbPLodD58+kXPqYKyArus6i27S3YE+fyulJEIUfzfrLa/fvuHNmzf8%0A8OETl+uV0+lEThprdTdN7A+g2mi5koJ0KrRhk6NA+xHY30BSw2JgTolWEZAVpOsC4tPVX6eUsEtL%0AKczzjKGRUMSSMRsrJFJzxnqJc7eDlY3AMIjUpGauLXG+Xqi7/d/ZtfxlvBxNaarxf9eH8bMaL4A1%0A87PZwv0yfhm/jP+PjZ9qUvzcxt/0uH5fc+X/7uf9XM/Hi/HxI9//xV+y/O4bYrhwMA09iih1P3ju%0AvGEaQC8RcpGQiXmhXRa0G3FuwBsvzBpnMaoyOgkmiGWmFE2pmqVAaJrz978DN3J4/Z5X799T9kfc%0AuJOQjyjek0PNGKU4WMfQmZloQ1OWkDJPhyuP5yuneeYcZqIqLCVJeE+KmFY5jp6dNZh0peVCUQbT%0AksjFqeLJ1MRsu9SCak32ob1x30pCO9v3nhaa2uowqastxXmmcSTv9j3oJW0J3DEV5iiG/aVK0nQs%0AgVAqVkepQ51j9KPIOtXNbFrrZ7YcsIHPK4v+RbPAGnT//ZqivTZPqupBSVrIAWhNphFqRhfx3k05%0AbSQCEX7/v8BDSLq9wtSwXQaDXj11bvHsK+PBWtOZAYWwLCxL3Oi1zwECrRVKWxSNshkdN+7u7rrB%0AL+z3B6Zp7Iih7pKvxOPjg0Q/JwEjWqlUVTam0foZOYvW03uP9wNkKfhzzlwuF4KahX7WJXDbaN3j%0AorWtW34zY5Y0nWmcOBwO7HY7Hh8fAKH1ns9nQliNXQeM04TLImaMxpJz4uHxE9P3O960dwK2ASlF%0A+c49fSwuM857/OBFHz36DhCULR1sncS1igZ3CYHS06us0x3RrJ1tJJ3+zZen3oxjVyBvBRNCjDgn%0Asrrz+SzU5nm+pVZ18EN02InVvb3WHrNbO0yuFVpZtBI2i12lVM/kZOtni19P2mLZTY9ql+uTQQlo%0AEnMhhvjC4T2nTHYZVx0hiH/IOI7dDv3RAAAgAElEQVQbc0Kvhq/PZImqz5MVZJKfN7k5u6xGKzFi%0AXlPBSi2oQmed9XhuLcBUznoDip4zjzYsqd06OXKfWEoRirn3ntgBvXXumC6Tc1ZSW1qn6PtBYn5b%0AqZ3to1D1Jt1EtQ2sXuUjWstcWL2gxnHYCv5fxj/bcb1e+PDtt3z47ls+fvgBWmUY5N5SRiitbvL8%0A0a/+hHdff0XLBV8NVjvm+cpyPZOzRJqXKmDnaoD+XH65zqnr9UqKkXEYeHV/z/l0oTVJ2dBKPIBa%0AzZIE2A3+SyrkFEVa2FmQKNXXaKEbizl0/1JKHnvd1hrhtugeVa0ljaLLVXT3WIkpMAdJtYoKoGKK%0ARmcBfu1gcE5SsbQxHA4H3r19y+F4wGjN+b/9r/lf/tV/jdM//Df+Li7jL+OX8cv4Zfwyfhm/jF/G%0A38ow/9F/zP/6n/ynNMB7y69f38HbA8c3Yr78zhn2TcE1UK6B6xK45kxsFWqiJiEuxCr1lTINNyrQ%0AIt221uO0Q1WNKoqsLCnMZBqXHJiNZ9jt8ePUZb2GOi/gDKZUhmnEDSPKeozzFDRvD5Xr68SSM3OK%0AfLp8Zk4z1ErOkZoilorOIiurWawQWs7grQBBTWxVaq1bSuHKetSIv5YQKRriIA6tdnG/7qoAtaaZ%0Ae8ZxrWWlyR9C4jJfRVbaA1vmKumgazhPzpm4BHjW8F/NzY25+b5intl9GJGOKiU+QSKN7hYHTfJN%0AFWojGazhU8ZokcrXRioNXSqpdn9Xhahh1tTnPzB+HoBQLyJyrWhzKzJzFeNekWoMQo/qzJM8X8k5%0As8SINZJ24r2Y5eWcab5Cj3PVyuOaABfC7JAoUO89+/1+ky5AY17OXC8XHh8fenxr6wmuegNITL+Q%0AOUlaVupSK2utXLTWCEvg08dPtCrpWTHFzStDvh0b0+RFTF0VXXwDTNfxG2c3U9NUCg9PT5yvFw6H%0AA9Nhhx8HTuezePBYgzHwdHpEfafBQowLpeYOblUG77cJOY6SRDZOYvIWZjGfTkm8kMRvpzOeVq+O%0AVvGDxGeKR0/X0HbphzFGGAId0WztxzH0YVk4Hg7spkl8hFJhWRZqrRud7+ZDA9Y4nJOUo9rd3Ncb%0ATSvxWTJKtN3PjaIBrPNg2gZIredbmFmGnCMgZl1VrUZccpxrkonQEVoHqvL2e4BSGj0XbnN0N86J%0AH4VSzPOVnJ8hxP14MYL6qnqTe7XuA7AyIozRHeiU81Gfvxa5V54DQs/pprdFSK51jIHHxwf2+/0G%0A1ojirj0zYtObsTU9AQ4lJtsrqNlQm+FiQww6NZrSWjdIzazm1L+fZvzL+NsaxiiUqizLlev1jLOW%0AcXQoxF8nxSCJfihKLOKhkSvGWJwbSGZBKQFyW2y0ljZQEXgBaB6Pe5Hjlcr3335HXCIfP/7A6emR%0AnCQ1rawAeK0kBPTMUXy0TPeQqbXKA7rLRmsRi2CRbAojFHUzgRfeUvfiUR2otuJjUmqRNCrnMa1R%0ArWYcHOM0oVoll8TkHc5aUg7M85UYg2jBneN494pxGEjl+x+x138Zf7fj+PTX/Ivf/ue0hjxDa7uZ%0AG7fW/WvEE+AGYIoh79oZk3l2W3/XRsAWerAaNyu9+R1tkl9u3bxaSn99Z2za7pP3zF9OK/qcblvn%0AT3dAf2W+UVtvBugtbld3lqXSZpM/rBvBdd9hjear6Y5/5c2fbefnv/nuf5ZkvSKbYK1v+xOR/0oK%0A1ZpAJedFJOYrkzPltMm1nXNrbgabmfRPrOHS15Bn3crwKyUL/N+9eeBZQyTfGmKmn+v1ZlsDRWrO%0AN6Zgl5Bv57+zo5UWxmHO0iTSRqGs+APWzp5dUwhX30mtbqmGSoHR3U+ws9DX87vOidq1A7rPG9fD%0AJ1qt4kfU2cJNiddaqbUfXJcdNGHtltKPX+lNSl6LmOE7LRJjhcZpj8ailUNjxdw0VZx1m6m20Rrv%0ABkm5UZqcpDnprOd4OHTfCC9eaEHWthACp9MT87L0BFaJ7fbeczgcGIaBEBeWsPSQi272H4LYHrTV%0A+0xMvY29sYidkybTNE1cLmcu1zNLXKSDb8Wzo9RMrbkz9sWnrpQ1Yrptc4dnvhky12Q/WPLKIveY%0Afg3p1gimcUvg0b0wQgzTjTESXNLPteqM51Zr97nyGG2IKfXQE93DDaQAVEqJzKJVOjea0rpKoa2B%0AAKXXBqp7P0r8dSqpv15Yto28KRuMtWIM3ptnOabNbmJtZNa63ityHlq7Gcu21rbQGnkO6t446U3A%0A7qGTc5Y5Z7t9Qt/Pab1aaIi1glaOVOB6CXx+uJALxL7vr7VwvDvy/uu33Rga8f2rWe7zBvB8zWXb%0AE6/7htWH7bZ+9OTcrgARv8qeXdvvDVmyNQ3NdcmEUClVOO5KO3LMzNdArY3dbuLt61cYKh9/+MDp%0A4ZFaRCov+9KMsjAePK/evUINhqVGMlEUNU3WPa0NdOPm1hytWkpWlNSgGTGsboZaJFl4P014A6Zl%0ATI2YGmlpoYYZ3apIrJr4VZb+naX51ffrfY9hlFgX0BS1SbrlvASRS82RqhXaikG96SE7pdbu5dob%0AzECXsPT5oPtTqwcx/ff/hBqvoqoImjQNWHUn9ZSxDN4wIvcI2gg5oBSW0mjKoDDSzFsSOUdaydLY%0AawmUxvgBY0e0cjgM3u/AOrwpqDQTLidSuNL8SC6agiE+XWhGU7XmeH+PO4AbFMMkRs11MNSdRRlH%0AVvCbb/+SOV3xXnxll/nKfD5xPX2mZGHr1B4y07JYC/QMib56yf3ltd7WjXXtUGuKWUPYFihCyKA1%0ARrtnnqzr88RArXjnUOYg/nOlsK+FUCtziFsASimF0n01Vx/Z1Rd2CzTpgND6d+ecBGYZ0xvuAv4Y%0Aa2ny8NqemS6LAXezGuMcWEvtCaLVdKBJG2HJq5sH4B8aPwtAaNs8tUZBQCD6Amq1xnqH7ZHgQtcK%0AxFnifJtS7KYd+90O51xnjtQXJ32TvXQDyvl6FiNabxi8RZvVADkyX0+cTk+EcKXkiKKb+DUxMX2e%0AiLPFfJe1WJYHUKuF+XIV8Mm5m7yhvKRrlSJsGD8MYlZFFd1jsKQspsXOe1It28ISSyZk8dY4GiNp%0AAkahe0pTbRnjFC0kPn/+yLAbmfZ7lIKwLCiEGSOmqpXWzXCHDjyBFIYxBFLMPWZTk0pGaSWSsSqA%0A0DA4UMJsMVZTSvdicVZSk2Kg1UIMYbseKaXtBjFKoqtVd+UXU9LCNE1M045lWbDWykYO2ci01hNO%0AtO4pHKYnDZWNbWWMke+qDFp34A3TNx9y7lOOjOOEc5ZluaV76S1hpG9eO7i0MiZaa2K2uRpp9s/T%0A1sh6QkVVSLlgtaU1SCVjq+4sC3lQp5xl4+69LGibxEZtkjWQh6eY9N7YQSuQg2rUVig1o5T46Wit%0AurSrgz39XloleaVUQggicVNSvOcYSE2JT0u/H0stEtfepV+11dv7QQfLVjC3iVRMIUlvrWLMjRH2%0Ay/hnOyQqXoyta5Uo3zI5qhFAcTeOGK14/PiJuCwoFNfzVRJ+SpWixPl+DyhWg3VYuyK5A0aGwXvu%0ADgdKzvzT3/6W7775hmUOzOczaQkCAGlN6/LXzbTdaozTDMPItJtAKTG1z7KBrq32pkBnYSolm5RW%0A0cZiBLmUh7hxGKupLVNawQ2e6W7ieHdEO0uzGr8f2e12AlAl6QDlFHh8+Mz8f7L3prHWpVd95++Z%0A9t5nuNNbVW9VpWxXZltNHAwWiYIRbiJlkIgQCGEZS6CgJC2kSJE/8AGkJIqiDGBQEoEghESNrBga%0AjGSwBGGQwUwmsWVIC6Xoxm1j3MZVuN7pDuecPTzD6g/r2fvc8oAZQssgtlT1Vt1733vO2cPzrPVf%0A/6HfM00RkQOPLq/VAHa15vp6T4y/W5ecPzn+/zjuXH6Q1/7a+0klM4wj45Q0xheFCGeT59n0e75n%0AU9SQgWXgUoHIprKB57CAGCMGaBs1Ey0lVS8vRy4JiyOEmiI5x9OWgjWG7mTFOA0L41SKIKbUocMx%0ACMN5nQhq8S64WgbM3oe5NjHGGELTouuvLAEVQA05cHz+Y8/yv4X/dTk/3/B/vZ196rWBzxHvLd5a%0ArFPntBQL1jTMYQvGaHrqNCaaNlByZhwHSsl0XbeYDkuRun8dQwx0rdfhgHCUFrtqSp9S0shgZ5c4%0AZFsNl1OMy57ThgZfpW4a+KADpDgMy8BGhaFFI4Wp57YUvLUghmkaKAVc4/Bdo/tmUaDBea/voej9%0A4V2oknMNRFATZ0+cojZXOS+AzixVL3Ug471ntVrThUYBp36CmNCIZ2HMiTGn2mUo6JdTUcAmqd2A%0AN54Gj80GyVn9H10LGVzxdH5FoMNKi8meNBbiJKxbjVHWqbbl4vSCi5MLyIZhP5KnzOnqlJc9/QzP%0APPMMm80JJRX6/R5EvTJ/+7d/mweXDxjGkSSJgk7lH3v8DicnWw79jsurS5DCydkpzlmGYaDv+wXI%0Ae/ToEVdXV4uHnreObtVwenrKZrPi3v17vPjoRe5f3eOwu8IHQ+M03ryUkbZV8Mg1gZIL/ZSIU6IA%0ATdNifVAwrZSlQdZAgETrG9bdGm99NfDVpiXEhDOC8Q7jnXrGWEtoW9q2VUAoJjwOb6zW6CnRrTpW%0A2w5nAofDQIxqer7vB5qmoe004GWMA1MckJIoFqIIxeiQepo0RUxMAa9m95HMYew5jD1jmkhkrANx%0AWhP74NlsNqw6DWMppbDfHRZQyFtP8Jram7JQxJDrs5arYXiu92XMqd7b6kdpnCbqBWcxRZj6HoPR%0AQW/b6vsg4b2tspeIMS3OrhlHeOH5Kz74//w2fZ/ZHQZ2+x5SZPuKp3nla/8X2hWsthbvEynV9a6a%0AfFunBvSajjwRo/YJ+lzfSr/F1D1eyFnY7ye6RlPpvLMghRKFlAwle2JpuP9w4MHDnmECYzqsWbG/%0AmUj3LonjxNndJ/jc17waXyb+z19+H+Nv/r9Mw4RzDWIyKe+xK+Hi2cd49lWvwJwFdhyIbsA2mTTt%0ASdOIdQ3FrMhsETkFOSVPLWn0OLcl+C2GDpMDq7DifL1iGzJN3tFMjwjTJebwiHzzAJdGmmJqvS9E%0AKdVw2WBtHbyiQ2ANb9F0QIzjECP3r6756Mfvce9qj2k71md3sO0KnENKoe97djc7ZBg1tt467X0Q%0AxAQ1ITaGYA3OaAKncR5vA8E7tl3Lpu1YOa/Ds2kiZTBjxCTd19pGwSexrhqdF0rryLkBIjm5KhVT%0Av9E09qQyksRipoh1msTVOavuPVPGpBFbDCVD6g1iNVXtZnefsV3RdWumtqPt1ri2w7UtvtX0vidM%0AIq8attsTjLXs9oEHaeLeVeEQE2XUNdkZ3TWscbqci/ZOzntaa9XoWyrDxuj31dpAln4GDFNJpKzG%0A9DqE0P5L6wNqsrg+d76GUAXT0Ihh1ZVKGFB1S6wm6uMwamrapEb1M4MIYMxx8ad1s1oohMp8t1jv%0A1bt2Hm4g6j2bYcpCsYa2W7E5OaFdb7GhpTiH9Q2+MeRJw3cMhvAZ5PefFYDQPJU1VAd59CKEtiFY%0AlYiVW9OyUgpTSnTrDavViq7rFjQNjolic0OqDuJJPTDGnhgHvF/h6kOqKelCjJGxTtlTGsnlKOmC%0AgrVBpyYz02P2PBKVQEzjRNO2CMLN9TUpRs6feYZN19Lvbz5JMpaS3ghtp47lPgREDhwOB02E8g7X%0AeH3AG08SBYawGrNpvOoviwHrHZI1zs4Gx3qz4uawZxx7nnjySQpmeT1/a0IXo7J+ihQaZ5ZJa4oK%0ACHTdGmvUY6NpWvqhp+/3rNYdXddQJFKKpRRb9YqJEDxt23A4GEpOCgzJS71CZs3RHOWJ6MORUmKz%0A2bDZbHj44D7Wet2AY0IjHDVCUb18EgaWydYsWZsXTp1YFHa7Pb5ZLRHVub6nzWa9ACiaUBXrNPEY%0AETizIxa5Wk2AEtFY0tVqRdu2NSYxE2xQgBFDzLlOmBR8HqeREOo0s2SwVJ8fLXZnBlmZzb1zfb06%0AmUspLZ/J1DFuqe78xgjGzZK8W6lhvmpZu462bVXD27baFIlK5EpKFDdv8LMErZByIpVAmM2qrRbq%0As0xwmSIvU2k9t/Nrzz5ef3L84R67m2s+/sJvMQ4HvLdMfc9hf8352TM88/KXsT7Zcv/+PT5+7z7j%0A0LNZb/DWauqAVaC1SGaaBmKccM7SddqYzo3BatWxXW8JxlG8J5VqVC6Qp4QTA0X9vkIIGCB4Xdts%0ANYoPoWG16jg9PSM0nt3+wKPLR+wOe524ZnDZLTrrkhJpSDplD3ZJ1mtbbeiHacRYw/Z8y1N/6ike%0Av/sErmmYyoTxhvVmTRMCaYwcdnse3B8Yp3FpwksxPHjwiKGPNE3Dze5mWUP+5PjsOIw1Kk3OQmsa%0AXOPJORKTFrs6pdd0RAU2jjGtt5m3cBziKNNAPfPaRgskXaN1QijWIrX4m9JEKo4mBAVVHEiODCkS%0AUiEnpc6HEKq5uZr3hxrtrXudqelrov5yM2OlAkYvYXTKzJzT99s0bmHu5BKXAcXymep+qKEA+v6L%0AgGSpzFKth6YaWNG2LcYabWZN9SpsG2XhBrvInK13iBhSjAjQ1sJaUAYz1CGJs6Rq+F4qZX5OpCxF%0A06i01rBYfMXsdB+ZwZ/5XIj3zEpwZwzWhrrv6WS15EISLfiL85UZAsMYF/mptR7vGmzwdRoLRQxF%0AdBpvrJDF1mnpMf2wLNSeyhaqzORSY7UlJmV3xbJ465WiDZ8WnxbrfL2PMs4pwVaMQDHkYgBN3BGv%0A8dbafxT6vGfIAzkKeYLgW5q2YfSR/vCQNE5Q4Ko/Zz88hsmO1Ge8BOJwQHLksN9xdnLKul0TfKAN%0ADSfdiuaZP8Wdi1MuLx/x4NEjrnfX7B4+or+5ous6iikc9nuaJnB+csqTdx9XgKUOL6+urhaWuO4L%0AK1ZNQ86Z3fWBq0dXTNOAQZ9Ba9XCdbFrMOi9We0WCiCuQKOeFtklitdzroykyoTpMraB4gqDHSrL%0AzTG7YBSXcYDxYD2IVZ+74iJiDW5t8bR4LK1raKwOhlOMJC9MaSC6SLYGyXo/RjTm2oolMjJIrxIV%0AKxQHxQjiDKlRcDOSKGRyhkQh+kQkMllVA8yswFh04GfSSMmWxgZyLkRvNFkqFSZT8C5p2nEwZGdJ%0ARSjFUOML0cjxjESUpeEE76tJbaesf3LCWA/FIJ2jNHruYylAJNtMDMp88laIGfKcJCaolEY/EFMc%0A6NNYPfwslIksI2KTJifVNSiZouBGC+Kr3QFCsQ7rBGf1oc45adqnNdh1QJwlukI2ld1hoXgH3pEz%0AlMYQrRBrqqEOTR1iHILDukDbrihjoYjBOvUuNdbqw2ccLkDbdXivdmtn6xV0LWM5cCgDJTlErLKA%0A7Aoxpzj/OGF9hjEX+PAYzm2w4nF4fIEgE4YDUkbUnVP7R+sNpMp+y+pmozJ4i5hZ1aCMsxoQTykJ%0A5RUYEkIylmZ9wplfE7ZnrE/PKcawHw70/Y6cJ4qMSBkUSJRQ2V4NxXiiFGwpBOfwBh36F/Uaba2h%0AsYaA4KTgsiBpIo0ZGUaIBdN4aBqsD8q4s7OPagcSwBTGyTMlvYenlDG5IElB+zKNJBMZEEgTxThd%0A6ysjKRj95N43Cp5PB0y8Ju0VIEqhVTAkeAWKvac9OSNsTliXZrEHmSzsLVznjFQwy3mDE4udp/46%0Agan7j/aFkrKCc0bVLSCVGbTMBJTdKIKURBYw+chkp/Y/pQglxpr5aTRt1Deq6nEt2ReKNBTRIefJ%0A6YkO+qfIOIxLoE/OuRK86iBr1PrUVHaf9W4BhkyNpweQRmpaqcV4T7NasTk9ZXt6jt9uyNYhbcKM%0ACTn0pNJjjParv9PxWQEIGcAaYU5XEtHplqvomHFO0bWK7kktbNbrjtPTE7xviFNaDICn6ej/ohRP%0A9QXS9JpREThvsU4wVhdVEcc0AUYWpoveUdVMdy4e7K0/b/kVlQxxynSdI1gL+UDrW+4+9jjbzZqr%0Ay4dYdyxOBSpTYy5mNNWq7XS6kXLk0Pcchp5YMrbxmKwbQZJMFkUGjVcfDZxKkdQzxrHarNU7JARN%0AlfKhMk+U6dS2HU3TMKSpxs0f2UszbbdU4EGnNvq9YRjYH/Zstitc4+YzdExXy5EQnBpL2xoJWKnD%0AbdsQ5ij0+oAqtdUrjTird4/FYMQQp0hogiLtsRBCx3q9pYjKqFLukWJwttJ8UyKnRIYlVctaS8la%0A+M5AjoJHKhNz3oIRUo5q1l0L7lxTk2YK7FRlYi7P6Uh6SnzTYl1gv+vxxutk0ylIkkrBWaUxZwrD%0AOC4pZTlroTzHy5eZPs8tqnBNFZup86WoZHCWJ87MH/2bBTGFWlItTCLvtblfr9es12ud/BqrlNYi%0AGKfUUitqTO0qPX1JAZFcASjAzu/OVErzLAGwBB+W580Y0Y25noc/Of5wj6vLR9z7+AuAoQseS1u9%0AnBUofPzxO4TgGMeRfX+g3+1pQss0juSsjIdhPLDb3ZBLZrtdM0eDSykE73ns4g6nJ6fsr3YUm8Bm%0AbW6kVB8vZRBJseofhJCBMhUCDa5ZY70hSeKm39GWgBgIXSAkRzzoBGWepG7WG6zA7tElu+srSpxo%0A/YquDXVq4tie3iF0DU3X4htPlEhKBXGaCOeCI0tiGHuG4aCR2taw3Wxom07pxlPk5mqH9Y5pHGpM%0ALMcpxXx8Kqrt7+Zn/qgdn0kzV9eF3/fxiefoM55DZUHOYHUbAlMUskyUVCVRtjb7onR8W5mWVHaa%0A0q6pvmbKVpnTOULwCLbuXbky2hzF6BQTCwVbAQWdChoHhsKURmKd7oXKFp3rDW9nZutMXJrX6Top%0Ar3Kc4APOeFJ5qcdc3SDrhNLVKf/tAAU9nAtYSeo7J7pPqsRIC1vrA4Wa0lfrlhDqYMta3Vvqui6o%0ABMpZ3eNSUh+CUsEzROU+Y9ScukCDM64OU/Jy/aqFAyWjxbatIJP1lS1tq/6myuSzgi/ON9pUSCHX%0AW6MULc6nWVqD0abCVUYXOoSwxsDton1ppFU+WOpzbcQpwGFKBX1kOecishT7y56LkCVi7DysEX1P%0AOg3BOKeJnyHgrEoakiSEgnWCreehJAPZ6aDTKWvFSMGUgslgrJr2FxspPlFcZMh7DNCsA960bLaO%0AZmNJh4j3YGIkjntubiw2ZXI/Uk5OOdmcknpNwdn1O66urrjZ70g5Ebxnu12rb2UTyCWxblfcubjg%0AqaefJnSBw9hzvbthd3OgFOHOY09yevYYh32vkq+ospWhH8lZBwguO5poWUlDayBUtMa4jGsMmUTM%0AE2Iy3lpMqPeKBZwm5uQyg7wG8aJGqYj62plCFo3rjlLwzLIQq+y6GfgVwxQHGh/omkYbdlNIxuGN%0AYTITccq6T4iAcYgVJqsgjy0KOuUSGcpAkpGUM2JEY9itJZvMZKIaykomIhRbNFLeZsTm6vmRoBhi%0AgT5NHGKiy5m265bBcrEqccYYYmUXqlqskKw22YukqobT5FoHKnBcEJPwJIoPKl8rCqBPRtlvucTK%0ADtMBZywQjKehkI0ho3W4A5yxOFStoMyJrOCUK2QyiQmROpSsz7tJE04cvp5LrQ8z3luqy6/Kx0si%0AkhEsvulIppBNVt9Ssj7zOE1zt5ZRIqNEkml17atgElaf/xAaCnCYRg27KPVd19oWrMayW+innrZA%0A13SUkLi67Nnd3CBFWHUr1ttz/OppxD6OMXfw5gwjT5J5nJwbJClorQ/0gZQiphiygBONAjdWa9+Z%0AcQIaKGOrqmE+p0YUtDLOYqpPqBjIGA4ZbqbCIYEbCgc5UKwh5Ykpqo+M+tzYynRxBFo8awoebFlk%0Aa94lXU+NvrpDMGXClYgrnpANPhdsTBATZUp1PzYKAIoG2nhr9XkD7YObDhuCBvvUNO2YRD1rckHE%0AkHOkv7nE2IAxFuc80VlsMIQSwLY471QBVfSc2GIgG/JkSKYOZqzF7LbYZkO/2lKcY8yFoR+RQ48v%0AghcVZjpsZcK6ug8IDk2ctsbUK6Ab3bHPqp7AZbbPKOrZWlmpcw0idVKhPApRFmhlpOoIxGIL2Mos%0AFaPX2FlbJZsoAOqtDkeboFHwKdFKt9iUzBLyXIkIY5xYKiQ323TAEAaCDUwxY7sVpQjWeZpVR3ty%0AoglvudCNCX+zx7obJMsfDUBoZvccWRksAMz8fZXQVANRoFutlIbqvDIefMBQL0AFhWaacxxHRafr%0ASZ8bnWkcq0fMcZI4/8wsU5o9g7w7sltu6/9MlTKoB4B6dnjvOD8946nH73Ln/IKm9arxvmUaPX+w%0AOX59Np5WWZTQDwMv/PZvse97drubpWBMRQ2sxkmLMt80C/PFWUUSm67j5PSMbr2h6bacnpzjmzW7%0Am32lkHtW3Ya+PZCnjDE6DZw1kt6DVIArt3I8NzFRGqtgSVYdbtN69d65xahp2/aWL5MeKSea0NRC%0AU6dtJWV802gRXoGaaTxO8HPJNKZZ0FPvA5vtCVlYQL/5WsypRfN7mN3gV6tVlXX5BehYWD/26JMy%0ATYrY3k6nm82Xu66rcYN6b/jgqxfDXCQWphQZYyQ4DwEFMnGqDXeeUgGlWQo2e10UqZNp0U0Ze0wd%0AM1QmlRyByPnzzcbrt43UZ3mYzPrV2uCsVwoGhRAY+oFhGBjrvd9UA+7jvc3yz/z8mbmrkU/dDGo9%0ArXp6X/0cUkoYN/GZw1t/52OaJqZpYrVavcR0/fdzpJQYx3FhSv1x8Tey1nBxcc667ermrPdq13X6%0ALOwPSNapbRoUKE1ewc6YY2UyaPKXdVUyOk3Va0RYrau5fdcx7nrG2jy5WnxGZIm2dMExxlHvpcaB%0AEWIaKaMmfaUUFbwPnvV6Tdu2zGZ6q2bF+fk5d+7cYbvZ0jjHzelDPvwbH+Ly6opc5TM5Z4yznJ+f%0Acf7YHcRAJLHb3VAQwqoFr9d2d33Nw3v3ieOExRKcw3Qrgs9MY1rSI+wtFtws7eE//2f4x/8Y/tW/%0Agq/5mk8+8b/yK/DVX63f+1Ui6pgAACAASURBVIZvgM+w2X7WHyLwtrfB3/t7n/w9Y+Crvkq//4M/%0AqD/z6dhUb3wjfPM3w9mZnpf/8l/gT/9p+KZvgr/5N2vjXl9vv4fv+R746EfhG78RnnzyJb8qF02b%0AU+Nxp5NpZxR8lOPQJ8WoBaa4lwyD9L1DaLROiDFSSsaIIZujVHhmmy4DnjoMaVrdx1IF6Gf2TONa%0AYjowTpooYp2j8cpc9Sh4Agp2WKMxs1R6uu5/OsDSmkATUW6HGNyWDePsMsyYvYrmw3lPMI3uh1ko%0AWRNI1VfM0ViPdwHCsXYpaL2SSyaVzCwT1iXeYVPSpb5AQZNeY05ko/XNMI7VH8SAN7fST8C4cNwi%0AjEXQRl+9gKoXQ5Gaxnr0FbLVs0EoSAW3Uj0fRRRcdnVjEmsQsfV8lUqjV/BIKmhlmfckW9+f1PMn%0AQCZbg+OYhlkqGLRMkuv7EhHKrf0xkRluSXa8depL49XrJ8eEK7phBudx3kGGbIWc1TvQGG04WKRx%0Agg/KBovRU3Im5gNJMuuwZnNyyvn2Do+dP0aQjhcP95lSZNOcsulOuLN9jHW7xmTLg0ePuPfiA6z3%0AjClxtbtmHEZ8Ezg5PWG73dCuWqiMbbHavG1PTsjF8vDeQ+4/vM/9hw+5fHSN8w1np2cMw0QcVQoh%0ASeVQDoMQ9Pplz8psWa1WbNYB3wi59GQiLgjRTIxlIBLJRgG/UgdYmlYrR88VdFBlqxxUr1S9b2qd%0AZnNSwDR7AqHKQA2SBV88YjPkjDMOcpWEVJZKmjTK2TlfAaSJOFVPqqxAophMcpEkGSGTXSQb3Q9T%0AKQqwWNHrampyUd1IbXC4jAKRyWDxkKAfR2IvZFMBRQzWabNM3XekJAWLvKtsEl0npXovSV0XRApi%0AlamWUmayKAHNW7LXhNuYJkCBmFR0DVUA1dJYR8ZTkmFKiWoYuTCxUk7q8dN4rC+IY/EvKlb9fpT4%0AY+qzJxRXPbtsZd8Ft1g6qL8XFaBKxCKV7V+Y02lL9YaTEhEJDBIZS679laHkCqrUWtOFQEyRm5sb%0A+qHXBr2OqHX9LeA8xUE0mWALSSL90LM/7Ig50fiWrluzXp3Qbk4Rc0qRLa5sybKGvEGy1/Re0TXL%0AVmnobKVQJCGiTFGxs3/PPAjQDagYFLAwViVj1UjIGl2rxahXTBLY9QOP9hPFTCRrsI2GvXhf7wdn%0Aa4BQ9bnJLbY0ONsgJLIkxCiokKQOlEWITlkvSMSISo5MTgr2VDAvlkKckgJwaJiMQZ+1IgqM2qbF%0A+07VNVavR1MKqYKVKkueOPRDNXY2TEmfJZzB+UAzBJpOPdFcHT7WrVqBQSMVIDQM1zdMYsB4pmLJ%0A1mFDSxbwFJwRHRRUVo0xBlNYwkqcUVDIVPm2ErLqwLNudOp5q15wzjoaIFs0nUxApDITpdQeSJbB%0A0zwEL5VYIaLn3jpLaHxl2+q1m/f8ptrblFLoq4Jm3ofUG3lkilHZW/VrJBagqLeOgCdmwaVM258x%0ApYwYiw8NYbUhx0RDYl2sshinyJw8/emOzw5ACF4CKJhqJlo4Uqo/0Yhp1XV06xVd11aTQlcN93yd%0ACJUlfjlNmq5VStGC5nCgxKSLa/3TOafa6d2eqR+RpPHn1lga1xJceEmhqQMuXQDmqeZMRfcEXAis%0AmpYm+Er9bj5lQ2sqPbwU1fLnXJhi5P79e/T9UAvI6UiBN7ZGpw9gDF3X4b2yaJxTUMg5z8n2hBPn%0AidmwWq1p2hNShFIs3ukDLUWN5aQo+8RUI7qc1GhtmiJGYNWu6IcBY/Q95KLyrrZraNuWNEWN95tN%0Aq6vWXGueupGP05H6Xje1lDJtawkuLFO6uQhWd/cOKYZpTIxDpGuKGkubAzFm5k1Mm1N7K1msLICQ%0A+kpVhsstACBnpaBrb1KYpkH9D+ZJLywA0fyeZ18nZhAHls8UQlCgoQnVwLNOP+vDXLJOVebkvBA0%0AHHG+VwGNoC+35YjqozI3KgZLyomYM+08aVC2+sLgEslatFR5mfe+bnoqGRuHcfmear/rJFnHPS+R%0AQioZQJZ7T24VyzOybivqPklamqmUfKU9zilRLz1mwO7y8nIxEvfec7Jd8cydl/7sD/3QD/Ht3/7t%0AfPd3fzef93mf97taSz7d8e53v5u3vOUtfNM3fROvf/3r/8AA03yUUri6uuL6+no556enp0ua4ac6%0A+r7n4x//ONZaXv7yly9A5W634+HDh+Scubi44Pz8/JOAq2EYePHFF7l79y5d17FZb3jmqWfYbFaM%0A48huf8N+v1fzcODhgwf6+1Nmf32jJnibE21wphHnPevqpzXFUY3BUyR4z2q14uLigtPNtjLa1IMq%0Axoivxu+pJFKO6OBfsN6y3qw4uzgnpsj17oa+3x/ZHAli3zP0O9puhXW6iZ2fn/PEE09UJpuug82q%0A44mnnsI1DeOhZxgm2pUCzjFG+v6gVFqrhubDNDFdX+KuGtrQcHN9xeWDhzhjaZzHG4cRlcSmKZEr%0A0Fsq1Xg2fKwXVkGP8sn3MKCFQYwwN+5/HI5LTbPk5S9/KcBlDDz9tP73yQn8hb8A6RP8lsYRXngB%0AtltoGvi3/1ZBs3e/G37mZxT4+bN/Fv7iXzz+nQ9+UAGmf/gPPwkMAuqamfAu4Bst+HQPU/3+Mryp%0Aj4itgHqqbNj5a7Ncef7/eW3NKVUQXf8soubEs3cO2SyF2yzVVeki9JOC6865xcx2NjFOSYi5VN9A%0ASzB1T6hSklJBJOu9Tv/RYIb5ThOrTBc4+tdpaMMn3IuVwamfMTBWz4JU5rVbarqm1k/zvjgmbax9%0ATaC0lWE7jCrHc0mBolSKAq4lQ1QfliQFKRaTC8bqPixmBvkKIkczWVWSal0kIkj1f7oNfnnvaZyB%0Akur+Uo4kKQPGWRrXQJmBouqvNwcd5OP+6azDegUN52YVo79nkU8ArlhldNQmcnYNNEhlPFpKvX6l%0ATvBnE+nZi9JQKMmSicSM7s8xk6ekDYk3urkWlDFktbnIpUCp50hmY+9auwWLDY5pVDPi4sF3Ld3J%0AhiTQ7/eMOalU1wDek50jAjEO7G/29IdRJVRBvSg2WwVqfNOQjeVmTPTDga7t2JyecBgHHu7uERpP%0ALInrXY/Qstqcc329p3/xuoIVymgLTQdFmFKk5AQlE4yjsVtWq4bz8w3eF/rxminuwcTqkROYGEkS%0ASUYZNNkYxMrRQ1GEYpSFbGzBeov3VpfaKam8SCKJiEjCYCkSwLSV2SLkMiJxBNOpD9YyICvkSVmF%0AOIsXR5Gs6gNTMGLrE6fMgWwKxRXEZKYSyRLVywdlA+GMWjdgKBZt6q0jmIDJGVLBkHFtwOVENAom%0AjTFV4AKCbZbgkFwDEHJOODl6fhnQZjzHKlEF7y1NUAmmGpsnpjhi8KSsa6LUezQjJFC5mYEiYKVg%0AS6ak6i0peg1yqfJNUxvq6lNZMIjJGKfAhjMCpV4rU5ngRjDe4Guwi/N+qcnF6g2bYyGJYMkYyVo9%0AGl3DklDvJyjJMqZR+UTWKpPL6EBcalFsnGGYRnaHHVNOizkvRuW+WINrvfoJnm4orvDocMNUBlwI%0AnJ9fsAprGr8mTZFheAjGEryjcw2FAylfAy1WhJInsJlS9th4g5ERI1oflFxwGBAdsDq0Xibr+jkP%0ABaytpgtFmVEzwGMAckJiVHP9CjpSqvTWO2VcQU2WMkvxr1LdqOw1SaQykUhQBnLqwSnL1GRLKiNZ%0AIpRIFg1oykkw5HqvVbZkKcrcEiEX9H4uiWJEwQVfFk8ba21lSta+yKosrMoKVB6ZCkUsRRwlCWMN%0Aoykpq6SwAi/18dNraGrGrAObE+PU08dEMh6/2mJ8QOKEiRkr4I0jVAN/b1AGJmqsbKiEYaMpZHO9%0AbcXU/aqqj0S9hMSI3meIfsfW57xIBfH071AKWbLeb6LMLd3DMsVYcjYKdiK1F67PtJsTxSzNDIbV%0A/SqlhPUOH+MCJsVKJogpMdZnW0ztl7MOdlIRChZcYMyZm0PP4TBVNqRFxJLT7zyg/6wAhGYETAu7%0AW+7bsAAE1mqKTNt2dF3HyckJ7aqrBnKJmJNO53xQtLgaFMcYySku7JychZIK2Sm1rZSjT4Ya2cX6%0AevNNFBZU7YgKy3HKCQvl2mJYtR1dNbXr+56xH2lWzZHBceszX11dcXV1xXqzrukG9SYD9vsdJRe2%0AJ1s26w35RgsX7xxztDcirFtlSpFrWWMsOWV8aAnNiunmQCmGtunwriGngnMBKZYUhVLlYCXPhbOj%0ALyqdGMcJax2b7Zabww5jFbyYpgkfLNuTLW3XkCbVTMcYiXFS+VvTqrdPzOSUOBwObLendF1Xf65O%0A5q2lbZoF+Jv9emZvnpm5MwwDZ6eneB8UFKlyMDtT+BYT5rLcN7MJs1Rq8by5AsSohrbztZglZjNr%0AKNcHsG1bADXG5ljIzvdrCIHVakV/6JUZVZlkBZ2iiKgMTg1/Z/+pWwwgZu8FFori7emkFKXA2rrA%0AphS1ma3vdSms5fjepAjWpAX4MbVAnxM0FqZTBb5uS71us+CkpvIlKTg5AkL1zdVnQv+cmXcATRNe%0Awt76xGf9N3/zN3nXu97Fu9/9bj784Q8zDAMXFxe89vM/l//jf/9bgOEP43jiiSd43etex+OPP/4/%0AjR0kIjz33HP8wA/8AL/0S7/E5eUlFxcXvO51r+ONb3wjr3zlKz8p9a6Uwrve9S6+9Vu/lSeffJK3%0Av/3tANzc3PCOd7yDX/7lX0ZEuHPnDm9+85u5c+fOS17vp37qp/j+7/9+vuVbvoVnn32WkguHQ1/X%0AnD2Hw55hGPS56Qess5yfnbPuVrRNwzhNdG2jhWNtIFdrTXJJh8gUK3ssBDbrDXcuLrhz587CLOuH%0AgRQjXdNiZ4N6Ucbdat1xdueMu0/e5ezijOubaz72/PM8egTGOM5Oz2jbVmUMj64Z+x6Rgu86fDX7%0AdZeXKuspwna14vTigm614vmPPc/NzTWdUdP5cRh5+OgRWQqhbSgoUy9awa9XdE1DHEaMOFZdS7CO%0ANEamSdf5OGVlalipKZJ/PBhjf6Dj+lrBoLe/HV772k/9M1/6pfrP7aMUeM974J/+U/jrf11BoR/5%0AEXjTm+DP/Bn4q38VfvRH4dd+TQEhERgG+E//CV7xCvjbf/tTvpQaGqtJ8OxLNgMgUFkg6Mozmx/P%0AQEC+BbRjjK73RiW8CxvI6NR5YWwWnRLOa2lcQK8jW9lmCyidO5WanFdfN+akHRfHGjclLaxdlRf5%0A0FQAy8zzbC2ojTIYjLWVN6KF8jyFznWocPtIOS2mtZrGVYhxWvbEcRxqM+Iqy0g9b2ZQbGbA+uDp%0AD71OcrM2jjEqa8pay3wWipm9idTfYN4/FmaqyALOLY2iIi0s5vEiy/n13uKDU5P4klU+sEAzopIK%0Ar1KAknWgl6vUfL7+WVROVswMuGScuPpb5pyoeh6L1NCSsoC/pRJfFyDCVIbD/NmcxVajVazu3ylG%0ARAySIykXilGmdamxw0YM0xwGkqtBtbWVAQFRlJVhMUsq25hGjBj1gbMTk0RKtvR5ZD8NXPV7Ul/o%0AVhvWbcPUFx7sL9mNA1Y8kkQn+t4zxowR2ISW4BrGAtNYPS9EMK5FbODqpme/0/jk6uKPdY71aou1%0AkWmyBN/iXENKWesQER2yuoCxgpSItwXv4eTshIvHzgm+0B82jNMNWQaS9Ixpj02GqUorotijTwfa%0AaHlb2UJGlA1Sbsl/TME5kMYSk0CmghVo/WQckqrHU9GUzVJDSWJNZiqK3GDFktSuC7FV8lPBR2PU%0A+HhmWmCNsu/EoBCL/rACnrckPyJL41WKIaVRGXfe4lxDqPVxMfWBMNXXzNXAk5yIRoHOxQLDatpQ%0AFq3DsqlSOWdJFWAsDqAQhwO5r7VcVvmXd0b9a5hBZqnNbh0C2rnWU2ldqYM/YAFBjan+TKKsfSRh%0A0gzwanNboQR97quke7bIKFXKNa8BWbLKShUFwdgKOs3Ae3GkZJW9WIeTettWH9n6GYop9MPA/rAj%0Ak1D/+pmbI+Atvg20mw6/7rjO11z2O/CF85M1J11HZwNxNNzs9+z2EyKF4AXPSJIbxvxxStG1R2Li%0AbNtwvnL4fAXSY0xi8UyTygaTrP5AWe1GlP2jbEUrpsaiVysSQQdKRiBN2DRg04hNqUrkHME3rNtA%0AaFTtEnNGUiRbDxKROJIZMWZkzIlCBCe4kDC+6N7gPY1z+NZXTy9ltiUyU9EhsjPKHjV+mRDXZymT%0AYqKkiSyFaVTGnHGu/m61T1HwXc99CF73RBTMzUWYYiLWtEMV1mTymEilPrN1Lzc1IUvZoOggzwrJ%0ACTZVGWOc1N9tmpSZbqBxjuA9wTs1WM/qM2atq8O+grWqxljKf7O8Zd0pRIcO87B9ZnQq29XU+xf8%0ArJ6Y94ilYLGK9c8hKXEkRpnV0Xp+zZx0rQPV28ml1D15tVrRdh1dXtV9Pi/9nA7RhZIETMS6gHNa%0AO8+Ab8qFwzBys9tTcn2QyyyV+/THZw0gdNsE8pjgxaKpC14pct77he0wJ1AtxVtNFZGSK6hUYxLT%0AkYGUc6ZbrWmCp21UrjBNI3GaGMaBaYpoWVAp0WqGUmMkDRmlhlGb8aXBh2oEqZM/QTgcdjx8cJ/N%0A6WYxZ7x97Pd7rq+v8c0sn9gffW9qYXpyckLbdUxR31/wvrJxIpKExje0TbsgngikWIix0K0aSu7Z%0A7wb8+UYjAbEVEHLEqNOSbOeGXotvPacsDKtZ1pFFkzNmudaqa1l1HfvrPQadMPZ9TymZxnuC9+SU%0AiEkBndPTM7quZXezI1VA6Lbca77Zc84L62Z2Yo/VFDPUtDlkBi+sTolKWUCmEJTGPF9vTRepQKOp%0Am3dWX6n5UIOviKkFb54BylvApK2T2lLvtTkRbb1e8+jRI73HTCamXMEdoa3SOSmlJtTM0e3zvT/f%0Am0oJPrKBjkCN3oY6eSi5LLHeOqSZmxlzfJbqxCimCTtZNfqrzZHU85Tra3GrOJ+P2dR3AYtK3fjN%0AMebZFI7vrYJ5qZqKq1/XQBObT1p+PvKRj/Bt3/ZtvP/97+dVr3oVX/qlX4r3ngcPHvDcc78K/K3f%0A3yLyuzhe85rX8JrXvOZ/6u98/vnn+Y7v+A5+/dd/nS/8wi/k4uKCF198kfe85z3s93u+8Ru/kbt3%0A737S3/nxH/9xDofDS77+3HPP8f73v5+v+Zqv4RWveAVvfvOb+cmf/Em++qu/+iV/921vexuvf/3r%0AefbZZwHY7w989KMfxRgYx4E4KQtsvV4rhX+zITgFAzebDV3Xsd1uFk+1cVJp5Nn2jPWqZbfbcX19%0AQ9/3BOeZKlDe9wOHvmccxxrvqtpyKbM/Cay2K55+5inuPPEYxltcOtBuWs7MGdvtlqeefIrN5oRH%0Ajx7x/PMvcPnwkmnQifa+33Nzc4Mk9Uew1nF2cooLjU6g245QGRlGYBwj42FALEz9SJKMC572ZMN2%0Ae8Z2syXHSBojbXCkGLkZHjEMPWNNscm50LQNbavs0ugcfyC+jwjc3MAv/qKyX2JU5ssXfqECI8bA%0A88+rjOrVr1bQZQYM799Xtsznfi580Rfp1z78Yf1dDx7oiOvP/Tn4a38Nzs9rNyPK6nnPe+BDH1Jg%0A5pln4Eu+BB5/nHpTwE/8BHzsY/C1X6tgzac7rq912LFe/94+924HP/AD+tpf9EXw4otw796RDbTd%0A6vu/d28Bk/mlX4Kf/mn4tm+DT3hG5sM5jcLVGOFMStMCWs+egQqaq89NU4cLxhgFClD5LtaQUtbJ%0Add1fZ+ZNKQk151eZwVyozQb+wixvMEdQPk1YZ3DBa/hFEzTZqgI0wWtUsFSPhTRFvBesDTUK9jjY%0Amanqc5qQ1uJVwlQn9CmzDCFuHylHctFhWNO0lJyYU9dmxq7U36b+IqYOztwR+BeN0rbe0VaZqYgQ%0Ax0G9RYRlmEGVuXivEcFSCmk6RiAr8MXCsFLKfqXeMwNtOrxy3inLuGvw1lLGWP0uTG3y5z2LxfNp%0ATkJ0VdZNbeJBlqakzMATCiQUUdmb6NSuerSg/7LKFBNTmzSo3UqVac85xTWtzDmNVI+i0dk5FURU%0ABoXVIaMYsM6onIg6yFOoCYMhG5WhLR/OAEbIVvdtlyEyMZSBmDLu6r5KbIoj98K2g7Y278FBMRZn%0ACjZYZeIEx5k/xdmVNhz1+mlt6vHOVZNyZXuGdk23dsRpYhoHGucJtqFPCYsn+I4mtNBYJGkt1Nhu%0ArpCRkrBB8J3h9PyM88fv0AYYx1NS2iMyMIxXXF7do+wSWpBHciqVkaX3uasy9WQqe6AGZuRi62DW%0A4oOtzZlVZlHJ2nyRlyZbo8Sr9xdCFGX4pAWFqN4tBZx31W9PG2fna5JP0t9bqn9o062IWdUEs3QG%0Ao/VkVrKMyqKwiDHECcZR74kiWjtiDdZ7rFNmj3VVUmUqaCn6FOmnqQAmep9mCsXWcbGpskkUrNK4%0Aem0A45SwWLyxND7grF9YetarmMlg8M6plLQ4QtNSzJ6MGtLnGVSpzwCmhqzM62/Jx+dZ1DtlXpPn%0AXm4exs6qj+OzX9nlxtb2eq49F9iWLImYFJxw1WenlKzspSovEwolJ/phz77fk3PUe4Bq0i8JjGCD%0AxTZeZX3O1hTSrP6rdfg75UjsI9MhgbSIvWFMiSldso/CNBVKzCAQygUn7gTLAcyINVHBRCwUh2RN%0AwzMlaxJbTeAV1KtUz1tB72BbQQftc0nq7+Ml4Uh44yjW0XlP5yxGsgL200COSf2jKnNM1/yg0jYH%0AYd2w6jp8WNOtOrzzBAxnp6esNmt8cFCmagiuychZEhk1wC9WweokEGo6l4io6bhksoCt+1VO6tMk%0AoqBjBk2G9R7B4L2CWatWk6jn4UiRav1REwBVSaGMpVl9U6wh54BgSeher4t8rhhx0aAG7zXNMHh8%0AUGDIiieIJViLE1HGYV0vSsl6zaq8UWVj8/oBhqJyN2ZkqILARRPiStHgA60NFM9TA/EKqpcZ0K7P%0Ac87L8EeP2ebDkrJatbgqrwQWoLlzLda5uhZW/KJrQQxpyvgwQtuyWa8XtZD6Gzu8D1ivgTElVXnc%0ALSLLpzo+KwAhPRRJXGBpjk3xVLVvRWBKiSklxikuerppihisnvwKEK2alqYJgChbqDI+SimElaY4%0AzEyQcZgY+j3jNDL0PVNMWhRaR6GQUKNGndbpBp9yrFPxSi9zs95eqbBJEmmI3OxvNC1BZsOu49E2%0AGpF5stkSp0npmSXVDU4wzrE5OWGzWXPv3ouMw0HpbFIoMRKngeAbjQINgZIyWEsuwjiMXDwWsM5z%0AdXOg3TyGb7aIGE2jch0inpwnSJm+H0hTgsoEMRaG8cAYh2qkVSoVPXI4HLQoCM3iC+Ccus73h5E4%0AZUJo6iYeSSkyDAecQ6VSpZqdFfUvaVu9TjFOjGOvppzBEdqGoRq9TtUzKYRGE02yFvdGqn8Tljjp%0AhhhCqxuhaNEx1hQ173Ujdt5rLGC9zs4FxjESU10kOJpNziyXuQExdRKakk6PN07f5+wmn0smjROS%0A1GPFNlog27kBSIqIx6ypaXLrtdTz5zg1VubQ3Bzf9j9KujiLXSalxmpi22Kobu2y0DoM3tZPVjK5%0AxoYa1CAz5YzPpdIgZ0DoiCULFQgS9btAbqXjGFtBIiBnYioMw8Q4TnRTIufjPZ9z5ru+67t473vf%0Ay1d8xVfwVV/1VbzsZS/DOcf19TW//n8/B4x/CGvLH97xK7/yK3zgAx/gDW94A2984xs5PT3l4cOH%0AfO/3fi8/+qM/ygsvvMATTzyxMJJijPzMz/wM0zRx586d5espJT7ykY+w2Wx49tlneeqpp3jta1/L%0Az/7szy6AUM6Zd7zjHYQQeMMb3rC8h1wSfX+oxZgy8uZiXzcRXXu8c5SU1G/NGHwIrNcag2tR88A7%0AZ3cINtDve4Z+YC97rq+uaZtO18ahp2TVy5dcKEanXM5ajDekknl0fcnNeMNu2HO1u2LsR2UodJb9%0AtCNVe8qTs5PK+NDV/nA4cPnwkn4YdGJjHbvdnvsfv8eq67DWsl1vscDQ94Bwstkgpqhp6jSCEQKW%0Ak2bNaXfCQM9NH+kPKu/Z7fulcE5Ziy7vG9arNc4Fdn8QGaGIgi///J/DO98Jv/VbKqu6uIDP+zwF%0APl79av36v/t38Hf/roI/MyD04ovwLd8Cf//vK6jy3/87/JN/Au97nwI1xsDLXqagzj/6R3B6ql//%0AF/9C2Tgf+5hWKnfvwhd/MfybfwNPPaVMnB/8Qfiv/xW+4is+MyDk3O8NECoF3vte+Pmf1/f75JPw%0AP/6HTj7PzvRnvNffu9/r18cR/uW/hNe9TsGrT3PMcuucU/WfUAYptg5gvILTZEG9hi3BeS1as0ME%0AfKhBAejzoWEVWoyH4CnZHFmSmBoHbJYkzlK/rv5SdboOND6Qck35qfeNSpLU44haIMukr6tFnV1Y%0AsDpx18AFatMmJYOZX98ca6IFB3ppQWfq9ww6Gpzlcc45svcM44gxViVtNfUnNNpch0aHA7vDobKv%0A/OJhuCR4WrPsC7LUxnOkdGVFUOo5YvHgmr0VFXjTa7IkhdWh1wxieadwiVhtvkE9UxQk0+jzLJoW%0AMzPFjDFYUan43JzellrPTCWR4yBQwZ56y6I4jzFgq4GqzD8j+v6d1bRQ3fOpHtWmDpcCKevEfL4/%0AqIbTYgye6lEnQiGTslmMvetL1Ma1GrEyBzcI2ag/jAmGnAqH3GPHa9pmjWsa9qWnT4lAi20buq6h%0A8x2rds26W7PZnPLExcvp/CmHfuBwOGA5snVLzjq4y4XHH3+S8zNlbfa7Pfc//iLjMCAY8sqRsjKL%0AN9sTVqsNwbXKwpoiUz8x7DX9CPTa9mNi10/EBCULzrV462hKwrtrLAFnAl4iKU9qMl6jlBUALDgD%0AqSRKiiQEK7Z6h3kFDK0QHGRRtoqezILqmVQiZawwGWUh5ZKJJlMq4DRLy/Su0b1P5v83IFiKRJC0%0AsGhc55EMeVIT8Bl4S3JgkAAAIABJREFUlFLUzHgeyFIqQTBjakx9jhlX2TQYh3hXp/nqYxZRtpru%0AikD1Pbld89n5vd1iEpg6wJ19Ob0LZKfA3xxfzRxcUtcyTH3EHOAcyVjEN2ouLXkmN4KFbC3JWjIQ%0A6jOt7wlY9n19n867RVI+pWkBZGclg/NeJbGSUcN1VUOoFK3WkaLynJQViLPWqpl7yWBmcD6rd5JR%0As+zDcMM4Hshp0KdaXJWQKljmG2VuHsYRt7Jsw4ooIylN7A814ay3mGhokrJIvIl6raOtcewZm0Wl%0AkRIUhJARaxNGIqYUfeliMfilV1SAUk+mRdlBZOWYOavXyXhdYxRwg5irj49Atq4m9RlIQioTY9+T%0Ap0kZNQhZvIKqxlXzT8F3gdOzE05O14TWVf8hT5DCpmlpgydY3TeNKdhqOk1W9qiu8xZjPN5YHBpS%0AgFUWplh3ZARVILRU0+0yMzardYlxDmov7ryCQ1RrEoDS1CTJqEE/U9So9lSlmakUDtc3pGLANWC9%0AplKbiPNqRR5NZfNVMAxvIahvkKOapYsBkzUxrCiio4CQMgJl9kcVizUVyKlsUlOfN6lDhFJxACkK%0ALMniCwsUZXaZCvrNw4UyZy5U8FhuPWtSmVm6sFZPrjrMCsFjpALIKDMw2KB/17eIsZhuzdn5GScn%0Ap7SrNU23VmbZKtFkA8PE2I/1uvwRAIQWs8N5mlVZCZhZvy/z80VKmWEYtdCbUz0qODFNwjhqQxnq%0AQjWj0reZR6FpMEaTRaZxZKqeGHMxp7+zTrJKIlRmihoB1gegInZzYVpEI2fHNGGzI4lO6nzr2GzW%0ATNNQp1vHw1lL16kEzjt3y8xwRuQL7apls91gLUzjoA+zd1oE5YILhq5r8U3gkCJOhJJ02ul9Q8Gw%0AP0xksbTdhpyoKWSnhKYjTXuGceDm2jD2Z3WSpNPQlDSFyDlfC9dqbB31pg8hgBhKEoIPlKwys2mc%0AAFOlMoZhGBSt9h7vFe2UyvJxztA0gZxVA12kaCxgLRipNPppmqo5ZY3RHadaICoQ0rUdcYo6yayo%0AtJSDMm+S0vjnybC3R3TWe3tLSqUFqTFlSf2ap9CaeqdmYGqaNjDVe02NlO3CUhuHAZOhCZ5sawrJ%0ALGUQnXyWUghNg/OBNhZMVFmBLhRH1tu8aNhquMfcuFQgbN443S3T81AbzHEccdYRupVOBZ3XhVci%0AKU74mdlTfYysKcvzKALW6vXTBiFXqmtdmJZbuU6SlNqEMLP6ZAGr5uNXf/VX+cVf/EVe9apX8fVf%0A//U89thjy/eeeOIJnnj8i4Cf/pRrhIjwvve9j7e//e1cXl7yOZ/zObzpTW/i7t27zDK4D33oQ/zw%0AD/8wH/jABwB41atexZve9CaeeeYZAN773vfyfd/3fXzt134tn//5n8/hcOA7v/M7OTk54dWvfjXv%0AfOc7+YIv+AK+8iu/kg9+8IO85S1v4cu+7Mv48i//8k+7dj148IBxHPniL/7iBeC5e/cur3zlK/mx%0AH/sxrq+vl2k5wG/8xm/w8z//83zJl3wJP/ETP7GsV9M08eDBA7bbLV3XAfD000/zcz/3c4s5+HPP%0APccv/MIv8HVf93UvOXddt+LkZEvfH0hJaNtNNerThmwcR67ypV47a1lvNlgfaJrAyeaEqZ0YhoGH%0ADx7SNGpQS/WL2Gy2rFcbpAiH/YH9fqeSVBd0Ol6S0omz0sKvLi/ZDTcUm0k26ny8gJkMw9Dz8PIB%0AXbuibVY0vqUJgdOTM7zV112vN1xeXnK4OdTnubA76H87o/p7UzTBz9oaj13nniUVxjRwLVdINtx0%0AVwzjwG53w5TjMnUuWf+Gc57QtLRdR9OutDkNf8At8Ud+BP7jf4S/9Jfgn/0zZfL82I/BW9+qBtXv%0AfOfv/nd9z/fAz/6sgix/5a8oWPPWt8J3fzf8nb8Df/kv6+u99a3KGvrmb4bNBn7yJ1WK9eyz8K//%0A9e/t/V9fK8Dz3/6bmkC/8AL8+T8P/+AfwBd8AUeu9a2jFPgP/0GBoL/xN14yUVv8lZQKefz6296m%0ADKp//+8/I/jkjNUYXFHgVKyClyGE2lgIMilQXkpGrK1JW/oM+DrpMxUQykX1+8bWPzmu86D7svce%0AqSzXucbIFdAQ4xYQTwdKNS3MOYzRgYOb93MUaNHKWeVEwzBUuW5Z9lQqOGCMpvU5p2lYCsyYylDS%0A9fj2EXzAV0PLWCXysw/e0hAKS1gCVGIZKp2bYmQcx8q+3S6sXJVOqJRF66g5/r1Kpm1cpvuLl88M%0AzPhGm9JqTDozplPS5n3+nSphU/NdKbK8d03cUXaEkp4rQORMlXsdQSdrrRb3txljIsQUbw1Q9H3P%0A8hgzI0H1RJiZwVTrTrsUzeqHAirDH6t/hEGlQkmUyWG9DpX03KTKFJYlXcZUkEBmUMvaOlKmMoqk%0ARnWrhklBCEvTdhq/jCPajJGJ4BxSVC6eM/8fe28ebFta13d/nmkNe5/h3u7bM9hoS5EODp3SBlFx%0A1oQKaBshWi9oIIpFGNSQQVEqiX9oMFopSkkcis4rleooDrGUstrWflFAqYAK3drQEqA70uCl+/a9%0A99xzzt57rfVM7x+/51n73KabQfIHb71Z1bf6nnvO2dNa63l+v+/vO5AnzZQifdOjW8cVpxZce/31%0A3HDl57Gwp6UmHUcUZpYijZuRYdjQWMcVp06zu1yC0hxduEieEuMwYpxl9BP7qxX9zpIrr7qKU6eu%0AoGk6CHB06YhHP/4Ij5x9hHEaGMcNYTOwWa05unRJWAcq0reaxmWm6ZBxsyJ6MDiM7rGNZsyBqZj9%0A5iQs+qgFaElRDJ3RTWnaynUWIo1ivp+rIXU2cv0pq8GUBK/kBVwileZPz3VUKmCdKppBMQQ3kLWw%0AuWPEWId1GjHr9eLPEgOoYp6sDaYAWikEfBRwSGloGkv2mdFPeB9wXYt1zcmZtwCKMUhiVZQUKaU1%0Ay24JMMtEhCWuMbrYIxSASaPk+ZUkvWorSXZWC2CUipRO5raFzZYSExNaBbw3TClLNHqp5UCBs6jG%0AkZ0Bq1HGYnWD0UGA7CxMHjfX0qU+rcQ3tsnDOSeaUiOqct9bZ0FlMlo+AyqrTxrmmIvMDZEkqlzW%0AcF1Z6gIIDmPA+0HuCZlKyh8NOF2kNw0Tg8jgjUjzQhTQYYgRBlDe0GWLzhqVRQZqsqY1SDqXlfV7%0At1fsdBnlIyZ6CJ4cPSpmdLZiMm8ixiTBsZSwSxUKnWX90mRUXZOwZGOlsdeOrCwBw4QmKyuMUiUg%0AakYG9gL8VLlZQmuHcS3ZKZLSuK6lXy5Z7O5gnMY4mcXYrEAnfBwZg6KNk8ioFCJxSxGypGIpLebH%0ADovNuSxN0p8YbcRrtqpzThAxQt0HTEbFjLGyjoecSMGgjIBLKSsZ3mgrgxklrJ6uTcVLK4jELAaR%0A2Aap2QSUyWLkHTM2B2E6+YHNJtMvLA1OGPHaFo+gIhU2SgYoM/Ekbwc/ug7nE34aZtZuZbnKmlGY%0Ar2Wf1qoyVsu+Wr3lCqNKIFE91yMggK6Sb8v+CTMQXdmvISaCryFE2z1YKZH1meJnpJyhTQ2mb+n7%0Ant29Pfb3T2EWC1LMNF2P81nukZwx1tAvlp+01vrcAIQo1OWEbIz1g6/o+ImpVzXrFVPggvgbSZGK%0Aod5k8v1hGARI8IGmaeZGKxXjthQKCJG25phVApbKxCIBKggtUBf9uNLVF0CWLCiIX4Jx2ogmNokB%0Acts5zpw5DSqUwnB7+FKMiYZQkhTk9QstuxaHbddgrRGJVZlO+VGaMK0EEGoay3pd6O5JobKmbXq6%0Adsl6SOSosKYhx4hSlkW3wGhdUM7AenXMer3COpHa2fp55kjXdvKZhIxxmsmLuV3TdFjbQJaNVoyx%0ARa5iii66Ai3eR2LMwt4xhnEa8UGYLn3fSxGWKxiYsE0jkcBlWjmOI+M4lmlxnP8Oko7Utu1c2For%0AiTKzc3uKs0RAGAkl8jPnralmAUdSTmLSVRhlCubi+qRHRfCBcTOQY6KxjsY6NKpYk4nxdgwQS0FZ%0AvO2pOllTUmm0MYS2tiswTcP8uk9ONGujMTdk87+fAIEyAixqLaBgikIdLlPf2vDEyRMmPz+PGLUm%0Aks4npgMn3POTTGxyLBP0svnPiyVbfyytNTtFluRchzFuvt7f+c53Mk0Tt91222W+OCfvvSc6Hnzw%0AQd7whjdwcHBASon3vve9pJR4+ctfTtd1fOQjH+FHf/RHefDBB2eZ4T333MO73/1ufuEXfoErr7yS%0Aw8ND7r///hmkSSnx0Y9+lIODA/7iL/6Cd73rXVxzzTWklFitVtx33318xVd8xRO+JoD9/X2apuHs%0A2bM8/elPn/99tVrNxtD1fW02G975zneiteaZz3wmb33rW2dAqK5XrpjTArPfVk1M/P3f/31uuOEG%0AnvGMZ1z2WWkFKQXCKJNdY91sdj43s0FMmpVKqGEixCOWywX9opvNPr0PjFHe+zSM9H3P3q6YT587%0Ad45Hz51jGAZqKlgOwnSorI0wTWSb0H1L0zuuvuoqTl1xCoD1asPhpSOGYSSRmeIo2u6suXjpgEW/%0Aw6JfiFF22/FwepjjvMJgxVh+CgWUFTAg+Vg8zjRd1+Bcz7K3Ml2aEo8+fA6Z5kjaSs4J2wojyvWG%0AECN+mqhm9tUc8bENN+fOCRvnh3/4E09+CFsT5nrcfruYMf/kT4pMTGv42q+F970P3vY2KGDlp3W8%0A973i5/OqV0HXSXd8001w553gnDz/G98If+fvwH/+z2L6rJQ839mz8Ju/Ka97b0++7z08zn03HzkL%0AIPTgg2LyfHgogM473wm/8zvCMvrar/1EUOiv/kqMo//NvxEADOD668VY+sMflt85Pob1WthS584J%0AQ+qlL5XX86/+Ffz+78vr/Bf/Ar7cy6SPwqLQiqY0ECEHFLJ+G2uwqoAtJDYbGezous6eAASk/pM9%0AXSmFNltpWS5rqy1sTYmWF6CoaRuJWh9H/Ch+W0BhBQFKfIM2w0BTjaVNYQsoScKpUuNpEs8h7xPW%0AphmTMFLhoTVlj2rK42SMjWVNFkbMY9dIY0UestmMW7P3sqcZY2jbhpSL3KqAZxVk2oZ01OGInUMY%0AcgbbdvNalINANLX5Rhcj5pzFDJbteyYndBYAwlTT09oonCBJ1wHKMI0CtJ2Q8Undni8Dfk6GRlQH%0Avsd+HtJYbr2KgBNg1fZnlVHMSTNKGgV5rLR9fCNgFlFi1useao34PkhSqca1rTCjAhLQkUvPVuRH%0AYkotTZXWIvfRRVom3hlGGBlJpusa8VZyjRPLUa8Zw8Q4eEgDNjfY3NJbAXKCD0xxlCdtEDAqt1yz%0Ap+i7Bf3eLhqpuSbj2el7rLmS1nXC3IiRSxcv8jd/8zc8/PDHaV3DVVdfRb/T4hpLt9Nz+vQu+6eX%0AWNOgMiyWlr6FxiX6heaRhz3rdWAaJg7XG4gB6yD0jkWn2QwbVMw0riVGOa9Oa7AJVCB5YdGnqEpA%0AlHgvJeRaM0Gi6XNITKNHO0uMCh+24IFVIjOWsIzqGZqIvkpHFRhF1IjkIgQx9639RijNe7lmpbYS%0AkNeHQJwiyZcBR0nxE/mXLqx3j/dBpE4V9FQUQ+JIoxTWaMZpIhe5kirAV2VXCHFHQh5SjEyl6U8V%0AaFFbgDNXYKjUMkABhYStFmPxqdICvMrvinUByaPyyLDRrFbD/L5nl02tZ180bUzpbzJZjLYKcCPe%0ASkpRwOxtXUgWdlsMxdu0AMGNEwBIq6YAQlE8b0oDrg3ijZmrZLYwwWKVXUlnXv1SRL5bkqNrwWxE%0ACuQaR7doafsW5RLKJqJOVEf2nAXk8aMnbCI2OfFcSgLYEANhEsaK00pAFROwOmJ0KkCJl7TklDHK%0AULBILFa8sabLBehKVdIB4jeXRS6UlSFjyMqRdYsgMA1adxjdo3WDih5woBwg0idZy4BWrm1rFW7Z%0AoBcNNJagPJtpQplIrzStNhwnj0uKLsXim2Zn36eMhsaJigSDQUNlw5T9sxqJ1zTmHLeDDQVz3Loy%0AAm7nKEEEqfgpSWq3mT31tNbi/WMM2jqSkqGys14CdNoOnxM+JqaQSUoANJ9gNW6YNis240BWgbZv%0AaPqWxlq8QlLzUGXtFX81AO1yYWsBWhQcwvgL8t6rb3DZQypwI/fZtv6Qa3DL9pT9pOztKLKWc260%0A/CwlzTtr8RsTNqvszdpYKstfRg2RELbKERnwyHBBYVAqzXt82zbs7+9x1VVXMmjDNEySemotViuc%0A0bSuYWfnkw/fPicAIdhu7NsirnzwyCSw67oSPV1TMTTex5lSbo0Yf51s8GszlVOmLUCBsYrDgzXk%0AWG5GAZiqcbGY64FtHBo7T6JBzAqtkVhtYAY/YvQ4J75GSqlirCzFxVRkDMvlAlcAjHqkLOlEN9xw%0AA4vFAusatma8mq4TWnLOaWYSqVybR3lupdRc/An7ybJZeVbrDSEkFv2SzbhmczywXCiWyz1Igb7v%0AqUaa1mlinFhvjtlzuxT+IyASNilSLZtpjcKKuew0sbco7CYroEdKgWkSpktXJB4xCqAUQuDw8LCk%0AcXWsj4VtMI4Dy+UOuzs7lxlI94vFDFRUr4VxHOfHnUrcb/UOqht43RgrCFIbA+89y65lZ2eHo/VK%0AAKZhwLqdGXDUWot3kN+ad/lxxCkxvg5REkSMs/RdL68tiH+Ds2JUarSkGa2PV0QfxNMoSCSiSM2i%0AeF2URTVXlL1SZE+YZVYD5woitV2H2RyXQmbb8OQsqV1GG6Zi+pujGG86I7T8tm1YLhacPnWKzWo9%0Af4Zta+b77uSUFYS1Yo3FuDollmlAZQHJdDZKQX3isw9BmnWZDm07gA984APknLn11ls/KfjzeMcd%0Ad9zBC1/4Qr7927+dD3zgA7z+9a/nrrvu4iUveQnGGO6++24uXLjAK17xCm677TaGYeDnfu7nuPvu%0Au7nzzjt50Yte9LiPa4zhwQcf5LnPfS6vfe1rOXPmzAwA7u3tzSDyEx3PfOYzefKTn8zrX/96lssl%0AT33qU7nvvvv43d/9XW699Vauuuqq+Rw+9NBD/N7v/R7f9m3fxud//udf9jiVEVflmMAMvhhjuPfe%0Ae7n33nt56UtfymKx4Pj4mFwATT+OhGHElrURFHHy+HHCtS3WOJLyMIOScj9cunSJw6NLxCjeX1pD%0A3/fzPXjFFVdw9dVXMY5TkWgxg7AhBIb1OBc1zaJhZ3+Xnf0FVz/pakxvcAtD0zWM3rOz3OG6624g%0Axsj6aM0jj4g0QQj6RjynSnyzsAk8fppItpjnJWitBYQer1LGaAEbg0eiRZUlKU+IGzGfLamBFDDf%0AacPezi7X33Adp0+fJsYoQNejj3L+/HnQagbo5kMoDI8fsR4eIwOOEf7sz+DzP18kX1V+tlzCc54D%0Af/7n8Jd/KSDPp3Ncc42AQv/pP0m8/enT8LSnwd/9u1IYr1Zw773wohcJy+bSpe3v3nqreA/9z/8p%0A7KIK1HyqQykxef5n/0yecxzl+X/hFwQYe9e7Lk8fyxl+9mdFhvaP//EWLDp1Cp73PPgv/0UMpd/2%0ANvne058Ob3iDAFqveIUAaP/jf8Av/7I89mteA7/2XXDmpKxNGnHXtjRZGhofA8rLPWOswSVXmMNb%0ACa68vDyzbesUs/quzQVtmZ4Za+ZBQN1bK/uwNmEpVxmxxbbSyNc9u7JnlFIEZF+2JUWs/v40TRil%0AZzChckhseX4BceU1da007HXva5rKiNoe3numIIEI3ntCFDnW5CdsFr8kbezss1SPKmED6PvFCVaS%0ADGlc00AMpTDOc/FZ96gZuIHLhj/1cEbSnUjC2jZKgiIo8m8fvBjmIo1RCAFT2BvOlgjxnOcGtT53%0ATYDLZGwBcefzmhI1vUsu5e2QIue8BQVjYSiXmGyjdTGv3dZ5dX+VFJctYzfGwIgAWxkkHlxtr7Pa%0AMNT13JS6NNv6XnRhPeS5MTC5DFYS5BDK+dfiW2QbsoYhipksJeWtNaCigEqNbdFWM+RjPnbuiI+d%0AfYgP/uUHuXp5HTdc/2Suu+569vb2BMDQhq7tcU2DbN8TfvQcHFzikUceZhg2nN7fF5mzBesukRUc%0Arw65eOkC3k8YNH3bEn3geDjg4PhRQhywGrJW0rSlhEoGnRVxykwbT+ssbdPjJw14sJmkR1QeydlD%0ANFtvnuxQiE9iniS0wDlhLGgjPX/WFmOEtdWWoaB1jjB5Ya2FQPBiYCwghUZbSwLx+srbtcBYQ/RF%0AvolcE8aILMZHTwrCym6tw0Lx8JHkzqyLgbO12BiZTqwXNiv2OmnCXNtKQp6PNG2DVYagxB/HxyiA%0Ar5bRYe8cNC1d227XpLIu5ZzxMRJKfxOCL8ynUoNl8URJsSQmkYvZfZzrZBk46zJsLb6pj5GTxBjx%0AU0B1imHyEAc0k3hlFZadmFOXFDgvzEJjLFpLzT4MMqRtGyU2DjoRVGD0QYA3JCGpepzNIIFKFfKV%0AgTMGpQwxiMeoVrqoKihsfgUxoqwhG7knbdkbQOokjKSZERV+8ORsUNkyHnvWFyZsjuSFgELBZ2JI%0ApGmUQZeBReOwTDS6xZiMpcgGSw1EqsErzAC/Ki4LSdx9yjkWkC1k8adVCCstZul4lXYoC5gOUwCh%0AGBPDIIbO4p9TwfUsKa9+EnNh26JsQ0ywGT0hB8Y4kvOIt5quadgYy652sxqHMtjVThil2Tph0yGe%0AufIWdJH0mnlNruQJEcoIZcaVAUi9vuqQXWSPwsZRCEuGsidFJawabWWPyQhjs1EG11iyEXPpKUSG%0AEAU0M5bBB6Y04ZMv7MDE+viIFCcOrWOn6dlpezrX4LShs4bGOCFVuJakw7xepyzgI8bS9hK+kEJk%0AimJGXwN/6vsW5qic55SSJHkVFqrSVoBgSpKlEiZhzjAbpxdWu1LC8Kv+fKHUD808GM5U02kopuox%0Ao1UWPzdEqtk0DW0jHnd+HPDDiB9HUphwVqF68QEO4ZNbcnzOAEJGGbTTcyGXYolMLayO1nW0hV3S%0ANm2ZLsUtawO5uOf47zKxcs7NJ3McR5ikKFOIh4o06eLBUZss4yzaCfBjNLOGMKUsqGcWbyEfJ3yc%0AZJu3hn7ZzQBF68Tg6/j4iGFYMWvEy6GgTONkKtG2svibGsGuQOvMsFkRgmi8+74XDbNShU5epgK6%0AxECSRILlGoKPTMMEWXN8vCaGczTdHmeuXBCDSFBqM9N1zWzqVeP0Jj9C1oQwSRKPLcWVEQmXL6yF%0ApsjvZGJWzeTAaIfCEEPGdbpcjMLUMkU2NgwbhmHN3v5uMSCT4nGcJMGjLii1MBtHMb+tTbq1di7e%0Aq1HynBamtlPi+tz1dw+ODre+AnOBb0oh7SVOV8kEabVaE8pjD8MAStFbmULVItGoUqiGOMsNrLXE%0AknSX4klaZcQqx9YMVa6HnHLxGGAGV04mmlll5mbce6H9NqpSUNW8yMYQCcOEnyaCj4yrARKcOXMV%0AV5w6TQ6RC+cvSEOja/OxvX90Qe/nIrq8wHqf5bpRV0lbyiWJom4Shmn0bMzAuBy3qWTAxYsXyTlz%0AXY2v/gyOm266ie/7vu8D4FnPehZ//Md/zJvf/GamSVgiT3va03jlK185S7dyzrzyla/krrvu4oEH%0AHvikj72/v89Xf/VX86QnPWn+ty/90i/l7rvv/pSv6/rrr+dVr3oVr3vd63jZy14GSANy88038+IX%0Av3gGhIZh4C1veQunT5/m2c9+9rxm1aNtW6699loeeOABDg4O6LqO973vfTz1qU9lGAbe8Y538JSn%0APIUbb7yRN77xjfz5n/853ntuvPFG9q/cZ9n381RydbxmXWS1IWSsq/dlLmb8hhxF2lgLyslPOGcw%0AZaLjjGLZt3SNm32Dckk60YXJqK2iKY1gv7Ok3+klYezaq6GB480hR0dHDOPIqd19rrzyNMvlksOL%0Ah0zTxMVHD0pjlRmGjaxLygpDKYxoq9BOExF2ULNo2emXGIRNqpUmTBPr1Zr1ajOHDOSYsEoYHGLC%0AmeZiebUS4+q9vT2h2e7ucnR0zNHhimEaLzOaB8SP56d+Cv7JP/nEk/9nfwYveMH26/PnYZrE5+fk%0A+VVKQKCcxSfo0wWEfviH4SMfEY+g170OvuEbxAPo2c8WBs6FC2Jg/fM/L38ee1x1lbymT/fQWphA%0Ajz1++qfhgx+Ed7xDQJuv+7rt9y5cEBncP/yH21j6+p5//MeFKfWqV4mX0T//5/IZ3Hkn/Mt/KQyi%0At75V/I7+3t8TQ+pf+qXiZSBHzsWHg4Q2SmQYKpXhwQjI1DEVNq3Rla1bol+Lib/UsAmlRaZsjJjk%0AC/j6+Lr6uu9UZkgdMohnhiYRaPpOavN8IhjDGFzx9TNKgPcQxQcnKzH2leYrzzHKVluREBuN95Jo%0ApEvtMwNJVn0COWvyIlNPSN1imxr5LABTZUEltiwC2Q+roXXeAhfleer5M1rMuHNtVC0FVNhKqswJ%0AdqiwmMoEP4OyFk35DE8AOZW1Hwqz8GQNh1KzT1Aun1d9zfVn64SaAqgpIJXhgzoxKKlpntVzpV5P%0AsqfluXaYA0zKMAjAtlXeLmCitqZExJeY8hQxzpWQi1j2cWHUgsSC1+ss55l3IQ1plimySJZKwySu%0ApGgrSWVoRcrCvowpE5KX16GFKYcT76agRnISEEkS5gJ+LbHy/mhkvTniwsHDMtxoepbLPfb2TrG7%0As8fOYoeu6Wn7huuuvYrOWabNxM5ih6ZpOXf+HOcvnJe6nMR6s2Y9rIk+iAdIjBweHnLp4gE6Sg2f%0ASaDEPwcl9U3KGaXqNW9ICEiqyjKhUiankRwNqHKPqoaGjM4yKXfJ0KpGpEYuMU5rEuC0NLOttXTO%0A4RrHmCJTSIWhJh5iuhgxG+2KWW1hhOYkgKBSRD0ylkGrVlYaujDhR7CmxWkJtqmJYj5n8arKAghh%0AWxlgp0DOYvrslNTjlbwyeOito+8XoMXLKNb6tUofdZHtqAI0KUc0WmYSOdFYI7LCGBimSfZ4K+b2%0AqjLtT8golbZ8qGDrAAAgAElEQVRgFEpFQhaJZet6XBZgo9ab1TeGYrabk2LyHpNM8SGMFJIhQt7R%0AGCvynOpVGEIoPVNmHCbGMZR7ROYl8n8F2ZbBYmYKEZQEQsiKUj4sSouSi1zWFPA3xrLWG3wuQLdW%0AwvyhmvtupamxgGdQ0ryiIgVIqQC0QTEcT5JQFxqaJosXZpSYbz8MZAuRBp0nrAoYHTGxGJpn8ZrR%0AWiGhY3JvohPago5bs+2k8wy2yLpcgEXh3mNtS9dnlo0mmyXadFjXobIXWWStpxVCalAaYy3KNRjX%0Aol2HdT1aL8gYlJKgHOknMikblHE0bU+PpomhGMXLSa1x9kob0AaddFmXpA+uktm6D+kCIaST15vZ%0AhkKJp3aV+21tW3QJaagro86yDlA1ForZ5K2aqzc1zdO2YBwuSLiT6xz9qmXjJ2KWQf4mbZj0hsF2%0ANNZglaazjr7taJ2jsVaSwspgo6ZHGqPIXhhnwpISlzEZBomnXozV8UfuHWuFZVuZQlUOWoMoshZJ%0AZzphfi8/sg3Rmo3fEU8nquSznGylymelKhNX6tyQJSG3tZY4jRxeOM/BMHLsI5vRk3wS9aRRpBgI%0Aw1YN9XjH5wwgNOtQZdxSLpM4Gw9W4EEVNLrq2WsiiAJJvii69woIAbNfzTiOhDgxDgMpebmhkjAh%0AqulgiEEKjhKJroyYUolTfC4aySSF2DCQybjOslj29MueqTxHQrwKfJyKUnA7PK1HKlOiaZpKLKxM%0A+CUta2QcVmw2x8RUkkOS0BmNtQQfWa83EgVqxAsn58AwrIGWED0+etp2D601g/eiqdQGZR2LxS5d%0A13M8GyZb8bqxGm0U0zgAmnHaMPmxpJIwT+SqRr9pWkAVeqrcLMEHcrv1eAoh0hQPg5PGj5CZSiFX%0Af857XyJd87ygV0CnTu+Xy+XsFQDyPCcBoVrUbs2Rt+BQjQA3ZYpQ2UGVRTRNE51xIk0L1btICsdp%0AmrDOzn4SJhTQ0Bp8CIzrDfaEz1AFVoQCm2TqN290W4rr5eBAufJjnI3FZDFS86SZsmBWk+ychJKY%0Aouh7G+cIPjBsjhnWG6xx7O3ssewXZRp8NHsliL42zOcPKNeTmafA9fXOXhYgZnFSeYiscvYLqj5E%0Aep4gb6/3E/GKn+Hxjd/4jdtPSClOnz49M2qMMXzlV34lH//4x/ngBz/IPffcM8sxc86fyPp4zHHN%0ANddw/fXXf8avCeDSpUvcd999aK15xjOewe7uLsfHx6xWK97znvdw0003sbu7y/33388f/dEf8ZKX%0AvOQy4Kke1lq+5Eu+hPe85z3ceeed7O/v89GPfpTv//7v5/3vfz/33Xcf3/M938P999/PnXfeyete%0A9zquvfZa3vCGN/AHd9/NmRuuxjVOJnpqkEasND3alE1IyToYvOje5XxUfxGALL49MbC7u0vXdhwf%0AHXF0eMR6veLo8JDJT3MB3fW90Ixzou0akdLGwHqzZuEW7O7usrO3wzROZeMXJtswDCgyTeuIIbJZ%0Ar0WeGkFlAVe1NXRtkdtMMoHqly2nr9hn0S7IMTGsB44PE6tVIsSxNCKyQTttZm8Tnzy5NMTHx8f8%0A9V8PnDt3jq7raNoW5xzXXncdR6tjHjVm69/7mR7VL8c+zrZa7/H6M5/qMUAkZ7/+6yL9+tM/FbbP%0Aq14lgMxP/7T8jNbi8fN46Xm7u8Iq+mwPrYXh9Ed/JHKyk4DQ3XeLFOyxMfQghtI/9VPbr4+OBCT6%0Agi/Y/vwjjwhwBZKK1raXPUQqe60ay35S1mxTmoMQQ6Fti39QgJlVGkvcu0IYv2WIKU0dxTMBaShC%0AkIFGSrEUctWDS5r96gNX5VXozGacZk+MelQqvLNOPOviVsbuGod1FqtMqWNkWq3LxN5YB7mCJPLc%0APvjiE7ddhy/7fFIugysrj29Peg6UqWP5HLKi+CqJJCNEef8EVZZ+NTMQ0OLDV0uW6pVQpZUzuGT0%0AbCYrz0ORiUmhqowkqE7DwGaz2e7rxsznp05Dq1faNshBbyn2WdYu1LaINlqmyTrlImvZSuqqH6M+%0Awf45OdzYplhJp6rKdZNznlO4jDUkv60xxGxcEkp9YQZrI+lcKSUx2FViUFybhGo8GkOEIp2hgCQ5%0AFYlbLG4TyhRmiqSu1s/Vh8AYPOS89TZMImnLKuIT+HEiMMwDmtOn9miN4dhf5OjsBdy5hr7t2N05%0AxelTV7K/e5orT51hd7ErxqvGsrPbkruWzfGaj37sr3nwIw9yeHzIcm9J33dyL44b1us147QpdYei%0AaQ0pJFKcwJb21oB2gFPY1rF0e2gTSSqStPiPqJTIypKiIXtNnBQhi6zD2EyTNYbCOkkGGyxOSZx8%0ADANEQypyfJcsJihUzvSqw5hAcJbscmHJiWQjakrT2wDin6KyNNpjziQtzaBFY7KcvxwzTYnWrlIl%0AVYCgpCix4hqnFK2x87lEUQJZcjHKlfTdpgyttbMCZpch8smUWWLx0CqNvHA0JNnIKC0Aefl7lWvp%0A8j6l8VQziG1dL/JWk/BhIEwTOltUkIFeKpJyYdfJi7baiEVBFqZDzJLmO/s2pQLmFalRojBkUjWF%0AjsQIRlusbiFpohcASGWDMS0++vJvIiuLJVAneCNDylQYWCmJVysC9syfUZbwnOCF1YWW11sJQ5W5%0AGENiFdZgE9YZctLo5MhBkzEYJGE0xDwPviR1MIlvZgoiKEkalSKahFEZrSJZJbJRmFgAhQKgxxTI%0AWlgxsiCVP4VNGMs5qoApSmPalnZXs2d6bG6IeklOGpcV2eeSSievGRXKqZI6ynYLsrUC6EUL0WBs%0Ag9ZiIBS1ptEBZyyN7WmcAJw2BEyO5CBSbGEwCtiejNAmtEZS+ZRBqTzvgVmJvFGXwXxlvpDS3PPm%0Acp9o2azk5ORCrGAL8gMza4gyMMhxq0gQMkaDMyJvy1qRnWVHLbCNo+t6Rj8yBo8vjNm0kR5gWEsq%0Ans6KttiJLEvSeNO3836kMVgFwUeMyhgjgL/LJxOrJWlQBkVbUKj2kyHJNZOL6bdCieeVvEOy1jIQ%0AyFuGVWUiKmRgoJKa969KECi7GtXfFygpjSLLs0YTppGjwwM2PrDxkgSnMsLSTGVYwic/PicAocqC%0AkItjWwQA4sPTdkUWZUuxZshZUpooWJvWhraxtJ0wbHKQwlrrUvzVCVV53FD8g3KMs/eQ0ZpYC6ny%0As/Pig2zeIUVyFvpmjBFlFd1iwf7pfdq2IavE4BWhJIdkEjF62pJqNr9nmBuWmJJ4DWgji24xqfPB%0AE6KXKYcRv58YAkZZvA+s1ytSSvR9x97eLufPP4qfBpk6oPHRs7vT0/Ytq02hZRYNfLdY0i120K5F%0A48HKRFPrCppkQpiYJvFYEhmemotn7wVAEK8YRyift5g4R4yx83nTSpXfKTHzTiahMqGVCd1isaBx%0AbgZl5NyLF4pX0wzIgMhanHMzO6R6rVQ6eKXwz0aaqhZ7zD4JIQT8JKBfW5qQzWaD956Fk6+D9xLF%0A6zqWOzuMwc/u+hXsUFoXbx+ZeKLAZQHe6uu3VqY2VQo0X08n2DPbhbFqwre0cnntuixKqfgYiIGd%0AMhmcI0eh6jbG4JWidS2xXzANI6ujYw4uXiSME6vjFeMoMspxGHCtg+KJJdRqmYw657ZGaIXmOs85%0Ay9fC8q2Ss0rdn98R8yi4HHt7e+ScefTRR7n22ms/ozXizJkzl31dQbzKpLr33nt505vexPvf/34u%0AXLhw2eT3sU3UY4++71l8pjHb5Xj729/OHXfcwW233cbzn/98zpw5w6OPPsqv/Mqv8Ou//us87WlP%0A45ZbbuGNb3wjX/AFX8A3fMM3zOf/sccXfuEX8t3f/d3cc889TNPEy172Mr74i7+Y17/+9dx4443c%0Acsst/NIv/RI33ngjN9988wxC3fX//AGnrjlDv2wxppECSyk2m42sUfmEX4kS74FUpvapNGHV1D4V%0AhsypvX12d3YYhoHV8TGxmEO2TTNPMptOwJTJS4pY07QnEk8Me/u7RCKr1YpxmPCTZ4wjlw4vMRVZ%0AbdIKbQXw9dGTg2x6fb9AWc3gRzDSvE5xIOQR0ywwyuHDgE8DkRFUIERJo7RW7vucBAFIZVpcJXVZ%0AZS4dHXF4fMypU6e49trrOH36CvY3G466jscRh316x/6+AD+PPjo3r/Px8MPydQVopOOfWZrkLOyi%0Aw8PHXhTwr/+1ePD8xV/Ar/0a/Lf/Bn/wB/CP/pHIt579bDGyfoLr6tM+YhSAxphPjIGvj/0YZht/%0A+IcCGH3VVz3hw+6FwP914YKwia67ThhB4wibDXzrt4ov0iOPyA9/67eyWGwB4zPN9Xzl6eds5Uql%0A4E4liabMNclJJu21eEp5O00VSYidp3eq3Ay6rLk5b9cRKIOEAiDUBrz+rNJ1/Ac+TEL/L3INoX/X%0An9MFrE+EvoBC5VTXCejJxzcFhK/MSwp4oypo38l7vabZ5dL6xvnzedYVtxHJHOUD7tu8owyxTImq%0Alfpi9DLwqqBGKM0p9b1oVQycU6lvMioXKrvRVB6O+F9kaRnK69dJ5GQkkTLkLHWSNdKcpZRYLBY4%0A57h0cCCFefEmqauy+AW6mUVUASEBpLYeRFWyVyfNuVyS89cVADoB/pzcA2p9QHmvqfiWGGOw2sx7%0AbaXwVxlB9XiyjS3rpKMrrDGlFJNWMyikKa+jAu9ZEnTqcEeeuzIfyrVA8RXUUsfW91A9zWIQRgQq%0AobMWUMAqlN6yrmLyRF88FJ1l0MfoWJnkgSY4NmnBxIaVv8THH3Es+1161xOmQGsauqZHRbh44SKP%0Anj/PpaNDfPT0xz1t15awCkmDrdd+6xwxa4msLnIh4wwaK1HXbVPCMzpS8kzTGnKLromleFQOkCzJ%0Ay3DBaEOrHdopUhI2evQBFTV4uXf71JGzhHcrFDoa1KTLgE6jMUQjQwpdWERZM3ugQJ7ZgppM9B6U%0AJZuGrnW0rjDffZRobiepw8LqAJ0TJsn4SyLlNaDBUMyfhV0XtYBBI4rNJFoiY4Q555RBFRaaRuHM%0AVkWQQpzvnyqnqkmgua5l1kndVYyoa2JuzkXGXzrrLJT90ngacjSoKq3MzOsf5f/zPajNPASU1yJ9%0AlY+BiAC7E0HAniQeodU7yPu6FzclgCKT4lR6qoaoMuPo2QyDJLoZuV9CyKjcQBRZcpr3R+Z6s3od%0AiY/nSPSBucAR2AjU1g4khIBPnjAFmk7sRVR2hCkyxkAcxcPVGCVhG10jzMcQ0b5AjjrRNGKd4YzB%0AKAHzs4Gsc3nKLAZCbK0qlJLrK2claYaUpEzKOVPFt0drbONolw3LRmNVh6dnGiN59IQ4EhSyUmxd%0AiVFGC2Gi7UjakIzF4FDZoXKDmYH9hk57WiWpfXFKbNSISwmVNFYZTMqkXFLPZGHFG4VOStb5wrpF%0AG7KprBotBuZKlTW6AFVlf1CqgCayEc/DDrlzzPwZ5SweauRYGDbl36V7L75iwrxTORBUImktZElj%0AcUtLZIFPQZLKponQevwwEkZJuos+MHgvSeXeCwljJfuMcYVVqzUL1+K0olEZZyzGajAWQmASlPOy%0A3iiVHj6X+kBnXd53SYxO9VyD1pZUlS8FBXLWyoCm2Nhs2ZPyHFZrMnEmZMhQQqRuVhtIkTANbFbH%0A5BRZAwGRIEaJAJJeMqSS5PjEx+cEIDQ3j5yYBhWQp+s6dnZ2cK4tRY2cwBgzIY6XbfjGCKASgid6%0APzv05yRImqB4lugi2Yv0JkwyeanFo1Ast4hdlQCJUbQUE5XZUw2ylssl+/t7OGfxfizAiYBBKIjJ%0AY2yHNp9YsMckfUGNj6xoo1OOptUs+p62GGJrtV2wYxLgJefEcrFkb28X6yw+ThgnEa7H60P28ayH%0AFecvrLl4eMD+qStYdC0xK5puidYtKUHX6NJIyYRdaTGqHUdxXG8ai9bComk6x2Y9ME2evlvQth3D%0AMAloVSaPtamzJW5SqRMJcNV8U4t+2lrN7u6StutYrdfz51sngXJ+ywSBTFMKyGEYZkPqbYLKdnHa%0AJqtUymac/abm9AaYWUMVJMp9nuVoxhiWOzvs7+9zuDpGGXGj18bgUxRKrdHYuqAUzx2TRQ+qtRg+%0A5+K/Q5Xc5LpoAoX2l1I+USRSNtltCk1ldFSwq7FOKLNagBhJUWgY1YjrGpb9gtWxyGEePXeOQ3dY%0A6LOhpNzUiXFl7ySs3kaZaquZBo8zzeXgaHnNWyqj7E8xJvHxco4K1J6EYp7ylKfw7ne/m/e+9708%0A5znP+YxWiMdKrE4e4zjyi7/4i/zVX/0VX//1X88XfdEXsVyKm/6P/diPfcrHrg3IZ3rEGLnnnntQ%0ASvEd3/EdXHfddSiluP766/m6r/s6/uRP/oR7772Xg4MD3vWud/GkJz2Jn/iJn5h//0Mf+hAhBF7z%0AmtfwZV/2ZbzgBS/g6U9/+mxOnVLi7W9/O/fffz+vfvWr5Ro8PGS3GD1rrdnd3SWEwNFqjXINfduy%0A3NmRc6Bh2AxoLfKqKmGIURFDSVJMWaRZlbVgDMZqTp86hbOW86uVSCXL+aRM+BeLBadOncI5x+gH%0AIgnXyr/vLHdYdEuMNqyP1xycP+D4eMVyscOi79EowuRZr4cipRRzXJMMMQeUluar6VvypFHjRAqR%0AMXouHh8VuaNhvT5mPYi8jDKTUkpT6td5nbTWig9EAQQScm+haoSoNIdN28wJfX+rY7EQAOehh+CB%0ABwTokBMpciulxP8nJWERVYlZ34sf0Z/+qfgCgRgv33mnxNJ/yZcI2+ervkpkVm9/u7CF+h6e8hS4%0A/36Rlt24BQp429vE9+hrvkZ+59M5pgle9jJh8LzudVu2Toxi+mwtPPWp25/3XjyOrr/+EwGkE8d+%0AjLyiAj5//+/L/y9ckP9/x3fI/+v3n/c8lss/BAT8v6q9nq858zjsp/8fH4eb7d+/8oovBODs9CDv%0A2/zxiQGCGDbP4Qildnis7+BJJm48IW3WSppPUwYqEVBR9hitVEmY2Q4KVE4l2UhDkroozlNOGRyx%0Avz97oaRyXwIzIE31MAJpkErCVmUtbcGcrdl0lbOhxRhaVxYX24IdthPeKgGUvTUUBnpThkIF2Ini%0A6WLLa08qF5Nb5npCK1U8I2WmToyEnEDJ5xKDsCTm80HBDAqKJWlplL+b+XMwVvxEyIVlkjPWaFpn%0AyQasNuhscGa7Z0Uv59XnqTC4HKt0yBQnWXNsJmpHwhP9wOFoUBHaowWtbkhjIgew2qJSYthsJClW%0AK9reofXIOA54r0ucuWHZdZjSmEyjDB60NhjX0DYNVjmRQRorSaqtYxjWjFNm8rlYJYBSBpUcOvc0%0AGrKKNNaw0/Y0rSPHwEatGccBUkYHCY1XWaEpEqkkdg7Ri0UxVlK1XNtIcAppvrYzcY48zzGgKkib%0AFCZpeitG6l3TYowl+sgwTcKYqIO8LM1/JGOVwiBJYxTwxCjxTlLa4FVmzAnxwLGF6ZUwJLSKxT9K%0AYZQhkMtQDqZyn5DzZdJIpy1YAbaq38pUhjjaWbRyxMQstYwxE8YBvEZNkjKmgGaONDdzGuzJpMBC%0AXpe/x1KXZk2Kcr1FxMckBvnMY5LgmpwobBp56eLFagg+Fu+fagUBQ+khtC1eR0ESknWWRnzKCjlT%0AAgyq7CDJuU8xMQ6TMO+Swhg3g3LykRm0tsSQMQnEpydC0mjjsAp8GBmGQBoyKYAPpakvqZBGaUyS%0ApCxyLPesRKnnYhUikuUESpN0miPHlSoAmyqphhUFzoUFosSHJmtLUBVsbLBKvGBy7iA3xOzx0wZf%0ADNSzsggKlQT0sg1tt6BfLIjKkrRFuwWu6bG2EasPK6xXgyJHkUUe54xOsSQlOhZJ02aNaiwpg6/s%0AEqXQVmGSiPl00sJqKyBPBc3F+yqLPPFE1Z+LpK6QoOYyEi2+SklaZLl/s7CLsubEoKXcn7WoS4kQ%0AJ6YsoMeUM9padFN6SivD8mgbchNJfZgDCyQRdGTyE8kHJj8RNkG8nQrTzRrDfr8UE2bb0HaShFvB%0AItd0GFfeU8qzHFGSAks4Se1BUyKUoZ/Ock+KnHFr0THjFimTdIm5V9t9tt7H9YNQpfdSufqoaYKf%0AODq4yKggNI5BK5JtydqgjUMbB4nL2MpPdHxOAEJKCSACdQPPaG3ntKidnV25YArQoJVQsuuiKH44%0A24jGlBKqbMaxMIAUlfZrgUFiRIcJP41yjWaQqcGWwpYR9N8WOlgygsqFUPR+xtA0jr7vJL3GWQ6P%0AzLbRp1In49yUnTyEJVSp27JQ1umiM47lsmNnZ8lisWDRb2jahmkQM+UYokSBFzaRpCFIhGkmoYiM%0A0wofBIEfpzVHx5fIObG7t0eKE1pbtBKwS5tQnl8AN2sc0RYtpZa0FecswziiEPNVP3lc09K4RqY0%0ARs+yLSk0ixFklvM2TZMYMDeOMlSd/XkkBa5lGKZ5Wlv9oyqCXAG5rutYLpdcKiaqMxJfpoS1ALYn%0AmrvKrrFWNtG6mVL+XovLGvk+F9D1sRpX0Gox6MtaEb1nnCYWfY91rhg1StGkY5lIhgi5GoSFssjO%0At/eWEqgk7r5SYoXVtk1nEfxle41UM8yotrT0jCyiTUmpmc3WQ+bo6IiLFy5hrWV3ucPOcinG4mXx%0ArRpVpeqksrDB4kTKDTnrwubUUhGRS/S8iMpF213c9MpkK0SJ+K7HM5/5TH7jN36D3/7t3+abvumb%0AcG6bQPbZHBcvXuSee+7hm7/5m/mhH/ohdnd3McbwsY997AnZOP87DvGYWmGtPWHSLkdlhx0cHMys%0AtwceeOBx/YzuuusumqbhBSf9aBAp65ve9CZuueUWbrnllvmaFoBGjlSA4YsXDliPI/t7u5w+dYrF%0AcgFaZhTTWJMUhW0QY55lssaUSaBSQoU2mn7Rs+h7xnGUCPj1GusamqZhM2xY9D37+/vFqFShBsUw%0AbYghydRtNXKJAzjMHB4dcf78ecZhxO8E4o5n8oFp8mw2G5GW6GJ+qwEnEhRlYLGz5PTiajbDwPp4%0AxfGlQ1brtWjNo0wUfQyMBdTv2qaAwTJJiqXZtY1MjxMivxBftIRtW4w1HK+OuXR4hDEi/fysju/6%0ALvi3/1akUq95jZgt/+ZvCkBz880CCD34oKRr3XUX/IN/AF/+5fL9n/1ZuPLKevIlGcw5+JmfkRj7%0AYZCfO3tWgCDnxMPoZ34G/sN/ECbRqVPC2nnNa8SA+uu/XthFP/mTwjD65V8WadbjHU0jP3vHHcLk%0A+Z7vETDo9tvF6+fmmy+Xpj3yiAA7N9/82bOT/s/xWR+51DAnwQ+l1DyAqevTyQEKbNmW3gessYWx%0AIBKVxomUPMUSKVzqSaNEHq61FMo5l2mvtuJ1AeRyL4Uir9rd2yNGYQwOw3DZnu2Lx1/K2zovxIiB%0Ay4CcCvJWA1xhbBQmmK5muWqWapw0+j45PKwy8AqKZaQIr1/rwriooQ/KqPI70lhhREohkhRDsIWR%0AWOY36YSJt60s5TJm1OoxRb7W875OmTifZGRZrSUGPIMp/jtGZ4wptIk6LEsRlBFjZwYCQb4dMyoo%0AbDRY39Boh1MNKY5EOjErt4YQPCl6aBISiJtpnMI1MiSNUfg4TbM1y56Z8spgjcOZhsZ2ONOgs3wm%0AIQi7fdxEVseRYfSkLENC60BEST19qQsbp9lxC3YWPeRMcCPDOJCCBGUYEmk6wqhY0oGEnT0GzxSD%0AJL2pTG97tLN4PzGmiZiCNKxKk5KwUbTOWKvQyoo5t9Z0bUvXdRhtmcYJY4eZnVaTllTKmOJ3ohPC%0AGtG6SLjU9h4qujKTNU45rJLEXZUTVmVJpdLySAGKl5QW1kmSenROwCzAJ0ByeWbJqbF4ZlknthJq%0A6/9olC7syUiKnpQ9VmtUgwSOWLEZqJYAsyQrF9/iIpuTPl48hsQ3Rnye5O9SE6qsiSHP6gFtDClm%0AfAozyy+EKGBKdgzTQEaCehptiCagkkXR4myDUVKPqKxJoUqypD7IMeOHSepLZSSxzsiQMyuwrQS9%0A1KGlVQ0xZmFGRYPKGaPEwQcl9cLkPZvR44InqYxPhhAVoVh1NEmLbEw7spaBRRGColQqQ3Qlfy99%0AmDB6kHu5MGAoSWNaa5IWs2y0QZmWxu3Sqw6tOrS3hLBhIhCCIgQF2YHqBDS2DdYtaLs92naPoA1R%0AO7Rt0aYlY8RaRayGCpCviVHhYxKwMkXWQT6XlDR5jIS+JbZyjVlnadB0VvyErFLynguD9WTPVQdy%0A+rI2VxUm37zcFfYRpdcS+eEcYV+ZnSVVaxv4YzDaEpC9KKUs6xuQ0IQ0ESnJgKIDRWdJ3MVucajF%0AYiGewesNoxd7kSkGIuKPGX3i/HgRnRF5Z9vSNlL7Nm1TErfrmi2gtlGgUvGELVrKrIBQjOvTVm1E%0A2WfK5lVSyMpaP/d1W/ucWBlyKDhBEKiWJEnBNA6cO/cw4dJFNsBGZ7Rrydbhmh7nJGim2Lp90uNz%0AAhCCygjM5cIRLaxtHMY2GOvIIaCNFV2klQlJLOiatY6cEuthYBxHkQUVinnbtnglFLJxHFGF5TKO%0A4oA/jSOaPBswGiUsI9gi/tpYUrnYBH3eeuFIqpnDuQbrtlMbObmCkE7ThpR2H7dmlobO4/1ESEHA%0AhhxB19jLko5mTJGUqRIbi6RFIQ784pWjGYYRYzOLHYdrDIu+5aqrr+TS4Zrj1SUOjw/YWXbYIrXS%0AyiKRmWo2hq5aZKVMuQBzkbxt6djDIOh+4xzWOQF9UAzDwHq1IqUwmzJ6L6lmkoaQi+GiIeXIZliL%0Ab0+58YAZ1JsNwq0sVKnAyYvFgr29PY6Pj+fPEOS81Hj6xWIxm8xWjbZSCleNQY2eC836+Qb8LBWo%0AN573o9D1yrmEeoNrYgqkHAstUxgYAmaKTEXSTBIhWNriPSQGi7qe/C0IyNbPaDYhLa89xogt59ha%0Ai1FKTNiQPzlKgUJJ06gNQNt0WO2IPrHZbBjHQ5HELRaIke9A0zU4XRJiCjhVi2pFRbEL2y3LZlcQ%0Aq/nO3atE/iEAACAASURBVEqyhM6okEKgGhbX41nPehaf93mfxz333MOv/uqv8sIXvvAyEGXy099q%0A7aheQVdffTWnSppSzpk3v/nNc2H0qWRjJ4/6s5/K86hpGnZ2djh//jxnz57l9Am/lrNnz3LhwgWu%0AvvpqvvM7v5MXv/jFn/D7P/iDP8jx8TG33377bBh+8jW85S1v4ezZs/z4j//4/P0rrriCs2fPztfo%0A4eFhMWRPHF06QKfIom3RqsNpw6LvySe8tZSiUGQdKPEEiFFS7pxRLBYLrrziDArDpYOLrNcDVe0i%0AkjBJfCTB0aUjhmlgGAdiFone0eEhH/+bsxinWOwusY0lDB4/TBz5QzZHa0BMHVvXzfduLv5GVVOt%0AjKJddFx7/Q1shpELjz5KDInDiwccHB2jElgltFjjLCoJRVcpjXWOcfSSLNi2LBY9TduIdCYLCCY+%0ASonV8TGb1YZxnHDOSirkZ3N8//fDf//v8KY3if+PUiKPslaAm7YV8+Qv+zKJXv+2bxNgxxi47TYx%0Abc5ZAJnnPQ/+/b+Hb/kW+f2c5bFuukmApKaBf/pPhUl0++0iJVNqm4j2cz8nTUSM8L/+F7zvfY+f%0AllYPrcWb6Fu+Bf7dv5PnBgGi+h7+43+8PGHs3Dl5vGuueeLH/Azuu/9z/O2PnBLB+9lYPgZPSrkM%0ArPotm6QYKc/JSxSQH6TJKGu41YreOfHF0Zpsqim17I/TNOFzQKGFWaKqt48hucJg0JqpDunINF1L%0ASolhGmGU/UY8yKR1apzFR/nZKvmdUmF5x7h9/bn4exTPHavqvqu3xvL1upN5hbCijAwgpHmWiVRt%0ANurARRtLYyxtGe6s12tyqR3EjyyTjSFnTQhmNpN1psgoskJFiAgLpr6mjPg4nDzq/q1UlY5IDZZC%0AkYOkKhEQmT9ZGCkCuKUiIxDwHJ3naOiMIaqJqEtKnAViFqAkB5RpyCqQ04SPI7lZ4GyDT4GYA9Y0%0AMgArTIGcM40SBnRO4INinCTBi6yxzS4WkRjqbDHJYVRDjhDGwJhkQEjK2NyjayNIxOcASlLVlGog%0AZYKH4A34RuRxNFgrEuLGOhqbSf4iRkuwSVaSQLSZRjZ+IuRA0uBcIz5LfpJUrhixbT/HpecQiERM%0AFoZA6xYYowoDvRV/nazKNW5m+ZYIagSIVCisdrSmFaCFUvuFDFGM8FVSxGxpSiz5qDwxZppsaLLD%0AKkdSEZ9LI6kNQWWyURK5jkJrYSlkQDld+hL5OseaRGTwWRg2PsSZ/aesIgUvfQIC6uYkw+7GFisO%0AXZggWsnAr95DqfwJzCx3FaXp11FLnLhPxCCAQJwi0cuANwcBXud7pzAWyQaVEzqLH2pjGhptSLnB%0A2kzOLSo7DAnBPIs1SBKWkkpy/ryPpADWNDStgyDDMWU0XSOgJBHilNCNxmSLwaKzQefEwi0w2rAJ%0AA5OJKCXsxARlv9VgDNqU826cMHRwaNWQlRcwB0hKriMUZFUYVCdv9LIGKa0laUwmwYVdI2bnbbuD%0Abq6ia3bY0HC8zgzjRbJaE7MlZweqLdQQK2Cx3aVpT9P2pzDGEZUhI8wvYUIHIhMmKZI1oFpck1lo%0A2LOBRRxp1h4ziUXJwdEB09pIMmrb0bqG3knMuzIGZSzKOgGpq6UFYpJPASjlYyhgNVsrDCXLo3wu%0AuRopp1ntUuXKADbLpyfruZyVXECbEBMhCkMva03KEyFBSEHOU5GyacUceiDyRTuzQZu2ldS+lJmC%0AXJej98QwMRyvikWJR4+S3mtLgEDfdbNKSQgPJRXPOZwRH1df97ysUMpidJ49ler5rr39vAdXUoMx%0AwsQqPYtVVVKXiUFUJxTw1llH1IopBlaXDjiOgeOUGHJmIstsQosVzXxh/38DECp67cJ0mb0CkCn5%0AarXapnYU1sjJRt4Yg3EOP01sSjyyTHnEv0UVKnCVCB0dHbPeSDRxClEomUlMV1NKMlmPCVV0eFmJ%0AWVoB/4oPTVP8daTwcc6hdC5NdJo3++g96/V6fu6TR6VnS4LVhtXxis1mLd9jwnWaafSFbldYG2zl%0AbTOzpm+5+upreepTPU8eRq657gb2rzzDtTc8mWuvu5Gbzh3QuPfwyLkDDi4+zKKx7O/ssOgK2OLF%0AOM+PgWkMWDdboc3afWHbFM2os/Pivuy7Ym4si1tlQ1TpWzWLSynKDaarf0IQTecwEMKEa9oZuKkx%0Ae5XlYooUrcaeO+dYLpfUBIHqH1Sne5ViXm+2rUFzpqaraV02sxNgUvWpqOcqpVTMICk3ZpFYlUKy%0A3rCNs7Su4ShnUggEY9EFOKz0+HqeT2qLUyoFw4lFQesTbKUoemNZ5DTOaJyzonmP2whRAKMsucj8%0ATj5e0zQslzvs7w9sNiOr1YrDw0NSSrRtx77dLftS1aCb+TXoeXJZQBL5Twq/E/euVkqKUrZO+2JW%0AuE22AQFQfuRHfoQf+IEf4Od//ud56KGHeO5zn8ve3h4f/vCH+a//9f/m7t95EfMo4dM8rrzySqy1%0Asxxtd3eX3/qt3+LDH/4w+/v7PPTQQzzyyCOPew8+0fHe976Xl7/85Xzv934vL33pS5/w52655Rbe%0A+ta38trXvpZXv/rV3HjjjXzoQx/ijjvuYL1ec+utt84Sr8cedf3a39//hO9fvHiR22+/nec///k8%0A+UQq1c0338xdd93FZrNBKcUDDzxA30lBFK3Gkjk+vMS4XtF2nUwBXVuaCE2MQSjlZWSjVGXiJpSR%0A5vH0qdOEFOfYe2stsZjE7u3tCZNm8hyvjhmGQa5pq4pZbxQddxixj17ENXZe29u2pV8Km6618kcV%0AIH4KE+MorAHjxAvOWAUmYGyg6Q3/L3vvHqtbWtd5fp7rWut9995nn0udugBiWUGDRlCraBASUIla%0ACSG2wYS0ERES40QT6DQmbZtpQyDpROcP6b8UEyfDYGkw0pgYnLSUCo6XhEEHCJOOhoGCAuvCue69%0A3/dd67nOH79nrXcfqwq7R5yhExY5Kc7Zt3e/61nP8/t9f9/L0cUDcpkI2x2qKHrXYdUhOSbCOBHH%0AaSmOa6OdK0Sepq3mcL0W4N9qYgicnp6KNAIBpxQszzsAfS9smpZq+IzLOWH0rNetuFPiI/Sf/pMw%0Adj7yEQFwvvu7hb3z4IPydQcHEuseo7CErJUUs3/5L+Fnf3YPuvy7fycR8L/5myIJ814kYP/6X+/l%0AaM9/PvzO7wi49JGPCHjz0pfCv//38nOVEqDnwgV5rc8Bbp5b0MJC+g//QcAprSU2/t/+W4mMP3+l%0AJJ5IXw0Qgmf6In3j+me4mnfS3LS1wcBenr2PipeEtrh8zuxZM4NFpRSJybXC7dctHl4S780C+muV%0AlgHZUtwqRS2zif2ecRNjXPYskAa8tMGMaefO+eh6OR/lnIspQi7LmTvvlMKM1ihd98lqjbmyxAmX%0AJqfWqhl+y8/wKeF9h9bC8vZOvA5zFtaA917Yi2Yim73XxdwAU7N4Q/YOVSEtJv0SMqFUk0NYQ+e9%0AGNaGuG8El7s237kqbAutiCXv/Ra9F9Cq1QRzQV9KRmsZOhqjcM5QGyseLal8aIO27b3BonJF5UrO%0AEyVHIhZbRvlZSsx3a1F0CnwbMNaYqFNGTxPe9I0VIr9bShljLX3XQZKI8hgnUlR0ViREcYzEKH44%0Aq4MV3aqnaEuIgVwDRSdyNpQSpMHM4noRrWanqoBHsUW+e4e1KzprUDpjzA5jvQx5c8K6gEtBAKIS%0AURYyGa8dRUdUUaQoI31XvbB3akLnglGK3neyplLzBKtgssFWK0O3KmvSVo2q4h9jjKWfQ28qYnBc%0AoVaRuKScRFLYhm1oh7bt9VYxobbWEUJL25LF34x4NZlMSQWjc0t+QgDDlgpVqgCIpYhxbk1F1mJK%0A0qCXgtZiL1CVEWAsRMI4oc1EjgVdm49JEkkdNZEz4uk1ewvlQg6RmoTBr6wkzsYGRM8JxSFG+Zm9%0AlhSkltqnQIqOUpu8RhpaqzQqioRdG4NRjlocOSuqOIALyNrkahphipCygE+piPl0FNZwTXtTeGc9%0AtUCaMiXlJllSpBCIY8TR4YwlawdV0fmO1XpFPwxUazDOkm3zCM2O1dDhugGUEdKCsguYvrA8jEIV%0A2Z1kfJwFTEEgRNU8fKD51lHIFKqRftX7Ht2tqRimmHDn+gHZOBurvop3k6an8wf0/QWy8VRtqAi4%0ADIpcIoWA1pGeSK8ya2M47iyXu8KhDthhoo6BsB2pYWTMCUKi5B1RTQRtmIxmZ8VDqe8GIWq0vVd+%0AWwG2hYYifappzCiUWgCi0oxzagXyDIwJW6g2RpxCGEjn1RFKy3oqFVKp5Nqk/zlRhf6Ebs9DjqUB%0AJ41RaOQMi9Hs8QJrsd7hjGVQIu8KUYgZq64nx0QKgZASJWemOLELE6dnZyirmwJAQCLvOryzApLV%0A5l9YyyKZnuvrqhVGCe1l9gekkUzqeYYQe+ucec+f9wOrrPSytQh2YeS1T2EklrzAcLvdljElQhRl%0ATE7lztr2Oa6vD0BIKUEeWwExT5pQmpATp9sNx23TxWi0s4QsEidrPX3v8VYSayR5S+IYhdqqJXFp%0AHAlxopRGWd5N0uRYu6RBmWZ2uG9IlSCZ7cZopRqrQ/SUNWVqMhhl8EZ8d6wWPWAlkwtst1sBPVoa%0Ayvmrzik4MeKcTPlnyUMuiTRFSgNHhn5gGHrO2gTMOcOVK5d5/vNfwPHxMVcuXebee57HOE4cHV3k%0AytW7uXT1brrhEK07+s5yeus6x4dHrDrNurN0VuFUJSuJ50yxME0JrT3QiqsmBdJN0iHFx37S1nUd%0AXSfpKfKwSdymSKck/SxpzWZzJg15460JoJGbvEOmgwv1sLFovLdLETuDReM0cnh4tETPzwDQeSbV%0AeWp8bjrsWlmAImstMYlXCbDI02YZ2fnXkVOiNqqyrojpk9GNkVOIU8AozdBL/HCKiWozWjlcSwE7%0AzzDZo+X7KEqtRRan6t6nZ/6dSxYz7Jm5Y62FFu8phsHClKhtw1zkjrUuE9h+teIwHbPZ7Bgbi67v%0ABy5eHKRoaUbl/xCxluQ7vTyXzE+GEvnjfEgpM5uhV2pNlJSX6eh5bx6lFA8++CDvfOc7+Y3f+A0+%0A/OEP87u/+7uUUvDec9+9z+1D8tWuvu95wxvewAc/+EHe8pa34L3nec97Hu9+97t55JFH+JM/+ZPF%0Ap+e/9jrvxfFcl1KKH/iBH+Azn/kMjz76KG9/+9vFUNlaLl68yJvf/GYeeOCBZwWDvtqVc+aRRx7h%0A8PCQN77xjXd8/Ste8Qruu+8+3ve+9/HAAw/w2GOP8aqXv4ynnnocYxxn2y0nmzM2uWJQdBeOGFZr%0AlHGYLB5ZpRSshkyUg7ruY0mNdhwcHHG22aCUofODgNApQVWkWOj8gFt1dL5HKfHS0FazG7ecbk45%0A25zK3lUV3TDQ95IoknJi2k4EHTDOcXjhkPXhIdpqxjCy27U9UMsYaQyn3LjVkpZKZVhrau2JK4NV%0AlktHF+lsx61rN7lx7SYgppc5tdTCBhRr1eP9agEyh67ncLWms56zs1OmKWCNRRsxBZbJioZ/9a/k%0Az3NdL32pRM/fuSjEU+c973nur1MK7r8ffvVXn/mx//yf7/z7m94kf77adf/98B//43N//PDw2WPp%0An+11KSXAzyOP/OOf/9BD4iH0j33PoyMx1f7G9c92ybGiGTdja46FyVfKfqgz/1cuAfuNcSjVZFNV%0ALX9yroxjpPcao5tJe5v4CkjUSW2V8sIwrC1yvtb9IIOZIVMru3Fkjlb3Q9/qAbWk/aWSMZNdzmOt%0AFbOF3pwEU3I6dx4atNNiCGxAgoak7qCd4TGWZuapG2DUWODKAJauE3/GrpOBVBgnwhSYxghKBki+%0A72UfaYV6SlESSGNgjAarpWYrOTEHPig7exoplLXSDJp/cD63G1cbC0cr8YFRMRPDRK1ido2xCxO4%0AqrKA+VVJmpdEPTdmQs4o3cyHS6WURIrijYKULLROFYOjOE9GWCzWi9xkKolUd5CFHaNQ1KQIOTL0%0Aaw6GAxQGNUm9c7o9gVLJU6akijU7OrtCK5GsqNJq6hzQyrArQeQeGoxzkjiUxCAW3YzK6QmTIoVE%0A3AUocDBYTIGaCqUmtMs4O8vGNKl4alWkHGkp6fJgJIPKDpM1JcHMVrBKJEZaZ5FHzamDppJtY2wX%0AhUqGPA+EUQvYqYywUftOko5yKqisxKRdSXMaG4si1SwDeok5BCX+MkWJiW+qEHKR9FrmZrc0L6oK%0AIVNKRBkjwFtOaCNpVSnOCU9lOfcEMDSMcUSbgunEHDclGoADCcu0s9RaMHaWXjY2Rk0NZMpoJG2w%0AJmm2pVbVqKKpKZNCEuN0IzYDRguLp3M9292WUjKuszjrGUtmN0aJM1eOqoThUGrF2x7jBPhJAWq0%0Acg+LWFvoFjVmF2AskkKgToFdpKXFCctPzNcFEKuxoKqRtN+ciFMgh0TXW5GkBmEwG98LIKMNRRsM%0AWkDFLKBG1wkAIKxAS1XiC6WVRaskQ3tAia2RSAxbfaXlkW3PoQz1c62kll6GyUBGkdA0ELEGqBFN%0AgDJSS0CZSK2SxgYaVQu7sw0hQjWOalrSWJMZSnp8QdmM0RlbCxaFy2CzsCZtp0iIDcuhVugcJSE7%0AFmpIpHHkrGZOTUU5zeBWrLqBVS+1nbUWTWn9rLw2rRGgZgZCmX1xhKEmW4KmKEiNabcAhqUsKX4Y%0A+SN9WbOk0HXxN0p5XrNGfKhqFbuYGYxRBbSllkoqhRjDwgZVVjzPnPet1zEo1TE415L3xHw6TKIu%0AClGCUWrOhJiodSus0sYSslrT+Y5+GOg6j3Ze6uqUxEuI2fJDNxBLy3uQUmNB0b6f7DXLummAsrGA%0ALhIfP3tgAlTp353RFC3kGqdhqoXagHaNkn73vw+G0J1TJmkkxUOo74elWZfEJmGq0GLwXEuNWppT%0ABeM4EpuBcdcJtavve3KJ7HbbZfJEKSjr2s8yCyA0J3DMaRjzzdJyrO9ZMM2AtxQxTO6HbtFX5+az%0AMkumaj2nHWxXZZavTVw4vsDlS5fZbrecbU4IQbSVIWSmMWLtbHzYkM9GZ7527RpXrlzmnnvu48Lx%0AJZ5++hpPP3mNG9dPUX/3GLuUmGLm6b9/nLA7o8aRcXNCGTwHqw6nK9swgpO4+9OTU5RaLyaBOWfG%0AaeQIKcq2ux0pRbRpKSuK5f1fJE/TRIwTwyApY7du3hQktbOcnZ2Rc8J3njFFaPTwtTN0nWwuc9rX%0Aen1hARSMMUzTxOnpKVcu37WkGc0TtLnQPT9lnOVXqiWnlQbsDasV2xs3QCu22+2SlDZud4QQWPt+%0A720wBXKMdNbRO78ARSUmSkzsNltKyqx8L4dBpenI7zTGntf1zIDam2pXtBHvn1SliDbGYEqjota9%0AdHCR17SJa4wRbyxaaTHEq/t0gzmtBFgYXodHh8QYOdts0GZOYVOgyvI6SzNfE8lZx2jG/bPZ4hM1%0AatGdN8+0ZZ8ReQFN87t/Deef8x/8wR/kW7/1W/nzP/9zvvCFLzBNE5cvX+Z7v/dfAHeyCb75m7+Z%0Ahx9+mEuXLt3x79/yLd/CD//wD3N4eIj3nje/+c1cunSJL37xi1y8eJHXvva1vPjFL+ZnfuZneMEL%0AXsDVq1e5++67OT095e67716m4w899FBjS90Zd33p0iUefvhhXnTeRPdZrtVqxdvf/na+67u+i099%0A6lOcnp5ydHTE93zP9/Dyl7+cw8PD5/zaV7ziFXf4Ac1XSon1es3b3vY2Dg4O7vjY4eEhv/ALv8CH%0APvQhPvGJT/C6172Ouy4f8+n/8/8Qs78Kp5sNJ2dn+H7g6OIlrHWSrtDAoNoKkhgmmeYpOWyHrufy%0A5Utcuesubp/c5r57n9co35oYW4qOMawGSQ2yRp7ZfuhRSnN6esKNmzc4OTthHEc677h85QoHh2um%0AGNhsztiOW1lfznJ04Yj1wRplJBExhKkZPAvV3DjwgwVVscaJCWOWCamqilUnUodpFzg7OeXsZEMY%0AJxpBQfTzpeA7MY6VQ9XQ9x3GWjnwp6m9LxU0/OWVu3n8q97xb1zfuL4eLzEp7fse157TvYeeFIk1%0AF1JO5OZ/uEjDtUywfacXzz6rDKYKqDAFaVZEYuJQ2qC1SEEqgZzFIFTXmRmTZNCDeA3VWsWnTEtq%0A2cx8CS2ZyzlH33ekIlNP8Q2hedLJmeGdFyZ3DMtZqrXGWYe3e//JeQhRZlNe7vRMmmU/terFU1IY%0A5HKeTuPINE6UnNsZaZtPkDAdKopqtEinojTDzmpqmeOxFYYKWgx2ZaItcgqR6c5R5nnf+CjVmiNp%0AKI019IPI+edptpiNNrdeZKJMY3eimhTF6Ja8V3FafDtyjiJyMnoxac2qNCNDDUYYo0obilE4FDUF%0Adk225tTs0alQyoNXFCdJUoFIqNIkKRyligeUzZaoC0a75rUhJrS7USS7GamvvXWYFmdeW5y81mL4%0Av5syoVaRI02gCwQNky2UotlMmWoz3okPkVIC2khIiyYXjfUaYxWm9HQq4k2m1EBOkVoSSutFDq1s%0AZbACcpYKaRLzZ1XFf8eopndBZF1FKSgGqiEXA1kTcyZmSEURCiL7r4WiCqnmFjKiUcaSWzO8zREd%0ACmOa2FVJo9MFihL7gxhje50yEEUpcquZrW21nlKL99bcgJZSiCUSY0XbRKcGQHw8U0zorIg1CjOn%0AqqaQEI9NYw2pMeBAmEL72PGZQW7FzDtVNBrvpDeRIbAhp0wogc57aeRbXPl6vaIzirhp6wODqppU%0AKmmCOBVCaIyG7MlBTKLPS15LrtTGBqKoNqhKTR6kKalKz7RTUCJFRfERVBIHX7LEr5uiUbmQpkAO%0AkjIXxhHlHYpOZJ85EeMog2BWC6NPK0NVzc9INf9NaO9j87GRDUeA8jZsMVpjqE0ir6gYitJihG4q%0AymRy3RJDJUw7UrxNSqfUskHrkUqk1ojILBXj5jZfCZPIIE0zvEb6VmsM1mmsqwydQa8dqu9w9Fgz%0AhxRBrJmQE0mDOVqxave1jpmiA0lpphSYdCTVTNxtmXaRjR9xTnpwby3WaWHxGdOAKLMoCWoVAoAg%0A/PMwYnaq041Y1KT8dX6PW2qnblJKauNdzd6rwlotyN47m5vP0uY7UpLbvpuaj1XKWRg7TpRH1jmM%0Atag2RHfNE7ZH1A4xRsYwMe0mYhLvWHk+k6yfnKXH9QEfxiX4SORalVQSRsszbxEgqCowSjxpG8Vq%0AkXcJraIuhABKWdZYbfKvosTiRexa5GtUA5E6b8m02r6tV1UFdPvSV6kivm4AodkksNSCKgrvNV3X%0Ac3h4xDAMi9Fg3/eklNvESAtVUyl2rZmfm1rfjOH63ou5WBVz5GkKeJcYEUNToVfvASiMJo0jVI1R%0AAj7V3BIREJ+YEMSzZLVaMQw9OSe2ux390Ik+0XtimgEqMaJbWE93/M4yWRqnkWE1cO9997LZbohJ%0AmExUkYxtt1uGfrVI5WaQ5vOf/zxKKcZRGuqUE098+Wke+9wXuX79BrsQuXV2Sr9aM8WMUYYSA2cn%0AtzjoLZ3XDJ3lRoqkCFVnxmknMrKScc4Qwsi4EylH3/fcuHmT3XaDNgcS91iFXi2SLSkox0lMAC9e%0AvCgeTnHCWsVqdcR2u0VrxWoYGLcbSq3sppGLWrM+PMB7z8nJCWdnZ1y9elc7CKR5jzFydnrGHCsf%0AQmjvt9tHbKu56BNaekwRr/eg0XzfvvKVr0BVbJsp8Awejbsd5viSJIPVKk1qivRdx3oY2LTXrCui%0AyG6RqEYpahIvH28taWppXk7iV60R/50ZEOo62SxKSZjZN0UBTZrj6r7InXHEXNqmWvdm6bVFcOY2%0AbZX1L2taNrKp+cAU+mHg4OiQKURSEq3rqutFWukamy4Jk8NaS9d36FNNCBNZZTQzVVLii6U2LcQ8%0Axxnuo3Jn2eezsWO01tx///3cf//9dz4PZODRO/7tVa96Fa96lkjr17zmNbzmNa9Z/n7XXXfx1re+%0A9Rmfd//99/NzP/dzy99f/epXL/9/GAZ+4id+4hlfo5Ti/vvv513vetczPvZs1zAMPPzwwzz88MP/%0AVZ8/X88lReu67ll/l/l64IEH+Pmf//k7/u27H/wX/00/+xvXs18fOTri819jNsv/9ucf4YlrT0qj%0A2RpgpWViY500TDFEahVa+3zW3Xvv3VjruH37FpcuX8JYw40bNzm5dSJTSSNFaamVsfmOdcPA4aGk%0AzM0hHd5Z+qHj1u1rXLv2FOjKlSuXuHL1MtrCZntKzAFtkDRJI8+v9wKulyqDi5QTzsprz00uMidf%0Ank+UApG0qAYa3616sP/v1+djjz3Gn/3Zn/Gyl72Mb/u2b3sGyPzfcl2/fp0//uM/5pu+6Zt48MEH%0Av2bG9v9/X0op+q7Hejm3phiWiHa0FO05Z/HcUnM8uwFllobFWC1R4c7iTUdnPGdnZ2w2Z5RchIRj%0ANLpIUooU6cKyoGqMdWhd0U3Ooo1Q+XPOAnJ0HdbZdj7tByQAKbfBGWJMXXOmVBksWGPpu75Ff+/Z%0Av7UxV21rFiXMAkQqUcXAtghrSCkBcaQhLChlsbYnhMR2Oy4m+4r9AEYVRJJCbcNr+f/CTpJELkVB%0Az34jVRLBlBb/DjEhzpQYcK7Hdb00rzk2fxqRUs3G/mKuLcDbQd+LQXDdg3czmCQ8rNTUNKql/rQ0%0AJoRpTGmmwDTpfeepCIhVEMaDGJ5GTGNGhhqIZUTit1tMdhGj4Fwy2vQkWxnr2NZXQTlhKuVSKMYh%0AOIEi6omshJmR27Aq5kyuGeudrAuVMUljq8j8KBWnNLqKD4/KWSKvlQBLqWi2Y0aFzCZAdZ6u8/jc%0AIuKzMM6lEZQ9VFVFzQGrK85V+i6R4g5qbrZskZgnUIX1sMJ5yxgCt27fIjSJnymKYmZARBrUDJSq%0AqFkRQoKUGadJJFONdZ0a+KWcIivx/zBWo70RFhGVWLNIU3Iiq8acaGDkbifr0ncdphiJe28fS43R%0AuGW1AAAAIABJREFUK4xxGZKEEMTwugHA4xgIMWM96OCIubDbTaSQ6JRfmPBimF3ER6n32NERQyTF%0AADkzbROq1X/KOIzSlLp/Dc51TWKZMVbA5ZubG+K5Mhy2Wn1EG8Uw9KiV48Z00vyVK70dKCjGXWY3%0AJsapkoUAQUmyN2lrWwOcKY0dX9MsTdVQm6erkfOpJKmPUSJfD5vSbGEL1ijcukNXiJMkTdfGDjw9%0AOaVYh9eGqiqlJkqR4CFjxIS8NtBVosT36XMwM1Rk35qf77ZDIyS92nxEVUvAa3WyVuQc2J1e5zQr%0Arm8DN093nG02jONtcjml1q2AQVXOVoViGk9JuxM5p7USpUBBwEwtDEplCpPTDMdr1JWLDKuLrI3G%0AF0XeZRKVqWaiUWSjQBmsMjhnMNVSrGeqkY2ZGFUmbTN5El/Ss43Yaltj8N5ysBrouw7vLb4TSZYW%0AupCAqsos8rK556eC7nq8q9SuAevURW6llGreROc4qko1CVZLtquSuD0nacl+Kb3j+UE6VZhMIi1r%0A+20I+1AgYyhRkrbnXqfvHN0w4GMirSKhkTimaZKesbGHSq3EWgnbHeVs00B6I2vHzoOQji7lvZRb%0AKWHwKCEFSOqfYqZxyhISULEUkSoL+4nlPZH3Q1NzJtdEmQcldbbgkRQ7impn2HNfXxeAkNAvVQNn%0ADMY6XNfRr3q6vsc2nftMxzVKZFmq0dxSyUxBbojvPMN6hdGKfuikEEBQNWs7vB/Y6SDTEWVBWwqK%0AkCRJggyVGQzSlFSourRixAAZ7xxqtUbrinOWkkVnaJTGOydUtmashq5ieDWv5HOXtkJpjDEAIr/q%0A+x5rnExzKpRcSUkWRN+vWB0ccHZ2RkiJnAtPPvkV/u5vP8swfJnbt29z68YJt26dMI6TmNPFTFKx%0AaYELcbclTlvG7RYoUiwZ3ah3pRVOUpTFKKkVNP+ivvcSclBESpVjhqoaE8hJEyDc9UXDb+codr0H%0AOKwR/SWIBnQKYa+Xd5YpRDabzQLwGePQxjaUNgj1XMk0KaVAyk5kakZeW0yBKY6UWgk5UiKY7Akx%0ALpuDUmo5PDWq6WFF250o4vTuJD601Cxmg84wqsaQOXd41xQl5aCUcx4MoppNzX1f6IgOrVq0IJqS%0AMrVUjBKKt9WKWrRE/CrV4rMzuUQqmVJjw42l4BZN+n76UOvs+9Noykl8YGKMzZRYRoqq0dTHUeLp%0Ae9e1qEeNtrJ5zfLAWkUHnkh4s0e9NVIAl6pa5LxEehvd/GhK5uLFyzz04Pf+c24d37i+cX1Nrx/8%0AZ/C7eYV2/I8f+F94+vpXEPlvT1XgVxblKuNuQ5kmhkHkzzHsMEbzwIu/jdXBAbdu3+LKlSs4b3n8%0A8S/x+BceJ+wi68Mjjo4vkovmK9dvcOPmCdo5OFjjjw64fOUCB4cHdJ1jfdDx+cf+C+Pjn6UauPeB%0AF/ItL3ohrtec7W6TCBhTMVaScczcHFhLypVxmhZGpjGGGPeeKQvrrDW3IPID6z2FyiV3F3zrnYBQ%0ArZWnnnqKP/3TP+Vv//Zv2Ww2HBwc8OIXv5j/4c1HrFf7w/Lxxx/nAx/4ABcuXOBFL3rRPwkQunnz%0AJr//+7/PK1/5Sl7ykpd8TQChmzdv8qEPfYhPf/rTz/jY8fExP/qjP8pLX/pSQBrFRx99lI9//OOc%0AnZ1xzz338NrXvpbv+I7vWKRVX/7yl/nQhz7EE088wUMPPcTrXve6ZzAYn3rqKT74wQ/ymte8hm//%0A9m+X6WGjo5daZFDQim5nO4wWQ9vOreSMrxKNHmNqbGaRNlUcqUjK0eqwo3eV7BQBke2kCVC1hSUU%0AYhDGrLOSLlaipF1a7RcJeVIJVUCllthphEWgsyLPPz9mtruRlIRyqrV4PBikCbezH5LtyEka/5Qz%0AMRSKaelD2qFRhDGQc8HbnqrlnEwpElqC6Sx/TyExTWK2X5Ei3Tc/RNWKtTgJM8haI79/zjL9Vhpv%0APRqFmw3fEUDVOksuhd1ulPejVCzy+qgKUytFFzRSP0mMvBOmEhG0xTvfACwZftJ8JgRIyCJX0brV%0ApC3piSrM3Aa20SToNOaoNKOZWgV0UqUQQ5C6zfeyBrRCNQDKKvFCzFMmp0hUMBVDwYp58WyuWjRx%0AAlNoTQ1QswAGGZlUWys22DmJnEWp5pGoRV5YKqZqAR2ad2FqvjiqFiiFMBW2IYCGajS6WGowNLsc%0AUEYCUJGaa9pOUEWC01mN8gq6SucdvV+z6js0hWnaEWLAN7ZAyRucDiQ1EpvZrO5c88kTALJqJbIg%0AkMjy0qQlIZIrTfYs4q+ckxhQi5uu9AsFaMPrlFNjxFRSC3ZRphJjIcWCsVLPySBPftmUEs4XjM17%0AO4WYGgAqUssUq7ABq9TrJRambSaFAqZK4lmuIhVTFWVbE+00hKZuGKWvsrbMYlHxptIaU8Ek8fRx%0A1pGzJicBVq0xDMOA950MFHNpDAxZp+O4QWPp3SCM+lCpu0weMyW1NW0MuTbvVCVnSq6ZojKq1cWz%0Ab5CqVfwInZYEQCvSMq17UTOEnTTJnaPrhJFotJc12iR+sURWxohHVU4iySSz6l3bMwRgUqbITae0%0AVOcm2V3qcmD2DVIVWspWqdIHyuBEgCORmSnCbsfJyci1beH6JnE6Vc5iIeRIjFtC3FJKbEwlvbA6%0Adfu5klwswO0sSROT+uaPqy2uVmyueBQWcRqqOcr9t5pYMzFUdLFQLLZoYVBqjTOGwVhhpXUKHRWl%0Aee6EOJFiaMqcEQW4psrp+07+dB3rToDdihi+C6stiPmz0SgrKXazB2nOIo1UpvU47BUQaN16H8nU%0AFjmvRmvxGco1C/OteTAtU3VYWHUokZHVKiBdaszaVGXw4Wwzk/bSrxpj0M2QehgGYZTGICzzGMlF%0AjKinIMyhEBOxBd7Ij1c4M4pEujHstdb0vmsKKI3Y9kmoim54gymVqov08MU04CeTbaUqQ84JUwtO%0AQUjyvMec0bWds9ajrZPzedZgP8f1dQEIoQRRzWRUo9bOhoizdGduYmNMaGSKKtGn4sETUwIFznuG%0AIuZdxs6+NM2LBWl606zZa0UTzNRROZCs8W3CqpdCV0qEsvjVDEOPxAs286si093ZcyWnTLXCSoqp%0AiFb0HCIkm4VqUchx8R7Zm/pKjF1qjuVKKfphYLVekYv4ZFhlscYx7gLTLnLj+nXOzjYtur3ijGPo%0AHOthxRQSu3Fk2u2YtjvCwSipaE78f2gpUq5F7CkNu91mmZZBxTuHm1NBYqYEObBFg+8Zx5FSEpLA%0AkfbePNo0Nsy5OHnvRIqSZyqsXuRfYyvSYkwYI5NwkPsfQmA37tBa4bwjpokQbCsaDSFVYo7E7EX+%0AV4VC65rxXa77SbZq4MhioKxl2h5zwuEw3qFTkGQOVbBujmOvEtHdRPnCpnILO02KTtvkhs1fXpk2%0AfaSlPIgBtSgAxchS1pgcKtRGjywyxatV/Je00TKNa7pSQYDBmHNUSb3395mnSH3fE4OkjjjnKEWA%0AxpSKgDpAbd4DYryrmFPVjDF453FGEilqFQZALVJwSLSmaodelaJZSSrVPfc+7/+7feQb1zeur8Pr%0AJS/6Di4cXSCWtMifQwpUVwiMhBrwB46r997FxeNDYpwoJXHh6iGrgxVmVXCdxjhYX+6xNxUjkdUV%0Az73Pv4uSJbJ3jFs22y03bp4yxjVHx45hfRHfWbKKmF6zPl5TVcYMmkiUIspL86d0Ruu5iaSxGfd5%0AKedlN7kl1+Wcl99p3neEKdrhOk8BvPHPeE/+4i/+gl/91V/lySefZLvdLt/nj/7oj3jTj/0b1quD%0AZ3zN1+J6wQtewC//8i+zWq0WH7p/6rXZbPibv/kbPvaxjz3jY3ffffcdDMdf+7Vf4/d+7/c4OTlZ%0AQiEeffRR3vnOd/LQQw9xdnbGBz7wAbbbLd///d/P+9//fi5evMj3fd/3LeyrWit/+Id/yF/+5V/y%0AYz/2Y8v3rii08VhvsKJRhwxaSyqM1BduaS5ritQySVerJLmmZidBGlQml8TIVVlU3Yci1Np8g0qB%0ArOj8gFGV7XbLbruh1kTfe7reoZ0RurtWYMT7pet7rHLEEihJDOkNBm1kMm+tNJhaiXQhpyTVV1Gk%0AWAkhNQnCzJKQSYQ1Us7GSZpq48XHrzSvv90mUEuRRFhTCSk0ECrR9x2dGTDNd7CU3FivwqbKFUBD%0Antm4uqXNWHSZJeqO3vd03olsS3WEIAwoo71EXlck5ahodJbpsNFgq5jpe+Obv0arh5FB6Xk/vhSF%0ADTz7IEn9WuRZVnupYK6xZfPU5r0k/903VrYxOkQuZIwDJed7BmJLeSolkWsmFsWUJpJKpFywxreB%0Aoaaq1BoZFpA41UIWk0O0FdPdqjKFBBgW36nafpfmP5mzpNQprcBqqiotqUtMotugHxULISUUeZE6%0A0eTP4rMSUSXgSJAqOUgqlSYTfUdNmc5aSoQcFThH5w6x3RrjDzjbbrh1+xa7VKhFhmBOOQEfrcjj%0AxAA8yBrNIr8CeZ6UUeQYidNErEmGr1aL/02TciQquSDgapRI+lQy1ncCEhUBdiqJ3RilQW5rNFeN%0AzYpcMjEVQmwmtElRSiYkEdjoOeErZuKYSKGibF2CQJSTmq9WTdaV2l6jMOQjvdZti2hSp8aMK2X2%0A2RRD8ZyzJDkr6LsV6+GgsYMi0xhQaLwVjZ7xFockM5EKYRM4u71hu6tk5THeSbKeoknI41L3VgpV%0AZZH9qUrVYkBdFFSj0EZeZymJGmVg6bRl1Q0Mq4G+kwG2MpbkErspMISAK3B04YCD9YqYM1MOS3K0%0As4bO6ybVkgGt8PIygnbXRYXC0lfMpi26PVNNNdK8f1QDcjSKFEZOTyaeurHh6duBbdQkZSmmUlUQ%0AMEgJJEfVkJs/jxYp0MwUEQhB0rfmKOLZxNhri5O8YpSYMEGJErleJGQnFwVVk1Mm5VYL6NreV4PT%0Ain7VYYultgTIEEamcUcKgZIipTHZxnGUoIKYyDGSJysgi3XkPDX2TU9ln+pc8t7rVWmF0w0YBKji%0AcoWapVPC9Gn/Kgwi2U4otfXYcK6Hlf5/Nm2Wj7d7UissAUAIgzFlVAiYyS4SMNvSJ+ewBLSoV/qc%0Al7TwMXbElBinyG4KxJSkVkqZEBJTEMni/LoO1mtRqThH5zzeyR6zeBVDs+vQ83KiAllVisqzJZw8%0AGxVRnFRNNQpjHLbv0daRikL/9wAIzYa5s1+KNrMBoIG2WOTGNopxY2IoMx+ELT0K0SWKj4xQ+nJz%0AvS9lb6wYY1yQsv2D26Y+Xqi1xhoxbGtgjFl0vAnIODfQda6lbQVSymil7vCwEfqgWgrrPX3wzmv2%0AJFqtVvi24KSfr0yTJKddPG6f2+I+lTIiGaiVaZzIObPb7lqR6chZaHzGeS4cXWAMApqFKbDbbYkx%0A4LsV/dDLRCsHlNZ0nWe1WmMshDAuiT2lFEE2vSeESE6lxX2zmDJut9vlPZ6jwCU2vvnhFPmao6ND%0Aul4MaUMIDUiSz7XOUUpp9G8Bm+aUMZCI8d1uw3q1YrVacevWDWKMDMOAbWBVykIfVFo0oaUmco7E%0ANJGK+B9JFEARmUZjGwnJR5IySu/x3pKLRKfPkzpjzFIYzx5LtVSGlrY23/eZeVVTWaRcqU2BhNos%0A/gyzKXZOqcV67j1eKGqhQIrpZDPoXCRarUkzMsGcQ7TOb4AzACdTRtm8uq5b7uuSXFKFsqhbobs3%0AdxeG1tAPEuNZG1DZAKnaUuOMURhZspJ+oJ/pmfU//6/v4Wa4zVgTZ9uRs+2G3RQYwyQMhDDyiUd+%0AlplK9z/91q/wO3/6KYahp3OOznqolc46Tm+fcPPmGVevXuTg4IBx3LHbjSJ98JaqIE+ReGvDxYMj%0A8foKUYo6rSkxY6qg83dducKVS1e4eOkSl44vYq1nfXCAX/VoqykUTrcnbMYz8STToGqh05qV86yd%0AxxmLrYUe2cS9cXjbiVxRiSRAM6dSKFzX0XV+2XtUndMLHc535GnH2dkJWknR4Z3Cd675/UTiNHIW%0ACqPq+MzffY5tyIwZ/stnH+NT/9ffsomBoh03bp/w5FeuYazl6PgYrRVaVVRNTe8t7LvDgyN0VVy/%0AdYvdbiSXyhQju91ETOL55bsOpWRfIGe8E08RGeAo+n4AaxjTBEqTtWI7iaG+94710Yph1VFq4eTs%0AFlMYUVZRVWGKEzFHVus1V+++ysUrl0BvGdN1fCfsAxU199xzL/dcvo+aFZvTiRtP3+LLjz/Jjadv%0AcuvWCXGX8NYzdOvWIMoesx13iy/Ikrhk98mCCiXm/6UwDGu0McKeqJWu71vBLAkuKU1QBcAYhh5t%0ALFOTbB0cHnLhwhEvvv/b+IW3/ptl7V+9ehf9wbAMOlJNXN88zY1NoFOeg8MVl+++yJVLx5QSmdJE%0Ad+ixg8ZWzS5sUBGSCdS+oDIMFzuO7zkiRcVq07Ha9RSb2WzPCGXDGM8odUeujhQCw8pzfOkCuUas%0A1QL4pwomy9STjLEtQrtIrK9SoI1bqNsz4D2nTM7nozAQ935lfddjO/Ft8uxZOLVWPv3pT/Oud72L%0Aa9eu8frXv543vOENXL58mS9+8Yv89m//9j+JAfSPXV3X3ZHa97W45vP7TW96Ez/5kz/JarVaPqa1%0AXtg9f/3Xf80jjzzC1atXefe7380LX/hCPvKRj/D+97+fX//1X+e9730vt2/f5pOf/CQ//dM/zate%0A9So++clP8gd/8Ae8+tWvXorQz33uc3zsYx/jR37kR7h48SJzUos1ns6v8F3fhhsyQEuxNClWhzYi%0AB5nNamvdSx8Ullql5iq1sDkbZeqcxSsuZ/E0WMCgIpN55yW44+TabW7fvgFkjo+PMEcH4B2lJKnp%0AjGv31gkTNipi0BhE0ma0MIM6L/VErVU8G1pSSp0K47hriUamTYXl9wgxkZScy2Fsw6ia0U2ylHaJ%0AaSuAEJ2mekuMhTAmlILODay6lTQwKUukOhXfSXFesoAzpjrx61PColZFUl+0kgRSm7U0utbRr3py%0AJyygMCXCKCb3KlfyVFFhBmZAWYkv911PqpVxCosHWi3CTvZOZD4JGWwZDLpqapaUJongNljtiURi%0Aaak+tUiiT0un0cgwzGqDG8QTSqRrllI1IWaR7zVz05wjqSSKKmL+jJhF+1qZqdIpK7SuGNVJM04h%0AtVbNWYfuhLmSJmYYpDGWpLE1jf2klEFZUEmhC6ii0Hh0bebWpd3v5rEpdZiS9CllpXnNmVxkreqS%0AqTURc4QycXL7DMqEtx3Hhxc4Wh02BllC+Y4Bje9WHNke51dQHUo5bm9P0NVgcAKeVyXSnVIEaJqT%0A7UqWRr1UkVaGiXGzJeQJ13lMJ2mwaJE1Ziq5Sm2YojTPqUoiaEqVlCogprS77URqQFmpVRhRmBbb%0AXclVWO+5ygA8V0SiU7XEtE+JOGVKbF46rmKVobOWnS3UIqlRzjsma4RtmIsMBFotl4uwYkwVyRta%0ANSZKZrfbsd1uFxZ5ioU8BjYnO1KMdLaDorHacfH4IiVWaqhMO0n8vH3rlM2ugB3o1oa1X2G0ZRa5%0A7ANPmi1EzQ2cc2TFEjeOkn5vDAFVC5XEwcGANQ6jXJPlSJ3lvaRWVaUIMdP1XoCvkChN/lc0sgZ7%0AjyqJWmZQtRnnz3s9exHI+UTA+e9ictyA+gYamRbIAjAFSQHenE2MxYDpoLNioLWwYioLNY06U/Ip%0ApaV6ze9TS/cS5IRl6C3KkznFuLTnKZFQ5FpRLeBmlhNSRHtaUBRdmzG6RWlhhhlj8FYzeC+gc8ko%0AZu+luPzbbrdj3BS8ayC61qJ4Wa8Wj6z5HJNQgH1qZUJAQXlsKsv/2mvMJctQe36Pa73jviz3A1q9%0A1xQiWcJvFu/Vtr5Vk7XFGNtzJvIwa+0CCM01imr1pEjsHd47ulpEAp2K9DezKXUIhCmIKXWKSy0V%0AUlyGat45Ot/ROS9pedZilRa228wo01Yi7ml7OZI0mBoQp5wXhYtWYDuM92KerUSu/dWurwtASIgW%0A+0Qf0YLOzbcsFN/0fFTIDaAoqjRPBstAL8XBef1h+7yZzisPQW5O6Pupi9zcva4dJQunpPlzJHpQ%0At2j6nPeTI63FOyYlmQTNoMH884TVFJZo9Ge7YoyM47gU1vPrOV94qyYhG8eR3W4U3a6RAmEcxyVK%0AFvaFeygTXhuGVY9xjtu3T0gpMo47xmnLat03c1gBhECKgmEYsE5zenqLUmThpqZ7FK+dtIA7s4zA%0A+3OGy+1js1mvNfaOfwfwzqMUC3oaYzx3P/a6z67rlt8HRCI2jiOHBwccHh5y8+b1tpnwjEZCa714%0AD5U24cwpL5Ps8xpqWXOG0ACtGVhLI4S4Z3CdB/vmFLOcMwcHByL3s1aKcyeo8tSmKJVCLKmZzJVl%0Arc3rPrXI3yWmvhZok7IFELJi4ptj2qPoM7tJaWSut7/OA2vGiHwwhHDHGlHLEbY/NIwWKriaJ5JZ%0ACnKrGgVW06j9okkV1lWji1MxxGYWeefrqSnicuHk5IRb16+xGUfxGyiJsNsSw+7O1x8mtjduETtF%0A52HV9XjrcP2Azlt03hHOMqHuRBZz7DHW4TtPtxrojOOC7bh4cEjvB3Qp2CpgjcNQc8GhGLxMjVb9%0AwPHRBfp+JcCkUhin6Vaeqo4pqjCsHCVFao5C06xyXteUIQTWxkPKKDSds3hjIQtLrZaEUYYpRHTa%0A4nPX/BmE2RVqJVYxaZ/CRJx2eG8J04ZNbRTlkiglUWrmJFUePxn5+2u3Od0Frt064//+wpd4+qmn%0AqcaxOrqAoTJuzkT22eSKfeexGlKtFC1sybDbobUV34KciCkTU6ZSUAZyTYQI1mrCNFJLxpgeY8QX%0ARCkwgyNTOT3dkqmY3nM2bdiMO6wxbNOWfuxQRnFydluYBOse4yXNzCF738nujHgtYvuIdhNj3JJC%0AxuuOk7NTtpvHuPbUdZ5+8ga700DcFTYnG8ZNgBZnu91OzOWZUgrXdyhtliljiAFiA08b/XoMEyll%0ApiSGg9MYoFYOLhxz+fIlLl26SAgTX/ryFxm328ZIjA08iuzCxHbaMYaR5991JzNON+ZD3/dcuHCB%0AftVxKR9yezwmxICxlYP1QFGRYjLOaiITiozylZh2gtt2GXcokhJzaChdIlNwB3Dx7jVHl3tObol5%0A/y7e5sbtJxjWK9H094ah9qSsqSqzGc8gFbre0lsnxpSlEAHdhihaa0n0Wc5Jlr1YgGYnPh7eL2fV%0AvK8YRFaxTM0RQP83f/M3uX79Om9729t485vfvHzsvvvu42UvexnHx/87EHi2K8a4sGustazX68UI%0AeT5jNpvNcs78w89JKXFycoL3nvV6DcDp6SkxRg4PD9lsNhhjlo9dv36druu4cOHCs74eoE1JA0dH%0ARxwdHd0BCJ2/PvrRj2KM4Rd/8Rd5+ctfDsBP/dRP8ZnPfIaPfexjnJ2d8cQTTxBj5L777sMYwwMP%0APMCjjz661A4xRj760Y8yDAOvfOUrlyGEUgZnB4zyKBwgcvQUE+MuNt/FhHOdAJ05o5il3DJ5Lnlm%0Ayxogshu3+Oa/o1SbHOcoUudmxjqNI2kjHnUnN044PTnFO0Xt1+iV0GGnMIlRp5X9m2RIRTGOhRAy%0AvepIVrHdBrROlKwBkUSlrIhJJPiUglKS9KNUlTTXqsmhtnW3rz9UhVAyJU5L2hilNUNFo6rBIEbc%0A1loG36GUkSlvSG1A5elch6qKKe7IpaCVwulOGlGMsH1A0nECxJIxKaG8BC84Y6V2nHakKIOvWjI6%0AFVQb4NQsXpaSaEszo5ZzVdjtqcUnW5HItHpZIQ18qRIpLNHG0gpFKmFpPlXzdQKjjLCAtcVbh7W+%0Afb/aaiglRs41STKTUhSNyHCUoegKRWLtI8LCKUnYSU4psrEoMiElYkmtoeqkNrAaq+SsK6LrEHbR%0APCYxBmvBKYuphhIqqgh7TFVZzxJHDlb3AnTU2vxLPM61KPQIcRSGeU0RnQMqB8gjOW2oacKaQA2V%0AcSOA49luB1rRHx5KzLgWH5FShEmmnIPqIFuKkiFYrpUcKyqLZ00Kkan1AcoajFUCFoUoPqRGfLpK%0AEWBg9iY1CmpVzTNK7ldOlRohx7oYpMcgAJtpw/MURRojLAmRfZYWEV+qQmvPHAgiUU1JANKFCSFM%0AN0qrzxvDAmPAWfHJMtL8i/2ppiaReIp9h8caMS+WQfBmGRbXVClRwld224nOe3q3ZjCH4pfSOaYy%0AsYsj4zgRgpgkq7afxhBIKaEbW8JoObPm2lm1Ca5qsqFaBAAxzoDRGNc88Cho5RiGAaU04zix2+3o%0Auo4hy7lQizC7tILN6Sm3bt2Wul5nUpVa+/BgxeAMtR4CWXDQmqFkVC3oWkGJCXmtYiFSqpyXc9c3%0AM1hoTb140hqqZIrJ629rGRxZe/EtV8LSVQ38qTOLpcnFZvPzuZQX7/MZHZJ/U6ilv1KKBiKlpTdO%0AKVHmYTBN9jkDbyU3xqDIDbOOOOWwLTjGahqbx+GtsK+Mbr6DYWrBSTJEFPKE9IxnZ2ecnp0KM6br%0Alj/OSjpmarJgWb1KWJkKci1oJI3wfG9//g+cez/qPtVZ/r7vdc5jBUAz79fteWospDInVkZoffoM%0AkGojzEQF2AZ20Qgt1vX4fsXQBkYxihl1CoEUImFqZ1MS8Ewpxag11uxEvtxqxs57OuvwxgqIbyVI%0AyDpDLsLk1DORQMlQwHUDqVYi0qNJvW7/0WHb1wUgNDfrIEXmYlxrjNDj2qVokpSWsFSSIIHOz436%0AjBLOjIpmDtj0xcakxQVf9IqquaHT3LoTuTTPIeaiV7WkCSkkus6Ti5HvcY6FMRfC89cYIxTZXCq6%0AMWbm3xHuJAstCQLs2TZGG1KZN24BLIbVwHq9JsaC9x2r4YCuG5bFPsvNZl1kSgltkiSP+IrSlTgJ%0A+LTd7jg8lJSvWeaWYkv6KZlZeoRShBCJMdH3g0xwmnxvGiW5yDU6nbxOBQ2kmh98bfRSsMjpZV/f%0AAAAgAElEQVT7UDAzstqQ2jkNbE5pm9/P2bB671dRm+a/sFr1yz2QB1ukgvsUEpq30bmkrpbQNoMs%0AuQExzjlpehrAI/eqmRm2A1niTUW/WSvtvY6EFHGdZ1j3uBO7bEDee3KKCzuttInq4ofVjD7nh3Rm%0ABskmLMBLzm1dtU1sbmxyM9aDmRHEufeC5fuVUhbD7ZzKcl9oErx5qqIrMnXQ4oAP8n7lKgVsKhld%0A8v7nNG1uSYUwBUrOeGvwRlNzFP1uvrOp65Xi5u3bTLdukk5OcKoyHKzQdiD1Bq3Wd3z+Cy9f4Htf%0A9Hwxa/dWdMirlTwfSjfJWmbVDRxcOGS1WkvRZQyr9ZqD1Zo1hpXv6F0nDQCKTlt67bFoVK14ZSkp%0AM+1GjDYM/YpSFbvdiNWatXVUMiFN2DG0SFDZjyyKqjKxCkPExGlh8WW1ZVRWqN8tycpqxzSJpFMr%0ATZykiJQDXu7rNIU2CQ8Yq5mmkbOzE6awI6dIToFx3HJtnHhiyujVAWfbwGOPP8m1m6dgPQfHl6jK%0ALIyolMW8stYqh4fVYhqJIsRAThXjDNZ5YhaDzAJ0w4qD9Urkt0UKHWtXaKXomhF5TEGSGYvGeIcZ%0ADNY5hqMDzNhhzk7JKYCphBxE728qzglr6MLxIQeHBygjXh8FmSa7LmP9mpQmaoZVJ6zA60/f4vEv%0AfZmnvnCLvAUcEAGj6A8PMGjCKNJi0w7sYT1gjCWGQC578BUlXm7OOmxjzmkjBcGSRtnieOVcErCg%0ApNjM/4uYEWrNMAznPGnuBP+ffPJJrt++wWq14urVq1y8fEx3bLmyPkY7GTqkPDFNG6oqGK+IiDbf%0AWIXqZBLeecvRXQd0saM7dkxmJJlMf8HiDy6Ip8mqMP39KWO8ze0NKHfMcHCMdoZeS+CBcYpK2jcP%0ApmtFLsu5uYQgqDla1bZzhuVjs8xXwBY5N3Iuy4BjNo+dr8985jN87nOf4zu/8zv58R//8WfsWbYl%0AfTzblVLiwx/+MO973/t44okneMELXsBb3vIWfuiHfqhFrBf+6q/+it/6rd/iU5/6FDFGXvjCF/LG%0AN76R17/+9QzDwGOPPcYv/dIv8cpXvpK3vvWtDMPAr/zKr/CJT3yCd7zjHbz3ve/lgQce4B3veAc5%0AZ173utfx6le/mve85z3P/qLYM4T6vv+qBddLXvIS+r7nwQcfXH5vay133323AKEnJ1y7dg3npIEB%0ASRU8PT0lNJ+9z372s3z84x/n4Ycf5urVq/upOYpaDNOYiBGUcZQC01QYR6kvjC5YVyWlpyqck0j5%0AWiEnFtaotWC13GNnG4uxaDKTTKczpDGxPduyPT1jVDJMIRS6allpS4eFqTClie1uix96GCqmGGoU%0AqU0eCzVqqtWUCGHKaFPRKqG1sIpCzMu0VdH2HK2JcZS9IldS2A/4pPERSfM0RaZ5CFc1vpP31GiD%0AVgbvXTvH5zU7EadILRXvOnrfQxWJWs5VZEpa0XcD1spQySrd/JMKNSf5PXIiTdI0ulbQM2VMUiIV%0AqcLmsEYm0ZJ0JozEMUYxh1UKjEXXiipIcEOTt8lkv6XrKJGUCWGg1Uc5EXQhtihkXQrojC4Fg/gl%0Aem2xWpPCSIoNwPUe7Qecl2RHozSG1ow7i1UWo6ywnqMAskqrpXHXtoKOAl6U/4e9dwm1bT3rPn/v%0AdYwx51yXfTnn7HNLNImJOSbFB9FK8FIdE4tSNBp7KRBtpCHYSEMJVMdLR6GEAm2JiCJRtJVgxwhC%0AsAjGApVPrC9eYnLI5eTkXPZee6815xxjvNdqPO8Ya+1ETRQK8sE3YLP3WnuuueacY4z3fZ7/87+E%0Atq8VUp2pOmKdW4ElFlBEi3l1adKQushDiqY6MYVWVSCjkiGrJMMG10OVGHqtNTgtEoqamOLMHFr6%0AWc6onCFlGehmDdmQqyYGwcvmWDmMmcM0YQ+R2urH7XYjKVnA1vWorAVwSVJnFqBmhc4WkzOuVhmi%0AKeT8lYLDsbE7ilv6FEMsiVQSKovBt1JgqrBxyGJbEYsTYkgqkJpssMh+a4yEmcSQxaOqXftiKCN1%0AkUJhlMRhGxS6aJyuZA25BnIszDGgSyFXS0q5DUuaBQYKGpNC4tNlXQs5yfnXDqcMThus7UgxQtVY%0ALb5aJRbmIl5eOSD1YjAkU4FMLElizdF0fuD8Vkfnd4xz4TBnEg7ILMlnMiReUvbqWqYKGJogR9AG%0A23u8N3SD5eRkS+eb0b0Wu4mr/RXT4cDhcGQ7B6x3HI5HxmnCWMtxGnn06ArrLN2mIyuRRPWuYnXB%0AGVBVGEJKJTTiySV0tUY+yJIiKDW0mN+jkGu57aXatPu1Df7XdKwGClksaOk3qJUlQarWa3Ym7f+Q%0AlotSBchZelcBizSLkfJCYBAMrYEptYlK65LgJb/LaI1tXl0VYRrqpSfIGVVoXk5CUtLNboIq58p4%0ASXb1VsDCzWZonmWzGL9rUfuM40iKwpoRkCRgnV2BTJFLGZRu/lVUSXdbmIHGoJt/qZTQzay79WBf%0AW19I3/c4gHTzWKRoCyN6ITPU9p9Lr70M7mlADoAyAiJjhLXmXI9utdEKMntHzeI/FOaZnDLT0p+1%0A50wlk+dMUDJUGKcJp+Ve65yj63pcb6lYEpJkmGUij1WWbujpdyfMJbOfpDappWKtFrD33zm+JQCh%0ApXFd0p4WStnSGOecmadJKH/GXLvMIxt/TEJzlp8R5gRqQQgX1pFqcqgB5x1maqZ7azMtj805tZvT%0AYJzFWb8WDGXxS2hGyUAz6RO9amoxjTf13iL5MV8HCAGPfb0AIIukwFhDKZoYItMoxsDOebbbEw6H%0AqT1OPqfcACkau8Ag8roQIn3fcXp6Ks1qazpCnMRIL8zUWppUxTLNicNhz+F4RcodpbBKKcZx5OTk%0ApCHMwv4IIRJDpB+GNe1tkfktDCExybaEOZCzumY8VZFc+a5bJWbyPJKkdjgcmKaR3e6kXSMC6sQY%0AOBxlAuycBa5TuGpjeS1myADOtej55RzX2oxPZXFNOZFSFN8cvXgELRLDvAJXIKwfOddyzheZxDge%0AVz+IRVJWqlBvc3ZtkWmszzZtlcVOFrLF5GwFstAreCUUfdms9bLxw2rqCgsgpL8GBa/r+SiliJwv%0AX5uyifdC06oiE8IViGprpACmtt1bopmXyFbxleiHgcHLtLSEmd5qts7iB49TcKd/3Dvkie2GdOW5%0A/cxT6Dc+g+s8thND8JwT2+5xg9cfeOd/4c233yYyUC9T4b4TENBag7deUvG0ox88xjhykbjjrusZ%0Aug7miM5VkHVtUFno3E5pvGpIuzIoXQlVS9KJtcylRSbPAeYZlRM+RYSFVUgpSOpHzYQcOYxHximS%0AAqQoINnSSKQkflEpyecbQiTMch/Ms0wyUylo7Ugpsz/sAWm2c0nM88TV/hKjNbuTLb6zXO2vePXq%0AkitjmXnI/jjz6GoiVU2OmfTokk2Bk/PbnJ2ec7k/CK28GeBbIwVoKokQA2GO4KAbOqpq5qkLtdd3%0AmM7IelCgN341xSulUEOS6XtXoats3UC33bA9O+UsZ47HrUSopihTNTIbJR4j25MNt+/c4uzWGdoo%0A5lkAG3QllyMhXeKcQTmh5Dpn8Z2h33iGE0cdpGE5Xs2k2Py2lMYNhlunZ2x2W5FeVJFeFK0pIcvU%0AtQaMMvRdz+npjpwK+8ORxQdnuxuIOVFr4dHlQ1IOMlGsFWMNx1EKQ90MNDcnO5lwOcfJyclj1/LF%0AxQVf+epXcM5xOBx4dHWL7gRMnzg5P+HJp+6y6XqoiZAmKIVpHgk1sNn1InVz0hgMJx2uOPzGEOqR%0Aqgv9iXgJWG2Yc8/2IMxI7QvKJrSv9IOjmA4dxbdFkp0C4xRRukhErRFmhmmAby1iULxQmldqNwv9%0A+nrdWdgqpQggZLRMzqK5BoY/+9nP8vDhQ376p3/6Riz6N3f8zd/8DZ///Od54YUXeNOb3sRnPvMZ%0A/vAP/5C3vvWtfOd3ficvvvgiv/zLv4xzju///u9HKcVnP/tZfv3Xf50nn3zysVTCm8eSbPnnf/7n%0A3Lt3j3e+852rBPqbORZASCnF3/3d3/Haa2Ie/vTTT/PWt76V3U78kN73vvfxvve977Gfvbq64itf%0A+Qq3bt3i7OzssTUdrlmvKSXGceRTn/oUu92O7/me73nMEHvx+6gImGJsEcl8Cy6QxkC1JASgSDxz%0AbfHFJYs0TIYSlWoym84LU1QpCZAoVRKNYmE+ToyXIzpL0apKFZDdFQZtMFERriYO4579eOTsXKFu%0ACZMyV3HfMIDXwrwmF1nb9SK7l7QcaZba5okkNdUYSVEkNqXVgdZYfOdbDDSEaWYOy8DL0rV0vFoW%0A6YBtKTBiKFuBmAJVyxq4GH1O80zKaU0CaukLiH9PpRqDsg5Uum42qBBb/aACdg4iR0C8jySKXORW%0A2miwikgmx0goBW0s2ll5XVoat9pY2ilmkWAZhfhvS/1adKVoOZ85Q6BQnEY5h2p+f2VpbBDmMaUS%0A5sA0ziil6JXsm9oZNFJ7FGRQoE2TiChN0gC5+ftUGSYYqKYQCYQUmMrEnAUQ0EWTTcCr7tp/A8SX%0ABEVVFq0r2SgCGZU0JYHKCo1tKbFehrgOTNbEMMvwTIs5b0zNo6gkpjSRawJnMMbL8yiNrQ6dDWSp%0AEdAdVfUYDx0dbqfxg0iacykMnRePm1ol0rxK4rDcoAWUXLsOJSl6vtUpWjcz6pmgR3bdqbA7FMSS%0AJL66BEqaxbqisatNsZCE7WfMQKqiClBG0RkoRnyxChUV9kwhUIvUmos/kdXCoFKN/aZLa9CbOXsx%0AslWnIrVvTbkN0LWAN6WuspKlpsy1YLL4GJXGHA2zsKOyscJmaiCUNQ5VaOlIGlM0OhfCIfGw7rF2%0AohrodyIJdc6z8x6jPNOYOYyRh/uJY2i+NRp8Z9HKEEbps3IW7yCUMKQgS32w8XSDSL4Wlv7p6SnO%0AG2KYMcY2o1/xfJqmGRUCl1eXzCGw2W6pKVFyBKuwRgbKXac53W3Ybju8U8J8rxW15voVqElYglmS%0AhsUuQVOU1PMra0U3ShjNABpJKSuNxJBTEh8ppSm2rTHNt6nmxBoS1a4nuQ5ZU6pqsy2qC2Ooioxx%0A6Yf0io9InS/3uHggVaRfzZjG6hWQpypFNYVqKlU3BU+Rvb00Q/RCFXPupCgpklOHcwarxYS976Qv%0AlaGvxLjHmNhutyLpP4rlQ8qpDb49fd/h+x5jXTP+FoJC1cIoNLoBNsASdLDsnQIMeVFAtL1UjLZv%0ADt5lTRSWUcMBkOu9Ir2gWhl2jeG1/LxsuqvsuhTBB2Js6WfGEVwC3V6fvq6ZjLOrLU7JpZEpRIWR%0Aklzfsm+3njcnQphRFZyxdGHGBovqLMVArIVYxEvINmuHru/RVIqO5LZv3jj5/+bxLQEIwTWFa/HU%0AWACSGMScKsWIs47d7oShRbvnKKhqDqL3FilQJqaA9w6RXYnxsW5xqn3fCbpfM6oCNAPg5j+ktUw6%0Ai0bstxpLI4SmHVWCTColtL3cGoZKY+Q0VH2JOc+lYJp0Zyn2lmNh/ixU9tRMYBYjbCk0I/v9kXGc%0A1gJcNPRWKLHNOfx4OEJLKYg5QQMVBAhzqLgYnC00uEXmVnHeUPHsDyJJOxyOqyTJGEOYryVti+a1%0AVvmcZCrMylyxdqGPyvf7vse0z2L5/qpNReGdb5TCmbOzM6y1zPNErWJSuRTTy4IaY+RwuGKaJgHj%0A84LWC910QcFzSZB0+3xpC6IAhcLuol0fSUCEmtvnU9frppbcElG0mC9qu8rNStMRA8zzRIzzunCk%0ALI2v9x2+dLLBqGWTlWJMHOoF1NHLokaTYSgBOkvzR1jiVE02wl4o5RqhvnEsC9M1286uzK15nlHo%0AG14fMuHTCAhSVG109lWxvd6Ly7nOOTFNgZwrZ2d3OD27zdNP3WGwGlszO6s5cZpeKXSKPPXstz32%0A+v6nN7+BN95x+N3A7mSHdlbYViVjgM48Pl3/zief5Ttasl2qRRgtMgJpEw9DtdvGVpDJN0rYhRaL%0AmsHknjgJM8ZZGhNoZk6Z1EYrqQEEpRngJWBE2Cpxf2R6+AhCxAM1i3HcGGYOYWIskUMKXI0jh2nm%0AcExoJRO3OURyS04EMakbp3GNRBaJJeRSsX7AOwG7phA4OTnh1Dku9yMXDy85HPacn59zen6P87t3%0AMIdLrl55mZe+8hKvPdyTi6Lfis/T5X5inDPdzqBNx/mdJ4k84P7FBaVWBivrJ7VgcpSUwCoeEcZr%0AXGfwQ4cfOrqhw/ddu/4lPYLGvnRGjPCsvQOqMsVACBFTwPeG7S2H9RvOYs88jozHA3OaqTUzDB27%0Aky1d79jstjgP8zwSy4gxhq73lGqw0cqaHDMxHnFJc3o28O1vepYn7t6iZkMKmZe+/CoP7j8izhNk%0AODndcfeZc55+5hlKKTx6dMk8BUKMHA5H8qPAmIJM1dyG3Wkv8epV/r9mAQo0ThiV00yqM70TP52q%0AivgKNQq31nodZCxS1ZuHtXaV1V5cXLA/XoKeKQS2Zx1v+Y43cfeJOxznAxeX94k1cgxXJBJ3793h%0A7PYpXjtyjmhdcVahSIRZfLG8EyC9KkO/Ndx56ozc9gnrFcaDciJvNFpLpGzpSDUQ08QcFVU5KXKU%0AQluPd5ZcWYseWb/UCioD61RrYS/2fc88z2IU3da3Wc/r5/Daa68xjiNvf/vbv256942Oz3zmM3z4%0Awx/m3e9+N+M48kd/9Ed89KMf5bXXXuNtb3sbn//853nuuef4sR/7MX7oh34IrTV/9Vd/xS/90i/x%0AiU984t8EhJZp5enpKT//8z/P7du318b1wx/+8Df0HFokY5/85Cf5+Mc/zhe+8AW01rzhDW/gR3/0%0AR/mJn/gJzs/P/9Wf++QnP8k//MM/8JM/+ZPsdjtu3bpFCIHD4QCIZG273eK953Of+xyf/vSn+cAH%0APsDhcOCjH/0oDx484Omnn+aF73sLKUcBCHRL88KgahFJigKFsD1rgZqFpVOzJLFoJZ48pckJKklk%0ALFIBi39QqtQkfgXTfmI+TNw5PWfjO477PWkuqCgCiDpJWud8GAnTRN4EiIkSItiMMpbOarQSj7+a%0ACs5qqpbvaSVDCDoJsgCxzwhhoqTCsOlRvW8FdDOqtY0hZDS1WkyU/cR3ns57xPNP2LFSw2k6LftL%0ALpUYQmMYyXUZSyLXiLI0/yZpoGJOMnzSGl0qJUltV1s6n6yRhhIUKWdCllCKUmOrNRZPkCpMAU2T%0AVxW0cxQDc56bB4d4Z1hrKbqSbcV3ujHlhSGklfh7JHMtH4mlCsumydByDALcy+hbfO6sNNqlyns3%0A3mNyohgjg44wY1B0Tjx8iqhiRE6cI07LND7WKAy1Kv49cwpMcSIUiaY31Qq/pGZUFZAAkN9tDIoE%0AOiHiB4dS4rOTYxVGkspUJXV61eK7M2lFRfwUa63Y2nw2LLiNxfUDtvTYCjolTC50SuOpEIXFVJXG%0AWEfVBlNy8/hxTGFiPOypiKeRtbo1/JK0hRLPIuk1TWNqyTnqugFtDFOYIR1xdhATXi9pyNM805mJ%0ASc/oLPthKlkYFrWSSeSqMVXY+J3xuE4GxGiF7TxTmDFRY/ORuUoKmMGiqiaFKN48NKzAgHbCOPFG%0Ankc5TUhRFAhKCVsNTW5CGdPkic56qZXl5AGqJSG2oWRKzOOMVhPeieSy5EiaAzXB4Hu866haE+bA%0A/uIIKJRvTAkkMl75xY+mpW8pMTlPOYGJGFuxRqNNpZRILgGrFNpWAb+sxXnLya1TjDfs948IVxO5%0ARpy37HTf0qpEZVFbP0Ypa/M9T7MMPCjNG9GgVaXvPc717HYD3mm0yhhdsSiKyqByQ78a8N6MmK2x%0AoCTBuqLa9XbdYaQmCRWyvV4ZJKt3j5G1pFJFktlsTmiPV8aijNQhgjHpppAqktxXSwPLqiz+sAjT%0ApN4v9Vq5oBYgZek7JEygNsmotEptSI7Icany+TQURQDBKoOHlISdXbMhG0XSms57rHdtHRZWZe3l%0Al84h0HUHCSUYx8aCFE/ceZ4xvhPmndEypHQNHFZaBptNOrq0D5IYLZLGZV0qjf0mtavYJaBK83G9%0Avr5RArrUhV20DO5rA9AasKa4HuQvh4A6AvJpLXLtUhNV6yadfZwssjCUuqFfv1764xxiU3XIZ5Gj%0AbkPMQpknaqwQLMprMpUE4CydlXTORUJre7BdT2gSxvzfg4fQom+Uotk1Jkijm8YbIEIVDwLvHH3X%0AiQ9GTsQkkwhh4SSMXdg30rjHWejcm03PPDcDK66ncIvx7mPF/GJQxjKlSuQYBEhSIguzTgu4Uq8d%0AxsVPwa03lwy21A2pzvWx/M6bnjvONRZUEc2i0kYMuaaJ09MzhmFL3w0IW02auDjPHA5HVJNTjQ0N%0AH4YNPgbZ2K1bGTUCeknc6Ha75bjvSWluINPM4bBHqZ0AZ6WlPSAbuKSUyPRAa7MaPA7DsL6XhbKX%0AUm4Iu1/Br4VB0zVZYGrR8uIJ4VYAY5omHj16xO3bt5tnAAiqntrvVFh7HdtJQ7mtNczNs6kbhhsG%0A0NeT7AWwS41ptgAo1tprA3DaFK1KZKrvO/GlMJIMp42YjsccqQrmGDDOtBQMKRatNSSlUC39Ql7/%0A4mMlvyPGiNNiHBbUtYxLNeBjWWSETnrttbUYUosZWqMs3mAZLVK05fMex5GT3an4Gs1zo9Eu1zdo%0A3QxDlcgJxDtErtMChBS5ujwyTTOlKLw/xfmeJ+48xVO3T+lqwqaR253nzBnOe8/u9lPcvOJfeO5p%0AxjNDdWrV2lbd6Ku5kKaZm4caI/ZCrj9VCro21LwlAKSU8F0HNbSkPjF2z9Y2fb8Yo8ZZFtZKJcTI%0AcRQTaxA98jTOTPNEDJHjeOQQZuYitNm8nxgvHlGOEzY1un8pHMNMVIrsDNHCGBNRVeYok59aJT1E%0ACgCFdcI03B8OQnk1YkaqtMH7nt3uHH9yym63w1kvTJPO08+B45e+wGV9lbQ5pbv7DN0Td3iQ4FBf%0AJxRNzopUKqVonO8xVnE4Cih0GBN+GHDdCdpJ0bM522KtwTlDPzg2Jz2mE+lbtQXfG7qNw21kEo2u%0ASNqssO/G48g0zUDF9ZrNphMw/VCpx4hTHmNBuRk/aKyHkANpPKBsZrPpODsf2G7ltaJmpvmSaZqY%0AQ0BrMHbLsHVstxtqzSJPnQLoCe8Gnnz6nCeeukVJiuPViLIV7TIP7l8yj2D6zPaW5fxJkYlszj3H%0Aw4GHDx9RtGZOcDUnmW7aGeUSgxvoRsOjq5E5RmwnMkTjO+Y5CJvOAKWii0wuc5T7eJ5n0sUFuvnP%0AxJYutBxiOuhX8GA8BiozkJn2B1RU3L99QayBh5cXxDqJSa4WoHPTb3BG5IeUivUaUqa0cAXlNNRI%0AJqFsZth5wEtClFJMaWI+BlKV5kPSOopIXzAYLQ2iUS0pEZl+aW2FRVFgnq/fk6wzi5/QIqdzbRBS%0A0TpIAmGTvi7HIl/91wCSb3S8613v4j3veU+Ls+154YUXcM6x3++ptfKud72LN73pTTz99NNst1tq%0ArXz3d383wzDw8ssv/7vPPQwD73rXu3jiiSfW7+12O37qp37qG76u5ZxeXl7yIz/yI7zhDW/gpZde%0A4k/+5E/4gz/4A5599lne+973PiYnK6WsJtPveMc7eP/7348xhueff55hGPjbv/1bTk5O+PSnP817%0A3vMeSil8/OMf586dO7z5zW/m93//97l16xbveMc7+MQnPsFf/eP/zXP/u5OBFUam91EaVqtNU95L%0AOubi0ReSSFtrBWs9ne9FxpQLlUwMWcCdCnNLjFGlkkOixkJnPIPrMUWhk8JkRZ6LaDm0mPnaIopO%0AXStOK2wtzNNMNRrbdxijOE4j05SxfQ9GU6oX+n3z9cOKobIC9odCDiLjVwg4kXJa5Z2lSjNpO8fO%0AyDDJGCtNPXr14JEaTjcTZhliGSsFf11YuUgSU+tzpG7QIg+bUwatMc5SowwEjRH5G1ZAV3Gsbaan%0AJZNIzE1mKow7GSzWqlosuRLalMrENDNHGb4YpSiqYJ3IMzPyPqtFmjmlRONHaeyOTA4VXaXeK7GQ%0AZ/Esym2YpUtGtRAPYeGXNqgKpKwIs8g5TNUkX8QLqflYhrmlC2WR9eWc25wmN7ZSpprGoigVdCHW%0AWXSJVWKwgcacMPRuQClHLgGDpzMdLAwxVclGEw3kPIq/U0UkTNautbepmt4OdK5rgQ4DpihUyNQ5%0AY1LFaYurGtM1H58qAAvWoMNMVoUxBA6HyDQlYdtUzbAwZrXUtkY0MmJyqxdzWsizYi7NmiEZdN7Q%0Ae8fGD/TDQMqZy3wF8YhxGbvZkXoBJRZvlaSEDa6Kx5uOagUAEDNijcEyGEtmwqhKUFY8VaohR/H9%0As0Xi1FWR5F0KkArKWrzykiqWA6HMFKUp1Qh7NidKnlE545TCKpq3jsaainU9xgyUkjlOIzFOxJiF%0ARWKgpMp4GBkPI047nPKokpuXUKVGaZZVlZQrrQVgHceJqQRiEHYMKuM7iyrCih0G28DcmVwlFMZo%0ATd9tOO6vqDWxOTnBekWugTEcmQ5XaF0YNp6YRKIj6gaF7zzGWuZpYgpBFCFVDOtFGi/+Okp7rNV4%0Ab9C6ktJEKR1Y12bBwk6qbaipc5UeCWGwLEySBWQuTSKWm7k7WmGcQ2tH1aqtE1J3VmNAaTSlKQwW%0AQEFCH4x1KCP3h3zPihRMKZFNBglrqTmjTAs10eIvpaDJMMUhgqWPUEYAqJKpRYunFVXqv7q8z4VZ%0AA9yQZEl/dcOHlyphPKk2U/6Irj3UspIHZM2odN7RuXPOT08JKbXgoIlxPBJiJIZZpE5aQdKoFFHW%0Aoq2lLvIwuCYsKI1eiQvXFh0picG17AlmVVbctCRBNXN9dQ3Y1Co+bQvBYzGtXuRpy5VQlVmfQ3EN%0AKBWU+DCVfAN8ur4+TrY7YXg1DKTWSu062dPa9Vmb/21OiRwTsXn7kkV2WxuQJeFKtttkkyYAACAA%0ASURBVK0ZMpzYbAy+FFJRfAM86FsEEFLit7KaSjlPaRP0xRRSAceDIIidc+y221a0lsbaKI1OGNBG%0AJqm1CLAUojCGtBETstrkSlq1eMyUVubHMulc0dwbk9FSr1k1Oas1xUohxtHH44G+7+j7fi0Su6Gn%0ANLZLTF/fJAjVO6wu5pvNZj2pfd/L5CpGpilwdqbZbXdstyc8eHBBSaLsnaeJ4/EoHilOkPflJhA6%0A3oE7TzzJ7mTH6w/uC8NhHCmlcHJywni4Yr+/RFK3CiFE2WQbkrlcrNpIYSbeN3JjLNHwi3HnwpQR%0AfeiRvvert8biNxFj5GS75eTkhOOrr7GYH2uj6fueYegZx7lR9iXBC3jsfQ19L+ZabfqQWqyqgICl%0AJb6ZdaFQN861UFXdmoR2EzRajcih0XmFpaONuTYQMzJBkbjPuKL+i/Y15igyF6UIcRaWUefI1jKP%0AYk4p06RufQ3eO0yI4nGyRuqWFfiBxxeoVbfagKPlPd4EOR9bYKqkuC1Ry8bkdn7VjUVvee9CF10k%0AYyVnchIwJcRIKYovffnLaO3otKaMT6LnA+nyPnd6yzvf+Ebc3XN8zY8BQm6eMVn083mui4ZOpFPj%0AhKkKuHP9A7EQ9pKMJ6ba1+/teDxytd83c8VEmGfGaSLccPMPITMeMyk14/YYmGNgiolYMqFkpijp%0Ae1WJIeg0zWQKyjRzvVTJxwkdM4NxGG3obEfWHd3uhLMn7zKcn5GAQ5h46ZWvcv/iwQr27q+uOByP%0AbHdyvo/aiUeO0qQiE7Kt9/T9BjansN2huwG/23F2diYyxPM72C98AaUhdRteOwb++aVX+eznv4hG%0AmqE4w6hmnNuyGTbMCcZjYHOS6LYO63vu3nuG23fv0vUd+4OYOp/fOeX01o7hxNFtLUUHYh2Z4oEx%0AHolpRjnofYfrLLFkrswVx3Igx4TPlj6JcbxSCrsz9L1vBfeRYxgJ88zV8ZI5j+xOtpzd6hgGhXaB%0AisgQc40YV/AqSwJKVeRsKY2KDQXrQalEZkRVGa1r59ide57t7mD7Aiby6NHI6d2O0zsdxgdSLmzP%0AnIj9LkeUC/ht5QwPaE5OHdXMzDkz5z1zOJJCYg6ak7OB003PPIlxtKoVZS01S4KGtYZSFfv9nlKk%0ASSylEL8G/F/WleVeLlWKbe88Xlv290euHh6xnaTsgAAxicjx4cx8lRh6gyqWmkLz1JBmAqOJam4y%0AO4nopRVnqknGQ2swxafNU9HkIkxGYTVYMZRUZmWGosSgu6hm9HlDproMT5Y/tYrsNARhtZYmNVOL%0AGW47Fr+hxdz+P3J8x3d8x7on3awZlsCGW7du8eKLL/J7v/d7vPjii1xdXVFK4ZVXXuHOnTv/7nN7%0A73nuuef+w68JxBvot3/7t7HWcn5+Ttd1hBB4y1vewi/+4i/y13/917z73e9ejalrrfzzP/8zv/mb%0Av8kwDHzoQx/i3r17KKW4d+8eH/zgB/njP/5jPvaxj/H888/zoQ99iH/8x3/kL//yL/nIRz7CV7/6%0AVV5++WU++MEP8ra3vY2+7/nF//P/4PR/eQdnzw4ieQlTky139MMJVluJKyfLIEcXDImUAylGSrLo%0AGq6LdWRAECPiEzfNYpyfpcnf9D222+C04fDwkjBOAqwoTZkyGU2qYqJ/tt1xttmx8Y5aM+PVI8YQ%0A8L0wJ6Z5ZsyFvpxgvfgnmiwOCaXR/FUbsngUxS1poi2dsyJBykZm4KbVKmY3NN8r8WVIIZKrsKNq%0ArTQ1lngu5kLO12mwRgtgkxSkIBITa0SCpJUMHHVrUsTnKGGxRAWGgnW2ee9IoywGn5VApaiCMwbV%0AfChLFcNrbcSbEqXw2VFzJSGAz2J8Lx4eAljp5k9StMI0gEtuRIXNFa8cXbSkkCFqVDFIIk0m10rM%0ADfBSCt1kDCCsa2EnlZUxnHVeJaDi6RSpMayNVeddS0oTcKCqgory3trVxJLJtNT21IozHdo2xhbC%0ABE05YJWXYIdaSAaqzoSUCS1+u7bkpVAiYziiq2ardkS1YVADSm8pWNlLYoZQmMnYZLDSSaO0wSkg%0AFo4hc3H1kHEemeYDlIh3htwXYjRonTGqyt9Ghn12CUDJhloVOVdyFM+dXDXGeGzXo3NPCU5SLnPB%0AVgslstndRWkZck7TyBxkaJybR+pSa8bcvFZKBCPyER8ksc1WI35hqZJKpVc9OGFIYCxTkGFxoqCd%0Aodv0nPiBQXtGbSV1rFryHMhUYkqoJOlpNUTiOHLSbTAavBNmaczicZhDRGPacN7I648JbzxD16OV%0AJQeJpC+popUw0kR+Kb6spSZZU5R4LBnv2LmBahxzEVnkZicmwxVhB3lr6bzhdLfD+sp+f0WqM3MC%0AZWF7umF70rEZeqzTpJwIcUZn2YsGL0BoasPfnBdf0QpJkgi1UfS9w1pFLpE5FOY4iBSx7ZGr945o%0AWxujTFjnOYmUNaOQ3C1WNk2uS2JW60cVpNJCPBp7cLGUWIAbpSQZUGuFtgZtDVVXYVIaAaaXa7KW%0ATFEQUhCD71LWul4pMWHvOsvgFCVUQoSpilRLN88wXeX3VdnYQV+/DtnDWvpc40AJbUikcLT7nDYs%0AqgpKrjJUaOE8y7oBrL2uMZa+VuIw0PcTw9ATU2QKiZjFd2pOkRIjRQmbVFlDUQqU3CtKN/PtCuKJ%0AdA1YOeekbroxTL/57+UoVd7H9cBdztXqqdUGZtfgF23dvP58pGa9HrprxDst12u/qAVcOtaDeDY5%0Ah/VuTTNTSuG2W3lsSqJeiJE4B2IOZKPIukjonFb4lgKulWKeZorRVN3q3gXQ4N9nZX/LAELXDB3x%0AKhDZZMFo8TkRun2h1mlloiglpsQSc6iI0QAik0lJWCLTfBRX705AopQCOUeag66goTWT88I4Eedw%0AQUHFNGMpaFdabBV9/k338kXiZe01W2YpWqcYrlkeN47l68XYePGlcc5JBLi+lnmtplMNqQwhCJUw%0AFebpyNSMp3wpaCvU6Jwj0zxxdXXFk/ee4uRkSz94SslM85FxOrDZ9nSdX311lteVc27MnFZ8RdGv%0AW+uFGloq8xQ5HA7Cxmlg3gIILUbZ3ns2w2YFvoDGfNKrYbRSqpmLRRb9aEoCTi0mrs6blkRQCGEi%0ApsjQD5ydnTBOLZ1qpdxJoyM+U5VKFjf2NAvlvGxwzkrB186/SAdlylXJQicEcmnPV3IzC2/IcpuO%0AL2kNtcVQL9dmqZWYE3MMgJPGyJoGYAgLwnu/PsdNNtoCdLKekeXtXX91MyFvKXAXI/HQEhpSyqv3%0AxyJnWRYxmU6Khl+qNHXD9O5aeqe1loSplIRiXGla18jFxQUPHtznzsnARmWsljSQw/7A1Pe4zeMe%0AHJevvMZWHUl5ZkqBVGVaMo4j+8ORXCpP/uB14/a5L32Zz/0/L3GcJuZxWj+DaZ652l+x3+85TqNs%0AS6WuVNPSNvlaFLV4oe4qCCURSxGjPGs4hpkxRuac6DYDtvOMSstUtkLfi2nmfppQTnP71jknJyfs%0Azu/y1N0nufvEkzz19DP4fstxnvjSV77MvzzY86ju6Y1ooPeXExdjJneVs01HdlXowiiSUfhuIA87%0AyrCjbHYcleU4J9TOcPf8Dmfn56Ruy2Us3L//Gi89eERKiS+9fsGDyz13NppBCzVc5YgtkWHYoHaa%0AR2MgjhO7Z7co6xlT5A1v/DbuPXuPy6uHvPiFz3E5XrEvR5705/hbZyQSWNCdRs9QpsAYDzycEhmZ%0ACqcsa6sqCpsNPksKQuc7Nm7AG422ipwT+/2e/f6As4a7T51wcrprE7eE74XyG4OiZmnc5rkwzYla%0ARnLUoORcGmNwbbMUv5MmjzHQdxtObp0zbC3GJR4+vOT09IztmSWpI4lK12k2p5bTeUC5gunh9lNn%0A7LanGGM47g9cPHjEFK8otrH36pHLw32ZIiWkwNeOGMaWYlXXArCUQokRjGGaJqbp8cS8m/ucrK8a%0AksZicXiR3mb5HapNE412VBRxrIxXke1GVidJI6okJWyHajNzyRivqVom1NbJhNHo5mmRCzrJ1Nsb%0Aw5KWqWptbDGJBNfNUB4kFrmoa/Dnuhi8pjYv68myji3vb3m8uUGRBjg9FZbiF7/4Rd74xjdeF1Df%0AxCFJMdeP/9qf/Yu/+As+8pGPrEzchQn6td59/9qhtf4308G+mdf1tbKyrut4y1vewjvf+U5eeukl%0Arq6uODs7o9bKyy+/zK/+6q8yjiO/8Au/wNvf/vZ1/XfO8YM/+IP8wA/8wArMGWP4lV/5FV544QW+%0A93u/l4997GNrWp0xhhdeeIFwjIyvBW4/u2kAfpTmQitIUZg9c5M1a01JCVMrugZUCZQ8i/SnyPRc%0At8dRxHhfI/VWVQKkeGtxWOZx5v79+9SU2Q4bUoikGMjJUsj0256zkxNp3pQWhublJfcfPkBpw7AZ%0AJHZYG0LR2C1Y7bAkIFHbsCZPEWUNnbNYP5BK5pjEcHqe5hveQ9KQd97Td/0q3d8fj+KXUiqGNlxJ%0AUhcoVPPuaP6GKJSV2s1YGQqkklClNUtKU52TCbVqfrIVUq5Qokz+W5qpNIdJpC4pk1qYgNZ2rW3F%0AS6RilEEXLb461aI05NbUqKpQsTHT7UBWmZKy1IDt3FgUpkpq3KAdg9ris2ZOlVQVWosZckCCQ4x2%0AYsTb9bIuDAPKOHSKKDLGOAmnQgmQVlq9q1WLpJemxzWmlPG29YMZjCSaGSXX0pIWpI0RJkoQY2zl%0ANNVUjAejHeN+JswzvRNQiarJNWOKI9dE0cKIzERQhZRmZrUX1klN5DQz5gNBBVzuKHMRD6GqCLnS%0AY9FJ1jdnLFQr5045cD1Oie+SVpneajpvcFZhkESpnDMhZ1IpWKNwVkBCo2zzRDOUoki5YqwlxcpY%0AgGOUWG/b0/uBmCOUdh3mQE0F04zeba+4urgQKRAGryS1aUoCuNisOTEDjZeA970w28iUKjIw54XJ%0A8iA8YpoOMgjQlp3u2HRb6OCoPZMKxARZF5QqYB22F6ux3vd0qoGzWaGzQhuFVU4kahkUGodYDxhl%0AONuc0PcbdpsdBkeaE3GOqCLMi1ogmUhOCdWkQ13v8MajMChjKdaRlWGKhf0UQCWR6ZmCc8Jccl6x%0AO+k5PR+4OmxINVFrYtgMnN864/Rsh0YRxok4iw+fMGFESltrFWlN39GFjjoVCdSpFevsGu6jNRyn%0AkRQhpV3zGxMApO2G13W5ksS8ssirKiQWNq4wrRcgoS5/9EI0SM1+RIaEKNX8oURWJuwbAYQWdmFW%0AityugVyzyDrVwjTUj/X/C3uvil4Ya3p6a0hkvMr4VMWjp/lN6aokKS5Xck1ElYg1kTWYhfK7TMIR%0AZF0+F9kvjFAqVzZSLU2CmyMxNCClLmlcIndf+5kq/p1D10nCVleYsnhv6RSZY2KOrSeZClkBSkAy%0A5xzWSdqwVY2woZX4hlqLM655scUVkFHtg1JaPrOcGruxyt7AotjAtPW+rB7Gy+ertUaVRV53TUyo%0ALSzGNFDfGkPKWkzYV4C8ycqK+BCV5qPsnKM6qZ+ctdA1T+LGEEoa5iKs71RBO2G3zeMk6cFag3EU%0ApQWUrHJ9/nvHtwQghFomH0L/tLZFdWpNTpW5AQnWGDYtZSilhFGy+clCLKwfY1X7/8A0TxwOB2rO%0AbDfbtVmW5KbM4uui9bXOEOQ0lXaBi45Svuu8xdgBiWuUpCyhhckFsKKeSgrCm07nS8F981hojEtB%0APU3TGr9unSUEWtxvk/0cZw77cX1cnCNpjoRZJgtVtyKkXEepp1wYx2NjiHi6zrcpbuDhwwuGZgjd%0A9WL4t+iFl4VJaxrbZ1pZTOvrnSWtbJqmawS2gUEL+uqco+u7x2RxMcYV/FmMmA+HA7HJz64BDHmu%0AfvAtXU2YIvM8c/nokrPTM55/w/NcXFxcGy/raw+qJZllaWCWOMslUn75rBaG0CKNu2bgyNcCCqXH%0AmEYiO3yceSSMGt1e49QooKLRzQ2BV1pLwkr7ncshEqMlaWDxRHosFP4xeuZijnkNSpb1dSyFrdxL%0Ajs1ms4JE4zg24LFDa9MW7Wt20bIga20RD4m2KTRaPm1yEUPg8vKCl195hV3vefbOGbeGLdTEg8s9%0AJiVOs+Lp/3J9vf+3z3yG/VdfJJTInAJzDoScmEJkmmeU8/zPH/qe9fH/77/8C5/89H8l5UKJoUkD%0ACnOjURpn1/MKzdiwbSZiiNimtFo0vHMtZFVQzbTzqCuz01zsA3U60i2U8eOIs4bbm1soY7nyiuM0%0AcaFm3vLU8zz5pm/jzpvewu1bdzF+4NH+wFWeeDUFXguB0YjO2WiL6npM15OKkjhzWlQqFa0cru/o%0ANzs22y3OeWqpjNPEg4sH7HanknbTdZyenvDo4QWXjx6RcmQ7DHzbs89w1yWcrijtUMbTbU7odmeE%0AYvnyq6/zlfsX5GnPtt8Q4sjlw/tsT3qqrhhvuXj1IVM6UNxE8RP4iNsoMhOxjkQ1UbWEDCtdOb+9%0AEz8DoKZCCrHp5pVM/HQkM2NdS+iIe1I+8uRTz/Dt3/btKAUPH15QSsJ5xdA7opXkyJwqKRUUQsFG%0A+Sb1qBij8F584GQaW9p0p5DLSCXhNoqnn7/L2d0TalUUl6hOQKNQJ2xvufXkGcpWqk5sNzuefuYe%0AVMUXX/wimYj1iu1WwGelkIQzFDkVVBipSZNixSqHs56FYWeMoSiZ6oR5Zr/fP77FLczThZ6MyLBk%0AiKYbi9DjOk/IgZKEfeSMxWtDzZYwV5S2OKcwBnKJKK0wpjKniaIK2on5rSTaaJwVbwebsiQMGY3v%0ALLXmxqgtbWInbELK4gskr1lA5ca61IuxdKODN4aSUqzg/81wgaXQ4gZw8/zzz7Pb7fjUpz7F933f%0A933dnvifPUop/MZv/AbWWn72Z3+WH/7hH+bu3buUUnj/+9//DX/+JrvyP3Lc9G1b9sbl+Zxz7HY7%0AXn/99RWUurq64td+7dd4/fXXVz+krwW5Fgn28vx/+qd/yuc+9zl+67d+a5UALyAdsDI9yS1ZCIVR%0AMlRwxVBDkqj4GETqHCTtxXuPNxWM7I+6VDFVLUI3N90GgwMlzYdEekfmaSQeA7oo0hSYp1kAIq3J%0ASnxXSqrYznG2O+H05JzOOtIkkqmaII+J/XjJ6CdOz84Ytj02VIwpQKCMC7Ygw5WgZ4x3VO+wO5Gv%0AEjJhPzPuD8JSad6SymuM13RI45pqxmQFseIwTVIdSSFAa/BqzNSUoA0TZpVRvTSHvnqJQc/in6S1%0AEu+KIoDo1g102onJL22aXCEHkVhIA6qkYagaqxSd2BiL34VBasiiqLOwlXw1uCryy1xrYzAljDf4%0AKkDGOI7kUFBVWAMLu0hXzU5t2KkNZDjmQlZieFx1JRRHrAntrQA+RqOdrD/KWMl3crIuaGVYKpHc%0AkpPMjbWMJoexvpN1IEu0cowJrRW+pbcShUktqV2++UrW1SbAdB6NQVlFDYVcgzAmkqw7nXUiA6fg%0AtCEzoS1oEq4K4GNcoapEjImAl+ZdgfPCRHN06NxRAiLHt4bY5mHKOv7XD/yYJKH9j+P/t+MX/q+f%0AY8wTV+kRuSq67Y7ddtsIABXjHAkxeJd6OICyDejZijfZNFNrIuaJTT9w96lbdIMXKZaqdL1nOBno%0AjCEMwn7qfIdWhnkKjIeJMEV2uy1919E5z/0HrxNSwBhN13frICHFTIgB1VlU85itqg1g9cJyF0uI%0AsvhsVQVL7VwqSRYFVAVrlzpbreB1aYPRha2iG7BUi5ikF8oqOzNNqSARYIJEp1ooUQJCfJEhZgVM%0AY9ipKlJHZw1WtTS7UlBWnq/THdFJTZeKRqVGVihQk9QJxeQ2bFKSSHxD+gRl4QQJFoIWY28kIVAe%0AKfW59EPLj2p0kgTcpe9d/hgjLCJrDE5rulrZli2pFKYY2c8T4zRzGCfmkpqfrUhZbcpoHbHarmyk%0A3Agc1rpV8VJrFVCO66EXWgZhlLK+OxqTS4A82vts7+uGtMywyOBYa1NhSF2Hdeg2hFeN1brwqRay%0ASZjnRiyxaw/rnRPllHUCDDlPVzPJVEyywqJKiZhF9jjnjPY9aE3VRVi7DRB6nJLy9ce3BCB0syFd%0Av6ckUq5dYXLzNHR1YefEJAWxqmpteJ0XTfM8z4xHMapyxq6MCtFjNlZHuzCUto0RkluzJqisaYbC%0AzhmMdi3+UEyEp+kgyJ1zaHP9MUujn1FaIjBjWsyy1fX9044lWU0K78TUdPqCDi5R7nVl1yxsHLlZ%0AXEuWyOsCI4uFGG+55tGDyoQoRq5971EKchZA6Orqkjt3bnO2O+Hs7IxXX3Wo8XryKjeJvNal8B2G%0AoSHnZkWFFyBhid1dpBXT1EzBjBH/jBxXcEYpxTCItjo2iqyzjvPzc4ah53g8cDjI+VukAdYaQEyR%0Ap2mi73ueeeYZlFLcv/86WoN1AialdmMt4NJqat3+lumfgRaNugArS5G9SMjAkItEdPZ9j3EaVG2a%0AcqERtuBGXGfxnUMdxdtKGqFrTFatzy0U9lrEfG5N21mYBqqu18oNyOix+2MBf3LOMln8mkn88h5M%0AA1EXs7YYI5vNht1uJ9KBmFnSJOQ5HLWwpgwtz6Na0pBsdArtCnOceXj1kIeHU3qnuIwzdX9FlyKb%0AWnjquTfy/v/t+vV8+m//nlde/AeUrWAg0TYHLTrbXB9fjl49HHjx8hExJWKaWXTXFUXXe7a7jUzA%0Aa/M/SqmlXYAqtcWue6q2shCaDtt39Nstfjuw1RBKobu64uLRIx5dXbHPM3Ojzl+NVwzbLSfP3SU9%0AesSXw55TH3nuyR3Hc0/tInk+8uDqgsPVnq8c7vOlBy9TpkgsG2ZjmcYDaZ7FA6J0OKPa5FWjvWV7%0AesL5+QlP3D6lcz21KkbX0uLGS+qx5+z0jDffe4JTCxcX94HCMGw4NZFtfIQj0w1b0B2hKPADczX8%0At3/pCOOeR1/9MmdP3eO091y88hIvv/JFdO+pBpTO9L1hv3/I9KWH9CcGv1VUPYvvgy70G8/57hZ+%0A0+G3XTMjF3r/PE3EWQwPrRE6vkEMufeHK2JJ9NuB7U7S0ZSG7bZnmsR0OCoxPJX0OjEGtEZjlKSb%0AdZ2YcS5sjwX8lMhiWkEUxWPKWDYnPW7wkppGFemCUcQyoyz4weF6R72qzGkmZgFNi5K72HaWrdmy%0AU4q+7zk/v8Vud8J0nPnqV17lta8+ACXsPmc7qQhIZFNkct7kYuFrPIRuMmmWr5XRaCf04FQqqch1%0Aq7TFug5jDa43DLseazpK1mw3PdvTDmUL43QglgllCrpEYTdWaUiX1BHTWLfC/Kkr+6/WKr4gWiQ2%0ARmnxKELYp7UKxXlhhi4ae2MMRhswkrZitBTOUrwq5KRIMZtpCpYbVch3fdd3ce/ePf7sz/6MD3zg%0AA7z97W//ujXrP3NcXV3x8ssv8453vIOf+ZmfWb//T//0T0zT9J96zm/mqLXyxS9+kb/5m7/h3e9+%0AN88999zKGj4cDrz88svcvXuXvu8JIfA7v/M7/P3f/z0/93M/x3vf+95vCEK9/vrr/O7v/i4//uM/%0Azlvf+lZAhk3LfgayFwoI6FDZoLWkJ8YShLBCaUavCe2VTCdTEgDSWnROhBwlKrnKRLQaS82erAI5%0AinlsjoX5OHN1+YjDoz26KLx2WG/YbTbcufMEqtxiurwixpnd2Y6n7j2J33hiDiILL4az4RZhU5iu%0AXiFMkeoVw2ZDp3tccqh9JoQDNYksyjjx8FMJ0hiYk0IPnjpVmCouSvJX5zw9vUhDZknGMV5Ri8IE%0AjQ6qRWtXaqqoJAOwWqBGxOskV9njgHkOVAed6zDKSKJZAW89DsuxpeIMJx26aOZjaMD14oMYqaU0%0A8/2OnCVCuMRENAHtK1gr3l1awNiUoCagNQm6JWEuoKMuFhMNJWa6aHFF7kenHKoqUkzkOeJsoTOZ%0AmDM6Rmxn6bqespTUWqSmxUjKUNWKpDReGZz1FCvNrDF2lVlQG4NBa3yTxMvASBq6hADDc2h1iTWY%0AKrVMKmWNNrfWCDPJNiN+YwgxEOfcAiBEvl1yJIWE1q55R8ogzVUDJuGMgP22E9PhvoHgqli8NZDE%0APLbmijJKzlvtyUF8lUpRknpZEVYG/zlQ+H8c39whQ8+EMmCqZg4TueuoFMI8M4fAdlcxw0BNYsBu%0ALPhO4zvNdtsRdh2xpdNpU1dQ6Imn7uAHz+v3X+fBxetcXt7nZLulcx2aSq4BbTzGgXEah0NXRbJW%0AzLGTeEjVKtdtphJSopBkv+8cXd96hmVW3PZ0rTUY1hS6shgstxyb2v6tjFrln+i61va5KQokaazx%0ARhQNQGnoyw1/Hm3kBRSKMAgVLI1arhVnNJ11oKWeKlSc900+W5nDzOFQpa9VCazGO0/RQEQkcwur%0AxcrgqmoFplCsYvHS/rfOsexN8rW+waKW2dAS8iPvS+kF9BLwP6lF3iWMKGUW9ZCAWVWByxkbPF0/%0A0203zCkxz4k5BWJKbbg4C9P/hjpC+sjhsT5pqSmX+z43CxraoB9aP9z+lCxpm6tlBzeIUqzckAYO%0AtWCeVoctIT1UyG1YJpiGMJNqRcys2/NS6+pRVFImNj85YWlWoNV52qBUG/oUYWuVJMbkUuSzPv9/%0AF5IxYKVILSwTARtYQZwlTaLznegkq3jrUISqezweiTGgtfjYHI97jqMAErprUwxrrvWLjc4L18X6%0A8u9l09M3LhzfeU52O7rOcnn5iHE6NEBHo41vEq20gjyLsa9qWvGbZsXLsUwCF2RziaZfWDLQLpJa%0AmadAyZfs90f5HLoOqwxWa0zzYfFG6HdVsRpvzlH8iUKYV5bSIk9b4nIlJnnHZrNhf7h8bFO8acZc%0ASmUYGpOoXba1XAM8y7nLOVMaMDTP8yp/K1GYOQtAs1DhpmmiH0QDO+hhnY5eXl6y3+85v3W6MokW%0AptFxPFJrWRljj6drNbQ7yfR6QVvhmu63fD5TYy39f+y9aaht21n3+RvdbFazslBjNAAAIABJREFU%0A9z7tPbeJaW66a12b+IpGc4kldmBQSyIJiFUWig2CWH4oEEuwPlQUI4IGDCUxYH2oDyb6YgPJlxgD%0AKghJCFjkTZRoTPNqvOeeu/fZe6015xxtfXjGnHufm5tG31iGIgMO55y91557rrnmHGM8/+ffzAyh%0AuWiLMdI2jdCTKwtFa03btpUKfMnymX/+6v1bEMZPKpFcpOtktL4y0WeoEq2r7LSUIrPQLSvR/15q%0AWdVyjrM8bN54aW3QOl+ZkPMiU5wXreBlUz5HYzvXMKRxOf68IZp/xyIjMRpb7MIOUFrhnGzihjCw%0An0bunp2yu3sXf3ZG4wNtiby4PAhQ3dsHTpN0RI0C2zR0q46ubzGulUXnyvBacTCGffQUKxNf0QIU%0Ax9YRTIZKwyxFU5IWQ9QsxrulmmUXIlmBcQ2rTYO7vqE/2tK0HZHCbfsYp2f3+cdPfhJ7dibsQKUZ%0ABmEKXTs5BjL//E8X/Ms//1f+y//jePbpz3Dt2jXW3YqSMpM/oPSEtQHTJrZd4biVBCu1sVzfbjne%0ArnHO4mrigu1aVts1280RR5sTWtuKN1U1kOv7ju2243jbwLHjYqu5f63BGMXtW7e4fdRgD6eEYUdR%0AljEWznYDu6mwS4U7Rz0PHXd8+t4ZZdzRd8eS8IFmyJ77+wumsGd11IjOfj+img6souiAzyPaFPpV%0Aw6rvabuWYRok7S1L8lAS4TRGGwGEleKw23N2esphv6dtHdeuXcM5x+nZ6cJSzDmRorD1fAjkKJJD%0Apy3ZNDXGt6PpGppyGRcaY2DyoVK7HdbZCrTqhdFWlEgUdvs9h9MBMjSuZbs9oe/W9JsVm3HDfj/w%0AzL17kmwYfE1nVNy4dZ3j42NW/YrNZsuqXzMNgcb1kDWn9y5om45Vv60mpwOdFj+PlFM1bX8u8+VS%0A1jnL37IV3zHlNE5p0AZTTWOdNnTrlm7T0R9JysbkA23usE2PbiCpIslOOtDanoyXLp6iehRIh04V%0AsNqIGaYuYhKdFNpIco6cq7oyl9VTrvRodWVzNM8l80bqqtx5XsPndTTUpNB8BeR59NFH+Y7v+A5+%0A53d+h1/7tV/jp37qp3jlK1/Jer1mt9vx4Q9/mP/heyZW/b+uMJvX9XEcuXv3LsfHx3zqU5/iT//0%0AT/Hes9vtPivU4QuNw+HAu971Lh5++GFe85rXfM7X/f3f/z2//du/zac+9Sne+MY3cuvWLe7fv8/7%0A3vc+Pvaxj/HqV7+a4+NjPvCBD/DOd76T17/+9Xz/93//Fyw+Y4z84R/+IVprfviHf3j5+vXr1xff%0AQYBPfepTuMawub5CZ4vVhpQV2QdijngVGMaDSMm6Bm00rXECVGiFKglyIAaJc3bVXFSVTIniaxej%0ARytL6yxt07Cr6762TaX1t2yPt/TOcqbgsNdsNlu2RycYq7jYZ0hRQJtmTZ40+9ORnd+jvEUH6QZb%0AoyghEfYTyXs0suayMWSb8SSiT7ggm9ymSNdUG01nOkw2BB8ZDwPxIjA4S8qZ0U/4YcLXBpCzlk0r%0ADJqSMyEbdJLndzGQDAqTDU47GtdI0aepQKqshYdpQBsJfygXEWUNpkPAslFRsqZvHZ3pSTlhgmKs%0AjO1skgA0jcY2wqRxyYlMblm/NM6YxXsFIPtMmCIuCyhjsOig8cFzOB85nO9oXcTYgSl4PInV9SNc%0AvyFqxEBYCeCL1sQ4ic+OFonXzOxLNeZafARr0lwWaf1c2Ekzz5NDWDrvkmAE2SdyntCqSkVCQmtw%0AjciLtVYiISqJ6D3DYSSHjDMz01ykerqI7N/X/YtLBtdrFBZVCrF4KTKNzN8pF6YyQjakwuIvaV2D%0Adb14JVmIU6KEudn1pWEqfmV8/jFOIzTgnCVEaVKUIr5RMU6k3OO0WHWgEqtVT9dZUppEqu4HnHMc%0AHR3RtgI0t53BNprZ6kFpYWf4NEqzKQcabauxssPqBusM+4sDu4s93kesc2y3R4RY5zotni7ZKoxT%0AdH1P07UCxlQVSGHmxhQUdW+vJJXzUnh9CShopWtCmEar+oxQBCytMkQBhcR0uho6LGQcpS+b9bMi%0AIOWIthq0vdLUlX2EQAZQtKSQCuM5MuXMhR+rcX+WYJTGEZ0lY0T+Z4QIQRaQPKsigNmijNCX0MJz%0AejhX6xlV1T8ahTUKoy8JHfP5KqXkd+RaM9W6qpSCzhmdBLBWRuYr6vvRxtIUuX5TyPgYGP0kEfaH%0AkRi8eA/5gFIS/DGNE9bJmiX7FSvBBXPdnxXFqmq+f9nJWix4mIVe1PdXyRNKP7ieK13ZqEa8jsol%0Aa0hApbz4Qzlr5T4qBVPTC+fGm1bSZJzitCS5GWMqs1MxlUCqksOcMlhhgacFRxQgTiOs3y80viwA%0AoVk6JP45jUzQWqiqRguqORwO0oW2EnWsgBQiKecl4QtVUBr8MDGMAyH4xUvnEpCpyKS6ZCWpusGd%0AJV8zEDV3ZmQTL8bJ281KIs3vCkMpZbf8jhglOtQYUxktdmEtzFTvq+PqJnsGOmI13eq6lsPeVqPD%0A6rOyO3DYDZfnpDXFWkqWa+YqQ0jiDOXmnMGQyU+1qJIJR1cQaajGzev1WmQp589+FlNmBh8EYNGX%0ALBEt9MNpmmjbZikc5od97ujM13WWVZUishh7BYnNOTGOI23XL/pdQbNHjLlG33ek2olKKXI47PFh%0ApOt6zBzFHgVKmQsTXR34Z9nYVfBltVrRdz0XF7vlnDV6KXLmz0orceafz332q0opCksKYYV575dI%0A91IkklObatQ8UyIbSZqazbGV0mIAmhLWXlIuL2mJ8+Rauw5zh76aGc5kTHmPihgvz30GtXIRgNJa%0Ay5BH8ZpybmGazdfkKrClKxtI3quRWGIrn1WcDS2tptENISXu14jkoRSidYwhc+RaSr994H6/8VWP%0AcZ53jGUi5EjbOdbXT1idHNF2nSSGXRlutUJv1iirmMKeTGYK4vfUJHCp0Lq+etJUmn41XUteomrn%0AmPBUxHdmOHhGHVilA/1qRUyJo+0xXWt45M5N7ty+TokSRe+HiZIiziecsnSbI8rFnvsf+Qju7tN0%0Aj72AkzsPs91uCa3m+OYRm298EpszR23LkWtYa0WnNNdWPeuuxRmNsXNXyQiVvelobSsxr/PCrgTo%0A1Qqslmf0xI1c70Vqec3suWHELHmvNaOPHHImqYAPI+Uw0YQdRw42NpP9jlZtePix27Qnx5wHz0f/%0A8WN85u599vuRbm1Yn/QcbVZsjlqSChzGc8YwEKfAuBuAgm1MNbdLxDj7ommy0qgi3hRnp2dM04hx%0AjrZfY6yr9GuZV7u2FWZJFh+05MXoVNfYaKOtdHNtg6qxyYVcfdoSow+ykDYtxjpyKYzjJClzRmJx%0AD9PI0/fu8ey9U8JUcNZx88aOOw89wmaz5ej4hIuLA5/85KdFElbfT9+u2GwlXSzFyNnpKednF8SQ%0A2e92pCTHsrapzBvQyoJOwlZTl+DE1TE/k7NE2FiNUg7rFBgxATXaooypDDzF9uSYa7eOcSvH6A9c%0A7O8TTxOqVfSbVjaIWqOMoetXpGyIyYukWZqK1ZQ+Y6zFVMqzVYakISnZJAiYfMleEtmXJqeydLVm%0AYEiSQJsHpMNXTflnsBokmfC5Q2vND/zAD/D000/zB3/wB7zpTW/iq7/6q9lsNlxcXPDhD3+Y73zN%0Aj7PqN8+zU/jcY7Va8XVf93W8//3v51d/9Vc5OTnh05/+NC972ct4/PHH+chHPsJb3vIWnnzyyS/6%0AmPfv3+dXfuVXeO1rX/s5ASGtNU888QTf8A3fwB/90R/x8Y9/nFu3bnF2dsaHPvQhXvjCF/Kt3/qt%0AdF3HO97xDg6HA5/+9Kf5jd/4jc861ute9zq+5mu+Zvn/3/7t3/Lnf/7n/MiP/MgDptgvfelLaduW%0Av/mbv+HGjRu85z3v4aWveCnHN49pXYOzhimNkENNy46kUeReOWTWRyu6vhPT/CIAUNbCdFZS19Rk%0Ak0DRYLSi61pW/QaHZd2t6FzLtD/QGEfykcY5QJizqRY4IusUTyCjW0qOxKk2NIJBpYYSJvw+MzlP%0AmyT22xaDyRBCQReDLcLSjToRVQJfzXuNFlkAGlMsNkq6WvZZ5F06g6r3YMlor8BLt1W1Da3r0Ajw%0A4HIi4ijk2Q9U2LumwRWHiTWgomhs1thi2CgFWeEmi0qZdrK4ZOmV7E/bJNKArnQ0sSHFjC2aXjtp%0AXKQCsWC8RjWq7mMKOUiBVLIwHLOWJo0yAnonX/2DaoxlqUKAcZgYLg5MFwODyRh1YIye0hhW7Rp7%0ATYodQ2UGupZkC0RhD7siqU+6MhtCiCiKGOsmSY0tRbxmlkblNOKDAEqNtYsUfS4+UxIjc9mPyvtL%0AsRBUkkSpKoXJNems5ExSaUmqra5pYpxKJM1s0GxJSfYuUwyEnAUETQrvM1Z3mNRQvCKPika1+OgJ%0AKzGyVkoRS6AUsLpZwLavjH/fEYsYUff9CusM674TcMhKUmEmMPmByQ+EkOg3PcbCMI7EMBDjiG01%0AxoFtIAWRS5+d32PyE5MfWa06NqueUjK7s3P8NJCN+Fs1rsf2DoViGAeevX+K94G2KgbmUJ6mdazW%0AK3AJHwdc0whBoII7RVWpV5Y/ulTGBiwSS66yPTTSBa0NV1WbNblU/9kYxZriCiAEsv+TMdtHVAYI%0ARXxSiwDYuWRSLRxcsYu3rqpsIzd79BZRUTgtDN8UI2MKDH7CW43WIq2kOEwWvzhtwGpNNtVEOs+1%0AcyVU5Aqm1LPUlQGkKopllKogstRTC/hypc4U25a8MKpmkoGqoFAxGpVkj1WUJuuav1ab110rLNIu%0A9XRtx9BN+FEICeM4So0ZE0MYMSYwGamD2jYs9dEsx9PGyGdzpak3p67OVh7PBYW01tgaNDRbAhhV%0A/ebqvCpJY3U/phTKWKl/kSA3ua9UtYmZgbJcZWYsoT85JTHuNwqfxAw+5SvhC0XW7KKu+Dh9tkDp%0AeceXBSCEUjSupXHNwj6xleqlqjmVn6aakiFMC+ccYQpk7yu1VfyDIIv+NARKToLMpSxdrhAXxsSl%0AjEehTGVFmMp8yZdpMKWIoV7OGas1675nWAlocX93xsXuAmMlstGHiZwizln66vg9TBMpR3wYBUiq%0AQyRvfonBuyyuwNm5g2JQSihq0zThp8hut5cJIBWM0svGwmqDs04K9xQvqdEUpugZp4m27zBWY5wW%0A4yyEPjiMA13fcHLtiGfu9YvMa/ZmyrkwTcIm0trUzYBou0P0DMMB28hx5T0USXjN0pnp+nYxYZZI%0AQUH5u7aVpK7q6XTY77DG0LUNTfWHUSXT9y3GCMsKhB4sRuDiHdO2DU3rOIyC1HZdK+DB6OVUhH8n%0AqHkFtxon8i4higlVVPw2alpEFhDBaKEVhyB08K6bQR2JDJfJKxKCX6RfpUCKQYAabUhZAKOuaepS%0AIaaSzGaUJWOyxENaZ6Ga0kl4QV7SEOSy6lqYOaG7i2kOqpovZqjXUz5/HyWmtVutGEYxzQsh4X2o%0AFNJUk0QUKURyk6pWejZFb2HviVEMxcGTovhpFZ3xsXB/mLCrLWyvobstKgaKMnBy84HHvL/9MOr0%0AHrvzZ7k/3EeVyPkUuBEL66I5dt0Dr29WPZvjLaq35ENhP42ElChKKOC2bVBdg+m6OnkmIpmYFLGo%0AGtE9YJSSSbNkSvK4oHEejE5YY7j/9D+xWa146cN3WLU9ORZKtPSuxe93nD/9Gdrja1x76eMQJrrG%0AcnS05fjaCavNFtf3YlRdCvarXoChYHPClczKKjqtcGQsGSMqw7qklMoqTqg0UtKEjuKV1roGkwsx%0AeHL0lJJoo2ddpBPbHg7YYCgkTPC0aJxp6Y8aHJE47Dhj4nZn+OfpQNQFlQ40rrDuNW7T8eJ0i5Qv%0A+OdnPkOMLV3T0ZkV23YDJtEZx/nhPtM0cH5/T8iR7dFafD1CNUFWToAMpVFZMx0mhoPHuZaTkxOs%0Am+NLFV0ri3WO0qXWOGJIhDHLfGTrAopGZ0uOtUtcnwdJC8nkNIO8Epc7TpKkktG0rRFqttFoK131%0AMYxcXEwMgycmzcN3DDkVLnYj//yZU1KQxtN2taFpN3hfePbZ+/hxQKFpbCuvv79jOAyEKWFVxKhA%0ATLV4LrJm+BBqKuGD3ZhSGxFaIZJeZUg6oGyWVAwlEbIYWdht52iOWtbXtvSbHnaKexenXOzuU04T%0Ax6zpViI9bPpOknBDlmJJazSanDU5yVpKsbIeqowumkIWw9eaUGSVpeSCRkm6jao0eF0BKi2FtXMt%0AzrULsHXpqSZyNaXEdF7rXJPniiRiXxk3btzgJ3/yJ3niiSd497vfzV//9V8LE/TkhFe/+tXCCPlX%0ADqUUP/uzP8uv//qv85d/+Zes12u+/du/nde//vV80zd9E295y1t4//vfz4te9KJ/9bG/0Lhz5w4/%0A/dM/ze///u/zvve9j2eeeYbj42O++Zu/mTe84Q2L1OsTn/gEKSXe8573PO9xnnjiiQUQCiHwV3/1%0AV7z85S/nqaeeeqD7eOfOHX7wB3+QP/mTP+Hd7343m82GH/3RH+W/8JdY1WCokeY2YnRLlzMERfYX%0A8vniMLohxSBNmyj+cBpDSVEaXaVgMehGfDP6rufayQmdadj0PauuZdwPIuHajxilCEESGocwyVqU%0AMof9SMGQiyWM4A8jOcHp/QP7i4AfFUlD3BeSluJ87TqKEwZhjgUSjIdEMZlutcbiKEFDEvmENa6e%0Ae5HkvyiMUWnZl0WqbZNFZ4NPlmZyqJ2e2/zobDC1X1eKggxGaYwX42ifw3KNjNJoLQbtbXT48wk/%0AjSifSCoTnPjYlSSFQXKBgbjs8VTRmFKbWEGScyY8zjqMNSJhqUWMq/OrroWDJM6kxc+ILPKEJSXJ%0AGxrf0SpNk2qiWAfNDXDBUFqFNQ16vUJ1hpGAsR2m1GQ1FDkGcgyLlYMxNfKZer2UFH4xR2IGH6WZ%0AhraLiX3JUhimKuHOpSpbjPijjD4v+ztbG7JaaZJOpFzT4ChkIkrLeq+sSI1ca+sc1IhEJAvD1KeR%0AGDPBR3QZaXSLToYYE045dMjkKbFpt+jiwCpA1gJhePzb5KpfGV/8cL3GtIbNekUpHc5WxnhrUAmm%0AOJDiwGEYCQXGyYESFtFq1TB0jhwnDsM557tALIl21XI+VO88Z+kbR9MZVDGkdYPSwraJPmKslqZW%0AFB/BXJMWdarpVEpjXUvTrjCuBetReSKkKMmhFcyJIRNzJsRMqs/gJZP/Uv5TMYsKBlHBEEgUlNEV%0AEKpgUBZj56JAEatfT5WeKQmCQCEsYGOwRZh7RUEqkVJ0bWBLCNDCXtKgnUZbWHdrTrqO68ayKp7o%0AD+AnppQpsTBmj0+JhKNgaY2wr5rGSH1nII4ZguxhRckzAyXyXgX70rLXVSI900ohl7dcAl5lxr3k%0AmuSarny1ea8KWNeI108F4IqqfqlF9vVZKWlau8oW7Vd0TUdYXdabi+9uiEsDfxgGlNotic9iI2Jx%0AbbswdmZfWGFiQq5yvRIrmaN+xqmuM1KO6fq+xSVI7ouMrp5PRZVLUFBpJh+YL56uBthCWmFJUdfW%0AYpua+JxF5hurN5QQXzIYmctMBR411YuqFGEkqVka+7nHlwUgNCOLpSZ7zYwSYwwas8TKzobEM6jT%0ANj3j5MmpVHdxRYwTMXimaURSqtQSE0oRMEllMS7NqNoNKosPzBy1d9UwT6RRuXZ2Df1qxWq74XR3%0Ayvl+R98KE2i7WUE1AJulVNSbylcz4+U9K6opNQJ01XNz1tI27eIhlKIgpcHHKlMSxsk0TOQkN0Tr%0AHE31nDCNozGdRLJm8app6t/u6sOrhU1yOBwYx4HNpmOzWdF1LSEI22W1WomZ9TASQiRX6cUsC5jj%0AlWMSr56u65Y495TFjC2lRN81OCe32iyNm6aJvu8k/jFGxmEg50optoK0+xSIMQh41LV0Xcs0DaQi%0AaRvy0Ehku3UCXgFLss0c11dqd7twmdZmtKKxNTY0y4SllHxusTLPShHAkPpAzyDZ/Lkp9WBXXO7b%0AGbCxlQp4iaRDldLW80tXzKWdayR1wTlMzvgEpswysiJMipoaNhdgcySvrp1DbSoltXbufQzkUdgm%0Am6Mjci7cv3++dPONMeJwX2qaR5UqzclyqvoJqGqS6VyDNQ1DFiNR0zgKmsPoWafMarVlUh5lWvY5%0Asy8PTj4TCrc5xl9ccPcwQtJEvyKFQDeMjPbB6Ugb6DcWV3rMStGNI/txIBXxgFqv13SdpNtJeklm%0AGg2+NaSY0CnSpEDfiCnb3AFYrTZstxuOVpJ8M+1HVk3HnRsnrLoeUyyb1TVWTYuNgcMzN7B+5PbR%0AhpUzrNoGaw3FKELOBCSeuJSCsYXGaFTR6OQxJEwJEANx3NPM912dk1LOaAwkjaImxlUWltGa3mq0%0AQnzAcqzdHQthoAyeyQ80XY+zLT4Hmm5Lc30tC3kt1j/+yU9yFg6k8Zxhd0qyEbPu2W5aHn30NkEF%0AhjBKt22YePZuwDYaZRJONeAkzWo6TAzDobKXDM50NI3FZCtAYwykSVhbXdfSNL10hrJsyEpR+Cku%0Az6RGunYpi7SCohfQsyypd5oSIiFKaodWlq5xoDSlaKRpZLG2lfjoylxcrdc8dEeSow67gd3FyLAf%0AOT+/oJTPQFacnZ4zHjLUuNrUa4qWGHmtDauV+Dr1TUv0mTjBffYMYWJSY2WyWprGEFLGh7TQffVz%0AURAkDl5npPBQhSl7cklY5RZWo9IiW0kqVdDTYVqHCw1N33K42HN2/z5FB67bY7q1mEaLybxGQhCq%0A7wg84OtDNbZFIyasWrTrejbTn7XxpcbbLoEGhaQNVpua3GSqpEXSjVJNvsiwzKNGGfqmAUSe89xx%0A7do1vvd7v5ennnpq6eAZI4mS6/UHgUt20Td+4zfytre9bUnVmserXvUqfu/3fo/j42O01rziFa/g%0AzW9+8xJysNls2Gw2vOAFL+CVr3wlAJvNhte85jXiX9cJAP0zP/Mz/NiP/Ri3bt164Bxv3brFH//x%0AHy8S5s81jDE8/vjj/NzP/Rw//uM/LoEX1bttu90u5/zWt761NjWef1xlAVlrecMb3gBIMttVQMgY%0Aw2tf+1q+9mu/lmmaWK1WHB1v+br0qsv9Cldo+3AZPayqh5RK/N8f/j8khcePKBLGaiDh/YRPiSZp%0ANIa26eispdGSgGVqAd+2LSoWSiNNhYJ4VTR9AznSuIbD4cD9/QEwjLuRNET2Fzvund3nMEScbVm5%0ADU51YiRtJM3IeEOeLCqLNDKERNGKzjXSpECaQrlkipI/KUt6TEwJytVUPGmoxCQeggJQRHb5TIyc%0Ay+zVwbLWyX7MQRll7xWjRDsbK95GCCtXlcQ4DvgqPacUxtoVV6gFY1BFEXMRc3qlcbahUIhTlepB%0ANVg2hCR7J5Qi6yThKZrFg2dmKqWUURlJlaqgvMsWXTQrrXB+ZBgiRIUbwQQx8/Z6wvSi244xY6xj%0A3TSyThbFFC5I2uH6TlLHrKQdljTzFIQhbUIgF0UuGqfFg0yYhYmcNVo3Nbn3ksWfvaQ7GStgsVYz%0A80nk8tM0kWLAVasIkfc5lCkoq2hdQ9/1sl4oI2ABhqSqQazRZFP3XFp+xtRCLdoRr3bc9x6VLb3d%0A4FxHKQmDNDq/Mv59R6EsDSVtNCmKTEppTdu3Am5QOO4kHUkbYb1qY7h27Yi08zz9mafZ74W9mFTC%0AorCmpe1Fju6cIiWP0YZ+LdYQOcGwF7sNH0Yomq5vOTqZQzL04rGTs3hejdNECgOjH7C2l3t1Vk4g%0AzB5JKS6oojAVDKLOJ0VVX0EQ5CNDzvLMzfVfKdVQuhQhHlTAtShhz3ElOv1Syq1QWlL8rIKQgwAH%0AlzQHAY9rh0YbhbbiO9O0lu12w631hlUKhPECOw3YlNnFzMEH8pTFhD9ncowE5FnTxqDtHNSi0Mx2%0AFlCKpAiSc2UFSWPT1jpDK2m6KS1rkixFwriSNG+5qktgTwWA5N0oNIakMhpJPhWzaqmFkyqoKjnL%0AlfEp+xqxZHHO0S9etWI6PwNE3ofl3845IZa0DaXu466yhxYWlJLac37vMs/XVDIlxtKym59v+oIz%0AiqINMck+VgKrJNFalVQ/W01WZQEBs5KboRTQRdIxJT2uiFVGBeZ1ihAvpSUpZ4gFbcUeQCR61H3g%0A5x9fFoDQDLjEylow6vJPzhk/eXJIUihVQEio6lLwa6OxtqUUARB81TU3zmGcmO1dxuTq5UOdOyDC%0A1tLL90qpHexqaKitlQdbQdGKfrPm6PiIf7nrOFycE7UgpSkmyFRNu1luaGskivK5nC1TQQXIi7Qr%0AxigGZm0D2qCsRWtLDBkqDXCMHh+F9eSsFdNFq2k2G9brnlIK9++fMQVfU2ikY9i1TrSXSp7OFAOH%0A/QW73QU3b57Q9+tF9jQX3DNbSJKrAtpA17dYp4kpCvCU0pKo0nQtHHZVpiYpUttmS79aSVpI8BzG%0AA651HHEkQI6GkDyTH0EprLM10USAvZwjfd/S950UxtLAY/QTK9ZoW9NvKuBl9KUsI+ZYJXTAzIbJ%0AVf5lxUfBZ3+JTFdENUeZkJf/1+9fJsnI1yT1SD5Y5xqsleKucS3OWuo0WdHeSyQd5kKsLFJGrVn8%0AlRIZnSVGNNX7IoUIturmqzRKVVpnVgqt5V4wzoquNCWKinRtVz0eTjg6uUArRdM2lWU31fNPFAQc%0Amo3JZgRbHFrAOkfXOvZ72RRapShaSzKNj7iNFXZGTqgSgAdlM7FEmlbRtIW2NZRe41YNtJZowesH%0APfCH6ZRh/Az9qufatuV4syXnFaWIBn3Vr2i7lvV6Q9eItw5JwDKlFG3OnCjolRjKKaOrMagAdq2W%0AFCd3/bqAqsZiNTgVaeMzbGzHydGG/uQ2OkZUiCQfsFokl2hD0qbGOhZi8hwu7tGYgi4JFQOGhC4B%0AlTyrnNFkGCVFyyrFys2Rq5I4MyXPOE6MhwFfoF2vZV4KHkXGJrckC3jEVvr+AAAgAElEQVQ/oHUm%0AlsBuStz3mf74Jkc3HuFku2aMhewa/vEz/8JH/+nTpGFPWwKrzrInsRsPuL7jhS95IRfTjt3unGfv%0AnyIIScI20K4t7brFOAE7rZZF0pkG51qJEx09h2FiHA8UJOXDoAiTF1N+bVDKEEPG50iOAiA7I14l%0A0kGr0cXVm8K1DmerhCMkVCo01i6eQYkiXbvkQSusNiKRjB5jZP6y657GGm5dv0GKcO+ZM+4+fY/z%0As2eZxsjFbi/sAAdNazBGgOaTk2OOjk7EOHY/cvHsjrtPP8O9Z+6xPxf/D6MLRifazoF2KF/IOlaD%0Ad4O2D0oQikkkNbNWq9QhebIpNKmgWoVBPLFSKkQN4xDxQ6JpgWKxpqMkTSIxHSJjlzBaoqdtq5Bp%0ARGHdbDKvIYmkVOsCqhrIopd4WTGPZpGYMVOXmTegsrFx2tA4R2MtCjF9BeR4SRgL80ZFLSxfB6Ww%0A0p8d5z7Lb6+CIFe/d3X0ff+8oMwcKnD1527evPlZr9Na89BDDy3/X6/XD3z/+vXrn/UzIHPxc+Pk%0AP9fQWrPdbtlut5/zNQ8//PAXdSyQ93JycvI5v980Dbdv337ga8f2+d/H842YA+kQGXZ7mdOMwbUV%0AaB08YZrI454uO9y2xZjMeH8vLMDJs7+/E/9GnxATa2hcx3q7Fh8xJZvr+7sd5/sDTdNTQibuPfvd%0AHj95nLHiM7Q5otEGf34g06GcQY0BDpMUSEZhUyRGj98HojXEkhhjTaJSSiRFM+gFFC2+O6BqKEEg%0AV08eYwy2aHQUn55cpMtPlerqIoCpVtJx9cGTS5G9jWuWfSiAQYqE3soqGWsAQlEKZxpUgTB5jLWs%0AnSMlefa0lw55ihpFg9NGDF19wRZoEHDFGldBKPChEMNs7m6v+FYUTFJVWq7QWZFVYpg842EgR8/+%0A7Bx72jGsMlMbcFuDijCFCWUUfd/RGocNBY/Il1frNdq5KnOoMhhkbzyFiRQHlAoYnaUZqA2kjM9j%0AvdYsTMJZXhZCEIPn1lGMRdfCKuXIFCZGL4BQqBKzUgpNAd20NSjFYZsWP/hq3j8RcxQvdGPQTmGc%0Aw2pHa1ppOmSRI5FgnwZKmGhUizYOSQXR6CR7un/rWDxN4dIH9b/xWKWUJbXx/y8jTxoCDASMFbAH%0AlejWLavVEd2qpd/0rI+OwFqePT3jU//1n/BBZKmhCADQdg2r9QrtNO1KGs79RjwaBQAsiwNPjpkw%0ARgmX8MJ2d6bFOstmvUYXw+RrAmMSWWQKXpJw846cJ442jUj9EbhdyokEKUPMqCSgkCrC7JjDT6Bi%0AHZUlowQNqMbS0qTJWZGKYjGQXkalL6q8fF2ayQrjLFlXECoqAc0KgLCVcxbGjap7VWlKFFmvlTSS%0AjdHopmFthJnda0WIEMdIPIjtQJ6CqHNiJkUNztDojob67FQ5qFIGRVlCKrTWSx2m53M2tQlVm6ci%0AIc2UGAlePMZCDLVhLXO32JKkyoyqv3K+GpV1OKs0UggCuqe5mW9qTSY1m+whpIE1jmKfcTgMDMNA%0ACAIMlVIIF7OxtTSS22ph4pyTJliWWivnGbSb/YeLgDSqMqOYpYFAEaa71pqYxS8qpSAMyvnxLjNu%0AKGbbCvF+NCrL51pfpGafSK1JWdZfZYRxpptGRLa2GrVS91NXALbPN75MACF5aMU7oyw6whgj0zgt%0A6VvA4ro9jiOnp+ekHFitVyidudhdcDgcFraGsRarBYWewZac8gM3K+rS2GqOyk1VKy3siyqdUkqM%0AR7PQDvtVx2rVMg0ifWqslnQdH7DHjs12Q9N1hOGAVRrXd8u5L++6aiVnr5bdxQW73Y4bN25gm4Yp%0ACnXW2QZVwZjGdUyjFFSq69BGEygECuuTYx599FFi9IwxEPYXlFIYx5GzszPW6zUnx8fcPz0Tuwtr%0ACcGz2+8E+KneJnOsbdu21ahbV+bPyDSNNI2jaRzxEGvnR3SY6/Ua17jlgZ5NYJ2z9HP0eRIAL9ZN%0AWkhBIu/R7A97UorSeaya0nEa6mc6gzpFJA1acRgGtrUb69rLgl/PRYnW1Qy6yhsQj4MZMGgaVyl3%0AEu/XdivathEKH6pKtmQSnqaJ8/MLNpv1smAbLd5SM/LsnPhg6ardpBL05/SfUli8pGKMNDVyNaWM%0ArvTRecwLWs6FFCQdbGY6zd4docpTSpWBFXVpzh5rXK9tGrqux3sBvW4/dBtrLF3fL90+YHGrn4tH%0AQbkLEiYn5nVOiXlo37XynqOYmmrbMO52xG5Dazu0EwAxe//A/W5IhOGU405hHr1GdAq3sjiTsAa2%0Az1GK3DpqeNnDK443G/rVFmuvAm6OxjqM0TSmobHiJ3HVzK/Niesp06VL5obRhhgC02EghkhrMsdH%0AHY0VOqZSBU2mawzWBNS0w6DoTIsxmkkHpnGi6DkpxWGaBqUNWXlUPFD8RIoTKiesUTRGY0iUFGQ+%0ASpKIaLSBFBnSnr5dM2XwUxD2TaPxIRIpOGvou83yTKUoG2DbKtrOUIyl6wo5afTqmH2C89GTXcvq%0ApOX6Qw+hnr7L+fkFR7s9LiYmMkEVcNIZs6ah0z3aF4b9BcO4xx8G7GA5iluObxzTNi05RwwCCBkM%0A3gd2FweGw0CKEesstpcutS3QGfmMVKnSqplpOZvm58rOzAmbk2wI+56+po/sL3YQEsYo+kZYkJLQ%0AJzGfIUWiTwJ+Vu12SRHvRWudY8Y2lm7dMhw6ck5c7M4Jk6wnqyPN9WvXOdoeC7PPWKZJjInDvnB2%0Aes7p06dcnO/RSrNeHQkrSqdKzfWgLbZVdLYlIfGxyjy4+N566CalEd+M6L1ssLwEykrRokkhsaSJ%0AFM3u/p5n+1OatkEVSXRauTUXuzOe2Z+z3w2s1i3b456bt09QRmjxOUVcndtUZaLFOMkzoEUuplF1%0Ajq2+AJXVKB0p8WPTSjYorqZeWmMosfoF1U5mSgmVS6WFX0ah5/oaR8OPvPh//ddtB74y/t2H1Y7/%0A8ev/d37lD/8ncky0tqWsJSnQ7xN+nLDWE0tLyg3DIRPTBSmJ4b4zLQrFFAIUaQz4kBgPk9zR1rLb%0AHTg/v2A/jXgfaHTDZtWzantWm4Hz/Z4wjdx95i59MayLxZpAlxrMITKc7plCrOl9CWKQ9DMrAFSL%0AADI1bmExQwYxeC+KGuwABYdSBi3VCLZIsl5BE0quhvICfFplICaiF1PlrW0loj1qSDV1JxpUTqgs%0A3j8NYtY9lYjPAY2iVY2s4ViKz+KN5BpSKfgxElPCaUujDTZVtkBOpMqameOktUkYpbFJk4uVxFsj%0Ae8aScvUSqszSWU6mM9Y61t0GjyftB/J+oF13dNYQS2SaElMcMI0jeE3JkSYZDI6269geHWNcQ0yZ%0AEOLSJKKAGY0U2imKr5IWuYYyde8ehspanEM+Ml3fYxp76TOmxDMjlSwFnQLXSnGvFJQkx3JVymFq%0AyEUq4pkRQ2T0IylF+bnGVQNs0NqSsjSCdTGEnIWJGBW97WjanqQSkx/QQUuz8HkAoZQSu92Ow+Gw%0A+Ei2bctms6GrUnWAs7MzfvmXfxnnHL/4i7/4vED3FztKKfzSL/0SH/vYx3jrW9/KnTt3/s3Heu5x%0AQwicn58vyYtt23J8fLw0gufX7Xa7xYj/+diOpRSeffZZhmGgaRqOj48/S+qbc+bi4gKA7XYrNVaw%0AZFW4GAeOjrZ0/RqlCtF7dnHAh4RrJFVTNw6UEaZrKSgDt+7cpOka8YjNgU23EX/RakeRUqwG4YoS%0AI8MwkGJi1fQiL7VGZEpaGLvjNHAYdqSccUrWbskEV8Q4EuKEc0qaWuTlPlE5YUqR+UeJibRO1IZk%0AFvZgBQoqXCCskSrZ0cpgMESlJBa8KMQdsypV1Ax25KqIEbaHMWoxQy7GSEqvLzAlqGyrGIM0nZDE%0AsW7VcbRdS+pa9Xr1fmRIERUC2Ujy2rppKK1B9wpWGxgDcfIMfmCfR3Y5MlWLDxZGpUiprJUGn7Ny%0AnWZ/JF1ZNFBTi/VlQzxVJnwIwgwMQZr38z02kzRiKhSd5TpWk7tSm/9FCfsyU6o1R6yysExMZZGC%0Azc9t1/UPqF+8D4ukbBgGMa4PiZDTEvu+Pxxwzi1p17OCSVVpmNKXFhtFUSVfVcqL7HF1Be9SKZiU%0AUClQSlyYXYI2yJ5L9oDiEWz17LNUSTD1umYt6oSYZB61jcN0Hd1qTRChrdxTGUmiQ6Tfsz/t5xpf%0AFoBQdVW5/LtA8pFYBGxQWZAyZRBvHRTDYWAYDkJzLpU6VjerS0rXIv2iyoEyc4rKnLBQFEuRPbM3%0ARE6ViSliS1MXLhiTx+eIK3JDdE1L33Y01tC7atqZM8ZWU+mmRU+SgGCuMENAopWf+oYX07QdzjWi%0ABXeOF77wiFu3TjjpR7btgZwKbdMRpko1z5phPzCFUOVBhkyh7Tte8Nij3Hn4YaZx4M518eShSAf+%0A9u2exx7pefT6Qzx8LJpVMW32bI62PPboitY5ev0Yzzzccu3adW7evM4wtJzfkQdqvV7z2CMtd05O%0AuLmZOAwjbd9w+6EjXnC74fZ2C+NDPHNTYua7ruPhh7c8dHuF8g/TlDNiirK4HG04OT4mxMA4bFAo%0Arl/b8tidloeundCqx9jtTjg5OeGxmw5/tKYpd9jtt6Clo3X71oabN3tK6Vi5W9w8kgXcGrdI04AK%0AIhiZLENks11z+9YROW+4sZYFv1+tWG+2hBDYH0asbdhutzgLqhwTwsTRUcvNmyfo6RGevdFhjBRK%0ACjg6PuaRhzds9B1ub6u0rrGSdlXEB6rvWmIM5JQ4PpLktDs3LTEmurYlz4lLuRBTqMkDUmRvjzec%0AXDuh63uGoWF3saJpWx66Jelwoxe02QfHNHZVSpnoqjQi+EBJ0r2yRhIHckxMJxpSErmatTWW0TKM%0AjmvrwKO3HM/e6RgOI03TUgoM40N47wWkApQydN2a6yc3WfVrdFH4w4Gb149p3TPLPf8Nr3qMxx9L%0AKJvJRuOVMCEw0kHYrh9kEvynJ17EC446jIZVt0JXQMcYka9ohG6ao3iF6brokmWTbGLhqMBKXZYN%0Azoo3zTikqrc19F1BKXkv1opZnWl1ZdGJgWfQHmVbGrumSR0xJHwQM/mkYt0oJ/RNJ/p00ZBRnKFY%0Aoca6CliS0sKdytVcIbhOuhu50DQdDVBCAtdSnAPnKEqkqaGCe5TMmd+TFERlCcrii2UXPOchEJRh%0AlwLrRze8zL2IfQicPHSTze0VedUSdSFbxZRGprRC6esoEtNwYBz3DMOOmBNt17A5kg2w0aqaKjtK%0AgnH07Nc9MUSJSW+sMAitpmkbmqamThWh0qrK5rHWQBF/rHEYCH4S1tdqzWazom1aUgjs2wa/3WCs%0ArV5kWqRpSZbQkIOkWVXauTWSRJdVXgpErS0Kw22tOUmJ3fUb1fhQ4VzD0dEJfbeqxteJ6DOHvWdS%0AiZuuJx63qKI52mzYbleUkvBhABJaF4qum7MCIUzElHnFi04euPe/7T+9hLPddYZhYBpHWV9CEuao%0AUnXjJ4u7sVbmDgWrTcu1lcK4lml1nf1Jy8VuTcqRtrPYRrHetFy/cYJxsolVWowjrZVnZE7ukJTC%0AOSlMPg9pXpWq8Zd1Ta6DJPZYo2lmOVuVh81adGFOzt5Bqq6jM71dnjdTNF1z71+5I7hkCk77c57+%0A+7+pUa9U9lIhVdR33nZrxLOFItIRmJU/l7TzZUjLdulUzj2++TUKKgt1dn6SoRHmyPyqosTsdsEh%0Alt9Uu8X1K+U5paaa25vP+UtY4+ryrAvPeY1ifdRx+5Fry7H+4e+fFgAgCDBnZ9ZzKWhraFYtqjX4%0AHPAxcPPaV9F3R8uZdtpyCJHD/kC8iFjdQErix6MDOI9yiWICwUemmFHaonrpgA+7AZSSxM4w4ceJ%0AEj3ZB8bDKEWBkoaKdeJD0XTijxhCwo/nDJMnR82q2WBcps/QjmDGgvGRpBUmZ7pSJczJimebtSJP%0AKGpWYaJr+mHImViKFFlKC1MaI2tDEH8+ZWUPGCiEJIVaYx1OaYqPhNrPcKpBJ0fMBV8SWWlsaaUD%0AnKuXYY35tQhYRAEdxD/DRQdZACGrLZGaFpPAZI2FRW5SikY7YYf7HAklodESuYyAJyoAUbb9qe5p%0ArTbYDDpC9BnVgmoaGlVIU0BNHjV52tzSKMXoR/YlMKpEqwtDTKgpY7zBqZZetQw7j3HSeRb2+2Vi%0AqYDnhtY52dtWBpGwnB1NE5GAD4Op67tphP08+ZEQfY2cFxCaWvzYmqxDTSoDMfc2tgE0MUGMHqc1%0AswGDSEJWdP1K2KMFVNGE2iioJCAiVUbWKpQrhDCSi6ExjYDxz8GDdrsdH/rQh3jXu97FBz7wAe7d%0Au4dzjpe85CV853d+J9/93d/No48+uoDgX8rxspe9jPV6/W/yU3u+MTeG/+zP/ox3vvOdfPSjH6WU%0AwuOPP84P/dAP8T3f8z1sNhtKKXz84x/nHe94B+9973u5e/cuR0dHfMu3fAtvfOMbefLJJ3HO8YlP%0AfILf/M3f5HA4sFqt+L7v+z5e+9rXLnYSpRTu3r3L7/7u7/LII4/whje8QeTbpwOxJEzXMBhPyeJ/%0As9vfx2fPattRlCYpTdaK0/P7EiRTClMKGOvo1h1RSbEeS2Q/Dng/LumdqOrxE0QtIltMYdspK9Hw%0AqEwskUTENBqrRDkRzSzTKVg0nW3YrFv6VVsZLmCLyLGtUmRtQBcxadZFJP8UUfCQZS2qUu2ZYzc3%0AfGTPKKtXrsfMs2KFQi6xphTn+pMaVdkis+m0KkKiUEpMphUKYyWcCQPGKVxjayKrq6SEsigBtKDm%0AoAKx+qJabWmdwepGDOlTQ1tWNMlzSJE4RJgEfE451XVYJE2hCKPJKIXVVryVKsCNnpnHRRpiSYI8%0AfIjELOxiU5sJRjthn4cofqRG9kYqU/1AKzBSsrADtUbnssxNc9iF95cG1rM0WFeW+0wCmZ+zOfH7%0AMEyMwS8sohSjBAN5j5+mxfR5JkrM3kNz2A+qLM17SfmqIU/V6iNlgf5mYsO83gvAVUGz2lwTqd3M%0AohTJcy6FmCCgRMpvHa01uFVHt1nRKAEXUym1GcLSNPlCHKEvC0AI6sZO6xqzVog5LJvKmaolDIbL%0AlBtdKVHej+SSxPyw71G1y5rzHJNXdZ+1u56qsZTRld9Vv0e5pMnnqkcPIWCcI2fwOeJLFOjKaFxj%0A5AFLWRBMY0VLnwtKSxEoD/2l1G0eq77ld3/tf/48V+QO8PX/DVf08c/zvf/u3/hzV8crn+drR/Df%0AP/Q8XweeugV84xd5bIAXP8/XXvZ5Xv/I5/nel3i89tHP883/D8/j33089iU4xgeXf33X6x4GvnjZ%0AxONPvITHn3jJl+AcLkclNtA/52vzRDk7fDyYByj/H57neOY5//9scYyMDPjP8T1Vj6+QCXmeJeat%0A4HN/Vl35vZ/f3eQr4z92XN77/9sbv+4/8Dz+o8cHv/BLPsd45h8/wl/+X+9DhYhTCmM1XmUGW8ha%0ADBw7DF1W4BO6CMickAIw13XdGr0wFjBSbCQkLtwW5Ng1dasAsRSiygTEswDAFUWDosmy6YzGMCkB%0Ap/IcTIFGZ0mTclQD0ZyISswvMxlbgJpMo6D6RxSSVhRT5U9F9kEqs3R7k9K84lUv5Mkf+7bl+vyf%0A//kPGXYT4WJEHSaOdIvThlQizdGWmy+5jX2o4zTc55n9s3z3t/0vvPAR2VcYY3jk1sOc2XPO750z%0A7EaGaUAVcCazOXY0xWCTbCZTEcg9ZcXudIePkf1hQClN6GXmjN4z7S8oURoQpmvq9ROWTwwBW6Tp%0A1/e9sF19Ig+JachMIZJURMeCK4qoBVBQumCUpbUdBUNEETCQSv3cJKlFY9Aq1yaM7BmVlgjmkiDH%0AiMkC2JQIaW4IKklJK1G6tQ6Lc8LIzEUKPTSIq2VBJ7BFUvicaio4LazexlQWDSIbaKyuAEcmTWKe%0A37gOazIlJFTMl8kwSDMy+1I9JKRpkGpR6Grqbkw1kYhaDBmDUaBTAZNJSkxHiQkVEiYa9OTJw4Fk%0AC5NKHFwgtYbGWvEm8oV4iCQlkpP9YcA2DW3fic9HElakmEZnqAxYo40EUtQgC6UKXSd+aLPpKghQ%0AH2IQuVmStDJtZ1lZI8ytmsxDTVad0dYYk/TR62LdNnKfd9ahnaVrWpEgqwr8IcW2VrW4dMJsUyWL%0Ad4uKxBLRWCnM4oNyncPhwLvf/W7e9ra3AfDkk09y7do1xnHk4x//OG9/+9v5u7/7O37+53/+ATnq%0Al2JorfmJn/iJL+kxSym8//3v57d+67c4Pj7mu77ru1BK8dGPfpQ3v/nNALz+9a/n3r17vP3tb+cv%0A/uIv+Pqv/3qeeuopzs7O+OAHP8jp6Sm/8Au/wItf/GLe9ra34ZzjTW96E+9973t5z3vew8tf/vJF%0AYhtj5IMf/CD/8A//wOte9zrWa2HW+2FkmEb05Bj2e5SBkCYuDhdknVifbAg5sR8ndGsZ/MRhHAgp%0Asz9MYiSvNNoqWtdSKIzTIMwga8i51KbuQEpJpOONI1NEkm5EdmmUYXvSsN6shamN4uL8gmEaZD6O%0AEZ0blLGsNy2rTU/TSJCLSllK6wrEVPOY6rte7QPmWq+IxNLUe1dhqJgMpShKFg8uSfxU9VhZQLEi%0AbKGihYWEqqKvEolRmkilAg2zp44xlq5t6FZ9NclOaJUJccJHSwCSsSgjfmg6K0yRZnKJkawSkShz%0AdPVxNFrTuRZMR6Mgd5E8CCDnpxp6UoOPZMgz1jYF5RQoTS6yVqPkzWuTKFR2UZGmcqm7c12TT3Mp%0A5CCm8oigHrQ0uAKFXKQhI3IXvdijWFs9nKo0f2b2pZQYDsKMM9Uf8apH0AwKuaalCwHf9Uxewqxm%0ABrqvBs6h+j456witAEJzENYMSjljxJ9KK/m5WAOUqmeS1RpMJbSoCgotjSW9YBPLM1xB8ljvr2Lk%0AvI2zKGdBV8auFSaqtWJ3gxbfIekhf35I6MsDECoPsoQu+3RcRpYXoV2llCGHyhTQ1Zsl/7/svXnQ%0ArVdd7/lZ0zPsvd/hDDnnJGQUEhQIo4AMimEQ6JZWQBovLWLf69BV2g6UQ5etrdTt6rItq9opQmMb%0AvZh7QRoUEWkVmRQZym4lQEIgCWQgJCdneKe99zOtof/4rWfvcwKEoN7b3vb8qt4k75s9PPt51l7P%0AWt/fd8D7Hq0Qh/AwZFmNUH5TjvYeVv5Cw+iksHonlTuOKWaqmlY5qlriU5VR9DHQB09tSsqqpHBC%0Amx7j8kjZkDgIOKSNTDQKhU6KP3vfzTz1CVdy6cWHvsxJuFAX6kJdqAt1oS4UwMHZBTe9/zMkr5iY%0AmjKBGiLOiFeBz/fwMmmqqKl1CTGK0XuKAgjlTbVOesUMkpjeEfQ1OJR0F5N062II9HmDrpMiakkh%0AsoCLUIzdXiUL36gl7hojjCiTFBbpWMYQBdwxmqBycqXRJJ+7uSrLgpHEwZBUBo7GBKyECsJW6hLo%0AB3lSF4MiDiJZCimgY2YuaYPXii4kdBtRHmzQ+TNKaaWYVhVqBqZX6F4xb+aEzpNcYlptUWgjhuG9%0AMMGMMqA0aQh0y5bYi09FF1uUEQ8ZzTopa3lwwMb2Jtvb23LsIYCOGBRlNiiNNtGnjr7rGdQYvSub%0AAk0k2gysJY1HmJcBzRDJkc8ZUEGLr53SDFrWa2DE6wxEgh+lc11kT40UvVDqjSamyNAPqBDFRNuI%0AvMTnbn3KSVQxhMxaUJSuWknT+xiIxqCNzUbJCZImKUNMnm7oRQYVNdqJv1aIkrTlRKBNSJG2HxhI%0AqMKirMnJZGBR2bhZDKqHHM1cGJc3SoFIJGZGDEka6waFDQkzeHzT0euBXsn3IxhL9GLSPUodUoj0%0AXQdeEaJHqSgJQFlSLTKpmD0bY6bXBUKQxF9nZVOqlJyXmBLWOshyeWE6iFk9OTTEWovKiWTiw6ZQ%0AiHm99yILDimHYaj8/QmRUkmymQ6J0A5kN8YsLcmed2btp0H06AhOK7CR5DtiVFg9AlcCntx8883c%0AeOONHDp0iNe85jU89alPZXt7m7ZtufPOO3nrW9/Ke9/7Xq655hpe85rX/FNOe/9RahgG3v3ud1NV%0AFT/8wz/M05/+dABuvfVWfuzHfox3vvOdvOQlL+HWW2/lpptu4oUvfCHf933fx7Fjx9jb2+Ntb3sb%0AN954I7fffjtHjx7lox/9KK997Wu56KKLePSjH80HPvABTp06xWWXXUZKiZ2dHd797nfzpCc9iUc/%0A+tGr46hKQ8xCT3L67rJb0vaNJMQiYHwzeKrZBJ/E63CIQSQ/5QSd2cWD90QkdbgsxDw4JZEiCdtW%0AY4xDa0tSiqIqUGjSsoMIVVlTFsKmiSGy7Jcyf2vQPmFVhTaRorIUVYEtJAgmBjECHqXuKYrHIdnP%0AE0CbLMdO2UsLGbeSQGVI5JTUBDGJx2xkHIPZkFqJEbQAKNkcesXsjSIXVZJ4LIyfCCatUpVj9CTl%0AIQUGk4ihJBnxZRz33GuGrchvhUThCVGhk8l7cosmG+prjSoM4CitIxTVygJhVGUMeY8dfKB3nrJ0%0AOdeiRJscPJFZ/sZatBFLl9GnFTJANPps6BEcEUZQTAKuRbUmcKz/uVb8WCsMo5ABodF3mKRWjxGV%0Ah7B8RqZPWZTCcrSOuqpWbKPR6kNYjj19L8B21zSZ7CHSLZvva1UOswHxc0KlLIdV2dIkrWxjkkp5%0A7hpNusf5Kp37yfLwyMhFNl0fgaO26+mbBl1YimqCLQuckrWLMIz4Ehbkg+ufBSAkzvMJMdA6hy5l%0A1CqaUxKQPMmJZ0eKkbIsCUF8bGKURDFB6FT2vBGvnRgiKQYW52qBjXQ5tBHd8YPj2JQWiu74JTVG%0AEDifImhFWYnUa0ymUoh7fN8LIGSsDPaQIjaCKQw3ffqLnN1dXgCELtSFulAX6kJdqIcoYwquvPrx%0AXPXoJwhzIDddVlItlVM/UOg0Rv+OEq3z5V7kx602fef9XV53ZWeOKGYAACAASURBVJp7jj/Bgx+n%0AYCUHi8Bo9pDOe8w5crHRF26U553zfvL0HFc8Pv6cruD42PElYkpsX1ydd46+7bnfjB9kM5LC6LOg%0AiCpHE5cO4zQhBYboObyx9japTMm3nXgm8VgiXCEyQWF6yKairNwqclfO68ioli6tzymqoFbGlSMp%0APY4L6BBwhXjlkRk0JnfDY9bFpYSs0Xyi1pY6y5+iD4Qsu8hEL5EGjmkq+dyd20JcX8NzUnaypCeI%0A02pmBGVwJ40jRVhYKSeFaSXslvV1OecCp5TXfJJkIyyvmNfuas0MJ0sHlexcJOUtrR4jJ0rOwSrg%0AJMsgIqyiifNpYpSbyOfLXmVqZOGo8UPn480Mhigbb2MUpjQkp+lNxBvwBlKWaSkUapLGQU3WgeSN%0Ai+KTy3u4rb8fxuhk5N9Kk5kIiRAF8MK6DMgoQuzF6Donb4pRtiVY+ZwqyTGKjYOkla1kHVpkszpq%0Aku6FzaDEmgEfKNCSgqYNKWlJg4sBHxJFWWJsgTUCEsaUKJScU6MVJkXxeTORNLQktTaVns/nfPjD%0AH2ZnZ4ef+qmf4gUveMFKCuWc43GPexyTyYSu687z3hnrgQce4O1vfzs33XQTdV3zvOc9jxe+8IWr%0Acdg0DX/+53/Ohz70IQ4ODjh8+DDPfe5zedaznsVkMiHGyG//9m9z77338uM//uMcPnyYv/zLv+Qd%0A73gHP//zP8873/lO7rnnHl75yldy5ZVXcv3117Ozs8PrXve6L3s8Ml4SX/jCFzh27BhPetKTmEyE%0Ay/zEJz6Ryy67jJ2dHZbLJbu7u8znc575zGdy4sQJjDEcOXKEa6+9lqIo2N/f57777qNpmpWh/3Q6%0AZRgG5vM5YwDLe97zHnZ3d3nxi198XiBAPVXYsqCaTPEx0nQtRWeYxAlDiiSrxNPKJ+g8USV8EO60%0ANRUbW5tUVUnbNhwc7JNCxFUVk7pGoemaTvxiilLAl8xe6/xAV9WQYLFcSrpgBmCNH/BDT9Mv6WNP%0AYS2mFClYTImoMuipofMdqffYiPinek8ceuKgsUlJOlcGPCQ8AkzK96ecPmi0EcA+iUQ0hkRIajUH%0AyZuN96Ac7mI12krKl9ZkL54swYrCGooZyFl2S1rfkTRoA1Nn0aUjjWBWDtYJQQs7cfxeKCCFnHKV%0AJCwCKxYWJGmyWIsJEQOU1qLKAqgIQRhD1hqaRonZe4hExOc0xEg/DLiioCwc2kigizUCCKHE7Fu8%0AYlVmbcm4laBUueMmYWzI+cn+k2Sp1einOkrBUlIYk1ZJzqMKCNYBBN4LKNl1Xfby1dSTGaicLK40%0A1ll0qdfzLCl7Dy3puo62aVm2jYBiw5C9ngx9o1fso6IshY1USFqbUmp17KP8PkN70iCKwtIc7+sY%0AjcYSdURHCU7CCrAaYiQFaPqORdeinKHyHtMJVqLtOUzXfywgpJSqgL9CFAwWeFtK6ReUUlcBbwGO%0AIJzwV6eUeqVUCbwJeApwBnhlSunOh3wP1jdMk8zqZkyCvutX7t+jbm9lelwUDIN0MTRrxE1larke%0ABN8Uv4aB+fyA+XyRTb/0erGX1pKxtReCaJEBlDaSZGVt7lSxpmopA/hMbx1j2D3aFmgnZtTBe5J1%0AMkmslooX6h9bP/eG93Pk+HEmkymnT5/m3i9+kf39fYySrtryYEnf99RVyebGlJQCbdNQlAVHDl/E%0A1tY2B/MF9588Sdv1bGweoqwrDuYLBp/Y2NxgWlpUHMR0uiy59LJLOTiYc98X72MxX2CdIwbNpJ5w%0A6WWXE2Pkjjs+z/7+AduHttne2mK5nNO1LbPZBGJgb2+HorBsb0pc8tC3aMRo1/cDfdfLQjhGuqEl%0Aktg+tMVFx47hygKUdHwWTcPx4yfY3j5EHyNDCHRdx2KxoFl2YlimLYWrmM1mlE42E34YMEom5PnO%0ALj7TZI0xlEWBMY6u69nd3WNvb4/TJ8+INABZ0BklEbPWOg66hr1lw/5iSVSKSy6+hCsuPsFVx49x%0AxfETfMvzv2N1vfqPvZXDaUlpPIWOuNRhQguhRwWJre5f8q2rxbL5xN2Yu86skl9E6pnEJyAGfExY%0A5yAphmGgywkSIICwrioOX3k5Z/cPGLqeuqgwSvzHBh9kUjUWbQ1d9MyXS5quJyRFn+myJE8cWs6c%0Aup+zpx9YdbWGkEjKgiloh8TZvX32FoFiVtB0A8smMnj5KCHB4EFbmUtmm9tcdOwE09kmRVVRTGaE%0AogRr0M4y3Zixc7DPHXfdxZmds+zv7a5or84JJdWkRKlgI3da521HtI7LrrqKr3/stRw5fJTPfvaz%0A3HTTxzlz9hR7832aLjDddhy74hI2TxyCWhNcIpWJ6CLdsCSkAasiTotJPklubkVREELkzJkdvPfM%0AFwv2djpCn6inmtl0IhuIFLFWo1UiZsP46bRmc7LJZFLJzTX72EwmlSzuuiW7OzsMQ8tsNmN7e5vC%0AWYlWHsAPHucczllZeAwDIUrc87yZo7RiMplkU+RIYS1HDx+mqmtOnTrN3fd+EW0cPim+ePIk88WC%0ASy65hGPHTrC3u8fe/n42Kq+wpkBrJ6yIAH0zsHt6l93dOSoaSlsTgqJtBkkDG4SRoq2mqiZMJhOK%0AsuBxX/cYfvS7vn819n/6136BU2dO0XUD08mEI4e2iaqnHeb0XZcN93NMeO4CaifSn0WzoG2XlJOC%0Ay6+4jBMXH8c6zbKd07ZLoo4oEylqS1UXuFJkEDHJvWiNVojhZPQB4xxVWaEzlfq7jz6Li93DT6l6%0A2KU06hHPXv2adm+D+X0P66kpOY5d+vAlpv8Sqn5Q8Nix4xcRH6xvfahya08SozQn6i9NZbtQF+rB%0A9ZmY6Nq5gEwpRyYnJOHXGdCyQU4xYnzEB+EeeD/gs9+bLaSjXZYTtAlZmtMS4yDpvIWEcBC9eL4g%0ArD5tNNpqSGL6b4xB9wM6prwxFjlJJGFjQpMolPinqRhR+CwnlM2VQeG0+B0lk+9Zah3avbe3x003%0A3cRjH/tYHv/4x+f7yrqUUlx11VX83M/93GrDN9ZiseCGG27gr/7qr2iaBqUUt9xyC7PZjG/+5m8m%0AhMCv/dqv8a53vYuDg4O8FzF85CMf4bWvfS0vfvGLMcZwxx13cPvtt9PnYI4zZ87w93//9ysZ2+HD%0Ah3n+85/PpZdeyq233srJkyfPs6R4cI0JjKdOneLg4ICtrS2AFZtnc3OT2WzGdDqlqipOnz6dzYzX%0AIT7DMLC5uUmXk2mrStaTo0xm3Kft7u7ylre8hZe//OVceeWV5x1HNVW4YJlOK1KC2hdM45SQoE+J%0AnkgXPT5Fus5jy5LZtMI4R1kXFGVJNZ2gnaUPA03bEDUoq/FDzCl1nsKWOGNply1tu8Baw746IPjA%0AcrFEK0v0IiMT35gFy3Yp6aB2bPQLMy6h6YMEChEGkvcQxc8rIka/KkVhZ2YA2GTJz7mslbWL0Ajs%0Anp9gTBpbDqyTuFIEnbJJfpaTJT1KWYTtOnrjImy6xXK5eqmqLtioxAzZGou1WVUTIsT18Y1wqJgf%0AgxYnb1IKhJRlSknWOgRQQcBio8iyK7Ni+hVFIeuZMSU5BLrB0/sB03eUWc40pgaOyqAxnW/08h1B%0ADFIi6XxOYiJFxWjALyDHOhU1ZKmpSMbS+vVWP2Tyhl+DRLD6XSmFD2vPIWPMikGkM/NHa03hCiY5%0Ayr5pJPio6zp63xMyQWVkFRkjjFmtNa6wmRWVfY5XCXAqsyNBZ5ZXCHn8Za6MQITCLnLG4CqHTxmo%0AyyFNIQpLeLlcgDZo5zJg//Bwh4fDEOqA56aU5kopB3xIKfV/Aa8F/reU0luUUm8A/g3w+vzvnZTS%0Ao5RS3w38r8Arv/rbrC8ieTCEEFgulyyXS9lATCcEIu3QUVU1NomJ7BhLN5o6OecorSW5AmLCK58d%0Awz0H++J6L4NOKH0xRrx87zJKJykFKUassaIrrB1lUQmNOYl5aVFUWOcEFcxAlbCVUk5mcWi1TkXQ%0A8csnGVyof1g9cGYPMz1EMjXzLrK36NnZb2Qj6T0He3O6pmFa17I5J7FYzHNcnwNTMl/0nNlr2D+Y%0As+gNsy3Y3V2wbDu2+sj2tMaqSNe1WDsw2Wzo+8jOQcfuzjzHvzqaXlFvNBhj2ZsPnDx9wJAKhmBZ%0ALOYMQ8+iE8r1we4SpWDwMnku5wvpariCoetpm4aoxICs7VtCDHRBgZtQVCXWOXrvOdhvKSYdlJ6Q%0ARFe6aCLzZaDrohjcxR6jE0MqKJ1o833vccZROc18GejbbDCnE0VhcM7QdZG9g4H5InJ6p2F3dw+j%0ABRDVaAptKcqS+dCx3zTsLpd0PtD2ls3pIR7zdYc5fvwKQlx3h+789J1sH9/CGHB6wIYGhgX4BtJA%0AMZme55Uz9IquFQ1stvGTToFStDGxaBpCI5re+XLJfL6ULoRzzGabTGaK3btOs7u7T98PVK4k9AOL%0A+VwkGUpxdnePZdvQ+cBBs2R3b5+z+3OCFqpxTAOWuIrTLKoSa0tMNaWcbkExYWECB76hMwO+dOz7%0AA3aGPbqulxSVmOiHREyKoqzZcjO0P4QujhHLCb0qSDiGLtIcdIQzC06d2eGeL+xydneP/f1dUgg4%0AZ5nWJUUhpn8TbbBVQdt27C8jttJ0Q4n3FV1v6XtD3yr2dnrO7i85s9uiTsIyKh5hDGajZKl6QplI%0AJXg9kNSAToHCaOlwhUCCrM22BGuYtw2n9uecPr0gdgm3UGzOWtkYxICxGpUCIXRM6prtYYN2iEy9%0AmPfFJMkldd/hrGHwPfP9A0IY6GOiC16+V9pCkuQsbQzW2XyjlRtu13UMvqcsCwokJc+5iqIqMNWE%0AAcVe07GzXKK0xRQVvTa0KPYHj24WzPuGRkVKk2hCR+x6mbO9J/lIu2w4M99lZ3cfFQyTepsYDHtn%0AFrTNQEwaWxTUswm1CpxenEWjuPTY1eeN/TO7PTsHgaENLBZL5ouILgJDnNN34pcXSXnRUFBWJSkk%0A2qFnd95xdmcXtGLhI3tdhzZJ5D2xJ+lIVJ6iNmxszJjOaibTGm3Nisrtw0CMnr5v8d2AKRzTairX%0ANASaiSd8JQOsf0wpIKzTeNJg1kZdF+pCXaj/LCoET4gDIImCslFJkISdk4InxUGMXIfMTsLgvSTh%0AxNiTlMXagqKocE465H4wDN2SGANaLNHFuD1JGIBBgdY4lfMYrcUZy7LdI+awGavFr0hFsW/Q1lAZ%0Ah8pprISQG7aZLYVINY0xRAdKJQmnyXPUcrnk7rvv5gUveAFHjx5dzV3nltaazc3NL/n7pz71KZ72%0AtKfxxje+kYsvvpg3v/nNvOlNb+KDH/wgz372s/nkJz/JRz7yES6//HJ+4Rd+gRMnTvCxj32M3/zN%0A3+Qv/uIvePrTn85FF130Ja87Wmf8yZ/8Cb/4i7/Ic57zHJxztG278j55qHh6ay3f/u3fzute9zre%0A9KY38epXvxprLTfeeCO7u7u88pWvxBjDYx/7WK6++mpuuOEGLrroIp74xCfyuc99jje/+c088pGP%0A5IorrgBk/zSCVePG11rxt7rhhhuoqoqXvvSlKxmRNLMc5USAm64/ICXZG6GsgAtoVIChj8zbliEF%0Ajl+8yYnjl5BUpB2WLBYLOt/RDwMH8wVt2+JrGWspJBbzJUPbM3UJVRT0iyXtfIE2mtQGvE+0fYfC%0A0C06Aomub+l9T1k5ymlJ74ccDz7QDx1loen6Eu9rVA6SUEmjNKv1qJLY5tESJod+nCv/ScLsiXrF%0AtIxKUoxjDkGJGZBYMQhVgGz+HGNOEAseHYX8IKFIZnU9FBkcCiId1VahTclsNmE6nYpXXmY0SoSy%0AdCuVEXYeBvFZi70k3cOK8SmAqhK/H/mAwpDK3yPrBOSoqoqyqiQtMSchN11D17WyB/eyLjTGo7uc%0AYG3sCkiqXLEChsYQqC74HMUuAFSEbNCc6L2EwaANwrHRKxaM1iqzhMwKeCN7/6yN4NcEkBE0grgy%0A6/cBYhiIYchNSWERVVVFVVeoScVsWhPCliSVdS1t09BkADWEIInQfU9KiaaRuUNSE+3K1BqtMktM%0ASuYrhdMC+giLTDzaRComLFtnZc0dvbBaFdLwx0qAAimAlkb++vN95fqqgFAShGaef3X5JwHPBV6V%0A//7vgF9EAKHvyP8N8DbgN5VSKq24019aSrG6QGs38JyMohXWyWFaJ+haCF4mfi3A0TB4itLgrEMb%0AiFHonVqJnl4SxxDNX++zDlOf917jjxkHRja4VlYizeuqksGQjJxnpdB504gW3fjofI5Sokl0Qt80%0ARjbSXZ+ZRBfqn6TGDsYYY22y+3sKrFlmyNiyRpgJ1ticUhSwxlCVQiuWmTusEGBJz4l5rKwnDUiU%0AZSEMszx2XCHjaRiGlSZ1fO8QAjHFdZdJBjsx+NVxpZRd6Qu18rJaUcUZdaXrH2U0FtGOjix1YRit%0AJzajtURx9h2kgaosMVhIib7r8XiC8ytdqaDxuXuh11THsqxWHTCtxRxOpfVztFKSKOUsPkSaxQE7%0AZ87StZ0kHZxbtsZWGxgVILREAqQecTNQHDSenDkCwBJNRyEGe3FgTFmJKdEOiXkX6UPgzNkdDpYL%0A9vfmLNuGEBLOyfdvsejpmh5rZH7Y3dnlYH9BPZlgrOPUqR2WrQcr1PekNX2CNra42jGdTDm0vc3h%0Aw0fZ2tqmqCcUkw2KySbFbJtoSg6aHr0/Z7Fs2Nk9y27zBU6lgNdCEVo0CxYHS1CKiS9oioDrJDUn%0AqgKtHJPJJkVKHJw5y33338vp06c42F/SLToYEoUxTIuCWVkzKR2lsxQK5md36IeOEAJlYaFbcHD6%0APmgPqJLn4sNb2NBz8bFDPLBzmtM7ZwjLhv5gTl0CymejOwVFEqlrNimNfqDthb2iUJRVST2pMdYw%0AnckC1PtIYUUrXRVObskqQfSkNMHZkXWWu6gqy0a0APnLviPEQTpT2hGjZ7lYoI0V74+o6HpZOBht%0AiDGs7hcxe2hUVcXGdEY9nTCpaiZVTekcy7ZlUs+YVRvszOeolMdBVdKHgbM7Z+mHHut0DjFAFhYR%0AhjCgSJgiUc8sIZQUdoK1FYuDnnKmaUOUznatsCVo4/F9g1YaY8+f55fLA4Z2CTHR9YnFwS66iCQt%0ASUHamFXXKCXP4D1ocFXB9uYWPgSWzZy9vTlDuIei0JjSUBQS9RxTZOklBWOxLNnYmDGZ1RhjMqU4%0A5DSghO8lpc1pt7rPPsTt+UJdqAv1L7xiTrcxee08JnnKGkk2UCmDON5Hgm+z9YPFmCLfK2SDq2xE%0AaUk8MiqhiQypk9eIScxnyQ1anZm62uRwJZHRGOWEMZFkvSc8IY1VFqs1pREDYJ/ELiKkCDFilKyB%0AVEoYI4a90QS8GlbN2mEYODg4YHt7+zy508Op2WzGy172Mp7whCeQUuL7v//7+cM//ENOnjxJSomN%0AjQ2+8zu/kyc/+clcc801ADz72c/m4x//OH/zN39D03y56Ip1PepRj+LFL37xamNXFAWvf/3rv+px%0AGWN4xjOewate9Sp+//d/n7e85S2ASOBe8YpX8KpXvQqlFMeOHeMHfuAH+OVf/mV+9Ed/dMWauPLK%0AK/mJn/gJHvnIR9I0DZPJhFtvvZXHPOYxPPDAAwBsb29z++238653vYuf+Zmf4b777uOGG27grrvu%0AoigKXv7yl+MJDCmIoXtQ9D4wYIjKMKBpfWDZtnR+wKuEUoayFHPfZt5y0OxiCkkMXrYtiUTnPWm5%0AEP8fI6wIPwzEtkf7QK0LFArrNUPbkbqAsoph6Fm2LU3f4EqHm03yPrFHaTFu92HAGpv3A+tN93my%0Az/y7VhqNWJGEGEaaDzk8VMagEu85RV5HMzKB0iopNyGBBysPnSwjlYTPLKlCkhq1EWlliIZeR0nk%0ANpJepZ2iGFOwjCF1Ayn7txltcFghKSRhxwRUTrmyoLNZf05BDVrkbikL1VIcfX8CXmm8l715UZYo%0AKzIrqzWuLHClYwj1KsZ9lBqnkL146CldIf5imRSi9Xgeo5jn59AGlbSEMYzgRmZSjWbJWWx7nqn0%0AuUBIVOm8tc7aS8isQNcE+fpJ6MToG+S9l7RmEn3fM5lM1jKzqqIsCiZDTVuLnLTve9q+Yxg8TdOs%0AJIbD4PE+ogaf5WJqhTkomxPMVFZKoUTyqhQk8asS8lYkBDHFJ/sqwXrvJLJe1smrxH8aQCifNIPI%0Awh4FXA/cAeymlHx+yBeAMXrpEcA9eaB7pdQeIis7/aDX/EHgBwGKsswmUHYVB5eIoDT1VFgRMUaK%0AspBksWG9iA3eS2w24uhtjCJG2cym/KUaDaXiIIerc7yu4LZZ/50H3wgIJEa9cY7YtKJVBkG49bgx%0ALxxdq8AYoaQqea6x0g0xxmELuWhD34kG8kL9k9S5FNnRyIskG86oFAqRvjgjXSVjJCp1jO1WWlMU%0AgkgzThRKdPGCQ4sBqErC7NFaJoiisBkcEQNNlYGikXYok4tEBsYkyPbo7aAUOGtzbLJed87HBhZy%0AHxl9Ds4FguSGtPa6SiQG71djdfQPUEp8GiLyPYk+0XeeSamwxjEoT98POQI90vuw8uAaYsLk8yo3%0AHJ39tMhJJ/K7zr4BSmXTygTKe9q24+zJU3zx7i9y6hFXcMU16+t16aMfy7Lbk2jsoMFrkjcEbxhi%0AYpkCV51zfT/3wCk+d8udDEEotV3fs1g2mX7qWTQ93RBYNg3dMDAMcoOSTa7cJIYOptOKo0eP4ELi%0A5EHPsokcmRQYVXJyKDi9FygrxUXHD7GxuUnlHIUKJGPYPHyUw8cuYTLbRtebmMkmqpoy2JLOFAQM%0AnQlEtcSbA4bBsssOp4c9nKmpKocfLEs1EIaeoAeqEIlKEP+kIkWhmU3khvjAsODkF+5kf3cXlQKV%0Ab6ltYlYXbG/UbM1q6qqgKh2V0sRSxiHOMNva4sixw2zPLM4FLjo649KNa1j2V4DR3H/2DB+/+VN8%0A7r678fMFZmtKXVp67wldyOsXhS4swSf8IJGgAsgoQhPohxatDbPZjK2tbbTKiT1RpFrOGggehUjH%0AFJEYPAl5rnWaqigpCulg+BBkAT+d4ZwhRr+m84ZAHyLd0OVFkFB9rbXUlbBO4hAJfUAnQ2UrSluh%0AkqZZdiwWS4Y+YG2BtQVBgbbC+FRasWjnhOipbUU/CBPK2VK+RzrgnKMqaqabE9pDm0zqTQ72Gk6e%0Avp9eJXQt792nAH6gqDfYPFRSljX17HwwdP/gFAeLOZWrBBTqlrTLnpj1+845CldinSL4gZACne9A%0AQVlbynKKcwVt39AsO6BiUrrsvWEoC0s3NCzmByyXS9q25VDYZHNzk6IQaaOzBkUidDnxJGnxUhA3%0Awwt1oS7UhfqyJawG2ayI3xF53ldEr4lR1kFKaVIYMssiUZUFzhbEJL5TfexRIWIclGWFMhbnKsIQ%0AaRYLSDCtapF/hJQ3iXmdlxdHXgUm1STLRzK1HzGjLm2WvShIKaBiyLHjSNALBt8H6aorQAt738fz%0AgZjRluKrbaAeXFdeeSWXX345sN5sHjt2TCTtXccjH/lIjh8/zj333MPHPvYxuk6aOQ888ABd1z2k%0A7AvgaU972td0PGPFGLnvvvu45557uOSSS8TkXWtOnTrFXXfdxc0338wTn/hElsslt99+OzFGrr32%0AWjY2NmjbluVyyS233MK1117LkSNHeMUrXsF73/teJpMJN998M9dccw1Hjhzh13/917n22mt55jOf%0AyRve8Aastfzqr/4qH/3oR7n++uv5xv/iBNNDJQyKvvMsu4HlEOklc12aocZhkuwBh8GzWCxpu469%0A/QOiClTTGmMtQ0w0bUvb9TSxZaOasDWdggssz+zjm46NcsrG9oS6rHGupO162rbHp8S8XWKSYVKV%0AFJOSqi4YCPSxlWSpPIbHFXdagTOjh5jOP/kcZz80hUh6VmqXCCav55Xo5VceQDqSGXHnbObPrUww%0AUFqR9LoBLL0rjbNimB2Vlz1ElP2H0hpbSiz6au8bowBB1uIycKpSREXxxvVBWEvWWDkWP7qJ5U8Z%0AE4mQZZhRPIeUynZhomvq+xa8Qlu7Yg2VdcnETEhAl/16YpDEyb6TFK+2bWmahrmeU5Ylk1IIGMqY%0AUSiV9zWZXYVYMURFZiOpVaJozOyhc8/oGviRYx2G3AAknif51Dkg4FyiyLkx9h6RxfquJ/RrQ/xQ%0ASeNcAXVRUjiHD4F6EACoKhuZA4aevh/wXryGYwjs7++vkiJd4STZ0ZVCJIliKG5sNiRPmj6TDHRS%0AxCRSMe890edrbMVQPxmNyiEED7ceFiCUUgrAE5VS28Af8eUzx7+mSim9EXgjwHRjI6nMqnGZDRRi%0AyO7brOLlx+i4EKP4ifQykLz3FMmRkqQZxGgpy5KuE2MrrTUhb3q1WTM+VtYKD2IlaW3wQXwWlJZN%0AubGWqqixNn9FlKGuJlT1lGaxZMg3EGEs9cSQNxR1RVz2IgU1mlE3+qGP3MHHb/rCVz1PT/vGK3jq%0AU644h+L2z7PuuXeH97z300wmJa98+ZNXg9D7yKc/cz+fuvlednYb6tpx9SOP8cTHX8psJn4GIUQ+%0A+KHbuO32Uxw5POUZT7+KR1xyvllCPwQ+dfO9LJc9T3nS5dR1IYZebct0OqWsxCU+xohBC7MnsWK6%0AGGupSkfbNjRNI3KTfpCIwUq8TUan/hEoHIYBHzylVbnDJUhvVdVYa1YNAmHXCNg4Tjzj9dIZVIzB%0Ar80Ss/F5TBmENJaQhJEkrCclcYUZGIpBOg7j/xvR6hAD3dATYsQWLnftAims3fqNMTgtk8IwDCta%0AqVaKuq5pF8sVtREUzkaCDxkEtfkziO7Y+yDSKWsISRz7FVBYS20tgzKS5NJ4zjxwllMnz54/Rnbm%0AnP78HcRuSWjnxHZBGJakIIylJnp+5JzHf+rOL/KBj90kHccQCFE8hFxZUlQVQ1D0Q6JpOvrek0gU%0AhcVog4+erhuoCscVV13FiROXcPr0ac588SyDtmxtbHH4RY9/wwAAIABJREFU2MXE7aPMP/s5dvfm%0AlDims0NMtzYI7QKcQ88Os9RT+lhj/YQ012y5DayuWCxadvfOkFJkOp2wsXEE7WraITFExd7OGYYQ%0AMUZRlY6kAoc2a2ZlwsWGTec5OlVY49lkQVKRE1XkYMMSyw026orYdxQ6Ma0KtqcTNmc1k0lFXRZU%0ARjEtLK50lLMJ9WyKLQpiRK6htpTVhD4mlt5zeu8wEzricMDeEFC9F/PNmIhRoYzLIGKSiGXjqOsJ%0ASivpeAwdKRnqesKkLqmqiYzdIRL8kL2lFGGQm3FViKfP0CeR0oZAKCx2MjJXAi5rz+vKYa10/vww%0A0DZL2r4lInGuKUVC9mkjCfhqlaGsJhTG0TcNjTE4pbFVLd5xPrJcNvTdwHQyJRhNWMxJWkwaffRi%0AdGuECWp1ZpKGniF4rNXY0lJPCsqypixrfAyUM0tZa+oIB3sLBt9ha8vsUMnh7cNUZc10w5039n1s%0AgY7BB4ZukI5WArSk5IDGGDmnWms631MaSz8MLBcdtgRXGKpyirZQVhatjMR4O8vGbEodazhI+NDJ%0A4hMBwJ1zKJBFaojEWs6lzYsFpR6+xvxCXagL9S+viqKiLCayNkFjTcQaYUHo7JEhyVEy92sltgrG%0AlCihMIqXZwiEMGCcNLLKcmQWVLRNy9B34nsWk6S/xYTGCMM7N8hiiHRxQCsj0mKTk5eSrGFM9mAj%0AJAxpxZw2yuAHlZt58vrKqrwJXEfwjDKO+XxO13Urr5yHU3Vdn8cqGvc1Y0PvzJkzvP3tb+c973kP%0A9957L/P5fPXY0aT5oerLyckeTnnv+d3f/V0++clP8iM/8iM84xnPwBjDJz7xCX7pl36J3/iN3+BX%0AfuVXuPXWW/m93/s9nvKUp/DqV7+aSy+9lN3dXf7oj/6Id7zjHVx++eW86EUv4nu+53s4duwYd999%0AN1dccQXPfOYzufXWW7ntttv4t//23zIMA7fffjvPf/7zufjii7nuuuu4/vrrOXuy5+u+4TBJJ4xO%0AJD0QtQcfCT5hMZTK4WODcRpri8xGj/RdTzPMCSlSz6b4EFBGU9c1RmmmRYVTDt8uUSmxUdVcevQ4%0Axw5fRFVMGAbPsmmYNw1N11Hags3pBliFLjVReRZDA63P7OO19GsEbFauO4JdydrYWEwymCSePinJ%0AuB1ZREqRmTfyvJgiKUi6oQ+SDhj8QAw+P/acC6dEIjRK9rUSpt7oKJMAjKbQJYUtJNmr78WwXbl1%0A8FFKss4qS0pXYoMSKX4I4gNmFUFnaWgIRK9IEWwyGfTJcq3xcyuFMrLPGv2OfJDvNEqhkRNmFFgt%0AkkDnBOyoJ8IWCkNmDPUDXdsy5Bj7tmmIg6coHMZZtHNiJp+yckcrrHaUSuGRMIKY2VUolfdIOWb9%0AnGb6WgmUVnv1NKojMhA7PoaV4fNIKsl/Gk2ssxwuZG+gvu9kr2XFMFtp8T9zzmGNpaoqfJDQqbZr%0AadtWlBphoB1aabiHgG8CuuvpTIOxhsIWaKtxRYkurBjiK71KuAuj91AmJYQYSEFMp7VS6/UdaSVd%0AfKj6mlLGUkq7Sqn3A88AtpVSNrOELgXuzQ+7F7gM+IJSygJbiLn0Q7wu+eTnjTAQh5g32rIRHpHO%0AkXIWhkjTLcW0ycoHHdG8cRIevwjnAj7S4RDmhkYYF/KzBp3QmjB48RNKia4XOmtdT1DZLFVrk2ML%0AK1RS9F1PWQoq2DQtXd/jrKauKw7mLSAGuCoDBX/2F7dw/Rv/6que85/+iefzlCddzj9nPMj7yH/4%0Ag/+bX3/9+3nU113EK1/+ZECAnj97zy387zd8iE/efC/7+y1labnqiiO8+l89jf/mlU9lc7Pm/R/8%0ALL96/ft5/vO+no/+7ee54/On+aF//Sy2t8XUIqXEAw/s8xuv/yBPedLlfOOTRcfcNg3z+VzMn2cT%0AykpuvGhB5FOKK2mX0Yq6LmkaAaHECGzBpnU4azHZN2QYxOBCKzED915ABW00Xdsxn885dOhwpgqa%0ANUgZMpCTaYcjIDYiv13fiQ43SyBT1Cu9r7MuAzUy2WitZSLXoJuR6ZNvBPnz+BytOfSeFKFwLk/k%0AgrwPQ8jNhZzqEZJouRGASStNXU3o2hYfIn4IFA7IlFWtxUh4pFOOyLnOE52PnoRI4SpricbRKU1I%0AiuXBgvvue4B7v3jyvHHyN5/4NHffcTt93zAsF/h2jkqeorC4yqGcOe/x9+83fPr+A2IA54Q1XhQl%0AR2aH2Dh+grIs8SGxsyPm123bY4uCwpWofqBf7OPqgsOPuIxiY5OTn7+TOx+Yg4rozX1SvcHxSy7l%0A0KLhnjOfZdjZp9w+RHnkEG4yIxmLLqZ00bB/0BLnGnRBsptszkqGtme5u48zmulsxvbGDL9RcWRW%0AMtOeuz4XMHGg0DPaeQVDx/EjW2xMSy46vMXlF03Z2izQRHTah5TYOmQ5fvXFzIqSIxszUt9TGUWh%0AErUzzOqCSV3inMWqgLEJVxW4yQRTWPro6VphSyVk/O8sF5y+/wG6ZcshHThSGHZ29vHLDappTaGc%0AmOa7gja0KyNAbTVlPcEWjqQPGDqRS1al+BgJpVWAbqOcgDUreWMgBbkh6qIAZKwrFNYaEuKRJYv5%0AlCm2SZoC1tIqhe8HtHNURSFdGxWxZYFWhhiFvTebTmWcrgDbFpLOQKokOBhjKeoJHlg0S6IyYkZu%0AIk0jYGM1rajKAj94oVATwGRWXPAklVg2cwIDl19xMVobmq5jb69g6ANbm4c4dvwEG7MNjLLUG+cz%0AhI5fcpiuq5jvLTjT7GJNgbM1SZeZNhwhGZFXZGPHqpjgfEfbG4pK2LE+9KQUaFpP6jqUDhSVEyDJ%0A1hS1JcQOazWzjZqqLGXRFqPcs4oKjcYn0ahLp9Gu7n8X6kJdqAv14LLWURSlyGGVEZBnlGMg65u+%0A70U2rzWFm+CchLEIEBQJPtL1A23bg9b44KmrksJZCucoJ7VINIKY9RKE8eC0kzVI7uSnIPYLENHK%0Ao3PKvNWK3EcT76HRtFULoJBCIgUlMgulsmebQVuHMsMKFK+qihMnTnDPPfews7PDxRd/eWP7g4MD%0AJpPJlzAMHqp5+773vY8bb7yRSy65hO/93u/lyJEjWGv5wAc+wGc+85mveh3GGOuvpVJKtG3LBz/4%0AQb7lW76F6667bpVG9k3f9E1cd911vOtd7+K2227j05/+NAcHB7zsZS/jqquuWsnIrrvuOj784Q/z%0AyU9+kuc85zlsbm7y0pe+dPUeJ0+e5I//+I953vOex2Me8xjOnj3LcrkUfxRga2sLYww7pw9YLo+g%0AgkJh0abAOUNQCU8g6EjpEuV0wnRrRj2tqSeyBtlcbnJw/w5nzpxl5j2utCLTqWsK67BJ0+4v6Q7m%0AOBRHtg5x7MgxtutN5ntzFgdzGX/LJWd2dui9p5hWTLc3cNrRxUTqBhZ7B/RDh62srLO0zQblojqI%0APhGCh0HYa7Lu1+ioUGGMbk/ZuyWDQowKAFnjh+gJSROCJkSP9z0xCqA51mg/omz2nDGGmGVMMQzg%0AZeCrlMS2oS7o+4HlcknfdwJ6bMAQPH2vULU08EpXYFXCDFmmZoXlE5WYVyutSToDCJnZZIzGakmv%0ATFqk8tLUJvvtBDHXNgatBbwdmTWD9znNUWGdw2WFRch7jBQjvp9I2lfT0jYtYRho2xZ6UNZinMOW%0AFusc2llJBVTZiFoblI8ZAFqf54j4qqqUxjBHgJWlxnhNVuheZrpbq1ffmxTliinWqo1RXURuUsao%0Asgca+LwvTEplw/0i+8xqjHEUTgy+J7UAlDF5mraRazT0K/P2oe9QGnqTwbSypJhUmMIRlSLprArJ%0AiiOdEStRi+jxiy+sLpVNx9OYYveV6+GkjF0EDBkMqoEXIEbR7we+C0kaew3wx/kp78y/fyT///c9%0AlH+QvAdEFel8R+yEnSA0sJCZC4JwS+fBCh1UIzKfGFDKZDBWrUAfiZFcM3JSZkXEmBArlShdcaVR%0ARmG1xlqHdQVKa3yMWCcbl65v6YcO5SyTqiIMLQwenSyFLlDJkIIieEG9vR8IQbwpUoo5HldhizV9%0A6wf/9bP5r/7La1fn4O1//HH+/R/8LT/3My/iSY+/bNWwfcQl2xjzzxgNAj7+iXt4z/s+vf5y5brt%0AjlP87u9/hDvvOs1P/MhzecK1j+DOu8/yf/zuh/m9Gz/K4x5zCd/8rEfxht/5EI977CX80H/7LD7y%0Asc9zw5s+wm2fO8VTM/DjfeQv3nsrp8/Oee63XkNVSffdGDFN1UpjVp12iMGLhtWJMa5WkRA9GDBW%0A4wq3YgMNQ0f0A9F7vJJrB/nGnoFEnQTxFqLiiBhnQ/IUUUq09MMgm7WRxdP3vbB7hsxEGFlDSssX%0AevQL0oJqq3PO3vheZHroyCASRpEjRiWfWTmiRza/KQNJSstxKIsiZclVwJm1t1bwA13XsFy2omc1%0ABluUuKIUM0YUSWm0cSsZ54iOoyJKCytEIpgVKgVs7gj4MLC/mHNmf++8cTIPFqZHaYaznG2XDL1j%0AMtvg8NFDuO1Nqsn5m+j/+nu+lee96Mkii9HSnVnJa4pydT6DD3LTyYCw6I9TZvuJrl9rzQu/83Lm%0Ayx5Foihlcq7qmrb9Bg7mS7QSn5yiKM+h5UqEbogJ0ChlsHbA2l1ZvA4baKUoCvnbqGlun3cZXXMR%0AWonuPAYPKeGsyAmdMTkxTGQ8KylpSkR/HJupvaSsNxfSPkaPPlGsr4dWeK0RoZZBR0eZQO30hE+f%0Aojt9loN772N30bKYN+iug76nPVgyO3KU0k4AoQ4bpUkI4N77JMxGa5hOZqSqzN4LFucKqlJSFrzv%0Ac/dWuiajFxeZ6VZoS0KYP8aI94/R8ln7tqNLiWFoidEzm22wsTGjKBybmxsoZRj8AFpR1jWzjQ2M%0ANmIe2Ys0oZpOmFYTuREDB/O5sAAHT1mWHD1asmgbuq6ntE78t6yB6EhVmX2JlGxCTMQWGmtrnHEo%0AlfC+zyy1iC01k41NlIJJKNk4VEKyTOoNtre3mE6npADT2fkL90c/7ioWi33uvecLzJuz2ZDTgiqz%0AR5gs3BbNUo5DK9ykoCxK7MRy6PAmIQUeOHk/Owd7xDhQVg5baok8jZ6tyZQNV4rhZIpEAjHkjp4R%0AQ0RVFLiyEhN6L5R8pULuIv3D6oa3vY+/v+VO/qcf/i4uOvKlRqsPt/7m/7mVt/zph/k33/VcnvAN%0AV3zNco3/HGrwgdf9xv/JbFLx0z/wHXz47z7DH7z7w/zQdz+fx1592df8me87tcOxQ9v/vzxX/1/X%0An77/7/jj9/4t/8MPfSdfd9nxL/uYfvBc/+//nLbt+e9e9W0c2pz+Jz7K/zRllKZ0JTlnHm0cWisI%0AQBAfIXQEFUEZrC1wRYEympB6ou/p+57FYkHbdtK4KR2lVbShR1HjnIFpjUUThgGvIjYZnC3RmVEq%0APTHZFPohslgu8EOH1YrZpGRal2hjiUPEOemsD71sLmNQEA1au7zmFzqGD2swCAS8eMxjHsNf//Vf%0Ac9ddd3HixIkv+X61bctv/dZvEWPkJ3/yJx/WOez7nptuugljDD/7sz/L1VdfvVIy3HbbbQ8LEPqH%0A1hjOU9f1l0TTb2xs4L3n7NmzzOcSuvJgk2rnxCdwf38/78XWFWPkgx/8IMvlkpe85CUrZrkx5jzm%0ABYBPicZDoQpikGbEZGrR3jMsFqjBs7kxZfPwNtXGlLbr6PsWay1Hjx6hiQv29napyoKtbVERWBQl%0AmuXBnL1TZ1CdZ2vjIram29hk6A4a2rP76JCYmoIhdAx7S/b2D3DTEvrAZGsKNtGdndPuzEkGbNJU%0A1ZRZOaVQZZZaB2I/EIZEbHpS69EdqGQxlIxJYjFFkWMhgOn6VAqvJ0aJpE8KAYSSz88xoLPxsVVE%0AHElDF8WcXZg5BkgMYWAIQjxQqaBLnmXX0nZLVAjoLCNqe0XnEEC2HViqns2iZjIrscA8eQ66BR0D%0AunRYFLYLmCFhoqw9JcVPEtUSEW0y6yaJa0/IAAxRACOd1Q4qmSx7E5JHUCJXD14ACmMMKss8tVFY%0AI0lcQ+9zqrCn8x4fWtpeoa1BO0njxRqsKyhtgXOynvGDAHakkEEaUfMYBQkjYT0prfYtwkURsErA%0Akph9nEZfHpEMjgllRrHCGvJThYQQPGCIaSApMXKOWhN9EL1qPg5tTCaTFNRViVIKZy0+SiBVN5nQ%0Adx1d1zL4XpRNg8eHSOcHlLOYskIXDmVlvdv7QBcGAghglBlRwuRCgEktHm7+q0SSPhyG0MXAv8s+%0AQhp4a0rpXUqpW4C3KKX+Z+Dvgd/Jj/8d4PeVUrcDZ4Hv/qrvkHWAaejwYVgxes6NhROZSzYNTgal%0AhJYXkz+HYTReuBzvt6JLjYZL40VcR9IJ00qtdJoRsNk3RWhuduWe72PAVQWTssC3Lb2PWFNglSEq%0AMY6OeSMaY0RbMDa/rg94v/Y0uuLyw1xx+Trm92//7m6s0XzDNSd4+lOv/JIb0FfC1MZz9RVPrVp/%0A5q/1MQ9nkdk0A+/8009y9MiME8c3z1MefOazJ/nEp+7lf/zpF/GKlz6Jui54xtMD21s1//1r38od%0Anz/FN3z9CW659T6+57ufRl0XXHLxFj5E7r9/f3U8u3sNb/oPH+M7vv3xPPrq8xdmIRvL6pFWmeVZ%0ASgnIJ15TgRhHwEDStAQMJBvcrv1+CDHHIK41w/nkyMSRRuqdjJkxAUAS5vxK1qWUABWiR32QlCzF%0AHPs4vv65510MD2MSkEmmWfl9yAZnSov1stFuFRsdhpAlkxZjrLTR1FoBHFMel1lOFkIQ2qL3BAVO%0ACZPJ5Jt5ShltXtEOc2Rjjr4kJXRKmT4uxsFxKtTNEBJRiaHjubV10cX0SbPX9uwPp5i3ns1aUbgK%0AV9XYBy2mL730CJdeeuSrjsGHXxtf498fqsaJdZQGJeDchVKRf/7jVPoK/w3nQLIbDn1xxSXhBMfD%0A169M730IwhBRGp1vKiMaOXYQxu+efJ8VawdE+VXnuXU9l66ZnutjWJukk9Zz39q/La2fk8ebzh2q%0A8z7r6lhGo3hZcMmT10bqD37O+H7j48cxfe6ZS+eewRH0HH89B9xeHed4bznv+ed3jwC0stT2A6vn%0A/y//6pkC6Ibw/7L33mF2XfW992ettdtp0zQa9WpZ2LJsywXjjsE2NtWAKQHCJRBKCEnAIaRB3pAE%0Acu8NeUlCCCTAAyGmme6AjWtwQe64d8uSJauX0cycOefsssr7x9r7jMayZUxu8nIT1vOM5ZnZ58w+%0Au6y9ft/ft6B1ZeIsDvgq/9sHXksTxer9S+P7SjpabdpfqJQsvtkLz5khxFM+z1OObV3GqJ8TU3j/%0AilPI8xMZHmwexGR1wM72zPdDi6A+W03XH69cvZIXv2ohrWatZCv+VxyS//eTr0BIwVALXvW8lZx9%0AwUIGmnXCn+EzPxW3S7NfRrb9R41d+ya59+HNdHv5M25jrWXTk7vp9FJvmvwfMD7yN9/glrsfe8Y1%0A3HvffC6vfckL+nPPlu17+fRXruD+R5/ka598P8ODM89Vay2XXXcXX//BT8i14VdfdToXnPP8WfOn%0Ac457H97M5y65hove/gpWLZuPUoooDLGAdhIrhb8YnUHnHlBRSlGUTVdtQFrhQXUMzgp6acbkxBR5%0AkTEwNEAQ+C66wOKcRkhJnMQEUpFngsD6mPlAhpjckGYZWEcUSkIZYTAYLMaZfhHn8ElS2jmcC3FO%0AUeSOIvfrNolCqRpKzCQPeZ9HH/0MMDAwwEknncRVV13F1772NQ477DBGR0dnHcMf/ehHXHnllZx1%0A1lk/83k0xpBlGUNDQyxZsqQvRdu8eTP33HPPIdfozzR+1jV7o9EgDEO2b99Ou92m2Wz2f3ffffcR%0AhiFjY2Ns376dqakpdu3axcqVK/vvNz4+zs6dO1m1apX33Dzg72/ZsoXrr7+ec889l0WLFnkGhvI+%0Ag91uF+cck5OTGGOoD43gVAMnojLWXWCtIDfGG0fnXYJmiAgcnc4k7ekO1nl5uBFetVFLatSTOrGK%0AkTisNqRpl87+SXpTbWqExAOS2EpkagmFZPnYIs9sUwHd4YyBqMnOvXvo6QycJJvskpMjMhiqDaEi%0AhaopAhXiMoPNLC7ya3qbFh74MBpnCrwhqERIX6N6Tx/KNU3FovO8Nc+6mUm4qiRkVQKWwCdlW6NB%0ASqJaggh8reF9ZMpOpTNoozFWl/IojdW+ESpD7y1Ui0IC5Vl6Uim0sbTbbfZ1M2r1AeKkTqwUJoCw%0AnhDJAGMNRZ4jnCPEMy88OOLZQFaWEfCVrZfw95o3lffAjw+2kjP1TmkGb4VDaodx5qBwJakkofD7%0AG0ahtyEofLiGynzinLEW7TzjyFkDWhJY55vWQnk1hJS4ABQK8Goi218zyX5d6ErKkHT4VmvJlq4Y%0AVw6/5HX9tWA1O7j+OnRGdlaqk8pSriIbWCGwRYlfCK/WkMrXZ0EwE4IURyGRCLEuIrGWPM/Isoii%0A8GyvwmickxS5RheawEKEw2lJ7qyvOgKJCnzoiinlu6K8/qQAkMgQAnvoRd7PkjJ2L3Dc0/x8I3CQ%0Aw5lzLgVe/2zvO/s19I2cYKYIhZn0Me88br08ADCZ70z7FCfZL1799pIgUgShwhbKRxtCxfvy9Kn+%0Ae/uuRsUiMq5AGx+Vh2pQl3WEEHSzlG6vR0u3SJKaRwq1JoxjVBggTIETFo0v3I3wxXkUexSwKAp0%0AUZrg/Rzjf/71VfzjF27kmst+hz/7y8uZaqf8+UdezrpjFtOezvjHL9zIt757J7t2tVm2bIR3vO0U%0AXvuqdQy0/EPHWscDD+3gU5+5jhvWb8AYy4knLOUPP3gex65diJSSqXbKb/3uN3nw4Z1c88PfZnjo%0A0DnEzjluv3MzN978OL/z3rP47OdvJM9niuITj1/Kpz/5Ro5ft4R63Uv4olCxcP4gQ0N10kyzc9cU%0ARWGYN+YfUHHJ/pmaTvtF2Oe/uB4h4M1vOHEWW6pi4VRASBxGBCogK/wCLgiCkirnARBnbAkQShTe%0AfDoMQ5IyQc7kZuY6gT6wZ4V34Nd2xt+wklJpO2Nk7DsnjrCME/QpBR6Y8ey9qtjmadN9Kqpp9btq%0A3135vTHG+wDJAHDlsRAYU3b65Uw8OGSljE2iZIjWhqIwFIFBWDCl0XQ1oZmSXmkqWeUBQFA/ya1k%0ATUl/WnAlGGms9cwZFSFEjta5N+/LZi+ka0lC0EjIQsv+YprJ7gRpWOAmJB06NPI63TSnUXvutOhf%0AjqcZSiBUQMBz1Ab/cvwfGln//wbr/3Hg4P/fYziqAU+fxvPUUE2pIHiGQ9GMIprN/7rHyQ/B3Lkz%0AxVgzimi2fr7PbA0sXzwXq5992/+uwzlHmvkUwyh8bgabvygjywt6aX5Q8V9oQ1HoMuzEf9aHN27n%0Ak1/8IT+9f2Pfp/DAcft9j/P9a27jvW95Cc16wh984qssXjDKiWtX9rfRxvC3X76c0eEWhy31DTiL%0ARTvPxE2NRoURUZAgAOM0YRThpENoQd7LSPMMlXa9NFfQTxjq9np0u943pxYnoL30qwrjSJKEIAgo%0ASua3jL2UXFtNnhU4KRHKogLPug9FSBgLDxJFASJU3kdRQy/P6WWl2S4SRIAQIQQBBkq5i8DYgKg2%0Ak28qpeTEE0/krLPO4vLLL+eiiy7i7W9/O0cddRRTU1NcddVVfPe736XRaPCWt7xlJkH2WUatVmNw%0AcJDNmzdz7bXX8sIXvpCNGzfyzW9+0xvqTk+zffv2Z5SoPd2Ympri937v99i9ezeXXHLJ0/odVRYa%0AZ555JuvXr+ezn/0sF154IUIIrrzySq6//nqOPvpo1qxZQ6fTYWxsjL/6q7/iAx/4AGvWrGHLli1c%0AfPHF7Ny5k2OPPZZ6faYu0Fpz2223YYzh5JNP7rOP4jhmyZIlbN++HWMMGzZswDlHc+58rKnjVIK2%0AOXmRkhc9prMO7W6brs0gDpCRopt1sc7L1I3NvBqgUAzVh2jUmjjjGzRG50xOtEmnewRW0ooTWiKi%0AriFIUyIVMzyWIGRIECWMNUPGhsbYs3+c8fYk4+0Jdu7fQ3uqjZOCeuI9SVVNYQMLwniDZe0NoKVU%0AKBxGGpyUqADvWypAWO9xZQ9MdRJl46psnFWNsqpB0/e2cR5b8hIkUJFiZM4I9Wbds62VZ86lvS7d%0AToe8yPvJY3kxE14TJwkRPvDI+wMFREohrGZquofNDC5uo+stokDh6iHxnEHiOCbNUrTzgTJKyT7b%0A3jrngV5nESXI4PDfm5Is4RvuEsVMfSTE7AajtbY0p3YIVaWBGZzVlLAaQRAQKokNDZExJLXE19Va%0A08szUp2RG40ucrLCN8iVt44nEAFKhiXzxv+b92tuX6dI6W04SkWVb52VKp6+RbgTpQypxCQqJQQl%0AqCyUD/gRVdr1jLzMlU1+VyYiu7K2cs5L8oBZqdj1RsN7rgVejhtG3ohb64K4lpRNRMd0ntLJcq8Y%0AMR4Q7OQZKoppDgwhaxGZ8SCaKE3NrXNe1lY2R59trvoFqRNmWDUHRokfGEVf/T4MvXl09YDx6GoZ%0AJVkBQmImsUwr7dkYYoYFZMzMzSoOAJyMMVgcmc7JdU4Ux/0Dn1lNe3qa1sAAoZQobZFBSFKvIcII%0AdF6+j/U3h/NG1JXRcWVS9tx7AH6EgSLPNf988c3ce/82jl+3hCBQdDoZH/jQt/jR1Q8yNtpiwYIB%0AJqd6/OnHLqMznfHrv3YaSRzw6GO7+I3f+To7dk4xZ6SBkIK77t7K69/yeb7+pbfz/BOXA973xxvs%0APfuYmOxxxVUPsnL5HJ5//FI+ryQHQgCLFg7NMoe21jI9nfHIY7ux1rFg/mA5ITiC0jvKI68CXTJe%0ANm3ex8XfuI0//tB5zBubLUdwQJ6m/Y65VFVkvEdolVJ92ZeP+tOzUroq6qsqo/58VLZDKj9ZW1Mh%0Ay7Mn7qojr6SicAWVLLF6P2+O7k2v/ftLdOG8qa4BfxPwAAAgAElEQVTxzv5aa1T5nr6ZUD0Uym6B%0Aoc+CsNbLbfKiIM9zpApnTTreCE6jSvPoCtDx+xoQRTHG9PqMJWG8AVxgvCt+BUBlWUpUXrOBUlTO%0A/hUi3r9nyq6BLCWZnoXowQdXyqvSLKOXprPOV9qdptdrY3RKqAS1UBFh0J1JJos2vU7I2//gy3zz%0AU+/+ma6/X45fjl+OX47/rmPXo+CM4P9CjOM/beSF5iN/8w2et2Ihv3bhWUThL8iS9zmMT/zBWw/6%0AmTaGr/3rT7h6/b2cdsLzEEKwbdc4f/b33yKKAo46fAkbNu+Y9RprHfc/+iSLxkZYs2oxwwMNjj1i%0AGdesv7cPCDnnuPy6u9myfS8ffu9r+wBalqW002mKoiA3hiCKoO6IZIAMwUm/pg7DgFxLiiKjl/XK%0AIBdfXAZhQL1Wo9NpMz4+TlHkxJEvGpUKaDQa1Bs1jLMU2vsTDo9YWqFAR84rA5AQKUwZ0JHENSQW%0AJSwSn9wphEAob+HgSlNqKQIcAdqAzTTWCb+OQmGsIHIzTSghBHPnzuWd73wnRVFw22238aEPfciv%0AnYSg0WiwYsUKPvCBD7B8+cFs/kON008/nTvuuIOPfexj/MVf/AXNZpOzzz6bN7/5zXz5y1/moosu%0A4qKLLnpObKGKnX6oEUUR73rXu3jyySf5zne+w1e/+lWccyRJwrJly3jf+95HrVbjpJNO4mUvexnf%0A+973+OAHP+g9oZSi1WpxwQUXcNxxx/U9k5xzbN++nRtvvJEzzjiDpUuX9o9FvV7njDPO4Bvf+AZX%0AXXUVN998My960YvYJFJ6eYwLQoyGTi9lqt2ll01jlCNKIowp2Lt/Lxbj/aUiT0kpigydGhQRPVF4%0A0DEQOOej6iWCkaFhFjaGGAzqyG6Oy3MKm7MvBSED6o0WQyNzGGo2GVzYoqsL9k1PMbx3J5u2bWa8%0AvZ9elpJZTYKgPhhRa8QoJVDGeT8hJXBOEygHoW+Q+gh379VnOaB+qvCFqvJzrmQCeW8Yp6t4dKiM%0AKRy+doxrCYPDQ4zOm0sSe6Ct22mzZ/duptttn5ZsCo9dGOVNmIPAs4Is6KLApT1UCDZWOOcVE2me%0AMqUdYV74QJEkoGYzoqHGTLK284mBAaGXdlmDtQXWVnvou+O2bAibsuaq2M3qgJS1WezDMqkMAa48%0AXsYU6CL3ig0hS0/XAKQHX8I4wklBYQyBjgiLkF6ek5mCNPf+S3nhMNogCQlViJIBsjQUq7CEipV9%0A4L114L55L2Gw2iBc/8TNnMdS6YErGU8HWIhUVCIBPhGOSoFSajxMqR4qG/xFWdMJ6VliUklkEBKE%0Ans0VBP4rimIP7AhJLc+pZ1kJwlnSokAWOUEQ0Gw2qQ21MHgsy0I/BKlKZkb4lN1DjV+4p+OBBtAH%0A/qzyB6kmvyz1JnZCihKJKyUEUqCYQd+qAz5rghWegt8HDCgpX1KC9ElFtUaNZrOJAApdeDypfI+i%0A0D59QClUFBFEISKXOOE9N6r4uwoltcZ4ym0Ulm7gz334SQgeeHgnX/7c/+DotQuRQvDdS+/mhvUb%0AeN2rj+M33nkGK5bN4fFNe/jk3/8b//L123jFS49m4YJBvnTxLbTbGX/0e+dxwSuOJo4CfnLz4/zx%0AR/+Vv/vMdXzpn95KGChOPH4p88YGvJ77EMMYy933buWW2zfxO+89i4ULhg65/S23bWLbjgkeengn%0A1934GK946VpOWLeUQvt0tskpH/uZF5qiMCRJRJZrPvE3V/O8w8d4+flruee+reza3SaKAo5YPYZz%0AjjzLS63pgclYou8kL6TEGduP+VNSIkpZX6/bJW9mfeDHlvpKJZV33deVUsxHGpryRuwDjmGAKryS%0AUgrZZ/yEob+xs1yU/kDeFd7bpri+v02Bv1ZUxSCyFqp/jeyLb5zzx7v6nNX9UegCVbLkZlEXS8pu%0AxRCq7qlK0iZsCagyE6dYFAVhEBAF/hoNDjBKnMUWoqJPCpzwnjMIBSU1Nan7qHBX3rMHDoWj5mB+%0As0lt8SKsmUMtCYkTBdIQ1yNG5/088q1fjqcb+XTK1LYJtHUYoTAIH9VaaNqdHt0sR4QhUT1BJgqN%0AxnMcy3tJqhIY9IkGVQcEKCmvQf/eqTy3qoQGgQd2AxUglfTyMOvlj6p8Xw+CmhKk9XIowF+HUdTv%0A8FRzfnV/VyaZeRkdWhm3z3RsXF+ONuMtVS4KRCUn89eoktIrHxz93xldedfNpDRUIjdRzune485W%0AytFZ0jipJIPJEIubM133zVOPom1Ryk79z3Rh0bntpyVaV5qcSn+8ROlFhnDUat4gWgXSyywk/XlE%0ASeX9OoQHsV0pwau8yfoMySp0of+zmVjVpfEcajLCWcfWXfvYunMfhy9fwOjwAFPTXe5+6AnqScy6%0ANctnzQ0ADz++jb3725ywdiW9NOORTdvppb41IGTIMSee0992+7Y2u3ZsZLrTI45Cli+ey/zRIRCC%0AnXv2s2HzTo48bDFCwGObd5JmBYPNGoctnU+rmfQPcpoVPLF1D3v3T2GtY7BV57Cl82g2/DYTUx0e%0A2bidFYvHiOOQDZt3Mt3tUUtiViyay9yRgUoP+Yxj09bdbN25jzNOOAIE7Ni9nye27WHt6qW0GtW+%0APPMwxrJr7wSbt+9Ba8vocItVy+Zz10NPEAaKdUcuZ9feCTZs3sWaVYsZGWyQF5oHNmylXotZNDbM%0AE9v2sG9imjCQLJ4/hyULRsvifx8/vXU3a5YvZbBVJ80KHnp8K4OtOmNzBtm0dTf7J6cJg4AlC0ZZ%0APH/koMI1ywruuXcDKxaPkReajU/u4rg1K2jU4qctch/dtIMde/ZzwtqVbNi8EwGsWjafRj3BGMum%0ArbvZtW+SovBmwUsWzGHenME+q9c5x9R0jye27WZiqosABlt1ViyZx0DTM8x27plgw+adHHvEMrpp%0AzsYnd2GMZdH8ERbPn0NeaDZs3sH+yQ6NesJhS+cxMtg8aF8BJqY63HTXo2x8cjeBklx36wMce8Qy%0A5o0OYa1lz/42W7bvZbqboqRgdHiAFYvHqCWzGVsOx/Zd4zyxbQ/a+PO4cskY8SF0jdZaNm/bw449%0AE+SFplGLWbZoLqPDrX5xsmd8ioce38bhyxewcGz4kNfSU8cTW/ew/s5HOO+MdQy1PGPDGMuCucP8%0A+utfzNXr7+HxLTtnvaaX5ezeN8nIUKvcd8GSBaPc/8iWvrx2195JLrn8Jl597kl9dhCANppe2vGS%0AEhxFXmCcJlI+XckYh1M+DSxpJoRRQJrlZYKpJYxCGqqGlGCdodvtEIYKrT3T3yfyxqRFSq4Ln5xK%0ATJR3EYVP7nGRT3RyStDrZAQWLzcrpTvCGIRzxEFEpBLCIEIFAc4odOHIUkOhLYXRKBWS1COUDLAE%0AFIU/HgeOFStW8JGPfISbbrqJO++8k/379xOGIUcccQQvfvGL+/Io8B47xxxzTLnOn7l+KrZRUsZS%0An3baaWRZxo033ogxhiOPPJLzzz+fJEkQQvD444+zdu1aiqJgzpw5fcbPwoULOeOMMxgenn2dhGHI%0A8ccfz8TExCHNrIUQrFq1ir/8y7/k6quvZtOmTTjnWLJkCeeddx6HH3444A213/GOd7B69WpuvfVW%0AxsfHaTabrFu3jhe+8IXMmTMj4feN1oJ169ZxxhlnzJKSKaU47rjjmJiY4Cc/+Qnz5s3jTW96E1+/%0A4TpCFVILY5y1pOk07c4EhekRJJKoHlC4gjTvokKfKKWkX4sUhSNLNba0NzDOX1dIRzbWIZaS0cYA%0Ac6I6SSGQXU1QQOSNDQBJUqvTaLWIanWiWh0VhSzGcVja5XkTexmfHGeiPUk36yEjqDUjknpIoCRS%0A+QJfOG9ULKzDFRqpHcophAWrLda4KmxvRkqOKK0oPA/GIbFCcu9992BLn1whPQiDgDAKiZMYXWjy%0APKOWxJ79X/oHWatxzvq1QH8NUtY/UuJyb1JMalEhaBkggphms8FgvcmQikiMRfdS0iKjvWcPqjdF%0AnCQ+3RSFFSGEIMMQGYREKCyGPMv8+sg5dAl4eENqfwf1jS7EzLXnG8lwICVClt9X0ixrnZeBGoeS%0Apn89a2e8zE6VJtKhJIhjEmdIcu0b5b2CXi/F5JYsz3Am9WmyZS00I6mXZU13wH6UNVK1hsWWSp5K%0A1V9KwSrACvAkE3MAWlRZKjBDPvFrUFcCfNJbbNjZdjhOOLIs9dZsQYDSQd+mJihJBw6/jg7jkHqz%0AgRGC3Gimez1vJRBFRKH3RBVBgAwDhJLkeUEYxARhTK51ny12qPELAwhFQdgHbip5jCuTlSoGhZDS%0A08SyjDztkeWpNwi2ZQSbNYA9wIOiom1VcXOetlUt6qVS5Ykrb1zl0ch6o8HA4AD1eh1tNN1eF4Mg%0ACiMwDmvKRb3w9MHqXycc2pWaUOeZJV5mIxEq9OlH/452nhBw6gtWcvy6JYC/ga6/8TFarRp/8ocv%0AZe5oEyEERx+1iNe/5jjuuHMLj27YzZw5Da669iFOP+0w3vaWk4hjP3G//Py13HL7E1x2xf1s3zHJ%0AsqUj/O5vn/2s++GcY3Iq5eKv38YRq+dx+qmHeYPBQ4z/+ddXcsP6DSglOeUFK3jZeUexcMEgea5Z%0AuWKUq//tYU46cTkbHt/jF4ALB7nuhse46dZN/MPfvJG7793KF//lJhYvGmbv3mlGhuukXY2MXGls%0A69GbIPCmXdiZhCHrjP+eGaM7rXUZSZ15KVl5P0shCMsb0QpfwPr5QGBsabIrSxpmGFEEBV4/LPzi%0AxujSi0cilUCVkajeU6rywPLXoil1xj6msEzEKycxz3jzJsYVKm3LSViUD4QsS0uwx5TXgy1ZUH7i%0ArJheRVGQZZlP7rO+WC9yTZ5m3si22ynZdwFaJxgTzYA5B8jGVPlg69vJlBO599f2qLgqgYJC56T5%0AbMnY6NAgDVGwYriJXLaUWDqSUBAGDiENYSRpDv9Xl4z8543dG3by43+8inZh6biAthFM5ZYd7ZRN%0AeyfZPd0lHGoyb+USmosG6cgpMtHBuAylJI16nWZSRwqDTjvkeeoBCKU8QJEkFLm/96IwJFQKa7RP%0AaijNvxs1n/5n8XGoUgrqSY16LSbPUzqdaaLAd4l7PR8XOzQ0yNzRUYYHhwhVyPT0NO12Gwc0Gw2s%0Ac+zZu5fJyWmMdYRxTBzXUEGAsY5elvblmd00Jc0LDxgFIU6UgQXO4CTe2LsE21ECbR3dTpc0TXG2%0AWiQE5TwPYRQRJRFpkXn5pgIZSmToWXQVM/Ho+SfwtjUX9s/Fxff9kG4xVd6/YApLt23oThfs3bOX%0A7dt30OtlxPUajUbDzx2hIi9yZACLFi9kZGQYFQjCSCACh9XOx+eGCQODQwQyoCjyUhJtUEoQlQb6%0AWd4jT9M+eKYLn8hWSU7etfCFLI5HKLThWz98gG/88Cb+4N0XcNIxq/jKpTfx5e9dz1tffSYLwqXE%0A0WxA6B8+fRPX3fYgF3/it9i8fQ8f/8x32bpzHPDSgdtv/50+9vKt797NV77yNfaMt2nWY04/8Qh+%0A9YIzWbNqMT/6t4188ks/5EO//kruuH8jP77lAaY6XRaMDvPWV5/JK198ArWyUfDtK2/lsn/7KZu2%0A7kYby4K5Q7zo5LW84/UvYqjV4Kf37+Ljn72UN77sVHbs2c+PbribveNTDLbqvPys43nrq89kbM7g%0AIe+fK654nE99+Ud87zMfIs1yvvjtf2Pbrv185DcvZPH85JB4knWOJ7bu4bNfvYpb7nmMLC9YsXiM%0A//GaF/Ll717HQLPO5z72bi7/8eP8zT9fxsd/91c4Zd1q9k30+Pgnr2bOcIsjVy3me1fdxuZtu4nC%0AkJPXHc5vvuU8Vi2bz6WXP8LfX3wFf/eRt3PcmuWMT07zD1+5klXL5jN/7hCXXnsHT27fSy2JOP2E%0AI/iNN53L8sVjs/ZxfHKaP/rrr3H+GeuIooDvXHkr//y/f5MVT9muGpdeewffvfIW/uR9F/LZr1/N%0AwrnD/P67X8WKxfP40fV38Z2rbuXRTdvpZQVDrTrHrVnB2y88izWrFiOEYN/+Nl/9wU+49ub72L5r%0AP0LAgrnDnH3q0bzlVaczOjzATx/YyCe/+EP+5H0XcuWN9/CTnz6M1oYTjz6Md73hbO57dAvfvPxm%0Atu7cx8hQkwvPO5m3vvrMp5UZP75lF5/92pVs3raXx7fs5Mob7+F/fejNnHfGOjY+uZuLv38DN935%0ACHsn2gRKsXLJGK95yUm8+pyTSOKZ4nb7rnG++K0fc8d9G8gKzYrFY7z9whfx4lPWPu1xcs5x7c33%0A883Lb+Khx7fTTTNGBpu84NhVvON1L2LFknk46316/vRT3+L33vlKXnPuQe4Lzzh6ac4Ntz8IwKnH%0Ar+6znsbmDHLR21/OskVzufqmew96XZ4XdNOcOcOtfmOyWU+Y7qW+MScEl157O0EgecNLT5712qzI%0AmOq2UYFAhhGF0XTTadCGoEwXDcKYer1BvV73MfX1GK19w0AphdWWQmeMzR8jDBSBkqRph06njTGW%0AqOabq2ESoa3F4kiLFNuBKE58Sq+1aKOxucGmmjTtUWQ9pHPUopBanKBEgCgTNoUL0AV0p3O6nZw0%0AF2griSJBrjVJ4mOwq1TWp46BgQHOP/98zj///EOek2azyTvf+c6Dfh5FERdddNGsn5133nmcd955%0AB2174YUzz4tjjjlm1u9OPfVUTj311INeU6/X+a3f+q1D7ls1pJSsXLmS97znPYfcrlarce6553Lu%0Auec+6/utWrWKVatWPe3vm80mr3zlK3nlK1/Z/9n7X/eGn2lf/zsM5xwPfPj9/boUSgaKFD5VLAiY%0AbE/RLXpMd6bLFFRfY8RJTBD62sBZg9W6D2cqIbCBvyeRHowIA0UShQzHTebXGwyqENnLyDodXNql%0AXaSkWUqWZwRIUhGQqZhemBMnNYIkwUZ+n4QpPLtH+S6YkzNeQxLZj11/6u3Ur+VLeVbVcJMyIAjK%0AGt7MfFX+iNZ3/ZCBQgQKofDNeBESxcJ7C9VKT9RUk/V8vZPlWb8RXjU4q8ahpQKqZOlNLEpArkw6%0Ar0y/S+9JSmmZlKXhtHV9Oa4ovaA8DjQjkatMt42zVD7FlF5CovQtQjiyPC9xMh9+ZI3CBCE28Ib6%0AzivaysTdGIKA0Jh+Cl1eSnJ73S4iDJE6IIz88zBJEqI49lwmKQ4JGsMvCCAkhfTdz7JYz/Oc3OWe%0A0aBtufAqNYhaU2QZRZFTFHkZK276F5NnhsyckH7xXZ4Y66yP2T2gE4ujNJAOGR4eptlsMjIywuDw%0AACoI6HQ6TLSnEdbRnpiCRoNWvUYtSejIKXTJcrGuYnM4jKm65B44yE3+c/sHVUMIwXHHLu5/n2Wa%0AHbummJrq8Uf/z6Wz/HX27JtmYrLLpif2suaI+WzbPsld9zzJb3/wW7Pe89ENu8lzzfYdE7NMrg81%0AnIMrr3mQBx7awf/+iwuYM/LsyRoX/faLef1rj2fjpr2sv2Ujn/vieoaH6hyzdhG/f9E5fPbzN/Kh%0AD3+PPNO86MzVjI22+OSnruVl5x3FuqMX8ccf/Vfmjjb5w989l4cf3cX7fvcSwrGQwbFayf6pNKxe%0AhzoD3IQ+LUvK0kB6ppix1vv7yBJBVkoRlhOGhBKQBIvwX6UBmSg7FEHpFeS91vGu8CUg5CWLFQBU%0AMd5K/Wpp7OVKRpuoQMNqgpKyjH/0uuFqn10JannTOS/x8tewZxFUbJ/KDD3LvO9AlmX0ej2ELWWT%0ASIpC0+t63XaWpYRhSL2WYJ3xk1jpfdQ3UJv1xcwEKXxn0Rsz4pPdAoHuFaRpb9Y1MG9kiJyC4VrM%0AUCOhJkHkPWzewZoU5wrC4Bc7Ue//prG/2+XerdvIrWB/t2DvVE47hV09x4SEIhCEvZRmmlHXIKTz%0AjCAR+Ac7gfercg7tPGXXx3IGnqVZSiL9Q9ID+aEKfGoEEIZRSR3GFwbGEoYxUeyTYIpCk/ZSXBgQ%0ABgG2NOnSeSnzdf5eFg5MoT14WxgfPYoiDn3BoWTgH/YyIM9Tsl6GcR6ADcMQobwnhbHWs4DwEgUE%0AJUsG3xiwwseUCq8/N8az+XzKmb+vhZG4wr9OKokKlTegjPwRK0yBLgx5Mdvsdzrt0MmnSeKYQAV0%0Aix5WSmqtkJapU+9GFCKj1lKMzG3RbDaIkpCiKLDCMDTYQAaa3OQY7dmqRnuwurAwPrGXQMVEUVTK%0AQHXZDS98V9565pB1Fqchy3J6vR5aG8IwelqJgjGWK264m29efhMXnPN83vLKMw7JigBYvXwBF553%0AMl/7wU84/qgVnHXy7MJmYnKas15wFKtXLGTz9j1876rbEELw+++6oL/N5dffhZCC9775XPaMT3Hl%0Ajffwnatu5dTjV7N4/hxuuftRvvTtH7No3gjv+ZVzqSUR9z6ymUsuv4mBZo13vuFsn1oiBVevv5c4%0ACvm1155FoTVX/+Rerrjxbk48euWzAkInHbMKay2fu+Qatu8ap9PLeNtrXsi80cFnbexkWcFl193J%0AzXc/yqnHP4/j1qxgfKLN13+wnol2l4Hm0/vzCfyc/8BjW5nuppx/xjoGW3Wuv+1B1t/5CKuXL2DV%0AsvkHv0741935wCYWjA3zqhefSKMe8+ObH+DGOx7iyFWLDgKEBlsN3vG6F/HT+zeyZcc+srw4iP11%0A4IhCRV5orl5/L2efspYT1q5kdHiA+x/dwme+dhV5UfDmV53B6HCLxzbt4Nqb7yPLCz7xB29FSck1%0AN93Hd668lbWrl/CGl56KAG644yG+/sP1NGox73zD2X2fum9fcQtDrQbvf9vLeOCxJ7l6/b188ds/%0AxuG44JznEwSKb15+E9fefB+nnfA8jl699KD9Xb54Lq87/xS++q83svbwJZz1gqM45nnL6PQyrrzx%0Abn7y04d58clrOXLVIqame3z/6tu55PKbeN6KhRy3ZkX/fb5z5a3MGWrx3recx/jENJdddyefv+Qa%0ATli7smSKzR4Pb9zGpy++grzQ/MrLT2XeqGdsXXPTfSgl+ePfeI1PkPw5x/bd+7npzkc4ed1qFowN%0A96/FWhKxbNHcZ3zd04mQqmKn2u/1P32E17/0FEaHB2Zd45PtKfZPjtNqNaknEUI40k6PIssIhECF%0AMVY5lJEEhYAykaxKPDTW0W63mZgYp9UaYHR0BClgYgqs8A2tKEmIk5gwipjudpicmqI33UZmPVqt%0AAWr1uvfjKAyBDul1e4yP76PIujRrNer1OTRbA9SjOjZz9FKNTS15z5J2DUUOWYGP+y6g0+kxOJjQ%0AajY5dtlKQvULUQ79cvw3Gi97zZv49N/9lQeFBGXTGIQShElMr0hpT7cxTpPEEWEQEEQho2OjqNIe%0AI+11mZ5qk5eR5Z7c4EEaEQXESUQtiYhlQBxHJEmMcKCSiHogEa0adWvoFF16aepTrQrLdN4jS3PC%0APCXI68haBKH3LxWBN2YWzvnFnrPegUeqkuXkiRZW4FvFziGcZ10j3AGGzP44hGGEtbrPCK/WI65s%0ARruyqe5MafwjJU6VYJKUBElAGIbYmiOva9LU1zxFkZPnmiIvKEpbFw+6edDKmzw7EIEHthC+BrGV%0AlM9h7QyjyM9nDiEdwnofoopIJIRnbntVkig/t2eGaWcPWGOVNiQlrhGoKnW6nG+tZz1aHMZ5RpOw%0ArjQPBxEYMl3gSgsd4zzLvKcLRBSCkv1U2SiKCKIIJaS3vimeOSABfkEAoYrqdqD/SUVHhMpjJugX%0AtxXjoaJj6dJDxb/O9qUycZLQ6XQoioLKYMkaRxAdkAajVP/vRklMo9Gg1WoyMNBksDVAGIdEQYBw%0AgslOjyzrEFnBcL1BUGoN4ihGFxlaGwIZIJxD5wVOQxxE1JIaOjfkeXGQjOa5HSgYOQB8yfKCvNDs%0AG+/wnUvvftqX7N3boT2dUWjDw4/s4uFHdh20zbyxFhOTvad59dOPickuf/eZ6zjj1MM4+aQVPxPr%0A6awzVnsPoU7O8euW8Kcfu4wrr36Qw1aMcuZpq1i2dA7T7ZQoDlgwf5BvffdOxvd3efc7TsPhI+xf%0A/YpjGRqqs+6YxURhQLddMDA3Ic8yFJDEEXEcew2oUiVLRmONn7Ss9ddRGIalCXPJ7hKCKI7oZTl5%0AXhAJT82UUvrXI/zEEYQ+4tta4jjpUw+Vkl5yFYVoowlFiDYF3W6HoaFBgkD2pRpecub/nik0eV4Q%0AR7E3WCvjuoMwRJeTosAj27aS3FhXTvpetqNNXsamOr+YLh8S3nRaURSmL8Xx7DtNHCXEccTU5ARW%0Aaxr1Gq1mi3q93t9GytjrcOWMH1fmUlwpBfKJjGVcujMIKYhCgZMRUS8gDwExO3UlCgO6eUrmCqZ6%0A04hI0AokkTOknWnSXhun/8vGC/2njyIJmVo4jJQRoYZg3zTdneN0nEYHirAWI2SINhanLWEQ4myB%0ACgOcFRSZpW1TwEeiOhkgXWViKuj1/JwRRxFBGJZx9KEHJIwhLwxKGGIpPfBiHFkvQwlJpiRpWlBF%0AxRvrr/0wCKklCbWkRhLFKCegMNjCECAJRIgiIFYxPZdjdYGSYANHECpC5RmjvSxDBYokqQHSG7Aa%0AU+rKhV+glBGglFI3T1c2PknE+pQ/Yy2FMWAhEKE3IS3K+yv0vhhhFCEk3rzP+Ie2lLML68L42NjC%0AWhwapyRWWSQFQeJIWgGENQYHWwwM16jVIuoNDxqkRYaxOb1ejrGaKJYoBNpYhAg9uJYXFIWXxwVK%0AIaTX+etcIyUEyi+CbAlOW/znd8Z4qXO1owdUjXfc9zi33/c4CMGbXnEajfqzm73PHRnk2COWcem1%0At3PkykWcf8axs37/kjOOZUgsZXSkRXu6R5rm3H7f42zYPCNvGZ+Y5hN/+FbmzRkkywu0sXz9h+vp%0AdP0z/1s/upnhgQYffu9rWbZoLkpJzjntGDrdjEuvvYNfeflp5Tt5VsqffeANHHnYYqy1jI0M8tFP%0AfYtd+6a8RO8Znl1plnPtTffRTXOuuOFuTu0a8/4AACAASURBVDv+ebzrjedwxMqFP5MPTS/Lue6W%0AB1izajHv+ZVzWLpwLnmhGZszyF9+9nssXTD6zC8WgulOj7NPOZpzTzuGMFQct2Y5/+P3P83jT+72%0AUsVneN3UdJd3vfFsznz+GgIlOWrVYt714X9i87a9nqV6wOb1JOL1Lz2FVcvm86kvX06a5YcUwVXP%0A+aFWg3e+/mzqtRgh4Iob72b3vkk+/Juv5SWnH0scBrQ7PdIs55qb72fTk7tYOG+Ey6+/i2WL5vIb%0Ab3oJR6xcCMDpzz+Cd3/kc6z/6SOeJVNKL9Os4Lffdz6jwwOsPXwJm57czZ0PbuKjv/16Tj1+dV9i%0A/bV//Qk7dk88LSA0Z6jFsUcs4wfX3sHzVizk/DPXEYUBE+0OtSTmwvNP5oKzT2T+3CGKwjA2MsD/%0A+qfv8+imHbMAISkEH/z1VzDYapDnBdoYLrnsJh7euI0T1x520N/90fV3s3t8ik995NdYs2oxcRzS%0A7WXU4ojvXX0be/a3WTxvhOcfs4rPf/w9LJh7aLn9gUNrw4MbttLupBx7xDKS5xDHV08iBpo1xiem%0AKbQmjgK2797PyFATbQzX3nw/8+YM8oJjV3HZdXdyzU33URSa0088gp1zx5nqTKOiEJmH5FqTmRyw%0AWCeRGNKiR1akTE9PIYTCaEuRF76RJQRpNyPPM3Kdk+uUMAjodLukaQ8hBA3ryAqNNhM4Z8vGbwFF%0AhrAGnafEcUwUJtRqNVzPEIcBoawzODjA4OAwzUYTYQPCWNHZP8WOJ8fJ2gZXBFgbEIQtas0BbKHo%0AdFOky5kzLFk0vHBWs/CX45fjP3oIIVhzzHF9dYrTGiMcKowIaxEWSxiHOOXIdY5UjiQJiOOarzG1%0AxmhNYQy5LkizrGQAQyhCVKgIooAo9Gw8pzVZt0tPSKyAwDifLhwEJDIkqEU06gad59i0QGcFuijo%0AeYodNlcYKaglMVHkG2pCCoI4RBjpFQxWVAqrvmxMBL5ZBzN2KtoaqBr4pc0LUnkgS6iyMe3BF1k+%0Ab00Z0mOd8ebMUiADgxDKg1/4+idJYuI4plZLyPOctNcj7aVeFZHns5JeXammiJKEWMaIQKFCCWWj%0A0KuBrK+hnC3ZTY5+V9y6Gb8A4eUSVdpaZUljncVo3yCsvF+97K+sn6BvxC3KGk4IeUCKusNpA1oj%0AigKDIMeSWYsLA5wok9uQ2AJs4bAuI4oitLaEhcEJKHQVfPTM4xcCEKpWIf0I8bII9ZpUz1aI4xhr%0ALd1ul3a7TZqm1JIEpWZAIGN84pMQkqRWI80yhJSe2lW+r1W2v7Bx1YJQ+pjAimFRq9Wo1+sUOqc9%0APYXOC2+kpb3/SigFkVI+pUoq6rUaU1P7wUGoQqRTFGmO0I5m3cc9zlyE/75DpQ6QZgWBQknJumMW%0Ac/EX3kaSHHw6a7WIfeMdkiTgbW85md97/8GSMCkEzebBna5nGpd8+6c8+tgutmzZx/d/MENNnpzs%0A4oCjTvwYF16wjj//k1dQstr653WglXD02kWsPnwej2zYTXs6o9GIOWyFXyA759j4xD4uu+J+3njh%0A8SxeNEyvV5D2iv7ni+MApSRWe7Awz73EZWhoiCSOyYuCZhQRRRHtCX/+lEj6C5MoiigKXRaiFhUE%0AyIqdlqWeFlkiuKaUYdmygPSm5Lp/TvM8J0mCvhSxmgh8ZGCHPM+I47jvHVQUBVEYoMIQq82sxX0/%0AolIphLX9iHhZAp29bpdarUYcx57RU/fXeK/XZUTMKRPGKllk4WUn1hs91mo1nJ7xtqqS1RIXM2fO%0ACKOjc5FSkqZp6Z/ivZQqiUkF2BpjsEpW6/bSl0TjYxstUkIcCdJA8lTSaJpn9NIe3X3T5O0JRpOI%0A5XOHGW0kyDxHdLvIyF+Hd961hY/+5eU8+PBsH4SnDiHgzvV/SKv1s1+//1nDOcfuPW3+9tM/5pof%0AP0wYKV567lH8+ttOYcH8g1kGzjnuf3AHf/Snl1Lkhku/+R6SJMRaxy23beKv/vZqtm+f5I2vO4H3%0A/+ZZfSP26rUPPbyTD//5D/ijD76Ek05cThFK9rb8QzaJGoStGKU0MhhHFRZrC4SFvNdDd3rUB3zE%0Ab2EcmbbkOsdmOUI5VOgIpCSSUZ/JWRS6BA89+F5v1AmUIk8zer3UJ0caSxAGxHFCT3fIs5wi11in%0AMYUmUAIbCN/5kn67Rr1Js9GiUW9gc410gkAERHFIrdbAGktPZ2RdD3Qr6cB4Rh/OJ3TkWY7QCid8%0A2t9Ut4NxtkzeUH1GaBzHM00I6wDdl15WzFLrDCBBOITyXW9bMlCF895g1noWU1FUTNXZ10IQhDgj%0AybKCQnmmYpBIijzHoGkM1Ji7YC6DgwO+65dlmG5BnMTEicLaACcM0oIVnjnrNdb+70VRAha0LkDY%0A0lixjLktmyq6NJWvmhJhFPoFXRAcBIzsGZ/k0n+7A5wHRy677k7e/cZz+PeOw5ctQHT8c36wVee3%0AfvV8ennByECD7bv3A3D2qUezYO6wXygqyaJ5IwRKMt3z5/uehzfzktOPZdWy+X3Z1shgg5OPO5y7%0AH3qCzdv29P/eiUevZMViL1FxTrJo/ghDA3XSNMcazyJ76kizgr/+wg+4/Pq7WHfkcrZs38tLTj+G%0Ao1cvQUrJLXc/yiWX38yfvu91DA0ezI71Hlc5W3bs4/lHH8aKxWNI6Wn755+5jk984V+f9TitWDzG%0A2sOXUEs8e2vh2DALx4ZLX5Znjjc/fPkCjjxsMUkclq8bYf7cIdIsJ8s1SUnbB0B4kH7dkcs5fMUC%0A7nv0yWfdr0ApTlq3qvRq8mumBx7bShQGnH/mOmql+enQQIMTj1nFDXc8zAMbtjJnuMUjm7bz8rOO%0AZ82qxQQlm3nRvBFOWefP27bd4/2/c/oJRzA6PIBSkpGhJvPHhjDWsHLpPOIoxDk48rBFPvUqP3TX%0A86ljoFHnza/0jaYoCBBAEEhWLV9AoQ2dXjZr+xedspbRYR9oEQaKtauXctl1d7LhiR2ccNTKWdta%0Aa7nvkS0cvmw+xx65vP85m/WEY49czvevuZ1HN25n8bwRBlt1BluHTnI9cDjnaHd6XL3+Xg5fvoDV%0AKxc+JwuCOAo5YuVCvnPlrWx8cje1JOKWux/l7a89i4cf385dD2zira85kw1bdvF3/3w5f/CeVzPQ%0ArPGlb/+YPfPHGV5XxwHtqQ69vIc2miSKUFFIWuRespHnvqNuHHlekGcFtvCs0nq9TrPRwFjNrt27%0AyiZa1JfvF9u291OHklpMq9UkLD0Nu9kU3ak2IyPDjC4cRpmAIooZaA0ShoKhgUEajTrWOnSW0YwG%0AaU91efyRTUzu7SFMRBy1mL/oMALlsALSjkWJgqmJHsbMTNgTnb3c8tjlCFIC5SPPnQkJZESgQgIJ%0AzmpMyQhvt6cw2uAIkEFMoGpYQoyFPNcopWgkLZpxg4AAnVpMCt3pFGcVoJAqRIVx38YiDgOs1b45%0AURplK+ltCKQUGCzO+Xhp4zz7MwxkyWaAIjdkuWZysk2n0yUOYxbOn8fw4ADd9hTje/fQnhinyFK6%0AvTbdbBqDQQQOFOQ2p1ekFNqSmoIgTmgOtnDC0c17SCkII8XA4ICPCTeGIvfBJ9OdLt1ejnGSdruD%0AJWCgNYIKIibbXZ/6F4REYUCgHGHoqNUktWZEraFQoSDTGZNTEzjjk6Wt1thuhuhpXGZIp1Mmx6fI%0AO5bRoYTFCxcxb2QOsVAoI4hsRD2sk6gIVRrBGO1rwyCIAElhvJrDAZRrGgteahgGXprUiGgNthgc%0AahFGEZ3eNPvG9zIxsZ+Jif1kaRdnjFcDIPyaB0sQeda/cxabFShE+UwOef45r+KIE07pX29ClqE6%0ARYF2mjiIcIFAO422hlRngCGphYRxTBgGTE+12bt3L1MTE94IGW8iHQSCXEuQEHrTI49VGOvZzU6T%0AFylIRaEtmS29fqRERb4BnEQxqAgTe2/RQmsy7RvLWe7XfGFeGR8HBCry3jRB4FlDlfdieS1bfDw9%0AlRdrpebA10pCeqk/lT2HmOlLVf8afBKyN7D2AAdWoAAhLbgAMN5AXgYIIX0iuZSEShFHMXlWSsmy%0AjE7qwebCaLKiIDIGbQ1RECBtiBK29EkFh8GUhtqqbLQLKh2X30uLxVk58xksiNJj0rgZ780DsYdK%0AvRSqSrrm1ztCenBLlIFLuKrWKs28KTGosinipCuPufSG1UbjytaPtZRWDd7r9dmeF78QgFB1AR2o%0Ao1RKEoaKPJ8x6hUS7H5DmnX7HgmBCvoMBlWlGZT/H4bhTEEblt4/ZcFedZikc+WN66UBnbTD5NQk%0ASvmbe2pykiLrgQzQGuI4IZBDhFKhhChN5GLP4tACIZSniOVe11mv1fvGVtVn+z81GvWIoaE6Dz68%0Ak1YzZnCw1n9/v/i3HskdgSQO2bevw/BQvV9IejDFAI4o+tm7I2mmGRqs9QGVajgoJXOWNNP8y9du%0A5VvfvYuPf/RVHLN2ZvFSxaTrIsA+JZfYGMtV13h9/EvOWUMUKtK0II6D/kK40LbUpfvOfppmWOsf%0AHKo0XfO+O5UFMjMJXgiCKEaWhod5ntNKEuLY+ztlOieyBiH8Dau1nzC8J4lAa0uW5YT1ECEo6Y3V%0A9o4qPjUIJIXO6GZdRCB8AWwF1gniKEYpiRZZ/zxAZY4rfWxl5XdVoc+l678HLTUyCghChTISH6cI%0A3tDM9plylVldEChq9YSil1PonKIIkcoDRZuf2MHk/v1MT7UZHh6mXq9TK8EiT7nM+vs2s68H6J1n%0AnXhdTsBlhKKafa0bC6uPWAtpm/FtWykm97F/cgqXdlBFj7yTEg1E/be0ZXpB9YP2tE8tazTivmfV%0AL3KM8M5dU/z6e7/KXfc8SRx70PAf/ul6du9p8yd/+FLG5s420M5zw/d/cA93/HQzSxaP9K+LJ7bs%0A43NfWs+5LzqCU09ZyTvf+1UOP2wur3r5jBxHa8vf/+P1GG37HmO5sEyFBVEkKWROHhXIwYBGFqP3%0AZvQ6BYE0mHYbO90irDW8rEgJhLMUzmKUIYi92X4oJHHij32W9bycyXow3nllANb5RL9ut+eNkq1D%0AhSGxCcm18bJLXTDdaWN0QRxF1JLYM+FC/yBXKkQJRYBCO58SE0hvDFlkhm6ny9TEFGknwyHIZYG2%0AjqDQFMbS62VkmUaFAqE8CFJo42nGVqCdRSqBUA5pNNJKjC5wyjNGg8h3Xay1oLUHhIQjCCRh5EHS%0ALM9w1mCMRhcK63wyosm9750uZndirHUU2qALH4GdxAlK4kMMaiFBbYBWa4Akien0euheQS8vIIB6%0Aa9gzXLEIU8ZNa40KQoSDIi8I6wm27BTJvnFhlYxofEysEzNFSqDKmNOgX4TMuhYLw9Grl/Kbv3o+%0An/v61Xzhm9fy/GNWcdyRy/9d95ws6dTVaDVrtKjNes9li+b2NxHCx4UHgQ9nmGx3aXd6fOeKW/ju%0AVbfOem/noNVIGJ+c7gMWC+YOEwYzz17PQgvKONiDh3OOH91wFz++9QHe8yvn8NrzXsDv/9VXuGr9%0Avbxg3eHU4ojb79vIA48+2f8bTzcm2l2kFAwNNWfp9uMo9CbazzIGBxq0SqNlH10sSKKoZGU+c1dp%0AZLDZZ3JVHgxx6AGUbi9DFYan8ryiMGDB3JF+ks2hhpSCBXNnjG2nuxmdXsqCsWHiA5hTQgjGRgaI%0AQsWuvZOMT3bAwehwa1ZTSyBYNG+E2+7ZwGS72/+5l0JVf9Ofs6GBJnE/Ot71gSFnn/l4PO0QsG//%0ANN+56lauu/UBtu7cR17er0l8sHxy5eJ5s74fHmgQh6H/TE8ZnZ4/Hg9v3M5JF/7RrN9VjOI941PP%0AbX8PGHvGp3hww5O8643nMNCoPafXCiE459T/j7r3jrfsKu+7v2utXc85t07VSDOSRqOCOqggECqI%0AImEkihumGlMNCDDBzpvEbxLsuOD3jR3Hdohxgm1iGxvbmBI6yFSJIkSREKpIjJA0mnLv3Hvabqu8%0Afzz7nHuvZiRLxM7rLGk+85lT9tl7n33WXs/v+ZWzONwf8Rv/9YM473j+My7gmRefzXv/7vMcu22R%0As07ZxXv+5jpOOG4Lz7r4LMqq4dzTT+ADtz3EVrUZFDS+QZmILE7I04ROmpH6DBMn6KJspSSQe5n3%0AjJLmbhTJe0Ry3EjiUSNmsHZYMBzXqCDSRLyiKmqsqttmFNKEtR5tPf2VVVZXRoyLIWkatQ3aQKxi%0AIpUQRwl10bB0YInVQxWx6tLrJiwdXKFuItDSPUdFAlqsA4Scd/THK2hVCCCkNZGaBVejlcFoiAwQ%0APN41mFRhcSgCURyBqlDBiXw3lvSl2q5yuOzTjCzlsMYWnrr0jIYVwUfk3VnyzkybfBY4ZtsW8LZN%0ARKa1H4ilKZNErXdjQuNbZmgI4B1plIIyZKmh46SodbbBt3HldSoy63ExZmV1FWctRisWFhYZDFdY%0AGRxmdbjKYDxkXBY0wZNkHfLZWfKsJ4AEgeACrvSMfIWOGqIoBq0pC0v/8Ij+cEDTCLhq4pROlhOn%0AEbGBihptlCSKNSXLy4exdsymzQtsPWYRN2443D9Mf7CKUYpOJycxEVQ11Wqf4VIfW1TkOiWPFZlz%0AMBox9kCWk5lUAD+vCNphlCLSyD05KGpVEfyESa/QWli2rq0HaCXwVnmybgc3HDM4cIis02FxyyLH%0ALGxlJunQjVMOHTrE8tIS4/6YWIuNhAuWYiT+nt422KJEeVGLJHGKrTYCzuJ5K6wTk2iCAYfYoIRI%0AkWQxUZzRne3R6ebCwFZiSKyTWO7xTQN4QtCtn67IubQ32KYmqJTYpKTGiBeoEesI3wjrRoeAr1ub%0Ak0loTpoQZ5n4NNqGsqmJrKWqK0nidgpVKyLTkMXSgI+ThEhHaybOQeOCF9aRX6tzoiQm1jHSrPIb%0A5twAUvK0tU/QqiXfaHRoDbnxBNUyd9pwM6UUXonZt2atnp3gAUkSkySxNMMz8SIuqpLaWrwXr+BS%0Aa2xjiI0iba9pHzxeAab1SE1k3eVs035tqg21asOBWuXShD00UYW0fuFybN7jEbA3eGF5eiWiCh1A%0AK6k3peEoyemBybbFtsO0ljehZV2EEGi8o2pqFKZdm7fhSsq0den/AabSE/8JWEvmAr8hKWziUzHx%0ACgKYmPCKVi6aeuhMiumpWZcSCr8xbdy3MVjvpCvgPTGC+DnnKIqC/Qf2019dwVrLsN+nLMYQFFnW%0AZXZmnm6Ws5pndLud1rBKk3V6eITiBnLhNrWnUg1Gr+n5Hi4l+F8ZSinOOfNYPvv3t/O+v/4GL3/x%0AhXS6CWXR8NnP38G3vv1Dfv7VT2N+vsMFTzqeW773INd/9R4uuuBEjNGsro757++9gU6e8PpXPw1j%0ANPfdf5iybDj5pK1Ej+Dn8rZrr+Bt115xxOM/9sJ3MS5qPveJtwLwV397Ezff+gBf/PJdHHfsPPNz%0AOXVtuePO/dx+536e/9yz6XTWFqEhBO68+wCf++KdPO/qsznu2PnpIn7btlmWD48JIXDo0JCmcURz%0AIuWztmE8Hk8ZZp1OB+89VVliTEQwYgLmWsaNMQZrBX233hEnCZ1OhyiJaaxt0VSBqRvncCHgnad2%0AltiKzIsOpEk6lTI65wh1Lcl3SpF38payZ6eFs223vRY1H6a+Uqr1EJpUKVPfoRYUUh4ibdaARVqG%0AopoYrzl0EHBowqpzvmmNceW30YCY5TZOvFlUIDaG4aBPU4tn186dO6fnR0xzNSYRM17PRB8rMh+m%0AGmABEAieWBnSKCYx4uuyftigmd92DDPxDuZm5li+7x7qw4cIUSDPEmZ7M3QWpMg674m7+OgH3jh9%0Ab1E2vOjl76Gxjv/+X17KsTseO83+/49hredP/uwr3HHXfl736qfx5p+/jOGo5nd//zq+euMPuPv7%0AB6cm8CAL55u+dR9fvfFeOt1UqLPIdXD//SusrhY87akncc5Zx/GMp5/KX7z/G1NAKITAF758F9++%0A5X7e+avPX0v1cQ2hGRBUQ2UHuMKTK4/ODUliKGJJh/GHV2l6OWomIdCgMoUKGq3CdBFKaFA+kMQJ%0AwTtp43glnidKo4JcW5JMFpEmKVXZYGtPXdbChnNOOhwBCLoFKMRvrWlamZaDJF4hMTGhckRyFySL%0AM1TQVJWjGBRURUMW55gkwXpHNbbUlZMbYlUzjbhA0vBCC1ra4FupUACn0FZ2xzYNyihM0hYvcYxr%0AfZJsK7mcAPvaaIwVOWlTy2d5FN6K6TteQLH1YzQeMy7G0M4/Sgmr0USKJE+n/naVbXDeIeG1YSrh%0AdK6V7QVpOkSxeBFpFcmiy0nxIEwfYX+Jl50TbT5gTNzGxDrxE2u7SLJgmJ4uALZumuVFz72Y88/c%0ATfLyq/jFd/4Zv/mHH+T3/+2r2P44JC6PNh4JWEqOwtqZDGsdCsXcbIdtR9mPbrYGFoOYhj8eAKuq%0ALV+/+W6O276JFzzrQjp5youvfhq/+6cf44tfv40nn7OHr3/nLi654AkbPPuOtp9aqSlDZP2YzOGP%0ANiKjf6RE0glreMOYMLC9PwLsgAnoZjYANY84FBtSuCbbTI6y0JxIpZuWHa0UrUeZ2rC9OI5aKePa%0AviWxme64mm5PGLr/q2N5ZcB/+YtP8dkbbmHzQo9dOzZLQy947tu3dMTrk2TjsU2CIhp7JFNrAo53%0AsoRdO7as7fy68aP6BznvueFbdzLTzTntxMfHDpqMPEt5xQsu4xUvuAyQ+87Nd+zlm9+7l5e/4DK2%0ALM6y7+DqFPTL0phN8z2oDTpEaEQtEcWpeJ0ohbUBbWKSRGF0KiwMLWmvBLlH5Fk29Q3JsgytoChL%0ARqMxqIiqbIhNQifPyPOMNEkwWmMM5IlIVIJ3hOAZ9IcMBjXjUcGoGDEeOWxdUM3N0826xCollIb+%0AoE/dWLxXKKOpiooD+/czGNeYOCOKEqJUjPjX/y6c9wyKgsiUxMYRaU2WNDhr8dahgTSJSCJNZBCQ%0AKxZGiA+a0XBEVTviLMfEMQ6HdaCddP87XYPJO4yHkpRcVTVKO0wCSkmz9NDSflTLmjAmIk1jsjQl%0AtjHeSlOh2+uQxhFFmAQlBGlIGzn3Smlmux2asmL18GGWDh7E1zUQGA7HLK8OiIxm06YFkjwlc46s%0AsZS1o6o8FS1DJAQ0DUWnxsxlJCpvGz81g0GJC9Jg0JGhrmv6SyP2H1oiBKitI+94mjnLbCdiJuti%0AlKYJjsWZGeo6pr90kNXlVbIoxi1sElCjUCRk+MbSPzQgiVJ6SUKedkkXEqI5xbbZRTpRAo2AdviA%0AaxoqC95AlhgiI/4pPjhJgxbcbMM9XeEJ3qIQtkbb7pTvs6wYNxYPDKIVxqt9urMzdLodjtu6kx2b%0Ad9Dv9zm0tMTK6jLj4RhrG5IoEc+fOEJZj29qaNcaD2fjVlVF4y0m1iS9DvFMlyiLULHGpBFJlpLl%0AKd2sgwH6h1cYjUdULfNjUkeo6fVrCdYRMGircD5FB7lOsyghjqUZhAbrxAtHKQWu9UsEQipej8ZE%0A6FSjfIyxCan3JFVJVZc0LSuw9DVVHNNJM7o9jckidGyI40TqYGeFOdXYluXSMqtV6/cqxYT8r8IE%0A39kwd4q3KkREwtQOSkCzsMaU9l7qn+DtFJwhQNTKsIwxdDqSJthprQCqqmJclhRVSVHL73FYVMRa%0AUcexgHVtDWYig1eSehe8TISK1ozayWNKCRA3selozYXW5mq18f7rg6fxTjw728aPAFtqCmnpVnni%0AJ3G40+tTteu2lm3kAs6LjFAMsCf2O0jj0toj1qUPH/8sACHvhWI9WcdMkCzV6vt8S9svioK6FmaH%0Ad46Qd8RXpUUYJ0X05ETItj22abWN7RcrfixisKlbDZ82gppOtl2MR9RlSTEattG+MbaRCbJuSgaD%0AVRYXF1GRwhFI8wyloWlKAa8ClGUtEXpRBMqIGeqPsMh7tPGcK8/gwx+7mXf+9qc4tDRkz0lb+OH9%0Ah/ngR77D5k1d9OsuJY4NL33xBfziv/4gv/7/fJIXPu9cup2Eb3zzPj7woW/xypdfRBwb+oOSX37H%0AR7j1tof4/CffysL8Y6czP3xI2tkOnnj2Tn7/3V/goQN9Tj91OwcODfnwR28mBHjKk09kprfWryzK%0Ahs994U7iOOLSi/eQtguxODFc8KRdfPvm+zl4aMiNN+0l7yTY3E1/9FVVTT104jie+oBoI6ZcddNQ%0ANdKV0kYmqakJdSTpclEcUzdiHqu1aRO/NDqKUcqjqka0nWi0jsjzDlEUTV3xG2cZj4c4t0iSJsRZ%0APAUloyQRILO9XjcwlyZ+JU4mhhAmDveB4BUqqKlcK4Q2tjuKCDhofFv0OYgiWaTptSa8D76Vu8qJ%0Acs4yrmoIAWctmzdtEtpraL2K3BrgaowhjmKaSm74k7w17wPKC/tKBab7h/OYBNI0Jo2TI6711VHJ%0A/uUV6k6G9QrVmSEn0IkUiXaouiKkP9qUNB7X3PjNvSzMd+h2Eu68+wAnHr+JU0+R7u5qv+T2Ox/i%0A4MEhAFs29zjz9B301l1/3gfu3bvEPfceYjSqyPOYE0/YzAm7FtuuXGAwKLnu83dywvGLPPGcnY+4%0APw/sW+GrX/8BTzznON7+lmcw00vZvKnHtW+4nDPPuJNt22Y3vL7fL/jEZ77H9m2zEGD5sHTLrfXc%0A/+AKSWJYXBB5ysl7tvLxT97aGugrlpZH/O2Hvj1NIJzMfV2jOSGNyfOUSCVEczHKGup+hdmiSEyP%0A5cMFt931AM3qKm7YIe4lKAxGBSZ26bE2aOOJNZigaGzAWy/+PiYiUhrtA7aqQUfMzs5hZg3BTm5Y%0AqmUjNtR1JTep1pdLKUmJqOuAd5YKkSwGC1W3IFUGXCBOUrI0R2MZm5REW5I8J+nkrA4HlNUYZcQY%0AOniRjSkn8aDCSHTYYNFOIjkNRrpkfnIDFuNlW/s2Kc9M41PX03y9tWgijNKgW8PspmFiQBhpRTBG%0A5GvrRl0LVXlKk1agVAwOamexzuFiIYNngQAAIABJREFUR+TFSJpW2hpFkaSB1c20C4TSwko1EWma%0AEumY8bggBDBKonrXYlTlGhLZq1Ck3VTm9jAW4roRR9E0aens047nlT9+OX/w55/kv/31dbz1Z39s%0AGhP+eMcESJ76BFpHUdZ0jpISdbTR7aQkccSlF57Or771px+xKP7W9+79kfZvMCoYDAv2HL+NuAVX%0AzjxlJ2eesouPXPcN7tr7ECuDMddc8aRH3U6WJjjvqaojmWL94ViK7P/NYxJy8PDhQ2A4Ko8KcBxt%0ArD/jWSrMj9VhcQTjajgqcc4z283pdlJ8CIzLat01BwRYHYyIIkOWxhTV45N/Pd4RQuD+h5b58k23%0AcfmFp/OzP34ZJ7UytLv2PsQrfukPjnjPYLjRX7Eoxdeq1zmSIZalMXFsOP7YLbzvd976qKDh4x3e%0AB7727bvYNN97VPPoxzpC+338z7+/iV07NnP+mbtlLvT+YcCbFDt15dGJgOpYTwiO4Bw6eHQco4wh%0AicTYPiiNbQQINAp8qDDayFq4slSlmOXapsE2njRK6eVipj8BhNJYildJkPOsrh5mdeUwxbgmNBFZ%0AmhAlMzS2wgbLYNTHNg0JGeNQY70jzTPGqwUQKKuKuqgpnSdKcuIkpTOXi6n1usMNBOxEmtE2FJSr%0AhZlZNeAcaRPT6+R0TUJQwm7VWrceU6X4zllw2kr94SAzKflMh0znpLpD0RXfybJ0JGmXvNcRJULj%0AOLhPpPJKQawjrI2wdTJlO+hWVpLnGXiN8hCbiNoGqqahaSUxRik0HltX9FdXKYYDer1ZmsZRVQ1F%0ACHR7jqAafEjI83lMlNHrzjMoxhRFQVUL89YWAZcE0jSR68QFmnHBcDyepuvGaYwroVitaazFuoBv%0AYsYzDZ3ISloUCWnkyZMM5Ty+9AyXx+RRQbFQk+YJMTlKRYyrAeN+RTSTMrewyEInxzjo6ISFbo9Q%0AW+y4INIwHAxYXl6mGI7J4w6Lc5vRsxoTi4lyksZE2uAaTx1qHC2L1onPlTHCRG2cBFAYpWT90Fii%0AJAarWDm0zLA/oNvrMb8wT7fXY2F2gTztMDczy+pqn3HRR2tHt5vTzTMiFE1VUg7HjEfjjYB9gLou%0A8cETZQlpL2N+8zyd+S4miSHWRIkhiWKM0pTjsbBzmkbW460UOYojouBJIwFjlA7oSJN1U2Z6HTo6%0AJTWaSNHaYQirxQaHCx7ThiAJq0XY3s4FMB68gKSTZK48z0nSiLIUxn5VNjRNw9B7audJy5IsE5+v%0APOsQpwlpnhG8rJXKqqJuJHzDGLnHhrBmJI0KTNK6JrYdsoacpHdPhFkbTiPSCJfmvXeSCB0C2HYt%0AlEQxcdvENwpigrCaspS4SonKkqquseUIvKduHM7XbRMKTBSRZ57EezGgV7q1CdFyXevJOtGjfesl%0A1ErK1q8hofVWUm06eZDgogl43mJNLatIGiNSi7a1VmiBJzXNapOjb1Us2pg2YU5Ptw+uPSePfo//%0AZwIICZtDKUTniSJJo7VOiguMxwWj4VAWxsKFb1GvBmvjqS9CFEWkmZgdpqlMoOL33UpyJqa7kwXz%0A5E+bSDOJqfPOgvfkeS4JUGiaRoCiohiz2l/hcH+FhYV5mQhbY9WmifFWgKDBcITRkujU7XZFbvGP%0AuEAAOPXkrfzLtz2L97z3Bv7kz77KYFAyO5tx4fkn8KbXX8rCQgetFVdcdipvev2lfOBD3+JXf/Pj%0AWOvZccwcL3/JhbzpdZf+k0hvTj15G296/aX88f/4Cu//25s4vDImS2NOOXkrb3nD5Tz1ot1rbIYQ%0A2LdvlRu+dg9XPesMTliXeJbEhiufeTq33v4Qv/U7n2ZpecRLfup8/vZL3xTZmnOCfOYcIT2Mo5ha%0AVVhnqWv520Rrnj8TiUv7M5XuuVLSjWx/8KJzNfgWMbdtAlfcGjpOQEhrG8qybJlAqgVtPFFkSJKE%0A8WiEd669mbfa2pZdNJGJuVa7OvH92PCnfUzBtOATOYHHuQaIp+dyAgo5Z1tKvZkel/eip3bOEhlD%0AOjNDZGLyXldkd+0xT2R2IYQWJNNr8iAhMkpxx5oBmvIpRmmSOBYT7nVjeXXEffESw9kusa0gaGKT%0AEFzN4dGYarRKz6dsJOg/tnF4Zcx//M/Xccz2WZI44iMfv5k3vOYS/tXbn83S8oj/9ifX86GP3sze%0AvdIBPn7XIs+/+hze+LpLmJ8TM+0vXn8Xf/TH1/P1b+xlZWXMzEzGk564kze+5hIuuXgPcWx4cN8q%0Ar3/L+3j5i5/8qIDQ3d8/yIP7VvmFa59OnsXT39ee3VvYs3vjYt45z7duvp+v3fgDfv7VT+Njn7p1%0ACgg571lZHUtHsgVIZ2cy+sOSqmpIkogv3/B9HnhghV/+v66ku45xt5hnXHLC8SzObyKLcgwp2hqK%0AQUGmM2Znt3FgqWAhvolv33UXdb9Pd2aLdDWVxnnxo8laz6lIga8tTVXjatdKZmWR5X2QxX2w5ElO%0A8JBEidwkfWBcl5Rl2SZDtoCI3PrQygv701pcgKSsKYqSRGlsMCgPmQNDjHehZS+JNDfYgGuEWeR1%0AK1tzgaqq0VYWoBPlqPdyQxQTQ/EBalqTPWGfyn5o50E100ZDFEtXyQdJ53LOTT3upPsiMfYE0JiW%0AAr4REJoCv36NpRjwKD2R7taUZdX65gmjtdPJSdKUuqqmaWiTNJIQNCSGJJnIYlV7vVhAY4z8BsWu%0AUDp/k+S2ySLMeY9rWYuPJkMCeOGzL+S7d93HdTfcwul7juX5z7hgg4fV0cbRrI+XV4Z0XEOeJvgQ%0A+Pb3fsAN37qD51z2xEfd1mR084xtm+e59/4DHDo8YMviGrB6x70P0jRualj8o4xJOtmBpf5Urjo/%0A0+WFz7qA3/7jj/LXH7+eK55yFqeeeOyj3jNnezlxHHFweZWyaqbg2n0PHmJ5dfiI0e7/lCNL4qOy%0AfpdXBvzggYNT2dTj3eb2zXP84If7uf+hJY7fIXNbCIG79+5nXNactGsbs72cuZkOD+xfpj8spt45%0Azntuvv0+OlnC1k1zHO4fKcP6xxi+vb5DEEAuBLjkgtM44+Sd0/24/qbb5TUPKza+c8dennb+adN/%0AP7B/mXFRcdy2xSOugTSJ2bFlga9+5y5+uO/QhmS3+x9aYunwgFN3H0uaPD7mWmjXKbfd8wAXP+nU%0Ax+U99GjjW7fey8137OXtr7qG+VlpOMzNdBiNpdgT+X+NVY7+cEiERkeSJOpCQ10UNGVN1TiSLGV+%0AbpFeT4JVxkXRsjVpfZoi8jzDWsvBg4cYDkbgHTN5h26vS57GRCYhNmkbt+wpypKqKEB5RqMh47IU%0AFqnpkmUJM1lXgG5boIKAJ8qJl+fMXI+Z2S6jww3GG4xJKcclXjmUshRlw3A8wGHhYd+5UyKpUbRz%0ALhXWNVRNhWsszsfEUSCOITdJe64sIThm53psSTskeZfSNwyGY+pRCS7gsDS2xDoLRMzO53S9wQeD%0AjsEkmpyEquy2LG4t91kMRsm9JWoNequixjVhyhw1ccBpsM7jbMA1jjiO6WYd7Owc48GIqqzo9WB+%0AYQEXhCkUVESc9MgMgMMja8PFpqaqa8pK2KbdmRlmZmdIswStNGVdsDoc0h/0GY0LGm+J04RYd1hd%0AKVntD2iaCl9HhCamqeQ+peOITZvnmO3MkZKwMLOJ5XiF0eGSh+47yKati6AjcJ5OOsOm4xaZn19g%0A8+wsXR2hakuqDVHQ1LUl1glpbBjYFfrLy/SXV5npzJJ4DVVDGafM5jPERJIGqjRxlGB0Wzv41ofJ%0AWYlLD6G9D2giArT2IRhNN81wIbC6fJjDy8tkeU5vdkaCiGbmmJ2Zpa4L6nrYNmI9tqyoxiXFWAC2%0AScMVAAVZlpIFT5MlJJmw1nQcEQygPEEpXBAGcNVUAh4lMR3VE59ABXhHpg15kqIjhcehTCDtJMx2%0AOuQ+RdsW8PFrax1lDMpJWI0KTGsK7z21bSBIrePWXHBI0wQTpVPiRhmL/Mo6S1lJfP1wNCJNUzqd%0AHr1uV0CkJMUksXx3sfhLSpqXeN1M591Wc6paGYTUL4oJd2gCCk31V/Im1mTy8hpr2xCelj1Va0MU%0A1yJvNFpQFyWJzmmWEbVy4XKU4Rrx6qvrEk/dAtcNPihqa0mSjDiOMGZtzWDaWPtIMfWYnPxnvSTn%0ABtaOR2qqSPazNfqGsKb+oGXFtgc7UYPQblci7VtfIT1RiyiMMgIu6QnLNkwldf9HeAhN2AqTgxUT%0A3ZgoMjgnzuDj0ZiyKKWgVsgX2p5s2cREIobQxKJI0L+JZrlZk5kJy6Klv7bO3kZJEWyUwmmNUwod%0AC9MhNhHeBYbjkSTyBE9RVvjlJSAwOzdHr9dF6J0a5yT+eDAciXEKgU2bNtFrTfKONq585hM4fuci%0Apz/hmKM+f/VVZ7LnpC2ccPymDY8rpbjqWaez56Qt/GDvEkXRkOcxe07aws7j1vwTZnopr3nlU7nk%0AqXvYf6CPc57FhQ5nnrGD+TlZXHTyhDe/4XL6/WJDYflYx796+7Ox6zrjcWy44rJT2X3iZn6wd4nh%0AqCKJDcdsn+Pkk7ZuYGeAJKi96XWXcerJ2zYUG0opdp+4mV9409O5595DdDsJ556zk0/cdBvjpqGu%0AaqqqxIfe1DuqtKWYyLYpQgIaSUJIFEXTaEApxATEsU7ioicF3+RaAblOkiQBH6ZMNaPX6O9JkkhM%0A4DqGjQAo4kGSxi1l2nuRDbbw9cRgbfLv4H0b3biOQRSkkBTkW9z3p8wL72maGmsbQpjIMML0x++9%0Ao7GOuJ3A8zRDpdBUDcPGgXbMzHSZnZ3FtF0+552kORkzPTdx69Vl61qK5gAgyD4tm8m3N5bgPUkU%0AkyUbO6gHD6+wf+kQWazwxZCoLkh9TWQLipUl6mLIjl2bOZ/HVhyuH8ImNNz0zfu44Lzj+ZVffi5P%0APGcnTeP4xKdu5b1/8TXOOetYXvOzT8UYzZeuv5t3v+fLbN3S4zWvvJh79y7xB3/4BW69bR8vedH5%0AnHbyNh58aJX/+fFb+IM/+iInnrCZE0/Y9A/vSDse2t9nOKo4Zc9WPvP3t3Pd52+nqixPPGcnz73q%0ATGECtWM4rPjzv/o6u0/cxKVP28MnWw+t6bExWa62fZCJtEIp9j20ysc/fSsXPflETj/tmA0MgIUs%0A58LtO5ibmUe5COUNyhpG3tBY8EXBLI5dC/N8P4pYHoyJbCCKE0wE2hosDXkUM5sJuDMajlAuEKMw%0AaUaWZ6RZJkyf2mIbS78/wDcyD6Rxgg2u9b3x+CBwp7MNkZIbXmgXvlq3N0MTtb8BMUZWBFwTGLuy%0A7QBBFKWEYKgqh20C6IhJRKj3irq2BA06iYnSRLrTweNb6ZgsHFoD6Mlj7TnFO1DSlTKmNV1uEwfF%0ANDUiimIxig5Mzf7cJHq1pQ2vH866qafXRD5qXWhNQvWUCRzaRdnE30CaPhpjEpyTbpXzEr1M0Bhd%0AU4WKiWzVNY1IWlBEkTAZfRBDaR/UtMsnJvpgnUPVNZO0iyNoHu3I0phX/9QzuOeHB/jAJ7/GSbu2%0Ac+4TTjjqa4WZpLh/35KYfq977rM33MJx3RHnnXkS9z14kHf/1WckXv3Sc4/+wQ8bEx+U93/8Bv7i%0AI1/ixVc/jZluxvfuvp93ve/TbJ6f4Td+8cWPaVtHG7O9DsduW+STX/w2H77uGzzn0nPJs5ThuMQ7%0Az+qgYFzUHFha5dhti/gQjkgdU0qRZTGnnnAMN99+H9ffdDsXnrOHQ4cH/OFffnpqvPy/e6xnToNc%0Aa8uHB3zsc9/k7r0PTdcKj2copbj4vNP4yrfu4t3v+wxveOmzWZzr8d27fsgXb/weczMdTt9zHFma%0AcNG5p3DjzXfzmetv5lkXn43zns98+Tvc9v0HuOT8J7Bj6wJ33PvgP+YhY1rLgQf2L7fyIUOepTTW%0Acu/9B1gZiLfRZ66/mS/deDtGa1YHBXYdW+pLN97Gk04/kTNO3sn+Qyt86cbbsM5xxinH8fD1tVKK%0Ai88/jS/ddDu/+6cf580vv4rjtm/ivn2H+PMPf5EH9i/z2//6Z0liw3fv/CF/84mvcM0V53HB2Xv+%0AwWPZv7TKuKg4Zsv8P0oDryhr/uTvPs+TTj+RJ55+wvTxPcdv5+Of/xYA47LmwHIfciQ6uW59ar3I%0A6ctxzXg4ZjBoyLo1aTJDlilhPlRe2DxB0l19EOlxVZWMhmMGgxGpifAp2NoxcEMU0iQy2lE3FaPx%0AgLocE4KnaSqsrYlNjEpi0jglTSLiNCOQCVPTQaxS5jvzNOMVdKTQEWADcWTomIzufI84yVlaWmI8%0AWqFsxhtAwABY1zYIg4Vg6eYKpxoclQAmgKPB+QYXxL8oeJkL5ucWmJ2ZR0URS8WAqqkoh65NGrI4%0AZwiNJos7zM5sQpmU/qikqEYYLSmwi1vnMRPvPKWFGeCFqaWVQaEpi4pxUQlrPShC41GJwSGM2sRE%0A4p8TaTSapras9vtkec7c/ALzmzZz8OAhRkXBwtZtxJFGIetJZy2hXWsGpQleVBA6ikCL7Cm3PfLO%0AHHMzi63xsHgZpdEyqyslwWd4u0oWzTDf28Lm+W0oNCYRj7RumpGRcczisfTnRhw8tJ9DD62QpzNs%0A3b6VxpbEseaYHdtkziwrbNGgGo+1DcOqxgRLGhl8KQycalSifSA3EcY6VvcfZMWB3byVclzSmbBW%0A4qRdW7SeOaFl+nsJRhHoKkxasxjVKt3bhm4SRdRNQ1kUeO+oq1oYMXlOmiXEpsewv8rK8iFWlpcZ%0AD4bYqpJQmnVzi0KxsDiHqjLGkUL1MlSsKeqCclzSeGkuJ1FEEsUEBzqKyLtdnLUtw0jYcEEpghYD%0A5sY1BOfxxlNGBot44zhCy2BWGzx9ghcWjG7lzC4IqBgc4uXTzjdKG+q6wUQy16VpRhylpFlGYxvq%0ANu20aRqGoyFlWTMej0nTlDTNSJKENM1JohgVIftoXcsan6h9ZG02SUsW8Eq1a7IWYlETO5g1P1zf%0A1iEoOQ7jQwuyiC+reMZKneQUwhSPxBTfJPGa15CJCM61zHJp1EkzU0ypi7KhaqRGnKg10jTBak+c%0ACLt6PdHBtUqkoAQAE3BGDOKV0qA8HrnolBZmD1oTJgyk9pim0jMfILRqJe+oFfjYoCbkFy/S0ck9%0AohW2TQkFjzb+eQBCTGJ6xeelrmsCDmsN1tbTL0MK3VYbp5FOhQlY1+CDpygKrLXMz8/R7fXwDvF3%0ACGsGtd77Nj0pQhsxnMYjBUwi8iHVLiJEN5iiVYRzTVug2Gm3yVaWYliQZRkhy4X94zy+cbjGUYwK%0AbFOTZSlxnNDJu48oGTv5pK2cfNIjdw1PPWXbVP5y5LlTnLJnK6fseeT3K6WY6WWc/6Qj41knI44N%0AT7nwxEd8/h8alz7tyEVNFOmjsiKOtn8L8x2eetHuoz4fx4YnnLqdJ5y6ffqYsOI0RTGmriqJj2+N%0ApRWC6kdpzETi5VFTA/I4SdpUMUtZlq2zO3hrKYpCNKdaySRXFszMzIj2uK4pSmhcLUkPSmRZQQko%0ApFqQyVlPpCKaUAvzwTcoFdpiLWBbyZqZLMIDGD0BQd0aGKWkUHNtAt5EHjZZsE6KYNBTaqVIFtt4%0A6bYbYJuGJErJ8w5pnFIWJdW4pJumbFpcpNvrtgaPhRSJSiiWkz/ibyTa3eBDC2B5ie8OLQdPKWgc%0ARhkSIwu29WOpP+DBfQ9QDlfwRYEbD4hsyUwMzXiEUY5x+giRyo9hKASZf8E15/CMy0/FGM1gWPJX%0Af3sTZ52xg994x/PYedzCFER9w1v/ig9/7BZ+5qfO5/qv3MOttz3Er/27a3jm00+j10upKsuunYv8%0A1u98mjvuOsDxuxY54fhNXPext7K48Ogd2n6/JIo0H/rozXz0E99l374VvA987JO3cvc9B3nbtVew%0AdcsM3geu+/wdfPfWB/mNX3k+mxY3phZFxrB16yyDYcVgULFtK+y9b5ltW2cwRvP1b+zloX19XvvK%0Ai/nyDd/n/R+4iQMHB5x37i5e+WOnsEVp8tpRlzW29HivMOOGwcqYg6sFh0eWLETMGMXKoCKuPB0X%0Ak6cJJhgqr0h1TGI6xBGQWkzwuFgA97STE8VihBlcYNiMKEYFrmmluwGUMZISFgloobTQzdGKKMlJ%0A41iA+KZqpVamLR40kREjXe8kytvomCTtEiWKJniaukKbWMBV7/Bat2mAeo1uHDxRkuCdEmp7EDlZ%0A8B7rHY2Tm7SORdarWvmXQm7QhpaN1Bo5htBqyIPQ8AKKEFrvOy3+WyFsLNi8B9vIgmdC49VakegY%0AoyOJUNWaJE4AAXDGo4KmtmglYNQaeAx4TV01BC9FL8oLWOQcygZc0HggMo6qbqitIyDyvCSO0dq0%0AbD/phE87bY9QZyqlOP7YzbzqJ6/g1971AT702Rs5dtviBobOZCzMdcnShM9c/x3u3Luf9/3Nc6bP%0AfX/vQ7znuk8x08spq5rVwZiXXHMJu3du464fPHqi4GQ/fuLKJ3P9N+/g/R+/gc999VZJIBuXLK0M%0A+bV/8TM/kvfOZMSR4cpLzuWGb97Bu//yM/ztJ74q88io4Jgt81xx0Rl845bvc+2v/jELs13e+sof%0AOyJpCsTL6Oqnn8dv/dGH+c13f5DZXoe6sRy/Y/OUNfIPrM3+ycfB5T6v+zd/yMJcl107NnFgefVH%0A2s5Vl57LZ67/Dp+54WZuueuHxJFhOCrpjwre8ornsDDXw2jF8595ATfdeg9/8Oef5C8+8iUADh0e%0AMNPNefE1F5M+jgj1xzrmZjp0spS//8p3uf2eB/jp5zyFJ59zMnt2bedvPvFVPvfVWwEYlxXXvuwq%0A/vTvPs9HrrsRoyVAAuDi807lHb/3N3TzlKppOLjU58pLz2X7OnPt9eNZTz2Lv//Kd/nSN27jrr37%0AyNOEoqo5dHjAq37i6W1yHOw/tMJ1X/kuTzzjRC54DMey7+AKRuspk2f9aKzjrz9+Ax/+7I0AHFjq%0AU5Q1r/3ld4tPzMIMb3jJszn71OOn7/nIdd9g34HDvOPNP7Xh3F/xlDP5sw9/ic999VYW53vsfeAg%0AJ5y4naYrRZtHpJ5V4WkqcI1IGqI4xUQJWkcENCayxInIU7Ux5ElCJ+/gsg7GK+a7c6RJQrfTlfCO%0AqmI8rvBuhdkZkVRW45pyLEDQeDyiqkriKGb75ojGGOrKYJKcKNYEJXIg6ZUF4kQT5wZlpMjHOPI8%0AZX7rLFlnjpGrqIKlP1pZ8/xAfpfBtgmzuiQybYKYhigWJqoxHrTFBUnTUl4T64g8ScmMgbpkNKhY%0AHRxmPBxQlwXaQh0kMdL4COIIY0Su1TRjVocDmgEkac7W2U0Yk2AiWZcKXh9QLTijlJKI7LCOIW80%0AlROvE5Wkrd+fxzrI8h5z8w4bNCFooiQlSxLGTcXIlcTdnG4u92LfWGxR4ybMeS+f4bWck7IWyY8U%0A6prE9Ii0I0811jqq1DGbzTNUBUmomEln2TK7lZOO240xMbWv8VGD9oHYRCzObGHb3CorB1epC4sJ%0AOdsWdxLFol2KAwwP9amLMQmamTTFBE1VjsiMmPWOhkPGozFxlDC3eZ6tC1swQdNffhBbW7J0wHhU%0AkKU5c3NzdDodlIkwWpMmKbGOKMqiTUxrCFa8RSXm3BNFisZ7XFMTxQl5nNDNcspaQIZR2acZVbie%0AxXcTCJbh8oDVQ32GK0OqQthwsTHScJoMBZ1uBr2ULDbYToqNNE2QOPn+aADWkSeSLGzihKA1ITFS%0A91qHU4E4l2Aco6FqakorXlHKQ+MtFgEdPNBYS6RitBIms0c8awSEaKEDKWyEjawChEkcOtRVRWgg%0ASaQpFsUGE8dkQZQHtrHUjRVWjZUk5qIo0IhZdW9mhtluT45Ht+mtLQjnJhaTShHaVDJEuC+SsamW%0Ag3ZfW5lVCNO1nm5rFVpsBaVxSpjjjRU5YFBCKHGhERaYEmBQaUMSp6h47fuxjaUoS8qiYDgcSrJl%0AWTAYjTFazKqLuiaOY2KbiMWChsgIMBQQ2Z0O4r3qVZimiYHUyHI8E36QSMgUCsvEc6o9GKUAh7PC%0A4CqcxUeaSMeoFn+YSsm8J7RSsQmz3Jj/A0ylJzHYTdO0bAc7NaxrWt8epSQOMAQxThLmhEXphKBk%0AwhqPx3gf2u5tKghnWCuOgxcncKMi4igmiqWrXNuGxonfDImAN3Gctgihn9L1xKA3pi5L6rpEaQEg%0AilFBFkvXryxLnG+o64LRsKCuS0BNwaqyqnC+t67rv4H0tuFBtW51/nBkb2On72Ery8l7J2yxo608%0A1VSYJJ85rQfWax3XXsdkf6ePr3vthm2oNSbf+s9++Pan9MCNx7O+U3O07W84J0gBVJYF1jbEbRpN%0A8AK4EETKZyIjOu82+lSYY+K74VtDtTiOSZMUlPhIBYK8r2xo6rqNV6eNXqxa8+g2sa49XxO52kQC%0ANomM1xPGz+Q7U+1rvcM5oAUpkygGJaj2lB44OQOT7SO+KGJmvna2nBMmkdERErvYAppGi8NekNfo%0ARBNFMYqKxjakeUeYUk7SBpwXkGfCCpokvJhW5sYakVq2r1tGEhApKZ1DUMRaOhrrx7CuGDvH3Kat%0AlMMVRr6hKR2D0NBbmCeKFMUjMOge69izewsnn7SFODaEECiKhjvu2s9rf+5pHL9rjeK/eXOXi5+y%0Amw9+5Dvc98PD3P39g2xa7HL+ecfTbZlraRpx2inb2LK5x5137+fpl55MlsWcdcY/LEmpG8tqv+QD%0AH/oWb3vzFVz1zNO56+6D/Od3/T1/+dff4LJLTubZz3gC46LmP/7edVxw3vFcevGeIzq/xij27N6M%0Ac56vfO0enPN89BO38JMveCLLyyPe/4GbuPDCEwB4529/mle+7CIuvmg3/+G3PsHv/d7n+LXnnUJs%0AK2IXUTWOsmrITUKyuAnPKuN6haJxdNOIbhkTOYiaQBJlaKPpVwFswBCTJRF2XOAwks4YxLsgeAFj%0AJnJfub6cPG4DRkOSZChtKOuNj82hAAAgAElEQVQKH1w7LxsUYpAcRwZnhIHmvKKqPKX2dLQmNbHI%0AvoJHR5JmYQNUwxFlaamteLWUrgKjcAGUiQkq4FB4K90Z3+rLlWmvU9pFj5frPjYRWkmcqg9GFoYO%0AnPZTBpxWmizN5P7iQ0urVhgToSLdSo79VMI8GaFtRkxYrEopVCzA9XQqXMdIbJpGWESxnfqUTdmK%0ASuSs3nlqLyb2633DrPM043HLYpSUjKaxrYRTFiGTOY8gxvLrr7u13/XGYbTmwnP2cPXTz+PDn/k6%0A552+m6suO3f6+sncvGvHZp5z6RP5Hx/6AgeWNoIMF5x9Erd8c4Z77tvP5sUZ3vjSK3nhsy8kiSVJ%0AyOgjac2TYIHJAe7Ytshv/uJL+JMPfI4bvnkHRVlzyu4dvOMtP80FZ520Nvfp9XPo2tBaHWHsuX6c%0Adcoufv1fvJj3/M3nuPGW72OM4mnnncbLnn8px25b5H986At84JNfw3v/iCBGFBme8dSzWB2Oef/H%0AbuDQ4T4XnXMyv/Bzz+XX3/V3VLVtgXc2nDtZ9x2d2q21mi4iRTK8dnwKWTgeeVwT88kjtxdCYH62%0Awyt//DLu2vsQN3333kc1bZ5+Dw8bM52M3/qll/Hf3v9ZrvvKdzm43OeEY7dw7cuv4hlPOXNqrH3O%0Aacfz76/9Sf707z7PzbfvRWvN+Wfu5rUveiantjK/DVLotUOYHtv6vVOPcq4m47jti1x1ybnsO3CY%0AA0t90iRix7ZFXvuiZ/Jf3/dpfrhviROP28LbX3UN5525mxDgff/zy8SRwVoBtZ97+ZNYnJvhLz7y%0AJUbjkisvPZfX/8wz6XUyqtq219Paeel2Mn7tbT/Dez/4BT75xW9z/0NLHLN1gbe/6hqec+m5xK1s%0Ae+07fGxsn9G4lMTQ9Ch+WyFw6PCAO3+wb8N5u+eH+wHYPhRm22QMxyWfveEWXva8SzjumI3M153b%0AN/OvXvd8/uDPP4lznhc86wLCGTnXL90rDTIn/h+NDRiTMzvToasCnZkevd4cEFGVIml2LrSFd4RC%0A5ruZ3iydpENdVWRZRpqlDIcjDuzfz8rhPlprqrImSWKJsi8bMc23oJQY6Y9HYzGZNgEVQxZneK2x%0A3qIJOBWYmZ1h2/bt9A+VFANHWRX44JlfmGfrjl2U1nJo6RBlMxYPxum5VBAi4ijBqxqPsJp8GwFv%0ADGACXjm8EnmVIiLWiuA8xWjM0NasDPosVyOC1qRZjC0bisEIbTV5kqPNDI0vqZqCYdGnXwwoGocp%0AIuZ7Xby3WCcNAx2M3IssKK+IorRli0rdEiUxlQ/QMkSKqqLRGoP8Zk2c0pmdpV8WFGXBoCzoJZHE%0AjweoXUMaOuRRRmIUlgarG5wVsZDRsm2vAsZ3SL3cj6K2wPRBEp98UAQXcX90gCyewdk+rvJ0ki4L%0Ac1sIKMbliIqC4GvwEOuELO2SmhzvaiKdkeezdLsd8A7bjClciXKWOMuI45Qs8WRBkeoAtqLfOLwN%0AZGlOnnfQJka5QJblqBTSNGU0Grdx8SssLi4St8zhuVlReMSxQQVJEw0aAr79bUudGIUAkfj3KaCu%0AGnzd4K0V5lOsMR5cYSnHfYaH+5TDMcE68VlsVUo8LBXRxAawBB3QBtCyrhcGi5muD5qmoWgaGtcy%0Ad7zHaOj1ZpidmxFTblvDaEDtSknAMxFJnGBUhKkNKqzNrUZr2baZCJukZgyoNcY0bW3T1tDS+JXH%0AJcnarbNekcTSWGuSJGtTrlxrnF61So5Kmu6DIXEci5Qsjlv5lQR2qCB1jkM8VI1pU0G9yPx9G+Mu%0AAI4C1dpXKAVOGtaiAtLT2l9uW5pEJ/gA1regUqsgmbC2gw/TuPoJEGMi8WqU7yOitg1RkRAVhbCs%0AFNRW1qG69ULWWpHFMVmSYMyaNY1qLUdcELBOAh3aYCICtvVqmvi1tk6t0xpTRyJ5xCnKuqLyHkWE%0AXve9eO9lLZ4gZtXtd8NjuNf8swCElGrlOCAooHeAZpLq4luZzRQ08OsWz0G8J+qqEhMz68nzDt1u%0AD6M1WSzmdDqA0xFaiTFw3HpANNa2BsTSTXUmoJRrafxyQUjknJ6ye0KQKGNA/g60tLKCuq7QWtPY%0AhmIsjymlOXDgEFVV8ZJr72X37t1s3bqF4XAIBHbsOIb+YMC+fQ+yf/9+qqri2J07OfGkE5ifm+fg%0AwYN8/+67WVldxfuGhfkFzjjzdLZu2czeH+zle9+7ldWVFaI2yWzHcbs495xz2bJ1K3fdfgc33fQN%0AxsWQJElomobuTIedO48l7WQcWjrAysoKWivmZuc5cfduVldXuOXb3yWOE/accBJz8/MYE7OyvMyD%0ADz5I8I5OJ+fYY4/DpDH379/HoeVlWWwds41zzjmHTifj5u98m+/deivWObIs5djtOzjrzDMZDIfc%0AfdedjIYDRiOJ573oyU+mLCvuvfce6rqm2+ly3HG72Lx5M9+7/Q7u27uXNO2w5+STOGbHMRxYOsC4%0AlNSJuhH3dK01aSoLjJWVFYJrpzQ9WXgFdGTo9Lp0Oh2KsqAJDUEhJmjdDgGZeMUoMCGUJU1LhZ1I%0AR6ZG0S3FUNIN1vwXXGMxWtDwsrGSINRKv5x3GyJOJ/5DcRSD8xIbrSfXmlpLygPWWD8TuqQAZXLd%0A2/a3NEXi2vfJ5G6twwMu9aAmvl0Vw9U+4+FAkhM6HfI8J44T8jyfUjknDv263bZvRb/amKlOdrJY%0ADy1LyUQCPK0fw/GIKM/IFxeI8pjGN5R9j1MxdWoYNSWxffw+FuvH/HyHbndtwbx8eMShpRG/+R8/%0AxTt/+1MbXhsCnHTiZvbv79MfFHz3ew9y7kW/ccQ2Q4ALzzthgxzyHxohQFHUvO3ap/NzL3sKSWI4%0AftciUax5y9v/mpu+eR9PffJu/uiPv8zq6phrf/7yo/p7KKV4wmnbeeNrL+G//NEX+cP3fJnLLjmZ%0Aa19/OR/66Hc4eGjIC64+h+u/cjezMynPe+5ZLMx3eMlPX8B/eseH2PdgySnbUpIkI01SUizRTI98%0A81Y21Y7sgQPc/eBBevv2k1bS7Uqso2ciVBxhVYOlBudwdcDWDtd4uXEpR1A1ql2Y2sajVBsIEByV%0ArWiwBLG1wQUvNOtSkknSNKXxrQSS9sav2th2D01tKVVD0stQRKAbJC0yxTaOwXDM6sqAECnqxlLW%0ANSqSBEnvA00IeO0lrcW0fl1efjfWhTZlQ/Y7tGujCeVYDBYV1ssiQSSkwiCNImEhNk2Db7wAs1pP%0ATayFqfMwDyEbcLWkoEkyj6OjM6Evt++R35qbXj+T59RUvib3QOn4hClrSHyOJIkmiiK891NAaRIz%0AKsws0ZRPumlR630Ha32IyBhe9rxLeOk1lxxVDjPXy/ml11zDL776munz//ZNP0EIPzH9t9GaV7zw%0AUl7+gkvbFt3aeObFZ/OMs9+yrhGw9txzL38SP3bZk4743Kuf/iSee/nGx3fv3Mp/+IUXrbFs1IRV%0ALS8657Tj+cvf/YUjCE9POOlYPviuXzoqUDQZxmjOOHknv/NvXrHW/1j3+je99Ere+JIrj3h8/VBK%0AMdvLeeWPX87PvvDyDa/9/X//6skuc/XTz+O5l583fW5xrsfv/d8/d8T2OlnCe//fa6fH85NXXcRP%0AXHnR9H3bt8zzrl95zRHHOz/b4c9/5y1HJX5t2zTHH7/zjRAC37n9Pkm9exR21bUvu5I3vfTKo14X%0AC7Nd/uVrn88vveb5TA5OrXseJDntwrP3cOHZe444r5PXPPvis3nWU8/e8BmLcz3e8ZafOmJ/zj71%0AeD773n/3qN+l1pqfufqpvOi5T93weZde8AQuueAJ6xpNMq654jyuvuK86b//xauuRik48bitvPjq%0Ai4/Y5zSJ+E//5mfX99Sm3/2bX34V177sqnXnae15rYWJ8/SLznzU/V97r+JZF5/NMx92biYjigxv%0AecVzePPLn3Pkkw/7fIBunvJHv/76Db+ZydB67bMm7/vAg7eSjrvUw4EAK0rTm1tgJu+SRJEY5rdR%0A1mXZMBoWjFu/FD0pML2jk6UszM2RJXKP1lFMQOG9onFi5BpFUFY1RVFJ0xdNnGT0ZmfIOzl5mnH4%0A4CGKosIyQKURSS8ny3OSOCcKEWmc08ln2bkLDj4woBofxrmaxjcYbdi6sIjf7UUm1Urdp8evNFnS%0AEU8RDc4b6rrCe0WkYyKjUQRsI56PlW1wiLdd8FA1Dd42FHWFjlOiNCM2EUM/oLB9sIok6xJiRe0b%0Aah8gUcS9mLISJun/x967x9q2nmd9v+86xryttfblnL3PzXZs7NhxwA2JQxon1GqiuIFQWrUNbQII%0AopS2qtS/iESoRItaKEpFU0gKBaomhShBpUU0KQlEiHKp05A0NwgEx8d2bJ+L9zl773Wbc44xvmv/%0AeL8x19rnZiemwoQzrK19vNbcc445Lt/4vud93t8TSWjnUc5B1aTc2CgNdTClIN0NRo4fTmNyObTN%0AlFpI4k0QIccqXN+znDaEWtmHiA6RaizW91Qcqjm7ptiSOmMRVp+VuaxxlpAzJY4o2hyguUi0sZAS%0Ai8WSx7sFd+8LL6sUzXY3cbkLhChz0hAz3dGSFCBPE8oI626Mmd0wEmIlZ411fWtjk3Oeh5EyBpbG%0A0BtwboGtgYvzB8QpkaaWEFwq28tLamMoHa3WeOc4O33IMOxQSnF2/oCKagE0kVKlk4N8FUqUU+Yq%0AK1zcTNYLZzaEeAh66J3HWY9tSIm4HxgvztmfnzNtt9QcUcytUPXQYTJvIQeSqkwlkUdInaE6Jcfd%0AW5m350wIkSFKKISznr7r6ZRjsVqwWC4wpRKDtDmFGKlZ2tuvDAJz14tFW92WBuLEqeh2D7S1hhV3%0Ad22O5DJzlgr4RYe2+tCxkGNACg9X0eZOS1Kr8x7fdSyWS6ZJnEJhnNgNe9hVxnGk6wRE773Hd07A%0A81phtW2dG42vmlUDgM+J48Ia0npGaFxhN3Iuj7CaqtzY0KDM1sjAVlslTVpSAwEOBXldr/4bBdpZ%0AVt6zoLIIKxG5WsjVNE2k2FAAQQwsOYqZwHt3+I4zjzbV2ZWk0K14TZF4+yz2ceEKFSlgXv8etVbS%0AjECpFWOb2GQt0h1bDhxYuZabA/xzSOj8ghCEQCaoxhi6vj+4MWBOBhMob6ky0S4hUo06nABhslSB%0Al+52PHjwQGC5vmOaJqZxnI8kKUT8Qlp7VLP1K2TiYK3DGMs0BUrJWOvFYdLUQqUEHKeUEnA1ivV6%0AzY0bN8g5c3m5JcaEc5Y59jjnyvnZJbFBfKdpZJwmzs7OWS57Tk5O2A8jp6enXFxeCpcCWqxfOghf%0AEu8qC53c2Be5DV593zMtFuKWmSb2+z3b3ZYb6QY3bt5gtV5yevbwYPmLMZBy5GR5Qr1fmKYR33VC%0AWM+JrutBSctVgUbftxLF3PoqnZNjaJ1rE0kZtATILTeitR5rPaiE1kKln0Jgsei5efMWtVZOT89k%0A8M2F9XoNKPb7AWudPJRQ0pIHDMPAdrujlIL3Ei+cs0CNZ9bUYrHgaHPEC8+/gKpKFp85Y6whpsR+%0Av+fk5ITVesXF9rK5eTKmMacKtS3adIvvbO6bUjBOuDpVifCUguxfba+Zr42UEl0vsfP7SSr1M7C8%0AgijMuiW+1NoEF82YM5krQWg+9zPYelbcZ+fPPI+bxvHgIMrNPZTLVQtJbpZBpWqLshYFutbKMA60%0AvhOxnDbgryRUXIlfuglcCok4nVXrAuiCxKS3+8sYUK6+KmFlmEb8omcYd/S9wy464rbi+56H+3M6%0Aq+heww7/q9m8Nzh3NYDGKBDhJ+4ecffO8ate/8SdI5SW+3SxcLzzHY8/8u/n7caN5Wsuql5v6zuL%0Ac4av/PK3SeWpnaynnzzhN7zjcZ5/4YyP/PI9/vz3fZj3f/lb2W5HfubnPgXAw4c7hiHys7/waR5/%0AbMM73/E43/gN7+Ubv+G9gDwQPnPvgr/wfR/mm77xS3nve+7yf/yfv8CNkxXWSNrB00+dsI+VbfT0%0Ay5to06G9wq4tZrVE9xu0zty649GbJ9ix4eynfo7nTs8I+hS/WmM3jpXrMIslmEIYJ0kXU43BVQ01%0AS+RlVRVjHMbI0iiliWEYMMbiaqGoKpbWKol/AGYp44M2Tuz+pTBFic1U1WCTxhaLMwlUYdyPOF9B%0Ad4whsd2O7PcTpretvcNAMaRUCa2/WuOwXqzJFQ3KyAS7CHRzDKm1VjlqVa3dSyZGJbcUQwpal3a/%0ASqLhzPjRSpOy9M0rJfdGiulVDqH53o0pHu4n710TggopJ7mnZJ5ASrMzNmFtc5IYEaBrvXIJCvMs%0A4bNrcdj6wEKwxhzGjZlZJAJRpdahXStXve5wtTh8I6HjtX7/WiKBFNhe4fbhaoL1Wu/9Wp/7ej//%0AbPv5Wr96o/d65eve+P1/7e/xyn/6ub7XZ/t3r/t93+B9Sy588oX7/NKzz/HUnZsSk/w6O/TG5+GN%0Aj9f117zR617rM15rfz6Xz3uj9wSunMyv9fPX2M/XuzZf621+rffRG22f7/F/1Xv9Kj4rp8JuO/DS%0Ai/d5eHbK0c0b3HrmDjeOjonjRI4QU2S3GwgpkmJCJY1u4S/TOBGnialzhP1E7z2r1apV9BXDOJCn%0AisFCqpw/vEBrRdd7eufwxrJZrrl9+yab9ZqN7zk9fcjF7pSLs3O6hQUkpdWbFSVHrFV454QHEiMK%0AWC3XB0j/W59+hmXfcXp2D31tsSRzHXHgKNfhe0cplygi3lmcUsRxZIwRlQML5yglU3MgmCyvsQa/%0AWMkcqSqmMR3YI65atJYUy5BkUed6y9qvyPs94xA432+5edyx7B2qKOIYyRpZH2TFOI10XpwLMcp8%0A1XU9joa7QLT4UmR+W3UllEy3XrJWMIXAlCLaOW7cvM0wjBxtbtD1K4pOTGMiEXHaop1DWyuMyTih%0Aipfo7Zrw3qGNZgqRPAWK0th+weNPPsOzv/I8/fqYaYqcXe7Zj5IMipWWSW08xhvcccfJzUuONjcZ%0AQ+HsdMt2P3F8c0YPLFkv1jjAx4LNGcJE3p8zbU8Zd+MB2r1cLFivNqQxsd0NOC9cnzCNTOPA8dGG%0A249JMf788pKudFxcKvbDJV3XcbzeSBqZtcLHMZ0E0qRE5xzed4xTFBYoIrQorbFKCzcwF0oYmXY7%0A4m5HHkcRLDTUkimUuf8PkOfudtiRe081WopZVcE18l7KSdwkRmORa2u9PmK9WuOqJobA+eU5pEwc%0A9kxhRKtK13csF0v6zuOrw1bwpqNzjqqrFJaqtJKXClWLMAJtPNMKcRTPwGYlxe+cMa2DxzSxYkZT%0AzN8p64opWThW1tI5S79YsFyumMaR/W4nTOBS2O33jNMo3N/OSypZ1+NbKFQpSdbfRlOzRhVhwUqB%0AXNroVW1FrzlZtjnb9DVhRArstLW0tJyVg/uG5j6qhBgOjt251Wp+H5xDN53CeU/JmdjmYSlIemIM%0Ak6Q1p0iIsqaepkkEsnYvoc0BWaNbupgyRsSddqzn9RxNG0ErUkxMIRBCoF/0GG1wy57F0RF2tSA1%0A13qKpTn0Z2xIverueYPtC0IQkhMrgE2r3eFEz8aprhcg77gXQQFtWKwWHB8do7W4KLSyWKMoKXP/%0A3kuoUjnaHLHf7pmGlt5SRbVTHaQxkXUmVYmq00a3/jrVRBcgZ2oIdE29tIueSmG/r6hU6fue42Ox%0ANu52O7F4tqqt2OSCiCNaUaoSG6NOEmcH+MWSWDK/8qlPcnl5yX7YyoLcKEKYCHECVRscVI6V8GPi%0AVWW4MXGut8WFMEmiVooslz3eO2IMdL0HLQ/uQmGxkOMaS8ZSiEWqyl3XSWJaiBJJ6CyLfiELFKNJ%0Ag7hyQoq40mGNkmPf3CspZSgK76T9TqyGui2KEtaKEjy37IEIEJvN5lDhnl8rgM4eax3jIFGatYJz%0ADqU0pVSck/SrYRjZbDY4L6lzXedaxUQd0sGmaQLAeo82wvtIJUuXqhaLptLS04lSoA0FEZ6sVdKO%0ApcG7Doos0rQyhwGzCb3Sknjtu8zbvDA0B2W6topOazXjqkIxb3PVViDRpd0VqqUdalIUcKNCiR0x%0AZ+Yp6iwUCTBdFodTmIg5gZH2nlrKQe0OITQBsGJ8d9h/Y0SUtc5RcsGa1v9bSkub0tTYPrsJaa+c%0AcMYYSCWiqmfVbyglcn5+yrBThLDjxska5z+/IemVn3l01LNadXzLN7+fP/wdH3rNxUWIiR/78X/C%0AU0+c8IPf9/t46snPH9p5crJkveo4vxyunFqI+8BafWAHnZ8N/PUf+0X++o/94qve45v+nT/Lh77+%0AS/jL/8u3PfLzWuF/+v6fwFnDf/DvfQVzq6IswNtxUFL1wW/wR3dIVVGVwfpe2AvZssuZ6jpsV1ku%0Ab+PchhTOMYNEwSYdqT7jrPSN74etiMC2A1XJtZKa1V5p3cYpfQVqblOmnAt5nNDWCFy6uelizoxT%0AQjHijUD+c1Hyp0rr1zBGjBpIuRDGxHLt0C4TYhLYpZK24pRrq6RIxStXLYlbc6KDtg36XAHd4ukL%0AB9ZPVVLhzdKSfIATahFZlJKCgdxvGYq4b2op8tCtDaiOsJRUefT6Edg1GCQVRGmZhM3JTiLYakpN%0A0JyBMclEvzL/PScNNp5Yyc11WBhDkAjaFjGfc6Q6J0mKRZxZtUZydqRkgBGoh4reKwWsN7df/9t+%0AnPjhv/mT/Mwvfpxf/Oin+dZ/82tbxPeb25vbo5tBU0Nm3A2E/Yi5aVj1K7zpmMJA2E7C4ckVXRQm%0AydygZGlvWFiPrxBD4DJcMForro4hY4w4ib12VFOYpoFpJ3NfcqbayKgKNUU6Y9C5Cr+l79iPmpIj%0AYdozDUgnQB3JNtKXHlUT3mv6zslawWjGKbAbdixXS06ON2g1HRa2ALlULrcDQ9yiusxyZdDVQS2U%0AbKhGiiElZxJKmC4oarWAIVcDRZMxjONEVdKKpIrG2yW99ni/QLWIeUlxE+BvSpEQJ86HLco6qjEY%0A7ciFVumvKGvRfYeyntwcB1o39ukcjmMEWivvN5K0PAeNNrjaEaqkxykEaYCROfTUoLvaiwOl75fE%0AEBjGCXIm1YztOrquY0oTVYvdIoUIzpKVIpfK4uiYxeaYbrVhO5zy8HzLdow8fnxLGEwuCiSbhLGK%0Avl/hXI/CMYVCCFCqI2WZWxejG8DXYGsk5kAcEvvtRBwSuko7lDcdfdcT8oSq0qRIzoz7PdTMou9Y%0ALZeM44hRqrVLw+npQ8Zx5KknnuDWrRtMkzhx9cKi5jRTlYhKUWI+tCjlkimxEEvF0UJZQmC8vCRP%0AA6YkXDsfRVUKr27rVQhLtO87MJrkDEm19cBcIUKKSBpxNqv2J6fMGEfBWoRImSZQBe8dm9WC481G%0AUr6Sx5WMM1Y4SaqQVZbuyCIFmpJKy0ASVq866EEK7YTpOEOSS6qHwrV0D1xHXVyJKYGEVVC1wxmD%0A6yzWeZzv6BYjOUZCmGTNnDPTbo+ZJnwXWpqZpOtaK8Ut5x2mKFSb/6SYWjcE0FrxbQuHSq11LF3r%0AOpjvETnqV/Ny1QJNbBPiCrMRo7XqK/nMkNJhzqSUOrTIGWupPuO9JaWekjIpTMQ4HYwSYRyow4i2%0Acg5812GcpSrRH6yVlLLaNAiqdLRQ2/4UcaaNIQjgX2mMM+L4aufCW+FgZl9bCFFthob6Oc3xviAE%0AIZS6lrZS24JWFsar1VosfmenjOPI5uiIGzdvcuPkmPVqxeX2gsvLS0IIouwb6S9+cP8B0zgx7oXd%0AY2bAaZULfxpbsoDR5FoxGFLKVK3R2rSoYdmstRwdrVl4xxRG7t9/mbOziNbiGLq4OGO73YltVily%0ATmy3W8ZxlAVz71uvYcVYx2q94ejomL7vudxecH5xQYzh0PqjtELp2vhDFecEXOWcJaXQ0m4mUIgb%0ACWEX1VowxpJzkqSAktvNPYOGmzVWQcpia7PtZqMtNGKKAh7uOsZxZLffEWLkxknPmorvO7aXW2mJ%0AG0Zc73FW2olSzqRmn6sFvO9w1jMMo1RQaKk2MRKbqKWNiC+75tzpuq6JPXJTaK1ZLpcslwvp2W12%0AQKMtzvlm5a1CXG8pYqr1ajrncMaRXJYoznJVuReHjQwKuWRhDmmJHzTaH9RiAZhfCTezWFMRmrz3%0A/sD4MEof2hjn6vgrhYXD4NKq5LOQl4sA0+ZIxeuD7SwYAYfvX1rvuDZzNGpuvbNAFduz1sJNogln%0AJVXGcSBHqdgppVivVpQkx3WaJlyzcM7nYG4Zs80lNgO7rRHQrlK0JAyoqjQou4JaqNf78oEYJ/Zn%0AW44XT+GVZuk7OmsJ446TozWdUfSfg63xV7Mdbxbcurnio8++xMPT/QHaXGrlF/7hcxij+ZJ33+WJ%0AO0ecnu355Wdf4sknTg7V0Zfvb/nEr9znHV/0GDdvLj9noegtT9/gsdtrPvwTH+df/9e+mEVzS91/%0AsOX5F85473ue4Kve/za+8zs+9Kr2or/2I7/AZ+5d8O2/76v54ne+GiT/8//wOf7X//1n+CN/+Lfz%0A1JMnAALBDokirlkutyNWa3JRfOZsxy4ktlMgIlLATinOh8jlLvDwdOSFl8957uX7nF3u2fQ9+zGg%0AtSLFwICiaLGRK6UxtoIRwGguWaCDWqGKpjYourWGzfEGoy0xBnbT/pBaorU5JF8Nw0ROAjr2xpJS%0AJYXCoBMOaXPK+4EpREoG3S3RITCFSAKKUqSSSaUcrL9KKZy10i5mpTrU/C+A8He0UuJaUq2dMxXh%0AUWjVHp65VdF1671utnltqSUIpyxK5SfG2O5ljVLCEHokWhYBGqrW9qWNkftECadkdiHJfVybU6iK%0A+1FVtKo0M6E84Od0tCYiqebkm6bp8LlzTHVpMFIRkJubsVyJRkYbcWB+DtWjN7dfX9vZxZ7v+gs/%0AzO2TDV//gd/Ib/vgl9F3/+zBzm9u/+JvOWbGyz15N6GKxhZNGiL7acvubMt+P6C1wVlhgZUsC5ec%0A5gX/guws4TKTUoCSmSE+7lQAACAASURBVGLAuUSvpW01lcp+mri82BHDRNc74iGZMckCTsHF5SXr%0A1ZL9uGfMGZPhYrdjP+0pMWGqZe12xJUmjxa/6PGrBXGfGMJEqIlQEttph9WV5bp/xM2cUuLh6QVj%0AHlAuMQTD8cZTQiLrguk7rFtgcOiqqcpT0SjboawlIW1jY8zEavBtPmX9isUq45Sl9x21aEkxKpBV%0AJRuNsg7VQ3aGszIy7s6Er2MltGbMBe80brGhZMWUCqYVKnJzgWtT0KYKaNtB6WSOb00TbkxFlUiM%0AE9MwkYIE4MScUcbQ9wuKa8UWU8mdIZX2/Cga1VlM7yGkxurMjDlQq2rrlI6N9TzxzFt44d4D7p9e%0AcLHfcTkMPG4sRnmcN1jlyDrgMPhugXMLjF3g/BKqFY5fke6PrAyxKqZSSCETxiiuq0Hiwa12rBcr%0AnHHEYSKOAW8sy64nN7DxarnCWds6RirL5ZL1eo3WmosLOe8xRXb7gd12i1aW27ceZ7lcHebruXV6%0AiDQnbDMplsp1H6eRcbclhwFVE84oXHPzz3+uu9GUQtonO0/uO9CayUAhUyk4a3B4yDK3zwmmFNmN%0Ae5kvRFlz1ZrJcSIFaefDGVK0wtkqEr6x3wcWLmONuGPS7NzWijmtiywtV9dnA/LV21oAWlS8dOSU%0AljIsrXDy+usdDnOHQRFLDrp1RviuwzQ2acmpJTdPrUslM4wj+0nWv6vVkq4Td43xDqWkTRHdAOoV%0AapZ91O1zZC6YSSWTU2pzbHm9sZaZpTjbRBUcuInzlOlQrC+lJTvLMUhKkZrraF4PKqXQipaiJoyp%0AmsW8EWNkt9sJmHqcKDkRcmRKsfGJvKAInMM42wReEQ6ddShkzlaSmEu0NdTYUmqbWDROk8DKrUEZ%0Ag0ZEYucs3uuDIPQvUMqYLH4PSSqIM6bvFzhnubg4Z7PZ8M4n3on3XhTFcWAY9yiliCEI40VpSkjs%0A45YYIiXndnJEDDHGyWKggZ2cloFSa3EHaWUaPEoumNJYKc47FkuP9TAMC7a7C0LYc3GhGCfPMExY%0Aqzk5uXGI3atVLtzY4sy7rmO5WuB8x8XlJbv9JajKYrlEjbDbb1GqYrQh5dTS1abWJnQ1kOQsAoZu%0A7pm+OahETBLw8TBKHCJF1OK+70g5CjhbCTg55oixMpjNEYQpy3t476m1cn5xwX7Y4zoPWglzQqtm%0ArUsSMd55jEYu9CkQJhFpvOtaa5csWGIWzkehEFNqCymp1O92O1LO4k46RL6XgyC0WCy5ON8eop+t%0AtywWC6ZpIOVwSD0opWCdo18s5Dqy0taWiyQYxRhJjdtjrKEGadcoNWPMvDgyB0FIYLL50FoGCLcn%0ABjoncOp58EPrg2Az2xXnloxHnUJX7RnzYrW2Qed6zL0xGlNMsziK4nt1f7QBUM8g2yvoLGq2kM9i%0AjpfqTwqEkCi6QXSt4/hkRQ4yOM28kVmIu263nGGjMxy36gOGTpx37cFjG+ekFhHgrm9xmhh2A2EI%0AdI91vO3pt3JzvYQ08MTjN9E18Pa33f5nNKLQ3GWOr/vgF/MjP/qP+IG//FN86+96P11n+Ymf/Dj/%0A7Xf/LX7zlz3Df/NHfyf/yvue4cbJkj/xJ3+c9arjfb/paV566YK/9EM/zd/78Ef54//l7+TmzSXP%0APX/Kf/5Hf4QP/tZ38ft/91e97me/5913efe77vJXf/jnec+77/Jv/4738eK9C37or/wML7285X2/%0A8Sm+5gO/gQ/+1ne96t9+5KP3SKnwn/0nH2SxeDSiehwj3/29f5v3/aan+e0feu/h5299yy1+5Ed/%0AUVhRpfCxj9+HEnn2E8/yyec+zlAKF/uBy3EiOMVFLVyOkdOzPfdflrHwYjuynRKht3Tn5/Sqg75g%0Agkb5QtGaEgu5RqnIGRpHSiJPYU48EYFktVxitGM3KFSQ9DrrLP1CWF3eddQKU0jkVIlaJjdxnEip%0AoquBzrAPiXGc0NricyCPhu1+x/l+yxCjdIFZJa5JVSVu3miccQfO1cztmuG0tUjFRaDShVwhGS1O%0ARq5NZIoILrWI0IOWCVBOmRgC4zCKy0craX/TEHM6JBTNW83zREXEWqsMqiVgzg4y0YVEBILmLFfS%0AcqCquBRLE+Hmqpc4RB2pibqpVbCMsU0Uau15xtAvF9ccXIWUJYb+TS3oX87t5vGa/+47fy/rZc9b%0An3qMWyfrz9sZ+eb263P76jtv5a3dhvFLR0qt9IsFfd+LKzlKyi9tbC2t3VbmLeVaYauBW+efaY01%0ADq2t/C7LnDAGmTsLaLaN11UWrqYVwMTVmMk1i1PaiIuilCJpRsrhbQ/FMN75DUxjIqZMKpXFcsXR%0A5gjrLFqBYsPx/uPU8BwAN8PIN7/ni9p3qmgL3hlqkbZeZ4w4vKX3HqPEmXq9eDg7N6XYrVvEOeJi%0AaP+rRar3eV6AN1En1yr2D8QVZLRpoR6VWhORgZ++UM11WrG5QjXN/T9SUgWV0REkpbbgqoWhQK6U%0AKTOFgd245fJ8y/5iSw6Jk5sn9Jse13nO7j/gwdkZOVeOjo84Oj7mibt3WytVx/HxMbkWrNMM+4Hn%0Annuee/deRhvLyckJKVeeeOYp1s9+DHuvY0yRi/2ODGjnSCUKLwbDwnWsVkcsVxsWix1gKVWjlce7%0ATgoiqjE4tSzYQ5E/MWWmKUnLf7eUAuM0UWJi4Xs65xn2e8IYWK3XrJZrWT/FSN91bDab1tpuuHv3%0ALrduP8YwDJyfXZBzxRjPME5477lhLd6bA7OFmFC5YK3GO0fKkXHcsdtdkNKEojSjQzsPNbdr4NEH%0ArlUteKbrUdZIx0XNLclYobShJJkMZKWEu9hMASVkJABHC8PLiCvKmObaL4Uwjey2mXq2Q7ueWjNY%0ASZtTRq6tqlTj9UinRG1pX7Qi86HQDW0uVVvI6lwsp7W7XxXPZzElpYRJco6EASnik1Gazjm0FzRL%0AKokQIlMThkJDmOz2e8agcV7a/52TotoccqBoRo+2Nqq5tntLjrezluZ5kE6MJAgTtHCCqq4yf62y%0AprHGirhVq6SvteOQaxYBC9ETVBNtVFsrzS4mY4wkmbeOjhgjxjqM32P9SEipzeGyXL8xiObgHdZ7%0AvHN0zWhQFXjnUY0B23WeGg2X00BtbWco5JiN+0PKbu96YTkZL/PXawLXG21fMILQ1VapNR9UN2PE%0A3dL3PYvFDZ55+q3shy0f+9jHeHj/5QPzQStzWCCjlfQNZ4n+zjERS8I7T9fJAl56EqVPVFsrimlK%0AGCfR36U9zGY3zTgNGBXEzhp21BqJaeRym/DBoZTlscfu8K53fTEKxS//cs+DBw9Q1rLb7cVR4iyr%0A1RJtNPfu3WMc9zz9zJN80Re9jeeff46HDx/gO9cm8nPM5nQQLFCVrhN2T0oJVKXvvVjN9JWoVkoi%0AxolSMlrBer3COEua4qH1YG4j6PtOEgrGcGh3M9awWEjVeL/fs91uqcByscK7TsQjbUiloLSmN15o%0A5ogoNXN+us7TLzrU2VX70jDs0VoWhLMwM1e3hQ3UqkVNMCqlsFqt6K79fJombCeJYQ8f3scaewCc%0A9X1/Ff+eE11T5VMRi11IiWEcWK/X0t+Z0qEVS2kZmIcx4FN3YHbk0pwQ8iXa95A2F6UkZt5Zh/KO%0AOI5SNQGJ454db0pgbnOqmbTeWHJNh7Yu2Y9HeR5zitl1G2Zp0fMzCG4ekKWXVpxwIK1mMSZSTWID%0A1hqlZwtkxTjLar2WpITd9nAHHuDt1xT+1Nxrpf23klU3VVUSFVUb0K0do9iupUfu7FJQGKYQ6fyC%0At3/R0xwtv4SjznDcW4h7nnri82MIvXLre8e3fPNX8H//xLN89/f8bf7iD/4UWisuLgZSKvyhP/gN%0AaK34LV/xVj709e/h+37gJ/n9//EPsF55Qsw8eLjjm77xS3nqSeEPbbcTP/bj/5jbt9Zv+Lknxwt+%0A77f+Fv7fn/sk/8Uf++t8z5/9O0wh8eDBjg99/Xv4yq9422smOX227cd+/B/zc7/waX7o+7+N5fJK%0ALPqq97+NP/Pn/x4//KP/iA993Xv40b/5i7z1HUf81K/8ElMpTKUw1koGkqkUp4m58vAs8fBMKk+S%0AvgAhjozTCJPCdw6lDDnVQ5WsVLnOvOtwnSTjpSqT82kK7Lc7lNGsVqs2r60tlUYexMZIK5NuQkaM%0AiagKXlcRbQvoWJhyxpRICIkpTnTdgl0O7PeRi+0l59sLGTP6TmCOOcjYphKlJqqqhCIQRm2NVGmN%0AmV3QaBRWKYk4VSIMpVQOEHhJdZKxw6RMyoPAEq0jhcS4nxiHiXEKAiCtViZbIPfH9U01n04RK3qq%0AGVWE3XV4QeN7Xf3dWlCztNxCFfdnamP7IxWqmfclLbIHblATjpxzdLW/Vr0D6swh02+KQv8Sbn3v%0A+OBvee9nf+Gb27/02zObE57ZnPzz3o1f23brs7+EeAainbMA3vvYzf8/9+jz2i5C4COfuifPZEyD%0A8XpSKezjwDDtSTVTSBhTMVaRY8AUhauahXJ0WOqQ2V6csz27pOTE2fkxD86P0c7z4ulLnF7uMM5R%0AisLZntAlQomcby8Y9Ujf95ysTtgsjriVR6YSODq+wRN3n2IaI6bv+OivfJzn7r3I5XbPg/MH7OOO%0AvnFhQqoSPV8E/6C1aS3ghd1+pGKwviNNg7RKixqBVYqIpDJNMTJOExZJ/zJKXDOmwqrv6YzlYgzU%0ALAlk3nVcbi8pueCtwxpLShljLHfu3GW5XDMMgVSgXywpFU4vzpimkd244/bt2/RdzziNDVVi8NZj%0AvWXaD1zuLxjGLaiCNtKKlGukFCmeG2tfwfZVOCVswporzltM59A5MllpfaMmipFWeG8LsdiWmJql%0A/UxLN4B2DkPFUll5z2a1YtF1dM4DI8M0sI0F1zls58TV1pAPAkUXccMoDVbgy6J7SndBacUzqriZ%0AHxEYmtBJKaCFp2SUblyiq9Ytba5alyJSSLZW+KV9t2C5WolDaBAofQgTu/2OGIWLqlNCt0Kks5bO%0AuYbn0IC0Wwn8Ol8F3DRNgFqbPlrRtUgiHpUsXfoN+6sxuoojfGa81tqSv3SbpSFrnSyJYFprSkOv%0A4AwK2wDRMjdzzfnTLXoBg08T4zQxhUkMDknmrWkqTDEyGEPfdfTeo5bCslVGY7WYMUwV08OUClWp%0Axt6M7GOkaGERFSeYD6tDE6M1/0IJQrMTY45/nBky4zge0lUAXn75ZV588Xme/diz7C7OcQ1Ot16v%0Acc4TYxL+DY1gMSuHWbguIKKCMuI+WqxW5FKZYqAmUV4jlVISuUrrQ86Gcb9ldyEx8iEGlK5Y16xd%0ARuG95fHHH+Pd734nWltCDCLOKLhx40aL9JaWpcvLC04fPoAsAshqtRTRppHbZ16QsIIS1opz5fLy%0AklwSxlihmweB3HWdv3KpIFX6aRKG0MJ3khzlLVNUVFVQSEpBKQXrRQCLhsOxEeCp2FyFhySWO+01%0Ax8fH+G4BVEJIxJjpnJY0grYoSSmCKofjU5v7Zm5jmHk0xl615s209tlRcz2ucOU9zrsmvkjP6Yol%0AzpkmmOSD+OC9lyjTzrHbDcQcyUmOe2n7HEIQePlBwY5t4SStXikGAWfPxyBFUcWb7U61XniUOkQU%0AVupBWIopviqVDFpVq/F9VAO6Zq4cAteFmOvb/Pyo11xcKWV8EwdFdBIBRjfXkZ4trg0qbRvTSCmF%0AKu3nNkurYUwH0UpeLwtJq6879q7EKGmPk8GoNJFBFTk+qoh1MpciIua1zRjFuL/k/NQy7C/YLDue%0AfOwmS1vJuzNsyXQpch2o98i/b7HerwIFIaKfta9OyVEK3vcbn+Z7v/t38b3/49/lw//Px4ip8BVf%0A9ha+8w9+A1/2vmcOTqLv/I4P8ZZnbvIXf/Af8CuffMCtWyv+wLd9Dd/2e/5VHn9sc+1zzKuA2a/e%0AH8XXfvU7+HN/+lv4k3/6b/HTP/splkvP7/73389/9O1fyxN3j1+3Gj9zhl75RfdD4P/6+x/lW775%0A/bz7XY+2kt29c8Qf+UPfyH/9XX+D//57/jb/xjd8CV/3gffy5/+H/42pVMYCyoLphN+1WC3QWbFm%0AIJQd+4tKDMJgkOj2Im2WY6CUkWrBO403TbxsyX2+69BGE9LEfhwPMOQapY3VGsc4CEg/54p19dBy%0AKK2ewhSStIU2juiKNoYC7FKUylFJqJIliSMX9nFiTC1GuRhxKCqxMJecZKxVkLUA+WcIofL+EBxi%0AjUabDt/EmtRaseZ0SaU0SlsRxEoVUKEBUCJwxUiMubl8dDMeayqvtubOQOq53asicbPKXHPfvcbD%0AWitNplDrlXBdZXZyJQK360iA0vJaKG3/YmtjFnB+9iL4z+mGWmu+9Zmv4m3Lz2XV9Ob25vbm9ub2%0A5vbPc9s4xb/1Fs93/d1nkYRJjzOGSGaqI0McSTkTSgBVMAqmcYetcGQX3Nnc4M7mJh0Oq0GrwtnZ%0AKb/8kX/Cp178NLrvwFv6oyNWq2MmE3nu9EWeP/8MD156mfsvvUzJEqX+9re9g6efeorN+ojVcs36%0A5hHrkzVPHh2zvnHEs5/4GL/00X/K6enL3D+7x5gG7tx6mhQ0mkLaT8QSSDWjvcN2nlSEtVOQNNBU%0AC6q5wVIJ6DAxjQNp3LMb9uSc6L3FW0vNEV0bDxRJ/C0pYbUkTpe2rui6Hu87gZ3HeAjAGceRcRhZ%0ALNbcunULYwz3n7vP2dnpwe0xF5ytNaxWSxZLjzKZXKKsD3PAm9ZSRWmpVwlVaa7lR+eOusp+hv1I%0AqDRXkcIqQywIJ6dUrOvoFMSSSargjEWjmOLEMAR0Srgq6WRGa3QVpu6UR3LJHK82rF2H6zzVGWqR%0AdiPh90jReMZCGGQ9N68nrNaUXKi5kDPUFv3elCFps2qdBbMTbl4THUwazC3rkrRcayWniLWyNvTe%0AH1AVc4eKsdKdE9ucLucmoIRA0JqpJZR3zjd0hbSFaYWwXduareSrDorZuVMqFNVwAhXQss8zu7ZW%0AhWrcSa3a90GDEiFWHIm1iUMRiiYyFxNNm8vqg3PQGEu3sBjv8X13cEANYWzJusIoim3dP00T4zhJ%0Amlwn5804K8xbhcwdWx/iPB+fnfohBDEUqIRW4nz/XNy/XxiCUK2kILBfpTiAs0pOXJzvKaUwDDti%0AjOz3e05PT8lJhB/dyOy5FjmgQTKOlTKAPpyQFIRt03UdKRYhmnu5+EOcDmJESrLwsN5gtbiJjIJh%0AHIlhxzTtARpYSt7bOcNy2bNc9qzXK4GcpkCII2iL8wJpHoY9ZxdnnJ09RBvNye2bbDYb5gQnsdJJ%0Aq5xcLJFSM33XsVz2jU8R0VoxjnuGYYd3wiKaBZdZiRVBKKGWS/rVgq7r2O22oISRMfMmnBO4sx61%0ALPZDoLPuEEG+2w6NP1PQ2nLz5mN4/ymGYU8IIrTZRYezHc4lyIVpP8j7OMtqJWLUnHYzTRPaONab%0AIxZnZwzDQFUcwM62JXnN53q/33PU2EJKKaZpJEbhRc1RfuO0bzT3iNIK33sWqxXppYciaLR+05qF%0AYTSFgPMe3fpm51Yta+Q8pJgYdgPLxYrOO3JJYls1MPdY5BLRWs5VQYTMrutAV1K+atOY2/NKKQeB%0ASK7zJgC1RR1t8JxFKrktmvvn2n+DtKukFFFq+Qh3K8aId1e2RemtFejtLAjNds924wnvqUVed4cB%0A+WofZ9eZMU3cqrXxiaSVRs2LX4U8/Kr0lNequR7lCtBZQxhOOUuXPHxxze7BHS4ZON9fcPnyCyxq%0ARF3e4B0feN+rhoi+s/zVH/wPX3cIuXvn6FXw5fk7GANf8WVv4fv/3O95zd/Pf6+Wnj/wbR/gD3zb%0AB173de965x2e/+gfe939uL4Zo/mqr3wbf+UHvv113++1tj/z3b/rNX++6B1/6rv+3df8nVKKr/nq%0Ad/A3/tp/evjZh//BP2W7WJHm6prVaO+ptifqTiDK1osAxI5YpGoyTpEHZ2csTcabTlySpWBiYWk1%0AvkEPiRYTAmjFFALb3Z5hGKFVI2IoKA+1KBTSWpZilqQy4/G+I4ZMLYlcRbypZEKS+0eFxiUCoqro%0AkhhTIuXMmKJMFLWwgKwxeNuRi7RFVtUmLFWs+TEnKgLVrLq5g4zBt/7tUgtDmEhNWFaN3CgPXE2p%0AkCtQCnqG9cUqXCNlcTNkHS3i0yv4fRaLwZBrszVDa3d4NWcMrqVaaBl7c70ORlStdKeac0v+73VA%0AdIy58YPE/ZOzJHDmlOi6RauqyfjntUO3e77Uyum0RQSx69epiNbzBPBqX/TBIj2PQ3MC2+w+up7t%0AN5ZETCM0ThKloIoUb3SlVRoBo6lKIljFWcghvpoqFTyMprRxBzE9tiJQc1uBVAaVOrTlzqADxQEf%0A0ECT8joRsq/eTzWZT7hxMmmrNOu7unJjqvn4CG20senqwWpPVY+0CyitQUNun2WUavXHWRhsB2Le%0A98PnzO/Tfq2FI5cbaLw2W7+a96o5ZGfu3SLnw6Sv1MrFuL06u4oDKwIkQW9uRz68t2q8BSN29cM1%0Aoq5aZep8DNv+zpfN/MwTaObVcQYkoacdc6PkPp1bcuaFSVUi+uZSZOIv01w5B0oWN0XPjj/Fqj96%0A1X315vbPbgspcL67AHgVKBfaHdjmL/O1hZJx4bAIo80zWusFXAVviNg9X5NwGFPa67l2XR/erP0l%0ALDZQyhxafmdIr0LSfUxjMAIsXX8oJqVS2IWhXX5yL1Z17V4+FO6ufdfm7D5c4+0eVof5nlzHxggk%0ANufcQg2uvcd8rIC2xL52zBQnXtK9lFJ4q1ELhzNW5vRA13ekULAdpBTIU2zPrExQUMdAnjJeWdZ2%0AgZGuGXpvePrJx9mOe04f3OM8jOTO4Y826HsdISWqgn6xoHOeRd9zcmODMxa10NROYzcdbtXx7HMf%0A42f+0c/y5JPP8NitOyRfCEwUk0k60W863vbOt7IfzgjDnov7p5QxoXvLcrPi+OSEogyrzQrbWbJK%0ATDlRc0DlgNcV4kiIA2EcGMcRpcB30iIdggSsdA1VESYpiKxWaxRcFY6b8DAM4hTfbDZ473n48Ixh%0AmOh7WTONYSSmiO8kbe7B6X2G3b61zR3hnYayJgXh99SSqDWRcoDG6Cmt06Tzjq73jwDMAayz4tzO%0AiRgCatAUq8ip2baLFHHV/Nxr7T8i1BiZdyuwSkuSmJYxMU0BTWFSAI4bt29xq1vinCVqCQZKMRGn%0AQE5X94epBWPAKGmHdO15wDzei3JyWCe0ytRhHaWAVJI8DttawSiZY+UqxXlZkrWCm9ayfisJE2dA%0AughbC9dj/YZSK9M0sB8H6l7WLVMIBFWJKRCMwzb8izcOqwzOzgmr5QDnnu9PNT9juQJIlyKtYyqH%0Adhc2iHt7ncxExTlumgngIDhVNbtPpHtDaTCWaiy1GpkDNzeXNQZjF3R9R6mVVRVA9hQC22HfnFFB%0AgpsaRLqPPYu8QFsjCYExUI0jVwlGkTWuOLNKuw9AoWpsc4YrN/kbbV8YglBTKWtrizLaMEOFL87P%0Auby8YHt5KcpZiMLFWS85OTlubBppD1NK2AjGWuI0gbHYpjTmkA7ATvnE2k7CKINCKSwWC0DUNeN6%0AaQNStQGeNBovA22+ioM3xorSPE2cnZ/z8sv3GYaJT3/6BT7z4mfo+iWuFzfMOAyMww6tYbFYs9ms%0A6LrmQCn5AChzzjBNo8DLtGrKqZyqeSCYWTqllAaOcuz3Si7GKkr2PPjNYlMpYplLVS60VDK99gd+%0A0uxU6boFy+US0OKomQLDMHL7dsedO0+wXq/Z7SQeM6WKVhatGnC1zkDrhO97sU0qDkLVfr9vA/QK%0Ae+07zZVu12L9chNupmlq+28b/yKRcjy4jJSSRWSMU1NFa3NUdYDEYR8WM2hycyWIQCMLKJrDRiuN%0A1TIQ1ir8JaXqgf8jdsnaXp+vLcDmmHpNqbNDqBy+13WXzWHi3Fqxcs1tEcI1t08+uAEOn11nZo9c%0Av6VcOTXEPlquoNLzpL4NfroJXeLgyoQptEhC4aDUmOiW8gD0XcecVKG1xjtPTbW1JcoDwGiJ2TRa%0AHmyKeRHWJvlKiwvjFQ++lbOsvcbURNieMZ4/JC0NOgw8drJB7S8hTq85Qny2geyNfv+5cjE+l9f9%0AahkbvxYmx+v9m1/tMRhL5n4SN1y36DFGEYFUKzZVbFWMuRJrwXiLV4WUKjEV9uOATR0US6kCIDSl%0AUHMiF4NXAIGQIrmIGLkfRkoV4ZNSCSEDAjZ2xuMMaGeb4COTlkOveYtR1zQHZwVlhX/lvaNUTaqV%0AIUwyljRmxcFFpQXAp7NMEGoRZ43WM0NInHKpxZLK/Z/ptMG06Xcp9dBuVaiCC9IadD1MxEsuTDUe%0A3Dez82YW9a9i6x/dUr42EWoP5pQjudRDP/x10Vch949uIkVK6bAYMfbq/pzHBnGViaAbQyAUOU6z%0AK1DYX/XAQksoDqyia+rVLo58+9/5C61g4lmtFmhTiXmEKkwEEbEzWmnWm2OeevIZnnziSfb7wCc/%0A/WkePjzDWUfvDTpm/vjbf8fh/X/85V/iF176aYy25O3AdO+c1WXkTvSc7MEPCdd12MdOON8YXtif%0Asb3csg6VG8Wi9oEyBvr1CvXkDe6vFQ/iDhUSx3u4WRyrrMgpkgzkoyX5aMlYKpcPzyinexapslBa%0ArOe2cnzzmOWNDaPXvHD6kPun5+gASzyLSbHAsOw7tnngE+ef4cJM3Lpxi6fdY6ySRqeIKZmud9h1%0AT+gdD0LghbMzLi9HmApdVHSTIo8TRRu6W2s4MdzfPaCGyNP+BqtqURTyNECZUAtHWnTsqmaIBVcN%0AK9tjEtTtRK8NN+88xvLuCff2pzz3mU8zXW5ZaodXhqw1UVX82tNtliRb+aZvejtvW98F4Gzc8kc/%0A/JfIzVk3hyT0ztPbI9b+NtvLgU98/BN8+rlPk0PEW0fXWd76zDPcfuwmtjN0K49bei6GSy73l1xs%0ATzm/PCdniWruRwHUOwAAIABJREFUjKFr4uvyeEM2hnsPHnJ2eo5OBT0V1BjR+0w3Fp5aHfOW48ex%0AU0XHwq1uzfFqxeVC8cBF7p3d56TreMasuRE0R8VRjeZeHTm94dnd7Mj2iN/3Tf/VG46Xb26f3/bz%0AH/lpvuN//hOYCkfHRy1auwi/RCsJHhl3LbnWYjthhRhrKVXaLbwSBtp6seTo6AhjDQ8fPOT55z7F%0A2fkZ3jkWXYc2UmBZLHoWy57NZoXtNL6XxKQxjk2AUpSpcHm2g+i5sblD7444Px/4zIsPOH24x/kV%0Ad596ksefuMtjd29jO83v+fLfxt2NuCRfOH2JP/X3f5ghTQxlT3GJULfs446cIt56ajVMQ4JqUMox%0A7SLDfsR3PYvlohUoA6ubG1lLo7l98zZP3XmSMibuP3+Ps5cfkCdxzJcK+2mU55ot7IdTrFZSODE9%0Ay37Dd3/tb+aZzRJAILTLjv1+EMd4TNRdIetMVpkpBYYYKLrKstY67NKSp8w+Rs53W6qJ1O3AtNuz%0Asg6VEqoWUgycDRdMFw+JVlONYW5bcFpztDlivVxQU2Xhn+XGrdt0Xc+NkxPW6yMWyyXL4YguLNnc%0A2nB854QXH3yGs/GUFx++yDbt8GtPZMSuHLrzHE/H3Lx7i6Fm9mMEr1CdwfYep4OIIgnMNIISx1AY%0A94Rxz1IVOmugRKZxxLRica0SVhNSZL0Rh/ew21NTZnN7jTaGh6cPybWyXq/QWhGmSYrKXccUJi4v%0AL7DGcOvWDW7duMmnPv1JdtttE0to6XWF/faSy/OH5DhIbHhOzfkr6w+tlDjYrT0IiiDPeec9Uc26%0AirQoKaVbaEtjUyHr4qJbAaNWtLV45+lXC3ldiOiYUDmhS8Uc1FEO8xPtnDhNvEbHSI4Z6x06OKYo%0Ac5Tc1iW6iDiUlMYoK24hqylVQE61ibS1HnQraScT4rMUFJqzJuVEKuUQoGKMEYe2FpEpNQDzfGy0%0AESDynOxqtEZbhfUW5wz7FlWfW3dHDBGKHKPOd3TW4407TBG1NdBwKfOc8QAGf+SnSEp2lWL3IycK%0AWeNU5uRXQQoIbPvKXABXxY+54D+X4Sutg8OKKG2NZmE0WUGfIrbxlMbmts8NaRKirNdLraQqbCOt%0ApROjtlBpgb5f7bKESKlWVJGfzWu419u+MAShilSJc0IpsF5DqaQY2e+2nJ+eEvcjylmMc1JpTpHt%0AbsA6ewBrWmtbzG6GBs6stPJpUymNcZQqCU0iUkRxdDR7lzGGaRooMVKdkRjgaiTC3Dq86xhSZhxG%0AUArve0AxDCMPHjzgk5/8FCEkXn7pPmenF6yPKjaOB1X4aLPBdzfEudAGoFJayo4TuJ5WoiLSFElr%0AZ9aDPGyVEs6S7HfBeUu/6LA7ed28gEitVUpAXk7cHU0JzW0BpnQvcOVWDZ3bJZb9ghwz0zA2R0pG%0AKyO20NUR9+p9ubmLphaBA6oqzqySE6Wkg5gmzqZAyoVhHJuI1SKR5wjl9mcWxWTxJS1NgKiqxpCL%0AtEsZBb1zQIPCZho3qUikn5e+zUqrWiI9oDkXQogC45uFspzJMaKtx1tL5/1sDiTESI6BOFmS97JA%0Am1PekIXYAexc8uHPI4lks3J+qB5dfeerlLF8WNDPi8J5AZfLVfJYq3ujVGsX4WqhKrbAuVe0KfBK%0A1GxrLbo9IsYwyetzJYwjpsLaOfq+x3l/+NwphHYdyrUxDyaHfTjUzzhUsnMtaBTaioXx+rbsPA7I%0AoXB+/yEPXnqJp2/d5NbJTd7+5F3O7z1HHE65/5FTFt7hrUYDJSXSmMhRjlsqkhqXSiGmQsiZDGSU%0ARJELUAupcjfhoe33lZAmPeu5yPGd+VEHh9b8IFbNdjtOlBSbMKkotTDFiTFOxCwCoDKa9WbVBG0R%0AH3MDH0pLomrVTQ7wydzaZMMUBZDXqj5XC/mryud8XsUZoMi2El2mtMhM2fcrKP8//cSLBJvROmLn%0AB3RKpAzGFtAdxkZ6X1goQ46a3ZjYDpGa5RA674ga6clWAmvGGJSxFGAYRqap8cdaCkKlMYPiSHCz%0AXVrhmhsn5UJo/2YcpQKnKmStWzVZybjuJLGk63uUToy7gf0gbWK5KIEtl0IKCTHvyZiRWjxoUiIy%0AFzRFtVQvUX7EJh0TMYvwhBI2UsmZVKTlU2eFmx0kLdY3p0yYJuIkSWclSaohtYoFu6V0vHKbRWGt%0AJKoUPYv3EmE7Tx1nEdcacwC0F6Q6OFeoa1Eoq14hFlmqrRRViE3Er7WinZNrpcEvVRWHYckysZF9%0Ae3R/5+eGiFaezl49j5WmJdZojJZe+TCMbM8vmaZCDpka5fvupgn1Co5YmCYuLy9xrqNOQZLnypWY%0ArdCHpMLrLDXdJsjzWJpTosRISlLoqLlifIeKmpoKOoNXmqIsxTiCLkSlSLrg23F1KByGPhmYCkMI%0AnO/2bENgpRd0bkkXE3qfKCGgHSzcgqGzZGslchpNrTIpVlXhjMf6nstS8cZjVACjMNWgspwPWnUy%0At2u1NMt+h0zyKo1WUBQlSCDFOAbccnMQT2OrAI7/H3tvEmtpdtV7/nb3Nae7XTQZ2bjDxsBzIyQE%0ACCFkBGKAxAAkM/IcCUqIERNmgFSAEDXxBKmACTJMEAjBAIERCESBAJcFBQUGOzOdkRkRNyJuc+45%0AX7e7Gqz9nRtpvweFHiWBim0p05ER98a5X7P3Wv/1b4YRM47s93v2NztUCIWx64oR+gABlJcEoxeb%0AEaAYT5akVTvvebL/xBQYp4F9vwOVcY1M1Y3T1EtHtXT4ODLGJKza0BOUJzlQtSKMck5bi0RqKw0m%0AYxtLu2kJOZKngOqFvTd2e6TXkLPUzSwqpNYJUUvDGwMxWrJOJC0mq1qByRkdPFWqSV8xjPiv9e+/%0ATFasVYU1hoWpyUZhlGK5bGkXNd6PXF5eMgx9sQ5QMAko3lQig6hdJXIY65iGiapynGyOGY72WGVx%0AVhpR70cUsGxW3D27w2azwtWGrGAME03liVl8UPa+w+Qsk/lYotA95AnMBHmc2J/fcKlqaluzOFm8%0Ai82cMuxjpk+ZIWVIEKOF2EB2TB6mKRACtG1LXS0wNmEqMR9eNLUMmqeRdnHMMAlYNHnDzT6wv7hm%0AHALgaJtKvB6DR+taUpQqxcXVJKoEn7BaSbP+wqBBa03V1HRDJ/VR8oxTDyqhrZIa3Ac8kjzcVDWN%0ANTiTqeaGPku9XWlNf30jhs9ZUduaWimiBlUbqCu0tUzDwNR3XGyvuLrZEvpB9tHHbxOKDOs9730f%0A9+/d5823H/Laa+8lTJFUg14YutTz5Pqch8/epmo0vuvJo2fpWlRrcasaakXfDVz1W4Y8UruKFMBY%0AMfOuohYbiGHPsLsmjj3VsqYuA/cYPVXdYirLsO+5GTp0lsS1mALD2GGrivV6QT9MjJOAeFVTse/3%0AdMMe6wybo7XIv8YBraCta5w1VMawaCo26yUnR2uO1kuMhpt+x257jR97rEri+6JFMhbigQon7EVu%0A7yMKlHPiAVuGQ8ZV6MpSF7aHyapIxpywoa0lKY22Fm1t8fmRXoAsEjMVQqGl2UPYTdcP2JjJeoV2%0ANWr232lrqpSofWAYxRIl+IiPGR+lNnM6HZKGs1HFG6i8LykTC0NTKUnrMtpiyxCfeeCf84EckLOE%0AzmSfCH7ueW5laCprUpbhf8gRax3GaQGPVysBhkbH2PX4yRO9l+CoCMM4MPZ98au0OCeJ00aXe0AC%0AJX5VCg4s2sMv5sARbnsxVe6fUnO67nwP86EHM1oLYxVdcAdVeg5uERnUoV7JOZCSAiwYSXJeLBZY%0A52jbhdQHUxm4hsA4Tgzek7XCVGK1kmIkqQzWymCxDOWVNcK4LulrM0PoX1v/IQChnDNhmoBMVcyU%0AfPDsx4FuvxPqnOTdyQ0rRVHX7WlXq+JjYQqq6ApV3Mi0oNDzlZGCfo51d85grCEmig+NLqyOSFU5%0AqtrhrGUYJoahx0+OdtFSVQvG0TNNeyDTm76AC479rucf/uEfGQbPxcUFIcpLKoyiJAalEdIg8jRX%0AWbpOvs9yKRKt6+srlFIHidQwDORNLqDXzJKJB4mQUoq2bcWTx0gjmshi7tr1HB/HYsjdYow9UFdn%0A+daJPaFpGiATQ6Lv9ux3HYvFCmvFUDaExMXFFS8/GDg9PeN973kfj95+xG63Y+xHzNkZq9URNzc7%0AYpzwwdN1e5brlqPjNYtFw3Z7gzbiZdH3A8vlEucqmrphGsU/aOh7VsuV+PIYSW7Y7XZ473HFR8iH%0AkXEcmKZRDLa1ACNGafZdR9d3LNolzlmapkIh5s4SKDQRQ2IcpamUn08dmFR1VdHUNdYY/OTx0yjg%0AIXLAxhCo2vbQ3PXDSEyJqq5lI53EN8pV7jCdr+uavu8Pnh0zBd/oWNB/YUP5yWNepDSqmQmUDs2Z%0AVvoAIgFFPqgPqXvAQZoHt55GwUfqOlBXsmmEEBi6Xox4u57j1ZqmaWQD6nu8D2y3WxZNy9HRETpL%0AwzyzEmIxzSZzoMNqDVkXTL1MCr4yZWzZLlGqwsfE1dbz8NEVr748cfd0g6qOsYuJaTI8/MuOk2VN%0ArTNh7Ol3e24ubug7YYxJEkFgCtLEDSEwZU1Ummgs2Tgo77Q17oW0powPAqeb2lHXjcTQepEa2qoG%0AlBhiI4eQ05YwTFycP2PoOpbLJVVb45Pn4uaS8+vnXPc3TGnC1I6X3/ua0LQxVM0S61our294/OQc%0AH4JogV1JkjDCZBjGjqHfiXYcTVPXrEpEagpJ9r8I0XumaToAp6FN5DPIFeVei1RV2BuZxhnurw1O%0AZxrjaSuHqTU5eZpqoK0U7rTBvrqkyjUEwzhlrvcTbz55ys3lNdbVNJs1DkvSHkxCGUtMZaoTxZTP%0ATzL9UVqTc5TJBPIcyEFqpJH1nnEUj4PZUFkp0X3PZ8HMvHNOZGVKWchC/fXe30pIkkxzcowQBNRN%0AOTOFwBRFZy/m55asDUlpfGFJptLExymiUkQZBXnW+ydhF6HRMaFTREcBaVAlsj1FSYYozD45VwSQ%0Af9HPbV6zjFPAfZG/hKLLJ99q0bXRBQyyL6ShpRnRZA4EiIXlNAcBKCXS1NmMf76ut/KFW4BZqXgA%0AHKdxEiBvPouRgjIjrCpyItSapnWsNxuZTBuFcxV1VdM0C4yuuLm8IUQ4Wm5o7JLdbse+uyKVzzKv%0AlDJ+kkJIhYBFyTAhCCRmXDnDdWFqFa+BeT80xoKRM1382AQE9yT2JlPFTB0jzRixQZG9YsyaqDM7%0Am/AVuKRYjBnrM+vsqL2iv5nYhj3bfceQE7XVxAQ2GuwUUVnOmGW7YlgmTF2Bl6Lc5EQehTFmpglV%0AOWrrxNMiZ5nCZnDaSiKosZjWMdaZBUu87g/+C1pDnKekSmG1odKKSctekG1JrzSaaZy4uLxgmzt6%0A7WVooiTkgJRpVmuMcXRxIJFFZvICIKS1ZrVckrUipHiQUZSIFXbdDZeXz+n6HcaUQlprVkdLTKXx%0AaSSqwDD25KhIJpFMYsoTupWQD4xGmblIH1GNoa01y6MF7aoldCPds2t8iNhNS9VJUmBMAXSFspqY%0ARUaasiMh3nQ5iVE8xrENEwulWbqawXvUfiJV/3Zm5n+tf9uqjeVuvSHHiOki66MNi7oh+Ug9Gpxd%0As2kUXe7IJHwQ8LN2Latqw9HREX7ocZWA/0M/UMWKo80Rd1+qee4uSDmiksjwjdUcrTecLs6oaNi0%0Ax+yHjqtuS9XUKGfwU8BsHIOdyN7i7IKcHJf9NVgN6RndMOKvR4Z6YLfck7Q0afOKKbObAtFqJqXR%0ACRq9YlEtim9iZJc6xuSpTcvJ0Rm1a5iGibHvCdNA7Edi1/P0+TtM3URd1Rxv3sP9vOZZt+PZkx3L%0AmGiMIYYexp7NcsHpZoWqLfW+Zztp9vsePQw4p1EvfEaT4UG94rVXjnj69JzHjx+hdiM6RVxdUaWM%0AniJDjCxWLQ9O7vPg9IwFBtNP6F1H7SMLa1BN5K39W6iqxulM9AMhTRin8JWlix5lLa5dYKsaZzQG%0ATVwuCTkxDAOJRBcnvvTOl3nr8SOUUhx/4R+pqobtdktzvBIlBRNfeutLbE7XxGHAJUVsIkMYGdPE%0AkCbG7BniiM+RqAM4GUy1QcF+x9D3TLsdcehpjGZR11itmIaeVDxXUdCV+n2zWeOc5fLykrpynN49%0AZRg7Li4uqSrDyekR1mouLraE6FkuV6LSGEQl0FQOpzVD36EVrFdLjtYr1ssFRinCMOKHjpzEv8gU%0ADsmMmMxDoGr2Qv2KxlxXDms0FYqkDFEpEgplrQRmGCtJfmSBTEp9McVQJIUl1CVkGD1jN5D9RGs1%0AmJamqsgJfAoEYxmmSXCiArZqrTFNRV05stOoyaJLnL0ffZEvJUz02CgDBI3U+0Cp7+QcJonZt+Ah%0AGbHcUUjk/AsSszIYT+TCFC8SyTKEVWRyioSc8DGh9YQttYGrSo2gJCU8hCCpXynjJ0/f9UzDSD/0%0AKKWLgkaYNzNpxBgFWh2SwlL5DCkntNMQhQWdk4BymttBrppH4fkWOFK5/P4MMiFsycTsUSSI04Gc%0AkGKZzYg6RZgwkvZmtKFppB7WK6lTJz+x7zp0P4jfkxafz8knYTMpRX6hhlYzGaBYC8hf+p/GVDqj%0ACgWrcoaqckzTwH53I015aUCFWVGQULI0JlHQM+M97WLB/c1GEqQK6FJXFTkmQdqCPOT7YUfd1Liq%0AFrkOMt3VWh7aphGdpVJyU4e+ZxpHnKtp2prKtWi9J+dYTFH3nJyc0nUD50+eMY2ejGKzWXN0tOFm%0Af40PY5m+CSvJOUdVLUtBH3DFHNoHidxcbZZoBd2+OzBq5jj2qUTyiX5WwKPZQ8haSyIzDCNdJ1/b%0AtiIBc4Vd5awjZwFGKlexaJfF4T/Tdz373Za7dx7QNi3OOVKKXFxccHl5yenpHV568DJ103J5uWWc%0AIipb1stjHvHOwS9nHAdyjqxXS5q2Zntzg9VzEyLyLmsti+WC/W5Hv++42e1YLpYF3BKJ026/LyZw%0AFc7JRt8PPcM4slovyzURR/VhHNj3e46OjnCVwznLFBK1q6i0xsdE9AIKKaVLzHomhBEQILCuK7Qq%0AJs1Bmj5rHaIgEzmM94LaDuNA0pl2uaAbO/zopWFyjpgjlaup6/oA6hhjpNmMgSo7STGzwg6a/MSi%0AaQ4USmnmbiU1IgFD/u4s8g8fyuFf1QepyvwcSOEvDeAwjtRNTdO0VJWVa9j3xBCI/ci9O3dYLpd4%0A75m8pD49PX/KerWSlIKqxRpbwAxHDqnQPZU49OcsMjFrMEniLlNU75poAaxXa77u6z5K1wmt1tVH%0A7EfoJs1b5ze47NDNGWMYeOe6ww97hv2OXXfDvh8YhlE8aEoTbbQBVxONKxRPsaOeJUKqgEAxS8pS%0AZS0o0dUbY4U5kkusZxbPj6qqwBji1BOSMFumENgNA/u+J7uKdduSbIVu17gUsEaJZryyvHMzkLXF%0AGM26qdgsNqSgGd0N+3EPtsLnSBoHFo3D2AJAtSVFQYOrIsEhHik5oBCDdltnjPdi6KgNplWsjkTb%0A7iorDCMlXliV06ybmmVdY8noFGmMSP1S7LHGUxvLolrR6BY1GaK3pNTyfDth+oF/eucp9c1EpYUh%0AONgJtVGkykrSVUwywS0gdQgiKcpkXElulOhdJF0iCKsqhCAm08j1rutawK8iy1SlwNBKo7IhTOIN%0ANwWROzorYH1GmHExZaaYCF4Xax0lCXhZk9JtHHASChumeMwpfTv90Uq0rSmLPwxZwDmVM0TRvpui%0AnZ/B3drVZCvFTYgRFYI0/P+dScwsBZ7fz4OHRJIJ4iz9kkmWLckQStINix8GUAqUyJRvfcaEPSNM%0AtlnD31T1Yc9IKUskrRYvoRBGtA4YbYUB+QKLRyHhC8KiLcaJIeG04cFLD7h//x7GGsJUJLbWsbsZ%0AOH/0nBjh/v2XqU8XnJ+fY3Ri6Pfvug6q+DHlmDCpyOKsIg2z8fdtqIAvAQISCmCJuXgEKQr46clR%0AAMgheayxtMaigNpD4zNxyOSoGHJgryLRwZQVfohon2mNYoFj23Vc91s6P5DamqxkeGSTZaEsOQaC%0Az9hWorCjUkwpkpV46SQUyUd871F24sYPB5ZWqXjRSu5v2yzItYEqsrJLxgyql6YhJ6HWEyM2RJRz%0AVNrRupIY6T0qC/twCp7+ZiL5G3JrcIVZGLqOhDCQU2Ha3jJI3w2U6OJDRcoiJTAGPwwkH4lDZL/d%0AEoYJZyUd0raOsztnaKPwfqJZ1QxdT78faFYtKUl4hq0sZhImmTJyLUP0xKvMpDLtesNqsSKbitxN%0A6CnRuiWoHvpESBnlDLUyuKRx2qKqhqFOGG3F8D4mvIYueqw2HDVrhikRbjx6/T8HCH3uc5/jN37j%0AN/jkJz/Jxz72sf9X09X/0Xr99df5tV/7Nb7lW76F7/iO78CVII3/7Gvdrvj4B75BwPhhpLKG9WJJ%0AVUtdRU7YzQO6oWOWsKMLmNw0LJYLYvA4J3Wtn4SBS4Zx0fKqO5VhaoporahrV1JkW5r6iKHzDE97%0AXl0+4P6dlyVBth9p3BJWGpJh5gHeNHvucofX8xs8fPKYMYDqAuP1gGuad0ktQopcdz124ZjIIk/q%0APa0VQNdpi02eyQfyGKkxnK2PiY3nufdsbybU4Km9Ij7v6c+vaI+OOXqv4RW9YdWMjPuHxG6grSxh%0A7DDTyL16zSt2SQROzl5Fv1QxDhPdfiBFRW1unxuH4q5yVMax2ZxxT1l211tcFob9dbfn8ficy27P%0AUVPxodU9vuE9H+Koapgur3n6xdfpLp9ifI8CjusFq7NTBqPg+oI09bSLitTW3EwDU0rgVLFYiBDB%0AVIaoIvuuo+97bBlKT6P0AE+unmG0pakbFsdL6rqhC3u+8OY/s75ekb2ntTVnq2PwcDN1+OxpNi1m%0AYRkZeb7z+Kln3ThCSFRDx7i/IfR7XIw0VcXCORlAlkGZNZYQPf3QkVVmsVyKR2C/5/j0hLPTU548%0Ae8LNzZb1ZsPp8RGkSN/vaeua5XJBCBPdfkdOkcVyjTGa3c0NcRpZ1DWb5ZJFXRPHiW53g+97jPg+%0AoLPCFEZ3LANTU8gK1n0lIKTIRpONQmtb2CUCPDgj7LGAAFsSuCT3ICB1iM8ecpa01CyAw+Qn8jRi%0As8OFANaSlUjMTF2Jp6T36BTJGYy1VEWZYZ0rEegSAITqCSTSlAoIkog+QpGwmTLUVkqhbDnqSohH%0AzAmTooASCLvcFrbSzJKdB9cHZQMCsmg4mCZL3y9BTyF4YhLfW6XUoSeGIikzUj9NVY0ZRol4j5Hd%0A0GO89JzGWZpGWGTWiEWJyoqcIgSpp7LOEG59kVIRl+liHTD768016+yfp2dmUIaUislzSQCPKR0Y%0A/FkVWaBWcp3JJA+5KBd0sejQxdakampsVWPbgf3Q048DUxI/PZL0PYrbIWCKSTzR5l+HRCrM739p%0A/YcAhMQnR4rQmEIxTO6YppGxHzlI+cq/s1boytG0K5arFcv1knaxYHO0YdEuuHPnnnijxERdVVSu%0Awo8jl88vuLq6Yt/vEH/JJAfUHEVfNPRawzT2BD8xTWOhymtSCqQk5qFt3ZYUMJF8bK9uJD7ZhwN9%0A7OT4iDt3T4l55OZmJPqJZVvT1NK85eiJfoQUxbzLGnLRUSbvZZIdPCkEKmtxxoivDchUOSSCT8W/%0AR5riFOdpsEyPrdJU1lA7g0ryYmmjsFhUkIbLaYfGEAkiZRDRB66WBqsbepp+YLfvuOkGsq5YrE9w%0A246kHEK4EUPVlChU9QlKc2JQQl8LkawTxOKFkzPDvkcrMVwLYSJzy6TxKdKWzbNuGpGb5MgURU9p%0ArDmwVnJOkCPRj2QVaJcVmISfRhrTSiOF+KegBbxoli1cIdIW35HwxYxWABetDRjLFAvLQZuD9Cir%0AhLJgtUxAsy6m01o2hpQTPkkCUULhY2T0UTZ9p1GmGLlOnhAjRhfkv0ivrBHaoRjySpMtxte2bFIi%0AkaJIp0xhCKQYiD6I+a1CzLB1IkWPKpLDurZgMkPX44eRfd8L+vwCgu+KfwlJ9M+mbILWGIIuMU0G%0AbGlctdHSvKosjvroQ6rfvIwzfP3XfVi8ubJEP7ZNxb7bYXKg0plxv2N39ZxxtyVOQgH204SPqRhi%0ACylT/LASta3JWp4nSTcTfZhR+sBkyVk6SVsZMfnz4uIvBrER5yyhsPhQScBpLVGO+27LxdPnPH50%0Ajh/9IYkgWejDRPQeq6XsHIeBi6cXnNw5ZbE5IuwuOd9eMk6eiglVRVzcQZoweUJ7hVaJKnVUOmGd%0AwhlNYyOtnWiMQVuolGFZN7RVizNCxa2qhkVrOD5pqYtE0lqNNYrKGGqnaZ3DImGcpIjKEWIix4Ec%0AZN9xpkIrxy56tvuJ/RAYr3oaZTluV0wRTIRKKXbDgLeZrALKCB81m0rkTEl8yYytaWxNiJnRDyKB%0AcyLjiTPTRQktmhRuJZOxxLw7Le91JRGi0+CFtRLEJy4rZA/RWfZQY4h+OngXaWVAm4PpX8ypPMP6%0AIB885LfNdOAMOhV2k3EklcoER2EzaC/szhQlKU0lMNpga0vOilAO+tl/CF0K5xeWnB0BDIdUsapy%0A6CjJib4AsSHIfu51Kl5xMlmfhyH54OMjRtoiDU1YVejisRjuFkBdWK+BFCNG16BhGga6oSdFMT19%0AUS6RM/jRs1wuOTk7oaotlYFFU7FebDg9PsUYw/5mTyznT5qAqMkBwpBorWWzOCLnhFPv3gPEfFUR%0Ay+TNAFFRZIjCUh2mnn4/0tcScWu1nB8pRWEvpYCyFkvmm7/hu/ng13+7mMUqhc0Km4R+r0BAVWv4%0AZmQ/JmUMCpMyJokfmtaar8uJb8uxnA+y15lc7n/ZQ7KCqCGawlbKcrYdnqVcTGS1PBOxUP4pmJCA%0AWVL8ojjIo3JK6FSMeedpaZmiqpLOMhems/k3SWj3M8W+VIOFnCmpKMoY2atyLpJYzXJ5crgXm/aE%0A/+V7/le+Jy/uAAAgAElEQVS5L8zeVpTnoZixh8D//uv/G5/7h/+DlWvZrNfUxlLpSpIWg6LSNd3U%0A4/ejDLZSjQ6apnYoEsGPkA0pROKQmK4GUpfJbaR2NU7XuMZgVSKogCaSMWjlsF5hJ0WNxUVHHQKN%0AbcEnpjHhmdABgsr0PuCDNBR2+OrCN+fM66+/zm/+5m/yN3/zN9zc3HB6eso3fdM38clPfpLT09MD%0AYPb06VP+4i/+gu/8zu/8qu/zb13b7Za//uu/5tVXX/1XC/J/y/Le89nPfpbf/d3f5eHDhxwdHfGJ%0AT3yC7/u+7+PsTPxwcs7c3Nzwmc98hj/7sz+j73ve//7384M/+IN84zd+4wGg/vu//3t++Zd/mXfe%0AeYfv+Z7v4VOf+tRXAVdvvPEGn/70p/nUpz7Fxz/+cVbtio9/8GNU1qJzIowj3W6PDxPLdsHx8YbK%0AWnb7Pav1iu3Nll0n0d11LUOs1WrJNHl22y3RJVarFcMw0Jm9TP1LnQiZpmlYLJc46xinxPX5O2zc%0AiqVbw03i/tk93FHFzbYXc/GksKambZfc29zh9OiY4+URJ6sTzi8v2ceJ2mvWanloWkFq5213TegT%0AWJFSqgidn1hnOF6vWNQL/H5k3Hb4dY87ztTawHLNWhl2upKvsZ6TZkOtLSYkYjeixoQLijTBarWk%0AXa6J00CtLfFqT9JwenbKK6++l83miMuLS9555zHuhXQqA1TTSEXizvExy5dfhhSpstSaz6+3vPPk%0AKdc3e5ZHR7x29hJ3TUu46ejPn3H96BEXbz9kf3FJip73fc3X8IGX7pEXDSc3R/xfb36Jp33HgwcP%0AGIqPzBAjkUw39PT9SOUc2eTbesxqCfqx9tDMW1sBcn6HuGe86WGnGB8FjNJs2iV3NicsbCNM7VbS%0AwtymojMjQ79ne/GMVmWOsuZkytjQo/xI3O9YnhxJyIWfcMZhtSRv9f1ACoFlU5GjZ+8Trm2pqkbs%0APmJm1Sw5Xm5wGHZdh46ZxbJi0TRcXV3RdTsqa2ibmhQ9Y7dDqcxmuaCtKqn9s0ihUojS18QEZQhW%0ABNCAqDJizgLGfMV77CpL1AhjPwaS0tQIUDGWATtay5DbGMw0oQdRYuSUSUECdXLKJD8RstTK0WR0%0AApsUurKEStOTqVFYNKQCtoREMOKxmHJRIyC9TWoatHUSsV6AnGHfEb1YgljJdsCWc1QBWltRDET5%0A3KqAQKkAZsoaYbvN590LHqkzMhuzMMA1RUim5Pug8sEOBRC/1rkuUhpnK5rlimYJzTTRjQNjPzAF%0AL16404h1jpAzJlqaJMQQY8WbqHIWP3oiRXbFLQsIpYjl16YokkBgiQODSBUFU84lCUzkE0kFsiln%0AfCrEeS3yulTOW12GjZliKaIVIQZGrdHOYduGddsSt4bdODLESLtcUjUNPieRk5FxxjJGqZuTEpsY%0AdEZZka7/S+s/BCAkTYE0+RRKvPfClLFtRfCeHEpyibO0iwXL5ZLTs7ssV0sWq1WRBSW6vhemwyCT%0AxdpVrBZLgvdcX1/z7NkzcaJHiWa2SMmylmlqiBOEVCaTUqgHHw5Sm1SmqVpLPHIs013x0bj1jpnZ%0AJKvlknh2itaZYRgOzCOZcIqHhFLFi0bBHNMe40TO+l0JVbMPkQJhd7xgGj0f3iklAS5yFumAShij%0Ay+RZMw4TYEkBSfjxYgptjGGCEjk+kYlUjUUZiVgfxoFdPzGFjK0alkcnVJdbQtJMPlE5jVb2IF2J%0AIUihqwS1leZE3N1TjAIIKEXwEguvdSaVptzY4sESg4BcuUQSNpVILUozr4zBmuqw4Xg/4eOE0pmq%0AsWAkySdkLyTOLEbiuVwzkZxl+To/iv66sAZm93ih3Ol3beOCFwuFXhuNcaWQVjKFnWOuUXFm6uEn%0AkW5JclH5Pgpyke9J8f8VU0h1+38EpMsHsxFh36gDqyGn2YcpkEkHlpHWskGJlMhjTGlEtTxb/dCz%0A3++5urqSCUZBy7VS1NaJRt46Rn0b6R5zIivxpgJzQKUPySDZyNX5ipNv8hNPnz7hzvEJm82G2mis%0AVvT9njz1jPst/c2WYbeFMEEMpOSLUaUAnuLZJI4xs2+Tq+pyz8pOe9i/FU3TkMfpAJCmFEmI8V1V%0ANzS6YgyyvwQ/sdtvGceR3g9Ya9leb3nrjbe4vu5oKsO6X+Ka4scUJwgjadwzdFtu9vKz36k1ZxuR%0ACl7dbKljYuUECLRKNuzKGqxNOJuwpmbRNiybmtWilX9XNbVRWGQy2NiK2tXiL6QdlW1oKsVmWaGz%0ASHtIQnHWpUihCyV1qRQpSGqFSgoVKyChkiEpRVMMbb0P+JsOW9g0w77DrTccHa3wY+TKXxEnjzYZ%0AlFBXyaCS/B3zvuZTZPQj1mqitofrL/5ApXBMhwecQzKVvn3OU0zEaSQpTShyqJCSsBqK/05Kt6yY%0AlJI4G2qJrzdaZEWZeYqjCriZSzpUFPPqkuJhbHmfUokcBVQsb3oOTCkRi0TMOINxjnJoEOPtz6L+%0AO+/ygRJdJnGmMOwIuZx1UjCJuXZC6yisqihpYfP1K3C0lJnFp0tl2XPnBEQlboMkfft1co4orKnQ%0AWHIc8WOgqZpbkKHsbmM3obJmtVxx9+yMZeNoGktKmS+/+TbRi5597D0KTWVbnKlJk+fmao9OFXVT%0As1ysRM734pamNMY4lAZSFFBEC10anUgkxhiYQsYbkVsrUmFMZZTKKKPRThiem2bN2fED/rW1/Ff/%0AxP//ltGWO5t//dq1aoGZYFEvWOoFepIJ6uQ9SSUigTwkNBUL1+JzwCSR5YdxYJgSKi9wOBrTYJMj%0A7hJ+P5CtFL82KlpdoXOFI6KSRUWLCQo1SehC7jJEsKlGq4jLjtY0mEamt8OUyNGIgXH8SkA28Tu/%0A8zv8zM/8DON4G1zwxhtv8LnPfY7f/M3f5Od//uf5yEc+8lUsqv/Z9ZGPfIRf/dVfPcj+/z1WCIFf%0A/dVf5Vd+5VfY74WFl3Pm7/7u73j99df50R/9Uc7OzhjHkR/7sR/j85///OHn+uIXv8if/Mmf8HM/%0A93N8+7d/O+fn53zmM5/hgx/8IJ/61Kf4yZ/8SV577TW+67u+613S9V//9V/n/PycD3/4wyilcNpy%0AXB+jlWbZNugc+dybn+eNN7/ER77hv3F0/4wYPSeLhrZu6S4HLh+9Tewyr776KlZXxA62RQ6ecmS4%0A9ty9e5eT01OxC5imAnqDxeFiw6pdc/HkLe5szlgu1zx+/IQ33nwd/X7NRz76cVy4KnspoC1tu8C5%0AivViwVGz4f7pPc6fPePR1XNiZWiWJ1h92yjFlNh1e4JOSP+UuffSfazSNO2S9XJF0APe9IzjnrDd%0AQz/StC2uWeCzQnUTU+eh0rDMtNZRGcvu+przdx7x7PyCZeWotKV1Ff04sr/YcnP+lG4aOL53D+cV%0A3L/H9uqKy7ffJn5oAUidP3R73vniF7h/9x5rpH9YtwsW1oFWnC4WvHJ6h673JKCtG27efofHbz3k%0ArS/+E0/eeB2/u4bJ46wmdve4s2h5+Wu+hveGiefPn3L++DFu1+PqGtVU7JPH58xqfUxfTXRTL1LQ%0AXYfvB2xd4XMJqVBWvq6afSeF3ehjJuZM149obZiSgPALV6O9IhbZ9I6RjQnYTcVCrbBhIuwGdr6n%0AGnYwduic2LQN1mj2u1GYtdYSY6bve4ympAR7xilKsrCz9MOInyKNq1m1S5EadQM6ZyrrIAWGbkdO%0AgXa5pGkc+/0eH0baumG9XNLUFVYrgs9EH8hBEpbn1MmcVSnPlbBzS6RbIMmQ6oVVV46soPOBFCLT%0AIKE8rqoIMcjs1RoxfzYlBTgVqVPM0mukjNKJbAzaOlQVMZWlrWqWdUvVtmDEeygVuX1G7pWOEleD%0A4taSYmbCaIst3nEz8z7FjNceVeTsPgQCMoSd/UptUQzM71Mu/R6lXkyq1DC6eO6UOmEeuKs8mzGX%0AzqsMmue9aPYSzUVSDpI2a6wMQowxaGdFtWAMJni0s5KunSLd2KO9ZhzF96sq6gfxadXl55eeNseZ%0A0QRz6l/m9lplpJdLSEImRZ2hspLhJTMbilspncocEppRh5TCAxspRpHNhyAlbUq0TmLnlSnSMmtY%0ArFasNxtG71G7G4ZpEoZxnu081CHdUBebgH9p/QcChNK7Umeck+hz7dwB+FBa4q9nTxxXNeQkE5AY%0AY9E6TkzeM/YDKSYqa1k0LSlGri8u2V5fY2xJmyoGxMZa8Q2PkRm+SzEUE6100AW+mCwDt87tUJBB%0AbpOhpACPtE3Dcv0yVe3YbreHNCyZGMdDwW6MoS6U7RcNh+f4+DliffaFmX/W+VrNnkMpJYx1xBhK%0ApKJEy7dti3MVKfWi/42RYRjF98AYjJa0rGmKJZ4+0bSS7jAGzxgC/TQxJcVisebo7AHu8SXdGIQB%0AUVfYqkaNGh/ECDPl9K7PBurgfTQzcGIBMqy5jWevXFUAhkRMcr0XiwVN0xyAB2kuNa6uUMrgy30/%0AAImVk14txBIlrcWboLxw2hrRnWvFFDwhC6Wyblv5nnYi5owtzIJZppXLvZ7vUTXrUsvmOSf65MJY%0AkN8X0GT2eeq7jhASyuTDs//Vys4Dj+GF96SMlSkTXaUOU90Ub2OH5+dxBoVmsEykd3XxnJL7PX+m%0A2YvEGoMtulylFG3THqR+8/cSX6Jiglw2mBe9SpiZUfHd/iHDfs/D17/E9s5dXr7/EqfHGxZ1BR7G%0AGOmurxm7LTl4GmcFGCwMpZzFh0YYYeZw7bSW5IZ5Y6bIY2aD+Kqq8CkfNkdjLfZw8CV8yFxdXeEL%0AnfLp06c8u7wg5sSdu3fl2kUYIqgYCTqibMZVmUob6rpm0U+4ZLAT3Dtr+PrXXuLevbtsb665Wsjk%0AZLFYCDMhJ5aNo601ikDlYN1WHC8XrNqW9WLBoqqptBbWig+YrNBJJgiqRLgbeYvh8oYURmG0FJmI%0AK+CyUcItOwTtlSQEnYUtWN4EoqmYasuJNWzazBQW5Krnonudhw8fMWnFkckkPA6DCUoOrBlAVUoM%0AXQsbJyV/K4Wt5f1IOYkPSIyoOTEwIV48L0iCD55YCZwOwjxRiimW/TJHojB7IYqXD1rotxmKAXvR%0AhmuFJuF9OZSVMNdAWB+ajEpidKhTwhTD8ZyzGPWpfChIYgpMIYgXS/GskzNJki90EpaiMreRwy+u%0ASCJSpjVK5EExlzhUrWTv0Y6qqmnaFqXMoTDTiJl+RliIrpZpVl0XeVoqe2UQIDArKawphvQ+BNkb%0AQ6J2wlI0WWK7rbbvBoQyhDEw4el2I93NQKUMVoFKXvbTMXBzs+Pi+SUKzb27L3O0OmbKmd22p7Ur%0A7t99SZgiX1GAtE3D0XpDVmIwTehQIcujaRU5KqJOZKtFjpcKo7NkwcUYChdVyfvxFcX1f61//+W0%0AZWEXnC5OWNYLrC/ng84Yp2iqhUxHg6GOLSsSOUROV0d4RnbjFlWBbRWb1Rpna4ZhYpo8OSumlHBO%0Ac9KsiOMSawMbu+DYLlk5TWUjjbbEuibUkVhV6Jw4US2npsFk8D4SlQDvuTbkxenh8+ec+eM//mN+%0A+qd/msViwac+9Sm+7/u+j6OjI958800+85nP8NnPfpaf+Imf4Bd/8Rd58OBfB8n+LcsYc0iw/fda%0AX/jCF/iDP/gD7t69y8/+7M/y8Y9/nLfeeotf/MVf5I//+I/5xCc+wSc+8Ql++7d/m89//vN893d/%0ANz/8wz/M0dERf/iHf8inP/1pfuEXfoFv+7Zv4/z8nEePHvGDP/iDfOxjH+Nbv/Vb+a3f+i2+67u+%0AC5Dr9/nPf56/+qu/4kd+5Eeo6zKAiTBdB4zWrFdr/s/P/RU3T3d888e+hbqqefzmE1558IDFouX8%0A6TOefPkZYZeZVODq8ZbFYolb1xjvsCGx70a22xvq3GKPj1nbI8YwHOrubbejswP6juEjH/wI//Sl%0AL/Lwn9/COcfStLz1z19mvJl43/s+QNssqFrxBAwhk8PEwjqWZ3c4OzrhvS+/zKPL59yEibESQ9fb%0A+6VZrdfESjEpSeW92u1pbUWjKno1EXc9w67DdyPJTWwfP2dqa4IPDF3H9uKK7fUNOjnCFNmlTH+1%0Ao1aO7fkFTx8+xAHD9TWtMwy7LUYl1qsFrjY8eevLDPsdj768odvv2d5sCf59h8/Y73b833/1V1zc%0AvcfulVd49ZVXsffus9isqZsGgf0VyQ9sd3t6Y3n28G3e+ed/5tnDN4VdYzVV1VI7h00JEyZWRmFd%0Aw7G1uK6je3KOqlu81gStWZ4cc3J2xpgSj58/YXv5jJvnF4zTRLVekq3Gx4Bua6GOzNYCZGLxbFFK%0AURmRhGM0fZrwY8REA2iRI+8863iHV+7d5eVX71L5id2X3+H62QXDzTUrIkcnG+plzegHurGjqSXK%0Ae9ft6bqeurZUbXPwXlydnOCco9/tGceRTfHO7LqO/W4n/YRz9H1Pt9+jdElDNpowDZAyy+WS5XJJ%0AXdcHqfzs3XcAgFIJA1EynDFOo2whHeSvrvRjipiqwqGos3iDZh+ImZLkVRjvZUillagGpK6T/jRL%0AGoFYXFQVGUnbNlaAuaqpMaaS+iNLIIcochI+ZXSR38zv2izHapqGqmlwhemVUsIdO6IP+JICPQ1j%0A8ZOMaBQmBKpiWC0fX8KFhISROYTRZFHSKFP+W0oi859ZtbL5yCzTyDVNSur+UHrA2R5Dl1p37ltM%0Akvopa0XVNtSqJQPjNMrAt++ZvKcr6ghrLbZgAcvFWsAgONRgh/+VPihHuXY5iUxMymt98FW6TTMX%0AAsHhvs+loSpm1FmToww0Yxb7kFj+bNIiIQu51PDGYktarlaWtrYsFyuONkdEMraq2O27YkA9is9k%0A/LfVR/8hACGY2QxCC1OowyHqyuGjSyM409pCCEx+XzxSBoZpKmislqlwyodGvO87iaUDVus13o9C%0Awy5Io9KaFOYoefEecUYoekrB6OYH+9bkFzikYb1oIvoiU8I5x3q9Rltpdqqq4vz8sRij6ttmvet6%0ATk5OaNv2EF0sS/yCvPcsFosiZ9OH7z+NYjArfkQFTEoeYVlFhqFn8mKgXFd1aSB2on8E/BTwXmKT%0AxbBa2Enj1BFzoFk0mMqIZEprfISQDbZeszl5gGveYbs7x4eE0U4apc4RohdflJRKlHlFQSdIBeSa%0AY9vnF0cpVcAvj3W3kcoxRrquY7VeU9c11hpyAcRySuUec0g5CsVTShtJM/LFmOzA8VHzi1c2TGNK%0AJKBMJlwlG6qa72mh4qcoeluhMAtDIRTPkBd9e+ZnIedcPInq4nTvOD09pa5rzp88Ybe9wajbNJ08%0AM1hmJP2r35Dyz5leVBrL4o+iS9cvn2P+I/nQnIYQDoBQVVU0TUNdO45OT7h37z51VYn5dWkiYxLZ%0Am7Hm0DDOrAcBSSI6iKndHHs9pyPJJnTrezKvmIQ1tr26RMdIHPecHW1onUNFT44Tzlm01VgFmkRW%0AVnTO2syqjIMBpC7mwwe6KXNCXUHEjWMKhTE1y3hUOQhj4OLiOdfXWy6312Jm3zT0fcezJxeYynDv%0A3n3u3n+JmBXD628wTp4hTQQ1sWwWHK+XrOpjnL6HHzrGvuPVe/d45eUHrNdLvD/C+wfYop22WmPJ%0A1NZgSSQ/oAi0tZOUt8rRugqntaQzpSByUkQTTASdNZqISooQRy6fPybGiZREQmSbRlKGnOjPD/cg%0Az6oWASV0Kr4niKeLgH9L7q9W5MUdVjvP5QRvPb+SNK1hBBVwtYUw+71EIkGe+SmCT8LoAkKOwriz%0AGusMIVCkZUXCZbWY7s310XxgxlyYQUGAvSQyzRS9JJ0VOq0qLESiSP6MsQcddypspdl8MeZUWJhW%0ATA4pYOnhkM5FUpqLbLKAkEqe+YyA17NRpLbm8I6IxtuVZ0v2XZEjvttQPfjAWAzBbYxYZwnBl3fM%0AslhanBWwtq5bcoahHwhRQPKU5Wc3Rq6ndfrANkKpA3toBqdTYUPGwqAyRgrtjEzOKlujk8VmfZhq%0Azrdh2nkWdsmm2dDqBcprxjiBdaK914F9GLC5Zhw8u4s9DBbvEylpCAadHU43tNXiXdehdjWrZknW%0AMGRNrwbGsWPfZ+yYyAEwHPy9fEhkHxhzJvceO0WcUmSbCIMn+f8ChP6/Xu975b344ZqzO6e4umKc%0ABmIO2MpRNxVVXTEMHcM4UTUVYzUQY+C1+y8Tp4ldcyXGwyjW6w1N0zCV2iMd5L9QK0eyHXZIrE3D%0AyrQsvaYaEzZmhgZslTBqQMXIUdAsVIWOUKskKbRtjTeQFrfSuOvra37pl34JYww//uM/zvd+7/ce%0Afu+jH/0oP/VTP8Xx8TGf/exn+fM//3O+//u//10//3a75eHDhwyDhGG8+uqrrFarA3g8DANvv/02%0A19fX5CxN42uvvcZyuUQpCcZ44403uHPnDvfu3UMpxRe/+EXGceTVV1/l4cOHLBYLXnvtNUII/O3f%0A/i1nZ2d84AMf+B/ek0ePHnF+fs4P/dAP8U3f9E045/jar/1aPvnJT/KXf/mXPHnyhBgjf/3Xf03T%0ANPzQD/0Q73vf+wD4gR/4Af7oj/6IP/3TP+Xy8pLHjx+jtT5I5t7//vfz+7//+4eaZr/f83u/93t8%0A6EMf4hu/8RsP0vJxP/L4i09YLho2esmH3/P1vHL6GuM4sn2+5fL5c549vOCjH/0oH3zlw7QsePLs%0AGdponj4+Z+8G1h845sPv+whvv/UWw+XEg6NX8NvIl8/f4d69u9y7d48cE+fnT1iaNVZbHn3pHBMd%0ALx+/TJtbnl1ccNxYtmHPm//4OhePLvjgB7+W197zXtm/g9SaBvGicsZSL2XwtUuBvU5ix1CW0Ybj%0A9TGh1USnSQr6mz1L52jqBTFm9jcdw02PDoH+eseXL7fCFjeaEAN919N3Ayo5kk/cXG3x+5HWNeiQ%0A2F9v0SlhFWwWLTonqtrRLpasVgsenz/k6aOHXDwx5Ch17rvAhJzwN9c82e8I15d0z59ycXrGex68%0AzNnpKYvVGrRF9R3T1SX7YeT5W1/m8p23Ga4uaYzmeLlh1dZs1iv+20e/gdWiZn91wQC8fHzM1732%0AXrxWXO06drsdetFy9+SY03bBSKLvFzzKiEwqBPw4QpIzNsXA6Cc8JemzDOSqqpaazYs1RsywCwMq%0Agk4WpY0wHIaRK7/n5fYl1ndPcOPA+OScftwTuy3HVc3Jcg0adv0OHzxV3ZBVPgyjrS2eaJP47MxA%0A5tAPh2FuzsImmibPciXAdr/fE0JgvVpSWcsw9HRdh3VWQkWq2zAa76dDXPohhTeLR0xGJEPWFrbK%0ALDl617Ao03WShGZczaJu0MqQdVEWBC9S5yA9XwwRHwNxGomT1H0zS0ZSvHRRvEhf48kElUnWopwT%0Ag+eYpBaUnHgSsagM8m3tX8AEXXzpjHaH4W9T11DVTE58UJ11kho7lUGgl/6vsh5dfIactQgXaGZO%0AIUk0WogCt8PkDEoYLqLaUWJlktPBnDqXOVEq+68pfT9ZjLZ9GdzNnrquqg7G0ovlQoCgrmMYBvad%0AWNOEGPFjhFERY8ZoW/qqEvJhxTvQ6JLWq4VgMFt6KBR6Dm0o/UhKWf5MzjLMRxQklNpz9j7KzEnU%0AHBQOJS2eebiZc6Lve9Q4MkVJDjRVsWuIkaquOd4cUdeN2JP0A+M0MQ6CH8zBJP8pPISAwwORfGCK%0AE1OY2R4ij1FGoxBjRX94AeVmG21oS2Q2Wpgmtatom4YUIteXV4zjDlVMY6vKyoOPxBtrY+QGZIkv%0An5soozXKOepK0NE5hnpmH7z4ueeoXmm0ZdM7O7vDSy894OL6KW3bopTi4uJZQV9vI65nyu/MNgHK%0A9xdAqO97NpvNQTY2N/q+aCmVUgfT6amwbGaAZRwGQgg4J82GLpHYFBAlhMiiEh+SpraEmPF+FECo%0ArXC1o/eeZAx9iPQ+klTD6uQBi/U9Ls4vJLnHGlxVo4whpAk/m4o5i3FOUM/SoPXTiA++JHJV2ElS%0AhKZpJMaAtcKq0SVp5ubmhrv37hbzWSdA1yCmtsY4tJbo4ZAS4+SZpiCSlEKvizkLG6JsHD4GunGg%0AcsIYUcWxPUTpRrSRjSqWeKp3gRDlGYhR5DWzGaw0XbYANlLkmiJp0yXG9/j4mPV6zX6/p9vti+mX%0AYxBAvHiEZA6IjswDmM2zRIpS4srT3OSawvBJRXaSDiDN4WvUu1OP5udlsVhwdHzEar2ClNnv94QY%0AsVodgOxUmmNtzcGzSRXGDqo06ymiZoafKkyW8slfXFYp1suWNHn2u2taB6vKYnONCp5KSzS5ypng%0AJ+a9K6ZEUqqMS4psRMnhMss054PwwJoS5xxiYeElwPd7hmFgmEQycHV9zaPHj+nHgeOTE1brJZuj%0ADXX9TEBhXdG2LevjDe26YX/lue63NHtN22TaquWVuxsenGw4qmsqrVhZw6J1GAOKCuuEpTINIyol%0AGuswOZGmkWAkzYAwUucJGzV2NMJKy8JeMUlufw6SmKX1bEqoMHiWS4ePhZYL4DLZapIrU6MDi0uV%0Aa5kl3jRLXHbUhjFBFxUxW7KtWRwd/T/svVmordlBtvuM7utmt/rd1a4mVUkZg/qb5MRCPfG/UBMl%0AIsYmGggoNnglit4oiMGGXJzcKKKiJmrUGzWkRFCJiolERDESo/5pq1KVql27We3svm5052J8c65d%0AKRP1HH/4BQdsatfaa801m68Z4x3v+7xUomU0mjCtptQxUMkcbXLmrsX5gOt9Au2iUSoQuoBvLU56%0A8J4gI0EP0GfnCDZl7BPDyCNCqsVUm9vpENlNz1SkPP7gOEruPEe6oaZ8dh8SJE8SUUES9eYc8tiQ%0A3jRJAuxHGdN7YQYbsxhg0YPlOAwilRLJypwmKyl6xgBjTs2eg2tHq61LUfsBbmjMVvB2g5vp/mFd%0AimfGGDF6A1UtqSbjVN9O4i0k0V/hrE/Q0mC31yIf47bpIjBw2ghIqYdGv3R+pA22gc0UkjNJCEGR%0AZXdBmrIAACAASURBVBQmJzcFKHDSI6PauqYg7T4ejQ4ps5LdfIfD8RGFkbRdTV93rBZr2rYjWjga%0AX8GXsJyvOTk7o8grRtWU7qLn2U88R7mbv6Rp0ERDJUrQCmUUUTUQ+1STHJO4rY0ZYMoRRTewhgz5%0AwKgwAozKAJMaEP97/G8dj918jILIbDbFGM1qvRqi0gkeHEKAUdrBFSpxD4KzjFXFul9wONlNLT11%0ATU6Btpp12+B8ICsqTJEDEVt3YMYI59FRYGKeGhczDdbhQosMPViPRlOZEZXM8NHR9R3LuiUsLGZc%0AUU3y7fP/8Ic/zK1bt/iqr/oq3vjGN77k9Wmt+b7v+z4effRRXvva177o3+q65t3vfjd//Md/zPn5%0AOdeuXeNtb3sbb3rTm6iqir7vee9738sf/dEf8fTTTxNC4Nq1a7zhDW/ge77nexiPxzz11FP89E//%0ANN/8zd/MW97yFowx/Oqv/iqf+tSn+NZv/VZ++7d/m9e97nX86I/+KIvFgh/4gR/gTW96Ez/zMz/z%0AeT8TOTA7Nq7xzdi4YjeL0818MhvmsJtRFMX23y4uLrZwf4DJZMJqtaLve7Is4yMf+Qif/vSn+Z7v%0A+R4mk8nl70JS+hzRCJ775C1uPHCD64cPcnZ6Su1aRnqGs5aP/eMnWZ7WPPzww5R6ymefe5adco+y%0AqnjuU89zfnvOtatXedn1x7iYz6nbNWOTc357weLeiquHV3jw6BFWyxUnJydMshnnd5eIfc2s2GV0%0AbYqzllsv3GF1tqYQBS88c4vFyZyjK1fZ29ujGOUUeYm3Adt1BGvJESiTUWqFFpeCkEQgbKBzPbHU%0AmCJnb2eXkTKUaNxiRdt0eBfIVQ5Bsl4tUZlhOpsmKL8QoA0iGmznMNYlJldIC3CnBUpoxKhkduWI%0AaVWAT419y7NTApGmbQg+UGQ5Sg6sgGFkxnD9ymFaLzVrPvv0U9x7/jlObz3H4eEhh4dXmM52Ew7C%0A9tTrJb5dk8nApCooc810NmJnNuXgYJ/Dq4cs6wXH8zM6Hwid5XAyYd60yCLFzp0x5EKSSUFEYqRi%0AOplS9x1xvcRLgcozYmawIuAFONtvo+yJpRLRIk9Yirhhxwh0lpHpLAGQY0BkilZaat+y6teEiwuO%0Az+5Sr+fkwSIwCBlpu5qmaxOrhdSc7Lwnz3KyfCgNGjamtVS4rsf2/QAnT5ugTdOgtaQsC2Lw9H2H%0A0YrxeISUsFwsaNuW3dnOkFJIa0U3ODGcS5tiKW6easDDMOWSSiCNQWiFF5fxqftHDDEJKkGAMuQq%0AOXtCjLQxEpzDeUfKrwzrvs4RhjhZ0lRkKsFQMZWiCNJcSQqCkmCSIERMztvg0/wntXoNLdhiE3nS%0AeGeTeBNI5wz94NQHLy7XRXlZkucFfdbR1A2xaei8x/U91qbki5YKFyJGp79L0n0+CkGQqZksCpm4%0AXyKJJ4K0lhCC9JxFmiqHGJOosmHHDvOsAIObaHCp3yes+C650+2wga+NYTyZUIwrRv0kOYa6lnYo%0AO1o3NZDEH6UUmTFk5BgxAKhVKiHJ9Gbzf5guDhvnYWA+Xk5NNuJP2H5egg0/0BNF2nRM82A2WPH0%0A2Q2bfFFq+gFN46PYagGbBuuyGpHlBZkyiW+JJjOWXHdpnerjv+pO+9zxf4QgFGNMHBkhcH5oyGpq%0A+r7HDUBfY8wQhRoW7pGUlRSCoizJNrY4nVpGsiztkHdNS1s3GGO2CqYxg4tgAC1udoNDGOqBpRha%0AlNQQ5crTpHRYDMNmoS224gtcWoM3TJ/9/X0eeOAGykROTk+2zp/073qIjoVkEYzpINjc6NNjJ75E%0AXdfbWNlmAmCHtqHNY25Eqo1yrVRixLRtS9/bpI5Wo6GWPIkOtvf0raUsSpRIXIsA9LbBe0deGrLC%0AINvkslmsa84XDVedYDQ7Yrp3DfnZZ7EehFBJXJOK3gV657DOs6m/CyFijCL4SNf1QwV3ao2wtqFZ%0Ar4cIXWqUUFoOC7DAYjHHWbcV2tKFuAdSw5o2GcgUA2zbdHIX1ZiyqsjWbRJ4wuVntlGI5SSBqoWS%0AOO9p2jbBuaVEGYMYdt+HteP2fRZCbiu0U/3z4E6R6SLunU9fi3L7/d4HhFCp6ctkQIpASZka7gSb%0AHQaxgQvdd//fTAbuz9AmMUoO0Zj7v552ZBgu8pfHbZbpwU1lidEn2LpLfKjgA13fp98kN6BfT9u2%0AFNmloCCH9yRB3hLXw3uHH2B6McbtbluML14UEwNdsyI6R6Y0rsvo2zWVAi2Hm6lP4PTg/WDOSjcP%0AYhLp5FbgSJZT59P5p6REKr09J51Lx5gLCXZtnWM+n3N8ekIIgelsNsQZM9pBiMwH59TVq0sW8yVN%0AvWa+mCOUYLI3Y+ka+ug4X86ZlhLfj9DeMZWaG9Mpu1UB7Trh2V2HlJ5CGIiO2i7pmgad5Sgk0VmS%0AoT3FoGQQ2x2eKOQQkRPbKFQUg/sFh0SmY1IGRrs7SSzY3FKkQgw3kLSLkf6EQVh3Q1Y5RPAxYoOg%0AD4IGwbp1rFdnLHvJM3dO+eTTz3J2NscKgTIlZm+CICN6wGlEjOiYoYUiE4GW1OSIDCgt0CK1zsXe%0AI0Mk20xabCTGdN0SPiJkgqgzRPlC7+iFA52hpUqcIMKQ607Z6LAVXcQWni+ESE4cZ5HeY6TYxgej%0AlkmgyiRhsOESNscciVNFaghJ9l+SEKTlVqCNajAHx3TTT9dnT6RLWX85xFnDS9GRzgf6zuJjRAhD%0AqTR7e/vMdqZJ0Blak7xLEz5ru+3kVsqN6zSmRpA8Q+skmuV5jkDR1ptoRTr/pUoTBqEl0icHbJmV%0AlLrAqIxCFmQyR0dNmV/GWYw2/M/X/t/M53NkUKg1SC3IrCF0nm7V0dc9RVFxODvEZCV3mnssmyUj%0ANaWUE/q5ZX73HjvXdlD6xRBD7Q2lr9AmMbHyMiImJRPtmRaR0sfUtlkIlBHIbISwnl0yqi5iBsC5%0AyQyx1IzK8ReaWvz3+E8YucyJq4iNjrzKULVKCyMvWa9XLBZLdnZ2GI8mqXI8z3F0LG6dc/fZOzxw%0A7RrT/Rm5S8eb8wF7tmZV1+QVjCZpvqR8gXI5XVNzvlixwiJnGeWoJMSetu9pfOB8vqbQiuuHe5hs%0AjIyBvq9ZrxqOT08od6Y8fPDA9vl//OMfZ71e843f+I0vEk/uH/v7+3zbt33bS77+F3/xFzRNw3d+%0A53dycXHBBz7wAd773vfy2te+lpe97GV85CMf4dd+7dd46KGH+L7v+z6EEHzoQx/iPe95D4899hjf%0A8A3f8K/+vizLOD4+5iMf+QhvfOMbec1rXkNRpIruf8+4efMmN27c4P3vfz+PP/44jz76KGdnZ3zo%0AQx+iLEseeOABlFJ81Vd9Fe9///t58skneetb38p4POajH/0on/jEJ/jSL/1SJpPJSxeow//HGDk/%0AP+cDH/gAL3/5y3nVq1613QiF5PbbG+1ysThHSMXzTz/Pxb05165d5aHrj3D37l2s61FK8tmnn2d1%0AUfPQQzc52r1KPxQB3FneYXW+BivZ393haPcK/ajj3t17rC8alIK79gTXOsaTKVcPrmG9497JPc6O%0AF1RFwWxnh92dPTQFXZ3m+KH3XJxeJEBsb+HwCG8dIYiBuZJA/ComePz9srIWkpnIaVYNy2VNowXj%0AqiJIRRMEoW5p644gFbIsKEdjKA06zygmFZ6IazNyHzC6TKy2gz3wEd87ulVNt1ixni9pq4y60Iym%0AI4LrmbuG1lum44rMJLdBps1QO345lNZM9vcIPjUBNnWLlXBaL6nvWu6cn2O0YTyeMSpHNHWDLjMO%0AblwlM4o804xGBaPxiMnOlOeWp5ycnXJ8ckbTWnwUOA99iERl0EWGE9Dali5YOiJt6JGFJp+OmJaa%0AoCSqyvFKsuwbXExOlGTBH+7vIt37pRSp/ISILCvy0YjMlAQ5FCEoqPuas4tTMtdhj09YHN/FNmsm%0AWiAIeN/TNkus7SiLKm2Idz3RO8qqpMhz+nqNtZbZeAaDGyiEwGg0oixyzs/O6PuWPEsMma7rCN4P%0AZUSG4Bxd2yEQTMYjynwjwMZtvCoxQJMrxHufBHGRnAVCmnQP1hJP2JYNXA5BkZf0MaY4dh+TO0i5%0AtCFlfWq7silxsdm4Di4kZtHgXpFGo0QqFRFEnDGpdKXIycoKVZYgDd4ne802tsVQWhDS+luItJUq%0AxFDAIRUxJIczkRSVghS/3/xuIYeomkH7NPcRMiV1AhFHIA5FQGYQMhQKLSVqSDR4wdbpH4fHZ3g+%0AKA0EgkjrIzEIYIIk+BA3bVsplSCVRAaBG5pIxbDh3tkeF3xq7NJJTzBZRlYWmK7ANA1937Narocy%0AEvAk11Hah/C44bphhuMjrddiWituU2HxctMx7c4xLNEu4dNRIEIgiJSmCClDx7BwS48zOKACm9TH%0A5boOhob1rqNrO7rOkhdF4lpKObBGFTqvCCZs3Z7/JRhC2zdiA5warHHOOuzARfHOobQb3pCB9YBM%0ArgbnyJ2lbmpMlnb1N7W17WAJM8YgQnLc+IHAHaVEhdQu44eTWWuJGiyBUl06DsIgyGwqgzc14htQ%0A4Ab8XJbldgE+mUw4unKFYpTRdi3n5+f0vd0uap1P8MWNZc4PLI0tx2IQSNq2HWJmcguP3sSLNu6U%0ArZC0jfCkk7zr+23NfVWli6Z1gRBSZKxtOkaVG2CmFucsXdsSgiXLdLJHyuT4WaxqLhZrGheZzmaM%0AZwcoU+G8TzsiKi1CN4+dFksbr0iy4RE91g68Gp2cSa3RLIfIw3BAJBfIAEVdr9f0tt9ORlJm1yNl%0A4mikHTENUaR66s5SjlO9aVEUSGVwfUTI9Hx6a2m7jrJKJ8/mYrGu1xhdJMfLkHXexGySnS+194AY%0A2Edh+yfFlPTQYOW3u/PJopeEqtVqxWQywdokUORab493IRRZltO33X0nhvicv4vtxc8PFtJLYyHb%0AYyadUmJoGErHgtaGvMiRUuAG9x2CwUXWDTwshdEJAL4Rg5bLFYzEVoCCzfknh5uFGyj8KSeshoX5%0AxiX0otPcW7zryZUkN4roLfV6Qakgr0YUWYb3dhAFhyae4XyQQr3kYrYp45EyEf/lwAFw1lE3DW3X%0Ac3YxR2lDjJF7J8fcvn1MURimsxnT6RSlNU3X0Xc9wQeqouRgfw/fW+bzc2Rp2Lt6yGxvl3uLk9QE%0AFXyqPe4cdtnQ5SuCzhOXxqYGr2DXSANGlAgR6G2Ldx2CmF4LKRcupSJKtd0xUXKA3Pv02p0QBAXO%0AbWJyg0swCIIAlZvkyhrcQAFJ5wO9T4y03gbavqfuepq2pbOWzjrWXUvdW5armj5IvMi4d7bm3tkS%0AJzLuni+5dXdObXuUyRF1z3QC6AxiErIkBqNH5JkmeGjaPu3gRJF2JkWGCjLxhmKkEJqok+VWD45G%0AhsmHHnYG+z6xrkAgA7Bpf5NsoYQxJgFVDZOW6FxyeypNtElQAgF5cs8omXbMNuC/INK1PwiPJ7mm%0Aohja9KLY2o1FTABrgRwEx2RLjj65DRmEXut66MXW2CfNpYj04ltcEviyvGQymTHb2WU2m6GEoula%0AmnVL71v6Nh2PbuC7ZbnBdgWIyM5symxvnMC5IrGpgksi9Pn5xTb/X2QZ1XhEVhisSzy5XGXg0nOZ%0ATqbc2L9OTsGkuhRVtNJ8xRe9htsv3GZd12Qmw6jUQCkygZgKmqZBSsXBwRUkilmc4Q8jo2pC9IL1%0AusYGj57kg4vkckzVhCvZFUxVEgh4tU8xcew4SdU4TNsjpaA3kb1K0YUEvRw5ga4tJQqjFDrPIJNU%0A033+e/zvHW7tOH/+lK5qiTuRvusod6sU4T8PLF6YkzU5aqLpbcf0+pQsGOrViv6epREtvXcokTHd%0A2cFGz4Vt6Bc13aqlX6fyjcP9AyRgo2C1vABv2R0ZzGiPfKax9QVdPcefzOlsJMYS5AhkYDKbEs2Y%0Aexctd+7O2Z332+d/fHyMtZZXvOIV/+HXfvv2bX7u536Ohx9+mLZtKcuS3/7t394KN+fn57zuda/j%0AW77lW7buole/+tX80A/9EB/84Ac/ryC0if4/9thjvO1tb9s6yA8PD/nlX/5lDg4OvuDzevDBB/nO%0A7/xOfuM3foOf/MmfZDqdpnauuubbvu3btnDs17/+9bz1rW/lT/7kT/jbv/1bsizj7OyMo6MjfviH%0AfxitNQcHB9R1igUdHR1x+/Ztdnd30VrzL//yLzz11FP8wA/8AJ/4xCd4//vfz8nJCa94xSt409e8%0Agd2dGT64IXphOb53jO17bty4wY3rN1iul6zrNd4H1uua07Mz8jxnb38fay1Xr17n+N491qs1SgqK%0Atudgf5/JZApRIESkqTteuH2HA+u5fu0aeVERIpzP5yzmLU1zzGKxpqwqHnrwEZ5//jmapiUGT1M3%0A3Lr1Aqt1zf7+HrO9fUyeEZ2n61ITsYr6RbHZUV7y2oce56njF3j2+A4XiwWxXdH4tDAPLi3EgvcE%0A2yHVGMYlXiucArREVBPyLKMqJxBS+6+WiiIrEC7S1w3nx8e4ukHnOXI2RTpHNikQzQ6TSU4+RL6j%0Ac5zeu5cEgmFErehHBX3boQ722RmKNgiBxvYs+g7f1OxqxY5RnC5Tm5hSilzkKBwTGXCFRI8LXHAs%0AGs0nL445O73AeyjLEXlWsWwaitmM3ih8mDKVgVZ4lvTMXYvNBNXOLsV4hMwzat/TLSXe9igpUEaj%0AN/cBkRpZTUwoD0+gGE0oqooQInXv6GwHveX4bo3pO5iMEBcL/HxO5j2FkhRak2eK+WlKQIxGJcJL%0AurohBk9pMgqT0dg5vrMU+zmp/KcjxkhZlhR5lpqinUuMrxDp2g58inHHwW0shaAqSyajMUWeb1MB%0Am3j4hl8ZYki4DG+JarPBH4lagE4IDBdTccL9o8gyVARv48C16dgwgAIRrAMXEGnnCrVp4IoSGRVa%0A5Wk+pRJbUMqI04boHUVekJVjdFYlR3gcBJsY0/lFcvsQScJNSM6IFPVS2xZOIDnCXXIqeUixv0H0%0A2PB1srKgqEpCCLRNS9+lcic78G61VZiBL5QZkxpEEVtExVac3gQl0q4wceBfbkWijUDC9tvZcFPT%0AXCtcuqoBlMTFQN139EODrDIp7saQvChHFdVkjMkLrEtlUv3Ah2pdj7CWtm8BKMuSqholMwmRTIot%0AUzWKNBeXMTWB4sUWVaAQWyRITL1Dg0eeLbw6xIDbpDykwQ7FIj4OhT4xNcMGv2mgUzBwnDZClxhQ%0AJlLp7Qb/fx1B6H5nzIaqPthhpUsL06ZvgDbVCg+OHiF6TJ4lLk2fDrgoxRb4ZXtL37ZE79EqKahK%0AKfreDrVwcmiDEkM5TdqZ3zRQjaqK6XRKN205Oz+n7dptRGuTQS3LksViQVVVW3hzjInZslwuODk+%0A4dqNlIW+devWNtYTYwLZbRpnNu6iTVTs/g+ubdstc2czkdiIUxv30GQyoaoq5vM5hIC3EVkW1M0a%0A61MjV4AkgAQPMV2s1osVZW4Sz2b4HOq6pu1qdnYPkyPHO4yONF3LYr1iXbfsXykYz3bJyoq2PwWp%0AKKsxTWexLjUH2JAWXMokq91yuaSqElOiXtfs7s6oRhXnF6cDdCzQ9W2CDRq9FbqcTyyM5BAyxCi2%0AYLCqHGF0to0W9gOwOgKHhwecnF3QNC1aZqAS3C0I0qJz2GkWMrmprPfobBCBQkjVg/c5wcLQPKa1%0ARiBp6obJZLK1Xnvvt64O5xy2t0MGN8Nay9nZGbPZLIl7Ih3vfdthTL4V+4zJ6NoOpcBoTSsk3iWe%0AyoZnEkI6ZuXwvOQA69tcdNMx7rbnUIziEkgeE0zYZJo8y1NWViUgnQ8B17VEH8mKnKwoCMQBSJto%0A9xuhzEePdRat0iI9+MSwEbBlw9xfZw1JFlRSYnSqpfTW0tWRWilGeYbINAyxTuc9bdcnIVfrVOs5%0AuOiSCDQ44lTK4SIV1iWH1GpVc3F+zvHJCRfLBZPZlPFonDLABqzvCNGTFwZEwXg8YrGYc3FxlmJj%0AkzHzs3OW9QpnE5usGo2oqjEXFz2uj/Stx/eRvnYsjpecWolatZShQWARyiNLTah7lJHkOkMXBmPM%0AplmTLNuACSMMjCSd56jhe9zQTblpkHI+nU8Mouaq6WjWK1yIBMQg9HTM50taF6jbjqa3LNYJoNc7%0Az7pt6W1PZy1t56lbTz+4hJZNYN0HgpIs6kBjI5gEqM5MhqymjHLNREnAowiMRjnj0tD2a/bafRAB%0AU2bpmNIKqZPDJx0mYmuvLssyWeuHz1QwTKisS6J033O+OOd8fo5iEMkRWB9TfCxCsAHX9qmJweSJ%0Ay2MtrrfgAtpkaJHOU7SkmBQMCiwRkWzNG17bcJ65yDZGmhKjaedLCEHXdkTvyU02MHk81nqctyAj%0AcgBKqyDS8XrfUFKTZwVyWBSUWYUWGba1rNs6OYdCAlJmKkNXZmADpGtQpg3aKMq8YFSUjEYluckT%0AI6G1aKEos5xMpTjaaDomKxPMv7V9Yj65iLUpPrwzmXG4d8gollTmPuBthKoz3BxfQUxSaYL3fgAs%0AMlxPUoRW65zgI5PxhFE5RinDYrGimN4AqajlSxtVpmrGPkfIoPHRga7QylL5wE6hKLOI7zrE2LDK%0ABcuuJXjHLMvIRHKZKQFCSeZtjagtE146Ptf18KLZxn331ve85z08+eSTvPOd7/yCzJZ/z/jDP/xD%0Afud3foef+Zmf2TYx/WeMz/da7n/8L/R6P9/P/Ht+nxCpVn6kxszvzilCyf7uHpnPqUxFOS2RjeTk%0A7jmq1RzsH2C6jDwzVHs58Xrg4vSMeajZ298HmzEqC25cKZlfWM6Wc6QW5DsTJtU+Gkl0hlXtUtRf%0AGFZeUFvLeOcK42vXcTrn+c88xe2TJVCwt7NLluVMyzGPf0nBR//5ozz3wj3+x/Aa2rYlhPCiuNO/%0Ad7z+9a/nkUce2W78PfTQQxiTWodijLz+9a/niSeeSPDZgWf3yle+Eq01p6enX/A9nk6nfOmXfimj%0A0WUHXlmWPPHEE//m8zLGcO3aNUajEX//93+/nXvcuHGD/f39LcR6NBrx8MMP0/c9//iP/wgkh/rN%0Amzc5OjpCSsnNmzeRUvLhD38YrTUf+MAH+Nqv/VrquubJJ5/k8ccfZzqd8s53vpPXv/71vPnNb+bX%0Af/3X+dVPPMMPvvGtXL9+leduPQ8yEjvLC3dfoPc9L3/FK5jsTLhYnLN/tM9kMuH0/JTVasXLZeRg%0A/4ByXDBpx+zu7rNeL/nEpz7Oan2Do6NDsjxjPj/H5Brp4fj0mLZvuH7tBrsHR6isYLlasW7WvHDn%0AHtoYjq4csXNwxKhvWa5WdF1L3TZcPLfg7skxVx+4wY0b15lOJomv5iNKbsmMAFQm49U3HuFKNeWK%0Arrh9co+L1ZzGdnih8Rlc+MgitDTO0jRLJntT+mhxtqUqRuRViuCZWYXRORJJ2/X0QpGbHBnHjA/H%0AxN5ihKCXktB12Erhmoo216n902SJv5UbRGYun2RmUA9cpwwB26V4Tmph8ogoKJWib3piWdFmBafr%0AOfeOT9P90Vs8nrIqODg65Eq34vrNGyxKzcW0YOkqZFR4nSEmU87vtRA6RtM9ulnF3ECnFKtS0zsD%0AUSPHFWY2QWQa1SmKLCKDG+q8zXYzN3iPcoEqKowWrLuWGAdXjY+Jh2h7sD2hb7m3WDDa3WUPhe56%0A8hAZ64xJluHbDts1jKuKqihYnC3p245xOabIcmzX47qeMi/ITcZ6vSY4z2Q0JtOa9Xqd4mJKUeYZ%0ATbNmsbhAa8V4VEKM1Os1isje3h7Z8P7nWZa4M0NxRuTyXh9lYvEIDcIkh24qpnAg04aylPf70RKz%0ACiFR1hKtx607ogCZi8EN7ZHJwUCyWQWiF8iYBAhhIy5YvPTIIscUOTrTxGGulecjTF7i645AYvpE%0A0nxaSUUqsFCE2OOHopGMVOZhA0mcEgpEikvFYbPbWovzPhVzDK1cZZ5T5AXGSKTOyIs0l2vbFjvw%0Ab1y0tNZhest4NEp80G3iANJvZGt4MFm25cYGweAySsxbKSTWdoQYhjlKGJpZBzPCwCFCpFbx4FNT%0AbYgB0Q98oCxtTmqliFIwmY0Ti6jt0TZFDPu+H1rykpkh0TN9SpgIgQ49mSkwWpNnGi1SaY/tu4T3%0A2Dw3AirKYXNz2OQVasvYEkoOQOwBlaHSpmPTNDgEQqc29dB3LzKBECG6dBxIIQk2IKPECrs1UCST%0Ay3+B2vn0eaXFQtu2dG1S4bIso++TAyjY9IZtcnnRe0SWY1IWgsAgtASw8jI+YK3F9T1aaXJttq6e%0AjSDEYFVDbqjq+VZtHE8m3Lhxg+gDeVHw8U98HO+TMLH5s1mYKqVSK5qUQyzNcHJyyj/8wz/wKvtF%0AeO+ZTqdUVUXXpQ+zKAv6vqVtN01iiT8UIy9yYwAvqixNIoDcNoltJjsbsWXjYvKbuuHoEv1dS7LM%0A0KwbjE4589V6wXhSJlFKSqTKmK9q1os1R1ceSLnaoS2s7h2r5ZyLxTnXXc94UjGZjulOz1IrUFZi%0ATE7bheSC6d1wQid6e29rMpcYGdZaiAztZwqpUt1z2zbE6CmK/EWQts0isiiK7XvcdV1iSOl0kQ0+%0AYjsLSKbjGfv7RwjxFPV6zahKwhtsHEbpYqmHqsH72VBKJf6M8xtGk9oenyFc8prqpkm8qiHK1nXd%0AVhBKmo1IEbEsS06crhtEPTH8VxNiO3yuiUu0gWmHENEmR8o1PgS0TnWTXriEn097B0MkbKjrHo6V%0AzYVCqg1j6LJBYDh7kkA0VuQqQezWiyUnJyd0Xcd4NObK0RUO9w+YzWZEl3aFN+9Xeq0WKS2gtvEy%0AKWViCRGRW2vji0cMSSyN1oIWZCLH23Rj78QlCC7ZIyPWB0SwbHhbmc6SwCiTO8R5j7eOs4s5q8WS%0AOHxtMb/ghbt3kFoxCoFqVFGOSjrbc3Z2xnK5YLmcMplMmM2mrFZLlsslXdsyGo8YVQUXS0HXXv0I%0A1QAAIABJREFUNXRdR1kVTMdT6lXN6qJmqWsWZc2KgtobauNpcXTNmqqQVOMCI3O0GhoflCGvSoRM%0AkYkQIsEYopR0vaNtHSiJcgatMlyEVdOwata4GGhcz6qpU855OO/nq5p7p3O6Lt3kmq5nWTcsli1R%0AgA2RtgPrBUKBixHvQRkwRtDbgAsgswJR5JSzgiorOF+vEYsVbtXR+7QToa1lX2W87MFH2N/fJTMa%0AvMNIz2iUo3RA64hUESGTiy3KdANKLsuUaU95Zret6EyxP59y18P2Ttt3XJydI3rP4uyCQBJARZAY%0AM2S6swzfezrVEHpLmeUUJk/ONmsJSjCqJsg85amjilSqoshyjE6gTkdJ0GGA6me4PsH3yrJMu3NK%0ApNpSo+n6nlqmGPMlxNzR9TXO9WSlQUuN9RZvNzHSy5GZgtwUqSlTZkhhaOuO+fmcdt1SjcfsznbJ%0AJiXe+SHCmFOvVtTtmlExAhFRQqV2n7anWTfY1qKkQgmJUZoiM+wd7LOzv0PX99w7PWGxTueFbx2F%0AzNnb2WNnsksWNXk0GPniaUBWC0Zmlnb5li0SuXXY2iaJdkobovS43pGhED5yMT+nrhuqoxIbkoDs%0AP+d9CKtAvAj0dZ+A/22DnS+Z1xaXj9gvCmRIjuCVDNw5PcU2DWLviB1dJFFfCBbrFZ969mkeGB9w%0A9Kr7ri/DJslf//Vf8773vY+Pf/zj9H3PAw88wNd93dfx5je/mZ2dne29ZbFYcOvWrfuujf/fR9u2%0AnJxcRsP/M0aMkdVqxbvf/W7+7M/+jIuLC27evMlb3vIWvu7rvo6qqri4uOBNb3rTi+rU7x8PPvgg%0AP/VTP8UXf/EXv4R/uNl0uf/3/c3f/A3vfve7+fEf/3EeffRRDqYHPHjlIf7xzj+yOl3zwOFNRJ+s%0A+XujA+Su4rlP3UJZyeM3X07sIqEPzCa7PHhNsD5r6dYefVjSNQGhJDs7RxwcrXjm+bu4WPPoI3vY%0APvE2dnaPQJe07tPcOZvz3K07TKqKL3rV4+xP9nns5a+EIHj2Y5+i6yKj2RExalZ9x87RdR55PHBr%0AcSnGbDZDNizG/8h45JFHtu9Pil1nCT9wX/z/Qx/6EL//+7/PU089xXK5JMa4xQF8vpHmBgWHh4f/%0AoeezGc8++yy/+Iu/yPHxMe985zt59atfzZ07d3jXu97FL/7iL7Kzs8NXf/VX85d/+Ze84x3v4Ikn%0AnuAXfuEXODg44K/+6q/4lV/5FX7sx36Md7/73Tz88MO87W1v4zd+4zd4z3vew2te8xq+//u/n7/7%0Au7/jmWee4bu/+7v55Cc/CcAb3vAGrl69ypvf/Gb+n59+B5/44k/z6M2HufHgDU5OT7GnJ4hM8pnn%0AP8PZ6pTHHnuMRx5/Gc5Znr/1PLVtkLnkqc8+xWee+ww3rj/AAy97kNV8gYuOye6EW/du4XEcHByQ%0AVTloge2g6WvmywsCgYdHI2SeUwoBWtF5z3K5ZPXsZ5lMRzz8yCNUi3Oee+45QrCs6jXHF+e0ItDj%0AOdrZY393jzLPWdfrBF0dhoqw5zWm2GG067kmK571z3EeV6yCp8axVhqZGUJpMLtT+ipnbQNohR7l%0AtARct+RsGalGI5TOqG2CFwsEtrdkUmGEJNeGLEpCtPQ6QiE5tz0qQhECZZZhjo5AXwpCIssxDz+I%0AUZK2aVgulvR9TznKKasKIzW6tXjrOGkamqMdYiEJ1tJ3Nav1mhPXcWd5zjN3HONmzng8hutH7N58%0AABmgqVsaNNP9CUFLZlePYDbm6eaMXoLYKammqTLdxcACl6Ixo4yyMqnxjyQgRB+GcyaJGcFbbG9p%0AmoYoWjKX5rgqJnerExHXdxjr0a1DBYvsHEWIlFqggqev10TnKbIcEWFxfk5TdxztH6Ezw7PPPouM%0AgWs3rwJiWzE+mYyxvaVuEidrNEoojbau6ZuGfDalKkqc7Vkv02b/bDbbJixC8DRNQzvwWcPGJSME%0ARhu8cHgVU0tzbuhiEnpMUabSlM9ZlLvO4qUCH8iVQVSjtGEdIPqI9uCHLqsQItJHdNQIIQGFt2Bb%0ASyQQO0/oUtrCO0dvNFXWYITBRIFG4xkasvMMxZA2cT0RnYwWKg54gYASkiiSa13IiMTg+i5twg1z%0A8rjZzBKRVVPTOUe5YenmGYUYMwmBvm1Zr9bbhq/OWWz0lHmRREOphmtt2qCOIglWOjdJeIphW8eO%0A1kitcfQJZB78tjUthsTwQSgGDNLgKBqSHgTkMI8IAnrvkjFkyHWlNXgEJTAyS+UJodgKM5sm685Z%0Aoh94xlaS+VQc5TEYowGfBEKV1j0xpk1xF8Mg4qSvaaMGp1AaUgk0CXNifdpUs0TCEG1NCQWfNAEU%0AQgTEwHUigBOW4NO9aWN+cC7xotR/BUEoDtlEMbgKNpXewm2gvSQL2cCDCAMxe1NTn3aXh+jMfQDd%0AjdAkxGaRHbZvSGLbpJ/b7lIPbpBN/Obk+DjZo4uCer1OFdbWbuv45OAs2bB9NnybjW1/vV7zmc88%0ATduvGU9GeO8Zj8e0bZscEt6zWq1QSnJxccFsNh1aYu5/b+IWHrhxp2wmcn5wT21Eqvsbr8LQgmVd%0AUgfzzAx2sgGMSsD7iO36QSzSxABBJNvgalkjhWQ0HqdN9QEE23UN9WpB263IMsl4PKK/ULTWUpYS%0Ak+VEUvV8Z3u8D+RFmdwmcY71jmxw0EQu4YYbDo61HZuGNgF4b/FeE3wSiVJrl9qKh1meD7GGod0g%0ARJx1GK2pypLMmJStlQqJoo2Crk+qr4Dh6xBdstsqUlOWjAlYnI4ZeVnN7hxZnsQ521hiEJRlRVmM%0AsP3ykvsS48CkksNnlha/xuRonSe7vR8qoLP0/SkWeAkNNwPdP4Z2e7wyHPP+Po7Q/cfK5phPjLtI%0AiA5rW5xTWyFx4ypSKsXHBCHFjzIDg6W2KFK+fPO6N41GSuttteLlTrIYbk7p73HIjn/upvVlC1sS%0AkAKCoP0Q7+whz5HEoVo8bB5uQAmn/6osQytN03Sp/aFpaNYtJ2ennJ+eUY3GHF25wuGVa+SjMS/c%0AvpVU/Zhy45PJhMViwWq1oq5rptPpFgS/aZwYj0ZUVUFZ5Mll2DSUkzF7kx3qiyWYlugkbRvpvUKa%0AEaacIYsCg8LkSUhwUVH7pOD3MUKvQSpc1Cmf3zrWzYrFek1nA61zLFaJrVFby6Kpma9XdMHTB0dr%0AW1wISCNxwVO3Pat1oOtSHblA0LmI9VCUBqkl5JrJdEpRjliu1qxWa4KS1CLQdj1t1yMlON+TZ5qd%0AWc5kmhOmJczXLNYdzbrlvF5yfH7Kw/4hqqxiXJZJhPQ9mYFMR4wOmAxc39IP3fBKJ1ZbcvWExG0j%0Aw4d0fJvcbK9lEYG3lkUfaCxkHkyU9M5ClGglKYoxs91dDg8OyZXBtWniXJqc3JjhPXCpbrQqiRJW%0AzRqipygMZZaRaZNcRwiUNFsOmdo0augk7Ky6llXX0Nqe2vZ03nG6uODuyTFeOKpSEQL0vUHpiFEa%0ArXRqBnMvPvgLnZOZAtt7ohNomeO7iG0cVT5id7rHqBjRdh2r9XobER4VE8qiJHjLeDLi+o1r5KXi%0A9PQe52fnlHnF7myHMis5OTlJk62mo16usMHTdQ1t26TdO10wzip2RmMmRUWlCnQ3gM2HtYaIkPcm%0AcZ6sQ9k0aREqJOH17JzVcsXO7l5qdYnJ/bR0HbdfuEPX9oxlhTQ5uiiI/nNcgr0gaw3J8Jfa6eYX%0AluX5kmpq2N2fIaJKjiatWJ51rBdrbs5KitFOmhbLFMvrWknXXoovMUbOzs74pV/6JZ588snEiSjL%0Aod3zHr/8y7/MBz/4QX7iJ36Cxx9//CU7tf9/x3d8x3fwHd/xHdtr3X/GWK1W/OiP/igf/vCH2d3d%0AZTwe88ILL/CzP/uzzOdzvuu7vgspJYeHh0PU8nLEGLculbIs+eu//msefPDBrROqaRr+6Z/+ia/4%0Aiq/Y/kzTNPz8z/88r3rVqy4dUxFmkx1e9tCjnJ+ccef52zx082EyXTCpJkQbuHH1Bqenpzz7mc9y%0AdHSEVhpfRnZ39zm8co27d+9yej7n6o0bmLzi5PSCoqz4H69+Lc989rN87GMf54seewUvLO9w48YN%0A9o6O8ELwsX/+Xyzbhtn+HscXc6JW7O7ucP3Gg7SrjrPjY547vsv169eRo5IuBqb7+7Bz6brZ39/H%0AGMOnPvUprly58q++z5tNtM2m22ZsQMuf72fe97738Y53vIPxeMxoNEqvXWueffbZf/OzTbv3n//x%0Av9Dv/Yd/+Ac+9rGP8fa3v52v+ZqvQUrJ7u4u3/u938vb3/52/vZv/5Yv+7Iv49d+7deYTqe8/e1v%0AZ3c3Na9967d+K3fu3OE3f/M3+fu//3ueeOIJ/udQU78Zq9WKd73rXXz1V381X/IlX8Lf/d3fMRma%0AXoUQPPjgg9Rdw+3TOxzu7REFzPamFOOC7jOfpveJ/bSo51x84pzZbIYpNLv7U6y1rFYrAp758pze%0AdbjeUowKsirD4wky0LkWNIyKkhgK8irfQnw//fSnkTof5t2KajQiyshysWBd13zyqU8znow4unqV%0A1XpFXlWpulpL5os59WpN8J7rR1fJcjO4a4bPJURGnWckc/anh1zPx+yiuXV2j9vLC+50K6QNEENa%0A3GuNEwLyHFUZ5KRKDgJnWeJofY8Qnlb0hKHIxJnE7SvzHFEUW16MdGN0gH5VU9ct512PCY5KSdx9%0Al5RewG0RKYwkyJJWJ6eEH+Vku3voLMdE6BcrFveOiaVmHI9SqQKRpm+puwYhJXmZU1UJvZBqtCUy%0ACiq7ifBIHJG1ltShpY49DkHqCwjpnhc9nkipNOWoQGuJc2lu523AB0cY4kqZiHSDu9Zblxa6ypEp%0Ag1GKHIXzEa8ydpViHCVqtUauW0xI0XPpPN26RgtJZhS26xERqrwgU3oonJEUOm3WNk1H33VURUlV%0AlXjvtmsnKQfXi3XkJmNUlMiY0ANSCIo8x2idhIYwNJd6l/AGQ8wp+LShEInJ3aNFio6rtCkSCCgV%0AU3TuvmMtxsjxyTF5NaEoJ4x3RsQoWa1XNG1LLx1OeqwPyc0cAwqFGMwNUifWae89dVtjW8uiXmH7%0AnrZrUEB9sWa9f8BsNGGcFWTGUObJUa2FQEiHIAPjaMM6waZFcoZrqdBqaKv1qe10Mx/f/EEM0a3B%0ACYN3aO9QQWOURGlFbgrKakRejanXa/qup23qtKnlavIsxd6M1gidGsW10qjMoMsCHSM6L4Z2W4Ym%0ANUGQiqgVEQ3OEaNPG+UDQiFuMDQbtIYQm6jC5fOPidMT/ebvJP4TCRujtE4JEyAr03Po+x7rEh5k%0As16r+47OWTqrMFqjtUALkcDiSiBjTLyCkIS9Tbs1Iibg+PC7w5CACiq51KMUQ6mWwktB26f0RO4j%0AWoWUBEGgSVwER8DIDcUyoQ2EHDZ+1Bee8/wfIgiF7aITkuVus2O3qc1GvrjlK+ghs7dlvCSQlRly%0Al2H4oLTWaRI5LJzD0DrEwIDY/mz6bfR9T5GnD//s7Jzbt2+zM9thVFXbSNfmj7WWvu8HUHPYTsju%0Ar6YXMvLss89y5eoR4/EYpZIFv+8tQrB1Q7Rty3icYmdSvrjBDBKwekPG34gHIpNb8WzzWjfCkR8a%0AyBIzyQ0xuHwLtA4x4Lqe8ahMVsghItFbi1Em1cL2ljKvMAPULkaD6xua+pxmdU5uSmbTEXOlaNs+%0AVZQrNVS+e9o2CUJFUaS85WYCPkSdYoxbO6kc2EPJ6ueHGNTAiQkB6ywjlfKnDJG9tm3Z2d3D6Byj%0AU9sIiGTxaztEhEwZcpPgtAxWvY2jhTDkSyNJTe96fOkHR0MSNhL5PX0ezqVmMZMplNJbEXATFWzb%0AjuT0SRbSDWw5hEvW04Za732g955MaRRy4DYFtLxs8hKDYr4RWzaPkR4vNS85b4n4rQi4ERAvOVRh%0AOJfSRf7+VpIUBZFDTDfxa0yWUZRlaqQTMmWuXUSb5PLaiqabHCyXoqsQqeUgDqBg8ZKLzyUomZiq%0ALr13eNcTvB3o+hs+VopUmbwgxMh6XRNCZF3XLJcrzs/Pt6KRc2nHpuk6GNxj5agir0ouFud0fYLU%0AjydjJpMJRVEMj5Pa68qyYDqdUNd1yrW7ntE4TRwWdYdtOugDk2LETjXFL1p8b1mtGpqZo0dSB7jo%0AHDf2r+BjxzJ0dHVHv+ypXeL1rPqeddezXLes2pa6bVm3DeuuJ0hFEIKm61g2Na3z9NHTxtSwpnKF%0ALjTj6Zid/Rl5keE7x50XTljXbfq8A3SD+200KodrQaQzgkw4GgN+klNUJSY3hK4j1F26uXaWrMzY%0AOZyQ5Tn52ZymrVmtXAIYx55utcTXHX7dE6QhyzUhgOt66B3ReFRQeNsi3XBN7dKOjh9q45VWaFNQ%0AZBlGakQYIrA+xSG7zqO6QCUN02LMqKjoVinKVWYF+zsHXH/gAW7eeIBxUaECZEKSYYabWYqWpYa1%0AgfXleoSIGCHQgEFitMGobHD7Zem6lVQ1XAjUXcNSt8zFkgu/YiUbYq4wQdMtO5wMZFWRduWCxboa%0ACBRFhpSC64fXXnTkX716AzMqubhYEFHkqiQzKglHHhbnK7q1xZgMvODs+ILzizNm0wnXb1xlsjvj%0A2vWrHB7u03Qr5uIcLTRGalSUROtpV2vOTs8IIpJXOTLTCQLa9yilmVYVuTTooMiCIo8K42RiNV2e%0AoUxURdf3hM6RM1wvvKBb95w+f8LFfEmpxuTTkszkdG3PerlmcTynaXvaw5bdgwk+Zmj5YmFEeUnu%0A06aHHBoxsIp6aemyiJQF0fWEmPLw0Wc060BwBkRJiAkEXpQ7lNUOUlzumnvv+Z3f+R3+8A//kNe9%0A7nW85S1v4cu//MsRQvD000/ze7/3e3zwgx/kt37rt/ixH/uxf5PT8h8d/1ki0P3jL/7iL/joRz/K%0A13/91/ODP/iDHBwc8M///M/8/M//PL/7u7/LN33TN7G7u8uTTz75kp+dz+f8yI/8CC9/+ct55JFH%0A+NM//VPyPN8KPev1mr/6q7/aCkIhBN773veyXC757u/+7u3rcdYhPDx082GaZctnn32ecTnl8EAR%0AJpHJeMr/9ZrX8U//9E+88MILzKY7VLtjIpKiGvHwyx6ldY7lasWst2QhwVXzvGSys8vJ6TnPfOYz%0AqJhKLWb7+6gipxyPeOCRB7n1nODu2SlZlTNznnpdM6oqrj94k8457p1dIPOCvYN9+q5nPJkynR5t%0A34fHHnuMqqr48z//c77yK7/yX90l7fuev/zLv+SVr3wlDz300L/rs3HO8a53vYsrV67wQz/0Q3zl%0AV34ls9mMrut4wxve8AV/9t8L+fzXRgiB8/NztNZcuXLlRa9nOp1y5coV7t27x3w+5/bt29y8eZO9%0Avb0XPcZjjz2GUopnnnmGJ5544iXxwz/4gz+gbVu+/du/fTuXuP97NnP1zvYslvOh+TBBbG/efID1%0Aes3FYs7t2y8gteT04pTr16+xf7SfuJ/RsriYc3HhWK4WTEZjxtMRxMh4UuG94+7JHWKITEdjJtMJ%0ARZUBKaq+XC7QJqcaT9J9oizIywxtNIvFguVyQWdbdmYzZjs7jCdj7p7c4+z0lBghN4ZmueLi7JyH%0AH3qI0X2vTQKFS07XEYZKC/TsgFJqJuWIfHXOyvas1z1taxHd/0vdu8Zqm95l3b9zd+3uzVrrWc92%0AptNOYUppncwI1g6vJaaUthGZYBpDeIEPUKvGmDTYBBIJiYmJH1QimiY1Ko2JGIoWiBIkgIAlxKDE%0A6ZQWKxSUdminM892rXXvrs25ez/8z/t+nmfaaeX1C16T6dNZz9rc676v+7rO8/gfx++IVF2DqWqy%0A0wKrrVsao1jtenbRS2No11JXFdo6THGBm7pG1S1aW1TK2KyxaPpbdxiNoS/rdNNvS3umHL33fObu%0AzbL+NGQ0MXnYDtxxsJjNqV1FahS7Sx0hVNLoWZoB/VAz7awUIzjDaDUqi00hBo/K0miZk4hekUw/%0ATQzZoypH0jBO4nhXubgrjWaKA+v1eL/lKSZyiKVZVJ7bGBUuSGw9xQTGiJAShW2qcsaGRGcqrrQt%0Ai6yImxG2A7V11FrDJO6nWduhlWa9XmOtpas7cpKGuK5rmdUNk5fIki4OP2P0gcnonKQLpnEsA/sZ%0A89mssDV3dG1L17YoOKQK9vtV773EDlMq8aZEiFHaO5VhygGDOqAqIpkYRuJDDaSZzWpDzqbwGOWa%0A0Fa1tK/3vTiofSQFiW5Z66hcg3GVMGKUgjiyG3cM255xmiR5Mg4y4QkKHS3TLDC0HfN2Rp4pVKtR%0AlcPahsp1QuTJBj8OWK2xGpySPZPKmayiiIDaoIxFycSbQkQ+7AWyUoSUmFIkefA5kbTAs+d1Rd01%0A+HFit+3I+h5+8ngS3k+MIaLLPq+utVTNozGVwTWyF5imQD8KazFHGWgrZcAkVDJgBZVdpuJyvcr5%0AwCM67F0OE3akw0fUIaZpEMeXlmF+pSpcaVmubSPecB+Y/HRo+t6XPPnoBUKuEpU11M5RGQFoay2Y%0AGKmzBeFJy3tSHD7yfkmi60iM0MngvjYVyRQsxjDhY8AYLbFBkHicEt5l5oG9YrlfxCJ66a8SLf8T%0AIQgBB1r7OAisTSthpkht4R40ddD0Si35fUEH8kH0CCHgkz9AfbVWoEyJseyFFjkpdAG3KSObfGvv%0Ai045J3abrdTi7aNPRQzaA8r21Zx7UWYvbuydFbtdoFP1Q9Og7XZLjJ6u65jP53RdWxgy1cGWeKgQ%0AV/uGmXSIje1v0CGEg2i0/9nOObFhFlFtb208WiqapqaqHNrIGReLjc5ZKwBtbSAbalcRfCSGRFu3%0ANK5h8AlFxI87Nqt7bNd3ePTR13L5yjEvf65mnDx1El6QdRUhJAEN+kDl6gcazkr+tORv9yybuq4P%0AzTp7ochaQ/DyueM4HQQvENV9GKfD7ywxtIkUItM4iYW2H8ghkoqzx2iZJlltUIXmvo9aRO+lySGK%0A4mr2kL7iflHIxtX7iZRcOVfkwl7XNW3bcXGxKiKFKmJHKuKOPgiGe/dNiokYPe28RiURCHMqERtt%0AoTRJaW0PIHFph0r36w3LTegAuEvhIEY9KFzqQsA/tAJoOTdH5D1X1eJ2G4aBcZL8sg9BKi69R2d9%0AOO9Q6iDsifC5t2Q+sFjUe+L+w4vdhCImibhpbchBbMOT0UxNzbiHv5fHr60lxMiu77m4WB9s/y+9%0A9DJ3757Ttg2np5cKHNohRWdyU05FIG3aln7qmcIEGpYnS+Znc85WF1xsLhj9yNF8wbhcMPY7tusV%0A46UTlssli4sVq83AuOsJw0hbdyyaOb1b0fcjm93Auh8463vinTuksecTfzCQ4sQURoYwMISB7TSy%0AmzwXg2cIkYBMAaYYGH1gSoBV1F1D1bbkds6YIrtpYsoB11bUswY3a9AnC9zlS9jawjgxxihiWYiE%0AEJkGmMbEzkWaqtRc6gmnEqpTONtAJ1XPcWdQKpJ8kE14jGS/Zr6wDGpAD2vcONEaJVO+83POX/wi%0AS1XhF3Oq2hDzhDYBoz1VFekrjUplIZQgTlGaEofdwU3ZNh3aWJliDWOJV5SGtbK4CjEwxZFaieAB%0AUNuarmpobUWlLBUWk6HCYCKSmc+mnKuGyU8QPK3VWAUqRPLkySERlSXrnknvs/GGmDPjNNKPE1Oc%0A8DmzmwbubddcDBuoLT0RNUI3bzk+OmV+tMDajPdbQhipasdyueR1J69/6Ny/fuUGs6Mli9mK1XpL%0A9KCd42h2fGj4E/igwg8RP3icdsQpsl3vuHxyIovdACopjhfHNKYiRRGto4+EMTDserEYR4+pLD4H%0AtDMsZjNaW9OqihaHC9Lw4YJ+qHYewOHISL1sTJmmbskZNmlg6iOhDzgqumouAMPs2OUJP0bGfiJ6%0AmWIa7cpE+v5hlaE1DTkHua5aDVkzjoGYFco2ZdYVsFWNdTNiOmMYM94r2TyUtYHSDXD/+3/2s5/l%0A3/7bf8ub3/xmPvCBDzwEEX766ad5/PHHmc1mvPTSS9y5c+chQSjGyO///u/z6U9/Gu89r3nNa/gz%0Af+bPHAT0GCNf/OIX+fSnP83Z2Rlaax599FGefvrpA5vm937v9/jkJz/Jt37rt3J6esp6veY3f/M3%0AeeSRR7DW8ru/+7t8/dd/PW9605t44YUX+G//7b/x1re+lccff5xXO37/938f7z3vfe97D0LFW9/6%0AVt7ylrfwkY98hLOzs4Pz45XHz//8z/Pyyy/zwz/8wwzDwO3btx+Ks3nveeGFFw7O0c997nP8zM/8%0ADN/zPd/Da1/72sPndd0M386EF7VYcnS05ezinG425+z8nEcfeYS267h25zp3z+5x685tZosF2k/k%0A7QbX1ly6dpUhBl66dROfI0fHxxhnGYaBK0fHrBZLvvD5P+I1r30tn//8C1T1ExxfOkHpawxjzxdf%0AfJH1ZsP52RlxmjBa083mXL5yjS8ML3Lr7j2Uc8xmsxLhuH/v+YZv+AauX7/Of/pP/4lv+7Zv+xJG%0AT0qJ//gf/yP/4B/8A973vvfx3ve+91VfjwePzWbD3bt3+fN//s/z7d/+7YePf/zjHz/ECl7t+D8V%0AD7WWYc1mszm8fiAOr4uLCxaLxWEdenFxQd/3B64QwM2bN9nXcb/y2Iunf+Wv/BUee+wxQBxmIdx3%0AJG+3W6yxNK5iGEeM0Qz37kiRyo3rdG3LZrsmeI/TFefre1TOcHx8RFNXNHWFb0VMtmiJZg87FosF%0As65hGAaG7US/26FTYta1ZaBpSjNoQpWBtzGlHckourYmpQ5j9WEt1HVNcVWfYqxhtVoTxolshBXn%0ASwX6g69NozXRe9IkSYUjZVGzBYv5jNnxklxZzJ2ae3nC2pacLGOUe69uEk3nyLUDW3G+2YKxtAW6%0A7FMmeY8xDqqKaC1+vz9BkZLGLBfFeRLI1uCH8cFTmkjiIkyoHDDKSrIijGDh7GyknXq7mEFnAAAg%0AAElEQVRpTa1qbOfY7XxxuERJFkw9YxohK0xKVFliOkpJG1bOktiIacLs0RoOsrH45AWAWxtxi2RK%0A7zbC08v70p+yAlT7iEdGI0KDsZYkfelAWbeFiAV0SpiUWbiGhWuw6x1hO2CmSNfMMCkThhGFMLJ8%0AgtVmLRv3qpL7eME3SDIhSdO0lWKdlBLrtUTsZt0MZ0RETCkx6zqaumK7WTP0A11pK9u3Y5Gh73cM%0A/Y5xHInRC2+Q+2DpPTcvU6rHNWSdiTmRQhYR7IEjx8RmvWG3ixhzTlXVzGYzKlcxpBHlMybJvsBY%0Ah3E1Wjsp7xk9MScpoegDTFCrmrpxNK5FqUxbt2gc0xC5GDaMu8B2tTu8D9uqpmvFOWRcKwmGnFA5%0AlbKh6cD1VcahTRDAdZJzhIJ6yDFSuoFLlbomZghTkDRKSDTFYaidZbaQ4aP3gXGQ2vdhGBjHgckH%0AfExUMaCsplI11mmy1kSlCCkzRREarSpV7Q8kJNhTqVV5bfbCUPnYwZ1T/twXB2WyDNmzDOpiDmSV%0AZZlhKhFyjMHUlrY2VFGErMlbdBTjwjgOxOIoDykwUJxWWuNsVdjBFls5tJLXNWthSeWSfkookhI2%0AqzaaqjZgHHEYSbrc3rRGFxOG0lpEMUVxO5ZURRm+TCGiUkKnV78nwZ8gQWjvZvFeFix7N8KeuZIe%0AqA3fbxhzLg1NSTKBlXOH6EfcV7IX8UdrLQq5UvT9iNIFhLUHM2nzAEfGFoFHfqbceNdUdU3XdQXa%0AOx1ghXsg8N6ts3fySAXhdIjIKKWo6wpjjEzMcyIlYdOEEGgauRAISPl+nXwsFjXh7bjDjT6V77t3%0AhQiUWCIYGRGM+r4vnKFIVdkiykjleDSGmKTFZz8x9yZgjWEaAmFKNLVMNfphwpgMKTD2Gzbre1jz%0AGk5Pj5gt5ozDikxF3UizjA87+l3hr9TtwV0ltchCnZ+mibZ2WOeoKplc9H1fGExy8w8lFrfb7QCK%0Awn/fkbWHFIMS8npK9LuB1cVaIl97PkmMKC1ND0ZJJWIsin/lHH6S6nWVM84U62KaJCK2ZyBNgwDJ%0Ak9zw9k6wuq6Zz8WiLsBvWxqw8iFeCBS3VqRp28JBktcthvtCDg84e/bnljFWGpFiET/37+m9u02p%0Awzkmi7aIUhJXq6qKuqoPcUkRqOTCuY92WWsxdS3w9r4nxSjg4XGUiKRyKMX9x8j9iyn792K5QBWa%0AtFxwX3HtSTkXJVvy0FmJg0Ocdr60AdrigJsYdz0Xqw13753R94MIPyWeuRewcs4ykW494zBxcXHB%0AMIykAqdeHC3ZDVuGYWC73XJycsLx8TF37twlhMBmvZYJZImS3b17l9VqxenpiQDD75wzbHdMu56j%0A7ph5PWPbdAyrNcMwsep33FuvWG03rNfn3LzzMokobRIqoZxGVRXZWnxTs50mpizusG30DJ7C04G5%0AUnTWUTUttrI0MZD9hKkMunXESjMozToG9BhYjRO5rkje43Mm5ki0ijBlhjhCyFilsVlhiAfxWxPQ%0AyWBzoiKR8DQm0eiE3t7D1YobraF93RXCdYP38PKLdzk/71m/fIt7umJczIstGuZzh3GBqZ8YTaIy%0AUt2rIsQhsRt61ps14zhirWVoZ3gfuDi/YLPZSNVrKuehET6QrRyjE8h88gHraoFxorm4d0EcorBr%0AfKLG4rIiTx6VNZWtsNoxDgMhTMyaBqch9CNplEkOJcIZMyStcXUD1jCFid0oU7ysDWOYuLc+52y3%0AZlARbzLeZRaXT5jNj3DHjsZpnM4kV+Eax/HRMSfLhzfpKks8bTE7JnrNOIxMg6c7mlO1DcMg2XQ/%0ABqJPdM2c1z/+epqmYrU65+J8g9Evc+ORa5ycLKmMJbRzurbDKEWcPMO2x1rDFLxMI4lkC7OjOVdO%0Ar7BMHa13zEyNSzKJNkGhXoE6mfqAD4EcBXiosiIX4LXVFucalLIoDKCpq5amHbGmRiuP0ZaUZdLs%0AzCscQkpBKtZzJQvmmLJUuuZMVFKtOmVFzhrXzHB1R0iKrCtCimgjLSVtu6Su729yf+VXfoUYI+9+%0A97t5wxve8PDzrxTL5ZL3vve93L59+7DRlcto5g//8A/5d//u3x0EoRs3bvD+97+fd7/73eSc+V//%0A63/xL/7Fv+C5557j/PwcrTU3btzgL/yFv8D73vc+uq7j4x//OB/60Id405vexOnpKWdnZ3zkIx/h%0A8ccf5+Ligt/8zd/kr//1v84b3/hG/sf/+B988IMf5Ed+5Ee+oiC0b596JeNoPwDa31teebzwwgv8%0Am3/zb/i2b/s2nnjiCe7evctQ2IyH63FKh1IKgJ/+6Z/m6tWrPPvssw99XgwJV9UEH7h+4zpVXXPz%0A5k3OV+dM0XN8coSpLVeuXeHR9aN84Qtf4N7FPWZpjhkcy+NjlsdHbPodL774ItzOHB8dURvL+WbL%0A5aMjZn/qT/H8p36b9WbF7GjO2b27WCcDoOvXrtFvt6zu3qUzjtD3jOPA1etXuXL1MtM08cIfvcDN%0AWzd57DWPsdttyfV9kfPGjRu85z3v4R/9o3/Ej/3Yj/G93/u9fNM3fRPL5ZI7d+7w67/+6/zkT/4k%0A165d421ve9urvhavPPYR/du3b/Piiy9ycnLCpz71Kf7Df/gPaC0YgFfjOr3asY88PvXUU3zHd3zH%0Al/0crTWPPPIIdV3z7//9v+fk5ITXve51nJ2d8bGPfYzPfvazvP3tb+fSpUs8+eST/Jf/8l/46Ec/%0Ayl/8i3+Rruv4gz/4A37t134NpRRPP/30Q9/be89P/MRP8Nhjjz3UkHb9+nXW6/VB6HrhhReYtR3X%0AL1+jNpZhlHt3bSvCKEUMV69cRSvFvXv36JoOqyz9ZstiPmc5X+K0pd+N8vllgKCV5nh5zOAGckjo%0ApOR6biyVrXAzy7zTuGpHyGCNtCn54oaorGXetmItVzIvX52fM5/POT054eTkmFs3b3F2do+j5ZKj%0A4yPZqD+wUVIZcR3ESJomUvB0bUPEkklc6eZ83Y3H6JZL7qaRszhwFnrCNKIcZGdRbcI6DdayMwOD%0AD/TbHSYEkjGEFMnKoGNGkQipwHmzMIyqpqYKnVSQ+0Ce/MPsGaMxiw5tLdrqIuBUJJNIKjNVEFQg%0AKE1tNb0R4KzKCiyoWUO37HCuwhkHSRUxI6NCKPuTjI7usF70YSJraUmNZdEikWBVnjTZhCsna3pF%0A4eamTPJBHPkZXDLUWga6xLJH2zvUS7lNhWZWtyif2N5boYaJo6qhc400vE2ToCKcY93vmIKXFIK1%0ADNPIFDztrEU7w/r8nH7oOT25RF3X9MOW9XrNnmEaioPowXW8RBM9VXV0eJ875w5r5BBDSTPIelwS%0ADyIzaK1QxpTNuiZqSmlEEqHkISQI7HY7Rp8ZxzNyMsxnC65ev8rR8qSEYyyN1WjrqJsO42pihM2u%0AZ9z1B6ByaxuaeUXVNBinhWcYZC+wx2r4YWS92rFOiRwDmUBlKtq2ZjGbceXyKUeLhTx2JUO2ULAj%0AzmhZDxgjAlXUh72Y3hszSqucslJiJHvgQOzluapcRdO01E6g64v2iJSlhbnue2wBfYcQmYJnigFl%0ADVUMsq/Ssj6IOUnV+54dk2I5D5FkyV6NFEXysFdK5VxTJUqGfhgVA5CxJUmUJaLmJ2JO2LJfVGVf%0A5eoaU8nv6toGWzhZdaiJ01gKTgai90QfmXJGKUHO1FVDXSmM0fgwoYyIfU5JZNUXHjJaGqwxFowR%0ALmPOEisrz7fSAgBPiANPKWnKpTiDQhTmEAnhMH2F40+EILSfwAmkS6zizgjvJvhYAEypvL7q8DrH%0AJMlAne9XF+/ftDGKlU+etPtQwPug4izsnOLoUcVJ4QrPRjYpiaZr8ZNns93iihvIOXdwNO1FmP33%0APECJiyil4DAFV0qVurqOnO83hQ2DbLxdeZPImlnEgD0z6EGOy/53eFAs2rN49o9FochJpsbjOBJz%0ALgssizGyIY/R48eBYdyhbSeQ45jAOryPTL3HVi1d07JeT0Akx5Ghv2C3uQeMLJcdi8WC3e6CjEa7%0ASmIXiIK7bz/YA7hzUZ5jEFeMvKHlQqp0LhefQFNLfG6a5OY0jv1BYBGo8XRo69or9zIliSIIhHQg%0Ax+9p9FqVyr+c8dMkFZMqCWkfJfbWjJDntQbkNdRWl/NqRwiymZSJRiCEWBhP9YHPYwwHh9ee/+Sc%0ANBXtgePOOZL3ZMCHeCDq74WmnPPhOZPHb/BBNrMxFWvh/vxGVOG9lXV/rogopERZT6Y4czS5MHom%0A71FRIlbGGOqmoWkaiQ4GAa3tXUXBC/PJ6Ps8rqxziZrpPeK6NCpI7Xx6hUNor1pnKF0GEn8LITJN%0Ao1S6x0TwA6v1jvVux527Z9y5swLk9bxy5Qrz+YKUMnfu3DlMluq6YTabsVqtGYahvN/mLBdLLi7O%0A6Pue3W534HAsFnM2mw3rzQbvvQhnpVJ0t9sxTp5uvmDWtezu3GPa7bBkZrVl1tRcGEPwI7tpZB0m%0AKmvZaMgnRyirMSoRkicpBXWDdg6fMtMwMcXIGDw7nRjMhNGG+dGS2dESbRxDDDItKBNM5cRWqq3C%0AOIn1WafptOFSNgKARCYnEbGT65ypc0JHaQNzSqNIVKGiM3DsJIJm3DGNtRw1Fa3VVCpxsliwnM+x%0AusGoGWdnOz79O/+T//m522yHLf29u6R+h64ti+OOaulwVs5To7KIvLk0+hmpa88xoVKWulFjGbbC%0AuvGDJ07SRqKSTGtTiMz28a0x4LRl1i05Pb5E23b0/cjt81uEfiIPnkY5ajShHwmDp9IVbdUSvUxF%0AjxZzXGWZhoG4Hzhoi9KGrDXKVdRZM790TDefk/ue0U9MITL5QD9lLjYDdzfnjCrQHs3AOWx9Txx/%0AnSHmHmM0p5cvSYRqu+PB+qt7d+9xtl2TkqYfPDll2qohR82237DeboXdYAyzds68ExHn0skRq9UR%0At2/f5M7Nu1ilaZw95PJnjbhMh0d3tFXFxXrF4Ac2447zzYoxjCy6GadHxxyxwO5gRkONoYqaOgov%0A7XBk8FMo711DiIncT0W8zZiqxlWJmBXjFHBZFkjWVjSzjslHlHGgDf3Ul/rdB4+M9yNDHAloYW2R%0AmEhMOTGkQEyRMcsis2oamq4jKkhGXJNjDOSkaWYzmua+IPTxj3+cpml45plnvqwDY7+RfuSRRx76%0AeAiBX/iFX+ANb3gD3/u938t//+//nZ/+6Z/mJ3/yJ3nnO99J3/f8yq/8Cs8//zzf8R3fwVve8hbW%0A6zU/8RM/wS/8wi/wjd/4jV9WSNivST7+8Y/zzDPP8A//4T/k9a9//Zd83lc63va2t/HRj36UH//x%0AH+cDH/gA169f57d/+7d57rnnePrppzk6OvqyX/dzP/dzbDabQ+TnK8WTlFJ84hOf4LnnnuP973//%0Al4CX79y9i94Wd2vbsjxO3L57h1t3bvNY13Lzzi2mOHHp5BJPfN3Xstpe8EcvfZ5H9aOcXLrMdthS%0A1zXHJ0esNyvGfuDe3TucnpxSW0PXtCzmc77+DV/HC1/4PMN2y1hVpGlkjAGtMq999Dp/uN1w6+ZL%0AnCyP0Bp2m5ZLly9z7dpl1usL7t67y8tffJHr168zf+DNp5Ti2Wef5fz8nA9/+MP843/8j7l+/TpV%0AVTEMAy+++CJHR0f87b/9t/nar/3a/+3Xpmka3va2t/Ebv/EbfOADH6Cuay4uLnjPe97D7du3+eQn%0AP8kP//AP89a3vvVLvvbV3EObzYaf/dmfZRzHVxWElFJ84zd+I8888wy//uu/zmc+8xkWiwXjOPLS%0ASy/x+OOP88wzz9A0DX/tr/01PvWpT/HhD3+YX/qlX8Jay/n5OS+++CLf/d3f/ZATDOC//tf/ynPP%0APcff/bt/96H2syeffPIA0P6Wb/kWfvVXf5Wnn3ya66fXMErRDzvquqGpa3bbHm0NpyeXqasWox0x%0ABmZtS6UdTllcbVFR4XCMekSjqLQlTwllDbWtOJ6f4JSVTWiCOAW0ljX6yWIJWosTuwzAtLGgFFVl%0AqZxhNww465jN57LWjonaOq5fvsKVkxOGoSf4EdXWD5mZY4700yDDlNpSNRVYjRkm8uRpKsOjy2MW%0AyyXnceLm9pzP3rtJHj06Roa0ZczQJMAY3BAZxp5ps4WmRrWtrIEqJRtrq4ghkb00P+kMqQFtNU3X%0Agg8iMj3APDPWMr90gnVGCnVyIupENBllZEiaszg8+zyRKyVRHyXlMZWtqFwliQEsm4sNWhtSjihl%0AyEqiecrKWq2yAjHOuWy8yTL8S6X2OiURA+oK7YTJ5JyDsiaXDbaIPyYrGmNR1spGN0RylrWhMQaL%0ApjHS9hbW52zvnXMUM/PZAqeNcA/JtLMWrAwGyRljNClL62cBdhBilAgP4iZSSkl5SOEJGW0YY8JP%0AE13bYow9DGdkgH+fW6q18Az3Q+uYwuGaKsNV4Rbp2qAqaQ6TZl6NJkt0KqeHhqkA282GfgiEoEUK%0AS4rzqsaPiWGa8CHi6oZu5qhsRdfM8Ulq6r0JeB9RWvg2TdMwP5phK8c0jez6nmEccK5i1rbs7I7V%0A+QXj1DONI0O/OayJuqaWe/+VxGLeMetkMBljIuZButSUlogTBp2MrOO1ltYuVfbnWpd9jd9fsCS+%0AHyObYccYo5g3JlmbaCNrWucq2m52aJAexoHJe3ZDz24c0LqIUSUKpsrjgX0DdETvBQ+ZfIqbuMzQ%0Ac4lNkTPmAWcxxVW0f1WUluiVVlnElyyA7RwCxhrBXJQYnLXlPWUtdaWxKVJFR4oNYRqZBkcYpWHN%0AT5HgJ7QP+JDxIWNMwNmGSluqWgqSYs7CQ/IRiyIpA9oQS/MbSgod9k3QRklsL+VUyrLAluHvYVBv%0AUkF6/F/BEOJ+JjMW2rwuIOCy4VRQ6poj2lhRnJW4DpSyGLuHRIdiUeRgmdoLNYBEiJQuQoEQVCTb%0AJwwJlYVhNI6eGKXpKcRM6KW+fhzHg822rmvqqjm4L8SlI5XkElkULkZdW2IMhDAd+C5KKZyrDu1Q%0Ae1XUWlFQx2kobg5QKuNDQBlDta+lHkdyBh8DPkz4MFI3TvLEhQ6vtDAqxsHjUwZnsbXDaIjTjtop%0Apmngzt3bXNZXAEWK0vaVkmazHjm9fERla5IPVG0mxoHoN/S7u1ysbnIyv85yeYnbt2+htLQKWFez%0AGzbElCQnnCgRK3ndTCWRqWnaR94SSsficoEYy2tqDNZK+8I49MSycW+bpkThemKO1E1TbJuKcYqE%0AkDBOfl7btjRVJcppVlgtG/kQxfpZV/uIiWacxFmiSRirQYnDKz2weNvH96JP+DEyDRM5KrpmBklh%0AlCl9AKrE/OS8c9ahlabfDWitsM4x7slVJfIVHuBB7d1mlKamuLfiln/2f6+1kXr3MlkPyRNTkMlE%0AuUnLgqPkScvtKFNqtTOHn+mcY74Qq7KxAgqczxbkIIsubSVLrrQmZuEP5RyJKZPLplJpQ0hBBNtX%0AvM/Fbi4XZaPESxtTwKfM6BMxabxPjKMXqN44oYyhbi1hCocNVjfraOct8XZmvd2y2m64Nr/GbLnA%0And1jHEfO1yvqtqGqLYvFrMQRezabFW3bcnp6QggT67VExy6fXqabd9RdzW7ouVhtWSwWHB8dsblY%0AwTTi4sjMwMmiZbNoOLvoWfmBWQwcLeckk6hUQyyWzqEXOLTPErnaTANjDFhnyEbho8HNW7p2zuUb%0Aj3F6epmYksD2djvWF+f4OAkAL0hrl0mWWmWayqBSwodEmAJzbagXR0Q/kWqHU4rWWmqtqFRhBqeE%0A04pl13Lt0lLAwvWcyyeX6KoamyOtMxidpAFMOcZRcRewX/saqmj41O/+EbpfAxOKik7XNDbRtsW+%0AqjIkD8phTIVxFVlrgSq6El3U8n4TIVThigsRbRiHkRBlIZTKVNjYmivHl7lxep163nGu15wP95h8%0ARidN29ScdktGdpxv72J9pkKjc4UC5m5OtobRZIKyuMrRtjMaV6Oso2pq6sWC42tXcIuOTT9wvt6w%0A3mwZLi7ETZSi5MXjBPUMdMPkM2d3L+B8wlaR2bxj1nfUVcWOLVy/f+6f31vz0u2bxAgoS121LFsF%0AUThAs8ZK84oX8OZ8PuNkecLRYkltKypbc/v2y5zducCPE8ujGScnR1yEFf16Q60dc1czWkvM5rDR%0ACFNkt9myPV/TtTUmVSilsVHjkqaOGvOAIJSBnBS2qiFL21nKlBYOQ9POpLVOG6biyHRGYaqG+eKY%0AYUpoWxFIRB3p4/aha4DSco3KSqal0YLpKlKl6QkMKkKtiVGmftZoqrpiF3qCieSUMdYwxp6qdTTd%0A/cjLSy+9dKjU/uMcOWcWiwXvf//7D7Xfn/rUp/jkJz95iKQfHx/zPd/zPTz77LNcvXqVlBJHR0f8%0A0A/9EJ/5zGdeVRDaX7OeffZZ/vSf/tOHDcQ73vEO3vKWt3zV1qunnnqKH/zBH+Sf/tN/yvd///cf%0A2IVPPPEEf+tv/S26rvsSoefWrVt87GMf4x3veAdXrwpLZw/Uf/Cw1nL5sjhsfvmXf5k3vvGNPPXU%0AU/zUT/0Uv/iLv0gIgXe/+918XXODG81ljo6P2G43uLrh0pXLXGxW+DjxxZtfZDuscXUFTtEeddx9%0A4X9SdzXz4yUk6Acpvrh+7Qp3bt3m7O5tnNFcu3aV6COr9QWPXL1CDoHP/MHv0TlLbTRTFDfAvKl4%0A7Wtu8Huf/l1SmKiVRk+R1I/U1nLl0gl+6Fmf3eP65VNUfPjuM5/P+b7v+z6efvppPvrRj/KJT3yC%0AzWbDlStX+M7v/E6+8zu/k+vXr3/VFpZXvr4f+MAHGMeR559/npOTE/7yX/7L/KW/9Jd46qmn+NEf%0A/VHW6/VhzffKr/0/OS5fvswP/MAP8Mgjj/CLv/iLfPazn2W5XPLN3/zNfPd3fzdvfOMbUUrxpje9%0AiQ9+8IP8y3/5L3nuuefo+57Xve51/OAP/iDPPvvsQ7/vMAz85//8n3n729/Ok08++dDPu3r1Kn/1%0Ar/5VPvzhD/Ov/tW/4hu+4Rv4vv/3+1Gf26KN4nh5ic1mxThMzLo5oAnbwMx0vOGxJ7i4OBOh33TY%0AKC71Jjsqo+m6mugjzlZUqmLcDVR1xaKdyxBBC2zYD8JCzLUCkwg+YZ1FK0XwHpXtwa08+onWOJYL%0AcRVLkYuGHIjjyG67ZZhGulmLr4aHWsZCCNw6v0PbtCwXR1R1xXa7YyBQNxXzrmVMCTcOwhhyC45O%0AHH/Iy3zu/DarKZKVh7Sjag1d9Ez9KMUJPgm8tqqwJHT2Be4rmAAZ9EXCblc2uEj8+pUxI8AjTk60%0AKu1QGlXLnmNIXpIVBW5dW1uSWxIDmkJk2u1kCJkVKshGOOqMJzLFiZwipABKE4PCKIXOxRWUHOhc%0A1nSlATqLI6iytgxaJGkRUySqLNEbBUElpiQjQbKCCNkIC1I5RWU1HQo1esbVRposXUtbt6g0MSVP%0A1pmma1iNI9Mwsmg6amtJKdCPPaaqqOuGfrUljJ5Z2+CclP7shomEouvmxBAY+xGDpq0boveMvTgp%0A26Zl1rYCyI4TykiESBg9Y+Er6X3oTQQh67Ctg86CFeAxWtIcioQmPwQwB+EYBa+wGCorrq1+tWV1%0Ab8U4SSNr3bb4I4nEOy0FFbOqg1azo8f7gLWOrmppTYc1ThAn2VIbERqMMVjjca5GIYgUbSzDdoef%0APDlp7tw+l+j69atYUwlw3dSYKpNSwJeoWCJJXjOLHUdlXVjZClW4RjHFQ3JFp0j2BsqgOcRIPwxs%0AdjvapmE5X1BXFW3Xybq9aXFDz+RH1puVuFhTJgUp3tG6tGKDMJmyRKKE/SMurYIfkvdLyg8USMn7%0AQKuiKxywM9xHXyhJ2SglkS1ttcTVtZznPifSOGC8iEFOZYyqDu4jowSoXTlHbBr6occNnnGcCFMi%0AZEXyAeUTR8uWbAzxYEyxuKrwttCEWADUIYqpo65JMdF2c7rSKJhiIkwTwYfyGGTYZhToJKYarTXG%0AVV/xvvInRBDKhBRls6pk0xqzWNqUkalphpK9VAeBWmktWUZK/i4L1yeVCmxjRBzZQ4RTls/VSh3c%0AQPvKclWcI6aIGnuwrzh0IARfOB3h4A6C+06euq4PTpC9eyTpVMShdBAS9pGX9VoiT3XjAKnK3beF%0AVVVF5ZqDY2avlu5rv0EWFCFGpgK2PtSoFweNUVo+7j1KmQKG27uODNFrQvCMw5Ztv2Hpj4ESY/IZ%0AUxkmH0gpUzuHVgmNPIfB7xjGDevNOYv2FFvXpKywrsaYGh+yYJ9UgV6XWJopj68uFYO5wJGVEpeQ%0A1LUm/CQAZGNKA1H0jFMv8S0rAGd1fn6wu8vzVdFrQ/CefhjEalkcSaLkFxtgvt8a5r0nhhE/BbSy%0ANHUrEOYpkJK4l1IKGK1wbl89Hwle/h2GiWmKhxp6EHFFYnsUx4+0TKWUGUepPDdK0+9kChGibABR%0Apea+nCf798UhElYcjrm4lnxxUqWURa1XVqSickESt1JmX3EfC7MpBLmIW+vouhkpiBcgxnj//C2u%0AOm1LI4IRC6w4L4XvElPClPNcl8mTONsysWjte7L/g+/zmBM2y3s4pZI7ViJYjZOXuGbONO2Mdr6g%0AG8VFtbnYHJohqro6tKB577m4uODSpUuyiT454ezsjHEcWa1XnNZHzOdz1us1u53Uhu8rRLXSbLdi%0AH750com2k2jjxcWa1WrFcrHgeLlgNeuYdmsuzm5zfHzMcl6zmDestpp+Gjnvt5j5jGA0Z9sNqnLg%0ALDutWQM+Z3St0d2M1O8IGqq64vikRRu5dqU6sw1b2rplUXfk1DNuIw6wBGZa0zrDzEATRvRmohkT%0AjyrLqe2oKsvxfCatDjlQa81R09BUhkplaqXQKaFzoraKeWWojKNyLaeLBY2r0ClSOcU07uSGPe3Y%0A3FmzeukeeZeY60CTeho6LDKV0GmixtOamphjASwHlEpkHEZngSpqXc7xCEhMt0wkVCsAACAASURB%0AVGkamUZmRVXXErPTEyHKuSVivRHAuHUCHl0siFNiqkd00NgKvuax1/Oa06vce/kWN01DGAK1rVEx%0AgcrMjo4IRrE1mRBGlHPo5Zy6m2NtJdyzrqbXiSl5Um3Ik2OzDqzCxGg0quto4hGOyPyow1SOGCJ9%0A9KTcU3earunwY6DfDoT6FQt4L26ncUgok2hsx24zkKbM6ekpr3/ta/De8/nPv8Bms8YsHYvZEcfL%0AYy6yYtgNzJoFw9AzbCfCdM56tUaRWLQty65ltxm4d+ce2zhKvXLK8vwG6Fc9q3FNzB2zqsE4Q6Mr%0AGl1hilRcHikpCdcgZiQapsEqhbEV1jnqpizYqoqM3JNCVmQ5mYnIwsvUBng46uTDRMoBpXOxQ1ts%0AXUm1rMr4HGm6GXGaSGWhl4n0w44+DLR1QyqNe8Ypqvr+Aqfv+wNH8I9zWGt517vedXBEtG3Lo48+%0AyvPPP89ms+Ho6Ijv+q7vOjBUJIKduHr1KjHGQ5z51Y4nnniCGzduPNRq1hZw/1c7ZHAk95d79+4d%0AvsdhYACHe8T+///ar/0ad+/e5bu+67sOH6/rmqeffvohbtJsNuPtb387zz//PJ/5zGf4gR/4AT7x%0AiU/wz//5P+fv//2/T9M0fOhDH2J18jV8+//zToyztLOOyY9cu3GdzXbNxcUZIQaOTpasdyuGccA0%0AlmuPXmez23Lr7i2uXLmCVZrkRbyddS0pTKUBb1sQAJmm0lw67rh0skAR2KzOaLqaysI4bLhx7TLj%0A9jVc3D5H5UznKvyuZ4gS6Xndo6/h1s2b+F2Pn740qtU0Dd/0Td/En/2zf/ahe6veYwMeEGne9a53%0A8Y53vOOwDtwf73znO/mWb/mWw8cfe+wxPvjBDx42FPvvdXJywr/+1//6IAq+5z3vOfwdwN/5O3/n%0A4Hh+8Hjsscf4rd/6rYfOlVc7L65du8bf/Jt/k7/xN/7G4XfZu8j3j1lrzZNPPsmP/uiPPvQ7H4or%0AHvjd6rrmh37ohw7PyYN/p7V+6Lnbr6958wP3+DKJ/3Ja1yv3Ww9+zf6Pfbrj/n+UNNGDH+f+332l%0A41V/3iv+/vA5D3xie7TgT73rm8uPkf89emgtIw/mwY/sHQgPrXgUDMHzvl/9CMZ0mDQwJo3KmhhA%0AqSgDFAI+TgUaLC7+UBoix91ADsJsicc3wFbl8Sf80MumVSt0Zamso9/2EhWOsQyT5cH5KEO6HJIg%0AFIJUwecYIUJjRTTAyShPIaILJkPwKGWlISmCzsI7iiGKYyFlUfq1EpFHFzHESFFG3D8vrsIqTZ0d%0Auoe8GwrnBWlScgZjFQ5NkzTOB+IQaJKmURYVklSeK9BtRaoM243EGBdVQ1vVDMEz+ZG2NGlt752z%0A2+y4cumUyjnOLy4Y+p6umzGbzxn7nn4nLVdd3TCNI+vVipwz88Wctm3QWjGFRJ6mApKWe6U1BmNK%0AkiALyFhbhaksNFURg4TVmhPillKZ/MBbWylYLJc4F0mTISeDwhJSIgWJascM4xDYqC0pwjQGunaB%0AtTW1dSSbICmcduikiVNCJWltrUyNMxXa2mKOGEBZbGWo6oaqHpD1mBSTTD6x2Y3cviOlLZdOj6kq%0Ag9a1PJ6QD81X+736/p9EEbqLwUJpff+tqjTGOVkLlj158oEpeFRJMldVQ10HrHFoZ1lWxygN7WzG%0A5AdizAxTYJo83nvhncaABiqdsUXEkQhb4QPr+0+0QGP2Yvz9i0zK+ZAmyqTyNfnwDt/vY7SSVVKW%0AXBYR2QsRAzp4lBoOiQprxZFnK7lOGueITaINkXEM+EnSEDnJaNWPEzufsHVF3c6o25lw1opzUKPA%0ARtgNJITlZKtaGrxt0RwqJwUQlPuQLdFUrQRUzT5a9+rHnwhBKOXEGDyhbIwjmZCziD1F6aIsMvOe%0AaC4IfLnY5Ixz8quM/XCIsWSlSTxQH142zPtcvqZEifQeTp0OGWlnLNmIai7RI1sWyOL8qKqanO4v%0AKIBD7CQUJszePuf9xFhy1d0DbWUpRcYxHSJi4zgym83ouo7dbsvkha0xTYHdrj88domFaUIQDs80%0A+iJodFRVA0rsirZc5H1pHnLO0TQ1WsmF2hlhQGw24kiwBS4dkoC6gpdFedvUmGK9I2fCNDH2O3ab%0AFf6Sp53PcG1HyBqUAxxkTfCh1MhPWKsOLB5xpyh8CEwxoqxQ69ESOZoKL2Efs9LaMA5eGCSFKxCL%0AW6vvexHRaofaKMbCvslQ3pj7BrNIUrHc93OJ2omrah/dCyEwjgOVa0tWNUAIRB9QaIySKUsMiZwF%0ANh3LBreuK5yr0VoWonKzTZCiKOcp4WPkzu3bGG0ONtdYwOHGCs8p5kBSYi0Ne0tqsTMeuEURVDCE%0AkA8Tc5l+3beif+kCMR5y8ns4t68CMUe5WGqNq5yIQOV9YrQWELCS8wLUfQEVaYW7D7EGUAeB7/4t%0A4oFDifDrsi4tUKUaEoFwK1SJixpUEDE4K03btmxXa7bbDU1Ts1wuOD0+Ydz1vPTSS0zDjrHf4uZz%0A3AE2n3DOYJWmrWqBX253DNsd6Tiw6GYs53PWFxdc3DtjunqN5XLJ8WLJ6uycfrsmRc9i1nHpZMkX%0A1ufcuXuL2bxlPu84Plly9+KMdd+zW61YzhfkxjHmArZDrO8mKGxlaBcd2cJ8XuEaSzdvqdsaVGLq%0AB3b3LhjCmjrPaWYdbqZY5A4TIqdHc+ZNzbx1zOqa2lmUylhvODZL4jBhjWHW1DijhTuUIo0VYKTv%0Ad+AnTM7S4OETrVIw9lQm0mWDMxaTE5XTVDkK0NtYJm14cduzvXPB7myDJRKnHVVjaaoltRHGQRxl%0AaqtQxeZfFWC7o3G1ZKOVYpqCRDORc2fyI6DRRhGyAAxjjvioSH1kFQayNWx2W7abHbaqxc5bbMqu%0AbmhmHfV8QXs8Em/e4my1w8SRHCJkCGNNbh0rAtvk0SGRpx3egg6WPAKjgY3FOEdSiov1httn51zs%0ANvR+QptM01gi0DQVTVNjLEx+EBh8tujsyEHhe6naffBwxnG8OME3mZigshXTENhudkw+Yl1F5RxK%0AWep6RuVapimwXu/o+4GYoJ3NqZoGP/Xsdmvu3LnAKqiuNow2c77aslr3eJOhq5h1DV2TcFnhlMMP%0AkagiujY4U2FVheAYH36sKQUI4FMArR9qFzTlOrFn2Qkk3qB1OixEpknuSzhFDA8vQEK5Dsr0SkTk%0A2sikbxrEIj7XSiLH3kOMxGli4z3Drmfe1OJoDNKyYR9wOMznc7bbLdvtlvl8/tUXHuXY84AOlyml%0AilipDu7JL3zhC/zMz/wMv/Ebv8GLL754iIDvmYVf6Tg6OnpV1s9XOz72sY/x9/7e3+OZZ57hn/yT%0Af8IjjzzC7/zO7/ChD32IH/mRH+HHf/zHDy4gEJfHb/3Wb/E1X/M1vPa1rz1s6pVSvPvd737IETKf%0Az3nmmWf4Z//sn/HmN7+ZJ554gh/7sR/jzW9+M3/uz/05+r7nqaee4vO//Qf4PHF2dotxnJgvZ2gN%0Ax5eW3Lkz0VUdx5eOQWcykeVizvLrnuALn3+RWdvQ1ZVsIpRsRpu2AmZopZn8SNPUuErT9yuUDjzy%0AyCnKGnbDOReria7rWMzmnN27w6VLx9TaYjQytFGafrdm1s24dLLEqMxuu8N2XzoJ3T8XrxRhvtzx%0AoHjz1T7+at9vH98HvsR59Gpfo5Q6FGd8tWN/b/9KrqY/zu+8H4C+2vFln5NXOp9e7Xt/tZ/9//Pr%0A/rjf73/n7798vPJL//t/57ElnXmsPuHz/Yo+eHFNeyUOEy+My+BKO3HOWGNIydHVlmkEYiBPIyn4%0A++U6gEqZKmfatpXYipFraUVmihLFn4IwK7WRDaEu13JbW1St0UrWxWHy0jSpIrksyxxyfyVJ9Nsq%0AQxwFNWA0KGXkd9lbGZQII6Hcl1MCQomVZQANVpOMJWqHqStUv8MlT9ztZJNbaWxlmSlLNXhyvyPv%0ANiwVnNY1VRZYdMqZppY9wHa3QynDbLaQIp/dFqcNXeXI00QcRyprZH2WE9vtmpQj81mLdZrzMym7%0AWBwfsS8t6Yeeum1YLJdUTYtS4poep0FKG0pJjS6Op4S4urTVVK3DzRpyZ4laEZXsUwUWLPtN9RBX%0AT7E8vYS+GAk9xElDMjit6BpHAqaCd5C9UWSz2eGnRFW1WFOB0tJeZwwpZnbbXoDr1uDquji3jfAS%0Ag/yL0igLGU1Vt5KSyOCsIeTMbhgwG01UkbapcJXFWAVWk32BRe/bq3JplNWqsGxEStGFLxSSrMO0%0AFUfSfYOGsFxTVvTDxDRGxtHjqpqmaWnbhrZpmC2OCDkwjp5+HNist6xWK7wXV1YmMcZEQGrYndJy%0AHhuJ7Jk9qkIX0UftW9Pkz0gWR5DK7Du7xHdSWEN7YUmlIvyCKgLoPmHhpwBZtIoqV1S5oD4QZ51x%0AFVVtIRsaL7Xx4zgRQ2YYC2cpT5gp0CXL3DTUFnyCMYHWRgbnSRMTZK2ZcpThm5a9qNO1GEZKIior%0AiH6SCJxSwm0M/1cIQlmI3DnKRlNBUlniLkqhKkvOkRSL7bBEYVKMqDKp2MOUg/cF8PwAZDcEmXhq%0AydY+CICW3XpxIKVI38tCr2kblC4nbIwl9mTYV8ft2QX7rOleDGrbtkR5xIGTiQyTZGj3TqJDfK2c%0ATLo4OrbbLbPZjKZpSqOVP0xy9gDrbjajrhtSPj8sWEMI1HWNc0UACtJeJOJRxXotjodr168y62ZA%0AlgaxqqJrWqZxYrvrOTm5hKtrhmlEKQ6VilXlxIKXywYrTAQ/4SeBbc2Oj5mfXGK7uyCrlrpesFmf%0AMfYT49CjVWLWWdqu4vwsM02RrMTdFFKJCBaujjHpAF/eP1d7ka3ve9puVlw8E845ttstdSM535Ql%0Adsb/x96bxFq6pWeZz+r+bnenieb2N53pzJuGVLpsOQssS6RUNAMEYoDAkj0AIYQHHlIzT2DgqT2x%0AkBmAZGDApIQwKCUEQqLHwAilMem8N/Pm7SPitLv5u9XV4Ft7R0SmsU1VDVwSv3QHN+LEPufs/Tdr%0Avd/7Pq8Skc0YTds2VJXlcBhR2lBV4siShjZF163IEQ6HgWEc6RaBtz/3mKqq2G63TKMQ/OUeodBZ%0AE6M4rdqmKzdgyc8vl0t50GfIyRPmmRyjiBRKoH394XCiybuy0UqqgJmRHKjSspGKKVLZSsSYUKjx%0Ap7mVOp1DHGNkKZbzJpxELpCmMqUCWkssrHI1MUre1AdPUzlcVRVIm/wsVV1DyVYfM8HqmFstUOdj%0A211OGQynxeLRifcDx/Hrjz+XtRjVFlSjxL/qpqZ1CzRC2G+qmscPHjD3A9vtlmGQB3K3EnaK1prd%0Adkvf9+LeWa/pe3mo77Y7HpwLY6Oua+EblLr5i4sLLi8vefb0Gft9z2G/5+Jc2sXqqiL4ET/2dNWa%0A1XJB3VTs9ju2ux1N17JZr1l2Hft9T5o9yoszrE0afCL7RK0VTVbUSrNxDpzGNY66q7CNo+5qXF2h%0Aosc9eohNmdpaFlXFwjpszIRDj42RWkOtwOSMnuSh55ShSwrtGoxWmJRRweOniexnGqMwOePHAWKk%0AcU5sqCGQwiggQpepGHAKLBlXGUKOeKWg6dh0HW+98TqmXRHtDTe952Y3kKNntWhZdgtyaRNruhp0%0AIoYgjVMM1E5hqooYM8ZWtKZi9l7Ag1oVN5o4Q2SaIedJTIHZB6n+dI4QItfXN2StqJsFZ2dn8jAe%0AA59ePWO73ZN9xC07LpoGbYUZtNvtuPY9GMdoIduKAOzSzDwVd5YCP0ameRbeAZk5RJKGujFUi04G%0AFrln30t8dbVqefDwEq3h9vaKcdoTBk9qM6Of6HcvA3y7akFYgp8z+/1Avx3YDz3L1ZKuXTJNkdvr%0Ae3a7LXVd4X3k6ZMrbm40SkmkVKD2M34eBdjvA3a5AFUzzJkpKJrFBatVg1m1ZCNRAz1HzJRIe481%0ALbVbYE0NUVNGRy9epDhnZaoZjnHrEj9O8eSIVboET49uAn1klpnCGIvYYPl+rcRUFl1ZIhmDwiiN%0ATpk0e8YI5MQ8TZAjGqk+VjkxDgPzPBK8J0aJQ5CPkQU53njjDb75zW/yne98h69+9au/4y3o6NR9%0AcbMO/MD/v3jc3t7yq7/6q/yrf/WveOutt/ja1752WkP85//8n/+H/+7F1/6fiSIdj5QSv/7rv44x%0Ahl/4hV84uXv+6B/9o3z66af88i//Mr/xG7/Bn/2zf/b0b9577z0+/vhj/uSf/JM/sLn/flEqpcRv%0A/uZv8u677/JzP/dznJ2d8eTJk5M41jQNm82G/zbsSHjWm3N2uz0hzJydn2Os4uxsfXpGx+hZr1fF%0ACeyEhbVYkVIqtc9a7k0pYnRXmIkW72cOhy3X1894evUEH2U9M/m5uOAUXdMw9SOXZ5c8PHvAo9ff%0AwKgsVnxjiMET5olF02Cc5bWv/9j/9Pv9v47/dfx/fdTW8te/9n/wf37j/8L5iDGJxCQDOuMJfiLW%0ADtvUuMqidCTkwDhZUo5UtUXXVhw/L/A/UooMux1xnmibRlyRWqHCjImRpnJUBvowCpvOyh6nqirZ%0A4BbuCUoRQ0AhrbchRXFJACpKI1b2mRCltEJ4RYINQhmwplS9SSkMtSVbJ47g4z01QXYS58lZMSe4%0AnwceffGHOOuWfPjuu9x+57skRCxus0HtDkz393Do2VRLLuuWPPYcphlda4x1TNPMNI6cNUtWyyX7%0A7Y6xH1ivlqy6BYfdjpwijx88oK4rdoc94yQCdFVXhaEjRQxVVTHNwpnUWgYCTdOcong6lSKhYZDP%0AIkWUKu9JDmSVqOqKxXqBWXdMDWR9rP5OWFnYSOz/hc9RKcXq4hzUwD7P5KQgCpDamIaQE34aURna%0AqjqZCcjCTgp+wNUVi8UShexHp2kiqUxdatqzKoJCSsyTx8+pDIIjMUmLsDYVzlpWixalwPuJq/s7%0Antw+o3KW84s15xcbuqZCVxZtKnGmRSOD5tNzXkSQXPa0WlFi8vnkxJGvOv69Lq3JioRi9lH2lwFS%0AkqGzqZwkI5LGmoblyuFcy2I5Mo09YRqZpgPBT6SYhaekDCEVe6GiuNckqZFzQivFEZ6RSgveUTiR%0AIXf5nIy4vLJWJ/OJaAZZIpRlWJ+zgKBVKJ95clhzBHyAVtJgbp3DNI7aNagqEHwCF1FRkb3Hx8jt%0A7sBtP6GMZbneFKG+lG8kBbqCrNn3E8YN+JRO5UrGlPezxBI1FtfUZKMLCP3/B1DpI1ckUUQ3rcAU%0A507MQtcvUZhc3DQqy9/X5WYo06aZeZplgxJlY5K8iEEKqX5z1p38ouroekniXBAnzXyyMb4Mh87F%0AhaEKwCqd7GFHTtFRZDpueGOK5BxOYOgXo0DSRiWqvtbmBDg8CiHHhbQpv/vRXqyLeIJS2OKKmn1A%0AKYNzUj2n9HNxIKXM4TBw6A/yQCgVinNR7Z2rmeZRIkDWYJwhjlKXN/uZlAKVtVithbiOXOEpBvw8%0A4qOnXp7TrTfs93uaaoXRS3IyRZwYUcrTtZa2PVb4gkWmyxmwRfhRRuJV0zxJ3XFZwBpjTy10q/VG%0AvraIa8MwyHOo1BkKLV6VWJ/EoKwVkrt1Dm2c5EEB7wN+jvgg2d8cxanzuR96mzfffJNDf+DTD2/E%0A7ROSWD59YCpW16Pz6v5+x/n5JU3dyLkRxY2W/Ezykaaqcccq9gwpRIyS+BxZolMpQ4wBimXxeEVo%0Aq9GxgNAp7lwgnxg8nJxvcNzwxBLhOvKxlOTJS7X380p6fXIHKSORnpgTuuRmbRFZVdZQWvK0LkT7%0AnJC5vn5uuTxND+Xhz/cT7VVxOWnhC51ywDkRY2CaPdPsqZt0AnSrnKic5WyzZhwOkvGepA7UGbFJ%0Ah9kzljiYs4aurRn6PYf9Fj8X90zXMY8j+/2e4dCjLi5Ydgs2mzW3N3fsS4NKW9csuo5hv2fY7ais%0AwTpDt1yw7/ds91uWmxV10wh0TxvwEeUjHYb15iHWaipr6BqL0ZmudnTLGltpsGAqI1O3tqZeNFQq%0A06HQMUnlasyYEGH2RJ9RU6DKYFNCBY+KEWcM1lZkFXBVjXWFfxYjYZY6VAs4o4khocjUReD1MZJ1%0AacDDYGYvbAGV8VHjVWJUmqQqctuxfvSQsV6x1Q0Ph8D1e99jCBM+RTkPlQFlUThyCoTZM40BbStM%0AI3HOBBhJ0KOTZOIX6xWeLNwclUFDu+xo2gaU4hA8KgSyMcxT4PbmDrRhtcklR25JFmbJ9Mo5ZzS6%0Adiw3G9qq5vrmhvc/+oj9/Z7cOLByX4qzxxRHWtZSL6+1ZtG0mEoiOsrKdDSSihV9ZJ57jMn4eSH3%0AhaxJIROmxKQCezPQDwfasHjp1L+5uuPZ/Q3BI4sAVcQwZUgJ+sPA3f2ew6Gni5lqNxBiOl27rtLk%0ArMkJrHYs2jXOSePldjsS/Mw0J3Td4eo1ru2kdS55wJOjxylH41bUdoHOTrgQqVyYzy9Ruc4Vwm9D%0AQPIZ8H4W0KiWmmNlclncJnIKpBxlb6DBaSPtcPplIUR6TTKoIgaFjAkJmzNxGknBE/0kU2qjqZ2h%0AdpZBMgqyafHz6RmeXrBA/5E/8kf4L//lv/Bv/s2/4Stf+coPuBlSSrz//vv8xm/8Bn/sj/0x3njj%0ADX6vI+fM06dP+Xf/7t/x9a9//VT/Xtc13/3ud/npn/7p3/M1/p/yYuZ55urqirOzsx+oln/06BF1%0AXfPRRx+99Off/e53ubm54atf/ervKULtdju+8Y1v8CM/8iN85StfeclN9PJR4hAKFl0jz+cgTLtF%0A1wpTYRbop1GGHLPENqoGqzXDNENIUled5FmhFFSVpWlqYgzMYWK7v2W3uyWmyDAYxmmi3w+E4Dm4%0Ahq6S9pbKgEEKM1RK1E5Yi2EascZQ2Zc/9/0Hn5L6CaUECptSAl3OnZypbYUzch0eY97SVBQkRlim%0A3kf2R46R/nAgp8RqucRqeQbaSuLW1ze3eD9zcXkp3ysrbFXJoG6amEbBGjRNzXKxxBojg8ucGaeR%0A7W5PVVds1tKANZcyE6MNu92WMAe6RXcSX5u6ERdt33N3d48tjghnDFNZU1prGcbhFG988OASraWo%0AYtEt2O133N9J5fVqtZaIepZii2ka8SGQcmK72xFj5NHDB5xfnJOiRCjnUjohE/9MUzdl+Aj39/f0%0AfU/fjygSZ6XpM5Wa5nmWGM44DkzzzGKxONVuixDu8X4upR+SBmibRpAIMcjnOntiDHRtx3qzJoR4%0AWp9N4yRif4ysVmuWqwUpprLegmkaefjFN6m60gY7TNy8/5n8bF7cO8NhX9YWHYvVkkW3EDd9ic/L%0Axl8RSCQFmwcXpzirRfGKWWATaN8z9DNUimisxKTDTJ4TlBhI5RxVrnFaodoWZwWv8OL1rI2m6lpi%0ADBz6npiiDISNpbKGtm2LeJMJSFHPUQjyIeLj/LyERsOcA9FkYb/NEzl6QJiYmUSMx4IeyDlIjKas%0AH2Vhp8EotKtxrTBRtLal7QhSCBJV84kQxYFcr1ecXzzg2WefSkpAS6zdoojDQNzvWSrFRVtRpcg4%0ATRATlW3RSjONM0oZ2rYuuJCBnCNtXWMUTEMvzMTlkpwjfX8gRk+3WmKsZjr0+DDTVBXOWYZ+jw9i%0AKKiqsk8okbfZe4Z+IoaA06YMJEQMmnOS6H9tsY1D1YbsitOfIsgohdNS+sGLRQsKFpsV1q1o60To%0ANdELMiol6McRJo/WmaquT2tywUskWTP7iRCCxNuMQRtpFesWLU3bCjsnZWLKrJYKZxt88PgwMvqR%0AeZqYpwlbjBV1LQyoEGHygd6PjGni7rClcpqzZUNbqRJJVGXPKSKPMRLLEpaP7CuyKXunKPs9dYxz%0AljIfrU1xq8leyKdE9J40DMwx46r69BQ67iGMq2mME8ZvM+AmK03RYSLlwJQSKQbQGWeMuJOUQtki%0AlGjzfN8SE4lSFoQ6IWc0urCISvOzWIOAEjMre6Kj64hjXE0XgauYByjPO5M0FVmEX2vQVCgtgy+H%0AxaTEHCQSN5fCorA7FKZyxIfIMHliVviYSQT6wtw8ahuu7O2sFSyOdY6Fs3QF1/FiU/TvdPyBEIRO%0A0eAXQ6/HQysMwqDQRjY9MQUyEVe1dIvupQjRke8jOd1QqsQl71mVLL6ffTmp7Okmm4JYJxMS4Zmn%0A6UT1PzU5lcjOqT68aU7MoHmesa40eGmB5YYCIdUmYaw0lx1FJOdcyR8K0+bYsnZk0MjvJA87lETa%0AtDGn3KpYwmQT348jh75nuViIS6HtyKWifPYzKtgC7I4YK1W1o93Le6NEbXeVQ1cWjFgg5zAzjAe8%0An3HO0tQVu0NfkpcVpMTYH+j7PavmIVW7oGrXWJ3JucKoBkVPDDMxjjRVRdtVZaMvWWMfxREjjChR%0AcLNSjONMSpmua4tgoUo1+YwxhkW3ODVwee9BceLfzF5yvsPQFwFKspMi6En2WiJFcDiMVHUvG2Zt%0ABTieEqvVktdff513332Xzz68lRYepVEx45NHm5msMv0wAIn9XsCpztXFOiib7egDOUa6rjsJh1br%0AwsIq534hO2dysWAWYc4alFFoq1G+QMJ0UaOTqMUhpiKqlQeyaNEo9ZyJoLURq6o+tosdYdSaum5Q%0AWeIjSilpaSv1jdrM6KaRyVIQeepI4vfBM80zppafkeON5uQAKguk7xOEMqlQ8mUzHHLGaUPWhhxl%0AQTyME20rE2KdZMGYUqJ2jrqqmYv4k9Zr6tqxXAowen/Ycnd7w2q1Yr1ecTjsGYeB+7tbHjx4wHq5%0AYh4n9rs98zAyDSO1dVyeX7C737Lf7thvdyy7jvP1mjRNbLf3oGG92bBcr7m6u2U/DtztdjxuO1ar%0ANYv2lmEcGPY9m+WKi0XHclFzsVlytmpZNY7WgtFRhIQw4pxM7NAKRcRkMD5K20aIZB8Y7ncMdztc%0ABpdgWdW01uF0ReU0Toso6gFrFdYI7C5k8FpJfDNJs1cqsL0ovl60rorNE0g5SAAAIABJREFU14Gq%0AoQAIbS0wwKCktWF2LaNpGbUhLVvMWSZ1V8zO4mNkHxNnpsa2DdRWWqCSx0cvU34nEathDuz2Pd6H%0AU9tE1pZuvQFb4aPwrXyKtF3LaiWg3bu+J/UH5hix2omdPmR293tiWeDsdjv2u49ZLhZcnl2erv2z%0A4cDn3/oci8057vqOuqqoz9ZkK07Mm/6K+XCQOtbWEZWmblqW52e4upZFcJYFhTaKrCPXdzDNA1or%0ADoeep0+viltxLK0umv1WIkvTcn7p3N9v9zz79BnTFDDa0S2XmMYRYmR3OGCM1MW7uubs4oLz8zPa%0AtmKaBvp+j1KOuohrbSWxqZv7W7a7HSGOwrgj0ZiKKll0sAhCSVO7BltHHIrOLqiVuIOSz6X1N79w%0AjcpiUxmNMWKpRnFyyoqDWpVpryzuvPekECQeW5o3bIlhu+8TJWJK5HK/1kqTfKA1lsv1Wuz4foZc%0ACegUTW0tZ+sVmkTtrHzfJLFMrV6ObfzxP/7H+bt/9+/yL//lv+Qnf/In+fEf//EX7rOZ+/t7fu3X%0Afo3f+q3f4p133vl9C0K73Y6UEj/+4z/OO++8I+uFlPjn//yf/57//v/NceQN3t7enjhpx+Ozzz5j%0AHMeXoNQpJT766CO01jx+/Pj3FKL6vueDDz7gZ3/2Z08Ru/Pzc6lkhnItDWwWSwww7g8yUNKG7e29%0ATC6dRIxTSswxMOwO0hCrDdZF+t1B1i8x0feyuK2rmhQj0zjjp4nZz+SYWC9XLBcdOSfGcWaYBuK5%0AxDPauqGrGmpTsewaUvDiFkuJeUygQCORfNO8HLm6+9Z3SddbjK3o57E4wxOHYc/YD1yuzzlbrKW4%0AAE3VdDy9vuHTZ0+4fPyQB48egxGRSCuIwfPk44/IIfHKo8cYlWmajm7VEXNi+/Qp3/vwA5abDQ8f%0APBDBvqoJMbG923J1dYUfRtbrJa8+fpX1aiXDzNnz7PoZ73/vA9rFgjffegulNbMfWS3X1FXNxx99%0AxN3NLV23lKGIdVw+uERdXnJ7dcN3v/c+KUbeeOVVsg/M00Tbiaug7w9874MPCN7z+c9/jtVyTYye%0AebVht7vnex9+SIyJs8055xcXVE0NyCR98jMfffwRN7e3LJcLxlcecb/ZnM6b+90eHxLTIK7M5XLN%0Aa6++Rl1VXD99ytX1NU+fPoUYubi44MGDB2zOz5j9TD+O3N7eMwwHUhZH3WYj/36x6Njf7/jss0/w%0AkxdXaYy8+spj6rpinmd2uz27nbSFdp04h1frDVVVMQwjn3zyCc+eXWGM4ezsnLarOTu7wFrDdnsv%0ALpPXH54EoTjO3Pz2h+wPe3a7HcZoDvt7FIm6blidbTg722BL27DSSko8kAZEXTvZlxRBqLKWP/zo%0AFa7mng92NzyddvQxESIEo5ljYux7ogeXO9xyTYqe5EtrlZGG0RevZ+MqFg8uOWzvmbb3xFlhlQzX%0AXKl8V8ZIo9k8EwrLMsZMzKCVwWiL0RXawjx50dgjqCjOD4MuhT6arFNpMRKHEDqTVZINs9FgZJBv%0AtBJ+jJHXPzJcU1SkIN8/xUw2slmOZUOO0jTaoEOQQWo/YGbPeduychVxHPCHA04pGuvAR/w40ToR%0A0Pb7fWknrjFGM4w9KUe6psY4wzAOHPo91hoWiwV+njn0PUYL1wyVGSdJRtS1w1gtKAZrmKaZuyJq%0AkjK2PHeOT01tNDiFcpqoEinNzDkSVCQVZlDWIhTKmPflTbl2lm5V07qaPDrmUcDX4zhjU6KlI6uM%0AdebElI1l7xZSYJ5mxunA7FtWqxWrzZrlcklT9h0hJlISYctYS1PXxJSZ/Mi+37OLGV+Gsc+ur6lq%0AS1070AmMlAzth5HdcEAR2W4ty9bRNsLBq+sap6UFL5X3RilhCR4TDLm4dMTxi7x7JXUhnFVxQgPy%0ABSXiFmIiz4FcBucosafJPrsgLEyDqww5tcQ44acB70fCKI6YmDOmGB4EIWIksg7Cl9UZQjlP83E3%0AJngFSZyUoTcZVTiJuTRNU2LvKI11cr4bIxE9aVAWxIe1BpUNMWtUkrVNzJmIwlRO9mmyIqdJWYSh%0A4NnvB/zkiVFi+MMwFsZtpGsckw/ElIWLnCdAkid17U4NedYJ8sPx8lrvdzr+QAhCR/vYc+EFjpeb%0AOp5IJRqWcyaWabA2GldJTGqepNodSrNYiDJRSGIPE3uanKxziWKJ9a4Yx5J8bSx18GEOJZerXgA2%0AP6+XP4oTR+t4SsWRlBO2uDC01uikTs6gucScjoLQNE2lsTGV1iyJBEzTVJRXEYNQApBOOVG7+vQa%0AIQhRfJon9v2BroAqpb2sl0rOHJnmkX4YCIVEX9W1xJai3CCcFudQVUtd5NFh1A8D8zyJ2tzUHA49%0AiozRGa0y4zCw73dUm5mqbWm6FeHQg6pxVUeKQ4FwzyzamqYWm2EIGR0kMuZDOjWtyb1DMxfxqq5r%0A4VdQeEPl810uVzRNcxK5ZFhhqVzNPu8Zx5FxHPEFik1Wp3iKKLjmFJlaLFbUdc1nn33C3f0d7dDI%0AlL5ryDmJsLTcYJ1lGsfnDp0sG5JcVGDnjnZOWyyCijCNEBOtq3BaM2eKne/lC9MYjbFarKdZmguM%0ANdJgcBrAHOscxYEk9ewSo5QXLFdSOW9U+YcvwiVVuUkdVeKqcmhlsLqSc74A0/0L0z6lFCopUbqP%0ALqISZ0yViHI5ibCVjg1pOZYo2fcJQuWmWoZGMjXQGacsGEfMuYC+I6YVR1XIUk+/WizZd3ue9s+4%0Av7/j4uKctl1wfrbh0O8Zx4HddstysWC5XNA0NfvtltvbW87XG1brNX654urpM4a+ZxpGlhcXXJ6d%0A86n9hH7fc9jtWbQdm9WGse+5unpGVorNxQXrs3Oqp0/Z9z33+wOXDxXL1Yblcs1uO7C733F5tkan%0ABa2ruFjVXK4bLtcNrUlkP2CyZ9yP2KCxWRNDlMmRdaiQSD4x9D1h8vj7HXq7o7KOxlZ0VcPCWpw2%0AMvFQ8jBLMaDmgM71SeA2dUVKlYAOjUHXXWFeiWAnVU/yMBqSYgqGtl3gqgpP4pAC18PIfpi5j4Fn%0A+5n7MfDZ/Zb3rm74eNeTMDRz5IGtSNmy28/SzqcS4yCirI1AiWLudgdp/7Pm1PSQChRfWTmvUYps%0AHLpypKwI+cDQjxIvMsLXCT5w2O65ub8nJAGRX1/f4pzj4uKWqpKp8n4cqapOqmrrjs+98nle+fzn%0ASFpzdXXNd+1vc/XkCU3luHx8yepCAIYheELyMi3MkUVTs94saRYtt/d3DEPPq6+8zquvvs48B66e%0AXTH7RNO2aOsYhgNNt+D88sFL5/7ZxQP208xuuxdnovfQSGxu8jPMMgFerdacnZ+z3qzQKnM47PA+%0A4KzF+0jbNDRNh0KzH2bG6Y5xnuU8qqQRJOPwHnyAWjvaqqUxBpVnqlyjU4VSFqXE5p+/b4GaEQuy%0AUlqgo8VJYa1l0S1QRgYfx8hWKm7XY2yhriuMVuLi/X6Hsn5e6JBiQMfIpmuxr7/Gbrtj0dUnMUmR%0AqCvH5cU5i65lvV6XxdaR25dxL8SiXnvtNf7yX/7L/Mqv/Aq/9Eu/xE//9E/zUz/1U1RVxbe//W3+%0AwT/4B/yn//Sf+DN/5s/wxS9+8X+wGnn5UEqxWq2Y55lvfetbPHv2DGMMv/7rv85/+A//gaqquLm5%0AOT2bfj9HjJH/+B//I3//7/99/tJf+kv85E/+5O/4ddZavvrVr/LNb36TX/qlX+Kv/tW/yoMHD/jW%0At77FN77xDaZp4mtf+9rp64dh4Pr6msvLy5Nj9nc76rrmp37qp/jyl798+rMvf/nL/JN/8k/IOXM4%0AHHj27BmvXzxEh8ju9k4aIo0lhISrK8I0y+I2RQ6HnnkYaJqWi7MLdNYM+0HiGXNgv93Tth21rVAa%0Aog+MYeaw27MfdlSV4/z8kQzLisN3nib64QAx0bgKQmLZtSy6Cj/D/XbLzc0Nh8OBpm544/XXaRYv%0Aw7rnecIf9tiqEsHSGUY/Mc8HcZIazbJpiClSu5bVsiMrxdPbKz7++GPOLh/Q1DV5mnB1Q1U1LNfn%0A3F3fsN/3dHWDVp71xtG2Da9axxg8//U3fxNtNJ//whcAg82QV4nZj/Qk5nlgt7+jcoqmbnCuJsQ1%0A43DJ3f2Om2dPOL8452K9Ku7jxOMHFyQ/cXtzTZhbXn3tNRZdg59Gmtrw5huvcnX1jCdPPsEqhbOW%0Axarh/GJN01pm/4jb62uePvkUhbQZ7na3tG3L22++zieffsbd/TVN6whx5n674+Gjx6yWS15/9XWq%0AqmGaJvrDxHh4xk11z2uvvcbF5oJxnLkLmejvefbJE8I48/DhQxZty/nnv0BlNE+fPEGrzO3NFXd3%0AVzx4/JgHl+csFx339/fc3t5wd3dD7TT73T1Gw2Ih7XTPnl1xd3srMd8UyBjhubWXNE3N1dUV0zRQ%0AVZYnn+3ZnJ+zXm945dVHGAtXV9eCNaBjmgbWqxVt3RQ3zAvXPFBpxbKtqay4u+oadocdU/JUaWII%0AI2nas9/tmcaRrmmIJSq7WK/JIZxer9KaL56d8ziv2HQ1799arsc9d8Mozao6sQ8zY/IwTPi9xy0u%0AUCELP1UnPJHsKo5uzgREbaBuyNVAVJqYpcQGa8SlrjTKVRxLbo7MqabqqCu5PyQf8GPA5Ip57IlT%0AxGiL0zVpnvHjTFVEnkzZ8Ffink0ZKRxxBl1XZGvRVYV1UlNA8OAjzAE9J1SUUotY1oh+ktdPc0Ql%0AReMczic4jOhhwobEpmtojMX3B9LsqZ3BoRiGCd+PrJdLnLEctvfEGFmuVihr6Q9bYk5UXYNrKna3%0At/T9gbPzc1arFR9//LEUhyyXLFdL/DgxjgNVU524TMYKU3DaiTA4jyMGGVKSIkpnlAVjNbapqJpG%0ARCGdiASylvgSOkmrZk4l6fL9d+Kj8CAJ7pCkZfUwDITksZXDVQZI7H3POEnawzlXuKPSdDxOkbY1%0AaLNA6cA87RhHQBkRpY3B64i14LTF2EbiVcZyfn7G4XDg6bPPGOeR2jsSgeAn0BFXO1xtqaxlPx4Y%0Ap57VMhG1IWlDKPuhY1zYaFk7pML8lSRE4QwqafeWencxAhhtBUVlFLo4p62xaOPISRVHXywlPEik%0Azkp0XeDsIqw4NK4yeF9hKov3YhLxZRCetMKVfZTQYorbq8Cuc0rFcFJAzDkXaJDwligxN2laLoB+%0AbeS6S5lIhCwtqTFmchJhVJq7DTlbYtKkKC6wmDVaG3LWKGtPnN0QAsM0kTH0vTjZYkqEEIkFN3Ia%0ArMeIztK0GIqBww1S2iIoGVda2Ms6+3c5/kAIQmIGEyePUkpyMQW2K3Y0fbKhWWOgqkQMeeE43vAa%0AJ26hpLKwTI6Cz/E7pURG4GizF37FMT5jnSF6UTW1lrdGTujnYpXWR0ZCem4XKxe6RMRKtEuXhq3o%0Ay8ks0Oi2bcX+W07EI8haKVVstf1zDkNxXWhrCGUTrqxBO0PWkk0FmKe5uJaSOCuMiFBaSUyIEElJ%0A6umdtXRtx3WJwGWlqFwloOGmxtVSJ5mLfdn7iWUntH2lMk5pedCQ8H5iGA5MvsdWlrbt2O0njGlJ%0AyaKcK7GsGaUTrrJYYxhzxvvINMnGsaoNSgng2hhz4iJVVYU1VkSQJBDolOR3bJqW/X7PNM3ChKiK%0AyyVzan4R/kVh6WROGw35M0XTdLzzzo+w2WzIOXN9fY21FXfbe+6292IpLkJf7SqMduQscG5tDaay%0A0npVVSK0lc8VQBfhMoQZXhA8cxQr5TxL/bw2FZQyHq0U2lli8Kd4VvFlFoeQPKSS9ydQuixCnrfM%0AHEUy2RiX3Zg68oZy4YDIOe1chSai8/Pvc7SjpkF+/pQSjWuxRpPic3fPizB1VTZ/LzrpTuLPi1d5%0Afn7dpJyJIYpDyGpxLOSMD4l5DuV3hzjEU3Ne17XSbjF75mFktdqwWq1YLBbc3d1xOBzIyOe7XC55%0A+tkTdnf39JcHLs8v6JqWrm7Y7Xb4cSLHRFs3LNqW++2W7e0d68WSxWJBXbdSrV0ihXW3YLk64/4w%0AcOhH+mHibL1huVpj7DXjMLG7vSVsKlQDdVxhp4SdAovOofKIS5EmzpgQsRnwciPXaEzW+DliehFB%0AwmHAeE+NpasMm8rRtQ2q3JOO9xyjC6hQK7S2aGfk4ZClVSEXi/jsY5niJ/wU6A/CGYsmM+XImJ4y%0Aq8SYI0OI3A4jN4Pnpg9c72fu9iO74NnOA1fbCW0s3TDT3m4J3rO7u8OPA0ZFYhiJfiSrTIieefKM%0A/YxWIuDLA1dgfjEEjLXEHFl0HW+8+QbtciGih3HMPjB6zzQnxlmYb/fbPYdpJObMg0eP+cM/+r/x%0A5OkTtocDrZLF6xAi235kCoon1/esX32LdnlJtpaFN1TtFVU30bQV3eYB68tzEYDHnjT2TIcd8+xl%0A2rbe0KXE5tk1PmTeePNzvPbaG9zf77i/79n3PYdhOIY80bbi7PzipXP/tddfQ9cVV1fX3N3eMcwz%0AicQ4j2BkimyNwToNOrPvDwz9gcPuHoDJegE4pgmnK2pXobXF2gqXBQZb1ZXYwX1mt79jGEZWVYNe%0AJJKqqEdQVqMrh05W6mUTqPyycKBLc8qxxdA6Q06Rtm2oGxGTbFUze+E85WyoG8fl5TnBR5bLBTnF%0AUtjw8mu7qiqTNIntNdbSLQXwfrZayWTdWPb7LUbLoq9rluT1kqYW0PPhsJcFUc4vxcK01vz5P//n%0Aubm54R/+w3/IL/7iL56EkVDiOl//+tf5K3/lr/xABfv/6FBKcXFxwY/+6I/yj//xP+Zf/It/cXIK%0A/82/+Tf51V/9Vf7pP/2nxBjZbDa/r9fMOXN3d8c3v/lN7u7uftfv/TM/8zP8+3//7/nGN77Bv/7X%0A//rkiu37np/92Z/lrbfeOn39MAzsdruTcPZ7HZvNhr/4F//iS/ykP/Wn/hS/9mu/xj/7Z/+MzWbD%0AZ599xk/8yNewEe7u7rm7vSPlzKNHr9AYVxaoYnPf3twyjRNhGVk2K6yuqF3DPAoLqD/0JJ/omoam%0ArVH2GK82pBlu7u7pqhX1ZoFViqarSW0gh8zd/op5f+Dxwwd0Xc35+Zowe/p+zzz23N9ckVYrcnrE%0Aonu5ZW6aRvbbW2xVEQpUM9uEDxNKZ6bxwHZ7S2UkwtV1LVXb8fDuEdfvvsv7H37E41dfQSmFj4n1%0AcsnDR68Sxsjt3S3qzHB9fccc4Ut/6B1wFa+9/ibf/s73ePLsmsVKYu7TNLFarlitFqR55P7+luvr%0Ap5ADr77yCkYb6trywz/8Q7z33nf57MkTcgqsFy05emIInJ+tidNI9rLuub+9pmtr4Us5hepqqlce%0A8uH3vsc8TljbMY4HtlvhXL7+6iss2pqPP/mQq6unKH0p7uVsWSwbHj264Pb2lru7a+Y5cHu/Y78/%0A8KV33uHNN9+mqhq++5336XcTlXMc9jucuuaVV15hUS9wG0eaEp8On3FzdUNlHK+88pjXXnmEygE/%0A9eQU2O92jNPI5YM1m9UrrFcN1kTII8H3BN/z7OmH+HnPq6++ysMHGxSeHHumaeZ+e8P+YNhsNlxe%0AXtJ1NdbBdrslZ8/99hZUYrlouLhYs151dG3FdnvPOO4JIVFZxcOLDRdnq8KWlCMEz257IzDzrkVb%0AzTRbrDfMw8j99o59v5P1lA/4YSSMlcRcQqTOkOPz/YkBzmLEkHGLFStref/Zp3xyN+FzJjnLKjp2%0Ak5fXuo/sUs9MEaMWLaoy5M9dylAOZI/kMyoqXLtEKXGY8gIkeJ491mrq2jJvxSVrlKZ2wv6bhpF+%0AmhlnT9aKMALBkJQmaUWeNeEgzlPXNKAztrG4yhF18Y6lgDWWqrHophExClApMfuZOE6kMUAQB5M9%0AwqdzJoTI7n7HdBiolaHNGucjajeStz3rbFlkQ+4nmDw2SdsoPjEeDmiga9rTmtdai6usVMP7mTl6%0AmkVXnFwSu1yv1+QcGUdpIuwWD6nrmvvbW0IILFyHdRJldc6RgWkeSzumFB3lJAgRleVerq1BVw5l%0ADVFlfIpMXlii2mqU7DhlH6rUKe58Ot+8xw+eMHrSXDONkWkepOpea6q6omodIUykQyTiZW2dksQB%0AKxE3fBw4jIr6YIhpFDRABucqVuszFos1ddIEFUFllLLkLE1ltnIsFh2uMgzTwOwHtvt7dv2BpAJd%0AbulcQ2UaXNuhUmCKEX+/5W67wxpDXdVsVmsuL1bklIrhQcSNygq/MqeShih7spM7KKcSMTumYKyI%0ARNpAgEgoLuUk++zgUTpjTEYbSX/omKkqjWtqqrbGzRXeT4zTyDhOsvdRMKeMkb6qU+yNo6sty3oo%0AJyWGEGNOYGlOJg0lLqXjnk6JoKViEvh6yKSQMerIDtQoY0vUXhNjKdJJkAqCRhA1R9cUOFcKkYDK%0AasZx4qA0OURm5bFaFzatJqfCKFYCsD4yj6c4EmaPNVpa/PIPNj9///EHRBCS4/Th8JxlcNzQv1QT%0AqtRpUXYUhqRiW9Q2ow0+h5ciKxlRXnV53ZgSOQicUpVYkjViUzvWaqLVSWg6RnAE8PQc2HuMch2H%0AcS/Z708/N8VtMtB1Ha4AlEOIoBLO2ZNgkFI6tUCNw1CcF5lpHDmMA6ZyJbojXytuDQE8qwzWinvI%0AGFnECygrl+YziSvI9xMivYglIjhIfrRUj8dc4nkRrfOpaSxrhVKpxFASIYzEOGGdqOrWOpQyWFOj%0AdcU8TwzTSIriSHFVhTFBXFaTZxo9VSWnobRXKeYSD8tZidupCAySE48n0PYRND3PHmtkc3RUZ4dh%0AYhwn2TC5GmPsKdtpjIAsran43Nuf5wtf+AI31ze89957WFPRH0bGYaaqmlPDjjHi6spJ6PlVXaPi%0Ac7Dy4XBgnucSC1OonMhHgbBUi0cf8DpAcSJYa06AVKUQO20Kp9r4/IKbJ+cs3CFliToeUWWorNBA%0A0s8rnk9OkGLlj+UGIa9T3E3lewqX5HkjmJKMnbjiykl9hIuHoyOrXAeS+xXV32hFeEEkpdzwXzyk%0A3LpExZCbbMqilJ+y6knajWKM0mSKCMSmNtR1VeClEg+NBT66Wq24u73jcBjw3lPXtVhmm4b762v2%0A+71wGJxjtVoyDsJSGIZB6usXC/Z7mQId9nvW6zXr1VoqSueZcZrp1huWmzPc7R395NnuB1arDYvl%0AiuViwe5+y/3dPeN9y2gj+2tL5RuWakFQNQuVWGhNVWzdxieUF7CuSknioz5gxxkzeyqlqNuWql3Q%0ArVc0mzOa1VJqvaMAmFVM6JjIsjZkiIl+mhjGwBgic4ApJHbDRD/O+FT+vg8Mh8hhGunjzN737NPM%0AlAJDCuwnz3aM7CcYI4xB2g5mo4gW5iguwae7PdPHn9Df77h59oz99h6jRAzNRdyvaoWzwrnSCvyu%0Apx9K5t6K+aSkGhl8ZH058KqrWJ2fE7Xhbt+j9wfGaWK/3xMzjN7Tth0XDx7y9g//MI9ffZVn19dc%0A3dwyjCN3t7dsDwPX2y1Nk9nOng+fXqM+/AxdCVg82YbF2SNcZTn4zPaTZ9RtxWq1YN0tqLqWYTzQ%0AteK60QQuLh9yf3/g299+j/1+xFUtwzjTTzMeja4E7rg5O8O4l2MrylVEDVPwDEEy4j4e0EGxzEuW%0AyyWdrakaafNwzjKOMhBxzmCNVIrOkwcvjI4QEsvlOZX3BTAJWUk1727f048DwXjC/cx9gNeWl5wt%0AFiIE6eeuwpd+TpBFuwElNj5yioU1IfeIqmoK8+x5vbGzlsViQYoCrh+noTSfvHwP6JoWv1iQphlX%0Ay7DCz3OZLFraqiKFIFG18p+iNNLNI6BO9yGlFIsXnrdKKdbrNT//8z/PT/zET/CP/tE/4r//9//O%0APM986Utf4i/8hb/An/gTf0L4UOXeVlUVq9XqB3hDx/uKUoqHDx/y8z//8/ytv/W3eP/993n77bf5%0Aa3/tr/FjP/ZjKKX4e3/v7/H48WOccyyXy5MYc2wF/Z3cOtZalsvl7wqzBnj8+DF/+2//bf7O3/k7%0A/Nt/+2/Zbre8/fbb/Lk/9+f403/6T5/a0CjvkcRizn5fgpAx5qUaehCX1d/4G3+DX/mVXyGlxM/8%0AzM/wv7/5DunTO/w88dmnn+C9x732Ko2z5LJpGrTCWY03spitKktVyUTUOcs8TxwOcKTjGWupm5pu%0A2dF1Hdoqxkna9IKXe1rWWkSlui5sDEXVNtjaySTWKhabBZcPL9CugGCXHcq9/FlWrSNr2A479nuJ%0AFpla0607FpsF+MS237FeSjtNH0bqbsXD1x/z8e0V2+HA/OknrM42PGwaQoC6XnLx8DFjP/H06Q3j%0AOLAfR3Rd8frbb9G0C770zjt88sknfO/DDwQXoBWvvfIKq2VH1zV43zJPI9PcM457um5BZQVm+vrr%0Aj0lxZrfb8sH77/Hw4SPOz8+ZxwOLZcNbzes8e/q0iEYz63WLRjFNPZvVGvdDb/G9998nZc+h33J1%0A/YQf+tzneHD5gOWqwVWa3/7t3+bTTyfeevstYpyJ0fPo8QUXFxu+/e57HA47mlpcj2H20uCbNF/4%0A3A9zd3PLBx98wHq1JvvMsOuplOFssaZ9raI1jru7WyyJ7Gd2dzecrRd85Q99ie9859t8+ukNZ2dn%0ATMOe/fYapTS1hS9/8Yd4eLHmv/3mf4NgcRdrVJpIQfHockNbGz766COub684v7gAFdgf7ui6lovL%0ANdbBzc0N1mWUCoQwolXNZtNR12/w6WeKd999l4cPHvHaaw/RJtF29iXQb06RadzTtg5nHZMfeHR5%0ASV1bPn36jE8++5ib21tSjFTW8PjyAWk4CCw9Z2LfFJJuuS+lTDWOLDS4ytLULc3ZQ85xBKMIGrZj%0Az11wjGHGZ81/fe97RAx20WLPN9SLFv3m83udy4quD/hdz6qpsFXFXT8S8TKQVTN+6PFKBIsqZ1Zt%0AIw7uw8wwJYZxZJ4CBmnXckrjtCP7SJhGVAxUwcrw964nEUiLmhyf1D9wAAAgAElEQVQiQSd8kgGN%0AzwFqg6uNsEWFggAqlSKmTIozPmUCmqg1uunEDWE0pEijFCtT0Y4D4XpH03vObMMiK9RhRE8znXG0%0AdcvtcJC4WHE/zIVr1XVdeR+29NMoe626YponZu9Pw/hxGBnHAeccXSkBmqcZrTWVq2jq5sQvjQVl%0AcPx9lNYS/Yle1sUqQzCY4IVhs58ZxonBjOCkNU3bwtqxCm3cD66LQ4RoihBgMFqc91UdZa/RVLhK%0AE4JjmoeC8vAigpRyh5gTcxgJB2lEHebhtI9drTZYJ4zvysm6YZ49eUpU1oozKSXapmXx5hv45Nnu%0A7rG3wlcc/QGfIrt9zziOXJyvqeuOcRzZ3t9w2B/QWrNeLrm8GIkYzs/WZFsTgbbr8H4qLXdAlP1P%0AMd487znNwmVSiItd6VzSQ+rEjT1Vxufn+1+lZY8qmFaLMmCMEqabVjTa4JoWP3sppojP00PHJjFd%0AaDWqiDTGaIwrrV1K2GBSM14akk8JDNEctLEYQRxhtMRBc1IkNDkbVC6MTWqMNPCIrpTlZTOKHCJe%0AeXKWqKi4rd0JM0NJUOSU5LMvusVxH6+1rEHJueBPMipG8X/H5xrK73b8gRGEdD6ZFE70bo0sTjOS%0A28wodHnzjgu4UFwMxzfEKrE1hpjQWcj6RzJ4KtY8rYWvEct/NmchyTsrQLMjYLnEyo7MFYFAa4yR%0ApqoTHFofwWvibDn+TN4L3PUoJE0l1tY0AgE8voY+ZiLL1wmzp2an1KnCcZxGDvsdy9UCWxlccaeE%0A5CXmEOVEcs7SNA3WGoKPp039NE+EMMtDrnFoZyBHouzcBF5sSy2ltbLhVKWBIEPlnAhxRk6ZnCNa%0AwzwNDIctZ+sVc1sR2gajBd4ckmGcEuMQycrQtkvatmU4TKKMxkgMEaslC18Zi9eJKQZx/sQo0YIC%0AQ47lz49C4ZG7FIK0alWuEmcMiWn0zLNE5ARaZolBRBCrazQRP3n85NmsNiy6JTkqUshst3umKbDZ%0AXNC1C3QuEUBjSGE6gcOPUcd5nrm+vub+/l7qKI0mJrGAHrlYukC5lfdoo144V2TDd2R3HGHlx1rt%0AUKKPUsluJTOb/MuT8RJRTORS/Sj3VlV4RUdux8kFpMrzTRWeSwKyOv1O5QM+uam01kQfThBHY2Tz%0AlouLwGiNtg6d0ul1RVH/AW/sCSRttCm54IQPwpZRKRE1zLNnGMdS7S3RqpQSlatZr9dst1sOhwN9%0APxRm0JrlesVud+BQXHbOOc7Pzxnv7xn7Pbv7W9brNZvVkrE/kKLnsLunqSyX5xuGw47dbsf93Q2X%0AF+d03YLlck3Y3jP0I/McWK3OWK02J0jmPHmWyyVn5+cMe/l5bm+uWdfQHxasGitguJBRdSXuDFtj%0AksHkiCJhijvLGQ05UTWOOM2QIChFqirGtsVXmts4Mc2BwzAy+VkExCkTfGSYZg7DyHbfsz+M9D4w%0ATJEpRPopMEcJBk0hMM+ZyWummBmzZ8wzwUHQ0PtAPyX6EebI6d6gjMUajbYKY+RefJgn1P7ANM9M%0AMaGsw1otFl4Nq03H5eU56+WaxomQd3XzjCdPnuBTEGE9pQJrVei6wqMYfaCfPAnN2dklxtTyuU7j%0A/83em+xYtqbnec/frW43EZGRzcnTVYnFtmQ1hGTDEDzgwEBBQ8P3wAvggJfAK9BM1+KBLcs2LEMW%0ACVKsKhZZxdNnE83uVvO3Gnz/3plZpEoTG6AALiCrTkbsWBl77bX+5vve93lRpXC9WnP15JaPPvmU%0A5y9ekFKhX635ZFjz1ddfc3r1HaEkTinRuIYnLz5Bdxve7EeawbBe3/L925e0VhGj5839a7569RV3%0Ap0duc+Hli2fcPP+IYTyyzCced0eWeWLxieM481d/+XNOU+TjTz6jG1bcNgbjYBh6nt7ecnV1hXEf%0AqhSOpxNv3t7x7XdvOJyOaKNZ0hE3GNZXK9q+pVt1dENL3wucvu27+nwJzPRw2It6bClMS6xzmkZh%0AICuxfypLiIHoEyRRBTjtMCVXNoTMqwYln6fOv1wTqs9/9foXgSnqksgxVpm0JiZRtoYY0H6ROWZZ%0AJOo0O5ZlRuXIL9clYliIQeDROheWRe5VXVWgQ01/iV54eylrTifZyMu8uRLwZAwopbn6pRjVcxHm%0A937v9/i93/u9X7HikOP3f//3+f3f//2/8fU/+IM/4A/+4A8uf//d3/1d/vW//td/43W//O+8f65P%0AP/2Uf/Wv/tXf+BlrLT/60Y/40Y9+9F/8/ZRS3N7e8od/+If84R/+4a987YsXL/ijP/qj/+I53z/3%0A3/a1/9y1ew781q84368y4X30K753A3wM/O25cPAS+J3/zPee1j+/6vjBv/wf+cG//C+86G85XgA/%0A+tF/98HXdj9/ze6nrygUhtWG26fP8f5b4jjx9Xev8RRMLx3qlx9/TLca+MmP/yO7xweGvuPx4YEU%0APY3RWKeJvhD9zOPDnRQUrCH4hRdPb2mt5k/+5E/47tuvWa8GPn75nHmexdJWCof9I0PfEsPMq2+/%0AZj2saPsOqwubdc/3Pv+Er776msfHO66vr9G64BqZk5/cXvHio6fVZnWibbdVfTazWq354Q9/i6+/%0A+Zb9/oizHeNxT+c6bq+3lKIYnIOcefv6DX3TcDUMOFUgBjpruNoOpDjWNHLPw/1rXGPZbAZ+7Qef%0A0/aGb775inl65OFO8/TpLevNmmU+kOPID37tE96+fct0emBeOZrmitNxYRxP3D7dMmx67h8eePt2%0A5tnz5+hZ0glLzjy7vUaViPcTy7wnrSyn48h+v0frzA9+8D3u7u549fpLPv/sM8ZxRxcj5xK+pL0G%0AlMlYVziNI8sYGBrLR0+f4Jcjx90jp2mmFMc3f/0Lsvf0tmG7XpPXmw9UIFrBk7bBa82iYFGG1WB5%0A4bYsKTCFwENy7BtL6TWqsXz8G9fMMWNbR9N1hJJo1bvB1KbC9ZuRsj9wc3uDiZn5m3uZI29mQoos%0Ap6MULJzGdg6eiur/dDqhrRX0hrHcrG9Y3u54sr2haywPbx+Z7+7ouo4nV1u8n3h42JOzJ60aSmfJ%0ABoqKsHJEnZmHlhQs2WkKuuIUBAeBVZSkJJiFTLGaYTPgugaLprGapmnogbI/YsaJLmQ21mCXSNgf%0AsSmzHobKDBvJOdJ2a6is1qYmPEuTeMY5x2azoRThUiolfLGUEvvDUdYM/YAxjmWe8EH2Za5xl7To%0AUiLT7AlhplQMQqUnA5CVQKJVDcuIPjD5yMiEdx7VVKSJ0RUDobGNltj39w6LwzUtyg04t8GoDu8D%0AS1XKZyUNW2MN682GaZFmptEGZcSFEEIglkwJicN4IiGKqbZtJRwiBg77R5xrsaapTNUCWd5DKaJg%0A0rpyCvOKKyLKKmZ/wgfP5Cd8WDjOiyi3p4nDJPzaFBPH48g4LdzdPfLRRy94VpsNsSlSeNJSASm5%0AUJRcOaWFdxpjAYSZq5WtBYxEVNDaBpTsv4w1FFXdMbUmUIBcpEmUfSKWINfbSHCRNbKfbtqIGi0q%0AekpMpCL8qpRzrTFJd7qzDcYotHYoLQDophqXErWAkytkutRYeWTvrKtoosRMDHJ9S1EoGlCCPUBZ%0AdA1/MgpUkoJeKYlS09ZT1lRXvNRBKp+LIhZ+ha4qr3zhdKmqPsspVf5RgSLgbtlvfZjK+rcdf2cK%0AQkqrDzqWF4sXsrE11hCqfy6Xc/StvhSDzuqhM8+n1PLj2W6m9RnGwgeKH0kw40JiV1qJvK1uhM/W%0AG7ng7ywx76C9FeCrzeVr59ecbWHnJesZ6Huh+/PuPGe1kzBuxEd4ToZClYt0EYVI99uGAzWm/D1L%0AkEQmtjSNJSePkPDFr+7DQqzeYYGmJhK1MJPy5X2ei2ulFKIPlQVTi1fV7lOywOs0BZU8m6EhdIHR%0ASlKXazr8opmXzDgnctZYI5Yqo6GkQg6Zkkq1S7gqH6zKkySS0nNRyjlHKYplmSuDQjqrEh9ff1+4%0AKJ9CSBjt5LxYlGyBpHOaMzkWlrLw+tVr6Y7YBu8Dp9Mkm6ki0Y7n66+NloGoSHIAVaUVYiSmyGk8%0ACYyzVo7PAG9jlCRVqPdsVu+pRqVgdAYx51rAPNtWFSlKUUjXicgYg9WmXqtakTY1Erp+hvXMVSVW%0ALveZc7U4Vu+5InI4+bcy5Jr2dS54nX/mzMw6M67OxSkB6oryhsa9K1IVMTN+iHxFEpKspWtajNL4%0AmMlF1EsxF1QuqJjxITEvnramPaUok48xjqurK5Zl4VQjxdebjRRvVmvGceZ0Gjkcj8Jiub7msNkw%0AjiOPj48Cm9xsOBwOPD4+XiDuwyBd6sfHHYeD8IjWrmfoe6Z5ZpkW4QtdXXN7fUMOiWWeOR4PXK3X%0AbDdrHrqW5biINatYcnFASyktSg20qy2qJGg1SUeySwIdDwJjXVLCl8KYFbOyzCpzWgLz5Jnud/gC%0AJ7+wOx7Z1yJMiJnlFCpgvBCqNTVmpDOBkecb6Woo4yjKkBpDaR0RCCUSS6S4qjocJzIL1hR0UQLR%0AU1bSIlB1UtdMy0KcRtxmy+bmis5YlmnCavBhIeeAa3ps02O7jm69FgnsqkF3DbvjIzEESilVRdGQ%0AU2b0E1988zW745EcC34SebTVpioAM03T0/UiBZ8ngZK+uX/gzds3POwe8Smy3m4ZtlfYtqfojuMU%0A2OcjzQxz0nz0tMfqhsMy8fphzzdv7pmnA9MiMa4vu+do15Gmif1h4njYVW5cw7MXL3n+0Ud8/Nkn%0AXG2vyGRO81EK2M4Rq+rt/eM0BeZFYJGn44RrDGYw9ENL37sLAP/x8VHS1IrCL4GhG3j27DkxSGF9%0AHD1WJ5Ry2FbgoWQDqbK8NORQKEExuIEnV7dsbYM6LfSmxRmHVQ6ra4oG7+bc83ybcr6MEaaOF4sP%0AlyJsqQBua1uMlvCG++OJx8dHlFZcXV+jteJ43OGaD5cYj3d37N+8vTxbOQuIdvf4gKbOvdQkKmuJ%0AIfD61Su+e/WKFy9e8PyZE35cjOjOYdcfRqn//fH3x/+fh+kbklHE2eOU5vrpM7I2HP3Cxiom7/mT%0AP/sz/tl/+89oWsd2s+Gjj14Q/cJ4OnB395rdztC3Dms0fhqhZB6bBkg8e/ZM7O0Wbm+vefnyOdbI%0A3+fpWJuQnhQj63WHtc/kuTzu6Jxmux1YpiPaakqJDIPD2huGoafrHd6PlUWx8OT2Ckgcjzva1nJz%0Ac0POif3+gevrGz779CVffPkN1jhub5/QuoZlPknhJRWeXq+4WbfS/Wch+szp+ICpymdrpJMd48hh%0APOIaw7w0+DDTD47f+Ye/yTwJEP/u7Wse7t9ebBjzMjP0sl48HfdM81FYGxRCmtDa0nWWECL73T1H%0ArYVhmGUOhIy1hhAm7u5ek6LwR0KKwq3TiZgWfv7zn5FS5p/+7g9pEBupUqB0xvuR3cFLOtsp03Yt%0AMSWSXwjLyDyewDn6psFYjfcT86QIXpT950MrzaZpCcowhYQOGYvlab9hCZFZL2yC5nHRzGFhmSIv%0Ats9ZauKVaRxz8HTvLafWGP6p2/JdmdgES2tb2mjZTYVNmzlME7vTSESYVaEkGAPhcU8+HlDrtSAL%0A2oG+OA7fvWHZT2Tr8A+PlIdHpsax353E8HQ8YFsDGdJxotgCDnRzRaNbnLLkkMkois6koiRoIGaI%0AwsbEiOIVq1BaoLhb41i3DVYrXAyocULPMysUG+uwITMHjzW2sk1lw6yNpu+7SyO1a0TNcVomlnlh%0AvVnz7Okz4rTw+LiT9XORxLvD4UDfC5MuxsjxeIQCq9WqugkMTdMxLRPH/Y7peOIc/hJyRFFEdFAK%0AaCNcsc0KWg1xIWNwTUY7KRKcRQmCBmil4HE5FI3pKTgoDZoGaxp052qyaJEksLCgdcNqdcPiE0bL%0AWGBiYJ4nUoGmHQBJO9S2qRxSiZsX6HqkawfaphceDoaYEbVKTczz80hWYnFr+par9gk3+oaYI6fx%0AyOEoLKVxDoRYyFhMM5DxzCHx+m4H+ZH9UbAKXdPSdR3bzVoUXVaSKLUVtRq5EJIUiWSzL7Y8bSpb%0A1UgCMxSKlrQwa3Td92Zi9qQskOdUqOEk9bk7N9Ybg04FYzuGlaWJkqAtY0Igp0RMiRgDKWRInuIs%0A2kgyuTGNJJ/XQtC5wX5OONUIXyudOa2lip20fFcpDdpRMORc7WJwYSjlHKsjylBKIsVICrJvP9c1%0AciqSwrjMxOjRZ55YRXWI8kf2kefESpul2Xxm0arqyvhVx9+ZgpCk31bIlKpVPyWqHlvhXoRAiDLo%0A22q7+uAcFSZ9tsiUwgVIrapES/byBadlA6tMpX2fizHWcfF/KXWJ+QshyNbqvJkuH3bYnHsn7TrH%0AyafUEKMnx3ex9GI5e2cRkw15viR6zPOMc7UToKgFJUlVCdGDyvRDR9M4sZNlpKCQc7V3KYa+vfwe%0AuQgHwnvxUq67Hl21bWfodEyZkCKlKIyRwosRaq0ocM5wYdTl30xVyeKsxupMaxXroeXBaJyzGNuQ%0AZkOJinnJLAFKZUooMiWLuiQs/h0Ar4iCxVpHikLPl8KDRCCXLBHVXaWmA5dUuXMiS9t24JeqzMi0%0ArUVrizFNjU+Xh0srQ9f2HA/CbOm6jpJhmmZyUljdoJVAl6U+ny/AbZDPxWCkiJIjMUnEqbUWoxUp%0AUlU0MM2zWPIa8epK4TK+KyZWZRjnhxYZfPIZchYTxthzPfPCFipZBqgzZPWSipfLpbD2foFSa1XV%0AaOLRSSSMkkJXqUyfWJlP5yjVpmkFTL4skuLnJdVNG00MAjXO5h2bSayEuso+PywI5VxwRp5bU1VH%0AKUliWs4ZSxHLQEr44ImppXWWaAzT4rG2YRgGmrbjME4cjkdug6drB7pOklTmZWGaPZutph8GhtXA%0A493bSwrFdrul73seHh4qQFuSSfq+RymF9/I+t5siiwxjOE4Tp8OB7WbL9WbDuD/w+PjAeDxwvR5Y%0ArweGVcd83PN49DyeAlenxGal6FtF22qaVuOniWn0hOBZvCw0xXI083g6cVwmDqeROSTGEDhMYv0K%0ARXIpAlL08VFA6sVYsGLvPCdJKG3RzqKVlaQ6bUFV9VhVbBU0MUMqmZAUIVduTJFF9LofREqLls8+%0ABvGzozHJkBME74l5wSwnttsV/dWKvZJ7qG1dTSNJnE4Lylp057i9vuXjZ1fcPH/CN6++4f7+7mLx%0AEwi7x+fI7Gca36CjJgfpXIWqlkvC7iNGiVwd7+/58quv+PrbV+x2O3wIuL7hNE7s70dun7zk2YvP%0AycYxjgvJdLS+8Ph4Ys+eh8e33D8cUKah6VcUbYSzlAt9N7DWCm0txjrG05GUoR1WDDXN4/nLl+SS%0AuXu4Z5kn8XqfJvz6w4qQsY6rm1tuT4sU7ZLH2IxrLd3Q0vUtOWcOxxPJZzRWJMdRkfNbYsicjkf8%0AsjB0Pca1DCth1iQb0NHg55n56BmXifE00nUtZQu2aTEGOtfROikGnblBfxtkMJWMRhZuxoj6b54X%0AjscDr16/AWV4+fJjurbHNI28n3jk4eH+UuBbrXsyiab9sGCTvKezDU+ur3l4uK+LNsWbN68gZhQF%0AZzUYR9M1LAvM48TbN2/YbDYYI5HKaMPq02dcff6rtCd/f/z98f/tsf7omvsvXjMdJ3yU1NDVdsMn%0An3/G1998iU+emBM//smf8/3vf49h6Pn8008hR37y4x+zP+zRGpbWYY1iHk8oslivSqTrGoKPvHn9%0AHUopbq63dK3De89uJ9D8eR5p25bV0JKTJzqBkTbWcDrsLor4lGWt2A9iK5znkWkSe8c5uOTmyRX7%0AvWKaR/QeVquBmCK/+Ou/ohSBXedUeLh7hbMtWklDLdbGUNs4lAucTq9ZlplpnnA1DMQHTy6ZRrXM%0A/sgSC8dZMc4n+b36Hj9OwpHTgl0oFf1wXtPFIlbRXBu8qRRCihjTcJpErd02jQBzvcTEa21kDao0%0AqWIhQgiyiTRa1LVRVP/Rx/fSVeWQdN6F+/uFEMVKNB5PsrY0inE6CTcrzMzTkclYWmPqewlMYfpw%0AXC2FNFebd9G4rCU5OSa6Ak1pMPSUODLf3XO4f8tivyWlQOsa2k74nXz+EmqCXl/gd+2a3bbg2oa+%0AX/HZ7cdMm5l+s+a0TIx+Jht4GI/cH/YQDXdRcSiWle0pWmO046YIkNo/3hFSwcZEpyEvgWl6I+yd%0ArmG93ZANHJaROXqyMaz7a57cvKC7uWGyionMnAPTtBCXCHOARdhGqu2wbYuxihI9lkhnHOtGU3Ik%0AH2fMPGFioDNSJIopUoyC1jKryJw8RSNFD2dYZmEVWit7plDV1UM7sOlW3O1OTMeR9XpNjJn97si8%0AzFxfXzMMA8viOR1HnKtry6bBNZKGHENkPIo6WJiY+YJIQGuc62nWHdun16ye3qAHx5gjEwvJZVFn%0AoYhZ9lgUMMbh7DvovQIa07MsmWUJzGXEWgnRQItQYF4y3ie0VaAb2nZLysIaRQdyMSjbQF+qvUr2%0AuLFk0hwIYVfncosujuRl/5bQKCvzrNaWogXWXJSoTFKWBDTXWnpnaNY9zdCznGbC7BnHiVR2AkfO%0AgJwRazSH44k///FfsF1vuH3yhHkO3FxfMfQ9ja2OC1XlL7lUBZbsf4TTY0VkYaTBpkD2PEaKkrWW%0AREj54mbBVNAycq1zEmdRSoVp9nSdoW07rCsY25JzqmuXM6JkoWQtBW6VabISNY9xUjRDfldFTT8L%0AESkoSONVZUTNVSDWOoayIkigNLWuIWnOquSLSCBXIYdWWhTWMYnKO8r5xR2TWJaJZZnIIWONQWt3%0AcX1c9qbKYJu6LwZSRXSQ6zj0X4NCqJS6CK0qiKJlQlPVoqDtWcmjatUsX9QWF3UQUuC4sH3qXlRr%0Akevpyp2R9KNUfX8yCeVSqnTtvXPCRblzPk/j3MWzLwyThFKymVWaS6EHuFhtzhF2sVbJrbVstwLC%0ALUXi/tq2EWnjNHE6neh72SCVajtKOUGW7+ecGFYDrrEYI9yWEDzTPJKSpNF0TYvRqnZv5XrIaybs%0A02cMq4Gu64g+12IVtRKpWa9XUlzIsqGfaxe37wW2NsdIKvrCJMoxMB33zOOB6+1T9tuRN20jCgaf%0A6DpXB7skiTddjzWSOKS1xs8zYfE01gnc2simb55nlmW+cBZCiCzev+eBPCvCJKJ2s7nC2UaSt7Io%0Aa4KPfPKbn2Kt49//P3/M7mHH7ZOn0EnFfJoWjscTJRfWK1GPxBh5eNhzOJxompZuGPAn6Sqdi1DT%0APOE6R9u1WCuwyHmeq4IsC5PJyIO/hAXlHdZVu5fWGGdpkM9I/KICpBZlRcZaR0aKImRVIcJi1Ton%0AM14A0UkKN845uu6s/nq3qMq12681l9eK2k1fqs+lxsaXqq6LUd4vBcogvumS3lWrnWswWpNLqPe8%0AqTGYAusW2adCmw+HF2XepZw11b89pYkwz+hUaoSxTFY+eJHxNlJAmmosatO0dH2P2e9l830csbZl%0Atd5wdXVzSZ0ZViuu1oNwCsYTy7JIqsR2y9XV1aVTNI4jm82Gq6srrq7EjnZ3d8f11bXAT53jcDgw%0AnU7kGBgax2Y1sH+8Y5mO5PSE7WbF9fWG/eM9xwgPc2IzJcxu4m53Qv3ll0Bink7McWFOgf0ycfAe%0AnxKhSlanxRNiQmmHz5k5FoqyFGVqOlMt7hix8xRnoGtFKpxylZLKGGa1IVuLqeNRyu8UgKoWOHOK%0AFCK6JFwqqAw2gVUGZxxaK3xcGLNEqKpSiEuiKIV1iuMYWXZ3qO2GddsTjGb0Huc6dGMFTugjk1+4%0Atop+3Ym83T5n++yKh4cHYvS0TnzP93cPvPruFZOf2egr2q5lnCemceIwj/gMzarHtpnjOHL48it2%0AhwNffPElp/0R07Z88uknfPTJS1JOvH2949svv+Lu7YnVk5d0N89ITOT4iLourPoGjYNiRIlb4z4P%0ApxNv7+7oGtm0JZ/IRWGdRMJvS2EYOlxjWcJMSsLiAovWmVw8y/KhLvzVq7ec/MLt7TNub5+TS0R1%0AM6O/5+HhgZwLq/6KZV7Y705s+i3/4Ps/YJ4Cb16/ZbPeEkLheFywtsP7jBoXSQFL8rn4MbCkgPeB%0A+bAwHSa27ZorNzC4nsY62YhUWXHJtXD7S0dOhaQTVAuoxuMayzRNvHn9iuubpxfLKJRLwlg+gyS1%0ANFJscrT9h9Y5lQt94+gqDyyTafsW1ziO444QPOt+cxnnrZVCf06FaZwrS0bSPd8HwQL8+f/yf/P0%0A6TPhndUGz+l05OuvviLkzPe+9znPnz4VFluVaR72R/7Dn/4ZT26f8v3vf5+mkeQWVQopRV599x1f%0AfPnXALRtg7W6xjonei1QVWO0AOvrHFkAH3xN1JRUFGsMqhQBVlb7bqoyMmuNdEpDELB45YTlUtDG%0ASjeyZFSWLiLIBlZpUXClnC7rn8Y1FM5Wdn1pPlAbUs//+T+nf/YcgDhNvP7f/221JNS1lZLOqjFK%0A1H5ebDhGyfpJkBWi2gVk8c67pkMu5WJJpi7aKXJ+OC/4qY2lquI+r9tUJsdqXTCalOu6pELOZfxK%0AnIWKqSqb5d+pHVI02jn+8f/0P1/ui7/4N/8bd198QQixpo96cTSbTPYRlRVWOzbrK4Zhi3YNCYvt%0AOq6ePqXfbHnyw88u57u/vyccRp5cXckcqRUvXn7EkhZ+8eXPccaxBM+bN69pnOF7n33K7ZMac37Y%0Ao1RmcVYs99OJxlk26xU5R6bpSFwi4zShlRJQvFEkVUTtHWVe1CqRkyXFBWcUVheCn1j8IlfZClZA%0AKXN5FqbxeFEnn1P6zt/LOXE6JWKU6O1pHomhsB4kuWocZ1SBrm1RpeCXmRwjWlEt70msw95XZYLE%0AXScKHBXTskgQhzOE6Jn8CA8FlbJYLowkY8UQAMEm5BqYUSRthpgTIababDCEJGsbZwRSL83BQtM0%0Acn/FxDlxNedESMIDzUoasEYbVNH4EKXRVY9lWfj5z/+KEIjEYxkAACAASURBVKXAZKwRZbo2KKuZ%0Ag2d33HNaRqL37GNi1TaQC3HOvD3sCO9BpUuBMCV8zCjX0igr6t2UMZXfaUyHHq5w14WhwM//4s/I%0AYWHOwo7UFPJ//wSqsS0eT5z+5C9k89841HrFs5zQjaENmWI7SrfC9I6lZI7LTGksh2nmsMyYpmHy%0AHp+igHzXK0a/CHszJrK1YDUhZrEstyssolRKEUxR5MbRLRp9ypQ2kq0i5MAcFuKyQEwCN8SAbWna%0AgW414Cy0JRGPe7xZ2Fojha43j6TpxMZoWmPxcWGe9mgHetvhc+ThsKM0lm7V41Pg4fGRddsJHmBa%0AOJ1ObFcSUHDaHzjtDhJN3zQ11TigEO5LzplxFMXcapB05tVqxdCviDEKF3Seq4LjHDMun2lIid62%0ArDdXbK+f0G425EaSNxuXiU6a7DnLuuIiUMCg1Yfzli4NpQRKUsRULqEyaIktX6I4LHQR1Ym1PZt1%0AB0We38nPhCiR44VMip7ga/R6COQ0oYqm71ZYAl0nTfYlelkzWtCqUCpH11iNSVbCSKInZ2EPbdY9%0Aq82a+TjjJ894mjCu4egalknGg5JkfRnx5BTxPvHq9VvuH3asVyturq54XnloTdtIE9rPpCR7lsa2%0AEnajbVXGnE0XtQmuxckTc5RwEmXk99dSVClKgpxKPu9ppGEvc6Yi5RoiZaXgqGrR2C4eZWacawgn%0ARS6R4zgzhYhrW1zbYZ2EaRgtfCM4O0jUxU6WqXOpktQwpRrAQhaEhkJfbPi5zvHWSOR8qWPzufbw%0AvgMqpiRJ2zGSU8bmVJ1DIhaRgCiZL42VYhp1nBeV/7taxK86/m4UhKiVK12tXQopCGlVu9z1zSIL%0AiFLVFB+eA7lzjL7wWqo/7OJTRKkKSo4fqD2M1lJx1vLB+BAu/suzBa1pHNuNwD9TSnUzE0lJCjLa%0AKNq2fU++xXuqi0AI6aIG2Wy2DMMgE0WQGPRzjPwsOYGSJpULujJUUk5M00iMkbbraJqGpm0oecH7%0AmXmUglDXt1WmLw8IF2CxqHGcc1IJ7xrUKKkfBVGjZDLDepDiQZaJOgYPZNbrgaaxnOaZhNgEovfE%0AODOOOw6HB55ef8xms6bpOkqupArdMPvIvCx06042CEYJIFJb6erMAWscjW1QiNx2HEdCiFxd39I0%0AHafTA8synz9pSqEWilK9ZlIsyPWBB01K8INf+3W+9/n3+earVzy8fYRSGIY1TSM+3cPhREqlThKW%0AptGcjifmeWG1WjMMA9P+AT/PuLZFa8Xil5rk5RiGHu894zhemCi53rdhCszLgmv6OsjJA+60eItV%0AFtVDryU17TQeq3KoR2kl9qyiKwQ7oJTjDCmnyCY/1kVx10jHTZRs76DrAhp1UrUOuVbFBWAXg1jD%0AYoyEunF5n81llK6pfO+sksJqcpfnp7EOow0xZYw53/vy3J0NKedDKU3M6ZK21w0DYQlMx4QuMBgj%0AdrNSqsJLNgfSTdCUAsZY+dmuY549x+NJ4MttQ79acf/4KAWcceR6s6Jr5bpM08R+vyeEQFefn3Oy%0A3/n3ubm54Xg8cn9/z4tnH/H8xXOGoUe9TfjxRFomhtZxtRn4TsE0nliWmaurLeurLe16zfE4sQ+F%0A+zmSDwvL4cj+4S273SM+e5KGYAqHGJhKwXQK27Q0qqHQYLsG61rmJTClgDIOYxrZ9KizjVGuUdYG%0AigBTlQaVknQeEDlzjhmfg3ytCLA85ww5YoqknjTGoDVYVdAoitEMrqFvW5rGkUtLLD3aQdutaMwA%0A1lKs5Rdff8vXr9+QT3uctWwai8oNoSS0cqy366ouiixx4bSc4KDoVwP9dqDfCojeGcsyL+jG4mNg%0AHmeMc/Tdis6sMO5AoJB9IIbI27t7ltdvpFi0Ewlzf3PLJ9//Hj/84e/wm7/1G3R9x1/97Ev+zf/6%0Af/H1X/4F3cnzLGvsuOBXi+D91DVWS9xtTB1LTjinLgXosCwYVSgpsCwj53XJGU5/d/fA/f0jKcMy%0Ai4e9azv6bqD5JYbQ1199y9v9I7/+67/Gb/zGb9D1jqJPfPHtT/nFL/6a8TixHW54cnPL9fopVjfE%0AUJhHT8kKP3s616O3cv8XFKfjibAEiJn5ODIeRwlCUIUSxeZ52h9Z1hOpVRTdil02JInBzRc94geH%0A0fLkplykIx8Tm6sNKUSOxxMvP/qErm1lrEkZ494lLJ4XJLrK1dUvUaXP6YPzPFOQApzVWpIC7+6Y%0A5onbJ0+I0eOXcOEmNF13SQrxwcvY8Etrmy/+9GfYH4j19NywOR4P/OLHP+E0jgweVh6M0pgEThvy%0APPOzf/enXN0+ZZs7NtsNyzKJirVkjq/e8B//7b9jWSaur7cCS24bGlPodYQoRZyb7ZYnT25w1jH7%0AWcIXjKGUjF8k8KGpSspU7bn6HP5QRMCvUKiShKGotXRHkY2kFJSqjTsEXNNQigRKtG13gXTKeC/j%0Arg9L7QpK2qpCcf3bv30pCCXv+faP/18yRdItC8SSRV2SZkrxMhcsAUNNMPHCFBS1cKlrCylsmWpP%0AyLp2cFMGKoCznJtx0sxLWVTCZxFpjF5Sv+C9tVsFn1eV9Fl1KOmroIoWq3s6v0e5rs1q80FB6C//%0A+D/w5//n/yENpVznMp0wOuGUIS4JFTU//O1/hHn+MY+HidMScastzz/9jM3zpx8UhPaHPbtXb+i7%0AVsaucWJ7teWjlx+RSuTrb7/Cey9q7dXA4j2pJHJJHI97tC7ktqXkwDKPWK0Yho6HnaxxUpLGSwyB%0AVAv4xjpMRQgYo7l/vCNVS32pKAKlpAmVqUzMyjKMIV6eu/M8rLSinLvrnBXKSgDyxsh6O8PD/RtC%0AiNK9L5CDlwTguggrUkkn5iBFzlJtQ9VSo4yh1K8nzqwMUavmFDGp1HVmFDSAsZdQlPPaO+Rqn5Bf%0Ankxh8bIuybWZcg6bKRSB9J7XMrXZSW0Gp3oPnUe9KtKX5ls95mXmL//yZxQt91VMCas1MWdSycSS%0A8bUhWkqRRNkl0hjHPCfeHg+iCHnvkL6yQJu1csTIpblnlHB0urVl0/U8W69YxYnd4xse3rzltN/L%0AZvu97n6cZu5/8lNc21BU4UEpmr7BDBblJGZcWYtuDLbvGFqHahw3fU8eNmSjCU1PUoUxB15873tE%0ACrMPHI4ji4+EmDmdZsZpRhfN/m5Hip6htVyv1pjVFaa5IpwSqZyIFpbi8eVcONGoxmGtQK9tRRao%0AFPGHHY9396AM/WHGjhPhcY8eR0nRbB0lJaY403cNqreEOeDJGK2wXUOpbNWb9YZ+teLxYUdOiavt%0AlrZp2T/uLsEhxlr86UQpha4T5XeMwsV0df5SWtP3Pf3Qc/94L6ryFGtacyaF+M4x4j3DZk2/WjFs%0AttC2JFV5iKYQwoIPuvJPBfFglH3fS1QnRPBe4smVEqxFybLfjSETYq4qFSPhQSmiDJf5VqmEtp0A%0Av3Os8+YkQoByDoORBO9opZhiraOkIqrrIsq13nWkUvDRo7UVDqtfOI5H1KIpBrbNBmMN7WpAa0cq%0AhSGuMdbg5wU/z8TFE5YFrbQ8MxWvMM0L42nidBLO0P5w4np7xWoYalPZijtCWWJG0r40cHY6IJdO%0AYSgqiUq8ZHGcSPqMNOGLoqhMPk8fRQknFziNE+M0X1TGbSux7Ma2NFiUdpR2YEYTa1z94oW/6VKR%0AxL+i0VYK7WiLNuK6QFH3SuJswig0jSi9i4yBSpnL/qqkVFEtUheQhq64fFJJFKpdv45bUb1r3RVq%0Ag+iMv2lEaODrPk4rhcLU8fldAvX5Z3/V8XeiICT1n8qP4RxDVyegJEmLtnJjSpKOgaLGn1dYtNDG%0ANcrqSzHjoiapF1PX/46pRtVVGK8523mspRSqlHAhpyTSrGpPO7NGzjYH7z0x+osaKMZICIG+by+D%0ATC65Kj+kgOD9TEpCvF9vVqTsJdFJm4udrG07nGvR2lFyRCtNP3SEENjv9zxrHV3XCDhaK4lErwMc%0ARRJf+r6jlMQcl7oJRCaVUnBdi1v1+LdvKEoG72ke8Uk2xjGLFUh4M44UZXHjnCHlgKYj+iAMkBwI%0A6YRPIyEmjG5Zr56yGp6wTA/EJCDtxc/EMlSwriJNsqAvWeF94mrbixVl8aQgaWgxZHJSNK6naSZA%0Aujf9aqBrWiiFrutEzaItVOB3TJGS4PbJU57dPkcpxbOnz/iJ/Rnj7DGuo20GjA7MU+B4mHG2x2jH%0AeDpwe/uExjpa2+CMIdeHNuWMtQ2xyL1jjb3YFpUStZaxRlIYcgKkmHdW85wHjJSkIHm2DIoqRySC%0Aydq6qReelT4vpOuiBqNFzUDBnVV0xmKMRRUlndxqPDNaC5Q7UbtMCh8yqnY6/BIJ01KfKS5wX6XO%0AqpLC6TTSuVYS+7Ig3ErJMkmmgm6MyFvrwkqrmsBXO8PvH5kkUDmtoPqBtXMiU63XTOVMY0QdJ/fY%0AO+ZWyhEfPf3Q09eoeB+Ea7RarWicwRnNNE8s0wlVnolyqumZZ08Iid3uwGazoW17nGtFpjsv9P1Q%0A/eMizz+NMzFm+q5j6DuR2x929K1Gl8jVduBxf+A4nlh7j1ttMMMav5/YTQvdaQG3Itueveo4mTVB%0ABXRjmNKC7gorp1FO49oGlWVccq7DaEtbIo0xKDQly+ciTB91GeCDhikWqFGd1gIlUmKAnNA5QIqo%0AFDFEnNFYq2i1oTMO5wxN1+GaHmMtpoiUfdP3rNqOvnHCEjIFazRN17Pa3FCM4+Qjf75Z8++T8GMW%0AFP32Cu069n5iuOqY0oJpJF7zNJ94dfeGfj7Qjx0hB4bVwMuPPgKdeTgdeDyesG3LUBfMSRmevnjC%0AcHOFe9vx5u6Bb159x91uJ52SEFGt47Pf+nX+m3/yuzx5eltBx5Hn22vW2x1ZF3KJzMdHdvev2N4k%0ADJH7NOGnHeurFZvtmnawhNwzrBzX11usgnk6kYJYZv28kGvXd1kW2SS4hmFYYbTmdDiSULx48YJ2%0AtaVvhw/u/c3VFV98+yVffP0F17dX/IN/8Dm5QGssTzZXONfTtz0vP/qMm6vnkDVf/uIrVF642T5h%0AmWb6ruPlR7LpPJyOApIuisf9nt39Hu8jbVUu9U2LpWBTJs8zS8woN2CVpVWWVhmauql//ylVKBoj%0A9uekIj4FqAUvpRS2ql4h1wWpNDnOSoNYu/oUhTPub0AMk9HM3qMWT1YGrWu3r4gFMhtbm8qWXBln%0AMScpfsSFEBZisJWDEj4497ScOO33NI0jxlAt3IbNZiMpg9aJgJN0KTIsKTBsBnxY2B0e6VadFKFt%0AI0kyBVbbK8LO48NMKRpFIKlMzAuqRAkzaC12tFjrxCZe3/e5E6i1xqt3Y/klMfViGa51k/Iuzrig%0ASOSqupR5PsXa8RzPoRbS/TyvPVISqXiurEW56OUyPn82jVzV6xVj5MuvvpShWoulOxYpKIQ8syAW%0AGGLGonFFQUzkeI65FaXOmZeiqJJ5JUodubF0nQZKVbrKa0sV08p/S0c2pkX4Ffk8N55DRCqzwSph%0AoaEhK1SU16Rq+Tm3LvraIDof94/3vLl/UzdnqoYiaJpWIqpjjpA02RRc53jStLA7MoWZ6bRHPX7Y%0A2Oj7np+9fkOKie9//iklZ07HPdfXV3z28iXjccd3b17x5HrLJ59+TC6Jx92OaZlRWhFSII8RRWKZ%0ARzTw9v4tKJmzpcAmKudcwzvkOavXrZQPEnRzyrVgUptl1Pun8vnOTEAu3Wf5H6O1RCaryrRAUj3V%0Aez9fsrA1comQpEgqkIxSbafCYVDyUZBVjVI20lzIukJWtSKEhK/cOK2NMANDRp89IKnImuW9jVCq%0AzeKsihSakP/PtVj9wXG+z5IUHc/8s3Pjt9SxRNXdZUHQASj9gWUspcTj4QHqvkLixisqQikiiVCS%0AWFMQZUPnOuZSxL5tnGwKz59PycxxQhtHJsrYlQum1CJALWipoijFYJuef/w7v8nd2w3fDo433xlO%0Auz36vcq9VgVHRIVEDJ5SYJpg/+pIu+pEtV05n845ilbS0GwaTN9hVh1qaFGt7HtebLaYtoG1wV9d%0AkYsixsxhf2K3OxBi4tgNjCFyCpFxTCxlZI5vKNuBNLTYdUujMmMM0DtoHdo5bNtgnJXrMM8wHvFf%0Af0XvI0UbVIDmfk963NFMC6Z39EOLf9zRrUTds4SZJXkBtg8dCsUyT9xcXTP0K3b7PUvwNG1bi4mR%0AkDyeSOdEbTPOJ1IKXPUbrjYrDvsDKQectdjWYRpLyoVpmplnL6qMWthTWYmKxi+gFF3j6FqHcYY5%0ARQiG2Bii0swhcpwSUrdWWC1K7ayE80f+cIOeYiFmsT+JwttISlXRNShGYMrncW/xC4ufxAViJcXR%0AGSfKmGLQpmAqED1nQ8kGg6JxrRRAlKIYaE2Ds4iNz+jKD40sk2dJC4fjjt1pBxp8GhmnHUZbrGkg%0AwuwXYolklUk6kXQmm4JqLGnJjN6jihRSKBIcFZbE2zd3vHn9lq7r+fTTj7m5vmY1rOm6HmecFFtj%0AutjJc5G9u6q4AOo+X0dFQdYGOWYWnzinJ4uM9B0yQ+ZDRU7CKC0oQgRf7VdSMBbLlTaOThu6XhFy%0AZomROUSCH+E0UUAShleCVkCLvb5UC9iyiMjBGUPXSshSKaqG98iYkmIUlXYpF/suqo6vSnjFYqOr%0Ayv4QoGSMAtc14jIaBuDM/a3jGzW17lIY12RXcPaMKvmvwDKm6uRU/yadnvwOkCvRbvoSN/9LP1wl%0AyedGVC0NmvKuol5/7sJT0e9kzpdz1F6pMWc7VPqwoFQ37vM8X/744KHawN5XZJwlufqDGzJRirks%0A3JRSNE4WzCGEy8BN7dYIHd6KZNNYlBLf9zSJn7VtW5wxeKWwynBeXWmlaJywdOboYUR4PSEQfKgF%0AoQbbt0QyRYvPMoSZmBO2MRirxP+rFKUkUo70dqBtG7Sqn00MJB8IYSHgGacTMQWapmM1bGmbFQVD%0A9JnFR2YfgELTtZjGUVgu9qFSJMrY1uLKuQuYUkYrS9cNOHsEBKwtbJuGM7TYe19h3dKB8OMolfdF%0AOsnXmw1Xm2vapiP4yHia6mctbIxxnOi6ntWw5nQ8klNmGidshTK/fy9SO5s5iUT5vBF6Fw9foazn%0ArlSu0elVLZOzdL3OCx6FdOLkzteXZJ/LM1GondRaIS7nyEMpcZbaSdVK/OA5v1OnqdqZlb+rOmjk%0A2nWUwTGmc/e4nqs+j+fBI4SILoplnoleYJaSaiCLu9Y18nxylneqd4/x3ygIQaxANmU0pnG41kni%0ARX2Gz9clhEgI8RKlbIwhpkjK6SLtdc4xjiPDNLEaVgx9T9e1Fb4mhci+bRlWA/uj2MP2+z3DMLBa%0ArZimicfHB3a7PU0jUfXDMHA4HLh7fOD22S1t27LdbEnBczoe6HrLsN6yXq/YHU8cxonNPNN0Pdc3%0AT3j75oE5JI5zYJ0VQ79hdVXw2ZD9IgWKkCgKOtuhjIIoi+uVbdBZUWJh264Y2rWYs8/3x9liUTfy%0AoWT284Qzmr5tJLIUUCR0iqgUcKYwNJpV17BqG4bOMTSGVWOxjaXpVzT9UBdSDlMk2bHVdQGUFkgJ%0ApSUa9DhFfIp4v7A1hY017MICrqFvDCVletPQdIpYLH4JFFlCE/JEmhfGfGTyC+3UUGxmaAf204kl%0AzsQURbkWPU43tZg3szseeHN/x939PfM4o5yhWa349Huf8y/+h3/Bb//Df8RPfvoTfvrTn3J3d8fr%0AV2/4+c+/5PU33wCFPJ84vvkWRwE/cSyZh8by4uPnvPz0JZt1j49KChRLYIkL42FP8CPLMnE67AnR%0Ai0LFexSGJ0+eMNx09EOPs5ZpXChROuxD339w7//2b/4WR3/g4eGBV6++48mTDc56/LyQQkaVwGl/%0A4sE8QGxY9Wuuttdcb56yLAuvvv1ONjgZxkl+H11UlYHL+L0snkREL4qcAo2GVmtaq+k7R+uE+dYY%0AQ6M0JheyqnLDy3Hu+sumTyuJ4tZK5ORt2wr4+WzFOIt1q7T53HKXcBuHzr+kEtRaFIBJEjANkipi%0AtcUa6YQqa6TwotJ5OXCZX4UFcv59P1zc+HkW4G6W8dFaS+OcJBPudmIX8h5T1TvWGdCFzXbLw27P%0AaRqlk6eFqaGMph16hs2K4/RISAvRR2LWgmsPM+RQF7Ezp2kvKsgohezzUCiCiMoIKOkyV6j31hUy%0AL6TL16RIIgu980pFhD4FLiqLUqH8+cLSO29QJVG11KZavqgR/sk0Xq5XjJFf/OLnwjbQilTVFzEm%0AvI6kToCtOkpYbqOM3DMxUGLCGDBG7g1Kpua4SiR8Edk81KIXunZ8z0UhVQvdssoXlWOuBSmqAkjA%0AmEVlioZUlBSalKn3jaGgKDaTIrXgVPDlw0JhTNJIeKcWN0RVSGHBAClmLAbtLKv1moIhZMinGa0V%0A6/Xmg/Ntt1esViseHu7ZrHo+++QlWsFxv0Nbw/Pnz/DR8+WXX+JT4Pu/9j2whnmZmMMMORFKoeQF%0Aiqh0HvaPhBjIhZrmh9gdSr4UhN7xKz+cVz9QpSNKMLkv0uX+ev81ZzuCPjMd3zunKmdWpGy0ZHFS%0A5SyX15RaQSy1eSTnKmhhVpCJCrnGGkpV+IOuCjGNzhkDmFLkfFFszwYItTlcanEyl0JS56IlF9Uw%0A7xV6qPfM+RBmXiKWBPFdEVYbI2sV8uX8CnV5b3K+XDfX52cTaYZVJUJW74pv1GfH50zyEWcbsbS/%0AH69YCimKOk0adgZiJtexr9Trp8g4JZtqY+Dm6RbXfMbQN7z59rsPz6lAW1m7xTQCita1mFSwCpKf%0AKSnLda52/7A/khQko0hO1z+GYhTadnTrgX61wrYdq+2Gdb+ic4br7QbbdCQ0Rx95s9vz7f0999NE%0AjDOEmQ03uL6nS5GyLIScZN2awRWFDrLvCeNEOR4p9zt0UTjX0URoxkjxmSYKwyhNE8kvOCu80Gk+%0ASaqplX1SipHkI+vViqZtOR2OhBDYbDZ0XceyLBynkazANKL4PacRt62od0MQBIVr5DNr25aCpMqN%0ApxHvI1XjKPcc0qjURuEaKa4orVlCYEqRxUAwmqItOdeitdYY1eDOFqgiFszLx6iUrGVDoXFSpIhR%0AGnA5FmKQZ88ah7MdyhlsluJPrtf0jIxIWRrsWjms6wGN0Q3RtqiSaVtX77daNFZQ0GIfWzxz9CQy%0ASWcWP1VmzQy6oCdAhRrKY8mRS6J2jIGQoqggVa381PklB3kv1jgphClFClLWPez2/Ph45OrqihfP%0AnnN7e8vN9S2uacDU/QqivEFrVK57IPVun5FyImfZF0gpoKprzyrIivCgnG1lto53qu4vhHl6HkO0%0Agt44jIGiVZ07FdEnfEgsSUQXMStmL/v2rm1pnMMoK3Nb0aLqRxFixJozbFpUZrFyji9jtZb3pWpB%0Au276KltJOLKUIspMXdcS1mD/E3Pv1SRXkuX5/VxdGREpABRQLaZX2HC43AfSbB/4/T8ByaFxxzii%0Ah91d1SUApAhxhUs+HL+RmdU789xRVgYgkciMvNev+zn/8xdW9t6U5LzVjb4Ok3IsRBPJUZj/SrTb%0A9dd/+/VXAQihXmLk4RcHV73xb0xzZUxSG+qXg5BSG8p6eCgUvMg+r19vM4AW7Z9caJ2FOZGqD4JM%0ACe3VqTymxNPxGaXEoG5dZ1IWE2HXNiLxKpI6lXK6Nr1UI19hABkptqoXjrW2mkX56890uZyZq37c%0AGkMIVRtZRAIgSTeGruskBr1I0ZCqS7rSAiYNQ88clur/IhvHlqo0jiN9370Uplazeol5b9uOpm2Z%0AzxdAvJ02s+RxHIQBU6P6gpe4wzVmLqcT3q807Z5hELZFLkJhTqmwrmJaPfQiE5FiRYkZboKuHej7%0AEW0tKH/9vhIX2eMaAc/WRTTAfT+y6eMlqSLSNB3OicY6pcTz8zM//vAjnWvp256+6ZnTQgoJXWRy%0AGZaAnwPfvPvA+9sP/PznH1kunh++/xFnLeviX6a6rwr3jW6aKjAkceoyDcpJDg2t6oSYcj3MYwzo%0AqLHKXouQF9zxBbg0NWKRLNpUUvWHUTWFbWsKijRZ1trreipZwByRqElzAVTgKgO5FnAVAlKbIRnX%0A/6+U7ZIIQcC1spmLvyogN8r2BgDlemBeqdpvHvPa7Cgx6m3altT3NF3LkpIwhxCvAHJm9ZYQI03T%0AYK2tvlIr1jrGcWQcRy7ThfPxxP3tHeM4st/vOZ/PUhCcz+zfvWN/2PF8fOLx8ZHT6Zl37+4Yx555%0A7nl8/Mr5fOT29sBut+Nw2PHzzz/z/PDI+Xhi+PiBw82B0/nI+XKmHQd2B8s47mncE9PlIj5EuwPv%0A7u/4abeTmPpa0HT7G8zuhvk8sc4rJUR0hK5puR9v0M4Q1pWSoG96jFL4ZUWFjIknYojYCgBqrbBW%0APEa00WgFf7Mf6Luecezpuw5nNM5I7oFVhc4Z9mPHYegYOvEX66zCKTDWYNsO0zSgtfhzJGkCSgz4%0AZWZeAiEJOybGjFkjYfbMpwmbA4fe0GikwI6RlAK7/YhqLadpJqYF1xnGm4ZucCL9UJmiPJdp5qfP%0AhbvDPW3TcnO7ZzIrnoUcMqtf+P777zifLnz++oXPXx5ZLguua7j75gO/+d3vePfhPcu08Pt/+mf+%0A9V9+z+cffyKHxHS88C//9C/ExwfscCfv7fGBBU25nJnjii8BoyY+ftyxe/8N02KYpwunZeZ8OXJ8%0AfCCsE9Ev4plRU/hCDGLk6cXHwOWWVApr9PjnJ1JRvOt2b9b+zWHPb7/9taRd5EJaA53VmKJIPhDX%0ATPFHzk8Lv/+nP9JYiVj/9OHXwlxNiXldWC4nHo8PTMtEay32Fjqr6J0m+ci6LCzrQoqeXdexDC1+%0A2YFzNBY6Z2itwSFNWUiwpWdeXzmQizQ/wgIRuNii6NqWvpMp49XHjyJoRU5soxYBhAzmFwOpxlgS%0AGkKuxTIoZehcQ2dbmhr2sHmfCZtAmuEQgni51TrgXxcM5QAAIABJREFUl8OhWM3WqYkltoY87Hc7%0AjNGczye8l/TCpBUYkb5+8/Ejj6cz53mWBtwaUoy0jaUbBw43e56fxUssxQUfQJeIiR6SRynF7C88%0APYsvSIie5CPKCNtSoaSQK9KIXiNit4pnOwdy5jWKdGVv1eo9hM23hxdwoMbOhhivHzdXib28dJGh%0AROHFE3H7vmv0QsHGkBX4nPAhMpfEkkQuaAsM1jBYjaN6AOnNC0kLqF0yVBBBayOMkxoSobQYk6tq%0AVqpe2mlKkYADVRt4jVBNXs4O+TulCqkyj8SvS12vVUZAB/lsjW3eyjXRWt5vFgZ6UYqSIyEuNJWJ%0AppT4Xu1u9hjdgevxPHCaZsbw1g9stxv5zW9/zY9//jNfv37l7mbPh/fvCEGuyYcPHxj3O/7P/+v/%0A4LvvvuP2/paUI4uXRtkq8WAqpdA2Do0wyad1vsqk5NyGsg369AubrC6PvzhfN/BUF9587jYQ5VVd%0ALctKEny2lSj19MYarA2Equz9er6XnOvQVaERaT7akLUlgUjCM8w5sWaJjU7IcNEoSQtWJaNLxilh%0AndnKkCnVJ0RrYTmXnEkbd6k2QujKElJ1HJiFcXz1VlSSNFsU1+ZIQZVRsHVdmPICNFfE7eUyKoWu%0AfoYqZ0hFtrf69XORQVupJZPBiF9Ozuzalo93txKz/fpVvY9SKhjtUFkku0UrspFwG6nBMkp55njC%0AusJ406PUPc7ll7AZZF0EtYrVBaIuaHc9bQk01jF5TwrCcAxRarSwelFTIEBdtppiNdlqTvELl65B%0AOwfG0O9GduNB2FEY2q4H7TBdz29uDvyn33zEjD3eKc7BM5E468Jj0HyjNRcKy1rwMRAugcV7lsuF%0AeD7DOtGkyL7tuM2Kbg7YaaVJin3Tc1CWfJbhUbd3KF2YloVlXdnftDgtiaYxBPqmxaCYjpIUNnQ9%0AVhvOy0xY1tqoG6ZlJmeuvclaE1wVhqEf6TuREJVSmC4T0+lC9IHqCw3IuRBSQhtFX8Ez1zQsyL65%0AFiiIqbJzRlhFWmO19JsaSWDbJL3ba+garM54m2CNZBIhaZIquF7iybMKVa4oqauutejWEaMTf1i/%0ASN9ZBERQxmB1g20sKTUCZClFVCJPyjnLflqEuR9KwiePamp6sRLbi6a1FB0xtgjUW3Id/hiJQncW%0AZzStc5Suo0QZQqQucrEXlstCDhGq/7JrRHWhnYTKPJ+OPHx5JIXMNC1Ml5XD4YZhkIHvBqKVWoeo%0ASvjQRUyyY4ykKH2HMZsUtoCRtOn8qsdSSmO09PSlyDPtQyJGMZmXgTSoscMlRI2hFM61DNrgYksT%0Ao9R6PuBPZxrrmN1K6xo618n5a4zIdVPC+wvGrDSmpWSqJCxfR1lKK0nQU5I2tu1XqrwYVL/2Rpaf%0AJQsg+oq0YrQoqJpqiJ7jhhfEqxF2TgJm/3uvvw5AiFfNYl3QL6AQ18JTTBL5xedJkVNSloNhYwHB%0Aq6LjRXLzEr/9dtpSKpVra/Q3n5Ktkfe+GhDXAnVrwAVxbgShrYd5eqVrttXMepODbSwjWcAiUZPv%0AK+a+j4+PPD+LAZfSEqW+mUpt7xEE1FJaGn9PuJowl5Ix1tJ2HW5yV4nJZvi5rCu3WkxAU90krLXM%0A0RNDpK1mv0/55UFavRj9dcMolPga7xlioKRAKpFpOjHPF276d3SukUM5axQNCtHDFvT1msYUMdjq%0AaZMkmWbc4WyDMfL9fAgUoOs6nHVXDyUBp3YYbVgWzzwvhBBxzla2ltxjv3q+fP7Cxw8fcU2LtQ3O%0AlXrvI/O0kpOvxsSOw+GGUhTL5Pn++x8xSjPPyxXcKHVBqm1yVCmeKUZWoG+ba2KFM+66VuV+yUMf%0AY0RHW+VgL19XVQmaqjGFRlMlklByQlV9ssZgsiZtcYM5o4pQnzfZoVASExh1pclvz0vOosFWWoza%0Am7YFClnVhiS/PHPWiNeQbDz5ytRpXEPTWPyyeXPV56z+95ql9Bev2kgoVQ+TvsN1LSF4aYIQT4pc%0AImuMrMHTl05kaUpMzuXZa9jvdyzLzGW6MC8z/SjMn03y+fD4yLv9jq7r2O12HI/Ha1raOI50nWiI%0Al2Vhnmf2+z2Hw4HdbmC6LDw/P3Nze6Dretph4Ol0YvGR2Qdc29ENA5dZ/LtyjPSN4+52JK4X/HJk%0Avgzkww6nFDp70nwihhln4Mb13PVG5C0WLI6hlfTAFFeSX1BkFAanFcYokQJ1LV3bSKKe0dwM7TXa%0As3UO68STx2pFY/X1/00uplEyla0+RIWVEta6WWYBMVMgBQ9xoaQFW0QyUKzlcNfTOYUPC5iOj/e3%0A/Px04lyUSGONoutb5hJY1hO5eO7v3/Htb95jO8t5mkSXHhIxrBxPTygFH9994vZux9ANXNzEep45%0APV74/ONXnp+eOR7PrD7RDg3ffPstv/7tb/nt736Hcw0/f/3Md999z2Wa2A8jFnj++pXz4zMlZVyK%0AaAxr9KwPnylLT9SZEBeOXwzz+VcYbmlsZiERwsp0FI8Dv8zkKExIpaDpZH9sOpFRPjx85Xg6EWMi%0AeEl0PB0vvP+FZOy7P/2R5TJxf3vDzc2e292ODx/2jL2ltSPzGtgNt1jT8vR44uefHvjzdz/x8w9f%0A+PbTt5Azp9ORp8cHlvWC0plFG1QI3N/e8v5+zzg2PJ9PlDyzxEBjO5wGVRKN1jTO0jhN6zRN0SIB%0AMS8+Li9ncb6SZjfvrlL3O6s0bjNI1iI3SQhrwCiF01IoUou4Xw6krGvQ1hG3qZ8Wmad1DuOcnHmb%0ARFJv6YUWpTXz5XIdiJStkXv1ErBBmuGcYjUdrnLflDkeT6ze03YN1PeWUdzc3eK6lnldmFdJnExk%0AtNW4xrK72dF0jvhc0yRLwZRIb2Ryl3IirVIspxjxQfw+lBEfBaHGSAd6ZSRsdQnCwpJoWOnoxUuI%0AygbciiBh0WzgmL7WOsIGcrY6zSu19c/UA6iyPmov/Fp3oqrXpVFg9JWNEUtmSYmvayTkQqsMuVe1%0AWbQYk9FZJpxFlVqsyzmFCihTWR/lhXlUtBEGkdkqs00CJJHBqhRKFO+HWBA5ZK0/NPJn8aBBmCtZ%0AYTKVkSQASq4DjvhK/gN10osSb4YkHkcqB0pOlLq2FDJ1bbqeYThghz1nn/jxD9+x/H9/5H97vYat%0A4dtvP9Faxd///d/zD//w/6D+5//Cu3f3AoynzM1+x+9+9zt+/4ff86c//RHvZ5Ffbu9FgdYW41og%0Ak2syKjV5p6hUwUBpgIpSIkOqw4HrMKjeb8XLr1KnCGu3lGrKfUUW6zW5LoENNLpCb7XmVFK/lVy/%0Ab1231RNMVUaQUoaiJHI5ZvAallK45MQUMpEi4CuFtjF02qKVnD9KVw1Ikbqm6FSn9bIeJB2zAkWC%0AcgmYp0qV79aB1us9pj43G1vsRWWgakN5fURkMKVlcPeaXYRSr64ZwidSdbhZB7BST8nfQUIXAcz3%0Afcfdrse9bvpLQQfxESNG0OYa0pEUZK1Itm4TCrKKKCPemHHxlBy5vdljXoFMMUa+Pj6IFAthPs0q%0Acg6eodEkp8jaMRuR45eUsa3etqEKsOnKXFTsuw4MBB+Y/IlwObG0TzUB2GDblpwVxVq6/Y5uv8f1%0A4sXo2pabtmXfNXwaO/xuz3NaueTMQua8rjzOgYfTzPE0EdeFm77lk+24zYb89ET5cmSfFd92O0at%0AWE8nVIiYUtn4KYAqAibkTA4RU0BnCMtK8F4CaKzF15AXawx915FSZJokmW+/P0CB47PUgrvdnr7r%0Aq12A/Nt1EXN0kRHmClaLnDNWgNu2Da5r0a5BG41VGWc0uhNTZPGAL5RtHVYm/puHr/4h+AspFolC%0AL4li66BcG4b+hqI0p2liWVZSTjRtQ9sd6CrT6fj8zOm8yp5aWbWgqnl1QWUjsmEyAfBRDNczBepw%0AsFS7Ddc6sAVcgSZhB0gqYKxCqVyZp1KX6m16XDTGic+nylJjqgj7fs90nLicLiyXiRQCIUs6HWvB%0AuYa7m/vKnMl8/fLE0+ORvh+4v3/H+3fv2O12Qqoo1Qy6DlkkOTpj7SZfVpUxs6lxtoGKrsOVeuqk%0Ags5y5srHda1t6pmsYZk9qxIvPdM42q7jMIxoa4TBWuD5eORyuaAKeB8JPrEaf01R1kZfb3fK6VUY%0AUGUt6crEVGDNNpzXkPX1iNZSMLzZl0SdI37CuoZrKSVpkKa1FRRyqGLERN0H6QVLqcDZ27Pxl6+/%0ACkBoQyRfmlYpGGCbhnFF3d5u3PJ5V8AnFdGY181/m6+80MEqE6mU64XcCqyt2aV+/vbnjXWRawpI%0AKYVhGNjv90B54/9zTXZK4irvairZ6fxUfxZ1jZdXqiZIVKBAgAyqL1GUNKW2ZQ2LyGzqjxyrTGl7%0AbwIKJS7TxFyNOpWW6f8GehljSGR8jbpOOYvkzMnPtl2rdRXwY+iH63XOWQxAc8nXeE9jRKcdKquo%0AEJkvJy6nJ3buV7RdK5HEuqGUpsosChRN03VYZyilRqmXwrp6mRK3fQVtPCkVfAikLFIwpXT12hFm%0A0X63Zxz3nC4TwUe8D9V7yV0TrzSa4AVA2uJTg48C9rUNyxxIKXM+n1nmVRr/tsdax7oE+RlDuur1%0Ar8BkRXSNlonXulR6bvXvEfBRCqytIDGV+lpqA2GygC05y7XUGqypdM6KZmttK907vikAt403JzFe%0AFrPoSsMvAhKm+jW3j23P1WaqaYzFOcQJHyl0QggQt+dFNk0BWyu9sYKykiIiTY6sHynUNrkXbDre%0At2i0TOqkKNnAU23E0N1YS44RqoGkQ5GyFEW+7xmssITyLMCmMYahHwQoXBbO5yO7cUfXtOz3e+Z5%0A5enxkdPdHR/e3bHb7ej7nnVdmaaJw+FA24pMzHvPPM+EEBjHkfu7O6L/zOn4zPl8x+39Pbtxz0P7%0AzBISl3llf2hl/Z0urPPCPF3ou5bbm5bzc2G5XPDzI2HZMXYddzuDDg0xZMax45tvbri739F1Ujy0%0AumMcerrWolWidYqhc6ASVlcfNWfonKNpRE7qKLgcxYT2up+B1rkyyQqKSIpBEleKNJJkRS4ywUil%0AGk2XTGNlT6FkMh5nIl1XKIiEJ2tzLYDWnFFL5uYigNvD6YIrhd3hgHKaZZ5BR7recnM/8u7THdpp%0Aph8mLl9PhOBrkVEIcWVdZ+72N9zuRo625bvTRbw/vn7hcpqJqdB0lncf7vn48QOHw47gV9aaglRy%0AZBw6nNszXSZOT4/oLOwyHQKNhZIj83whhwuqM2Ayfn7k6eufOX880I17xr5FpcSxKHKI5G3CkkRO%0A3NqWcehp+w7ttACXa0YkTooYvZhB+reylWWaOD4/U0pmHDoOuz1jP4rkJlsen45Y09P1O6xqOT1d%0A+O74PY9fHmms48O79zjjMKjqa5Y5Pj1w/PIz/uM3vP/wnqE3ZBpK7tiPDR9u7/jm9pbDODD2LU4r%0ArFZYo7BFUYwi/gIMAiq4oKonSKV4l5dEou2srq3jVd/vrCE7Iz5DOZOKQr+aagNgHcXJmaCtIWnZ%0AS7KzZGtEtlSZCpIEk66S6WmerwECwnZ5izb51RN8kL0+y3n3Wu67rKvIvOuUcQ1REvNaSZNcQ+T5%0AdKqsXogloQwMY4+t5q3SrIuPj+yJ1VEpJYnyLeJ3op2pjAZd9+By3RupdHZyTYqUKuZaNCrKK3n8%0AqyFXZRwXJVP+rdnYvAvkvBaG3zYIUurF3P/1kIz6PSObqbCY/voSWZNnipnjWggFOgOuWDojgLUB%0AVIqQI6V699TuGEohp3BdO6VKkVOt6QoywACq15AUybqAqswiSZWS4v0KimkZ5CQl7Axhrei6ElJl%0AYFUW79uOq4Ip1PjdImzw7YpU2ZQxDbZtxeC/69GN5uMnmBP89Pj49uvlSOM079+/4+P7ex6+fuXr%0A559prGZ32BPWhWk+8e7+DuP+M3/40594fHog5iixwtVryxpDzCKNiNu9l7dUm4lNVFA/eEVuVa0d%0AXn7SV38lf1fyG/bPv/XauFoboCRSKvk6RanrCV7y1lFtn72xh6S5iSnjiyIUWDHMJTOVhDwlRnyb%0AnCM7sR1QbIxnjcnVPyeLTCKXVzK3bQBcmf5ZC9gojIsXhvN1gVMl+nX4Jb+to6pSrmCQqj9kyVm8%0AXV5P4Nl8y+Q6xlJIld2XMqS6PymlahNXL0yRwIawnK9+c3LtEv78hFVa/K6Q2k0yoSpwrrP4K9Z7%0A4FoZmmYf0QVaba77AwjT4puPn0gKYo4sKXCJnovOTGHCGItp6j5uFaoY2FLNqn9SLpmSgJSwWszK%0ASy7omDAorImkEMQvc/OHA/xyJjx8Fl9XbXFNixsGzDBQ+hbT9Rxax65tyI0lGcPkBo47xVk3hOhx%0AznLbdOjjxNPjifRwpOsGDq3BpYz3kb6uFV89TDvXCqOvgkFt25NjZJlWjNYMXYdRmst0wS8rbdvQ%0AdR3TLBYCt7f39P3A5XzmdDyxpSr3fV+H9YWwBrFHCCKb1ptejAoqCGmfkCJzCCzzxGI0syqsWpN9%0AED9ahKmSYiJH2R81GY2q4Th1bRR4fvxMQeNLIJkCRgKDdNGgPaVotEm0nbAfd7sdY78TNtM0owy0%0AnRNA+XomVoBj85fR9bnehq5SjaPQFKWxjUE7hest2URUzOASthVAKBVPTOIjpowDhO1GERmkdY7G%0AtljlZI0lRWd6Ot3RqIZjMXi1EJZVetgU0Hrl7v6OcdiTiwBil8uFp6cTj48yBPzmm2/Y7Xc0jRVG%0AuzUy2NRc++ZSWuknrRaVD6oOCqrPWbluqPLMV/aPnE4bDL7tM4WQCikHkXjGhLKO1lj6cayScmHM%0AzfNM8KJQ8asnrIGcIutVxmerzYomE+u+WhVM1a9I6t8gPWaRO4Op+MWrM3xbLNcUaC9yZ9n+pBbK%0AhRpmooR5qg3Wil8bRWHsK+uTf+P1VwEIAa9YPxu74KUB17rGoNbYbqXSlcUgv1bUUk7CK1VbfA2F%0AxWGMMCKss2LEWCmkEpErprUC/liM19JspwAIHTtGkWtR/804DuQsYEKMdVqhXtg4AF3bs9/f8PD4%0AmRBEXiT+QyvjODAOY43IlMVzZWA0DcM40PYteq76Sw0hB/zq8T6glKZpWpq2Jc5R5ARV1gBbVCtA%0ABYSSyNmWZSFFAUV2N+KtkMVpU5K9YmAYBow28lClxDTP4l5e5XNaC3XSr8JisAbW+cz5+ZH3Nyu7%0A3S2Hww1dNzAvz6we5lkkJ8PYYpxBaa4m3tM0s3ovxZmpkaX1em9yLKVkOw0hEnzk48cPfPz4icfn%0AZwqK4CO6gkolQfJyrS/nMwq5VrkkfFhxjWVoGmmOUTw+PvLnP//AMi9Y62jbDq1MjY2UQkiKiVfT%0A3eot1GjHRscWKaK9TnkzpU6qM01rrowyXQTL3Ng0eUtVQTSrKb4Ytm6mYSlJ0txWk+U6UY1VRxyj%0AGEhukytpJGrcfPUPSqVs/qLyLKDkWUIa3pQjYmwmqHuqsfakjbYtDY4xL55Za1jJJVcPENmizOvq%0A9JfPeC5X2WQIUabXVQ66FX8UATRzzszzzNyJfMY6ef5TlFjoLQnLewFk5vlC23bc7A88PjwxncSz%0A5f72cDWEn6ZJ4kS9r/5Aey7nM8u8MJ0v3NzecH93z3yZmOeJy/nM/nCgH0f6YWRaVi7TwjDuGccd%0A4zByPp85HZ9p7S2HoeMwtqRlJoULfnnmbjB8+2HPf/z2lsbBh/d3vLs/sB9b2taiSqGxjr5raZwC%0AJUaIjVWEOFOS+G8JoLbteRGTMy56ShKjyrItjgQURajsu81LLSphqjnXoV0rE7ZSiN7jl5mYNY5G%0A7l8MqFibRSSpYYme5/PMlC1oQwJsN9DuDswPJ5ZlYd9/IltQTtOPHW50jLuebmg3dQHGKsZ2RClN%0ADLmCrJqhG2htR4xPPD0+8vPPXzidZgqF8dBxOOy5vb/FWMXx9MzD0wPzsl6NP/f7A1oppvORdZ5x%0ARtEMDTopWitxrymvxLygcIzDQN9apuMTX376gdt3EZTDzxN+mSkhYovsSY2x8tDGzHqZyVnYSv0w%0AoJXFr5HLtHC5XASMWN8a237zzQd8Cfz4048cT8cKsHd0TUOre1QWgDrMntPTkcvxTGsdfTPUaWNi%0ANw4Y/YHL+ciXLz9zPp1JYUaVTCGyuxnJFJrWMnQd37x/x02/x21ywJyvHiGq7iF/8VKgNq+KOk3P%0AReQNQnUutTm9isPEmFZbnGuupo8pF7JWKPW2xChANjU51GhQlmw0WRkympiliDbXHk8LHdo4Usx4%0AHwT0zuUvAKGlygp2+72wdKvcdF1XhnHkdSRsRrEuK8ZZuq5lHHc8Pz+zLCvDENGaK9jYVFNUqS2l%0A2Cw5Mscg6XxK10ZOfvYXans11K1TxY1JI9dYC5MmUb1cNJvvm66Aes1WeUkjsi/+cal6wZXqM2Tr%0AwEEXTWEDhOUimo0SAC/FZf29ba2kpljZh2yJKC/+F7FkQlEYDF4JeJe1E4ZG3hrgKjsvr4ZzSiQ9%0AuZbaRb0ACHUuWu9tLcUrwBhSEtlRPaNMKrgKEKAgaoh1mq1LQZd6LShXz6RSy/w3S7qeL6qyWaWO%0AMeQsAIZR0kx244jrms0pm/u7G8b9jtvPn98+IyVT/Myu6/hf/+t/4eHrAylKcqMtUpvGnOhcx2+/%0A/YQ1mjVc+P7H7yowJjBqKgovxh9k6kBRVUlG9ewpFGHsFfGw2YanALpOxKVffalNrmBRZQdf7/jr%0Ae88L6LQBTHpbs1RATgFFV/Poek2rFrH+ixfPTqXZ0pMUoLI8EEUhfhdOPOu4ygtVBX4SqWyJOPm6%0A/jdDWCllKnijqWslk3KoSTvqL9Z1rkChbEXbQycvCRLeWN7153x7d2WPuv4qdRxG16arPshK2FFa%0AKZnUlyhs+bQyT8+1d6jvJyUuz59xypC8JPbVr1rXbiYp8fNMdYidQqF1LZ0Tr8w1rjW1T167ccd/%0A+2//O8ko1hx5Op/4/vMPdMuZnx8fCClhtCKkCnoLYirBFEpAtY2prYuCNaCssD6apGm0ofWKuGZS%0A8BgTMEVYMsoI4GusAW2InMnuGdU0XGIgoGj2O7rDHjP2DLuBXdvwzmjKMJD0SFGGvHjO55l+9oBi%0AVBpDJvqVlCLjfkfMiXlZUKraTWjFclkoObM7jLVGnGichPHkkrlMZ3LO9L0kWM3TjEIx9B2qFKbL%0AhZQD+92Bcexp2wajFSl45nliWSbxCxToroIqwqhWWoHVzMHjTyfiujLrwqIMsxLpmHOW1hqx36py%0AQ6q/mwLmZX6z2s6XJ5QyZFMojdTsrnECHvmFjKXvHdY19J3UsQrF8XTidHxk9Wt9ViKCdoBWFlNN%0A3aMqpLgBI3Xv0PbKApY9UWOdALfyuMtQwlmLURByBiWyZNs6StKss0ittDW4zjC0La3p0FmRvYBn%0Are1om56+G5hOF7FO8Cs+Sv0/L56iDP0w0DQKHxKLj5ynifz5M0tYeffuHV0nKpy2dXR9K4PT6q0m%0ASZ2yJ8nHBLAi5muvpGo/JD22KDGERRiFSJIqEaUOV3KRkJfoI3pese2Kcg7XdBilxAS7HfDes7Ri%0AQr5MKzEIwzwVCXQhQCqJFIUNbbQTEFlvnq7yHnJdY1oXDPYKyKMlXCCkWEHq8obAIpYlkZwXATSt%0AeBSJ+0OSYA612dboV17N/+PXXwUgJMDlCyD0l+wdKT63NK8t8vpKn875ZUigpOS4/uC1ydRGX1NH%0AZAJTv5eWya+roFAIUIpljqGajllpXmOoh06RqGTnrmyeLYJ8k6KBULu7rieXKElYfq1ysRXvAzc3%0AEh/8WrZmjLkCU7Y2xH71mEZjtcFXkEMiTTXOOpxrxPBq8SzeE3Op3l1qe/blPSVefG9yFkBot+Ny%0AvlwTKtZlJoVAu+kQ64G9rOLRI4XZC+iVQsBQUE5zmlem6UzJgbHvqrnbyLo0BF+Yp0CIYqimVAFV%0AE7lyZp4X5llYQZv58ZYic/VbqP/HKA/A4XDg48dP/PG77+oDUUgpY63DWScT9OORx6cnUkz0Xcsw%0AdMyzNHM+LCJ7QfHDD38ml8QPP/7ANF1oW/ErShvQZ95q6Le/8+tapyr5jRSxbk1k8tVAbGNquRpb%0AuRVkJZWapsPVvDClgta1ICwvptYv0bIySUsq14c+VUDoRWq5PS9KKaEnbwXzq/hWbTUl159R18MO%0ASSzJORG9+CMZNE1NsjPW4JrXHlwSlSjSkl96HPzyQZd7lNSLIbfVMv3fjN5yLmIYqi0lJ5Z5ZenX%0AWoC8AFEKRd81DG0rcZdBUu92w06YQm3L5Xjk+fmZlBLDMNB1ohGf55l5nnHOMY47+q6v/kInbm9v%0Aub254fnhgfPlzDJLLH3TD7Rtz2VeuVwm7u4TXdcxDANPTw+cTydux4Gh6xnbgaM6EpaV+Xwi7gbe%0Av3/H3/z6I+/v9vzNr77hsGtxVor96GdIkZIj1im0yuRUE4yssHiuzMksh1XOBV0SVkVy3KKAhep+%0AbZhXScpo2g5rncR1p4h1hlhBnhg8fp6J64JqWgoWsky3RNUjqQug0VlMbJVu6YeO1kVum8yHxWAf%0Azvx8OnGXEkM7cjto1AS2MwzDIEBeSTjruL+/p20Gno8njk9fcapg7xu0tjx8eeT3//yv/OEP3/P8%0ANJEpDPuOdx/es6+srmmdeT6dOJ8uXI5nEiIratuWtu/x84yfZE0403AY9wz9wKgV7aHleDmjW8v9%0AN+8Z7g4obZiej8SQ8VHWx9PXJ/w00TgxUZbmLGONyDl1EUNUZ4Td8PR85PPPXySiWQuN+/Vr3I38%0Ah+E/cLjZE1JgXlemaaGsnocHia8HCRH4/PMXvn55YLfbc3//nnWd+frlMx8+fOD25ha/LMzTQkqZ%0A3e5A08rUNZce1za4znKz33N7d8ugW7TP1/u5DaJKNaDM6S+f01QBa4xIllNJEh29jVeskXWmRS4G%0AAiJpZ6U5MgIIoRT6F4CQ9GAabWoion4FLBU8svnPAAAgAElEQVR5TyEmOWcqIVjSHBuMNqjNNLL6%0AYrx+xernxnUPKnR9z+o9N/d3wuat3iAJWLxnbDrGccfN4Qa/rGwRtzlGopfPvEbFgrBYairasqy0%0AVkIclDIoI5+klcheZQqvKiu0slLMizBnYxVh1DVq/u12WV4MJYsUv9dC8ermrV7em9IYuzW/8j1U%0AfmEblfIKHKj/6JqU9Opsy1kAVmudGHQbA9ZQrKEYTRVpoUqNRC9FppVF1oiACsIuyUg9YhDwuaQo%0Ak/Kyvfcqi68wUa4/39Z8iQnr5mMleMIW0lPq8ItX5JWtMXj7qpPV6plorcS4a2NE5glo19D0A9aJ%0AZwlJkl2cNnx8d/fmqw2N4UKEsPDusGPfiMmtUnCZLkDh3X7PFGbO85m7/Y73d3fklFlXX5nA8ozo%0A6vWnjcPoQkyeXGIdaJbK7tomxS/Axxtgr2xi7VcPxHVgqt587rau3oLBL6EVMpmWe8w2WAJ0PXO2%0A75FfraUNiKtvjEqtkSZLyRlilACl2yZkVEEXsexNRaTqpaRqBitzewFgcgVTCyVtNW3GKhnQyQ9a%0Art9b6qpUV8NWa26db7nuDZsf0Jt19OaKlJqYJuvNOkuOIjvMSZgHRVHXVcRqYdnYVmNb8/aal0wK%0AF2nYpoXOujo8KxXMlw036fq8ZE1Dg06ZtHpSysTg6+BQXlobxsMt2Rn2fUvvZyZdOJiC/6O4vZuu%0A5Xm6sPiVNcbKSKSmBMrvlSlVHSQgkK1Al7UNSSsiwhiOEWzdJ6im8skaktYoawjrgrUNKiXxLloW%0ApscnitMoZ9CNw3UN7dBjhx3t7kbO2B8/Y1fPru84jD3WaM7ZE4koZ1iXict0oRl6WtdALqzLIgPx%0AthF2RlhpuwOubfDrwrzMWOcYxkEG2tOl9lSaGCWhyxrN0Lc0zgpDUCuij2KkXJOgUUl2uhRkjWjx%0AGdPOVulVwJfMohXBNniVWWJiDR5vpAcQLyypwQW0lcH861fMa+0XQGeHBoL3AtKYBpSpCgMgR9bp%0AQgie0/HE5fQo9bAxhCh9kNYa1xickX8nbFkJA6FUm4cKRIboiTmii5Z9JAmbJaUoCdRGobXFqSI4%0AuRNj5rBGIoGQvJxlpQGV0AaRSWNRVjP0msMewu0tl6P4aD4fn+s+ibznkjmdJ1I1h7Zti1MtaMN5%0AWkjlM13raNuGYejYpxEYaRv7RgEtMm1V8QJde+hS+3QxOWfzFq6MxFz7p5KzhHZYjWk0KmsygZAj%0A07yS1JElBMbdofb23dWepO9Hmmagb7OQG9aJlAPez1ymGaVkYN42LV1naJxDKUNKkGKqRJfa/21s%0A37plbYBWqAbe8KI8csYCkt64/Z0E+8hAJ6UaSlEtVLbwq3/v9VcBCEnqgVSpzglrJARPjI6c2woK%0AbGeNbNybMfTGxnHWVnZBZSGUeG2GldFXiZQAOLFKtTadXybnSAjSUFuraVtX/Qfk+y7LdPW6adv2%0ADRNIgCaRKr0GhV78hiSJafM02MySt6jLEIJ4h9SGf1kmYpRo+5QSJYpRrzFGJC/nC3fv7mm7js3U%0AN1NYwszsJ1lg1ly/Tyyy6FJMTNNELpmmaysSbWrBGokhkFKi7VqccyzThDMNPiWmdaVtBXFPk78C%0AHyEEjNOEZSXHBVUSELm5PeBcS0wFrR0h1Lg/peiHnnEcUUnSz6xumaZFin5jWVYBAJaw8uXxC99+%0A+rVseD7irUjGrvF5Rbx31nnBKi1xy9U0jFxY54Xnpwecc7y7v+PLz58l+nVdRB+fC0+PXwl+5nQ6%0AYa1mXWahqtZJxeZpZa27mm/7daXve5Z5vXpOaa0Zh4H5fCGmJGvSKtbVs4er4dd2n3WNYhVAscoc%0AUhZ5TCONePGpAqGJGAJN2wooSjVQr0DYBjjFmK9rczNj29ZYjOl6GITo68Q2UZDGJJeIMcKmk4/J%0AlOu1iWvXdjgtceV937P6VUzalCIWmc3GGCXJ4xf0RKMtjWkgFcIqulvbNigMKRbWZaVRcp2UgpQD%0AGlgX8f3RWjOOI8s8i7GvNezGgWWeOV8unE8n7m7vaZzlcLjh6eEBHwNPpyNN3zHWFLF5lns9DAPG%0AGDGnvlyuzKHD4cBhv+fLw9erQXXbD9zd3fF8OjEvM+fTiZv9jt0woFFMpzPh3Xt2w56b/Ueevk4c%0Avz5yVBPzzhP3CQI4NI1StAoaikx04koJE4rIcplJYaHpDL1z0oJXY/CSNTkrYQEog8seXRZ0TuIL%0AhJZKV2uygaKF2aK0QRVNb8W/SxlHRiI9ffTkotnt7xjaviZpKGmIUyIGxXwJLD5yjIkf55WnWHgO%0AikeveEqaP3x55OvkeV4iD+eJMrbQyNR78ZGvXx/JFUwMKxh6prNnOnrKqhlv9wzdnh+//8K//r+/%0A5x//+z/y9PMMBt59e8u3v/o1h4McxN57TtOZL49fmY+T7O+NmPn6i+f09EiJbMgDzaHl028/8enT%0Ar0il8PD8iP3yFYzmcH/H4faWRGY+Lzw9HnFdT+Naig9cTmemcmEcRsahZxg62S+1SHbL6kmXhVIs%0AeVpJ54mUIsoazr+QmXz+/Jn9/Q3ffPuRTGGNkT9/9wOXxye++9N3PB/PNE2HNo51Xrk93PDtp285%0AHA58//33PB+fKSSapuHp6YmcYRz39EPL0Dv2e1nbw06a2v24o2t7Ghw5BnICjcOYBu8LNmdU0RRl%0AKxOxNhsFctG4mvyHgrZ3PDw9M/tQvZPK9VkXLzBHnGbQirbvCDEwDjtKNJj0i2Y0inFmNwx1P7M4%0ADDpCb1vi4vHG0Iw9pZr9kgqNcaisuBwv+CXQtM1ftP1aa+ZlqeepTBQp5fqMr+tKSJG1xtUr4/Ah%0AYdaVzrXc3dzgjCYsC8YokgfjYL5MpBjRShhMVDnv1uiqmnaVk0z8JaWsUsNTlWJoKfKdUrRWGMib%0AD51RwkAQxqQ0qKrkKxtQo2raVKG8SnIMQe5r13fCTKWQowxSjDG0rnotlcqY/h81vSmDzsS8CkMn%0AizF0ihlTLK0xNM5ijSKXgI+JHAMmeJoYaRRYBSUGVM5YZ1hzIekMxhER2bXVGkvB5IDTFoIMp8Zh%0AxLYtU4gSK58zaGiMJCaxLLTGVTaSJMy1rpPkqkhtzKsvT0oUXa4pQtsrhnSVUyiliEG8fJQVg3Ot%0ADcP+QC6ZEFe0UiS/4teVlMH94us5XWiIlOAl2npZ6NuWtu1IS2FeV/AGWyKX+UwMM2GZUCXLoDJn%0ADDKp1opqhgqFKF55RklzpaR52fxH3vhevgJ0bJUg5lLTZFPCaEna2RqLK9tG/ijgav1a23Q6VQ9B%0AOX+lwbwmIhVVCcLyHlJ8SdSVpZUF6MqFy7qic2FsW5qSSaWgY8QYTd9IUp0pitaKl1epADD1/Mol%0A1ue5epUhTJ/N/kEhybhU8FKun0hAmkZqSO9XSqH6VSaxN0Dq5KI0Wm1Sio2x9eq5KIWQJaY6xkRI%0AiaYyCjZWYoY6hBFpfqYyoZpGIunLK/N2MvPyRF4DhIRyDT6LbH/z7IrUlL9KIdRasfiJ6OMLQ+VV%0APTX7lf/7n/+R1BhuP31guNlz89tfo3rLsTV4MslolulM9CvkxGm6QFEs61qbTTGqzzHSZCUyp5gg%0AJJqSaZXBjR04Q6s0vVLYkiF4lNnsNxQ5CnPBJI+1lqHtIIM/nylkYomkLPd/2O8YDnc094H0+IT/%0A+kBTCnfv3uOsEwArrOi+IZCZ6jB6Vw2GxVe00FRJ7nk6U5SiG2T4fp7OxJy52e2wzvHw9EBMgXEc%0AKCUxzRfIid2uZ7cbUSpjtKS6zcuF4BcoiZIj2lY2o5KmXFdWa6hgSs6RqBVFiY9TzLXsKIWoXpj/%0ARkn2qwx401+AsalEChBXCZtAZ7RuMS6jrezPKU+SzFlr/1h9ZM7nC96HCuJvRIQOzUaMk/OvbSwq%0AIDIvJcPhlAJKZVCJZTlTVItRhpiFwZMIKCvD+1xi9ZjLLP5ZEq+XmbgGFtPIM4lGZ8W8Fjo7crO/%0ARRdHyWI3YrRlbT2msRzS7dXs28fA8XRimi7iH1p3qVyEXaf9SiFQdEatAviG4BlGYVi7xoq/U4rE%0AUnA1zZCqZEmVEIKSczRFj0KTchKcwKorSHP1ZNMGreUclqCpIEKJIsSSZVkxRpJRjbFobWmbjpKF%0AqFGITLMlnzMpe5Y1svrItHipyxrxrbLVfzjnSA6BlMXIXOc6SNoAYwR83ogHTdPQVFNta20dyKtq%0AbZNQW08XxVnPh3QlCPx7r78SQIir/87WzEo8a7x6jbw2iHsd6b4xfa5/znLh1Obnk8VEd6Nkxyr/%0AMlZjtRRRBWlihTEkxbCkTsgN31g5SmvarmUYBllcKaH0NiFUVxbGxm7a6FzXQ7QCQtvPRClvblDO%0AiRAyl8uFZVnEJK1xNW5btIPruuJrvKIx5hphr5RirV4o+8P+hYJuNYTN7DpxPp+rDKumDFlb2U9c%0AN5u2mtQuyyKsDMSUs2tbtBagqW1baSiXVZKRVs+yXvBhImdP1zmGQUCSmAvH88zpPHH/bse4G9nt%0AR8I5kIIUHOu60ve3tO2AbAb56u2ijaZtmiqVEx+J0+nE+XxmmiRGd10WNrNvEFmKyIsC59ORtpMD%0AQGRj4qFkjEyXQlhZV6HUNs5VdplQ3LfJok8RU9xWX0ERvyeTBWgLXnSjbdvSNA0p1uQxo9iMvDZQ%0AUH7/euInTYXRRhqNSgd88bKyGJOuxuLU96Cr9n2jEr9NIanSMfVisIjavCWom02plqTb193oiJtT%0AfkKpgtVGIqG3hI/6vpTWVzaXzPqKJNxUHW9MbwEhkbeJdGVZPH4N9G0vhdmWHqPr1LiUmsIh7/Vy%0AuTCOI41zBL9er+lut+N0OvP4+Mjx8Ynp/j2Hm1u6VmJBKZGnpydubm44HA7c3t4yTRPn85nb21tu%0Abm7Y7XY8PT3Jc7cu3Nt7djvxI1rWlely5ubmjnHo2Y2iHZ4uZ/y60rUNu3HgcjpyPp7Ydwe6ZmTf%0A33BWZ5ZpZZ4DwUd+/uknTJ65aRWdPlBsRmWPKStaeVQJuFYRtWFdZs7TSe69dijlUNpiVIPSwtgx%0AypLWVaZ2SgkfXltQAvYMux256AoyZlBaaLBzoehMSJkQNT5Znh9XSpohKeZpYV0C8xyY5pWn84XT%0AvHDJilMxfJ1Wvn888d3DiacEX5fEORb6257H40R7GHEoclakkHn8fCJFi9IQKpsthMShu+e3f/uf%0A2Pd7Hr8+8Y///Z/453/4PeGcca3l9psDf/df/xf+9u/+J9Z15fnpKKl3KaN/+Immb2jaDu8jbdtc%0A/d7S4lnnBWM0n379if/4d3/L/YcPTNNM6R2pMXgvaRGXy8xm9I81vP94y+3NHYTE+enI45cnpuMR%0AvvnA3WGPMYrHxwdySRhTmM2R1nb0WD7d3vN0fsbHxGF4ayp9OR7BaXZ6R1FwOZ2JxzPz4zM//fkn%0AfvzpC0pbvv3Vr/j1b/6G+/t32Bqv++79HSmHV2y3Hb/93d9gteJyfma6PHO6TOjOgLPsaoGSkxQ2%0AjVHoSKUrO5LPLCFjM5Vu8apIUDIRNNpKkVIKMUdCWIRhYaqNao61cCqkkInRo03dt4NnKEWarl+Y%0AGJrquaERE/7GWGKQNdw7Sw6eGDQpyV4botQBbefo+oZ5OrNMZ5w9vPHUANgNI8l7wrqy2+0qw3BC%0AaWisIUZNDoGwrmgjtOyUAvPxhAX2fS/7ZfCQwJmW7CPR+2vTo5TBKkWxEV33RIUhl83wWJ5DpQ1K%0AVVkXtV4xIvtxtiEGkUgru01spXnNMV0lZOLNJAlvAgK/3CMZAIj/mzT3ugJJ0khbY7FGAOWSyhtQ%0A/+VWK9quQ2lNyJGcwVbj1k4ronN4pTG2esWUQM4KVSJOFRqtMCVhitQuKSW0FeZFKqDMZhotTSEp%0A0VlHX6fWZQWTM5ZN3qYIJVEq9Z9UpFk1CgOUJNT6ZCSlKQY54LR2IrupZ2sMb/276piVUqhsAJEY%0AxCieHps8e11nGR5pTfShGvpmTOM4vPpy0/GR5y8/oApYpZhOF4zSHPYHAXNC5Px4IWkwJTPPnun4%0AhEoJ86qGVdWvp2wsveqTRI0iV9UvR71i/oofRU2qq5SorF9qN6XUC2FmG59fCTJva+VtLdg6TN08%0AMrc6W7x3cvUPUi9TZjSCugtjyBjxtkM7Jh+wS6bViETHWqZ5wlpD3zicribncgMksTaJSbgoJDTW%0AbCx7RYybf1BN20XYSiGu4mOlVJVgvWZAb4qB+ufNHFgrnGnRVtg5G9C2Mbavy6UUQoqghGljqzJh%0Ak5iklKs0VFePsMpWMgWfAs+nZ0J8WYMpJZ6ev5J8wBbFVCRhKeeCjxGfCkkblGtQVRZvMKQQiDVd%0AVkCqF2bJGgN/eP6JuSTa9ZEPv/7E7v6ezz994ZgCvhQCivab9xz2Oy5+Yf38M7FIrLtpHVkrchC2%0Az2UO5JBIq4c1YGPBJZFt6uDk34SADakGEzgaBboOX5QS6aUqmeJXSgw4KxIwnTI6JhpgTIUxZey8%0AYOcVF0K1UlBkXZjzykJgP+zxRerurusqyFSIKUp4SD8Qgud8ueBcI4C/91zm+crEv1wuPJ9PMsjs%0AGpQq5BzRBtrW0Q9tjWIvxOiZ5wvzcqGUKN5+qnrXWoXKIo9UTtZEzAkfkOucM0En1lJYk7BkSu33%0AShEzfVWQOj2nN6b3pcBpOdV7bEnJUcoqFimNWIXEvEpSnC4i61KGlCLLNDPXXnHrDbTRZB9JIRHa%0AVbx9nCRHWyP3JyY5U5XKwmpFgOcUPSFJdHxIgVACealBClHY5ZnEmldSXl96kVIket6vTBGKL5RG%0AeqlGdygkpbuognGGfhzqvm1odwMxRm7v7zmdTvz85Ween55Yqj2LMYq234mapBRW7/HryvF0whjF%0A3e2BYegqA0zhrKYUAeBKVZhsgVKmWo8I4UTczWz18L2C4xsIU5mBm5piOy/XVeR52toKCLm6fq2k%0AqhqDMT2ohHOOvu8IYbkOnE+nM6fTTNf27HZ7hmEkhLV6ssq+FXMWyXzFB9SGd9SeftvDBS+RsBh4%0A8VRUapPjSv0hH//3zaS3118FIPRCiX35f5PIvDmgtguktrjbFx+ETVeXcyYH0c9uFGidJWqvVFZO%0AlTcTtzSzImhiyrlGtIqW1xqLsoZYxHCxdWIs1Y3CLMBoWRj/P3Vv1mTZcWXpfT6e4Q4RkRNmEKxq%0Alan1G/T/39TSg6zZVdUiVQQIAsiM6Q5n8FEP2++NSFRbP5eOGY3GJHDzDn78bN97rW95JwqMUoil%0AkJGvf02BkCKdF/K8/DAvn9G8OviLaqRefYG1Vpw3KCWTwKrlh02pJUhVdZ3yKKfQWW66WLJ07534%0A0S8LPbSHvYA2M+DohwG0qIOUgtpUQv1mi/fdteOIbd1JY+i6/vpbiF0p0ZkeoyrT6cCyHMl5pR8s%0Afe8aa0Bfo+dTFnlj33ewQo7SwVzniP8wsN3fYl0HOVzfL9CA0Z6cy5UDc7EdXVgz67qKdK5mVNHC%0ARlllYjwMoxR6qzSOht2WmhzLsgqDJQbxfOZECxLFOM9BiQ+7axvLZxLsUmW9VE2JhRLEBgfSYFR9%0AjzLqmkqhtHAZSlPqXH5b8S87gWg2Gb3CwDVF7yWpoGRJItHNt68uKXsXOaRq0ujLnfWq8SQbimoT%0ASKBWiYRFZPlKtxrIXuyVVpKFGvw7hJWaC3ENnKeJaVlZg0yjjTbtnhOlijTSPm8IhZRZllU+nY4t%0ARlnhfYfrOnJM6CrrIbdGbSkQY2kNw4HOd3jjyDlRkkyeN5uRrvPEuLLMMze3d4zjyHa75fR8z/F4%0A4Hw+sXn/npubPff3n5imM+fTkZv9TjzJQ8d5OnE+nwhhoet7ttsd4flJmj9h5ma45WY7cnp+IiwT%0A6zyx3WzYb3ecjyeen4/c7ReGrme7E2B0WCam84nzecvtVlL1TtORaQK79TidMDVR1rlNGzVGN8PF%0AxdpjDEpbtPVoPVCVo1YjhYtt04W28ZdSSbmFFWtLqjDNK/OaCUl+t8PpzDwtpFoJKTOvgfMiFqYY%0AMqVBpwvCWom1UtB0u1u++eM/Mcwr049/4y/Hf+XT8xNzrWAN6xp5enzmw5fv2Q23bPQWkAKjdxvZ%0Ai2yFzuA7z+3tHRT4249/40//97/w45//jXgsbHcjX335FW+/es+XH76mcz1Dv+HN7TtO5xPH54l3%0A7z/w4cMXDMPIn/703yRlwlkolZmJnAq+6xi3e0LOfHq8b/sook4pJ+bzzHxeMMqScqIbe0bXM3YD%0AY9ez32wJ08K6BEpMrPOEmjPnp2fCsuAseGep/ZbRD2ysw2/3aOf44etvPlv7b3Y3VGWoq8BE07QS%0ApsD5MPH8cCDMK+8/3PLtN9/www8/YKzh8emJZV0Yx5Gbmz05RzabLd98+z1v374hh5V/++tf+PvP%0AlWWdeH48sa4CsfS2R0WF7y297Rm9pzMeV7XYExOS5vX7gVGtlBTkUJ8Ca0kiV9eK7aanFEfXtcSo%0AKjHzcpBMdN4QYiWnQE4BYzp+H2l/gVcWJMd5rZmcAtqC6x2ULLy/tielHDC68v7tHWH+ms24oXcW%0A02wnr68Lr2XsLL3T8qwsRV5v6DAXOXZJXFh4qhZKSoxWEnRqyeRiUEbhjSK3ekDXirl+WQowzW5X%0Ar3BkRQNJK9NUDZZi87UJb6vI7o3WYEXurbWhVJnc5iLNHaPEwkBt/ApEDWqM1CIgTSdrZBKtrail%0AUwxisbo2QGprfLTPa+21uL1c8uyQYUOpYI2h854R8P2GORcyGavzlW2kdMUizQ4VU+MTCItEW8PS%0AaiBnDM5asJEaI6VZ1qs2GCXfa82JOM/MMRG6jtAmxEVlWANqDfSdpu86rNM4VajOE2JkWRdyrmKr%0AuNQkVYGZP/uM3glgsyZ5ntKsHJcmg1aVmgKn4xMff7WonCkhUHJClYpxnq9fvd7p8Mj9bz+hC1iU%0AWMe1IS5HULDGSEL2xKoVz+czz/efKGFFZ7EzSYNL2EcXGyNVGmlFiSIEBVY364kSAKxR7UDYOH8l%0AS014sTYabYR3xctk+Xpwe1W7vAbEXybHMrSMhDVSi2oqO4lLvti6c8rkLErySkFrRc6yjpwHZyqD%0A15hS0aqgVG1NDnAlo0pGJ2kO5pyvHBvhfoJtaylnUbqlJHW1zM309b+992glqYS21czzshCWGe9c%0AcwK8WMFcsxBttrdS06+hPeuD3Gevt0Agl0o3dAzDlq7rmKfpevAuVeyV1cjvX0ohkvDtfZ/Pi9To%0Al3usFo7TEXJtgQCVFAtriOQiUeAo1ZqulZojziSiCmQt9VDKmfzqXWZdOfnCIa4shzN/LyfGxz3H%0A08J5mfni22/5X/7pf+P2y/cspfDr8yMf54UQA0uYKVYTamXShewUethLYzImTKqQoKSCjhkVIjom%0A6jyj10BXKyYXVIz0Wthjqim3dAaUxaiKLRnX/llbKh2azjq8ssTTRJ4mVMk424GuxBqJNaO9QznL%0AMs9kKpuuxxrfZl5ig1JWs8SItkbUQQpiA9y7vqMaOM4n4gXybA0pru25pIRF4wzeGSqZdVmZpxPr%0AOlNraSmNXJvvWmtiFWiv7jwpRayxFGOoxoIRlagtUlNXYgsOaOrM0tJ1jQxpXl+51pYM2+PdgDY9%0A3o/4bo8ynlQUIcWmhpPnQ84Jrz2d6VjjSmiIk5KLhE+08JZLwmQtovq8rF/dUClVF1DCR1zSyhJX%0AMMKaNMoQ00oqhbxWQsyUmsEiNbuz6KqoqZBj4lzOZJOxyhCj5Xw6UrpC5weMUSQja0qa9wVVEtYK%0AiiImafzd3NzS9UMTbsSXRt0kDRbvPM7a5phR/PbpAaNF1TiMPZtB0CB932OcxShNySKmkCb7RT0k%0ATbCX1M4Glq8QUotaUEkUmrW0pp7UE1prSNIIy+2ZrqoiEHDOA5WcRUUuDR9zVRQrZQkxkkrmeD4y%0ALWdUVYwbwU+IQ6pZt2sltmGuNCCFcVVrIQTpQVwSGEuppCL7cVFiz1a8sIPgIrT53RTtd9d/kIbQ%0AC0xapo6qgexeHmKXw7hs1/WqAnoNolatC4gVlcUFCJyb/842arez7jPFzusY+ctr5fy5xOoCe754%0ABy/X6/f2Ar1WDZrbblwvMdFXn1/7YZyT1zufz83eVa8Nohe+kRFrWZT/fZnkrOuK856u6+R1FS1u%0APF3fC8iUJ4Z4TWbKjbMwjgPb3SjqqGahyzkzzzO3N7dtYQtN36uufVelydMlAYEgkr7ee5xZeXq6%0A53R6oqrEMHr6wTd/tKZUxbyurKvIkKXJIF5gUKwhtijxPc578hqbdzKKdFkbhmFkXUU1lNoGcvn+%0AYoyteSSy4VIK6zqzzHPziNZrAWStpe97UkrM80zOiRjFjrIsq0C9R33lVrxuTl4KqMtvf03DaI1L%0AXfS1WRZTbGqNF/UbSDGWjAAJU4xELQos6fNe1rsoey4R8jldVGW8pOW1tZeT/Kav1T8XxY/4+1/u%0ALRofSGuJKZa+0At94AIeM+ZyKGnpSTmxrIuspzVKulZYpZAxovDJVZhTSmlqzsICeXUphKvlnGfo%0Ae5QxkqCnJOnHhEBaA6RMp2UCnkthiRG3tAQh53HeoaJMpRWVcRi4vbnl+XBgnuRe6ruezWbD6fDA%0Auq4cj0du9jeMm5H9fs+nT5+udrBxlLj64+HANE0cD0e889ze3rKElWWaOT4/sduMbIee3dhzPJ1Y%0A5zO77ZbNZoO1jnmemKYDnTcMm47tfsNzWjjPRx4eDTc7zbQ13D9GrJmx5pbtIEwStKZerKba0e3v%0AZLNHg3JkNGs15KuMPZITpCCWjGmZmeaFZV5YVpn0pArnaeXxcGSaF3KWyWKMYmfUTiwTynqGzRvc%0Ah4FeW4z2wrSwDmUlDtx1PcZ2GN2zcR52X/CYHE/xv5JOR7CGXCDOkfPjmZvtHt87un5DPwx0vUDB%0ASy303cBmt+V4OPKv//yv/Ms//zM//Tf2A8MAACAASURBVNvfiFPCacPd9o5vPnzN/u6O+Rz5+08f%0AuXv7hq+//JKcFDUrxm7HH7//T9zs9/z84y+i1hpGjNaEJZPymcF2bLe3OONZ55k1rMSUCeeJGiK9%0AtdgmZU4psd3v2XQDy+nM8emZlCLO25YcsfDbr7+gaqbEFZXEAtiZjr3t6Kyj7wXUbzsv39GrS8fC%0Ar7/9narh/Rcf+Pb9V3CT+AXH6fnEdnfDD3/8I//4x3/k9s0bOfAuC7UWjJFEozdvbrm7e8O3333H%0A3e0b5vOpWX0DHz/+whwW6nnBGsvWr/jesuaZrlOMzkHKFJ2wSQpejRIJ+e+snVZVaTaUjEoRg2HT%0AO758f0etlc0gvABhp1U6A2bwdGZHLhXfebajp1TzAqhulx8c/a7DKElkq4DpFKPq8b3GKPBa7AtS%0A1Bi6ruNm13O7Gxj6ju12ICWR+r++vv/2S5xWYrUuGa0zWNlLbdcxeOHiVaXRpmKssLKEGSC2TFoE%0AvDEaNIRU6Y2WpD8aYLupNmgq34xEgqsquUfXnk1r7ugWu11acz7njCpyL6JeUjS1kSGPMRqjVAsk%0AWFv9oVsh2aJmJbvgpbGlXoDcJWesFhuCNppYigw4XsnPafv+EtbrFNE6WcNd32MSlG7H8zxzWiZS%0ADKy1qZGrpK/UJKEAbpRwi1oq2SkeDguHdULlRHVGvrOUqMsC1mL3e27GPXc3EsQwh8Th4YGHw5GZ%0ACs7ibaIukS5ntLXc3N4yjgPKO+aS+PTwxOm0sK6B2IZlYndTKO8+Wxeb7ZZ+GAhRFCUoUZyYKuok%0AUxU1LYTzkbPVkCKkLHxEoKTfgdHzAmkSdU9VmJrQxZBXUdOtKWK8pyrLukZimKhxgrSgS/s9dasp%0AqBgnjDdthKczrYk1Bplga+FLXYegpeCsFVsXrb5r9WAKEdr/d1EBlCqqXalBuyubMkZJqgkhkmJq%0A3A3a4SmiMGy3W/b720tVInbd45HT+URpeAetVVOHFUYqN2/e8ObDe6rWrKmwxsjxdOR8npimBaMq%0ATsv9VorgCWRSPor6KUvgxDRNLMt8bRqVKgEdun2WL778Cu8NRlmqqpxPJ+LHT0yzRHinEoX1o8Ba%0Ax+g7NuOe3X5PVYqgF0L73mKMn3nGqtAG0MrQ9R2b7VaGrSkBa2NuCjuuolGqUFMWkHpMhDlcp/Ug%0Addy0rM1npog5opShOoPxPbYbKMYSKiwxs6bIYA3JNE5kqUT9eUOoGk0YPeuc0N3A22++ke/EDZym%0Ahf3bN3zzhz9gx55f7u+JoZCSJCgtGSKZpRaCVuiuJ5SCNQ7fDVhlsdWgszDIVC54pdAxokPA50w8%0AT8zPB05zEPVLSaQ1UGrGUfDGYGOhyxVbK31VKG3ZKourimmamM9nNNB3jlIyKUW00c1CI0NAaxpr%0Ata1NRYt/z5nz+dxq9VGGw0H4p957wrJyPp0wwDgMGK2ZJgl86DvfmJhS46cYOZ+na3Pw+vcYK/t5%0AU3/mKjxR1wluo6IkrcpKEI7XEoyQq9QZFY2qFq0dNMxFLRd75MsVYqRU6N3A0PUMww39sMN3O9Ce%0AUhUhJVJOkvjb3qM1nqHfNLtaYpnnNrRVV0ugapa+WOoLU/aa0NhsokpYcjUW7AWEVyQuPayJdV5l%0AH0sJBfIex46x76HCcppYplXcIl7h/AiqEuYFVRROW6zt6NqepZW64ivGcYPSgkLpvNTcykhwzOFw%0A4Hh45pdfI8s6kVMgxUznO7pe0BlriG2oPtMtM/MwsA2J/Y1iGAzOSjPmkvKlaJBpJW4EBS/PhKYg%0AMlphU6IUI3D4chFsCMdUzjyXYQIt2TKjiMRwsQVmcBalLMZ4xtE2xdDIvCzXAIx5nuVsWsWI2Pnu%0AaoHVRqOLRmVpaq2LJCSXnBn6nmHYvRLQ5OszQmuDVkaA/kYhVriL5fX/B7Hzry9RM8hhVi6ZMkif%0Apl7VDvDSWJF/T74MJRZJicF+5beMrZtstLkqKX5/0FdKXScnF/XO5Z+5/B2XpsqyLNeEMaXUlWkk%0AHmZzTchSqjJ05grEhtfR8r5Zr14kvJfXDyGw2Q6Mm4HTdJRJUosBj00S3XUd1rnmq5VJ7TRNr6xG%0AhlqFUxNjvjbBxI62YbPdimUqBXy3JaXENE0opa6f4zJljVkeR77xk2qplCRcm953dG7h46cHjofH%0AphAa2GwHtNWEkKltchJjxnuxni3LTFgz1nhR6pTalEAd03wiJoF5pyYNvnRxLw/xYRjo+/76O5SS%0Acd7SD73EXjeF0dPjIymW62d73dATG6Fwj0IQ1YoxltKmYpff7DOo86V52SZF8GJ5BGHloMTCd+mA%0AvzQeDeGy1lFcd2ml0EqiQWWKeWkKtWnha3VSm1zQZKjS8Mw4X1tDSHy2Ocu6ELiY/CflQq2BSoOv%0AqSYLlzd0nRxYa0laHj6vmRUyuSu4zrNTe0m6c14m3Ll+JmXf7Haf3dvvP3yBuawtbUBBbHaGfrOh%0AlspSjqQ1Y5XCWk+NgTUs2GWRQlUpOt9dJ2lKa8Z+4Ga3kwfI8UhYV7a7PbvdjtNh5PnpicPhQPgg%0AfKDNZsNvv/3GNE1M08R2u2UcBrzzLMvC4XDkyy++YrPd458eeXp65Hh4Jr17y2bouNluODw/cXp+%0A4vb2lv12x26343w6cjof2G4H+sGzu91yOj1xnmceDoq35y2368C7NyP9ONINA13vUGYkpkBoSYSp%0ASNLCEhaJ801i8ZlDYloj85pY1siywKf7iRSlcRpim6pkgdjmAlUZbNex2byXv1MZXJvuOt9j+wGM%0AF/WK8Rjr5c+NbfebNOirlYjkECq973nz5gP/8Md/4Jf7B47TxBKSwNdD4uNPv5KWQDd0OO/Z7m/Y%0A7W6kwVcFaO/ckR9//Ct/+q9/4v7jJ1KIOOuxGNbzysPHR5aYCVYJny0qboY71ikT54rTPbvxhre3%0A7/numx84PB2x3lFz4Z4DOSpyUljlcMqwhsL6dGaazxyPR2JKeN9hhg1YaZBYpYmL/A5Wa4ahlyl8%0AyZQYWXPAa81gPd5pemvYb3bshq2o13qB6WtjsL9LwNq7gb8dzhzOZ278yP791/jBkeeV0+nE6XzG%0AaMPxeGQNkUJuz53K2lSNfd8T48ovv/zMPJ2vTcvvvvsOZw33Tw/M88wyLTzVR1K3UPxE6Tb0e1C7%0AN5iaUTVjCpiqr3vL68uohFEaUxOmRkw1bLzFvb29NrZTapNGVdDWoLqeMvirx91Yx5r+/eG87x11%0AK7HzNpsG2ywMzqJGLdHIOVNCFOaIFZC00ZrNcAu1kPNCjglfP4dz7kcvTYpyUYaGa7KjShpbckta%0ArJQEJCvNm1RR5VJDSMMxt+CKFGfiOlHjiqoZ3Sw6SoHrPSpFUpWwBKOFoxZCQDdLbWny85wjKQS8%0A0Sjb4bwTq0ipYvVUctgPKWOrJLSlpoB1zmCcpyhwRayfVVtKS2opSuT7yzI3G0zGW0s39LLHNCtc%0ASq+PlPLsO01TaxpY+nFkd7OXZLasibono5jWs6gvVCYo6HJlDZGxKnZ3d7x7/4HdZiPvIScOufBx%0AmiRVpso01ihgzfhRY4eBt198ydANOGt5eD7w92Xh6dd7Fq0wncPohFpDU7Q6Nts979+/w409h2Vh%0AWjPKPF6HELWIvfCihH19dV2P814KbNNqrZKwVQZhvTE4JZDoOBvICV3qdcCifie3z3klpwldIVcl%0AzUQUMS/CuSmFkqscDGMgpwVywKuM1/IctkqhdGwHLMW46fDDSC4V9fxECFLjJCqmHVxKKXjvuW02%0A53EY0EqzLAtPj0+cjscX21ctlCq1rfWGznfsdtJ4uQwsTyexWi/LQorNhlAb09A5ttstb968kaFq%0AlgP6si5iHSkS81yL2DhKrei4sldwd3fLsN0wLQtPz8+sy4lTXlnnM9YYlJMEpQuX8ebmhvfv36OV%0AYpkXnp+FUSIWGHNNHI2tIWStZbvbSfqfMu3wq3GHE3VZiblQtcY0+L1SmhALh/OZ1CqvSz2XUiau%0ADRp8qcuUkkNqjDwdTpzncB1wScqi3P9aKUxTNVE0ukBdM2n6PBGs1sqyCrIh5ESsBdN5hm1PHXqK%0Ac0wpc1oDx7CyroGtHuTA6YSzFEpp6WltDVY4FYXqt3z3xx/4p//8n3nz9i2//vobh/UTp2XlPC/o%0AXHh+PDAdJs7PZ7I16GooiNUpGyVstJzASPMwKk1G1H5aCUIjagUxobPYKPPQsTpLantsqVUi2Ocz%0AOhc6Ci5E/Brw80pMFd8PjK6nVknaWsMq4RTWUkKQEAit6XQL8llW+m5gHLbQ6n4oTREmAN/NRpKa%0Aw7q2kBfD4Dum+cx0PNN5z3bcSPNglcp7HEZ6L+eMznXENTKdJzlXFYRL2Cw6pUiy5oU/taZIXGeW%0AnAjKEGuhpcpTtAwbcm2JnjQXvzKCP6gXQMlLQ6hSmeeA1pnSd3RdxXmH8/7ajCotZMVURa6aS0q2%0AnPEUVVVsSVgjDgrVzg0pJkLjwmo0xjmUaZ+pFnJq8QClsMSFUhLDdkBZmNeJ83TidD4yL0sbsGhR%0AWxaLSgai2L/zWklTFJt1tkiIlgSQZJWIZhUXi7FYrXHDJVHb0fmBWmFogS/WWJx35JR5Gjc8tPPm%0ANJ+vDhD5d30bihsEexUpcybGiXmNzGtkuwmMmw2d95QiA+5ShTdHs9lKqrWoqeS7fqWm1PIsUQ1S%0AL+e+fL3vL7aui5VZKcgltMArYb/FKvxfbVQ728rn63rPEOTzhEX6AU/PT6K0bHuvIDK8KL1eMYhz%0AysQ14Fy6MoutVWgtvF6FlkFcrYBuDUBJDefzUu/fXf9BGkKfJyFcDtyv5U2vrWMXGwy1RVUiXWPf%0ALC4lZ2kMAY3bz8UnrI0hk69N2ksRKIefC7xNYa00cOQBK9JTUecETqcjh8OBw+HAJcruog4Crg2d%0AdV3xztL77tqwAnmwhhCucfcXu5vW0qxIKbCsM5vdeFUkpSJA0VRF7ZQbTOqiaro8zE/nE6FFtbu2%0AAVz2nwvj6NL0EqiuwCzFjlSuDaXLa6ckEOwLI2cYBgEvhyRS4Vzw1tH3Hcv8yNPzA4fDA323Y7MZ%0AcN6xrrIJhiDNnbGleJ3PZ2LI9J3IrkMUGWbXdVf/++V3915k36+/281mwzD2oIRhEWKg7zuZIKRI%0A5yRZ6eef/4axn/j1199aQ0oSYmIU6JtAmcv1XJSzgCizK43nI2tDfLcXJpC6NpdeNygvSVy1+VS1%0AtgK8DeH6nV6VOw3uJokclaJlcueaok0Ooy8NJ1rCTlWy5mv7fvIrO5s0phozKkv3P5VEVfW6/lLJ%0AqCJ2oytzSLqo8hrmJdZQlRcb4+X1fefwtoOqGMcNne/asLwZJ5RYBX744Y+f3eXffvc9y7K8StGT%0ApemsxTtD7zsOCqZDS8gxiprb5LtJJ0uRZpTNhjWKha3rncgtrWMOgWWe2e727Pd7wvyW8+kkh+7T%0Aibu7O7a7JgOfZ56fn7m9vb2qxuZ5ZpomcpG46WEYeHq8Fzvk+cib4Y7dZsBpmE4n5vOZN2/fc3Nz%0Ay/PTc0vMEwD7ZnuD6x44ToHznDhPmXmBSk+Ilk/3E88assqcY+K0LCzrwrwuPB2PHKYza0zMa2BO%0AkTlGaZKkzJoyKTpyGNGqw1qL8x7nNthO7pXOeQoK1/dsb9+yu7kBtKiIlrNAEBugdV4SKjt6NRBW%0ASRupMZFjbFMtkaB627GsmagrJJmykxIqZ7GArBDKzH2oV4DnuNmyu5FmgiQkKtYYORyfOB4OlHhJ%0AQKlgYDpM/OX0F/TQQ+eoSvH8eISkmZeZ+98eGcaB09PE6Ce+ev8No30SRWEMON1BtdSsmc8Lzx+f%0ASOuEjQUfK3pZCaczxxRF/dR3cuBua3yz2/H9d98TcuTx+YnHhwfCMqFLxaPxKHpl2HUD237Ae4ex%0Awis73D9grOHtzZvP1v5Xb94Rv5n59PDEUC3Pv9xTDTwfniX5MSVOp6MklMRIoTKMsn/mnEX+bDXz%0APBNDYLfZ8vVXX/Hh3Qf+8N33wrz66Ud++ttPPD4+cL4/0GtL2N/i336B2txiSkalAA0yXYqSUvez%0AIqGSwyQJIutMjoEag8TKK1qjMaPaFLWkCkkKDpQAfsOKwJdNh0nDZ99DCjPz4YGUk9i1cqbmhFUy%0AbUtB4lpzkMOB7HsyWfXOkZqKs1aF+nD72Wsfnz6yThMg9toQA8aIoiA32XhB0vWqdL/F4rq24l3L%0A3nfRVCojbJ2np09M04mSoxR3GjDC0aiqYpXB9T3KeqYlsJ6OhLAQ0ioJSm1dlpww2w3b3Y79bsdd%0Akqj1NSYeHw+cp4kYgzAPlTAdqIX9fovrPW/379pzRrGEyG/3n5hOZ8oiqoUYA1qBNZKKNIwj7969%0Aw3WemIWl9no6XVpDqCJNE2UN43bDZrMhZsNSHMd1xR5NGyaIootcyEvEaM+43fPu3Qdu9ltQmud5%0Aont6pmJZY2BKhWqh90ZqMmex40C32+G7TuqC04lQoVjbUso0pUAOGVs1MQu7SVsniYd1IZdKypBy%0AkaafFbaHEvLxZ+sipsgao8j7tVDzVMl4UxhsZbBgaiDNB6ayUkJE1Soprkaj7edNzXWdOB4fUKVg%0AihySrLatSUpTiiwkCmtJzCFQ0iJpiiqTa2mHk4TRmqEzbLc943ZDQZFKYpqXNozL7Tkvn9WhcF3P%0AuNmx226xxuCmiWUNzPNCanWUNp+rEC7DyksgygXQf6kfL0NPmi3HOndtaja07vX+vqSuKi37R0Fs%0AYcpZlhj49HiPn4VV+Xw4Ms8Tuin35M1IcExJUu+IWknqyzUEUrNLqFaDeO9FJR8u70Pz8f5epujK%0A4DtHikmac0ZsGRiwygoSIWUO54l8OKH1fauN7dVq9pJ0KJdWCmsca4gcz2IT240bhE0kSVNc9ot2%0AMDTG4ivYojBRlDUvlyJnxRQz1WjcboPpO1LnCE6z1MixRBZTyBuPGj3PkwxInOtkMNvui5d7VxGL%0AZ9hs+eL9D3zz1T+y2W8pukMNI+dp5uHpwOk08dPPf+O3+weeHp7ob3aY3uG1JhotqUrW06HlwG68%0AqK6qIhVF0ZoJKCWSSkDniFMKbWEZLWBxnUdZQ4gb0rrFFAkdMDFR5kA6nklrJhjH0XWUlIRbatpw%0AUEk4DSFJ0yJm2V+yojOSyJYaw81ZsYXnmFC10vuOmsvVCXBhgJZUULXSeY+znjUspKaM7nzfIum9%0ADMxDIizxc2SDFqdGLILhSBSSgng+k5eZoBXZeYJSZB3Jxsq6VgpIKBUxyjY1YjvHtMN8ya/laI1n%0AUyNKtbRQCplCzaIcEl2n4B5q1YBBMmUBpEEkmACNsRbb3rs1GWOj3DstvS+3s0d+hRfIJRODsEQF%0AEl6YzktjtJ7JRfZYb50MY7NiPUXynMkxMR9PhGXFa3kekgSUTZFwmqgjqhqcVxhrcdaKKhZDToHa%0AgoEkHU2AyUklBt+xGQb8198Sc2KeJqZ5lnu9sZhyDBSM7EIF4pKY18jUGJi7NTGOI9ZqYf5YA8i5%0ATmtpkl3OdxebaW6oGZr4xChJPNVa+gzWiE1V6Rc+q5wdpS4RGYpwnnKRcAjb2cZgM4xDzzB4chkF%0AWD2LIvK5ORSmabriUPqL8rYJCjabDbvNRhjC1oliqS0k2Y9ezqMXlwjX5MDPmcX/o+s/REPoalu5%0AWKXUC/fkMqV+rebh0mVt9hillHQWrSMhPnUFzRtcr1acS+qCVeb6d1yaQca0BB/d4FxapHMpxavi%0ARmslUq8GNV7XVZKnWmf6Mj29SB6lkWE/Y93Umq+8G+lud1fly+XBPC8z03TmDW+vUdu6NZ4u0fEX%0AhVHf91fYqFKKeZkbNFrjvL/Kz4wRRUkMiZJlAXcNvHuFcxeujR9jBcy2rrE1N0Q9M44jXd9xOp0w%0ALfYuxyaBn2cOzw88PPzGze07xo0k85xPQK0sq0TP60E24mWNxDVjbBZwdoqopk7R2uKcaO9jjE3e%0AaVGqWa4a2PoKrs6SHmftBmPlQV+MYl0XPn76RK2Kp6fH63pZ13BVvLxWmYH45C8xhdZemnbSgnm9%0ARi+NOGiJL6272/kehZKoYaWaJS2KFP+SgAbXg1jOl7WtyClKbGdjTl3vASNMISleWsMUgaBdYIqX%0A6/c2St1sXS10h5wvzC0r6SRZkmU+bx43//9lM1QvIHerLdpbtDJts5XCXmuNNWI7GLqBL7786rNX%0AdF1PyJeYX4cfZO07Y+mdJaeC9h6MJpcklikjcdaxFuZl4TwveO/ovCOHS8pgpe88w9CzrNKwFRm6%0ATEUFPH3k06dPfPjwge1Guu/rsnBom/A4SPLdPM8ijT+d2O/l4PbgPMt54ng4yHS2MWaeT2fOxxM3%0AN2/Yjhve3L3h8dM95/PMOO7o+pFxu+d4OLGEzHGKPB8Xfv7lid/+/okaJ3JcOMwz5woBxbQuLDGI%0ABUsrlhCYYyAhMbjKGpQ1oBzKjfTDe2kIOblfrZEmX0URlSamzLwo6lxg0KSUeHw8skyLyJy9wnmP%0AUhaVNXGKlBpIpVJjpKaI1grXLIpRR3K0ZFXQ4cSNg//05Rtc3/F8OHP/eMCjiFPgvE4Y3TOaEb93%0ADRhemKdFmixxwWLBarx1eNex3+7w2jKvC+e4cjzOFOBj/RVXLSEFjk9Hxm7k+HzEKst+v8NUI43a%0ACoevJrRxDF3H7eaGwRj0oPDbPXUfeb/fcjieuX9+YIkJrCbVwnI+cp8r1MK7t3dsbt7xxZfvmaeJ%0A09MT5+cDeV6xKeMK7PzAzWaLdZY5LuTGZytRwav7ESCeZu42ewbTs4aVh7//yimtnOPM8XSiAL49%0A+EMMnKYzD0+PeO/Y7XfcjrdXq+66rjgrYQfn80lSm0oVKbXt0FVxPk+Uqol+oKZEDoHpeMK7hF0i%0ALknST6mZPo7AC4fl6f4XrDVMl8OlkvtaIP1ZVC2ICvfSkAbdPO2yP8eYUMZj/cA/8L9fv4fDp4/8%0A/f/572iDWASqAJ+luSRNohwjtWaJJlfy7M5ZiqOcJRiBqnBfv//sO/7tlx8J89xg+3IguE7/qHLo%0AVMi0rIkza66YoppdoMq9oI0krGlFUYXj8Zkwn1A1XYt8lACPjTIM48ju7g7bDzw8H5niyuF4EJZg%0AU3mlUDCmonaa25s77m7v0NYScuHT/QMf759YYuQ8TZIuVuQA4SxsthuMc7x9/15YOEpxOJ55Op+J%0A+ZF1Ddd6w7kGgtMaP27Y3d0yjiNLWDnP8/UYcblSa47Z1rxVF14ZBtNUT5JY1SarVb4/ZSqlKjCW%0AtRaOjfX3vMyc1pUpBFKhydYN2jlIhWotxXgiirQmUkw8Hk8clxXjPLaCbVPR6hIlVYo2RKWlGc7M%0AeVrEwpAlklxJpU5tIR/1d59xCdJkVU1dImA2SWIxaHRN5LCyLGdqDuQgNpi+76ne4eznDaacE6VE%0AVEE4QwpiiaIgqZWkQHtHVpU5RkJKlJKoNUOVQU9u1m2jLFaDNxpnNEkpjDcCj7XCPbqongxiWbjY%0AFgQcKsOSUqqoBqzUSDIgrtea+RJIolv9EVNsPMnywtEwpjWS5Ll/mhd4epQ1o2Rot8Zw5bgYK6a6%0ADsht8JBr4a9/+4k1rDLVbsOqcZDhZghBYNVF9o15WXg+HIgXvlSrrXKruS9DNFV0swVKcurPv/zG%0AGiNaKeH1dT2lVpzvxeZf8/V7ibmIsiNklhVhjjjF0BmGXkJArgBuqZrk3siZNayEkOQQ26DaRrcY%0A8Szq0UylU5pOa1zVuFQ/A95XYM2Fw7zgtgOb7R41eNxuQzTy7OlrYTOODLstne358V9/Qiuxx2tr%0Arilml8sYy5u7L3j37j3v33xBmhM/PvzEv/zlX/n4eI81ls0w8svff+Xf/u2vhBSZ5kXg9GNHsIqg%0AM8kYVEhkA9pmfC/rqwCxJGKqzCnI4bskFAWnDUplotNU3eyrqlC9QfdbBiuWFdZEnRaK96QpsFSF%0AzooUVlwtDM7hrZMvqLQmWnMexDXgnZc9P8i9fknOK0nYakbJvpRjJK7h6rAIqwwFvfOMwyhOgXkV%0Ae6u1dF3POG6w1hBjIKzC3hE8QkU7aTymLDVXKKL0yFqRQiYbQ+2cfCdKk2qmyAhTvg8yVktAkdES%0ATJRzRatM5kKQf1lq1vp2H4qiDdOeL+3+TfUyrDANyC7/Ym2uEaVsU84mcgWMcIuaA1pYs612rynK%0A/Ze5fu9GGXrriblSQ2HNK2FaKWvGYhkGR9f3LVFLE2MgroGUCzEElvMqNuLeSB2WpLFbK2jtsCZR%0ATKIUjUaRchURQlMxedvju0HecxYGcCmFmgpOWbSXZF7verpukfCkJbAsMzEWFE4Sl8ltaJxIsVAS%0AxFhZ13g9x/VDJ+eHFk0vjovmxmjnJlFWyr6l1QXaL6qnyxp8mTm88McUF2fHBSguf1qqYl3FseGc%0AqKOkXrfoIupi60QVZq3l+fmZ81kUUX3f460wip1zbDcb3t29YbPbCeuzlBZ6FdHaNByOvlpWa+XV%0A+VDq7//Z9R+iIVR/ZwV73Ry6WHckcazFL1ekk1lE1aGMkcjHTrp9yzK/Ug6ppl4Q/6VWVhJitMVp%0AS27xkxXTfHyX1IAGok4Fqw298/Suk8jsFNFV0TkvTaZcSCFSoki4VJHNwGpNiYk5RyTiTx7gYicT%0A+Wv3qiEENB6Q5jydqWT6oacgDRqlFAZDmIMoa/peCtQik/taC7mBE6319P1I5zqcsSQt0XzUyrLI%0AoXpdC70f6PuhFfmamAprSAzDRgoztZBLIeRIyCt9PwjQz2iUgZwq85RQ1TJ0HU/3Hzk9f2I+PzL0%0Amv3Nlr//Urjd7ZinmbhW1L5HmYFUncC7rWGez4Qw0Q8d1gh8T+ElstZanFUonVGmUFQm5oDvPe5y%0AYyEBqc5oxkGm0soa2dBTkK68EsCoc5KgI9ZEuUGEq3OxZBVyiaQcmxzPEVNCwiX0FQpXqvzOKcZr%0A8taleahov38W/kPO5ZpmooyRF+5kEAAAIABJREFUSWitkrSqKqEdvHNK1Jww7c+VUhjrpKOfU2uC%0AIpNkL/DI0mJKShLwZ8mXdD15KGhlcKaiiiKqjKJgtMEZK1ODIkVjrqX5nOu1SKwGWVelAa0roLTA%0A+XwviV+5gDKUqukHg1dKIO2/K8x/ebhnyYXBaWgTFd1gfHMqnEJkKYWoFE4bskJgk1Y4WnOMzGFl%0AE3s605KQcm5srsput+F4PjGdjkynA5vxLbvdjv3+hvN5Yp4XHh+feHt7x5s3b1kaFPt4ONH5jmHc%0A0PdiKZrOB8beM/bCIorLwvHpyPJmYRxG3ty8YzoHwrxyen5is9lxd7PjfHxmWiamdWKzGdndbnh8%0AcsR15bTOPBzPONNRQ+D0+ECaZpZSWZ2neE/EU91I1+/AW6rLqBzRZJzVdJ2oUUwt1OIpsUch0eEF%0AxZpfgJwhiZWi6we6WHl8PjHPM8fjmZIK42AYvcbnQqcrqqzUGEX1k+s1Nc45h/MaVSs1BzpXcZ3h%0AVnvu/tevQX+N63r+/OPP/B//17/w6emIq44tjo3f8dXNl/zhDz/Qj8N1IvvweM+f//Jn7u/v8c7z%0A7bffNkj0BtvSGua08vHpvh0uFNvtjlQSf/jya969f8+bd2/p2kRw//Yt1sjw4Ga34zjNOGsZO8vg%0ADKYkdM2ksBJTABRJZaZ55dPjA79++sTT+cDzw6/kuLDb9PTdt3x49xb3/j3P+x3//U//jSklNkOP%0Ar5rBOJwF6zRKjzhlWdqhRpfP1/7/+V/+C7lkUSNZy/3TI+cUyA6WZaEbxR68u7nhvEwsYeHHn35C%0AKcUf//hHcsiM25Ev3n7Bug9shhFrHX/+8//L8fFZIP0aVK3sxh191fgCvfOYKs36x8dH1qLxMeNi%0AQTceweb7r9heGkKl8PjxVzkstkaZKvVaxNYKObWwBiucvoJqVlOLdV4OnCFhtPt36op4OjF9+kgl%0ACydIQ1Zica2lii0rSvF0ORDmLAdouo6QRbWmraGW8Nlrr8uBHITRopWoBy6W+RglTpxSyPWS5KWI%0AKZGK8DUASnZoY1u6pihjiCu6JHSOGC177TrPmGpAGazt2O3uGPZ7otL89vxMBCnSWtx7o46gtBNu%0AU6M4SbPeCli6imLIO4eyqtkVQLsOP24IpQpIuyqBTaamcEVsBhWpTUoVK0jSlagUqVRSEjva55HH%0AgBFVdWoH55gL8xKYQibWBnYNEZUKriqcUlgEPq2VZi6JQ1o5TZE1Bs7ryiHMJAW27xmNIVUZdth+%0ApJqeJSsOS6LGTM2VNVRCKNSsSDGhlbCFovaYwZCc40zBx5WyZJYobBy0xnZOlF5tOBJjYt/3n33E%0Agqg6ZJgBOWVqEQZWyplAxDjDkleZzWdpNJAg5BWTPl9nMSbOi8SaqwIsoSmWpEYoWlMXJfmdpRBr%0AZs2RVBNrLs3mVqlt+lxjQcdCWBaOMYoyNEexhlDJNTeFlBxYUxTQaoyBWgthDizLIraty2HDaEqO%0ArE1hPa8B9MS0yrA0xEgMQaDpLXXrMkVPzWowrysxPUqDIAuraImxKYQUxontw+VMiIm73Q37N3es%0Af/0rP//yQNWacfRQKs41u5c2AkFNCbwcP6Z1JtU2FMxZ7ORVzgQX7Y7RCmeN2NdKIRZZB9boxneB%0Aqi3GyWepWVGQJEmMwzqIZUHlLDWUBmUs1nppSL92KFCbqkJhvUU33p62RuR30nujkBsvTBrlnTNs%0AtaNrGoHr69XKMQQe55m4LhxRDLe33LgO1Q/47QbtDKbv2Nzd4tzAH/ROmoWNhwoC8r1cfd/zww/f%0As9/t2G0H0jJz//Pf+du//JnD8cR23KKGhWEqfD/cEXLiWS84u+HhdGaNC+e8MC8zbDoYOoz35H5D%0A8j1aadaUCSlxnqeLlBu8JdmmBjUa5XxTW4rFzDorCj9k8Ig11M6TgTkklriyiytvgLHvcVb4fSlX%0AlLbCy1lCG1jL+SquwtNyymC1Y11WwhrZb3YYpZlOJ1KKbDYblIJ5nalK0Q0DvusaXyjgrWG7GfHO%0AYI3A5A+nA8fDEyEsch7QGkqhaE2msJbCWiWxLQHa92jvSZqmqBKgdNaGasV+ZLTHqITVHc72aONR%0AsWKT3Mu8aj6qtjelnOW5o0WlpWhpscbiVQcXEUPL81VKnsG1CBPXGo9aliY8EBttaowypUBVSaSi%0ASjqtag0RSagCpTpidMzrLNa9ahn9FmtFYeu8uZ5TM77tZQGKQjuLN4a+8/ReAOC5JGGMcpb7TRWy%0AKegq5+ScErU0NY1PGCV2p6QyKUhzT2NwrmOdJ0IOUHVT93XkIqnEVRms60iXIAvlqUVg9DnBNEfW%0AmDFa0/WebS4Mo7gkuuqoumJKSx1UsqGLA0Tq39rs4dJsfBGRiDggN2VxY3+W9h03+4bWredWJECj%0ARHm+ZquJscHGkaFJ1wbafS+w7qfHJ3Hr5AxdJ8NybRjGDbvbW3a7HSkW5nWR/oBz1Co1jzGWdQ1y%0Alsu1nRkvDaH/uWfsP0RDSK7/sZTpdTLCi4XsEjfftD9KNQWJIyM/UEqJUovQ4dpDMSWRGeoW06ab%0AHFZinUUqmFKQLhsCcZymGahXGO7Vs2fs9TVLqazLIhamYcR7d1WxhBAwNl8VPJemQSlVfKGXg23N%0A0oV8JXcehkEiO4292ngusfPwopqiVpG/lpfvwzt3VQB575saRqZEYm2yGJuvr3t5TxflyzBI40ca%0ABZ/Hleac21RF0sNSrNQqr5PDyvl8IKWV3X7kzZs7gXxWRQqJsBa0sjg/4NuhpmpY5jPLfMY6xK+9%0ABkIW6OAlgQ0EsCp9rdIOIUYKu9ZNf/GGJ0oRrlM39Ghl6B8FQI36HMB1mZLJJeop02TTKopM/jV4%0AHPh3f1eMkXme2e/3V/vgpTnkW+e36/qrBdB7j1W6TQ5r6+brK9zxc9teaqqP9veqdlC4xCPWi5VS%0ACsLXfCz585c1pWkBhFWankYJ7PQ1GPtSmIlcXTZq58QGFkNqUFSBnpq2vtaQWnqBxmjXConl85tZ%0AG0zXoZwUnWUNXCDaIHGL1ciDNawBSsUrME4OUdOyYu2J3Tiw2fVgndio1gXnfQOea87ziWk+YcwH%0AgQg2ZdayLEzTxJuWQnZRPIgtVBRz42bDeZo4Ho/c3t6wG7dsxg2Pnx6YzwthiYyDSDcv06cUI1pV%0AvDVoVYlhIedA198yphHTOc7TzPN5Zhwi+62mt1u6jaXzmV47cjei+pFsNEkr8J5QC3VdKDFgLw0h%0ApdBZ+EmlgMpw5ayVS5qRNCEHI95+axU2J5jP1GmGZcIax653bCyYNNOj2HmDspmaIr1zjL0UVM63%0AQ7ICLSZ7trsR5294Pm44nyfWWjHrHQ/vdtQlMkXH1u94/8W3fPfdd3z/1deMm5GqwHnPdH7Ph5sb%0AHp4eUdrww/d/4P27D2gt+6rz8rBeg6gpQxJmWK3i4x/HEe+9WKhiRJWAzjK9eTP03G1GOdTlgM65%0AQXoz5ITVsif4vmdNEV0yx8cnPk0zh8dP1JSI89ecHh+Iy8yHL77Aa0NnHXq75XazoYZIWlZOU6JL%0AMsUrSRSpa1hZl/Wzpf/Xv/6Vw/FAvx3p+p7j+cRCxgwepTR+kL3h7u6WPTfElLh/eGiy7amBX+Vg%0AsLEybS8xs5xnfvv1N5RW3Oz39IOnuES1K70y7Lc7+r4n58x0PkNWpFhwMQkYuWZSend9n7VWTs/3%0AhFLRvTR04rJSkkCKRaGZZeKpZQRZqyRb2CYHr1WsX53xdO5zy5iKET1PwlBR7WBVEqUdgFWpdFrh%0AUJSUBCxbKxhFLhFlrayLuDAt02evXWIghZUrOLmKAqjW3PZ6pNgvWawvSoq1UpuaEyWNqawhNhaN%0AknQacoC8UrUoNSkJpRylKGIqhJQwKREbv0srUWSiVGuwV0k8KRBj5nA+UZHkr1QqVStSyaLSsBZr%0AhD+kmkWnKs20zqKarIrTPBFyomopyG17VtNsb8Z5CpqYE8fp3O6h9Hk5qBTGdVSVQFtJFIyZUham%0AJf1/zL3JkyRLcub3s9XdIyIza3vdA2CAEYDbHDhzIg/kkX/+8EwRcrgM2dJAo7veq8rMiPDFVh5U%0A3TPrNQmZY7tISe2ZER7mZqqffgule/GHKQ2r6VzSoO+1gCW3yi0nbLekVlh6o3mHn0aaF6C66P5a%0AeiU1wz0Vnq8LNYs0a0mFbrwwk0yn1U5zwlxKHa5p49v9Tu4NikgFllKobWc16flmG62iQNnbVfda%0AUL0o5SsbOpZSDaVmunXEsVI7ZGX6+W2j1Y51P5bJz/PMP/7yTe5330MgZA01JE2oIqkvIpsVacFa%0A25E+RhzotVK7BGq8vFypy8JiDLeUWXZvSh9ptKM8Lr1xXxcae81i6KVTusggxP5ZE3jZGXzQk4Dg%0APgQBDHe2vbXEuHulNUrLYAzDODCMI9YFAYF7UjkfCsDt3oTC2I9x4N/+2/+Gv/8v/ku6tfzTn77S%0AgGE86TMpfiOtVvZ0t9NppBsxCF6TsOytcxQNdAk2iPzlnVeo7ZBrFWlRkXCMEAfiMLJtK8uySPw5%0AUrN11OdR670Q5edBGfBoXfXD1dV81TS8d3Rr8V5M5qXJqriuSa9OGsS94QohcBoGAbX2L4fEk7/O%0Ahe9z5g/XhfH8jc/XG+40YscREz3Dw5nLy8w4nrgMF6lz1Y9kj8feL2ctj8OIz4XrH78yDQP/6uGR%0AT//9/yBsmd4RWyy5r3EY+OO3b2yu84/PP/PLcuP7NvP19TvZGS6fv1CaMPL6XSTMMWdMbbQktXiz%0AGsVtGubywOnzR0oxNCfNu7ee4AK9ZpZ1w+dCSJtIgJt4XdZtw88ztMYYBoyxrOtGa1XABO8oWerp%0Ay+VyxMf33sXiwjhyygJaXC4E57nXqqCjMLien59Z140vX74wThMv376Rc+Lh8aK1jNMzMbMsM8si%0AX79bSQQWh0Wo1lCxdC+sTIyhhYDxCqgcptMKGHiPHwYMhZYb1ntCHHA+AgWzbT8QH/a1kUuh74F4%0ARgJaQMAba2ToIEQIo6CI1HqSMFjoTpIHrZFzw2jYgikSGb8bCRuDeAOGKOpD02m9IHLgTKuOYDzY%0ASBxFbmmsVeDXad/VaabSbGNymeRHNbh2DEPAGjGjzpvYevRWlU1TSU1Mw1GGoO0Wi6UYS3YOZwvW%0ARumLfcB5x+AGlrTQSycnYa4344QBfh7ww3DIscWnb2WZb6RcWdeMTZU4iDF5azDPC+u2EGNgHCPn%0Ay8Q4RkKQpLUqlBoBob3Bdrn3GAXWrE4BFJeQ8CutMZxK0E1XJYcQATpdhuY6ZDcdem2UViiKC+z+%0AcCEEPn/+zMP5wrZtLPc7t9tNA0bER+t+vzNNE6X1QyVEN6RUVflSjp60lk7oQfa6/4zrLwIQMrwl%0Acfwa9Kk109oerVyPv98pXWhxsmsCjbc4b0hKSWtKWTbG0JBpp+le/5/XJtwpOGNwriojaT80JT52%0Ams5y4wGQRCzgB6OrECRePsYBY7KAJSUhHjciJzKGwxzqAAuCJyWxu5NCS97XbqA7KsrdtNDpTaZJ%0A52niPE0Hyu40uapVkVgNIR5MD2OFQSIgVgadKu4m0bVWDP7w+diBJBDKoSRZJJ6ePhwyNYMckDkX%0AQhwZh5FaKvM8k9LGh09f+PLpE9M0kctMq4112yil4p2XZBJrsaazlcK2rTwgWu2UV5oRP5z7XeQ7%0AktQmwMt9vrFu0hDUJqbVyzKT0uXw9dm2jXWVJLOo96JVDtaO94GUiv4biegzaty9AyS7l857QG//%0A/ZEspmDSDtzsYFMp4hHg9Nf72t29hoQKKIevVqo/FBK7EflOo0Y3jmaaAkdCFzJdp1VG/4gmPkg1%0Aq5+RgH25lUMfK4BRwWth/2tt6Q4Adn2+Yoj0qROj6AB63emqCiCOE3E84YMw3tZVdLHvr+FI6DPk%0AWmTS1t+maQ0I40jJKylvGu0psgUqpCrJS9u2UU9vKYC1ZHyQQ36cRl5vN16ur6wqrTmdTkzTdJhO%0Ab9vKOI48Pj4eING6rnz48IHz+cy3b9+43WeWbePh8sDpfMbHIN4+ry88PIkx9cPjme/fn7nfrlzO%0AZ6Zx4PFy4U9fvzJfb/DlJ06nB07TI9fXjVQt16XwshT6NGD8CWM7xgTs8EizUfcdsF0AmFgNtnp6%0AL7jcJPmmV3o12F7BZcX9VShhOO7Lvjf6HsQ7x1kimdMA08PEh6eB0VtMKZwHx9Pg8HgGf+IUA1Mc%0A8OHNG806Meqc7zeGoRKsJffCvNwpuXHC8g//+m95+PBXrEyY8ZHzp9/w5fMXPj0+SFxqbwRrCOcT%0A49/+Df/wt/9awGnnsSCR56WxzjOtZToZcqYsC+v1CirbnXUKNq+rsuAUBC2V7gzGW0yr5G3B9sYQ%0ABKwzQIgBN4g08bYu/OFPf+LrP/+B+8srvVSG4BlCoNXGL798Y15W2Qut4/xwYZzOrPXGVu7kZaP1%0AGym/hQtIo/3j0eqDeDwN00gD1pxYa8bTlTq8T8IdwTk+PD3xr37zW16niYfLhXEYsLqn1VoxvRPD%0AwKePn0jLyvP3b+Rtw3TxU1iWFeeDRpGKz0nNmZIqpkDXJKWunmLHc09nyavwWUrHWUnsqco86R2V%0AmGoAgppTAlTvKVbTLEojpysl/ggI5Xlm/f4sbF2rz7ZUSLJeDWTEmy31ylIyzVtM9JSW8EblDCWz%0A/Yq5seaVlBYx9dU9vKmhftCzsatJuCogpVHpRppmxKNhl+J0A8FH5m0WX6cmwIgzcnaYLmzMXDLL%0AukLwJJ3SOo17FUBApnvWCFiw5YxfNwEzVCK4e8Vh1MzVCjDUkSj1XBu+d0laKY15WyWi3VqcF8C2%0A0zG94Z1Q82suLHcpJIWV/Od08W7E86ZrStm8CXCwbInuRgHKnJ6fNJnktibR4UZYJN9fXrCDgPxz%0AStxTZiuFVAq5677uHNEamuncl0WASDV53bZM6lXkwV6kiKVJM5xa5bqsfP3+ndv9JoavRl5fQhIq%0Au5EzsqmMIpf845or8tkZOlX/vXXir2g0WKGawG3LsAmboFZJpam14d8xMwDupfA9Jx2q6BndzB4i%0ApT5AwmLBiJ0BFrLzZOf1+wbxcOudrXZMruTeufXKXIqkOxqJdXZ6NvYuZ/yaE1vdDom2Q6KKOzLg%0A3OUCrct73etNehbm8ruBVVMQEQw5rzT1C9nPfBcHhHro2HKSZB4joGhVBpQFHh5O/P3f/xv+3b/7%0Ab/lPv/9/MMaQU8V5g7ejSHuUHSr2Rlq3+4APgWVdKb2JF5ROuaP3knakg61d+tKMYctV6nfvKR1l%0AszTxROnCRhLpqNWEWYQdYSV5x3uR5NE5gkHe74HSa3AAtM5LWl6phVYypguYa534lwiLKNCdoygz%0Ae79a78wpM+dCamAy9DXxu9/9njhNkj7oPePlzHA6cTqfcIiUXkzxPUMc+J/+7n+E8SJfMyWu//jP%0A4r/XO6fxxDCN3BeRv5+miVMccOcJ7wPTNPF0nmjO8jc/fSY7aN6y1kKPgZXGvG7Mt5nlPrMuK3lb%0ASVnW8X3beJnvvK4LicpoBoZsSa1zzxtrz/QhYC4TPliwjZ5XyAmXC0NpnCpQYewQEBCDKot78CPB%0AiRdUToUxTjycH6VfSZVhGAguyt5fCy54pvOJlBKLhi6EEA6PUdNFZdCKMFWa6fgYGc9ieVF7477M%0AMnBZZoxxGEQq3AzvPEwtrVu6MVSD1OmtaaJjoxpDNRbTxFzc+aqMehlwbiVhaiNthVXlo/X9euud%0ApEzPXBs5ZQ0AEqWHUYCoKvkAjIK36rmIoZRG6fKMeO/xcQ8U6kcdvduZmL4nJVu1pKrkWtg2o6wW%0AS6hez3rVlVlJv7RGQNGu4HqzgWiDmlbLwEO3QIL1TCHKPrCIxMyNHj9GopNQGWNE9bBtK72DdxHv%0Am3g7sYsIHE9PTwx5El+jZWVLlYb6WhqLjxHTAzCQgxN2Upa6MedMp+p+p8QC05kmYRXlsjGOkVGl%0Ao1KTOGECOUdr0oN29oAdTRFrO6nEifIGkcft1jAg+8rOyN1rcmN2qW899mXjoG+VVpIkfcbIw+kE%0AHZ6fn9lDAFJK5JK4zzPm2ze8F084STmOOFcBi7X5TUbcfwxCau3Pa4D3118EIISipm8Gug5jRfeW%0AUjoe9PeJR1WTJXb/n33/3ZvxWquib/zKB8YcDbF1Tj98ERw5C9N4EhZGrVgbGEeJwxR2x8S27lMj%0AI4Z+Ico0MAa8D/r1u2ziw4j3hi3djgJ1T6MSsMEyDFElU5XWIA5eF13jfrvirGGM8U0vaQQEeH15%0A4Tc//cSHpyf++Q9/YJnvwmhBkFSDgB70Ri35eNids4cH0TAJumh08hGDIaWNZZ65fDnrpijI+7qu%0A3G83pr/7N5zPF0r+RyjCFEopM00Xgg/kXCTufZ2xhiPV6fllAQzrmrjfV2oVs61cq4BC1pBLUsqz%0AaOSHQdJoXl9f+Omnz0ynURk1anJZMtM0crmcSWs6fHzOZwHv5uXOMq/kJAd4SjKFLqVIFOnpxLpu%0AzPOCMfZgf8kEvB3G3cF7Af5yPryidiDIGMM4SsEjlE7e/KL2puTQeW5C01YAaD/su06nTe8/mGm/%0ATzhzzmGrPNjGinFze6cHlde8M8ck9rC1SrCeUiWWUmJoq9JJLa1FlVO247nBvYFeTQ3nQBra+CBs%0Aht5gua/U0vT7Ji6XE+Mg0b5fv/3M/X5n+NVktWpSXTf6jBtJVrMKbBUnz0QrQoFuTYpk8QMx+1ZB%0AykkSKtSkrWYxgwsxyub4/TvzfOP55Znf/vQbpmnicrkIkHi/c3298unTJz59+sTr6yvLsnC73Xh8%0AfDwYXM45MXg7LcRBome/rz/z/PLMly+f+fDxI6fTxJ/+9Efya+LD4yNPHz/w5eMnvn/7zu16Zbkv%0AXJ4+8Pj0mddboqTEdU28bivj5UIMnpKyTPoplFxJSYwEJVbY0LaVvC5QJfbT9Ya34A1YWzGsWKsA%0Ap3OE6IhO0gyGKFGfwyAHR9TEkgo0Z2VKEh1jGLlMgdEbKJmgqUAyBy6amCIT8NuSxUtikT5+vq8C%0ADuB5uDzxXz3+lr9zI8lOJBspRjwCtuVKy5lcxaMsqeeXNQKWLvNK2pI28VBSotWEoVIVLN6fi937%0AoneZwuOMyn5lYrabqDud/XoDzuqEx+m0VVOb7mnjNs/kbYOcca3jamd+fRXz0N75+etXNvUVOY8j%0A67ySbzNdi/F5ntm2xHSamC5nSc357W9/WPtdKfbWi6fcuq7M24pVMHpnBAqD0XC9i2H5FEWyOA4j%0A3jnxmbrdmV/vWGXiLLc7r99fKLXgY8A7yxgj4zCScuGPP//Ma4VHHJcGQze4IkEC3XbSO2Cl987P%0Ar89SQC3S5NYi0mkJXOhHsxxCVKakpFTt90uGC1L0lx+8OWCrmVtedSBi8e6NqWO0pXUYXBdvjo0q%0AxWntFBq1rMKc6WL4+f5a0kbaVtl337EKjIIEBkk0E3YpR3HWTdiJxCp10GLcQs2FVDdaLzQarVus%0ANooiKatS+KcMy8q6ysBjp1MJKGQOsN44K+EHNYDzlG0To8xexSfOObqxNANo0Vy6AEDd7/5MjduW%0AyL3RvSQcbVrr1I6k0VRIa2a+zRjnmdeFZUuH/9P7dWmsFYlv68zLKqBgKmQK93UR7yU12USjk52R%0Axvy2bayvL9joqMaypMQ9Z4pxh6Q6OkcMgehEprPUTN0aVEm7WXNibZWKwYWoE3pDx1FprKVwXZYf%0AhiqlQbMiN05VGT8KwtmdMXSsaW2GlM5vVbpdesfZQBwizcJ1S4cfVqnuAOqGX1XJa4XXLEyc/eu2%0A1lEbH2GzdUupwmyLeBmq+U52Sb0sxa6g00lNPKNyg/u2cS9ZZIMKSMVhwBpIWewLREZZJNlKU/hK%0AEWaVgFMdq4Bmx4kMYq+fkTNWhoBN/MXULsBYjzNvzKNcKs0UBT3eore7Nn/GdJWwCLFhWRder8/k%0AoummranSSAaNdPm1dxL6kXNhDBoTXiQC3nonYLqxNGsxdDn7tdb3Voxg73nGe2GA5yxnY+8dP0Rl%0AhOmQZB/QadR2Vwb4Xg8LNtX/TElhdcjAu7rOguwfTQJBdjZ5qYVTCPgYacYw5/zDcyanKLjoGFzB%0ARI8LI2vaCDZQispy74ltzvglk7ZZpNrO00FMy9N/d3zNsm78/H/+J5abpN3FIM2o9eYYCl00aANj%0AGKeR4XQijgPFgBk8fhy4xEg8n6jBUX3EPEXM40dlmgmYVXsn98bL/c5tWzHe0q1lLpnbWnieb7zk%0AmdV0ckEljoaKwRtDbJW4Jfx9w64rY4XRBfXukb3SekNOmfv9TuuNx8dHrLW8vLwC8PT0RIiRrz//%0AwpYy57MY8l6vN2qtIqEphdv1BqDyMcP19sqWNk3YcpL0NI7cloXn52c2DZawupeYLkOJrn0axtGV%0Aka8jewF8973TSX/gghj8SuKgXCll0iYhRSU3qe1a5b3f535JDbCn+WVK3pO9GpgiwCZyPu8MR/GM%0AGSToAFEKdGXddv3s9qHy7rVp9kG3VUDIWPaES2sskU6tUZMEdb81YuthdagiW4qAyS3vTJR07C/W%0AO4aL7FEpC4CRtg2KJbYKQyc4YaTWVFhqZ4yZYZgYBg2PyhkfImEYxG90GMAEUoc13YVV1jvj6cQ0%0AnglOBsMlCEDjnON2cyzrTNG9pRRhaPngkXAnuN0N3ou5+ekkLO3LNMlQxcpgBuQ17Z+rYIKV3XNW%0AmK27rc2eUi7sWHsklcmgqapUufWmQwpUKSLgXVo3aoy0UYDcEDwPDxdJgixF19XG16/LAQjd73eG%0AOAmoaeR8+PDhg4ZBVTXLrsf//5euvwhAyGD+rPk1hiMC872nkNDW3oFHRgwpuyKa9gdZllC7nBf9%0ANbzRhVvrws7TD7Ur2upU+FdLlSmpD9huMHjo9kBmrU5KnAUbHOMwcrlIetGO/E1jxPmJ789JJhHv%0A3oewPt6kSPII7+ynTi3dUJTmAAAgAElEQVSFtAqTQbTTakLoHCUn5vuNkhMxeIJ3B8hQc6ImkcYN%0AQQzw6E2d0uVe5SLI6XhSBsAez2kNOW2s64wP+hnUIpO1Kr4QNNS41h2ypNbaYTJIz5ScWOc7KSdO%0Ap4mnpyeen3/BWE9thpQ71kesdeLHZOXzWRYBAcZxkEhTNUqb57sCKBIx2lqllMy6Llj1BNqj+3oX%0AACtGiRAXgE7d4PXnnIXh5X04mv/9ZykSrFLBrWqC3RvgqD92WqE1Is9r2gS1tifnNDEe1M+zNVl3%0AXr17djR9B5WOhDk1VDsm3G2Xg+3UdGHmdOT7WE0ZqEU9BwxqyCwHhHUWaxpUpYw6NRwzgJVGad/E%0A3ifuvS+knJPY2mADdCOUxNCoddN1Dbfbjft9oZTGtsoGXPOPG5BMJAXcccjzs/sx1VaU5i6FZ9OG%0Aw2qxFtVspPUulOGSsYOYKW/5zQPqfJ44nSaNj3/m04ePOOc4n8+H/Ob1euXp6UkOgUli6aWpFxO3%0AaZpYN5EqLcvCaRx5enri+vrCbb5xvb7y9OGR02lkGALzsrBuMx/6A9MQOY8Tz7crt9ud4fTANJ0Y%0ATyPXmsVEeLtxaSe21nl5/oVvr3eam6hNDBJdN4whEoyll0JwhgASyRo95zhyGiNjDDyeLngnzJQY%0APOMQNd4y6N4gaSpHapztFGArUpz4UIU90RJ9E9ptbXJwCTC+TzrEi2QpidqE5lxyI1dItbNlWFph%0A64V7vbFU2BqsmiRTVLLaugA8S060Ut/otMo8qVnWNa0TLAQnrA72NAd9ppxTA8ZW2dYs+n6l1dtd%0A7mgkKcgakfWBTJxKzlS70awhaxG2e26NwP31hf/rP/5HxodHiJ4lSUrRNJ04hYG8rLQ183CamEKQ%0AZJxaGN2Z08OF8XwSz5t315xWXm6v9GDFjLFK+lTL0mxv94X761UlnZ1lXdmyTIzuL68E60iLSCKu%0AL69yXtVG3hLL7cY2r6ScsN4Ro8e2ztrBVYkrrt1ANdTaGTq4JtTn7gzp3dSoAwsSTZ9XYXmwR2v3%0AHbwRplBGDP976wTf8MhnWKr4vt1NYXU/UpVvZL5WYeQZ9QWxP3gqiLk0HbASqdtoIidlN9osRO/4%0A6/VHSep1XkjLLA2bFqe7qb7so3LPMX0nRUhx15vIj7Q+kCJYQHeLoZomXmpNm9wuxWKujdwbplTc%0AsrDVyu1+J21iYmy9w/uINZIctTdXa0qYO3Rjya2xKBW+6xnd9JRpVs6g3Dr3ZWUtEiGca2VNhbXW%0AfcBObV1kkV1AoVo7KVWWNeFHYVQc3jvv77aRpCEfA8Y7NZnuNGuFcdFFPrE3iLsbdzNiorrUClsC%0AHM1a1pxYSqWoqakU1dqhKHywliISQ+dkT+mFpPu+DQG7n5em0U0VPw8jUloxGO8ie/YRqky4DTLV%0At4jB9I+XsLT2vt+qvKM1WJuRfbdW5lUGUnGIbN2wtCwJNuZXPljNslavYIGwZ1rfjZ2FkV17p2KF%0ARdaE6bKUTuqO6D3dRa0xOjZEuvPgHcGesMuMyAkNzTZMdLQqyZI+RIZ4pjcBh4KX6O+tJUqveGtE%0A2tT087LSvHMApJ3e6mEya4xR8FSHNLwFkEgqH9geBMDf0496k9RDDbqgVz58+sCaFv73/+M/8o9/%0A+D3WikddLZnaipxB+pzv+0eMA+fpRKqSMtbo0oizD4FE6vu2fjiYPzFGrdmF4bYbbxtlMrQm/lSy%0AB7yrZxQo2le0sxb7q73aGmkQvfV0K4bOIjlEasL9NYE2+BVMwHir7D7eB4LJsPF0xq0L+V7ppRN9%0AJ8aRaTjRrKRsumqppeBMxpWEcB6MmnCLvHK/WimUX77rs2fAeXyvOCtnc7WddRy5t8aaxEzcxahg%0AG+DFGNw4h41eJIfBywBiOnGaTjrQFiPh0XsenIPTCReDeGd2aI+OrVVyMMy2822785oX2Ufzht0S%0AvN6p31+ovNBaZ+iGsFXSKsPRvd7sqsoQJrkMl2utx6B9nhdu9xnnPON4YtsSr9crzoqEf7fFGIIM%0ABp1zbLeV1iqns0i1fYh0uqS5ajIZqGpD91HjdlaZdIvdiBdps9DU0qAce4mCOfu6blUHBzpAqYVa%0AZM+Sdd+OdXvsTsdzKR5o6yrABYgUUzwKnTDztWc8BqoYMNoz6Gs4bFZkAwA61u1nqwAStVYl/hkM%0ATn2LHK0VIey2/XzU06hbTNOepakw1SA+Us2Q9zWKwWmvnTsUVIXgIwSxWjFdmEG9o96knbQtmC4g%0AV63yXlxO1FZoycs+ZpySMLz6tck57rRnycqi6sheFmME08hZBzfa65hkyFnSo52zOC9kgXVdicGz%0AnU6M48A0TQyDBO8IaeQNg1CsGAGLMo1dBbL3aiIlFXWZ0UFD308j3RdUatoRLzkMpWTmIoNh552G%0AAcjAbicjpJw0/VvsLlJKxLgS/MA4TgzDqD1tYBzMEWq19+r/0vUXAQgJfXSPzH6b7MEbiPKeYbPL%0Aepr6AYisbE9LQKIUgxNZCsgo++1jkEmBHtyHUVYVxpEANVbNmTvWBHZt4W7i6Fw42B1C0bJcLo98%0A/PiRGKM6hIvMYBgdKc9cr88SOWjf3s8uGwthTwbawYBySNZ2mZI1VrDpLpGL27yw3mdpnJw/KOLb%0AKkyW3poY5Q4jwYv8oSCLYo+9F68h0S0mJyyi/e975/CsEMquGik30VVPkzTd0jCKNnWIkdkmMdC9%0AvbKtd05T5NPHj/zudxZrPL0LXXuazsRhoPVOShtjtKzbQqmC/g9D4HZf8Ds7p4rpsnglScTuHmHd%0Aej/8mmqthBAFrHuHjr+/z601tm0T7xG9v/ta+zXwItO8dw2LMce6sYpE7/93/0yP1LZ3P5yRzXAc%0Ax8PTxnS5b00/X0mRM8rieb/e5Rl5f0njlfHGy7StvJlgd+S02lscpwws68SUvB2blhF6fCu/OkT0%0AkOr84DG1bRs5FYm3TfJ7KZAC9/mVeV7wfmAaz8ch//7aGTrGWRxev+eOwAtYQKuUZaGUfJizu2DE%0As6hIYbbljZyTMKW8xwcnAEXJDGPkw8cnfv6l8Pr6wvX6ysPD48EaE+DqrsbqkYeHC/fb7WAJxRh5%0AfHzkfhfTznlZhG798QMvL995fn7m+8t3Pn35xDgOfPjwSOuVbZ25364MYeLh8YH7unC9XhnOF2Ic%0AeXg4MW831vnOnBxbGxmCoQ138K/YtjD4SIyWwTkexsBljIx25PF0YgieMQamcdCUtJExeB7GQWnA%0A9jgYrZ5Y1phjb8vK5Gq5Qs3YJJHWPRkWuvpeQCpiELqmzJp20EdkQWup3FIit8aWKqk2cpU/35L6%0Ab7RGLu34nqVJobX1euzHrTWwMvUUI2SdwHZp6ETGC7Y1MbQ1QkG2Oqbd6beNhnWyRhsd4xEQgUDr%0A/miaDDIVct5jnWcrmXXbyFS68xgbMLZxGkWONKeV6+sLz/cbxUJ3ntPlwjgNEgJApzsnppUhSMO6%0ALixp4/v1lefbDTf+KJVKWWVF19vBkvPOi6eNMbgObcukZZXCrhRhp+hkKG1JvOC2jZqr3KsuZtHz%0A642WsxjKF/FXKVsixUgZR/owYZxntJ61FbaUsXR8cDr9/ZXnyhhlf6HTg8c0Mb7OqWgTrHtllUKj%0A5IItmaHuxWbD9cZsC2P/sZl+aYnfrS+8vrwKOAzsiWytqeGu1emmTpgpDdMkdSxYj7MwjgO3X0lS%0Af7ldycvMLpc0CuxYi8ZAd23qFBDvIhcDJz93I9LbnTHZHE7KQGFzWDEKblqUbzmxFWH35ZuwX27z%0AwrxtZATAbUZ8N1BZU2lVAMQsIFBBnruq7KQdCAcUGIJUK2vKmCQRwllBoayeRb134dcro7caSzEq%0AWaiVViqlSxT0D7WVft+OgFHWefAeU5sY/5p2AD8Go7dPB2iIjKIZSdbBGknhsY7umvjatIbrgrqZ%0AXmnWk3IB0wVg8yIJW2rVibvlyIQ1DYxIq4yzVGvISLMuXC15XQ1Lt04BBD0bf9Vwtb43aLKurNEU%0Ar+BJ+9nZGgmRRnTnyL1TvAfr6L+SjDXnKMErxiWT86afnzGWprKKVuVMrd7RSiU1qDia9WCECW4d%0A+DjIgMg7RhdwKVFSJhov0cZGzvpOx7mIdwMuuCNie2Wmm5lOwzplodeO3GSw1Qq4iDkGp0LYeTuj%0AxTOwKZYmQzHxTXHajAnw0hSbMc5K2mXr0CXl9Y9/+mfSP/0Tv//978m5MJ0mYfAUiROX9N0q+5e3%0ADNPIeDqxXV+VTWaoO+OoGzHm3wdngHaQdKvN1v5arFW/L0nGMnb3ddmZEm9GsWKGrzJ5XU+Sovb2%0A+RprOZ1OmDhQjSWVyrLM8ipMU9ncG5hmjdHoeUMcA9HZY8ANcj6dPzxx6ZW7QWRjQ8Bij+dL9jrx%0AVCFXQu/E3on62vbUxLdNumLXlZMx4mnUCtE5bG7EWkUynRKlN6AKgFQXyqK1nbKj9hS4IQwYDMUY%0AFvs2IHXO6bnpBFCJA92JF5UfJmn0x4HhNBInzzkYSjyBN4zxCd867nOi/nSnvN6otwW7JMx1o6qt%0AwLZtlFZJ24atjZQL93lRT6nAOE2sW+L7ywu5FD59/sTl8ZGXlxdylXCd1rr2CVWZ0J11FUlYR/xY%0AHx4eDh/WZVnE97K+EQyMtQRNca0Gct3BG7EiMd5gYqDpsFpOFHkmrNb/u33DbgS/s0RQwBXanzEY%0A9/ssz8PEMAzAQO9qKK51HEbkpxIwZN+YJrufqaYXovuQxJALeClD7t3PrNJrEb85NWp2VmLgc5ex%0ArDPCeulWPHFkEt9lMIdR8N3QrXiNiz2fO0gZpUrN0ltnjKOA295ggrx3Cc8RFUarTaTdyJ4S4yBA%0AXG/0rWPjoH5NQk4YgoM+iIyuFdI6S3hC2khpFQ9PDekR6xOvwIokm6ZtIyW1ZBnEa9d5K/48rbLO%0AC+dRpFjTaSRGh3MGmV0bTW4ToI0mbES6wRtJzO0NkdhTMNbrCa/sKqQP2xnMvYPXvcw46XFKyaxF%0AwLVcMsuyknPSek3e887a7K3SUtIUvsyaMjGuxDAQo1jYgAxL3X+Gj9BfBCDU4WjM35pojuZ9Z9zU%0AWt8aHt4OsVrlw/HeKwNOWEFGE8Zg7+n1ANypxQcgxAEAScMvmuOgxsw76toVwfR+n3w5/b2XReX2%0AGGzwPhDjwDAIOyGEqABKPWRLpRR8cMJ84c2oWAzE+hHDaa0+zEphRP8upXQwVOQhlOl7Solaqhp9%0ADWoGLDIyWmdbVjG7VnO1HbXdD8zdF2mX2u1spv21DMPIECM5JWhNqJ+tEUPEW8sy33l5/s62Lnz4%0A9IXPnz8JY6cmcu7kjKS8hYhxwjiJJlCbaDxPZ4kAv913mngVD44gFOGUNwV/NIWjvknBjuj3YWCe%0A7bF+vPPv2Dj2AL52KeIOMO5gTilCdxzccDTW78HK9+sH3oDLXe++e1y1WqnG6HSs/wAivf868vXf%0A2HBvssLds6gc69iYvcjZp+aVUhOlDHiNcEY3mZ0TJzRVlRyavTGQ/3u8Fi34djZbbVUnspVt2Vhu%0AC/O8sswLNaM0RDEJz1mAhGm6YI1n91B6f/3yyy98+/ZNojnFnVAKM6syt1awBrwx2NokZhdDd47W%0AspqrGjF7X6WIEI+gie/Pz6zrwjBNPD498Xq78vz9hdfXVx4fnzidTnrQchizjePI5fKA9z9r+tb1%0AkDieTie+fVu5z3c+fvzAw+MjD48PPL8886JMoS+nT1weLszLzLrOvLw+8zd/9cSHpye+P7+yzAvr%0AsvD49MRnPvFy+87tVlm3mVJvfPj4wOn8xE+fzzwOZ748feLT0yOXYeBhGHkYRybv3zH9JPUghigJ%0AezhMakeqXNOJSylVQZxyxPluqcghnbPEuKaN2iT9ZlMvkq11ruvGmjuv95XrvLJthZShlMba5Eft%0AYraYkWSiVPfCpBCsY4yBwXRy2qBmNQo3WNdlXXYjhn1GwE9rnCaIODE9VDDL1kbPSKSpsaD+IZ12%0A7EmWTowOnKWqmV9Xo2Ore3ZrwpCrrZNppAZLLqxpoxkrzSwQgsNbRC5S1GwMSxgc4zDw8HDh04dP%0ATDHisQzO443ll19+4eufvvJ6feX5/34RFs50/mHt7wf4ppOfYRzxHdjPAWNFPqTeHOu2kasy/UrF%0AFvHXqJp8aYHRR0yVuF5h3EmhlVul5i7g0bpRxo3kI/HyyJo20u2ONR0/BjKNOb/z4rEG+/QApTI5%0Az3Q60Ss8f//O/O0bOSW5p73RSiGnzLqIT80wDNgue64pjiU0YvqxxHjJG7+/v/Jye5Vo2LZXANLv%0AFWCTPhbfkaS0DhGIHYJJXE4DNohU6IevrY20pCdKh2d6kySoYxzUDx+E3tREEsQDRk02q3oNuCZT%0ARmuk8G1Gzk9qFUmLEV+J2iq1ZHoVz6NiEONRHyhdksNCkHqk0EmtSPopltSaTDZbVQaRfLYg0du1%0AiTQu10pNWUEzMRdukun+do4492YkbCzJyLOT1k3A2fomZ5DvII19LZXSxfDYNjEYXWun2/AG+DQF%0AbrsMKLreE+Md3Xu6d1QLtViNm7diMus9rWZaaTTbwNmDKVWArTcyHZzFFEuveyIbClaIb0zHUrqm%0Acin7qBvxJOtG9hRjxGfG/yrZzuzDRqRxM9bRHFQn/7cp0DLaUda/msMOQZgQYfzxWSYGmEZtrAVE%0AkzS5t4AEesHVcjDASyrYlDEqM22l0HLBG4fFEWOgD4FURHLYS6OQwVQBHLPUc1FlSc5aQpTzvtQs%0AoEiTZByr96RbME0m4HT35lfLzsgVWR4omOWsghvukLA0rTtLE6im73+nIFEXhJU/fv1KN4bxdNFa%0ATZpmay3TODKNI85YkcxTlVkl+0iMkely4r4spJwJQzyMua0OtzjWA0dd1Z0w6hQt0ten/950AX5q%0AVWl9Fx8jHZB5Ncr1zuFwP+SCWWMZxxN+OgnzNCXWNSkA2gQ01oTAHVj21jIGRwwOxxsbQNaf5fLx%0ACfN4wj6d+eX1RkqZZU20bYFUmZwjholgI950tq1LQlBVs/v642S/tcq23onKvDJWAkpsBVP3+2sZ%0Ax8DJTywpkVsWQJx3IIMChQ/DKCzQ1sRrNIm0uyDycoC5yX5trQNryKbTXMBOA91bzBCYPj0yPZzp%0ArlOCZ/KBUwg8OM9wOePPE6FYxj7QSpPh+bpSWmW+z7xcX2XAYC2v11darQzTJF5BaaM3iWkvtfJ6%0AvdIxAt7ZNysMUWpErtcru4XE7iMZQmDdZm6vV9b7jOlgD6BYAO5cMrk11tq41kayhtIcWzeU3sgZ%0A9QcTz65gHV6ZZgL6F5qRuhgcvUlfKymTbx5f+7VtG8MwYq0lDgPTecKakVI8vXtyqeSsZ05o+P7m%0AAVZrlUGvd6KAqLtPjNT9e49gldn2NvjVZMa2K1VERiVCPzVMt9rvGIlG712sKGTC8tbDYMA4kXvX%0AJs9gb3JUOk3+s85CNLjoaK2SjKF2YW1Lz9QxJuGSxwd/ePS2XqBaWhUD5lw7tchZuKVMqZWlNlGK%0AeE+viVZk4OXUEL73fT/TQAkaOW8H+cIYQyQoA72SepLwglxZl4VxigxDIA6e83nSR37vv8TP1dl9%0AwA2pii+tNY44Wpz3OvNSueoOJRq5ed5LTy/Ja1JLlCb/VuR46k8ZA24nr/Td0FoGVqVWcm5ipr1t%0AnKZGLhXv85/1qf/S9RcBCAHvqFaW/TUfxrbaoO+g0Z6GZYzRpjMcTfQQw1vDbd5+GCsyIGE+SNS8%0AcwHY2Ua7jEvAJWOM+sycqfoBN9WXe+8OICmEwMPDAyFE5nk9Gm0xGxTt+DiODMOgEibRcG/bRi4Z%0A770i3E3R6n5MUn5tarwzXQ7DsJQ4nU7HPbRWzCTLlmiaSuONeB5IkpKCFvkNlT2fz0zDwPciB761%0A8toshtMoaPW2JoKVD2lZFi6Xs3ic7OBKLrRSDqrsfL+S1pl1uXM6/Ws+f/6M94FWYVkytVl8CAzT%0ASClvFErRYDam0ygUb6ps4jGQU8J7i3XQEeO4bdu4XB4EtKKRS1JzbXs86MDBhjqdTuzaeee8Ukzr%0AwX7Z11zvIivLKctD+OtY0l+BNrtD/JsU8G3jPczOnWXVhLcd6My1EMeBtrxR+YwxbClRe8FYKCUd%0AD3HvsvnUWjhklk02kpwFIItRvLIa7SA27e9TfkihYZ05GESHf9B+6f9rVcC1lBLbIiDK92/PwhAq%0AO4tIivZWOt4Fak7kJFKOtP0o6dhZXZWuE/t9Q9sneQUHBGcJ+uosXX5twan/iq3CNnq9Xvnp8ye8%0AkWlW1YnJECXxoLXC/X4/ioRpkonloibSQk8euFxEoyvMvk3Sxk4nXl5eSFtmXTcu5wuPTx+ov/sd%0Ay7ry/ft3Pn/+yDQMTDFyf31ldjO1Fc6XC5fLhdvXX5jnFYPl4XzmNI7EMHC/rbx+f+HThzM/fXri%0A8XTir58+8ddfvvDbnz5zGSK2dUwpaiDdSHkjNzHJL3al1A3XPSc70GplLUmaxtqFjbJllToJkyDl%0AKiyoWWKk07YKTbZk7iVzXTdua2bOlTV31tJYSiXnLuak3dKdxw8nbcgs1RgBVDxSgJuGpVFbofbG%0AMERMMxRn8IMnv1v7u/S3VpmQiN9PxSLFtZA6m3gZ6UHrNOGvK6uhGT0OjREfIafsUWOEXdHVEL90%0Arpo8IeafkTiMlN5Zto1aO84HabZLoVsxVE06cZPEjJX77crHp0fG8YLDMo0DLVdscDQr7KrbfdG9%0A/UcwdBgmpumsKRbSqFuk6bIdasqsZoF1ZStZ49CFQcrUpWUxRidrUrwWs2I6lCTALFYmg840pRRn%0Aesr0XChxwHYgJcqyyk3cYG6JW3qfiGYolwdMqeA9fZpopbHcbtyMY6mdqvI7WmNJb2mCQ+sC9AKG%0AwEJjSD/uAUurvPbKrTeq6SC2OQpCI0bCRiaZznqagXWrpNSJHQYD0eug5leNf7KB6ht4BVAPSXN9%0Ak3lYBfeNMA2aSuFKl9RK4wJb7mJUD8ScGVWWvVP+nTJ/rPdQm5x/mjxSLeA9rfRjkoy1VGuJwWGc%0Ag+DxIVJax7VK3gqpJkoHFwbqPoBRnxaMIZci5H9NtbKoh4sVuVsImkYVnExeLXQnNHqw5NrYyo+S%0AsY6wiJpRmVmDioC9pRWq0yZ7H4K8a8gx4jtkfMROA9VbYZp6g/OdXrNk5XQJPdiZHnudZ60U68aJ%0AbFhkz0XT53SirpNoSb+SZ1zk/u/PHgEkjHOYLsCW9T+WtUbPX6N1o3UCRK8pSTT65UwYR3ItAort%0AwQ5GBgi7BOK4nKfFSG3iW9SDSOjZXzuyfpqx6mdhwckzG3yQ7bJ09WCUVKrL+czmDd9fZrwFFz0s%0AiVIy0Usju6n8KozqiRnVP3OVHi3YgKlW6soYj+mR9Z5eG61XBTUEUNwT0tC45d7B8NY4yl7VhLWi%0A8vmu9lharQgIXRtW03F++9d/gwme1+uduzK8Bx9JW8K0LqymGCmtsCyLAL9D5PLwwJw35mXmIQoD%0A3zRp1EvXI0aDBBqw1UTqXYZPfmcIGcQvSbhjvTvo9WhkZaCsaHPfeW/meDc/rhnzloikIGTtwowD%0AYY7LbesEK+z9wTui7ZS08qNPTMdNnr/68lv+Kv4D364zf/z6lT/8/p/4+U9fqevG03SGajGt0bOE%0ADZDyATq0/OfPbkJk0d4a8cNyVhkfhm5ETGpKw1QdCBpRYjhnfwUQOAF6nMN4j48c9aUxAnjsNfFu%0Ay9C6mOuuZWa73sE77OqYb99oiJeNQ1iSU3CcQ+QcB84xEP3EOX7Ee+khhtOZS4x8+mz4jUpbAL5+%0A/Xqkjb2+vrJkGW5hLfOycbvdGMeROElq5+v1xp423brUiOM48uHDR4YwCuOlNdZ5Ybndpacwb83y%0Auq5URKq75MK1FO4NNtPJwZGbZyuGrOA5sgvjLQTts2iVShWfHeuhO3p3CghIQlipv/JyMcpCbZWS%0AMzlvwvxLhSFKwnTLyvLqmWgGopX9vlLlufcOU7okh+oeXZWxS5OBmnNupzHK/mt2aMIKkPPOqNpZ%0ALwNINDWrS08lbEFh8u3OE6Kb25n+wm5uvWG0T0VBd6NDBe8i3RuijYzD6Y3cYC0u2CPJq9ZGToVc%0Ab8zKJiulyGvdwRBNmg7BYwk4Kt4q49gYle9VvAUbA94ahuC53WV4Bkg6rFMzfe8FdMmFpVS21XB9%0ANUxT4PJwwnTEKmIcxGi+VXqTz7R3kcuDZYiDvL5a5ZwU1gt70uX7HlHCKjjsRLIRhU/XtWGchVql%0AZ9d+zWD1GdwHWg1RxQiekVI6ztsdPwF+ICP8f11/MYDQ3pQa07Q5lq1aWAg/MidkGSrbx7wt/lIK%0Asb97S7p/7kaDvQk660M4jPWEWocUiP0tOUmYMJHTaV+wmZzTYTy839g99s1ay+vrKyklxnHk4eGB%0AYRgwtjEMgyRzvb6w0+NL2di2hfNZwBWRC2U54IzXZqkfqPGbMZg5JBMCku0pabsXkcgTshog78XN%0AwX4yVuRjOUM3+r2DTHr0Pm7bhlG6nTGSpNKtFNcpbWqyPRzgXFHaX7CG4AzXsjDPLyzrFWM6Hz99%0A4NOnj1xfnpnnlbRlztPIdDoRh8hyWwXEaCIH8s3r+63HZ7ttG71UghoJNtWLhhCORn9fA/t7BTH8%0AS2nDWnmvwxBxzh+a3rfptGyNEvVejq8v9eaPDKH3Pw7/JPeWRLZLdprh+DNjuzrec/z9YVZo1TBu%0Afy2tv2OL6d908c7wfpDmiX54be3GEa3uzAmrhsCqa67i4SJmp+ZAqXdjuv3rHwiSbiK7Sa/Fa7Nt%0AjsmSTP+8HCK1iKbZypq83a5YK6acP1w7qn40+fYoOmpvVKWc5irHrTSFhtbF62U3hhTZmDATtnXl%0AfBHpzrwu9C4mnKfThHeObZODRPTAogu+5cI8z9zvdz59+sTT0xMvLy9HCtnHjx8PL6FlWVhX0Zv7%0A4Dmfz/zyy3deb+P4bywAACAASURBVFfmeWFQNhpIAbJuC6dLYLqciC+vlG1jua+czmfOwxPBfGdd%0AN15+Wfl+unEJDzwFhyuNoXfG1vG1QdlY73eW5S4011YoRpq8YiALE1wSIYrQrHNWCVdKLFtmToX7%0AunG9zdzmlWVduM/KrityD+/rylYqzTqqteQmnkClGwFarJfiwIiOe9PGV053r9NiScJx1kLL1N7Z%0AukygnbLZSkqHbKN3qHYvp7S9MOrvYKRZcwiLTJgC6suAhg2YfXV31IVI2My1UtX8l33C3QCMMDGH%0AgfF05vHjR06nM6/zzLdv33i9X6ldjK5Lhegl8ayuG1VlrNu88vL9hcH5N6muF2+P6/crr69XOmji%0Ag/+zmM8YRTLRU2JTuV7F4PSZ2GNCm0FkdrXSrAHf6aHSc5H0pZRY5oVWKt5YvJFzDWMw3lKMFg2o%0Abh8BqnpTU+5SaFtCEj4g2cb78rQDr7Wx3O7HEGZbE99++cbLyyu1VFnzccB6x2wyswJ4lbfG2fZO%0ANQ7XfixAjHE4H4mTJFKC0TSgpoCu3H/xEVEPIS9gcW/gYmRTmndTOvSxvcSBjsWECNbIVDFt1Cos%0AR6s+CK035R6Ip1lR+YxFlmIxjmakEe1N5DOtyWs32k9iDCnp5G4YKF2MjiuG3AUMKkaarF6F5eNx%0A2BgJ4yTPTa3UJAyZZg0ER8kSX1uNTO8PXzsrTB6jsip5DeJn5Jwk7+ysDqfGvN1bMaqulm6bJGu9%0ANzdBJGzdGKIVur4PQVkDwqjbC//W5V45o+Cw7s/dCEGjmh3Ul7OBndHQRVogtYd65nmPixEfgkrW%0ApLjdh2yHw7cRxkJFtxxl+mAVwRKRpLI0uspFEdDthzVnlHMkr60VOds6lWGYJHr4dGEtiXndhF3Z%0AxC/HHCfpu7um8c/78LKWRu0iY/NOGI4C+lp6EbC25USvlcFagjOQqwDfNHqR+mbeKlmZ2zF4bHeU%0A4nF+1Ochsa131ugwfaT6jjOePUWn6eCqF0i5Mo0OFxzbVmVNWE/rKLNO5QvmLXZdyhLzq/umuJtF%0AGTjqW9KNGCfXTm+GL59/w+effuLy8MB0ujCdzmxJmvvUpPbwHbp7m4zvw7jPnz/z8PEDp58f+Oc/%0A/UnWUZVJ/t7QCNNTgPRGF2mIt4Swv4cmLLRahA3eQd2I9OsIMCQtg8qzrJH182tPFyAXWcOli19V%0AM/YArQ1Sv1ikEbPOCDPIQi5JQ1zegTcGigU/DfzX//7f8/TlN/wv/+v/xn/4D/8zyXTSbWYYRsBQ%0A1pVlSzwME2sXv0QD6uH29hornZeWcEVMaY3ZPYg0WdRajLiAY5U5tvcuplSR5Bn1PHLSQNp3XprB%0AOpFtW0tRJgfOSNNthQ03tMqlTsrSkz0gt0puymRMEgd+r4W1dV6NymMYwJ3wcVKmW+B8vjDGKPuA%0Ac8IqO5/4oL2PC57T5cy6rofsq7eq8eED95tEx++D6vu8cL3fuSg7aA8mWpeN+aox3rnQQ5DP0Iov%0AVbOybxPCkUBpDPggNiSY97w68X6JxuFFAIguUkywByDU1PtSVl7/kcFoDJfHB7xzjOOAj06lk1IX%0AdSNMlxACxVRhqbIDNRyAggTmvHnuytd+20uFOS7+QHtY0E6CoFZyFjnWPiCpKsHdpZgGgzFeB26y%0AMwpiK4NqtFcpXbfmrkBqb2xZlBxkSTqOUSwzYgzSZ47jm8ejk3CmjhEW0Lbx/PzMy/XK/XoT/z3j%0ACFEkUeM4MJxPeByUFes94xDoGlZQSpby0sk+4azBDgMGBea6dF3e6vOADN1qeUsVM9awB2kIa6dw%0ALo0YBUcAkYAt24qAQZIoK0bT0pcJEL2TBaT7kvsmadCWN5LAewbZ7mm4q6F0A4Pejz5273d3L9zj%0Ac9Vrry/fe9L+/11/MYDQm1HWvqClYWztLfVjB0kMBud2hE3+TdFIdbrklBwG0F2RXBvEv6dU9ZLZ%0A5Wlyg5zRAxJpyI0xCuxcuN/v3O+3Q9u/f0BOJVnn8/mQK+WcOZ1OB9DT2oZ3kThEAZ6aMJB2VHQ3%0Atw0hknPBOY8Ya0kRaXxgmE44H7FW0rGsdfqeGyFEQhjwXhJfSm1iQLll8emJgxSyzWD8m3/OMi/0%0A0pjiyDQInRdjKaWxLBt0w+l0FjS3z9Ra2NIqspwwCgXeCF1eJgdZ2UsSjbusd+b5xpZmzqcTP/30%0AE3/84x9Z7jPX68znDxfOpwdCjLyWTOsjS9q4zwvjaZKFLegJy7KwLAtTHIhxxLAcHkAC8gg4VdVk%0Aq7UmSUJ2l35tGAshOpy3B4PoKBAMKsmSDaa1xrIs1FbElPkAbPbCuB+/L7UeGuv9z63b843kqk0K%0A6ay6XeMlGQNlgB2FtNmbDX2Ia1GTZSk4SykHEwkt/Hca5D4NkD5CqJutiIRwTzyjNqyTZksYYlIo%0A7hrk1gQw2kEwSYCqDD6IOe87mZwxXcwnraOajkXkPpJglvXz+DH+t6i0bweyjE4pAVAtftMDWIwg%0ApQjNrQlq3zveiuFf0kSK+2lkOgl4IwwZabDP04mnx0fyVrher4eH0IcPH0iLsIFeX195UObQnkJ2%0AvV653W4MIXCaJkrOzPNMiIHL5cLjhw+saWNeVr4/P/PTly9ENWBcknhnhThymkamaeR63fj+7Rlr%0AA0O4cB4/0jZoG7z+Atez4YOFtc/c3TMvzVCmAWcFRMlb4nq/kVulOCn6U+9spZJT53pdyamyrBvL%0AJkDQsiaWlLkt6f+l7k1+LMu2NK/f7k5zGzPzLvrXk01lVoKoJJOmBqAaUiUYFkJihFRTJAaMmTBg%0ABEhIoJrBqAb8G0iAqFIJqsjKrGxevoh4ER7ubs3tTrM7BmudY2aRxctEYsINhSLc3ez6tXvP2Xuv%0Atb7v93EeZ876ZzEm5pSJBWVwSHJNrtC0Ml2oVi0ixqz8KOd1SkklpYlaZeM01UmRrZZda1TZQCUb%0AmI3Ky7WwM9qMNDxC/I2RBAanzQ2HUYuYXAclabwxVewARhOIrFgiKnJ4SjUrR6tQasRaBR8nKYT7%0AzY799RWv3nzMR598yma74+54wDee9G3h/vDAlBPJOLw2uopJGBzeGDrX0ppAnjIXLqQ4S8N0nrm/%0AfeB8HGgaScxZeGZPH3GOCtbWey0nIXVoU3QBQmadAAVdU5z38l4ULW1iEivYnJirTv6MFxVEtNg2%0AYLyqdIxhcVDkWjlOUpR6ZFJUncG0Ev28PCpwSon784XDw4HzRWOIx4msDfjaBGwQ0Gf0nhQkeCE1%0Awh5ClRAGg6/PjxjeWHrX4JpKDVWl6MLnE8B9hamovamQ1AJejWVWuLOx0DSWFJ4rN6JxVAcuNHhn%0AybNhNmKfXLgoINPNpQFfWJ5T1W6ywWO8BBpU7wReXAs1S5JKKgXnRPlSUiYbgTCLUk0sVNKILwRl%0A4NSSxZJGlXOElXU/mUSqCCMhZ6pDGxtVVU3LgEpsWcY6gaznArnKemeQ6b975OVJdLuwgNBmW65l%0AHTqsDyONduclKTW0DSRPqJLatuxHz77FKqjYOoo2BnKWf1OSSWZehnqL2MaIWk/CJ5Tn5T02iXpL%0Aiu3C4rZZim6MVbB41YZyfXw5VfQaGXRtEAsS32sIFayoWJZ5Ry2iSvSevgls2oZN32JmwzhHasqP%0AAxpbWb9xuYYrNEVB52pZcvbJgENglMLpKIXgNDa6Zrx1NMaRq1gEa8rEOFJNYaCQskZKU3HWiVoh%0AV2pNGCtF1LZt2PYtwS9FRVHLV6D6BkzEpkFsDbGKBcxbteTLOfs5p1PbQ7VidTq/DMoyGYrAwMty%0ALVS5Z8WFXlni1W5vH/ju/R2/+PprTuczYFTRZvEu4Kqolp2TEJFMZXu15/MffMEPf/ZTPn+45//6%0AZ3/AV19/zTyMwsaTFq+8n1UK1rlm5hRJqlAyVlRd1giTkSK2S+EEFZZkwar7inNWpvHWQsnUkv9C%0A029lldaidp0nimqkXvCmkmuGamm0GSeQ/edMtgpMJTOWjO1brj9+w/a7b/nsJz/iMk84DC/3VzTW%0AMg8D3/3yGw7fvccUpCmtMtLy5DLMBo5BmEbWyueVciTViskGn8Hngi+Fzjl6JxxRp/tuKnKuxDqR%0A8rgKBWwW+5zN4Ip7bH5ZeW+99QQja6kvlU1y+KJ7sbP01kMrqbtzM1FSlMZQjJQ0U2MilonsLCY9%0AsjzbtqXxnqj742Lz2nb9Wuj2fcd2J2y+tgvsd4IBECZqImg91rSSWicpVR3WeVF1xkScZqkhjcOo%0AksRY4XsSvCITRMm88x7nArM1TB4mawlkJK9SzskylDEqkpY139iKbTwYR61WGkJlsXKVv2Bp1U65%0ABEJoImypDaCqZ6TrvogWREC1uFkMcZYmwvcDaFDuXS1ihYox4ozV+teuYTILVsPaRwVJLfI8bql5%0AjTaGrKGURKpJ1h5VEdai9xms/6JD/ZgSpQjXylGpNdJ1DdnxyCTS98T6RvYFPRMldSl0TUPuWpzu%0As8YYKJGSLEaHRSlHQJK5qJXgrKjbdUNRwAbWOtrthlyqsrV0+J51TBCLpgQaBewbSkbS39KJ82ng%0AvDmz2W7Y7XZsNr2EP4V2rT/iFCXwyjpdB2WFkQEn0nyryzBQFU36//JXa+MoVWJKjPNjYNJSi0mT%0AXIYBzoZVcZdzWof0KOx6wc/8/0ghpA0hzLpBoU2anBelhMqrzOMb7JS2LhDmJzeEtZqWo4eIZaNG%0ADgJLIVqrTKpxaHrTchjx7HY7bm6uwcDDwz05CsxusYwtvsSF79K2DdYavTg83juKnmAXRZJXmVnK%0AouJZlCtN06iqx8vPnDIpysXbdb00jELCh0YtQmkFKDdNK5asUplnBUvrn3V9vzaRvBPvb07ChCk5%0A0TYdTWiwxmGdJ85CLU8xsek39F3HQReFovL7tm102iAd16Jy79A5KhljsiqgLgzDmd2+4eOPP+IX%0Av7jmdLowTRHnA12/wTkBueZSGcd5ZRt5XRSapuFw98DlMrDf7ITtcne/XuDeh5UPVEomRjm0t+1y%0A0wiAuqjdCsR/LWdy7QZRWWIE27aVGOxhkEQZa9dISZZp2vpf9JAtm4rzXjq6RhpFKSsXQiMUs04i%0AMIZpnohVp0e6YPrq1uv8aTd36fBKxPsyOatrM6gmVpXW0rDJRT+vXNZpUPBWGkIlSWR8jHRtUGC6%0AbCpWT/DSCHCrSsAoSHFtCLmiYFzxsNdiFqGHqqwe2VjLQyYZk0ygnKa64dZFUkBr+bGLboTOP+WM%0Ac8IWWg77OSbGKTKOM1QpQJ215Fpw1rHdbNhtd3wYHlY20H6/5+bmhsP9A/d3dxwOB968ecNus1Wb%0AZlF47kznA9uuZx4nDucT4zBydXXFixcvuQwXHu7ueDieePnyFX3X03U9wzByvlzYX81sN1t2ux33%0AD2eODwe2myu6dsPV7gV5LlzOZ47HxOlUiXtPngznw0xnL+QhQk3EOBHTxOkycJ5HLjEy5MIlRi5z%0AZIjw/nRhmDPDKE3gSZVCcymch4k5FaqCQVOplGrFCuSCyGONZUFLrNP9usiOixwksshijbU0oYWa%0AJGmpJqxOy9cCQyf4FctUCiVHgafLaUIO6c7K/ZHEr15zlUOVFYiwWE1QZoleO8BKg7Bm/dfqmjYn%0AsfalnKh5BiQdK+VKtZ599WxeBFy7Za6W8TxwGmdK02L7DefbW+7PI9k4IEpTNWcMchhpbIurjhIr%0AUxyIRdpU59OZw+HIPMzEeSY2jWzgw/Ds2o/TTJwEYh+spVQvrAedGFaENcOTtcR5aUzlmBiTfAbT%0AOAoYvNY1UcdVs8qHBWwp0FwpTmUCmIpASY2T6THOSkMo+GeKilorlymSrSMZy1wMUwXTtvSbjRRe%0AbQdNKw0MvZaq3PjSKACMD7icCd9Tx/sMXTQ0VQYfsm6LOitiiFR8zUQNcpAON2T9jLOF5Ax5meQ+%0AXV+cFwWSFhHVOkiVnOparFcj8dxZ9/5s8rqOLQ1KSQcp1Doxl0pvW6wRi7XJBe9E3p1qJliH0Yjx%0AMQmPawWNqkXNlMcUnRQTeWOwIVCiYc4jUZvdC8elVLkfnNUmqbVYZ4iYZ5H0wtnSfSAvKupMtZVa%0APcZI27c6R03LNfL4fi2DCGkCiIpGfi+rYlPZYFU5e3Xhphjl96hUfq6UYqUhn5KuH1VtbUZPVNLk%0AqNaAgltZFDY65bS6F8vjcTCBFctwYVG/yYdnq9yDpma1Lcgw7/szUNlSRY24xKV3wRG8w1ewKVNT%0AxhSUX2Z10u9UFfZ8H3OuErwOD42hOqOpQxmrgxKjzTpDJlioZmlMGGrNlCzpfC5Ymqaj221wjWM6%0AOR6U1bU3DdXCnEQNcXO150c/+jE/+OILNn2PNTBcRr78+msOQ5S1zljZIyPYWvA2kNB13wj8uuLE%0A8YcGWJDWwSjLkUg/h6JFU9TzjCT7iGRICht5ztvbe+6PJ87DwMPxREyJ4Bu93uTc63Ull/O4vH8p%0AZ0bl2TVdK0PUnNcz/rJ3WCNFcTUa0W6lyeWDpPAaDDUVKLI3GVWgyvDMrkojA/jV3iwNoqqKuOVh%0AnWV3dUWz22OGics8Y6hSeNaEMZI0tMLwawXnRO2WizYxnz6joQbPVAu/+OZb7mLiy7dvmSvcfPQR%0AX3z6GV989ikeuL+9JWw6hnmmzJFcxMoiiszHcq16Dy9vqBayqcw5chku0vgsmaYamlqxcybOiewK%0Ajc845zEhUJxjKkaDISLWCaJgcVM4L4MRbx3eiXrXmUpjEO5VLTRG3t9Gm+1GbUdkGWx4K/BjGk/x%0AkRIF7msyVCPpxjY7TIpSRy0SjFo5HQ98ePcdKSa6tmO73aq9fytnd+vYbeXcFkLg1cuXmFcvZJCc%0AC23XcXV9Q/CeruvxITAOA+fLwKzD67KcJ0oBkyDBTGFIwj2UvcaRMMS87FGFZHSoWgVz7DGiDspy%0A3sEafHSiI6qWUgw5acKuebTvLIvThw8faEJDzY6uuSI0e4E8W0/RwYgxlhAaScOshZSkSVxrfezU%0AGng6tMXKz1aM1e9b7upHPlguC6M3iS1dHQO5yG6Q1eYvjVWoNRNLIlZpfEqgiS6/Ru6dWh3ZVlUJ%0APzpxajEklbZbK8ybUmRAHJpG9zm3ptt5H7DGsek2zNPI+XwR/IUCxIfhQoyzqM9zItcEpmDMwvWx%0AtCGQrdRNMjRxLDiYSiUZufeFybfwVgXzbu1SM4mLSOryqrXtzDBMTFMUgH4naBPtHgjU31ZBHthH%0AFebiLIG6NqmNXQDhcg4w1q7n8aLJc4OeJ+W1e903C0uY1qLsS0ntYlXOr94/d7T8ZY+/ckPISBzQ%0A/w58XWv9O8aYnwD/AHgF/EPgP6q1zsaYFvgfgd8FPgB/t9b687/k2bWbL/5cUSno76lKYTkw1ALV%0ALgdf82gjUf/jmj5WHynepS5dS6NTpMWy4hTMpIoIb9ci3CusdrffMqeZ0HjSbAkKN17AxFktSYsE%0ALgRP03iVm4lVoJSIV2UKa8uJVVW0WAyc8ypDVphklM5n23SEpsVOM9Z55jlCysyzKIb6pbFSJr2A%0AhCVinJeGT9M+PjeFFDPDZWCaIl3f0zYS82iMJSGMinGceP1qz2675YM2aAyVqg2hvm8JQRYPY6TJ%0AIg0AmTCVPEvy0vnIfv+CV69esdls1A4lU/vlhrdWGw8IC8c5K7BrjZHOuTBPUd/bZv09aZA8WrZS%0AEhVTylGVNEUXz0hKM94Lf2lJF6v1cRwpUOOy2gGXn6mWglUJfs5SPAiPQDb9inSeCxXrnRRe2kDJ%0AOSsVXtKWWoSDUmphGEcxzBijypxKk4PKs81qF3uaAiLNrchilxdZtSjman6UPi/pFxIbnsFIPK2M%0AggzRSCJUSVkks3VJSCvrNFS6zk4mJ4gSDGCpKBbPs9PPT5qFrMwsiap/bukIegg3RqT1TdOoggQ8%0AMjXNedmgzdNbRRZLLUQwjmrlvZ1msUCFlTsgxhXfCAT49sNhTTdbmkLbzYZ3333H5XIRqfRuvy6o%0A8zwzjiPbtqdtWtqmoR4L4zhRauXq+pq7h1vu7u44nS/MMbHfbuk3Ow4PR6bLSJwj19ctV7stwTnG%0AURQlm+2O3V788OM8k3LlMkTm7DjNFXOOzOWEN5V5ujBOAzFJ0tlxGHi4XDgMI4dhYpwTg7Ecq+GS%0A8qO32oAxHowl4km2EvT+rilJYyd4chUGkLcyEUwqkbVGpqfoTFhiR8W6Q0nESdfiJRlsWa+rrK9L%0AKZgQdU7KRUCQau0MTYPxnvN05nKZhbGhFseaIzZX8XvXxyQKUSQYgVt6iwkea7WhqOEBcy5cEMj1%0AqluulVxExj6UAbsdsLuBu2gYUyRRCE2Hu3qBO14oyUoaWxIbhzeOvmnZND2db7HFcLo78nC8J9dC%0At9Gkiyj3hrNWlQH5L2y+zsihWpI/vDC+6jrzQCTZoo5C4Z7LIWGaJ1JMas/MLCcw7zzBelBLgEwD%0AC7WorUfr66KKVmMEqBqrNvmsJGbkJzLiUivffPsWbxwpV4xzNG2n975YcC/TjHFewgicB6fRzMrn%0AqMsykQpu/t77kMHHynSZMd6JIhYEoJqgpsKcK8E5nJHklKodY6f9odY3oiz6HlQar4wEfU34ggkB%0Au0BW1eqwdBml36SgfeVqGLPEVhfIchDMWbgStdh1cmpKIWBpvecSM421lMYyjzMyYEAb83ItFbUO%0Ad21HaDtC15OtxjInkYOH0Ih0PouVrlZR/bRNQ3UWQmBOCeO88lRkbzJZi3wdRpicMTkTDBhTmZMM%0AJh6DBh4fy/5SaiaXxJwic5yZY9S1t657/MIcWYw4Gd03swxXFiZWXgp+6xR2q8okI8pB4x2uCVjr%0AwUiiaSliz7IKsH4iE8I4tQ7qPwaDqYVSjLITpGDKtTyyZJ7+jFam4qQoxbJ3UsTOmTRlJj9Qq2PU%0AuN+y7DG1Uox7ZoUEUSQlA9lo09G5tZm2ALFKrRjfoKWjNPxKFuuGkT3VOcfLl6/5yU9+zMuPP2Jq%0APeYXf8Y3xyPjdKFxBUvGlZmK4dXLV/yrv/9v8tu/86/Q9zvGaeLbb75lMP+Yt3cX5uMDJs3UpAya%0AJJ9D4wNxyqRSsU3DAl0wy3utPA7LohKSyXjWm6TWsjbwa63SSDZK4FELzfk84FoZPG42W1LOMiSq%0AapsHUaPoULeUTKJwef8OguNhODPNM+/evSPPUfYXhYjbiqg2lqGCrbgg0HYXZCBoSlVujl6ncjWR%0AalHAraqV0CLNyP7grFEr5eM146xjt9/TXb8g+zOH4YIxR2qeMCUq405CMJYiEytR5FabQUtCoN5k%0A0ASisXw4HLmfE+cpYZuWm9cfcf36Da7vOT488NX793z14T3+uqNEjy2VEFr6zQ77ZMBmQiB89Cm+%0ACwIwjjPxdMBOEzbOtNXQxQLHATNMlGqptsF0LX63JXcNBsEYTGmEPFGqnAFzyRAzNleczTTFS/MM%0AiyNhq6i2GgKbGuhMI9B/LA0Glw22ZGxJOF2DSjWkYilGgO5y30LTeKzpCHr+KtkyXgZMrWIh0wbF%0AcD5xPh04PNyvNV4IQQHSLSF4rq+v6DrZq0IjXKplKOKdp4wDqVQwFt8EUhKlPEbv6ZyYSmEqWVSk%0AyZKcJRlHzJkxZ8aayTasZ3Qj25YozbIkXmMWpY2lFmkIyRG/gCnPUAoVQQ3Uig75Ze8w1EV8I/em%0ACzK40+HtMsCVvV9Da3RAJulsiq0Qiw2o0NVqc3xBREhj1mqTWL6nqkJFhBhyFncqliglk5TJVWqW%0AQAsr96W1Sx0vbL2UHi3Pa4JolfOLcICyYj/AB3ldYDUcRWrgQl2ZnFfXsv6klDkcDtzefuBwuGdO%0AkZqQulMFGn3fYp2EGgQv5/pSHpk94hCR6k2UURqWUMAo/0cG4OpGsqKSE5HBAqYuHB5OXM4jIYiA%0AROLqxTGw/F055RXnUp40gsTGKol9OYvSU5RRUtOVlCkVYsqr4lxcR5LKLIpc+TmcFR5yrYokqY97%0A/aoYe7Lf/z89/t8ohP4T4A+AK/31fwn8V7XWf2CM+e+B/xj47/S/d7XWf8kY8x/o1/3dX/XEsh2Z%0A9VdGD2aLrUu882aVyC0dTot7LI7VujQpBHaeI2BWZU7WZBBrnUb4djhvVl7L4sGTN03P3NYQQhD+%0ARHAr62cBrIlC57E5tEiynvIjnFrh5Hst8zzhg0Cw5PVOazNoBT9Z+bMYM+M0s9vtCE1LTPeElAXC%0AWCvny0gtsNnssMZRsoB9Sy3EpNYp39B3G01LkySolCOX84XxMvLyxQs2fU/XdgzDJJ1NbxiGkUbt%0AcMt7E2PkdDrBxwJ+NhaWhK4YZ/q+xTtLSYlxGjieHjgcHvj448LV1ZVIFa3VLmbUN9pijdywTTBc%0ALhdiTGw20uQahoGmbXQBZFWRGWM4Ho8cDgdVZIVH6FhOhCBKLJDXOE0T237LdttzOIintaiEOgTH%0APEtaWa0Z7wUcnlWZYxv5jJdY+0W99FSiuTRvFhtbv9kwTjMVsZAZbaF3fbd6fY33DJNIo0MIxJwI%0A6kmNyoFaktUERm1VXivQ1JjF0ua1ySKyx6xpI0hBnLOA9rzHmCCS5iwbSVHvcNFJ1/cT02oV/3JJ%0AZW1eLpwmqkw85jxhjINisBolP0/Szb4Mz2Oh53nCWydFXimUFJmzwNWNtbjGk1KkJPl8vDG0VmJ9%0Aq06wS12aHmLRG9Vj/PrNa/q+F97PZaDvN1zvb+i6Wy6XQa+ryH6/Z391tSrB7u7u2G22XF9fM44j%0AHz584Ntvv6UPcu23rUQCL02lN2/ecHPzkvfvPnC5DBwPR/a7HdcvXjANI7e3t5yPZ26uI13Xs91u%0AuHs4cL480O96+l1Dtwv4gyWXmfvzLW/PW9z2hvdjZLq953K8ZxpOTPNMjCPjNDKnLKDnWBiiRrz7%0AQGla5mKpVe6txV7inMME8FSMpgUZkbTJhqsWQ7ndnUqfHZSiQGRtlloUyC8bYY5RisDFfmLQwgxy%0AEieL1Ube9P8UDwAAIABJREFUchZJxtLsAl23Jez3GOOIU2ZgJrhA37XUCsP5REoTrZfUjqoFhPEy%0ADSZ4TONxbUMNnhmR9lpnKI0n5sCsYGObRTGZK0Qcw2SZ3h14H3+Jb1uyNfi+ZX99hQ09+09/iL/5%0AmDhF4jhzvLtnOp8wBCyBOGYmtc1O55m5RvWMi7oqhICzTgGOTptqT/Y4o8lpCJDbWotvnTRy9IAg%0Ah1ctuJd7GSMqrCwTSGct1SsQUgtpalUgpMF1gYocLktM6xRcGuayR5UkUeQueHyQ6dTyqLVweDjQ%0A+GadNC58NAH/ZlAgvfOizpJkHx0T4tZ45GolivzZw1tM68hTpSBx6HJ/izz8Mk9M2axrbM1CsRWl%0AjMNXyz40+JSp8bkltWkl+ck1geAlrcQ5UaKmXHQdFgUuzus0VArjCjqckHlvjpE4jezbwP133xDn%0AkVDl82mcp/OO43zi1cev+Hx/w0c/+iF+v+Mf/dM/4B//s3/6OHxSVRG5cHW947d+87f4/Gc/JXQb%0AhmHg/e0tf/wnf8Kf/fzPMdZhTFL2gjThr69f8eMvvmCshW9OF6aTJOPEi0wpvZX71gV5r6y1xDRB%0ALnjMyt/LWZ7vaQvNqHJDzlywxHNnnZY6Z1duj0eax2aRuZdEsW5pz8hzGaPNFLknRU2k7SMrsdx4%0A+0zdtwyiSlV4qTae1mvSosWXTHiLXs9FLn4omdAApjKnRGh6Wa+e3XwyXY/zTE5J1A8YTDbEXLDJ%0AYJMhTZmSjaRaqjXVGkd137N4tDew/RysFXti3+N9q+elDZu2ofeOYAynh3u+/LM/5nL/pwLurkuD%0ATZ77408/5bd+51/moy8+52AL384D/PM/JjISS2XHzNZmovH0XcfNJ5+z+fTHRBvIMZMnx9z9GdE0%0AkKGpEZ8nGuuYY+L1qzf8xm//dX753Qf+jz/4I4YpijLUWcUEVG0mZl3zVeHbNFL8lSqqv5jW85Jb%0AzuW5CJ9Gz3HOB5rQYV3kMoyrInphk+SaWT6aUgqpJqaSefvhHXenA9M4UnNh03ZUtdl7kX1J8asK%0ABGscP/zhj0W9MUfiOJHGGVtUHVG1niiVmkXlRJU1sPGevu1oQtDnXTiKT9dquw5RpSBLGDKljEDG%0AuYZKppaEMRDaFusDyWjakH/elKxUznPk/du3pPcfMK4lAi9vXsj7kDPvbzeMw4Xj+cyLj99g8hU5%0AJy6XkfNl5JgjT+/eWCq3JdObVtIMrRfuSarkKZIymOoIvsEFS7CW7XZHuNphr/fMXWC2oiYyOgxM%0AuTKnqCqMJFB7K1fHoiKuMZPjLLB4Z8BVXB7pUmUXLVd49snQlUJXDY0xGFOIeSbmqPB9S8rSpHPG%0A4lW1YZB6qWsakobiVJel/rNicRrHQexV1hLjzOFwj7Vi0X337p2ogbxEs3ddR9M2dCFwtZeG2u5q%0AT7/tKFli7sWyNotKsyQoBoehWCjOCIvNeWyqAvYti2JSq9b6aMIV5qLTsdgidlpUmYvq/zFAZr0+%0AlqXOyvUDhpTK2iAyFoEtL/y4pYGrw1Sr+61FG6hWbGar1tIYdTp4Of/ppSnNGrPajEX1hDSKtEFS%0AssFZGSgXICexjFEdrgK2agNWf+CyQI+l2eysxzunrL4iMPvl51ZB2JwydRjVGRIZp0mHMlKfxCnT%0Atx39ZkvwgWmeMOfzyr8rOijPVeoGaw0x9ex3u1XAEZwEF6ScSbGSpCMlCkRV25YsQRdd26pTQuug%0A5SyMqLGck/WzVnGkzNOIs5bhPAhaYn/Nzc211rBOxRriSnHWyICpLDWXfI4FI0rUUlS5qecj7SsY%0AtfptNlu22w1FHTXL4FGg1jqitXa9ppbm6eN7/qtVQn+lhpAx5gvgbwP/BfCfGmkz/S3gP9Qv+R+A%0A/xxpCP37+v8A/xPw3xpjTP1LXsnjzSPVxAI/XDceuzCGHr/eWLX9IAXO0mC5jKM2HKyoTJwwd0RN%0AKxHZTXhMMMtpedPlIKqKWE0akEOT845UMkYtLgL+fAIwNkYTrtwqY1zUOr5z+CaAE+hc12/pupac%0AZ+Z5Us6PWbuA3gfqLN7aaZ649lc4bxmnUabCIUgBdRnIuaxE81Khb1spTHQRapuW/f6K0+nEpIkv%0AVTdoKfwMjW8JLnCMF2HGtNKQ8N7Ttr2811jmGDkej+SS6fsGY6oU85Q1nSl4T076OVxEIZRroe97%0A+r5ns9kSS2EYRvrW4lxQOFbEdY2wlaaJvutxxsgGefVCmnBJwF7Wif/7fD5zOp3YbjaPbB25Xtem%0A3PLZzHNkt3dst1su40COSWPL5fMyumgVqiiOgidPkVgyoXopsnKiyZnQBKyqSaQ5sUxNhUXU2Y6u%0A7+H+XhpITdDlpK5wu+VaG4dBk0jk+mqUzTTFSJsSraptFrtWSuKTtc5CXq63ZrXDrRGO+k8pBe9E%0ATWCMNEOXmHKTjUykbdVmkBGp4aI40QIjF9mckjaD5hRlKsaicksEF/DBA3I/SbT76dk9Pk0T1iGT%0AGTLFSoN0nCasd/jsdcPMq5S7WrduMELWX5oYAr4bp8h5GLmeo/qtIc6zFLQusN1uFQwtHKrr62t2%0ASwrY6cTDwwMvb17w8uVLXrx4wYcPHzgejwznMzf7Kzb9hq5tGSZpNNVa2W13tE3L/WXgNAzkUsVe%0AudvB/UEgzucLXb/j+mbP4XjgdLpnf7Nje7UndIbQGeIYub/c8vbQYXYN1WTuPtzy7u23pChwymGc%0AKblivcGGhmIbSmtFJeA9syYKWVU4LJOfqtLvpbmYYlrVhylF5eQIW6OaCl787imVVWIvo1WzWkqs%0AsbSNNC4FfpdJRbg9KcE8Qs3gDQQn354KRFtFEXa1Z/PylUxthwtljpi+I+x22Fq5UJlLwbeNSOSz%0ATBmNtxQnCiETPLZtKaZwGUamWVRG3jmJADciVTZSK5KrHDJzrjy8F2WXaztM2wqTpQ00fceLVy/5%0A6PUb9v2O8+nML1LmeHggRZlWNl4OeqVWQttCkQNB23WqhJOY9xhFtfl9qPQSVrAQUB5TbOLKABBL%0AE6KyKXUFSnrnyE6GACF4uW9y0rQSkUbrcUW/b1n+pYgyqvarTg6NuSZiUmn7wgDRh9xlUkz54IXF%0ApIcKZx2u0YRNlW1LMmRSabxaYos0g0wbKOF5seXbQNj17IIcfkqtYoUwhnJxmCJQcOPlkJayKGZs%0AqbhaKWnCZwjO4L6n3Pgbv/u7FGPYqA3aGacHVeWY+AbXiP03NC0+CN/HoEWj8Vgre2ucJtI0Ec9H%0A/tH/8j/z8O1X1PHIfDkz1hmXHSZm3rx4zSc/+hG/9bu/y/7TT7lg+cOf/5w8XPDWY8jYIFDojz76%0AmN//vd/jh7/xm7S7PbEU3n34QPENX33zHSVFacQYAyXhLXzx2Wf8a7//+4zA+3Hmy2/fcj6d+eYX%0AX3M6XqhZmrONNZic8K2otawRwOpcKy5KXHadl0CBJ9clhmLUblhFgZPrAuIV9lFVzgO6s+RSiGUB%0AyVqMTZDEQiYRuYtdTgdGSLqT0cFITIlpihBU2a1gYt8JiBO11pWUZTCIWZVBcjhTnlZJ2JrwVgCw%0AJUVsu+H7nKSiB+pUMqREJQhP5DQTSyH0mdpUprmScPjtjrbvwXmavufq+vrZ8/3wp7/NHF7huh7f%0A9bjQUI00t7quo7GOLlhaC+9++TW39xNvf/kt1RyVs7bY9wq7q2vefPIZL19/TMkTxbUk6zAh4LDY%0AKdO5SrCGxjqsazjFwvvxwlwM78fMh6lyztI86ai0RgIoaq588smn/Bv/+r/FV+/uyH7D/enM23ff%0AiaVVWUJVC5Cqnm/nDKHxxGxwWZhMZhao8qIcplTyLOdHUSUEDEsSn6wky4rirJX00Zw1KXZZAy0+%0AWKZ51nQeaHSqH+dRFm89yzpj8E1D13f03mH3e0aEvRcHaYBWHZotSrWiGIllUOuspe1bNtsNjfPE%0AYSDFSLVPLHP6uiTtDwloGC7SCFUIrTHSjCw5YY2hbYR7kq0BF7Dh0TqLrstjTHw4HLi7XAhtj297%0AwTNoou9+v2dR4v3gi48p6cLxeE8cB7HRBvesyRRL4bvLwNZ5fOOx1pArpHHEDDMBh/cNjQugPL0p%0AJ2kqWRgcHJxj9IHsAlNxxFKJOTJrQ2iJYjcUiVY3ljoLww7ANJCajCuZzVyoQ8GMhXKKjMNElws7%0A39BYy5QzQ5woagG21lNrlWYQMt1YUgzJVcf+iI3aQNC1o5FJ54rIKLUQ58ykvDN7PMtZWJsdbduy%0A7Tr6rqFthL8idiRLu+kJXUsF5pIZYiQgYQ5TyQy1kINY9eZo8CVrimYRtShLMh8KmV6wICgaxFAE%0AI7aqdkv9XqLvsg5bwTlgRWFTeKx/RSgpjNf1ClCFtpzpsnKrLPaJwKGy1NTS/Hi61oPYpJfUShDb%0A1PK9LJ+JlURor2r/yRRc9sIDQximRgdTVYHIy/cXKg6PCwGrShlSEmXRoloxlqyKp6VJ7pyodJdU%0A8GgL1ji6nsdaJIkjoRRZ31MRkUEpWQcZkhTrnKUJQettLzWIMTjn1/dm6TukFCFmaYAFwb8s4o9F%0AaLBconaZ0SXZE8XOWTmfBsZJsCvbzW4VlGw2GxncI0oj+QzUuv9E5ILucUuoD8ZgvVsDca6uRAUn%0AwoRG089FVSZqIan5Hu26db2+lqHjr3r8VRVC/zXwnwF7/fUr4L7WupghvwI+1///HPhSL+ZkjHnQ%0Ar3//q/4CY6UTukqYS5bif5FxW79+iHIxycK8eByXc23Rw/QiP/a+JfgW38gbFHPGOIke9r7FOJEN%0AxmlWIF3FBifU+77DBo8JnkQmkbE1SbHiGmYjQNMxzjgbNI7ZiU0hZmqRg6tFuB3GCqE95Ukm6WaD%0AdxIbGZz4dXMsVIWCyhAsE9OIsYmmNSqxkwZSaBtijlRbCV0roLhSCcZRYsFWR983XF9fc388wOCI%0AudCr/ckZYQKEENYFo3ENDsdwGqhJYj29C/LzIFLdagouOHwjqVDWChBzGgYab+lbic6N40iOSYo2%0A73j56g3V/SlTztggC/PN9Qt++dXP2W22yhtRCwriiwxqBYsameu8WpRKpWk6JO1DAG6otHNW+HLT%0AtaSLAiL1aX3XSLRxKoS2wTq1eTllaWi0akFuRIwh1ywMHWdJyldYJOyLJcw5L+C3wgqBLlRiTjia%0AlSmUshSR8cMH2r6VgsRahD9gyahty0qU6JwyU0wyWVQgNU68tqGp6+EKWFVCcu2IasMhaovGe3Ei%0AVI2wttJ4NM6ScxTfvk4WULuKqVUVIbKJyfsoC5bI/VWCXSUK2hm3qvj8v2DxWaY3plSmJEol4w2u%0AWF1oRe5pkefzxq7Xg7xOYa5EVXc1Kv1ORQj/m36Ddw19K7GRVNhtOi6bjnmemIYL83CmCY7dbivJ%0Aa7OwX6gSibvpe84pS9OqQBM62rYnhAvjZWAaRqqBq6srbUheuL8/8OL6BmM9ruuIVbhHjakCOWw8%0Ac5oZxzPdtqPvG3zjKGPiNEXuT/d09x7vPZdxYJhE6VirodhWrkvvKc5LyouR66A6D6THNRPhUwiY%0AMcqmUh5hqosN0at1tCKHkGocg7KpRGrsMCVDSXLAiIWSZkpJNMHLtW0EAJ6zkyIwQ2NRi6uh6xpC%0AIyq7U8rMzNwebpldxW+2uF2PKYkJw7br2O+3dDdbHj68Zx4HTOO5Chv6YojzzGE4YwzCvymFIU2c%0AHx44nc4ywbS6L6QKQ8WLSprOyuFsby3JiQTXIyqE4zjx/v2JwVvy4QV9HLj+/Edcbxs++ewVuMTh%0A9o5hHJln2HSyZk2jNEJaH/jk1Su2V3tuH+55ezoR55ntNmiSx9MNTidyanOTk12iZrBBfqbKAqyX%0AaYcNco9lZEpfrcSIGwTwWWW7EquHk4KtpILF0bZBJl3eklMkzlHUS95h2pZYitrd4rOpUa1Vo1It%0AOl4nOLGlLekxy7RK1ICRFIs09J1fgZmmSBHmv5cEJpy/SmgD3lumcSblQtd24vY6DeQs3vxN19K2%0APSXPWFOYpkRK8lpfvHrD6zcfPXvuv/lv/y2M9XRtRxNa2ZOL8M1CCGIzsWI7tV5Uv4YqdpMsFp/q%0AAtYJJPtyOvL2qz/nq6++5vxwR5wGnGswFPKU2LU9fWi52l3z4uVH7F9+xP7qFfurl4wpYw00racm%0AOSA673nz8ae8evER+zdvuB0vlH7P/vUfgW8oKYl9L0e23nG92fHJm4/46a//Bi8/+4zZBn7xzbd8%0A+eXX/K/1f+P9+wfm04nOWbHKmsJwvmgDquU4TRLX7hvyFBkX69jjpy2gVyrZWuZ5JGOZs8AtnQWb%0Aq7INClOuK0fQeila4hSpKeGLML6S2tllP5Xpa86PRUCJBWpmzCO1McQpU5LwsDBO2Y+SFogreN3r%0AsFIoeOsgZZwVZ2BJmVKkqDC14JxI7Z8+pjkxRhkYts6h/W36zYbrzY7XX/yQzeuPGJ2n9Fs2L17S%0AbPfSlPF+TZFcHj/4yU/YffIjTNthQwfGEqdElv4IKU2UeSalUYI/rCe4hql6bJXXXq28r9HCmCrD%0A7Dglx2EoTEYYS52xNAS13EmJxTxyubsn05Bq4HCYuD9NTAm8DZgaMRl9DyzOebZX1/zaq0+xuxe8%0A/XDP//lP/gn//I/+kDkNND6QjSHVgimRFshF0g5t8GCzwqwbNq0wCeucNMa6lfaxMgSzxAtRynJm%0AR5q2WVIj7TKJV+tcJDGnQtbiMFj5fE2BmgtxmNnsdnLeqo9q+9B1PEwz98OALTLll+8TW2mOs16z%0AMhxzThpeLhhscDLksx5nvHA+XHnaa5E1uus5TZE5JnwIxOgwtsGkiEN4d8XJa+6spQmOahzRGXzf%0AwNOGUK1MOWGcoW1EwU+amC8nTueBaZo5Xy60mw2hbRmwfPKDT/H3LYSGlzNY0zyDERvvqNuOM5Gm%0AFEKGmqIMz1PGh0BnHVddg3GBd/d33J1Hio+4DszmBaNvGI1jqpCDZS6J6CrJQy4avJIzrlTGmmlM%0AwLceGhkm0Vqa1tBauMqVm7nQ3p2p03uqq9QodZV0iCG4hoic41MsjGmi1krwQc+PCwBZGDC2aNob%0AYBsjCkpUrZ4KwQdSiuQKod9oEb3YX6HmxBgTp9NJlLJWWJNt27LZ9gqgbgltQwmefrth37dkA+c5%0A4uLIwzQzxhmjbNhsLXMpzFVZdNp0VAGbMJSMJJIVliAMtKkj9aw1z88GwpmR+wi1DC2NFeHpdBLu%0AI5YMnDEk4upKwUhC5Kp0ywrgR1vnVdPdnKOaokNj1iboCkOvVRJW9SyR1SYWvMMadRuANK70+7Pu%0AWZKMZfUwAlQvgGjnwXpllWW1M4nty3lHEwIRVvdB1iEkbmEhGRmuW8tBk+SmaeQ8DCS1oY06mFpQ%0AH8vrGmcdNDdis7bO4ZsGkxO2LEBnSUmuiArLBUeJUj9510iCYNPKdaYKMeeX4bys+YKzCTgv73VK%0AibsP9xzuTrRdS9f3pOtK2wbaXvnCzkuwwHKAq8oHVCVZrpWoA7M5pbUmzFUCk0TZaymLAhIRlEzT%0AvIppFlXT4pL6/6QhZIz5O8B3tdZ/aIz5d/6yr/+rPowxfw/4e4DE+S0zzlUBVAEBGZaioD69kYxO%0AiUAmrQazWrnEKyhWAbEkCSx58ZgvpG6B+/Lk+Z7LqZwT4rtMSc1KzUql4ErBW+HZ+NUGJaBnayMl%0AFZWNVqwNuGBo+56m73AXSzGRki0pi4SZUPBeNtHFkiNx7qK8kShtUS7lJBL6Uio5iTVsgUoZY8ip%0AMNeZ0+nM+XxWy5dbLTJZD3QxCnncGvcoj1XpoHNuBWaJZSkwTaNICJf4QmPUEi7vXYyJOMvXt23H%0AZZoZhzPH44FxOHP9Ys+L16/Y7fYMw8A0R663G3qV1RlELp+jdIuDgrZRlUtd7Fs6iRvHaYVqLRBq%0AgDgnpmleP+MlEW6BcC/Pl6t8jlizSswFMFcVwCZCwSzQKuUvLNDNx6Sx5blsfVLMqczeOffY7dVD%0AdSz52esVZYe8j0tnvVqNrEfTYbSQx/C9e2D5d0l5eWSXLH/nopZaUthqXhIB5DmcsWInWqV3j/fo%0Aos6rT6HB+nerjo9F/g4CiJQicoG+P9/42raj9YFJwYfLlGDh94AonFzlMYFJv6ZWSZoyyhKQBlUl%0A1coYE9Oc6DuRu1NFvZBSYrfbcLx0TNPE6XzkMuzZbDa8fHXDcLlwd3vHw8MD19fXOOfYtB3nw5GH%0AhyM3NyObzYZNv+V8uTDOA4eHA1c3V+x2O5rQcD6feDgc2O/2tJsNm+2W+4d7DocDm82G3W7Dbrfl%0Au+/ecjmd2O23dF3D/nrLEM+iZpwk2r5tJaUgCzlCLFNGJne2OPVWS0aSc1UKP+ewZWFAiWon50zV%0AiYZ3DhucAvMlnteUDCnKZNjKJpSqNkHVdiY7W8aWogyHCrkyxAnvRULcaLqf14SXoPbLftNxdXNF%0At+95OD3wi3e3fHV74Nu3X7KZz3RX1xyHiTEV+m7DWCZumj277TVzHrm8OzGUwo1r2DSBscwEW4i5%0AUMYBHJgcafJMEyvTVAnBcL13bDcN7ZVj5xr64PHWcL3tebHbCig4F0LXEY3h67t7/vDLie+OM+V4%0Ay+2fjcy373n52afsX19z8/pnHA9HvvnzL/nu7VvmKdJtOkrrAM/2+prrFy/ptj1jTrj2VpKyFkDm%0Asw2vytDDybppVPlWhDspk8clvac+SoSfcsTWZ1yUkCoLz4hFdLlHpbEvk3ZjrajxtPnz9H5KOeGS%0AW59veYzj+GwtWfh8y/c559grn8Earzy3pKpYHlUHWRhSTx9JU0cohXkuvH79hpevXoOxfLi75+E4%0AkO/PLEwC7z3ZVmqRxrRvGl599Bm/9uu/zRc/+vGz5/70i5+C9WLbqE730KqFqtjXKpVUIjUmUGtq%0AQFNgYqXaTEFUlGkaOcbMYY4cpiiN6rajddCVjBtnGm0YNH1P6DqqsyREGWyCZZ4TaZrIMeJcQ9tt%0AaNsNxjVc5hPv7488nEdp3Cj3yTmZxlttvPe7PZ/94Ick12K7LaUGdjd/gms7Sky0ztKRSOMJby0v%0AXr0i7LYcx5ExFQqJYZxZoO5P1/ekdl0D6zmieijGksZJLAAs9i8j16mTRDLXtQQjTJnqLFOcqalI%0AUVTRZDVRJ3krDe+u73Chkb+zLLZreV0xZoqTeHBJITP4oJNzVa/WVChzFgB94yUFi8e9z3vPy5cv%0An10XFUlVwnqcrzqssVzd3PCDn/w6f+1v/B6f/PTXSO2WyTWUpiNaT8yS9Pk8MxRihsN5Jp5njBsJ%0AvsEUp7abopa9SJ1O3N8dOd6fiFOl0kCNMlo2akszljlXhilzuFy4O56YS6ExUGuS61X3XOscJUfm%0Ay5FIz0hYhxJjjPRGB0G10rQtxjSkajhcRvyup91ccUVgd/OKdrvn9DATh7MUjE1DjpkhJso4Ef1E%0AaRqmUqhZihVJhMzSPFUelSxNT1LHDOswTFRnWWzLRrhPOStx0Sx8z0o2hRQl2htkCGVKpWsCbWhI%0ABcY4i9J3nkgny7zbyvuEo6pF3hkjvK6SldlUtOiSa2RhgIhiPFHmmd5bib9+UqTLuc6s50st5zU1%0AqD7a0oxRHpFRZpSleMv8vUQwDFJpOVFfOWtw3hLnkXE4M0wz2QDB02w3uL7j0x98wY9+8kPG48zt%0A2zu+/vqbZ8cp6xzNrqekGXTPL+OAKYU2eHpn6a3j5WZLsJZMZh5OTG2gdAG767H9RtaDUjnNA8mJ%0ABTuvig953TkJMzArTUsCaCQpzhuDN1BcVWmwxbcNYa64NOMRhavxFmcLFhluTtMsishccE6ul5KL%0AqAIBrCGmmaJn3iFFnJdm3pySQP6V21SsowkNxhpNjDLK4dPEJW10RA2YmXPiMo3CBvUWGwKubeiv%0A9my4EgFAEQtdKkWt+LIut20QBF1KRIG3yVla+TSWqmqt+lypaESwuyZzPXmIlVFUxYvdzRpPyk6H%0ArHqe1vr1maK3agNTz88LD3S57AzCvxGGrXvSDKpaczy3FYl6Snk35dHKvvxa1PoySMlV09oMCMJB%0AzwxVayjlaeWKDGGswtbV2rn8vG2bZTCkWApr3cq8NcYKv7NcqApKTinpGUUg/QanQ8/yRAUv3E8w%0A+lxGf/601sEpReZ5ZOFRdX1H23Rs2muasKHrOtourA4NUaaJlX2aJu7u7jgej9JMo1BKFP5kkToz%0A5UqdIrkajPGEzrNJeWVeWS/JvrMmY1d9v0uRul7A2QPTOIrCuwoaICmTMMW6NoOMqp7aVj71RWn1%0AjA+rn+GvevxVFEJ/E/j3jDH/LtAhDKH/BrgxxnhVCX0BfK1f/zXwA+ArY4wHrhG49LNHrfXvA38f%0AoOmDiKXMI0lokTstkq71In78fmm4GKMXkNwQCytE2CmPqUgLj2BpCC1qClMeJVXyN6LyfbNav54W%0A8Esn0yunQxoxlhjHtYO4MlioKrvzkkTU9/o6BeCalBOz2RgF7EqXz4WGJcL+MggXp23FOpQmpZFn%0A+fNhGNnttk/4RjLdO51OnM9n+r7HWkvf9/r69IKLclMBbDa9wK+zqmas5Xg8Mo4jTdMon0cm9Ist%0Ar20bWYT1A5vnmXGSr9/0HZdpYhxGTscjx8OBm1cf8/rVa65vrjmfzwzjiPc3bHc75QiI/HGOSQqv%0AvmfT77it96vPepomkcE2DcNlJM5Jk9nc+plO08Q4jlxd7QlP3kdpFBZRtlS7flaPLW1RNwiQWzdY%0AbSZZt7BZHmWcy2P52iWlallAnS6sVW9WY9SjmjM++LXYk6Stun7N0+bk8tyPqjj3eG1p02qRVX7/%0Aa5dFfm0IWbnuHmHVMpEQ7/Bjupl58nofWUI62bB2bRgY8xxQulgvU8oSI+7+YsrYwnrKWWTGi7d5%0A2RzkMyiUmNTysqgFtcGLeJwlZUcOj6kkpjgzThMxJZq+E6lxjMR55vpqz3a74fBw5HK5cLlcNC3s%0ABQ9eOXOlAAAgAElEQVR3B95++x13d/e8evWKm5sbNvsd5sN7jscjDw8PhKah3/R0l57jWX5vs9tw%0Atb9iu9nw9u1bHh4eePHiJdvtlv1uy+Fwz+l4YLyWv+f6as+H23eMlzPj5cz2as920xOCp54FKni+%0ADOACxgV80zMlI4BtnRZXY0i5iEWsgscQTCVeRmkL1KpNvkpAJNlep27WQK1Zv8ZCSRiiIFqLIVc5%0A1FVrJfVN1ZihbfHWScqW93IIzoWubejblr5r6EJD5x3BW7rW41uPDYbkC1NJuKbhkjoO44U5zaTx%0AxGAKuYiVIM0n7m8HTJl5dX2NQVVgOTKnkVgFUO+XAUFOeOvZdx1v+pb6KmFq5Wrbc3N9zYv9jpt+%0Az77puO46brYdV43Hp5l4PpLniWoNl5j5cu94YUd+/u7IQ6wcU+bw7ksOp3dcHT/ih7/5a3z2g9dY%0AVxjKyMPDkckb+v6arXPc7K/pbm7oupZXwZOp3N3eihrne1PAJRGQapXxJYpYeOR1Gd0D/0XN1KXB%0A/NQWWxd/mT6eriHrmrNM3rKACZfkRmC1jn5PNLIeGuWgYdc1Y0nAbNuWly9f0nUdl72k7y177ul0%0AYRxHrBYV+XsHEO89/XbLtu9pQuCv/87v8NOf/pTLMPDHf/KnPBxPvH1/C4giKUVJOXLWYHyg6Xpe%0Af/w5P/7Zb/Lxxz94vr7sPgIW7mAV9hliQVusvcZIMY6TPd5o6lg1llwNuVop6kvC+QBtK6wSawk+%0AyNACmTzvvBWekhMV6ZhmLuPA6XxhjDNtu8VbQ02JZhPoNltyqWx3e2zbE5qOaZZmTdUxsneNNFlK%0AJs6Z+/sH7u+P5GIY0ozzDW2/AWNJRe5zFywmy7mg7Xp+4zf+Gi8+ecPX373jMMycL5FffvNWLIZP%0ALitpxosKpus7NpsNTb8lW0eYJj6cL9L4V/CoxUgaqzVsNhu6/Y4aHMWJwuR4PkFWsHvh0UKo12/T%0ANNJI7zpyqcxDfLIfAUaaCgubDFjZR1EHYZuuR0SsFbzHhSoNbmsJvuHly9f87Ge//vzeQwo06z3W%0AS5PiMAwQRr7oe7qbF2xefkzdXGGy5ZhgmBNTzKRs8N8bqqYE4wyxVgoRWzOmCEevVI2XN5USYRoz%0ASVOVULVPNsIoqUYipOc5MowX7u/veLi7k2ZSfUwVNaVIEz4ESs6Mw0C0hkhmOB8ZzkdqTmtgQ9Ez%0AMT4wxMQ3H+7oouUciyQIVgM2MCUZKjbWUl0DRV57zY55mElzYgbhbul5opaCK0kZMkhxWIoUf0Xr%0A42VwZcwKzrdWGkIpJ8UweJmIF6Nro1bWOmH3xhK88jpVHb6ouQ/DGZwjOSufzbrGPK6dMtOQM0nM%0AUc/1Gl7yfzP3JruSZVl63re701hzW/eIimwqsypZrKIACRAECIRIiuJETyABAjTQSwgQONdrcKSJ%0AAI2kBxA4Uo0ETiQVSKq6jMiI8HD321hzmt1qsPY5ZjcyCyVChEADPNzDr1+7Zsf22Xutf/1Nzqji%0A0Mi1DxWYWB45JV5fX3k5n3l9feV8PuNINQChmunnJLIwY9HWEVLBtZpiBEx4w8RTSqS2UWGKsKiV%0ANcxhIquEFhIF2mlsZym6EDL0rkdZeB0GfvPDR2L8xdWaFnZ4a1vSMJJDQKVIp+DGOrZomlzolKE1%0Alk3jaJMlN5bUaJJTxF4TUIw5M+VEUostl/CHlUKSPs1i9iugrHUGY62w2eveugxdTZxRJaIWFYFx%0AIt1pLNmAViJ1LksQkE0i46oepanIgLdYzTBMdTDsmPxMyYFUElGJPGmcZXGJp1WCKHuFQpKkrYaS%0AJVzGKGE8pRzxOZHniTLLWi1aJD/2fKY9vKKbBrTBa0WywujNMoWXQXMNKFAqEkiomnynleySaAE9%0A3zyUrG1dfnyyV2Cx1sALeyQjQyep73OVh1/q+sU7EMQQ2dR75TrBbDFF1vpi7nw9YNJarT3AUlcs%0AfeR1/Q8X0MgYU4ELXYEYGZZTqr9nSetgEpSsjRrcoJWVgYeW6+GcePHkrEl2+TmXOkZ+toCHIVzO%0ACnntkr4tIF0jEtnaV68BQUpUEr5GwBurV0KD9zPzPImETCtubx37naQI//5P/5C2lTAmMYkWNtkC%0ABgEcj0c+fPjAx4+feHl54Xg8MM+jyP+dgPepDnBDLpzHCR00wzjjGkvbNHRdT9PW9Gpxvq+GNMhA%0A10uCWphnihHPuOgT8ywSNj9dJHpiU9DQtrU/Y0nwFKBqMZ9W6ser7+3jbwWESin/FPindYH9Z8B/%0AW0r5r5VS/xPwXyBJY/8N8D/Xb/lf6v//af36//q3+QctE3+hzb1tui8A0WVxSgMc0RpUjdftuu4S%0AF14L4AtqyopcAmvz6b2X2Dx4c8OIL0KN9lVqTbe6JIslkk4UVVavnaX4aRpBqlfdoYrYDSsIcP2u%0Ac8lVqmNou64ijx7XRhaj5mmcKiAkwEzQ8QpFjAzDmf1+Jwk+zq1mfDFemDxKKbbb7QoQgHjdjKOg%0Ao4JYujWZDWAYzqsvUNu26/VfUpg2256266BqH2OMDMPA7c1egKICMUTG4czh9ZXgA/vthpubG777%0A9jvmSdJF2naDdR0pjjRWEOxpmrhVd/R9XzcGWdjz5HH7lqZp6/Q3Ms8z4g/hWEyX50lS3/p+UyP6%0ACiF4KLLhLWyqUpsWVaePiw+VsL2kiIghVoqeXc2dr82kr4GYa0DGGJm2pnwBe3LV6DonryFEYTLV%0ACII3jdwC+lyDTNosjWWuqVJitKnSBcH/8U2/Mj7UYkC7gJ8XptHizyVN6WLqvjCG1DqdlHvkIgtb%0A76v1HquFek4rmHr9WHyOynJ/q2q0e8Vw89aSq9F1LpI8k3KSJAcl7IeF1VUokCVOfQpiRtdX0Mka%0AQ6hTnb7r6doWXxH3FEX2udvtxMdpmjmfz9ze3rLf7+m3W04vA4fjke1+R78V/ytr7YraPzw8sNvt%0A+PTpk7CPTifR+bYdXdPI5PZ44PZmz3634Wa3YxgGxuFMv+lxxuBqwtI8B46nEdtsQFmMdRS8AChL%0AY6o0UUg7VPM08XTRBpIwv1KOq0TMaEVjJWEj1YmIqSlTWiWcyVgnyYpKG3Rl/DSNyHTarqN1La1r%0AaJuGxjZYNDYrOmvpnKHRAko5BdYo2lbYBWP2fH/4zOHwRBxPtCXy2FlMangZJ8KQeLy9p9vfknLm%0AfDrjX55IVnG339E+PDAOZ1SMDNOELoXGKVz1t+pV4XG34asv3/P+8Z7b3Za+deToJRZca0pI2Dxj%0A4oyfZ6bhSEuiNxqlLdtdx+3d7/GLP/gJn8aJT+eJ714H/tW3H/izbz7y1//6rzicz/zy7/0x2+0t%0AX/385zS7A8dhpDSOu8f3bJoOnxWEwOZmzx/s92x2H/jw3bcirbx65CWbKccaoqTJWcwAYxQAdPkW%0AmebkSjWvEz7noAI8616xFHLStVeWh1mLQz/7qrmvUq96zlkr7KFcadZvKOz1njGVFr4w+HIpNE2L%0ANaKHb9uO7W5P123Z7raIyeGMdc+cz2fxEQqRtu3fXIe267m5u+f94yPb7Ybt/obRiw/YeZyY/SxV%0AM5LIshj7ZyMeV9p2bPeP3Nx9SdPfvHnuKTWAlaYmCxMk6ZpMpaQBL6qQSpAEu5VdEjGuEcm1EvA5%0AoemsIWhDQBOUQhlFLBpCJs8Tu+0G04iJbMiRPE2M84RPQQBrbapBs2LTb0AZPnx84u8mMFnRdBvx%0AKskSCy4SFiv0/JgIFJ5fj3z7/Qd+8XoiuYaMpqjKXsngtMgyh9lTUmGzdfz8l7/kP/iP/kO+//yZ%0AD59f+fU3P0ia4TS/YYCCwrqGpnV0naQquqYha7sOoZfzQaGluddiCu2sE2CxscJuqPHBSw1Vv1ka%0ADmXWc+hyfqQaeZzr2WCwzsrks+5XpYBrG1nPSmG1vE4/jkTv0UlkzSWL5Pvm9p4/+NWv+JN/7++9%0AWRdKS3KNNU6CROJEcZbu/o7NwwPBtTyNnpQ9p+w4R41PlpANKQkL4vrhE0xBVxaIImeNrYbjKQo4%0AghXg6Dx6fCiUIus3FS0Tc/HyJithnfvoOZ+OTMMZlZN4aVUT8FIkpbFt2lqDzURjiTkyDUf8dMYo%0AScspUWwUQkngLNkIKKRiJhbxsjmOE6dpIqaCsS0lZ6Z5pnENm00nwRfachgG8dUolXGRqj+bEiC1%0A5FRTgzRaCTuQUuretzCqK5isDKWywozRuK6jdeLLMqdArHW0VsJ6dI2jsw3Ri4/mdr/ny598Rbvt%0A+Xh45evDkTnI/mYQphFVUr4ateYqw61+bEvzlGIiK4OrjKvg38pmU8oM57PU3iEI2FIFBbZ6EamF%0AYWEsRRtCzlhtMK5hjPOPpJkyxBJPRCq4kJhDAKPYbYRd3PQNRRdeDq/81W++pcTM0w9PfP/tD7we%0Az7/FOrVG0xnDmE/EaaIvhb3S3BjNJhb0NDGFRFSaMJ9xplSfoMTkR4YJBqM5g8jE5ISqKa81sVBr%0ArLECMFb7Dts0ImEOEVMytrCCfb6mnIHIk42RsBDdWpKq6UhZ1Zhxs8r9qEBerowXZS0JZBi123B+%0Anhn8DI3Bto5xmEhhonUNRml88OvA32hDqxVOuzX4xmfxwsIowKFrzZ2VfDYhJc7nM+F0lNqqbWh2%0AO7q7W6y1+BCYfUDjUM6y+JlVcv/av1pl5HOuUq2KoVU7Pxk8XGgPdX/KIuN32kjoxAq4CPCX0jLU%0AEZbQsi/L3nqRAy1D7gWM0TXkAS5EhqW/UUpYakZdgiN+l7rgeqi0gK2lSEoYRawnTGWfq1zIIZOS%0AkJiMroBvZe7UQmU5GohxSbWLVZUhqpqlL0s5S1+Wc+3xJD3NaLOu0yUxLKaIJLwJDz5VUKhu0aJg%0AiQtglRgnvxqK913PdnfDV1/9hJ/+7Od8+e4rFgWGq+m4fd/TNg2hnk2q9iBN2+Fcg1Kap6eI1k7E%0ARHWPEMUJIp2cBeDSRtE6K4CQc2x2G/FxrUA2pUjaYy4YwJQlaVHV9PFMCJIyvpyd8lqlVjfWVmBd%0AUjNXhcoV6/tvevybpIz9+PHfAf+jUuq/B/4F8M/q3/8z4H9QSv3fwBPwX/2/ebJlUZqlgV0kYfXw%0AAd40u6XIwSf+I2otRBbamfyjhUKXoLL7luZzYefowhp5qJSSJI4KcMQYoTIsFnbDemMRhLK/NOtK%0AJjhNI8aI3nuGYcBGTbNVtL2gwJf3pOSgQj7QJar7wlyRgylU7WLXdjRNw6QvoE7OQotbADHnnPih%0AIJvgNT3wkhamZeqWMsNwlsju+ropFyRYXO7Dio4um07wQt215j1d1dZnpAAfx5Gb3U4OZaWgiKfB%0A68sr0zhyc7vh/u6Wtm2ZQySkjDGSgnY8nGm0GDtPs1D9ugqSLUDMPM/c3NzRNt36WU/TtCKkkjwQ%0A8T6g1HJNqlG1j+TCyvhaGGXykJt/SWRZACFJQ4jrZ7RsmstnvlyT5fO6BmRWts8VyLZM5BewZJrH%0ANf3tAniWN+tc7o2aumMEyFtAITF9viD5y2d3zWS6XisCwnC5h/LlHgPRby/TvEvhfpFo6Zr6dPl1%0AzX4VjbcxUMhX//7y8N6LGXEF0Qys5otv2H/1/3MpK/vF50ypBZhTusr5WGNeJy/JJpu+w/YdzhpS%0A4yAX+rZlv9vxHEIFZUZub5tq0rbnfBo4nU5M08Rut+Pu7p7p5DkPZ4ZhoN/2bDYbtpsNh+NBjNxS%0AYrPZrMy74/FI33fs+o0w5M4nhtOJ8Xym7Vpub/aVBjpJEp217DZbzueRYZqZpplxnLGu5ZIUUP3N%0AqkF+rhKhJVZUUyh+kmlljNXhLmONmG7bYrBG4ZzG9Q3OGtrG0TaaTW/Y9M1KX+36lt1mQ9d3bPut%0AFIGqpv3UQl8nMAGcUjjAlISOHp3FPVoVRVQFkucueWgdapK0OfM6wzGxJZMbTzOd6ZxDaUurFaoo%0A7rXmseuYcubj6UiYRnSNDbVaU2JgCjPGF7rouTeGd8agpxPpFFBZGv0EYl7aGIwzdB3s7/bcbjv6%0AppWJt+tR3Y6Jlm+fXvmLbz7Qb+54fP9T7t99y5/+2b/m13/9iXnO/OwPfsX+9oHtzx/4zfcf+PDp%0AB07dSPGJ+XTG6ML7L99xd3uLco6s9FvJAGAbi23MGsOrFJWxINNWuc/tBexNuTbUWrxB6ppYJoAy%0ArbLrfS+3z9uY12UqRBHzTtP36zkhZxvroOP60XUd1jYrCK6NyK/atl3PqWEcQS0DEDH1bgp0fY91%0AMhXutOVmt3vz3Df3Dzy8/4JcYE6ZP/uX/5rT6UQIgc9PT3z8+JlSBE9RphpmV1p00TDHQiyGKSkm%0A/3YK+3KKVfa7gNP1dxSQRZqnVfX5E4hOSm6LyZqQRLe/SOBGPK/nkcM0MoQoRtsglP7W4UukWFCN%0AIZbEPE/4RYKldTVbj0SfaJvM6+uZv/6rb/jjj8+YKXIkM06ecQqkVHC2JUYv4RWxsNm2FAzj7CWZ%0AzraULOfmeZzxUbxcQo5iRK0Vvkqjb+8eyLbh83Ei1r0zq0vyzLLTppRI2VQGWSQyEVH4KH4PWV2A%0Af2m6haYfQkDPMyl6khZDUu/96kWBqqlwxlZfDTlfx3FkDkGMpccgkjWlVkr8Mt1VStH3HQ/vHrm9%0Au6fvt4Dm5fmZD7/5jqK1yFtiqgOIhofH9/zR3/1jfvKzt8wxSWVVFIS5m0sU/w9ryK3jFCOn51e8%0AyYylZ8iWhKMoSykCel8/xilyOE0ifwBM1vSmQaOZwww6o4phGmeOxzPDOBOrlE7AICU2BobqS5iZ%0A5olxOlOix2nxwllYweQs0ejaSH1SznhTGGJhPL2S/ISpjZAPAVuBTavF03KYZpI7M2XF8XziPA74%0AEFBGWFV+GJjGkaa94d0XX/HVz36K6zd89+kTPzw9MYwDfhikIdbiR2hQpMoKFJZvIzXtVd1eKqOh%0AFCg1jchqszKC3aalUeLBOY0juoj8StvKkiiFaZLggPuu5ac//xk//cXPOcwTn/+3P+X4JHYK1HMq%0ApSTpcXXfNNZgormYzNZhoNalZoXXAWEpbzzfUoocD0eyksQrvelJ4yByqcuIWmKtmwbX9ei2pd3u%0AKE0jBtxXe2oBfIGsxbOo1KFcVgrbtuzv7nBdt4Igz4cD418Gnl9eePn8grMtt/cP6zkBAkx1bUsZ%0AR/AeGyNtKuyUZpugiwk7e/xxIOSMNoV+2woTMmfGaRK/oLYBZ0gqy6BCl+pRqepgqQJCRoIstHXy%0AOnMBEhaLK2BDgBxIwWNKpnWOzlqsFuln0cIU8bn6aGpL34nkXOUiwFsj11TGAQXrGtq+xzaSpJaj%0AxzaNhGv4QEJh+g6NYZ4mcslVuWEJuRBrH4EGVcOCtLbSsBf5ZNTC3DWm1lEBnxMmJVTJdFpSQWVQ%0APaNSwmQIFcRcQA1bAwyyriz3HGXfS0ASVEhRaiLY2/1EGMM13SxGQpnFhkJpwFQ7iELM8novqhhd%0AAVS5fquyIce1J5Z+4mKd4b1Is7TW2GwqS8es/UG4Su5ceuKlH1p6i1wWA+QKbi31jC7rL1VMDTWh%0AMqMhl4v9R0HMnwW0ukifqAMwSZmUM0drkSdeFDmXQbwuArarKIOwhRUF8rnGJFYuPi4MI/klxtSZ%0AUsTncLPdc3f/wOPjO3zwa53lnBO2lyrEFGov6UVJkrOk2PU92+2e8TTiXST4jPdR/GxTXM8JlPxs%0ApcD7yDgGjFFs5lm8iiqASk4C+vuZFDwqF5rG0jUdje0w2sn+XtsxU9UA1sjab1yz9n7LXiNx9W8T%0Ax37X498IECql/HPgn9c//wXwH/+OfzMB/+W/yfOiFkCIVZ7zltq00McuEyuZuLxFPpdipJTLYl7k%0ARsuU56IHXBrmykxahlpIstjS7GulhbZYWR3zPMvC0hdt5dJorwv2GpwKqnp5SKEsE1nWr8sNWGir%0ANEtdsSZAPIO01vSbbgUkFmmBrjeGtRcG03JjL8DScm1u7m9omqYyqeQ6SfrSxHa/vcgI8kXHuKRM%0AXdhRGR/CCsK4pqHuqwIIDaNEG2ehaBYlWsvT8ShN+J3i/v6OzWZbtfYFtGGz3fP6+rFS52CaLmZz%0AAsRIosA8e4yxdF0HLKCdGDqLHtURY/ULijXyVAl1LnhJWmqajsWkfEH1WW+esn5/jBGlzQqaLIDQ%0AslEsQNWygS7N2gq81CI6VFBxYemUUnCNXZlLq662fqY/Xudaa4qRw0YbVqT9+usX1tfvjhhcCuyF%0AIbSAkSv99ApMEoaeZkn1ku8voDKLl8jSZK5MonrvaK1RVqEM61q8fsSaopOvXv/1dEMm0aCrGz+V%0AbppSJiRp9FWraIo0b4WMUYiP0DxzVIpN19LVQ65pBAxsXMPtzQ3jeWAcBo7HI9vtlr7veXh8YJpm%0ADscjh8OB/X7P7e0NT59fOZ9OnMeRmxhp25bdfsfh+MpwHvCzr//2lqenJ0m7227ou45+s6FtW6Z5%0A4nA88L77kv3uhtMwcjqf8T7QdB3bzZ7tdmKcAjEkwhzQWiaXnbMEo1EpMScBeU0FdJ1x9NbSqMjk%0ATzijaFpD17Rs+oZt19G1jm3f0zWW3bZn07UYrWmcpe8a+dU6GmdwRtE7S9daWqOxRlOCZx5HpmEm%0A+JmUI7pAay0qZSlMFulfLnWaZZiKogUednfEvuPbdo87f43PHyAl3NbS7rd0N7fs7h5ouw19v6Vt%0AO3a7HW3Xcjy88lch8CEl0Apr6pS+ZAoK7SPpeGL6/BlvYNc5Gl3YtA2m73CmsNm0NK3DdYbNrmV/%0As6HpGpqmw7kepTtSaXk5zNjnGZMbjA/cNFv+8MuWzy8zL88jx+9e+ZC+Q/3M8sVPf8ZX919yfj1x%0AfD4wlEIcR7TT+BJ5fn2VvdVoTPOWHXdzsyemWeZ1Sph43WYD2l5JtPQqyfU+rOeeJHzZdS9fWDvW%0ANldDELk3l8FITsIw0otvjLqkaC73qrA/mzcx3UopbNNW8KendZevyznTrnt0zoWu61mMpnPOdG3P%0A7nHPu8dHbnd7Hm7fsnjevX/Puy+/4puvf81xGHn6/JnXl1cK0vxRgfxQ93YF1VfHQhZT7ZgKp2Hm%0APE5vnvswePEMgcquFEAoFZkYSpqi7KMhRVIOlMqs0DpStCGmLIw5LKMfOZxG5hArGKsqq1EMv8/T%0ACU/El8hxGhh94Hg+Vw8VRUyRVht001KK+JZ4HzmeR2IovISZjx+fOJ6GGvcrrLGUxbOjbXusa4lZ%0APFxCyAw+chpnzuMs0tG2xSSFLhGyoyjFeZjwITL5wF9//TVf/+ZbTqeB2cffAt5l+lxEkjVP5JAJ%0ARWRfqp4dpESu6U2UmlAaAmWaiFqaoKSossF4Ob+MFOlLiqsMXCZUNIQokrgFtBSPqyipZoicYLvd%0A8vDwjnfv33N7d4cPkePpJP4ctc5TSoO2KG3ot1u+/L2f4NruzbrQNT5cQMB6nbUiW6AxZKNJpeBT%0AIWCYvWIM4t+TcqRRGbjcz2JYXO+1lPHzBARMUUx+QlmFVo7ZT0zzKNdEZUpJImuo9yMUQvKMfuDs%0APa8vT+Qw40plBtY1l6tcx/vA4XAkmIA3A0efOL1+JoehygwjIXqsEuDLWGFOfPz4A/nlgM9wOI2c%0Ajq8oxLCbPFNKpIbC0bUNd7e37B8e6XZbtjc3fPjhAz/4mSFFjKpgdE13kiZcGplYa4xrz6mV6Yyk%0A6yi1DB3lvG9rWERQYukg03MHIcm9qBRN11IUjPPEHAJFy+A25bwa7a6fTRabiWX4utbljaPvZahq%0ACpS8RFQbYihv7gtd5WrBS9KnqsxkVZZmXz4+ax3ddsvN3T3dzS3JWU4xoNteTNKX+6xALCI9cqqF%0A6g8XonxOt7eP4AQMyloxRc/Lpxeenl8Zx4mHhx25bS+NJVLbTeNAen3FeE+LoleKvmT6nGlipk2Z%0AJokHYGMdzrY43VKKZggZM0ecdSSryEGMa1cWlBJuiQJKEhAHI4wFsjTThECuzCFiII0TaprQudC3%0Alq3u0Fnut8TCahGDYl2UNLJabC6cVTSuRSvFeRg4DQObfkvb9vgg6cJt39Pd7PEhUIyibXp2tzf4%0AOTLOExhL128F5PSe83iSJDyr6bYbKnaxZlMKyJ0IKQqoWQe1JSe0FUabDxEFjLNn8gJ2qQK+MkWW%0AFLukJPgha0UpkZR9JbmKDN8qYeOYyupZz1uEIeWMXYcfMQdCKrVX1aSsqSnpKzP42tcn51KNnat/%0AVq0nfpwsdc0Qktmuq8PfC2B0zQ5aAKCltxZCgbmYN2dVZVpQikZrh3MynJfXWgfUC8mhCBC0QD9L%0Ae3Dd7689GQKCXfoh6pB6ATnk6sn7FTm75iKRu7znwKw9YynEIMN+UWoURHIvryP4yPk8cjgc8ZPU%0A201j0WZLLpHZT8x+EtXLODGOc70uiRgz1lhubx+wpkXbV15PR2IRRu7SBck1Bop4cUWdMFrhUxbD%0Ac2NQJEqSoJsFH4gp0bUbrHE422BtBxiMEp9QY8Q3cUk11zpXKd6F4f277E5+1+P/C0Po39pjNYkt%0AF4mLWrhewDVb6EJvq4BQufgjLM25Wgrhyp7IKZN1rjeSufzUq6aaKkGS56+MIV2lP+Ya7bywMJaJ%0AgzFGKPJlAQ/0ygJRRpa/tXZlp+ga/ReCyK9iBX0WQy9rXeUZimxmYRCB3NTLDbR8yNeMl5wltcxc%0AbRpKieZfpm498zxRigAflxt9cY6/MFWu49GXG3ZZpKqCeAvAIFTmuJrCLa75JSXmaWQcB0opbLZb%0A2q4jziMxA8rQ9VsoklSRK70PKnVU6dUQOYRYNaPt1WdR1uu2TL4XdlSK8nuMknR2oVTW5IKVxn4x%0AdL54bmSJaaz612sAY123P/rzj2WNi3/Ryiiq69HoC9tIa5nc8gYAvVBC5RrregdcvW6tZPpi9DqM%0AWg2F14K5rGDQ+ndc0UJ/FyCEqmDW8p4EdMwKFkPyxTxSXbGNluunamKeXMP4W+9JpG9mvReU1mZb%0ALTcAACAASURBVG+YbNoYmdgBZJE75RAhZbKSuNF01Sg7awkpUVLAkJn9hpg3NEbTKMPraWS/37Pb%0A7ui6jsPhwDiOVYbZcnNzyw8fPjIOwhKKMVbtcMfLywvTPOH9vGqJldKMw4D3nsfHR/b7PZ8/f+Z8%0APjMMI9Nupu06us2W8fMTr4cT9/fv6LdbmrYlHI6M04yyLdo2uKYHXoVqGyK6kbjvbC2zSqTsMaGI%0AabMtbG1h1zfsd4Zd13Dz+w90zrHpWrbbjtvdjtu9SKgaq2mMYb/d4JwlhQAq01pJFXTGYChYJYlo%0AloTOnuxn/HCGw4EynLEpoijiJ6QdaYmELkU08bUg8Al0MnSuJRtHKpFHWv7Owxe86+5IxmK6Ht11%0A3L37EtN2TD6y2e4FzA2i7XYoPsfERx/wVjTmRSs6DJ1tUDmAzxw/vzC3Db9894d88XjDftuy3/S0%0ADihBUiE3DvqGuSSeQmA+n4CJxmxIXvP06cQPH56YX0fmg+cURg7TjD4Gvmi2mGkgfTxwTN9z53Z8%0A8ZMv0T/7Q77+/htOpyNN1+E6x3mceT4e2PUbdjd7djf7N2v//vEB46hTZrkX+u0WZdxaVOYM8zwL%0Ai22c1sY7pVTN9C9Asux3DbmmeQkYfBkEUAsoq2vxxoVVuN47FTj9EZlpBbWNMTIBr/eq/FzHYkzc%0ANE0F0CtzwDXsb/f84he/4Je//CV917Hr3krGXNvh+g3adgznZ+aYJEEvRmEcdR0hZeZ6nq+gMRK1%0AHGJimGdeT0dO59Ob5z5PIz5XQKxIwbowCUOIKFUq7VyRciTmCCVha/ej0Pgq4bZaMZ1OTMNMCkLp%0At0rLPpQiBImcxkoy5Gk8c8yK8yTpJ841lFzEHFlJ3dF1HV/+3lc41xCA83ngcDwRQqxsClbWMNrS%0AtD3GNsRQ8AFOaeTsI8M4M0yzeNy0BVJEx0SjNf12Q7fdsNnvOMfEMM0cTgOxAk1XfqQVfLdS39T6%0AS6j65c25IBu+SH2UldS73x6qqQo+LqDZcq4uhejlfDFGvPVKhFCHWgJ6iqk26pLicj6fMc5yHkdm%0AH3l+fhF5QEhoZ9lsNoR5rmxq+eyGYeLaVnphtvokIIPOAhDGHPBxZg4jMTWMyjAXwxwa5gi5aFKK%0AtYa7PGIKhDChi0GlSAoBq6x4EE4DutGkpiX4E7M/kfIIBJTyKCWpSKr6GE5+5DwcmWPhcHgm+hmT%0AxEspZ4jIvhBiZphEmuzVzIzlMHnOL58J05lGi4Fy8oGusaTkidPA4fWJ0hgillAUk0+Mxyd0rq9l%0AHrFkMQkvkdfPn/iw6fDBY/qOh7sbxvORTxS8n6TRaJzIIYqYx2vjaiJqJJaELhI6UK6aVccFIFqk%0ADE0dAuWUKSlJMpoWlYCPEiXvnMS4H48n/o//6//kr777hiEnnl9epG5YBmuVFZRjoJQESa2MbKBG%0ASTuxTvCB4MV7alUCXH3Et7e3/MN/9I/4s3/1L/n6m18zhVHkvEVkckkZGc448TTb7G/ZP7znaTxz%0AOJzJSwpXfRQUKQm7xhqF0SJDGYaENZa2uxHz9ZxRSq6P0j3dtlBMQ7aWQ42XXtdgDBw+f6L1kU2B%0AJhe2KDalsAFczvRF07vKqGgcSrdENDoUso5EVYg1OZeYwGhhZSotn1cFGUKIhBRl0OEtBU2OEZ0T%0AxcmAVU0Bxhk1eVwyNK3GoqSvql6FaIUxDdpqoUwVVtN65xr6rsdZSwyRQ5RQjkZbXg8HUkj0N1v2%0A2xs+Pz+hil6HbymdL0yIvsc1jRhHT57z+SyhVfMk3lVaiyJk6TO1MEhzjBgjoQXaChsqK8VpHGHW%0AjH6SgaZR6BiJPlRlRFUHkGsPSJVIUeVUCqcMzjS0xmIMNO5t271pOzZNS2sbjNYCVkTZn9CanEVu%0AulglLGw26XEEzJL+76JW+PE5ft0LLjK0BSi43st/3DcsvcMCBjU1rTvFJKmSsSpwirAZrTWVoSOJ%0AtzLojZUJWi799zpgjuQU1z7GGFetJRSm7rtyNgnwc+ndTCUARJQKtbeoT61ZbV5yTkyTr2EzR6m1%0AUmUd6bwmxZ3PI58/v6C1oXXCmjdWrumiRJnnmXGYqz3KxDROKCWsHLRlt93TNh2m6SRhbThhvMfH%0AwOgnQpQUzpITjbU0XUPbOsZ5JmlIPpHihJ/O+DU5TVjjoUsriKW1sOZznBBf2EvandbSSzVNs/a+%0Aq/rKvFVs/K7HvxOAUOGyEH/X45r5cgFkarGRL8DF+nxF9KvW1RSw+iVZ0LKIjKk0qor02hqtqZTC%0AOAEiYkwXSZK5MEoWZshuu2O/34tjfrkwcxYzQGst3bZhu92ija4SK2HmbNpWmstxfDP1BRjHAe0M%0ArqmmeiGsE7OPvArCqkRbOU0jIDT/tm05vL6iuehBh2FYJV/La1qu41J0xRirL0TLOE5VQibN8/v3%0A7+n7/goEM2LQXIpIC5wjBdlUYogYKx4THz+9EP1ILBbvPaV6DN1UVsV3356YfGTbtLi2x4dE6xR9%0AL2DCNM70/Zau23A6DjTOoTCEsMSpOkpRxJA5HQe2mz3WOFI6Ya14uAiuVYvLEBiGcfW0UBiCTzRu%0A2RwMpYSVWhdCwCmNnz0lZ9oKEMDFLPN63Z3PZ3a7HdM0iQyvken9+Xxms9lUXxsnlM22q2lsLTGm%0A1Wg51+nTYji9+hOJW9vKXEsp0timgjdXFO0KPBljVmroPM/VOO1iKLfgT6kyClLKq8xCfu7FuG5p%0APheTMoWpBf3SDCxmdlWvW1hjfy/MB3lc005XmmpKq5zAGiPU4ZyrQZ+whRYWREoFPXs2fY8xVfZp%0AIMUoCUoUAXCCx+lWrlldlxrNpusxSvPy9Mzj/QM3dw1dJ15C4zjy+emJh8dHMczd9LR9x+F05H68%0A4+bmhr7v2e12eD9zPB65vb3l5uaG29tbPn78yPl8JuVHrHJY12Kc43geeD0eef/lF+x2Nzy/nhnn%0AiGkFZOvaLU3TMw4D0c+UrqWQ2DjoH/YYdrRWkrL225Z937LtO3abjtvdlvf3d7TO0TqLNTKBslpi%0ARhuj0GrRzkSKrey1OIqENojcwqokXkAUdA5M5xNlOMHxiA4TBnD1oC7TIElv9dpa20i0uHa4bNnq%0AFre5JeiW1/MEruPm924ojRS2nloLmoYpBrIX7X8owloL0wSnE7fWcNt2fEyBGGsDaixdt8fYwNYZ%0AyInoxdDRDzNms+Nmdwtpwk8ebTUhKn74/pmXaeJlGPj09Mp49oQxkadEnjJhDESfiUHzcvZ8/ekz%0ALy+vuJh4KJqYZvTTM6dff81N3/P7X30JKnP2E6qOHOcoLKpN3+Ospt9s3qz9ftNTuJHpZAVWjXM0%0AbU+oILvQ6w0xJ2YfyDVtSaQCVaaj5JwSabKRZMNSxGDfh3UKWOq+Z7WYKZaSGSqQuTyWQYC6KhSU%0AUtze3rHpN2y2G1CKGDO5TuvDPK/g7+wjTdOw3e3WaVS/3WCc43A88fWvf43Wmn//T/5kff7TeeTz%0Ay5HzNDP5jLIttoFcJoqOxORRytB1G2L0K4icatS5nz2n6UAsM9q9hbKO5yd8kjhWXZNaoJpFpyhS%0ArKCwxtTAgIAiUwxC57cWrTTj+UzyM3kaODw9Y3LBojGpYDM16rpgmppGkxPDNPHh5cjheKieS8Je%0ALFlYOFYbbm/uubu7x+fEOYi5+el85nA4SJGdJIGSlOU1ZnCuxRjHDx8/MytHsY7Pzy9Ms6dpFsm2%0A1AiZyE/2t4w+cDgOfPmTn/H4+HsUviYrjW3E8+/yEKNPFk84UTasNdS1cenyd9fDOWstaMT4Ped1%0A2FCPAWEUZy9Gr0pVr6xS08Z6TnngdDoDi5RbABgfJpZI5OPxyMdPnzgNAzkrtpvdCmra6jlYivhb%0ANa7l9XDAbd6CsTHFeq57Yog4Lam1hoBTks72PIx4M6F7RYiOFBTGtBgNTr9lunp/5nT8KCAWhQaN%0AKgJGTPNMHDKnM4ynJ8L8SkoDhQHbREyMkMXDYrPfM/uBD5++Y5g9nz59T/ESWW9r2EUuVc6kJLHu%0A+++/J2pHMpbjNBHnE7vO4YKXJDtrJSWqJCyeEgfC+EoxnURwnyfSdESnmRJmbPZoFSklSLz48ZlP%0AvymM5yN2swVrOb+8kL3H5EIqkk7rjEWbBttYdjc3mLZd/Vi0EWnb+fVQ2SYiCdQKVBZZcwiew+GA%0AcTLQWWqGHBNTmsRgtTah1mhehzM/fPeE//YbvIbm7hGjLSANb6nANEl6g6XWSElSOW9vb7i5vUFR%0AGKdJ/GZSojW/LW3f7/f843/wD2maluPhmc/zWWLGc8bVJnGePM46vvjyp/zqj/4Et73Bvh4o/S3R%0AGVxzYalpbbm9/UmNjRemkdGGh50kclnTo51Dl8wYA92mYeMszTzQziNN32Mbtzb1IKyddBogSC24%0A15p9VnQpYOdIh2bbNbRazo7JagHinSFSmENi1pnJaWZdWd5K2G9eCYtN/BoNuOoLViCFvDi9Y4ui%0AKQWnIm5OuJDZFIOZI6fxmXZ7y3a7EyP0OWK2HU4bJp+qAbp4zxhVfcaKQhfFtt2Qbx9wbctwHoij%0ApzcNrWnIY8QfJ2yCVlnSFCQNEej7ns12Q0bhY+A4DpLgRsGPI9Yo7OJrVJUGbddIeIZtSSpTjMV1%0AImVPShj+wQcKGm0bQNM2DZvtlmkW+4xlP1yGvU0j7F1VFFZZWt1IKrWSAZy7kv4pFPt+gy4wDSOl%0AbDDVbDnETE5V9aLElkT0bwvQKkNXVbQkmGrkrOcC4oiXViJEsTgxVtFqCTBaPD6vw5Cu2UTXfeLy%0AHmNIoC1FWwQBo54p1dtIVx8gCiVL6IJSIjuUa5Rr3SFn8jiNxFksSozRoKnWFbL/LQnfORVh9dY6%0AxFqDUmIJUBb1g1mY0wZjBKgmR5rOYpzDuJainqtvY8DEIGqQnHl+PRBS5uPnz9xs99zc7Lm7v8MH%0AT9tKTzgMA4fDAe8jujJyYhjpup67m3tu+zuMtUw+8HJ65YfnJz49PzHOI24cmKaB3ERhvJva36hC%0A1xm8F/mrQsIHlKqSuaxISdhXRjtyVsR4MQ+3tq3M21AVSmLGLn3ysi4vn+ff9vh3AhBaHm9BnQtp%0AQhZmecMkoFJQl69dmt0L2rm4qy9PtLBwhIlgURahSvOWZaONFNB+nkVy0rrVFHqRdaUgxZtzrrrj%0AX+Q53nvmGt3bIT4dRkTh68RkkXzN8/xG9qWUYvYelRRNu6sUtRFQ7Pd72rYVAAlTQY6BlBK73Y7t%0AdstTnRb76vWzgDlzLeSttZU2F68afsdut2W73TIMo5htK7NudotvxHr4VtZV04iJ1egvFMXGWLJ1%0AGAWDD7ROEinGUZ53d/fAw8MD33/3HdMcuNvdsNntsa4l5MjWuKqZzdzei+nvOI6rpG2ePW0niSjn%0A88A4jmtyVNd1pKcLsCJrSlc6HRVBFW+DxWNDwLbL+ltoiUvhLIwj6mdoJEGnAhqLROzH0qicM5vq%0AvXQtvdNVi1zK5XWsQGhZYuwLtsaarEli1Bv6SjpZqlGixIjLBvs3sZcEAL1I1MRYjwuYVN/rAugs%0AbIWyGEprg0j19crECinJlKB6I+gqMys5V3M0/VsbkPcXQ7tr/6UlaeyNgXYFhJZ7N86xTnQzIWZc%0AY8naiBFiFjmAD4FxnJnHibbS2FU9NK1p1vt3iYzs+g1NNZd+fn5mmiZOpxOPj4989dVXHI9Hnp6e%0AeHl5Yb/bsdtvef/+PR8+fM9QpWd933N/f8/T8zPPr6984QNtV02oXcMwHjkPA3cxst3dYN0Tp2mm%0AnEfafoNtO7p+w/lwYjgPNEaz7Vt22577h1veP9zwq9//CV887Lnf9+xbR2vFMLrRGj/OksCkpEjM%0AKUCS5C2TFUZ47hKFWcR8upQsWnYFKEmx0SXVqVSkxIIuFtf0aNOs+4bTBrUR88kMMi1zTQUtOlyz%0AoeCYA8QpoZpqkEth9DPTMJCUYk6JUKBoKXAULV3b0rUb3OMdmcIvp5/SffMN/+Kvv2aeAzotQwMx%0AKpxnmV6+Hga++fYjL73j5eXIDx8/UdLA+fzMmAKzgqdx5PPhzGGamMaAHz1lDhAyJmZ0Egq7VS0G%0Ax1cd3H55Q1AWnwyDTwxZ8fzyxPd/9ef8/m3Pfr+l03vQilTERLNt5Sw4nw60P2LG+CiFR9+2Ik+Z%0AZ7ARbWX6NAwDWture/3CqLumgCulJPWu7Uip1L1arQbjy//LtM2I6aSmTpsuBpPLcKPt2nUQsewb%0A79694/279/SbDcM48PT0wvF4xHu//tsYxLjy/fv39Uxdpv+Rjx8/8s03vyEGT/MjY/nRB85TYIqA%0ANoQMw+TRSgwaj8fzVTF7oTmLMfQS7TpjbMH9CBCa5yM+CwfLpEZ8VzCUKrcJIco+Vqn5OWc0SZhk%0AuiYZ1ubQKjG9xHtUjOiU0DljS6FRS/JOxleJWlaFYRg4nc9yLiSZfOeiqkmwFfCwFL7/7jvOKNgI%0AW/d8PpNTZAozjZZ7U+oSxePjOx4eHsSPJs0Ua3k9nBhnL9K4en2sszgUISU+fPjIN7/5lv37r3j4%0A4guZZs6BEN8WhQUEJEuqyj+h6Ld79kLvV8t/shT7OQtIGEsWSR4X9tmyv7+V/df1rDSbzQbrHON5%0AXte2BDBUD78U2G4l9jcVGbY8P7/QdB2brqOxTizaY2KOAUqm63v6vq2+FG89sSjVF88ajC3Y+l5a%0Ap2mtwopVN6YEVJ5QMYCHrGcKiaAT8OX6dGE8Mr7+QMgBnQs6JWySyPM5zMzZU3QmjEfm6QWrPJiA%0ALQFjI2mayCWi9IZ5PvP5+QeGKTAcD+QQsEXJXqsEeGy0wdiGaZ7JxyNZW6aUxOukeBqdAAlZcdai%0ASkKXLO+rzJQwEnMkzYE0z6g4YbInpVEMtkvEKGHxbFtDa0GnQJzPhLFwfn0h+glnJSFxObeL0hjn%0A0K7h9v4e2zW1xs08Pz9zfj0QfBAfHq3F404pyFXCnxNRSd3jnKNrGpzSqFRQRq7nOE8VOG/oUk+Y%0AR1C1plKaUsQTJ4VATgmnpSmKfl692Nq+Fanqu0c+ff+9AJeLLE9JrX8NZi6M+vePj2y6nqdSyMGL%0AzK4atiqTuLm74w9/9Uf8J//gHzMXzauPpLZlVoX7+8f1+fp+w9//+/8EV4dYYojshRFQEiFnphg4%0AhxnlJ3QKtNuWbrvlrhRMa9fB9PKw2vDYbmnTyK4obtBsi2ITCzZmrLKYRvzssA3Nfk/YtahWi8eV%0ADtBq6Bt036KX3j7LtcnVt0XXIZOjkLwneZEbtdqwTXCXC+54wpxm9lh2piENZz49v2LfAcqSrCGo%0A6t2GpPNJkEFBUy0JSKjgKbmIye9mS0yJ0+GISpnNZoczjpeXA8VHetfSKsv4emIaR7Ztx81+LwnE%0A08xUB6JZFUlryAJW5lIoKZNLQoeIbhyNdQLIGbBNg3IGtBIJUlEoIuRc2Vwd2/1eah4zrmfeMsBV%0AStG2Dbttg8qIxxIWgxEJXk5vQxwAqzXJB2Y1ofRMryUpV63snqbGH1DBICXeObVeLjkR4yW0RdVr%0Ae1Ha1J5ZLZKsSy1xrShY/nwtR1vVDfW+jnHGWJHhLkBP1oth9HViakbM5i/ff5GFyX4sfqjy+ryf%0AK1B3AT6VulhxhLBExUva2jWBRNovAcy0EqBoHXQvjBrnKvvI1ecJhOiZJ48PEyF4Xl4OvDwfeO5e%0A2W77CiLv2Wy6CmBdAg+UMpQsz933PfubGx7u39E2PbkUbs73bG9uuLt/IOTIPE8y1NKarpHwp9Ph%0AldfXV16PR4w+iyebtjRFYWxLqr5HMRVM06NMI32sxFailUVkuBdVx8Ion+f54g2Mqufsv4WUsf//%0AHrJ4TTWd0/rSrMrnfnUQXVHYluLkmhq3omFlYTHIT1gaeaUsTSNToKj8mwJ0ae5LKcQkOuWFDn/R%0AN16ogj+mYZVS8FUKlnNmkzphM3HlMVRf0HWc/fL6FgmTsWadjA7D8OYDDj5hrEYpVhZI32+rhM1R%0AlLz/xe9oYWO0bcvt7S3ffHMZBfrg62TS4qrvxfI+p2liHMf1uqUkelrRTlYz6rblfDyTU8LoGutJ%0ATczJIh9LKTEOg5jpNo77hwe22x2laFwj8hrrGjHRSolsBLwxxq7yMJACfZFIaC0UbWXVOlk1ZomU%0Az1d/Z4ixsluUomvFs+T5+bUyYq6HoEvCVo0Grehq4bK2fhfKumya19pbax2bzUaK3zXV7LJhiteU%0AvHZd17YqBSrdVMzXFnBEkWKoG2jdBMtlnXLlefXjZmp53YtHV8m8MQqV9ynvr6r/pUAqhZiksaHS%0ANQGatgUU+ECOMznHVfKp0CzQkLVv1zbUYrXet9fN7gKsLs3BjxsKYwx+juQQCEmagLYR5kQho1qL%0AwlJKZvIiuRF/nG2dDAMq07Ut2+1WmvaaIrLdblc/IYmPPDLNE85t6DcbtvMMSlVTugvjaQFcu66r%0AwGjL7E+czwO73Z5+u6PvT7y8HBjGmRASzok3y9PhSMgZZRxtu6FpOjZ9L149IVAaQ0kBZwq7ztFb%0AuO0sd51l5wqNKuji0QEMAmaQKjsxeJG0UKQ5UmJkKD5QtYhIEZViNeLMpCg09ZgWOWBDNg25v6na%0AeivsCefou5Y5BsYYmJMYMC6yBn88MQ6ew2FgGmeUcQIqNT3ZNBRrsJ14HO1ubtlsd+LNVr0ErDG1%0Aic74GDkY+PMfPnJIiZIjJdX3UJQ0glpxmiLff3ph0zm++c13pDhT8MQ88HoamIJQ4acpoIqYhG7Q%0AdEZXjyEwWqbRzrRsNjs2D4/0D+9od/cMAX7zwwv/8tff8r//+V/y/PQtT58eUPf3qO0W4ywlCLDQ%0AtS0KmJyl6d76mNzc3dFMDpUyg/fkQpWExVXXn3O8eOHlha13aZiXM67pOmzTkEe/gs3CcWG9X5wT%0Aaa2uOvu5gtDL3rMwZNumvfhtLOeQMRQlyUY7c0OMF/A8xiRgh1LVk6MDdE2l9BjjuL29Z7PZ8vj4%0A+FuAUMoF27Y8vH/PcD5xGkbO08zd7Q37zZbD65EphHWSWEqWoIcK/DaNJsUZskf/KNr3fPzMFJf9%0A3ICy8jta/E4y1ejYQVoK+YjJAatFXqZsNYptHCoFptdX4jjALD9TkbBK9ugpRakPrJw9PgbGcZBr%0ANQW0dbSLt4FCGCTjGYrhnBKGzHg+EfyIMYoSRY4Wg5c91Ji6P+2BwjTOJK1kj6r1RSriVWRTwtpC%0AU+WqaIsPER8SuQJY2v3IL4qavFUZsmIg7lBFgY7EaVpOxfW/6/dqJU9wLUGre7qq8q/VlL6uKVuT%0ADPtqPN42g5wBRRIzfRDm8bW8PviZGII8T6qmp/FyZua6Nxit16TVvn977wnLtnrmIJJyYxSN1tjK%0AilQhgTKErJnGwjiLGXKKnokIXJLLxuMTh0/f1PNRAENVfWhSKSSVUaaQw0yaj4T5SJoOGD1WSd5U%0A2daaTGCOUw1bCOjqUaKrfC8Xhap+YVDjqbsGYmA+jWQ/UtKMSrMAQVajSx0OZM80HkUqZwxzLIRZ%0AzPcl2FpkKapErAFT17ZVGavFqyQmL+mNRWLXl5CHFGXolvCk04kxBWwjwI3SZk37VarWxLMXdpCp%0AIIMqoGWoUeo6SinROkvTWnSB4+uB83DGtS3NrkdZTZozMWXmYcA2LU23QRIb87pPtq0TsCnKOdg0%0ATmTjuy3HtsVaR9aBRT8pXiKX1Z1zFhDy6YnDy4uwl9TFoNUaMUu/v3/PL37xh/zq7/wJxfWcM0Tn%0AGAF9foYsU/ztZss/+U//c4zWhGnmfDgxzxPTMBJiYJhnzn7iOI2c5pExzuxuOuY0E1Ji9BPf//D9%0AmzvQorjTDZ0p3KTETdbsU2ZvGtrOodEkpUnOobc78t2OfLMldwbdKJzJNFaROgvOYavRPlEiovQi%0AwVmMf0vGtRtcgg5Drwz7kOk+P2G9Qo8Je/KU00QaZuIUeH59JbkGtd0QnUXlSNKGUGW0pSB+TrV2%0AVBkKiaZAaxxd63i8f6RpOgqFeQzMxxGdCrvtho1rOL8eSPNMu9nIHp4CwU9rgmarFcoZbMnrkGUJ%0A7TBti2lakR1aSSCLSpN8XGWxISViFlmO0kuSUyeG7CGKPUKoxsXBU5pMLla8grTCIAmEemGW5rcc%0ATRQ01pCLOHY6bWicIxZLynIPGqNrXQSLLKxUw+ScxAdJZ00pFxbOQqi4Hr7KWn8bNLMACMs+eemR%0A1Ztfl773ymfoquZgOSPU0pcsXqf5TS0vryWtjGLnHLGyoJY+4DrxTIAj8SgUb6BF2qbW59AVM5Ch%0AuEFVYb7R8j0iw84427Dd7q/Ar1jDkzzez2LkHDPj+czr61m8RQ8HXCP10oVdpnGuxdqG292O9+8f%0A+eKLL7BalDiEsoLKm+0W6yQSXlvZO4wVv7TT8cjr6wt/8Rd/yeFw4DycGMcB79rK9Pay7oIH5UgZ%0AVEyUEup7FksPiq7XY7EFyKQc1uu9fNZwYXv9TY//h7o32ZFkydL0Ppl0sMk9POLem9nZWXNVNwlw%0A1zsCfGc+AwFyQ3BBoMnuBmrI4Y4RPpmZTjJycUTV3COra53Ui0BGZISbu5mKipzzn3/4swGE1je3%0AsniE9cM23VkfoxsyuD5Wt0Z4/dqUc2VbVN36yjaolyw6eZBvKGNNBEkJi0EZvVGmRRfP9v2Bd4v8%0AnT6zLjYxg4o1tSoJ+lw1mNN0Aw/WIl3AoQrIKF0ZKRbKzdl8RfjWm+4aOaSmaarU8iqJq6qAubKU%0A1sa86zru7+8r0CTaz2Veqr7zvRH3Cigty7J5GI3jsL0/7wNtJ+ynwiARpFG+Rs4RmSxoFL4yL4ZB%0AouwPhwO7w5GYsgAI2qKNhaLIsYBT2/fou534MRShfgvAZXHWbZ/hytRZN5O1eWnbA841zPNcmwQB%0AKrqu25g6bze9tyw0/aZIphZnK8D0FnRc7+HbBDK5h8Lo+vDhwza1T2820xX8izGikdjNsXx6BQAA%0AIABJREFU1QsERMana4qP0Zplnkgx3UCqdxv8jeL/FjBdf7bV56pktWloSykbqCSA0ZqDe1vnOWVi%0ATECmZJFN9p0g8THBzEJOZZvKqqIo9Z4rpWtKwu2yzm736utDajPj/urPSilSFMAhJmEKzD7QNY7O%0AmOqx5TBNQUfZ2K/XC4e+5dBXc+fZb5K0w36/eQiN4yg0492O/X7P+Xzmcr1yuV55+LDjdDqxLAvz%0APHG9Xrk7HbakpWEYNpmgGE4fGScxyd3vej58eGC362nbhhS8MELQ7PY7uteWJUpqkdZWUvaMJUZJ%0AcukaKwXGvODnmZJEZkCKiCV3JiUxHkx5s37cAJ6SoCCFs6JU5pAwg1L1WyJJISD1nyEVTVEdIoLQ%0AFC1xuso47Aq+lcL8OjPHwhgSk/fMKeCzNMbBB/FN0Q536NHOUpzD2k6kQW2LaSzdfsf9p285no5i%0AtAj42ROXhWmcmeeRJQT8NNBrmHKS6Qqa1jlyQaSFaHwuXCZPzJnX5yeeHp9wJrHfiZyUorg7dnxo%0Ae0yEh13Ph8ORu2PP6bCj7x221Wirafs9u9Mdqu+5xMTzGPCvI63z3N1ZfvvbT5TryOdfvqctiZNz%0ANFUyp3Vm13d8+vSR7+I33J3emyl//OYbUrxnGUZSlESnnCEsElG8Px5IsfD6+rqlVE3XgXGSNdpU%0Ao9zNh05GQ7dz6M2esPrbCUCliDEQ080U8uZVd2PPrpdSiqZpuF4HQkzs9wfarmd/ODKMEy8vLwQf%0A6apXwzhNAubWJKmYEtdhIOfM5y9f+Pjx4/vXNxbb9FIAe0/b7/nVr3/DX//lX3A6HAje84ff/xN+%0AjmzpJVLJUyj0XcMyXbieX1iW6d1rvz59YQoJwW1leqdUU89/IwUVqkLW8tRogOzFwwMoSjMrxWQ0%0AaRm4vj4T5wlNxmrQKZHiQo4T0YjX0XUYic2FcRzF/65IwpNRCAJfMk6DMxpNpqhMSp7Ly8zl8kqu%0A0jXnDDpnki+SlqM18zTz8vyCyYWsG0IU8+1VEpNXmpCutHmlsa7Bp8J1mgmpoI0jl4XC+8a3ADFl%0A0GBSgihSw1RUje39U9851j+vgEX9L5X3TFnxqqAmyqzyUhnErWtWimzLMnn84smVgWFq0T/PM9Mi%0A01ttxBB/Hb9pJVITrKYkXZODCsEvvB/RgVJ5M03OKVJUpjEysc/ei5/hEplTYioT5yEw+kROiehn%0AjPpK+jycmZ5+IiKyI3JC5yrf1ppihUlFCKjsK1gThYWkqACPlSREDaIEEZaEls1bGMA5E1ESwJGq%0Aib/3UBJL9IT5SpxHcliwJa8Vcn2mCykGpnEk18lzyhCz3BOnJPlJAJ5c5Q+B4ToQksL6QnGOJRWW%0AJZBqiuQKhlAUuQjokueZYZnE48RKQ5uj/F2jVpP7iMpJpBJKZCC2aTFO5JUxJVSq7A1uPp3OOaxz%0AIn1BDOJjShR9q3eowTCsA9s3QztF9cBEMQwjIcat/qGmeH4940sx8vjlMz//9BPjMMhAV1ElOmkz%0A6tfVO6RgaPujSDlyEQabuWyAkNGWTx++w6gazf0QKCkTFo/Y7GaSyiwkphCZ08I0vRJyIJXMEjzP%0AL4/s8x9Z49F0hkOEYzHsQqaPiSYmOq3ZNQ5fClNKZGugs8wGRqO4No64bzGdpTGKYBQJGOaFSnXc%0A2Aby7Ih3oMrQ1dS1Y7E0PtFMI+010IwJsxS6oHBZmO+paZhToviZ5tBTWkfUimIVxvVi0JwR2dm6%0AL2UEzEiQl4Wu6zgeT7im5TJcmRcvAItrcdqQQyKFiCmKxojIMswLyzyhyLSN9AjZiIw+5nqvqx9f%0A24qsvyA+cyUXClECDXKiKPkaavtntCTfhRAovkj661qjpohfpEcLwbIsCovGYinFYTKYrCBnYXi8%0AuXRZ+w3xZJX1maD2BbkIMFzeSLM2C5XVLzXH2s/od/V/KTe20LqHvx00rYyX9TW/7h/WYfY2nNW6%0Ayq3T9v3zdgi9fZDWz/qmfpAJ/vqzV4kYkiRWEPZWLqVaHMggPhcBwuR5k/Tc1RtMAoVMVfRACBmU%0AgP0mWdqmAaVJWYI65H1Jv+KaBorDuoyte4x1jQyJsiJ4z7wEpllM91EF6wx9J3L9vt9xOJ5o25bj%0A3YnD6cAyxWrVIe9z3++2IcXqxaj0Ctwk9v2Ou9MdCsvr+XXrP+Zqnj/No0gmrxdmn7HDjHOSwLj2%0AdJtiJ7+3+VDoTSl0IwqsWMp///qzAYRWw7RtyqRET76J2r8ChN4CM/L1N8aOVpLK8RaVfMvskeY/%0AbeiorQyadZEnDYSAX1Yn8bg9OML+sJsvTEqJNX5+uyEVXFr8wjTP5JzI5VaMryiv0XqL4HbOsdv1%0AQpHbjJINPi2b51HXyd/7EHBF1YbAMo4j+/2xpoEZSvHknLfCcY3GttZyOp02Ot00TQyV4r6CLCtF%0A721E4X6/53A4MI4DqdLm53mi7RpJnUEYRwVhTjTWiCa4UhZTTNJAXyVh6XQ8st/veHl6oSBoq2s6%0AwmzeTM4DOeb6nlcDcdH0amU2k+yVHicx8z3WWvwSWJbA/b1s+udzqf30arylNwPy94yaG/1TDNdM%0ALZpvEYQrGPTWH2dde29168YamUpdrry8vGzrdTN9rZfQPvVWAK20z5Rk2met3SimeWMiqY3LX3i7%0A+d+AlLfgytvfC+1RJgMx5y02WkzFRV51e41VeypGiJLkJs/iOM0bMKlrwpBC15+rbnrl/QQfeKe5%0AviUWqE0T+zYdb32/OSM+A/XAWGIipEzfNAKCFInV1kUTfWCaJ+ZZpm+7/kAKhVCZSLu+rw3vlev1%0AyvEo3kDH45FffvmFaRJz6ePpgcPpKHKe4co4jkiqUsfxeOT19fUmgzwcOJ1OYkI9jQzXK/d3J/a7%0AntNxz/V65eXpkYdP33A6HrgcB17OV0pN6+q7jrbbCcvCR4ZxwWrFtTG8Xi68vB44tBaTI9kpHBGV%0APCHC4MUUsZS8mXiK/0bZIklzynWSLkaxIh+T6VIoSsxT0UQ0SRlyMfJ7oBBAJ5TyoCTRLRVFLA2h%0ASDpPVpliMrTiCZVSRBeNw6KLgSWRpiv5fEZbg20sP53PHPc7GmMxJbOMM36eGc9XLtcz87LweJ6Y%0AX56JlxGywrgWa1qKM+jcYrUY3F6XhZA8PoHtevat4dN9R+ccvXX86uGBT8c7jrbh2Ig/Q986XGsx%0AjcZ0FhqDalvMbk+wmvD6QlxGSpO4+/bAb+929L/5DvWHH/k///FfSK7hsL8jZ01SCWULnbN0H+4p%0AbbM9c+v1zTffMS8Tg7akGOm7PakkrtNITFG8qZbIOE2YGiwwLwvxKizVreHWClfXstJa/A+0ruen%0A3swym1qAUBDjzNJupvsyOXwz1PgTUEgzjhPjNLP4QNO0lW0SSbnQdC1d31OUZpwnyjRCEYaGNoZp%0AFhnU999/z8PDw7vXbtqObn9EVw+4/e7Ah7sTf/NXf0nynn/+53+EP0AiYqosfBW0xhTRRfH8/MRP%0A33/P+W/+7t1r//THPzAtcQM+hFLt0EpvVPEcMyojQKS1NMagSiSXIn5Ape4VSlHCzPnpF/w80FhF%0Apx02LGQfmOcJc+y5DgO/+93v4fMTPzy94usAxSqDBXIIlBjJyRKWmfPrC9N1YABeved8fsEvE2kc%0AObYCAhlnaa2j7zqctUzjyBIDqdkzp8Tr8wvLPFcvBI1bIZsV7zGa6zDw+elJ7lfTURg21uv7my3D%0AAKmJakhH3b9jiOScUBkyCZSwf0ptjkuMJCWysZCTgLQxYcqaaClg9CpDW+UVi18I1ajT17AHKXCt%0A+IKlCF58fkKVGQugZKqcukCsRboWVmqKntfXF374wx9o+z3f/O1tbVhTPSUikEV6aE2DLjBeB0Jp%0AGafENYxcFjhPgRClaYlh+RMPIRU9OkwYXQeGWrxDVFFklUl1Cl5yEBBEVSCygEKLREVbcmWpRb+w%0AeE9JwnrT6Mr+EuBtCQE1e4q1FK1JcyYkT/QzJS7okmicxWaRWa3gLAqUqUxcpQR4yEm6fbWau0rT%0Av5690+RZ0kQaAwFFNlbkrrGa5qrKLi9l8zYsKeNzqBHL0Hc9bW1YnLY0Wuo6khicpi0co9YtqeB0%0ATaRbPH6aJba8a9FG4tkLBdc0PDw8UJylNDumeQEfNwuGAuSU8EVquJjEs6ppGnLJnM9nXl9eGKeR%0Apoi3EYo/kfDEFHl6fOT88iqyjRSBNbknS/y4soSYWObA63nAZceUNdG0lMYKI2R7xUKqElunNZ1r%0AMU5B0wvQbRVYiAZCgVgiOU3E6MUQ2WpKjhz/r/8Vxlf57HJht2QOSdEuiT4r+qzQJRF9RHctu+OJ%0AsOsY+xbftUzOMBrLrCwhG3zOzEtgzgWqjYIwhJWsGyuDceVExlKGBT94MIomKZohsfcat4AJih5L%0AY1qWtifkwrWyh5MzqF3DRCFa6J1Fl4TNBVsEtChVspYrCysC12nCGkvTduxykWFZCCLrAp6fXpjG%0Amf1JGN7OOi7jgJ9nSIm2MVAUSUFUUEqkAMZaXNsKa2P10NOqptZB1lqADrIk4spDQi6SZpvyLb15%0APTtLXs2VnSSFeS8HL5X5n4XJQZIkxTdLg+jFcLkQ8XahMFKUI+VGAG+VyEqGN0qvA1yFoaZu1QGh%0AMPLegj9rmlb5V0kVX/fQXytg3g7bt39XJZYZYSbdBrm3wfQKPijFZnsh/0aGA5s0rX4Mb8N+SnnL%0AaqrPzhu5k6r3IaabT6/JZnu/AmJpjJVewSZbz5ywAVcCxBtWsox8T1MVB4rj6Z7gA/My4v3E4hMp%0ABkIKpBzQ88Tsg6RoB09MgcVLyEOIEWMc+2ZH58TahFIT02IhljUwSWONo2sVv/33f8E3y8I4TVzH%0Aian+/uXyyo8//EjISjxxLxNt63BW1aFftw0IYfUKuiU4rkPg25lfU87+jevPBhDaFo1apVMrSyGx%0AOvb/aTGzMovesyPWa2VHrAlh5c2/iWltOjNK2a3RR92a6xBj9azxG62/lCLpRIcTzrpqsJzf/Xwr%0AahtD3AAl28iCexsPv0ZzhhBQWtO2nTT81WclV5bGajq93+/puo6SX7f3mFLicrnwzTff0fe90Avr%0AZ7emtLjGbQ/12ijopUbCD9fN2Ljt2pocEytbJVWPHUlnAAE9TC0494c9bddW2rcAu8EHGlNdzStt%0AnJXKFgVBPZ0eON3d8/J8lgQKJ4jreFGkkquZt4BRq2eTTME1Kcr7cM7Ve35Du1fJ3LLMBB82CiLc%0A6JHrZ7ICHrJZGjGBU5XmjMHZhqJk/a3A2CoPXF/n7Z/fmnatMdBt225u76UUlHkPJimlNv+cVX8s%0AyUE3s+qcb6j6agSn1O093zoBbkDKG1Dohhy/Z9+kKneIMWPdew+f7TnaWAf1OcJugBorkF9qyowy%0AtfkUPxN5f/86PTEXkeiszKq3UrxSQZ+U3+uXjbUoK5MqkEm+MmIsnFKkmPpZGjnMF+8Zh4Hj4a5+%0AZpJuttvt6NqW8/lcWWtXdvu9MHf6nvPlzDAM+BA4VCnZKp9c08ZWgPR6vTKMA03b0Pc9p9OJ8+sL%0AYVmIy0y/67k7HricX3h8fMRax92HB4yC4D0+VuZV47DW0XZ7So4oI1Mw0/RkZRl95jzMWAXJKdwa%0ATYnmeZKY6HXqUs/mOiWQ5bGuCb0WzXW6UpQhKwe6JStHUQ0hW3wSP5WYc2UKyL5XFGBkUiu/KisO%0AI01WZWKmHEg5ohIoXcSnxU+M00gqCVShaS27psFQiNNMGCdyiCzTxPUqxn0haGJRZB+p42wIDWRE%0AYrOuGcR08df//t/xzTcPfDj03O0bPt3dc7fvaAr0qtBkRQM065qjkMQxm2wNUSu8spSmYffpW77d%0AHWinhXHJ2HGB68L9daBRoJdAvlzxc+TsB8Y88bnv+PzlM6Zx/I9/8/fv1vx+f2AYB+bZ07Z7Pn38%0AFlTm8eWZ63AVZmu86fcPhwPG2A3kX/3LVrB+1dI3TSNTopSxxlHaFmGc3qZ6MuWT0IG1eHsrsfia%0ARhxTlEROJYODL18eeX5+Zpom7u7u+PTpE13XUwpcLwOXy4WcI6fTif1+jzECaCmjWarh53o1XcfD%0Ax48Cyi8T+6blw/2Jbx4+8OWXX1BKsVT6dt+Icb40fDVxUMP1fOHl6Zl5es8Qev7yJNHqtWmV/V0K%0A4VgnZSpTG3O2VCxFlr05U1lxYhyaw8x4PTPPI6YESlPQBrQzpOzQ1rLMnvHxC/F84fEySfLI2izL%0Axi0FYQy8PD3y+9/9E951zM4x5MQwnIkxUHKo/kYit051IDVcB5aff+acM+ZwzxgCX758ZplFFhGT%0AyJ66rkOFGZSiaVpSluQUbSzWNdVP4U9rKKldqjl5TNUTSYn0KaU65V0/y1udI5/b2mTIgGI1OF+H%0AN1tSAYhvUylM00xRkpp5uVzeeRsqbfDr0E0L+1hpmH0jz4YS0+ESosiYqiwjxcjlcub3v/sXhnHm%0APM38T//z/7K9R6MrQ7z+PAXZC1OAp8cX9Ji5BLhGzTVkrj5V5rJCl8DXp5ih0KgsDCEl+6zZOiBY%0A8ZgCkOTnTSESSsBoKzUr4sM1TjMlRmYfCTGgS5X41s9REupsnYAnMhOJSEiBUiT9UYagtTdVUkNp%0AJaxH41pM26HQxMULQyWXmmwKBVXjjOsL6IaiLAkrke7KSIKStuQUSCkTcrjVdEXYqEXV6OuS63ls%0AttrGGkNeB6GlmuGWgvdioZpSQhlTiU0CMlljKLkIK7qxHE5Hvrk/sb+/ozsd+HKZ+MPv/8jjj78Q%0AY8BVgDtESRMU1oB8Nvv9HmttHbiIT402BqvAaFmbb5+KlBKvLzKxz/FWT1lnMdoQcqRtHLv9Add2%0AxFQoSyIpiR1PoeDexvmhcEYSChUFJRGI8j0LEOWsjVr8+VCFD/s9yyKffdO1NFqzaLtxMHQp9FGx%0AS9Amxb1t6RyQZ2JJHI5Hvvu7v6f9d98yti0vjeHFGp6t4VlrnnNmN8+8zDNjESZRyNUXskiia9FK%0AwB/raNHY5OhSYJ8tu5TZJ8cxWzrdUpQHP5OWgNKGbr9njJ7YOWarSLowUAglMmfFzoiFUclCItFa%0AobNCJQjIWoqzp2tb2l6YZLZx7I8nXOuqesGjtOZwOEhgT001zjGI95aRoW7W4EsFFbSl63e4rsNY%0AR7EGZS1ZK0JYKErRtA6dq1dMFFAcZPi8pk2tdbW2FUxfmXmVFZpSrkbKN5yeIvvOe+Z8IQYZ0jib%0Atj4FrYhJE0MRr0Uj+6PWoI2wI3UdqoqMS2+vt3oHvQVyVuP0tyzidRi+skzWQRLwjlmygkPr63/t%0At7WeC/Ln27Bp+3tKrU1lU5RyY1X25G0gv/6ZLYv1ptzZ/IC3XkdAllWiJt+vWmwYeU5Llj1WhtYG%0AtPRmYgqdts9JXk8GbxRF4zqsEW/FZbVpiRMxLcBKJLmiteLx6TM//nRimma0brC25cN9x74XQKjv%0AeuISGJZBvg7ZR7SVntO5hv3+RMoCco2LZw6BcVp4Pr+CbVCuIf/wPWGZBAyLGXIgZ9mrVu/hNWUa%0A3oBwb3qotd/9t64/C0BIvRGjr4v8VqTKAnm7yLave0Nle0uZyhXpfetXUqocKdn6wKxmTOp9JFtM%0AkpQlKSWqyjDEjBXkQVqNZFNMkjxVbiwkXUeaYlSXKSWxLBNtt6Oxlq6V1JAcg8gskmfxotVvGqHn%0Aee9F662leA8h4JdI23Z0XSMeDyVhbQfkjXVxOEi09jSM2803xuCsY/LTDRAxiqaRxINSPXl2veOw%0AP1VAoh6uFegQ9tIOYzVxkcPRLx5KqYwLy+wX+axyQmlN07g6oRZPpdWn4noeOBw+cDwcsdYwLuLg%0A3/Yi7zJKAMBl9ozTgjHutuDLqqvMtG2HMZYYs1CaU9wo6PNcDUOVQSMGoivjSeKH9cZ+WZkp65q7%0AMXWMaFtzNQnfKIeykXnv37GU3m6+JReWecZZK+lodeKqv2Lx3L6vRSGMJUlOqQzyCtwUpcTkrpgq%0Ap7zRPFf5pLxuegcIrX+/GWlrqrwrbV+TovhHKfEM38CjupdQSp2waqGJC6BVEe83z4TWEl+9Nqdv%0AN9u3lzYGXVaJpN1YV+vPqiol9a2kTCsBwoKPKEEZtmlSTAmt1jhlieQsiHTxer3y6VPa9gmtFM66%0A+gyKAe8wDDzESNu07PfC0pnGifP5lbaRFLJ+1zFcr1wuF4wxHI8H+r7ncrkwDCP9bkfbdCI7e31h%0AGq6cX19xztK2DdZY5tkzTQMfHh7YtQ37riEVRec0/U4MyB8ePqIUNEZxd9xzOnYcWotuG8akKUNi%0AIKGSJ8dANpZLViw1GlYA7tqDFfHiSTmzVIbj1rAh+2HIVBmBJmJIaFJWhOoXJetoTbqLpKLISst6%0ArKxAAJXFHNKsksxe9qVhHlBa0TpF9FeWZcTPE5DY9x2NgTRPhHEkTFEm6aVUjxoEQOt3JGvwMWN0%0AocSlTsANOQlDQJVMCAsPnz7y8dO3fPyw49gYfvOr7/j04R5/uZD9RCvuyrLva3GgWXJiKpk5JZa4%0AyiA8L37mp8dnvry+Ms6J8xj45eXMH3/4BT/MuDKyNK/kzjPOZ57ngWIUP/zwA65r+Mtf/ebdun9+%0AOfPl6ZllnNh1PUoZtHN0fc+yeNbo+aamE4pfXMtut9v2qrH6sAlTT/zSVupwTiLpUKxG+KuPXpGG%0AzzmcGyqgFLfzytZz7utzteu6GuuatmfJWst3333Hr3/9a9kzlGY8zXz+/HmTAosf145u1zPPMz//%0A8su71z4cDnz3a8VutyeFwM41uJryNUwTL5ezBC3EiGrlrKMa++cErbVYxDzS6a/ie12LUwKQUQdF%0AJcm+WFoHdb+PQaa0QsIv0vR0DUUZjGvpdzv6viNMI98PTyiDDHdywpWIbQ2d7QiItM9aK/48TOTg%0ASUFSxVZ6v1YKqxUQWJaJOSRec2KmEJeR1mk0DnL1WlmEdn65Xvjy+AW9eGLbYrFcl5lpGoCaOokA%0AtSllWtvQ7w8c7u5R1rJ4Lz4abXPbj9/c63VoZIw807EkliRNvoAW9SwsAv6s/qzKiIG5WpNSCuI7%0AVNeOZnU7kdQYY5TIerUktw5XYRrPixjlaiepcOuwwbmWfi+S3RgjISZpzlMmm1iTE5P8nEWe/3kO%0A/PDDH/nply8sXxFTrZa0RVV/Sa1pWELm+fkCQ2IqhjErxgxzKlWiZoT9Y94/HyUFclgoShLmSqnO%0AeUoTC8QqjSBGUpA6SRdVPyMl6TtKU7LCj56gA96L2X0KAYM0/rrWpUYLi2E9D50Vs35h+4kMMfkA%0AaJwyFL3u01qYeMbJ7mwUJEVRgZCVABGpSKqulSYqqYaApEFitEiaqkxqG9xokWMaJU9QLIWYAplM%0ASDWoQxucEi9QrRTaKEKCFMVKISCNu6vJaKqeI845OteQQrVbyIlPnx7423/4B7797W/o7g6opuO/%0A/uO/8PPPn0VFkAqta1CmVB/KSNOLXNY1LcfTHbvdTqwV2oYSxA+JJABWTvmd2CWGwOOXzwzD9c3Q%0AMQs7TSk5l+7ueXj4xG6/vw2ikjSgUWvsu1csEBOqlOrPJcmxCoU2SKNvDMYq8fvSYOvZrLShyZp5%0AuMpwvL6iKUrkYilho6K3loZMQoMzHO7u+Ot/+Hv+7j/9J9THB76kxCPwohVnFM8x8WUaeb5euYbA%0A8zzgc2bxgSksTH5hCQshS4PZacOvP93xre1RXy5cfvcjNlzJQ8D4gi2GoiwRQyGhrKHft4z7lslp%0AJiKT0QStmEskkQlAoxWxSD1elOwpVhmyjxSrSRTGScybu26PaVP1cjH0fU+rWk6HI8aI36rKeatH%0A6jG/7kQ4rTHW0HctzW4HWpPqkCvqgk4GXSXtRYuEcpmXDRxZ/XPeAxg3ls3WeLOSGyTsxWIxqYhk%0AVN96zfXSrMqWW2CPQhL9YsooQw2gEXCjZFknVgl7jvr1N4BnNYx+nxK27vnr9bY/Xtk2u5qOqrXe%0A2Jvrn1eSAutnuwXH5DefA8Db/VL+fv3/S0nbZyWD6VJ9eUztXd4DVlufkiTR+AZ2rMNtqRXXAZgx%0AIql6K6UqRSR5VtvtddcB6lu1hlYGZQ0UsTsx3Q7XWGBHzguLn5gXSQtb67Gff/6ZkmG3P3A6PfDx%0A4Ts+ffxE1zaonJmHgeEicnKlFE3Xi69jFB8lbQzWOfEETkVYyL2mO2Sa3YElirfdPM9cnp9xWgZY%0ACU8MmVKC1Muar+5/9YLNhZhvQT5/Qqr56vqzAITqgKkeghpjctX2i7xBaVC6pnTULyjrglQCMWsj%0AcXchRVLJm4xLlWqSmRUaUw9uVReSNJpCHzTopNBpBacECVUgvjb5FuXXNI2kXF0HjLKgwFqh5aki%0ADSoqE6MnJQ8pkoPHai0xzdbKNKg+jIufCWGp+kAnRmEpkYLQ8uKc8VPk7iix10ql+jkJkppjgQS7%0AtkMjPjGrJ5Gqch6D4vnxkefXZ7RStG3LOA/4KIZebdux7w+0rieFLJR6pVmmEU2hbWyN6iw4awje%0Ak1Oh7RpxnbcKozQ+RmzTogxoA1klclpwGl4en9gdHvBzomtaDvsdl2mha1vc4UTBksMCWokXgzK4%0A1qE1+GWmaVvGUQ7GxrXEIBrzaRKPpabROCuTxOA9qkBjHAaZ4E3TxLJUM2zrCDKMwSgN1mKUqWwp%0AiZFlpTT6SIqCxIoaR5phcbUXbnAKsTZYjpIy8zxxOOwElU4BqglYzmKYW0rBuAZTBG/XdVKfY8EZ%0AJ++vGosB1V9Bs8TKSNNKjPO0YX0s1gIf2DbYDazZNgQ5FI1R4htTJ3YCrqwU0+oBZOTzVaVKusot%0AwtAaS9/0El+eCsrd9MZl3XS+YgjlVDXIG3hW140R0C6EWL22NMkoYgFKQmlV/aOKOPGHQGM1fWsl%0A2lkZciWiN6bBqEKIWdJ1hlHSqxpJgFIls+937Pue4ToxDyPjdaDtOu6OJ/y8MEz6TMGQAAAgAElE%0AQVQCCB1PR6xW7HYdyzzx5csXmsbRNU4mAF2H90EioNuebtejrWEJkes0s/cR0NzdfaDvPfenOxSF%0Av/qrv+DTp4/MfuF0vKfdH0g0IhYwYq4ss9uEJjOmyDguEBaKn8l+IvnAnCOTAp8r4JMR0CaLuWmM%0AmZAllS3kyiArmZQkOTbWPyst04mlrjWtysbus/XQLzlXPb00A1ZZDFZ08aWgEUBQa81uv6eQ8cnX%0ANCCPyoHoJ0yJdNZwfXrCEOk02FzolGLXKY4nYV85q2mbHV23x4fMZZx5PA9cp1nKDa2JpWy8/Osw%0A8fPTI8ef9vh5R7k/sBz35IMY1idjWFRhiYFQmYrj4rkuI4/TlZdl5nUIXMfMdQk8X0c+v468nifG%0AOTCMgdFHLtPEeVrQ0zMoxe7uhHWaXd9SrBavgzFUAOB2/eM//jMhCjD+9Hrhy9MrxsLiR5Y1Qlxp%0AXNuJb1WNh9/tdtzf37MsCzzCPE20TUdTAaG1KDXbuFmK4JRk/CrS6yImCdymd6UCCV/Pi5RSHI73%0ATNNczaRlQn3/8KGytAw+JHQqfPz4kePpDts4pmmWNErntqmpj5l+995Lqe063FKZtn1Hypnz6yvj%0AcOaPP/8o54e1tGYHCCPUKNmDTN9hbcthf883H76hbd+bB//2V78ixSKeI7Uolje5DpUKPiyMo6R6%0ASf3ABki0/R7TiHxZGcXl5ZnhcmQ+G0qORCK+eLRKNG3DNAfxQWlaaFt6a9G5YEpGFQHaNKBKou0c%0Ax/0eowpZJbn3r2eW8YwqkvSkSsGCRKj3jqbraHc9Hz49sBjHkFdQRtH3jhQzMUyQoqRSaUvB0u+O%0AGNuQFbS7nl2/o+QsU+Wv7nXT9exPR6xzLDGgvPhxKSQZzygxRpWSpkhqXfVtAOhcg1aZ4DMETck1%0AmqAOx2IU8NYYi8JsA7bV6FmpNfQjk5M0Xto0Ii3cHSgl8Xo51xQ9aIyl5AjVA8gZTSYRdGH2npLg%0Ay5cv79aFGNJ7rIbGNZA98xyY4kB4mdHtDm8aZgVRW1I1ck0JrM6SOvTmmsLIZXhhNTPOOaPq2bcy%0AW5UWfxRdvTK0tZjciIxei/dMjgq11CI9GUo2pCKNjLGWxjqMshjjoDIic4zV1y9hKkAXfah+NeLz%0AZ5xl8onoM+QZ5QtoSywSYaxUAyWTiyZrR6iylhw8IWSGWBjJYDUWTavMxrDS1qCcw1mLUQKqa5W5%0AXoIA2zlRmrYmNNWfF4WKIt8qRpFTIsQFrIGsoRipg4p4SlIyOXqC93T7HR8/feQ3v/n3PHz3HZdl%0A4svjI88vz4zLJGu1lGpPIrWOcw2pVLFPBbd3ux3Pz8/kpHGuJwdPDDOm5K3JXa8QA49PvzDP1xub%0AtmQMujbr0mB2fU/bdfjoGceBqBsCkagCbXPTjKkCOolZuDXQaIs1ipSD1EMVmDZoEgmNoviEUxrn%0ALI3WnF+u6Jg2fyyLYh8Kbo7slEXFQlIJ4zR3nx74q7/7O/72P/wP/Oq3f429/8QpJr7NisFZrlZx%0AQXGJgWGJzDHwOg14MnOIDPMkXorTyBQWUkkYo/kPf/03fHI9z//0e/64KL789EjxiTAt7G1Du7tj%0ADIlZgd47mocD7d2OOS9Ep8lNy+A9JURCiXSl0CrDvrKRspJ7kZUAXq3ryL7gY8YpqZ+t0hir6bTi%0Aw/09RSX6VlKbwrKQ/IJFfIM2OWAReVJjHLZpaFvHrmtZSsT7gHZaEntVxraO3XFX2WaBQhE2Xi6b%0Ax+sKoqwJzxsIXqAkkdpGVUhKGM6agk7CqleZzVtqu7IAPk3bgm02eZj4pNVDuySoOHOpBtlRVVm0%0A1RTN1tParfF/zxZZf84VEJGZ3gqkmJvX6JuB7bvBbGXSxSzfqyDypLceQhvg9I65I28hUyiVHbQO%0AJ9/K1ITlJPtnqqBPKrCmhpXVH8k4jDNQB0KqehGp+qzFIJ9vzjcmtMhTtUS3l9VE+yapuw2wM1qv%0AonNF0/ZYWyX3scFMlv3hwMvLC8MwkJ6eGaeZu7t7pinTtQeWeSY0HSUm5mFgmSZSzGhnydGStEHh%0AhE2PYloisShilvpU6myxBtntDuz3Jw6HD8Q5YSvAPk8D2iiRChaISwAK+72AWKoUQpBB42oLUJC0%0A2X/r+vMAhBDQZkWF1kUiha38vVoZuet6U5XyWm5Gy7KQNd4LRTuEQOPEnEtVXyKtDKYCSitrYG2U%0ASxEWiTYaq8qWbqG4MZBiEHBAIQfN1My3JrxOC+XPuTI5ApDQmg3VdrYlKF8TkKo8hlITMnraZpTC%0AC3DGURLMs98mwkILlELKe0Gx1wd4NVQGNl8cSVW6ch2uXIbL5msU481HScyTpeFfQSQBUJaqP33z%0AAFckW9LXnJhHr9KnIoCAMQ1aTyit6tTfE8NEDAtKwfF44HR35PE8knWDNg2pUCflGaXkYC9U9oER%0AttaaoqQQY/DgEzGI9K9QyKoQ1yjgAhgpYFUWanDOCdd09Psd/vWFmEXCsjrSyyVFXPBvaJfIBrEy%0AnVYapbUWP4tpb+PEAFo0wxItvUwzKUaaxsq6S5lS4391LjRapmNFrakmSQpwpVFUbS3Vj0dbllmk%0ANc5ZVj2utT0xh3eSr5uOuG6KVr17ZpBHjZAiKhkxmH3z73MqVWebKUlXCWSuGtWM1XaTw7291s1n%0AM3x8c8WYiFEmLVohfkRFb2bXkmQmgEZObFH3ulTzTaUATS6JeVoYG8vOWdq+QydP9JGkpbkrObH4%0AyDIH+pZNlpdzxlnLrutZ5oAPgeA9u/2u+mSNXMeB8+XCwzRyf39id9jz8vzCOA6czxdOpzuavqPr%0Ae3wS+rsylnZ34MO332KV5u7ujsNRmuH+cNwM5a21dH2HbRsxZm9bklZEX6naSYztl0VkMyl4wjwT%0A/UReFkr0kCMlBhYy1yj+HavXE0XXsZjaPFFykc8NLZ4/BUWUk5aipLmIyQNZooUpUkxZs9HaU5KU%0AjaZtqwTDYIpBJWHE6WrVK1KMGR/EqL5xIuEjBCn+2pZj19KqzL6xfDjsOB12nPYtp8OO3a6j6ztc%0A47CuRdmGaQn8/vsfmP7Lf+XxaURVllfTWBYfAMXp7gQKPj8/0TWGX3/7LXOxfP/5laZpGaPn8/mF%0A5+uZ1+uFcZqY5pnXeeTz5YUvw8BljIxTYl4KS8gsQTFHxeIzyyITnUxhyYoYZ+LTEx8MNMcD1hmU%0AMbSuYfGe56fnd2v/+fkZHzxtNS70s5hnz8uID2FLwANYloVhGKr8qhpLroWN0lgthu0hpuptVRPE%0AKmMPJdbJSimo7MiUBQRL9XVKERbdGie/XqUULpdLLSSqt16UvaBkuF6vaK25v7+XHVGpLXFv3T+n%0AaUIpxZfHJ7qv0tZ+/ukn/vM//Y6SU/XQC2IQPY48P37h6elRpqWb5KJOXguUrIlR5DC2Nsxvr9Nh%0AT863aWlKoukXCa58Rruuoe9uZ2hBAPvJL0zTBX95Eb+ylPHTyPnlEUoSvzylYJkIwcsvLK+XgTx5%0Airny+nohxUgpSsCqGNGWKnvy/PL4hddl5rVoFqWY/MQ8XCjB19Q/MAggvHoDVLcGCRYYR66vr0zX%0AMzkuGBWJ2VNihKYj51jl1z3FGELJNE72doWcq1/v1avM2jaOhBjcOq1JMTGer1JvaV0ZLpBVFhA+%0ABKzRlX1zOxNTTJhSJO5aqWo6qolVjo96I6GoV66NRakFvF/8Js1Ayzku7GFpuLbmptaKKVbmjHMk%0AZWUI9/b1szC8jVUYp0mLYvGB83nhMnlMv8edTpSmZcmFiMI0WtYMkaV5P9iY/cIwjiio4HqVPNXa%0AQCGeOEUJGJ5yBda0YU3NzVlYQyZXH7YgZ25BkVUFeHMh64LPCbz4hOScidnjLLStpV09JJR0T7kI%0AuBNi5OoDcxgJBYxrcK2Y0zfVG1FZg9ENhigBKN5zvY5cQ2G2CmUVO9vQtb0wj4zEhsecZGgoFunE%0AksUXKkV0HbBpo4RZVpBBYqn+JqwNonh4rXJpo3VlmkkToJWmrf9/SZlxGAg//8wffvmZf/7+j3x+%0AeuUyDLJ+YyH6gElFGNlaM41XUs7sTycePn6k7XppuJYFk8GVCkQWqeveJnilGDm/PBP8sg2VrXZ1%0AMFK/Rol/WxbSlZy1ZLIp9Zm9gUwFKFnVml4GjRGRqBSDSO1ylr0a8aRyaDnjjGEaRn743e/5zi+s%0AZDVFocmRTmVabSgxkHShuev59i//kt/+x//Iw29+i7Id8xTIWWOUotOaUhnwnbHctxBcRp0+ElRh%0AQdbOtIiv1ZIiPkew8OnDA3s03yXL3ZD46Twx+IB6fRGzc7/g9idyapl7xd2vfk33sOfn1y9cxiue%0AwqQUS/Qy7FSKVHsvrYt8UEpkO3vnKFmz5AUVIrbtadqWKXhiCGgNp9MRY0DpwnUQv5cUgwCXJYPW%0AN0DFOTKKxjn6tqPpHDkqLIUoGnRMa2k7SUFUWqOXhXmaNvXA+r/uDev/er1uNbCw9zMxFkpjqsm5%0AeIvFIpLniBijv720lh7FWINyllQMcZU2V7UJpQIWa4KYPERV6VI2VlIpmaxuiaI3WVZ6Y/WwMnrU%0AuxpdPMSmd9YTK5tn299zlX4JJWUbNK97coWsttW/StRXZqGAMnqrV3JNtBM53M2XSWu9hgBKIECl%0Ae61soVLi1uMYIzuRqmdazpngvUjHKngHwpxeJfelspbWe3qzJVFYIyFGuYjfmvx7UAhbUxuRlU16%0AYZpmpnFmHGcoDd99+x0lyV4dgycmL0ohIkYJy2tZpJY3rsG2HfM0oYxDaStBCl5Y8DFGXl6eOJ9f%0AKTlzPB1xVrzPjscDMcjZEmKs8vlcfYVMJaXUgV8pX92j//71ZwMIrStIVWqqNisoVN2xlby7dYHJ%0ARPrmQ7IZVenV14K6eDLaSMO/FllKm60pV6uxXbkhrHJpQqWttn1fG7Qa0ZfFN2apptOiLxY0HyDn%0AVXcqbvG5gg45l+r5YKVQldwLaYCLxPx2fYsxUsS0tkXXaPJ58uTMu81obQRCkAnF/f0H2rYVT4KS%0AWRZJ9+p7Sfy5DFd++eWX6kkkn7X3ket1Yt/fCbKoqDH2LavBtLBmauoZgh7HIA1S2/Y416LUgrXC%0AoMlZ0TQdWg+ElLBtoRBIZcH7C7mMHI49+8OeL5cJ2zT0+yPKyNSsKIMPkq52PB5p2455nmSKoKN4%0AubQdfdtw9lcpzlPEtg3tric/X0jAFIN4IliZXC5hYYkLx+5It+94uQidLpYk8buNIc+JrBIYMTZN%0AMVKipcQEThIXVv2uVuJts+SJFKMwjSr92CBMi8ZoMS7NGXLeGjxNPUAquKgsVf8siRP1YSDGXKWD%0AEIL4cYhvllQmSlPZZgqMFJexrotcCj7GClgI40v5QEGmiVRQT5z4c40eF4aQ1oZsACNmkqu8Ts6y%0Am3559XKSdX9LD/tXAaFV0oSGOtFWSqRo4rmxgsJGfuVMyoWiMwW7PeslZkKMBJ/QTQdKb6+VcybE%0AleUEwzCKh4BzFKXIKKxz7A8HLteRy/XKebiyPx3FS2i3I+VCmmfO5zN939I0Ld2uxwfPEjwhJbqu%0A4+7DB7COtu/ZHSWi/fjwQWjl1UOrZGEOClAcOY8jn69XpmmpEyhYQuI8LPi4gm4ia8k1oShHT6mR%0AxE7JlFGXQlSGxbb4qMhJQABjDLZY2dd0xuQqk3gzYckUWiMsEZQY04vUTCaBusjPbLSw5ihgGrmf%0Apg4+dZ3mSQadFLMqSzPpAF0yjdaYVFA5snNw6Hu+e3jg3336xP2h58PxwKcP95z2e4ypckZTAUUK%0Aqmkx/U401Rn6739E/fJYG/2ANrK/Kq1oa3LgNM0MCX6ZE1/+5Ucur2e0tXx+eebH5ycuy8Tr9cI0%0AL8RcCCUzJI9X4JoeoyxeJbyREiNn8T0IRXxFilZo5VC5yH27TjQKTNeA0SzzzDiOPH4llaJkiRRd%0A5mr8DLOfeb1cRPJbCseDSBFXQL/rOuZxknjiELhcLnLepIyzjmUJYjZYxK9spWGDNDDGSHy8j2KC%0AvPiFXCnbW0pILoQ3qSelQAhijOhcA0rhQxCT6VGS9UQuu2eaZuZ55uXlZUvBHMdxS7ecp+lPkgb/%0A63/5f/jf/vf/Q5roLIl30zhQYqTkyPnlEV2yeGmkyvRV0u+SC0v0LMvE89Mjl8vru9cuJTBVo2JJ%0AB5w3/zeQ4q9pLE3rcNaBypX6feXp5YXn1zMvr2eugwxkusbQGXDFY2xBIywbVZ/rJRT++NNnphBJ%0ASuOTFMxaWWIM5CgCCnJmulx5fn0loBgwYA26Eaam0tKUlpw3ic4QRib/A0/DQPe735Fdi2p3XOeJ%0A+fpCDhOpeIpfsCWhkhhn+/nKy9MX7G5HscIKKTnWxiLdCq1aH03jhHUW1wlQuSwyEAveS9x2XRRa%0AqZoiubp8lyqBKRXIvnnoFaSxLSXLnlunw6u3zduidPV1ykjxrSibzGOZFzLCHM2lSDR2yjXF0tSU%0AGUhoijJo41DK8t4RBkqWiGGtKsimNT4FzsPI8zCh5oUmBky/k9hpBcbX+W0JxOqrsV7ee4ZpRCFT%0A3FJKZcDUMAgFjbW0zqA3M/9MRhoiGZgUwrIwLV4Mn4s0fqamcIlHE8J8CFW+E+XMCCnQ95Y7c8C4%0ANXRCo8g1Ya/6MC6e6xiYAthmZn8UlnFRTui6KmO0nBty7tQaWlEBRPkZ5GfSpCKeUjlJwEPyAhyM%0A3ot5cC40tib4rQPXrS6Qib/Qa8QLxdgGaxvWIBiDQicZplljhG0TI49PT4T/9t8IGn56euSXl2em%0AIOzH1hjMytKq7AGUqul5ShIau7aec7o2tAlbm86SkwDZb5bMGoJSchJfPGPrGQe6ph4513I8nrCu%0AkSY+CzBUrDTzb1v+UgpTiFgl6b5Ra2E+mzq8UUoYZK2hcQqnC8onGmPwi+f7P/yB//c//9/cf5rp%0A+jdWGnnBWE3rDPM1ULSiefiGj3/793zzN39P9+2vKO0OiqWpygOMDGx1UTglhstZazE414qodfXT%0Ac8QmCUDVWBmypkST4OPdRz79NfxFsXzudww//sDjH/7Iyw8/Mi0Zd9iz++aO/Xe/YXKZOI2kkFi0%0AZiARspyH4puSpfHWFuM6nNbEDEEVtCoknTEGilUUAyoKoKJRuLbBWoUPYrA/z7MMtmrSlLZS866+%0APaZpON7fsf/wgaAUc5kl1EVkJJuhv6ugYqps1XXIv9a163Py1jv0re1BipCikvdgBTDVSST1pqgN%0A6JBLEZTGmQZlHZtpc66hKqalKCVKGNhSvUQVUEHoLOEaudyAoBX0WWVUb31k3hIopD7VG5i1vp+3%0A0rL19xsbUtsN/L7ZaNw8jAQxvdm8rOybNR9qzfhMVU2zylFVQRAJxda/lHILp1GlbISR1UYEKuM5%0ArQPxvJ2jsNrP3Prl9V6trKO1t7pJ/gxWNxK4EgoxLMTkyVn6Jh88WitiSJLmG6l7YWaZF4bhyuvr%0AM5SIAUqKpCIy/esQCOlMSPIZdrsd3f6AMjLEyEUxLzPTLGDsOE388vNPPH75TFjm6mnaYbXCmuN2%0Av+ZZwqFQpdoRFHIJGwNc+rbKhPz/Q8rYNjFZb/D6n3qD3ZcCyM2WzV0YDUIRdRs9TGlZuOtBs7J/%0AmkZMCrU1pLhODsuWyrIubCmCqWBIYpk987wwjhM5ZYy2W5T58/ML43UUo9pepv8pLPiwkIvIX1CZ%0AZZkoZUeIAaWl2Q4hs8yRvm0BDUUJM8mKBtfHhYPeVRZIvgFP1YgqJTksu66DnDmfXyTV6rAXel5O%0ADMOVp5cnvv3uWx4eHvj8+bNMb+t/zhpyzAyXK/lj5nQ60rYNIXh2u46maZgmidzu2o62afEBVrAs%0AhkjbHjBWYoeNseQs5ocrgDQtI43OFAKwMM7PTNMz/a7F1lhAbRxtv8e5HsKI0Y55Xrhcr3zz8SOn%0A/Z7nL5/F58Y1hGVh38Gu3/H6epG0lRQ53J3YHw6gfyErmINnjlHM8VRhGC8sfpJ71WjQQt/3yWOc%0AEUBIyQZe1iI2yUEYFi8mcdTDpaLtN/RZImhTXYPaKDrXcNrt2LUt0zQLhd86dJakg2IKyyKGaW3T%0AV4DRVwd9ue8xJ4n9VCItbJoG4yzLMgnCbQ3TNHK4O2C46WatFSPK1Qhda1M3XplcYDQ6mwoGCWtn%0AnmfCEihvWHqKWggqJSw+IZ0SEOQbykbHXA+a9ZmyX03wnXM1OcxibVOThkxNDxNQQzYEI01VXmPv%0AA7a1tE1HRDF5YfZMbqZ3jugaGttgHGS/4ENEVQPu8zixGwZs02CsIyZB361r6HY9T+dX/j/q3qxN%0AkuRKz3ttdY8lM6t6QQNobJwhNKQoiTf6Cfr5uiAfaR5yFsyQxGCAXqqrKjMi3N1WXZxjHlk9JK8h%0Ax9NoVKEqMsLD3Oyc73zL+/fvOZ5OPD49cX584O3bN1xuq8bMNo7nIz/92c94fBKDaus9h/OZ09MT%0Ab3MhlYRzUVJWXGRZV5bnC3lL6tuVNKkws2wbpRZhwilbK2UBG2rTKZnueRZJWWrDvEN9oAqNVgoZ%0Ag50jbctUIzRyYVrqwWe66s8NeH2dJtMzu8sAG8HLOmhFCncBspokYhjRVnsrDEJTJZheKN6d5sRo%0AF9BY3YLtHY8YMpreOBnLz5+e+Itf/IJ/89v/hV99/XOiExmOcyK5TTULm2+esN5TW2VrXdJapiNP%0AX/6En//qV7y/XPn+B2HbeGT9g5ogtkaMEz88X/nm49/z8f0Hnj/KAfzD5ULyhng+seQsaTqpsOZE%0AcRAfzzz6A5ML4JqAjmthqQu3nOS7QZhrzUD3gWbh+bbia+HwIPKBXholFVr9FAyN0XM8HVBEFG8N%0A5/N5L/AulwvPz893I31EHna7XFmWheilSLXG6GBCGrZpnnHW7gb2AxSSadbdWDWXjPdxp3JbK+Du%0A4XjcBxkg+9nT0xus8XhltB2PJ2KceP/eS1LPx2e+++57lmVVlqvsA8tyE4bd5cK6rkzO0n9EUf72%0Aj3/gP/8//wHvhX1ESZS84TDEIMw+7xxmsFm6SFpHHRBjYFlu/O3f/g2//PUvgf9rf+0//vN/5Z1+%0A5wJcZUoZRbs0tpim57zbhyarsvGuN5FKpHXjMM+8fTwRnh4RQlGn9IRFhgLNGLZb5psPH/l4W6UZ%0AmydiPGCMgvQ61WzNknpn2xIvS2ZFQP35NHM6H/HB3SeRThJSa69cLis/XC/gPc0GbIi4GGTa2DIp%0ALbheVVoEhsof//BPtN6ZH5+w80TKlXfffwtVEq/4UaFfS8Z7z8P5TKmVRf0MRQoxdiKUTWjAic+C%0AiZ7uDKVVUhXWtGV4xJl7fLC5+1SMgcHOXm3371iVBGAMh3nm4XyWv9caU5zEF9E4GsK0AMitYIuY%0A2jcjXjDGtk/Ws1QrXc2UG705MI7as6RVdomqvpSCuV6wcZJ9aPTqttEUoB3XuiWeL1dM08/ZJVih%0AdTVANXA+zoSHM9FbenDUJmwp79VrKFXWbWNJWRgbGvbhnNvrXetEup5zZltXtrKRa6V0cHOnKDvH%0A1IZpDds6tqNhJH1YWO0sAmMaBgGEO+ILt4vhulgqRC+DoOag2i7eFkZkXo0mwEXweyDFVgrLJn5O%0AzoGN6u+nRohGDa97GQCh2kIg6+l1eEQ34oWGJiFGZeC8PL/w7Ycf+LAsXPNGdYb5/CSejFV6AmtV%0ADqM/21iR9JdS+PjxWe5bLVgnciy8x3pp7Eba2X4rRt3XhOUvXqLqQ2hFzj1NM6eHB/w0kWtlrY3q%0AZIDdXr2WfpX3AXDrNCc1/uQ9OEfX9LeaJS7aesvZO8pW+eG7d/y33/2O3//u7/g/n97CQRmXvdHq%0AivER5yaMrZh45Gd/+Vu+/qv/jYef/ZI6HSk20rqc78aJl5brnaA1gMiQBHSviEy/gXhQOUNDZOgF%0Aw1oqscNDmPjssy/4ifF8fX7k/T/9gd+FE9dr4sOamR7e8uVv/oLtfODl+o7ij8SnyLVkcq70EFmz%0AhMxkVTQUY7ETuDjhjGctGYwjRPFYadaQWtp7M2PETmTbKlve1CNUvOesMbig7BCUiUJlniLnhzNh%0AityWlSWL3MZOkwwg9Htftw2DMF3Xdd3TmoURe987R9jPMDt2ru8+obdbIpmCNSumOoJ1TN4RvCe/%0A3oOBZByzj3Qra6F1TYiyYp+AdRQFRgZYhNYjYPTMMOoPavXMvCtmnLNqcG3FG2kk+jbtp3vfWTul%0AVPX8kmRneQ7uYP/wDRsbizw7r4NsBhhs9/cz5Nu9q1n+CHSqI/jkldePHDp7apvZWU537yCjsesh%0AhP19FfW6/IR52sRDx1gZtlhjiPO8g3wC4GdKkc9odNDda9//yUnTMPNKa2lnFtXSif7AFI5YI8FN%0ABsP7H97xu38wPJ3PPD48cJii7J25sqbEdVklRTxEjulE3K7MhzNrzrpHNUqtXJeFHz6+5+OHd1wu%0AH6E3DoeAMdLHeO+I00n6wvXA4XTaAficN7atEycZEOcsvm29j7S5//H1ZwEIGdTQCYRS2e8pSQMV%0AxA5dXdunjkandbY39RkROQ5oRPjQHBpJoJL4yc66bqQiSQkxCGV1TAyKap2Hz9C6brjLVbxnXNg1%0AytuW1WdBUw1U4laQVJ5BSW+tsKw34C2dvtPBrXVIPeR26NQ7T4xBEM0qFOpSZTqWkhhuTZMYjd5u%0AVzlguxiQiQFyZYqBaYq7eejtdqX2yuFw4HCYdzZVrY3o4u7Ebo2YZU9T1HhXkZ+NifAwGZWJqzSO%0AJQ9KobkX3nTylpnOR2KcsOuqD9BG9EdyemFZfqD1zwkh4uOMBOZEfDjS3AvGSEM4Nq55ngS8arKB%0A1FzoTbyMhh9BLhkUICldKJSpKNVPp5o5J0rJ+vmcJlKJT880TeLpZLXIM0aBJPluaq1idIqi4sqw%0AMQPNbgLetCYJWvK3ZLoRvGPpEsndmzTzwQU8jmuWwnsKKtnD7LKs3iXe1xf3FykAACAASURBVJs7%0A7dEMVqZhTxZpXYuadqeD3qmQVutyde4fz4z3mAbLtoGRaEmZeBTEtkyKyqzgaW+jOTC7BncYp1s1%0AZoc7rfS/d4lpqBzUTv2tqn7O3gUYNB0wXaa5JooBLB3nHWGKJGtJ26pRj5nburDEgO8RVytGY3eF%0AKpnJWxId/nxkmicxtuoQ5onT4wOP6yIHJeBj4Cm+4efKTHp6euLpzRumGGQymxLDcPtF/aguy40f%0APnyUWO5aSU18zEYE8+upkqwrtLmCbuWOioeB7Gljum0aYK14p3gFY0yXqZcD02QSuZSFVAumCV0+%0ABCn4TKsSV2ugmkrumdoquWVMt8zhiBuFahH/Emc60QbxOenyjnZJiK7rKQQwyDRRTVqbET25aZXg%0AOrFDbMKoeJxmfvb0yL/68iv+1S9/yS+++oyno0xse3MY58m9YbunO0uJgUTnVjPXNZFexDD//Yf3%0AfLgtVGOJh/mT4qP1rpIli8+ZdL2ydsvzbeXDZeGH548srTN/9oYeZ5gO+OnEdl1Yn19YSiZswARH%0AK2yzjcSlVG6lkNWhqncxNG9YjPPgLaVXeqmEXJknmSA7TTJ5fd2WGx+fP5LWjZKzrMH4Kbvuum3U%0A3nl6eODh/MA8zdxuN9GkszFNQmcPMWCdI4Z5jyYffnggIHAtd7ZrLmUfIpgxOVNT4IcHCRLYz2Ij%0AHjatyvPunOd49PTeiXHidDpTSmGaJrZt4/n5Wc2ut30KCR3bG+vtRkmfpoy1kulppXcBBFvOylaA%0AXtXgWvTcGGuk8JWaVaa2tbAsNy63G+/efeoV89d//R/5/t07Li9XTe6UEdlIE3XWKsgrklvrDDkJ%0AaOudnDk9r5iW6blBdvg+E40XNpOy0eiyX+TWWVMhpYb1YqXsvaOVSmmF4Dy1WUprNOsx04QtnRlh%0A50m7gqQO6fPVlWDe6OSWuawJEXMaDvOR+TARZkcwUvM4LMEa6JWcMt999w0fXp7xhwPucAJjuV0W%0Aetloe2LO/TJGUoTmeSbcbrqvywRegDn5c102JwGCvQyvuhPGXC336atTwKdVYQfdJ9N3yfn4GXKO%0AKvCNvOa2baBM6hDCfv6uyyouZQq0jgSsARLVXliWhHPlX5ikWwPWCpuwivqCZqywIYw4bUgjJHtg%0AL0iD5QUYCoOypFepYtTfqoBQFrDWU6sMB6yB4A2tHTBeJtRVl7JEyQs4kWphyzKwCkbYxl7X/O5/%0AacW4exigSrOuzbuxFGSN+45KkkSmJf2tDBS8AR8Mzgtr1Ni2s7vY/6wMZUup5CbmxMZKPdQ1Nan2%0AtjP36eLz0XRdtCKsaAmfEO+gFqRRvhvtNuljtYjpXcM2XqcA64RformrpD9Z2NRTqLUmxsto0lKX%0AZ0eGJ2pAq0AkGG7ryrfff8dhufLx+VnZBtIkCoCkvkU/vsw9iCQ4GZxaNauXYZewmxqdVDKlOYot%0A2JZp1u1siPH0tCFT6YM9XURaZicBhKj4bvEmqPgFPn77gf/yN3/Pf/nPf8O7f/5n6v/x8OolG6Yn%0AwJLLSoiO0xdf8OXXv+bzr3/D4bOfkFxk6wpKd2GX1C7ntQF8F98iow94bZ2qz0PX9dN0n2vWEH3E%0AY/BFmHyH45H5Jz9lspGSOilBjQfsIeIevqQFQwsJfwTbVtrtQrcRvHyvzWWqqWw1w5bxbcHWjgmT%0AsqzlO20WimmY0gnGaTKclFI5J27LjS1v0nf1hrUOb2R9yHMkQ92kiomWMx+XjUttEAOmNBnmAVvO%0ArNuGUx/TbdvUQ0oCX14z4J3zrxgnmvhVq/jedgERSxOp2GYqqXp8bWIU/Ho/MV4S6gbA0ozuG2oE%0A76T97ZqqZew9tUsUKA7nLUGZQK1JHzwMmuURtRK37qywKG3H92FMr/WAMRiqDrzdvj+L7cArTyCt%0AYc2r8/61T9Gg2w2ix0gS25lHuu+MIU9vMvQRxrqARq0Jo2X04kMC3sffNffwKWvFA5Yu67J1sQax%0A1omliZfn2zkn55zWSfKacQd/ZbhtqcnQnfTq3hm8s2ybo5RAqSJXPB3O+wBusG9ql8HeervJwO94%0A4uF8IvjhCzpM+IG0smzCzp0OJyEhyB2WdbgubMsLt8sH0naBDuvqiMHSmaitEucZ6xxhEnKFMYa0%0AruScMNYTncGoYqi24XH7P4d8/iwAIYzBOo/Z+6VhxqgU5H0RiFTCGrM39E4/oLVZYgN738Efg90b%0A693kMGXWZRUWhRMmwkhhGtGoA8mks6dLlZRFnz8fCD5wvVzENyZ6nHdCLTWj0FFXdTWW3rYbncY0%0ABVqdcD7gXMAatx/CtTZccMzHmRiFIZM1Mq920QiWUpkOM4fjkWVdhBpbCl7ft7VwPM4cTzO36w0h%0AsTRKEU+jaYqEaWLbBBX1vqt3y5jSGPkzQSi9KSVSeu2XE2ntJgZZ1iDgcidGh7WdUhO2W4o+jHsC%0ATpfN+LPoKT1zuz1TqxgGnh6eWJaMdRPTfGa7vd9ZJAbxHoghME+RdcvCTlHwSeSBIrFZF4kFN1Ya%0A2VYqJWVimAguktqKNYaWCzVnDnEiOM+6bZ9sCGNDE8aL3Wm9DTG7Uz71XrTTxZwVc48MbUCuWSYX%0ArWC8/h3VhQqAIgdQ6zLlSlnMf1sTGZjESTadgHVd47JerAKLRis55yRCW72utXiXCZkkA7Q9BnhM%0ADnT8y7puQtd1Qrl3LggbuYqfTetdkw06psk6y8o62immKnYe/gjyzKKsivslB5RQZnMp1NZFOwzQ%0A0UQgvaetiWShG40XlolDmALzYWbtVQ/FvmvwbVfDY6c8JtMpJZFKJTWNRQ8iFwnW4GNkPp9prXE8%0AHMRHozQOpzMpFVJtfP/+B7Zl4bYsVEXxU6rqm5DZcuL5ehO5XWs0p4X0DgqKYaBVk3drjYC3yFTZ%0AeUfUlKhW9DM36VqssQTvdvry7ipoBA10Fs5TpASLqY3JWgIdU6X56SVLQaFAtTGNGC3OCM2+UzGt%0AaIpT06mqUONd6zjjCE58NEoRf4gQJ3FIaIOiLEaB1jQMjbwltrVw8p0vnx751S9+zm9/82v+4utf%0A8NnTW2IIrNrEGOckHnvbuOXMLWeupfCy3ni+XXn38YUfPl7prXG7Xnj/ww/cri94Z5hiFH+KLsxE%0A6xwNKeiwG3Y6cDgeuN6udAulddaasK0wH8+E2WN8ZKuwXl94uS40FzDTURIYjaEuwh5qbkye9YCy%0AiGlpUa8I67FG0inAEv87/jaX52d+ePeO6+XKsogZ5cPDA9N8wFrHw8MjvTfmaebx/MDD+Sz7p3GU%0ALYtGvKGx1XY8UACfpPXtVO9+9xGLMTLPs+wngyHQg7J/zv+CyadDw/3f3jmO85EpTDw9POm+bvn+%0A++/57ttv+OGHH0hp43Q68fj4wDwFvGl8uD1TtvWT17Z0ggOnrLdiZfN0zooZprOjXpR9oPe7hwDC%0AvOy9U0qmlE+9Yv7hH37Hhw8fNKbW7oOXrv5ysv9Jc3C7qnzKjOQU2XesAWcarmeCbZhWcEYa9UDA%0AW+hZ5NulgXGWEIxM363BGTmHe0d9Dcb/J0ahLlZslvcj8mMx1AWRldqOPIdeahvrMtSGNdBaJmc5%0AG61D5DLW0qsAlalk0pZZP7yIkW8MxPlANF68wYYByii7YJcn7XKvjg6ZxKBYputDAgYDbeg0vM6K%0Ad5+6Jmff+D1Zhiqja3fvKqOLzLSuoQ46mW2Setlb43Q68fT0pPKcZ56fX6hZ9sBeRHpsrKdbS+uS%0A7rXmhityXr2+nJWUN4OcFbV1chMD3U3fszAPYJiaAiLDrbD5T02laxOD/eHJ1I0AS8ZZHB4r3Q61%0AFnLRtNZW5febfL5cxTPOOPmzrVdqy7RuBQBtGpPQpcl1zmKr+ArSpdYorVFBJU8OoyCuwEKSWuSM%0AxSHSMGc7zjaGp6Xpd4DNGmGpS1JppzvxQRoJbYLZiNcJ1uzPaBP+la4re6+bjAwwei/avasXIigA%0AY6Fb9UTTVOGqbGPvKLlJsIh3+DhxnifcfOAlrVzzJnJSlQMx9ou9EdWaQEMEvnv3nnB5Yb2JNNe/%0AZqy5+9Bvfy7MPQVJ1oF+z+iAzgf8FMXMV/cQ6xGgL29UY+mxjrdDa43b9RmDxM/LPl04tElSM7ug%0AafMxAgWzwVYjf/zH3/Of/sN/5O/+01/z8v139PbbV+8RYjD0XtiS4auvfspf/u//jt/8xW95fPoc%0AYyNbrtyasLxqqTjvVOItAJ3Ze3OBoLpM4+RZlG+Ijvh3JlAvMWgWbJT+xROIZsISiIcH5s++4N3l%0AI/b0yNZW8Edsb7St0rrD+plmDLY5XJ1wvkK9sS2Zyy3hi8HFhvEBF8VTy9ogA0HrcMVJiI5RY+Va%0A2baVXBIjNdMpiCoGtEb34cbtdmFtjTbN3IBkHThLz2No4qFK+p13VmSdOe+gidyC+xn7Wno9rta7%0AkBKE7kLrwqJsGAoF15smt92v3DpbaUytK8OsiYIAQ2kZepFnzIi/lOlN9+GmzJauzw70fo9m7yod%0AFcaw/NrZ0S/r4BGr4J/uqePMQof9Xo2YddjdQZ5nd0/sMlYYruZ+G3Yp1mv5mmThCGBtusEZHQBZ%0ACT+R99H315KzSZLUmtpFSH8g77DWqqAwsqac+GTRG7XKeTpHqXOi1ojTFAFD2jaGsbYzVn325I70%0AnmXdeY+zM8Fb5ilQS6E2YYtO00ScotwpBeu3ulFrJq0rL8vCu3c/iHQ4RubDgcMsvbsPAWON+v84%0A1m0VMgsyiK2ts24rLy/P3F4+io+Vd5Qyk/JKp1JcJGwzwUepW3S/SjmTq5wvbZyrVszHnXf48P8H%0AQAhFC/VcGca0Uqi0vckcYJGxZgeDhvbxHi8vLJppmkTLWe+NvrAgxJSs974bBPdhpoxRWUsTDbIR%0AdHepMn2LceJ8PhND4PtloeRMOE7arBplBMkEUsoMQXFzEQfwGAM51/uithJVmVPVIvZuPNvaqu9d%0ATBOXVdhIcZpwKqkQaY58haMIfnh8YJ5n0UAPxFNp+/PhIKg2d/Q256LU+kqMgdPpuIMRY8NLKfHm%0AzZtXPhV9ByegMR8D0yzsKtfkGDG6QHNOlFVSt5yz5JK53V5IeWOeP+N8rqT8TJyOzIczG55as6Rn%0AqFxLqNQeawRESVkRT+9l022VZbkpABQIzlNypm6F8zwzW8+tNLxxlJTZbitznAjWsZSKqV2b8abm%0AkzJxfxVqNwZuO0AkzAuZuhQFY7I2YRZNM6oFosNFS7Mab2rEdDDVhLcBGzwpFTXvE4qksNWcTHPH%0AxMwI0Git+E70bhnG4o27kbRVNtRgxlnVqIMWcK2rREw3jS7giXPSVHpNLaulsdkkZ2oT0+NPDkIF%0AYe7+HFUBKKtrS3x+Xl+jkG4KKA1ZmVN2oDWyhmqW772rv5Lzjm4dlEapRad3jZwyh7ixLI7ZGi2M%0AO6Vr9KJ3nE4HTo9P+GmmGSvFjLVSBJmJYwhcbwsfrhfyh/dsaxJG3la43C4styvLuogMTe9rq4is%0ACW0GMEoZ7aIPNgLe7fr1fX+QiXPrWmqZDq3QesUZKb4JXhqr2nEI08d29YwyfQfKe28So52TsAs6%0AmCYTCNMQNpEBEKDkvh483jjW60LZxKD9ELx4SbSK3SrBOSkwyITqMMZhikSTpe1Gt4buhNoevYNh%0Auug9fp6Z3jp+8dVP+Mvf/Ibf/PJrvvr8c+ZporXOtx8/st0SLReWmya6XW98/+ED7y7PvKwbL9vC%0A8+3GZS1sqZG2jZykCZij4c3DEYLEHjtj8VPEz45lWSh0JmeJk8PTuGqiyMvzjctlwRwifpo4TJF5%0APvD4BMXC9vzMmgpLbeInFgIxV7YiJoe9VNImpszWeYyX6FD0WZ3jzOlwJMZIzuFfzJy3dSOpNCml%0AhDGGl8uF0hpvn97w5s0bjscjp+OJwzThnCNtG70IuzNvksBUcoYb4mlUOvHlhc8++4ynpyfgrvMf%0Az+lgCw5GjxgyvmLg7lO+T07ifQ+pEimi3nfCyIwxAn2nbI/zZTAvnXPYKeKMmGm+vpzKor2ThpBa%0AqOpVshu4eqteZsM/UCzLtQJQIFUGJ6+vnFdaK7sf1YiztdaTs3z24D02epn81sw0hfsZ3TuHeaLn%0ADLUgpsL6no3F6yi9tkJpksxn7Z2ZQM2YHvDeUrMYLHsvEpmk1PNlXfFdAO5gLNHIlLeWQt33EW1K%0Anex9YiRrqGnDmUYPMqgITgYxwpBVdm5t3JLKiqqABy5OTC6Kr8aPml+4N9BDzjViuL11O0CETmuH%0AibC09U1BhFf+DPteM5ghmkqpg7vB7BtDjvFZQaQ+zloOxyNf//Rn/PTrn7OsiT/84Q/8/vf/RG0N%0AbyWKesjNGpIQVLtMXnuHVj+VeFnu62j4SubSxbjVOIYxWgjiI4jWn6PQd+bTMtlo7dlbo9fXoBp4%0AZTAMKauwpqseweKnNGoJnMUbr4CU2QcsjsG2FWmIMWqYTaf2JE2gs8Js6hCtxTaRbgwJkHMaWd+d%0AMEEUtB90u46wynopGCMDoRgCpXSyLXQnDMbgnXo2yRCga0Rlq8rw6Z0ygMB9mGY0QVc9NF95VwkA%0AMQp6MxYgZjAJuLPKrJWmzE+RFjSavk7EIsELInlqygyQa6RUSaKRsPOeLy+4RQzQozHCqETY90bP%0ALV49Fq9ljc4KO1b8RuS922CZ5kAIXhu1RMVSjf5vY+g+MrTUvTVuL+/ptRFjIAbx6nRkSpb6NUSP%0AiwLa9QIvH174/p/+yB9/9195/4c/0dbbPiAHWXNT8LTUSDQ+/+nP+Hf//t/zk1/9Bqzn5eXKS28U%0A5zmEiW6dgJBGGGavB3i2Q22FahvdGTDCTNZIKJox4hPmnACfaolA7sQpEv0kbOY4U+JEfPeONRj+%0A+P0/sTZDwWJsxBrPFI8YG1mu4jTWCtRmqKlhUyLWztw7roq0vQfPZAMmOkwVAHEfpNdKyiLn6sg5%0AN8JhmvqOof403sCaRVZmnKeFQKGTUyZtmxiQ2yOWLjXRK8/Ke0R63Zkqw0j6x56Zkg5dMEWSeLsx%0AGvB5T7LqP9qC15yJRdLebAODGEy3Xsmla80hBIg7+CT3D2S/FhuCor3SnQEznq/xfpu5M5pkjxkA%0A+KtBgWHfP8a17/EYWjMMcVbX4e3o2+8/kzEZ2P/prSNY3mBYifzYGkPwQVUWWU56K2fc6COxw9za%0AiE9tl7Oo63dRSiGnhHcDJJb3dfdR0u+xNpKygl+bZ98/C0Qfd1DbWlTVYGghYMws0lN9LSGWyF4w%0AzZEtb5guKo/1tnBbVrZN7Alut5XTlnl8OnM6nwkxYp0EZaRt5bbcWFNS2WLi+fmDqJm2jcPhqGCy%0AnEsOMchHPeys2jyIT2Rj2zJsAngZ0zHO4KsMjf5n158NIISzO30Ma8S4ygWsE6BkUNiAvckKMWK9%0Ao+UkKFjwUDsuTBjn6VWQ3eADFkNeZYLmbNgNTGsuZLNhote0Bpno91axwSsgsgqmXoV2PhDjnZUA%0AhODFN8jeJyPOOUpbkYmMUW+ITxPBjLeU2lhuYsR5OBwJk/gYNZ38jcW3rithinu6k8imujSnullN%0AcZLJo3V0hJFSW9MiRh7ydVvvSSylSmOYC3HyBOeYY2RbV4wRN/WaKod44PF05k9/+GfRX5bKervR%0A2iOnY8QHQ6qZOB+oPYPpTLPoq9u1SGFq1IxzWdmWlcfPZx4eHO8/3DgeHojTGednahE6dk5iLO1H%0AJLtOEMdnnQ9RDuSqTRYQVI+7LRsRS6gw4ZlMZGsb23Xj+f0z5+MDDk/dKmWq9NwwtYsvQGrStBhP%0At1JoV9W/d0VcZUKn03Y9YAcVt/XOWja2KjJDY60aGtdBDhZWjzFqaNcorewma2MPBXbGTLCCylMb%0AVo3FByDUdTM2vPYMGoh600levxe6rbFtiXUVIzPnPJN6RDk7olUL2dZdDiZpGAJmija37ZuqDN/H%0AupeTYKyt19edfSegqWzIZU9nkxvZZBPG6i9lGlRb47ZsGAxbEpNdayTxpUyB3BLH6cTxICkqcwhE%0Aa3g4HSE4XrZEU5PZtAmgmEoVBt+6cVvEqyWrBt1akYmVLACUpF4FuoFSRL7qEKbO8FaqvRG9Nh6g%0AhuRNR89ywLe14IPHermfmK7peTqxVfRxcgHvHCUlUlEJqgNTDc1JMlJLGY+B3PCIKV/dMt1YvI9S%0ALkyW5g25NpaWMUHAu3pdsa3x+dsnvnj7iK0F0yunKWKqTPSDd0zO05vINFsD74M2Mw4fI+E4E+YZ%0AFwPGiVfbl19+weeffy7guTN897Lx4R//yDfffMN6W8S083LlcrtxS4kP1wsfbjc+LgsbjdS1ofUT%0AwR0kkhOYoqdGy2Y9k/X46AFLls0S6ydqa6S0EWNg9p7Pn8502/nhduPjWuH9M8YG/FPEOs88zzya%0AziUlnlPicrsyHw4cpyPxkPBbpNQkzAUj7D20CacWTJw4HCWh7nQ6kUpmWWRO//o6zBOnw4E5Rurj%0AA7U1li3hlEU52JRifBwxQNUiRvaBIemsuCBpFKU0uccqrxl+PsLCuBdzw4QxxkhKqK9VgW6pud69%0AXMZRrFT4WsXnwQbPsmzEKED5zpotdxqyvP60v9dayqvO936N4o1mdQ+RmTW6jw5WrzCcpFg06PCk%0ACRsy58yeuvLJ+7aEcJ+QlpLEV2J4FrRhEup2afgwyay943fzSQVFFdhOaSOEQNE9rHbDmhKXjx/Z%0ANB3MWCh5Iy0yPbRj162d1iylZHLZGEaeGGglUTZDjJ4QhdpdaqWpD6JIkPe4RaYp7MyT4IOyb8A6%0AryCNxfiG942a+y4Z8A4x75QW8L4fI5PxUgYDuQh1fx+WqZSv9X1gt098kWQlZ+0OKtq98bk3Li7I%0A0KY0OUtKrVIH9C5gRxcmgu3C4rPWcjweeXh44Hg8aliAfJ85V2VbWQqCBUTnyVXu22sZ6evL2GEg%0APM4nK1IoK6ENtL57WtUk0h5BH6QB+bEEepzPxjhqy6Qhu3Aiy5inqGEEEduE5VqHWaxMHsHBUQMR%0Askrth2x4987AyDDeQAwOG2dqNgJ4Ri/JZgp0tdroTZu0JsOvOU6Y4MgIU9R5YaaAFY+MUu+m711A%0ApyOOYDpJ0wuCGSwiGXTsjOlSZKqv99I2Zbw6j9e10xXM2reA3jANrJGhpDMSIy5ehTLA6PXOYh5N%0A2b53KMjjQ1CPOzEYx4j0CycAR85FhGDqM1pqARuYfGRyFtJKroXeGg60jvn0uej6c2OIwiawHR9k%0A6HAOZ7FfCBZnkQRQK4bmQtxocPDy4AG9VfL1o1gGJI+JEWs6uc44Z2TxE+ibIafO+vHKh398x+//%0A7u/4+M039NvCXUh2X4O1Acbx8PjEL3/7r/npr36FOc58d3lmDZ48zTRr6ZumJXeR2zUzjKWtsvQ6%0AxkuNWxt3hmDX2hYvskCVKe3eaN6Rq9S75njk4AJfzRH3ky/47vZMzBduH77l+bqQTKVbSYOyLhL8%0ABGuC0uhF/KtwgdLgtmaME4Zzm4IMt6whxCPGiRSrdQH0Sik6KrA0GkGHBLlL/WUMGB1edyPM3tab%0A+Ll0KK5QjHyG9PEDwUCvhTZHpjgJE1QN10106m0ja3ioT/YhSmevjY0OYqz3Km8F46XntO5TxmEz%0AndwKa9oQAkel1441nlwbrYHrDttfWUeozPLOyrnLqvbhMNLzCZNHpdOm7YCzZJbcpeVDRfM6mWuA%0AQvuwoIl/pOl8AvTKvnX3AxsDpfG6vYu/WW+dyj2swMAnMqbY/Z66PYgh1crncUG9f5rZE8Oyqi56%0Abfv9H8CZhCRs+/t/HcR0l1OI5PkTple/W27cvZqk9vPe44OQFsaArbVGMAHrPD5EzicRgzsrrKJt%0AW7ncFnq/SYhAb7RuOJ0kOESYo42yJbbrlXW9cVtXsQrIGds70QkAPIdANxbrZFBUctpBLzDik9oa%0ALnhSWik5K0HTkIv5F2Dkj68/D0DIDANpObydoqGy13+qOX/9552yH14v4NHw5lx0gTumOMnG3sV7%0A5nA40lplyKlardQqRW2IfqfTjcWbUiKnSoyQU96nmd7JRDRGjw9ODqKmEehdCkLvvMhuFI30we2m%0Ah12nbr031lUobEPjONDLEP2O8LbaCV6i6Z0Pu2Fna43r9cq6rMQYVCPZ9+ItK+o4gJVxH2utpCwR%0Ar+u2EuKZEAQdLUUa9RFFaIxhnudPKIDX65Vtu2F9w3lEm67MKOcMPkiD01uVKX/OGCxllQL0jTHq%0AnH7CLHCYj1jn2VLDO8i1cluvzFEoo7VWrJcI5aYT6ilG1i1RShIPpRDw1pKqoW2Fw5uZl2bppeGN%0Ap+bGcrtxPj4w+Uiw4qXTa9NNVxgY0sIbLTxfp2Yp22zcQ/1uW2+YJAlWTplVpRSCF9DSWgNe9Wym%0A6fRaQRTdbPTLFGquscoyYy/irRanXVkog0FnmrCPGkM7P2R+d6aAUUnLaDBrbZRcMNhdMmmduDlY%0Acz8crPP0ltSXROnk9VXx5zQG09j72jIC7g6t7rjE2D1QqiFnfYa8J2gz3ItMDWzQQ6+NyOwsOmrn%0AZYrs4fEp8nA8cYiep+ORc4yc4kR0nsk6ovU407lsiXItJI1RzWml5EqpWdZNzYy441rrrjPOClgZ%0Abwk+4INOaAxiRtnabgI9nvlWK8FZjPpf1SSeIz5OBCOFqWkVo02IVYNb+pjGy/QDDMGKAaFvcNNI%0AeGcNk4v46Okt0Fhp15XZWg5BPnt4jBwPR+bDkR4CPUY+bCv/9U9/4v2779hqwnvxyvnZV1/w61/+%0Agq8+e8OXnz/x9nii14xrMoEIQ/qk4F7rYFygVE2jMwbrgzZ9jmJEWnJdNv7x938k18rl+sJ3337P%0Ad998z3JbtGDpbKsk5hQ6tcPWG0vp4MEEiPOMCycqge4iFGnal56pW6YYw5mZOQTIReQNXijfg9Xo%0AgmGeJp46fP7mkev3L5TcSOtGOiSmWfzWmnVM8w2WldtlYX0onB4sXvZvEwAAIABJREFU4XAkrivL%0AbSFpRCpGfStgB8WOxyPn84nD4QCr2Zmcr6/j4cSyrfdJW+scjnVnb11eLqzLSk6ZXisxRErOJAXF%0As6YuomekYHL3ONxRuO0RqirfGHvBeM7GvRmF46bT0U+vjncivexoAmDvr5KkBBwQ4F4ApdpVxpWV%0AISA5izuwPS5h0FaCehiJ+b3uZ2O3ez0F7eO8lxjwcS96E/+I15dT88pS6g5Wi4G9Speb38ECMYe1%0ASsuvwgrtqER54jgFrB3ntMqjjVEfGPnOHh6OTCpZHvuFMw0rDiwMWj8Y5uDx/kTvBkrdC2Fhbhhl%0ATCko0YTxk2sR7yqUEXCUugUkenfc3DrOelBxhMX6hvdB2BBdpshDynb/mkX2mTVyXIA6rUl0/6UN%0AgFsnrRpK0FWyM3wglBuizf0YVtj9XLg39mZnKHc+reucd/QqNda7d+/YSqbUzvPzs/o8ia9Gq1UB%0AmDsA0pUFM3kJy3h97czZ3QdD3sd+M/T7FP+aPnzfEZXfSMC8X7VWKbT1+RrP4DRF5jlynCKH2RGM%0Ag4zcL2Tw13UyPnkvHouaOJtLouRhbyCNilHZsPEiO3Sm04KjGjBhGLqOVC8ZpowbK56IltArhUIz%0ADeNE4jtkYt578Sup8vBZ44jnI80ZFicJjKaIn5YYNQ/Wj9a3XX2BBn6G1EwCEHbUjUaaWwYTBQHW%0A9TtotUrYgZ6Dry+rTOwtZda8sdApBh32quRQcvzuawnp80pr9JIoVsy5Q4x3Dxik3mtVwifWLe0s%0AAZD9clXQe/yntcKWMrVmXLAcjhPBW2rNXK4rJh7AB3kKeoN+95DrvZGXF/GYWgzZj9jtoz4bjbZ5%0AbLqR0sbHb9/zu//7b/lvf/+P3N59j8sZb9on96f1zvW2cjo98uu/+rd89Zu/oE4Tt23hpVSW7iQh%0AjI7XWi9auVfNCs3H4nBNQOLWGt31XfI+UnStERERRmtPI/5Yzoi0UVLKmtS288x89Dw+HcnLifDD%0AHyF4cmvirVqFkdNaoW8ZXwQgdN1hXCDiJShCh48fni/cbGM9ztScsWcZEoltRCHnJJIhKzX7GK4M%0AiZ9R8NCEKD5P5cpWKjVtXHonGYf1B+lrDNScQdMh1wVSyrTa1Z7C7nuJ+xGgA3fwwxjAGSbrmacJ%0Ap+m2pVcNEbl74O7fJcKkHf5gY83I4FSeL6s9rlUG1JBnDubs3Z4ZhlnB2I+dG0zP8R7HGdt3Jt7r%0AHnoPFBikB6uvrc+7/k0dSPzLVDKpb6qeORYfvMg0rdlTzUTqdn8vXlUZ4zEsw8h6sJt0e2gaprEn%0Anun34WxU32B5j1nPswGSffpz7P7zRs1f9zPF0fYgjOF7pn2fkPIV+JdeOmcJiGm1klLHBlFJhBBV%0Aim+4Xi70dmHdFi6Xq3rz3jgcZpXzCwHjttzUO2hhXW7CeG+V2sUvd71eFJCKdCP7TB1nmibOOSsG%0A4mn0fEYCge6joB/Xep9efxaAkDHSSO/UT226ZBqrm9g4L5x99WDYnaq6LxAcKWWcCxrJ6e8TLGsV%0AxPG0Jua4pTZSlobLe0fvlqqbgKHSim4ITrwhDJ1V/USsUgBjnJS+fqddS3Os0wtFs1NKAmLMoj8u%0AOvnvNNbt9goQivsUyjsnEp8u7uMueKajACdDK19L4fLywuVy4bO3b+8Pl4ISYowmdMLhNTEYN2mT%0AiN60JcyDZZ4OeBegSwRfKYXL5ULvAsCMzbH3zuVyYUsrITi8N7Sead1T20bvBe8N8xxIVdzry5aw%0AYZI41JcLvRameOQwTeRtZZ6POC+Gpj0aci1c14U3X7zFOjEgtrV+Ess8TYE1dU3oyhymmeM0s5qN%0A5XLFfCFFCooMpy2xXFbiTyNTiLrL3FNOvJEmwSGmdB4rdMgq3iweS7BOHsQmTZJDjXdrvyfLrYm0%0AJk7zUROalGRZxfTYHcXQXEhpDVqlFolutiEyfLRaVwPIJp+jdmGq2cEIesXYacO8TZtXa5Wmqp/R%0AaAFp1fOkdyOR6vORGGe8E/Cx1DGtHMlhXfysct0BC2c9MUz6Ovd4S9Edy+Z0Op8/ec4PxyOP5wdy%0ATixp20HKPR0pK+ovaBGDYiv2Bl3lFJ7gDed55u3TI8FC6GKcObS3axWDY1onl8ayLGzqG2Ys4pHU%0AC6WIN4d3Hu8NtlUBuZSBl2tTg9gNshbcaipZq4Bv1g3QE+idfNuYYkCEHw2KgmcWDjFQC+QiiVgu%0AWGIMeBfwNhK8HCIGaXzosq6dM9SScc5wPMycTkeR5uSN/nzh7WnizeMbHh8eeTy/4enNW47nR8Lp%0AzGbg//3d3/P983v8O2GxBWs5nw588cUXfPXll3zx9Mj/+le/5S9/9UvW64VeMr1KWo5zEkmbUmbZ%0AEh9erqzrRrktXG8r68cX1k3S/JZcuCwr37x7x/vrhdu6cF1XUpXpYKvKSCwNa7o0rCGKNMFaekqk%0AnGil05IlWUgKClgbpVHOmZYWDinzEx9w81GanG40YRJhZKkM2PvIw2niZz9pLBg+bGnfX3OpeDdh%0Ap5lwOOFvC80YUhH2mA+R0+OjRuNCXld6RSfzUmw+PD7x9PTINB93kOHHdGtQ8MY4nWbLdM07SWes%0AEt2IM46aKrfLQrLbvs56N3KeuY4xstacdQTr1YdGDCUH61OaHvtJoSbyTI/Xc2AAQj/2QADE30Ub%0A+qrsAGukCShVpq7S+Mu+MmQtvTSaq+DazuDN8VNgzHQxQhYwxFKt+6Rgs6Zr+pHZi0Gr3lu9v5pa%0Aurss53UdEUIkRtmzjLHM87z70exgmRaNpWTWtJGKSnlLpuaE6Z3Zew7eMQUBZp0VjyPbxcew98pv%0AfvVLCJKS+HJ5EeBC5YBGf35HBiOn+UA8iqTQdsO6yPRuXRbZl4Z/Dl0Zmx4XI3PvMhG0Hu8DWc11%0ARY4uDUjViG3jxBPDOoM1QeqSMOHdfajwmj0jZIb+CfsMtLGuKBBotLEYoIMODVAvMpx4oDSjRCZz%0Ab3h2YFINUs2Aj7Sh6PJ6vYlxbNWz/fn5I7///e/x30ZCnHl5eVEmgK7pquec0XhmnRB7Jx6K0zx/%0Aui4YgBB7gxNj5Hw6E2oVuVj0wi5QBpKxKg3vHRc+jZ1/eHjg888/kzOq293DKwSP95YYHM402pbI%0Amiopt0OGPNba3SDeh0DKieutUcqqz6IClwqUxhCwMVI9hFapFqqRIJHhu+kMKhGWRRGjJ04zB9vJ%0AVGovlJ7pvdIp2NaEIaKMJYPuDyFQnaW4Jgz7Kt5z1hpREBmpuS3DlPoOTOpAX0AsutY1IgezKq02%0AXQx3cRZLwzuL0+ACq/uIJM8izD0DuRZuJXHtheYcLgRCV2KNfQUmv9rGapN62YMySQUEtvo8VQav%0AQ8NoXu2BtTWWZRXwqorEHiOynG4aIXpO56PU8RZaK5hW6FksGIQF+HR/zlpj0xAYkJSxEBzrRep/%0AZ4A50tcL337zDX/4u//C7//6H/n4zfe07cIx6vf7CWJmIASevvopv/43/5bpzVv+8OE979oHeHqD%0ACSeW7UZebnJOdEPSPdtY96oGlEbdTsqG6J1uhfnVkWTabiq2WQLQnSM0qbmasxQqVZnxxlnsHDk8%0ARB5T4Ktf/5yfLz9wc5VvP77jst5oqWJqZSIQjHwfTU4EnO0E5wje4Fvhdnlhy6sOBRseQzg+MllH%0A0pAPgGDFyN8akcv3Dq0b8EGGOseTBGekTN42cm1UOnaKnM4nPvvyS2HX5kLNiXS7im/k7UZpw5tI%0A1tA9TevOrBl7pnzXnRgi5/OJaZpxammylZEeXMbkY79cEImYVYlUVxmQ1PRdmYoqERvPh+6z1og/%0ApbQ4uo41rdeonFnep7xnsWfQB1WPTwGN7sSL1qRGE4uKVwlhrSlDyAmDsRVhvQ1A3wzzePHF3SVb%0ATgbi47x2TTx+eh2paa/u36t7O/4tFg8il69VZGuv+2zvZS1bI3YdOSeKyTsmMBQ9O4vGelx0++/t%0AoJJiA2lb98FL70a9tu4kDzDqB2oxRtQpuwWG8RAsk3Vic2I1QMcG3C2wbeIF/PJy5XK5YpQnUGuh%0AlkRXD6u0LqR1YUsbVXvB6+EgNc40YXyghgRaUzrncT4qUFf3cxbrRHo+fGZ/vPh+dP3ZAEJxjkJj%0A1QniOF2Gtt3pw3dfOAiTwkqpU9SA1nmNzlOavEGmotu2KXIXKDndkVErTdKYEAnil2ma0jMO8/Pp%0ARPBBKetJvkhv5blywpZwbujzhHJWW1ZAJnG9LTgXeJwmmSYfxfhZkE/RwxpjmeIsgAxKA+7q84Bo%0AB60TxpN1FoIc4C1XcpIYeGFtyHSzNfEG2rZEqeJ9EaeoNEJlsTRJ2aq17F4T0zTtoJIYS+vGq4yP%0AASjVKpTj6XjSifgFEJCk9oyxHeeF7dBa4Xa7cXicyCmxXq/kvEEQmVu1jhgFDBsbYNONxU9eJVfy%0Aezkn6F3fp9CHi8qTrBXpTqmVNWWZXFd5EJxzpJxY1hXrLPPhwBQjMUrRP1hfMm00BDdoheBrxyqz%0AIyhAZLPQcF3TiZRpGOexOm3ouRGcGJo5pUt6J4WSpxONOrxU8Zhypo/5qVL8GaebACYGZTCNZSbT%0At76PXDtD6iHg6vDmYEfbX0s85rkR4pFpPuxyj5KzNu1FtLLjVcbYtOvkV02SjVLhjdHoRdXkW2sl%0A1evV5bzjeDyyJWF7FLJovs0AWSrrutJbJXgPIxqdrs22sIxs9EzKLFjXxC0n8bjJhV6q/lNEYuIj%0AW870KnHEMUY5zIphmsS7qNVK0ghRYw1ZvbVq71K4SkdF7zI56VpEg0zunRXpXy8C/AanjEQgbQlP%0AZ3KeQwjYKVBKANOZD8L2i9PEPD1g1AS8FFmvTQGhEBzL9Uprheg8p/nAw8OZzybPX/30c96eDhyP%0AJ7wTGZSxnmYcSxd5j3eN09FzOlomLId5ZvZR3vsuSzJqzFq4Xa/cbtddW59S5npbeL5c+eb7d1yv%0AEs99vS6sayJlAYOua2FJhdQzJkSySl3C4UTpndQySy3kIt/FcT7gjyfcUaap+eNHXlaJCp9tIODJ%0AaiQozadnKZlUV0qFt36C+SQJUKWQEU+DyTpMacrYlNSSNw+P/KQ2wroxnR7BBq5bpruMiwfCHImH%0AA1m9gpZl4+FxYj6e2VJhWZOYvtMIPggr6PGRt599xsPpiDVG9iUrAQk/nnYP9ldr8nyWIsy3UgW4%0APB4OPD48iBy4VG7LIkbn3mONUe84pxND8VoJPrySi4hOfJfHIPtzVWr1AFoHZTqEQFNw/8clwmig%0ArcZA13b36BtRsqNg27aNlDLWCoNUAGc5X6zZM2zue4Ay8J4eH/Hek1Pa11nTJC+Z1itbo1aafSV/%0Acw5jnUgC58Mnr31WXb5RkNpax9PjE28/+4wvvvhib9pjlNjW2+3Kux/ecbndZM8CaQSuFyiF6Ayu%0AiQWr6tmwVuQLzTsx0D4fwRrCD0G8+LQh9DaClamv847DHDk/nJjnA6ZblhC5Xi/kbaVlGUzVnLEh%0AiBRzmmgoIKgU8aqpjsLKGsagTcELowWtUyaE+mkYAQ+HLO/H3YhBWT+ySoHhvSD7oumiWXJYUICr%0A1w5dopyN67RS91qldTnDhFnTdDrp7xNoPc8GwxaUwapn94heHw2I+BoK+y6vAoRZ0zWIThodRa+Y%0AQuDp4ZHD8fTps4cCWYNJYA2P5xPh8TNSE9NsFzxeZa/WCzMWRGLi3Kdl8ps3T3z99dciW2r39Byp%0ABY00+FVqj66onRoi0Ibls37WEOOe4DPCPbAKVoy+zXumeaJ7S6BRLWwlsxQBbLDmlU+SRFV7Z+lW%0AgBVU+tBqFU+wXZrWsFXW9mABlJIpzep712EU6vGjxYTRtdH3+GvtU3V4Y9TAWwhLRoaLaBOpEmpr%0A+550NhqupuCREIYMtVdyl0jp0mWQ1uzdwvrVImagQk3XYFMmg9GJudN9zhplMDlH68J4+vHVWyOV%0AImm1gxluZHhkrCVOkdPpzPF05nR+4MM1C9PReBkm/3d8OnYwqFUxFe4eZ9gHL6ZVbnnjD//t9/zD%0A3/4N6/fvKNcXPFILWfPpaxpjOD2+4Se/+CXh8YGPOfNxWbmEGeMv5LSyNahYJuuJWKITJrjTZGXx%0A5fSSrFuhekP3CkpYi8NSjagwjJMaudVGWZIMKbzDeDBe4D/x1VRA8hD5+uc/I1E5nE/8zT/8Hcvz%0AhS1JneQdTEaYHT1Uuqu4KoP8MAVmZ0jbynbrpFq5XBc+usDRBfEqqlmMpGsT5lnVpEAnjOOGwfuJ%0A6XRmOj+wrivESE4b1SAMjtOB8+OZt2+fOJ1OWAzeGPKy8u677/jmT3+iKstFWCR3MGhIo+S8M/vz%0ANHhxzRqagjGlj+RdjYG3P2YIIfYR6APcVJrVBXyQbfuu+Oi9q3XFeLYH66O/GqQahp9nrVV7A8CJ%0A15+EHHyyoARLlv/a+2H55QDxxf90/3Vv+7oeL2btGMQ5YLCazCfAzzDjH3iagFbo86Hybu5eRzEG%0A7fuknxabi1cJY/ruxvkynuiq79/uz76QClLJ1OXuG6QbBbZ1sTipCtTaIWe1+2fd8YbaBMwcP0/P%0AoloLI6gK9F6EicO54YMnpYmSNkk3LYlSKqkkWhE/T9MqvRVqWmllxdQie1cvtLJRt0XDBww1HsBK%0APeR9JMSMsUEVSVWB1CqJuMqQlWH///j6swGEnPcy8akG6yQuvLaqrv53qZPQxNRsStG7MeU0qvn2%0AajY9pu2oW/w4CEvJYt5sPcb3/YuWh60qOCKLtFXxHTgdDxwOJ+Z5ZtvWHT2VCG2RgeWsSSG6QQQf%0AaCqzWZaV0+lM6515njgcZm63K+LuYvc0J2MsMR6EraGXVQbUqprCe4qDFO3OW3KTh9I5Lz5Czt/N%0ArZQBNB1n4izU2aGv7b3Lwhx+S+pFMSbcg3I3ooZnnb7txRiGeT4yxRktS0g5saVNDl4rIF/vhWVZ%0AOD2+gd5Ylyvb7Yo/vWEKkdVYvPU49dwZvjGlFrL6OaHfUcmFWjJ+INtGSq3SqurMDalKnOVSEsUA%0ATpLCjCLVYkwuCIt4Vgiq6p1RdDvhrDRwpnd8aYQieQyxWWyTtJOoSH3RbWjqWgg3cBV8g8lYYrds%0AaZPfd56+bWAtkU6g0XKCkrFaDDM2nzr+t4N2p+cPUGJszrW2XXbWm+j3x7q5T7/uqHoIgXkG66I2%0ABGpqWaRZzSnr1MXtKSBdJUG7jtkM3bLKEfSn3H/ep/RE8Q0SoMoZR0W9ohDqtmz4Ig2IccIA6VXq%0ASykVbyvdwrJtbOsiRqu9Y1rDNTHkdtZgg/iGlW4xUajPYh4pzLzUO+uWmKKyLILZpyy3dVUgVvaA%0ArEkOXp9zOfgztM4UA4/a3NaUyLeVh9OZ8+FITpnnjy9iDBwnPnvzxOEwUeoGvXGYI4fjTJwPtOYo%0AtZNylsmvMQQn2v1cM2ZbqGsjbQLQOmM5zTPnKfJ4nHh4PBPiTGuwlcpWG2lZud1u/PGPv+fbP31L%0A+P+oe7cnR5Irze/n14gAkJmV1ReyObuakWllNg9rkpn+/2c9yEzSam1HM+TcSA6HLPalKjOBQET4%0AVQ/HPYCqXr3PwCzbqrKzkAHAw/2c73wXA0+Pj7Jel8B8PnN+e8PUym/+4Z/48Kc/8/r2wsvLJ17e%0A3rjMM+u2cVlEA71tmVxzkzGlxlzshq6VVBSpKqrWjNYzjAPGOLKC5XphSZmNStKKFUUsiFm4H6BW%0Ars6zWEdRGuNH9DBQjZGivO+BaNaqKKlyTZWAxikk1SJFlCp4Y1CIqW+Okpjmx4nnhxN2HNHDgZgr%0AawhCXydjTCs8cmVbNs52xo0j0zSh3Ygynqo3lCn4aeLx+Znn5/c8Pj4yNL123nqhoz9reGUPlwmU%0AajJmYyzLspCjsBuy8zuw0xMwp2m6SbpaM9ITTLTWrVFQ5CSSyNqb22ak3JkfqbE/Ukp7cdgb8J64%0A8/m13krADgLv3kSq+a/Ubq5Z9jO5NGA+xiTR0F1f9dlzS+qTd6753emdCZSzJmdApybd+e9MDRHQ%0AyzqP/cJUejpOwk5szNbbwCO2879SqniCVRwhRpFLLwvH4xFUA6CrNOGKxlopsb1fzQ4sR2qKvHz6%0AkWN5wljHPM9crwtbiA10b2B8K3ApXdqbECp3IadITrGdj43ev8uwWvKpEs8KqiTrpRZQoVWvZsQP%0A5GaC2YZkpcj0ViuKkQa9tgnuZw/VWI5NcmmtIeZIzm1PVZ1H0bwbjWkMORGHy/kk/y/XSskF25Kb%0Aer3Wi3U5L6BL0urd9/u1DOPIw+Mj794/C6P06Yl5vvLx40cuSdhAKNX6oOY1VQW0c86KnN58kZrX%0ACnepDmX9eO8wfiLkKnI/6g3USgml0850tfqLt6y2q2+v93ZvQK0ic6oxkpNMsyVBtzSpoAyZjNIM%0AzovHyMr+PundUwfxp2wm7N5ZchtQGaNkgFhBUGYQmbYIBmU42bwO9a3x2nu32v/cPIqEjyf7REkk%0AbQgeqhYSQa85dmWX6oOmNmRSHQyqN1Bol7LIn7USUEpq3Aau0OPiZd3TUpNKbhLsqkgaIjLgS6VS%0AjIjEJMCidnKSrKFWz1bkGk1jYg2D1MOUxmRBYbUlqnhjSN5tgf3fy1qVF2SNRWsBrY6HE48PT4zj%0AhLaWYZoww0jVFqUNKbu7RlXOAz8dKEVk91SxCOiAr9Pib3U5z/z44Qe+//CB07biqjAV0lKxutw1%0A/rI/ff3tL/jqu19ySZH57ROb9lQzcHl54xwD1TrG8UDWRrxWnMEZgxlk77TGU40EidQCxSqqEVDI%0AKpH9VtXsDrRBtxCBtEnKIuOAmtpwWpkWnS1DNG80v/zqvQw6Difi28ynf/keZSJVZ0pe8UrYmkUb%0AtiKDWz1ZpuMDk9ektFFrJq0LBTlKYsnCkszts8uyz1EaeIduahIlCXXTATMdiGsgFIjtLdTO4MeB%0AaRxw3u0JVZMbmZxnmxc++RGzbu0MEglZ369EKVGRNql/1nI+xZx5vV4ZUhYv1yyJuALYfxnigAST%0AVEUoBd0CRWLKCKCi25DkBjrJbypt8FL2/fmeNaO1DGNqzdT7IbK5DYU7gLqfr12Cqm8Je0rfBkCq%0AiGaqVO72dbma22vqwPjNi6ifA/cGzp1F2kHvzsCR2loudh8QOPEc6wzGzsLu7J8YIzkF+Z1In9GB%0AeFRjrjVgp1SRGy5rZ2OyD7Foe5rVssdW2+XmtuFlwpTOJTW7ldTqjBasUzWlbGhnWzIbTWYrbHJr%0ALX5w5LQRm80JZNZ5JgVNjhs1IwSAalBY8BZlLdPDxOkwMI2WpLQkJ4drqyUs2TTJupUkx1KkV7ut%0AS7l/vlA//+zxbwIQqlRijoLQWkMtju7s3nXrxjZjMGQz9N6LKWWLbLfNc6FSObS0l35ouztT4m4e%0A1ylipYiGsNK1hlJYCNAgUX7WaobR8+2331CrYp5n5nneF2z3BBJTaNGkdt+dYRjRRopkY+xuxGka%0AAj74AWOExXS9Xnk4PXI8nvDDQE0NmNKaEAIvLy/M80ynuK3XhcGKWV7JlXXdqFVxOB4EmDJy0F+X%0AhWVdmU7HxqoxxBAYnN8lZeu6UkrFuQFru2RN3qsYI5fLpXllnPj06ZMARlqzbQHqI9Z4lBJDsGXd%0AWJaFx8cHvHdclwVnxFjTWplaXs5n3t5eeTf9osntpNjsBuLGiAHl2hg9h4cj1jvSGsTQMARUa35U%0Ao0zOy5VhnDg+PlA+fOS6bbxdr5jBU41mXUS3OR1GUg6EtBLiRogbSleZ3lqoKZOy+BGVFWrMGF/R%0AWYqvuopZqTaGYRJjQIPBGoNTllLF/NIpjY6Vgxn56uGJM29iFJ4z6XoVo1yjyc4yzwtpvWLGiZo1%0AtenMS9tonbHENk2T5BKwTuKE9SZMrnESZheVvfjpjVspRQrbtiH0tUtL+LrfsEupQv+vatdl9w2/%0ANglLbfeSyCvlSQXsuckm639n8wkhyERSGbRyUiRlYV7dgMi6Mx1GO6FQklhWBfiS5KOMbVPGUqv4%0AujQDbNNhMmVImAZTNnerkpv3jSWklbRsNxBJyZdqfhDeOULcmC8XjIJ3j088Pz9jlOLt7Y3rfOF0%0APPLdL75lGAbm85lXXtDG4IeB4+EEVXH+9NISAWpjRigxLiyJsK0y2bKTFPVKoax87lWLnEJZWeMV%0AWOPG9TqzXA+sTvPjDx/RqWDdCeeEqTh5i0Pzcf7AP//z7/nXP3zAGsPD+IBINMTwfdtW/uVf/oU/%0AADkIcHBdFpaQ2GIWXbsue1Rt10ZrM6CPB6qmpQZurFsUUFpDSYoUE98+v+dwOHGJKyEtbNWiDyMG%0AJVIySvNbK3jn0ccTtkBcVtYMOWT8aUA7AV1jCGxVEarGGkd1I9V5SklM3kPaSOtCCCtjrVhaelIy%0AGBzvDiMDimsSjbk3lWwh5YBWheM0ojC8nS9c5gU3LbjhwHg8cYoFlJgEHsaBcTpirCfe6duVMa0k%0AFD+D+0fJhZIB1SjLxonXQa2kKEVNl8Y4J94vuVYBLFrx0lNMjBbGgaGxO3Jhma/MtOms93g/0qXU%0AHUzZ5ZhFZNJaKUpOn3uk1EoKUURBWgq3VCG2IYjRYlRZmi9FzaUl0lTxidsCYdjwVpLW9BcT+O5p%0At16vwvotpaWKdCZiAxruz+lePNIZg+KRstOi754754TW4vmRUmS5XjBGUWqiwSJ7Yb4sCy8vL9Ra%0ACOuVnDPz5Sr+Tl4MaK0CXUTKpbTELteaqCVwPW8o5zDWcp2vkgSawRlDSC3cuYr3l1IygFBK6onq%0AbXseMYsttTY/JdnfB6N59/zM4XiipMoWA1llQtzYrqUZ38seK4wuRUHuJdVqGV3ZjW1RTcJ+93Eo%0ApcRA/XBgOh1kWOIML2+vhHkjrbn5NMpktSaZrA/DiLWWLTYZhL75x+WaUbYbQet98txrOWBP7xLf%0Ao9pckm6Nw7qsfHp54TLPvLy+sq4rOUtQRW2AwQ4gNONz8f0WtX7aAAAgAElEQVST5+iM5tu6aEBE%0ACxCT4UVnzCp0lSFQyBJ/nBqQZp00A9V/PtgIIXC9zFJvZvHbct7tTCsBdmWYWdt5qpucuzdgvnmP%0AFQTUqv1aGrtGDLC7H5P8uxyFKaOwkDK2nVW6iDmyALd5Zy+UxjTqaWi1iq9El01rVdCNsUTz/UgR%0ANiWm/sq36bMxKNOYTqIjFuCymXQ3Jdnt+lWDg5RuYJ0YGJMRI2gDzmh5j60AkRoo+dac1iLAQqWw%0AxcC8rSy1YvSIH9uHWJIAkrQhWdsDSm7SywZyik2CuTHYSk/Doxmp15/dF/LzGWGWieS718Pv3r3j%0Al999x8PDI9dceXz3TFaGWBTG+Z3V1R/aaB6f3rFtEmpRmwy3onh6/orRWX7685/59d/9hn/+59/J%0AEDleOVlhIqQYhP15twaHceQ//NVf8fj8FddUWC4zQQfYFNFa8VrCEFdJIjLWEkukWA01oJK8L4Mb%0A8Ebce4SV3O4XBbUYHFqSZ62hhJXU92VlKGvzlbNNXqnkM8WKxHVSmozlPz5/jf3P/xvv7QN/8zf/%0Ajd/98fcExGutIHVO1NI0T8cT2jpJRRpHjB8oNTEOA4eHB4yTfSeETfqjlCghYmoLrQFyrlIrF6ho%0AqjakClsqVCUSnhbyjfeWaRqkrg6JpLIkffUBjrpFy8fYwX6771/93Lln72RdWWviusngToBdOReU%0AlpTk+4d1HuMHKootRmFr5dJSpbQgs/XeW08AlA6udkC+S57aD0hoyf4PBArtgyFhIn6OdOu7ffzL%0A790D95JMWLFGUc3nUmDx02lgUsNZ7+uLqtt+odiHX5RCpfUtWuoja634fvlBwJnWxwyligSr1TPz%0APO+eiLVIeJJWWoJqXE/U7vf3rR66yelvbMl9gKG7bYzs3YNvwFT3/qqSVreTU1q6YK0S4KQpVCug%0ApG6sq1sqXWMtNnkxZHTJJKspUaOKg5KITjN4adi0dYzHiePkGUZHauE7yyKSsVoTSTcrEitx8z3h%0A0DR7A+GLqJ/VpV8+/m0AQqWyrgvOOvwoDBV3p9ksLZ0ht8MVZKGiFSXJhzJNE6uSw/h4PN6SRGph%0AcJKwklLZ6fP3zJfS0n5SKlir8IM09TmlnWIvhZxIZA6HA9u23ZrqqllbgpEfJG0lRvn/dhRDr9gk%0AKd2Dx1knBpW54L0UgcuyUCtM44gzlnlZ5MBVwp64zjM5RobRMY4jby+v8nxekXJqoE5mGqdmVCkT%0Arm1ZJZLPmr3prrWK4ZqS5m1dZIF3j6GU8r4JxBiZ55n3799zPB754Ycf9oIvxCAxeM5irIIkCUgp%0AxXbgWFIMaGspOaKVxDpetzeW64WvVUEPGqfFz8b6AaxH20KpGyFGYsqcHh5x3hOuMjGPMVBqwmjV%0AUi2UTKYruGEg1SRR8BTGwZIpzNuM84aqMtu2QCmcDiMlZ47e8+7hRDkeCOsGGR5OJ3hOqFiYjgKm%0AXZeNn7ThPF/YYsKmKia124o5THhtGLxHqcJJaaaqeDwcefzuL3g7ntjWhXXbJKnnumGswVdISpGM%0AkQaqJMhmp1IK4m525LtvuHocaDxmYoyM04DRlh6vK/dMT5oDU/tsVooe2w5x1Qpp+ibZ9s/uj3Mv%0AERGGQStSy+f02T51uE0rPr/Pu3mb0aYh/ZByizQthXEcmqF63ot6YzzUKkZqtTQwMKGraJPRFasM%0AqmasarKGe02ykqKgNLNhasVqgx8mxvFA2JaWyOKkiE+Zwdk95WZdr3zf5Cyn44mvnt8zjR6tIK0r%0AXhsepolpmijrxlwV4bqwWcf0NHA6TuRtpZaEHxyDd9SSCEni5sVzw7QMEc3uvgm3ZklrlJFUmRKE%0AaTfPM9fRwNORhGLdIul1Fj8UNMUY/vCnH/nDn37gPG/yvaKpRWON2uWI5/OFGAR0nddISJAE+xAJ%0AhRupzmL9gDJGjMiNbclGlUu+8lZWFnlrsUoO86wdRXu0H9Ba4Y6PWL8xjBNJVS4/fSJU2LQmGodz%0AI6pqfFaUagghoDG4YcT7EWOsnBFXKSWn48Tw9I5sPdu8YbxicoNMAtPKYJRUJDVBCejqOfkDk3Mw%0AX5nLxmAVyUpZarUkgdVqmLeNVGSSVKpi8APHI6hq2JYrusnYxJstCoPPyGcWQtip4/ePmOKuNe/D%0AiBRlvdUK27Yyz1dJPXt8xDlH2AJvb2eu1ytGW0rThisMORaSaUmWrTBag0wzhckphqUhBGI7B19f%0AXuVDojQJtTQ+8a5ALbXy4cMHaYiaxE3pyhYlHbP70NVa+f7Pf+ZyubCuK8YoMcSulUM+oKcKMXz2%0A3O1Ap6YkCXx9CtkJIrCbxdZSMMqAER8L1TbCwTqKqgyDBEDcP77+6ivezm+SRtUK5MPhyLt3z5/F%0Anmt9GwgZY9gWSd0cB83gp+YR2Ixm9Y0NKRNZqFmkAn6wDOOItg7nZhnsFJF+o3Vr7GUftU2mYa1l%0A6Pu0tvKqG9vWW0dotck4jvzqV3/BL7/7jpQKb29vvJxfeP30wtyYHVprSpUGpkftQt/HG+OkT4vb%0A/v2zTXl/bSL5naaJ83zZQUSjDYXahm2ytlyTkfQhguJOenovsej3QT+zFPtgrk+EO6Ojs3hqTlzm%0AC6W9Pusc67buTVlBQA9rReoifoVlByMkFW797PWJXKE19+17WgnzRhuLzoZqNDlG8Y2rIsWOiHGt%0AAAOfv19dylnaWqOKpMo09lxpk/NSuymtrJ+i5Lmsc4zjIDHAbYJvVAuTKFW8JGql2i4DlwCQUMXw%0AP6UoNWn3CGnvaW4x76l5K2WlSEVi2kstNx+and0kQ6Yuf6ANjUoF3UyDTTvLSymoXKi6kkohpEJK%0AMpF25sZM6PIwU8DWBnA1kKf0tdrodiElUhEz8xwT5ILVWhJ+W30ctsC6JKIGexDZuM3szynZGdLY%0A5VIk8CFnYVT2NYBMzHNBfJFqFj+hnH9mGt5Rw9LAfSqNqRkwRvbnX/3qV7x//570esbbA2uq4oTT%0AzKttiXSGtDGGp/fvJXlRCfPXCAqMyonzy0f+9KcP/PrXv+EPv/8dj7pirhdOhwGnKorMaP1nzJJh%0AGPnml9+hBi8+dAi7J+WAMuIpp5SmxEjMGa+GFu3dJPW1MWO12BPEsIA2VKugDTNT85txgwAmYQ2E%0AGBn8ANoScgXvBQTSpusVqVZTlSHERAmBgzL85ftvOP4nOBXF8+T57Yd/lk/EB4IyrD+9sM4zV+/x%0AVEiS/lSrvH/H45HTwwlfC+tyJW0rJonfCqWKxM0aEgLyhVIgJkKpAh5bS1FS0/hxYClyVnnn8MaK%0Ax2mMrEWYrVsMjWyQ9yFED2ewzV7i/qvvT7Kfib1FKllSr9teFhpjZ9vuAGtFY/RJqmVKuUmr2M/b%0Aburf9x6AeidVlVr3JqHq7LTPgJgGzuys4c60vJNefcbWhB0g2X/n/rtu0svPZVuQkzD+O2OyX7NR%0AEtjQtM5NnaFRuf3/1sP1QBtjGiDk3J4ACQGt68626a9DziAZknhnsFo3tpMi1tvrLfnmTbQzoFSX%0AdvUBgW4/K4qZaOOexKaNb5Jmv4OFycYdQ8hl29dJzhljHUZJimQfYIDIv4umDYWzkE+qBhy6KvGp%0ArJaahQWpjMD2t3NddjRhejafqbZmxE/QkGtFWYN2bfCUZeDw7wIQkimx/DmmhK7imfB4euA1vhG3%0AQEm5uXbLz1y3Fac1xjsmJ6kX1gpzwTrRv5aGooYY0daKdlZbUhLvkZ12jNy0JWVCyuQcMVbjveV4%0APIhsQEOICzFmUk0cHg5SfOTEdV2wRu1gVS8YYtjIywoewraQthU3HrDa4azHGY9VBl0V0zjgrUNR%0AGAaZsFUUW5DUH0mNkE1jdJ7H45Hz4AStjCtKFVISbyPXis9eqPQbWlfF6EYGP/FWL8SQ2g1yo/tp%0ADcPgpMBvxXyfLMcoWulhGNpzK3mvHAyTQxlpIEyVApRSccYLu2UL5BRIW0CVBFURwoIqK6M1eF+Z%0AjkfqcCRiSdvC8WCY/IhSFqMz3jmuVlGtYg5XlnBlGJs56ZZJAbQeZMKgqkgQCaRaiCWxpchlmUkh%0AolLmV++/4v0w4LThOB14OBwFxS/gtGN0nqP3WKVACZgxr4GX1294eX3h7XIlpsjHj5/4uJ6ZjOHg%0APSfvOAwjT+PE8zhwPBwIfkC9e4Ra+fjple9//JElRF7OF2qMPPgRXcS7OORILWIWV9ssozYNsTGG%0AgibVzBoF9CrNWLYWRcgFVwRVTrlKJG6KbCnuJr4KS1SJEDJZKdAKVRu3ofYvKQqluTI464kqC1Ol%0AgUyaircG5QUg0NBkDi0d5YsJRK2S2qe0aulrUEOFXLHKYrxjmCZpBDpolgWkVG1tpqCbB5jBGgFV%0Ai5Lrz43FUmgJYFRiDpQ2CSxZPBEGa5mGIw+HI4dvvmX0Dl0L63WWRICceBxGnp+eKKcTxMRPn34i%0ALCvbsjJax9N0YhsvqJxZ384cjeN5PHJVn9jIEAI1bjwcR47D1wIQHo6UuLa0s4DzHj+MAtYpQ9W2%0AeVHJhl6KeE44O+DcxqYUuVRCyixb4LyuzHEhvyz8+eOPhK2wbpnzsnEOkU/zwk/zzLVAsZ6ITPgr%0AMnXUpeC1wwwWO0544JoiIRcwDQRyA0krAsIUYkAMorUhF9iUJRZL0QGD7Hs5JiKaJRdsLGRt0e7I%0AaEfcOGFKwdqVkDJg2WJGK9FeF+upPovMwA1Yf2CYjlQgLhtRGdR4hGliURodEiVmBivG1NaNDF72%0AixKjJFk5R06BcL1gDgdOzlCeHvlxvopsrIGjRSmqAWM1JWVUqcRtbf5f4tVijICePWkohsaqa2yQ%0AUiQFMGyfAyFxjcRVvpeVyHVD2JivC2EVk3HvB3JIvPz0AvTkKYWquiXWSfFSCpI2lBUxZpEn7YV+%0AJRSJeNVas6yBdVtbcMC6s2U7C3LmbTfn7Pfocplb096ml9Y2yYc0BduySVOuDY+nB2Ga5rAPSIbB%0A4a1lvl5/lmCmjMH5gXEUU/Pz+cy2rTfj+70gFYawbtT/mjPaGqyTRv7heOTwhUfZN998jTWO19dX%0AahET+vfv3/P+/XuccztrdxqlsAsh8PGnT5yb55AxBuelHwwL2FrxWmNRIhGuipQrOQHKcnp6x7e/%0A/A7nPDEmXl7fqGVF/Hp0K3wFzE0FUq4Yp9FqwLqMtn6PJNZaAEitxNvuXTMrPz6c5HdS+fT6gtUG%0A6yxQWoTsXWGuFKad2dZatBWZtVbCJhMezuePzgoNIZCLDKXiGmSyqbrRKJ3XLzLHtt63FPehUtwC%0AqgpzQanKti1UBcfTCWPtDobmVh85Z6ipT6zF36iiBKxvAQfDOAgjvDhCEYBEOydJZLlKAETR4nOE%0AAC69YftszUHnwQgrLSuKrdhhwA4jymiGGDDLlXyZSZv4xykt98Bnk/ZWJxmt8c6RXfPbKwVSQCXF%0AHubQ/eeKJK1C3YcsfZBj6DJBCY3QVSbIRYt5tlx8k6lQG8NYfBJDjOA0XhuULugqsmXVpt1ravKa%0AmtFGjInZwbEKTVqoGvO+ViTNDHBuAKMJMUHNmMYk1NnJtWFRzmGbj1FMVab3xuIw2JqwCryp6FzJ%0AObKlRFYa6wayNRTV/HkK0sQ5i3HNRqW9pzkGVMkMVnxJBmuwQAkJk6HkBlqr7k2kqUb6h6qllvK4%0ABmxCVJXBGswm122pEg6m7xthSKkp8WpG68w0jixr4njwGGfa/qc5jSOxGq7nC9PpkWk8EEtBldv+%0Ar5Ri8iPVC+tMoSgxMI0D8Xrhb3//L/z6b/+WsKwcvKcuZ1LcWNfE4Byjt5jaOr6+O1qLPY6UwTF5%0AL3IR4/B6IFaNtx7rhHGoKgz21ljnjjiQiBWwGYNFq4LKGtVYmlmJl5DsxnIGulKo60rRUvPVnMi5%0Aoo0V5mgqlNxY27ky0YRUWuGfjzz89f/IX/3FE3/722d+9/vfMr+c+eOnVwYUjw9PmFwhtb5tvuIU%0AnB7f8TBOqCK2GWWL2AK6e2/pSlKZjCJX1YholS0UzvPGai5c1oWEDAhzSgLQFsU6L1xeJcVwWRZU%0AS+I9n19Z1nk/F7qyozf793tMBxf6YLQqZCCtpW7XVSwpxLP7C/CxQm7JZs56rNEUVSnq1otZ6/be%0AsoMZ92yebQvkJJ5uuQrTTpiFpjHx5edCCOisWn8q+3b38dIgHl8d2GrnQq2VfAcUlSKpfcb4G/DU%0AFpmwX2AY3Q48Ac0ouzu5aVSBkgpGWZwddnsS8bzpoFNBx4wmkSqtl5fXnnLAGAHih2GQ6zhOEtKj%0AxMdHIeCwjlFCgOxNMp9SQtWbRIx2vtUme8+N4SdAX+I6X6glUfKIRvoRoxTe2cbWBsaBNZQmPRYC%0ASMkV7SSMquYbG77mlpRdIjRfUqs0RWtqquSUyC1ttihQukj63fXKJjc/IctQWUJGRAZdaqQmAaIE%0AP0pQIrV5SyYFbJ/XY18+/k0AQiAAmWq6Q6PEfJYmD7nOUlgqLd4jKGnwdO4sFgRptY3KqhSpoYK1%0AdkMomU50FkxK8XYDVzEqDjEIwJE0x6NM/Y/HA9Nh4HA4SDrSGrhcLui2GLsJcUdSd9NKZ4ihUdFa%0AekZ3OxefnhFnHTTWU4+bBRrN1eybjza6UWFlQRujGQZ/o8E2xkiMgRg30U2PA+qid417TxEROYGk%0AZvSNpdMhewRfZxHtRVwz5a5VjJw7w0j8hxKlVkFzjZObrop5YSniu2KNmEqrmoGIUpUQFub5TNwu%0AwgxzurntezKGEjMuNrf6xpIyDfnNtbBtCzFuWCsmbTEklutGzZXRD42NFcSAKyuc0RzHgYdx5OAs%0AT+PI8fEB+803DMZwsJ7DMOKMZ1CGwXicMXgttOecKzFXUi6s775mXjeu60pKifP5jT/98IHXt0+U%0AlDhqy9M08f504tGP6JixIUkTczhwSppTUSwx8dtY+H75hNIFW8VIUdeKarT1Wj6fRKSURP/d6LEV%0AWqOqxTuhbd6mSwZTpjRfowJNlsRe6Crrdlr/jTfdGCrtsKhV2Hm1gRS1oUV9inzPBupTFG0aKHj/%0AUPt/qPSJsaJWvU/0u3t/LTIFSSqJ3luLR4JGpEM5BEIQkEfiQESLL3GoZWdT9QQR8Qapu3FgrYrT%0A6cT753d4o0nbSokbl5zIMVJyYrSO6hzHceBsLGnd2C4z+nRiajH3yzyzXa6Uw4nJer56euQ6X1DW%0AcPCOaZSEAS3sUHLcBIjpB04Q8KWUZoSphFGggRSi+AFdV5Zl4xqk+Koa1lx4Wzb+8Q//iimZ8+vM%0A68tCDIU1Vy5bZEOhpkl0/t5jVAVjSFHSDGwBp8BYh7aGqkWal9uUqjQHiYwi1gZOeU+pktKSVCVr%0ASzUDyovvSVWaFBMpRuz1QtKAMVStscYL1ZwqwDwCBtZUSCrjrGrsI0dFNNrbGnBuJJfC9bpwXVas%0AM2Q0l3XjGjfKfMaVJ+xxwqHJVZOE9InWBa2sGKWvq7DTvGdUilFr5poIOaO1xLIPxjAYTQqBuC4s%0AZ0sdBcAuKSBeAG0fKlH21x7FWsUDaDcivXsIeBRoqq7du8O7gZrkfhtHkeKIB1kV6rQxN6P7buys%0ADN56nDfNIL7HqqedgSqgvcb7DXe1ci7WItP1JqOIMX4mBwVpXp6e3gGgtZHUrhZhbazezzE5N4Rp%0A9HZ+43x+3c8PkDPPWPMzQ16jDc77nQ3Y/QEpN6mpak3Mvhv1qSQSACHnYtyL5P09DjdPkJwTZctc%0A57n5pcmZUHJmviaclSGF+NN8IqSMUQpnde8ym5Q8701UUSI5Kw3YOBxOTJOky+km6ZRmC5SqYkov%0Am6KYlccMKqHNRi2S3BdSEkaEFmCoM0q2ELjMM+71lZCyMMWWRby7soDqfW/uNYMQgPpn2X2FvjDA%0AuXvL+r64bZuw5JwhbIGYmn9cY2CgZN8syH7fp9/3KXWdAS2S3UooBWMt4zAyTiPLurIsizQlqslh%0A2/N1hmoFnLUcDgeOxwNu9CJJo7KGjRQjzkhz3/2rchabU9Ma0v4+fnbs7GdUkzHXLiXNaC+TU2st%0Axjq8c9J8ID8TcyCmz9dZDIH5OotPY2fO3k1vjVZYVXcmzK7Ua59VpXlTpUhuNV1NvQGTM1FqHbEt%0AyDWhi2mGqk2CKAtLGucqr2Fog80u/5KJcUvLUaD0LZG0e5AojcjwkrAVMQrtHU5psvyjJvuSxFur%0AjUgEWzy5ag2RreCdxRlhspSUxK+rDb9zSmwxsiVQMaOKQdm62wU45wToSYLyFJKkvBqDtw5PJbbX%0AlmNsUowWi65K+9xvScKpinSsM4Z8k2rkxgyhyPru6YmfLZkqgEJqbCxdaTX3wMPTA8fjQXySVOUw%0ATsSi0F89M183zm8v2MHjf2ZW3dUJmzx/jKyXM5++/zP//A//wB9/9zvC9SIDyDqht4vsB0Wk26F9%0A9v3hhoGvf/ULNmeI3jFpRVaOUDRFaZyTYAvVRIH3Ru0SGNK8yBpb8uH0CPTggwYaNgQ55yjSQS2+%0AZppbzVe1mLTXJlc17fdVxABcG72zkSdteR7f890vn/j6F088jJY//+GPzD/8QHAO19ZSCQGMABTH%0Aw4F3j0e8Al0KcQvUmNApo9vQos0qyBQyugXJFPIWKJczpmbetpktBAqVjCaULDWC0lwvV1JJxJh3%0AD6/leuV6XeQcbiBu3y+lr+nAc7uGZi5tmn2FLoobC1LYecLi+HlDLgnCMhTU+54iHrR9pio1e/cQ%0A7ez8vH+mPakT2H1VqZVS805CNe3+dc6319QZPjeGZy7No7XcAKHO+O99ggyMxSd1r3v2r5uxtJBY%0AOstOvvptodraKne+QqJquO3ZXWaVtpV8d9ao5sEoDCphURntcE5S61ISKXyu6me1Ta83upy+/Z/2%0AugqlSm/dXNJu0kBV2baVnJMEM5lbsvku01VS+2i9v1xSCAJet4Ty2tLEQtyIcaPmJPLZBgrmuEnt%0AGURlg5IryUpqtbwZsJmQe//eBvhNSZVrxfQ6TEMt7eZoGoSqv9yXPn/8GwGEmhF0kzgZbXCHA4P3%0AiIb3I/P1Kjed6TF7vYiQaY1o8EVqFkJoi7rsOuJOyeuFdW6UsI7+xnajVwTdC8F8pjcUZHFhnsWo%0A1VuHM5aCEsaCMzuYIkW3Q1mZ8N7MNiU9zQ3yM8Ya0pZvKTApkKt4SPjB7ze6o8lrUhJj4iosoF6M%0AdGArxsj1unA8PTAOMj3tbuNdZ9lN9oB9E+mAT4xxN47uaHj/uV7wHQ6H281UYFsjKSnG4YQ1g6Dw%0AJbf3U8ArYzU6K0EsVcbaSs4bl/Mr13lmGp8YxxE/LDhnqVWxhYQxhS0mYkySkGButPBllal3T0RL%0A1yvLVXwgxnHEe8983ojLyqQt744Hng8DT4cjv3h64t048DRNPLiBg5WYcFsVA5bRDYzGSQxqqTKR%0ATEUKJG2oh4lylIldyqLrf/nVd3z48CcpFJ3ButbszotMdWNlXBOTinylHO+evyVbS1oirx9fxbCu%0AiiZY5QKmgJJCrRi9+wblUmRqbQ0hJZEGajEL1FrtySYdXNl0lOtoPj39HshFGu7BDghlsnwmARMA%0A8gYmdnS9b/q9s5AD42aUd7+5fzkMATHXrYVdtnk/MZH7JIokpsvitNxDWpk2YVEoZUlp47oucqA0%0ADwmr9F4sl3at3eBdpDlCK7VKEqG0lsQtbzShFrwVA+MUNtb1Ss5B5ELTxOgsy/VKXFfKtjH6gcl5%0A5vDC+eWVp/HA9O4dX3/1zDxY0JXDccQ6Q23Gp7nIfS5NvpO0g5wFyNNIgkNjgeSYmBdJ83p7e2O7%0ArsRtwwDFGGwq2C0yGM+gLG/bzJ9frqRYyMqypEzSmmkyeDs2JkKhVi0gWZMKFC1NmBk9yhhyCOS6%0AyTQ3y5g0a0UsiYyixCKeMkUA0mWLbIv4D1ljKVYTmmRUB4OKDqsc2ni8NRitIMMglSheKWwFpxSj%0AteAMJlfiuu26cK0g1dKArISbBobBk0thni+U68z1MPJQBqQ0NSgcNW+N7quxbd3bIlMq7Q0JTawK%0AFRLRWIrzct+miE5ZivBtozT6srPNI0gJKC3nT9n9b1QV43VM/RlLwRqLNbYVF6KYGMaJIY+srUA7%0AHA4463YTaOdcOwPZ7wUxYDU444QJ24qi/vtyi4X3XvbwdV13z7tPn24/fy8FVXfTcQVtD2ZnFA6j%0Ab34qZj8vvZc0qOtyYVnnW+GE0N7X68xoDPUL4+e+t9zT7IUNe1cN9Ilk38u49fj938kAI/1sfzGa%0A9r4Iw/Uyn8kl8fDwwPFwpJbmwWYFkMlNShqjrHmjhUXijKZoR86gad41naVRMwUkjlyJGXxMlZwV%0ApXYzTdNAdynUYsos68YaUmPGiTG+pKhqWedat6TTyPn8xg/ff891ESbdZZ65nM+crzMhJZztMrB7%0AFZicV90vosfD98L83rCzP/bJeNxwzrKlsEtrgdaE3uRA3RidknfAf6fI9zXV7g1jDIfjga+//pp1%0A2/jpp5/EJyt24K6taeRM11UxDiMPpxPH0xHr7d4IXy8X1lxAiZRQwj9yG6JVCfbwDm31z2RxSquW%0AxAbdR3KLkTRfcLVgU5PjVIkw11r8KXIDx+0XrtIpZ9Zl2QFTrTWpdGlJxVkJ+pBPQBgL0sio1nsU%0AthC4LnJ+hZxINHPrlKS5sa41f5Ftra05kI82pUBVBe8s5Cxyda05eE9WipgCatnISuTWyopEzhgE%0AiMtAVugsd3y3qRWfOtkvY5OtaQWmKsbBt5ADyzlElovsKbHdM84qRucZrcNqJdPuKmxuo/UOLpQq%0AE/ASNVYrMHKPqBhk6BQz3mis1qSSGqtL47RBN4DZorBamFi9fOjysKqb8XlOd81q687uahZprhU9%0AKep+zci9ci8Bqnz//Y8Mg+M//ocTz8/PWOeoCobDgFeORz/x/Y+fOM8zxrSGt12b1pqHp4OEHCSp%0A6c7rzPcfPvBPv/47fvuPv+bjDx8gRE7TQI4rD95TdR8vJMIAACAASURBVCGVxhjovi/t4QfP+2/+%0AguA9yTlWBRkr4KU2OOv2FErBINQ+/JV9oDSQQD4fjWn7LfS48L7/7n9uRv+qgXGq+QUpa27zRN3S%0AxnJpQR7iUSkMRKl9Jm8p5pH/5a//Z9Jf/iXfnk781//7v/CH3/2e88sLtSaeHo7oWrBaMfkBXTJx%0AeZMaKOWWTNfOE6SOyY1PXxQNRIuE+QI5stWCokl+q8jRSt14ez0zX5ZWi5UdZOz3vww4+joR77me%0A0tsl2aWDjHBj8ij5jwBlagcIuvn//aN71XTmTgelQDdWTL6rsduem/MONOXU12pBa9uMqwUIuJ3L%0A+k4q3ZPRREiJEiVCac9Rm2ukfPUJluyLSuldBdCaCUrJOzgifmc9oKbV+B3VumNI3ZMoev/apWO9%0AL5f3JnO+nImNTAFNgt0AuVJcA4SM2Jy0fTgGCUoKLVm1r+N+Rt3Sdfl8Tyi3RNXbEEH235wTMSdq%0AEHD9ZpLdPfHkz/3cLQDNaF13uXIF2nByXefm5SteqjVFYlgkeTQF6Z9bXad62EBVIn8UaYj0bEUS%0ANMWCplKNeD4oxDuRdEuD+3cBCHX0EqWbX1DBWvHiKUlYKClJNHRF9Nd+HLBNRuWsbGZWy5u+Lmtb%0AQH0aOWKdI0bRVyMM5WZc5faUiWGcsE5LYkxNnM9nYgycL5rBnxnHiS0kakkoZYlxk8NXj6IrtLZR%0AxHVjajRNtXLUciuAxS3dysSiFnKqmJZ4EmPEupssq5a6L2AxXFxuvgytmJbUFUdq+vvut0O9ecj0%0A6ZxxrkXE327KjJiXbtvG4XD4DBC6N1ZDKYZplJuiUQfXNRK3gncHlLJQI7Vqkda16ZTSVSL90kpO%0AEqOtVWa9vrFez9TnxOk4sV5XxvEghqtFpBEhiiH34ERPqrTeTVhTShzGo6ydUsW5PUaZMA4jl08v%0ALJeZp/HA+9MDDwfP1w9PfH068WQsj1XxUBUPSuOKQsWCq4lDtuJBklp6QZsYhc7m0gllDVhDVgrn%0AJ95/5fnKDUIFpPJ2+cTHjz/CsjKNI4MyuCWhljNTURzfv8M+nHh5/Mgf7MAP64wx0hynlvBCUkIv%0AzFoOjVolSpGW+NIOcL2PIGUCHkMipSJmbLmS1W2aegfWNwpjk4flsk9de9GccqYkiR3vAE4/IFFl%0Ab9grn7OYxPertvjGu0e9+QilkPaNWmuJ+s2psK2hXevNhE0bQygy9U8xCyUzZS7ziiqteWl2H0ZJ%0A8StHZ5FivnazVZoRfWRdF5brlW1dMF4kad47psGTVgF+5ssZ96g5HSaO48h6PpPDRpwXTm5g8p7R%0AiESqhgg583A84E1Ls2vpU+u6iAGilhQEqyTRQiuZtFrnSNZQqiRtbDHyepn54eNH3t4unM9vlCxa%0A+NE7Ipo5SPPxeHpgPJ5wwaDeIvG6oY3IHCuQ3UC2zVyvFwLGoBHAszZprSlgrMIpgylQYyLFAjaT%0AjHiqFaVQg5WJaZF7QtcqpomqxygLGKaSQg2G6jXGW7zzDF4M+HWtOCUZM4MSUGg0hoOXVDKhhi+k%0AJAbJgx9AaQY/cjw98Pj4wNPjEzmuxMXhpgk/TbhpwjXQx+Q2kUoy2aYl2KiyYTAcvEGPA2rQDFtk%0AKxCNZyxaQKMMl2VFK8XoLOM0URWs2yZSqCaf1VoSa2wbOPQioqcx9oewHo5yDa24Ms7vXm3OOR5P%0AD1hnxYunCJunU6JVlcZWq57GaJtBvyQRCX7SvVnk/OwRt7oVcdfrIvuxuhWo/b68u0UJIUjh1wCs%0AzkzojXKtNPD4FkiwbRu+MX9iVIR1wVgrE/+7R4iBeZ45jDKYuPcYume3dIaLnFPdD0eJ2WMR35Ev%0AS5uHhwfxj4ihsapEGiEDHgGAUxBT4l7MixdgN2Vufmu1ivbeakGYkFSgioB5yojcYNsSb+crIUQu%0A8yL+dW7AuM74E88SATRhDZmcg9QQNUsiWdtPUxGmEFoA22W+8vGnj1yXVQxRt2030ATVinIQt2AB%0AvHMbPJV6k971NVHqLY11/6zb97Zto26V6G07E2Tq36OO5TXrXZrWP6se6HD/vH0QIPItxzQe+MW3%0Av6QqGnhiOL+9sS5rq21M80do7A5rJZmnFkqS84XWgFotcoNaSjMFbs2tQjwMnWv3whcUIRTKSBob%0AtZCqxIqvy4LJBRNciw2/PWcMgS2IafaXMdHUHjssDMRaBViLLUJcq0oxwnyh1hbEIElyIHv8cl2Z%0A/dwGkHJPaWPR2ojnpXUCyAhFQxiWoyPnwhpWqVedQ9VCzAkQ/8GiqjC88kq2SkzFq4BYuRRh+rWJ%0AOEXqMlUbi0NLoAHGSvPcAHDiiqb5d2GxSvz6vLViHWOqyCqrfI7GWMzg0aWgdCbkSKwFrMYgoS3e%0AWQFOjG31YW5S/oRWXkCEmElhI2yJSBHQTzucsmhVUZ1K2NcC7JIQWRfSzCojLC2xM+ix9MIOUo0x%0A/fnn25rcWvf8qMM4MTbvzut14Td//xs+/PSR6fTEcHjk+f1XOOd5fJiaAfvtPss58tMPf6TkjDMW%0Ai2W7vPBPv/5v/M3/8194/fEDD4MMiAgrrgFKBdp1wnAQJuL9mtbO4w8H8E7M79H4ovF2wDuHNTfr%0AiM7muN8TmlBQ7qVcduaPVn3/7X+HlAUcTW2wJV4oqrGDbr1Nb85rzTtrptZKWCtbkN+XVcKklXej%0ARw+ew//6n3l0ll8/PvD9hw/84z/+PfPrK+/fPfB0OKEKpC2wXVdqiLgKtoUpCHNTgECxD6jCcnPC%0A3gkyfQTjGMcjyggAqoylNgPjmis11SbrqSL5Q/Ywo438TJW9SlQjRxlCpwTMpCTJ1AKKxH1/lN5M%0A1lN/7+9BnX255Sr3mxI2sPjLSeLmzgZt0l/VpMHCykz74NRYjXe2haF0NqycfUJ0aMP9kkk5ootm%0At/NXXzw3dyVB+3v3mdPt+jqrs4M6+1q52yu//F4HUPq/M6aBt/252/nXGUalZBkurcIQ2okd+xqW%0AWkAXRWjnOiXtg+XYiBb95zvodPscfv7odUG/pvtztP9da00l77VRbl5AtfUivd5SyGuy7Uu3wUUJ%0ACpUzeQuEdSFtmzxfSsS4kWMQH9nG8iJXSJmqAiVX2Z+NwTT4RiRjmlqFdWuM2/ufWiQZuOTU7vd/%0AJ5KxlDKqiv8Hpgp9rtHLj8cTW4ik85lKxTorLJDDUcwnjcG3iVnYtlZPymKzXmLr9oWAeDf0aadq%0ANDltLO/eP3M4TFyXC9frmZIjb29vhLhitOPh4RFj3M5m6rKUxlZlaPmbusWu0mjDVcuh3Jtcoex7%0AKVqRhR9T2o2pp2nCD3436TXGiE9OuhlH79Toduda1xO+FlDCIOqTkpDEFHrdNqbjYZcN7FPAItT/%0AbpQ9juPPUNIYI6VWxkkOPN0ozVuIhC1xOj4gy6kxHLJExivdthdVWNcr1/XM4fiEVoX1euF6eSHH%0AlceHB05HSTEbx4l5FilTyoiOXY0Yb/cDpgMYztodVaZW4rqixpHjOAq4skUsisdh5KvDxNeHA4/G%0AMuXCqBIjhqlqfFHYXHFFM5rEaDSmCqBSap84FJksVsgazNBkZSihKFeFGw4Yq3myiielyFtAbQGb%0AKx7Ndl1BKR4SqFD4Zjry7cMD17ASrHxeibRLJnaJQitkcxW6vsptPcsCQrA3hSrS9KyLRNxva0Qb%0AfWe+ZlqzZ/DNHDYnmTLEIEbqqSX35STvccw3c78+LSGL70S6azCAfZMESPFzQOieGSCHWW5TEYVt%0A6yal3Mx6036gOmMoOGotAiQ134mUMrYZKDZUa5e26e6rVMU3SHWgqIoPQ1hXrpcLl9cR+3DCG800%0AeB5OB9J2JafA5e2VyTmOxwMP08SnWljOF67jgeeHR54OJ9y3v6CkxFfvnnk6nWRD1UaK0FKa9Eji%0AU40TM9laavN1aDp8pclK/MIuW+BtXfn4dubT25nzfCVlMZwdp4nRDzLBqpk5Jl5DxkwKDifc0zsq%0AZzIW6z3KaLKqmOlAVkUaPAVWV3wdMCFAymzrRgG8OeCNxhvD1poemcgL+0orjTdOPHeqQueCwqJb%0AuoIfB4bRE5JjiRbjDQwSm+mt2Se/kQa2Nv8JnTMqS5PnrGFswMK2iTdUycLSs9oxjRPH44nj8UTY%0ADOt1liS88QDOyw6fErmkllTXbhKdUVWkgHHL4kk2HXk8OLTTXEJmLaKNVwfdJrmVbKTQmkbx1Ci1%0AcJmLNPUIu6rq28R0Z/F8IZXqMq3eYmilxQx0Bz7VzspTSonfnb2xcsxdgW60NM26NTMSl92/Gps1%0A5r14MlrjrOcwTaRWuHbA50sjSdWuVe/MWt3AgRtFWgo8kfOGEEhtkioplEe2zRLXDasV1X4OCJVy%0Akymt67q/F0XdpoWdsdDZQx2Q0UZhqrAPrDFYZz577tPDgbe313aWyT7rnLCGYwisy0rY4mf7EG2P%0A7aBQLgIayBX0SOyKqezpKEaLBPL17cwlyJn86dMrMZe9pugmzAXaUEiMyEMQk9fapCzW+pawlPeU%0AzYIMwebLhS0EclWkksm1yHtgPM47qHn3aEpRGM49sVHZO1lHm+7XL/ZquAH4ueR9etj3T22UTJnl%0ARwFpKEr/vW0ocb+GZE/vgzCZVDvnGQ8TORdiTGzrxnJdqYjvj5x1AlYoxIA9zbE1xHLOqCqmvarI%0A2a8Rll2liO9NY+VopfhZqa96cyIG8rkWstBH5HwokkilnRFqv5KgjUhsA5bPU8t6wyTyvtKGbuU2%0ADa99In67L6k36UWumRQTYYsiPc0i59bWNravEiuBJGbL2kiDfZ0TG1kGoe01OWtRw4ir0pAohXhe%0A2hN6eMQcRpay8XZ9I8SEU7Jn6aKopCaxaPdxl6lbix6O4ufXGEmlAYe5RGKskDMWRVYyGHDGUqpE%0AcxsFTo5zYU7FSE4yxNm2gvGRoXq576use6stbgS1aVQSsMKg8M4zaanxzGHCTQdhKS4bfTKfs6xF%0AkTIWaQRLBi02EtZaGdI2bxtyl4FoUDKIuW/S5b6tDRCV9S/R7JVt3fj973/PH3/4gWIkFev4+J7j%0A6YGvv/6G0Q+kFPif/tNf8/DwBMC6LPxf/8f/Ti2Fh8OR0Q2cP37k7/7r/8lvf/NrvFI8H48s0VBj%0AYHKevKxELSCNdY7nr776zBD2uiz8v3//a+rpSJkm6jjg/MjRDhz9RHYOa30b8E5gTJMb6pY+3FOr%0A5Mbek1n7UIO22QnNhFxbTLmCLQa2lKg1iS1DTMSwSeDEzi7KlJhJOe0g/RY2thCYt43f/uEPXK8L%0Ay7zy/vGZvG5899Uz7w4j8+tHPvzpXxmsYbCWtG2UNVJjRWVhrFnhSpOr3j8ncW8WBszgxNC9oMhN%0AWXKYPNqI2f1Yq6TYtWH3ON4Mh3OrX1UDSfoQE2Swc2hrUOLO88586bVvbKyUPYyln2iqNobNl7WB%0AawziBggJlQ90AxcaULyvz35OZlmTSoN1EmYzeLebXlPz3i/tgD2tL+v72N2Z0CVVuyXI/Z7X/i7v%0AkVhodHbt/l6pWxLavVE1sNcO+3PVitbNV0jfeRHVsgNhIUgoxU3xYFval92fX5sGsjdTcBpjtPcB%0AX0rGep31JSDU2XNd/tzrgxuLWQChHqhxX+ul1NIKQ5TefB/YNKmmtZhWe9fSrF+SWFOkEKndc+4u%0AaKGvO2WtrFEgRQHIMA7jPL6fHbm28xaqEkUO5Ha+ZWqODasoO4D+//f4NwEIlVLZ1kD1LZpPKaEK%0AI3vSdDzwVOs+oTWNPaSVYm1MEWePgBaNfaFR7YQODVqkKrnuG54cIDJxyrng/MDX337D48OJj59+%0AxFoxPf70IukvRotrf5/Y1iomoLUWrldpOP3gmtxrwA0OtQoKq5WBqihZ0DyjxSPIevFaKVUQ3C2K%0Ap8BR610KJY1sk53lRAwRZyzH6YA1N6d15xylCk0S2Cl1tmS2Ft0eU+ShmUIPwwA9gSrFm4eQtQyH%0ACesdNLZTKoVlWym1ME3TvmloYwgxEEPGPkm0Z0806Qd1T8FQWqLRl+vKw8N7jIbL/Mbl7RPr9czz%0Au28Zx4Hj8YAfRpSWJj/ExHXdeMzT/rnJmpGb1Vrxx9BNuLktK/mYOAwjh8HzMA6cppGD84xVobZI%0AjQXVaABVZapLWG2ZtMFmcDEwNAp0UZpYK7mK4aPRoq0vSqYqUpxWVI4wzxQnUfTPzvP0/B5VKm8/%0A/EScF2ythGVjGEbUNTBfN07a8j988wveloVZFYgyLa7KkLoHhJLpZgEwWpJQSPu90pXFog1u0qst%0AQlWELYrvSxKzM6WEFdQTXGIq5CiFek89SqmQYtmNmHtqkiSI8NnnAHfTgy8mAV/G/8YtsMzz3UbL%0ATdZgblPnYhIlRXISmWJBJu8aQ9GFFOT6KuD8wGkSGWOOiW1bhKqqhLr8/1H3Zs+WXNeZ329POZzh%0ADjUAKMwAKU6irIFqeZDt8Lv/YUe4w/aT262gultqSSGJogkCIFBAVd3pDJm5x35YO/OcC7L1zM6I%0AiiILVeeek2fn3mt96xuMEWolpYgktSDm5iEyTSP7/Y5N19DoFqtEQjY4xzgeBBBqGlZdy3bds131%0A7O8fGPd7VIpcXVzxZL2BnFl3Pa2zHPd7SozkCJEs5nBF/GAwrianFLCi8/elsBsGHsaJ2/2B3TAy%0A5cQQE2MsZG2xTX1mux5XZW2lgDLgS+YQPev1hicv3iEax3HwmLaRgr5teOf9dwlEbu5vOOz3EBKm%0AZFxR5DQRk4dosKrgbANdIY2eEqVxykVS8AoSmZpVpQWXE0X6kXeJ0Zhi0Vb2j6JZ2AspJsI0CcDk%0AGlrXYJQjJ4lfdxascTjXkmKBYipgKV5AbWNZ9Re07VpkrFrkudp1JO3EgFArTGNq05SwjcUWhcGh%0AjZLPlBVWGdrVhiYrzODBF1kr2jIGjzlOpMrAAGEslqIk9tSLBFjJqiRkSZLQVmMrM+f8ssYIeFRO%0A+2HxUZg+Rp4C8UtTdT8zlCISPSXOgjJ40IqSo5izn03Hhfkj38MsD1726Sr1aZsWFWAaJ1RBgg2c%0AFKNnDzNd25KigJklJ7TuakR8EU18TuRGjC6j96hcavFu0AVSiPJdNr9dXszxuFoZMb/UM41eQCao%0AhRnnn02dptfzlE6ps8wouYZx5Dgc2O8fRLprHcposhJvkpAiZFXZuhJDr2v8NUrACbRIKawW8Hj2%0AGKGUJfxCesrEcbcj7g8Mw8DxeKxGwYhXSphkP7bCBM7IwCCVjKHmnxe1eIYZZ+s+X8FFZCofR5mC%0Ax5IF5NXzvaCuxyo1MIZQ4gI8mDM5jDQlp9TQ833bWmHvxQqgnhsozwbxlEqpli6xptfM7FJZ5+eT%0AW5EgSqM1DAOvXr1ie3mBUqr6F9ainFqI1zNGpB+KSKkecnO6rND5U8pImF+ViVS5pjZq8SpRFaR6%0AtOaYnVSQQIScJYDAWPrVisvLSy6ur+jXK0opVaq7Y384cH9/L9/t+VWQ766Az4lF8lgZn7K+T9M6%0AVe+bVQJkpnpel5xBmSURRwJGE+NYzUELbPoNFxcXtBdrjjnjVUE3DfvdjjAOGGto2x6mkegDm67n%0Aow8+5vLp+7jVE1Tf8PLuW37x2S95ffNNNb8XRlMZJ0nGMpZ206GsJRnFlLPIj7J4DZl65vgQSAly%0AUOhUsFoRMoSU2Ty5pG9aSlEiF1YJhaRZWTSudaS1AR3o1mvazYpisni5lEgOmZWRmjXEgfVqzfPL%0AS1ZX16yur4jOshsnXt/e8+bmBvCVRXCStSgUxkikc5JQOaw1wkSoA9rZLJf6fWUF4lL13auyjyqz%0AaBxHcmNJuRCSMJdsK2vv1Te/4eVvCl9+9iuaygR45+33FkCIUlD+gMqZ47Dnm/sdr795ybdf/pp0%0A3JGNZSyREjzEwPEw0llE7lE0ru159vZznDsHhI78/a++JTQNedXTXG7p+zVPug2daWUokBJ937Pd%0AbLCupe9XtG3LatXTr9YydDYyWJgmL4OFlKoHlfxKOTFOI7EIWBhVYZjG6p/pmY4H0jThx4HDw57d%0Awx3hOAIiLRNwJJJKZpxG7u/ueHN/x5ubOzbrC2JMPL16Qt+uq9dbx3//53/OF1+8xWH/IL5wPpJ9%0AIodMk5Q0/UV8zZw2JCX+blqLkb6zoiYwgEoFnySoY7Vao42kPgGS2qpO7I9lD6uAYVEsgPsMdpwz%0ATKwVYkLbtouFx8w6nQeagLCr6+sYoxcP13lz2G7X9H0nSoIq9U5J6iWRilHB5TNPmyyDTsHAjMSs%0A1/cfq+x3YfuXLMNipZlZdaV8Byiqn+13ATwLG6cOcEtO5KrSyEUsW+YgoxmMEWNrYUJTwXjqAOqc%0AGKGX9xyXe74MKWqfYJ2pAyotrGirFiuIUjIhZFIMAnRlAd6og6UZPCuIH+rpts/f4/xZWe5J17V1%0AuJLqOZuXdmfxa/qO9GpmfpUifnLiGSV4Q7Ca6KdqZ6HEOyhnjJG6PiQvQ00NKWqikfdjKgAWi9T5%0AMVUWlBKwfP78uQ4D5ONpIYUaSWCmJGGYZrHV+G9CMkZFVq2VafKM4sUYsdqIQXJl8ii9r0CJZpom%0A9vs9OdeoSmXYHw5M08TxOJJz5nicOOyr3lsLYLNarZYEJKHTSaGyvbzm6nLDcTgSwiRgjBYPE2NP%0A6GkIgWnyNI1DKSQOubGg1zSdY7VeLebLwqaB8wmEmguHGeXUs8mVbBwSUzsjtdUUN4Vluts0Dev1%0AeklKCTEuvkCzD4w2RpLVcoQgk5rCaVLtnIPZzJq60CuluKlxf7NRnxwK4unR9/2JYQSMfiTliLFa%0A/BeMwiu1bIJKuUpvc4Q4kRNLuloYjxz3D0zDvnoSVPmQEv15yhACTGMixDw/X3XJnNEV9Qn5DZOn%0AxERjHZt+xdXFBVdriavMoxf6sXHktpB1IGTFaBxN09LYFpUKJYK2HtOvsW2LUoWU/AL+zGu2BPHs%0ASFGm6C4JGosGlSSZpm9bVN8zpEw4DuQ4oRrHNBzYDQPdsye8uH7KV69fkacBrxOD1mQjrvNaOOgy%0AuTMKZQ2pbniddXWCJ1HgresoSg5hajMpHgj1AKhFd6kaXwqSCJEEpJAN5+QdNG9AMyD06ACJJ/rn%0AfDieG5TPk5Lzy08TDw8Py/8X8LACwMqzdmvapq0aaIninuU0q66tjAYIfqpAq6LtWjaXFxjEF0jt%0AJQ48Z/Gecc4s0bIi6ymUqGS6noK8Vk6SsEGmdQZrhbPtx5HheCDHKy42a54/eUrxQZgs2rDue5w2%0AQnUvMj2kTsFTkcQBUcxIDCvKErJ4+9imJTYtD4cj397v+PzlK24eHjiME6ZpsV0HaNCOkrJIySZP%0ACmCqvK2xlugHDvvEqu1YV8+iw5s9xVsu24a3n17zh3/0U6LK/PMvf8Hnn32G9xPJR9raSCptaJSm%0A0XXS3jaExomJdkqSqlTXZFFKACEUMZ/oxDMrsyjxeNIm1USdBoUhFUXIuRpOJ9p+Rde0tG0vPlw5%0Ak3OdzJp5cquIPuFNrMlsUhwYbdHKUopB25Z+1bK5fMq6azE50pXCxjhcSdgcWFnQcaIEMcYffZDI%0AXNXRui2NMtg8ootHFWGh2Mmj3YE8iewnJvFzyBka1xEdTOORSMEUiWJWxlAqSGv1Y/bKycw/L8AG%0AeHQu1RNl3lcqE6ZOcfMs89SFnBVK5ZNZ+xnt39RGdC7cZuaOBBi0y/kyjXJmTtN0Mh79HZKYaZrw%0A3mOt+Io4J8khwloZl+ABCvUsmFmnYiCbUiSE8lt7wCwvPTFQ5z87FaF1e310KaVqEXTyCIvfkaM9%0APNxzOB4E1NDi9zNME2UcF8ZW2/Zy1nnZQ31OwgJNYuxLETYcRQvgkhWles9Qm8/ixeh1yhGfpFks%0ASIQxWpOTDFfaVmGcFkA1JZQSgMNpg9GOUQ34ECvDVYvEunpHOWcxtoFa96ScGaOEXoAiqRNL1mox%0Aey9ZWDSx7o0zKGS1Ii5T0XMQTS2yRFssRRV88KgkclQ9DyIKzN4Ronoqld3BsnbmtQenRiKlxOFw%0A4KuvvmKz33F1dbVM0VNK0oxqAUJjjCLz0BLdjakgSyno0TAeBznntBju57q/Ks0c6CYT+JLR35mC%0AasS0tTA3OALOWaNZrze88847vHjvXS6vrtBaLwO03X7PV19/xRdffsl3L3meTkbS6sygdf6d2vjM%0AMgwtfErxpCoCqhQESLbWClMqZVSBxjVcby/49ONP+fCTT3n23vu47Zr7MPLlV1/x93/3d3z168/E%0AXkFbUbf7wvXb1/zJn/wZP/jRz+iu3iIY+Ptf/RP74jmEgexH9OxzgmK9WvHui/d494P3efrOOyRr%0A+Pb+ni++fMmvfv05+4c7Wiv3W+dE13Q8efKM9dVTmsstqVWMObA/DozDSNyNlFGkeE4J6L7qeq6u%0An9OtrihNR399hVkZ7o53fPXt1+xu7vB+R189XpyxPH/2jD/62c/46Mc/4oM/+AHFOf75V7/m3/37%0Av+LwH/8T/jAsa01pjTI1uY0itVIUEPax7EMaI2mSKyivVBXO/I6r1H8D9KsNw3Dg8y9/w6v7W6KC%0Ai+trXrz7LkY76UeUoTWSCJbOhmEpeF5//hlt0zAeR7768ku+ffkSfzyw7iwqRsbDSGctxhkO+wf6%0A7ap6xxSazvHs7WdY587emvQEx6Nnmo7YMHJwDzxUFs393T23d7dorVmvt+jaV3Vdx2azZbVeLyoE%0AhRHbjFT9aFIUkDYmUg7yPASPz5FQMsdpZIweXcSzhSBSnTQFkg/CtF5vqpm1out7ms4RoxIJ/X6P%0AQ9FWE+lwOLJtV/RNy2a15p0X70BO/MsvDoQcsMoyJU+jLZYAQRpuayxWg1U15VNptHGSmNp2GK0p%0AKaJ8IGdF33eCAJylX1V7JVlDdXeczdJn9lCse7JSqnq4nliRczBCX9Nxx1HOxlyy7JE5E+t5MPcr%0AxpzLquD6+pqu6+jalci9MIzjiFIn0HNm68d4b6d5owAAIABJREFU8vHMFbw3zp1Ze8RlP51N6udo%0AdWtOvVIpj3uoZa1WRsw5a+ccEEop4aqErtTpiNZ6OUfm+n9KfukPZoWLNgZT5gh5GcCU+jPn+zM/%0Ai3ON5KpX14kIkMWrcd7H82zWLgFIguHWqY2e5W+VQVY/5myHMs+1z8Gh+X2d26WcD96m2gfH4B+B%0AaVpbbINow4s0qjF5UgziLZgTTst3X8jYxrEyGlhxGPaVwKGq/1GDUgVrbL1nGVJNBq4+tjOQK+Bh%0AqvdGAPiUNDmHOgJJoJI4GimxnfjXrt8LQGheFDEEfFFElReGi0JiX7cXF1jXoLRZwCOfYjVg3JFj%0AZr1a46t/SqrFe06REosUvlYmWyk0tKu+PuCVlqbXZAqu7TDOMU4T4zCglOby8lLMKq0U+XNhPxsY%0AlzJLbSR95erqCrRmP4x0nVso9fv9QRr6emgpZ5jShLWGmALGCQ0+5VoUNk6a3Lr52ApGHQ5HrDVs%0ANhv2+700IkqRKssnl8JqtRKwogJIscrN5ibBGMPd/S3GGLquI6bIYTguoNE5TRKlCClyv3tgc7Fl%0Ac7Hl9vZWpjFW46cjZM+Tp1f88uYVqELbrXBtI0CRdRyHCaNbSjHEUGhsh0o77m5ek+JESiPaKNqu%0AkXtUoNGWlBNTSNiK+s+SCq310vj3XSemg3q2d09sNyvUO+/QKoOKUVKdfCSkDJ1CmUwqkvxitMf4%0AAC7g0Oisl4jbpjUElQlGkN/ZrEzou4oUJvwQlqQvpYFpIg3iXzPWwsA1jt3unuIMOMXoBwEkphHn%0ADE83G/bjwH1MApaVgkY2BV/EV0gbR8oTWRWa3ska0hrbNsSQ8D6yXq9pncj6xsEzGzIHn4gh45pG%0AUuBSkiSGqEhJidFkPsXO5yzgsryGxFjO6/icbjpv5vMzuYCNsKD/8zUbn4tcraPrOpE2ztTauuGi%0Azptm2fgnP6CVJsbAFEZiDrSrBqUhlQhK4maFQSWaXts4ZjM9pal+KgqnIKcAlcUUfCC3DVYrGutY%0AdR2TfpC47uGAn45s+ie8++4LLjYbnLas+r7KPStgG+QAlvA0OejEtwFJvSoarR3FStT8mAuvb255%0A+eaGV7cPfP3ytUgSU6HJic4IuKqKeGeULNIgAdHE6LYzChM9rdG4OLFadVyvel7lzN3dPZeXl1xt%0AL9iuN/zm25eMx5HWSZR8Uwo6RJwyuKYTk+77ey6eaNZtQ9muSCHAJOanYy6o1YpYFMo2EkeuLdMU%0AGOOIcQ7XSLJViomcNERNmLL4WiRhXVAgF8WTJ8+5vrwkpAo8FuhWawH3mobrYSJOgdb21cBRZHir%0A9YqLq0v6VUtMgVIST6+3vPXkmnXbsGqcmMTnQquhdxoVPfG4gxAF7Aie3eA5+kQ0LRHDznt+8+03%0AfHP7WhgeRWN2B3JMRBS+hgLkDMlLE6ZsJ89AkCRIjJxN01BOU+izte+qr4EAGtXgvBYJM01/XvfW%0AUD0uKtPieDwVlMosPg05i6xPnqGT0eH8+0k20C1eOnORdq73X87iUri9u+VYf57IlssynU41gWqM%0AxyXG2CgxWM4xMYUoCVVKMwwTS2xIveafO3kvk9XqWzMD+lCfn5JlL6V6sCTRwSsF1mpSCvgwPnrt%0Ah90dPk6o+uzkWRJFQVV5ickCqOS6r3jvyQl0EYDFzt45qdCvV7TG4Ic9rgI+qmQwVBaEIkYvRvhG%0A9plYEjF6UGV5/7kkYdoARkvCaaxeKyVnkffVryJGj3MCX+g6YDFKc0yeaTwyyw7IYr6LaSkpE7y8%0An5m9LCEbmraxJB8WFu0jOEjVGHYFfvLijVT34ugD2ejlc5RK5a+0u0XGmFHLOTzv+7OUO5fMNEoI%0Ax5vbG/b7/SOJoVZKQhNyRlmZ1qvGUKxeJvfBBw6HPaP3krZa5UFzqlvJ0DYNm9WaVdeSvBdJ6vmz%0AV1l3pg7ZlHWQNW695vnz57x48S7Pnz6jW69oGiuSvRDY78X0U/H4OWnbnr5fE0LE+1j9G+ZmT4r4%0AubHWtTmxUM3zNZdXlzjX8ta7LzhOnn/65b8wDZ6+bUUCD7TK8PTiik8+/IT/8X/6X3nx6Sc85MCx%0AZOLP/4p//Od/wehWPLqMpjEtgYTRDdo0vPvhh1y+9QGDShxs5v/7z39NKOKHlJIwyebh4k//6Kf8%0A5I//O158/Amj1bzaPfDXf/23fPH6Fen4wJSFcXDV96zaFZ988CE/+x/+kvd+8H2Cg4c08MsvPufn%0Af/Uf+Gr4jK7rSPcHKJIcedH2PNte8b0f/zE/+tM/Y7CK2BT+4z/8J14+3JCspl335ElqCY3UoE+e%0APuVP/vTPePbRh3gUuen5u3/6Bdo2C0NLKU1VNuK9Z4yRRGaKgW4l4SIUYQcopJlyTlGSZwqJgcxI%0ArLKx03OhrYJYvU5U3dsLfPvmjvDqjjFAv3nJze0tTy6u2a63XPQrScmMYg4+X36a+MXf/K0AszGw%0Ae7hnOg7kUlh3vdQsEdnHjWa16qTBTYGYC8fhyJe/+YI/9N+jXdWAmRB4uHlDbByTUox+pG1aSraU%0AkInHIyaKn+VU8pIC7GPgfho53N+K9NiJH0miVBWDmF5L/HhtuLMYnw9hZAgBX8RcN4WADpESRVaZ%0Ag8eg8G3HdBxxVhKXJz9hDpZQo7K1EnZs2A+UAsZ1tNYtgUCvvvmW25s7xmHComqyosh2U4j02qCD%0A1NchSRCHNgrbtBTnKHXIXi2tcE2DVnaxuegq0L1ExJ/5zJw8YmogTxar6pTjMsAQRqKqJAVJbJu8%0AqgSAiDaKxrZ1LSlKaZc6sZRSmTRn+1O1HFlAbZVpWoPSDj9FqXn9VC0f5GemKPLhpnEYjSRUnYEk%0Acw3AYpgue2eMUkNyxhA6N1mea4JHMq6z33POTFE8xazV9c8z3k/L+T6bljOfVfXf5yKJtk1jTmwj%0ACikHqfm1+ACf958hBPF7OnsPtSqgaGH+ZHVicc2MPqiMy3KSqsUCqoa6zCDPUgPVOsXMNi5aBufz%0AvZn7E2OMgELHhPeT7PlWaq9SJHlxDidobUdKllIHLJFESkpsK1ShqMokUtVyJCkZCForYI+VYArx%0AxqIqixTF6LpOWKTuMwA4D/68n9D1/oh/3ez19N8AQ2hGFSmFFAT5nb/E1gq9TiLTW66vrzkej5RS%0AluI258JxGOrUStBAOQiEbG7OnNFLKUze06/XQKVlV93xNMni01b00PN7apyroE2uRfIcjZ0EpVUF%0AHyZiivIFNRbbumourZdCKUaJY57N15q2XVBLQahnfaOmaVv6rsV7oR/qaow3HA68fv2K6+srnHML%0AaOOcE28U72WiWw23ixc94mweKcjnGT3ybFq7xMLqE60xJkkmSylxe3vLRx99xGaz4csvv6RpG/q+%0AwfsRyKxW7clXycjDOUccUsQQNI4ZP2Ua42idw49HxuMOPx3Qbs32Ys163YOWYlPl6i+lLY3rUcoA%0ASWSGk2xCs+dRjJHoRdPcWkduO8rk8dMkm1GW6T9ZPBXkd4g54pGJalQaXURGoLMnFDksU0kkElPx%0AAtIlRWMaUg6kWPXsWhgsZfa0yopQ5SQ+BaJWlMZwDF7M0J2r/i2OtWtplMKUykKqjJ6Z1SPrztRJ%0AcPUtyKl6VhhiDJWGryqQM+JDoOtXlCCF9fxdzyaAIURKFtBkdrGf4yxzZY/lXCR1x7kTtT/nOqGP%0Ay0Z0nkrXNJKQ91uymTr5trZhvVqzXm/O/KqqFCNFJj/Is19ZbzGG5ZkX9t+BmCLWyBofRklZQVXP%0AgpKq71IRM9QszbWr3l+6cVVXm0h+YhyOTI3CNA1GK1pncY3Bj1o8Z4I0oteXV1xfXonnBAJuTRVk%0AsHVSGUuurB5FLIWsZR/QzhKM+OcEH3h1/8DnX3/N129u2e0HwJGM+Nlk6xh8xhjoKtPQaDC60LYN%0AXWsFrYsBp4DJk4eJdqV46+oK/9577Hzgkx/8kB/+4Mccdwf++e//ide3N2w2a5rVVoDC7FElYBU0%0AVjOmEX/c019ds+1bxs6xPx4J04DrOvqLNYei8Bm69YbV5pLjMNGtRbK2WW9xjZOkjyI+JqZ6lWkU%0AfdcJTdY1fPD+Bzy9fiJphKWgtGW13XB5dU3b97KuAjSmwVkBsG2ND+/WK9q+oWnF1NQo2HSOq4ut%0AJJJohSajSsJSUDmhYlgm8xRFCpmHo+f+MLKbAuPk+eThhpu719zt7nn59Te8ePmSu/sdx3FavE92%0Auz3H3aFKK+W7zzGSrBT7XdfRWMcwPAYr9vs9u4ed1GeINERk0WrxCZobeqM1OQjAOoNB0zgtsl6r%0Arfj6ILKCuSiTs/AUPxtjQmsZHGy3F8QgoEHTNOJ9UMGmnE7gVc6Zb16+ZPKTeEY1jpzCIpU+j8te%0A0mjOriWxcpoEGPrOHjBLmOaUMJP0Mmk8/Z2ZKSRN3DLALAKQiym9J0yPJakxnkXYwgI0lSJnr9QL%0A9azMQqkHYZBoJcmNmpp4Vz3+cpL6QhktqT2lMikzy3lairwfZkYCwjaM0UMSgF3NAEYKMr1TVuQ4%0AxggoqFQdLFFZM/L9Z6WYJnlto8RvQszp1WIHkIHkA03fy5kaxNxYmgLZo43SSzLOclVQoNS9XJVT%0AKpCq4K0qAqjkuU4R2s4yFJhlX/MU2NTv1miDsUaAMCOCrZubG2Fo5owz4n8xG3w74zBdi3ZOAKHK%0AUB38xDhLMIqA+nPSX6mmTs4aLi829E3L/u6WaXz87CmEPW+URjkjnm1Z45p2mWrf3t6i7u4wNblv%0ACp5x9JScOez2j16v6zqeP3+r1kuRVTWZTTnSOEMKnmF/T/QDOYqvhTUaXTKNNnzy/gd89PGnfO9H%0AP+Tzr77i5atvud8/yNkcI36YcLZBxYTOivX6gn59wZvbN3gFEcsUJCLZKI3OYLMlF03ymf3uwOgj%0Aa5SkjpHZjQNHH+hVwdb6JwVh4F8/fcpb777L5uk1pWR6a2i3W7IxZK1RkgEuoF0WgPatp8/4ox//%0AlKOJvDzcEBrDP/7y/yf9CjHXzgWVhCmjN4XWWD758GN+/Ic/5TZ7dmWCX/4Dd8cjQ/Ss0aToCVPE%0A5FyHupBKYYqJY84MITD4yOTDCcCpU/2UIsM48nA4CpNTS1qiKgLnVWx2Wf9ZCWtuTIGR9Fv72Cw7%0AnP/0MAxgDJ3V6BzBJrSG427PyvXoDMoHgtLYnBYfGhA24/71a6qIRQIDDChlKdFLA9w1TLOHaNug%0Aikinc87c3d/yH/7mjv/lf/8LtlcbAPa7Hf/+3/2/JGtI1qCahta2bE1P37TyrFs5M8nCjDJdj9YZ%0AkwsmFYwquCKfNVCZgCWji/hslSxyUZUijiKNKBqbNB5NigLILNKYAmGauHnYL96uAlBU+w9T/WdC%0AIg2egZ0MK2zD3c1runGkW2948/o1w3BEFwHT/DDilCbHhM2FftXhY8aPgTF5zKbn+voJg0okpYkY%0AYlG1bpbduKk92LkfDVovBvwCHDyWjpFE4qvyibn6mMV6AktOjJw6hEgC7p0UIFWyyncSSAtimlzZ%0A+I3rsLZ6e6ZSPbvCScqlZcPPRTx3F0nw2fI9DVPrV1OqBFtV+4cqwUWdhk4zsDBv7LkqShQz+1vO%0Ai4KcpRphMaJmo2rxwT158VBr8npvq/2ArlL2c0+j84Sy+buZB2GllN8aYsBjfyOlRDK8iDdQLOmC%0AZ99TSklkUzlXFUIFxeo9mYfPavFQqoBT/Tt59ihFgKO265a+Q4DBVBlJciZpjXi1JYP3w3LWSmhO%0ArN+5MBZNvf/z9+hqCEJBU5TsG0rLYEPWtbCUZ6bX/N6lpsnCJFYAuSaFik/iOTvtd12/F4AQCM28%0A5EzSmaQr1fasMDoej7Rtx+XlJVpr3rx5Q4kFg6FxgsCGlMSsGQ1mdvu2SyJFDKkWK1aidasLuNKq%0AatUzKGiaFmtd9fZhKdjnpI665BCzQDE4zDkRghjz9aYRA9i+xxkDUVJjJFq+6iedk027UqONETPJ%0AqQI68t8MuZr3No2lUDjsD9y8fiOFej7FvQJiTO29xNI2wtRQU01ZqABazpm27ej7XrThc5M/mwRX%0A+dl2u8UYg49ifFiKABAhJ7SzksKiBFAL00DOkbZtyEWKS58Ch+EoEwhMZZ4YghdJVmMaVC5MxyPD%0A8cA0Hlk3K5rGYBvDYoamYPKJXBRtKwlkPnsSadlIRb4gk4RxGri5vcEWRRpGdM64LMwLTQElAEEO%0AEvWqsmhx58fEaiOkbqMhesxUSHPaCuCTZwqjNHWualfjhFDsBRAs2aBKBeiITCXjU8ST8Ei0qsmG%0AksXoj2hwStFojdMaVZKYZ1bgpRgtLLdVK2yfKn3JpeArvbdpWlrbooqucq1EigJ45YwcwlG2+FJq%0AxG2V6cwxxWL2kuokIdbGJ1cDdEuY/HLPU6X9L14Q8OgwPZeXzZfRms1mK89qEKPzUmC9XtM0LV3X%0AVXS7xVfJZs7SYNLkKkULtchIxBwJSSjFpcjzXoyqiThFTDqbFhVPPhizuajG0FZmhvhgObK1OCP+%0AXRebLb1rWa/XXGw29fmXCau2ph5weYkU9lFkaU45ppQZUyYZg2t7dNMQSuH17S23hyO3xyNvdnve%0A7HYcQyQaB8WBsjKJVKJzb7Smdz22sTgNOsfaaqpFVllCIZOIY0RFeLJ9wsXl29jVhh/89Kd88P3v%0A88W333B7f+Ct3QPWWR5u3/Dt8TOME9NOkxNGRUqQg2oc9ihl2fQtn374Hh86h7265PLd90n9hiEW%0ATNuxvX5K0/SgHda0rFdrGicgnTZKYoJt1X8bmfo0bUPftDx58oTt9rIetPJdNW0jh6w14hsShSpL%0AmY1i6yFuVGUuCPBcspijZoyYnJcih6gqECO2ZBpjsUqYVkobdOdYb0BNkWaKTCHwov0I7WC323F3%0A98DueOSwP3Jze8fNzQ27+x03b97wy1/8Cy9/85IvPv+caRwxpvqJTALW0LOA1fN18+o1r9+8EdZX%0ALXZ8BWVmxqY01QZbn6OmaQiTl6juCr6KjHouMkGAoFqs1KnuubRZvFdiBVyFPakKlBrPGidhuCxX%0AKUQ/iTkoGT8lHmIQw94zMGE+e87p8+e6/3nvWorreomZqaqfReSsv6XYqJNYKmvKKFV9mcR4kZxr%0A3O5j0/rofa0jZD8reU7cAooAEDEIfyRXsP1RWgqqBiFocJZYASeDknMckav6UYY/4ziSK4A3T9+0%0ALnStQ3WSFpZywlQQpxSRyfqpAiIVTCyIJHimqZvaSHSdgMGoTClGUkyUgIkxCpNCUnAU3XpNv1qh%0AtWL0k0yLSbUuCWT1He+Kep9nP8FUskidjYRXoBUlZEoUM+tiVC0oxRMp5lmuKN49VuuFxk4Slxxn%0AhW3T14S9oaaoVvMxchZAteSMslokLI0TubpSmJqAlXyk+IRRGZ0LKc2AQJF1aVQFKA2tdb/F6KEy%0AWbMPRAqj9+yjInvISmpJ6pBEGxYGW0qZEBOvX988erknT57yox/9GFC03Yq+71FGM/mRGEZuvv2G%0Arz6P3A/7RVJhlIJUuFxt+PjDj/n0k0/5yQ9/REZxsd1ijCWmSGvEXyr5QA4JlYUjX5QFazFGEYGM%0AxtoGNUVIGY2hsS2r+n7QmiklRhJHH9gPIz5EWmtIMWIRBnbXdmwvLrh89pRuu2U3DcRx5BACIRdM%0A00k9HQq7w5GsI+MwMh5GyAXtDJvtBfqV4zCOTD7QKk3jGhoNeops+zXb1QUX2yvadoXLltY2FNeQ%0AhHqP1QZrI5qI1Y5Vv5KBqTaEAj4VjqP4Lk5BOH/UGmiW6ZkafECR9TcDlNQhF0n221wNV0MuDFNk%0AID4mMpZCyQmjykLfsI2TOPMUyD6gHbTdyTohp4SfBHC2tbY6vVzB+1HqmZpE17YNKQpjZq6x5gGy%0AtlZip0uqDbIj5rzIZkCAkq8+/zVTzkSFDBaKwhWDVRV8LhltZbhsnK0/QwZXVN82GShabNdXxl1e%0AegJVZZmlUJkcmUiGKtEzSuO0QeVyut9GSw2tJXVOa00xTsCFmpZlGoXrldg7FIUfjhiluLy44J3n%0AT8k84fWrjk3T8Pd/87eMxwPvPn8LckOD+Bgaa8k6cXlxzeWLt1GrjmOO7MYJrRTBWHwdIBilMepE%0AMii11p09Y6hJq6nuKVpXtm6ZDZ3PDKKLGNDPoIZSs/xI1X83S0mL/IwsQJvW5bTGvnPeeR/kHmfw%0AUxQpVRGmSwyPA1i0NpXpOy1ro3FtlUSXBQg5H9LK96crwCPnkELMrgXySBUMZCElLF5F37kEQCnV%0AfylXAEiYPnlOsFKglKk+nqWyzCJCZj4xdnKOS8+9mERXQOm8vhBfO8Wc1CjecXNy4FxvVMZPnS3J%0AV/nbPcjMmKkQcWWoppqcVy+lSbAAVErFR+8pxkgsNQShgkfyFutzJfGTEgU/p3wpsUPIZBKZWPvp%0AOWW2FFCprs6FBW7FUiNJmq9RqvZzUdKj85wCKAMrypwQLQwl8S0UhrKsa1G//GvX7wcgVIrIDGps%0AZpnBHKVJbo53S2gtX5q1tmoWhRHjrBgyWuvqg5EWFoyrEWzBe3yNJc+uq02IRhuL0kbMPasxs2sb%0A2USNISxv8bvmYjKB6LqWlLSwErKkdblVs2wgKdemBmloQwhiLGkMrp1BnyQHXwocxyM5J5q2WRzN%0AQwhV6ygJHLuHB549f1pB2zO9J4WYZBK6Wq1o+w49HJZEkNkgres7VqsVjWuYgpjwBq0lLaDGtm+2%0AG6xzjF5S26p1n9CM25ambRd/mZQknlwpSUSYvMhMnBM/JVud4bMXamEKmXbV4YzFDxP7h3v2+3s2%0AV9c0rbAzZrS0oAkx433Gug7rGmLaoSvAJRIjaT5jSjUSOkJM2JzprUOFgPGTRFy2K/HZSQE9x2YD%0AASiqYLPBKCUJQx5KFqaH0UrMCqNn9IP4L6UoTUdlCkhhIsbHKUahApqCp5onViYalcmlisX2nZhL%0AVibOXCxTqj9CqdPNIo1JTAUytI3DGE3KCaU1lxdXbPoNMWQxVg4i20ghYbTEP8cQFn+gWcebc1ma%0A8nmzW9Zp/X611hKXSGHykxQ+859XRL+xjq6VydR/TZIya639FBjHCe8PeB/wPlQT9doU29k0tbIE%0A21ZYOcYQQpRGOcghKqBt1QrX3jJLN4kyFlPpuaWi99SD22hJUFLMGmZZv85ZzHpN7yyKwnq1oe97%0AYSfVZkbXImiek88bfUYmmh5FNAblLLiGIUUejkde3z/w6u6e28PAg584xkgoEKnxp1p8c6r5Ebpp%0AoWmhcfJsR5iKGPo5q2ncim7V0FvH+uKa9dN3eOvt93n6zguu336X97/3KVfvvMN7fuInf/ZvePnt%0AN7y+fcNXX/yan4+e6e6GFD3T/oE0HYjxCCrRNI6LzZrrF8955/0PuXz7Bet33uK9H/6IZx9/nyFl%0ApgzadRTjQBlCLKQkhZccyLMavNS45wJKPAy0UlLk1HXeNQ3ONkisuBRASmuckdSfUouV5aCf8csi%0A7I22adEUQvBQoGnlkDRKU6ohcEGTc91TYiamgZBkaiUG1xJDW4D1dsvm4lKMfrPsv8MwoUrhsBv4%0A+c9/zmf/8it+8Ytf8Ktf/pKXL79mf9gxG5wKs/TxETcMA4fDYaHs5iRxudoYcpapmasT+TSb5OfM%0AOI4cj4cFxMgp4cOpcNXVNyOXajgI4sEk7oxSUMWAn8aaoEQFh3Klyp+kWvOVakRpyZkSM/7swyhF%0ALZJ1nWKe0bV5DATPEtJHl5r/zmlyN48ll+lqkVm6msEmPTd34glhFBhlxOvn7MohU5J4ADWmDoKg%0AxulqOneinltrwFbwP0thqHMhR2i0pm0lyrmEgCpZbK2KJIRAwVkj0tJcffI0hOjJMQoQahTeB0DT%0AuwbbSsLgqt+w2x3p257jYc/9cEvWCozGh4m2aSg5sd4IU7ZpWq7MJd57Xr58KWs8RnSR4cWcStN1%0AMoCaQsAaTa6GmEoJ6DsPpM4L5FPBWxmgzL5nCULEVecdSkYVYbA5Y1DWQJQmOldAJ8VYBwOa5FP1%0AxFE1HTXhRy9sLxQ5VplcUYvEIKXM8XCkWMNuPFKozWoSJgtZ0sBKypV1pCQincI4jewPe0zJ2FJw%0A35FkyMQ7E6aJIXoOo+eQYCgj3755Lc9RPRfmOGGlZZjo2par6yePXu4P/uAPePvtF2y3W5S2cobF%0AQIieh7sbVI68/uar5XnQKJGQjSL/v9hu2W62XF1e4ppGhmZapM69cxjnIHgxzW0a8cdRin6zQVlN%0AyIWEQhtHKVEatCLPxGaz4eryGte0JBQhFQYvqVBLrHTKuKIxrmFVh5+r9Rq3XuHIjKNn93Ag5bp2%0AohiIT8FzuVqx7lZyDiKMtbYR8HOaJmY/Da0NJQkjsF+teeftd7l++gzXdHRYDvFAKbrK4CVC26ZC%0AjhKzve7XrFabmqpaKNqwO4487I/MSU0JvzSNUv9bmsZIy1VgXqDVdQxybRyTnDsxF6ZYmNTj7Xpm%0AWhotzKiSRNKoZhBUqRoR7rBO5MxFaSKlAk2pggvz62UxmbcGRcE1jqZtSCaKbUEMFCUhEwJYQYxZ%0AzgqtsY2TOvZsut80De+/eJeYJa0wpRp1H8STSuwQqu/oeGQaS/X2FJlKyhUAKVCUZuZhzD4sPHr/%0ANbW1NsBaK3RNxeqaXoA4Yyj29EtrA41DObN4kspwSKOLwkaw3XphlqiScUbRNZbNdkvfWBoF7o9/%0Ayre/+Yq712/ojXiYJWSAvup7Xnz4Pm99/BHBab6+vWF4fSNJf9qiY8AZhTGO4sUnMs9sppAqYCHe%0ApClXRrlWyIoRHzBr5RydwRhVz2xTzz+ta62uqm8YSqwCktTXJ2Pp0170mPMiPU7KQExECjl7Uqoe%0AcbkOuOowQWepjyYfMUasNLq24KwW5g9ikj5/b8svNdN8ztZ43dtPayItEi8BhE6MJxnO1JTTOrCZ%0A8Un53PpRzV8qpfTkj/tdgGlWIKQlUWuKhKQMAAAgAElEQVS2iEi5epeWXIMOcl2Os6S8omdnt3EB%0AbEplFVeJXOHEMl6YUOpU8whjJ4o0sFRGUD6tsfPPNA+y595o7n8WHyMvzxu1dspaQKyZhaarN2ZR%0ANfggiTRa6op5YFf7C5NQxeKsRmOxFNm/Ktg938p5MKi19C42BvkOtRiip+qfKgENVCbUf/36/QCE%0AoNYdRRz/c0EXoUR3bYf3YZFp7XZSeF9fX7NabU4sGduIP0q9AdrKtHX2PMnnX2xKTNOIoxaHrmF7%0AccHmYiuGTc7iGicI4EKp04tJ4Ln2UmtFzjPlOxOiNANNjX2ejpIulWus6/F4JISwmDcvviol44Nn%0Af9yTUqZrBbQBka61rTCKpiDyBWct2+12AY1mCVqqoJQUlGtu7u8YpwnL7PifcVbYQ3qmzNXPFGI4%0AybD6Htc4yn4u0vOSXrOuFOkxBjH6rAkgCs1qtRbz25TIZIzV9Kse+7AjTBN+mkhJJF1907LfDzzc%0A3bJ7uOXt/AHrdct2s8Y2lmmcqjFbYpoCm1VD1/V1Ii40zcPhUL8r8V7y00QOkTR5SQ1roUwTahho%0At2sumpZMjfwtgtqmgtBqo5jCRqXFaHnK5CCfzRppZlMIhCDG1aoisSWeJuVaJ6JSi2FdjBIxHs/i%0AZ1PVXZt5EqgknUcXRRgnQvFgLM5Y2jpVcWhUkClnDhHtWqyWaa7Smrbt6NqefTgyDmM1jW1QKgqt%0AVEtygUzGqch7nZwmucezDGamv+aUHx0q8wYTqw58biiMMWhrhDpZN8pH1Nt6KWY9+MkjKKXEfn/g%0AcDhKvG2lc7qm+ogokWwaJa8lCQ5S2AlwNDemVOPdmuIlW4oAvrXoUeV0SM/rKiPAovcTKa3QNAII%0A951EoLf98gxmBakkSakoZZkwzabbyhimGNGNQxtHSImb3T2vb2+4ubsX481UhFVgGwEVMxQtsZJz%0AMaiMxMbbpkW5hmxtbfQc280Fz55c8PTJFW9dXvHhWy9obcdqteHps7d59vwFV8+fs71+QnNxAW1D%0AT2HznqF59ozVm1fYzYZfffEVX/kAYcAWSdvTIVOiSA2naWI8Htnd3TMVhdnvcZtLPv3DP+bZ9pIp%0AwyEkxgTKNnif8QGZaCBmwzMdN9Y1UygcBmGroDWlzLIUadhTgmmQA7ptWqJO+DDWCZ9emjatNcqq%0ABSWaQVFdGychO9SDX0n8ta7shRyl8Xx42HE4HMhKsVqvubi8xHWNTHKUIqGWIqFtJaFFAZtN4Gc/%0A+xk/+cEP+c9/+x7/Tym8efNK9mRnSSlzd3fH5B8zhBYWiqrJVUYvzfWSCLkAHFLwpOqFpWdJkVYi%0AFatmtpIUqJdCqsyDhso4EjbryTh4LkxgLiJkEvnoOVXQ9ZKeOTdbs3nlvMfNzzzM2LU8b/MzvUxS%0AfxcrZS4qtVqKrTyDtctfqZVeqdTvCo6Vys5tjMG6lvY7r11iRsWC0xrTNKTsZFpZf1bTtgJOBL8A%0AKZLiYmQ/L4USIyYXWmsxZErRhHEiRpnqN42s75IKm/WWfDiSatRsyTLttTlhdQdFWDJd29G2PW3b%0AcXF5Ted6+m7FrdaMwxFjFI0zqKGwXov3n3PCGCHAulkDIuHIUQCf1rU1MbHSz7VnKIXheJDzqRbt%0Axmhso6vHnD/5AiIF7m63q3H2EgGuKiiry7zGJMknS4XJ5CdUPEVXq7lui6kW3nWCrs1cv7N/2LNj%0Az7rK9GcAQ2TRoKqMexxHhhSYUmAKNSGpX2FiljQsLYCTyklYu1pRUmGKgdGPdM5RikhtHi0nrSqb%0AOTH52SDXkJTGBxluCCvvlMbWtC0X19d8+un3+clPfvro9TabDUppnj97m9v7B7Q2tLpnmkaGw35h%0AouUoyS4UCTSwfV9NfTds1mu0Nuz2e4ZxpOlaUCLfzoDRIrG9uLgQA+C+w2UYc2JKUk+kkjG1LypZ%0AJIXr1ZrNdkPb95i+4zBJIEgpEkRgcsFhMEXWuS6KGKKwspyl7VbEkCsDqK6vEGjq3rRZbXjr+Vtc%0Abi4ktWllmJQM5sI4kUIkW2HRkg3FaJq+5613X7DZXlQfkYZxd0vwMqmXoAHQmGrqr9n0ay43W6lZ%0AihgGHw4D0xhoXM+kjyT1ncZ6Bjhqv0idqhulBOxNuQ6MZLeJWVhCxerfai5TVRuQMj4JuyjX+sFa%0AKxYCOROTWAKg6horVXL/aEdTZCuhDG8/e8IH779P27Ts9zu+efmKh4e97Cm1PiopYpWk0sVciJPH%0A5HKO0aC0omtaKJBiIhGl3jYNqjbVyUrSkLEGZSQYYZbApAoEzI178BX2r+CD3ETZQ5yWvSjVRGIB%0AmyXEZ8qHyjIR3xVlDLZxGCfWG0qDdXYJotFa45RlZTu26y1N25GB3e0Nn/mRw2HP9dMnHA8HXn71%0ANf/bX/7PPLz3gv/7//y3lBhpVz2u67j99hXHceDPP/pLfvRnf8pXtze8mSayvgct4UQlZ7QV0C5F%0AYXtqVe0fUiSrIp4vapYS5gpmyi+VkwA+9ZpBsfNBp/kOWFRKQadca9DH63NeW0o9rouda+t/k18S%0A6V7qkLZUwMnIOqrprsL8hRAz0xQg6QrgZOmhz8Eg+SrrWZcQdpTUssIeAZ1Ow11dZVDzgJXv1PpV%0AVsBMjJgBifnsF2+gUwT9iV0j/kXnA6jZ12l5r6cx4kIKOP31CrDNwyfOJKD5lMAmAuW8vNajbaJQ%0An+O5Pp2VEidWlDgOnt73eU2zDK3y6TUWUkSSxGYJqylYq7BuTkdrZHRcZr/RAipSirCSWV63oFUW%0ARpdSlYSRFs9DRREP0QrCzUnkM1PRJSHH+ChDlKJAx9rj8gjn/Z3X7wUgpJSYuS4R1ykRkMjpcZS0%0AsO32EoViHAcoLIelTPskDjKXahBW2QVJKVSMFayZ4/HEg2AcRzKaECN93/P222/z9OnTapRshWp4%0AlhRjjMFk+XKoqLL47ShJ2apm0LOEa7vZ0K9W+EEO1nkhLLKsvqHvJVp+BmF88ByPR2KKdI0Y4ol8%0AQmiEbdugFDSNJKW1nUi/9ocDIcXFR2cYxIOl73uo90RpzfF4ZBxHNqv1kmoxS36UkinWLCvrum7x%0Adyn1NSbvGadpiVo8Ho9kJeytEKJMTayrDY5ZqJMyKbYEW43qUsQajTPCXDkcdhyPe0IYcd2Ky+sL%0AVqsVw3EnG5nSjGNg3bc0NZaRIsDXw8MDT54+WR6IlDMpeLKPONvgla8T70xv4bLvmAzYonFakYqY%0AfKEEeVa6iCwriR8NCGiRtRhCkovQ6GMk1mIjnXlXSOKFBqp/UMnCHqOIDjpE0jhhswKTiXliColU%0AJw3CyklQQSKDxqFotKHRjmTyAiglJYW4deL9M02B43HgeByEQZMVCkPOHqrx2Mz6mYt478tCI2VW%0A2xe1FApwQsZTLQSstWcGpmWZPM9MqZlOm842fgDvxVdEIUagMoGzC3gQtKoMpInhGMRsDlk/fbtC%0AVd+eEFKdsuj6fqQREEqV/LecizBAUsbW9b0Al1L5yMctEvN7MIpV29JoRdsIk6mpDL4QA9QDT0Cx%0AuTirhNsi6RyZTCoaqm/H7nDgm1evePnqFQ/7EW0VtutxbUsgo4OXYtUacpIDgMoWKEqhXUu33rJe%0A9ayc4aLv+ODdd/jB9z/io48+5O3nb/HWs3cwSgyeu25N061QzoF17Ethdzgw5YhrLSOKtFqhtxc8%0A/eAjvv3mJXqYvWugDIlwlL1iHAb27HDNChsz4+0tar3h7Y+/x8c/+gnROg77kSFCt7FMqRAlp1VA%0AnlyZAxVYVBi0FYZHUrLW0pwMoR0UMbKcBompVcXQdFrA3gruiCn4wsyVplRVk0c0ptWoXIglEVIt%0AVhAKe6oTIp8z+1jY5cSoEGDeanJjJG1x8dYRbyNjDUYZVBEw/+uvv+bzz76QfWvYM/mJ4zBUs/Tq%0AKzWM+O/428w6b1WfD+ssRpyjT14DnJqRXEr1Y8s0rRXGi5bnfJZXK6VwjRGvDDUbIMoZZ6r/BLAA%0ATiFEAS6VpmksTSPA6hyWAOKlc3l5SUqhPtcipZo9+JZiTlUZX2V/5ZwXVoWq1Plz9urZjZCfU8Eg%0Apc7YfeXENJpfd/ln9d5YJbIlpw2zkHC+4jiJgbKp4OA8ESvSYJv6nqzSwgoroA04a8AZSCKNKiEA%0AUZgmReSYKWZoJRo2pEgYA8GwhAxYZ2Wv1iJN8FOUe4FiOI6EIPK7lApxSkQfGY9HYVqYk/HmOA54%0AP1GWCb8EV6QUpQHMCWMNzmji5JmGkYwUiAYBHrabDQFhBeecBDyiejWd3bJ5zQQvBrzU+9/3PTpm%0A8m5YQLu5BvB+lrw3GOukSUKM71vrxOMpynMfx5FUU4mcc6xXq8WLTmVhg8gATwIeihJp9X4YGavB%0AcG8aGR61BleU+IGRxYRTyaAPUyQJjiyN03eAAqU1aPF3m2YptBz4WGNRFpwxaFPIWc631WrFB++9%0Az1/8m7/go48+fvR6MqgTluM8PacIM3CcRsYqjVPI62uqz56RAI/t5QUXV5egYLffMXqPacS8PU6S%0AYmmNZb1ec319xXqzRjtLmmrk9zScmpgSl3VuW83lxYar60v61Qq73nIXJo7DRIoZoyy6RCwKosjR%0AnDZiCFxEPu+sI4fENEwQM3GKwrKxUkusN1veffGCq8srjHGkkonA8SDM7JnJiNL4KFHqumu4eHpN%0Av93WNaM47gf2d3uCl30mJwVZ2CONsay6FU+ePMHZRu51TOz3x8q6q7KWBeB+zIaovRKNdThj0UXW%0A2NwMaiX3KyQBUWzjTvsOVJZA5Lw9SkmSC7WSmrFkYS6EFBmDJ+aCjglKkpTBclb7KChWbAia9Zqr%0A50/pmxbjGvaHgclHUpT6bZoiWiX6viOXKLLTklHlzDcJYZge9sdak1ZmZF0HxohnKqayVgygMl1l%0Aayo9y+qrxIVCCfLe4QTyz9uFzjKIccZKvRsisRo9+yi1bSwFn+VeDH7gOEgdMTffKDGsngFgnRSt%0AdVxcXbPabJhSpFjD4bDjsH+Lvu+5v33N//Vv/w864/jxH3yPi4tL/vEf/pHbV2/YXF3x/OkzfvCT%0AH/PhJ5/yahyYQhJTcVXIKJJoYElZkYucr1JiyRCAqiJRRi9sjqJk2KSVkQS10+ONNiKLlXs0s1cr%0ASLE03AJkZCvSqlPsewU66s8/24TpujUgfVQKAkIpFLkm385Dm3n4qXXCuZn1YoghQZpk4FyLr9nu%0AZGb8UOaQA2EKKVXfTJnX+ynYYX4W5voeTmwZa60oI5JIoWZGYFGQqb5G6Fq/1PWUEqOvCdP2dJ+g%0Ann1Kndir+sQqmi+tRB7G6e0vcOs5MANIKqiSp/j0Gqf/nXOuaHEF5xbQSFWe8un9zcyfGeQ6J4fM%0AZI75nuWcKabBmkAIIyl7AXKybEbOSQCOMHQ0OmaUTZhSsNnW954Xn+JcCiFmUpYUb7nPBcgnZpaq%0A/mhnA7r0COzKy/mk9FmS7b9y/d4AQtZYQg5LQUxRBBWqcWOhaSasMXJg5cz+vzD3Zt+SXNeZ3+9M%0AMWTmnaoKVUBhJAmSIEERstpe6tVtyX7ott2P+m+72+0XSRTbtkRKpJqkQJEYC0ChpjtkZkSc0Q/7%0ARGTeQlvPjLXAAUDlzRtx4py9v/0NN1tOzjQX5+cYY7i6vGa73y+ATI7yEhYlwBBFdHYmG6Yxim5T%0ATUzRszpZcXFxwcnJCT6MC9Xd1Hh7MaqWhsRXBNLomeocj1DDw0vgmgY3m2fNiF6lFM7sCVd9hCTN%0ATF6KaTZQbIQC1rUNpWoA588Wmm6Hr2afN7stu91uWaDDNAqFtnGLy7oUm1KsbCrD5xj1zKXgo6TQ%0ApJyXe6C1FoPnnBkHKUTW6zWzm7lyjhASwaeFPje/gDPbpKtaa+vk4AtxAl1oO0chMQ4D414MrU9P%0Azjg/P2O16nhxtD6C9yJ/Mk4ooEXAq/1+z9179wS4yqWawMlUYjZ6jH4CEtNoGYaBTmlJQJAQS0mX%0AAYoWbboxqiaYyoYXQhAfCy1mnqmag0OpzIa0PBttjPj41IIj6bK8pBmDnzw5ZkIq6KzIxjLEyF4l%0ASp0ou1DwReQYiYLWDqcNnRMPgZyFbUGRwrF1DaTC3u+5ublZAMZUZHqlKNhUCCEx+SAwhuibKDGC%0AElf7gjBntDLMeTTzxjivIWsFQJgLrHkjt8aQ6+Gz+Fq9tAHFVAhhwlqRQ4rfjJMpV0p0XcOmbBjH%0Akd3+mhAqO8rZ+jPrgatkg5XIT4cxzfJdlRLWSYkJ7wPDNC7x6jI3EPr7nC5Rihi7jVozDCNd04iB%0AfJ79UCbC5KtBoxW5RDVDlceqSQp81Yj7lLne3rDdb7nebXl2ecnl9cAYCrYo+qbUuNRCk3tImaQ0%0ASVu8dHYLhXllDJvzc9791rd58/WHPHxwnzcePuBbb7/Jq6/eZ7XaMPiC1e3CNrpJhRiKGHEHz5Qi%0AprWMWRGVgn5Fd36PV954m49/+zumkPBph9Lid5SDFwZlmNB5i3Ut1gcGpXn+9VO++OwR915/i4sH%0AD+lXmudPnlNci7YdCghJAIucWWQFWhnAVA8rWWshekQyoMVXLVWaslJVF9+gTSEVMaTUlQYrtVct%0AtgoYa7DKYaww0JQFU6xMVutECmD0InecpkmM3I1lfeeCzXpN21ox7U9FGnutIaq618oA4auvvuAX%0Av/glv/rVr/jy80dst3sePXrEl4++YL/fArkyaTLr9Yq+626tfecczjpKNX3WM7BqdZUgaNRxEZXF%0ArNhoI2lcle0qB70TloUC19jqoTZP+EwFhObzSXyWrBGz4bkokEInSqH7EmgjAFMFbrQA97O06JbB%0A5dH58XIB9zI7cL5ypaEfF1iHd5dlAqjmwhUxUrRVMmatXqaMx0k+ANM4MQ2DSBOMIRfR6RfAWUcY%0AxiVRJhhNzFE8WYL4MuUqSyIVWqOxZ+cyAQasURglbKlcPIXIfhvISdwTSs44a9GqME17Com+6Um5%0AMO0HJu2Z7Mj25oacBACUs9ajtKNkSH5CZYOprCbXOFSWaW3rmgq0C2hZbGXd5UjbNNy/e87m/Jzu%0A5IxsLJc313z99Vdsr2/wPqCrBOLWc9KazcmGmMWHbz/ImYo2GB9xsPhKmDpztUqmjeK3Y5d1YKp8%0AzVphT6XKokwhYJWm7brKKhL/vhk8sEaAWF3vn1LC+Ikx4bTBWWEblSish1IlzWJwW98bbWmajqZt%0AKTWe+eXrGGdURoyS54ZNpGLyv72vZ3suhGki+YkvH33Buz/68fJZDx48ICV4+uQZr7/+Ojc3Nzy/%0AvKw+jFVSkHNlUQBZaiGvZUjiXMvp2RnKtQzDxH70bPcTOY70wNoIMNKu1pzduYPtnEz9U2bcD+yv%0ABUhZ3qksyXaqbVn1PZvVWoz4nSUD03DwblIFog/gA33bi/9Rfe9UZZ5pbcgholLBIu9bqX/eGsNq%0As+bk4gzdt5Q8ME0T2+sbkhcpY8pRZNtK4bqekzsXrE82WNsQQ8aXzLAXoIqiaWxHS0HHgjGWbrXi%0A5PSEzek5tu1BGaZx4OZmyzhOAlYVYYHmMpu+1nMnphoiITiILuKJQ5ZBn7A+IZZMyNUz1LnbTXqZ%0A1WZlYUILs148P3OUmq6A1FN6RBvZV3ISBk04NuoHxGWy8PjyBeaTT+idYxo8V5dXDMNASdJjtI2V%0AmPVpwjiRDLZWvAX10bsr0h3xiywpQZLz0NWEIpnriQVHjolMwiRJw7XGoLUVY3oyGiVs61xjwE1e%0AQCEh8yp00bTW0pqG0hRKI76evkgCWcxZgBgl99YnSSILsf4VgkjBS8Yqh8Ox2+65fvGcUhK2aYhx%0A4vJpJPg9TdOwajs2q54PfvRHhMnz4a//idPzE1IIbLoV3/rB9/n2D98ntQ3PbrY8H0ZuxkDSSfYg%0AK5LvGCNOSSqw1uJ3prSSZFRnME0j9pnVHDnNTPIys3MEKhDPJVkn8zkipIHZlDoJs0gJ4zHXxDAW%0APOgA4hxfrqaVqpIwpDpwnHvKA3A/98YyBBVpkjEOpY0wy+tamwc1C4ZS2UWz5EvYO9X9TeuFSQOH%0Aet/MfnDzWTGDZ0rO5VTPX6UUzkq/pap/F0jdMd+jxSOHozN+uZ/ijbuoEmK1ykBXhY4MeTmqE3KV%0AbtantAw5ZkmYBA9Qh1mwpC8cA6q5PhRVbv1ZsvhxUXv5uV5aPI6O2FJN0yw1kMqFGDONdcRkCXGS%0APlcJU0zCeeb7KTXffD/XXb98J/GHEma4UhCChImUaoNjrZZpK0g4gs6Q9QI8Bi/hR7mebaVUz1Rz%0AeL7/0vUHAQgBiCEjzBhdymJyOmlTG0xJAem6njBF9vs9xhjOzgxd4xicwWpoavGaqplVqdpQQGjU%0AxmDdbEbll4jY9bpjtepIW4mBb7tmWVjyAhpCEFrufLB2TUvbSbKWsoLgzskzxlhKkphy6xrxXbA1%0AmrxOOZumq4yXPUZbKAGdtTTbqixGmqYCWqUWuKCYQqhSoZ45Iazve7QxTDEQcsK1rfgB1AMtVcAp%0A+EDf95JAABX4UpK0Fjy5ZJHNdS3azdPlgA+BYRhYbda0fQdaC8CjE/tx4Pz8XAADrSW9bQiMg2ez%0APpNn6AwxRaajRLamyr12ldlyeldzenLCer2mlEoVN0aYUycrQkhoHFkpjBEgRlERdCPUf5mgSvNP%0ASRgrlMjoI/thZN20BKMZk6coTTNP3pNYfjXKLmyBXCIxip5fW4VTBp88MQVpVkte3OWVMUJ/jJqc%0AynIgJlXQxlJSIPhIilViUM3hijVMKuNjqPGYGaySppYsCUkl0xhN4wxDMOyniaZvWTdrjDIkHxgG%0AT45JDCprSodo8gsqhsUkGqpnV0xQpNQ3RqMKBLIYGqZA9AFVWBhnxhhK04gJdzFE7xmGoabeVI+P%0AItWU0uJxcXyJCVs1W5vXcqW8SxPpkDhFhXWKGHtmt/ycCvtpZBj2Cxthng7MRr05Z7SSCWEiE5Nn%0AHCVVTFv5uSTx+VFKIi7JBW0dRSuGaaIdJ/E5yhmbMmqZcmS2YYcvAiiRQWMBTciRMWmmnLi+2fP8%0A5ooXV1eMIVC0Q52swU9MWbTcjXUoY2m1Q8fE6BNBaRJZDI9dy8nZOa+//ibvvf8+H3zwAe9+510e%0AvvqAVduy6jui0TwdMoNPGF0lfAlyzGQlqUDFNDRNRzaZkCPFtKScsKtT7j54m4dvfY9PbwbGcokp%0ABqeEEUUUn6JYJnIMGFW4c3YGMfHxb3/H+WsPMScbsnF0645pGGhaS07i96W1sHpyKpg8G0HXaM6c%0ASL7qr62TZ4cUC8YoVGOxRlX5l4cc5TDTBozsxTNbRSp3YRxGKp1bKYwCV9fBXBhstzdsb3bEetCu%0A1j0np2tWXVencFFAwpzJSsC/ksXz7OvHX/MPP/8FP/2bn/L7jz5ivx/49NNPefToEVoZ+q7BGgHE%0AGmc4Oz3j7Pz01tpfr9b0Xb8Yws8TWI1Im3Vdi2SZWUkhUwFf2+KMXZr52cBYdOmzmbucUTPbR/wA%0AJHocEMZP8ChlKqgLFJGJzv54cvoW/DgtxUTOhaKPWIBH9Or5u8xgsUwXI6kCHvPZ9PKVKpgaY8ba%0AgxRCa0MVjVcvgCLD7VI9UmpRKiC9r+mWhyvW8zyl2uoUeZ4pJzwjFkkQ00azz54JYRObSlFKdYi0%0A7lecbe4srEdnLKumhZSIfqRvG9p+xfq0xfUbQgw8f/GUcdyz6lrIljAFHHBxdoq2Df3mlJOzM8Aw%0A7ROfP/ocZRTGdpAqaxTFpu947c2HPHjjIXdeuUcBetcx7kZ++l9/yotnzzFGpo4lQWM0r9+/x7/6%0A4x9y/423OX/4Dqnp+eTzz/lv//AzfvvrX7G/3qGNIobKlKhX1/f8u//t31OU1BMff/IxH/3+I6k3%0Aq7QRCVHl9GTD+uSE9fkpRRnGKGzhx48fy9muhagfvaTHdc5xfnKKbhv6i1NM1xEmz/WTZ2zHgE5i%0AJG8Q/8ZUZB83qtAqMeWW5E0JvvCTeCeR5yGH0OozGeskRcgaxzRsJTL86JrlLZKWpRH+QJUsWofS%0AVdoaqil5UUxx5MXXT/nFz36O0o4/+9//j+XzLi4u0MpyfXUjgKl19E2Hd2N9T0WKaIywp3IQ/6SS%0AoXE9WlnOLu4SrKWzHRSH0g2ueJj22K4lxIhbr2nPT6GzMrAbPP5mJF2PmFDQyNBFWY1RBu00bd9x%0AdnqKa60YEVPY7XZMg0cVYTOrkiiq4DrL5nyN6xpM11K0rcyrzNX1FRpFowxk8SdRWovEtW9ZnZ0I%0Am00Lc3y/G/FjwGpNmTxYI/dBa9q+5/TiQmooHCVGrq73XG13JA+N6lA5YR0oE7Fdh1ut6DYnmM2G%0AEc04eq6vt/JzfEDnJN5elWEYUiCHAEkGguve0lcZbtGKEGXdO+ReFpOFqaoUmzktaFkwVLm/RFQX%0AVZZE4JREUmKs1K2mcVLLqlKNyGu9fYvdWNilQFSGPO0pT75m03YUHxn3O1IMNY1I0ktd02BaYdS6%0AxmFqUq/St0ErlEa7hqgigYDVBqcNRWuyBqwSM2kjKgaVk3hxlYJOh8SlmARE1SCscyW7MErY4yor%0ADIYUAlGHaiMvLOakQVlDo8SDb2ZvFFW9GbPE1s8s8JILFkOvex5/9ZjtNKBKhKIkOKN4putL9imz%0AdQ2bd77Fg9fu84//+Gsut1f8h3/37/ns08/ZDSPv/+n/xOa1B/zyn3/HZ88ueXoz4l2Hz4WSpMHP%0AU8RoVz/fLIbQzpkqpdNY16Ktws+NNywyIG1mdo7ItpRC/JoqHJGrrC4XYUPNR2nOqjJMDqCCQqwk%0AXvYQUtWrTSTcuYpG50HNkTFyEfZXKYZSXAVXRI0gN7565pRK/plZXkqjiiInGc5pY0hJamBd3C3A%0AiQIGg9PulndOqax4ZVW1c6m1c/VTUkVVgL3GmxdhZkt9UATUNyx1uFazXFzOXK1qqlbOxJBF6kg9%0AExbQqvbxZQaQDhJ2XQHoLAWDALRSO0sAACAASURBVMZHoFg9CMSDLh1k8FodsYcqCIzSdV85vMe2%0A1p2iNBKwrMRUrQhU9QWWc1nbBuM0Nhpi8vV7zybmwj5rTINtpabbbFbC0K+An/dxUersJ4vyFaeg%0AglWleh2hIFaZnRKjb+0UOfo6+BCrEW30wrD+79Vjx9cfBiBUymJQvFCdODx4gBiEvaKVmDArBD17%0A9vwZJatqMrai1Cg+kMlf8L4a0B68G7DHiGiNV6wJIUaLnn+ecGoqOqjmbfAolaR+3vzyZ++liUbR%0Auoa+7WQqPANSVNZHNRzT2hyQZmNozFE0ojpQ7meWkRiuhmoq5mvRLelMu92OEAKdlQNvpuTPaG9T%0A/ZVmCpxzTqiyswmYOixIpTWuGgTPm0JMkvaU6jQRavygtaRSaJz4VMymwsLsqn+m+sqUBT2OS1qU%0A3BORuYUQcM6J55AVMM45K2klUbTwYl5tMKbS5Bfjrwo+KLWsHerWq7S8RLka+A1hoDGlgngGSkKX%0AjClCN58PkKikmZiSSJ2yKqy6lqQKIQuAk4o0L7kSwFSdGKcgwE8sWcwGU8GHxDSMAp5oaTinHMkk%0AkgZhTSuS0UIx1ohfAgWfE8M4MsbAFAMYOTbarqN3Hc+fXrLf7SWiuE51c8roWuzmKA1PSRyir+sE%0At6BELlGKAAEhMA7D8kxQakkuapqGrmlJIRGNQRthW5VcTavz/E59M6WgbVucc/hJIn2tbWjbnsa6%0ApemcZTKyEYv2FgqDF+Zc8B5iAnuIp5zfn0XekHMVHmuut1v06Zq2b4V9k2XvwNToZg0kYWyNPjD6%0Aiamm+o3ThMmVOosWGYYRiq5Skpw3+cCLm2te3NywDYHRR3bTyJQSupEYZT1NlUKbCdoStaVxrTzw%0AFMAofIjErDjZbDi/c48f/uiP+NGPPuDBa6/yve+9x927d2j6ngzsc4EQmUIUwKlI7L3VBu2Amg6i%0AtCYh0jkf/MwQJhVYn53ynfe+z9XjzwnbZ+T9xLC7oet6jNdMgzDZCAmLplOaNIx89E//hDs5odms%0AeeWtd+iMJZQRklDsc4pkJftl/Rby/ikpooq0+0igpqQpKC1GxtqwsF1yjpQSaRrxIZhp8HOaTH3V%0AUcUsk8yl6FQiEaJopuC5ud5yeXNNKYW26+j6jr4XOWyIQYo9JBo150KjWow2pJT5/NPP+Ou/+mv+%0A7m//jufPXuDHif12K6DSasWwF9ZlY/Vi1t92zUItn6/ZMD3GA6hT6hTqmA+zTOGsXaaTh8ngkZ/d%0APG1E0qdCisQ4+wGV5a9DAaAFTNeWlMxytkphdcSoKBCCxxi3MPDkWcwAkF723fn7zIWvWDHORZv4%0Afd2K2EWAXxkYHMBpXQu+4+jeXM/eww6iZL1U5tMM4B9fs8/UfAcEiDSy/nzEGS2yjhhoW43ShpAT%0AZ+s1616SDpu2pW06dM6kaWIcR1pTDaxzxCrNxdkp9x++wckrb3HvwUO+fvI1f/PTv+aTT67Jycl+%0AFjIGxcXZOQ9efZ3v//CHfPcHP0CbhudPrvmP/+k/8k+/+5CYPEoV8T9UibOTU979zru8/ycf8M53%0Avi0xxErz1ReP+eV/+xWueSYx9dahTSBlz9nphoevPuCdd7/Nw+/+GLW5YHX+z3z9xSM+/d3vuclb%0AjD6Ygc/XerXiL/7iL8AYnl9e8tOf/pRhN0mq3XaLzV6aVWu4d+cu773/Pu++9x5u1XG5veGLx1/x%0Ak5/8hC8ffSGxzkUk/s46XnvwKn/8Rz/m7Xe/w+reObsU+fTjT/jw73/JcLllf7PDWFul5wMpRJqm%0ArSwkabQMMoDRmurpRW2KLLa1wkwIkabtRKpXDekb+5K3VDlqqrQREFUZnHLS1OYDy9Vpg0UahxdP%0An7HuV5zfuXfr83bbLbpKup4+fSZyiPqOxhDFbyUJQxVVFoZUbxpiiDx/fimDt1zDUoxFG4szsnYa%0Ao2h68S3rVxLKMUvdpuAJKaKKeMxoDI0qqAxN17I5P8GtOvGlq6z1GNPiWWipDR3CJlltNvSbNcZZ%0APGKIvNvvGPZ7GS5Vtp68aoWmtWxON/SnG4rV+BC5urzmarsjZmF9Scy5nAFNZzm/c8H6dIWymlSk%0AdtqPI/txoCTQWVewAvFuTCLtwxo5b3NhP07EJF5PpISavVXmzaaCDUWC+DBaZKGmgoa6sjYoGpUr%0At0ALG1zVdXV7zUh9lNNBMhNSZPQTsTJa+r6n36yIMbIfRxkAppoSdYt1IZHsGoVJBR8zqZHPt22L%0AUZqwn/DTiDOOvm9xphGvyzEyDvNQLB19ZiHUgWZUCW8KSSWKAqsBUz3nlAxVS5EBjUPjlKLMwFGV%0AaooXqciAQhGG16w40EZ4RJJuVyVFShrRYmvhOx8eFcyfzWszMohHzXu/wWTN7maPtoZWtRRViGli%0A1a7YVPXBMIxcvnjOr66umbY7Jh944/WH3HvlHv/80Uc8fOdtfvDHH6DXKz569AVfPn/OWArt5oTi%0AI4P3NF2PUobo4+IxKPum3I8YhcWIjijEJ61U+X8MoSZEGkpVhEjiowZiBWWqt48SuVlM82BLQBKK%0AMATnRMQ6+nwJDqICTbOH0aE+mEGCGIMA1cgebpfatyxsIpjZunPq6OypIz8jhbLIQoXRqVFYjuPZ%0AlZqN2YV9f1x7HFiXwuCeCQTGaDEM12IREtPMgDaVaVcoJYpnVZoHuLayVQ/JYk3bSnLn5MmTqFT0%0APChTB6bW3Nu97OUzM5pmCV8pBZ3rOlQH+dviUTSfCepQY82Drtn8fLa+mBU9xx5Jx4mq8+fN99BY%0AjdMdOVtidOSS6r978Gd11mFtg3Xzc5eBmHPgXKHvxTZAb7cMZiRGh4CDc1p5IKZQ+x4rvqPWoo3c%0AtxCDsIuhpqjPb+O/fP1BAEKliDHanLYkDS11kz8wW8xuR0lioNw2LSUVdjdbClpSElxL44T9MDNH%0AFpOrIh5C1koMYUGGzrOnjSJLco81ZGdxTuNsBZByxE/jAkTJFFodmpCcl2h38W7J9F2/aOaT95Jk%0AkjIhiAHfKq3QWlIhrq+uZBphpciWFKeyePVcXV0dwLIi1LD9fs96vRYpgpuL99m/YFqSxlarFVdX%0AV/VloCaWqQN4U8FlkQN49uMofjf187QxdSOSQ25/5E80G5DlXBiGkVes5e7duzx58oRSRmFJ1RfZ%0AOcc4CvsohImUAsaZ6p9Q8MEzjgMxelarnvPz85rcEslZEYh1Q5GY8BIDSqtaUBnatsMaS0xzrPCM%0Ays/T9kJUkTGPDEnTZoUpDl0d+TVycCoKqsYWhyRFWKxeSEMM5AlKzMwmaTlL9DhaoSraXagMtJzx%0AdUISc2CqHgOmiO8NBXxKpCgAkFcQVCGoTDSK4gygSSEwpkAeR/bjiFcZ27VLOsR+EDr1fjcIaq5F%0A1rTgyFpLhHAQ+vQcjRlDEDPHosBWBpoP+HESCd8kEhvXtcvmCCJFU1pjnMOUKHRSJYdL8l42I30w%0AlZuv2aEfVR3x7UG7Pzd6IcQK9sk0xloBcYyJBxYYwFFjc6x5btuWfr1mV0o1QCyMIdDGSNeIcaYu%0ALJRTq0ydkkW8z0yTF0DIi8ljoyymcRKzCpSathZCYr8fuLy65qtnz/j68oqtD7TrnghoY2n6Ht20%0ABG3kcJoiqWgGH9G2xXU9CU30I8a2bNYnvPHWW7z51jv86b/5t/z4j/8EbQzr9ZqYCzf7AaMUbSPe%0ACLZtpYjJ1OdcjV6zYk5UKVVmZa2t3lZFprGblgdvPuDBm6+xff4Izx6lVhBGUgigLWlKXF/eMAyR%0Ak32ku3OHoDRf/u63vP72G7zy2mucrE7JsVTADKxTFCN7t3agSkasoqpBYFHorNGq4IzCWlC6kIoc%0A5hIQJCaeFkXbimmergX+8XVM59ccCqiUCpOPDONUE4h2KK3ZrMVov2kdOSfGcSIEiW/d9L2wNZdk%0ApMjHv/+Iv/rLv+Qv//Iv+eSTT+mqxMJaQ9c0dG2Dn0Zh1ERJIZyLsnQMssAyPVto+LBIeGYw6JZ5%0AYT4CVeueP69xVddv0VDdU8kl1vfkQK2+/f6pWnhmYjwUQPWfHP9ruMpotdUjRqlCKbfv/QxMHVPZ%0Al99PHQzjv+EhNDcaUAcUYfnpc6FqtEz1VbVEKJXBU9Th5xojZ9Ot9TCnRdUisOiZcm7IGaxW6CLh%0AB0YbLu5c8Na33+F8c87p6Rln52esVitSjHz5+SM++vBDhhRoVysaZ4mjFKqb1Zr3vvs97r39Hu98%0A9/v85je/4e9/+QtEemvlZxdJimldx/nZOe+++13+9F//G0qBLz//mr/7+c/48Pe/Zb/bo0m0BaZx%0AFNn02RkXF/e4d/cBfb8mTp5nTy/p+hWubaT20PJiex/RxrDZnLBen9CtetzmlM36FJDEG1vPYb1Q%0A/uWy1vLOW+9QjKFfP6Pvf8noI1c3OxhGTpWC2gC+8sorfP/73+P9Dz7g/JW7PL16wc//4Rf87Of/%0AIO+N0kQvMdLWGDbrNa+99hr/9s//Z+688RrPdlvWmw1fffIZ3Xolss26/vw40bYNr7/+JqZ17PzA%0Afj9BkclyHCaUtrhWwM9UBNh0ClKRtCPnmgVAVC/tE0qLSWjImSlEQsqEMqfZze+a1ICSLSlmyz5n%0ALp+/4MGrD299Xs6Z1lnOzk7Z7/ZcXl6B0rRNi3WOMAViiPWdU7WITygr0rEXL14w7Pds9yNfPv6K%0AYRrrZPqQgtO0HY1zrJqeVdMzRY9uHTd+5HoaSCXToHBF0aRSvVngahgYTKERYg8xi1+mUvV9ygJQ%0AiQ9Gy8nZKeuTE5S1EppAZj/uGaeBUoRNQs6UJNLE9WbD2cU5m5MNeyXv5OAnbnZbchF/SzWMtRYS%0AewOfo8gCO8uUEz56hv2O5L2YNcdISbn6fQngp5Qmz1LDWJhiYthLeqpTs3RW2MglS7MpQ2UwSuQw%0AGlXZhcKaSCkvprgpFVIsmNoAvzw514i5tbAdqv9iTTZSVfJRVK3HlSLkJKbc7ezTc7wGFWiHseK5%0AdLMf8OOEKwJe2yKMXmUMpT4zl5WsxCxshlDyrYSgQsHngE9JvCpzoiCS/sY0UERmSRQpdPZpSSd0%0AWlIYrRE7CENN2jQKbVswTQV8AJ3JSpMr4zJRyCqRlIApuhzuExX8yPW7CmO7yjqFIyeDVyAZhek7%0AVkrMdmMKwgYNQc76mLhYrUmp8Jt/+AVTkPrtb3/+Mz7/8kvuPHwDXzJXT5/x7PKSJ88vyUqz2WzY%0APn9B1gbTSqJtRqG1SMYkAr2GwQjdB58ixRuRT9UeTjro2cRZ14m5EmlQnq0S57+n5O+JeKOypETu%0AJT6XwuidAY5leH202uQ1OwxxDuem/DnsXOdQP8cwJ4zOe9wip8qzbDbVMzZVNs3h91vk2kdDpplt%0A8/LZPp/NR18XhUbPxaU0xSgUrpIQYg2omS8x4zZiXk8lIWS5T9qI5GxhslCqJ66qrOCDrO0QdCGg%0A1zFQs7xt8+9UCrHE5Z7Oti4w478HcOj4z5oqVTv+3Y9/xvzzX5bPz965i/ysmj6DJSi/DNWMNlUd%0AJPYU47SHukYFFDqYWittcW7Ah6mqmpIElmiFLcLi0tXaBiT9z2lTe9BczaiFbf2yVPG/d/1BAEIg%0Aa2oGhGbQRSktFK+c8aXUNAowmw2r1YocM0Z7YsrEEDFWjKB98gzDWCl18qDm4sI5R9aRTBEkz+pK%0AjayAkLOkIAkwjZViIwWPT6LhlihCtxjrzsvQaANaml4/TRKd2B0o87mIxnkYBvb7PavNCmMM5+fn%0AfP7ZZ0xxYtVIvPUwDhQKm82GphX6sInm4OlTCtM4SuypEhrwDApN3osHy3bL/QcPODs74/Lykhgl%0ArntmCEnMd21gauEyBc84jcs0+gD45MWYdLvdEmPk7OyMru9Faw5cX+8oGc7P71RKZrOYUos0rKGU%0AGzhqlpq2xRgt6HEODOOOq+tL1idnvPrqA5q2Ydhe09gOp/Lyvbz3DLstzlrWXUvJ4rHgrCP7uBw+%0Ac7NUchFdc1G4nPA540vCFgVJDmNHTfLJUab4pb5QlfJprcjUJh8EVCk1qjJXWmHdYOboRwqEUhhT%0AYoyBMQRGLyy3UrWm1jbi81Ok4QpaScJKDOSsUEaiOlU98A2FdtVJEo429K4lTZGbF9fsdyOyAUla%0AU8m5moYntC5g6+8ShbWRYiL4QA5iOJZjxMfIsN8z7Pf46mVVSqHvOk42m8puS+xubtgPo0wAnWWz%0A2bDqe7Y3mrJlMXs8npIBXF1esd/vOT094/TkDCoVPMa4rLOUIkoZmQQqARFiTDWmPlTEXza2ECLD%0AMGGMJYSEc5a27Tg/lwnQbnuFbgqBwhg9rrG4pqmRj4LWGznTUVVaGlMWM9coPjbKVOq7ccJKrCDe%0A1c2OZ0+f8/zFC55dXfNiPzBkOO9blHUo1xC1RRdF1g7VdJACsRT2IWGzom0alFXYTrHuT3jn2+/y%0A3g9+yNvf+g7vfu89zi/uEIt4ThRqw2skrSRpvRQwcm5JgaqUSCwVuspLS50+W6wzArxHT44FOstr%0Ab7zK15+e8Xy6wpkT4raQTcD2G4wRQ93diyuUaTi9c4d7mxVPv3zEr//+Z9x77TW+/cMfc75esR0F%0AsDNNQ1BiIKlbgysydUNXY4dqWo7KGK1Q1SjPakm+KosBa8EZ8RAR4ESAy8KR2aVStZkTXb2qE77g%0AI7vtwDCOwl5sWzabDScna5QCH6Vhk/sm6XupKJZ0uhT5/PPP+T//83/m//ov/4Xnz18IuN+0zFZw%0Aw7BnGHaUktBaCjI5G+xiZnp8pQqWiH+BTJxWXScszcr2qdD1YRhSG5lS/79SMl2jQIq+nn+SfqV1%0AQy5iSF9yWvak+XPFzNIJLTonaQy1wdQi5nAOK9brHqE3y1Raa4M26qjRPsi8zAzcGrf8rPncLWX5%0AlQ5XOfgHzUUViJfMUlTFKA2S4gB+1aIzpbwUVvqlxl/24yxm+lqmtZjqQ2Yashf6dmPFePvVB/f5%0AX/+XP+e0P+P07Iw3336LpnE8+foxv3SWT3/3IakWpvNgKoeEUYZ7d16hbTs2p6doK2yy2Wg5DAGK%0A+Db1/RprZIC1Oj1j2u5lHThL27W4vUiidL2hjWu4c+cufb/CuRbrGqb9RIiJMSRx/FBGUkN0TUhD%0As16fst6cyD+re9k0eZHXWEcMXoCyoweilKLveqaUhYlprLD7XINTCoZBcHeVOT0VGTda0a/XdH5i%0A8gEfE7oaRcdclqJ4v9vx2aef4b3HOkfTdzR9x/Pra0JKaGuXAVvjLK89fJ0/+7M/57U33wCjeHZ5%0Ayce//5h//vBDvrz8HB0zrZP1O00iZVVWml0/iRRbN64az78MCBlygWGa2O73TLmAdqQcqhm81As5%0AeCyKvmno+xUUxeWzp3zy+9/f+rxVv2LV9jx7/oLogzBklaZtHKt+JeBETGhlZO2EQPS+AnUrSf3r%0AO7569oyr62tCigvYaY2ApVZpYSVnAVWtc7TrFVMO7CcxGs0hYovC5YKPYoL/xZOvufQDnRKJ9uiF%0A8dVYh0+ZOAV6bQQwMYZ+tcF1nTB3ipgkT9OweFhQxB9DEn9b2rYVkMZafJzIWhFKYTcOFAWtcxRj%0A0LFQ6t7x9PIF12HkvG+JI8Q6AJSBb01rzcLQbLVhs1nTr1doZ3E1XS1R2G53TLsBpzQRkdTPkhOj%0AxKS4FEnoaoxlTrGbm/mSC8pIxx5DlOGTlXTW2026sG2tdYvE0seIspam7ZhiYBgnduME+hLbWqYY%0A6FcrVitJ0jsGwgvgY8YZaKwFJcllqb73rZI+pNENOSX8NNKaDmsMjVX4otExcNyTp5y4GXcEVSjW%0AkKyw1H2jSJ2wuWMoRB/xUyQMnul6J88yg67gkbYitbZa0a86Vus1bd8Io6pkciiiqa0AY1CZZBRZ%0AS43sEliVl9+3VNuFOYxAwlDMMoSc/cVCiPhhAJXpupZV1+G0whapxdZNyziOeDLnpyds9wO/+tWv%0A+fLpM/7Vn/5r7r/+OpfXW758ccV2GFHWkUtkN3qmWFC2oSjNGCLERGsEEEwhoktZjLWLhuCTMKKq%0AYiDnJHInLXtrzgewRRtJ98rV5TgEQWJLVpU9ZJaeoBQFylSZlloAoZcb81z0wiiUM96IBxkHSZSr%0AwyaJok/kKR6kV7VGlWFQlQHGiCJIst7sN+gspSjZP5P4sc7M/+N49bnufxkEmc8MCb1Ila0j7HOd%0AElrZ5bsPkww3lBI5r3MN1sqgSQb2+RAiVQ6Km5mZZJMMjo3RwtI6GjoJs7l69daeeAGEZqALvlF7%0AzGSKuZYSsO62jGqRvOk6KKv1R8oCbok3HjVAKiyMqFsJbQvbeU6fpg6hLLaRz5QU6iLgpBbZstJW%0AZLlaLwEYq5UMO2KK5Czs0+C9/Pxl+Hhgb4t/oqR95yz7+fydRcLyckF2+/qDAIS0kqlSyZmiZoaQ%0AOoBEiHYuVclIrCwcZx3r9WYxYrbW0rbNkkwG8nLZqvMztVmK1U3fGC1RnFozTZLuoar3hK1SGKNl%0AwjhbPMDcjAiCarUW87LamM3R6vb8fJk8aKXJJSyx7uM4gy6HBZ1yqpt4bVS1qSwKW5ugg3lnSjIR%0Ad5VyLcasoSKBh0JbMUsw6gs1GzKW26bRc8GdiizkWbo1g0bjOMqLng4FfNf3WGeZfERrK5TLLBGK%0AQgk0zNHHwvoQIr/S875ZxADPKAY/MfqR65srrq8u6VZrNidr1uue68tnpNxglCQaaGMx2pFiRiER%0A5t5LWpE1hmCE8k19gZljGmtqlk2FIRaaIOkZUSmSrgeXkoYypsg8t5fGKguleZ4qKJFjicxHADWU%0AEtmVqkAGEHJhSJldjGynkWESgzCVC03JNErM6KaUyBGS0QzBM0ZPDtDQgIakRbLXasXp+TnrkvEx%0AYrUljoHkE0ZbnJXnOY4TKstXyilTDGSbyCERfcIo8ThKs99LEaPJYb9nt90y1Zjavu8xxnBxfsFq%0AtcJ7z263Yx8iIUihf3Z2l3e+9S2cNXz2SVyYfiklSec6usbdFj8F8bIopU4NFKkeuCJJa7FWY6xG%0AKVfZCeVoTVXW2hFKv98PdZoha885oXOnFBjHvYA61gpQo40AhVkWYlbyLgmNRSbq4zjSt5aVk/dX%0AkusSQy7sY+LFzZaryxuuLrfspki2FrvuaUphn7NE9Cph7igKxba02hHLxDCJkeaYII4Ra1oevHaf%0AN9/+Fj/+4E/43vff4/7D1+hWKxIKbRuUdbV4sxhdDc+VHDRzapt4z4iRoTUy7SMpSYQoB/YFpno7%0AWUPbdbx6/1Wevvk21y+esh0HbNMTjScr8TvKStZ9jJ5hd4MmEVLgyReP+Oi3H3Ln3gPO7r1KY2CM%0AHmMb0TaTcBoc1c/GKZSZJyeVE1MZCDJ2FU07KKyyMq1XGhliHpg0M/Al1YhM+py1qCJ+bcMw4Cdh%0AFfZdj23l3rVtU32pZH0arVj1K/FNyAI+NQpiiHz88Sf81V/9Ff/1b37KF4++kHNAaTFgt0IHzzlW%0Aw2wlaZbLFElAlOPpGEihobXGuW6Jhe9W3cIqmosdirCHlglznbQKyKoFIFOKSCGUiTmBTSRqGjnS%0AD2fFUiwpXYvbo3jWCkyZI/BKKei7ViboKVP0YSI5y6iPKdvH7LyXp+yqApi37kN9byN1EkteGEMz%0AKJxzqtLbyuNTwm7TNWI1x1le+k3zYPGVETmipEspilGy1xnxQGm7FmMNw3bH5598ymsP3qBpWs7O%0Azjk9P2Ua9jSNARLKFECk2rkmeTpjadpeCjEl1PmQZNCSS67nZIQMXdvTNq2cJzEzjjIQ2u/3FArd%0AuicOkCcJzegqU2212tCt1qAMPiZGH2uijzAnQhID9m61pqAYpwlnW7QWQ/XJB3yQ6bCqgOosoz56%0AQlBkwOK9Z/KBpMC2HV3TUIadNIUpYZzGzAw4CikXRu/xMZJKbYC1pAiKr46YsVvnyKpwvb3herdj%0A772wRbQS/8EQMCjOTk74wXs/4Pvv/4CsFU+eP6dpWp49ecrl18/weTySQBhKiaQgLFzrZPqvmKUg%0At9+9mDP7yXO13XF1MxFVwVhJtvIhYY3IbEyWJrkzls5YGtcQc+bRJx/f+jxdCsl7rNbst1sBV52w%0AWawWwFZquio5mgeZReFsi20cTbci5hppXmvE+V1OMVJ0YrfdSs2QE2MOqCqfKhSRZYVIoxS6QA6S%0ATEWNN89VKjl6z34/0LqWWFSVFwv71RrDeiMeQlMMjCWx3e+42l6L5wwCwmsUKIvTjhyL1D0Uxpjw%0AtnA97NnudtKEZpGkaSEW0TQtyjhoLHROGjkrdWEKEZ0LBiU+XinROMfFxR3OLi7oNit06wjjxOAn%0AGVTtB9ooEn8qe9JZy7pfoU4OfmaliB8PefYSqQPmIsyOlAsxyTP5BotRnjKg6o+Q2l6CUQTwCrUx%0AzSXjR0n6a4r4eDRNc4u9WIDRJ4b9Fau24aRraWd2jqKyaIT0rJVGRRn+2VItD5TIv45310xhTJ6g%0Aa6JqzgQNzjbEBoxS+JiYQmQaPXEIBJ/l960DJJUzOiuUEQZYj+LENvTGSvJploQzgwKjDuEZDoqV%0AtdRmw2LbIoW21BtF0ZmGrCTty+Tl1Bcm38wqEayJ1hgBoVMm12FNY0SGpIymUyt2NzdMKeNWK0LJ%0A/PRv/xbVrVhf3OHilfs8/fhTShw5Pb/Li5srHj95xqpf0/UNJVU2WWXiLPIqLb5JRSkoNXYkF0Ku%0AzBJt0OkAzFhsnVSYxYJjZvEoNbOBDiygY98/6QvUrR1Y/qGpZ11lcM9n6bLfzZ+p0LqQkq7SyIKq%0AIIwkTc2m10qS7mKiacLSswkLX/ZeYW+ZygI+MJPna65HjmVSCzhUJ03GVjZQSqhccBWgn3vRpV5A%0AasASgvSuM3g4M5nUoRaZ75WpA+FjCViprM5jJtOBMVwBLXPwPcopCv5x9Awk2bj6FZeyAELHaWUp%0AiyR3/v/zfx9b2IiUUmMV605c1gAAIABJREFUt76PSNzElP3gtTjL22bWWa4Jh2X5cwUJk2F5P2V7%0AC0GGnU3bAq0YpLuGUlM25/1psbCxFmMFfMpFQoRmyxx09VH9F64/CEAIJU1KVomij1+ZI6f0Is1P%0AQNI6GuswnRRnyWRCyFjtsK5h70aMkQLCKk3rxJdCVT+QMBc1MdVFHXn2/BmPv3pM1zWUlGr0vKS5%0AaK3Z9CsmPy5gk66LYKbWSSSrxzhJN5kBlaZp8CGSozTn84smi8dWmUvHmAeENlaZElkKBde4BTWF%0Ag0eEMWKwfXJyQusahn01/rVzLKIsRmsMTWUOxZSYvGcKgb7raPsO1zhx9qhpLPO/Y2r0atu27PY7%0AmWDVFLKYE8bJ4TgxCjJpDDGmCmQ1KLVfwKBpmhYUeo4yTilhWjHQi8M1290NT5894e6rr3In3qNt%0ALaenp3z5SA7+jPyZrmq3tzeioc25sNvtJVlnBgxKgayW2HYQF/5cICbFMEZM1mRb6AxkbYgKihXm%0AhdFl8YuKlYEQVMaRxTRSS7rClJIwx7JaPFuqQQGFwpQi++DZxYmtH8UHJxWcFtPzkDwhRvkMrUFb%0AcmPJJhGdQllQVuGnhE8BmwI9mdV6g4qRcT9JMVIUWjuKkoZPmmVhYhThZQqqnSTK2CpTGQtSKPlp%0AYrfdcXNzw34YJJrVGEliq6yyq6srfGWfee8lQnfVszk9pVv15BQJ4lpHLoVhHNnv97de8wKS/DUM%0AtG2PBDEVZt30fADJO5KwbpY46AV9NxXITCktEouZwTbHQc5ova3eRiglOmcnxoc5qWUSU9ESIZhr%0AaSb2+z2N06ycozENKUt8+9PrLddT4Ovnzxl9EI8do9Bdhy2JmDPbwVMcApLqBtM4GtfRaE0xnshN%0ATRGwrM/v8PDhQ9759nd4//0/4rvff49X7t+n7XuRSlbNe9O1YrhX72LRiprWKZt8Bp1lkkvd2+Rf%0AzkCWqUjS5Cz3yJkGbSTOXN19wLe//X2ePv6am92OlAy5CZQAcQxopXBdh8+Rpy+ecmbv4rqO68sX%0A/OZX/8jZvft8cHLGpj9FTxGPxHjnCly4XMgYKSB13d/U/N1YWGClAh5Wq9qwSMGjj/97ARxkXeci%0A68VUIG/Y7djt9pSiWPUbNpsNrjUYPRclGWc0tuuoYxpJUSqFGARcurm85je/+jX/7//9//DpRx9T%0AUhZwuuuWZLpht62JVUGYp0rYhQbZc0II4nV1dDlt6JtWIuSbZkkYE2p5lYbNdGbETHo2Op0lZDOz%0As3MNuc+SLFSnWXIrD+wbOFCnD4XcbUNL+fvlJUaFwrkWrRPGVK87pZc9XoqnWY5WKhV9/rzbxaOq%0A7+utK0OKhULCA6WY5T3U9f0rcfYXEspzrutEmBJSPCv1zcK61Haj5iXKvpwFVDJIk5RSJCWLM5o0%0AeZ49fsq9iwdiCFsK3ckG2zrGaZI9rm3r+T5JM20bUixcXl5x//5Dmr4TLw4FsSRCrBHNzgCZVddy%0AcXFO17VQRGYRc2L0ozCB5wTKnDG2QSnN0yfPyAW0dez2I8OUuN4OoB0YhzKaFDI+JFbWMY2ezz57%0AxHd/7OlQhJAYhomUQRtD8JP4hFi1PKu6sMRIOSWGaeTy5prdOBBzxpWMUYWUAq4a6q43a84vzqGC%0A5KFKEWKVbFIlzK1zbDZrzs5PsHWv3nvPzbBjCoEwe83UQnxuaKxz3Lt/H2Ut3XrN48ePcY1Io5WS%0AyfYMHMaMyHvDKEal6vgMMd9YF7F+z1x5qyklSgSrhADhgL5rOO17TldrVu0KoxRjCNy8tNBi8Jyc%0AdDx5fEOJiXXfk5QYpArgrLCmIaDFG63uywro2o6u69BWQIVUSnVJqPtAqqlYTd1HyMRGM42ZWBJ+%0AHClBAFNd2QC5CCB1cnrG3Xt3Wa1Wwg4Knu1+kAFkzhilaY2FEMg50/U9d+7eZXN6RtYanwJXNzdc%0AXl4TfFwMmjW6Si4dPiQGH6ReMQ5U4nq7Zz96QojEkLAhY4sha8tmc8KdV+7TnmwozlGMQlmJoZ6G%0AAVLGqgo6xUjT9Ny5c8H5nQtc35ONYbsfuby8lhq3AgZaSSqTJtO1jovzc9artSSExszVlbCRNQLI%0AaWZzWnE6iyXLO2Y0ythvTM5zHQaKT5nGOLXslygJPdB1NQkjUTGMI+Vasd5sbplKA2Rl8HFE4Wms%0Aoammvc4aAfWSJEwZK9JoPfma+qVBg1W3P68UkS0FhB0WFGAtqrESoZ4ygw8CBk2BFGTo6GpTrBWV%0A+SPMkmxkr95rQ6z7fTLiq6MbAxY8kZFU92NAQ2PVIt1DFYw1NMVgiyYojUkFE4QJZYuc5S5F8n5P%0Ao4Q90tSBToqR4iM5BUCRtWY/DRRnadYrzlrH+b27rE/OWJ+e8eEnv+HOqw85O79Dt37M+uSMFzdb%0AmlxQ1azeWmH1WgXGCqNFmvskT0+JjxRGDKbndZBCJueIUvkbsiQBZw4pVGUBFqrnkjbYowTGlz1v%0AZvDh8CyPQY6y9IVZzb1PrfEq2GSNEV0k88+UAWRd5QJUWEtpCm317in1zE5J1CTSg+oKz30TALol%0AKVcHCZlIKJE+XYvSgFqnKCuQny6GZmb4Z8SOIUVy9deySr6fQsyYSYcaKHNgDVEZisf3z2hd1TBq%0AITrMgNAyADoCceBw5s3eTiVloFoRqMN9WeqkXGTo+NIzmu8FHAZgx8ST2aEoF1XN1Ctgw+21Mvf/%0AM4VpXjfihSzrHqqkuQh7dR7wz4AjKPHJrCAjtWJeZGvGQskYm/DB1yCd+d/7/7/+MACheh0Qv2O0%0AUi3mTcI0kUmcUPOFETBra2dq7YxAztG+XduJUWk8+Bzk2XjVakIIPHnyhPV6xdnZKet+hat0ulLA%0AFGk0U47LCz2bm86HeC4FP3narsUqmRL0bcu664nDuLBGSp0ezVS9vu/puo5pHMUDogJCo59wxi7R%0A9KXIIpJ4P7k/Xdcy+VZuU30xSkoLZbCUcmD51CjyEIKgnErRdhLVOnm/GNZ5Xz2OVmJo2LRt/d6y%0AmGWS6IWN1TTs6+/lvdC215sVfbdmeyNgQKpmxfNUXP5erNHzJ7Rdg7oSCcbli2fsdhLhfHqy5uL8%0AFK3F/T9RCDGyalucaxFTX5ncDsMeYzZyT3U1DayeF6pOXmYZWc6KEDJTSUvSidYFVIYUaZ3GmZmd%0AFok5gBZ5RSqJkICiiTkzkYkFEomU5ZBRAsETU2aMgZ0f2fmR7TQRspiAaasIFEKUyWzIBeMcVjm6%0A9Yo+W7xV6LahOAuTpkzCXNrtdnS9xMru/A3jOFF8omAFdY7p1juv1GzMJtTXFGUqEpPY+4ZxYLie%0AePHiBdfX13JgtCL3m5Hq/W7HbrcjVk8QbS1npydc3LlDv+q5vLxkHPZcX98Q5mnzNH2jKW7arur3%0A0zJdkUmhbKoz8DmDPG1pZJJczdTnTXv2tzpOPpo/a94bZiYd8yFcgOodQg7LpEHWSU0+QBg1U54I%0AvhHz6F6MMC+vrvnk0Zc834/sfUBrQ9O2NK4T4K6ID8J0M2GKlqQc22Bsi7E9yhpWdISs8eGGpt/w%0Avffe50/+5H/kW9/5Nm+//TZ3793DWDFLLSXTdl0tYHNttuQyBgFV5oJWg8oFUz0J5pQJhKhKWYrb%0AeugVhcIBhs3mDncfvMWDN7/DVy+uuHz6FUU3NE0h6xGlUy2yJy6f77Ct49VXXuG6FD7//e9Zbc55%0A8+GbvPOdU3TruPZRotSNFKWz31rSqvqVLXMwULUZyjDLkQS7EnBAIzpwxdGBXP/jkB4T8CEyjsMi%0AE151HZt1T9sIeG5R4n1QxMB5npAPw1CliJH9zZbtzTWff/opP/nJT/jw17/h5uZGWI4z2G8NsYLi%0AUAhTBcfVwShylkm+zJZZr9fEGNDmYIQP8g7O1xwrPLOh5rU+G6XPUzdtRD4skdFloXDXIeStSZ/8%0AzyrxKofJFsyTpW8WCLOfl0JR+/yaxgGQBYCq03k5akstko/N3aUoeTl+fm58ZQCaCEH2g1LPVGZ6%0Ac5GiTOCcuZGXM07PP+OlexxDIvkgZyyKYhIpyLsSciQVhZ4iQ9gTjABdxSdONifLerDGYZpGGhGj%0AsW1T2bNC4dcpcXV1xWeffspbf/w/oBtDJtW/MqlEjNU0rZzZ1llOTk/ouk78tLRmCiOxJLbDjhwD%0Azfy8S2EcJz755FM+2A2EmBmmAMoQMUQ0qSjQFnTGp0JnYfCBLx4/JsSMtY6xwOQ9PgRCkibNT9Pi%0AhXf8NOCQRDcMIrMMCVSOnFXj2a7vsM6xOT3l/M4dtiGwnzzb/V7k3sjkVMuLTMqZru+4e+8utnE1%0Ahjpwvd/hozwfZTRE2duNMgzDwGeff8aPdjvWZ6e0q56m7/Ax4lNAGXmHZ+NQihFvvpRQR+EDYZGC%0AHv2WpRBSqp8l66FxmvOzjtY5KBmdCyddx0nX01lHa0XaMI0D77zx+q3P299cc+IcX37+KSfr/4+5%0AN22SI7vONJ+7untsuQAo1EKySImkKFHqHlOP2dj0h/nNY/MPZDZqbT0jaVrdbO5LbUAVkMjMWHy5%0A23w41z0iIUqfGTQYwCwgMjLC/d573vOe590xhkTTeBEvU6oJf+LA0VmSh3IsaO3YbLdstjuU1kuT%0ALuVUY+Xl2jda03oJYDCtR69aFJF8SvT9iTCMSBCpJoaBUjJt29J1HZtuRVPZkPvDgcfHR/rTieFw%0AxMSEQZGC7FWu8exurtleXeEaRxkluKI/DaSQ0DMnPsu9ZYyrPJ2CMg2+NRgCYeaHZchRis95XG61%0A3rHZXWGalmwsOBF4x34gjiPkhM4FXWScyFRm3mq7kXTgLAElj/sHxn5Al7loqeetUvDWsV1vuL25%0ApmlaYabExHDqyWlOPZpFZClCY8lkpIHqvHtvva6iQC5LF78/HVAp4qsj33kPWZrLKkWKFpdeOhwX%0AwXF5Nq1ZXe9oOkcZR6aYOJHp1mucE0HIaqkzdClYIt5WhpDK1SXxPidFnJs5J8aYhMnTWrI2IhRN%0AgeNpYOhHyphRU8E7h0IalsJWkfcxiSWVqQof0WiyVkQMQZ/H/6dcGGuz1dQG2hwekZFx5sY6Vrah%0A0ZYUEipmtI2YmNExo2LGx0TrJAodI8EXMSWYJtIoIPtZEAoxoqzGW812s+PDjz/h+csPGUPi6vaW%0Alx99Ak3HbnfN7c1AwnD/eCAXxXq1k0aNkaQ1nfPSjM4o2dO0uJ+KMbLX1dpKRgvT+X1/utXUz0BV%0AQHVZ/rvUsOfm5vy1f+8x15SXovYsEi2hP7NoXKrLqjqtSxEHpGzNdSwdJ+57hTif5rPWxRlCJlfO%0AYTyzuHE5zv2+gDG/LxotgpBSKCfsxvO525DdWdSJURp38n5cNIrqa5iB/jPKZOZyyTmVJ86d+c/z%0A+X5+7YvDOoYFm5yziJD6whWznBkkVnQRhOa/Hyq/Kub03j759DO/dEY/cS+ljJLQd6aQyPnsJpI6%0AI9X+8/lzzjnjXSufJeJe05Ql5EkptfCYco4Uqn6hMtb4Coy+fG8S1juMzXK+KVSx8Kyn/HuPPwhB%0AqGSxDl8qp5dqLLDY3nLOjOPI4XBAY+i6FUobGZcxEtuHlsQFcqFpvBzOciYxkYtAiGVcxlSKfOF0%0APHI4HLm+vlku7pQKIeQ6jwcqC1SsxCT8inohG63rQWe2/ssFtYxryU8JnAHLOcsmPv+dWe0U6HIg%0ARrEAz4JQ35+Wm2KaQrWdiyuoFNk0vffiJiiy6QPsdrtFzZydTENlHFkvs/39NC6simEYlhGxzXbD%0Aar2STl6RBIoxyvfebKX7N0wj2mnh+vQj3UoELudkprfWDcvXZiGgHwZuZ7YQIqpN08DY94Qwsdls%0AeP7iOZ1vSCkszpG5Y51Tom09CsXxKIBtpRUxRSxVKc6qjo9LV0RR09uqA0sSOGBUCl25H1NMxCDf%0AR6l6e5eESlGKnjID4KAYUMYSYmQcJcmglAprjnNX9MRxHJhyRFnZnJSRJLYQa5GiLbZpsU2L9g39%0AmBjjhENhncdtrphsg7cdV5sdZQo87g8Mh55wHCRKVWXGYSRMEWssVte0Oa0pStIRcimMQZL65tHA%0Aw8OB0/2J0/EoTAellojrGQI9XdDxc864Op5SivwdGTXbCy/CGJqmkb/nnqa9+KaR7naS9Ll5w5y7%0AE/JvHN63FShXNysiWtklgSTaOvJSAa4A3jV07RpnG3IqMheeCxRNipmxHxhrsafJeO/J44StG6A1%0ABqtEYCg50/cDYRsZY0Qbcdg97vcU52lWLcY1rLo1WMdIxJLxKdOuNWHK9P2EMq0Uosc9KReMbeja%0ALR/96af88ff/mL/8y7/kz/70x9w+v6XpWsY4YogY61g3sq5lhA2QakUvxSkSM6wVVJjofBAplGpE%0AuHCLFLX821IUIUuCM8rhvKPd3fLR937AVw/3vNs/MvU93hZ8u6KkgK6FMFNk2h9Jx5626zjFyG9/%0A+lP++YO/5/bqGdtnL2iMIqksKSbIWG5M0smmJn/Nh6VSECt3oeaRFbKScUGtFLZ+TZWyOCaFoSZu%0AH40ihYmHd+/EHWale7TdbGWMTEmBFlIWK3UUy7JtGnLKDPsDb+/ueLh/4IvPv+BXv/wlX3z+BV98%0A/jn98UR/POGsZfRexvCsIaUoTo+aSqmzPLdvLG3n6VpfExefXvtd1zEMw7njVTuquu5x4iiZxwfO%0AFmhXnW/TNEnTIERUQmK2G3Hx4eYky6cF/+W8fSEv3UVrfT1oxCp0XBQaIFHZnA+GCgE/6vkQVde5%0AnGdYpdjQ5zFkAZgbYipY5568D2c3kohUM5ifIp1Yg6zPFOphOC/ZdJKseD6Mvd+FPzzuCacRU6Sj%0AVrTEIssBL+FRdMbIyHkUrsbXz14TQmT/5i13d3ciemmD9g228WjfMI0T1jekNKC05nA48LvPPuP/%0A8BbXtgzTSEHEWV0bElqD7xqsN7StOJRLyRSV0c5KAeUdkPDW46yl3x9AK755+5ZUMtY3uCYxDTWh%0AMtT9wjhSGClF0a43rDYbjLUCnW5bwn4iFeGWoFUVTeAp6Fb2+5gDuci+6RtxrsXFwQxYi3GWkCPW%0AO1zjUSmJyymEBabaNB1T3wtzyVl2V1e4tqFohfVeHDopE1KiaCWj1VoTQqRdeXIpvH1zJ4WhUjS+%0AJcbM4XQi5oxFC5Q3iKgq57Nc908BkRtYGgqXjynWJlgRW37Wiq5ruLnacbPbSUETM63RNGiIEYtw%0AAydj2YiVdXm8+vJz7l+94uHdW9oxs7m6xnlHP42VIRmYk4MWEbe6bdfbDdtrcVlNKdGPo6zTWVLy%0ASAXtNLvrK66f3eC7DuUtrV5jYuLxcBSHnBbYcWMdJoyUXLjabrm5uqGp+24/jjzuHzkej+QQcRlK%0AStKpV+CsI+XMetMRjaZdddJ4CQGNwWApccTbBuXXbNc7dje3WNeirEMnRUmR/eOBcZggydKolTRS%0AtbJsNldcP3uOb9bi9NKW0+nIcOqJw4TJkmxaUsUYeM/u+ob1ZkeIAacgpsDxcBCB1RrS0OO8FDml%0AJBpnaL1FlYzVIjY2zuCtYxgH8rwPpgxWy0h8BmPlXvLuX0OlixKwqzKmNiMzlMo39MIWtEb2A6fl%0A7zgnwvFUnXPLc5Ui95f3TCFwOh7ptisZOc3C/XBGYUvGloLVCpUGKMK2UWUemT4/p9GGTbshh0CY%0ARgIalQ0q1rP6MTAdR8qYlqAEcsE1cm4Qt1wGKz+raxtwjmANQcNkYCyFqY5QKa1RzoNqhCcEEj2u%0AFMoZ4cEYg/Utg3FENMZAowyOKtBPgeP+QEOhTa3sfaaKGimKA8ZqTJEE16Zr6Q9R4N/aCaLg9jm+%0A7fj67R1tt+bN23d874cv+U//6X/lN5/9X+w2W2IsvP76DbvtjsZ5ER4VhJrWBaBrklSxIkjlnCR1%0AmLPQY62lqPPYEkDIYRGIZJpFnfdPVZvDSRLzLrkyqjKXqpHjySMkWa9KtV7N9aIxemERpipoX7qJ%0AtNLooqooX/dPkzGzCKqkyXCpkKcczsnWCtx7rt5ziueZ7XM5Hq6yqjzB+Zfm6bZyFpxmkWdOGi35%0A/GftxAlXspx7TBXWcjmfYS5r1svXpKqhYj6fzM3iUuScMLuGqO4aay4SiS/MIwLwP783SyJqOgti%0A898t5enZ6n0HlXzv86iYvIbza1SmurHUfBGcG3epnM99pTYr5/dSxEZFIjNW3IupDb2kpBmyOJtK%0AYYqBUPdyVc+Qi6GDp2yz3/f4wxCESlnm3OTnP9vTpOk035Bq+XCEHXJCa8NqvWHVNFLExkDTNCgl%0Adl0709iVIlDjjbXCWiH6GyMHE200xip22y1d23B8fMR5hzWGKQRJD6ifk9jCKkDRy/iNKxkzyc3U%0ADwNjP1SLm3SYUzzT0d/nHyxRw1WUmYv10pZlUZldFcZZUoqLcKMuIoBLKbWrK9b4ksUhJGNf4tiZ%0AwrRQ5tfrNV3X8e7dO3kd1hJT4tT3pJxoWxF3RFRguclPpxNXV1fCB6hi3jiOHI9Hrq+vasGhKamC%0ARRE1V2LsRYzoTycBXTcSpydOr0zfHxj7E52XA9vt7S1vvvlalOYkBa1A2QSkVkp1ECUpeHKR4tmg%0AagoX5JJRqoI71exElC7BzEqJFMYUUHWGU1dqfiKSkE5UoY6Y1O8tP1eFwhUFSa6LKUZOw8hpnDhO%0AkaFCUk09kMbKEZrZOLbCQ7U2hCkSh4mQJ0wz4nzDxrfYdoUzHusaDsee8XBiOo2iTGn5mXKMxHFC%0Ae8i16zvzjXKBYQwUrdBJE1MkTonj/sg4iHusadulqIOzUBNixFhxs83//+HhntPpRNt4Gu/lZ0IO%0AKsYqshfR5fIxAz/na2Z2ySmtluSBedRy4QulXD/bc3LRvNHMawewjIt575eCYFlwY6LvB7FKF2id%0AlaJPGRHBilocOKUevqax2q27gFOGrmu5fX7LqMQK7Xwnh59Q7djVDbHZNOz3R46nkUSP950U18bx%0A7OYZn373j/jxn/+YH3z/B3z0ycc8e/aMbtXRT33dPD2+axYBz2jFlDKqdlkEHG1ko1+EImEQ5Dzv%0AN6UeEqjsAWEp1PAlsjYEBVlJlGxqV9x8/B0+vL/jq1df8fZ4lAjkmIj9CeKIUwbfrFBj4pvffcnq%0Ag+fsrq45nXp+/d//Jy9vX/If/7f/neZqyzGLEByLJOwtLAeqZbuOSmg1j/Xkc8cKDVEOR5GEVkmY%0ALUYcAOcIz0ScAmNN0DHGsOo6uqbDe0ctF6R4KglbNMY4UpGu5ePdO379q1/x6qvXfPbFF/z6l7/i%0A3bt3jONEf6rgX1udnl3HZiNA3b4/PXGJzhGwc4e+6zoRZN8blZrdi3JwEYCqsWaJOF0YAaoWt9os%0AP5eqe4KA4CdSyKiVwvsGOWorlM7VwXO2SM+vUWsBmBprFxbX3GFLKT9N61Kq3n9W4m5TRqlS+QTn%0AEel5v7l8zNbtxbLM++NoF/tdEdF9tvDnZW89z9BTNEmV2tXT1UJdqlB9drXOj8M4MvZHvOwOcu+r%0AyohAnCEqaXQWuPfD4chPf/5zfvzllzSbVT18abSR9SFXKKmtINYMWO/QuUhapLMMQ8/D4ZExjLWr%0ADCEnvJWOs3WO3dUV682KVMT5OwSBy2trMarFGk3pxZlprYAlm7Zjvd0RMBxPkT4EQpJ7euYHWS8u%0Asdvb5+yurthcXeGblryfOI0j/TiB0sQk8eE5/b7Op6R29n1PCFFcmkZjJ4hTxhrNNAXefPOGQ9+L%0A+zUXtJXIdimcy1LrxDrqu1qvuL6+xrnKf9JGzkVhEjFMS6d4jhduagCFdTIiKwKS8DlM5QIWHBTh%0AEE4xSBFpdN2vlBR16sy6mh+lFGKWYkHL0UEads5ytdvQeUceA7Zk9JQYp4gqEe8dt7vNwpycH5/9%0A9rf0Dw988q3vokrCO8t6vWKcRqZxIszBE1Jdyj4GuLbl5vY8ohWCcCWfjGYowSes1mt2NzfiEpWT%0APEUrphQk3l3JyIBBnJjeG3abLVfX1zSrFdl7ct4z9CdyjKhc0Eque1B0reACjv2xgk01jTWkEOkP%0AJ3HrKCPG6SAogM32it3VDbvrK3TTQJ/EwT2OxBDOqY9JnNOmsWyvrrh9/oGIKEqjVObx4ZH7d3ek%0AEFAx4bRGlUTMEds6Nlc7trutNAtzFvF2OFFSFJFfJVCZUhLOWq6vd9xeX5FyZhwHNDMzVFUXoaqw%0A+UxJannvvLN0bVOdyZdLYC2MU1qSxYCaaJtQVlLuCtLMjqnGvVuHN7oGUZyfMOfMfv9IY4yk4yJn%0AxBgTyUhjRGslElwBnSPaWyhR9vKclkSmZQ1Vmo1rSEUSriYUpThyn0k5ko4jZYyoVDBZ1ltjHEqJ%0A25jaJ9JaYRpH060pzpG9JTlDMIpRWnEC2FoKySyusepSUUZLs05BwpCSliQzb9isV7Rdx2q1Yt00%0A9PsDd59/zjAO7BojzFJJZ8HmjDcKV7EfqigicL25ptSE4nbr+fa3v8PLjz/hs3/6Z9a25dAL8/Kj%0Aj77FzdU1n33xFbvNhv3DnjxOKGPJMZIXFIEwXYQxJ6OCpQrcZakXL/a48yLybxgWWBo8y7aVi3xe%0Al025pysS7z+UEsZiyed9W9VG/DzxMQsjMI8/SS7y7J6NMS1Cx3wOqP4g6cUtTRzhyqHPUzTz+XpZ%0Ahy6EgyccnSoOzk2reST7/PcKOccLV4u8R6by+xYhq551mrZZRLJSzuEKwAJBvkzyUvocVT/fW08c%0AO1z+8/PPsbB/CpVLLC50a55+PtLQ0cuU0vLZLm6p8+uba+3l+6qz8eJywonlGtBoI5b4XFEeuabu%0AiclgHmUU4WhmB8vrMnWfK4sgZH1NNFSCHoghEGvASioFlS4mour1+f644vuPPwhBCLhQ4M7qoyir%0AenHiyMKpF2Eimsg4DrjG4buGTCZMYbnAS7GQMyFOi5VX2BNVTUwFkzVKy0VsnGK7W2ONoT9Wbok1%0AAuAtUgiHnLD6DMEfkt63AAAgAElEQVRtGqHhS0S7dL9PxyOn0wmlVLWOU21zMnI19MI+mS1qcwGe%0AswCtRRCaFjHIOScLl2KJlp9ZPI3v2Gw2Swy80QKcTFFEjNmFJAphYQpBRsTqDLlvmmV8RlwhE6f+%0ARC4F3/jlcGWtOE6mEDieTvgqNIHcMNM0cTpJsSRx4nLwoF7oWptFKAphoj/1lJhYtS0UAQOWnDk8%0APvL4cM/V7ornz5/z0YcfcvfmLaXI4lJyhQNWQFdKmdOxl86jMoQoh+XZJhyhjp0It0IVKRKmVLCm%0AQhwr5GtS4kyYi4k58U6VOUqzdmt0wmiHUhZjIcVMGCXZJ6TEMAWOYaIPgakk0BZjNNaI1dYqcSuh%0AJH7eNy3GuQoLjVAE5phjItVuY2s9RmmmYeB0PArBXwvok6yJw4QKEQsSqx6TdORMFbZSIo8jsURs%0ANOSSiZM4mVKWotB7Lx1+J5/1zBooKaGtYbWSZLxhGHjYHxmGPVMvYPOSJYWPJON1irOlc35obXC+%0AIaW8OITatkVXqN5ccIoL7tzljVGslvO1vxTKStWUmPO/G8dxgaTmJOR+rWauxiCfbfaQLX7uJtSi%0AJlU1fu7UDMMg1+lKs1q1fPjRS/YhsB8jIStOQ8/jsecUI6V1aNfhmxZ1lHSfdmXZbK5pV2u219f8%0A+M9+zJ/9+V/w/R/8gOuba7rVirZrMU5jO7uIriknYVzr2Z4KINHIs+VZGWFOpZhByzw0GWFQzJ0W%0AENFUKbl3aodVWcuki7gISiFqQ3NzzfNPPuH5xx8zPNyR7+9AiwjISdZHpwwkuH/1Dco6Pr55gS2Z%0Ax6++5Gf/+P/ywYsXfOvHf0rOiSEosJJqUTCYXPkuWpxl0r0RPoXRwpBRuYriCrKSUSGtggA3jauS%0AoZIkuH5YuGnrTlhnbdPgrJN7vXJKGmspxYjjpO4tDw+P/OJnv+Bv//Zv+enPfsbrr18xjRNt22GM%0ACO4xBXKM+PWaq6srdrst4zhwOKQ6alYZQhQUkuLWOC8/C8s5YXnk5TBa09WUwNEvDzimNkJEBJK1%0AydQDauchtdIRMtpWPkJN9Vjm/2cxaN4/DRQBklJy7ViJkC2Xuqn30VPRxtkWrSQ2W+uMMZejYOJy%0AvARMz78rddHM0Ub2a/PUISTvjboQiioParalU/lbSlNUqWPd4jjK9XCWU5LC2T5dX9ptCzrhs5Jg%0AgZIlrtnUDyTnWuhqVl0nCRz1ZxOYvV/2qygpzYxjBCV7SM4F7xs6b2m6BusbYYu9u2MYR2lIZEld%0AMbZhHjdYbTbsbm4kkjxnHh73HIeBVDLOmlrI9jg0V1c3qK7Ftx2u7dB9YAiRd4+PgMJYt8Anc2Hp%0ABjadXLshiZPocOo59H2F6INCk1J4eqBVinbVcQiB4/HIYb+XsAYta1BRhVIdF4+HA/v9XpKd6gU+%0ATkHA95XNoI2A+ZXRbK93XN9cC+/BexmVGwbhWRTxA+Y6SlYUtKtOupoFUogc+hN3b99K80pLc8/U%0ArrdRdYSyulCdc0sK3Nzsu3yEECr7Ts4QqRTCGCk50/mGVeMJMeOVhRyIJQvHaprkPS3vhSOcjjze%0AveVPfvAjrp+9oNls0TUAJNbmmNzrNQWxIGPY6xWb6yt2N1doZ+nHQdwqSZxjJdfRemvoVitunz8T%0At+0U5YzrhOcXYkAnUc01Ipg403B1dcXV7S228WRv0Vp4R5SMVsLfUPV9b7s1vvEM/UnGjpUknE3j%0AyOlwQOeCN4ZYFMM44BtJ5f3w4w+5vb1FK2Eu5ce9JL6lSEmBXEKtQDXKWlbbDVfXV3I+9Z583/Pu%0AzRuGvsdZcZHGacKVgms8rvU065bV1ZambUhaYwsMhyMxDAgTL6FUgZJofMuHL1/w7W9/wv5xz36/%0Apz8OMj6Sa2ehxtQDS/qqptA6y7ptRSS7qEOlMWMY5yZsva5nRpSOwtcqSkbpphhkr63ipNP2SWFa%0AcpbXbwxOKxqlmaZIaiDETFAJZ89uEosBNafEZok2fQ8FoJViY53spVnR50LMmv4UKdNIPo6YSdyf%0AagZw50SKpaZpKXEQeIdvO4qRcbOIYiowAdkIgJc5CKIUFpJtFng5WaDRWBHRBc9iUN0K+/wZq+tr%0A1rstTsGj1ZweGvSjZZgmmspUNSHikgSjNMZiiiKHxNSP+PUG23Sc7h9Ytys+/PhjdtfX7G5ucO2a%0AbDKfff45D6eRTz/9lC+/es3h8ZGbq500508HVr6B+jkKd4X6M9UGVeUs5tr8kNnnchYeZmHgosB+%0AXzSZ/0598vq1WYSR0Wq5BH+PRYi6bypJXE5p3st1dU+lOlqaF7fPXNin8xPIa8jl7IirX0YJSkDE%0AIBGq7UWD59KoMNfX5xr6KcMnl4R1FusspoLHAwKwzlkxh8DMTbvZraOUmC5qQSX1RZ0IWH6eIi7P%0A5UfSZybQfN6YR8bl3HB2S80OmFQunD1ZmtC5okVKKRULIY5hpRTpQhCa34dcTQylmqsufwmXdXYw%0A6XPgiXrK5zsD7KtLi3oLqcp1zYlYIjkXxPwuYpqqB/lSP7f5dc6TRaqKuCglY6tPGuMKVcWzXMdd%0AM+f3498ag7t8/MEIQjNxHs4qm9I1SjjLDRtjriqcqLBWG9pWxlPGaZTOWYH1qsUrzzj0jP0kyRew%0AWExlziLX55U0IIuS2OrOEadIUQVtFdYK3CvGuETMzQv3/OtsqxNXxVA7YU2NO7bOMkUhZ4QQpJNU%0Ai1aBQ4u7KWdJ0Zp5SQInpjo8nsLIZu6Ct46u7Rb+isxyl6UA8d4tNsCSzyliAiKUwwd18UHJ4Wku%0AxpVScmjOCVcjMedivWkb2q5dLkiBao/1dbG8H7nOn88vvVRhLNXPytVugFZAzhwPBx7u7/nWJ9/m%0AenfN82cvMEo4DSlmKfKV0PIpqrIBBIxprJF55iLWu5jl0KdSJJLRKhGhAmALRSVCKjKapTRWS3dO%0A12KCXNApS8e6Ftli3wWtJX1JRwgx0Q+RWESlH6fIKQZGMtpYfGMxRkZgLKBjwSotjKn1Gtd1BAqn%0AOLFuW1Lr0GEkmjqeWKDzDdY4Yjwu6RalxleOYcKWQqcNIwLnk/E0EZ50VadTShDkZykUSqzJR97h%0AfVNjKWUcZ+5StBeuodbLdZpcEih5qYlVczJbEfB7tmq5fp7c4sbQNO0Saz8v5tZUoGApixtuFkzl%0AmhE2xOw0E8Ctw5hSR07mCPphScILQRLoBMYsr0OKtQA5k6OlOEujoChNyPNYhSFniZM8nU50vqNp%0AO7pVx9ZqjvtAGWVE8NQH9seewxRIo0O7yGalBSJfCt63PH/xAS8//phPvvVt/uP/8pf80Q++z+3z%0A5xQyxllM66TItqL+D8PE2I/YOnpTcmUIyJJFToVSoszyqwDaoKx0TgTumM/XanVVxFyq3bSQi6aW%0AEeQkQmfMAWMy65srPvr0Ozx+8xX3D3dYCm3TkkIgRSPwxyyF9enxkXH/QLfZ0A89r3/1c37+T8/Z%0AXG3oXr4kFU0qQaI0a9JOVueOClqT63pldT2w5yICUqlJYkTQmaQTBilsxyAOnmkKGGVw3tM2HV1T%0Ak5xSAZ2rmGSWTVwrcfC9u3vgH//xn/iHf/h7fvKTn/DzX/2S+/s72rZhu90CisfHR+7v77FKUihn%0A2PHsgjwej7XokyLp7BQSkLAkCz3dfKe65msl6ZDOigVeGdkXar9JRAQU1ogoYutogtMWoy2rTvgK%0AswBWyMR6D6Akvv2yg6YUFBVBSwz2crBHoTC/N6a71DSWkueTkGGB1GfpFiuqs6l+k6e/Sw9W67Ic%0A+H7fY3b9Lr00JX4nEDE0z/sedQwiRWwROK5brVitVk+e7/t/8j3GU49PYFIhhcAYA6HIgTqnhEkF%0ApzSN9wxxolut2O020sRArpWYYDhNnI4jpUhqhyRaJkCaLO1qhVKGx+OR+8djZfV4SIlcFLlonG95%0A2B+43x/Q1mN8A9rK6HUIjFOkGNn3pxDoVhs2ux3FOzCakBKxJggN40RRMjZV6uh0zplYXT1t15Ky%0AMGBO08hxHCSevIiwJQw/noh/Sit812FOgySZDdMimKUQKYBrGox3jCGA1jRdhzqdmELk/vFR1uil%0AmyosC+sd3XrF7monUfWmhklk6WLmkLA1YjeVAkaLW7lpCOPIcX/g7uEdb96+kfe78ZweBunuxkSx%0AInTkDFbLZ1kQ97daWFcX1xnUCG9H8YqiDY0uNXVWgK05RpxvZDzOKHICi4xLbt+7zryzbFYd/XHP%0A93/4I5RvmbKibRylZGIM0gGGmsBT99lVx/bmGt+20jiubh2FQOeNEkjrpDLr3ZYPP/mYzWYDqdAa%0Ah0cTjz1lkujs2VlXFChv8es1m+sdxnu5R0shxyDrakqLQzOTsW528mnapiEZTVSKqe/ZPz6Q4oQq%0ATRXXUw2RaNldb1ntOiCQ0sQ0HBgOj5AiZIlaRgtRCwNt59nuNjJyi6S1vnv7DYfHdzgDWWvGfqBr%0AGlznmUpmyuK40dXho0PkeH9Pf9iTSqCoTEoCsV4/b/nup9/hR3/yQ15/9Zpf/uJXDKehriqy8+eS%0AJN5eSaKVzQVdFM46Vr7BLqvOeR0ySoSUkhKp7km5SHNK1WYbStzHKYqLKAcB4jtjUbx3EU6ZZMB5%0Ah7aWVLLEpWdfHbCW7DwBiClLsmXRwh0ryB568dAFmlLIWlO0RqdEHxLDOFKGATVNeKQIz0iqozZ1%0A/1VKzg1G1/G/lqnIiFxCUWqjUbu61tsZWKwr3La6ba0me0OymmKM8ItKxjSe1fUV7mZLWXfERpKS%0AR6fpNbKGa41OWZz3lyKL0aQpM44TIWV0Klg0vu1Y764IufDTX/6yOjgV3WbF13d3vNuf0NZhrSbF%0AiW61ZQoypRGmEWcktdlUUWJKgSkEYjlfa3KGkjrTpERWWmDTi8Ays5zkM5CminzdXAoLaEqZYc+K%0AXNSyp6ZZ2JkfRY4sqp6PYpaxWrTCZFOFmosgosrBUYvjJ8v+WWZKauX5IWOC0vA5u3ekfpV73lsn%0AIlQ9b8/O+3nPXppT6jyaVXIFJMcZoVxZOKUsjLz5sxQG74VLStXYd3StA4XhNTesF1GDmZHEchbC%0AsoCjZ5HtPJp1dlPpBRpeBLyvJLVxfn5VG3YxpqojnE0my72lz4LT/Gtuus1/nt+fM46ldmTVPHpX%0A0SLza6Usfy9Xl9KSuFok1bqo8zW0jCVWQWhuEKPmRu/ZSZbLmcHkvK+1vphfuDDRFFj2pX/r8Qch%0ACF1ao9S8US431/w/+WHmKGulFGOY6LJEvpZxgrqQzW4DpaXLKG4aicYzVg4BwzSgtHRmpBvmMFah%0ATCariDIF6w3GGbFgLtyI88WT6k0S6xhNzpmihdNSSqHtOra7HY33jJOpgFB1BjsjroemaaXQTglr%0A7HLz5ZxlA6nclZnpAiLcnI4ntpvtcuOdXRXn1DNfOUTAcjFPYZLDoPMLhHuZVaxK8Zn0rpab8HJc%0AL+eyjBipyOJcmIv6+eeZX2uq6RvLoorcqM63NE1DyHKY7E8nTocDKUbatuXm5lZEhBhJ9XXNIxmy%0AuAagLpi1sAwl4ev8b643NjlL9188mXhjKKEwqUJjjDAKtKr2PRFhrLGoklA5yShLvWFLUbWYThAz%0AIUi835TEoRZTJuRMMQrtLdb4CrVLYo0FGmNZ+5a1b6WLnqNAgYtmY1qsNoTandkox1Z7Vs0aM2VG%0AP1GCiFmzxTQcB0wBr4x0xXNC45ZZaLQGJSMHwp0pEjlaLY0FsT7P4GFj5hE/4ZeklHhcksZGlHEC%0AHXdemARQ46/P14rR7y8vstmMxlCGgTCOTM6BLXUULD8RhWZX4FnBn22VGe8Vro7ZiVsjcTyeqigk%0AjKIcI67x1dIqheUQJmLUaAOtkkjkrASyrVF4oyEbIBKnyDgMpBjwpsM3Bj8a8j4yjj39MEkB1k/k%0A4NCtIqcD4xQw1tN2K3bX13zyybf57h/9Mc8+EOt8EcuLiFAp0BhPCEnGPIvAGcMUnrodc0bVJLEU%0Aa/cFhWs7cQPWkUhVXW1FnUf+Yq6wVUBpsQtbrcgV+pBSEKu9hg8+eslXz294+2vFMQpjyTaeEGWN%0A0TmjG0c/9nz9zSteqA/QRTPdj/zuJ/+Dq5tr/uI//2dub255HANaZ1KmAnfP7gLnGvSciJgiujqG%0ASpZOncyST2gjYOoxjTIiVrvv1lhWXVddbRanBXaaS65R9SIghRjwxlNy4fWrO/7u7/6Bv/qrv+JX%0Av/oFU5xQaKxxpJR58+bNssbGGGUUedUJtyJFge72/QIzRwl7rGka2lZ+SYMg/ivg8QzXN8Yuroam%0AaxeHz3JgUeKkmlO9dF0rtbG0rThZLpsScxNBVau4HHpnx1whkiQFzVhUOSe6ARUq+a/j4nNmEd/l%0AHCndO7JCaWE6KQAjhyethBeiKrxf9vPZXfTUrcHF3jkn0s+x0HWJWPYwVKmOBnFeaiApxcp7vHOs%0Auu7JU//w+98jDQNuyqgxEoaRw+nIaRyYZn6U3BiyJ5XCynlUiuyPJ+7fvmU4nuj3PY8PR8YxQdGo%0AYgT0mCAniWH2dfwujIEwJUCjtRUxEOmWG+P56quv+fLLV0xBnHyu6ShKihnjHUaBySII23pN2M0a%0AZcQtWow4vGK93gpymKUmxxhj6dZrbp89wzWeUCH8p0FSLecUTJKqI9dP12NlnYx/FUVKwmXTGEKQ%0AOOHiLNvdjutnt6wqd1Bpzf505PHx8UnEu7WGYDXKaNZbYRuhNY11lJSX0IKSJASBWmikkum6jpur%0Aa0npGwaOD3se796Ro8TSh+rAUqVQYqTEiFXgbU1Jyrk69v51I2LVrfj4ww/ZPYsk59DeE457mpKx%0AyuCsJmmD0xqvNcFKmpb4PAq77frJ82lVaL3l9asv+VGY2Ky3OO15c/eOEKYqRmRyTpVXKAW+Mgbj%0AHM2qQxlL3wtagFwWx6524rBquoZnL54LjL6A144mK9KhR48RFWX0YypZwi6sIluFX62wzqJrik8Y%0AJ3n+FMmqEJMEPsScaFcdt89uaDZrUusJuZDCSBwHdEnCj9MZ5w2rdUe7bri53bG73lJUpu/3vPn6%0AK969fc00HIlxAGDKI6TI1m/wq4a2dWgnBZNKE+PxkTAe0bqOsCR5j1JB+FJaoQTCImvF2BNOR8b+%0AREoTKGlipCTXzfMXz/nkk09ofcvD/QOHw4EQJhEoFUuzSYrfLCN0KeGUwcn84dPueRGn7dwUTDnW%0As5EU3zqmWqNciOaigkthXt4Tgwog/UNKhKgkUj0UCGhGNH1GUkK9wztLHoF5vMeUOhJ8fl5ValpX%0AkemFIrwCTmNE9VFcTE6hrSIhhSSzqykLQ6dp17TrDapt8Y0nOwONQTUW1RiKl3t5dqnKWm+rQ9SS%0AnWVqHNEokpLvE0gY69hsNzTe4VBMh17CS969Qw2BFYaN8awjFDJKF6zK1flXxDGZEsZ7ohKh0q/W%0AZOv44vVrfvKrX/P8xUuevfyIu/tXZK3Z7K756U//J4LCWHE6Hpimke1mS6jikun0AoFeUmqzQKuN%0AtYuj3dT3V84gdX9VtVmjnjp85iJfksFgZodlagOFfP6d6k7iaQMmZ2R9z1FGG+tZXHPm5sq5UC9O%0AXcrM3ZxtKGph6hl5YfW1nJOr5UwhY1pN2+CNkbUh5+XMnJKMncmZpq3j42eukIg/sZ4l5Pulem/M%0AHED5+llMWoSVejMIGLkGMYUJVc6C0HwmgQrFRq4Hef8lEy3Xxvtcp142wObPRHhBZ3Ho8uvaGHKe%0AG3FnaPby78psxpsFmjk8Y65pZ9fNfJ4SkSUr+X12RM1Lw3Lfzt9fictJJXFApQrVz+93Muo+orQS%0A97iam3nipi9FMC/z5ydTSmLw0FHMC0afE+LKk7Cu3//4gxCEgIvDsHry/+HMB1F1QZ8LTq01h+OR%0AVAqb3Y71ZgNGcxqOC4vBOUt/2HM87OmaluubLTlHTkOQRbJaqWO0jHGgn3q8NShdaDuP84bHxx6/%0A2S7KcEgiQo3TiNJFrHDxLLgMdWxFaS0gxioEdV2H81YcROO0zGA6Z5/8zKUUcTyFwG63k7GNJ++T%0A/P7w8MDNzQ2NdwJeTUlYPIVlhGt3c81qtToXEIhwVIp0b+f/No/wKCWjMsM00qy6hTM0jGMdEYNj%0Af2J/PCzA62nssXUhUEqx2WzwrmW/P1ShKizWW2scOYnToe97mhoPfffwKCNt48DxcGQaBrpty4sX%0AL3j27BmfH49MgzxP4z1dt6Lv96QcaFpHyvL1pm2JIS7gP50yU58ZQ8GZRhbdEFGqIcQiB9Aa9SlQ%0Ax0wIAl1sG4NMyciCpFWdl85U4UzSxVKS0YRMYSiS4Oa9zJM7J+97yXK4sAjITScY9yeGY09SEFTl%0AwdRxJeM0pqlAcj3Qf30kGEfRig+6FbfbljFmwhTZT3vukjCZqHDsWKBUdoQ1khYjNMAgXdbqGPPe%0AE/PAeHGY3qxWbNYbtNb1Wh0Fnl4PaM55nG1YNSthcRlLjJPwTRBh5WyfvbzHReWfRaG5MzELfDlL%0A0g3MXK3zCM08N3sJkJvXhVm0GoZBks0qmFRZQ7deM0xiIU9FihzTNHTrNevVmjgc64JuKny1YI3G%0AKYfKZ4A9jUWvWm5ur3izP9APR/b7EyGJso+yGOM5HU5Y3/Hyo4/54Y9+xF/8h//An/74z/nkO99l%0Atd6inalzvoqIEFlNHXeYhkks50bcbdM0ka3ANmWUUYp9ozJFJ0IRt56AmTNGKby2OCvi5ZQrR0hp%0A6VopiLlgcqRFkUoixREVA1N/JKnAZrfmg49e8up2x/39WyyZ1dozZsfxeKLRUKwilMjD4R5rNdfr%0AHd61DHdv+fV/+xdub1/wvT/7MTvXooumL5G+xNrxkLjqlKJEUs9df9n7pJtdd9JcJnH7JHFB5FlU%0AUdLhapoGb42IW4U69w0xx7NrW1mmCF+/fsPf/PXf89d//dd8/vlXrLc3fLhds95seP3NKx4f7+mH%0A/qJTNR/25PoLMXAangpCKSUcwt7abrdsVgLgD0qJ8/LisWob8maN9+cggVkQm/c5sU3X150qzNOY%0AJYFrcc7Wg0iuXUcj7aP6nXR1WYlwECbphInbrLqQ9BwrWyQC/r2mka729bnRIIlBUgTIwdZUYP/c%0AdVLCI2B2gKnleS5ZefP+pbWAxsXxJ9eq5my5VnWEVNXROi6SR8ZpomstcRoF8H3x2CqF0pLao1Qm%0AKYMvijJMbJwn64QpihAzYyrorNkZS3//yOt37/jm9df0+xOn/ZH+cMIZz5hgzEEirpXCVgFwtVph%0AnYepimXFEJMAUAWIJHHWx9NEwdCuNlDTsPp+EIebFdeOTuJinMKE957d9TVNjSZ3TUNRMIyT7DVR%0AXBYGBUZjvKuNkxu61QrTeHLJnPoT4zSRUqFxHeRCfzo8+TyUUljXgDbiWBqjdLarOFQKDMPIze0N%0An373u7RdJ+caY9jv94zTWJ3bkWz1MjafKOK8urqS/cI3aKW4++YNRklamtybwhzSznJzc8MnH33E%0AuusYYyCOE6f9gek0kEIQh4sxVSwfUTHT1KaFCEuVLXdxP80PYwzXN9dcuYbsPVjHwzevOH7zDTEG%0Aut0Glwq6sv2MQoQRMlZ7Sno6MnbYHzi+eY22HYrMZrOiNGvSb3/LYX+oSbEiwmutoRYcUxQRcvPi%0AOdM08qvf/IZhHFiv1xyOe+HwNHJebFYdq91W3CQpCXR6SujDyBqLcy1qyoxlJLhCWjlyY2m6VmD7%0AMTEcjxwe9+LMUcIuLOOIdZrd1YYPXr7g+fPnS6GlSmGaRmKcsEaRQ0BAypXBaApXtzvstkM5Rdta%0ADvt39McHyCNOQ+MdaZxQqmBbx6E/8Li/ZxNuAMPp8EgMA94ZtBYehveOfuhpG4PrWsZYk25DYDj1%0AvPnqNSVGFIkYJ8gBYxLOw2rdMo497+7f0q4avvPpt/nNb37D8XggxomiFClJUp/RmmkYyZM4eUwp%0AlBAY+mPlipzXqFK5SwrBL8SQ6h5zHq+R4JIZii+O+65tBeD8nsCEkAAIRRo9dC1duyJpy+Mwcr8/%0A0DnLi2c3vLi+RudInKY6Qqvw/j0WTcmoacKgaFXBOBE2p7EwqkDKAVXd8UVSJ+R1ark/vXasN9fs%0Anj2DpqXXiLPbKQFN1yQmcsGogoGluGROi0LTKisCd137Y0nkKeMeBlqXaLRi2j8yfP2a8e1bblLi%0AE73matrTBmqTWMIEdJIGRoyJpJCRNCtbW7KWz775mod/+Re2NzfEkvnZL37Or3/3Bb7tuL55zt27%0Ae8ZBcBTGGHzjGMeeGKL4m6a5eD+bBGZHrzR4AlY7rJHzlkCzDah5BPAceDCfPaWumuHKEgKjlBFs%0ARyp1j9L1eymcEmfaeREGo13dMysA2VSHrqrOQq2ZU6bF5VVm7VGQEEWchk8TQ8WVUhJQzyulXMbK%0As4ijwzDQ9z2Hw2ExFbT1TDM7huZzkdGaxsveNLMHSxVociqLSKOq8HV5lipFxpBZXDwSYsQFJ1jb%0AefJG4MolZ1KKi2jjnDQkZtPENE1nwWN+T+p94qrAeDlyNo/it20rZ6B0rifm15ovXTWzyFb3mss6%0AaP79Mgltdm3JmeXMZJoneObmu7xBMhoYp+o4Qi3/XkTALM6zcj6HUsW0UgpTnCBM9fkghoiK8vkZ%0Aa6kehiVJT1cX0r/3+IMRhJbHYm+b3+hLt4JhmsIy65hLIUyTHJymCRejzOSnxJQmEUqkJJJ5YjLO%0AmQqYi5IEV+F0KQuPqO9P+N0VRQlDR1nFOI1ocyVgv9pxyPHc0e3aTlxBSuye4zhyGgZ21RmjjCYV%0AaL3HOHE0DP3ADJqa4/DklbKMZfXjwM3VFW3bPH2LKp/neDwSQpCxq3rxeu9EPQ1yo1ulWc1OjpLR%0AnIvqSxDvIghdFNfPrF0EqePptCjN0zByPBxxWmzHj2FipZslrm/mGcUQUcpWBozCGIe1jhhkQx2H%0AiZIL29Wa+4WCCiUAACAASURBVId9dT/IIeB0PHG1veb58+c8e/aMLz77jDEEUsi0zrNqWo7HR1LM%0AuJmrQMEYxdBPhKghZtI0cbh/JEbYbhtygjDKDHoKEVUKjZPYT28lz3uakvANigabSaWO0FmD0dTr%0ALi2CEMjsuHai/FptaLXGUzlFyMiPzmf75FwYhxSYUiLVz9VWW242uqbq1DS0uXiyDr/ZQOPwznG7%0A2fKtj6+5317x2Rdf8vXdW0zb0XSdbKoVYquVXPcp5hrrmSlFsdqswRlSkEXJGEPbdQL51HoRg4QN%0AZZfFVkGNr43ydfTCxJpF3SfWWM4WVOfk0DsLk1rLCMzl9xKYuVoK77Ztlm70fCCb4ejzc8+MoVQL%0A53nDJsh9qTjH2j579oKu9dx/PZJTBKOIMcjnpJQUKvV7jcOAPhxpjWK1XtFpiMNAjJnVek1nO4K2%0AJG1IznF1fc33Pv2UH/zwB/zRH/8xH3/rW9w+fyapO8BUD7xKgyqWU07YokghEKeJ4Cw1x40wDoy9%0AdM9m5wfUNbJkpupgKinjtAbfYJoW7Qxmts3XMYpQEmUcSQUa6yllJJcRpzPWVKHFtXzwwQs+/ta3%0AmN69pX93JwV644S9lLI4YIoiTiOP797SKcX2WUejM++++oJf/Ld/ZrfZ8vGn30M5gW+2mxXFGUJK%0AHI4nicQeq2sJWVfIGV1kNM0bh/EtsUQeHh4Y+justWy3W66udnRdS5wmxiEx6cI4BNabDmsM4xhI%0AJNpmhbOa3/36FX/zN3/Pf/27/4fXr96y217z4oPnlBKY4kQmSdTxasXD/TseHh8A6DZrVpsNuRT2%0AxyOP+/2y5s4ju0ZrVt2azWbLaiXNBqPM00MfsN0KbH85GCCO1/kIZ4xFqSTQRhCxpYJ35wjS86FF%0Ay2ERpBskS9/Cxrt0coaQa8qGq25P6TalOsd+Bm3O26+4iUBhil32m0vr+PxI1a03HzDFJn92+hSt%0AiOGpaFPmblwVgIw5j2vM3ddUhUxdR4kTEEqmVSIWWW0gRBF+Lx8x4XOmLeLEnMGVY84yOqPk+VwF%0ANOoo7Ir7b77m4f6e0J+Q83auDYaG3jriNDBlcRS03rHqPOuuFRdjSKQkccC5buCyz3mcb2nXK168%0AfEl7dS3rfQgM07hwqLIqNKUWbkkOfF3X0lSnQEEA8uPYy8+QIlYrGTHKjlXjaes4sdbVEZBHxuEk%0Ao8MoGmcl2ls/hd2CQjvh9ozDQBh7VE543xCspVEeUsDNbjwneUFOG+Ika2VJmakf0T7SGEdOwkOJ%0AObC7vWGzW6OQaG5ide4aKDqj0DTOc3N9zcuXL3l2c0vXyDlClUwOkvioFTTO0XkvDZyxJ1YnjlOG%0AxvizIy8nZsjp+ccsdE2LXa2JxknfvRiGcWIYA227ohTNcP9AiuOSentZBDy5zKaRu6/fsN3dsm46%0AtJHgkcfjgcPxgDGKkiMpTXgrTDrfWFJJ3N2/IU8Dqm1ojMbVe9xtN6gSORweUHRcXz9jvdtA6zCp%0AkKeJt6++4qvf/pa7V69o0XQanNUo3eB3O2zbStBHiDwc3/H6qy+5e/M1OQZ8va5jTnhjUM7Sh8Dv%0APv+cg9aY3YbkHW+/fMWwP0gjLSVyGiFN9JOMK37xxRf08a9JSnGKkdef/47j3R3xdJTXqQ1jHMnF%0AsO8f+clP/gfl/yx88PGHtO01h9PEL3723/nyi98xjQf8VBtW3rO5uaVoxf/9X/4Lv/3qFd/9/g84%0AhsD/95Of8MVvf8M09iiT5Szbn2ibhtVmw8PjA7/45S/54MVLScGz4r4tyDVf5m5DrsKWVjilhR2U%0AErEfnqxrFEEuVB+lFI3V4DGv2zkCSss9n7U4vFuzNG9/Xx9e3C9ALoxq4uRGYpQ9/7Q/YVShjyK4%0Af9C2zGBZrTWusVyOe5bCORXWWpw1OGUZkqGfJkIYZXo8ZayStdX6hqwcgTout16z3V2LK8lqss6g%0AJdI6lkjKQWqjcRIeoLFkFYVNqYyAmo8e6ohcLhJaMxx7WUPbViLsT0fKu3c0xz2d0WyMxYUJEwOU%0AjNWCAsgpEZOkGSetiRXXoLQilMJx/8BBaV4ay/408MVXr3n77hHfdjzuT3jvhXMWgjiEu5bhNGKt%0AjOSFEBa3SaFgnCTOSvqhTGRoI+5t6hkdJWN78o8k+EKuA2kEiyYwGxU03muM8ygzc3R0bdzUJoHi%0AiZsFFE1zbvjP9UFKlXljJCBhFgGkXpV9Us6D4oSWtM+yOIBFo5S0s1LPGarusWGS8d0JGb09HU4c%0A+1NlrMn+PI7jwrC9FEuctReA6rNrTSth3J4dwU8FzMVpgziKqAadGCMllXPAjJqh7BX/kS61gHM4%0Ah9bnWmquK544gWBpIKoiLCFVzqYLa8WMIZgatbistJLQhDkUZIZ5z1MTZ2HmfZ7vebSslCINs2VM%0AbE5y07PuV6Hcsp/qGkc/N+kgLn9WSlcHm8E7R1bpvDblLNe6EYdbqHw5YwzUprPWWhySMuDE++bF%0A9x9/GIKQUug5lUVplsQf5MMNuQLBasJHjpExBJyu8fI1wUJby8oI2Mpacf6QEk1rsfaKzWrFdrum%0AH440bcMUA8QsNO44kcJICCMxTbjGSZxiKQL8pRDSJGwhJar52ns27YoxR1HSjaXkxJgyp2GknyZJ%0AdWo92tcPLCWUlsU8Rxl96Jp1dZ6IfdoYKyq8gSlNxJLRRtdI0IRrLXGSlkPjPdqA944QRsiRksW2%0AWWo6hqTgdOJ0UBLHPo4y6obR2MZiRkMsWQo+BUMtztua/mFml0spNN4LsLlaBYdxQGtNP40ch562%0AbWuih8VoR4oioCgM3reMfVzGx4RGoVAxk+OIQhMr2HAW/tbrLVrZygFSlUHgscrWBVLia32byaow%0ABhl/KVOkJInHHfuMUgestUxTIARxz2itmWLCKI13Fu8cujGkkDmGHpvAGFXBlVrGtAClPd7rRUjr%0Amg4FrJpORipygiRuJKsNjbFYrVF1nEwhTB1tDO3cTVLUz93UzlYiJyNcgRjJKUCGw90dWRWUswzb%0APS9ffsh3X37ITbPiZ8bw+v6e8XjE77YCCE1hiSNMUa4bO89Ue4vXnmTS4lyIMXIcTmilGWrXegaD%0AayVuAIWmJOkoxxyqU0U2pvccsRePgneGFCVmWymH98JXyiWiDVgrC6X3zWILlXSxCumsm18IEUlM%0A0pVx5Gv3vl02KlMdWm305CokN92K3faGjKEfAlMqmMqiQGkR+LQiZkVOoQK2E2kcMLGlCYmdtexa%0Aw/9P3Xs9SZJlZ36/K1yFSFWip8WI3QWBJcilkU/8+5ekEbTFGJZYzGBEY6bFdJdMGREe7n4lH851%0Aj8iage0rGGbVWZUdkRni+r3nfOcTprKsbl5QbS7ZDxMhWVZf3PDZZ1/wt3/7n/hPf/s/8dNf/ILt%0A5QZMxtSKpq1ogmb/5Dn2e1xO1FVFVGL07b1n/+hoqlp8QbxEpfoymZIkHmFUWZV5tanJuZZ6pVBH%0AFSMmW7q6WaYpLjl8jjJx0ArFEV2VVAOVuKo2sk6GnpVt+OqLL3GPd7xxI4eneyqdaVcNephILkPw%0AYl4ODP2eQ1OhK0NVV7z/0zf8umv57rtv2Q0TNBVXn7/mq1/8jBefvebl5YZAxoWI86GAIAIk1rom%0Ax8jUHxkmj0fMStumYtWt2G5WNJWR6yudzFK9kqZf4mQVMYpu/+7xif/263/mv/z9L3n//pbNhRhE%0AK60ZBjHX7zphQm42K2LyvP/4Hq0N24sr1tsLnHPsD0cen/b0x9I8ZAGBry4ueXFzw8XFJXXbynq1%0ADVX9HMRfrTfE9Jy9YAuIn1RCq3+F3qxnL72ZQVQo3qnIUoMAnct9c0aV4slHYYRlEtoVMFWVeGsl%0AgIyyJRL3/Kal8F3wFqWWeHo967zm5w6QpThW6YyeLIiQTFjPbmZ+jlmYSRqF1adJIloRi1SMLJKt%0AnDODC1SmoosJP3k2xtJ8IknVVtFWDa3y1CljNUw60ppMsAKI+iBpa1YZTDS4sefh43vxPhuO+LFH%0AIUEUUwxkq7GqxkaFxqPJNEaxasSbbxgGhnGUwgxVJuWgjaLpalbbFXVbo8JE3bbE6BmHAVvJBJtp%0AQEdolWJV4qdvri6oraazlq6y6BjxwxEdJmqVWVUVKkV6N9BVhsvtms16W5qDSMaRokiRVMySlBkm%0AjPnECBXZqmtryN5hcsQSyP7IutI0UWOqlm274bMXr3lxcUXTrbH7I0yB6anHhsSmbfHTSEJzc3nF%0A1XrL7vGJ/rCjXXcoa5medijvSdHhYyB4T2MFsL/eXrFqWp6eHlnfrXjY77j7+J7x2OPGQYDtHMkp%0AoI2hMrKGtNZYpaiLF1YfItN4xFxdPnuNbVNT1xVNu2YIEjSgdI3H4qKhPzraJMb7BAkbSSkXj5HE%0Ap5dHznC4e2LaO/b3T6yuXzKahEfkW8OxJ7qJuhbJuTUKo8G5gW+//SP//N/+gZ+8+ow0HhmPT+yO%0AR5q65rqpib5F54o/fP0N//f/9X+w/ewneFWxWm9486cfCX5Elyk72pCyIiZ4uHvkN//0K4wG0zUc%0ATcvvvnnDw/t3hOMRFQK1saiqwkdHshXvHx748Hf/D9fffYdtO0zT8sd//C2xF7C+IqMqYcTbpuHy%0A8obf/Oq33P/d37O9vuJwPGKbGnf3ROpH6qpm8g7TtnR1y8XVDV29ZngceTO8pWofeNjv+fjuB8a+%0ARwGVrYguYZsWHxOjS6xUzf6p53e/+i2P/Z4f377h+PSI0RAyuBwEDLQVh+PAw9OecYr0/YCxln48%0AkpU8b62gWTVM40RMgaapubi+oqokAXXygfH4nCEkF4bkVAYSrkh2MiItV1n0X7kA2MLYFJ81jaZt%0Aauy5VHYhTeaFyDlNgRCesEYMrYOTX/Dj+wf6/YD9xVdctg11W5MLG/IZ/yMnQnToukapYparlPhd%0AaUvbNOz2O0nY1YbBO5RJUIvPoxt77j++Y9/v8QpyZWabODHzL4BQivOYemZLiDTWFhNqryTlTNgc%0AhXUSxXLhUFd0GjqjqHNknSON1egwodKEVlF8bkTyUAbiCnQZcCM/22RVwn0ST4cDx+++Q5uafpyk%0ADrQB7wb8NKHJVFY8YLyfqBoJrAjlLDGo0/mXpOZoqxprRLkxD9ZDcLI75kxtZkZNoGtbCeVw4sPq%0Az71llfi+uSQsYmstqGJ14ieCL+eyf844XMAGYwq7V6R9eRliFvkXLM9v9vk8kSZmQEFBOjFbxFRY%0AALCMAF9xjFhrFiabMgZd1Wxsi62tAHPBo7RaZGRKiScRRFR+Higxv4b5a7Uwh9JJ3VPO+BAjQQnw%0A5KJDG1US6spwKQdSBKOMhItkUTIsciilzggNosRIMUJONGaW0ZdgFS01YCq2GtLDiL+SXMJFSl/C%0AH2ZAyhbp26w8mMGvaZoWT9VZpgUsoJnJhkAQID0VEFEZYlbYLJ5C8zBMQxnOGaboFh/HqIoPkTaS%0AaGpY0miVEU9Jqlx81MQgfk6400X+vCitMqRQ5GzlfUzPdpE/v/2bAITOab5/6esJlVOlOS1SCcUS%0AeRqTGMZ2KdG0bdFvB9Fj1war12xWKy4vL8iP0vyGKLTBlIQ14UphB+LRYK0V4+UzF/N5c5w3yBhn%0AxC4X06eSEhaleGm7Yvis1VLQq6SWZnf5PWfsC4CUJOkm01BVMnGeJokHt7YixrA0y5tuQ9t29L1I%0AtCRUJpKCmAas2o66qpkbauckZvYqX9E0TVnQJxR2mqZlc5x1pHBCV2OMuGkq/kf14ks0TROjm+jW%0Aq4XaJ69FGt26rrFGNvtYpnAzDTEVmY82BjceOex3pBTYbi95/fo1q82a3b0npkyltYABiFQixUzw%0ABd3WWjbg6NluNlxtL3hs7nn39pZjoSdqDbWthDVS0GONYvRjMemuF+8p54V1hpLGKWXx86jrlrqq%0AqapGQLKmEsaUMWgg+ImcHCaKjrozlkqDmr0OsrA2TDGTLG+wmDFamcAUCSkhiHfKnDTgB0dSGfzE%0Ah6dHpt2e9d/8j/y7r76iaWvcr3/F+/2uJOMIaDMj2SGEU7ITwoSJUUCBXNhPY4mRzYVKq7WiriqM%0AtqVAgHkIq4pMJ3NiMSzpYvn55qN1iX89+/682c6Sxm7VFAaZB07a4HP20MwyOklJCyOpsN6stQXc%0A0kx+pG1bFHDsBeQKMXI4HBj7I8ENtEYKjhqDsZRR/yzjCFRGUwcLIdHWFa+vrnl4eeDD/khVGdbr%0Aju1mi2m2/OIXf8NnP/mSv/7r/8hf/fVfc/36FdlaxhiI3hGMSNJqA8fgmMaRscgdZxZGpTMpToxH%0AYableDKr00WSZ9FUVtNWiHmumzgejuz3TwzDRMqRumpKUqAutGjxHYJECfbCF1AmpowfHcGNEDxN%0A07DdbNFGMboBVbw3sgZ0ocbGiI+BcdCMQ8vmwuPGgd1x5OFwoHeR/eTpLi9YXV9w/fIl/+E//g2v%0AP/+M1cUl26sr6rYTPXvdQJLXlZwne4sbpPl5+eIFq9WKSpuSBhJIUSbLSsZVbLebxfi5MhatLQ8P%0AT/zy7/8rf/9ffsl+d2C9XrFer0VqfOgZxh5jNG23KR5Bkt43TY6bm5sSm11xf3/PbrdjGIYSBCDr%0Aq1t1XF9dc3l1TbfayPMpSVPmE4bQkoaUT/Knc6nYXLCcro2ZvpzhTMY2f+/079mzR4xjTwxE5AzM%0As8QhQkkcTKoM6Mr9ltE3UjgOQ2GvlalWKmbKSonBo7FmAanEO0Aoy+qs8KTo5D+dSM3UegE2NXW5%0A7mdKe1IUmrcYiuYs0c8xI0OgCImAyqZM9063VBKFKmtoq6p4qikMxfS+nIsxZ4w2NFaLYfN+j24a%0A/NDzePuBw/4BN42E6MoWnAsgltFW0606NpsVbd2QUiR6B1HASYXIoFIIWCvghSajrLAymsrihqM0%0A9FkMh1triSlRk/nJyxe8fnHDxXpdpAJgcsIPR2xZNzjHNBzwQ0+t4WK15uX1DW1dM5FxQ48bD3J/%0AIPuR6CaCm541vilFDvf3DP2B8bCHMJGDI3mH9hLGUTctranJLvL2+zfEpPlwd8+7P/2ASpFKKRpr%0AGYIhe49pDK4f+NM33/L73/6W1Y9vWG+3vPnmO/rHB5L3izdEihLBrY3BTRM//PAD+2PP7f0dP7z5%0AgY/v3zP2BxpbiYdTikxuxKrMF69fSuR8u0JnSaEiJgk++IQhVNc1F5stzfYK40VK2LRrElp8/yLU%0ASE2SYvFci1ESZccB6vrZzzv0R+5u77jYXvP1119Tv3pF8/IlmTIhjiIPnyOGc2E81VYT48jXv/tn%0Avvv6d3z7L18Tipx5CI42tqyrhq5bc3t3zy//4R+wmy3ZNlxeXLPb7fDjSNs2VGgoA8YQArvdjj99%0A/ycykSlFQnvBu8cDD/f38rnk+UQTD8R+HNkdDmRbMaU3wqq1FXfvPhCmIKyyKB5zVV0TU+b29h5T%0AWTH8vr9nnEaatmV8OtAakarnlAgpkbWirltW7Yq2kiRR1w/sHh6IwbPuOkBhI+g648aJ+4cdF9sr%0Ari5vuLi4wgepQaKTxEdSiVQPnoumJU4DD/ePPN7sUNcyvD32R959+EjMwoiZmzZjxSdus9ny4tVL%0ANpsNbnJ8vL1jt9+X1NplSxVFB5k5oGvZHzMi0ValkJy/WepQSar6C2P4It0Q1rOYUMfivanVUk4x%0AuIDOAz+8u8VdbXl5dUlbt2Q3/PnPM8I4UYUBZIBVU1NVNZ3VNGT2hwOTD9iY0SEipASNS4k4DLhp%0AYvRR5OumHAyKknonjfbi75ZBKYu2NcHY09AyJbSuUMaivAcfyUoxIJ6qVVOzWTVsGkuXNW2K6ORF%0AyogpjKxElBkPCYWylsrU5KrC2BpV1dTK0DsZitss/cLcjPvJU9VSRyz9Wj6xUWOUQWVG0mRVprwu%0AOS9rW1Fva6w1ZQAZCFESv2Yvy5wzoxsxqV7SQU+yoSJD0yJfnUp/NDPU5tqb/JxlK48ta6aQIeZE%0A4+V+KYnSQM++Nyefmhnkl7pDgkJIalmzcv5L3xCTJyPv2zwYqivxsF1tNosBtZ8mhuEowUdFlrUM%0AWIMVFt4iO5fn+MyDhxMLagZPjJrNlk9+RFJHzT1iCSHKIteMZwOynMQfZwaVzv0WrTGStBYTsfho%0ALddk8VeSulkXz8PTZ3Z+Mc21jlLq2TU8+zXOXkXn35/Bufnv831kr9VFUfScKXX+2edSN9nCyAZk%0AXWWRCIJIQVHi/yQkmTk0QaPK90vhtSgqzpncc015Ag//fwAIfXo7UazmVCF5s4y2NLWYJPd9Xyhu%0A86JJjONIM7U0bScXdZIpaGVrmsrSdi1VXVM3snGM0yj0ZICscM6Xgl9DXZX71hhrxHgaWWfzxGhu%0AQFwSpsxsSDUbk87ylNnnZPY8kA8sLlTkqhJfAvGayWL1khLOCWAygzLDMCyLzvu0gCCrThqdh4e7%0A5T2cJQMxRjZFDvHw8CCSlQIIZUTeNQM+MxI8G1JLSlm90GDnxn1+3V3bsV6tlw14jnfVWi8RefNm%0AOI7jgq6CMKTm3yH0PYk2N0YobsdjT/CeVdfy2WefcXFxwf7xCR+iAHwzxTCqBSCURswsG+t6u+Gn%0AP/8ZF5tL9oeRD+8eSR4EG1MEL599W9doa/De4YInKZFZhOjE18VoQtYYm8koGmOp2pau68S3QSGR%0A10aouzpnSF4KUx/I3mOTFPYxeHDSvMwRzhLTXgC34ECJvG6OvPRe1rFMFrJUEsXkTMdEZzXruqIz%0AhlorurqirSxkYUFlpQjl56eSvCV7paD+86FaV9UyofDeY7VlvV4zJ9TpoglWICy+nJfG0FhDKhKT%0A+TDQ5lN2gFkSJeZ1ATyjYhpjOPaSFta2q2feKUtxZ57HZZ7/O+dcgMpG1hWRqpKiYxodlZVocOdk%0ArabgMVYTkPQYmYJ4clYFXJQixXsvsck+smo7Xl+/oJ8kDcOExPWLS17+5Ev+1//tf+Hi8oaffP4Z%0AVxcdXa04uolxfyDkiGks280GksfqhCEyupHsJ4kmblqapsa7svYqS2WqwjTN5OiZ/IRTCp09bx7v%0A8JPovx8eH3l8eOBw6AnBY4yV5qGuxZxYzcVtLFRnRUgSPx8LfTf6QFtX1GR8EH3y7JOVctGlIywj%0AyuRlmib6w4Gme6JZJ8YIu/t7bp8OVKsN7arh6e6W77/7hj/84fd89uWXBAXtes3Pf/Hv+OqnP+Pl%0Ay1dcbC7YrjasmpamvuKKbfErKIV4EgA3lj24smaRDrZttxgjrlYrJuf4+re/4//8z/+Zf/n6O169%0A/Iz1egtovHccDntCmNhsO+rasN9PPO2e2O32GGO4ublhs9kwDAMPD4/0/RHv5bwxRjT211fX3Ny8%0AZLPZii/ObF76F4oOXfwXnmvq5ynb6e//2p/5MaeCRHNqI2Z9/Bz9foqV17oUE2qWac3FiUwdhZP/%0A/PwNKWFLtH255/L7dTE/XjT5s8H28jr14jMxU6bPb3Mhnct7NO/jS+GaIzGJn9psnB6zFOdOCXPP%0AJ43P+nkTBwTnyZUwTiW1SQygdRIjYGO1yGWUltS2OqODMI2vb66ojObh7iO7hwdhvESRmUsSX0AV%0AGnbXdaxWKxkchAAxYEjFzLNIM4PHkFk1NeuukbhjMuuuo9894Y49fhiookcrJcmdlxdcX17SVAaC%0A5/j0ANkSp4Fxv8MdeyoyFpkQN1qxqiuaSnPcPfHxzQ/sFNy9e8P+/hYVHK0WH5QcvSRrndFd3DTx%0Aq3/8PZNzvP/xB/xwRPmJFDM6RnTOmAzROXZ39/z+17/mu2++5+PjA2++/Y40TfInJUnAioHYj8R+%0AYHjc8etf/leS0Vy9fMn3f/gj+4dHsg+0xohdWPGFiWFif9jjnONwOPLh9iNv37+j3/ckL4lOtbGQ%0AImEcubq85Gc//4r1as3gPPdPO54ejuQYaVc1+hMUsrICsjSrjjAmopKBDsoU2XYiGkNIkho1es9x%0AEjC+CRICcX7bHw6MzvPV1Qu++fY7fvo//yd+8vq12Bn4sEhBFcVXS1AEVo3homt4uv3I7fsPfHz/%0Alrap6NYd4zjhjhNWQ3XV0LQdddNRdytcytzefeSH73/g8ekR7zy5nP06S5Lsdrtlvd7IANJofrw/%0AcP/xljC5hX2pMsXDCY79gHOBthK7gMF7QsyMx6MERGQFMWOVQdca7xxf//5rfvrzn9E0Lftjj3Oe%0Ajx/vOOz2AhRrI+EILjDmgfu7e9q6Yfe0IwNHN3H3+MD97pEYUpH5yeCrrmtWrbwP3333Hd3Hj5iq%0AYn/Ys3vcMR5HkSlqYQHWBjFWNpIKPPQD0+g4HHrZh4zFKjA2l5o2YVLC1I2EeGhLwhNyJvIXpBQl%0AmYz5sywsn2XHyXkZHIGAM7E0z2376YqZ7zZLek4g0zxMmwc0IlfP/PDhDu8nlNG82G7EAPhsL1Va%0AYyuzpGNJb5GxuqapJAHYxjXZTYRxoiGz6To2L15gV2tM21Gt1iSlGWLiyU3EkgIl+20gJDnzTanx%0AJPGporZi35FSZggip6usfP7TMDL2PQQPzmGiY5MSV0pzaSw2JWwI6CLfIwuAHoOkoQY0mErSz9qO%0AYAzZGIxtaGpNV0Uwc7iCMGpm6a61NU3TLsyOECJaZ/n+WbBOls762dlkjNS6VWWXof40TfgQF7Ai%0A58w0TWQXaLuusGXlSk/zYNU74JSAZUxCa7MM++bG/fw2h0ooHUEZGYxEITSQM0lncjLibVTkddoU%0Ak28t3xdAUlgjYhmlz+qFXM7VUKRxgYyANPMZPIM1OWfpGbLIldw4LoOlEIqxumJhCs9n/7nnznk9%0AcG43MQOoy+tVhqapCsgj4FtMczjRKdUrpzkhTC99w+zLM/eTkjaczuqf5+ylc6DquYzrZGg99xNu%0AcqBYPrMZFPoUADoluT4HieZZ/qx0QqmzNXTmV1Q+m7nOgllJdxoKaqvLILcYiHPaBgTfkbreGP3J%0Ae7/QRUvPYQAAIABJREFUu5ca8/T3f/32bwIQOhXGADPLYC4YTxdyVVWsunVpDBUx7okx4L3Q6omR%0AaRhxTUvV2EKlEn1/TLKgBe00C+OITNHfCxDhnSsb3ykaWBtTHMPLB1KQ2plOFkjL4o0xkpxb0h2q%0AwjL6S8jijK7bqiqeKXpZDJIq5shZmo+2bZfma36cD55hGLhR1zSNpM+EKClCOeUl2r5biTH0vAjn%0An2OUZrveyPTdWjGsnCmVKROcwyjFqm0lASBGMTn0AT9NVFaa29mgC8QkbGZwzI3EDAid+5/knJi8%0AIwTxnRFylRg65hSZppHj8UiIgYvLS7aXlyjzBuc9qaqE6qdPvhau6INnk1KUGJ7WTcvVjWa13aBv%0Ad2IA7UvyBGCtolmJKaefJvb7vSTKZUUgy+RMGQKCIBtbUTUdbbdivd0ImFPSRGS4koXRpQ1Wgwoi%0AN8IHUgilhhAfluDFW8GU15GTmBwKVCNsMAF6pWmrK0vX1LSlEFh1HZrMzc0Nn7+45nh44s133+L7%0Ank3TMClhuFA8qqyxJDMXIzIvrKqGXDaTqhbD77qqIGfapuNiu2UYBna7fZl2ShM603wzZwZ7lQAX%0As8Fb88lkdWYBzZvxDOSd/K+E7eOdI8SEMQKUipxnsxhOH49HhmFYmtJzbyJgATGrylLVhhg9h92B%0AnKHrOq6urgqwlel3T/gQiFqRSzIdWjS4khwhk5sQEsfDkeOqp91seXFxyf3Dng+7A8pN/OTymr/6%0AxS/4/MUVymjc8YmHjzCMB0ISk9fBCdgYrq/ompbagO0qdJqYnCdOUQzMLegcIAnzIEYnbBznOQ5H%0ADvsD4ziS3ZHjwwfCdOTQ9/SHnmEcTsw7I8WCSMRmqRgokni3KEkGcSkzxcQwObzzNNZSAf54KJMu%0AiVMep0kaxcKGNJUV9kqKTNNAv3+S987U+GPP/fu3BKUZxyN20xFVZrvu0MHzx3/5mtvHJ37+H/49%0AX3zxJT/57HMuLy65vLjixc0LLrZbAavL3te2DdZYSUooNHtd9uk5QGDVCmvPh8j3337PL//+l/zq%0An37Fw/0Ooy0xJqqqxVpD0zR0q4pu3RKTpFF9vL1lHEdevnzJF198gVKK29tb7u7uFsbkvObquuHq%0A6prtdrvILJ3zGK1pG/tnUe4yoRP25jzRmwuglE5n1EJ3npl05SyXz680marIvZRhvoP45ahl759j%0AbuXYUcvfpRidCx3ZsdQnz1WAJFs+d4TpwMmny1h5fZlcGpm87Otz1K5SGuclweXTw36ZVp2ZLhqt%0ASFqm79IolAlfmeqmOZkkQsiOoLQ0bGe3FCTy2iDy3FmOYFDUxhCVRlWlsYqJlKECVk3Fv//ZV7y6%0AvsKNR8ZjTwpevCPynCqSyCoL86FrsLVhPOw57u5JbsRkSQGUfJlMjJ6urlg1FcenRx7fv8VUNe/f%0AvaN/uMPEwKqytJVhpS0+S8PaKMXu40fefvcNt2/fo1TFxx+/Z3h8IPQHGmuo6wpbaaKqaY0iDke+%0A+5ff8/b2HcfK8uMf/8jjux/Jw56mblEqo7SsE3PWi3g38at/+HuyUrz9/ht8f8AmYWXoUECtusWk%0AxEob6pwIxx6329Pf3TE+PGJCwM7nd13TmMy2qvj568+whZX65g/f8Md//meO9w/kmNB1DalIPHPC%0ADQd2D3dcX77ADxPjfs/U91QKWqsxKUAI6JzoasNnL6749199yWa74elwJMbEw/0t0QVUsifGbbkZ%0AYzG2JqMJORFRKFOhTYWPWSQvxhAzuJQIgMsytPI5M30S+T1Onna14Yuvfsrt3T0PDw9cjgOPjw8M%0Aw7HIdinm+BGtMlN/4O7dGz5sN0zO8+Of3vDx3Vt0qS+t1qiqphK7cI59j3/3jvzwQEQxjCPv3rwT%0Axo5R6IiszxRFJu9G7u5uidmTrGbvxRTazucjCNO1bSBLnTsNA1XxSPLOcRwdyXsqpaDs813TyHoO%0Agf3TI9P4ivXFFotCpcw0HKmNwQUJ0+iqirpuWbcdm9VKPouyDqbjkeAcGqhmhkU6+YJURgaDwXvx%0A0ytfK2tYt60MJ8hYrVDBcbG+4GpzSfSejx8+SOqotXRth5scScvAa06stHVNUpmH3Y6HkpA3DAOz%0A58j5HrU0V4XBo/UJfj/1VAs9B60N0U9Mw8RYV3/GAnnWLJ9UWPLzyn8U0lsoo+lHz/unA1FlfPS8%0Avto+A62UkvPXlL0/lxReAug20mqN7RrUxYoqSX1z+eKKm1cv6baX2HaFbTsSmiFnDjlKHeAdk5sY%0AgyPESMpZ1qaSAYLRhkpLb+VDoFWugByapqqoug366po0jYy7R/J0pFWZS6NZZcjBg3eY8ibE6PEh%0AESKkLPH12tboRlhBMWW8S1idiZX0eaaqqZuu+A5JaI0PE7nUtJmSlhzFz6/Whrbt5NyJcZEQzY3y%0AnOIlzPLmjLWhsZX8v1mK5ENgchJjrmPxkDof5pQGv23b5cwU4ObUkD8fFuVimpzJKpQznWLPEcsq%0AU2SlheE7p7xVJa3UFsVFzCSdsEbqojkEohzHkvKaggwT/VjM2WUphsL6nweuOYMtbGZdlC2pMJxm%0AoGwGhM7r+XM5cihR7zPgMqd+69J3x5gWNtYMCMHpcznHLdLZ9Xg+HJutTLAWXdga56FUnz5m/v48%0ARJ77kTnVeJaBxTNvxRkMqsoQ7Bwg+vRnL9e8NiWFUM8kJTHdTqWGSbNvYy6PO9VPwHNWkZ79oBSK%0AE5o8r93ZW9QYYc/HEItM9LTWUpLahU+JUX/h9m8CEIK5mPxzhPEc2asKcDJLkMZxEpPPcJQECmsL%0AO8dhq7nYFXTOB/EPiMWoadEOooS5kDNucozDKJREK5Hdumj35phJZqNPWCRbykrx6XyQKWW5aOTC%0AkcbYWov3bnmtp1htYWacaxMp1OPZNHcGhIDFWV2kaonD4UCIYWHxjONAu1otaWLjNHF9c7NI7aS5%0AlThtMmzWa9brNU3T4Ip58izh8k5kXl0rZq2h+M94J++TNUYmpV236GLPGULzgTfLlZa0LYQ9Ipur%0Ak0PGWqEaF+3yOBzZ7SRCdL3puL65pqoaaZxbUDPNTrEknchzF/Q8KzgcB/bHnsbWrDZruk2LshNu%0AlCl0VYsE8bKkqOSUePf+LYfdDsEXW/ZPB5wXc+oaTaMNJkQO44gymq5pMDkTphFFktjyusY2Vjw1%0AyCijiD4R/EjwTlgyUYxLoxdzzXl6QElUOT+wmrqmW7Ws12sutxsxwjaazXpNcDKhHR4fJTo9BuI4%0A4o1BrTpUKgaJRg5zawvKrU35dYGQw/K7UhSd77xhomZNdSCfeaAoLdOdWaYyS7gWD5Espuznt1nK%0ABSxg5XzIzOCQMbPpu7CUuq5js9nw6tUrjscj3nuGvifEuLDqmqahruvla9u2xVDaoNQlHz6+IwTR%0AqwsgdF2kjoGh7xmPPZZEW5X5uxLvEzVP37Iip4j2geP+wKpbc9mueHVxCdny8uoFf/3Tn/JXP/2K%0AMPW4nDn2Dzw93YrnRlOTlMYFmdCY5FAXW/Ea0NCYjIsOHzxh3OMHYez54BkzjMPIeDxyPPQ8PT1x%0Ad3/H09MTaTpgXE9ypyQ4EO+u2VA3ZWESxhjL5aIhi4Qho0jGELWRr1mKgtthwo8DeXLY6KkKJdWH%0AQJXFhF8hDB2tFGmamMaR3uxBG7ZXN3z24hrvHe8+3vP04S3xwaJrS7974Ps//oFcW16/eMmmtrjj%0Agd/86h+5u7snusjLly/52Vc/5Ysvv+T6+obVquPq8prL62u6Ttifyphi3Csg4P3usESl/untj/zd%0A3/0dv/nNb0QCEjx//MMfuLx6weeff8H19RVtV6M1OO95eLzj7bu33N/fY4zh1atXbAsQend3x+Pj%0A47IXzwXEer3m4uKCqqqX6dQMuH8KsEAxWFc8Y7zOU7G5AJqB2nLylfV3omIv1x4C7KgFGJonfSeA%0APIW0PF8ZZufyGCku5t8l93neQJ+A+zLAKI3PcpYWo+hz+vb5eS30d3AxU/FcOpc4A77OHqM1qKxJ%0AWS9SY6XmufQM/hlMFOAlhfDnpvVIskilDFXKGCIVikqB1pagMspIZzc6kUalYpr66uaG68stKkRy%0AdKgc5Y+aJ6lC5UZLYRWC50/f/IH333+POxzQKaJSxFpNU3wMCQ4/Hvn6t79mGnuUtrx9957v/vA1%0Aw9OjAL0qQ9XQag3Bcbi/43iXGKYRH0Bpy/vbe/zhiToHlAuQAjoFiJ5wPHJ8uJcp++MtB634+MMP%0ADA+3aDfQ1pUAskka7HSWzBZj5OPbH4gp0T/cgRtoBWnF6MymtuRp4P7tG7Zdy7rfk3TN/vGB4fGO%0APPbocu7WTU1Oiel4xIYbOq1wux1Yy/T0SB57Xm1WHIZB/C60QlUNRmvWlSIOe4Kpxedu6NFh5GrV%0A0uQ1KicB3GKitpYXV1uayqDJtNaw7Vo2TYPrd0TnJL777DbLKfwYOQ6eaCBkDcYWQEgif0OWP2hL%0A1prROXbHkVAdP1nDCh8z9w+PfDz0vH37nu0Xn3P78Zb9047kxeMmxUDKIqtrK0v2nruP74VJNA2s%0AmxpVVWDFrLzuDCYIoJi8ww09w/GAqhq88/jpyLZrCZPHxCz2XFH879rakoPnsH8Sj5NkwDsaoQWh%0AtKLRMgCyEuvDcb9nHAciIiEZRkeaJla1Kb6OinVdicxSZS42ax5uP7J7esCFwHEcWFmLXq3wMVDV%0ANVZpMTAnMx723I6DgOMKYXZYzbZrGd0kTbB3kmCVwY8DKgaOKbG7u5M03ySJU5VWXG/WErGeIkaD%0Azpnd/QOHpycZ7lUVWUmaW04Ro4T1HWMgxoTOmawcx2EgOF/2ubL/PQMR1anJRxjRZUtb9sRcWOhw%0AxoTOEnJz7IelwZ1vee7/tIIS8vB8QHpqDr2KqEZzCInp/kDMmbqpOF/WSoGpLDYrdFYkbQBPdCOk%0AiKlq2ramvtywrg0uQbNquWxrjMqEccC7iRAVDlhfX1PpTK1EPlkbK6m3FCNhXVJfi0FkChGvHC1S%0A00fnMGkS4/cUCZOkl9qc6RRsQqQholMUf6csZ2YMkRgSKRswRqTpVU3WFp/h6CIe8W8LPuG0odE1%0AJmRScsvjZZgtDBatxau0qoVBUlsZJiUlYDBID3hihcy+lLEwesp5qTS6+DXOSVsxRkYXsCUsI5aE%0A1JmVruwJaPjzc7GEZ3zCRjNGZD955mEpmGkmYiFwYtIaozG6orJNSVrtyoDfo4gkMqakggrgYkBl%0ACaeJGR3FA8qYVAZMZ+zfwujVVQW5oir9dIwRP40n0MRnVJyfu1nAkrn2f0aOKL1fLCmRwgwzy/+f%0AAaOZfTQP9c8j67V6zq4+7zFm0KMq6oNzcC6e9VGfArQzG2oGs86lbG0hWszki3nQfKqz7PK989+1%0AsMAKc4tZYZDBmLj8fAGETnXTXEPNflAsAKwwpZUSeV/Bnsu+FBHZWMaaSpQ1KaGyfF7KnthA56ym%0A/97t3wYgVICWGSlPiDRBc2pOcxZEenSTGOI2NXXbcDj2EiuYhdqYYyQ4T7SVFGVKEWLA50RtBfVM%0AiHGvVgZNwBgxA5sGR7/vGceR1ar4JCgFBRBSRqNjMeEsC89aS921VCkSDtLoJ0EpFr+Vc6nUjMJ6%0AHxYQY25iFzQPFrRSKUlg6ooXkcg0TotvTr3ZbDbUdU3f9wvbaZomvBNT4MqI1MtWFW5y7Hd7nJvY%0Abjd0dUNtLUELMDBH1s8N+ZzWNC/ocRT2DrA04bPM6HlseDHQKgff/DmePJMkEc4aK+lokzAh5DMc%0A6fs9h8OBl68+48XLl3TrNcPjgVTkPBKlLg1uLDHG8wRbAYMbGaaJyjbYqhZDyiIFtEZYLUZpVhdb%0Arl/eAHB0RzKZphWAwyd4uN/RDyPWJxof2A8T94+P1NZwsdmwriss0NaWWFmIgYoapUvEPKWPyMhm%0AYSR+PiazbFRaG6wyZDubpJ3YN1VV0bQN29WaTddhFVRkGpXp3UT/tOMx3LG9vuH19TX9OPJmt8NH%0Aj61rBh8k6U3JxqF0hVbiG9Ufj6TkQYFXbmHRVVVFCJLw5KaJExOhJKppQdVzyhQfO6EWf1pYnf9L%0Andg8TdMscp95XcnvkUlUVdULM8hau6w55xzaWl7e3HBzc8PxeGSm8hpj2BTGmhxSmpwC43HEzSl6%0ASrwilNF03UpMxr0UoeumIdctkVRMGo0Ydxb6ZU5JnsMw0irLq4tLXl6/4ouf/4L/4asv2VSWD7sH%0AopZJ89F5IopVJ/Hm2hhUToz7gE4ToW3IMRHcyDCMZSIa2RWauveeY9/zeP/Ifrej7w8MR5GHHY89%0AyQ1srZhcpsKaNEZLehQiow0l2Whp3LNMljXgYsTlRNIGVUkcc0pZIqWPR3CezogcsTHSgGWjSCEL%0AoFSkSJGMig4/WcbDgbZp2V63vL6+YDj03B92hOlIthrSiofbjzwNR5rVmvo3Hd16jSlszMvLa3La%0A4qee/f09H374gW+//Y77+wdWmzWff/45N69eUrcd2lo220tJSXSBm5sbuq7j66+/5p/+339k7I+8%0AunmBc4G3bz4yTe9IMTIMPVVTEbP4Bj0+3fLuwwf6cWCz6kAb7h+feHh44vb+gdEFWftKYyvLxeUl%0A1zcv6dZb0FbSUJTClmmd84Hpk3StFCnAr3hdxBAWOvp8rShllr5E63yihy+Nwwk80vokndRGY42k%0AzagC+EeTF/AqZ4mcNiXmXvy4EymdCtXza7aqSyRrlmZ6BqVSznK+PWtg5ojZ+VrPy3+zkkbz+a2c%0ACWW6J69h9tYQfz1SFONpElkZAYOUprIVdUrYqFAzg+jsZnIJKVAag8gLiYnsA2KeIYEQKURMksYh%0Ax0gYpDmvtfhlZe/I0Zfo6ZJWpiETxatrHODxkcff/ZY/ffNH+qd7CJOApFiSzuLB5ka+ePWCV1eX%0A9E+P9Icjd/f3aO+wOZBzwEQkbUlBZwy3b95itx13KeBcZPKR27sHTBhZG4WNkRpFSgHnRsJxjz/s%0Aiz+JpI6Efk+bI7rSbCxkFdEFBDlnCJEzaewJIbCqDBdNg6rBYlBuxEwj5ESrI+taUxHIZFYVdCqy%0AtVCvV6zXK2JJS2qvX7BtDcPjLT5J2WrJvFy36BdXOL9aJq+1rdAabroKxgPHICxfvKfTgc+uVsRN%0ABVEA7Oi8TPj9xMf3b4WZlzVjP2CUwhotsfHPl4WcDy7ggqM/juQ641MiJjEV9lFYQQEx5sVaVF0T%0AnWM/DEz6+WhV24r7px3//Nvf8fKrnxJTYvf4xP7pSQAcJQzK6CMhBdpKkhODm7i/+1DkS5p11+Bi%0A5HjsMbbicrWhrRqSnxj2D0zTEw/jQN2uMdrijns27QqF1LttZaWoyAI+7h8+4u69yDGbLZGKKoNR%0AiRAcSoEVwaEwoPs9vRMz8KprGV1Ah8hF05F9wEVHlS0xBAk3GI/cfXhiipG6bXHOsd5sJJ4+JVRK%0Ai/Q4hUj0AaM0XduKcWyWEJNAJiTx+zAZUkkZqqyFAO4oLKFhmvApoqxGW4syGp8iyXsuu4Y0DDzu%0Ae+rast5s8TFwOBxK2pFFW8M0TiRkn0sxoJI/NZmqJBEVac7zOsVAFka3L942C0NHfbLXZZG7ojUJ%0ASexL8Tl7cb6vhASUairPP66Y9atiFZESdVvhcXgPH/Y99ceP+PO0O6WxVYMOgRzE59AU64Uw9aQ4%0Akuio6wraCuUDbaVoLCidyTGgMRhbSShDcNhy1pimpk6WhNgNWFsL46SEiiiEvBKDIzpJafXjSPYO%0AHT1T3zPtHtDe0VaKlTZUcYLgxaaoEglfzsJAUtqgTYWuOqg7clXh0UwhE5UVjwdbM4XA6ANJB3wc%0A8YvlRCWDKSUKiZO6pJYADmORlK+Toe/5LUbxCBqKR+sz+XcZsszf67qOptNLXzlNkww/a+lhlDml%0A2s2soJTmwcnJ4uT8PJTnWiLBlS4s2gypsFF0JYzcJCERKUbQEcEkFAqDVpLMmUtwQoxeJHMlpj7l%0ARMieEOMiZ9Jazsv5NcvzmkESUcXYfFLrKCPkCGGgF3AjQtKgKoPRVRliJbJRUOlnYERehlEnNpD3%0AnhDSMhROWcC6qlJLD2lL3TL3wzOIFGPEa01dVSIp5s+ZQXMf/anX0WwxMgNKi9QdFvLF3NPOwNRi%0AFM5pMP7p33N5XIgBkl4Ya+f31cW/VZjHeQHRZjWImsFmNftCWmGeWfGMWvYb5L0UVplcl2bp7c7X%0AWF48If97t38TgJBMPAvix+lDTVnSSOYP3zlPSuJ7c+474r0vVCrK/ZxME7UmKgjBkbLElfu4gTnb%0AqvDpNBqd5dAbjgNucrRtJ4icKRT4M83hvLjn5rjrOqoc6aexILhSiFtjhCFUjJvhZCAagl9YMycT%0AXLPoI+f7KVVQ2FqiukNpTmZfonEU5LbrOtq25Xg8Lo8PxQF/puSmEMFWeO/o+158hJ7FBst7PY4j%0Afd8/e37niO0cSx/nn23OpFuFvbS8V5zeM1N00LPEaPZMmv89OUfMkTK4IXiPcxO2qri6umG12jA8%0A9UKfU4UhJHuvGDlmafQVUnzkCCGLwaELgWGcUGQuLi5Yr9enjYGML/KAKXiCimxakdltB8cYEv6p%0AJwJBiZ7eTyMqJcbhwMrWGJXYduIr4eoKP1hqDZ2t2LQNVivaul6kDAL1Ksi5JKdUxU9Imp2ZkSbo%0AuSemIL5Lh56jG4jOUSlpzHVWNKbCjwO1rfny889JXcu7vqf3nqAUMRuSURhqqnLtpJxIPpSUI0VC%0AirgUI1QV5MSxPxJDxFhbJHa2sDTs4jW1bLxiiX3aQD8piuY1OW+Cs0RsiXbUmuwcaOguOl6+FPNH%0A7z3v37/n8fGRvu9p25af/exnvHr1im+//ZY3b94s/lUzU2gGMN/8+CNv37zhuNvRbbdMk2O32yH+%0AWC11uwJtmLwnJEhKk4J4KBgFlGJi7j+P/cB46KlUxeVqzYvXP+GnP/s5r7cX7PsDVfYl4Q8Owyie%0ABm6kM0q8zQxEN3BMI8Me3DgR3Lg0vjklhkFkX33f8/HjR969ecN+v8dN7plfUqVE1mkLG6hcbeQQ%0A8SlI855y8d6RaSdJDqvgAzEngkKSEYYRV5p9KWQiqChFj4sobTGVQduKoJR4CS2HfUnSCI4mNTKh%0ATJFVZdm2FX2f2B8P9NNIvjfoWsDEx8MeirZcGUvdtGwvLrh//5Yftn9gu75AZ8MwTFAavsf7B8Zp%0Aoll1dOsNzgfqpsG5yKE/sHva8f333zMMoyTORQqztObhYcf9wwPdjy11U8t6jw4fp0VqF6KA6k+7%0APbcfbzkcDmh1mgg1TcPNixdcv3ghhYNSxCAGo1VV/NW8SGTPbyGEhT4c4yxxFZBVlSn17Md1rlVf%0AJLBZEkRSzs+0/8bM5pZaGuJSzGkthXFlq0I3nlmx4AlAPAE5Z4CQMFI7KSBjeEYJjzEJ9bxc11rr%0ABXxXSp0YPwjNOy3Fz+mmZ9q4Elq7JBdqZrNVKVqkMJ3/bsrjaiNG6lapP2OBwNzcJchJjF9jEnmz%0A82RlwBqSEnlvU4lvHJMCDXVlUDniJo+fJlJwpOwL60svZubDNLLb94wuMD06Pr59w7jfkb0r08FM%0ADo7DU6A/PJLcSP/0iPMBFzzj0xN5GgmHHm2hqxtCf6TygdZYwnDkxWc3hAJCTdPA8emeJidMZWmq%0Amq6ypGDpc6BWChUjfgq0XU2VInWOXLYNcZW4bBrqi5Vck8Z8IuPN0qSlxM16Tb4cqbBUuiL7ga2B%0AoT+wajRh2rN7uhPwJMGmga8+uyLGyGrVoFTN8ZBZtTXr1vLtH35P03UiWbaGHAJrkzA+EJJHK00D%0ARB/ob98x3L4vZr1ixulzYXAomcIr2WQEfHEj9w+3sh6VJVLhp5HKlASyTwrfmSHnk5em2takLM2V%0AQUyQY0lgSVqkW81qjUuJITjc9PxaNsYyec++P/K//4e/4vXr1yWIYyDHJCk7WabDRAE03DQx9TvQ%0A4H0Un5e2k1AJIsl5hiBnkB8HzLpFbVqm/ogfRxSGw/099uKSMDpaYyFbgnPCDIiKkAMhR3RTEyLk%0ApCVNy3vSNEjCjGqIwxGsJprMdDwUZmjHODqMrqibmmE44g8HstXoDMmNHHcOnRI6BHQyWJUIwwFb%0AJNZ4GTSkmLBJknitAaI0zaRE1MKosQvrOFOXxMCcPNGPAipFAYUbJVKJnAPRi09XUyn8safSsGlq%0AtFGo6NEq01qxKvZhxDlhMJvCZM2CuCzDSKkZBqbJLU3qvINpbchK2MGxeNVmfcKC5jWWs3ickIQJ%0Afu5J8ulN6XO5fF7YetpIcqh4gwaCm3AxlUF0ZgiZN7c7fIhnP0uha0k1jkmi5YU1ZxiCpPj5nDC5%0AAa2JfiKnhpgmVKIoJaRHMZVF1zKMVNoQkZh38SfWhQFTFQ8bXYJTDIpE9A4/9ExWEydNGgeiTtSV%0A7NFdU9EayJPHj4P4c2ILQ4JCiKgwdYdqO3LV4qjwWeGyhrqh22zI2ooqIWWMqYG8qD3EbkPAMO+l%0AtjFGpLVVrIlVpq6a5TPWRkJVlBbwJQRdfIiCsLP0qa7NStjsc9NeNw1Nu5I+xpx8LGfvoVMC1slH%0AFThjq/zZsihyKoXS4n86p8XOvTCwsKlkgCRJjTKkMou0e2Hj+MxpMFNYbsVaNZFIuYBCWYAizsCT%0AnJNIgAsARk40paZOac00jTw9PRU/2+eAy6lmMVSVLmd/XurVRF6GSXNPeC6XErnWydB59su1s5T0%0ArK+cwRqtFKlpyLO1TDyF1syv6aS24Nlj5+d9Lh8TKwlRPKxWqzNWT1pUPXMN/oy1XX5uTgkXBOjM%0ApbbKnBhOzxVQ8lUkawmlTu8Ns5y/mIALdKcLU68Af96T87y25uchoNG5L9L8XpzvW//a7d8EIDQz%0AYuBEyVwQPU5mVTB763jmCLnF7ClmYkhMgxNkNRWTWKOIWXx1phDY7/c0TVO8ZGTzqKylrmpCkXxd%0AHxPVAAAgAElEQVSdMzRsXUsce/BLYR6jUDqfb/4zk2clhV9/pN/tefnZy8Xf51zTN4Nc82KT5yQL%0Abt11hOCWi2ReP/PvA0ldUropDIoK56blIp4XbVVVHPZ7QohcXFwIKyNGmlbYGcdDT46Z7WZDU9c8%0A3j+Sc2a9XuMnJ7RaZJK3ajv6/QFdVVxuL4heHl9Xwg6apWLGGIL3JdlJMY6j/DzvOR6PC4A0ThNG%0Aa4bxyGazomsbHp8e0dZigOAc/fFAf+wZh4kvv/ySq+tr3n7/Az4GmqopqL/GWkGtY4i0RVs89BPb%0AzQXDceLVdU1VWXLM+BxICi6ur0ReGMXUd98feHFzLcCHhuM4UHctl1eXeA8uCBBmKmlgxfA74rwv%0AxqWB5APBN/jaMmpojWYwmoPSdMrSWktlLLWxi/7VaC1+ADqjdCwz2NOFG1WSCV3w+HEiBocmYZSA%0AXQah9M7ljNaa1y9f0L58wfDHbxgPB3RWbFZrsBX9NDEcB+q6oWlrNNKgZkBpQ20raZa0Jrog2lyl%0AMEqha5kmCVB52szmdTr5sLCE/tLGM7PichY/sLoWQ8sZfFRKSaJL1gsgMgO8t7e3DH3PbNS+Lkbp%0Ar1+/ZhxH3r9/z9PjIyEEHh4eqGuRhN1+eMfY92iliS6ye9pjq7rIixo22614SUyeyQeOo2NdV8th%0ANvqIVYlGa1yM4D13t3dUytDamjSOmOhRfpQ/YUJVmdWqwzbXKCKHxwfi0PPqxSt0U5MqjS8AShxd%0AAVYrQhRT5MN+z/39PY8PDxx78QfyTqSGhkqmAEXC0tQr8a5SAo7GFAghkbLChzlhQujCIQVSEB29%0Am8RQM+SEy/LZhdKQG40khQRPSImgNcEI+81s1gJeWokn9cGXiU6N0ZoQPcGNIh2pal5dXwCJYRg5%0A7AcwAWMUdU5SUGnJBPJ+4nA8sr+747auBdirV3R1R9N2XF5dkXMUjy8yWEvTrVhttti6YRwn9n1P%0ASomuW7FebwDFsR+4uXlBVbUY+5EPHz/wtNtJQlGtSQScn0rMLEwu8PHuTkzEJydMUm1BG+q65uWr%0AV/zk8y9ouxVRKjYpnGMmlOlzjiXt4+yWlBZj4pCKxEymZYvIfy5QkcbBmpO0bKFXG0NjLbU90diN%0AmQ0LUwFVkKlgloJCjlGZ8spZU0CohY2kFtr4fFNGUp1MKT4W6ZmS5lnNQI4WdpEqNOb5oNJlX/Mp%0AU33iIyaU+ZlxJEC0GLnL43WZhIWQymytUKW1LrIxTa0MrVLPo52RAQJNRyIubC6ZQjp8zKyvLxEj%0A/YpV1xJjoCFLDK4vcksybhpFdq41MXt0YXXN8rvdfs+1sez7e/I4sO3+P+re7EmSLDvv+527uHtE%0ALlXV1dtgZhozA1AgaCJNZtSDXvVHS3rUgxajmUQzgSREgjCRw9m6p7uWXGJx97vp4ZzrEVkzwPMw%0AzNKA6czK9PC4fu853/mWiVFUaiA0op+4mVTmdHp+UqPI2kilcj48sXOez+/uyC1xOwxMMXInkdev%0A7pFaOB8O+GlU6VFZ2UfHj758i8wrQzP5UauUV7fcTTseP7xjnhfk+YE5CLIufH57g5PIiOfW32kD%0AJmjMtb1KzvzuN79WgOO0EJowBrfJjFNZgJWnh3ccj4/Ma6I0CKOe7bsAc0mk85NOM6t6Jz4+Lpzn%0AGXdQr56c8uZtWKy7bg3WE0BVD4vWNiCxOaF6BZ2rmd7runXEcULEkXKhNGhO/c3O5xO1ZW53N38Q%0AE78sC8/PTyxuT3Mq/WgmuSl5pZSmzANEvYTKSm6N6h00/ZsvHxB4fn5minu++uoraI2nxyfSsiI6%0AlVTJjAGbtVbWnDSNTsCJV4P6fNZm3Ar4w/HE2FSm5Vomp5kxNFI+QXPcjI46PzO6gK+a0uZNwksG%0A5ypOKpQVSsPLgKSKK5UpgKtNwws8NCplmRm9pxp7ZnDgKchyZBcEFz11ObHf7wn7gbVk4hC42Y00%0AJ9D81kxmAaTgcEgQ24M6k15ZON45xiGC1wa8OpWmBXE4KbqmzUxWAQ6TrAPV/LvE9pac1LR9mAZt%0AeVtFSuZ2HGjiOJ4Ti12v9yaPL1kl/SQFsFolSqO4T7jM0oF7kxNBd3s11ja4YDHrJs3FiTJ+zOj1%0A5a8TvAQbkPqLx9smS/cGPKl8UY3ZBHxQZmLLHFNnEOirIWRR6bQykzQ8IPjGbho4zWfWtChTYwjE%0AILS2Mp+f8VOBMCDB4wdgEMLo1TcLHUK7zlJowpIyy6xsr2EcGRl0nbWCuMp4u8OHxuIrh9MTOaux%0AdhgERyHVFXEFGfW8q+7qGWiCHyNh2sEwkf2IcwNBIrE6svdUiZQmOD8g6HMvCCGqbGp/c6Mglbit%0AP1zXlcN5xp0WvA9E6/m89+x2NxrXbWerekWaLM5bT4lnMcP8dcnbuVbLwrJmPfv8pS9dFu0DizE8%0AAnGz0eh9XWfkvgQfG6UmJSUIygARPVdd1Lq01qqeRmqwqmfamjmhw1r12b2YXHUOlIY6ND2XPBtT%0AqCn199JjVCNbZB1qZOfMN4oNGO2DotvbO0IYtA6z/lWTWTWIpcv2nXMbe8r7cAGMzI9Pa6CXwKmy%0A516aPv+xV//vPXSnlEIx2l29AkKUXXQJrei/c2MjGUPp+hpqrZbeJxtTqL/Hrmbon+c1q+i6p09X%0A/VSTzui251+c9U6NbupTSmdFaX2RDfhzTmuVaZrIOVGb7q+aguaoWROdW9Pz2jnBBQv56TUVF/BN%0AP8//GgCh1gwZZGPt9C/pSUzS/Q4Uia3tEj0nohtizlmL29YIAlJHGKPu0bVo0aR3hYrGh7sSOlCn%0A/7ZUlXrZ7+1gVa5qrpZpuKrX7K0wL7WqdtM79rsd5Vh4fnri+fmZt19+tlHjO5NmWzi2wK4b5PP5%0ATC11Q6TBpqPWpF9ocNnSuepWkKeUmJeFXUpM4w4R4XQ+cz7pof727Vs+PDxYXLPbUNIuSeuAVWfO%0A9CZ9sAYtGdCjC1TlPj3GeTVpGqhfhsbOy5a21llHXV6mTI/dFUDgid5omOuZuM6cTkc+fHjPT36S%0AeP36La/fvMH5QC6NcXSEOLAsusGWXChJi83gFGzJOTOfzrTa8D6ChyBh2xi8TWaWdaXUyrTfsb/b%0A83R6YE4Lx/OJ1tTI1gVHWSrLuii/LDqcH3DebWvUO41ZLrWSWsO3gmQzumurbrSoeWIw3at3ngv+%0AKxaxXM0fo1kBqZNyQc8EHz3RezyVljPnlGgC07jn9v6O2zdv2IXIN7ly+vVvSCaryklBpZwbrgnR%0AO/bTjvO5sq4LPnQvIKE0lTx67xksMtsZNbezyVQS2YxdpO+7lrIxfz7deq6nCeM4bv5TwCafFBFy%0AqpxOZ1L6XjfzqmZ+nUm4riuPj4+a8rbb8c033zAMA9999x1Pj488fPhgqDpI0/U9jBPrmnh+fCQM%0Akc8++4zaZpZFmRqlVZU4NMzAT5MFe/PiGwxOacglZ1ounJ+0Cbi7ueH+7o6b2z01FtbB4/YDo/Mc%0ATxOnjw+kw4EnUWp+GTzJ6KJRBN8aTx8/8vj0yPv37/nw/gPH42FjPjocXpFyKJlUsk0jYPWXorzf%0A32QG6127XQwkvvYt04FuUe8RK8RxytSoSf1JSBXfIAos3pEGnRLe3+wZQ6C1hUKydazrt5bC06MC%0Ac2/ffsHbN68ZppFlnXG+seRC86Kxt+IozhlVeqBOsh3cKufJHB8fePzwgR9+/y3VeRKNKh43RIbd%0ADTf39wzTjoeHJ54Oz3z95dd8882fa5GdGyWrObiPgWk/cXN3S5OmjLumjKg+xeqGiX1vy7niXdgm%0ApF988SU/+clPuLu7s3PLmD9FAYhtIlMv/jj9JSjDpiezFVtXSMP7y0RMCwGdJHb2zwbINDPvNI+s%0APlxACsoCwvTp3ZRRWUViRUnKWf3L0IJfTfl1OvniObW11tNMmkkYdfI3bnuTiE4oL3arqoEX+93B%0AaVH04j6Ixl7rmmVjF11+n0OaMvScQO3Pse1/rnGRLXzCEqrdsBHdv7qhbq1CppByIQ5RpXNOPRqc%0Ar3hpKiM87ZmLGqQ3G7yEEDZvAieBdckcDkfGOLGeK57G3W5HHQPeCu5asqYm7UaOz0+s8wyIgrSn%0AM3fTCPf3VN+4HSJxKYylEcTx4YfveTw/63NBozWhlcLdTpN9WFakZGLw+Gkkrwu/+/WvqQ2OOXF2%0AjToEfHNEHJJWk1ypeWm78jappfL++3c6nS6CVCE3R2geVxfW8gQUlrQgPtg5Bmk9a9BGraxpVcmH%0AwyLH4TmdNi8PJ1pjWIWMa8r6ds38r2zwJoBHE3WK+Wkoa9eK9KbsuHVZEB8panQEEijpYvzaa63r%0AVx8q5Bgp3pFtmuqDpyRYcybXovJGJ8qY0daF1BScuH4tq6ZZvb5bOR2PfPe7b3lcZ47PT+RlUZ/A%0AoudVL9ZxosxRq2E9+hxomqV6KEpsxKpAaCmJtBoTT1Su64IBKDhNzmsNqUDfQ53dQ5R14EXPDS+i%0ARvDVIs6bKJZj9XUR/f+LB7J69EQfGe5uCOLtLNUGxR5dA1QEdVQSBrsGaQ5MktYDUqI30KtCKxma%0AVzaj98pab1UNhdWkcAtC0N+hzY8+DbZvVE2/dej1bB+P6HNPa0zTjhCVRYFgbGVnhuOWcForkzFz%0A3HXzadh2aW3z8BjHqN6GfdovWPOvfYkyKNRDqA+IP933+kC5/+8tqdGGxcoqaOozZLFjtdom6Xhh%0AKp1L4TCv3MRA2E2a9mi9hMIRI7U4jZNvypIqJbOmGeeF4FReIqEhXkHz2hprg9wg45R955zKK3Nj%0ARRMUU80EcQiNafQKOgUhlZXTcmDJM3HQAcK8nnE1MQVHHEZaSaxZwa3ShGaSMBlGZNzjfMT7ieBH%0AahPdu5uQja3kDTTQ9c3mXxOCMjqcXEJzlmWhZAWdWtOekaIggLKDsDAYG7zYYEXZs0KIEXqt1YHP%0AklViKMo0UmZJ97419pH321msvV6P/NZBzMvioDNlKqWu5qHjbVDiabGpT5gBQtXr2i3tIrPyPuna%0A7pI/iRdQxdQWun4qUpRBrMwst61S57TmlT6gESyURAGH0/nMUAq3N7fc379iv99TSuF8VguD41Gt%0AVjq4stmftEuacKma2HkhOlxSSHt/3PvuaxZOM+ZS/5loIU3FiBsiCirTGsn64O2Z46I+6uBNJy70%0Av9975/4Zu+ZfyMiuGU1wMczu13Mxxr7yLGrKNJKrGu7lF9se0dPHdS3YdVd99oc4XAC1q3qnNbli%0ANVWr8/oWc2HuS5cG2td/FQwhUN8gQTYDKW9vdjBvHX0j9mVTA/GqgY1hIJuZUl5XqJVoEoraqg0q%0AtIFqrTHd7InDwG6nBaAag+nUqE/QnRlP9zSrWpMVt4IPzhLPduz2O41nrOpZMA4jKaetAadd5DGd%0ATQG8kF0Bm9QFdCNx/sKS6jKdYRg4tIMtaE2HeHh44PHhcZOUOREuiLSab9LahtxuC13cdg2d3tjR%0A1N50d4S3I6394e7NZ3/wYoxXUjil6McQmMaJZ542f5f+M4ABC8rSUp2mNkC5JaCQS2KeT5rONM+M%0Auztef/YZt/evrKgVYhj0M7WioNVLSpoTIThNTjsdTxox3to2eb9GkbVP02jGDdCxxltE8FHY3Uzk%0AmknzSrWHcXBa4DYUqfUhbNRP5xvOCw5PACKe6BwBTejShsyaPZvRN2tMabK5xPcEJZ0kaUG1rAvn%0AciYEpcirDaWwlMzYGqkUhts7/vznP6dMe3753be8ezzw9KC04/10Q3Ce5XBifzNq8nRt1DWRClst%0AE8OgSRZe5ZUhRDMLF9ZVI8qXZb1svH1Hgktz/MnLObdJooZBfYJev36N935LD2tN0e5NYpYzcZq4%0Af/MGEeF8PvPtt9/inOP169fsdjt+9KMfISJ8J8LpcABU3jNGx+1+zzjueD4c+fjxI+uycDgc2N3s%0AWVPe0Hxx3avADBWl6n8TKKIbvqMxjaMmpyyqn3/44XsevnjLl/sfc3+74xSFsxSejgcOx2ccmjbY%0ATBYwu0b1CkyXZeH49MT3P7znw8cPvH//fvPh0qQq9W0RKyY1WlQbrC5h2wiord/3C8W103ovRU03%0ArtNUgtqrX5SxgxOkqNyyHx21aRLFmgvrmllixussWM3dTb9OrQgwrwu5KjA4jAP7aeTPfvQ1037i%0A+XTiOM/MWRuwopWHMmSMnt4Py1YdaSic5oWl6ITEO0ccI8PNDTf3r7l//YY4Thqfm1eejyd+++23%0AjNOoiVS5UKsj5UxOhTgEXr15ZVP5zOl04Hi6FH29cMu50IqCr7vdnjdv3vLTn6pMcVmWDeiOcaB6%0Au9cpXxUEL9e94KjFzB0N+FGacAUUdOqDgr6n9i8FNbp5YeU8L2og7xylKG04mFS2WROxUbPhcna2%0AyxlazYxUF87LIqEPXbCJUmvOGhNRMKWYSTlGc8dMMfrk06bLTj71J2JjQWGFz1YctT7P6uuxp/x0%0AINwpk8Dmn55Lc9VfmwySyloarva15VhzIp+O7Brspr020yHgPQTvmZeZ5d07TqVweH7W6bpEaoWc%0AiplNF47HEz9838hrYc2O03GhZJWrKFCl7zk4R1oWvv/uO8X1nV55ThoGoYCBo65ZY7qXlfl4gsmR%0Aj8+sFsncamNNGYcwNU8ETbXchjfoGY9jpjI7KN6pN15yhKqNkA86RHCfFoStUXMjSMCLV7PQ2ixF%0AxqTFtkSC1+FZNlNMcY5pHK2x1dqgos2eH3TQQVVJjGt2hiG41nTv6M18ayoBrEWbHgdF6GZXykSR%0AQMORmtCcynhzrTQ0NcgZ7X9bX1cv3wHEpnJCRN9fDIGlZI7HI7eDNU/OgbdJq3fUVaU7L9dZUhbC%0AsnI8PCNPE4/nI8fnJ9J8Js0znsoQPbmIDhCGgPNR92pncvcqFHVyQYICcb6aqbRrNGdjIGP5dVax%0AKyhABAbm6s/re3f2nAZtDEvZaiGvC2rzgit6CTqIEgWYfBBlEjX1+aooMOHHHc0GnxXR5rrpvqY1%0AUjDgyCkgboB0f0XvGHAUk0AgCvA5i4/vDburnZHYa/1LY6d1vK4bbw3g9hek7x/dl0NoZQaBMERa%0AyrSStuGa+ncIQxz1PV+tm4b6laakCVh6DfbsuIssrPv26T6s5sZY/flp27U1YleA0AYSiYKeDWNu%0AOGdbaaO5pr/Pv4SYUin88HxA7u+4H0c1Ak6JnFf1agqBGM0jjQuAX0umLrNKvqVRW0byiB+lo2C6%0A5+EokqneQjYsqbSi/k/iReWAYgy4deF8PLKsC72bq6LvqdEtGZrFildaczQCEkfCuCOMe2qcaC5Q%0AJCBxYAgjglcpv63rnDWCO1x5+3ivcGEumRj6uTmw39/a5ymbN6YCKNpb1lzIVetlaTp0qFnBpP57%0Arxkgeh4ZsASA/oz3FyNlF72xNqweMzTmWlp0/UEK6lmTtlQu8w40Vo5GyrOd0b0Xo16YMCpRU6BX%0Am1gt3po9ahhG2yVj6h/kzHRacAYsZdsnndhQzs6X3k/mop/r/d0tNzc3m6Sr15rn85l5nrfa/to3%0AtzUdul6f2NdMoO3LDLQ72KHPmibolSt5V2f69Odp8GEbKF1LvLpfHVyAIBF50bNeg1P98/7HWErX%0Av/ea6NE/UedkC0+itT8YuIm8fM99n+xsH+eaDc2Meb4mSlUG5XWppveh0ZqjB4boeq9W53cmUueq%0A/uHZ+OnrTwMQ+gSd39gbV946vSjuhXF/MGKMlMFcuo3dk1shR00FEj09dEpQC654zvPMbpoYx5F0%0APrOcF0pJOh3KmXVet81dnGraazNfGpRKH6PFyWMeKNXi3jC01RbyMi9aOJmxdEci+zS66027OfP2%0APps9hLmwmy6AEGAMi4GU1Q/l+XDg66+/UpYPtmBtEteBmxAiu2lnh5Xe35JNE+mc6kSHQae/dn19%0AA1UvCrvXxjbQmHrVgF9fWymFeZnxbq8AiT24zhhJ1470PXq5p9aIpS/QGiVrClWphfl8Jt1lvvji%0AKz7//EveffsduTSjSl5YBdVkBuqXlAk7ReofPz7w/PikQKEfNtnTBaFupLQyz2el6XlPyiq/ud3v%0AmYYdN7sdY4w8fHxgmdWgUbz+nVQKXoTYJ120rYnWssYQ2qZTrlwN/HQqN/NcCnWHFT6GMDeuHPKl%0AlzyK5tcQSU5IzTxh1ieeSmE6L9ymwqsffc3P/+IXDK/uufnuHchvOByODEPEmSzr9JyomDSMtkln%0AdArmkRBopbLmlZor0amhe0aZESVnfHfd7w21bdIvqbH8AWVzWRb2+z3jOG7PRDcrD0HBvJYzOMf9%0A/T3ffPMNIsLvfvc7TqcTHz58IISgcsLXr4kxbiZw3ns+e/2am93Aq7t7pmnHD+/es+bMJc3BmgrR%0AZIUwDPgYaeJIVY0ynZn3VrHJTEpMCI+Pj7y5veNmP3F8fuLbX/8X4s1AbHeU+4nDmvn2+x94+vjE%0Arjha9qS1UINjofBwPvDx4YEPv/+eh/cfeHh81qbUjA1DCIgxUHqj364MCcWA8ZQuvk3XU4wXgFz/%0AHrBlT3pPMKBcDXw7IK89NFUNw11T2rECC55cGufzijRhF53GnpZMtQhwsb85LwsfHz4QYuTm7o6b%0A/R4fI7vjkfePD8RloYioXbe7TIYQb021UBssa9GSclUz4Hr13sSJGok+P/Lw/MiSEsuSWUri7vae%0A/bRXYMYJu/2eadyplG+IlLLy8PCB336beHhS/6la61ZQKBNnx+eff8GbN5/z+vVr3n72OeMwqlmj%0AeHzQa202rVsq1Gom6Z+kzFRMDlM7MGc+DmCR4EodTqnTqI1lE7VIEptm1go5N0Q0ASvnZJ+3evlU%0AY1WwnZMvSjAt1DdquZ6NL2EVYzLQKFUL5tZEQYwOoBcoSiijSdvWVrO11QCp+j0+uQ/bOuVS9Kp/%0AotiPWhHTqrGZqjUfniFqZpkrypr7tFhb0qrPc4C0FlxpiA+EaaKdC0/HE8elsN9ldtOOYZoQKQyT%0A8Hw6KePPeU0LTcXkjB3s0vu2lsTzUyXNCXET52WllESM6lEEyu7M64z3wbAt2aZ+goOMqkqaqD9b%0AUaZHa1WTdEpjFR0G0BqtZpwLtGqyAwPMqgjB6XQ8rZriErwZdjchOFGvlqa+Seph1f7I52H+BM1f%0AzJlFSChojAhO1HcF8QR3YYWK9SAiEL2um4ql+FQdwinry96/dMaXfdQYeFArlGqJrUJzDVcLrhSo%0AUGz/8U29Tpw4pFSl59ei8e1OwTNve+j1e9RnNKksxoDOcRh5zJnD4YnPbid20euk1QkhelzyCnDJ%0AyzW8yUTmM4enJ/afvaL3XbRGSQmRQhgH9UYL6t3UDExrBgSpN5WwJmUJhrA3/w5RCZVTxruA2iBY%0AzSSuQcV8tLrnRNMLcFqjZon6PDpl3Hn7DIS2sU2qNKrTRqF7wrlmm1XTJK2tiXDmaWEAkjRjZYnu%0AI6UWY1s6hHqVFKjlQDXGT8pNz1trNhtYXWNSGtE9EpO2Omf86T4kEADHKSUa9r6cDZK9SW28riGp%0AyuSREEjLiWVdGaMO7oqx11tpNOe5Nn7V511vhHc6eE4p6TlULmvAew0oSQYQttzMH41PXvoePj2P%0Aa+23Vegmsr1WLCnrexHUV9JvkxIA1lz47sODDq/ffsbtNOm+HnQA0lDpsBrrmwlS7sxi85GpmZoS%0AbkjchJFgfidVlKnemlBr0Yjz0AfjnbmuoKq0xjqfefr4kcPjA1ILQ/TQKiUlHA2cIxuLvzNUa1E7%0Ajri/Zdzf43Y3JDfoepMBfMQPEz6M6v8mvV/I1JJVktg/K6k2/C4spbKKAaN9QIbWUy54ghsYgvVZ%0ART2HSs5mElW3vgeuYuhpundYP4StxU/PH63Vi35u7sL+KqJ1bC06kLselOpSU+k05iXkbIjSQX/n%0AVSZUsiaD0cSYUFZPGLgpTdfLNfaoQRAmqawCzryubC8B2Tystn/EFXOmaDBJsbWjvj1ws99v1zgM%0AA3d3dwzDcKmj3OU9dBJBQwFVb8yb7pmIyMb8csYACuECtLQWN0Cogzq9JypXyoL+vU8Zov06+rCt%0AA06bFN9uWMccyhUbCS5AUv8912z8/js3YMjZ0Koqu7DCBh5d1+bX19UHoX0Y6cRryFwzHGDzYtXP%0Au+PIWqtqfaz1eZeJ9aCPPmXTvbqWdm0X+UdffxKAkL4Zu1lcEPRrSqWCCDrx7RS06wUQfQBfyKVZ%0A1HA2apnSUzHNZ6Exz8sWBa/0Ppve1vJCNqDXo2BSKcXIsZeHqeTMXKtGaLYGQelbxZrYlDJrWolT%0A5ObmRhONLFpbuCyojlh28EsBnWwyqwM3+5sN/BIRlmVhHIdN5lBr2XxVvBVzrj/QKXM+n3n1esf9%0A/R1OZNPzL8tMMef8m/2NNtSnE82Q3XVZyCkxxKhGvf3zgE2nC7Df75ksdaIzOKIPL/xkRC7ysa7p%0AFtFZQqMQzIxbaHZY6RQypcTz6cBbEb748kvu37zhd7/+DXEVhmEihKgUdGma7pBuiSGSkx5AaU08%0ApEcOzweddDk1770Yo+p90s+8bPrX3piMQ8S7AVplGCIhOLJ9O5cMpRCwybf4DfDxolNOBxSxQ1YU%0ALNLRgSbSOYRgUyAnWmj1rEJpKlNw2zRJn4Uqapae0CaxtMZ5WTifFtLTM/7hieHxiTeHA6+++opX%0Ar9/QfGRNmd/+5resS0JE/UhO84kmdWMjNHFGd4ToekKDprKsy4p3np6gd9EFd82qvi6b5h82Hz1R%0Ar8sVu69UjJH7+3tlpdUZ7yOt2WEtspmm6xr3/M6Mlqdp4s2bN5ussQOrPao+rzPjqN/rQGDKhXlZ%0AwMHz4UAqhV0cGEf1q3EC+ZyVLl4UJHCik66IssHWZWGNAzntOK8P+DHyo+UbBnfP8XTi24ePfPvu%0AB3Zxx93dHe2YWE8ry2nm/fGB//ztb/nVr37Fx9//wHJawAvRpHal6LqV1g8MraqFP5xajJLn5ToA%0AACAASURBVONkDZlsh2K/1/3rmvJsn5BNVE3OULXBC9aoh+soon6Q14bkyrJqnG8pjRb6hDNsjDaq%0AxnSnlDgcj8ThI0Ua0+6GMQ5wc2NTxEaCF/4g4jxeghr2o2BRCzAOUQtUcVq0UZmXmfz4kXFdqd6r%0AHAp0QO4c427i/tUrmwYOG/OutsrDw0c+fnzP+/c/8PHxA+f5jIgVX1Z4juPIl1/8GT/72c/4/PMv%0AcSbtXNcEjRcmhB0DLbWSixqzv0iEQYGafvf752JqP/oEB5HN6FJP9Es8fJ869v9eK4gVwjqNTBsw%0AfgH/ttbb/m5/Rjtgq0DMpy/tz5WNlGveUsmuKdYiHVzSAqUbAF//jnnVlKJPNgF9j8XAyP5vq6V5%0AiQEevXEBcBq3G0NkRAgta7TuJ2yQ1VidNQyaYlQKBM/u9hZfMufjmfW08nSe2U8Tt7d3IJmbOvD7%0AH96xlAq7ifOSAMG7QM7dZDMgruBbo9WiqYBlJeVigOmAtLoNcqiFcRRNwNHxLaXpwKJHN3eparPn%0AT8QrMwZjmokxaUwd5VT7vrGXe+XvnGeaBk1QE530amyGggZDGJWZYRXM9UvXe0CqeqJ47zWJSoRx%0AuKO1otIIF+3s6sW8+SeKkGva1kFrureYys7kZHY1rcsUFD7UhqX2UTpSm8qInDY5UiveV2WD1aIT%0A6ias2SRYcaA59S5qNdMoLCnh0ycyRQe4Rq2ZWoXWAjE4pmlEQOugUvBmLwA9nMIm8PWTcISigjJq%0A4fj8xId373kuK/P5qB5Y3hGdTvdzrWZGbGbqRE3VcpEQRqrzzCXbgGlQyXKrrK6QXCSjjDJBKF0G%0AaMBfa7pPIiBOG1XnFTRZ5kRLlUEcoUEWIYoyhcQ7qhP15PFaT2ADASkNT0OaM4mr/r7SgOC3Ogcb%0AEiiDWQgojtRlXP262P6vsTVzUplO8Jas5QzM8Qaq2XllzcxFwmKrxsATH4MGHfRaTbQGCcbY2I2X%0As/T5+Znf/uY3PJ3UTn8fB1yM1PXMOStL86pHQ4fNXq0HRF0dp3E0r59LcEr3FukS+OZNevIHO6re%0Ah+u9E3sGtj263yt0Tx5CVG9Kr59RZyD2VymVj4cZamOMkebUpH0cR8IQNflrWbSZbGoBva6J5gve%0ADHixJpHayPFAiwPOBQKa3te9eqgFJ+YfKcYOk4qYRO789Mjx4wPr8cQUhCkE6nK2+aX+/i41LEXl%0A6s55wrhjd3PPdHtHG/ZUdO/BDxQflTXsPeKjPsStEfDUK9BDz+FLP1LtXjsJ9vkouyLEgPNKMBii%0A7cvDyDSxpejllBExVYSD60CEFxYfzs5nu45SuuSv0rLaYA7DhcG01WXN2KPh5Zm4yeTFFC1Yfd0a%0AMmhNVsqF5X397/oQS6+3S2aDAU3mw9YqlQsLuiQ1b65eB9nitOt+UTsaw2TjmVwxaLofLLABMz3I%0ApduJ9K9OeBCxFDV6L3+pY/X9G6BirKxr5lDJ+UX9cc306ZI219iGVl3tcm0m3T/DLh++loF1Fvb2%0AefGH1/CpwqX/vg52XcvHcF6JFWYR8Af39gocwh6RbciJSYrNsLxUlXrLFfB+8W0sxm4ytpIeovq5%0AVT3vm/WxYsxLKzD+wdefBCAEF51fnw7317W3CFxMnK9vrPceQqCVQs0qsWgFWtEixXdDLic0aZtB%0AVBAhxoEyjpSSbPqqrJ6cM5ifih7Ghdr6pAKgvWAjVFu0xVhKLRfSspCWxO7+5gposOk/Fy1lT+ua%0ApskeAJVHnM9nnp8PfPbmLZ0R1R/Ifs9AF8o4jtzd3Wl6lk0pWm1b+tIbYykpYqvTjvP5TM6JcbxX%0A/e0Vc6b7/nRvoP7AdyCl/97a2gYI9X93Op0Y40Ac4rb59ZSe/jMdXOoH6xA8IThYNBGp+zPVUjgc%0AnlnXldvbe16/fqMHc6mEUUG9alPyxa43+Ig03ejn04m8FM6HedNg1qrpWiJiXhVCXle7F52Rpmgx%0A0liXM8fjE/N81M8hekpSaWHo/kGGDveIZvtgLBLaEG/nkGo+F2Y81kTAoz5FCL44qIVtjip9Qua0%0A2RGlkqdamdeZJVsxnmAtlcPpRJ1nyuHAf/7+99x/+SU//8u/0ijROBigszJOgTCNuqmgYJez+1py%0AVhlkMQTduU1WuYrSIUW0yfEm4+jeFNLYmuF2tXkCmzFr1x+nlPjw4cPmb9Vd/YUH5lnBRfGaUHM+%0An3n37h21Vl69esWyLPzyl7/k48ePxBg5Ho+01rYJRQdYyzKzzgspFQMwVYp2Pp2Yl5nj4UArhXhz%0Aw7TbM+53+FqpKVFRlkxuDU+XK40M40heE8/Pz/jg2N/d8vrNK776+kva7Q1/98u/52/+/j/w8XDk%0An/zsLxlff8V6Lnz3u2/57bsf+NX73/P7p488PjxSzgtOhGncMYzqr7UuK7SmfifObetWRNTszwpH%0AnQ1cQPNrQKg/a9eTmq7fbjbxbpZARmn4PrkR7PC4+FK0hplNKjCUbIo2iOCjRxwEzAK4J2+INjbn%0A9YwcA4hn55VZud/vKTRcKqw5szb1kVB0oBpIoUW5jNpULSnRUIDwvK4kZvLxiMRHht0NLkRtcFCp%0ARymF03xGGZwKUndK8/PzM8/PD5T5RPOC75Gx4ohh5Ga/5/bujq+//glffPUl+90t66r7XcmavCZZ%0ArrTs3XPIzoBPqNH6+fRJu31OqIddT7ADNbeMsadn9olopxBfNQ/2LEm70IwxcGU7T837Ay7Gl8pY%0AqYBNVOUyQb28GsuymqFv3QrRvob6mnpJk758b/sClnm50sf3+6B/43rNdraba7z8nRhoBdtU0Xtd%0A410+9nJ/UalvaWqWTq24GBhv9gxpgcOzMkFPZ+bV0hfLSpM9v/v2W25fvyEOkWeTnFYweaYybYKo%0AyaPH0WohiMdJwAeIUb0ketoHtev29XltmPwXZaZkaWTXcLkgnXYg2iSGMDC6bu4KpXqCOAYn6p1n%0ABpU9Zcc7r3LI6ClioGxzjOIZBpjTYr5J6ktxvSbHaY+IR4rDeYjNEyUCCRkHS/10eJzKaK25qw1c%0AiJvMvTSV/6xZJ5q19s/XKzPFZDQKAvqNCtsZZq028qIAU0V9zZov6pXnHZISvlQQz/r8RMoVPygw%0A0ejyNqE5lce9fKmPij4XgWpM295ga3qPBSW0zj53G9U/l8Snr2i12PPzE2dX+Tif+fD+PbUWduPI%0AoOQc1pQIwbMsMw1hmPbU1ihNmMYJP+wUuHOeEY+UrDIv34ijYzAgoFWoKSlgY+tIqrGhQZNCvSBB%0AgdnbnSNIIOIYnGd0nsE7gldme/VC8w4X1SemiMLSIVeCorB6v/D4OOAH/VLHbqeAACqP8s4SQ516%0A9PRaRheZrRVRGVuIwRKeBPxFluLM9zF0Kb098ziVP26mzaqTI057rXOxtK6qjNE+WJxs8HQ6nfjb%0Av/13HNf/nW/fPVJyJuyjDlSLJ80L7Y/s18WSumrWs29Zz4QhGFiuDILahNJtIXY7JCjj7yLN/cOX%0AAun2ctqw2w3aACOAXQgKiku30ej7g76aCMUJ55z4/uGRXCuf3d4Qph1DDJR1ZU1J5Zp2zVIbrlWC%0AgaytNuq6knPh3AQ3jDDsqH4w0O8yhNDhTNQeylgf5Ew6HDg9PJBPJ0KtxOoIRRtZZxImnX8qANyZ%0Abrv9Lfvbe/a3d/hpT/UjWTxBIk0CTQJrA3JWD60uwzHWfSsFpBGGQDB1ggLV3sBFR84FkZnVQLoO%0A4LXcWON6USugYEW76idba5o6lhK1FtZ12cJ6+nmrZ6v6t5SaLwB5LpzPy3ZGdnDBSdB9RT45t5T2%0AqedtrWyx4bVqaI81+K1ezkdnILNII/iBYRhtcKm2Jq1bBRibSwx07Peh1kLNZl+x9d71Amq07hHK%0ABpp0Bg3AambX/b53j0Ms0bQbYQQfcVG/rymHfwwQaZsMrCcCXANA53lW+xW5pGtvPrD276oF1ojI%0AFuLUAZt+jdem0D05rnsS9XuQc1blj11f77v7dXYCR6+rO5Zw9YBvfy+YH2JrhkEAXXoqxgiEi6XD%0AxhCy99YBqGVZ0bh5ZbmK4uNG+Fjt/tk5aWzzlHTo2lmXn9aH/9DrTwIQ0hvs7TC+mDmBLozuh6P/%0A+4IStlYQpwUzdtg138jNzFStoC2t4ujRk43j8cQQA5MBPoMlfJX1zDInzmcFFqJpxyvaBKTScKWR%0AXNbpaSkE71VHHzynWRk3rVRyLRyeDxxOB964txYN2DYEs5aLoXQphcFQzY4KOvGkNSnrxShnIQR8%0A0Ag+NbVSHag3el0HbpaU8M6r3jdnDocDpZQNlOknkiK4dZPmdWPUfu+7MVs0htAQB+ZyNtqaSn9a%0AKUzjSIyaJuKdYznNpN2qLCHbYEopmxzGB0WCETXUyikx+itpoCg27YJOR8/zzOl04u3be16/ecM0%0A7WjrbJusV4Nw0ei+Hl/e11BaVp4eD6oL7p+n3fMe90hrLLP6gtzevmK3H0l51oO+qbdQTiu0oowh%0AEeY6UwqbD1CqJheUqNTPYPrS4HQiE9T4vOVqBZxN9gWC+SYIIK3ohE6suEIBCVqmuGapaIk5r5zX%0AhSowDjvdIHygiLCWSk6Jh8OBQ86cS+Wzzz+nZGWXnU8nBnHsbm/52U//nDB236jE8/OB0/lM6SwC%0AejKMUkdTSrjzmRBH/dv22fdpTCpp2zRre1lmCTDP86bxLlkZQjR48+bNloQX48R3335HSkddi8PA%0Ax48fSbb5jqOm6+12O+Z55rvvvtPkKBE+fPhASonXr19vB4pK9Ao9Ur2nCGjx1nA+EuNICANI0Lhp%0A51AjcofDfk6Veix5USq0d9zd3fLzv/wL/vqf/wt+/ouf87/+zb/mb/7tv+Ff/7t/w1wbvnr83Hj+%0A/Uf+/m//ju/eveNxOVGDZxonpv0t4zTRbBqdUrJG322Ag2k9tJm6Aoc8Cgy2jVGhpIhOMHHeY52Z%0AUrW3CUdTgKc19SOpqumvxsjQQxZ9szba01QqBS3SmjnXhYAQ3WgBtOjkuVZy0gmqegiNOO/UjNH2%0AmjEOpJihpU3iW7JFhTvAiXqahIAEb9IZm9JVje8+l0r1HmmVpVTlPzQtVh+fPB8/PjCEgVoV4Dgd%0AF52ugDYQUgm7iRiDDR+127i5ueHrr7/m9evPuL17BcDpdDKT/bIVEX36JeJenEl9UtQltP3Vacp9%0AL9e4WJOR2JQJLrTla2ZXB+F1yqwFHll9ZZxz+mlWi4wNCuyKFYefAjXbWNOxFYnX3VBryux5Adq4%0APuG8NEOdvZty2v77lpxpDZZG48ZPT/vtaysA7Rq0cbhITl/8dFOPk26eLXIxpLxcvLK09Ly34tl7%0A4hDZ3d6wO92wNMd6nEm5EOaFlGbiIPjnyFd//jP2r17x7cdnamukddFGvJhJpBk0eufwDBT0uXIW%0AEd/Mh2vwgeBGhWtFq/Bq0lNfBdcUsBFE/UtEmRnOa8pXGxxBXkrQfYVhUDNifat6PaXpYMKHSKXh%0AaiNU3RuUDWneYKh/x/XEVJeCNm3eaS0RqlMGk0TO64zznoanOWO4+Iu4ptZKKkpbz7Xa+hZCsARQ%0Aa05S0XWnyXRB/XLMx8M5cMEz+JFp3FOlm92vOO8Zx0iMQSXLVgT/6le/4sOHDzrIqSupFo04DwHx%0Aeh5ev+Z15ng+cG6exa+0nIhOE8aoWb1OOlhuDB/QIY7zTllMV6/oHcPgSUnTy+6miJQERT0tOpCp%0A03HPzf09P/3xj3n7xZfc3b9mzY1Shbvb18TdLUvV5L676ZYY1Osne0hehz/Bq0F0y4WAMIWB0EEh%0AM3pOrakpdFDGj0MIBEIThhCY/GCpu8quaQLNBWTwFAMmhMbQBG+sEXGB2pr6jYWBMAwqo9zWUcM3%0AcC5skuFL8+u251rPlaY+ViFq3WfNYT/XaCigY0b2Igp4NQPPX5hHO0dGU7bc1T4VnA4RpnFkDIHb%0A/Y7z6cQxOf7m//1PrPKfOM4HhuRx4wQBaqhQX4LWpRbOp5llVdaVDw6aKRSS7rU+BvbjjnVNLCcd%0ANnh6M/2PdF5XTCBgex7F3mB/1h167qqR9SWBcvs1IrioCcgfno+kqimUYRgQVBnh4sDo1VvofDgS%0AKyAV7yqD1/0/1UJthVSO+Kniq9Ci1kTOGyhXmzXclp5UGynNnM8z9XBkOTwTaQwuEktRH6wMNWsa%0AF81pelprDGEgjBP7mzvG/Q1x3IGPZKfejeIGnIsInppU8RFcxaO1TGhat+RiTB27qcrgVLAzhov1%0AxjTtWFMilWz+pqq8OJ9njaW3oJR+fg+DBqhsLJeig+Jsgw0XLPWO7i2l+36vB6o9+7WqpUUHhXTw%0A0QN7riWtGrCzmqm3XsNIDKPJgZWpRgdbOhjhlN2tvjqmHmlXz1urGpxRG5rE4Ezibid7K9qntoJI%0AB8sFEZVltXJJBXZOtD/1l0Sr/reFl0OcDmooK0bXbTBFiL9OUrX+Z5udi/TtAAVJLudUNdIAVyAJ%0AGOPH7lk3VNdzTGGNT2susX6q5IvU6/rar3/megh7PWTtdc8GnNkzvCmKqsn0xbzEfJfa+m0NXJhH%0AOu3qYFCtmk6rtZ8xkFI1SaqCQfNy0k/QBqiqoNBE9TBY3W4eQg3zHXrhJ/SPv/4kACEAsa3d+2AP%0Akhrv1apsFOcu1LPu7J6rgQZecFWlBQ6HmxW56x/8uq541DQxl0ytiXWZ8a0x+MAwTTpRXmZO88yz%0ApQcNu8nG5dUGIzoZrE0Bn1TzFlNYrWluVwymp6cnPnz4wJc//pppN22o3zRNHJbzJpvpC3YzEKUx%0ADQN5rapLbgrUTNPEOI3aoOTEFEYaaOTy8zPee3bTnvP8iIinNZ3UHQ4nBMxQ2SauCHlZWc8zQRxT%0AHDTO2Mw7W2ukeeH0fOBuf8MYItF7svOqkQfOxxONxn4/sZ8m1nmBqpHxUtVg2ymUaVK1lYaCeLkm%0A8xYIzOcz97uJ6FT+VUui1ESjUCjM64nT8cRnbxp3d3fc3t5yfi44A/qoOg1vrSDi2e0UIc4pUdZM%0AXnWKIz5qgkJt5Nad8DNNhPM6bw0fXFB07z3DzcB8nmmlacy806ZkYaaumTVnfX94cihkH8jekYKn%0AjIHcIBQQVEqAmVvWVrRQyoYaO4dUTUJwNmFRSrQZLJfGaV3xLqiJbgHvI1K1eFpzZmmQ0QZmiAOP%0Aj08stfF8PBLjjrQq+2RdVs7uzNvP3jAMk7LJum8O2IYo2qynRCuFIDo1V/NQReuDj3gXkKY0ejHj%0AX9zLjRRUCw+OUsXWY1Rza0ugO55ONrUeubu/Q8Sxzqt6g+TM8/MzFbi5vdWEsv2elDPPhwNnSzhY%0AlwXv3TbRcT6qTrwmmxipLv50UkZRMcNWaY5UKqfzomy/ORFohMF8CQywnk8zrsJnt3t++tWP+Kd/%0A9Vf85T/5J3zz87/g29//nn/1//zf/Pv/+HcspzO5OX7z699w+nDk6YdHTg/PrCkzSCAOO8J+VKCw%0AVtZlIa0Kou4mY1AtJgOy4rC1tpFAQd2AYuj0UbSo7rupAUnNDp1uMdHk2mBOG6Bmh/FmQi0OnP5+%0AZ8WI1GJs1EbJlbVWVr+yeo8LmigSTcZwmhdolcGLSSAwrbNKQVstRu/3xgzQ2FIRTwgqDcuS8aVS%0AveN0VHP5eV1Za1aDPTB6eCWlmVQLm1lrQVlWeMo8Kyg27PQ6c0b9D9QQepoGPUtyIoSBV28+483n%0AX3B7e0st8Hw8aiHc1Pg/mn+Jc+Fyz50yrHZBGXYOx+3N3Yu173zEhQGsoOnackPAELkUMH1a1QuF%0Ay5RLJVqlaUJaELedDd23Tj0YPM4HwJlfhPkebOaGbZtib8k226uRq6bzdIDLyaVYcsZIy1fy6k+p%0A1P1/+3CZtG33QRRoTXmhNW/XYNfklGWmTMq2edQIEBGCfS/EoClLnwji07xQbvTMy62zFBRYG8eR%0AV69fsYgw10zLlYx6uZxzYcyFt198xd2bt/zt3/+S82lmd3tjTEllYVbvaD4ibjDqNsaQM28WhRv1%0A2TSmgs7n5dL0FsFnIbR+79UnqQWh+KYeMA2Cc5vMwhTvlKLGwV0q1/2iGpCamlTv/YDEqIWpEyRW%0AqKvG36oGebtfIsJ+d0dwkSiBiHoPSRWag1FemclntEABG/B4r2an16Ch1UFav43QG7ww4IJ66WC/%0Ay3tN1YqWyNPZX+O4ww2BlcZx1kjlMUZNeKKQ0QTSNv1flL//e9JR5caHeVYvocHh6h9O4I+nIx+f%0APnCqjqV5WhiIPrKeTpS6miF7VU8VMyrdak3fpV6XVzAm8FIS7x7f82c//4aQIt/b+lznM37Q5ikM%0AkR/9+Cf883/5L/mnf/3f8md/9hMOxzPff/8BFyem3S1rBQkD07RXsLlY+qP20lSvaz+IxzdlY44u%0A0GWazQnVaUpYEfWW8sXhm8pQvFND8RjC5venTKymaZdAs/U6Ar52gCaQStWYba/eO9j5UTogDsZQ%0AU2DYG9NH4HJmNTX81Yh0IZViUpaeAimbt5oUIS+6v9mnYkl0ekap9MRxSBo1PcaB3W5SA+AqTETW%0A4rgZ9rQaSEy4mzcM91/gdp9RFuGYAjvRtRZqYZ0PLwg9rWoU+O3tyO3rV3z2xVf84he/YNrv+OV/%0A+S/8+3//d7z/8FEZnePAmot5vKnk549N4kW8nbW21141wi9/rhtq9/1NzN7GveznxNHcSCortRV2%0AYaBNO8owcapCS0WfaQfONW6mHW1JWghUYEngMx5dT1UqdV50v2kgo+DDSA1BwTc0SAQzKXfnlfPD%0AI/V0ZgBGcUwCoQpSkg2uvAEUhZor4JnijiHuubm5J97cImFQ37bWSM1BiDQZaOJxVE3lDQpwSRFG%0A3QgJXnR/wauPYtPDIldopRJblz3rcP1uv9NABpk55qMCOFn92ZQd09jvd/gQtRbwCsasCZVjDcaa%0AacXsHLTxd17Zez2NUhoqZ/R+Oz/tUTCQ42Vj3ho8H59eqE2cE4YhMkwTlUqqes5snntibDkzFaZ1%0Arx3Mp6iYCiEbmC3GrAUkKouqFqoUujl1H0DlrNLaVit5LRvrplWhRGUll0+S1zbJmzG0XqxRNLVO%0A5UrKbgxGauhnpW42lyqke8/13x1C3CSlqq7R/WddV0rSa91IDc6pV7BzZvpuwqlaCUNkmEYd7tl+%0Adc127u+jV0QX1s7V3nA1pLtOKlOVUGdU6XOLaPRK3e6FsbS2KZds9U33C8NVTbmslZ6W6sPA+fTM%0A8+GjJqDWbMe49oXOCWWMTHUiRCXK6HVmM0D/I8Ozf+D1JwEI6YC7T+AukXOK8pZtct6n5t3jRQ9t%0Apc+5qJMn2kpaFbpNWWn8Plrjn7URHy2NS1CH99vbGw5D5LyoJECkP8SV4IQYvD14VuyKUtNdUgMw%0ApZdm5vPMmtdNenE+n3n//sNGVfNWSAmK7M1WTHcGjR6uRusNkbyq2333WLmO3euLsrXK4+MDj4+P%0AupkbItpPnG7U2w2dO0OpU+i6zOE60SyEwLIsnE6azrUhp1fTRU3Z0Aj2YbfDeUep6pZZTQ/aTYU7%0AVTOi11ZL0U1FHCmv5HXYnPJDCGa8aJ/7uoLMnOYztVb2+xv2tzes5zODQMrVWE4XM7YwRKb9SFux%0ACa8ak+pe1a7WjyASqO1kaUTFTLfMCFsaa17ZDTum3cS8LpyXmSaNm7s9u93Eux/eMZ8XbnYTQmMt%0A5thfPGsuLLkQw0oM4FWEoBdlB8OGFNtLbALSASEtrPQwSaUypxVkwIVAxuMrSNO24zifOM4Lbohq%0AAtoaUxjYhcjdtNNYeh9wd7AfJi1s55naCtEF9k5w48jiHLUVStE0i+I88X5g2u1Y08qHjx85ns94%0AGkMIkBI1V5UE+cicE94FxmF88Zz7EHj1+g1rLjiqsSiaxa1/oAH7/Q0xjtzc3pFToaRCbNHor7ru%0AvvvuO774/HNub295fnravK50rRVCuFBGB5M5ll5k18oyz8zn8xVzppmkaM+yJJbjkVAy0xAYJRAj%0AGiVM5fNX97weRv7qZ7/gL7/5OT/+8Y+5ff2a37z/nv/t3/xr/r9f/Zqn44HoA+Ow4/nxmY+//4gr%0Ajp0fiXHQpCAfqKVyToumEpqXj4ggOVG7Ptn2B7GCmG3ahDV5tkB02Vpb2ic0xhLaJg5qSqvDWZ18%0A16ZTJGU5RHAWtWsHnet/1zmkaVx6qpk1ZYQemR6JzuR9DdaqReNaK20+sebC4BPgGXcaPb+WwrIk%0ATueV5+OZeV5puA1EEOeo/szaGqd55pRWllbJTqhOBwISItU7vINa1ABYEFzwysTLCbelIEHwA243%0AqQeIwG6auLu7ZRjUjDwOI28++4xpnPR5S9mmWH/YZAobpY8u7+z7uxP1J3lxxnEpmvp6XFIyptCF%0ASdmkGeDV+oe5MRtfTLOsuNCY8wt1+/L3zJvjaoq1jexFV0hPoHvJ5OsU94sUEV4aKV4DVf1s63+/%0An1WgHjnBv2QIeTNOEjqDyQrl1i51ckOBD1vZwXuGEDTIoRoh/Y80XmITszUlJpsYNpti7oaR169f%0AwW7HcHPLcl6oc+XwrJPvw+nMtFO59ePjoxb2/TnyjnU9m6FxYFk0RTOlYmELNpkzjyDFU70y9uyu%0A04ti5xQcaQYTScVFNffd/HujAicueP1yjtgEb6b+fvNf2W6XxTVH89WbaKghsKcRncm8nOPu/vV2%0Av8Zxx3//P/yPjMOkEm8J+GqTTefJXmUjXcLY0yaV4dYZsMHo6pYK4702Bc7RvEf8gAQDQ53bPJWC%0A1yS2boJaa6XQCLsda618fH7i8PhMq5VxCEgAGR05z/zb//gfmHFMt7fImhjGI3lZEIQYAkN8ueZO%0A85nH5yfm6liaUPDqg7Ym0rowjAPF0lFTzsTQU1tUjveJFZ4ObqJnWc48PD/y4eEDp9PMw8ePSCvs%0ApgFPw0kFcdzf3fPVl1/zkx//lD//+V9wOBxxYceHxwO5NSQM7O7uuL17RS6V5XhkcYs4KAAAIABJ%0AREFUmQundWEtieLaxgjyDaRU6qpDKPGO5hzFQQuO5kQ72AyuXgxcg7vU1GLgcbdRwDvz7vCMGBOv%0A6vdrhTUVXIibLKzVuj33OqD1Zm6rbKHOcG7bM6ggs48DEhTUVtmcso7FgWuirFUcOSeTzij7kdq/%0A19e7cF4zcRjVZ6YUXNWhbW6FoXjmZdVwuFwZdzd88/Nf8Je/+5bf/Po3CtRGT1m0blE5/Ms96vO3%0Ab3j71Vf8s3/x3/Hf/PU/4+b2ji+//oof3r3jf/qf/xf+j//zX3E4ntTrDzHJlzKW7Jh+8Wo2rdnq%0A6NZZfn2EcwG/xZo97204C9RPmEXahAZKywy7HW+/+Iqvf/JTbnZ7Hn94x8qKj1EZk7kyjspIzWk1%0AtmtSlqjXZNWaEs3UFM3CDpxTRYIPAWeBLS4EPJVjKUhaCGQmr7WjLxVSgrSCaMqesteUAYkNFGLY%0AMd68gmFHdp61OpYKWSCIAskOt5lid8+UDjJunlMuaOKdGfg2cUgq6nnn3AZI9vMqhMjtXWTa7S7J%0AV0VDa5b5zMPDA3HrKfX+Iyol9egZWmrVgSEViqhZdGublK1fY5cw9pRgnekZ0Hct2wVVWIRoPkB6%0A3i7LmZILwQe8iwQXt1j5LrP2zuGDwzkFUHoYkYKSRb29XFDG3XaWeAXr0cGoBgslY/yUq15czP+t%0As2scJZvdSC308J2LhO6yLnvN0ckO/UsIFkiRNxaPsqPrZna8fV7l8tmFwc4WXv5MZ/MgF5ZO71X/%0AWGKrN1P04ANe3Itr6321914lhkZf2mptFA/QdMFq9gsXppD3gjdGNiZ7LZ3lUyu4i81Nj3+Xyxuy%0A99QHWFh90BnnjlYn1nUkp1mtiWpPEO4exCofdKK1X0WZQ77ZqGoDoPlHX38SgJA+gFcHll31tVfQ%0ANaV+o23Zz3unBUl0Ae/UELHKhUZfaqbMWemk00gcIje7HdMwMu1GhiEqMHR3qw2jpf288m/UTLGB%0AD5FBNBVisClxyglq4xijfvBFU7ecSaIWk7ikNen0xaRp59OJHls5n86KZHrPbtoxxoHlPCMow6Nv%0AZt1QN8bIsizbfQHME+OZV69ecbO/AX7YUNxhULDlcNC4+v1+z8E8EnIuHI9HUkrs93vu7+85nU4b%0ASHU9ne5mvcfjcWNplVJYc2J/e6PeITbl7VGo0zSx2+34+PHjNglc5wUx1H9ZZoq3JBOU7kfTmD0Z%0A8sa2yjnxfHzmvC7cv37Nq9ef8f73P+DHcStAq/mQlFLwzrPb7TgsR43glE5l1uvyHt0Ea9yKmtaU%0ANbKuadvQUi6c55laNUp7TiurbWZuCEho3L15pQfvmmitmuGu+ij4pokXMTri/8/cmzxJll3nnb87%0AvcHdI3LOrMJcgEBSUguUKLNeaNH7/ou1aPWitZEo65WsxSYhVAFVAFFTDhHh03vvTr045z73SLC5%0AhsPSClWZGeHx/A7nfOcbnMFbcFamEVXNNKVPyxiadl4M0lxL9inN8FAYcUkjoIWN46BAjhlfLK7f%0ActtvBQnvOnwfMMFz+/Qpt09u6UJPjhGPobOOGhPLNGmB7sAGSt/LpWAgpcKShJHhgl9TvF44z/F4%0AJKsufEmRpOs++8C2HzB9YOiGR/s89Btubgun81mkhl1g6Htyqez3e+7v9/huIPTCcOj6QUChs0yC%0AFwUw7+7usMbw7NkzPcz1cFcD6oumua4XVjMdXOU37RLTC3BZFgVVKzVnOu1P3Sg+PsEN3N5s+eTN%0AC375gx/y2Q9/xLObG3I/cEfm64cPfP7N1xzOE8Z4ILOcZ06nmTJntt2WhMpEDdQUibkyqTGclzci%0A/hs5XzAep8W7kUL/Wmdt0QhY6qOCVq4Eod9L26nnqXXkKqBYnEUbX3MW7xZrsBQtrETGEbRpcGgC%0AjGTukK18xYXMKUWKgc5ffDxS80NICeKMd5HeDxTfMVpLKnCaI8dp4X6euTvPnM4zqYgePnQdoe8o%0AtQgQlDKxVKKxFOMoRvT+uWh8unf0PlCq+lS4IH5ysWgTqswFJ9LXYRjYbkbGQYDDZZk5n8/048hm%0A3AASD9683fzKdJHn2AqdC+2Y9ZLPRkHlf+Li/bhAAml0UpEC09aL5Kz5RF1LeBvDVCaa6nugoM41%0As1HeV9Lz9FJANY+ExiqqjxfNunZKO3OMUYP5ur6XVeKg+6wVdu3/r3p7JDHNfuTnsiZxqDSkFXoC%0AYFUMkmRXW3SVYWWpBB8I1dDbSmdFN3/9MlSWeWLxPb3xmGo0KQ9qEfDmJnT4vmeZEtNhxlvYH+8w%0ARmqI8/HEcp4YQlBDZjnPwzCI10uthM5jq+Vm91z9GyRswGpz3KQxjcHThjzr2kys55TrHKEP2ODB%0AVqo1hC4Q+g7XhRV0GbD0sdJZu0aiY0RqXDCSBmk91ges68B6rPV4awmtVnCW/sXr9Xl1w8i/+9/+%0Ad/qup+96vHEYBYSoCKB7te5XhFLBRKMANEV4TlRhtFQ1KS1oUpUVYAlnyQibpVgjMccroC1+T267%0AVYlA5HjYczgc8LNj2PSYajgeH4jdSBk3HI7HlUFA83JxVpgsV69lWVimmeIC6NqPJVGSSkhTIi4L%0AdjPQd50AzDXLc+kHDhqe0V6pCkMymcrdfs/nX3zOdJq5//CBoQuMfSA4oCRisthS6J3jZrNh3G3X%0AsJElLdw+f0IYN3TbHeNuyzQt9Lbixo5yPFKmE9aob5ARkAeddssZUMXw2SjrUFPbqoZTmNx2V2PY%0AqG+PAgHWWyjyuVssyRgFYg22imfOUsQvJtmCdRJyUb3RPQrZVorT88WKfNdUbS5pARQVuorzzWsE%0AqAYbHFWBpwY+BoIwQfTekSOnrqCqNZZxyXROmvu+kwFvjDPLdOL0MDEdD3QhsOkHht7zV3/xC9Jy%0AwjnD/uGe0+GBZZ6wVEYdEK/7ogv88he/4F/96q/5xV/+FbnC//Wf/zP/7t//DX/5V/+SX/3qV/z2%0Ay9/zm8+/YJ4jYOWsQVmNlcf3sWEFe9dTttZ1W7XmsGHC1jQQxIknSNW0z0fMEpHujP3Im9cv+clP%0Af8bzly+gWoZYqXhhcKaI7awkA5ZMwjDHKFLzUvAm4Gul5kQlrVYW1ggQjyZp9r5j0/VQK/PphMkz%0AvauQCsFkYbanCGXBmiJyMyN7pdQkoErwjGNPt92Q/Uixo/hXIayxGCt5yeCzMNNzq83lvKwpkXMi%0AU2UI6sTkuqLs+nWQ3yS+Apo0IMc4YQZ3OjBcpT61klNkmiIxqz9UycQkjPeK9JBr6qUR5mDvw6VH%0Acy2hLLHMi9h26KDn8iusA5HrtbHbbRBL4EJMkRjVwDpVkk04m3A2KqirCVtaFzSgo/UIotQUcMB5%0A2evWKXPHqCysgd1G7jNLoDqnq/ci+0wpkZe4gmeNtOEUMG9MtvVHuaoJWt96GWKp/UVKwnirwrAS%0AplBtQYOXvXH1agE21yESrQdtf9Ze1TnAaltxLb0v+nN4JzVk+14ffz8Znpa19rrgEsJwtC1xuGS9%0A33Xdmct6kgAbMYRORXw6zdqXiFS6PZk27G6HxPpZGtQ2ouLsSC07nK3E+SxfNydiioLtO7uSXC7g%0Aj0OUQrpuV0bW///rzwIQAjVLNYII15zJ114ZBoyTgq3zQRJoVNtom2Ghs4SuY9hsGHcb8ncCgix5%0AgVTJJWHwWDrm04neO+wgcdfHo1AIN+OGXAvH45nzeSIEkcRQBGkNxlILKpVxpCiHwPl8Xg+u1Uei%0ACwyaTDXPE8PYM/YDpRQpPowlOM/hcGA6T4z9wNMnT1YAJadM33V6yMzsdiKVaptgbRyMmHeez2de%0AvHjBdrvDWqcURDX7M4bj8chut+P29pb3799L6pIRs9Vliex2O549e8b333//KA2sbeqW8lSUntdM%0ApOdF0poE4S244PCdaEa7rmOz2fDdN9+yGUahaU8L42Zk6AeOp4NqcaVCsNZQUiItCzZGclzUBd+y%0AP+45TSdePn3Dy5ef8MWvv8BYx7jdcSoLc5rxtpBypFRhn+TyIAg0VSmFEp3pvMRX5iImtd5LatI8%0ATyuTqqW9pZypy8LxfGaOCziDCerPVBPPX7+gH0f+8OVXGAxdMFQKtlhsqbhaSMCSBAzy3l4atStm%0AlrHgrJGo+qqu+SlTUpbmwQesC1RnWZZEjpU+OLqup1jLMOx4srlhs9lIOoYVLwSJYpXpjcknbCmY%0AJIktJkaGJeOSTOsEaFKOiREacGgsJifmxhvvebPZUbZbMnCaJmaNSt4vM8kHzDiQu0AfHh8vfhgx%0Ax5MwCJyjHwb60DPdLnIIWksI/dokhiAFX1IGRMp5Nap+eHhQv67MZhhZloU5N3pkpZbMMktheJ4m%0ADscjD/sHzoeDFDzKlmuGozHN3B8izlhutzfcbHaMm4FPPn3FZtNxs+v4+Y8+5ZNnT3i+3fDd+/f8%0A+vdfsbm54cef/Qzz7Ak/+Mu/4L9/9SXeBVKG6XQiL4nOdULB1aKiGJHcRFvF1Ng7SspalF4igEtV%0AX53GZmsXExdjvkfpbvrfRQ5gSVf0V6wwMjKGJWZOcxQAraihtBHAsZSC9ZagAIKiHRIFjQDtfghY%0ARDI1Uyg5kVXOEKylNrB4mckp4nxms+0lea/CkjN388T98cR+mnhYFs4pkauh87DtOsxGgM2xgokL%0AdZlJSxIddYxkraCtE7lr6ALWevq+px8HZUE6BYg9wzjirfy3YRgEnE+Rw2FPytAPW8ZxBJxQ42Xe%0ADVzCDqy56NmbZ4AA2U79llTXb+yfmilbKzHuscm/nJo869SximlxcA7fGDY5U1qKRZOS6ZpfGbRG%0A/J9QL5Gygk6Q12mi3LFcpSWVIj4MKec/KYjW9VTr1T8vZtLX4NPHAFF732Isby5VT3sORsyyBQCX%0AAteqn4A1AhhJ+paysLRUMgqqdNbhY8aVrPHrV1+bSo4LOUZckAj1BrxP08SRyhkk8huhrm+3W+Y8%0A8eq1JMnF45mh65nOE8TEdrdjqdA5x2boeXpzw/OnT/Fuw4uXv8D7LcPQ0/cd3lkJUujC6nsSfBBz%0AeCfMGGu8tOcKdllv8Z0UmpmMG8R3y3eSHCTsH0fvOuyiZrDaaKWSiVXOk2o9uRqRRFfxkWmMBae0%0AwGqA4fKBVOs43b5mdk6kv8ZiqlVZYybXtLIaMEZxaKsF6MWfqnlWiMdFBfSztyJfbAAg7jLwy0Yj%0AcJUda0olBE/qA7lYXNnhTkfS6UTBMAwj+3nPtx/uGJ89p3/ylLcfHtgaQ01FGoJcwaHGqpdXUTDb%0AW/FysMWKh00wkAPzdGY6T7jnT+n7gbhM5FgIrqfrBpHXXL1SKeIZ6DwxJb7//ntpmruAt4ikPhfy%0APDF0gW3fY0vhtN9zurvjdDoxLxO3z5/wi7/6FxB6EhbXdXRL5KkyqR72ez7cf2BeZkwVnwiqISoz%0Au1bxN4y5iM9hEYZH0b1jSqVmKCVhseo56elCj+ukQTXeaOy6jg2qrDHjHF3osd6Lefk1sB7Cynqg%0AXjFV28Sea9bf5QzxIdB5uTcu031NMUuN2WC0aRN2ClU+vyo/lErSHC5XjJqXlypn4um8kJdMTmfO%0Ap3v8bofBMU0nQoAXL265ud3w/t23TNMRcSIS1cCFniiG4T/54Q/5wZs3/P53v+M//h//J7/+7Vd8%0AuL+nVMOHD/eSXpUEPKhrI1cvmOmfMIR0H61omKZD0a7YJu8T9of4xEgdJjXi46Q7YTZnnj9/zc9/%0A8Utev35NTJk5FbrbV+BG5ocH5vMJayK1JjyG7DwpdPIOShJ/Sq05TS3U0hhJco8Lc6IX70zfcTjs%0AOT2857y/gxQZbMXmKHVqTrha8VZq3FIzMQmgYL1n3G7Z3dxgtzecbceCyG/xHsNCXBIlFmqOJL1L%0AjbHgkxjTFxkMSRyimNjjHDiPwa4AZcMPpUSQGli8V6t49ZSW3CosGeMs43arNYJ4neU4sSwTpcwi%0ABVyisKpQLyzr2fRi5pyzho8Yh81gqhGms2vDDrQ2EJD2YxlSSUn6AvWI9VbYOs6Gta8U6TcaP5+U%0AEW80DMNon+ZxTvwXrRNfpZrFfNxYj/WGYhJVS0Z5P+JB1AXxd0OZQQ1wScqYKWon0HuJDxEFh6gz%0A4OKhKKCcslWsW+9770W+J+COSM2dMypDVjIBF6muMJ60P9KhQWN0tQHYNSmiIiCgMxdDZoOCmqUy%0Anae1pzA6SBOWVeMhX2qnj6X611L+Vv9479Vf6eIp2c4AeUvtcJT1WvWqk+fEIwDaaU9fq7nICk1V%0AAF/BYu/YbTd03rDMgSXNxLiQkl+BK2F6IQCSM+vAbT2G62NzgH/q9WcCCLFOMoXpUYFrhE8KaK9F%0Ad1yE9hiCe+SEbrvAsNngrOPhdODheM8cE6FXejJy8Rz2D9SaleqshXwphC5QNH3MGbeCNg5LiUVo%0A3fVC8wwhrGkKzY2+2os5WdJJ/3ye6DppVoa+1/tCLr9pEjaSNYadeqN0IVyhpYUYlxWIuXZEb6+Y%0A4pqu5INH0mmE6tgWaou7HzQVRFIH5JuklAmhXihz6sC+uvLXum6Ippc0Oj3OWbx+fANJcqLU7pEE%0ADao076pNdzodlk2cyeXiEO+slcKtVOK8aENZOJ2P7I97Xj77lCdPX3J785ScJobNjnnaY6vF+/bz%0ARL2oqzJcYDsO3DzZUnJjlEQBoKwsPmFRywHRdR3ed5QyrfQ/YX3p4WFEq18NuN7DybBUSUcqaVG5%0AQSc/ayrEWsXHhIJ30IWAWydgdqWcCt3PtPMAU4T9ZL2k6GUjhWwOUszdPH3G82cv6ENgsEESRZyn%0As5Y8T0ynAyVHrIWSIqYmAdhqgVwIteKile+tQGwzi2sTlkpdjdEmNQWPuy3b2y03NztuxhF32zHl%0AytcfPnAslUQhGejc4+MldCIbGIYBCzhjSTXRDwM3PNFpNKRccCHgcyHHrKwN2S/Ns6R5Cg2aKNBk%0ALkKDTRwe7knzzN3dnaxBNQctBiiZEis2iKY4LgtG9+xu3PD69Wt+/tNf8Mnr13z2i8/oeoM1kafb%0AAZMWDqcjv/7DH3j7/Xf85LOf8sxUlmXmflnISAy5t4HOBUl/qQIQuDVJpLDkxEyhdgLqWWfFuLEI%0AGHEt43Q6CQvOYYNXurTSqUszKZYGu64XpLJA0GbOqgadhWIz1QaWkikx0yJtGxBlgWySGMlaKQyk%0Ayc1ghO1oqqEmMfUzOuE5L4niLSb0wExMizJTLMV3RCvy2vMcebs/8u7+gfO0cF4S1Tp81+O2W+zu%0AhtpvKF7OmZAGapcgLpi4QJR48ZSzTkEkFjuEwKbf0PU9oe/oB0lGpBn4Wq9MVEeMiXleWGLWpls8%0Ad5YlrsWQ9+7RFPF68vtxwkbQs7ndDR/7ZzllLjRDfjEwVw24Gkm38xcuEalJWUjXLa6xFzlYrVXT%0ADe3K6EEBocu+0MLgioYthsAX2fHlixv6fnh0x1wDQo0B1NhRbZ1+PGmTAqWQ88clSLs3VKZRm08I%0AV0w4nYXr/V+KgGaYSggOYiTF+XG6BzolzAWKxOm25DtXIcfEcT5yNy0U5wWYidIE51ro+kGi5FNi%0A6HpqTGyGkZthpHSB8+nEDz/9hL/5t/+WN29e8+rNz7Djp/j+KdvthhD8xcTTyXpLOclZbs06FQVJ%0AjjNG0rRKLRLhXiuxRrCG0HfgHDGLNN1YS/EBO0h6TkWkMVHZYAUBd7COgpVmzjgwVtPiojR7gHcH%0ABLCBagxLv0Wh5LUhqFmi0lcpnGFN4hEfMtam1WhdZQyIz2rFrRJoNVJtujCKfr7Cpcj6T6qw6gqZ%0AJU5kA9124PbFM2FglEoYBgKRJ89faCpXELNqL4CwtVYSlDxrOlh7+eAJXQDn1S8ONUr3kDPxdCLF%0ARVh5xpCTPtcqEdneP5agZeTusF4ammoMaYlYCiUVjBPGovGW7XZkM/bcfXjP3/0//53v37+D0HE4%0An3h6sxOZ9+GBOYPvenwIPH36lM1ug/GGaTlxPD5wPk+0xNtZrQ0aAFMbKFORBLWqoSxtP1CF/eU6%0AkViFivNGZPbeqUmVfF5os2WNxXfCQMDI2WW1Fmo+JytrUoHN6/MgKWBRizzrWireiJih1tJwQNkv%0ApuKKiBxLLjKsU5C9mcAmZbw7K15INSdKjMzzwnk6yzOJSdhT1vD02Q2fvn7JZhj53Re/5Tdf/AO/%0A+Z//k2k68OH+e0pceLYbON8fxVz86uwKOnT+b3/7t/zmd1/y1Ve/x1pp+r788it++7vfcffhjpyT%0ANM/24iB2fc59/K8yWNB/vRrmWAVQrBXQ1VSVlWjjaDASD38NWoXAm1evefniNX23pVZN5iIRXI/f%0Adhg3soR74vGBmhNzOWNcwA6DfO7LTIkLMSaRsdeCsaV1rtTJU5ynuiBeUhhOhwPLaQ850ptCbyrk%0AiClJzPKV1RUT2g8UYT0OPeNux7Dbwbjj3O9I1WF9j+s7PAFXZ6wXw3PT0qWrsCvArEa/1TTpkyQf%0A1izDAWM9DWErZGHCUnXIUMglE9VHUrzxvJ5fTqVT4gtrtUZufzf0gRAsZ2vkziniqxmnWXxWz2dq%0AgWB1EB46bnc7jBfJXI4ShJFTXRUtj5eGSLitgWpUUYAMuKT+kEQ1t3rmGQHuagNfRbpd60StSP/q%0AvMp4RXJkrcN4BfsUnBKGiyRtt3RlgSovdYPIkQL5iqUsKGzzvr1Ewgur5lIbXYZFygymUq0wgPOS%0AHxEorLP6PrVWKRe2cy5iMdLCNx5Jxq7+nVo1gesiy2zD08YOamARtUn9efReMUZSGK+Aofb7a63X%0A0unsRc0k521VppVdwRyn0u6iQJVb9/rl7zZAKOeq1iXXg7aKVQPQ4D3O9nhXCYth9paUvD4nGZYm%0AXb/FWbFT8Hb1vBXU/p+HhP4sACHDBTG71tQCirDpPq/CmogxkmLEoFRU4cKBU6aKq9igpowtNtcI%0AypriIrRgY+X3NGEgxoUyy9TND70sQkUAOxc4aGKEUeaM957gvZjizvNqyFoRQ6jmXQCsDcXQ9/Qq%0A4SpxIS2i263qHxSCSGi6rlvZIw2UafKFthiTMlvawlvTD6wTw+gk8bsnc1ilPuj3CF4SE9amQx31%0AWzrO+XxeG6EWPe+9ZxzHC3NGn01MkVQT3RAwtjIvZ5yFnMXALuhUqeohVFuCRSlYqzS7cvl6oQvY%0AWfxKSorM04nebyhl5mH/wDTNPHv+gpdvPuHrP3xJN/T4YSBzwncyZpY4eKfJbmeMsdzc3vDy1TP9%0AGhMpR2Gx6zR/9ZipKhMJnjmi9Fm7TsWmRYFKLyDREiPVVW6ebFlm+TwtDlM9qbT4zbpOg+SGEBmO%0AbWfralIgRqxt/XjnGboe6xypZjCOYuDJ7VNevXrFq+cvuL15gjOW08Oe0/2e83GPK5U6L6TpRE2S%0AjlaKWKh6K/K1oKyPQ5aEFusCuErKEreZ1fhR3pZMtpIRzfHx/sh52bA9PnBze8vNk+c83+7o+sC3%0AhyMf1O9r+CfkIn0v6QklLszTrMlzhs24FTBFOS1WKbbea5JTTWuTnVQ6VnVv2GbkauTvLtPMwxx5%0AsA8syyRAniLtPjj63Wb1OTHGcLYQQsd2u+HFixf84he/5D/8r/+BTz75hOcvnjLPB47He4LJdBbi%0A0PO//Pt/jw+OZy+eM6XI//23/5X/+l/+C6EaOt+RU9HGspAX8f6ASkZ8ps7LwkzBuZ7OWoLreDjd%0AM00nLfJ16uJl4tPhMN7jOgU5jMhRSkwy9XZO0uzWJlCjoJtWGomRrz7gug1d9uRimPOZRS9aGegb%0Ask5+yiLSRNnDA513mJpQMiBZm0erF/A8z1ADm3HEB6tGiBVrRXqR58x+PrM/Hflw/8DxeCZVA0bi%0Ar8ftDZvdjbAPrbAmsBbnOkLImNRj44JLiaj+NU3TvUyRmsEU8Yay3lKKgERiPCmMyRA6Yozc3z+o%0A/FXksN53oOfmNfAhd482JetzugDj3ju6LtB3/Xo2NwD9+tU8fKwyRRrby4ULrdwYs57FVWnEhZaU%0Al6Vh4grUuQKrGoCTNS2pGRwGd0kte5ToRWPXPjZ/NxjGcaD5HDTZdWOKNsCqvT6edq4TNAy1zgoE%0AXP++X72DamnTz6x1vNCpJd1owVQxTEzNQDInoBdTSvvY0w5YvS8UfcFbhwmevnS46USaF6bzGTsM%0AGArLKeG8ZRhGzueZb7/9lrhETvsD8TyTXeB02FNr5cP799jPPuOTTz/h008/4Qc//ylf3EXsbcA/%0A3eJDR46zMP28DiPOwqCNOZOi+ELZBohb2WcpZ6wzCuZJzZJdoZpKtJloE8YaFpMk9MA0ecTluUpt%0ApOCoenVWoGYBP5yeFyJHuQLtgNte2SQNtDFQq8HWIIzaKkOpqtNFU6qC6sLENEaNRmu9MLaKyuG8%0AW30vxBBV1lCxQmEvtVCNuMM4ZIq/lMyUMkM/wG5kuhnJS4JaGEJHHTacec9ymojnickY+tKM98X3%0AbvkIKKxt/5Uk5rxZWeXmYrjcpCUS5ODwNjDNkThFOVev13DoMM5xOp6AgW4cIWTE0RZiXohZ/PWq%0Agfv9nk9yBmf54ne/5d3dPYdccNsty3/7W5ZaCcOG0Pf0/ch23DD0AzVXpvOR0+nI+TyRa1aGjtMz%0A/+L9Y614vjTvo0eNEsKUCF48zqQZ1kZJGSi5yi+qMqwq4OReSR+xHVeKAQ2chu0gASKpXurWdkY5%0AFPjG4I1ZpXpXS1FVAYW4RKZ5WpungtTwuQgLw+lQZE4zscpiL0VqaOeE/fn05obddsv5eId3nndv%0A3/Lt2z9iuorrYSkTJc2cp8J5OuI/OsN2uy2//OUv+Y//6T/x69/8jmLhX/2bf83z56/48svf8/nn%0Av+N4PGNtoB9HjqezbijT8M6P2q6q9ZeccU5T1JxRYNJcfl01PspyUbPZj+Qe3ntevnjFi+ev8GHg%0ANCeWDNUPzNkSbKC7GcBLkEqNk3yOLtGZQnBiT5BShJzFm6rdLaVChmTEn8r1ogcZAAAgAElEQVQZ%0Az3KemGIUP9L5rAB+1mYzg5XEOZDPPRVkON4FfNcxbG/pNrfYfqR0PTX0lGzEaN4F8OBKwXVBwCgd%0ADEj9YHFG5I+NXepCAKywk7OcQa2HlPmG/BzVQjVybpbawAIZFORaMBhlpQszNy5nGTqmiLeVfuyw%0AFlIR2VvXecZ+K4nOau8RzxMxZtxmyzBucH0vgIyV/W+tmPRbly+f7dXLooAFwgRxTuRdRRnxcj1c%0AM2I8jXvkvCfGQo1XHkZGWHMmq2l2UaClhe8YAQiCs7oegSrDJ2H2qZzXGmG26jnQ1oZTtnm1FWfD%0A2j+VUtWQvdUKwk7JqYJjld77KuzcpB6/KUVC54EWbR8udWspxLQQ4wUgunjxXPwYG2soNTYhl2CG%0Aljx2/WcbW2dl7bXhF8KsljXUACqnZyo64MrUeqmFBNjylJIU3DErUyh0QfqxBt4ZqLVZDQiw7pyQ%0AKarJshYSCoJWZfUIgw/TUuiEUGCzu6qBHQtoAIowuOQ8t3KO6zlzDYL9U68/C0CIK9ZJK5xbvdPo%0AXe0C+xi1EzqzXY0357RAgnmZKciBlRvgYcDUgdvbW3GCN4Z5lkLzeDxyniahfE8Th/sH8bup4K2n%0A8x3BdzgjZqS9l5h41CCvVmFSNJ3kEqMg4xoH6Kxbm9CoB05bjGtBXi9SsDlGvDVrSlrzA1oNO9vC%0ANqzNhzFGphv2ajOp6V1bOI3pY60hxbwylDabjTJjLl8LbTiuo76dc0zTtH5ecZHo6GEY8N4znY5M%0ARmKmnXWM/aCJJMJ8SSmJybMx6yIFyIj/jm2JLaVQcyIvMzkvFOM5nvYsOfLsxStevHrNV199AS5g%0AvCNVmTIBK5VXfha5RDbbLU+ePOF0bhHSiVIucc+lFKbpLACDa2CS0CprlbjvWi6x31QwTiJKx3Hk%0A2YvnPNzttdix1OQoJZKKyFq60MlBqp8zFFI1VBIVjfR2jjCMmJiIMeG7jm6zEbnJsmDUn+LVpz/g%0A5z//ObthpOTM+XDk/rjnPB+Y93vyeaa3sHECbNUi7HhjAs5ACJbOe0mYGGWy0RrK9nnnlOSCaubD%0ApTBamdbP08TxcODu/Vt297e8nGY+/elPefXyJTOFPFkm7wj+o2bQIHK2CvMSRdK5LFjrCONA7wQE%0AqFWSrFzwdKVjmRf6vl+BSWvEDDrq3vD2ipFRxLR8aYXwoD5RtdL1svdvb28ZhoHT6XRJ5xsHNZjf%0A8ebNGzKVOS18/d03PNy/493337BMB148fcIP37zm5Zs3dJ1nf9jz5R9+zx//8AeOhwM3rmfTD8xV%0AmDjFB07nE5iLln1OkTkuRCusnxAGSszEnIhJKLJZmxufDaPzYpLoPTZ04K00abkIwGCcSgq9mLlW%0ANbErYg6aS1WmgdCCXefwxdFX8eDJ05mk3lLWip9WTpkcCzZnkf7lAecdg3Ot4qIaiaTOOWN0ApeM%0AIey2+D5Anwmdo+CopudwOPHu7gMPhxMPp5m5IB4q3UC33QhQt9mKJ1eVs6+minFGp10e4z1B/dpi%0AjEyzgIrzcialRUyFy8w59ozzVtaH66TICIFlWTidThyPB6ZpVilpv54D15Ofdtdcc30ahVeo9JJs%0A0XXdWhysEtCPErBaMVJbs16lmPN6D12bNOcrSdjH8iy57MuaypNzfsRabe85Z2W/wHofdF23Nhyu%0AVKpvSWJXZYAR0GYdzBj196BNvC6AUHtW1xOt6/fgffiTBObVA3B9xgKKi0E56o8l6XRrul4RQCim%0AhZx7uq7HjH/qIZTSIp4SKidz1hBsIJmC3QNFANKu66lYllnYHCYY7h4e+P3vf09OmfPpzHYcCc5R%0Aophedl7i6513hCGQTOXdfGAoGyoDNi+c5jO5ZILpWJZEjDMYi+ksyUmxBpmHGKV5TomYFhqNnNoo%0A3YaibK9WDzVZtrWo15yRqGoqDvkMTRUmQc2y/ryRzzVGlZ4BritXQWOVGhUwx4JNytqS71livGra%0ATcOLJImslSxF1p83Rr0qrEoOdKJMWgtpg3j81JKpRhizDagyBmx1kBfx3PEb+m2PeXZLTRnrHMfz%0Akc/ff8Nxf0eNE8v5xFkTC42t1JqFrfEnE3j1zTHiFdN5x5xhzpI+aa72mNG6obE5Yozkj8rkJsv1%0AITBuRvqxZzmLbMtY8f5LFDZjz3E58vmXXzDnxKtPPmVOhXPOPPvkB7hgmU8TxXs6K5PgmhPnwwPz%0Afi8SROd4ttvw7GbLeZ6ISZoO48zFE8w2g24nzGPdu0WWzerBUfNCyjNzyo+AbcyF9ZWL+oTo70WM%0ADgVFin/Zzs10HkytvFdj2lovoPXl+QtY2+kA1VYZxAnOIU15A5wlkENNZ7XGtMqgMBhcdRiTSSax%0AVNmbDXBZljPLcmI6PrDZDHx4+4FcEk9ubnHe8su/+Bdstl/z7Xd/5Ps//pHTdKDWTK+ptO3VDwM/%0A/exnvPn0U549/x2b3S0//dnPMN7zxz/+kQ/v36+BLKEUSKltzBVUvX411kQDfORcR9e9Mu1o/i/K%0AziGLbLYYbM2Q89q0gtT8z549Z7O7IRVh+VfXEYWUSGlyqjBgxx2xFqIPmBRFRlplv1vnxatTz82i%0AZ7eEWTiKOUswrnXMMRHnCUoiOE9n5e/YKv4kxsqiy0YsBoq1mG4gjDvC9gaz2VC6gWg9sVYS4GU+%0ASjFVDdHNhTFSnZ55bQADRpPLjLViM160V7RyxrV7sXnUtHV6iaiXRVvlMVOqDBVZ47l1cNl5xiFw%0Ae9Oz2YygA68c5bzunDCIjw8Hsd04L2w2G3a7G6pznFOm5IWcC4um5FbdDDk9BlhrldTfUsVnyXfa%0AJy7S43X+EjxRqwP1KRTMTNZ+KZHg/Ar4CpOnanR8xvtAZzu8soGs9ka5nQ1XwH8DlHMShpewjQQQ%0ASang4WLxYlptdvFvauzhFvl+PWSzMnUkhMA0SR2Wc8JO4p03jiObDQTfrZ+7sd16NlyD3O3/XwNC%0AcFkvvgUdKPt/nudLmpu58gaCCwGjVtJ5IapZ88eqnOt+8aJgugzkMEZxHCGhiL+xhrpognSpkgRp%0ArYQwNF/RqxWhMtm8KjycvEmsrcJ0DxIgsLKejNXzQe/BKuPnUmWIY1W69/GA7uPXnwUgZDB41wEX%0A6pYYXClNy4vBVcrLOh23ThpZ44WJ0XR+uagcI04UZeVYazgvC50+/GawnJZIP3TEuHA6n9XwquBD%0Ax+l0Zj7PIkWybtXFekX0jKKTQvkXtoik+FQxPzud6DcjcFmgbfHOy0LQD7MV1dM0CUNoGHAIdaSZ%0ALeec6TrPNCW22y3GGJZlYRgGKfy8FwZQlehW7ztiPAgFD9GoLstEzlHMLxv1sYos6/Bw5GZ7S3Ce%0A4PzKxDI6zUlLpPOBPnQMXc98nkQGN/RM80Q1hXE7EoJfL/TW1AzDwNgPayqFmHEVRaaVyqmMo9A7%0ARaUdqWRJCaJSU6SayBInzucjz1++5Pmr5zKNspBqVfPKyuk8MXTd+pxyTmAsXR/oh4HtduTdu4wx%0A4isxDD3N2Kz5gqxJdlWnWVkinslZKb0VSqYWSS5LOTItkj5mvKNzAdtLHPtsZ9HHU9kMA846ckqU%0AkhVcEsf7VkQYpbV33tN3Ay50xFJIxtL5jq7vuHlyyzgMnKcz+/sH7t694+HhjpxmrCmE0RJqSxcB%0AsELXthbjwDs1YgdcSjKdVVCo84Hkw5VhrsErwuy8JZfC4WHPXcxMSyTWQqpZ9bvCPu9sJZEx+bEZ%0AZ02RmiMPBwFillnAIBskpcR4KbKlHYmCcDuD84Z5KZqSVwTgCgFMJcZF9NsxghasgmUKW2wcR/EX%0Ac34FVNukIYTAdrvlzZs3bLfiIfPi1Uusd3z97Tf89svfcnu75dM3L9nuttx/eMcX77/gH/7uf+CR%0AAv54OPDu3Vv2xz0DVs6YVOi8p7hEMoZx6Ekqr8rIBLsCIfSSIOEDyyImhtOS6XvxAxH5iceFgTCM%0AdMOI9UFA51KhQB8GWaelKltPzBhLbQyEViABJLwTINtY8aww84Jxov1vLAAMlKQTXCd+VpaCr+YR%0AONLImVW47XJix8zduw/0faAfxKepWDgue+4PJ+5ORx6OC0sFP1jCONJvdvSbLabrWKykOFYjnlW2%0AVEh5BQptu3QVIGvAcpOcSnOQWeYFtQ7BuQXnPEtIGCNn7ekkqYUNyG73zsqmURB4nTo24N4IayV4%0ASxc83inlxmjCR5aknI+ngFGLK5ALulrxFDL5ihV0NexYkzmM+ZPiQxGlR7LCRX3fWvqTV5lnK4iq%0AEYCtyWmsdXil2H8ssZHC+LEE5JoJ1O6za9pzu9vaz4HRZsd9LJ1za/KdNPKGmq/08jrnrMhktdHa%0AUaZU13Uic6yPQSh9E7Jnsqah+YLznh65t+yafqnS5lLIGYz3xJL55rvvKcqOHPse7xzzNLHdbkQW%0A1nWUWnny5CnVWYlLjgUzR3IuzIswhe2cmOfIeTpBlTPN6MHknddYXTFIrQW8M3i18rXoZNZKwlAz%0Aki+2Ek2kOJGH1lpBJX+UQp1nvJFgDesMoHIKdao1ximV6NovxYCyrayz6jnQ5C8Fr4DC6ouojLgL%0AUHkxs2/yoXYWVIzIOKjUegX6WGl2ZY/n1WzXU3EFxmTJBsbB4U3gSfCkJeFD4MPe8/d/f2Q679lt%0AezZjwBwXoCW+CGPmY4nXHCPnaaHkRK2CfpxjYqmVkiJ1jpzHkXma6DAKpMvX9D4wLY8ZR4f9kQ/v%0A7uiC59Vnr+g7z4d37zjlRR6x87g+kE3ltMzcPTzwh2++Z7Pdcfv0KbsXL/C3T3iy3cizSJXldGQ+%0AHOjDQO9k0GjbWa41ZhhlDU/TSaShCk43Bpawjo0ybNWDBh2AFxkglKukHDnf235rAS5ybqwDO61F%0AXRZQotW8tSh7RZuwOJ3l+XIBMdc9rWfFXGHOWYAdlVi4tpZhPd9KKcyg+6YZpV6FRThLHXuMlXt/%0AWWZhNlkrCoKS2e9nDucD79+/Y79/4PbmhvuHO549f8LTJzvefQM2OKwZZHh8JZuNMfLu7o5hM/IX%0A//Kv6Mct++OBP/zj13z51R942O8xRtj0aYk6CEb2A/yzTVdju+gmo7EApIG/gEmlCouqtqGpyqcv%0A56hn2GxJWOZcyUXOllIdSc+/nCWe3Q1bOZeSALxllvAUD/iuEyCrqC9MikAWkLQWBUDEGN6WSjCG%0ArGeTMxWKpK/WWvBeAklKzFTvwXW4cYe/ucXtbqnDhtl5plpZSiI3JDLLWus6L2vWiuE5zgqYKQuJ%0Aop6cxlgNNKmUClaHwo8lzvocdR83YLsNY67rW4uw9VtD34WOoe8YN4HNzYbdZiNsSWN4+913HA97%0AbN/YNhD6jlqE3VOVldGHwBKT+lyWtab4eHgCrKbNIkE0kGXIlpVpX9XrSO5ABa5qq3WqgATeACL5%0Ac3o2F1Px3lBy8/QRFr01yg5yslZSSsLWX79ffSSl7/oe5/s13bJGOQOu08Cvn/f1UK0pU9q+7vse%0A9GewdsPhsGeaJmHBnAV8jjEyDhv6vleG9+UMaQOp67rjGqwp9bKfvL3UsyhIaYuAr9Zcapj2R9rX%0AS23Ipt/vmoRx/b3Tx8Ce1aRrhwLdDbSTk6GYSqlJLTnka1WDMKXNZd1a23wCL15Gzhi858qDSvaB%0A9BCZ7KTW6bqBWrNKCC8yOQFNzT97NsGfCSAEF7SvvQTMeuxj0B5OWwTNnNYBGMNmM9KPAx/u7+hC%0AR/Cigc96QBo1pV6WyGa7YRxGQi9FcUgicRIPnZnj8SDeIoinRi1qGFp0A+eL0/sK7DhH0cSa1Qug%0ASIJRLsLO6TUGWaL7BFSa51kAkSApOKELmEkacR/Eg8co26gBX03W1TZfi49vm6g1Ee25TeeJkyaE%0AdV2nAE1lWSLn81lBp271j2jGaynlVdYjVHen6LpMwqZpIsWkzbZXwMmuk+6uEy8PAYnS2qwLuCZF%0AsKR2JDo6uficxajhWc1J4kPJpPnMPB2pJnPz7JbN7YZ3392Lr4oPpDSxADFmUipCn9OKqCII9HZ3%0Ay+7mhuPxIE2Ls7jqSerXcZ4nhs2okiUnBZFS9YPzxLhI4oPRtqVKZPnd3R1Uw+3ult3uhs2wZTkl%0ADocj59OJFCVmOnhBa4N6wQiVVaMMxWIbrMQs+74HI89yiYuw2rSQOk9n9h/uBAy6v6PWROeNGEHm%0AjE1ilpirmPxVa8gGyMKsMSyYXOhSplMkWxrey5SlSYHCOBK8Z5lneR/W8vT5M26ePmWzGdltdzhv%0AOJ8O1LRQiwCIHxGESNOJhw8S0TvPkb7r2e52IhXQQhO0Ka/iCUKWC+4i8YLihabqosQXz+ezTCWL%0ANOuNSo+Ci93QM3T9o3ME4ObmhmfPnnFzcyN7ajrz9u1bzueJ/cOB+/s7fvyTHzKMv+InP/qUT1+/%0A4v277/j13/0Pvvrt57z9+mvOhwO1FMY+sBlGSfNwyqyyluwDRoGWFJOkaeRMtZ6h7+hCT8mVOS7i%0Ak2KRAsg5jCn4oWfYbBQM6jRmVUz3a4GUBABJubAkkT2WWpRhU9ai3VqvLEu5EH0nEqmu76lVptYx%0Az/is0jpr6K1h7ANj8PTW0mFk7V/Vs6L40okSkHJimWbSMrPEHmNhSoXjFDlOSSfchlDFZ2noesZx%0AxHf6syVNJVEmmdWJS0t9yMpWE08Z0VX7cEm1KLWszZJ3Vs28o5oxFn1mAnYPg7DCuk6GEVKs27Wp%0AyeWqAGgXe2VN9rrcTRcDwqLPvJlHt1crJi4FlID6MS5rkyXSHtbCUbTzZaWBGyRFrb1HkRtc5B9t%0AoiV3gtfP+vJa4kxFUja8N1j7WEcvP4xOs615dH9cg1PrHW3Mo2Ks/dkYI7lUXNerofHVqxUkVc20%0AQRkaZf38qO1dNb29GNJ6jWvXQdifvIwT35RGgbk0purfhLZsRvM2vKMaq74SkkSYlkicZ2oVAL+a%0Ayhwj29sd7z984A//+Ef++m/+hiVJ8swynbB7o6afdfXyskZYMylnTLWM48A4CKgkZ5SYXguIbiTp%0AT+n4sk6Urq+T10xlLouCO5out053BRwyxuCwV3R4GbAUBUoNhuXhPVlTs5yzPHv+VNlH+lnaQq0C%0A5mx8J82SGq2uXhSX+cW6LnXpXJ6xjOvl7q1ZP3a5k8TfTH4m+W/SpJALtWaG0EGNTOcTRokR0zxx%0APH7g7u47pmnPy9fPOb5/wYevzpr8FpABogAc16/Taebu7iBx1EWeRALxSFNQaJlnotZQRgH0Ngwp%0AH6WMtZptt93w85//jLhMHA/3nA5ydgkeVwlNWjYtzNPC/X7i+/d32D9+w7v9gWdvPqF6h3UBH/o1%0ARGLb9fTey/pJiWmZKaXSb0aGUfxfjHYaQo5Q41ZjVymJUVPRCwNFPpxK1eZf96UCgK1x8E3Satp/%0Av7Abs8q6atbJM2YFnYqGeVxYbRdQyDpH1O/nlA2T29nhnSZzqQdSO9urSIRW3KSdcWjjFUemkjif%0AxdLAXZ1FcRFLicPxwLu37xjHkR//6Md8ePeWzz77jD44lvmMyUmGDaU8Ok7mZeHr777Ddj0vXr3m%0AcD7zD//vr/nmm+85ns6UlHHB4IKw5cPQizk/V1HYV1/RtPpK5xjtXG3NYmvYWgMpH4vsQW/VaNpe%0A/OlAnqnrR1KVqb/rJCkq2J5SZeC45Ey1li4MdFth4xQrQ72SE7kWghFJdsliCo21ApIitg4mZwGF%0ANKVTJDHK2KF5xlRhJwK1GqJRBo4PuK6HfkvtN+QwkIxjMVZ8JksVoNpqT4DDdV48giiYKsy/ZpSO%0A+iaKJEjOEX2gjwCC9s92j2FQUMau+6aBnm3/OCtMWFMvSpV5irzPd7x9+w7vHb337PcPnE8n7t29%0AWB+kxLLENVwoLokwDAyb7QX41CGTJPemR59jWx+Yup7B4tt4UWuI163Vn0nWloTFCPDjg8PaXgDf%0AUliWCRAJbgiBMI7iU1cypWbm5UzMM8Y6SWotLVwia++kCVrWKXGhhWeI51gqdfW+s+1O0GeZS5HE%0AuQYIW2FnoveC1DlG6xPY7XYYI7VJY0hP07QGA8if11Rxd2EhrftAQZvmS2gauArMQHdVl6ScBAxy%0AwqZcB1pV89X0Z+g6T25nURYVzbovrVX1SNWEQdRrEq7vHbP+UwqWlipeVPpKrWSjfqGaqGqbhM9a%0AqnO4WslZ73H1iJPzUBmFoPdyoDNG/4z8Sssi+0bvNExdz9F/7vVnAghdis51WmAvzuXXxWb7sBvC%0AJ8bEcslZa7i9vaHrPMvpzHKeiJMwNKQOtHgX2D275cmTW26f3GKc4TwdcV7QyaKoc86RnKKyQeRw%0AXKZJE6k0UrOKEXPOeXWILwbOk5hT5ijRcDKtrisDaBgG0AnlPM+cjidubyQhahxH+nHEng46lbPi%0AdwMrIGSMFaMxWEGbJv3absWYupRGmZSFfT4eOewP9CqNOZ1O1AoxphVc6vtRDG6tp5n4xpiYpgW4%0AaG1bk1mK+LXEGEVq12IW1VdpWRY2w8i4GTmdTxcTUPWGEDBEGtpYMsXKRWe9xVQxrC4p4ZD/H+cT%0Ay3IklZmb2w2vP33Nw/4dfdlQy8xpPzNNCzFJ+kRUY0iMTAlTqWy2O569eCnRmzkzYPBdENO3WpiX%0ARSZTTg+yXCgxSYJd6JjnM8ZKs2nUMExASthuNzx98YznT18wdBvSkhn3B95//477D/ciE0qZPnQS%0ApeyCmH5VOawoRSjbGIyTQynmRCpSOi8x4paZ4+nA9jSQ4oK3hk3fU6ohOIvNhXhehO5vLubdcqiI%0AEr2WIlK4lLDlyuRRixNrLhGGKS6Ymsmp43w8kWKkGwZunj6lH0Y2w0BwAlqej3tynBmC5ZgiJc6P%0AdnmKs5g9p4q3ge04stuMcqkvC+d5uhjHaSMsJpJBGQOivxcmQvNNMKRllgmKbbrnRjUVH4taK0uK%0ABE3Hu729ZbfbKcNOGvPv337P1998w+lwYNhsiHPiPJ159/573r79ll/9m3/N3/z1r3j5+g05Ljx8%0AeM/992+FEm0tu75n6DrRkpsqIKb31E5knZmZKVfxEykSCdoF8TKbp1n8dEoRo0SEdeP7QNcPuDBg%0AbSAXo4W5mteWyt15L008iO7eWmEVGYsPVteZeEdY3bfOOknCsOKd0XlPyZmUxFjVG8vQBXa953YY%0AuOk7eiw+V4KRyWGtzTNE5C61Gop1FC1eliLpN8sUOc0zx2PmLJ65hEHYNTZ09M7TWTHuz1V1/lTV%0AzUvhVtQU5Rp4kGNE9NXOOapVQ+UriKPkzFImDCITKgXxcqnQd5JgNwz9ah5tan1E535UgAs1cPX2%0AyVfTL2vLOrwQw0KjIPrV2k9xbbramTzPk07LdDLkjDJYmlRVJkGl1tU/wzn53JrvmAGV5LJOyEwV%0A0CeoEezK8GnhacZcecZ8XCDUR3dHew7Xvy6yuAtodK3PXyVjRtL0Pn5d/x1hPzT5k/7e6l4mZ7dE%0AbkujW/W/NWnS9atoYVetWVkq6/BC2zRjvbJYKi4ELaLledVqQFnHoukH13XMMXL38MBpOvPdd99z%0A2B/IQ2GwDlMLQ4V+GFe2WWvEc8rEKGBC33d0oQNnSUUm8LZKXbGCQtIb0VJrvNEmrkqT/KTvV3Py%0A1UfINOnQ9Ud4YQBV+7iA/vr8wEkBDmsNL5+P+lTlfxkBkmuq5OVMWdNe5J4updHZW812Salr7JSS%0AI1D0nslqtl2U9dAYJkl/LjU1r1JfnZbI5vYJxjqW80JnOmqFw/nMdx/e8tvf/QZK4fbphu2TDW+t%0AvqdGNaq2jVXWlw8dXT9irEdMrqVOKwZqikz7/SobkzvQqjdYx82TJ/ibm0df7+Wrl/zoRz/gxfNn%0A/Pznn/HHf/w9JUdyXrBUrJfzrAuBsR849x05JnIuTKeFdF4YNt+zu7ll++QJ8zRx9+49VBi6nsNx%0Az6nCbhi4ublh3Ej6rbUWUqLERfaHTqSrssqqsetPbi3KJjMi3Wm7p1Zq1oYOsw6BVtTZ6f6g1dwq%0AScnyWbakJAH9mvk7FAqZLL9XL5P6Kni+MIi9I/T91VTeMifxMXK6Vo2B0uQ9Okgx+vfboIpqWA73%0ApCys2JKk2ZrnmdNJhjqH/Z7j6UyMmR/84A0vbm/58U9+zM048PzJEyxlZQKmZt9wOaCwvsOHnsPx%0ALX//m9/wzbffsX84yKCh63DOC3itfpXN982qnPujE281jRbgqvUwFxaV1YYOUJsKCbZxTgBe+/F0%0A31hwPbXKe7VeAjugozNOhglFGHgueKzKDJM1wuouYkafVV5rXIbsrnx40uUsyeLjaI0yh3QoaYFq%0AvQYfSEBKQhIis7IwWspgNWKIX6olG2Ws1ozVJjlXMKZiaUlV0gsYL8nDzZzcVLOqJ3Iu6reZH1mO%0ArPew0b9jDKVcgjWwFwCpseINVbx4qtEeB2JK7E8n4jKLRa0RxUFOEUMlOL8amxs9D5ci0fVCBpbv%0AEUIQabi9km5fvSpFQJ8qrCMZnMtw3RjxvXRWPlNiAtPSubR9L3LWxhiFXJCbh09gGHt2my3VSNK0%0AAC4iZTM6OGosYh+cMo7EoNxYp/5BKscuSZ4hYl3hvA61rxhCAlRc/n2V/im4/mhXGMOTJ0/o+47D%0Acb8GxjQWb4yRGKOwUvVObSDZatOig7RSqyTm6dct7e5RpUdTrXg1/m774/HITM4q570801rIOZLS%0AZU11OtCR9dOsa8zlLm7rL2coec0GjHpPrkC8cZSsShHrdNDfqld5VnIki5+wqWLIb0D555IiXR+d%0AH+1nqHg/EHOipCg12FUN8M+9/iwAoVrRFAFQ5EbiApVSfkF1ZSHEGIkprUWtxBo6Dvv9agw7nyY+%0AvH3H2/sDZCnS45LZ7w8ELyyaLnRMy6TgSGW324nHxyLRtdTK0EmcbIwRh+igO+8xPD58LOIB03ci%0A64nHKBPgJWK8mBIXJFEmhECsEh84TRPn81mmiyqxao1qk6U1Gl3fDzaEHNIAACAASURBVFcH38U3%0AJefCskSN8rNst1t5VuWiuTyfj5xOBzbbkbF9/avCXMyqujUpp5lwLZro1sy82vdfvS2y6FT7rl/Z%0ASk5ZLdM8sRlHnd5BLgmPo5pW7quHhFF6nLOYIAyhsizUuFBrwtRESYk8n1mmA6VM3DzZ8uLVM778%0AqmMYnnPycNoL2FBLm5y3UaZ6KKXMZrPh9vaW9+/fCUuIywHSft6LTKLKBaGa16HvOU5ysTprdVor%0AQNAwjjx9+pzNuBETXCcSNeMs+8MB9g6SmP2e54UlZUIqdJ2YkxsF0pJqlK3zK/NCDmZPRdhI3377%0ALSYXRh8Yuo7Re+JyEkAp6YUQM95bOm8lztqK50mb4ZoqkpjeGmpOJJ1yVAXrnJHELlMKeYkUY+m9%0AgDjb7Y5R11g+T5LkloX9grdQ5II1H7ED7u/vWaYzfbdhu9vQd+HSFOraSlHoq5SiyYDqkRBagoQ0%0AhLVmSpYzoldZmEy+257MErmpAM9ut+PZ02fcKhvIGAGAj8cj+/2eqEBUKoXj8UgthrgsHI9Hvv76%0AGx4eHvj88895dnvD+++/4fs//iNmWXgyDIRSKVNknkXaYE2WKY8x9MEJdVcboFiSHOI6DchL4jTN%0ATOeZXMA4L82+KRjbgZECfZ4TS1yY5xljDEMnkpYli9bfOov3og03Xi4Yp83CKvtoYJAx2AKWQOcc%0AnXPEeSbFGUshOMN26Hi2HbkdB0ZjMDliS6bX+NZSy6OEM6whA8U6qnfkuDDFhblCNI7sCgYxpM3W%0AELqOfrshjBthBXopGMnqJ1AaC68BXTIpsdWsdPaaL54H2CaDVJabSgtLEdPtBiiVIr4JXZCoVWrW%0A9A+lgNe8FkiPJFEKol66J9WFZ0n0qjWtgE8taOz65TWr11HUYq3kDLUIi8nIeTNPM43J4b3XM/XC%0AtpTIaIkwTymv57bz8t5TSqSoLAfTzmmVcsWkQH7zFBL6udy/f1oGfMwwbRr9a0nb9VT2WlZmraW7%0ASnN79JKPUlkn0iQJTV6BoHVy3honjQ12Sht3BluUKfVRgXleBCDPVRihVddOexbOOUrKzOfz/8fc%0AmzRLkmX3fb87uXtEvCmnqswaekCjG90gBIpECwBFmEhJlGTShqaN1lrxK4gfQVutZNJO2ukTyIwy%0AmbSUIACkALTQAAmwa67K6U0xuPudtDjnesTL7iYp0wZhlpWVmS/ei/Dwe+85//MfyNUKyJokGrnv%0AGtykDb23eE1ekWFC4cWz93j+wQf40ONDz/NHV+ySpe9W9KEj4JkPM9O010SYSjoc2O22GglbiDmy%0AH0e5ZilRdU2t+p7ei4Q6xlnSML0/SSCJnA1rgvd0fSepf84dvWR88++Ra5wVUpM7VmWQBgSfk89t%0Anif+5J/+kawVBV1zG87FzLjdYYoCbVkK6KKyo1pEdtcCCDBIM+cQZpAa/IvBvYKFwgGUorhIMVxy%0AUTlT5rDfUa3j4skTwFELXG2uqMbwyRdf8LMvPuXLr7/i6ZNHXKxX5JLZHXZ4H1ivRNJgjGV9dvbg%0Avnj+wYd8/O3vcjjMgOP84hLjDftpz7jbcVMyxh0n5V7Pdhccq06HFiePq8srXjx/wfnFWvw4EFm+%0ArZV139OHINKaOWJTpcNBVzkcKodc2awdH73/nH/3t37M6uKC3//93+dPf/rn1JJ59vQJaZIhzOX5%0ABZeXV9pASsGfVJbZHrXWpalpxyOCa0rtDLLgToC8tl5P61eRZkrCljFGQj1KkRvGoAweaZgpVVk9%0AR0DI9148i2pr1treItexAHORGiFV2a9FzqhNTZW0v8ZyyI1dpu9J2EoKnhdDmYVBIj/eLNKzlDL7%0A/YGbm2uq+oWl7Z7DzQ2X3/8+zy4u+SsMZ8OKg0ounzx5+qBJN9ZifODl69f82U//nK9evmSaI3hh%0AZXRDp6C/sLYrwmRHwSoZlJwA6gjAY11jPLaB9vHfpZwW2M6ZiikZF8RQOuVMOTHybtc1Y7FqK4D1%0AVCylWELX0RlDzJFKkf3MZMIggTXReybrmLeONI2UPNMZqzWbwxQHFEn4guWsFYDPLSwnaxYeGACp%0AyAo3NlCsIxtLKoU0R6YQMYhsNVsDwTPnQjEZE9vzZN+pFKYpymDWGmVXtGGBviSEjTJHCZNoTBGz%0A/LsAnlVleHI25XaJaR+R0bVhrVlYyEH7n95JnzjZkVozwVmGVUeaZ7b391AzBUvwHZ0PrFZqBK8e%0AoCF0dF2QRDdj1LT5XbDwOHiSGkDi7q1TFYFp4RVWQVHx9DG6PznrKUlCL0pJgNbv6nHovMV1VoH9%0ATNJE55QTpjp8AGs8zgdl2rTU027pM1NOzDExTwLMDWGgCyJNasSI9h7aTLLhDyE4QlASAUbrDqtf%0A5xiGNavVgA+eeZ5oEr+Sy1IzDauevu81/MMvZ+dpvdFApNY3ixRL9o/GOiylkCpHIEjJHrVRIUGe%0AN6LDxSOj+5T93Prj1jc21pd3LfFLAqlYhiUSnCSvzS29Y2nXDnmtqSYMRyabMYa+G/T1yV5slsrm%0AKDMzrSdqQzukv3BG2Kf2BAz6OZn9O4+/FoAQHLV+tbKgaLVWRUnVO8EINbstrC5IUSQHlyCg93f3%0AvHj+gsdXV1yenXPz8o00qtUwHkYO+wPjfmKeJm4vb5nzzH7c0vUdV48uefTokRajbpmEU4vQRJ3V%0A6De3GGY1w2eMeAUIKNSLho+6SLOaN46BhRrfmpmWitHkXN6r0VQtzLMc/vv9AefE4CoET5MpHLWa%0AYoydUl4mlaIjlEN/t98xTSPOGnEpd46cy4ObXQxWu+XvgIXCJ0itMCzaw2uayjRNAvyEnuACcGKG%0ATRXfhNomu+qJYaWALDUJulskntJ4R7WyCWHB1KzmlpY8HRj3W8Z5x/lF4Ol7T9hs1uQ40a9W+BDI%0Ao6QIeC/yO6efU8yJUsA5SR0SkCjpAj/6V83zfDTNlltTGl6dAIQQsEFcvsT4szCsV1xcXPDo6ol4%0A/kyRaYzEFJmiaHOLTpZMNcxTJMXMnA7MKbAeBvpVLwa8eqIV0OQBg/OB3nnmNHPY7/l6PBAPI08v%0Ar3h0ds46BEIYtEEPXJgAMRGoBGvpvacPnq4XLyxvRWrlrcSAl5SJ80xKs7DhFHHOKTENAxZD8J6+%0A60SW2Q8LkHl/e0eaZmnYvcOsJEVvyoU4P2RJbO+3QNVUpo5aC+P+QDFGDKR9YJwnYVPkLCwZdHOv%0AOuN/Zxoum+zxV1uvAgxJ+s3F5SUff/wxV5eX1FLZbrfs93tevXrFdrslpcTZ+bmYpnvPNI5s73bS%0AkFlPKYY3b2+4vr3h8uKMaX+PjZHLfqBWQ5wmBiPxx6VkqTusFHPOO4Ix2BwpRujPbUIV50TJMB7G%0AJZ5VvASkOBfD5kqMWddiISXRgqckB0kY1sIcCUGmCk6SQdoEl1qPqYdGJF9yjZApnwLBq9WKnGZM%0ATXgDq65j1XUMzhOqTH5tqRjPElZlDDhU125lvUw1kUphypkxJaIx0HWQocZIxeLXG1bnF4SuAy+y%0A36rGhMY37XQ7LFtwgE4Nq4KktS7NstbhJ4BFRTq6Y0iBYEjtkJd7qGSJ7m7XoOg543B426a3D04o%0AWuqEgN+yj7RCYWG3FRgPhwf3/jzPjNOESS2uPbPuB5VCin9ZMz1s+6zsqYGD+ts1BqaYgx8ZNlnP%0Ay5SSyJyN7IGn0zaRJPtlOt2Sw/TN/dx5XEoz5jTL/7cz4l16/rsP8ahysq7fYfE4Z7WJqlRzlKZh%0A25TrCKyJV05ZzmPnzIkXRF0+k2V/2e/xzjOfS8Lm8n28w1lJpdlud9wcDmQcfRhkmDKNPH36iM16%0AtXwO5MpuPLBer5nizKPHj/n2t7/Dhx9+xNnZOTOe26/esI2VvhswQJxmXr96xc3ba+7u7livVjgr%0A+0NKM/MsBW7frxSkm6k54Z1l6Lzsx1lkn7UUjNd0F6CUiEkCIDYGqyToCDujWvVI8A7jWM6RagwU%0Aq8OXyt/88e/y9NlzQO7R/+2f/M/aeNelAS+lYIoaRdPWgZXOvBg1enULGBl8wHthvDYvIvlMdZpZ%0AK6BMBMk7XNa0MA4k5fLMdcwlM1hJnIk5Me0O7A8HPv3Lf8m//PwTbnZ3QOWDZ++DMRymAwPilVSo%0A5BQ5v7h4cF8Mw5qz80tS3SEpdgFrkcFZySKfTYlpnpi9p3pHpUh9YCp2fNiM39zd8M3rb0j5gs8/%0A/5xp3FNzoqZEv96w6TpImbwbKeNMnRJljljgvHc8f/4Bv/H9H/J7v/136NdrvvrkM/4Zldu7O17F%0AkWmcGYJle3PNl59/uuwp1hmpr7TZQZsJ2iC1tqm1sk2MNF/t79rnK9u/SjPV7qzoOmtm0nIPCHur%0AAbgtQMUUCcEx+iPbYLYaBacaOIjuy1rTjSkzpki2QNA0zFSX19byOhbR1S/YXiTVztARsAWSeu+Z%0AKl6DwnAxPDu/kCatC+Rx5K9+8mf0WH7142/jS8XETFVvuhcvPqBTSTnA4TDypz/5M/74j/+UTz/5%0AXM4RhDlQskiyKVBSZLXe6NDOnHwmP//CrT3GzDdPlDbweAAetYZOvV6qeo76bnjwXSsyfOm6HuMD%0AQtySfbQ1hsU4qEYYObWxHwbMcEYdR9JhJJpZkvW8xVeLqQ5XnKZTVajiwUmFmg2QqFYA+SXtUYdY%0AuVasDwz9gLGe2QUSMhwx04SVgp5sC850xGLIqZKJy2ftgkDZMSZckmQ2keOJT9MCPAA5agJzLEuT%0A3iK9rTLF0XNAJL1mMe+VukGBmJzpQiA4r2CIVwaOwxlLiUXA6lS4urxic/mEy7MLkZmO4msqAxMB%0AYXwnjMXVWgDjjPQVaZTQgV8ECrXXOE8T291WhrFG7wNrlSUj7JsQOlIRL5oQAnmemXTIAMI8k3Ne%0AfIkkBbtymEbmGBf/PFkrepJW8VdLKeIM9F7ZymranUvW+jMSsZhqqVp/NbPodk9rO3z8TBqLqMoa%0AMbYNkNLiO9hsIRpQPZe4/Ns8N7Dp6CXUar12Pyw/g7YNGmXWHRNhW++dc8EqGNMYjfZkJR5UMt5S%0AC09BoSZrkz48LJ+dtZZ5nsjqyVRLk6JWvSbq4Wrdsl+KXO0IqDapLJz6MClwrMl4FrXy0D1lIS/U%0AomtI9uFSm5TSP2Tbm1+wqZ48/poAQkdpWLsJ2qIZhk7NZE/ifr0ViUEpyyS36oc8hA6H4er8EU+e%0APOPNyzfczDdKaRf648jE559/wfCmo1t1uCAX+HA48OLDF7x4/oKci5hKHvbk2Lj2cmFTSkuaV1sQ%0AIUjc8hyjpEp1grDmkrnf3mshKIk0WW/6ru9k80tRKY4yOXfOa7GfFlBnv9+zWgkt/fz8HGO+4nA4%0AYIwY56aUuL29ZTwc6IPQ0wW5tJSSmKZxAa9ObzY4gj5XV1es12ustUy6KNrPnqaJ8/NzLi4ulmmx%0AD4GSC4ftjquLSzabDV3fE9WEsdHJnbfqtK5U+pywSqONuVHr5X3a4MlVJD5d55WuHAlhYJwO3N6+%0A5fr6NV3f8/yD51w+vuTTn/0MSiF0PWOBeUqAXBfvPfM0Kx1R7qEGpIlB4ygsk76nlLIAHev1hm13%0AT92L+/9hv2e7v5fC21rmHIVyiZh6h76nW/Vszs5Jc+b1q7fc3t7x9uaGMc64EAi+lyQVvLr/R0YF%0ATaozGL/Cd4N6FMxyKCqQ5Lyjs4aSInEaub+7w8RI3G5Zh56LfkXvHWddz+ZiTaiVAKyCZz30BGuF%0AJh0nao6gDJ5qLaZ3yIi8HZ4iWbB6b5SUSXEijQfuxwM3OvXJc6TEhLeWoVvRn60xQ8/becaZTOce%0Amns+efqMlJBpXJX1mIse9rYuSHbwmqqVEinJ1CAakQQZFGzxDqubfplOpKaYhcZqXeBHv/mbPHr8%0AlFU/cHd7y8uXL9lutwu4JzJJKZxTLFjr8a5js1agNMM0RVzfkXPksy+/whvDxdCRrSVn6KxfPMum%0AaYep6l3lLcF4ipd7xAVBUyzS+B32e0wVE2qZEggIhnGEYWCzOcd6T+gHgg+cn6nRNEBRc1alSzvv%0AwHmtrWU+JsCNyuj0PrVGCntyXvY07xxnmzXBADXhaqG3FVsExIEqhtLKbJHURIsz0Ow0MYVsHRQx%0ATy5Uqhcw7Tg59KzWGx49fkxYr0k5M4s5ALVKAp21gYC8h1gLszITlzSIevSAstZiigC7wjyx5JrI%0AJS1To1JlelZzpiLyOaeG1bIPQK2WlFgGD7W6pahfpFKYkwP6KJ0yxjBNI9vtPfv9gZSEtfTes0cP%0A7v0xzuzHAwsdXqWerRlvqYjN7Px0GiYFoT8C9a1502FIOy+bbEse84MCynu/SFxPp7q/6NGKpnZW%0AtGLi9PsBD37eqZyv1ir0+lIYhv7B9+67Xhi0MZKLmC0bKx4O1hotVo/06lITOR0DHORnirdFA/ja%0AY5pn5lBVZpuIxdOVgkWA0ikl7u7uuRsz2YCzo/jCTYn1es17L55zd3fH4dWr5b45955qDLf3d3zy%0A+WeszzbEmJmq5S8+f0kyjvOziwW8m8cJlyfWvmDjjnkapVgvGWsqQy6Uu4MYuiLNtjcOp0k3ko5W%0AwYlRMBpFX60hrDu5/6w0VqUV8xasN1RbMea4rkUOZLBO/ZpKxT1oPmHVq+cWx+K4lAK5kMaJoqVy%0A86sQZlxZzlLnLMkHms+QxeJNA4ZE8oGC9hYU1KvYamUsUwRgMFb2jfvbe8qUWZ9dsn1zw89+9hmv%0A37zl9e0NN7s7osncvr4mHSY+eP8FN9/5LvHuhjBII1py5emzpw/ui1cvX/PVl18zZ0M/rBmnO+53%0A15hQqfPMfr9jjWGOcQGBp2kmpsQhR0ZlErfH3d0tb96+wdnKJ598wvtPrrg8P2e6vcWVii9ILDOF%0AoV/jUuXteM+jq0u+/4Mf8P0f/ZBf+9Hf4PHFBbf3d/haeHRxQU0JaiKsO2UbnLD0VEIdnCZBZpUf%0AtE66NReNIlaFaWEa+GOUPYY8vyDym2oRFlhb3yAsLoOiefJ33lms7tNUkbZrhy7NWRZ5qzO6lpXh%0AX42AR8VA33tWawUJjDCWXGcJSHOec1r2pnaPNeCKBiKiJsAlyOvxch2sOdkjC1xcXHB9c8PKB86u%0Azvjk0y/4yR/9U378N3+TX/ver/D665f85Kd/xvsvXvDb/87vsFbGM8B2u+X/+oM/5Kuvv1maOFlv%0AMJeiARYi0WtgfPPa0knOz+2udtlx2x55bDKrrvsFeMUIo8hIEl5MiW54aCqNsRTnJA0pW7L6Ce6n%0AREzih5mKphAbS04jNc8MpuDSTNzdM213lHmmK5FeZVJBpUulOpV6VkyVPmuB4IuBIgyxLgSp46Ow%0AUL139Ou1fErOU4yTWs5aqhFJWSrQG4/vekBk9FlZFq40lm0hZelXKizJlBWzsNmqvpSY1by5VJyT%0A17TqemwIpJKkngqdDunsccqj4psm/xr6Hu8aGKqNfDaQDeNuYre7Y9wfePbkERcXZzx7/IRpPHB3%0A59jv9uSUmeYJ2wUuH11xeXnFZrOhWiEGjPPEfr8XY+WTR9X1a5wldI4h90okaCnIVT6LRZpU2e+r%0AxLWHTo3fj/t+LkaBFAkeKkXWs3Xgi5MhQpSk26Qs49bD7vZ7Cghrxwe6TlhS3hlWQ6AEz3RI7Oed%0Apo+JeqLVCb8ohbSBN9Y0dUtRoGpkt0vEKAmibYDVrFFaT5azKGlO31OrkVoQ0OJxaNDwjOP6Msh9%0AXRewRvqXRlKwWhO2umbOcSEtKMeVxk6uqShjahJ/0iC9WamWOEdiTjJUp6p3aFmuhTC8EjXJfozy%0AfY4ecE7X2HHoHaMy1rVOrEZAQWOE3FBtEe8vPQuOHm7C9tKTfQGh/zUEob8ugNDDx2nRD0faVjsc%0AjR42zZ29mRivVgObzRqAYdVxfr5h6CVSWHyEDNZ19L5nnPfijWPAFYP1hpiEKXJ2dkYpEvOeokpJ%0A5sSwCthq5KCuMvnwOi12Sk+NKUm8rBFjsFgikzJszs4EMGmoXjN3jnpTN0Q1BC8IeKlizlmqRBdm%0AYf9sNhtCCEL7U1bR/nAQJk9KwrboO6Z5UjOyYzTwKcLaDqOmPW3gknNuAU1qrcvk+vHjx6zX6+Xz%0AaYDXYZ6oFAFgQhBDVUVgrRFKZZtU1SoTg855KQ6TsINijGKA7IRenHOR1IxUIEX6Yc12t+P6+iW3%0A22ue2g/YXJwRVhtSBlKFYslZp/W5yXekWJk1SaLdQ10Q+mzOR+YPwDiOjOPIo0ePcN6TXcY4y26M%0A3G13dKueEgz7aSKsetZdTz8M9L1soH0YoETxQJgTh92ENY5h6HDGQzEyQaiif59jJpUD2YgLfR+6%0ApSFrUpiaknxdjJq8BpTKfJjYxYLpEnaKRBy1C5S+wxcBhHIfqH0v0eylEKOkgVg0Ncmp3EilREll%0ASXGel6Q57wTZFxaRgBBxmjFFNtrQ95xfXPD42TPCxTmrcU+9viHnh5OQbtVzdnkubBH9p+AlUSvX%0AymGeZJofPC5LDPtcpFjIVKo1eCOJZ946ivOStOM9pmTRECvF3akhe60iVft69xUvX75kt90yDAOX%0Al5cqsbBUbTKrpqUJcCqHhw+elIw0aM5jjKeSmWNmPEwEaxk0Onyep6WAoQhAbW2lwzA4yzp4ds4w%0AKRgxxxlLWBhQqufA9j2r8zPOLi6oRsyXm8G500ZRpgQiFW1mdBUW1mGpFaMAkDVCqffOK6jSDhk5%0AdYJz+L6nt2BrxpaMzRMuR2rMoJNjB5SYcWqaLewPWdOJSqoIU8iLH0pXYdpPjFOkYji/vOLq8WP6%0AYU0sGessQ7Di/2GF+eI0gUreSybYo+bfVpZzQXw+gjJGzLIPyiRrokmPShTpLoAPvTA83UPleAN3%0A2r7o9Pp602TLRxZlrSz7tz5ZQwvksxD5zNGjoD2G0DH5GaMm0M4LdTirGempPO00KECKnWbwLrWs%0A/OzjEKV9Xa0SW9vOzGUaauQaLawx+eOJU8+xSmgMkZSTNpiGFjl7Cvg0cKZdt9O/kzPZkUtlHR76%0AJfjQ4nOFiSV+DUfj7JSLhO0YwEFJOjkrCdMMtgGcpbqH17g6SzIie8rKJM4pUZ18piYXahLPHmET%0AChgVOsf5+QWPHj3lMAqLbRgGVquetzd3dKuB9XrDZnNO3695c33DfhbGz26cuL1+DRX6rmPVD6z6%0ATtdawXgI64Cznfgg5UIwZplku9bgU8gpitdKcNjgZe+vVWRcwDxnhHZj1DsA3cNEillrXtKxrDEE%0AI/4PMWdJOLFint0e1sBZf+T3N6PKWqXZC1eXAihUZeFVSdZUwRCNZVZya9xFEuZKgWwWPxvpH2XN%0ACawg0iJbWTwa5zjy8uUr7vZ7nrz3HFc6Xn/zmr/4s7/gy5cvGVNkpuA6z+76jm8++Ihf/9Uf8Ns/%0A/m3216/og+f8/JJpmrh8/BCMNc6Kj9l+YpgTVMPN7k5SDvUWKhWVvxXxrNN9BX7eDywrYJli5Obt%0AGz58+phH55fc96+l8S8CsrvesVmtGLqBoV/zne9+l1/7G7/Bx9/6Nk8fP2F3c8tnn33Gm1dv8FQu%0AVgOVLNJu0eppyo4GcLRpdj1hkijB5sg60Wai5oX11eQP6HMKyvRREL3BF9JsNnBC5LNGG6rmP1cR%0AqXnbl0w7B6owWprBffu96iAn10yxBrwjG2HuGmex6TitrzoUbSxGYSaWB3uPvE6LM/1yHrQkwnYG%0AOutItfL4Qs/4UrnYrJhj4k/+6T/jd3/nd/kP/r2/x7e/9S3mUnj27NkDf5OUMrd3d4zzDEYGHyZI%0APLuxVppoHF13ZDTIBnRkJZ5CQsaoRNaYZZJ/muQoT9X3VhRN0nNlnqU/qPYdiMlAqZYUswxuiuwP%0A8xg5jJPYXlSpmXJKTNMBS6F30JNhllRiifd27PMIDu1lOklxzEkTIFuDKsmlstfLmenRxCY0UrvJ%0AZDTtqoHG1jsIjlIMpghA1PXCrJynGVMt3gsT5uhJpHWM9bhOPZKMBVVUOOsIoccbGXbT2L5BwATv%0APAUBj9qAyKpfy3Gd8CA8op1NwsBw9L0mmRrLer3GIKqNN29uefvqLZ13dJ3nyZMngLAuR2ULG6NB%0AQL3UoZta2GwODMPqnY/SLABrGwSlFFUaKiCX805Bl7YvqT+PdWxWA0Pf6ZoR30YZ6B/DLrpekpdL%0AhlgS4zhxGA80ltSxx2axMnFO1C1HubhIMmsV6VM789tASpQqx0TG1lO1WkmJ+zLgTeIxm9JEzklq%0AZ6Tnbr9ArWTm+gAUaoqcTllFp2yh9I5/V84tAflosF9BVDaNMd48U7U3DOpJdMqEbqBZu08Oh8OD%0A4CQQaLFUWdWt/JOXo3WT+mW1+PcG/lojTGqjtgWm7SVI4AHKREfZYlWpmZP6UsqLssv+2/Z3qoDj%0ApaGnFR5enZ9//BsBQsaYnwH3IEEytdYfG2MeA/8T8B3gZ8B/UWu9NnIV/xvgPwP2wH9Za/2jf93P%0AWOhuJ+CP/C7GV6eeNjJRNsIwyEk3VykqxumAcwbvj1NHo7pX7TKoFWFrBNH9NWNPo5tXrRlnxSto%0A1CKuJvFZMdUQbBB9nnEEGzjEGe9VS9qJ3nWak8RF9x3daljOh4bEVqXLlSiSneUgqVViU40TTxHr%0AwTo1hROdrw0W14mXR7W6CKzB+IDxHl8zw9Cx28mCaDKvvlsRfL9sSMYh1MOaRN+vgFRDsAVkWy0L%0Ari3G0HWymLPEx2YkGjIEvzCLutBRolCCzzZnBBfEVDkmpjjje4sL4JOFLAj6YZpYrXrwTqjvpWJT%0AwcwTdR6BSEwHUppIZIrpOHvyDNOtMBGs7bBG2FmpCDBWtCiiVsZpT65JDic92KVBDALAAMY5fNeJ%0AQzuV6gyTgl7b6cDKW2zphBo7bHj67H0uzi9YDWscge3tnv3uwPZmx7iPAgBZj8UJU6FCyZF5PjDN%0Ak15z+fl39zv6flZZonoQGUMtmTiLgWGdhY7oOkmpoQiNc4pJc1el8AAAIABJREFUgLSDZzTga6UD%0ADt6x7yTxy9VK5cQnyApI0EyYawOpppkU42Kw604YCsbIGjGDgyySqG51RnUd94fI0GceP3mfve15%0A846hrFe/JOtFVtgaa1MlOrPYTKYQVeIkaVueZjIMVUsooZ0G5widwVtIwZOieH+VIqaJ0zzy2Sef%0ASgLXPEuaXov4BgUE8wJ+dl1H1Xt8P+7IKdGz4ny1IvjAPE8E60hzZJwjh5JYbzY6OYx4U9SM3KhH%0AENic8QbOjGG2jtINXE8j+5gpVQyTJTQjYxwYZ+iHjtV6wARt1oyw7cDirDazesgYNXlvewdVPGhc%0AA1Gab0EVgIVScVmKemcUDJJvSkFMyU0tOAsegy8GXzKkKAepaylGUIylIokhsVbmXJmoTKVSrScn%0AKZ5KrpxdnPPe8+cMqxUxV4LxMrmshVKtThJRY22NQQZNijwezE3WIGcFqrHvjmBOMcpGFGBPmHYi%0AwzIUrJWY767vlolQa6RAJrneOoLzdJrmU2mghEg4pWAUc9/gg9DNQ2C1Wiv92fPo6mFTul71zPOM%0ANbKOWhGQc1506dJcQ06ScNLYqC3yu1aZoBnXzMXz0igttGgF0LzxVGuIJUNVUE+N5Y9Sr6wF2sOJ%0AZWq+IdZgNM3ktElrM6fTgAG5jhZrjxPHmorIMk4e85zISQB5uWetzmnL4klSaxXas4GqyZ+9D3I/%0AYnA48V16B3Qzuq8Xg3jqUEl5pisSkbwZVlyen1PGkRq6JZ58Hmd817Nan2GcZ06FUMD7TmTG1bDb%0A7bm/v+PN9Ws++/JTru/3DI/ep+r+6bwn1kQ+bNkfNECi82KWWxI2a5NcMoksQJCxmHKM0hWzafF0%0AMyUqo0t9/mphyhHZDIwa/7aJsTAkTK34Ck4IRliEASdmrSC+ICfgXynk7b36ysifSynLMKfJeRog%0AJOCvQApUswyTUhLIqnl2FQULajGUXAVsL2AQM3u7OA0XUOZSmmfe3t7Sr1e8eP4xZ8MZKcL9YeQw%0Az8xFpHTzPFNS5PNPPuVbzz/gxdP3OHv/fTrvCF1HGHq+fPXqwX3x7PkzHj25wvot29sRbz3nF+dM%0ARppIrKHEojptKeKNk7hjWgF/8mhDu+kwMe72BOP41gcfsnv7lnG/pxjDnDPrfsX51SOwnhcffsS/%0A9Ru/yfMPP6JfrRgPB95eX/PVl1+wu7vFW8vZaqDvA1ZDCYThKQmRDZiz7cy2ug+3Id87k99CoZjS%0AYOBf+DiC1hrlvPw6ShdYVnv7j/z1ccBoNTHW6s+Se6Ucn0WTTTTAUTDJqsClNlCcnGmcyr/FoDiX%0ArD4phWosNng1rBZ5a9Z7uFRIpdI5R9Lkq/04cX5+QQW++Nmn/HHo+Z2/+3t877u/QnVOmO6nbEMD%0AxgewjpQT1nph3RQB6UCZolVMosUGIWsyURZvpAdX3UhQCiJ5Nvq+5LOrwpygSUPkGkxRQJE5VTH4%0A9b2yCnTtVphjkgbUVQwOCngs69ATrJynY5zZzjMudKQ0M5bEnGbMFPE5YyxkY9kVxALBwJl19MMa%0A7xzZT+QoLKVcW9NbSVSdLehZ5jzDyjKVwt3dDbXrmH0i6nW0tPPTYb0MGZ2VQITgZCgn19ZgcUSy%0AyusrxViKDpYrlmBFohasxQ0i65nnGXI6eu7ogLO5+kpCotQG1jelgvqi1UIuEZsMGGHKC5DT4Y0A%0AV5v1GbU+wWKY9luur9+y3+9xBs7PV5ru7IgzxP3MmAv9akUYetZuLZHtHE2cTx85aUIWUneFECjO%0AkXsd2iqpqbGIT4dHFkPfBWX0SDs/9xPjGBZVhFFGdOvNcs4CDnbHvgcjLKRhNdDVxv4tHMZRJIu+%0AmVgrmFFk7SWtp09rtMYshuPwTH5u2xMq8zySUxTv0SjDldPevx+ESWy95f7+nnGUs6IpSVpf2zxv%0AUbC1hQhVoGq6OGhQgw642z5qncFxZHsnNad3mvD4wENSz80mmW8klNYXW2ux3jO4o7dhSjLAF7/H%0A2qhgGHP0UQLDlMZluCOsK71HnKVTz86qnmpovWyMoVrZOdsQWIy+5XrUnIXZZ6qcsbWJ7N8Blt95%0A/H9hCP37tdbXJ3/+x8D/Wmv9r40x/1j//F8B/ynwff31O8B/q7//0kebci43uT1GubcPsIFBMcYj%0ABd4IXb+UTNeJ0eZut11oWvJB10XmYFD0rFRFiZvXRsVZNYTuJN52niK30y277W6hIy5ZDZpoMBgx%0AMmQWNLzrAqlmrJOvs87ie5kEV0Wpm/YwzuNSgDU39aI3b/PyyUnkGrVI+o0BTY8JGgMelwO2MQFQ%0AwKYbhiU63Tm3eAMBCwJ7mMYTnea8sJaGYTgi5fW46NtzQwiL0XRC/q2ZoAGKvNpFGieeRgIIlVLU%0AMFaobyDNVkXRYDPgnJeixxgxJs4SiVlyZHt/y5ubt3yYZoZhw/njR4RhRTrMQm/sB6oxjPMs9D0j%0AE0JA32sU085yNERrE7Z2Ly7oLpVxntXbKGBdENYWsF6f8ey99/no428xhIHtdsd+J/5Ut7f33Ly9%0AY3e/l8/IGKS3r4qyi1ysliKfVRfAGGKKRJ10EAzWBj0QHBSvRoMdNQqdPcgHQvPWAamuqoGaZSoX%0AU2GikKlYU6U5pGq0oUS2i0dA0yhLFLINHqMTMEmXkYOzTRFSSmzONmzW57z48EMO08xP//Kv2Nw9%0A5uNBpG9X71Bj1+s1d3YnEg7knq1KhyxUUIAglqy1gfjhWLy+Pb1vqjBRsMq0C47kPck7Zu/k0EjS%0A4FxfX+NDt+wZJSX2ux3j4UDoj2Z17X5v+0bTATcPBe8chA5DpShTayISQyRZSQzKNdOHQLGy6Tuj%0Amt8qzfXFSiQNKVUqkRILNcvn4p3Fdh6/GvCdsPvE38ax7laLcaHR+1gikitYJ9r95d5VXwjdD6TB%0AFtCpFq2Yi3hSYORny1Q7YkrGlIgtCV8yvhR8keLB0t6PTqHlptFm1RBrZSqFuRrGnDnExG6eqRgu%0Arq549OiRMBuHgb4aijXEIv5pQqgUUEpkpQ0HM8f0n1/wOE7Ej9Od1tQ0OcUS33tCbfbeaZRve45M%0AXKoy8yJ6bajL9005E1PGeUkns04O3jAMdM6J6W5j6VjP1dXVg9fa9wN9P8vykxf/gFVzlGbxACRq%0AE7e2f5dSsEUMJtvPO51SWytrONUi99fJpOtU8376nFQeTixbEbXQv3V/bF/fpnFtgNDOlVbQtf+P%0AcVrYJ+3RIm1te7/LoNw0PFNeo0pJl/qloqCH/p2tp0P4k/cl0d3kgrUiiy16nULXMZyt6b0hNVCi%0ANlboRD8MdF3Hbr+jlsxq6Oj7nv39Lc5adrst33zzNW9vb/j85UuGx2/IvmPQ6evQ91AyeZ6J8ySN%0ATkqkeZaGvRZSnKRQQ72fzNEge2F0gQx4rL7XKv4qPujnodIJtBBu/ac3iGecsQRrcFXWVXWNmVB5%0A/wc/5vKZfJs4z/zJ7//h0mw3o/KqcsE0p+Pnof+z/C5/0Ahr9cWqclaklJQezwIKUVqr5xQYaKe/%0ASMaw4PuOJ++9T+ctwxBwThMGvWXTr1TSfWBKkW+++Yaf/vSnjM/f5+lmzZPHV6zPzhjjzDiND+6L%0AX/8bP+LLLz7lT/7Zn/Hm1Vuq7+jNCtOACiMSp9ZYVCOApHEGRyDUd1OB5PWmnBinkbPzM7790YcY%0AU7m9vqELnt12x9X5Bd/68FuM+z2XF1f8yg9+jdD13Nzd8dWXX/D67Ru+fvkNu92Oi7MNfddhEe8J%0A7yVdjyrNh0ONfhFWmVFXUlOrMj2PPkGmQrH1mNb1Sx4L40+NdxvrSECJstTRtp0py/P0PlDm4iIn%0Aaj5/y2tq96WAvkZ96GxRUEhBEeA41GiAdYG2ILJBzgYvE+9sKrOp+vemVeWkpPX0nDDOsZ8joZcU%0AySlFQtdxc30t0s//5yd8/0c/5Fvf+x7X+/3CEgHZo27u78kUjFfZWwPC9R5Zrh8NHDvutW3A1h7G%0AqL9dPjJR5PlZpXUsfmli4F4F7FFACOexYfXge9YqgVNZJYrOi0SzX4kMy4iBCrEkNpuZaZ6Y5okU%0AR+KhUMxMxjBVGXbnaWamEB2Y4HG9px/WOB+YDxOxjguDuWapYakVchE/SOswFrUJqBzyTCyV/Swp%0Az6EaujOD6dcyrPdWgXSLUTahNPQtUaltzwZfVZKHsHVzERmsJNB6cGrUW4o+Q76+MWkfnCsV2Y9o%0A8hodchTxLbIoSUArCWskTcv1Hqr47pyvN1xdPSLOI/vdPdO45ebmmpQiOc3EXPCrNTlF4nxgdhaX%0AhJkyT5p6ffLwTlhs1hm8BoLIoFSZObq2hIk8ax8pxAKvQ6Xtdov30ltaYwhBjOiTkg3meebu7p5C%0AZb1ai1m39sEWUWQYjqz6WhYsTQGQgPfikRvHtDCIj8Ol49c2gOVwOCz1gLCI1JsXAVFymolxZhwP%0AjONBvXUq682G84uLxQu39f1J+2QZ9E2M4ygWK7bJk92yh2Og+b4ustsGqOQje60xK0/NoCXF05ys%0A0yM7sdU44vXrl1pJhq+th3JgJNgDDVJYfBhr8/Nse4TKuHSPaDdqxQkwf+LB2PaXIyORpSeyzi5m%0A2sumgwWrh2ttgNS/+kz4/yMZ+4fA39f//x+A/x0BhP4h8D9WedX/hzHmyhjzotb61S/7RpVj0lV7%0AtDfeAIkmXSqlPPBXiOpx0XUdtVa2W4nW68MgUcpREqqMRvqBNEjOymTcGDGEkwSXDlNl0R72I4fd%0AyH63J06zNhRiyplKIo5RqHzOkXMCUwmdZ0D0lpWCcxJvbI2Y99Yqr7Pve8bDbilUl7hANQ6VePqe%0A3d206AfjJBIe770wI5xnKpM2d6LdtpgFZOiHXkdMZgGigOX69X2P3dkFDDrsJRZ+GAbW67W+L7nZ%0Am9FmKYVhGOj7nt1upwi7PJ9a6TRSNGkj1qiE682ZyNpGSXNrMg/RAwubQ/xJhE7b0nRsRiePmVoz%0ABtjutrx6+4q73R2lG1htVuANc0kyMTbC/DmMo4IMwrpAWRYS/1zEcI66fM2xuThO3K21MoHxnnUI%0ADIcd4yzR9sNqzWq14erqMQ7L3e2W/XbPzc0d9/dbSTSpBu86mnkaFXLMC9UQJGVsvV5hrGEcDeP+%0AwJSkQM9J4ioXSYZ0RRgvxSDOgLdUqxIbKmmRDcjh6ExlyplE84+QqaHDqomuyh9LxpQTVNwcWSYY%0Ai8BglSzjQfxgqbbQrQNnl2f0ufL49gkzlldv3lKGFRePH3o5OCMHba0CQlitMq0pAmoYadRMraQT%0AM1kUPTetwC0CHkkMeJYCwWrRqo2U9RZfKjZpyKCuPQFj5+VwaWBzM787mqEjZt69SAv7IDKQYAxV%0A9de5ZGKVCVYmk0slWJmy2QY86/v0xjCEwLqvTCsYc+UQhdZrnaMbZLrt+oFirTC+5ozzDo/DGVnz%0AwhgTT4mFfsqJIecCkBzNQTNgFQgyWmwvBVhKZDI2J3xOUBK+FJGOVaGEe+OwykIQCZWCQQaKqSQF%0AhGIpzBX208TdfiJVw8Wjxzx77z3Ozs6EueI9oeuZUqLEiPcdFIm7xhgal2FJlpFqfzko2yG9sHoq%0AS7ML0nToJo+3ls57SgishoHVar28BmGCasmp3+f0fMg5keABi0jkbEqB1oSuoIOLxqIDcNYv++1y%0A7ysAkpfklrrce+jPaQDQPM8LgNnA+AbWGyOU+3ZmPjhH9XsWpSY30KcVMe3rFyNC/fdyIu1sxWOT%0ArYn2X0xFT59zCv7Uk/fSZGTNfLG0+GLa0pX0rLOzMzo1IJYivpX/WsxnbSyX+1umW9UYjG1N7ENE%0AKJdMLIg/QCqLyWzJVUDaPpCdYR9nASGLTDpTLhwOe4yBoe/pO4+zhru7W842G1LOfPTRB/zgBz/g%0A8dPH3NzdskszP/nsZxTvCZ34B3bOM417dvf3pHnClILMVOWMrknYWkXByqKDEGNbRPPR9FGOyKOs%0AgSqxx+2sqkZCDRq7wijw7JAIb2GEaiOlzzHA3/qP/nM+/J5cr3ma+OPf/8MFICz5KAk0QHCSSqnL%0AZFmU6nKgn6d8TlrTCqtLB2+LBE3+UvxlNP3TGtTAuDFCHLkGDocVd/dvWd2s2W5vqDUSgiV00gj2%0AJhDCGYfpwL/4y3/OzTdfcdkHPvrgBf16he8873/r4wf3xXe+820+/OgD/u8/+hNKSRgCcZqoNrUb%0AZ/GrKjVTqiRD0li0PFzLMlB0VDKHObKdJtZXl/zqr/86aZ45W695/eo1F2fnfPzhx0zjLOENfeDl%0A3S2ffPYp/+Kv/oqXL1+yPxyYpgPnZ2sxEI9JTHeAarLKw1Vu31hY+lG0ssWoLEGIPbqmLRT3S4p/%0ARdyFoHX8vI3GRjVwpzRDaWW7NuCFlni1zKEMqWZyPWEsVmlCDMJacRhsLXJPlirvsQ0wtDE6Bfab%0AVAyFpRb2AOKFlFIiWgGSShUwaJ4jc0rEJGdeKpW5ZBkIeSv1Z3DYVc/F00c8/eA5pgvsbybySWOb%0AS2GMEz6IgXdURvHx2rUjqSy1RTP/lVr7Hb8fEPA0q1GwSuwoFeOOcuGam1y3MGdxQYgZQuhw3YpT%0AppqsMSf7AA5TnUjqvabDKsjU9z1nmwsOBzFnz2kir9eQRmo8kOc9Zdpxd3PDYR7ZlURadZjzNW61%0Aout6SfYsGZNkGJezDC1zLSRbJNEOL9Jc7wnWk0pmTJLgOeVKtJ4aOjbDSmpa9QTCiPdZTcJQyVlC%0AOayCtFZvsmUf1ZVg6tGnpe0tAkwqKFRZ7iu0FpPfM6Um/Sj1vC9o+qooUrpOaj5rRKpjcQIS1Yr3%0AjiF0hGBxDqbDju32lvvba+7ub9jvEiE41qsBZyBOIyXJYDrnwhxnYnzx4Nbw1gjjXwMDig5cc5wX%0AH5g2SG7yq76XWsB3Eg4U5wlrhQndh5OEsJSWBGow6n3rcM7TdU7Z+ixMuBY2hPGEgOyBTjyY2nOz%0AK+Tu1NPvuO5Pr2sDY9q6aL6twrCrWCMR7taKt1wz3D7s95L8G4+SKO89eUncPLJ+snrAWu+wySkz%0AX38mR5/HxrI1+rqK4g3VHNURLQ0z14Ir7ucIKe17NabWIhXT5wqrNlFrwhjx3eq8xbtAjEmAwNyA%0AyMKyg+uekjW0gSKDEFMMBRkM2vpw2CaPE8ATlT4WrQ3ghBXUSojjZ/TLHv+mgFAF/okRAfp/V2v9%0A74H3T0Cer4H39f8/BD47ee7n+ne/FBCSnV8OgNN9tFbU46UVmXpx7NHXIIRAVJf5UsSlfR4nJhMY%0AD+PCfPEq8xKjPqvMmVZgGd2ABFAZDwdKLqR55vbmlv1+T9OcLt45yqzJWkAn9QByjWlhQBI1kAi9%0AcSSnJLGxqntsaWoNlJmVmtd1HX3Xs6MVTRKBnXMWbbq1QudMYmBVskoJMKSY6DWmT67hcXIxx5kp%0ARplmKgso5cyUIvvxwDTPbNYSod58MypH0+ncwKSuOx3cEueZOEfO1hu6rmM+iOY+Z2HCOCdRnX4v%0ADU6LQ61FqXzFYDu/fOhtmm+LsKZEWy5+NSnN3NzfcrO9wW3OGTYDw9mK/WvTGN/MOWNn8XhqBYPQ%0AQkVXf3ZxjnWG65u3upkJbdy65sNSRKrgxRHehUDX97jbjt3tHYc4069WYkwb1WRsTux2B+7utszT%0AjLWBoRfTw3E6iAFz1qjsLJGETimsQac7pnbQonyTpH7ZSf7NWaea7oKl0DkpABIFb434RJRCAlxR%0Alwdn8cI1l01Or5BBAKBUDJ1KgHJVWn/bp2DR0RoFAaR5M0g/k4nzjjANfPP2JeeXT/jVH/2QfSp8%0Ac33H9XbHkB4qVseDJr3RmgotbKs08qYWqBmTBXQyKteo+vONQeQNpWgBKzRna5rxY4d1jtCFxeyx%0AmsDd3T17nfoPw8DQb8g5s9vvqaUyTyNxNksDHFPUVECPNf6Eoae+Ms2voFZyhWTQg64SKYukqtaK%0AoArCyLKlMnjPZhjYT5G9nSnOEPqO1fkZYbWiBk+sFZcLSan5OWUOeU8aJ7yV4iQoc8x03TKtBwXS%0AbWsqtRGtYthtqnp3OA2vrJLKU3MkFDE0dSXh1Hw2AMFKMWZwi+cS2oxmKnOFqRbGkhlL5pALu2kC%0AZ7k8v+Lx02dcXj2S+N+cMFhh2WWRnxgrAGAzHGQBGeT+y6VIDH0DvHgI0ghjrAotVqrzZdJtrXjB%0AOGtlz1uthC2qVNtmTtlSOYx1AihSF/CrFevGWjyQcmWaRnIdsVaMAouyedpr8i4scsvjWVb1fDt+%0AXSvu2p7fAJfTRDF0/4UTBs4pAGbeoTbT6N5H7f8iJzudLrV75RcUCI0NujCEFgzrWJSesnRbwdS8%0AjFrxJJKPh42RdY71ZiP3VI76+WukcUXYMwpatpqpTXEbHbyhD+/2XKVWSW+cogRBSMiO3EOACZYx%0AR+52B6qx9C4QsHSd53A4ME4Huj4wrNfC9MmJcTzw3vP3+OEPf8gPf/RDQtexH0fpv2Pk2dOnfPe7%0A3+HJ40ccdjv+8p//Bddffk48HHh0eUFnDNNh1OQWT6kWh1dmgzkp1PRCG7v8uZVyRgtoWuN/Ap/p%0AjFHXgjIwQL09jpT4dn8cg5nFz+eyXx0LaHO8j1otRLur2utpGeEcG/f2d1YZnVXTfZovA1W41U6n%0A0SJpbWtB9ssETKXibObu+hXZFm5uX1FzpPcWTGGKE8ZA13tA2DnfHHZ8sd3y+s0rPv74Y777ve/y%0A7W9968F9sd1tefz4Eb/6/e/Rdz3b23te37yhOgE7qzYBpWRSzXiKTqsVMHknmSVnadodhv088ZO/%0A+HPOH13w4Yv3efLsBU8fP6HbnMt68Y5oDNf7HV9cv+XLr77mk08+5bPPP+P29haLyHBB2GM2Z4KB%0AWItIx4xVME+vt4K3tqovBkbZNo3tIwzs5ARH+kXlf1tC7074jVHZlkEHLXnxO5M9Vf6tfYrtVhKJ%0AJ8pk0HtrAazUfFnXts0qEStoUqQ97u1qRn2sP1qCTpUkLKRpLliyqVoXHMMGsjVEU0lGAgmM90xp%0AxpvK0G+IFJ5+9IK//bu/w9/7B/+A5x9+yE//xV9xvb1b9uL2qMZgQ4uRnhbwQoCrdn2OoJy1VtP2%0AJHnPnmxOtaJ1bAZjaZ5pcu3NspbaHhpTJeNI1ZKAzve4bsUDmhYGjDCGC1Z9GYt4NZW01FZ919F3%0AA7ZAMI5uWNOFc4Kv5Ljn/vYNh9vKGCtpP1PnPfPBCRvIWM7XPapjUoZmUfatSFJqzcRUsbUAjpLA%0Ahp6uC6yDvC5bDImKUVn90EnQBqYoi1A932Iiz2m5ltY4vF7gJncWhzdtcUte6taqJvfH+xhQueXi%0AdbZIl1RC7dwy+LCLh5QGPDi32IKAUfYQdOqJN44TzlbWw4qrq3PS8/e4vn7D65cvOUyjDOSNeAq1%0AoU7UX/P4kMFIKZJOFjpC15FrY//K27ROLTSs9HwCXKh/JFb9MnthecaMJS3AzjjO3N/dk3Jms9mw%0AWgmwGPqeEPoFBDMNyC8FazLeSD3UvIukv5R6Z9gELGZhMjcGz6mHILAw74/Kn6N/YJOMGQLObihV%0AzNqjxrPvdjv2+71+biqJsg7Xa7JsG+S1usc2cK9Ksqbu2aXKPtPWmjXiwZNTlKGT1ZAlI/eKD4Zp%0Anqg1AxKWcASERMaZNfjCGFSyZslZPOVylj7PWoMPXpQFRtmcsuFq/aYbMMK+kvnW0XC7DW2bt7A1%0AIhM+BkIZyK4FCYsCwCBJerD4EdVWT8CSvPqvevybAkK/V2v9whjzHvC/GGN+evqPtdZqjPlX/6R3%0AHsaYfwT8I2iNu4IoD6YER6pck/J47xQMKmLeDEsT1w7EeZ4xectuu2VWs2QfLM2t0lmrGmxNb7BV%0AfCP0AEgxMfQDe7Nne3/PdrslWCdeA87Rq3bRWsuc4oMCuDmPd4pmpjmCqRz2h2Xy2mj2pRn1VWE/%0ATdPEer1eGDyg8jlYFpxTzXNLXsNoapcTFtI0T2zY0Pf9gpA3QGiahDZ6cXlBN4h7fCvimyn12dnZ%0AQtWTOqNK2oYaejUGk1EQzRtLjmKc/eTqMat+4J47AaKwS/R8S/zKOek90+4deY3OOp1YFQxqtFmK%0ALjDZjENweG9FCz3tscFwMVzw/IPnjK/fUrb3OB+oJQrwYAQkQ42mY0pY57jabDg7W/PNy2+4vb0l%0A5kTnGhtHpWu10PVBpsfzDM4zZ0lvCC5AFYO87XZPniO77Z7t9sBuewAMnZeNVla2RXyvpGkVdFoM%0A5zrvZTqJFMxn6w0pRkaNiMxqUOe9TChyinoQC4W11IwhUIHOQrCiR3cKUlSjsjuENSSzW/HnoFZJ%0AgKBQi2yUTb+/MFEMyzo0lUXasNvtcM5y/803fPn2hmfPP+RXfvVHfPS9X2Gzj/DFV9hueLDmrZVG%0ASNhOR3p6Q+xTTuQqUoqiYOQiJ6Ft8FL0tM3RgwJU6pdTHkq/iiL9q9WwMLPaAe2sVY8Uc3KYSZUn%0AKReJw+FASYnOh4WhE2NckPi5ZKacMV0guEAiCWBtjUwDsgBc1kkCT+csZ33HvNkw50Ksjm6zYnVx%0ATlivqM4RgWIsKaucZTcyHg7s50QIgfPNGRfn53RDT7FOC/Hj9luqeDHllISKrNN4V4XKb1s0bWnl%0AZKYzlbWFYAyBIil12lA2E1NAAVMp4CYKUy7s08whJsaU2c2JWCpXjx7x/gcfsVptpOiwhqFfS9LG%0A/T1Yi3FBD7KTBK8TqWrb800pIl0vsh82DyFoyWR2MTqVhqmScjOPF/bGMAzqFXEcHkRY9kZr7eLZ%0A0qbvp49KVVDICmCc1bT6xIOqnV2pKqX6ne8gcq6Tr1PWaDO8PGXaSEx8eABKLZ9vOZUnuOUMAR4k%0Ab7XvexrJ2n52e87C+HqwTgXsaYCPqSeSvJOzub2WUzDodGoo1/rhVTDG0nUDAZj3W2pR6UFF0WiR%0ASDuaBFobYuuoKLhvVNb7zjfvu4Ga9swpM8bE3KnRpDbRIoWwAAAgAElEQVRK3jv6EBj6QLWBIQys%0AQo/leMa54JlTZHd/z9XFOcNqxd/68d/m4w8/ohjDp198zv/5B3/Al199zW/9xm/w7e9+l1/7wa/x%0A7Okjbt++4coahmnmsL3jfLXCpMQcOgFWnaNESYahpem0e8vovksz4T0aly++Cj5ow94anuO9BQLA%0AeGtxxshaB2VUNI+YyupExuuc5aOnj7UpkF8nXT6/9GEEpCrNJVTGXhis+P9Zexwm6MsT8qZBDdMW%0AULPUtLAYx2ootvLq5de8vHnLqzfXxGkUo/BsiHEWFo2m6AjILWyOcZx4+uwpf/f3fo/f+ju/w+cn%0APtDX19fEOPPkyWO60HP95pr4LxOHeYethhlhP085EXPCFy/MWyTMo0l9lrcPUGUqXU3hs6+/5tmn%0An/HsxXP68wtsP0Df8+rrb/jky6+5u73j9Zs3XN9e8+rlG25ur9nebYlxpg8d675nP83EeWZwluoc%0ApmYcAvoscoVWy6lUCyuS5HaNZTOtCp4i8e7vbmQnH21jksIypNaar3nbSb1s9U7KKsmprVbXc1mk%0AywrOmOM1atb9VtkVKUkajsHigxjiJgq1iVO0pmwDw2YrY4qwo21NIi+yhkmbHWehYsnOUpyhZEcN%0A4q8YSyHlypwj82HH5aNH/If/yX/Mr//bv4lZ9bzd3nM/7nl9e6tGxiyvo1qzgIQ0IFpB3HYBq8qt%0AGwO/78IDr8WTK65DLLM0hObka8TWIi3WEXOC5DzZWHBGvUHDg8+yVgljkXRrDYmwYEvBOVmftRTi%0ANBPHyDhNlAI+2IWREVNhN43cb/ekIoyklCv3ecJvBQisVLwVBo0LFpMzIWRJyy2QixhPF4P8PmVs%0AEWnVZrUh+I6+WsYiQ+zeQjAwNz8+gwT1GGFrLvW/cUvN28CbYprfXD1Zh3UJKDkdtsj6QK/v0f/0%0AlFXbzsFmKC5yw8gcZombp1IoJKPeqc4zDEJSGMeZnGamaeQ8reiHwNnZudSV2zsBSeaZwzgyTtNR%0A9pQTk4Zc6K1BnFQJEhpgAc4GnNXeNAQJyPEOigInUdiMkkIlrGtrxL/NqMeVNR5rxEi7zJHddscc%0Ao3y/GOmCsIJCENWKLF71C1SmvVdPHIMkmuaSMVnYZ6fn07uS92ZT0uoakVn16ttXmCbHNO6ppdAH%0A8WQrtTBnjaJv4GiMTJOmYxu7JJAtdYzXz671Ke3GWM6a4zm2eEshxtnUNpxwC7u71KyMyKMPEoD3%0Ax5rr/2XuTZoty7L8rt/uzjn33veee4RHREZmVmZlVqOSTCUVIIQKBsgEZhppzFSGMWAAn4IRn0Ef%0AAMOYyNAA4xsIM0AFQiaVKjOrKjIzGm/C3V937zlnN4vBWvvc+zxTKszQoG7EM3d//vw2p9l7rf/6%0AN2dGlNY36k+lvsAQkXBO4OxMLVWkRDS18TzQazgNrNkuSr2+tx7IaqMGqJF73YAw8Re1snNGurQ1%0AOyZdk5UqaMPrf0eAkIh8ab++cs79Y+A/Al52KZhz7rvAK/vxL4FLzu5v2Pc+fM5/BPwjgDQN0g/+%0A5TTrMoJeRLapaWvNkq9UxuJsoW61UtfKclzITjWT6zzbBNhTi01NbcFQymchpchhv+fFRx9zc7ji%0AsNsxpJHXS+b27TvmxyPxcEUplXWtpAGmaa/spCaM055xmEhxxHnYHw6aIOSCpWdVltMJKVVNyoIa%0AquI1OrJ/nnlZwDn1MhgVmXdR/SnWnHVTjJE4DMRhsL/3SndtlbUWjTF3muYCNiG1oqEaCylEvVlj%0ASrAutFpZlpl5OSJUhjGRhqASHaeGa/NypNSVOASjxNow33ul6y5ZqZbjYAuFFu0dyFKQyfP4mKkl%0A2ZQ5qKQKda7vKR+gqG6p2lyWMYOI3lROOJ0eub+7JTrhcDXxgx98n9tffkW7u+M0jqyLAkLdNwqB%0AmosVdmosO+53jPsdcq+AUCSYUXeh1hWRyjAOuBg4LStVHEMa+fGPf4ur62vGaUJw3N09MD8eef/+%0Anvu7R9Y1k4ICNGvJ5rV0TgbrMe7DkLg6XDHuFDTpFMbBNLF2M+hGYgujXjIOxLHWAjRcALJNy0LU%0ARc4LJajsQet1XXCi83hrpnohl9Hj1Cd8odMvgzYSYtfmkjNSz+yMU23UnJnnB6p4Xi+VBzex7p/x%0AyW/8kO9OB2R46r2QhkmlYNLUH0pUOiBUxDUqasgoXoEpuxLQZudicRfU3yGZsrwDQAbw6gRLgYac%0AhWdX19wcrpjnmYeHB+6PKnfswOYly6HWShD1tmkG1JZlZfWBZJteE21ixQnH02JTugOH3aBgnXdm%0AAA9SVO5I088agSlGbnY7Ko5VhLjbM+xGJAaqNX/NXm8IUemiONam/mV1XSl2H4dd2Cp5v00xA5XG%0AijZhyTuVurUMuZnEwCkbo6lP0CSVwTcGA4ei1gQ6zRVjBeEoTdeTTGOWyjFnHvPKsVbmUpir4EIk%0ATRNxSKqHF/XiCrWpN1JpprU2YYltnG7bQM/JOCEGnFh8qH3G5MPmlxZQU0ucgvp+1OOeV/VHG8eB%0AOGrKoQiavGZMsBTjk0agl5mue1U56PHHVGvAfDIvIitevU65g48Xm/xFso89XFAvApVb6GQoegdZ%0AmUqlVgX2rJipopR87z2jGUbGoNPO7vFysZduAIydWpw7T/b6XtoLmg/32Q/lDZfRr7r3Xvy8gRF9%0Aci92z6wX9O7+zrr32JPjACb3ThTvFVij34NsTa1zStVvaGJZMP8CsTpP57ZP3/fN9Q1LhYLjVCuP%0Am4xYGaLReT66OrA2mDOI83z07CNaUyPUuTa+8/lnfO8Hv8E3X33NJ9/5hL/6V36Pv/kH/z4pJr55%0A+Q2/+PollcDv/u5f5e/9p3+X4+MD3/78F7z94guCEz5KE7//ox/z7vUr2jIz7j2HTz8jeMBYJQoU%0AtyfAp/cqtwCb9Lee2GO+UN5TTGKG20hbiDtLEJWG73StbAociPCEYRkvwD/vHB8f9morVpXt2K/b%0AKkKuZXudp+ewMxtsP6J/jkqooh7mF5d/Tz6rNoTo/jSd+V0NEKoxkV3l3cuvuF8Kd/PK3ITcHFka%0AcRgRIERHWTNlWfn0o+d89pvP+eH3v8/f/Xv/GX/nD/8Tvnz1Ep79xvb6X3/1Nf/sj/5vbt/d8eL5%0Ap/zmj37E7urAN29ekk8L7/wrTre3rE045QKxMPhBqfdFjP15fuymHVeHK5poetPD6ZGXb9/w+v17%0A0rjji198yddffcXPfvIzvvnmFXf39+Y3tDIv6l/oLFUoOo/ESA2e6B01eFaE5LUZVlanbOdLGwS7%0AZ8xc1KG+f9L3yKBrtP3fz8IH59Bd/M7qhH4ebcDu+s3WFBhwhO31vAFATQRPQ2dO7jypRyUQjcZp%0AzcYKVU8qHVB0lph5efZmpTUzM0eBR9uHqgjUqpI+lEHFaka3zlNqY86FJWcFw4CQBnIILMvK9f7A%0A7/71v87v/cEfMB4O/OzP/1wBIxFeffvmaZPulK1Ua1W5T9BaXdO0MOaiScGtZhtiYhii+YWeI8C3%0Ap5RK6D1HZQPzoXvGKcs850rBUTWQdjumH96Hfdjc7B6vaD2eBmuSRfcmHVich2lrqbRjYT1VTo/v%0AeffqW26/fUMKgTBORNdgnXk4LcB7TuuJj64OXI2jDdF1uBVSohYQ0dqt1AricWlUIGqdiSEyRO1V%0ABiISHalmZD6pKXUYNeUsqoH7Sm/qVcojTpmGxqPQLzlHbOP6ddkByoufs8Fmr6VjPANCG5DRPVa9%0Avk4raktRc2FhwRHwzRG8WoVIhdPpxGjEgSbCw+OR4+mRYdCaoJivY2miXwbc5VrV1/QirKU/ljVr%0Agq3JqZrT0CQf7XVxlCYkcZqUOu6YSmVZTizLyrJkRCA680eMSUEK1zgcrklp5PF05Hg8ms9W5jSv%0AeD+bjcK4qVO2lNdijJVSqcHrEKKDE+I3z7WNGBCCsfX1q9bK6XjcwCIFcVQyNqSAn0akFfK6mAft%0AuRZJKVlibDPPYLVy6APpfv07Q7GdhUd1QGgbkF4Mhs/SNbepCnDgoiZ6JpPONbFwGXnqz3gJeG3y%0AM+81AbTXOC6Y/Ntey9KZRQQfBnAd4ONJ/db9prv3pwBh21P7TmufwY67GCCuKbUmHmsKnuL85inU%0AWfeKjf07AISccwfAi8i9/f7vA/8d8E+Afwj89/br/2z/5J8A/61z7n9EzaRv5d/iH2QvctbRXkwh%0At4P/wYSmTyNLUcbMOKoRdGdTHI9HPI7j49Ei0PsmVZFWEKdGvP2AB6+Rgs+fP+fTTz9lGifWpVgD%0A+cg8rxwOGiOv6Rr6+5AGYhF2u8g0HhjGHd479jttPmsV6lopbd3YCd3Y9GlhjqV16EIRYyQOigg7%0Ao1/npj4wLnjimIjToNN0p9NuqQoIrVnTgLpTeUfTLxveLpnTBscbGlu3108pEi7MQjs1sDWNZw/G%0A0gJt0PqNqyyrtC26MUQrAoRxHOmSA5WJYWaaEW8Xai66wfXJaavqb9JKRlrBMVBz5v3pW969ecW8%0APPLMfczHHz/j2c0VD+NA9ImlaN8lqXso6MKhkwIFOHzTxVblMz36GcBvzVMMmmAwH/Wme/HiM370%0AWz/i+UfPuX945P5OQaDj/QP394/M82zFkqZWqNTOaO4+GM1TdcEpJQ4HldgtWT2YYohbQxScRs1m%0Ap0BnaY2UAmFIBNS3Six9YW1CzQvZFwKOhGOKkSl6kv05+m451EEYna4mHGK+Fq0J3leCRLxovHqV%0AxpIzS5etBG3Sigs8zpncPDGNrHPm8Zdf8vVS+K3bBz757ve5nvZP7tu3796y5NUMilXyFL0WW4Jo%0ASpDD/gx+q1OrMrabFpjgIIALliTYF0tBm+WmDI6GMKSozZSBcDc3N+yvVDJ2//CweXf1JjiEYGbk%0AKsNzVdkKCGSLFfcmfxdpLGsmtwIh4KPHD54WPM171MIh61SgCc5poeiDZ0yeqzawCDqNrpr+UYDi%0ANCHFhUSKI89vnpHTxCmeNgry3f0dcV24CR9tk9WesKEmpA0s8SQ5R3BCWxqtZmhiXiMNVwuxZKJU%0Agq9E0YmgF02l0hGsXmdV0LQVUQPpuVVOpSoYlAtzbYgL+JRYix7f64NnnEaWnHl4eMTFwDjuLBpc%0AlABiVf+HLJieuuCMTeAxPbvvJpJiEsymn+nC581ZwzmOI9Ne07+KSWv71KrWirfJ4dlk2eRjH7yX%0AUiqt6IaehkGL8FpxwSuDtXvl2NT9Q5AlJWUgSjvvbZ6zRLEzijpTpL9uvy4741N929qT/bG//1KK%0Agv9OUzYv38OlBv6SzWQb45NHZ/l0FlNrYh4L5nGUV7rcyXt/ETog5+bO7vELMhega/4wDFSpxpLt%0AsidUUmGSBzBQQTzOR3xIYPvdJrH6gP2w318hy0qpnkeEB8Sm+Oqvk0S4SRP14Hl3XDiVRhgndsPA%0ASmN3dc1v/97v8fyTF7z8+mt2u5HvvPiUMO7ItfH6/T3vH078xo9/hx/84PvcPzxwvL9jmWeS14b+%0A+PjA3ftbnGi65mFIDM5DLVoMOpC1IU7ZbK2pGb2XLuvUSV5oxoxG/VicQMmrThCt+Wnuok00sKVJ%0AXyPPhaR6RClQJBcAnYhwfHjQZl2a1isigBnp9u79Vx4WB43JGZzbvIS8c8RuYuk66etCPoaRJBAz%0Autd6apXKqcz4aceSK/cPR5ZSyXiyAE4Zlq1UiGdfvefPP+YP/8P/gD/4G7/P3/47/zHTi0/4xT/7%0Av/j8AhD66uUrfvrTP6OUxsP9zPNnjxxurvnhj36bh/u7rS5oCCuo91yzyqk5hg/8wMZh4vrqmjXP%0AVBEO1yPDpLHm7+9uef3qFS+/fsWf//JLvv7mFfNpZhh3JkNTaYgaeRcWYBcCpIRLCm7kvG5T49o0%0AeUjT+EzORTEwSZkwoUsKDXAQgUWE1RplcbJ5sm2XilMZVqMp4G5ToSqdpeepVYNeggFNpWgNoOtL%0ANEBIr9OyZmMn6hRBQQq9tktrG1DkfCRGCzIQZdP2OPZaKsXsBxSwNzZ98CoPauoH2lrl4XQyWbcG%0AcpQqrLmylIKPiTUXPv38c/CJEhqf/fCH/O7v/z5fvvya9H4iRA1ruD/OvHnzrYZ5bMdHkyZba1Aa%0ALsUzi9KGjM5YM9EH9tOk/i9BB6XlA9Pg3oiF4Kn1vGbrNQzdY7IUlaHpXd+nPKrjb+0iYhobVEjG%0AocwthzF3MxQJG1PU2eB5GCdcD3WRQlkXlodH1vtHyuORq/2IHxMSJ1YprKeFd3eZdT4xxsQYEymZ%0Al5SXbe32IVDFGBetMXSWS23k4xEfkqbsBpU6uzVT5FFrq9gIY0MGZTbocVHwq6JM0WZNbmxC8Aai%0AbwxZtmGFMvDtmNke2K0EvFPT7b7mXTJccW6TshLTBmS3qkNL79L2XK01Hh+OrClsNXRfkHNt5Krs%0AndocadiBj1Q84gLNBUrTgVp7snEpcJRzRZz+W8wOBa/2DLkWTUHzgf1+x36/J6XBeozKuqwqmZsm%0AkvV93gdEHMPgGNLAuJu4ubmhmEfmJWtJ+7KVlEbzJtKesEvDQwg2SFM2zS5NhNB9in41eh5gWRYe%0AHh4AtjSwq+sb7S3DwDBEnBNmbwDcslJNIZAs2GgYR3a7HVdX19RSWZeFnDWVTN+3Jhd7r3WqAiNn%0AA+dge44zO4eumOnnXVsN/6QmbKWp2qY2CyDK273aB2RqHq1BN702PHsCKXDuRaWSznkdcFt/Ej4o%0AWkQ0sET7z+7PeQaeNvmjrTtqQu/NJ8ht56mhXohigS0xJGUXeuWQetiOy7/t8f+FIfQd4B/biY7A%0A/yAi/6tz7n8H/ifn3H8FfAH8F/bz/wsaOf9TNHb+v/yLXkBEztHAVnReGjhdonTqGZTP3kBxIpns%0Apqce3N/eUUvl+Pioke7N0UpVRoqZOpe6ApU0KKpacyUvC8tpZp0XXn7zmvfv37Pb7WntrMP3PhB8%0AIqaJ/e5AbY6HhwcUs3IMw8Q07mlF/QxSTCy1UHLm7du3XF1dbZ+jfwbvlUnUJQKCgkJNhLUWlYbU%0AxmldiOPA7urAtN/hY+C0LoxpoIiCDTjHbr/ncHVg3E3qf2Q+MV3i5rzj6upqSwobxxHnHcdlxsXA%0AsJu6haEWqAYkdfPd3W6n56FkhjRQSuX0eGRdV57dPMOh8rQhDRYpODOOGoPYUWhpglQhEPAWveOa%0ATj3GpJtrcW7b2FQWN3HYT3z15Su++fpLHm7fc3N4TnTCuiw83D9QSqPkxm5ISG6MPnFsmn6wLupO%0Av9tNvH79mvv7+ydMgBC08Ht8fOT6+poYkhWvjpub53zyySc8u/mI68M107AnusgvfvElb9++J6+F%0AGCIuRmje2E6izvweWtGFrAM/6lLfJWV1a+hLWcxsnCebH62RVzGwL+Bt8iDrqs19E/UTwlOcZy1N%0A4+edZ/KeFJSR4N3lNEWbEEQBL7GJlG8VXzQGOdeii45obGSjKiusCcUl/DQwHK4Zpj3ZRb66u+P4%0AxRe8OM388APZTBFLpHM21/GNamaAzStS3oJGjxdpRpWNSNXJUG0ZvOCjV1lUy0RLpBMzTNb0qKiv%0AtWT103Gd5mnssBAVtJlGXKusvq9DTfX3ThDvSCExeDV1Zq1bwiGu0VAjbHGeimcphcdlZhz2ZNGm%0AgtIU8LIG2aEAloKbnjGqnG/OC6dTZa4VUkLSaEycQg6VFDX9Qo0ObX0U8zg5nvBWOPcGUHw1WVNB%0A6kpzjiB6rfiSGZw34LCptNAJsVVSKcrJqBr1K1Glti4kWnWU2igeTuvK47rwmBeOpbBIZW3C2hSw%0A9s6xmgRnTJNtShjDQ4uImKLe77bRNQP7FNDSIs3Yr5ufTzAgO9qkFvPIkCakITFNKgs8nY44EU2M%0AtGQ5/fOw7TG6ptSNLVTMONRZ2svlxnmWZaGAl1cthiYAXgBHHzS+l4+QEqU1VvNICCEo++piUtwB%0A+Q7Er+uKc3re+wSvFyf90felDh45LDnEnwvg/pyX4NHl333IZqq1cjqdtsFFa431opDuMrYmdfO2%0AO7/OWfYmtTIOT0sMnZxFmgtsCRpiACt6/IL3FKdJOy561FfHgKEY8BXlD34ANpXcCGmkenj0jnkc%0AGVLALaumgGaYauPKB7i6wq2V47wgMTFdPePd44lX377nBz/8TX7rd36Xd+/esksD1WvTc/PiE77n%0AAnEYGa+vkTIz+htmqfzym294++YV6+lIEGH0nuYa83pCclGTZ+fwpRFbU3DbKPidQYNFUPckktbO%0AXgm9SQIsBasLdjAfgbP5t8jZO2prLJ16GJQLQKhJ4+54r6NJ582IUvc7EadCnrrNJ3XfMAp6Z4sV%0Ao+WfGSMoC9TuS2lmUO0SwSuvS0TTkdSrDwW0EWi6gxEmxM2U2nAxMY2jSYwdAXj75h3X1weuPjrw%0A6aef8uLTzygNfv7LL3n55lv+j//zn/EPfv9vn6/nAlU8IQ6s1fHVyzccTgvPXnxMdZHx5jnjceF4%0Af8vchOtxwgVPy4XkI8k9Zboe9ns++fgFflA27eff+4TvfPoZ19dXen4aHI8zuajXkIQAIaJ0XgFb%0Ax1xQCfVcQUpjbZnoFFgMtbMUg6UhonIrY4GWXJBclNkRdOAgxdZ95/Sa3ZjGZ1awNrCt/84mx2eg%0AWHDkWshrplRlM2N+Rh0ojzEyxKSJmiKssjLnxjovlJyNoeg0cKTpMSAok935yM3zZxzShMoOTX5S%0AoJbGvDTu3j8grbHbTTx/NjF4lefjPdU7lrXyWNG0iLJSm1CqkDVckJZXqoB/eGB/OPDJ977H7/3N%0Av8F4dUUDjscjL158yrQ/8K9/+md8/fXXT4fOIrRc1OvRaTR6E0sdbW4DQscUzGi3r/lar3kDSz98%0A6CDWEqRcN9dVNmcTp++/ovTHbo7so66pbeUpci84VjNor+f6ANHP3xriPN56iioZHx1DGKhz5u7+%0Alvn9O4ZSebHfEZ16WvqQGNrIY52pVsPePtzT8kK7uuJmmvB+gGagZUhI89r82gSv5gxeBzn58UQr%0ADj8WfBrwpeFW9TlrQf1Xc5gRF1QCGIIxbHTvpw8gRfBZfTC9HX98tOPahxxmDN2dygyoFnQYemaJ%0AnMkH2zDI1im9PQSa0JyjUAhewPbC2iq5rFtKmjdWhw6cRaWtFUrVkBEXE4MLVFHQsjSzTtjOIuQi%0AiGRGFyCIAaFBmZMmu47B7s/myGtVI25hIykgKvcTmqVT581YO8bIbtqRhoQL2ms+Pj5yf3/P6XQi%0A5/WiD9IaRBlriwI0aeDqcM3has9uHBnSgHdpO469fuqgUK9TmhEFWmvM82yv+6Cs7e4d6Z35iLVt%0AaFVYKTESYyLEiJj3ZAjJgEMQvJlQW7w7qDTK0UfG+KhEkW6NspxmHbZbDQJ6/MZxx5QGWwMWnJON%0ApdUtTbb7NYYNoBFhM7NXf8OOD5jawmlinQ5qoylieriVbOyhZVkQlKjhQh8K+m0dVQ9Tu0adJk5W%0AupH6ma0WonYZDQOiXIdHLb1Q5OkS8msefyEgJCJ/CvzBr/n+t8B//mu+L8B/8xc97wf/aEPDPrxZ%0Au9nmZSHci89eTG9sG3SKf3t7y3JS3w0ttM4F8zAk8I68ZFrL7Mcdu91Ia5VvvvmGb799w/t32uB7%0Ap2kou93BfIV2xKAX0DjsCGEAdLPKtSHNkdJI8JHTaaWUzM3NAd8cec3c3d5qcRQj4zDw+PCwvfdL%0AEMx7Nf1yMaiOWXQytCyL+t1MI+Nuh0+RXNUXJ8TA2iqzbQYhRYZx2NLAxjTQRHh8fOQ0z+wO+40d%0AtNvvEWDNGec9O/PcoE/+rAlVMGXHNE7btFoNtDy1VObTzG6aSD5sfkRd7tSlUL25qkWnQ93otpnf%0ACqLpQM2Ao+CxgqgxmCGvb5nbt6+5v/2W8P0f8uzmiuvDgf1uxzqMzF07K0arbsp4WOeVdV5wzjPP%0As7IsNq8f2RhMVNUS+yGwnGYeHzM31zdKr4yaPpCiYxx2eOeZT5paNY17Yoisa6fam5wFpdTWquDf%0AOHUPqGYToye3gsaOrhpB36oYZbX7QDiN/eyO+Q7dLAUSjuocEjTtCoEilUIleGUHBe83UAhp1KJF%0AhYu9mdCplPeNivpp5aZ+FrUPAMVDGIm7kXF3YLi6YtwdkJCIrXGsjfL+HYcPorenMen5FL1XNF3O%0A0iGCFqebXxhCq9nSx4Syziqrc4BUjfR0agCagts2fNcX2lI02c9V8MEYR1pU9vWj+1oVM+mbl9nY%0Aa5qu0lo11L2aGbOmlzXTv2vqmVI3M461NpaikiznnPlFyRaj2s1zcc4WXgMmWiNUNXOW2nCq/KPV%0ARq4r68lSDoNukD4EA8SabubN6zTDGZjSCxUp9prKlvG1EKSSxDM5T0JT6Dw6aks4kvcKzjilpVYc%0ATWBujbVV1lp5WFfujzOPZWVpleq0eWxO7+c+iej3UygFHyMpRk17svW907lrX/sN/MGJFjwXBZw3%0ANplO84wViejaJxrLHmJQg/9cSVHZReCeMIPOBWH/clszUKttnE1lLciZsRO8mmpjaSQNt/mksL2f%0ALs36VZCln+dSC67ZZD0Xaj77CF368Jxp1m7zngOeFLRwTi/bZI9yBhEu98nLXz+UKn1YJVwOYfrP%0A9+FFB9X6EOfDiVM379T1nV95bqu1bc2zBtOkrICCuma8qje7NqlN7Hh7m/K1XyEIqbGjGZieHMzB%0AMcVAqoFYK1MIjE3lrskrsFhiJLeGj5F//bM/5XE5sX9+zY9/8zd57lWatCyZWoXD848J+xvmZeW4%0AzOx3I2vNvLq95f/5yU949c1XXO92fPrxx5zayvtSCK2R6NJLYQBCqTiTg539MLRIDCFu39O/b1sR%0AvD36sYLNs7uhkjH9d27zNlHwSJmJIj1I/PxYzcxdfE8sshqrOZXGWMyfiA4QEPVedMYu3pqozeq1%0AdnQPG2uCCLnpuh+83pMVTVQTp6yR4pQhLASya2bDY9sAACAASURBVEiYkOApOFxVxLCudWNy1CoU%0AKTweZx6PJ27vH/mjP/rn/Nmf/xl/9M//Bf/gH/7XT665kEYcSX8NjeNaOX37nmFMNJ+QcaQeA2sT%0ACo7BR7wTpqSpQ5cPnXZf8+LzF3z22We42BiCptS2teDEk1eVALkYCTHh0qCeHnRprJ17p5jb3ISI%0Aygwi6gOl51eZGA1Mwg8OTwkYswySGYmK0/vEOQ8h0kKww9+BxIYTYxGZ51Ojqq9cMBDZQc5wXFaO%0ABvB4hBiUWey9Z/KB6xBhmJRB3ODezSwCq9K+UEZRZa3q8eJCpVTwsZCaY5d2et5taFQJVBc4tcxD%0A1mTAMCWaG3BhwLtiAOgCQfCjAopNdEqepakEzImBp3B3WhhvnvP5D3/Ex599l9vHE89vrtSHpVbe%0Avv2Wn/30p7x98+0GkmOXrdRqPnHOZGzGWkQNiLuX5pAGrcmMYSf2s0/WRdvHtj/agKRavd+duPq1%0ASge8nSMEYUyeFD8QyEqjFa1lvZiqwOs1tJqnT4gOvKbn5bKSQqKVzHJ84PjuW5b379h5uN5NLOuD%0A3sFiTPlxoHg9Dg/3J5bHhbpW/EeO62kgxEGvGRegZFw76foiFjpSBUIjkBGnsnpXwcVGTJ4xDlST%0AvBSZkTAQxh1pGLbrXbcIvzX6uidru78FXGyHuB9jt4HiPYhA1zedgqpnkAJKPcESaWd2mzXNZy6J%0AnP/rAD46zBZEp5g61bLXrCx54Xh8NHafJ8aEGwZGPC6qcfT2vnFMhytjtKv0EfM7dc6bJ5X6AJ1Z%0Av/oVYlKp+jDaAEFBldzTyETlrk1kG4xGO07jOKp8P69Wz+peU5sy9Xq0+7KuxpgpOFc1NMn1hO4z%0Am1r9cs7DtnEcGMeBZdE+eGMl5ZXTUfuPgKpRhnHYPHG30Iq4KvhRKvNpecI+6p5dQYImANp+pFKq%0AM7PGeUc0WwhlYhdKXhnSwG630yFRUp8jNbQPeq5cr5+wIQZbsI6gg5RtYA94r8xArEZ0TvsN8RFx%0AEbwOI3wMCga6fgvrmhMagH4+Z3hRP83dWEF8Nfam7bNN2VDYkCZ4rZ+x953bxaoilsbXL+x/y+P/%0AT+z8v7uHoZgbQ+YCIEpmBNqnkN0crDNNhkER+tb0OaQ2Hu7vWY4zecl03WJ/3taUopXNT2ZIiWfP%0AnrPb7bi7u+f161e8f3vLs5sbXnz8KSEkhiExjTvGtMOHyDTtzBzLaaQqiiaqybXbzNC6SVwpmRCH%0AbWIWw1mzqA/ZJGWtaSE87SbGaWReFgQ1mTotM0vJajq9m4gpMs+rGrOFwFoyt3e3vHv/bgOVOgLZ%0AG4RlWXg8Hvno448YpwlntL7NDNTMTK+vrxmGQb1r5EwBfPbs2WZ4vaXYeKGshdNxVi31OJBXpRvP%0AqxpZK81R5WQObXY7o8PjKK1A6TeJNTe2oIoo4j4gipRLoywn8ukErfDR8xf89m//iHL7yJ8fM4+3%0Ad0jzlGZO8uIoWReW2YocaW0zk1N5hC4MwfnNn8ShC/K6PPDu3Tu++93vcnVQ0+1vv/2WN6/f8HD/%0AYM2JSUekgwUBFwRM4rGumWIN1X6/2xZAXeguvFMarLmwLAtrzuC6GVtPHRJKzeaSXylFpYa+QXWe%0AIYBzCS3N9fWjc4SGysaCpcFIQ5puHiF4vAT1Min9/WvhowZv5l0R1Agy+MDu6orD9XN2VwdciNSQ%0AVFZUdYqZrfm9fEwpcrOfNOo8K8MFA0lcUzDCoZP02oQ6r9Q66wC7VZU4ORBLuPAefNPoSRejpggK%0AVtwZ1d7rdEaQrcnuzfWyrtv6UmrdNpVcC0teyVmTA4qaa7Dp0mO0Ik9jmZ3X97tkS9wI1svq29gM%0AXkU0IQ7nCbHLLbBpfMQ1kJBooRs2KihBCMaiacaa6VRYT67ZDqEWc87BECMpeMZBU+Zcy5DXrTmN%0ArRBFdcrJCU4KUg00DAmipzhH85HiInMRHpeF45qZi2rhT6WwVKHizafFG1nGb+mBW4R6CAzmoRO8%0Agim6iVuKogBmKK33pNs2wr5+hxA26V5tF344zhGSno9ie8QwJMZhYBhGm57YNWYyqJ4qYRQdvVd9%0AQNZ1K+Zbk7MU0fVmST9n/54OMp6aLHcZ8jmhybY4ryadrI5cMsvaWE4zUurm13OWXvFkj7v8nm6X%0A5139kgFk33hSsPRC6pKJdJm48qFhteMpm6i/3qUOv0/+SilPpq799XoiR/CeX7U/lm3I4AwM9ijo%0A25z+xMYM7l4S6DVTRZlrvXH5EGxyeJr5SmQfWL2nOAMSUZ82akEWBZNzE9w44ZMmh8Uhsbu6UoPj%0AkilNuH888uqbl7x7d8u8FiqeIo5SVu7uXlPXmVcvX/LVt2+p4tnHgVNVpYfkRnSOMQQFgIoasadm%0AsIsBXs6KOumzTdcBIuUBaJCX+mX1c4Qdq/5QAFKp5HYWFThFWUFik8ZyccgajpMFOqsGV6Whvcj0%0AFi/epEeea9PkXPe2sffjzt5UVZymW9m94Q34k80bquBCwlkCqNj6lxEWr+9pdZE27mjNs6wrZdYJ%0Atu51K9f7HfN8Ym6Nl69f8vL1a54//4hf/OIX/NN/+r9x9/j45LqYl0xt2iwGH8DFTbbesl6vx1p5%0AyCs+qHwtVvWmSy488UMCWOaZ4/HI5/Fzxmnk9ZtvaGvm888+Y4oDrRROjydKrUz7K4iJ4AecCQac%0AsR9BNkDPIWbapp4h1U6yOEcBY5F191wDUETZhtWYRuKtOXJBwwbsnLTe9Pa4eOcQo1eK3d/KNNFz%0AX3xkCZHFBx0mGWC4qaaaI2j5TGuOY2nc18YsWoM4p++3gkr3nV2q3hGGEZ92ECdawwYOKu10IUGo%0AND8g1VOK13CAFswPUkCK3jNhQCylChftU1YLp2iEGFhyY1mrJmtNO9Z5ZlkLKeia/fr1a7766uvN%0AtPZiIaGvXA6UdlQFvJoyp5RIaVAGQwg2BGn0NCu1PmgXT6e1gvQpfR8mNMFZ4ie2B4VQ1TPI9seU%0AItM4MA3Dr6z7dV2UKejVALkYzFdqMdBR/YycE4bokbJwfHjg9O4tPs9cD4GRis8zqRZS8sZaaJoC%0AGSP4yNIKx1NB2swwzLgQGYMn+JEhJj3+RbYjJjZgcYKy2krWe0/AS8O5yBQWfBxUXt4cqyhLXFzD%0A+WC+Zg18wzmNO/cYBYyePNfTmgzHkWprzXnv6+c123G79LQJIege3pr54ESCsX06u6bX5s7ux54m%0A64yJ0pPwRPQfiegamJtwOs045zgcPNOwI8aRNIzqD9uvDed48cmn5DWzzGpfkKURojeJnoG9dt30%0AflRVFk0ZfJi9guggpuayDZeUJdUouSKyqh0CXY7uGaeBmMJWbwAbA71UT5KeXr1wd/ee0/HEs2cv%0A2O+uTP3gt8/Rj5f3nmnSpLleB/ZacAugKJq07IPf+vqeZg2oRUoudrwNALsY6OF0z4vGUhTHJnPu%0A914KgcH6rC7HKrWqZNUwhy4VW6zPBbVb6Z+lRevTbEzTWjPPVdl+Nsak92+wIKamdgg4lQuCSgV9%0AEZrSm+2a1fre+84WdHbTnD2QtirHzMGdmIebO39O78MWzCV2XJDOCtIhQEBZcn/R4y8FIGTAli7E%0AQX1dnBmvNanaOFjBtGYtQsdpIHptMNSoV2UVpVbmhyPz8UQp1SbDPR7XXtA7pc85TQy7vr5mt5s4%0AzUf1+RnU1X0YR2JIKEajKGAIPRHG4n1bR+50wqwO655xGFTz2NPPalNKr0XFq0dN3BDOUtQQejGd%0A9mA6ypLVw6HVqkaKObObdoxpYEgDp6PR4IJnWVYeHx65u7vj5kYZLZcAWr9pa9VC4vr6mnszPFRf%0Amspssq4uC+sJOuu68vj4iHPOogvP3gQORyl6449R/S7WZaW2wrLM5FXlcPv9/iyTMzZBMGZAy5Xm%0AuhbVdJG1KvOAtqWuxBA0Jvj4yNu3r7l9/4aPDs94dnPD82fPFX13RvFrVXXdBGqxNJxcyWsmes9u%0A2nE8HSlSgB00peo7WxhDCDy7ueF0VH8kjyOFSKuNt2/e8uUvv+L29nZLu9NrQicTzkUzJtQY+WzN%0A0ziOTONEjIGuO90WH5toNGmbgWiKkWmcGMZpY63EFmlRo60XK/TFUP4masZdjVIttSpAEB3iNbJV%0AWqPklVyySVcUOCq12MZh0p9mflDS8CEqO2oY1Mdqmpiu9gz7HfOq5xmndMUYB8aUNsCtP66GkXq4%0AUjbLaWZd2dgZKreBQSwB0Ak5NwUW0ZrDb4w51HDPmadJqzAMiIvU0v2fBg5XB9bcoFQwKneg38Oe%0AKtWMF4EAOz+qYWltxDXoJu0hn1bV9xvg4FOEoFORmHRDGFJkCJFStXGrwdtUyum5EUscs+Y3Om0M%0AomuYIRJBIDtNGSsCyXs1F/UqXezeMeJ6pKXHZZM8ZU3j2zYvH5TW6wTXCq5mgggR9ScJoiwo10tf%0AJ6q19l6p2M5TXWRtcMqFhznzuK7MpVCkUZyZUglmpGd+Z06ZWNXiVRdjL8ZhYNvaXedAsEnBFBNS%0AWaOCj47cdM3uJPAuRWr9PHiVlqao69Q8LwTnGHc7O7/mxmDrq9KOsU3WiojWAYiEWoW4DYTunkwh%0ABKWoGziBw0CtThM3qYac5VJPJs5wBmZC2Mz9BfUjGodhA1Qu5bm/Iu1qZynQJYt220cvmECGufzK%0A9y9ZQtuvF71QLz4vn7sXcR0M6kXeEyDp4j11kCh6T4xPdV0bHbrr9p3H+CLbJEtrAQ8GBDUDOpod%0A79aB1csmDsBkBypbcubHoWuSoLVFiAoExhAIVVhL4fnVFb/5O7/D9773HT7//Ds8e37N3f098/GB%0AP/vpn/Inf/ITvvjilzw8zlQ81eqMKUErmbu7W5bjkZvrK3ycaD6pv2EcERTs6J5LpQoZS4F0NlEE%0AY+7YSXPnU2LCbb3eDSY6++s3kIuGwdmxkrNUojmh9OOOguPnc+04utFiei3FDW9gt9887XQS2t9R%0A26avjnNR2p+1mO9cB7O7LNL5s9+ER/3JQhoQUBaxNCSNun8NAecTEFjXzMM8a5MaLZG1FebjzIuP%0ArolD5Cc/+wmvXr3kqy+/5s2bbzncPHtyWeSiaYi1LBQc4gKnZVGvpqQS4FNeOdXCJInqwEVl4p6W%0AE8u6PHm+4zLz/uGOd7fvCUNUo1kfdNAhjuV4Yp4XUkwcbm6QmCjFKTqC246luGbnrl+/+kulf1PZ%0AH8FA5552JuggRIjWIEQF0G0Q5Jx5ovQnFzlfJ9s1ox6CoH5sXlT2I06bgsFPrG4xfxobjoWgA6+1%0A0eZKDVVBpaxbbHEeYqLWvElm+vuoTZlV++vnDLsr3audMp3N4Ur35TQQYqIUHY61Zp2emFTLGk6P%0A7lVeHD4KMYJ0zViuNIFlOXH/eGQ+LcSQePG9Fzy/OfBwf8fr19/yL/7lv+LnX/yc+XR6sgbq67gz%0AoFb1c6YQmIaRcRisGQ623ume1k/gh2s/DlwI2rxv4K+e3w4IhzgyTHbjR8cilTAk9nuNCldvlw86%0AOpGNXUsr6nFnp31LFBX1O4riOJ0eWW7fsd7fkurKYQwMApRM9MLgz0xffDDWFoQABIEw0NJEjROr%0AV7A3N0drnhpGovfGRFjVv1D64DerJ5eFWDjRgJHkstZOPjI3T3FQXFPvKZqxpeo57cpqGpyxRcSp%0Az2jVK9tbGAk20DmnU5/3vQ7ebGtRH/6aR97GCJGLPQ22e3YzJkZrcSTo/SSy3StpGDngWBZVVQxj%0AY+96dLu3ve18bRz21+SU8S5aHS2MWwq01Z0I2WRFtXZ2kzbN3mH2Ezr0rO5cI2wDm6Cg1rZeO8c0%0ATYzjsO3z0ffE65UhJnbjqN6J1hfVpmbh79+95eH+0QCVSAhnkHQcdRDnzU8WEq2NGjyxrpsULefV%0AwL2z6l68MqO7nw7uspbxXJI7unQWdwaUq6iNRm3VBssqM6u1EEJkGCYjKgS8iwxpZDLSRDZcYUiX%0ATOxIXxia1dWdwVSle6468xQK+JCUMFaq0iwNQOwMd2eAu966cl4bNtBLdH3tyz9KIOkTIG+fXw3/%0AtTfeGMai70Ps4nVNbN3W46vX9q+3M7h8/KUAhBTt66kalwWkPDFa1kK52AEeSUmnqss804pOJKuZ%0AQc+nhRCTbWJqiOctWl5R87M3REpxY2z09Kfd7qDGVmnk8UHTiYY4sttDMuZMSNEQua6VLPrc6A0a%0Agt6szuv7XNeVWqoWGxfFbF+cTvPMPM/mFeLPzuebpEFRUweMo0b49WLdWbHYF7seG1xMAnMpreuS%0AhO5n1GVny7JwOp04HA6bgZYe+6RR6POM957D4bCxfWouuOi2qXOnI967ezXW7hHf9np3d3f2Z39G%0A1kXj2FWilGll2Lxz+vO2JuRa8cExjom7+0devf6GN9++4dPn32EcB549f8a0UxaX3hiOcdoxTgNr%0AW5W5UJR2N4w7pnGktooPerxaVUAqBi3U9/s97Xkgr2JGaKNeW/PMq1evuLu9Ja/ZjumF1ITzRKG2%0AxrwuNNF4xR7FqOddf8abTEdZYs1IIUoVHQalmMYYlRXU2jZxwgvBRVKotil2kLJs0dkByK1QVscp%0ArzpV6EUioqyF6oyloQ1TjAkfFXn3TVHpcRw5XF0xWNJLHJOmfDmhNp0A+BBwUUGIGDwpPgWEogi+%0AVkLTDTikpEZ+hvqnpAVudGrI3MJKCStSKyU2fLJ7rRUIQmmF+3UBabiqfkfLoo1qOiSNmi8nvE3i%0A9ThX6lLBOdZylrx47zZT6doa4zSo2d00sQyLmfBlclVQliIqc2wJ7xzJEPo1K41/8MEAIS0AXGva%0ABDnVFgevNM/QHOIhiyMZIajUhsczpISPA02CUsBF2TF4Txr0/h6niVrU86HmldYKwTmSF41rl6KG%0Atk1jmj0WC9sppkZjCpZKIGhanZgJ4mkt3M8L9/PCMWdOtWzpMq01jYK9lBzYo+SeDKipF2kcjVac%0A7JrfskDYmqSL6Y5OeivVCjxpZyPoJ4CQbbhLrRxPR3bDyG43aWGzrtsaYkNyfZ8h0NwZuOkFh06h%0AohVsZyPBS0CoiTNgzgAXEU3Hkwtj59rI+YMkkWXZwE9nU8qUBsY0kAys7+BTNgP3DsJcTuE+ZPQ8%0AlX49LVwvi8L+7y9ZPx8CP9u5u5Cu9TW6+y31f9tf+0MZWn9tOAOvT9aAqBTxUoqCBAbKaXpa3cBT%0AEQUzWserOgjhnKYffcAO0vdg0rIq5kkitGjrXfCU3EjTwCjC3VI57K/44Q9/zF//W3+Lw/MbDocd%0AuSzc3d0ynx755Rdf8K//1R/zxRc/5/Wbd5QK1UXzF1D4JKAAfEwj4+4KF0eWKjgJxBRVJrhmTcML%0AI0ik+UYx4NT57jHGNoVUENN+NYo48KvGwB3cUQQVsaa/NFhXXSdFlG6eYiCGSLkwXhIcJwZ7jXPC%0ADU5lAQGvG4joRFWcyrnFOQNn2iYb7xHcRYoWqmKSBbpvlN1jIlQH1SaqzUM1f5nm1EtMosMPEMRT%0AHh6Zm4CYtMkLzQk+we56T0ier19+zS9+/nPymnn+/COeffzR0+vCqf/SUjLFjGabDeQURNPkKnEq%0Asa7SIEBIHingn17CjNOEj5GXb17zMD/wycfPmfZ7pDbWdeH4eKTmzLibuHp2w0rgNBda8zYg6E2Z%0AgQh2vV++YRFjldYz4Kan25hk3uPQEAZx0bYZp4vchiYamOPErhUFCXp6nQ6tBO+7LAXw4CQpA4ig%0A/psdMBRlxAsO83/X67XqvSYm45TmbAAHzRu4guDjwLjfQ0pk9Hm7z1EVlUi5GHEhqNTdpNzVAGCH%0ADjE689A59ckJuDMY6pqy1Ip+xtPxkZ9/8QVf/vKXPLv5a9TS+Oqrr/iX//KP+eN/9ce8ffvOWNFP%0A6/FLXzQQhhQYB2XqDONotUSv3etF7f201r58OO+3e15ZkQFnjNi0+UoF4hDZeQjDwGE6cLhSP8sn%0Az+WUqSyuM16DNsVYcIR4Bh8ZQkBypcwn5vfvKY8P+LIyeRiDkFrVwsIHas1IyQwhEH1kzllDeVzi%0A5tkVzz9+waefvGCaBtblxDprcrI0BVm9BcTQ9FxKrerFY14vFcw7TQjTI64EvASSFaqrXnzgKsa9%0A1nW2NnwwewHn8OHM8iazDZD7uerrZz+X8JT1+oT56r3Jec1T0ICgaABRH7BtQEoEnFLAQ+hR5WYM%0A3OXeKXJIyTx6ZgsjaUZM8Dy9Mtz2fRF7nzSGsUuzl3NcuLhtGLN5XlVlzZfiAeuZ8jmZ+yy518/V%0An8s5NR7WtFeH0DSURRRUC94zGZOp3w/rqoPR01x4PD7SWaxdwjUMg6WWKSkgXci19KsPl6yPsX2l%0AD5rAEkjp9UuXx8ft95v/ogFCVi3q3SsmibZaITmr24CU2I69NDHZp4JYvd7wzjGOE8ty2s7FVm/Z%0AGhaj+Ry1ej4HvdbyyirtrCM4v9dO7jwP4swjzGlvwrbn67nYfg7l+ipwbF9bf6mAURU1ig/6pvX6%0Ar5XWKwrD1P12xv7Nj78cgBBPb9xLH6HNG8GAj+6nIHbgW9U4umbARytFmSvWdCnVWFkaMYH3A2te%0AKbVwiCP7qwMff/IJ14cDj8cHbm/fAcrQccGzlMxaVcLjgLB65KERYuTq2Q1pCIToqFIo1fSP3tBY%0AKdTSSGN6Ulz3Iv0SrRYRFgMbuofDkNIWURhC0Km7vY8hKSuhlWpxiU6TmzgDPrudGk+LRemVWjku%0AM2/fveM7n3++bVy92F/XlXme2e/3jNNETEmTs+wqWhadlO33e/b7/XZsowu0XChrJl3fsNvtNlmB%0AA3LRBezq6ooYI/M8M40DiE4LO1XPXYxGvdPGDYFaqjFvtNGqtTKfTrx5/YpXb17z/c/vuZ6u+OjF%0ACzWDjolWVppUxv3AOE2sx5WzI7ywm3bsdjtKU5ZIipF11qatrErvP0w7hrCnVW9Fk+PNq1d8+/Yt%0Ar169Yl1XUhpAvGlltQBPadjOw3m67kjjgE/KTLHK3zyG1APmdJopBlI4Yz/EMKh8KGtkqzRHa2qS%0AS1XXehcT0SnY0WMtHcKYtBHXqbIWaLXpIqHAj57/0nRTScPIfndgmEYtNkTBCecc+8Oem5vnNrVY%0AqVIJ0aFmaI2YFBSIIahXEA35IF4zNEEW9SQIzmkzHKJO670lijTBN4ilaXzqOFBrYQmF7CqVRo2R%0AStWErmlUaZyPLFnjr0urLGXFLydKUdloZ8htG6rdj3ax4Zo120Ynxut0q29yU96pFjpnTstMbgaG%0ASjfhncnzyi4O+KZ+TmMKSDCmgzPfja3Fa2Yu7RTACZ4igrMNPvqw0VCND0HRXWtb4Kt0b5xImAIy%0ARE27sqlcqyu1ZmLNRGl4qQRrEJrF4Cozy+OHhHNRPTucUlznJXP7eOL28chxXZlFWL1OSh2OlrOy%0Aq8SaG7lMMNLGal098RRNm+0YnDNZizeWgUmNRJujvhaWWmlVtPnwdZvWbibrtlc4f/Y3041a73GP%0AykQ3RmLQYyiz3gPexy3Zxm7Fzdh9M5iEbfrYDDjrEyAxUKBVUXNDaRuQUmGjFPfHatdcl0EH70lB%0AE9P6Nt0ByWEYtgJMRBMa+1r9oaH0hwmc3nWR1hkM+nVMnvN5+nXAyhno6SB/p5NfMosumUuXzw+w%0AxTa3p9106Iyu7TmM4tzO/gWtdt+cpk2enmzEewheAaFfN+kKHkrAUVXikQUJOjEkRlYqkjxtdbjg%0A+MEPfsC/94d/SI6Rn/7Jn+Cj53C14/p6Ry0rv/zyl/zsT3/K6XFmv9sT0kgWR0gj0/7A6fhIa4VS%0AMimojLa6yLoutLXQxOHNEDI6m8Ci7NX+2alnY2X1zAobQ0iwAtcAI5UTWWLU1vH03/dVxZNz5UTl%0AtBakNcbgmQjs44g8AYRg8ZOuSM5kkyHgfNyK3PN+rO8xO2cMK2O0NT1fTSo0KCTbx83vo+l601OY%0AfNQkq2KM3wa4QRmStVSqpl8oeNQqbQi04HANVimk6Em7xPXNjuYyb969xlUISUGe2/s7JD01gd6S%0AZAZlmXoXGQbz/KGyFNEJ95AIg+0tZWHEkyZli18+0jQi0fPm3VvevlcfvqtxxO+vWE8nHu7vOJ1O%0AuP1O17rgacH1gbgx1vScwZn5ud1DTa9vBYGU0eaCp4nfrvvLurEaa0FBbfWyabWaYbQ2H+JtzzE/%0AqtaNpINHfFBAydk95CFLYJ0C66qM3TCYNKOqXMEHA2SA1RLOQtPW0uPM9FznTjFFaJXxak/YjZTg%0AqF4M8C8GNiqoSHT4IdIczGVhbSu5BaJTBog4QbzWhAW7t51KHp0N15zokZ2mgVYbP/vJTxlS5OXX%0AX/Pppx/zp3/6U37yk5/x7bdvTR7zFBQXUdNzxcGU6agy/7it3f1MipxZOa1p+Eav/588X20X67G1%0AZl65r5112muPlAaub640rn2YSGnQkIcP1zsfCK4nsSVN5HUKPiccQ4qMzjOfZk6371nv7gilsE+R%0AqwRBFtq6UMvMmBJrXpDaiHFQX8Ss9+6zZ894/uIzPvv8u1w/vwYaD3fvqf6etq7UZdVaw6lnWQtV%0AmUmg4JBJTqnV7v1CfhDEQFeP4MK4ARGux8k79DpyDimZXKChQ+FoDPGeSrwpIOjr4VleCf/mfa5P%0Adrb+DCUWiG/mGdPOoAYKTjWpNlhKG6AUMJ8v57aGPUUzGK6Zkhf1NbTAjMuHQ60wGHS4WAxkz2hI%0AwhSj1RiWzisKyHZwBanmC6qfx1/uD05QU0tLCe1SsuCJtZJiJDr18hJbE/SQqLF1JxbUWtXGYl1J%0Ag2jarMm8SqnMy4llnbca5UNQ1BtbR4EdG24Zg8Xli164M3JaU0sJYDdNxrBxNtw914kVk8jDpq7Q%0AqvFsE3M5bBtSUkP+ejbC3pjZAG5hnVfDF852BR0Q6sBUwGk/JeoZqjWi+h6p/NAALRs0Sk8E3fbT%0AsxxR2ZDnGhPY/q4P1ESLSntOVb2EBlKzmpMiigAAIABJREFUDh9zxQcdZDTR0JvmsHOP2VE8HSb+%0AusdfEkDosmD128nvxWifVq6LRlIy2IZoi6iPAbLTyWwrCLKldHVPiNAjLL1uuE4aw5j49JNP+PGP%0Af8Szm2vwwv39Hd9885JhmPA+kXNBzJ8oRJ34tWVhXmauuGFKA+Mw4oOn5IXasvqgmZStNBgmXThq%0AtchzA71ijLAudgO6zYC5F/kdGOo/X2pVTX2nUca4UbHp4FkTAyAC06QRhT0drJTC8XjkzZs3WrD0%0Aor9WCrqhdXq0GkuP3N/dbXKHrgW9OhzY7SZSiuD0Jm6tsi4zKUXGabTnVmCjtUJtq4JsXl+nF7vO%0AgXi9gZpvxixJuHEgjBNSK1XHi2bQpjIdXwvr45F2XGhLhgmIjtznfR5c1UW7Os9aG1GgZGWRjFMk%0AhmQmlRotvi6Zdc5IhOPjQsmVw+E5MAA6ef7m5Uu++uor7h8ejS4ZjHUkVpBZgyTFWG9mGht6U+WM%0ATi94VFZUWyXnlWWZ1XPFEHffEXZrXHs8a+OiWAmjFiCIGkSfFk5N/QuCwOg9z58/Z7/bWXS1nBMB%0ApDKOw1aQxhgZxx0xJSrCPC+sxlLYHa7YXV8rcLbOrHlRZl+rShVOauIbvcdlBU7m48OTu3yXEvth%0AUINmOcsJvHht4NZFJ07ZzMrFW5mnAEYtK42m8aNUomtcpQnxDgmRIale9jQv1DXzUO41XSZEkmnw%0Au4So31/q/9M2JmIwfbajL8jtgjmUSEVN3dVvy6Q9pVgcZmYI0TazRvaeFTE4x2IwVftEsIawxwZH%0AEXyruFrVVBczr65VfQZ6AwBgHgPS9JgEp0Vr2GImBSmi6Qw145s2pMlYRlGqmU2b5tk73DiAi+S1%0AsJxWNQqdV24fT9yfZrIILQV2+z1pGnXNnheOpxNFGqHJFqmpm72yiEpuLH4lpNkMsc3EXUSbzw5f%0A9BFKs3WjqYQwxEhMSkvWH406CennD000zHbfaFJfxdt92Av+Meq0KxuDJ4SoZ8UKPUSfLxhjA6yo%0Aska4T+jVuLie7/ft791WgHT2z5MdzpnvkAm5HQYA4TfGUy9ctslka08i58+acbfJFbA1tJvOV0WN%0A6RT2y9dXWvnFtdS67Oppsey9o7NPeox1Z0p1ORtOAfxNKmfU5i7pcA5qXfkArzoPQwwErDSinCn8%0A3YujT507sNYLTVWPeJvS+g/ed7D12IpKky61pqynlBKnZaWWwmeffsZf+2t/he9851P+xZ/8hOV0%0ApDnh4xc3PP/oOV/+/Atu37/j7v0dwXuuDtfEaccpK0gFjv3VDS4EXFM/Nrx5pzUFWE7ibG3UBr86%0AZ5I42QDphnntOL8BpXYgdV3b7nsdWvRJaF8L+uRYJ9kqF1tb5kjjsXlNO/Ue8en/Ze9deiVbsjyv%0A3zKz/XA/r4gbEXmzW13dIBggBKglEGLCR+A7ICQGTAD1BPUcMUBITBj01wIkVE03apWybmbdV0Sc%0Al/ve2x6LwVq23U9kViEhgVIIr4qqe+NG+HHf27bZWv/1f5iELVxYm4qwhNEa6uBJWDEhnowiLo1/%0AA1aI0BPLwD1gpO5MrloN6AYD+fpnj81SUGIL1tC3uhu0Rm+yVQIF9zwIlpapMaIpONXEym5FmecZ%0A0cKaC3eHW6ZpIufKTz/9DM/Pb9dcCsQh2f4Uo+0/InvRbM28rb9lsaanDubJaBLlt4tYtbFuK8+v%0ALyynF5bnJ+6GgQ+3d2x14+n8ytPywhCFcc3oZNP/6vvMHhTS08NcHtllsb0cFv87vT400NDAHxzU%0AUTdWDn1/wePeOytITHJo/iYmj4OemNggCCW6bHFndXUPIpOfKErWxnB1r0szI+fgIG1KJi+kGmhu%0A19j2jlYhuneKhOT+SMqmZR/Y0BqDRksfco++2rpcxhukYPtwDIlSzmyt0Bre7KrtCb5UO7tyGIz5%0A/i//5b/kb/7wB+7ubnh9feJ0WhAxtvvpfObblwAxXrxNuwltNzLuMhqaD3r6nlYLsRvfXz1prTVn%0AcIkxd7F7r9HvKxeAr7XGYToSx4ExjSb198HL23WozgLA2VOWtjmkwIQwtIYuC/X1mfL8SFxeuZkS%0AN2MktI26ntGWGVOAVtzfB5IY6yAF8755//47Pnz/G+4+fmQ+HqkKMUwM6UB5eaHKC20NZDFfQqEz%0A5QHNRhjCaiKqyWZrWyE482tc0eGGMN4wSkCjJaYGf16bmDn5WgvFQWRjWUeGmBiGRAreK/VrI84o%0A1YC46uRbVcbO6nUmkxm5m9F6kUJwcNT6KtsrpLmPYwikQZ1ZZ8ybfoPUn8s0xF1Jsblf5TAMb5cG%0AaobNwcCOcRyQIpzPC6rqao3Jk34brRhQ0gfkveew3dyecwOB686YMdF0NJamBlRtaKg0miiZ7KmC%0A234+956zD7XhMrA6SDLPzHXd08NKKUbO8Ocje596PVBKsZDSwDyMDINVi3bmVwcA9ZLC5aEFMQRq%0AzYAP8Zrtl4rVD6UrHjBAqO8XJE9064Bir8vGEQHWslJKZlkuDKjm+3pZLbjASAlX8jQM3JY+DGzu%0ArddxRd8zgtfidKi4q5/oBIDr/cHAQ5EutzRrGttTwo4BNFFogmhnA0IIilSTmdWaoRQIBpJJFKDR%0AgtJTJvug4e96/ZkAQnaWGOW0G3ZaA67VtH3NY9eio+KoTSHiMDBMM9pgPZ/dc8d00saMACveDUFV%0AVWKwQnSIkfv7W0PA37/jL0rm6+MjirCeV86vr5Y2JcPu6bNt2VkGG2hl9A24qv1e1wmncQAxBlMu%0AZvcWYiQMiTSNzHpkHE+kbd0Br45WWiOQmKbR67SwG8edzmdO5zMxRebjzDBaKslWMrObqJbcLulU%0AGpk8JaMnaPUI+u5dUbJNadZt4Xx+JSbhcJw8DrBSqkkYztuZ59MzDw93HG+PxMEaanuQFkOIA4xj%0Ass0Hk6WUmjmdXgnJ4jtDEqdnN2KIlFoYUqTkRmoWEV9CIsdIRQmDMSw0Z4bREtqGNCHnir4ubC+v%0A1OGGQuV1O3HeztyNEzkr4zgTxxkk7PKtdV19YjlQs00wSqjkrVosNJHX05nXZeXufuD2dmbbNh4f%0AH/n6+Mjj07MnpwmlnCyKVMRlWsGbYfMsaDXb0C3IzmzLPi0a3Ix4y2fOy9kd/y9u+rahVzfzBDMj%0ADqSQDEjzQjEGS9mqdWQcj0zHA68vr+avUxsSE3cP7/j48SPjNHiMYWHLG2kazPjRJyVCYM0bL6cT%0ASqOszZhmx4kFY98QobXoHgFCDIlYG9RG8kIgBmGUtw3bnAZuxwlqI5SCFGuktubMnnWDrTAUA+/6%0ABDkkOxQ0qEXitowMARkHWgQZB+JovkHDMTLIwMvLK6fzAuNoEgFvvuw8MWqnuf4HNGcrq8SKNSve%0ATI+bsxtt64VRNA8jMnlhWJVtNU+Y5uBMP0DsgFLyvv/bYS2Y/l78sAiKm88KEAlNKOpUay3k2iy+%0AMkYKuL6+ecStm/c2m8oHDCjSukEpxFoYpTEFJSkkMcNISzQrSBpoQBaDrR7XzFoq563yfN54XVdW%0AtRSmw80ND999YJgtXebx+ZmMs+7cf8D0zerPQCWvBdiQeDaWh8A4TASxBkLUD1HptGFrrENyYGEY%0AdoCBZmuhH6a9CFzXBVozRlxKuwSzIcRh9GSN6LGsPj0s1YYE3iA3bYSgLpHpj1vc0yXED/IQZWdo%0ASHT6bp8SK7s8dvqGVRA8EjeoMyDAjElF2NaLRGH33/HJ3DzPDMOwJ3qJN0o9L6rpVVKfjba9Bulx%0A5tfMgyuWT2s+vf1jyVifFMYoqAaaQBr9uubLe+6+SBhr5NKgqEsjFDS/ee/u69Mbvh6ioM2B9BB8%0A6t49BPCmVvcUpYpNyq7ZLgAShTRGkx2LotEGBKNgBbGaSfDNfMPh5obvP33i7vbAxw/v+Xf/8b9H%0A0crPv/7C51+/8sNf/54vn7+wbRsPt3ccDzPj4cBYhUwkTQfOSyWlCVC2bbVmarK0JFpDU3D5VCXT%0Awe9m/i8aIJlUKldvllQ8jMBYLPt+ZWSCN55s5qUE1wlk6udOKUKVioaRFjNbSMQwEMNgEsx+n0U4%0AOxDTWTnWdBuLKWqiM5l2Grt6genryEI62i4LgUapK61V6H5bTZEWSJoI1YdA/b1QorN0RaI3ViYB%0AXrPJz2QY0OJyCG2sa4E7GNJEONgA8fn5larKdHPDcHibCmbxzS4LUkturM2AtKqV1grnZSFvlXFO%0ANLVzMERLnjFLzsur1UquG2vL5LyRgxCraageT498Pn2lxMYQzRQ7Jauzmrk5udGygzIYyAOezuQA%0Aa5/yN1VjsO7PaQNn9tIlXM3BQTcazR4/f/Vk0CVj+LPDPj02MMqGetnAyRCJMpKCWRdErcTmYd5m%0AnoK0RnCfClQJ0dgUmzeGBkKZ2TMSubl9xzgdyMXCG6pu9vwDzWXWabA+QJwJl2tjqw1V916pijAw%0ABCHJ2cAEB8nsm9nzgAZ7fqp5xIzzgdrg8emZbV1JQ/D0YiVv5VJfXS6XNecOxqdkYSPdq7HvecFQ%0A8Z0JI+BM1AvTAToY71KYGEBtyO1OwARpuzlxa7bWzqczMzCEZGDx20+IaqOUzeLJS0OrDQhDSL6u%0Aoa0L5fmZ7fmRqS5MYeNAYaxC1EoLjayNumXEwZxeAwnCYZy4Pdzw/rv3vHv3nhoSZxJtGDkNkCdB%0ASIgkantizStjgGlMaFn3ZlzCBq34ILSYqqFCCbCFwFBARiU0S9hjtPscQiOrUiUaM7dVzCbKBzja%0A0ElIYTBbDFXEQY7OUkOd2aGXe7Hflw6sV0v8NAZqugzX90LABzUdOPB+sjnTJnQJE1b/GEsMjjc3%0ANFWen595PZ8IKZrNyJsbCbkWIyngwG4w8/ILvOXS61ZRKVd7vkvvxZhHTtQzNgjtygfp8r1TDPuZ%0AH0QMSAyBYYyQ016HvGEgXsknbehmvqMtRNTVCZ2V2X/OtQ9iB5eGNOxKAFMnQG3F7mmvx+Loa9sD%0AIDCpYa0Fiaa06IMgpbMr/XsCtLLvk6VVdAfO7BmsboUiEbaa2fK611x7IEa5yOO1uFzQr2HyABDb%0Az3lTt0UGuujbmEzO+hH8JO+gvP2SYDYEQ+wA00U6BwZkBka6C2If9FYMlAxi9h62JVvisFJpQW3I%0AHgxkw8Ez9O36/1OvPxtAqJbKhrFI+iLMOe+yLxHZI+j7FLW1xuAmxlqrATilgKp59QCBSPDpZqfY%0At+bmwjnz9PzMX/3VX/Hl62dUlQ8fPhAk8Pu//j1fP3/lfF4IkpmnybwfhkTbMuBGzcC2rhC5FPSO%0A7I3jQFNLlbEkjmn/vCJiOtEl7ZKtviCNotZ2HaYCOE12WRfWbbWmY55J48C25jdytP4wBi+uTbNp%0AlMq7uzs+ffrE3d2dJ0xZ41scxTadaLHJiFMF+wNzPp15fnomf8hM48jkHjxVraHvEoeU0uVeiX2G%0AdV25uUmui20+jTK6KMLulo9vqIrQBHK1SO5UsgNHMzfHIwlYn595/vqF5fSKfIDhMDDcDKQpIRFS%0AixZpOI2IT8drqazLys3xyHG+YRomtm0hSGKe7Jgfh5EUR2pRcjYmyPl85uX5hfPpTC1lNzQ3ZJx9%0Ak1CfNCidwXFZK5a8YQVUcrR921bOp5NNBJqBL+Yf5KCCb2Y9TlxESOPFH8qm9YZkp3FEx0YsA8No%0AsZLrsvDjL7/wcjrx9PrKx48fef/+PYebOyYaW8towKmJxq4oeWWthQyMN0cOd3eMw0jZNrZqx1Tw%0A6k1UCR7PGkUYvRkOCO9ubt4+5NvqGvZGywUtNsWoXqiTzZ1Sm1KaxRCvrcIG85h8+GHXtJaKboEq%0AjdIgziOHuwdubm6Z40jIlfW8GrDj+4lo8GLvCuH3gy7GuPviWMOMF8kXWad5Idirb6sxWHEZQoAa%0A3T8o2KRTPOUHA39iiD4Bb7ssqdtLSgyWsiaB0AIbkEXJrbhcERgsZ2jtHjWt8XA4EDHwSIvaIVpW%0ATxWrRG1MooyYYXNUA4ZE7ZhpzZg6W8ksWXlZN16XjXOunLbCWgukRLo9cny45/677xjniTVnTiXD%0A+cSFauzGij6NiZqsecobsnY5nskDo5sgCjbts6FQJHiSXVOoMVoz6KwhDezFuzWtsk+nUkocjkdS%0ATE4jh3Ey6SPY3lxcvqkOBkbMCDvSC6dAZ/vYD7HiI0aTT+6+ST6VkmYgf/SJJlz8c759xXQpGtlB%0AX/fduJrK9QSUcRz5zW9+s7M6gYvRtPSCgz3pa08UqT6xovsOXBasnQPXSWAXf6A3Z7GfQZfP9cfe%0ARV361qVk1+8HIMEYYxK+LUBcQpQCMYkxC7FiqF+TENzkNuzEfwPYa7/2jdq6zPDyMgmQkFLh2pRS%0AsGtalszN4cjz9sjT4yOn1xdeX55YTq/8/d9+z9PLM//L//o/87sffscPP/yO1/PCPE8mJUrG+gpj%0AYggTYZwomm3I0Roq1Q1YB+Jk8usarClRjTuY0apRzA0LMb6LscGNObf/8pZTHYCsXFLGrPmHKp6o%0AI53mbwBeDZUs4uBxIEqkEsiNN9dMVTmtxdhBwZpVaUJMaiEDreyfs0s47BnxwVoM9nzFiFaTtLfW%0AqME8yCwpKTIdJsTTWtQHdIh5wuCNsIEaHiRR7R7ndTM/NbHEOZHKNEzEEGyoM84udbeYZgv3SJY6%0AePXaNos7ljQRU2RbM7lUky5WNwpV3RNaqj/fXa4SvhlsGPhVPUVT+fTpE//oH/xDbm6OPP2rJ748%0AfWE6zrz/8J7GYAANgZ4qZ4+jmFTL/6c/s81Bsqq6+/2pSxLUB3kmb+4m912yKsSIMx4siOTavPZa%0AKtpZSDFEq0N8KKfVTGtjTO5hN7LGAc3GAGx46IbaPtxqM28ssXVQUda8AsKYLNyjZmOw7KxGPPTC%0Av6uBLM3BTb3sv2JIy+4tGm2I2Jv4aZ6oRUwepyaV7N5vMQrWBhh7SsSSWschcXOYaM2MbWu1tKNu%0AGt1fQYRp9HSvufs3OiMI91iJkSFaWmVtxVj7Iram2lupvEjgeHPjKa5mgixBnH3gXLv9/ljv8uXX%0AX7nf7knvAtOc/mgfbU0peUUY0JahmZddXBPjENlKYfn6me3xkalW7obIzXGiLq/kdb0EOIjdj9KU%0AcRoRCZzXzJobNw93vPv4kfv37xGXrTUNrLnxujVKEwYZaGmiDJM/q8oQIIzWvIo0A/RLZ8v369io%0A20Y+v6I1kFQY00yioHUjUKFZCm0YRgt9wH2bxCPWm9WKxgppjL7cRTv71IIIejhE96u5nNH9PK+9%0AdXdmje+x2hC1eqRLlZrLYGur1teFsLP/u9eg7Q3GYgR4fX3dJe07C/nN+riSTNX6Zt9Z15WcizPU%0ALfXW0rqKD46sZlF1tpIYo17dTLx/dzv/i38G2x9Dl68J7oNpjHjxabOtMWNyGkhm4FeKl/q5/7pm%0ANwNv/nmvI5wZI+IMO60+FCper4jbrFSWZdtrmnE2X1ipVh/hrB3pO6n0s89unDpLsTXri7dt2z9T%0Ar6+6DK55n5zE2PURSF7vlVLYSnaWuX3H0dU24U99v9Albeq9uOPuDvKpytWfTTbkDYEYrCeurbkv%0AqbM7sbYohkSSbktjqdWIgYZKY0gJdDRLiy0beTom//l2nnRQ6E9JJ69ffxaAUG+2OiW9S5NUdU8z%0Aub6RvXieRvOHKWvm9emZZVmtWRc3yFOsWb7aBGyR4YbMjZ9/+oVSVm5ubvjuw3tubtxMehz9szVn%0AwjY2XxhxsMbl5eXF0siGkaUsnM8n1nUlDZbSNY4Dm3tUtNb1gdYsTdO0/4zgzWO9SgTTUhk9zWDL%0A2164d3PSeZ45Ho+M48i2Xq6RqvomkndJRc4um4uRaZ7MIyZGbm5uOByPO8untrbrROd53pPGLg0x%0AnF9fKTlzf3fPNIw8Pj8yH2dKKTw9PfH8/MzxeDQq7uvJQSV7KO/u7vaHMoR+eAemaWQ9Ly73MDmT%0Aoe6WMldq4Lopn6LFaZ9Pr7w+P3I+vdCk8fDdPR+//8Th9kA7LxB0N6GOEmwK0KwZTjGiLZpsy5lp%0Ax8MN97fvfZ2NxJBoVXl9PvHTTz9ZItuWrdjBPZuCTTWDVS9WPLfqE3jdr/vojAERN6xT2LbNoiZz%0A8Q24OT35uJt6m+8INoHrSLSbRzaXmtmBEn29RIYAaYykMiBBePz6leeXFz7/+oUf/vAHPn76yMcP%0AH7m9uyNOkek4E4eJbVv5+vzM4/MTS94Y5wPTYWaaZp+wWDOwA7K5IE0ZYuIwDxzGkSka6yI05WZ8%0Ay5Kop1e2r18ZQySJeBSxsYGCT1VKMGS/aWXVzNaNUdNAEqFJowVvImqhNvPvCetIRLibDszTTJ4m%0AXoeBkhKZzmZgl6OCsSj6QRxjNHmiI/425XHviRj2yW3rTXl/yYXRISEwiNiv0JM+rHmomBlqdV6D%0AoEa9duaQth5HaWyv6ICoin2O5lMGFUjR5DSxBqYUd127tgbVWIBBlSjYNBU1BleXPqin4AFgzda6%0AFR5PKy/nzOuaOW2VtSkyJua7W27ff8ftwz3pMHuCmZhhqja+fvnCcj4jYhPN6IezYibligP+68rq%0A0lvzlbDJR+hNQBRnQgU3V3dtd+nJfZcDtWmXTPh6dEmtpYYZayANXap7Ycvo1aHYQY69GGvG+kkp%0AvSnaanF2mRrrSKyisX3qagLWYcLO9vz2jLteWx28uSyjSyE1Otg+zzMvLy/mX3e1NyqNS9qlvjkn%0A/xQt/vJ7BlhfF3L2B9980DdTL/u7F6+iXlT2s7jvBZ3avPso1eqA0Ft2hVnSGigUfO1373Xc6Fv6%0Ah9JmrKBWHSgotGaFHN8+h9i+rj2psZm/kwzGbMjZfH5yyZZOuK787//8L7n78pU//PKZJW/8+vUL%0Av//5R07nV3759VdjgU6Tmd+710cjGOtvLR6T7Z4C4wgo4gahFWv8+nMtXhBabH11aZ/6f3MKoWKs%0APTXD42EYSMHkW6pK6UwpFfcQ87+mNn9s1YrpdVtZykbBzDODBPNM2PIfsyFUoPWjy+RaqtaUrKW8%0AAYK6Eb1N/Y3p0lwyrub2i4TBPAUVBxgipIkQTcJvBbLDIlopdaPUTCsbtEzAfkYgICnRxtHk4TUj%0AtTIMieM0mf9ZMUCmS6zrasDPtL1lpV1LP01hFBiipcxIycQiSKho29Bm0cyltd38/yqYDWBniOdt%0AZYyRf/gP/oLvv/+etSycz2eT6I8uPRX1AYd5Sqm4j49YMy67VJA3rBKVPgGvbwr5SDQSpf97rR2Y%0AgtaBx9ZlDN7c9SaxPyf9Jnhda3/X6lxx5qAE9rMvZwMNrMEQEHu+cjZWWMO8Bq3cDg7aGhNodBPm%0AeRotBAZvfJzB1Nu65oNLcVAnpciaF7a8cN5ODOnImJINGIMgm6+jHaTue415b/akVX+yjCk0Gvuj%0A5eySZJMYD9/6nYTAjXsGmReIPVv4++weQWpS9labR6SL+wSGb95POBwPzmZdWTdLIOosuQ4AmFGy%0Ayc40K3lZWc+LNYTDzPUyVG1s64LuEjWARtnOJu9ezuTnZ2RdmFMkYX5m3dsr2FyBoMYYrhjIpwEk%0AJg7jxMOHT7z/9Bvmdx9YNLCVRs2ZTSK5Nko1X8oYR8J8dC/XTBZjQJr5d0K0omr3o0uVg11UWs4U%0AzijGblKB4ebOnk0P5dn82ZAYCFNwVr35sxIcnKkbNbR9qNY6g8YBGOm1W+0N+ltgaAforpr8ffGI%0AgdWKMXK7HM5kOSaPq+7BEzAfW60Xb5o+sOnDdq7WRh9QdtZZcSaUmUvjSdndeLqP0C4yqFKMEWVW%0AlWbMb2Zl6kCP905YyEavE0wK6RYq9IFP2M/Vnp66f2bYe/AauuTRdpReS/ThVH//nWWz1xJ9/xHf%0Au5xhWWzP7X+31kbJdQeahlyMmTOMbqWR9h5SOrNVnLEllxqs/9zr3+uhTcfj0Z5N70fNM7XvkcGH%0AtQYQNcTuZ7OgE0R8ncm+ThpKbRcfpm7kbSCdp9uq7qDQdYLtNFiam6HYzkD0GhYfGFIbRS/fCz/b%0AhxgZiISo5LqhUpz0aX/GV6j39xdm+d/2+rMAhHAQpIMPlthlF9ZMcO3VwaDOvrm7veVwc8Pz16eL%0Aj4S4V0JIPt26WiBiF2eIcXdxX9eVx0flfD6z5ZV5HCi1uUeKmgQqjSjKeTmDwO3tLU0bn79+5nAw%0Ac+JzPvPyYkjw/cMdh2m2RVut+qn1Lf0upUAQdiaPTbu735GwboYmpzhwPlsUYf8efTo7DCMhpH1i%0AEWO0put8puZskgQ3cVa1BVQdMFrX1UCryal+0VJGts2ix9PNwPF4yzwfOJ/OCOKsGasAbo+3DO7B%0Ac/dgQM/5fObp6Yl3794xjiNPT08GCHmT0P0wxtGSdXKxOPc0j2zn845il5IZD/POjtKgaDBdZATm%0AlDikgbycWc+vnE7PLNvCh4/3fPx7nzjcH/h6ekZaI9diHiQI67JaGp1YNf3y9MxyWqm5UYfGcBh5%0AuH/POM+gQoyjA0Kv/PzjzyzLQkojYxpZ1pUm1eMwzZuoublbq41aspsGG4Kb3A8iehzjtm0s5/Me%0A/d5ftVqDOc+zb7LZWBMp7ubUqpZmYkCSUcRri8aguErjA/P+ub1/sJS485nz+czvfvg9v37+yt3D%0AHR++/8QD73gXB7baWLbMVqr5SAwJoknIUGuJLD0vUdaNViujCDfHme/u7jkmK97X89kMh9flzWMu%0A28ZcK4dknj6tXhITmip1XdiWMy/bwlYt3rxPTF+2xuBG2DEYoCcI0mCOVnzMCqkUUixMCMdh4DXE%0A3cC0n0j9oBpi2KcHnU3Q/1si7jpeK4CdjaW6A7n2QHoj55RxirEaY4xmrF1tcteqXT8RL8Sk4/aO%0AW6OImsm6Bow6bXNxWmhsrZCzyalSDMQhMkShLlYU4n5BUjdiayQpDIIXgnjih5shi5hxLOKSFWMK%0AvCwbr1vheSlsCjINHN+94/7De24+GJakAAAgAElEQVQeHhjn2ab/TUnTxIf7Ww73dxCEX37+eaf9%0ADjGi22bguR+IKNSSWdczMVkC3ZAi2hKCsYYkRaPPCv4MVZNlFJ/kSAfobG/vMqNhGGhNeX19RUSY%0ApgPj4IkSXhjaAZtMBkUHNY2V0ad/MURSMID/mrFZvADU/kO9CCy5OFjbU3ouzNVvwYpa6ptz7VKA%0AXBWgsP/Mx8dHPn/+vIP7vcAyYKh7GF1N/P/O4/UiN7Ehmk2YQvcz+obUVFvZC2pgBwn6ZzMcR7AN%0Ax/65yx/RitZCq5ka2Ivn/vqP/6N/n3/87/xbDl5kaJVuhtkc8Kr6zbMhlrg3+PoQNVDpeHf/5r3/%0As//yv75MLBHGFM1bC2t8YhBnUJh4J6REGAabIgdjyXVm1fl8NuaAWHxtv8fdPWcPdRXxdeaf1hvt%0A7hlwqYIvn7O5L1NnG3QgGO1+MexFbvCG3t/M2/pvAIROBPP73JlIF8ay7JPKf/QP/2L/HIIwTwPN%0AgS5LGDRw1YBnXEp21bSEvuaqNw1K22n6+NoeEJ9y1to4v57s+0Tz/OgT61ZtAl2yGVKPcSB52uMw%0AJrQ2XoNwao16PtGaElSY0sA8RsSlajFGDw7J0GSXge7fU+zZLs18QMJokfYa7CyJySQTrW6sL49W%0AMku4THi/eT6ayzFjiCS/n79+/pWn50denp9N/qrK+XQmDjYIKA1Ks6wsVczLSRrGHLf9pz+n/V4R%0AIKgPmnwd2CzI/Zd28Meen9obVS5LZmeg9vUmnZHUgzq65MpYYQ0lZwPnd5jBmTHRh1Hiz0GXz1jj%0AWkCUYUh+pluk+DzPZm0wJBtINFtpEQPGOljTBGg9760xjpGyQS0r23KmTYkwOwNCje2oxSKkjUvH%0Aribow8sYTCITeuBBU9b1RMsbaRgZ04AWk5GGcHlAYwjczAcbBherQ7Sqe1gOezS5NmMXld6jqEAT%0AgqQ3gBB+P4bh4i9oAJjtGbo/X+7/15R5GAlNyaeFRQLT4S3Yj6qdP7WA1z8hQNsWtm1B15WhFeYx%0AcRQh1ExZMyPNaic1prVUSycKMVGafZbj7T13333i4Te/5fDuO3Q6QFF75kO0tLi5s0LdAyxGVAJt%0APZPrYvU+JkU13xWTvuyyx+b+J6VS2+reY43WMsMQGIfImCZj72qB3SvKpGZEIatgEtWNvC0UMZ/D%0APTo+JKIks60o2fsQZ1fEuJ+p/bp2VQJyAUngijGoujOMJVz8pESspiitwubJarmSt1frecaZJa1s%0Aa+b0arYml/tox2ZKJnevKbH5f29uxDwMAzGlXa3Q/LODSanwoWO+TiQ0FgLgwxGtO8CjwHyYuQlH%0AugfS5TpYbdNa71nZQQzco67XPdH3z4qleJdq/dAwDsaCr73fbTYsTaMDOX1AdgGTaik7g9v2G9nl%0AaZTNzuFk2XPB9ztToHRWVPdXi6TAzviUK+uKUgtlWZFSWbdMTJFxGO19BbQ2G/qoAWlxMIuXYTTb%0AlOZ9SgzB7AJE9kExClsHzcWfxxjcZ9Yl8P7nLkp3B/WvBnT73uX32MtNJwaoSwd77H0hDF0O3BiH%0ASEwzSCO7DFvFmW+te9z+aQZ7f/15AEJyoZtdJDJWkAefgl5PP0MwCug0Tdwcb1hezxf6l+IXtX/x%0AywQYL2iMEh92+vzg7I2ffvyRVgvjOPHu3XuOxwPrshIi5LxSXeNvnkD2itFuvG30hhD2g6l/N9WL%0ABrPf+C7VUmciqCN41xrOEMwEqzVFrtDPa8ZUvy79V2tGOa2lMk9hl+D1WPDOMlq3jZv7O8C8fOZo%0AEq+8ZZ/GB4ZhNPPVaveh5OJSPHnTnHXEuwNe/Tuuy4LWxhjTjkzP8+zsl2obdLOJ7batpHFA1TaF%0AwToBaivUatNxQ2Arcxo5DiPP9ZVtWXl5feG8mCno3fs7bt/d8+Nf/55UbTMfx4npeMO6GWhYshVD%0Aj1+fWM6LgWbnjRhO3N48cJiPjOOBaZo5vZz5+vUrry9nb4biXrSh7Kk+OyLtzJ7OcgP2gtxW4+XP%0A9kLumm55naSX80bOGzElYurMqri/v6qZsLUugyyZHgWct41pnLl7uOf9+/emhQ+B5+dnfvnlFx6/%0APvHL5y/88PNP3L674zcfP3F7e2vTsfs7m4oHA6KsALbkploKumWbsI4Tt9PIu+Mdt9OMbJnl5YXz%0A4zMtr2zH2zeP+STCwzSZgXgrlLxR15WyZmq1gn5ZT7ysZ86toA7ImKYaM1dU3YvkVip13ZiHieN8%0A4O54yxQjrVQGhZtp4tyuGBLai1t7Vb9W/YA3M+DBGnvC1TNV3MtD3oB3/U0Fo5vi7x0l7vI+05I2%0AqhY27dN2k0k12AEvi6EP4EaeGdiasjabFvZ0A6M+RlQjNKVsC7EUQitIywQtJJRRmjGD8OYgBIJ7%0ATwiRqkJuylIrz9vCSy6ccuFUKmuDeBi5//iBD9//lpt398gw2jqvBsymaeJ4c8N0OLCulqD1+OUL%0AZcvmj6T6xtDPAKGKLpcmtX/nIMIwjgxmZuWSuuaMLXVwqHgstT27Zrp9iUMX9whThRgrIpUQbH/v%0ADK4QjCFiKWMdEBIHivCi+o/p3L1Y2nzC1vxA7sal6TJK3PfBb0GazpoxwL9LQr1Rk8sZ1Z9rVeXl%0A5WVng17v8/0cuWYhXeJl//jA75+/F7P9e/3tLztH+p8TDTszTr35qS7NliuJd2cHqRoLrpZCKW9/%0Azofv3vHhu3d/x8/+v//61/6Nf/P/kff9/+Krs2aG5PsQvedyert0SQu7mW8zHa2zO7pTiiKW/UjA%0AzC4pIA1GCVRRNrW48FEGAuaXFh2MLDKiKe2m96rWsA5DQlOjriNbSAxueh0RtDaCRqIIVcKbZ6O5%0ABOn61Zm2LYQd8JPdrDxQsAbRvOb0wkb07/3tk9JKoZXCmBK6rfyLf/6XnH76BYLy5esXpCnzODIN%0AI1mNVSB6Efw1BIuE93dWYxday8VuUozoPkiyz2qfpnqabWdvRRFv+mwoYezGyz6wg5X2LztLBFVr%0AVKL7jViUDdoyxnOxn1+D7GebY6B7Kpn4OooBhhAgBrSav0YQ/4WxuWo1aZ5ECxMQ904KYowt6DLc%0AAONAPB5JGHM4SAe0DTgdQySMAUJvYWwIXGozL8JcCE0ZozClxOD+bQZWV+JoPzer7olo/dVZ2Db/%0AMVCopxbZmcabAZPge6xYNXDNFu3Xvwe9iD9XNVdfDfZ/957HEYKg0HJh1cXZZOGPzhS0+q30+iQ0%0Ak4rXjUBjjDCjxFagVqSVK4aASdepxQDHkBwQTqT5QDoeqWngZIovSkzEeSSkEeJEDQNrqUgajbFc%0ANquEosAm6GbfuZvoDwO7l2ZbBT0v1tRrpklFc/Y11jgFYWqFmDdqmFEZCWEyryBxq4kY3IjfgSlt%0Afl9cpqYQaLs8OwZjHMb49vzr57KIIK1SQ9jvRVDfW67uY+9PjXF8sS/hag1102ljpU02bNiyqy+u%0AIuP9lbObCqixw1qXkQcfgEYz978wdvJOoDAPqY1aev9p/SSqJm3r53Ire39tsx7ZAa2uyrmsfzNj%0A7/Xw9ecVEZO1+fU2AoY9g7HLr5y90/wa1VqNeaiQs7PrHHgyz1mz9cg5GzGjD2n9ZTYr426hYs+a%0AXI1G9q3JarpgIQZF22Ww5GdDZxXtT67I/t/AhkQ5N5Oei4AkG1a6FFDovXZ102xnDobgDCX7DFWE%0AUAMhFJeFDb6GhBDaDrKpKnnL+xAgRXGQzp7R3iMizQKVXMmw5ELOKyn0BLgFY46bTcWckiVL2sbu%0AQ47/q7rvzwQQui66d6NKuaJRqr55gMfR6KcHT04aHaHuhWynyPWH7PJzHPmVuDNqYojcHm8Yx4Ff%0Aa+HpfPK0pZGARTaWbIu6+iTUNJw2mVpLpi1Y4+7AUGuNmJxu3BqEa1qdTU+mabC47fi28dzysiei%0AxBiZ53mnD15Pny0WcNhZVdu2MY/Tflh15sU0TfRI+TQMhBT3mOZO++/3oNbK5sbGPZnM0toa6kZ4%0AORsSHGNk9muvrVLKRo8+tHQGB7lqpgosy4lSNo7HmZSCsXVqNtlRjGx5s7Q4uiyhJ5FZ85VbZtkW%0AjuXInBLzaBOUbVl4fnzm+fmJddt4+O49n/7+3+Nf/G9/yaYViZGb4y33Dw+cXp54fX3l8fGJdw/3%0AnF/PnF8X5nlmbbapfvr4W+6OD6Rh5HRe+PFvfuaXn79QijWRNhGtO2Xx0uj1xtQKF1GlOdLfTWi7%0AjrmWsssDHc93TXqiKTvoYBimHT55rWzSyLkbfbZdstFaJDsgSjPqdwzDDpqO48zxeGMA6t09N3cP%0A/PLLr/z8y89sj195eT6xrX/YpX43tzdMN8J0MIpm2bDpalPqliFXWio8HG44DjOHmIi5UNYVtoIu%0AC1rMw+b6NfXEEpc0bMWKEWl1jy9VjxW1CacVg0MUAsbsGoNt1ElAQiTExJgG7uYDx3GiFjM4b6VZ%0AwV7zvpe4RmVvWrdy8d5CxPxkHIAOknYwIYRIRPdmW3z8GnDCiBfz4nIVSyS0tdD8l/ng21quCkUL%0AFaFKJHkB0OnoLQRL0mqmFy553b+rJJu0FsyUN9ZGq5mglUAlaDERmODJXQoSSLPp8G0C3MhZyQrP%0AufLry4lzVYoElqaEw8jtu/d8/PRb3n/6DcNhJjcl10oanQKbLIkmDYmPn35jaRBb5mn7Qm1m8Nh3%0AXmsmbareij2zUYQoimLG2XOb0Tb6OVDJpZGrmgeEYteymtmgSIUrM12A6HubNmM9SWtXmvXgUp5m%0ApvpiB3P/1Rut1sQnT+VyXjjdt2vR19VSGBtXxWGfMOqFAfpt7d4BYvMAcSASuZxX+xAg7Htgl5/s%0A06I+EPGJZAc3+97df/7163rqV32C+GYd/x2vvv6vQdT+s/oZ0X/GGwDcJ2i5Veq58N//j/+M/+af%0A/Bd/58/6/1//775yzvxX/+Sf0DAZW+syJo0XcNHPMVoHK5p1O9hZ03lKsRkoJOaWjHjoR6uKlEqs%0Aaqb3rZDGkViy+eAoO2BtrM9AKSYFbtmB1VKQ2oj++ZJ7rWkzH6neUvezdcuZbX3bUJR+3o7mc4NL%0AMkYJu+xUEcQZHs1B6C4d+COGUC2UbQWsFvvD7//A68+fub07stFIaXCD+0AtjdDEfLLQPRK9P1O7%0AyXdvKPXCBhIHbXBGWW/gaGVPz7W/chku2b4QfCINlvR1+XP2/6+8vmK079wM+Gg0pEZKDGixc2Vw%0AY1JB2dOT3bweH3wMISApIESSsyrMcr/RykYx7YP95WSsDSTuzY8NBsw8V4MyB0WmwYCNFK1eDmYa%0AHEbhw/TgMdEBkQTBaqfT+czy+kJolUZjCJEpGHg4OAilqowihBTZorxJY/RvZ2c7epG9ipAC+zMR%0AnNkToziY4tYP7u10vbUqJgPq626X+obqjajJB1XaPlxq2a+vS0BLkDf7MJgZddBmIIJLmRKNJMow%0ABGJrxFKI2ohaSKIEZ0rZYjOZW2vKtmXi4cjh5p7D/QPpeIMOI5vAum2sKsgwG7jn+3+MkRaSsQhD%0AYEAhRTQlWhDKyQY6opVAIMQR1BnLq8lDDRw1I98aDNTagjXAQ2vEGW7nkTYkskTODbIqMkRGMV+0%0AHLrExwDMIALVe+HmzCZ6fW5rAVWye4Hh3aJitbYlNwfbC68M5Y196b2lD3IUk/138MhR0r0/6gDG%0Azc3NPsTp5/D1y7wQxZ8LT+1zr59alFw2Tucz5/NCyYVhLE6MGIjjSBEoWGR9x3+7vBdA/GlM0T7P%0AkEaGOBAkGHMmX+7pNE1vPID6WV+9nu8ybnzoNw7DbolxXZOguvfAxszNtq85yh4iu8F0CEJOkT7z%0ALOVCDFnWE7ms1hePIzFFD/yITFOvvW0gK6YidHmyy/Kb7nueYQcDg/t+NtVdwWJ4A5SdkRnMjwdM%0AEi1mLG77sbGYjD3dDHC72t/Vzcx3pZNN/nwIaUPNWly+Jy6/957fengH/at5WrVqAF8KESKkpiYN%0ALZt7lmVb503MTNolkCE4SCvaEbM/WnvXrz8LQAje+jlcaxbNRNMWV38g7SLbQ3ZwCZIlZkWam23R%0A+gF4kYGoL8TWTD4VU9xNpR4eHpxC35yp4WbAQ0IwtHFdM7rJbsrVWiOO6UJZLtnM6lrxpjBSamXw%0ABr+1Ri7Fm5qLKee2GQgTibtm09INLFErxrjTgTtSDOwxhp1Z0q9LB4haa4z979fqbA/ZG5suTepg%0AXK2Vbd32gj+GsANGdo9kZ2KN42gx8sKeFtOR2GmazN9oGkkeDdn9L+Z5ZpomzufzpShBOpC5e1wg%0AspuBx9hRXGMGjCkxDzORQF42Xp+f+fr1C8u2cP/+Pd99/wkZzERUUuRwvOP+/oGvn3/hfDp5k2XJ%0AcTFEn/xXxunA7e0Dd3fveH5+4a9/9wO//Pgr63LlRF/NTC6GQJzi2/Xa19kO8LV98xMxNpk6KNjN%0AcDsYFN1gsrPh+voYPd0n58zL6cWAvXTxoLpMK3x9N7tPnYKK6h4NOaSB4/HI+3cfuLt94N279/zy%0A5TOPz488fv3Kly9feHp64vbujtv7O+7f3ZnZt6qn04lr74XYYAzRQJ5t5byutPOKritziogMTPHt%0A9tJqNs+ndeFUMxIj8zCZWKEZ5fEuHohhYlKjag8khiikYADP5FPigEBVylBJaWQaZrQ2TuvK8+ls%0Ajc5xtuvpHl3dl6Hfo35Pq9/Tul1om0Oadj+XYUyXvQjTHQtdpuuGrv7vVc20L8S4b8wSoLUALds8%0AvULVSFGIamk2URVpBiYGlIQw0CitkEtGQ7JkB8GiVP05ia0hLV+KPi0kmvkQ+XqwvXQgjRNLziy1%0AsqqwtsZzbXxdG2uzQrvFxHy4YT7eMsxHRJIb9CkQCMG8UnKuNDU99jjMPDy85/zdC+RCXTfqBlqy%0AeR1FM/zsz4Wx4FZivEzhbX8s+3outZKb0MJghrtcJl6q4tOei8y4FzPmI2G0X+mDBAdtujRR6cBP%0Ap+pemiVjLkUvXMQn01c+Qw7amAeZm0qH7on2lsVz/Vq3dQeEOv28F6wdPepn4PXP6eB9Pz862OT1%0A6BtQ55IG0qneevXv3uCKAdCdHfXteyDsINA+CecSr9tZtR2U3jZrMEux4rp/dQu9azQap/Mrf/jx%0Ap7cXpDlLgS7CwuQXpezf79Luyz48STE62AnT4cDdu/f7W/7hhx+uzhTbj1MIzlJwnzeshsidrRAi%0AcRiQYGf1uq37fn4NnHU2Q/dwuGzs9iH7pP9P3Ho6NGq3Qi+bkLydcO63oP/+N8XbZV19+7f0+g/t%0A92b/MBfMYQc/c8ks52ckTuaRiHslBEtoCiKk2D+HQyPRrnsMYkwd2l5oB/EmWi9xyNIMmD5M4+6D%0ARC0mPzG432jtQAtC08F9FHCz2ExbN9q2GgBTM+Fg/o6DKA1LxUKhbplWbEIbv0Vw9PraAKKWPiP2%0A+aW2PXEwhrAzHKP6BPzbe6rOTm2FMUQYLBlnWRYzHXdGNPVE0UCTwSUbzRtNrw8wwLs/y+rvLQ4+%0AXBjX1fc7gEgpG9c+QXab+/MN3SZB7Ksa66SBSt9rDIinCTVZGERTk30oUJNQQ0RLoa4LrWxIa+an%0Ag3gKVbjsKQ4YJjFT5SZx920LwZL1YqsgNrQNtRqLQtT9FBVphRgCQzCZBg6+BJRxCMzDwBBsPYUQ%0AGaYDWm29xpiQaAbhtGYehe6NNWAx6hElOquBEJiHxDDPewrwmz3Qr6tgaylGY592Zvzl8bP1ZP/d%0A67g0vJHbXv+TepOaBmMcULI1hu2yP/T92ZL8OgOm0PLyzbliIKzWgtZMaNW9x5QpiCWJ0ixVVJqB%0AWdoMgI3dUUqAiISEVCHOR4bjDWE6kmPilKvFc0dYSiMMSkzN7kpn3Rl12ljRw2TsJ1G0ZjQO5LpZ%0AkyqBUYAwIKEQB5ODBQGqf4+8UbWyts5AiRyGA1NoINVk9GK2ESrQXNKlammiIfQhXaUP6frrOrAh%0AdbZVtTXXXCq3swdj3EHZfd+8Iix0AFGCpQS30vaz23pP3WuCzsqd55llWXh+fraE6qvXdW15wYPt%0A5+ecqUX3ABnhwizpfyfFYbcpkG2j5ovfVfKaf2cIA8M4MM0zQ0p7Etm3nju7RFguP28nWoidhD2g%0AwNjwb2sXVXv2o3twmR3K5YEQfx5arRTaPmAfh65ocTZ1jLx8+eL7U2M+zIzTRBpGoriKSMxT0vac%0AC1YQQ0BxQ3H1tRPM/3f8htmcS7E+KmxIGIhxIEQliR2CtnUaScGYPG4Ejads1nZJ6Qt7WbCfF+p1%0ATrfwq1UdYxCmFFBNqIxAostxjVnlZ0WxepFxIMVEil6/ioX8DEOwz+Gps6g647Mz2C7ny9/1+rMB%0AhLohlDotvfp08g1d1v9784UCF63dOI4midqyFyhhX+B8Q7uVBNM8E4Ly9PLM09MTn37zkZubGz5/%0Ajjw9PtqNEPNPiSFRt0rJXoAwIwLTNO5eLyHYpOG8LuadkRLjZA/q9eTXJsK2QU3z7ODS5pNXZTlv%0ALMuyG0b3NKq8lV32sHqq2HXKSwcmkoM/p9OJ+/t7Hh4e+OGHH1iWhfkwo7AnggnC8Xh06Zn54HTK%0Anqr6NfKHbgj7dLi2SsJ8YBAxcMkBjC4Nu729tbh71f33Syk7QAXm5RTFKIjH+eDmihcpjYBRkEOw%0AuPGy+YMeuTkcLdFhXTmdXnl+fuK8nnl4/4GPv/nE8e6ep1Nmy42YBqb5QEqDpSuVSl42fvvpt9St%0A8no+E0Liw4cP3N7ek3Plx59/5ce/+Znl9WwbvFgRXJqipUHyqO/qTZ2wS2RKM2aU9ZVGwY/JmA9G%0A+1wdwLM1WateAKNS3kRMz/O4gz+t2f1JITI50g0mzTAwrREkMQ4jglC3AjNoNq+ArWykMHCYFFEr%0A3h5u722DI3BeF/Mm6P5K68owJO5ujjzc3Dpt39gyh2HkGAdiVfK6wLIyamNIkTREgg4cvjGVLtvK%0AsplcsbRiHh9jZNTAEDyRK8IU4MZHkVFtRjME8wCJYqbFBiBag9YQzuvK6/MLSylkn5Ysr4U8TFS6%0A3OoCDvT94Fri2NeoKpTcmGfzAZNqvmSxR1aK7Pda1CfL3uA3MdmE9kM92qFkSSjOSAmBQRK5VKhK%0A8GmscjEojikxh2AMuVYJakwjFaF6rKwAw+7+YQVvbGreQX0g68bnJqmCZa08nldei7K0xuu6cVLl%0AVOAwBu7fv+N4e8/NzT1brvz886/IkIijmfqFY3LQGfJipuJxnJinmQ/ffUBz5pcff4JoyUG19FSL%0At5LXUirLsmCTTtxI2663SSzM1wBnR9rQxoyyFSyWPlpKmPl4dSqxTVOqe6h0c/a1S576vRefDHvz%0A3wssm7rZgQ/OBHL/t5AGK2r7OdKLDQei+uRvL+qvXr34uE7jkqZXgxt74+5r0GVu67qyLAsil5TN%0AtvN/dX/v6+n/DqMIgF6dfbr/Xtej/ynwahgitdqUrn/WWjOqnS3UdjZszusFTAuyf/fWCqVsCMov%0Av37mv/0f/icrlgBahvVMy6+EujBII7TC45fP/PTTz5zWytYCWSEDaRj58O4d33/3wN9//8DNkAil%0A8m//B/8h/8l/+p/vn/u/+6f/lKVsoMYi/O545Pv7G74bI8eWuRssLvfx9MrvfvmZz8vK8cNHPv3F%0Avw7TzO9//pF/8a/+Dz5/tQJ0GMwgeZ4OpOFIIVJIkA7IMBsrAVucdR8C6Js11qeErbkXRSnUte7D%0AOhEIoXu79LQW9wS8Bgib4kPJN80KfZXWimDsmrwuLOeTnQuhEUIjRJdlJksSst4qmsdA35tw5pmz%0AOexYs5+jYn42Ppvzz9sZQXjFbEVzTw3UYADCOHQJgcLuS6HgTbdgng3BIUDzQKrue2YR7KNPj6OD%0Ae/g1sVrCntcUAmvOPvW/evaa+ZFJMrlxb8BRoRXzughDNL8K186Jhr0JCN8ONkqBZvdQa+PueGTC%0ArAGKGAOybYXAGQ0jLQzGZPDp/SXN0p5ji7Gmd0k2pBB/v+pm6tUAIZG4+wf5A38FCIn/b9i3n6B+%0AFmnHiXpjYgwUyX3ibzUL/cwyNBhqIbn/lp20BoqI2JkjzQzIo5tBIzaZHronj9q9ta9nwyQcGBHB%0ArBDcwySqkFqz++zg7xCEIZqEq7M/YrQ/a88XJGdULN0/z5v9LkNMKFEUqRYCMKfEjYer1JI5n9ub%0Ax8kasK5UsO+1y/53tNobY0MLGJIxjG0ffGsqjbisRnHwyuRrISZLRc4Xm4bm9yf4n1d/9kyqq9dv%0ASdRCyQuhVfuuGBg0Boi1Ia0QtFlil1a333DQVrHY8AhoIE0zcT7COFNiolQ4t8rSGqsWNCSrJzl7%0A3WPexSKJlAbzy2yVMdi5VipUSUgYESwqu1ARacQ4kg6B4L2EqJpZusvYtGTK8soWkg/XAsOsxDQz%0AakI1sC6VGievpQJxMusKrW1n3fkJTdVsDXvssj+7TyPm04P3iLkWau8txdQgUVydsZMKDD1v+/3H%0AdZ7qTXdzpnfcmTX9LJ+midfX12+YXhcGTk+t7kPKvj9E9xAdxoF6KOZBJF0hkLx3MKZNSomy5b0n%0A6L6tIcC6rjZk7Z5P7QIAXffH10odYJeCX36vr+0LiNWBHxB6GmjfAERwxQh7zxOjOBB1kdJ3ad/N%0A4UibbChYqiUvSwjM89GStQfzv6QpeVnQNKAqbmcSLJjAn8Ehpp2oEDXuqXCj+9P2hMnc7Gdpaear%0A616b2sGrfUM1FtbgQ8Jts1CEUjIJdqmdyeZ6rXypwUKIfv1k3wNzWam60jRTS9qHgNeDqYD1azHN%0ABEmYCKwSg5j3VAOy+SNaTXGR5u1qm3Zhhv5trz8PQOgK7dyjdVX3RXLtKwTsAJBF8fXFZAhpvZrq%0AxWjUWcV1wsFiHsdkqU+lmdHu09Mj27pyd3vkME38eD7x+vxik+kQOcxHarWEgCGZoWyKaW/U+xQn%0ABEPza6uM08DheLRDp2ZaczEVtaEAACAASURBVM8Lf7hCcEMrNzfFb5ghwm1vNjpTKFZDvbvHTJeV%0A9aa1T45bU7ZsMaziVMVpmjidX3b0GTUG0bauHI9Hbg9HXk+vdOrb88sTH+sHxtE0quLpCQgs68J5%0AW5gOs5mH7Z5MpgHvKWW2CUYzYg6B2mz6OnqEryU8+GMRhDSMVKxwbp5YEV0na5tx9cluZgzzbjLa%0AamU5vfL89MTryzOgPLx/z6fvf8PLr0+cXLeLb661VE6nhVIq79+/J8bEtmXmw4HjzR0pJn765Rd+%0A/PFHXk/nS/H5zZLdk6VE3NvoUujuDWToPkvxAjps2x4deBlcevKQGnMN2O+x6kWeJnKhcwYvti32%0AvhuzGcuj60q3LbMuGzfHWwPvnDa6LgvruvH6+srzywu5Zg6TpdY1bax5swnysrCez5R1oZwW5mSs%0An5txIrnhXxJLcpAhMbTGIMoogW09U5a3ptIlZ+ZpIg2RWfD0kdmMOcdktNWoDMDWDFgcJBCaMiX3%0AslKscFKbUsZx5GVZOJ1OPL6eyEGQeTIQsUEuG1W9yY7xDTh8vTnGEBlHAzWDm68NLkPqfhJdf9z9%0AgQJdZsCOvE8H83sxmiZAtQj6EKl5AzWvp7WZl0RTk1VMqr0usQNUrFAfg1B9Wlq1oq2Y/w8QFY4I%0AUU1+EVyyEbUREQNTJBHTjGridM68vpx5WTZ+3TIZWEphE2G8mbj77jvev//A+/cfUBVez2deTycI%0AkcPxCATWZSMNZuocFPB0kBQTd7f31HVjeT1zen6m+5nlXHwq6dJgLBlEN6Nrx2h7xZCSsduiSe40%0AjGSJJpur3bvMDE1DTKRxRHp4AG7yqD7t82jsXAuhvvWf63ToN4ycq8NyN4zUyxSsM/a6ubv4OST4%0A7e+06j7Y+GbD2GWL2FZkhoheFFztA70Y+5ZpdM1o63/m+s9d/qw11Zfp3oXp4p/kajjRrv7O2/9+%0A7WW3gxr88fXpySJdJibIXuAaQ+gS6WxTViv4pbkxZRyI0swoV62RKEVp0qhq3hlNlTVvVmj2T/sG%0AEHl7jRSTaFhaVKV0g8wBay6GBC61OBxm3r1/4MfPj/z1737H89Mz8zRbsmethCH6mWlyqeZTeZEN%0As88Tf+Z6k+0DK5/KNVVPobRmx4flftWNqWHyQQVxWbLYOhdveg38gCEOF5Bvv1s4hFONzRaVFpUa%0AbaosqqTqstcwMY4HYogmnVJB0kDrNHubapgpbpdeqO5gD/izgu99TuuVfj8CoJ05pP4zXXLhoLk1%0AvH1NmkQ2erMt2vz9XMLRDBQSbYzOEBuCefGEbo7v6/VactS+efhaM4ApNbXPWBtNTWbTPE5ci0tp%0AvNnX1vz99SrJqr+hgVQpCIOzpaQ1B6IMfdm2Bdu4C1ltQCFyGQo2NcBcseum4s99c5ZTCPQ0r/05%0AFxtqmGzhUpdcf7q9wSttv2f94/cwuw7Ad8TB2IqN3fS3eJIWMIgS0tUAxIHALqXoVkUmlQ/uKSTe%0AUAfrlbtBdwf93Exa+z1XZ5PZPN/Xk7H3+ncTB2J6/UozpqhJkcxjs+VM2VZq2XaGlWglaDSGcwhE%0AUYYQOc4TN7c3Lv/b+OYOW43uay4EQWpngfRL79e376/9uvcD/BoPAg8RwOuH5PtDh39whmV/rr1+%0A0I75q7Fertd1UyiZUI0dPMTIFGHCvVzc4J/qkdmoSWH65VMskUoCLQ4MxzvCdEtNI7kJy1Z41caq%0AQsHYzv3HB7952qBp9OtV7DkNELQi2bxwTHga97WZkj8HskIoUI39K8XOUPNPEupy5lzt3G+1Mt9X%0A0nxHSDOJRNUIGmgteiy3XbfmTXy//qqXOrtp9xxkP7N6PVBVd0/J/aY51cPA+EtknbEJfZfqZ7qv%0Ahb63GSvcWIQSBmKyNOXDYf5jH0pRTxG2/aMWqzuq7xlDGozxHyPiXjvbtl6GmBjAMo2WUKxjY/OQ%0ApeZndIhu6i/Jz/eGVgPkrW5xWaozYftwq13VNWBAQ3DAoT/814O+67qk/963/sD2DOmuZKjNzOl7%0AT9VZWyFnlMK79+8ZhpFxnPagoVIqxWtL64Gst45iQ8QYBlK0RML+87OraGLoIK9J7sT3X8PA1ckl%0Aww5yie+j9sEbKZpscl3O1iNtK6WsTDFRa0RcCitqYIyIg1WC1Qr7vmLEiFwqaKNU8ypet9XSp6vV%0AmcNgEmRbaMHYpq0a26gINZjSROiG185ScqCy6R8Dyn/b688DEOIig7ou6uCyIMEW1/x/Mvdmy5Ij%0AR5bgUVsAuPuNG5ELl66eGWmZ//+XkXmYhxaZlqruYg3JZGZkLPe6A7BF5+GoGnAjyXqmi5CRmXEX%0Ad8Bgpnr0LMuC9+/f4+npiZIZa4rd7NMbZcA2aj39c2QRy4hootwhMnI9xYDvPnzA4/4j/vbTX/Hx%0A4yfs5huj3VDPxoY7ShiLenj6RDbGjO/sWBbKpuZ5wrp2iBDxbTZBjGbKy6Qwyqdqp2nYvhew0SJw%0A5T4mLg1zsMAlLTElGrZaA9O0Y903dCiut9sAJHzi2Ho3UGDD9XLF0/WGL58/gzV+x5cvn9F7w3KZ%0ACeDEgJCoNX15vOD1/orn794jLxkxR6ApabAiWNcH7vdXODJcyo5kh+W2rbjdrjxMRRGs2YshIOYM%0ArRW1mvygkXYeJJphHCd7zdhK05wRYsBed6zrK15fvuD19QW9Vzw9XfG73/8Of/63P5nU6hXrY0Or%0A3Kju9xXrY8P1v97w9PSOwNrlgtfHho8ff8XPv37Cp0+fmLSSMlrb33gqAcckn2y0aAWeG7QRpBFL%0ATPEDoJSCx7qOJipGysRw2lDneUYQGTKvx+MwVN+2bSRc7VtBj5aCtDfUrbIYj3p4RnZFrQSGOEHg%0AOnmtdwJ3244vnz8jpYTb7YJpntFB09vSC+brjNoKtvsdv/z8N0QFbssFj2lBeN+QtWMC8JQS45lr%0AIXDZKuq6Yv8GEMopYX5+xwSTECnRVHoyNCFrQUQQW0VsnLSkAKB2TB1WcFNmsLeGve3Qfcej7Hhs%0AD2xtR5eEOCbcBjyEA9Txws0lRqNZNrB4FAnBEu5sZm5kWTNapWFgkECG0Kn4my95fBcAdHT0nimH%0AWhZo3bG9vGIrOzx+OKhBdcHMTYXfKV0RekWm6QQZSGTpAxIxieDSA6La4d4p63NT7K4BQTJUI9a1%0A4PPrHV/uD9xrw2vZsUPQRJCvV3z4/gf8+Ls/4Pn5PW63J6YJxgxIQhemUgRLulAcDYM3LAgR07zg%0A/YfvUfaCX0PE/csXdKyk2zu7QTH2TiipxNu2DR16sAS5nBIkTwgasBdOvGD3LEZGgadpAiTyeVMP%0AIlAA9QBy9KjNv6VDnwEhwIv1eBQw3sD6MEEEoQtEWEhxP7cCCCxSHBDyWGV/eePq74N/BjYGOAYh%0ATjF3ia3/PC9cz+eh//N54uiJT0fBe6xpb8wOevoBQJ1fh5TOgGY1xq4z7QSDBedUexGM56X2Ruk2%0AfFJYx8y2t4ZWisUdCyQymKBphyKhi6A0QM23ibolTuU6zHMJp5t6etVWyGwIAb23kVLoZ2JtdQwn%0AQgj47sN7/PH3v8ftcsVj/Qs+ffwV6/2B2/MTpszCNEpAtlS8KAlBI3oI6JHSKQ2CkLzRN/NttbRA%0Av0f2PjKAKkCfou0qLOq6DxKgaChMWas4+VWwE3lKV+9JRlS5+H0MXvAxnr6goWoz9qpAmkB7gCAh%0AxkxfBQF8SDB6qE6mg4NRHWTQQDmo8cosuFwD1hgbUNG0QiyK3uwfsVemVJ5/j0/qFaxcRSh9JXvE%0AANZ9Q9keaGVHABg7bvVdCJQL+RS4hmjskfSbpTEkmHbFam/QBijoxePgDJksZ9m2tbPh7U8UuMeM%0ADHmZWvLfNCUUBbTSNyXFgLLRXDdPE6CgpKarJRrpuF5Naf4Ku+e+x0ZrdiUSaFR72HqHXX92LaJi%0AUitAGX/G7xNbA7ZgBGcp7WlqbAwX90iRwFrXV0gwcEkHwOO1i5zAp9P+Km+BpOBXzUA3X8DewPO6%0Autk2EYfeyeLogQw1qqo7chYyucSS17SjlB3r+mAwjCV6RQPAemfKcEDDFBNuc8bTZcH9/sqY9zP4%0APv7nT5SDeTKGfsMn6ASGq/07Tj0IPyOBF7V9QJQsdw5byYBXYWpaUL+c9g6Ez5X24/3xTXaEfUPS%0AhizAEhSzBKTeIX0n+9TCQKDN9kT+8AYwwhqASISGjJgX9JRQVLDtFQ90+vVIgIYMhIPNRzYvwTvt%0ADXupKGWn+bY2C7MwM+tagVqQ0DAn0Ptz7Pe2RGNysitEzTulK7pu6Pgy1smkDfn2AZfpihQSVu3o%0AlYOKiAQxYMdBeBUxHoUpOAxcqpYC5We9y6o5cHIkydaUHoMR3kobgDrTSI79xfdwZ8uVWux7DBgI%0AwMUT9877if2M2po9Y+yLNuvp9hiRpxnzvFggSxuDdwBmITFZSAdVJNGAlrrTqFk9vdESWVvr6NVS%0AkbsbvPtQ+6hRHAU7S8xDMOBWDl8rrxX+3st7HQDfXEvzfgvCs0rEgBLbJwyQjyFySOi+RnZGEGA0%0AgEsra2l73h30Jkzt8wr2A70BxRhzMZNZtchsa6RbuAjxAZgiyca3EDDIZ9uZ1L2XDdu20sczu/9R%0ABXSFyGEVIy7jFb8PiZ6gULIvJUCFZ4AqE8IiQBVNFMTQob2gVkVrrGFqN2DXFmw3MD6mSA9TJTg0%0AcArf9/+T1z8NIAQcqK3apumoHnD4J9xuN/zwww94//49lmUZZpav91f6pBhaP5g3Zu5EyUgA0BGn%0AyINXFZflQiq+IaLzMuPp6R3WtUDW3Tx/aAQmKqZXrNiKovWKrW50g8/JtMTGFsoJac6M7w6coocg%0AttGwaUuZyC+sWRDtKKWa6zwgYOygP4zuN+R+QSkmmoOlzDjC3geTp9SKkCKW62WYNQ95WTFkuRSm%0AYczz8FICFPf7C9RArTwlhMSJRSkVZS94ebygoWNaZqScoQ9S4YLIiLQHWPTVWtFSwjIf98op9BqB%0A3fx4xCbBtTYEQ3+JlQTGatvkUASIOSLOAZCKWjbUbcW2vmJbX9Hahssl4w9//BHv3l+xfr5j3Vfs%0AZbNGigfD47Gi1Y75NmO5XJByRnu54+XlBZ8+fcL98SAqP02WZlXRhY74fj2bdtTe0GCsBO3YW8VW%0AaeidwzFh6l3xLbsr5myMIK5NicEaybeJV27mzdj7hICIx7rSIwimzwVZViEk1OrSlWC0xoJpuSAJ%0AvSMejxUv9/toPp1WyukEwarL5YKYI3qv2C8XPL6+YH15wevrV7x++YLt5QVfrjc8PnyHP374gO+W%0AhT44APZ1Q993yDcGtx+enrBvD8wLpQtVK9Z1xd4rgiiuy8QB7t6x10C6cyczRvYGGIW0qqKHiCqK%0Abev4sj6gIWC+TqgSUWATD9NxizMKcxpacD+8fZ0Gazz93z1NDkHQtaH0OjbcPqZB/g/CqXUICMP8%0A17xX/HANALpw2hQSpRqsaVG1oXT6cETY9LhZ6aakvnehPpjx9jQ6ThDoTolMHE0yD/CuEZImaEx4%0A2Rs+fn3B5/sdj1LxEBrJNmFa2PN33+O7H3+Py+0JHYL7uiOFhMv1ivlygbeae60o+4biZngpoItH%0A+86YUsLt3TujMmf8pTVsrbLQtWsQzPyVaRo02iRFdjUZkrGGUkBOBMFarZx41UZT2jgbqygBYgkc%0AHUAMCB1mBOplPZue3uhno8pOSqwZ5ZkjBCeFxUhDQ21Gk4bR/Dt9Q7Qr93ufoilMDuRTNltb36x9%0AB4jeMIVswu+TPv9vA4g50bTPRdUAov2s5OjJ1p2vb/c2O9hCHjBw/h3Onjheah5n9JlrrVEKEcJg%0AMgAEOlUUMcUD/LRhSFcWHykcEiNvPlunX1cSa9ZCQsrJ7k9E7ZQ2+mQL1oB2O8clBkiKCL0PicZR%0AQHDAQ/aSdcYCwKSmXRv9MgBclwsuP3yP6/WGn/76E3795VfMecb10unDZhNbEXpWxHjE4DZLEWm9%0AIGhCNNCtC5/dqm0AQqINkI4YAIlA0mgiT0Xvws+l/F1dLH2x8zq5fwANj4HH/TMLWzkMPwVkkrCJ%0A59quZbcml/e1NpsmPh7oUPPdssIw0G+rd5ONeYNrT093A01no1ijlcyHpHULBoiUKXFySYNNRvpG%0AxkurNUpCCCpKGFPrJGR5TM4WEvohtLajl43Mymg11Ehv5JpOQhZpDfw5ydlr55d1OdLBRrl29KYo%0AvaK0ApE+rlEHUJtipMBgzBTHK0JsyEVmlcA+U2CRX0uBqGLOEfOyoPUNey18HhSIfv/FcU2u7SQR%0APcFYNgqX6xNg5Homs8TaHF8bhF75NXZ9uwZDGgPcCdp2Ce4Z8HPJ23wHcmDnjC0PkRNIFo7v8z/9%0An4NLIOQAgxwYsq81QRVjow1HdC+hDgPaRRyXGmxZB1400JsM4DrzI08MdN32Fdu2otbCJMwYOS2P%0ADjFRUpnDgjklTIlPaS37G0BIwHMKdkb0RkWA+2A5Y/L01fDYNYLVOvZJ21L90TRQiP9zyU8W1oCU%0AdRvjrlYOiIQycwwTd/utqkitYg7AHAOmAEr7WgVqgwjjub25j8H3UAzPsCYcfPWQca8UdfUmWNHw%0A6IIdAS1Y/R/EJPu86BIo9d4b4+tb2WwQysSkLAA6PajqekfoFZcp4Ol6A+aIKc8GhPGzBxBICxrp%0AWRXJYKq14PH6BRoEN1HkeULIrA1RCHSn+Yo5cS0XtXQ42FpRA1fNSqOVAmkW4uKSq3CS+9kzDzXp%0Aaj8xZW2NhNZG8q+v9w6TBFvcN0CLEdbVinW9gzYfySRPx/JJiWb6vdm9SpSrlt5QLI1OSqEXoybr%0AozaUslsdRtuSx2PFtm4j5UskIiZK6OsAp3g+djVGeiCIHgLQGuWaAP2bjgFaRO8mL7fQIBY+ShJa%0A60eyozqYeQBBPggrhZH1DO3wIIx+Yt8fXkYuvRaAYSJ7QR81zwFE0c8xIPRkhs5Wz9nx70aarVjt%0ALIpad5RmQ/mckPPE8yXCQoNoGxFhz2tvBiypneXHWhlpuZIHw4mPb2UqmPm4bvtGUFfIptOeD6sW%0AU0Mcsq7K9x+YtpkSfVMp9W1o+4Zt5+CoGtt0mH6HQFzBvy9TStm615vfAMvfvP5pAKG/h1z5gvLi%0A19G1p6cnvHv3Dsuy4PF44HG/Y388oL0jTvmYUnDnAk4LNOcJCsW6PSAg/Uu14+XlC758eWIjP024%0AXm+QkLBuNEUT4WEcAEvLodwitIp5mQcQs9eCqn2gjxLYQLq8CHDzTzYaHinIB/Ctjwkf9kw5lq7j%0AwfL44ynPQ7bmiTQSA0GsfmhXs5kPt9YGY6Xt9BF6fn7GPE1jaiQCrOtq0YbUraoqStnhcadfXr6i%0A94b5MkPi8XD671DVN6bHHlG/rjTG88ScrjYete+traH2jtxZxIYoSGkynWelJ4k2qCg9jSKImpYH%0Atu0V6+MrWi949+4d/st/+T2utwWvHz9hW+9WIANQQW30eiqlIMYnpJTw8vKCv/zlz/j4+RPWbaOJ%0Atz1k7uly3uBaa6ZxPeiUAAaFkSywMJrcbSvD6Nsn9s788mIMwg0zhIPJxp/ZhjfTeCmGOTnPKXY/%0A3ly6vKnjoMKWWnBfV3z6/BlfvnxBKQU/fv89np6esFwWyiukI0ZgWibEKaGUHdfbBT989wFffvmI%0Ajz/9hL5XfH28Yru/ojxe0dc7+vN7vJ8mXM0HKYIU1vPrerkgxMikMAChdYILvULQ6QPTaJScYIUx%0A2GC1WiA4GtgWmaz2ZVux9o50vWCeM1rrKPuGJgDmy5tmOiWaPQ+ZkJymF+YBdkhlOhCE05yQ0fcV%0Azby1XCp0PvwcHtpqOUAHq1jdGwsaENKEeblCYwa2HfvGQzHaJLDWnXtKBGZnNsF8dgBKcKB2bThZ%0A164odpDGSHNHxIQeE1YFfl1X/Pz6ipdtRwFQRCwhbMLz83f48Yff4/buHRQBj21HFDONnxekKaPZ%0AmlIRTPN8kjN6weBNRcacE67v3uF9rXhZH6hd8Xh9Qdk3hM5DLqWELgGlbjT1LBXrSi+a1mjmL4Fe%0ASRoyQeZ1M+8PQUw7Usv0nRsNoE/pnE1zPCvjnnabuioAk6dyfRC4FXsGW2tkuRhw5AzvZtN0N7ck%0Axf3vn2GulR//3g7TRmcUwR0jnGVqf3dmEjkwtK7rMNAeDAYEpOS/k1PIWtWuYx/XhH8elO1vQae3%0A0jQM0B4AZYdjdbOoIFjxVnp5popT8l1BZlCDwGS/biobZDDZYuTQRLGhKhtZt5qWGBACzz/KFPXN%0A//BNcRNzRA8G7HUCvJyCM0Y3tB3TNOPSGy7G6Pj5p7/if/38BX/75SNCCBxcNBbPdS9ImTHfsRVA%0AKUcg8BNQqhrDiSAnZYMmR2pqsgHuJWJgIxRIYUZHZwPcGxTVpDOkjidt1uQaoIwARcfrly9sjn06%0AjWNK7YANO0+C5wTcfJJbsZeGpvuopQBAJdpZzEGV6bj5d3aN4HwHYVOIoNAQjf3YBiAkCmOTkRGm%0AhSyIRKgAXY5zTkOEKqeYXQSiEbABCRkdAHqz4rwhgPVXMtaMS3asHaeRcExQ1N9IvEQCIsIwcU9g%0AXL1as6i+R4B+bt4AxJSMuflNbap2NqkY00oHE6ZXenxIN1+a1g1to0SR4MBpDTuIENSi2xPIGLL9%0AoMHqT77PIKcpr58rEMSBfvKZoGTYa4MDgBbfE+xbhwzM7w2U9wRun36Aa+f97dt6PRhr1v/O91Ku%0AMWcXyeGZZte02z8T+DH/jZzHPQ6i5vvh98GCZUTN46mj9B1baUwY21fUXhFA3xXYzw5JgF6h5l04%0A5WiDDIym/3R7x+c/Qmy8lzh9fmtiHTDnNekDHDt+no7z4NibyTgPEhCCHkwVIfiKGPjZIQSG4eIy%0Au94KLBBcDAyK2iGtItu2fVxnY6Hbk9INXAuByWyICYgZ99aZfFoVu0ZsElCR0ITm6jQA51pV6UAU%0AhFjJ0gLll61x4Ku9YwMQekNZV+yPFdp23EvE2jpamfD03XumXFlKGWpAqDuiRks7JLup23BCDWST%0AFDFrQZhvSFg4dA0EkxG5NlIC13AggwntGLzUxkSzWCv/jBUIxjTJaTAdHe7zAYoPeby2T60h9oO1%0A0qyZ760BjUmyjgm2xkGwiGCa4m+eHQ8GcoRUgjCFMVDeHGM28kAaQKurQ/g1FixUCqWxbp5t7Jmc%0AM7QekqxkIAFaG093a+FNLeBAbAhvmT1dOyR02xdOzCirB0J8+4yc08qy8iTw2mxYrZgJstdI5+eQ%0AHkkc5JJB3d54NQ7PRaGXzvn6iIHjbhwN8HgrRGZpRWAeRiFFkxSSbR+koIlL4HgOntWgPmAj4Mj3%0AO6WIabJQE/Os8vd09o4EGloFJdGwHsiHGMJhVDxdx/P3ep1RW+FwvBsLuZMB3QWItSDsDM2a5hkx%0AZXioyz9icfnrnwYQAow29w1N3h/IM70vpIjruyekIPj65Ss+f/o8PHMgjJpraEadC0CjFGsyDX2p%0AG2opTMZIEfu2436/k2GUs3lZGEsjZbTOjSF7moxaNLiaCWmmuXKtBWUvUCWTZFkWpJyxGxOHaWQN%0AZedDkOeMKS8YHkIKbFvB47GZJIy603me8fX1ZSyKdV2xriuenymdm5cF7eNHAj4yUSZjQECH4vp0%0Aw3RZsJV9xO5t24aybpi/z8OXxu/BanIyN65uveOxrpjmCdoVL6+vQBBcnq7jwQOOIoHGrEwhm+cZ%0A0zyDUq27yZNuVnh1TInpcLX0ETWIEFALGTY0pI58v6VSr4mKec64LBNe7wGt79geL/jy+SMer5/x%0A4/MH/O4P3+P5+Qm/TpG+uiEgpIy0LAiiuD8e2FvFDz/8gJgT/v1Pf8L/+vd/x2Pb0ZyuHRj3mELA%0APNO/weVeft6zqXp72JN2KAQnE9/7l9cvqLUh52lsYrbqya6yDc/R5+ZUxdG0CeZpgTYAIWCeLwbS%0AOdvBfFZ6t4PDGS8BpVR8fX0BQGPpve6QKJjjhD/+8Q94erpBAxvBUAIqyHqquzMEBFOe8P67D7jM%0AE2LvuL88sL28YFs3/PWXv2H99AnPKeN5zng/X5C6SQ1Or+3ljv3+QLlXhE7vpV0rdlTUoHh9+QIp%0ABbl0TDzBeR2kY04ZEIFMjDR+tA7YNGaeEpACSidjrHcCGmmZsXdSsu1Sj3UaYxz+QGQPMrJ4yHFs%0AAtJ7ZyGosEIqYJpnoPPgUDdJhSH19ZiUeIy8pzAkm4ZjuqCuKx71MzdxbQjS0aQh9oZQC30q8sRG%0AEZxsxMCCzts0FSBMEVqqpX4BOU7AlKEx4eu249P9gV/vd3zVhjUAVQQaEuZpweX2Dt//8COe379H%0AnDL2wsS2GJmCoj71EkBzxJQTQsrIlmTBZq3TyLU1rKtgygnXywUxT/j+xx8QQ8BHAb78WtBqAQoN%0AukMMiD0aHmyHok2LHcxsKtBYTxLLYM036fe1VhvO8lygFtulgQFvy65jou1yG2fGeLR7zHEkhzQ6%0AZo5iPxobU605iIiWhETz5G6pGhCxouctS8GBwyHr7TT2TOdmzcAa1+z7f/OQAP8MQwITMc5ImjMe%0A0umR/hTc9+qYQP29a3J+px4qICLIifT11hvavh+Fie1XZ6+hM0CkWnFfXxCkm8RvgoRIgKRXCASl%0AKlaQdfb68oLHugOBcmANAplmyEQW6nUhM3OtO2aGc4zkTX8FG4YoCIq0bvG4QdBFsdWCx/qACLBv%0AG/7801/wUoE7MtbHit0Kqi70scgpMRhAO1rZUdFQEVEQ6QvTw9GivbkGHVopBRoG4nLyf6rOFHBP%0AsDr8lryl90Z+4F4iCGUDfMglgAtsCA0fG5zAmjgAISo0NvTAWkBVIM2IIZDR+Hj7j+YyVkpO3MOE%0Ax3JAMIqGqAzpiLOyBCCIlaKBDxyYRWMPiyoy3D+wmRzJZQAdvSo0TJBErxlvCgHWW+N3tDY8S2LK%0A0KZIKWNKiWbU+vbca6ssBAAAIABJREFUGSBorUAPg+ndwHOggcxeVbB4bqydQmYikTOCj0ekjUGW%0A1mbSSRrakt/LKGZ0xfZYLf1MvsUvj3rJ/oyBdH+C1bwdBEfi2Af8+/wzvXlb539XZ/YcVgzcE0xW%0A58tIDsaiiJuoGtNq7Av+3h1YOL3c6FmMDXh8OGNWyTg+HVgewxgYEJTCIamIgQwJjkEQrXZzVoLq%0A0RA6WwiqjM7uhewd+7wpRQLagQBIXYv5ciZcpoQlJ0qYvsX7VLGuO5wxqr2jCddxTM6+sP7Ee5LT%0AuXKuD/3V7YZKSONrSleIs7ckIMRMdok286U0z8TuA6DjFYPgKWdMUSGtQDsNsyPCYfDd2wCDSmUi%0Akgae7TGxUewhoklEQ+CgCAFVAhSRnlUIlCZpR5GOoA2hV8TAZy7meezpre1ovbIe7vQtaNpQhftL%0A3yvfx+OBpyR4N2VcphkpTgfI2itEA1rZySTpZHbs2yuadDSteGoF1w/AfJ0QJFN6Wx8IYab3YqbH%0ATw8RqEJJ27q/ZfCqoqoNbhOl2DTmt51UxJgr0fbjQ5LjvRUafU19AfH5swF5B6accZaBu2LCwQl+%0AE4b0y5+S3vBm0BwCTFZEtrqnsR6R7WTN5JSgDsD4MMk+L/1YyZQngYGD2zqGeweTeNignMBiX7MB%0AFuWO4zN4DeJfcx46+fVujRJaglgMxyh1R61yfHZ1GBbj+ZLI5wJg0vbey/jZ/judJaRqqYX23zx5%0AjJItyggdBB9eRO0U9CEAEDiUtVQy3z8pWwsG0pdTHarG9ItYpjTUHAI5Bmt6MNKC73/o6J2sp3lZ%0AQHlZt/dGM+reO/ZCL6h9ZV+TU0Iy1Qg/jiLlgDlOUFAO3TrTzNEYVBXTwS4/kxf+3uufBhDyGOVW%0ALdbbCgAI/RiCSQR8unqZJ5R9x9fPn/Hy5QsTJ8zvpzeg9EoDs8Bidm87kkbEJKQpauDBLh2lbkbZ%0AV6bL+OHbiVDCpjKOZKrfZCFdjCQPMfSSTUrICXmh10WtFS0mGst2Tg1DzJgXMnxioGdLV0WrBetG%0Ao6rb9TrkPALXwCqadJS9IkjEYvGBvXc0m04EuJEx/Qxutxuenp5Q9p3FYzh8lwje0I/HpyG10tdj%0AsCEEqK3ilm+AkKWTUkBMF0wzPYzkxIDyzcWd8WOOKNtujJyI5bIghojaKoJJ6tBsEpM40Wi1kvYm%0AVJ53MxDba0GDIs4T8nUBXhM36O2B7fOv2D59RvvhjhgFTx+e8PThGReZgQVou+Jxv+Px+hU//+Un%0A/H///if8yx//gHme8OnTr3jcX9BCRG/0D0lx4uRUQFlDpz/GABHk7bSvaz999sP3qZSCsm0somca%0AQ3efJnenadqBIk6XNM22sYiyofp1O1gqpXBzDjFgnjJYjkZjgVkkZq94bB1SHpRiQJEz/a0uy4IY%0AA7ZtRbNDzgu1bkBMMpbPY90wieB6ewJqAzSgbwXbY8V93dD7HT0m6DRD5wcmCJ7vL2+e8c+ffsbX%0An/4C1AI0Jt9IDug5oFshhFoRFdBAk3Lq8gPWas8HFBuAtSu6CC63K0oIeLSOx75hbw0xZ8yXC+Jl%0AwVQSuoMc5wIXb00FFYKUyCIplQ0r5S2VppQAcsqYZgJ62gjgNKX0tPtEzgAB8aSgQd8NSNEmpajo%0AoUIlwrfnXSmPCkJfkqqKrWwQY6h5kRliQIKiKSWmniw4pxkdAT0kbKrYth0fXx/4+etX3GtHDwk9%0AMsg3Lwuent/j6fkZ756fuZYqW5mUo0kPj2Q2EbHJNafQy7xAZ/pm7Ptq7LOOzSZhpVTklDBdrri9%0Ao969t47H/RWt0ycsmSFviEYXVxiYqmhNUUsDsEMSr+uUyB5IBmi79O84QI40Jkob2BgwDeU0YbGH%0AzYFWn9yKCFInDdwBXkmRYIAZJAeMB5WT0yBmRkl6u8AaGklMiTm9/B6KNcbo3WJCMabJZx2+f7aU%0AImr1RK8dImyYfIrkYGMIihExigOc8X04RkHZz6bXOvx1vmUI3bcHgQC7PzBG5NmvyEGoWo8m1W7D%0AAViFwCY3itXMfMZVlUza3rA+GlrdcX95xX3boSEhLwkhRaR5QTLPiWXhlFTB4teb2/OrtoK1bFBj%0Ag2RhwQcxU9cg2MuOPLFQ//TrF+wpowY28dq7NbhsAnNi9o1aAklRQdGAogG7Ak1B0LL3YYiKU33L%0Ae3pcM3GAx+jb3DcqaMLMryGQaEW4nu6lAktIRxMMmrSfJ7ruOwJ1anjknorOlCXIYCB43LCz+wTe%0AwPPNB3SkFIy5ZPI387vx3xTFfdf853D9EOAQaCeTgUwMsZqJLJcgZsYslFA18MxjUAEB+eHfE2jg%0AHMB73ppS+tEplEKyZKBAyd1hI8tX6wSLe98RhIV8jwoNCvd2aXQeByWoAXul0SlE7Fw9v8QAEwPn%0A1SXjHA5QshFpn2Ks7RzTMAr255vyIruuJlsNQcysl9c5WtKS2k3W3gcwxp9xrLWR9GZDJoiY7w49%0Aj7qy6fKzxMHHIZMBRi0y5F+DlyJnVIf/JRwNo4CgHte4NXbWgEHN7FcdRxNHPPle28FcbCSdkBNn%0Az0hIAofkeqfv0wsedl7yWu+l0ieyELiR4GxuoXzL9p+UONzLKWFKCXPKCHq8H4Ayyce+DUAIXbGk%0APO6ZN6rUYTRoFMTWoTaYC3h7NqkCrZqcFRxgAAG91AE8iPna0M+K/x7UEsdAueWZdRREsKSI2Au0%0A0ejejd7PQwOCGaw1qwI9BiBFhJjQc0aVgF0FGme76gFRIhT0IVQVqDXbAWSG+rUEAmopaHZfRk8U%0ABU0UtVB6FHJGE6BVMjVaKfjp46+oT0/oT4JrJlNKjdHWe0dpHZ0mr0zK64q6rXiIkNUUEi4SEacb%0AI1X3jn27oyCihgCEhBYCalOUvdO7VSgd83vqeyCUYC5U0bvd2yAGDp2ueeBQr3cZ9QY6wVtXV/iz%0AEAKQc2INWeoYEDlAcH754J0YHtlFLpkC2MRLqNyFjNEC+33+PkSYIumyxtYamlmLEDw6gCJ/NulZ%0AR6+jVttgb3bVA1j3QYDv6dpRewFlTVbT2Bnie3y3OuwYkAh6Zx1GFmCGSIGzZtkDCUSSo9THnkJu%0AKCAB0gU9npjwZqtBSVUYw7qxT9nzKsKBggeHZPMpqiaHblUtkZOx9NHDEpRgPwNnMqaZPe6+bWTp%0A1IpamMxIllZAKUbmCBG10paFzKxo68+sY9Chauzck8xfRBgqJWZDULoBmZSOtqoofcO2cbDfAEx5%0AweV6QcppAHqeiui1idieMeju/+D1zwEIqTIqrzXUailM2lAsYckb1S6kiqJzY3l9+YrPnz7i8+dP%0AlkBEr5Ypz9wAqyO4QJoiJAJNG+Y5IYYJvVKXmYVml/u2IsiCJIFJHEERJWLd+b4kRFLPA7CXjYs2%0ACkrZERMbWILzSoBJAlKekKcZe6VPCCCG0CdcLlfMlytCTujrzkYTHev2wMvrK29wcKPhQCqyBgIV%0AnZ4+auaPeZpYvAv4tbXg9fUF1+sFeaZsrNZKlHUvcBq5asNlmjDlCY9tHUW2T4mnZca8zNj2FSp9%0AaLL3VkxWMkMkImeactWy4+v9julCucm8TBAzDQspYKucAqcpUzcLHVNci22xaQFBQhVFL40bduch%0A1K2w1pzQEtFh1Ir902e0L5/x8S9/xv/805+gOSAsGdgDbk/vcFneoW0Fj69f8N//7/8Lv/7yK/71%0Af/wPQDp++eWv9IRICSFklLVAqyBOBAQbaPqloY/9vANMlQg6zERVOvLMBDTtwP11xfrYAaVfgrPg%0AuAHIm6aGSD8ZIcGmEyllA5a4aeREv6dtL1C1psXAU7XpsQQW7iEArRXUbnMzFQOPJixLxrJk6r+V%0ABXiPAOLJKNU/Z+3oplnVRM171EDTYw3IccIyBcxm2r5tGyed38T/1rqhbhvQ6aKBwEl07H1swpp4%0AYO1gQVC7SXyEpOkGYO+KCqCFCKSMrVb8+vUr7rVheX7G7bv3kBjxuhXk5YoepwNU6WRfVRAMiDFC%0As00jGqm6AjPhNQ8oiYKgPFBzMsklaHDNfsk33IBQGwvSRADYzYgh9KaQ3gHTi8eYkecZujdIDzye%0AbVKoZcPeaL4bwcJWIIDJB6LQ0LSWDdka5y4J973h8/2Ol63i19cHvm4FPWV0DahdMV0uePfhAz58%0A/wOenp8RUsZe2zisIIGTwZgomUiMyRWh/1ErZUzEZM7IeUKrxTzJaCz5eKwokSBmTAnvv/uAlCKm%0Alwmvry9oNpViueXNq6CWBtGCKIlTwipIc2DCRM5I04xgZnwIAV2i+QxUVD6Mw98hyAFSAAas4phx%0AGzaK7hMp8OwYz7ECUsxMOXBy6A29KJvrGOJolhVuXG5xo+E/AYROBU8fmvWzEbS9ZzFYyxIwyHTk%0AmW61HXxqziLpCDvw7/fPxmAETq8oj8FonN8aYOtI7lTw+T6Yn2+NuJ3Z6p/vOM4NRQ8LostpwvGZ%0A98q4+rIX1H1HayxINWU+EzmZyfiElGdrhjs911K2e2dA4um17Tu2fUePCRFAaaTr99ZRtRPUrwXb%0AulkQwoSd5TtlrhJNBcSmW1ujp4CD5GoNhpJdUt2jxdexnj+/2llmbBLx+8BWy2aEGBwju6nnaSy6%0AyxxN+gVrjA38oYzCfUt4Kw6Jj90zuzdKpGC8jzfrw5+TN38XTJ7FZ+Es0RuAH3dKsjsa144DCCJA%0AlEiGh5mn+zMp/n2gZEy7gSGJwidtFVp2oDE2W4U7fwyZrEt/poS/jUoePvcxpeH14a/SOEhK/j60%0Ao4eKnndK31QhISGEhNKDzSXIWO4JvwEeFUrpmYF3SJHMTZeENfPgkYiQEweQjgX5BnRu74NQTSnC%0As9jS9UTIkuxdbf0RHoAe4OK4r8cq5J+2BgVkbR1NqDjiYn5QOAz/ARyoIO93gBxrV49hn9j54/uQ%0AJ+wBZqjvzaDIaCbFJJfoOgAvDr50nJNqP4d7xmkAi25rKlgtXGgEbkyoWhrWbeUwR1hfenNUSkM3%0Apu48k7nfa0OE4JonXFJ+IzNUCLoB7WqTeoYrOEDGHoQmsMozuwd7zAOyJryRDCts+IcBnA5fJ9vX%0AMbyx1D4/JWMBlGrNKbx5jwJFagVaN4TuKUO8P9WvrV3fbsOzYPUSUkZLCXuIKBKwS0QJGV3siZbA%0AWO2xtwWrOSakSNmoN7DFE40T2a7NZFO9C1qgBUKx99wlkMHSAj6vG1ReCUgsM5YUMIlZhMSEnhJE%0AorF4iSQyIKSgPB6460fUrWB5fo/l9gFhakCY7CxRFA3QNAExEQwVDHlfQDAjpU42YCUjPkSCYZJZ%0A8wFqPdZxNqeUxmCkdx2+hIPRYs9GSgQHvQ73tKkz48Zf27bZYDJx/deGIBEpHR5mpRaE7kxmStt8%0AgMT9lftO+UYG7sMIskY4uJt2po6pkoVWlbHrWk+2FP2QnDszyLeP0is6GoIS9EqRtQ4JC4cUPQiB%0AcPhzox37Xm2I1LGbt6sIhldOtnCipsd7D9wcIQKkEIFkfW6MyNOElDKScDjeG5lLqmqeOiYhs+9v%0A8AHLsUf5GQnhsO4yk8HULe1tSgGXOXHf6Axvud/vKOtKYFHYq/ZGUkoPFvNuZz8BwwwgoAVBECqP%0AvGa6v65j7+29G4v5WCc5TsjLjK7EPbZHxbYXPDZiJXVR1N6HIifA0pQNhL2XV4jcjfn/lrn+7euf%0AAhAigl5oWlp21N4hPViUJxeFU+1iCFi3Df/2b/+Gl0+/4ueffyGbpSm0C6KBEzGaUaf0gXLGFJFS%0AwPV6wfpQOo0Hopqt0eNlnueR9ORTTlWLileMxV57N4NDxWFiFegOv++WIqQmD0polrQBKFq1ByZE%0AA3KiFVFcvPu+4+vXL3j37mkcYP4KIVnEXhs6RdeS+nsTEez7jsfjQQNjo7RVawgAblLuS3O93XC5%0AXGh8pSys3KcomSHv2SOCaQ70tEg5Q5UAUjaKpJuRLgujzLdtY5ENosT0PlqwPcpRYFgUn/u6DEQz%0ABMRErTEfIJq5JgmYrwvmZYFqx7ZuePn8BR//9jOWd+/x9O4J3/3uB/zPf/0PfH194DK9w4fvf8Al%0AZnz++Av+3+WCX/72M0JQ5CngdXtwczV0nGiPsT0CDxM1cIKmv0aFtIldEhmsKlLkSQ9d1xVl3wFz%0A/n/jGQROgoiUcyOMppMnK4F+R9l8V9z9vu4F66OAiUzuJwHstiH2bhM5kEmQIw3mRALZa9KhraAW%0AQc5XK+pIy5YUmfADFpGtV5NGgYeEKHKOSHnG03zDY6+YAbyfJ1xFkcuOWAvpleFtYS5BMV0ypCmA%0AxkY3AkCzVAkysGwgbtNEXpuUJ7RuRtEA6rbhXjg1+byu+LJuqCJYckZarpzYtkqpirn9c2igwwsG%0AYqw7e06dfRhjtIJcCIrEMDwmhLFKnGiJIsUMtQSOALIwOmDFMinXzSZcvVbG1xpQ5sCwaoKU3cz/%0AOpsfnwqOxt8SlqTjyPwVpJxpZC2CtRR8vj/w+WXH173iXni9WPco0nzB7ekZt9s73N69w7RcaGDr%0AUk2YR4oSuGpdjRkDeOLNW/+rZFPdhJQySkqo24p92xizCUskiRmTmcrvO0Gj1po1LGrhj/RC2vcK%0AARMB89Qw2yQvx0hfjt4B4T3zwS4LAaUHDWRMvoKDy2bUySJbBvuF7qVsoELks9LREcxXhYUQ76Eb%0AqqoCpZnhb4TtD3F4GYUQzfvm7cHrslA5nytwGcdZbsVp0Le0a9+Tc+Z5khL9eGr9rUTmOFff/nfX%0A0tOTTUexhPOXictWjp/h79tZdl6o+HnDb5Px9XzPza57t6VqLKFgZuQxooYKhIAgE4e+tq5mS/hK%0A5h3QOiXgEgwRE337nu3VGxl77mdQcciLmPHlHwo2dODPaaA0iZ5fx1zSoKLxzMtZwgH6vRhWzWcH%0ADja6w4IpJ6SPn4vIppYTWpjBrI5/d2NfFi0K1WDPyXlabWtFxIBy/reRBIMDLPNJIex+n19yum/j%0A/fk/e+qjAQLfvtSm68d9d+k0gUk33Axi3osDVOQ95FmUDAjgRD4mY91UpuPU3UDm3tDiYaCeBEAi%0A6DflicxwkVG7tW9kkUwd4tLhMNuvG5NB1T6Q2v3373GJyG9etocEFXRbs2JelPRZZFBAQ0CXDo0R%0AOqA/Bwdh7EtP3eI16irQxjOE4w8BzZbNl8ym9uO643gcBisS9hwqf7YDvqq+TgygOX+9vzUZuOH4%0A0+uxYz9hc0UjYGv2uiVowaScXY9H1PbbYNN/b8QULhBpA1x2IMvBw25JSa13xBhwXRZclgUhT7xO%0ApaGVin1lOm/rHXn2mHM2jt0i26cp43q9sl4WMtSeLhd89/55SCq4RgXTMmPsAIHsH/cJpUTQpL/g%0A+cmkWa6vIKfPDgwAEAbqca2d1mhQDqLs2Q9qKV3CfWiKARdLRj7/SNFmMife+wAH545UocFekwBJ%0ABqinDI2UlXdjA8Vp4h5jSW7qAJ7j1UGwTDNmSx125mNKO+K+YzJ/O6Yks/dprZFVPU0Hw7Q1oG7Y%0AXlfcS0XcdgN0M0LmMCXMM3IM6LUAUgEEekh2oGw7gFfs2468bhBRLGmmz1zksKAoZTPolPSFGOh1%0AFJxldcj7AMranN3ngxPWI6cYensO3EvUmb7et52Xug9zQxCoBoR4sIjcPPn4eh1hMXFhf9BNFuXX%0AzVUJZ6mUS5Z6a0caFjDqBSgGg7dZvRliHME2YoP0IPTu8WfyDbvEfo52yg2d0T1qJq8ffL/p5vHj%0ArOGgxmjlWqjF/k4I8JZa0NpuIOkxbAiBNTPNqoHJ0rsOFuZpn+4WwBDiAL3H1/g9dXAMOj4nbLAQ%0ArQfTU7kmBhJZaOObGu3cB5/XxQEIHjY357/n95L80NpJJmx+TwDeAHn+zx4iFGJAREQMCQKmyUl6%0AUJYGNRNrrs2cEpryvxWzEfh2SPiPXv8UgNBYMNUMlaEMR1BOwn1zcfrTrx8/4s//8R/4+ulXfPn8%0AmcVU5RR3no8LrGIpGIH+GylHpCnjeruh1co40yCA0n/FtZyX68UQVLr1q6X70JyXF51AwImaafff%0ADUDXdYWI0MskpRET7wyRbTvSenySweScODwjVPvwIvLfk82QuRYirSklzPMCSpP2U7Rgx2qx3xc7%0ABEdBlYhErwbcuAE0JyGASMK2bVi3zWh5k90DNhLruuLl5QVXk7T5Z/bNYdtIm5vnBcuyDKCkK93W%0AczIkM7yODS74dBvm7g8AwR8YmoLGGOmxY0XRNM9IKWLbGqpWPB4PfP36FSln/J//x39DWt7jv/8/%0A/4q//eXP6ADm+YLLNKPsG95/+A4///U/8Le//Q3LJSPmhOVyRUgJa2kIHUPXfq6I3ThOcTRt0YpC%0AN832zbSUQnph64jTjJQyXHbjQIcbS4vwAMnTjKoN2nfsdbMJgSCkhCiUYEgK6FOEtIOO35RKrq6d%0AhnpWVIaQ8fz8Dss8I+XpKPiEG2HOCQJOMCUxwUcDAOF0JAD02okzuptlNkHQgGWaEa5PuKWAawD0%0A/oraKnIUpBzfGMwBLBT3ukIckAkEAaw0tz7tMDwcXi9CPfhm/kwNwGtreNnJTPm67SgQhHlBmGio%0AXFVtiqEjxcDBDvS3OmkAYxMn2f30XNcKqRhNhkZFaC4dIggsBgBCBCVUH/kRiOJ4aEyU0ElTjQGI%0AU4LoBA0VwA7tZG+ItgGIyvCC+obCbM9yXi7oAPa94st9w+evr/j02rA2oBrAFwO9f67v3uHdh/e4%0A3G7oErCVStDHrru7kbg+WVUQWh2N+hnMYAHtU2qupZT4eQCg2yE0Gl642V8a9F2A0x8RNgBkApyK%0Ai8IY6oBjnUdVIDZO3Y3G35va1I5yYBWPjOdVi3bNNHirbz2h+ARcEYR7S4rBgMPjoKfXLh8c1WOc%0A7nWJFwMOmPw9gMa/7jgv1Jqo38pR3uw1/TCbrrUiBDdlPCJNAQxfsm8P/DPY5F/fzEzS5XfxG3mb%0An1Mi8qZI4Rl1xM2e2QJnQAhgEUmWoL3H3tHta1JKUAscmOeZhbYcayyKXZ/haew0fKPd/+bqHp/V%0ATX65Llig1nZIspziPs6SqoA58RzYiLUNSjCDoIhJtILtUYLB7wnhkNxADzlVBxk83RrTYI20YQL2%0A3EXb+9R+VnhzLdWaesDkb2ONiCNREJU375lTfjZ057AjgpcHU4sMNB1/50tP7Gf3Xgf4IAakBAe+%0ABAOAgjpTgkBtiJnr1CSDwb6/G2iFIUelFAB2T5gyw2e5tEPu4EVzsnsWQPlNEmCZMuacURVY5hnL%0APGP7dmEIWE8mDkb4CemDweQ7ynSS8Pk+oBaCyKe7O+4xGr3loq99+183wHhrHaULqH/OUHg6pR57%0Ahvr3YjA/1TafA9g5nrNzUf8t0+BbEOdoepVQgQED5/3Fd3xfs+f/9qbZ1eNn+i8Qk4GhO4hkz4jy%0A941ER7tcUIBx1cd7UAftzVdKrHl0dIrhWspzv1RMU0KcZjy9f48cI1op2B8bHq937NvOYWIwYCU6%0AME+WSm0dcYm43m7cc5SDhGma8PzuLSAkEpgua4x+lYAgblhrjSnsjBx2EpYuajfuN22Xg2HAQN0o%0ArbMmHAGiluCkitA7kipyFFymhKdpYsLcaQ1qq9BW7ZnW01/pOP+YHAhoDAg5Q9PE/8VkZ6WnbUYE%0ABLfG+k1Po13Rk9cxzRgvGM/n2YN0vIdT4+xnWa0VWjM23aHoWHtH2MoAGyQGXKYFMWfs68PqYvaE%0AsZn8u9ByoCrw+JKRw4SlKdJCJldUQUYkc1srFBGTeSKONWoDNQTKrh2w2koHWqF8DQfA4r4/F0sk%0A9s/tP+ZYO9/s3f51QeHpkHL+BgUej4dJnyZAwwChphjH7//2XBjnmMY3gPvYI0CbjU12aNG3fUkt%0AtBUJGRBKXDUc/kYCJ0IEY/ORLeTnwMFk4zOEcPRFZAg5EK0ctqjXZ7z/rReoHe7B+rs35t0OJlvd%0AyPAPlz/aWdnfrncVvsdgn9P/T0730NlBDgj5NXFrBH81T/k+YQ+jh+39TejGAYTVMXzqegzJzmmL%0Avo66yfn8XPOBtQM6Z/Dp/BKR0d9fr1csO8kWj2212vB0DU913znQ6h8ND/31TwIIYST8QC2xwnTS%0AfvA5sPLy8oL76yu2dcPrl8/Y1o3Sj5S4qRrLJASallLuU1mkpYjL5YLr9Yr766uxUXgAKAgehcDI%0AbQdePEaenhU0ezO2J7rFAspekEm9gHaYV4NiWWZcLgRNainIhvhu24avX7/i9nQbDzt/XkfKYRTi%0AAD9HzpxuEjGMJoeraLVimjOWeeZkxhabGGOItD3B5XrDNLFRIyAUUatiXR+DrkhAqSJlLqr7/Y5t%0AXc2Ejz/Po+BrJfiiqlgWglHbttFEO0XsxgRYlplll0mkACaYXZfbYDW1U8MO+9pQdwTzzXAduHv2%0ACAB0biRTmliYNErZCKQ9UFvHcr3h9vwBeVlQAUiesNyumPOM91D81//tf8fr10/Y1heEIHhaFlzm%0AGbUFRnx2ARrT5GDgibqkxDTvjqS7T0yAkNoKTm5qoSA+RhpeRgSTiHSkmAaTSLoXCMBe6XxfqprE%0AEJBSofpASxEl0HBTrPghLdXQcdu46buQEGPA5XLBh/fPuN1uZJrZ2qqtUrYkE6DR/BIAePusitAV%0Aoh05RqQQ0HRHWbn5RAVymjBdBbec0B9fcV/veD8nvLtd8eGy4N375zfPuAbB1itC6JwGBzHDZ5tI%0AOLgSJ0hMaE1RakftHb12bK1jLRWlN2yt4bU23MuOgoB8u2F5fg9MF3zdKJPbuiLWigjSVuktADiP%0AxNOEYMW6eyGK6GhI+MYPgCCEaCyuMCjEIVHaBwjybPasMVJuFQJq933NDCWVVznYXoXQ0XVHa5yG%0Ac0JMqmmj0J2NkDVT3Qs4IVj32Da8rCte1g33rWGrwN5Jkw4imC4XXJ7f4+n5A65PN4Q8oUKxbwUx%0A8YCpnZI2RrZnEy1OAAAgAElEQVTb1H5cHYymwQs77k91HEBO9Y8imKcJPUW0SrNc0YbUM1Kh0Xyr%0AO5lHSvaIMm916NyHXABKs8qyYV8DoB2pFZt0TlyTVkgH61KPRLcDqAkqTCxp4DQW1txzh7X2mr4O%0AMHCLnjx+DRRQm4qHYLHINqkb0sI4DuS/93IQ5Q1Lp7oM1t8rGw4/W8hsUQNh7N2eZFv+cpbo4Vd1%0AahRPAJQnWJZCP66cM5ZlfmuArSwka6sQOdKXVAHXwhMIPANCYezTMNBDgjD1qeFNgeLvTGJABFOc%0A3PPD+0FoN9CYZzN6pzwLMGbYAWOcX0kEySWP6OigCamf4awLaA45TxNySpBWTALIZ7Lxl8Clu1yP%0ADpKYLDfxna9tf9P8WStkPXO3n0s2rq8mB27867j4rHb4ttH3e+c/PBztPs7XEp3SPgVXtRrYYOwX%0AyokB5w4FOUxxv12jx2VV7s1eWJ/AIv+cfE74F7ErIJHpOnAGIfctDDCpM2oazJ/rdq8hgHRFLAA6%0Am/99r+iKAdzN2da3f4+ynkvCdDHRjiSCOWbE/PZzRUvWkejhvQ5csNjfSzM5uHkXqgGxAJ9v+aYw%0A7x29Fj6rZmivbkIa6J/SVNEhJvM0UF8dDIKxTXyfwwALDKobO083yY9BLuMeOUg53pP96X2Np8+N%0AKT+8wdc3TemprRpf99uX3f9+fMdgGTlY6M3XuZnRsVLOSNWbn8lroWQD2lln0wju2QiQwkQoxIS8%0AXPH0/B1yBPpe8Ah3tNrwuK8DoAyRgwexQWNoAbVVQOh/N88XoLA5i3nC7XodYR7n69lFB+gfswXN%0A2PHSVeivJQSeJCZoZbogWX1vm/7edYCe3tv0epjo6mm/i8pwiSwBl5jxlBOecjzfbq656ixb573w%0AOWLDy0FahYNCHFCpDcZKVxRV7AKaPpdKiZixbB30HeeHSXxK2dAqf+pIePJh2t8ZGJwBIVcv9KBI%0AH75H21e0fcO9NchWoRC0HJES02glNgBkBmUl8xCVwQZREmLreHz+hL5XXNcN822FzBek6YKYZwOo%0AAXR6k1alZ1vzexOMyQhK/qRaSmBrBGiN+d+VvpJVj88ch1WDjFrJwb3eKk3qLemLz8vR431bI+z7%0AbiyhCTHkAYQfTBcbSImYjJjsryg0EPeYeX8us6kNHCQQAKU26xe4HkVhnjoYRtRj8Ac13xlj8YkP%0ALwgMqsnCdiGo7nYGxzCC6/kcOuHG84gRQfo4IySC9hRwE+tg1z1CkvVdynPXvc5CP+oJ75NpiaGI%0AoOdPCD7wsFrKCB2/3drEajhjgAPYtLwZgnrNNoAlA7cc0PGaikOoNj5LGMD0WyZtbY1Dbvt5KR41%0AXfpmODeu3+nvHeCZoANEdbWPv7dmtZnjJmew6D97/VMAQqqKtjOpBr4wTwdazhkXk03d73cIxKZF%0ACXV9QZCIy+0CUYIWbpbcQVdDZZWCy+WC7z58wLt37/Dp00crLgXB6NFdSc3NOSLPCRLowaLDYNEp%0A/tSqwwrmfS/I0wyf8HgxMVl8/ZQzNls8qqRV3l/v2PfdGD7zQKl94fhCcAYN07YKXJvMpqLgclms%0AqI+HpMkQy9dXUitv1xt9T2zhRkv4etwffA+Dtsbvb63h5eUF67ri6fkdlmUZG44vLGfD3G43XK4X%0AfP70mfK0PA8GVM72sNjGBJA91DrNikMKlJbYPR8Pb6vWHE88XHHQsUsp6LUhXxKWTLPt3jtyyoAG%0AvN7v+Pz5M767PxDShA/f/w4/Pf2MqkBpHasWrPcVeZqwzAvq/jgmOw3QSnZQjhERR2IAxmb/jQP/%0AaQ2fN5BSSY8Ngc1aitSV07wtQsNRmJFhTfPJbb8zUlUEIWUImHhU1w17YBGSAnXlomRW5Cmhd0Ht%0A1APHEAbw+fT0hNvTE+ZlQgyJ9GkcmlkoQSpqv5Wa2CCjGKhF0bWwsNgr6t6B3nDNM663G5YcMYeG%0Aj4+veF1X/PD+B3z3+x/xfFlweX4LCK1dUaIlHkXSNFUxjHl5n7nhM0WKxToNXamP3krFWgqqCO61%0A4WXbgfmC98sV8fqETRX3lweqdkjMSFtB7gFc3RjPVu/cmIna89r73xOoNAYLZwh8Nkb6VABCp+Qo%0ACjW7dsDN83KU1MFlJPTniYEMg6D8n9ZiptlWLYfEIsiSVEJXVKv0At8Y6aNi5nEBeNSK173gUSq2%0A1imTEaBbTRpSxO3dDe+//x7Xd89MBYkB+7qhopOlliag1kGr9tQE0pJPDYAcbMYhxRmHjEEskQkf%0A8QR+iQA5phGvrj5J2Uln7rVyPQv9mbrSqygFQZ4ytFfUfWVDqQ3JQRKl/C7AgYDIAa0AzFeJyDHb%0APQ+m904DdLKbRJAlRktI6Qb8HG37MDeV8OZa4NQUnadA/JrfNtu+LzswE/Tw1zgb8zoQ4+cRC4/p%0AVBD4NFvHeXEUkWdDkLcTIV/3+75DoUg1o/f8myKB7CWeh7WVMZnjzz/ozYC9txgZkxxOk+IeAG1v%0A2ktn+fr7ddacRvMqwmgrefdSZGPXG1ppZE5yi4JCTp/Sr7EBESKGGTjFm955at5sKURMKdkeXw0A%0AsuvZcYBBcO9Ca7kCG+2EiC5MHYU4SKLHtbN1Hwzs8YI6+FrR0xTfYrVdvud+RW/uhTfWcpRrDp4F%0AM4QRDWNf8X+Gxft6YqB/n4qx5sb5JQPYYkQ4/ySAfTCg3VvLfUlELA1rAIQmVwFZpD7oofwsGkDH%0Azzx86+znoyvZf71DTTLWCyPkR8GsJv/pZIOHZNNx5f4ZoMgpYrpc3qyLmJgoqSCrQLsASsCw9o7S%0AKkSUkdfdz3k+fzEcDMNx7flAwL2hVBVVaQarvg8FAJIgaaIcJ0ZEB4Jg5+/p+bW+j0B/CGPIQ4PX%0AOkC487U+r/shVBwo4QGwchovR1LV2PvIlHKT2dOis5ViZkNn8FIJBCp0gFk6QCFYjaz2TJ32QgeK%0AlIClrzcJihRAxmfgXYTyma1KQKOqYm8KLQ1b7SgKJIlAbCNa3vdjsb1Ibb91JlqHWgBHwpInNGMw%0AxRBwO9W3fnkYLmDATxDKHGMYM4KgDDNJBiSGmNEb67g3+pPTS9WrAfs9A2x070gFpxYdOSiuMeBp%0AzniaMqbwdr8TVWMSH8zGN5hb4MCtCVAUQEqQxH2rdEZvFwAtkMFYtgLFESQRTiAB6wAObsq+20CU%0A99OHEf7KOdvw+EjT8iZ6nDMhIE03dLFEz1KA0lHahj3RY+U2JUSJgNW6QID0iCkwITIqTa7LVrHt%0ADbErpHWkW8UUBPkyIWSgwDiY0iEqKNrt/AAggSCYsMecpozk0jbFADv9bC292fDE2T8Ho5M4tYEU%0AvTPSXU7Pujro5/5Zxz1zm42cVszTkQh1eOic7vwATO2pdLDGBy7i/mNngEe+AWMpr95apU9VOL5e%0AxO1I6gCgR6ugitoKSmkoJxkVB2McGqdAAN+JAM6mmXJGjgnTlCCSCf6aXO8AatQ+bzDmEA3193LI%0A6EOMCJ3XWHGQKeBnKii57B30Q1WvAdq47mem5VjnpyHMGPCfhmtnIO/MWo0xHr6MJrfzZDL/XUe/%0A+PYe+DU/B3X4kNn/3VVLZ0aSg0+lNw477H343zlr98wKOnyv/hG/mq9/GkCoGvIrI51Jh4Yv8Isg%0AEMx5HuwXHoBWpEPGlL7UDSoW3xYC0JkS9fz8jD/8y78gR2D6iVHxqqzcfHG31sg+sTShdfeIv2iA%0AE/99nmcr5Dz5hkanAIymziIo2QTeP6dTzkot1kDOWJYLcp4A7GOB+yLzGzzPM42syo4YE39GoW5w%0AWZaxEbtHRt0LXr++YN8ZNT8ZzdHRTuCYGN+MRptSRkz8/eu6DmBtJDTZBuhyNFXF9XbF5XrFLx8/%0AYt03zMsE1Y69FqOI86AOKUFbw77taI1SN6evhxAgVAkhtAPZJXvi9O9KGUlrDVPMmPME6Sw+UszQ%0A/5+5d22SG0mSBNXM3QFEZCbJIqu6e/Zx++HkRO7+/8+5lRXZu5PZme2uYpHMjADgD7sPau5AZPXM%0Afu0oYZFMZkYADn+YqampwvDj+xu+fv+Bv2w7fvryZ/wf/+f/hb/+f7/i9n3FX3/9inLf8Ou//gvK%0A7RVpvmDeV5SyYb2vCBL5PDWhi4BZLWjSIAEjoa21spWxU2Vd8K4v6E4LBOBCadRAYq+8V4FCQIoT%0AVMn4GjaCPsZ9gVcXAieQw5aWpjzY/JhEdRZTDaSBpuWK+ekJy/UJcZ5hQtcUgONXGrWAqCvE/uDa%0AN0w7kluCJo0Je08ilGLZEhOePnzEHBVlfcM9F6ytkqnz0ye01vCau50mX1/f7vj9viHErqFCen1x%0ATS5oOCpZUGrfVIokVggyGrZC56+9NexmyBpwnS/QyxP0cmXfsbeaqEaYH07nakW1k5sTgK1ktJ2I%0Af4gMHlOI/pyiixD2hJrAgAFknlSgMsNDU3cJ8DaEoVXkTS4BjfpNXknYtw35fkPbb5D9Dq0VAaAg%0AcTM0BwCZ9jmTDILedtAgeNsLbg4I7c2lriMYFD094enTF3z4/DOW5yc6XwXumSFNmAL1y0rjWAXX%0ANEqRgDyr+z5upbIf3PcQ/rKHwywI2XoUeG6jVSgEJvvzNCOGgCVFiBpu379j2wrbb0FmR4gTYI2u%0Ai7XCardarYA1LOBeIrWg5R0mXBdBJ/RGi+pggIizJoQabRi9/Tr2Y0fkWBmtoEtdgFeYAoFoD8CC%0AHtXOnvicK+qPwcMf6b7nwEtVMQUyZM6HtIjjjaEndwcodGYhNaPOQd+Xc9mQyyOA8P66QgiAUGGJ%0Az6bA2nsNIgOk0Y2TfTZjL+iBUK9A8ew8Kk+sXPb7r8j7huYsvA7c9wBRcATaTYBJZOgwWfUmqvP4%0Aipzu5e9Xuah1xr3NvFWxNCb94948IQvC9idp1CkYIIgCwYXlObQ2gBzzeULhdcGcEoYWiJ0o7Q4g%0ANshoJ+7JmkpvVyXoRiiJscygsj88jfMcexfMjST8aAND/+WAQBM4Y+oYgQFG1aNl9jxPBICpUQ+7%0AP4fWi2F+Te3xGZxBCj63DjIYE30h2NWsebWZQ9nQwUZDAHUjyczlmk8amAxAjvH13xXU0JsCz4ol%0AJOyTQdL0cG1M6DkuXSC6J299balSQF/FEMDzPakykXlnjhDATrCeSFRj0bG7zrlvHPcNEFAM3vLW%0AWz160G4+d6oDkmScUCeiNUokNDXO0QDAyFRv7WiN6C27/L3fM9nxRBiDD/Sp3VUM1pxR2fh3jETZ%0AgSefWwNcase/0c32aLXopIuxbqXDSMb1MiaWjTbx/lF9HaBRjzMIVx15sgpoQpMNe2m4rRteb3fo%0A04zQGkW3XeS9iSCFMNq39kyGpcuEnlx1Z5g2lFypRZmmR8FmYcG5+v2rKAo4/0Nfa16wFhE6imqC%0ARYVYRdIuDYAxNiahpyqjgBK8E4LhQ+E+YIYI4DkkfJgTnucJSwqQkvGwM4izwIZOo8IMKA54NFE0%0AFx8WjUCc0EJCkYBSFXsDMvoeH07JMsY+0gH2blbQCjsUggt2n9mnZ5ZqTzwPdswBzrXWkBvQVIE0%0AO6gakcuOnOlQCntDucx4WRKSBlQTSAxAMQRLiKE6nZvFIWkV5e0NqwFXEUxPV7zEAF0S9lbxlhtK%0A3WHuuNdF1qsoYIrmLL8YE+8vdLOIThIQLMuCqZ8j4QS0dGCmD54ZyQoxeqvssd+3+ghI9CUBYOgr%0ABqUuawgBUSiVUdOpfUgI8HeQujPxmjlzp1ZYrNxr/L+eG3YdIAO8uL4h1zrUzeaZDG4oXazNuwNC%0AnJywULBX81a1eEg/4ACCq52AJDHUQi1asYq4LKDhRt+vzOUnABsFNTzMK9637znCtSgKBPCeByBX%0AmSOJHSC9NWdqClhMtcc2xvMzw+kzJ8/X+9iqyHgmo+2xz/lEx8LeMsb3qCcWPQZoJh5z9HvtQE4t%0Ax2efwaa+hjqwduTuXpDrMeJpntVaMU0TWayOZ3QAqb//v/f6hwCEOuIKxnKDWt0EI3i/3++YpxnP%0Az8+AGb7//g3btmFaZlilrWgMBH7yRnZG9J5xUcG8JHz49Amfv3xC3lb2gSoPwka1EbIkPFhNKUKi%0AwHaKYDHxPwkbRjroSKC9fEqpk0zIUtrzEPwMvf3sxPrpG9AsIDIdyd7oYFdtB01NVAYKnzNdFPoE%0AFNAOuy/6oGG8V/+8eZqG3k9/iVAHqTZqPczLQgv54DasPvnOk4jxv462t1orUpoQU6Il/L6juLU8%0AwAMrTWmwm9ijS2X0MBKzMq6pJ+Sq3hrhqCpti53AaGSoiGD079NiOECa4na74fev33Fbd3y+POOf%0A/uN/xsdPn/Evv/8zbuuGt2/f8Ldff8WiRve0e8T9/gpDBUwwTRfS05WOMgPV7+wG3yRYEWjo/QDN%0A0WGVx1bHnvypKitUDvZ0oCiEQCFhD5ZDmBzZFmpq1ebUYiCmmWww1QE4if+5Ge1ZpzQhXS6I8wUW%0AJqzVUHOFFB+/3p6jEQiRlrzWkN3pSDUMemcTI6MlUhU/hoCWC+qWkZYLwnxFqTt+f3vDa86YXz7g%0A5Zc/4fLTF7x++x1bPp4tANwk4q+3lZV/ZUWwGMWLqzERrWZQNRgUudahGVShvM7akGtFrg2IEfFy%0AxfTxI6bnD4iXZyZY04LmbBc0T8pCOFFO26gwmAikFNTKnl51plx3blOhK4UIBevJnDiqfa0BUnkI%0AoLFRpTa2nHH9OqDs8zgKBSNb3rCtN6z3V9T1hlgzIgyTU2Y1Rmgl2AE2CbrgqDHhhaHAsGUe0sWA%0A0rj/hCiYlwWffv4ZL5+/YLq+oLqbjlU6rszLAgMZlRS498/0+Rl8XtfWWDHyvYDgYWd3HPOcySwD%0AvgYjqydnasmIuD5PxLLMuC4Lk9XCqko2agSllDCl5EwEAyrp263SiQ4SYIm6CS3v3t9HxUETACEy%0ABDKBmAJSYVKOqOsBsDmSQq4jobuli5pzzTrjwdoIrgD2uLNIgYfK2/uKzPklkIfqTwhhAEJnOnIH%0A+4bIuT2+D+BC79ZdS46K5VEBOlej+j7EQCNN3K/7M+8QwruPQGc/qgP3Hbwh4I0xjodjYkNVJiWd%0A5VnyDoEDrXokCmemUPB1Kb5Hwj/DHLBAdSBShaLfemI6/OG6OSeH5kUfkw7OeRLupXyotzl2rbgu%0AOQovSAWa2TpL7mjVHKyf/vxHEHtKiB1EZOLNBNCEyjVnwKuLe1ujxpJ4a+IoVhnQWV+dHSxyQGLN%0AejDO80tM3+FlChYiZFwrTRG41/ZWGenoggCd8bSbW6+jA6cHY2RMsDEI/d9wgIIOjJ4D4gNT6/oK%0A4TjnVQdDiGCDsw1jdNzWwQkTaGArVtDg7ddAxYwdQH4X9PqPObDRW7TUHSXpXBMCK9iGylYMT/qm%0AGJHeTbcggggWBqoItSn8vqvRGbMYmS3d/nnytrVur32GNRv8TGkCE84NCRz54mcVwRIyNaodjLT+%0AKAwEqnz1O9PDGSiiDpKeGY6cPAbFEJrqiRFct0oCTh8DCwT6FPL4PAYy6ffTtQEFBDoh6B9jgNNj%0AD8CXYBR/OJ6A4c7uCdWghYXEvfH8r74ucqvI3hLSL4Lis+JxVUWKAaxNcK4yPlWgsNU4yuni+2sk%0AiHBn4zbakQe7etx/JKMBAUEakhyaHfDnEWLop8cY46hsRyVZjAtDRJDMcJ0CrjHgEhVJzAsij5eo%0ADgZ2cwWA4GQ21y0L0V3FIjAtbBdrAU0FrfiYa/SW575WxPe3Dnw5YOv/FmMcxeUe03ewZ8S5p7Oi%0A/wKOXA45O2tJEExgElGFsc1a2D7WmfUSIhR0oTWpaKB7cwPb5QLbOFC2lQDOMiOUHRMKkhI0rlJx%0AKxuCCcW6oW6cQeCxNWqQlpxZFA9eDIZbf3se1c9RCTwpCDocLFhzRm/UwGLBKdcbDLA/zrSRU+Wc%0AMaVKoyHfL6d5gvlYN2cvhxjJiG4NudDZUEBzhNYa3ajhXTS9hS82ztXAe9+2FbVkmLvt+uFFBpTx%0APnt8p+pfR4CWghgUQdm9cAZSgDbOKnUEmWzSjFIMJSvE2nCt5XyjcLL7NqATCHoMVWtDOzmddiDU%0A/LMPZrbvUh2EBwERO827s+7h+6IZNzgWtYJr8J6fT2/VGi1Zp1auoT9mHeBnHN7XTVBle7oqgpyK%0AqCFAQzhyOTlixH7NKaWRa9MQ6rgmnO7r/Xrs11o9vgceBaz/rdc/BCCkqpingM0RfXPaZV90IQRs%0A24YY+FDur29Y7yu2dYeClutobEcKqWv/FOQKSKMuzpcvP+Mvf/kznq5XvFqlraAeaK2ZYd1X2tJf%0AZkxTAttWCtFdo4jdYPkU9iTP0+xgzSGulnPFtmVYw7ANh5GR00GA2+0GFcHT0xOmaR5JQC0ZtVW2%0AGMEo6OtMon6d/aFmdwJTocCvVTJArpcLQqTN5r5taK3hw4cPUFVs24YPH54ZdAvwdr/hyy8/4+cv%0AX/DP/+MZt9sbUcta8ePHD3z55Wd8/PjR2VIbpmnC7XbDuq7Ytg2XyxWiij1nTGUiS8gFrEstD9de%0Aa8V9Xb3/lUADMlBaBjLdq7YClFYwyTS0Hzp1sLQ86JWbu5w9X5/w9vqGvGekMGO77/jt16+4va3Y%0AtowPn37Cl1/+hK//+g33LWPbM+blCi07QjAslyfaH253vNU7YpwxpwRYQCkZGth62FkRnRYYgh/w%0AtSEmAnrr243CgKIesJJlYZ2y6MyiFCLpk10APDXsO7Dnwo2sZACCCCBMCSUEZBcR3/fi/fGB7CID%0AoBExUevpclkG08u8pcEkwkBB5o7Al1o86DSU3jIGJknRyB5iEkNAUmI/CF38erkgzjOiTmhfI16+%0A/IL/9Jef8fTpBf/j9x/4f//7/4PL808P6/yHCb5jcnt3eBDtrYImbjPfPBGv2Et3F0kozhRqAiBO%0ACNeJLKinK64fPyE+PUHnmWsyLfDSKVC9x14PMEADaaXFwTENcRwW/dVgQwPEABeYZT9w7T3MIgSU%0Ae+IDQ7EyHA9ayag5O5MQQGEPexBD2W5Y337QPaMnZieWVmdi1bwTwAsKUQaauVTc7yvWvOFuFYgB%0AISUkKJpWhHnG04ePtHufZyYcpYx2FM4FG+J3vR0JIABUClvbWi3YdjoZBJiziY5E+xBI9znlLJ6u%0Ag9QPbIgAyuaE7Gyz5+cXWCtIIaDsOwEh1xDKOUMD5x/a0VIqYih5B6whpoI0LwjJGXq2AsZgTnXC%0AHCZUA3LeUevGqntMABJBVGsuwN7XafD5eFBze0tB0HDoh7WG4LTo3uYlggHQn40Dzq8eiCTfKwAg%0AOoOp77eGejqPqs9XZxOAov6jxc3nAj+X19yvoQcV5xYytuywzWOa58EAjTE8zHsRweRgVGchtTrq%0A+TBjEBe6mIaf17RVlrHPt+agj5yDYhuAT2dPqCd/bMdQn4OHPk71RKyZERwXc72zI1ntrxQjZKcQ%0AeQhKrQH0/UsRRYHcK3kuHlzZkqMSCAaCFdieCLXWIRFvdRI6npXGGKOJM2M8GOzXzeAWsFxhlnuc%0AyhyyHfdW0YZmYumJVOScAwhI2nAnqejaCCwgHJ9FYKAzBvTY/5zpNMZKgG5pbkLwwnxfIBjGhL+J%0AuODsuBsA/Vygq9LAAU4tS8ZJC7TmLV6N2obN9XMG4EAh3snXA3UWwIID9lFN9xx80P6D30yMCWmK%0AQz8spIgWBKkW5HfB/llfI2hArnkU/VpmO1VKCUEERckEq7UhbxsUL3i+XB/eLwjnUnDOBseLrjh7%0A87Y0IfPCoDATuFjGacrKwNYgZHY3dWo/QF0kFQIkzUX4u1bHKWk6BgmsgjtYKXq0UnWgmcDLsZbR%0AgZAO0PiksvHUuV75cQckPl6+phv8/JJjjnQR2AMB5PfLacJKBxvBZLTP7Wr9+U4o20bm7D4jlzty%0A4drTFNG2gjXv2NzVSoZIOYu740zrVfIpkb2faTmvQnZCkjA0m8acEV6PmZ9dvidVd97SDoQJNeRK%0AM0SlAySF6o8XY3tnfNFyFFEJRIm58QX4tRQjLprwHANmAbQWWKmwvI1kl0Pfi2gc39F+qQFVFC06%0AK2hKqCGiSkA1hSlFbGMM7ppMLS/KWeChKCE+Bv6J3oFwnI0dNOptyDlnzPM8zrgzUNTzFjNeY9nz%0AKKCZGDRdCE7uAaUVvBUg3jPaMmH2FsA4AQAZUAGVGpe1m3VUtLxhff2Gr38VbGXD06efcHn5gKe4%0AQBpwLwazwng5KixMgAbU2sGPCA0RMEWulKjY9hW1Ft+XCVK17AVxs3FvXbc2pURW/ul8A9yoIcoA%0AEc7bwPV6xbquB4HgpMNUa0NIzBdMTto0IPMwBtcPbUaGdQiUOTiBUa2x9Tl6kbM70wXf301kMJrQ%0A+PnzNLFV1Rpy2bHnbZg6mQSvA3gs4oBka/0caUNAf54TRBrKvuN+f0WJEWmaXJuNOUWMghCT7zUe%0AT4LFLhFFDInxi59T8F9Bj7nYxwreytj1kzqQAzxq2T78bjbAVZFHhvLDenNJlx5b9ZywP+cgXTKk%0Az9FD/qZmziELGIA3PK55Tx44s+/63OlGUT3GDCH4mVMHoH+OLcc+dooFz2Pxb73+IQChGCI+//QR%0Ar/cbtpwxiK0i3roQME8zgiitSAtbj2zLaCHCIgOWXAsqjqpgrRUSgOfLC/78T3/BL3/62ZlBjtgL%0AeymLCQJoed+M7JOUuGlwA2oUuHP6Wp9wIoIZcCqZOesheh7Du4ghuaOWDoob4P2VJePyfMWyzGOC%0Add0IbggHGyl1FpHTvM3p96UUVqwcoCDVuiElBpRn+/iUEt7e3hykohD07XZDa22IQ7+9veF6vUBV%0A8fr6ilorPn78iMvlgnXfXIj0sJB+ef6A5GPaK/v5JFwq4mOdD8HV6gyhB9TVN9UDVWcfK5CGbkbZ%0Adj6vQrQ8xYjLNEOaYL2tQA0IRfDj2w98+/od25Yxzxd8+flP+Oenf8Hvb7+iNkBjYg+yVszzgmma%0Ase8UJ6n6lqgAACAASURBVM+5Ys+FQqfiArJqQGN1t1euOiUTAaPt4zwvuhPBudLSBWFD6Imkq+d7%0AEk0wMHubBTfpeZqxpAklEYScYkKcFkACHaJqo8bWdcblMmGaZvQkjeh0GIdDcyZMF6mEwAEv33iE%0AB37wRLm2CnU9j9YKqkdz1ipy21GN8+ann39GDF/w5dMHvP34hv/7v/13/Lf/+l/xH/7T//6wzv/2%0AuuLXrY2KcA8mvQuDQmhBYKUzeADzCnARQJzWn5YZT88vuL68IC0zQkrQtKBAXTvkEE6NvdXPjk1T%0AI0U+S+1r+tjwu4guK3reOmJkCSnCeJZ0UGDC2Zyxw+STwrsSFIoJxbEgcWZb3ja0VlD2O10O0ZBi%0AQHLhPFI9xav+vBdrPDiDUBhx3TPe3la87StkIetmmmekVJFqxXx9wvXDC6bEwLy1zPdQCgaiebIT%0ACLSSRmxDHwutobrA6r7vPEhDQOz0dOuswWN+93VN8LO4vlV32NDBYsj1CE4ulyfADGXfnRUKd2Bo%0A0EGF96BXaevb9oK870iJ1GQVhcYJCoW16iwvBSJb4VAr93Qj9CgCdN0FUpA599DXItimeabBx5BY%0AuW+slIXQD3++RzdE6EFcryyfX+970JmcqlfiDXpyDiPAlAegw5jFBQ1bxRQTQpCHgK+zdXp16D09%0AmHuTu2P0lsPGvfR9e1uvdAIHIAIAEjprU2EeeDKBOBLGnmc2cYFmaSON7CzPs6MHgAEwnv9OFtBA%0AHEbANFJI6386XikmpJhhwWnltXlRyd/K2cBsETMkDQS2OvgAOBhQ0VpxNmj1+wpoEikYrEYmcMs4%0Apb28Tv+9a0Mx0hSg70HNq9rextRBFGrqeEsZDk2Do3hLnZLgzkni3zeGSJkId2fDJkKtHMCF3U8D%0AJeTJNGFBo9+A+vX230X8e8wDcSE/5Pgdj8/V3NCjP08zWAVC2dEKAYAgbFdwkQ7ueSEMXcMGGfpC%0AAjhw1VlHBgsY4tvU/uJ4pMhEbkoJ5T0g5M8nCH/V/vNBodVgp/aQ3hrHR0/R+6iPcEFUFmt42OgQ%0Aay3NBUP9nua0QOIMCRP1AE8g2vhdZeBCqN6KOp6lQDXxTGDGyh/xz3i4xx5n9IQCjh/YGTg8tE74%0ADDu4dKylJm20WvSWOpXOlMXxvg4S9pgNOEBc44QcNyoCT7DgBY+HqegoKY57kj4n2AYvwcWQQZ3E%0ArRSYkJm1l4K9FFTjmRImxrYNDeJgR/P25lLohptLQUwTQSgAS5oeknQBwZoUAllNoiMZf2yx1AFA%0Aqe/nCu39hA83ydi9Dh0udaawGpvjAgyzKC5RcY0REwzBKmpmzGYu83B+kV3o7GFQqL2aogqBH9OA%0AgoDd2EbNeamQmFjcaiBANQAsZ7J0YOj0jARdXP9IwvsZCWDETue25nP82xNdggCNmlCNzbLNixyS%0AOG/KtuItkxWx14LnOeGaJswhICRnyGsGSoVIJXurEeTf9w35t9/w7fUVzz9+4C//4T/i4+df8DIt%0ASKEhNcEmghoiEANMI0oVmJE7ZOLsMaXmWM89QgjuhCzYe/uOn/l99XRmdS0VBY9JPYGB+Mc5BJIC%0AAKBkZwM7SNHjU81urOPzzMRdOX1dwAsfpjYWqBlzg85wNlBEXBufV49ttBdsPH6gppAMdmdrZTC5%0ADSyGVTMYKkQIImpHhJz91nwlxwBnbzasKNQlEgEso1buGMHVPaOQLdociexzhsXv6PuJgzi9S9s1%0A3FprQ/LCmktQuIvXYBufWD2+eDjfhecNt2ZO8FrKKIEMgModjtOUDoFvcTDQAe0OvJC8c2gDnZnU%0AGsgM6i1o4xw6seseCmj+6t09I7+MkfmHs307GNlf274/7BZn4Ozfe/1jAEIx4s9//hOe7jfc7nfc%0Atx3rnrHlDJFK1sv1CZd54UIpFHIe+g+ONFOok8mcQhAnMieuz8/4+PEjrk9P7PeNke1RMaIWOoUY%0AKKC57xuts1PENE1IU4BlcQvLjvZycp5FmugiEKAn9kYXY+uizK0+6szcb3c8vTxjmmayPSpTTKBv%0AsGUg6/M0++bbhVmJytfKftE5TQhy2CeGSGbK7XYju8rFqzty35O5bhm/7Rv2fR/uYF0sK3sL2OVy%0AwY+3HyPh6IiliLuypcRF5ElRLkzYuq2x6GFhXErhRuFIJ6tiXcyYiWMH9fpEDzHCVla4Qwis0qWE%0AFBNqKVjvBS0DqSpurzd8+/0bbrc7Pjw94fnlI6ZpofWoJoTEioI1igxO84y0T9i2Heu2IcYVyxwR%0A1N2pxHjun9BVwcEIq3vGvm7Yts1pp/FhMxqaPNrjJPY03++GdWUb4J43Ck47OCQiSCqYgpI6C4Vq%0AxLRcENOMPWe83TZUNTy/vODl5YKghwCuhEPtH2bQViCtUjNjJHyg0LEHYuJFehEGpsF6i6Oh7RUa%0AeWBxvAX/+j//Gb98+YKfvvwERcP31x/4+vUb/vr1B379seHD/tju8lorfhSOZSBCBkNvL6gQDZjT%0ADFoBkxmW5glpYnuTqCJOE5YrdavStACust9MUUt3ZBFE9SA5RHQLXDrmzQSRQkApBbvTMDvbIldn%0AdrjmBEygVaAm3kJCAAB+yDL4bWNOsA3CIM0FTnVi01er2O47tvWOkjdY3SE1s41MWQFu1VsSxYFH%0AiVDX86kG3LaMnHds64a9cryW5YLr9RnLsrAHveyIiTarAWQ/wASKCKhX7j0hRKWeDByYa+1IMHui%0AP1rIImnxzQ9LBnxHpfDcJiNQF+qXQ5AZ/Drp2dWFbhlUj+qUkTmQEpASK1RlX2G1oBSyKYYDletN%0ACIDlKpBA/Ti1BqmZFRpRTAGImmCB1PleySdIQLFCgv1erbTK/ccapHnyWrydyIGPEHRowdTaxnj0%0Ag1z1cF/qrx4U9LmmSgeTEVtI1zeSUZBgZXt35o8DD9oF9mWwRv5eAHFu5TvrDxzaQ3YK7o/r7MDR%0AmAM4ks3gLTrUzFC0cAQvD+CTkKl2sFXgzxZkKfhaeV+BG3MJzhziBOw9FdR2Ap//u9wIADBFtv00%0AJVAvzmartWDPO2oQBDuKLDE4M4CTZeyJBN6oxxAiPLlT6pEJE66mgoAZQ1PFE1vpf8bRptfv6WBG%0AHAyf6nsdhfXbo0OKAWIVVuOIA9TBk/GeOLfvUFCXIrosKDExqGNt9nnQ5zM1l/x65QQIAdhqea9a%0ANJ7zg+DmePa9rdvQqtAwQgFJE1KiBX3wdW7OIgOMml8+L3rbVTNWbYMQAGK64UBFbchNgahIy4QU%0AIvdQKOaU2E58fjmDQDQyUVG3RYfn8w5O+YDz+RnPSRW4q+TxCiKQxjjGwNacrrdXmqFBEeOEeb7S%0A7UgjLByW3n3+e+bNZykYiWVrbnTQx7ev37E+mIw8XtWYWQC47z7uCX29HXs8znMIx15gI5n14Tsl%0AT+dUtnPizIf4Uf3qgIfGe+MkKu3/RrbZARYc+L/672GcPxICqjG2LIVOTqW4SPDovfKHyk2E+13j%0A99C9NaN6XFlBQCQ+3JeDh1CeoULtld6xcAwd92sJjPnVNV9krPHHl4zCEPOVKKA5AhrUKhIMCwQX%0ABa7BwWyrBDoqNSkf9kvQOAEQti0aXGcRaEIr+dYEuRp2M+pgxgSF0LTDzz5wmJzh6avMfG76L4qC%0A+z5/2rfPbIne9tTnaweH+vf1eDjGCK2Gea8cq2YoooxBmrcca8Fe95GLsTgYYBowS6Q7awWNMwC0%0AEFDcLRKtQZBha8X9e8S36W9AE3z4/DOelgue5yt2AK+Z2otb2dAQYDKhNAUkIk4LUgyAUBuW53Ea%0A6zHmfeROrDm5tovZQxs6DYd2HxdBUBbAy7t28qO17vH8BggAwNkuvb06miF4t4yos9Q9joOdBYR9%0A7fmeDC/4TfOMZbrApoR9Vez7hn1bkXNBrdT+6eSIKShCZLs29wY3xRFntLduLGCHrqJRJoBufwGC%0AAFhCLQ6yegxG/TiCtiTCuyC2Bhd75pjUWh4BcDuzIzHMYTQo79kLYx2E6Tlxz1f7WAA9jhVU7+bo%0ABb73jJ1+eOZtfyjC9ffo53Of6+fY6wzGNGskI4Qwvp7ioTF8jufez4/OPh/rzdtIz6Br/xwNYegp%0A9ff+X4FBwD8IIBSC4svPn/Gcn7FuO368veG3r78jfyvY1hV5XRFjwjLNWLeM++2GVgqgiqDxYcOq%0ArSKFhFy4FNI04fr0hHnpLmA8DOZ5QZoS8taDOW5k675irzs0BcwLGReGAhU9BT480FtryHnH/X6H%0AKoOCIIKYCDilOEPVMM8LQqAde3+gpRS83d7wMX8aotCsMvMhUqdnd6QzDpFrgCr/zavxYkB01k5P%0AcsUMVggobfc7yk4h6rmLi9UK0noF+75j2zbekxxOOEPLqFbM84zr9QrVgH3fBzVt33dsO+3m53l2%0ARhYXJalsBN8GOAIuq23f6dIW2E/fW8g6RZDPkXTFEBQx6jjrW2FfJMxtF5VMDoWQxVMN65rx9es3%0AfP/+Ay/Xn/H58y+Y5wWtVEQNkJiQVxn99tM0Y14W5Fyw5R1yv0FkwuVCind1ZljXBzKAiXujS9NW%0ACl5fKeDdg7ZuE97RcjjLrNYCWEOtGbutTJB7cGyGKUTOIVEkESQDFlVqA6UJ83IBJOB137DmjBgU%0AH6aAL89XSKvY9xUGB+JU0VoGwUtFCwG1ZrYKdeAhqJ8jnpA1A+3EATQKJJdSYM0QjMEbasa2rWjr%0AhN+s4DIpYhD87W+/YltXxDTj40+f8fHTx4d1/vLTZyxfv8OEQXVIpJ7e7ze83W8IIphCwnSZXbBt%0AwrTMFHCPCWbgYfb0xBaLeq4QeLULDjYR5aUGUbeViBTsjMHXkvA9Wqus8oVIy87Q6e+gkHM1aAPE%0AuoAd9Tqa1SEw3dAIvKiDjWZ8jlEh1ZO+dUW+3dDKhiANAY3V50pNkx6Ei7lbgqpXMAStZuQtY3PG%0An8AgUV0wvgtBJ4g6C9Ht2ptGBjnu+kWwFZwTaGiVlSa4rhMrxjgxEQyxHzByCCCT/Rf+kCCSSSMD%0AJANYoe3uRYAnfQM8Ca4FxjVVwQo8V1rCKoptvaHmDdoaq/zK72VLB9fGHCIxPKtsuXTR9BQCZEqw%0AGJENA2T3Wqe70TDg1hAwTcErhgzi2PJURjKk6jpLymjUpP3d4ADnAMZf7xlCXUelj2EHhjpIBCha%0AI2DOhELQHQCBI+E7Bx3vWUHn6wqiKFYGI7O7KL5nCKH/nDjAGdy+WQ8wQt3BoxRXcPfXAQ4GysOd%0AAUb/xcqePvzMCIqlu5oIQtPBdoEZoO2oDpqdPpUvMoQiqusNuTALmRulcC2gA8Y+NzwJIqdAe1nQ%0Akz1FmhiYQhOqBHT3A/O1zXmmx3ODgqyoLiLLa2+98t7breB7rTWYg9B0yaIpw6FXd8yROKrUTJar%0AVeqKwW/LGUcURFV03mJPP8wBCMJ0LhrsQERv8TGQp1ZBoOcRxHDQgVviqKCeQbAOPAznSDNEoTZb%0AVF6/+9BRZ6pkb9+skNYD4g609/nu9yLcd/a8QR2qmpcZs6YBWqSUMOv7mUFsUpqha9n0NYSx1vzz%0A/M/Fr018rpxfwdkyrVRYcCCrGXLplsIGHcG3dNzjZD7V9whvNZGD0fogGg/qOZprmFE3Ag7o+Zj4%0AA+oAfnV/Retz7u+91AFZPP7s+GXUdIN5y6LxvjpQ+Uco6jxD+j5XT294Ape1631g/PtZa6YL1fYk%0ATITtfJRa6HtOxu2+oe47ciETvYNb/oiHfkh3jTMYSmnYtox9z7CuO24Vquk0CXj/Cnea1eCOSn4P%0AXnDi2df3wq5PaB4Xvpt/xjMEZhBUiHieYBVRDEkUkxgWBRarmEwd9D7tmfbuPYWASIOQGQSKRO/O%0A6TYDamnYGxlxFoE5dbMOB38GNhfGfDwPQm+D7wUwxVn0l8+tm96cCxBnm+4+nwEMgCiI4TJPSIHO%0AVLkQ9MlZeWQ0IysuG1arkNwgsRL0i4pJBFUTF7Wy/Rsteeu4u5ZBYPYDvzv4ME0TnqNiuS6YUoRZ%0AxX7P2PYCQ4QpUJsA2hDi5AU5Ocbequ99gqiCKQZkAdemHeCUobdax1HMZi51FPq706+PMt7e3oY0%0ASW/7Phfd+/h1nbla6yB1qW/gZ9ZWLSRRlFLYDXNigYswHgsuCh9DQAuBLYbgOVDLDrpyVWw1Izaa%0AKlkv0gegSRhMWsZDlDVggZF6cs2Ld6rANKkzM7mWmhUy4aU3mXmwEKIDGTJyyFL8vOnAvD3uP7Ux%0AdmMM2pecPQByXRt4zNOu2+OpgUkbYs+5twie9qXxWe/AvPO6bLUzcdvIAzsL89jXT9qGfkZ07adz%0AfNjf+1xEPH+9/2yM0XNnGe/ZwSkDoBYemFHn+PDvvf4hACERwXW54PnlGSaCNWd8/PgTPv7+FX/7%0A7XfcbnS0WrcNt9cb3t5uQKlQpX6PhgC0glI7QlaPjUxoXRxGaxITgpSo5s6giYNUW0Op3MhC7IsZ%0AICvnoIH1YB6+QfLhUMyrYUNthvW+4n6/I0Sqt3dmTkctSym43+8AgOfnZyyLawQ58NDMsK53b/di%0A2xm1iu7Hw/WKRXcaC4GAjXgQCgB5z9jWDR8+zARFWnMAaBobemsNl8sFl8tlTLwQwqAszvOEZVkI%0AMG02wJ/b7eZW82m4oJFGywOh1IKkcYx3miiQdV/vA+3sLQk9oHa29AiKgV4tknHt6+1G97Q0QSB0%0AaGsBU1owXa+Y04z9vuP+dgdM8OnjJ1yXK1tRwL7x3uIhoAbVpV2Qc8bttmHfM9awIqQJEqmc3x19%0Aoothi7O8SuZz3He2s/UDYNSSPFpvrQ6HtOC0Py5OF2FzAbwQFAFODa1sp2ne+xtjhJYNNTe0+xvm%0AVjClBU9iWGohG23iBhCsUch4imhe6W3RbUYrgbguHk6qZfNWDRlrwhopzeJF5FALNETEoHhbb9jz%0Ail/vP4CyYZ5m/PjxiqfnF/zln/4jPn76jP/8v/2Xh3X+y5//jNu2osIQJDhDr+C333/H2ihevFfg%0A4/UDXl4+sHfW144m6o7EkBDmCcX1pRj0OUNPvMVUFMMZyLqG0NHfu23bYAPl08EJ6YKT4m1lCjWB%0AVA9S6qmSaAL1YJlhACukAorQw3jYtFKR1xX7esf6+h15XRGsQCNZTGwHYGIH877jcAJnQMfAbdvZ%0AZ56deRcj4hRJs/WDQJUtExChVXcBoK5D5hdUzbx96jjkrDVIhYOzcHC9J7nq+h5eHRv6MgwK/3BQ%0AeRWpZ5sifZ+sIxCVxjWl3ZnPV0vvyYccf0foNO7gUhTmVREH3kpG2VZMIUISQQAVcWvrCmsEpKUp%0AKeqlMPDr1aseILTOTOyJyyH+rsGrg0aSs6r6/noc7AfFudv1/jFoOVd3Yoxkg8gZRDpoza2dDAhg%0Af3i/89nZx/+8p3ZHnXP1KMZwOiN7K+hjgNrPk74/8nlgJP3newB6KxwevjbmghzJXd+/zdmtkMNR%0Ao/+sjJ/1e6oYiAVbkOpR7TxVqvsrOoAVhOvdlAWCcuq7FwcOVKh7InAAtjW6YEEAZxEzoA8Qia4J%0Ao6hCJ8cmERoEojbaiM/P4lhbXZi0P2d1krzrzkDQHHDQwOpo389K63MdUAmwENFchLlab4t3ULBj%0AsEKmcpMDCGx+BvX/YGTbwAhG8F/9/82ckaMHMNPvBT29PyqmfQ5i7LfwfZT/Rv0ptvo0MySJ3CuJ%0ArkJSoi10Dcjr3fUXGqjNIsNJhWwqg7WCdbvDyo7Siov/B1ijdlSKEVN8nBdJBamDOrW42ZYzkrVD%0AYz6P4Wu32ig8pfAYJqdIsWttPVkHrDGB2Uuho1TxWE8qi0IxAeJQmD8POfCSh3XSx5b7yiOAfIDH%0ADjR1UswJpOHeeUow4AMuOP394ZbG+6rpKGaYsepPdmIbQI6dvr+/9fv3er82H3RTHr4extohyH4w%0AybsuSxcy7kXKbdvwdr+h7ivWfUduFNYNFhwC7YB2Zzlx3EpzNvy2w56MjJ5GE4v3u6uatzOKa30I%0AgdXBueh7qADp9HNsC214XDng2WG9QQpIMEQFZlEsCswCzApMZtBahkA42dIsKD2+HZ3VihmyUcC8%0AQJBFUaFoDTSdqA2mFYqA2MB7NW9F7kRLaRCJ8I0evSjdrAK1iydzTsiInftzO4oQnRV0/vsZqDgY%0ACoI5RjplGffhClAzKk/YNCBEQdsCbF+RreJtY7FVp4gWlU7AiXGF+oSWnvSXgrw7m/p+R5Dv+G3+%0AnzAYQooI+oQkwKxCEfqc0ZSaZt2q3Po+1DURrVGjy+cx3eGomxdCQPLzuSf+pRRM08RiplAXMe91%0AFFfPr9HuXQ2CjHVdfb3rkcyf1lPQAPPOitB1g04MEgttdKNwZIDgWoEm3Q5+55z3LoB5njHP1M3d%0AVnYwtFL4qwlq5bOizl4hAJkLWmMHyTRHTDH52qioIoC3wKmD3laP9vTq0g7Nhf0hPGfFx9bMtXha%0A8eKGjCPnvNeZMV8+s2PO49qBIZFe0DsJVJvh/TL1RYyKwyXs/bl+jncf1mQzFAC9w4XzhKdL7/hp%0APQ72a1VV7EY35hFv6pHv9rlxZuONeFGZK5A1bn8Afrjlhwem3v/q9Q8BCPUAdoq0e788PeH56QWf%0APn/Gp5++4dv3H1jXDdt9G9Q8nWZc5ydclwsnabZBo2JFVU+W373S4r2EHaBI6XR4CQx1KHWHEN8d%0AYm0AFgdyyBaUy+UCZwWi5IJSDevqlXxl61kHpLoFXK0N631FrRXPL0+4XK6u/cCgt7WG+/2OdV0x%0Az4sLaidqVwCsiIzJnnC5XDBNE97e3tAahY6DcLO73+/49OkTnq5XqAH32w1mRM23bUPOGcuy4Hq9%0AjkknIq7XQ2v75+dnCjvXg45H9NVFz6YJcr8zaDHBXgtyKQhBx4Tuh8W+78gTxbAfaWy911gdnMto%0AVgDMY55UY6vcvm1YPVC7zhdIUizLE9LTC+RyRc4Zrz/esG8bnqarAwwReVuhrSHvFaYFUWmtmNKM%0AaVmw5YZSDFvJCNuGhMD+cbMRkB2bfsX9dkPe92FTOkT00HuxhyIWGN078OL/9baCEJRi05oQEJz6%0AaojWEFpFaBVSdro33XfovuPDNGOZA1LZUF8rNLLiIrWg1MzEOlJ3i4K1rolRK4ZNcGOZqItzdrtN%0AJjJsPZtCRDNDvt8BUQpYK/Dj9RU5V/yaM1QTgkYs04JpWqDXiOenDw/r/PnlGR+//ISGiqiJjoC5%0AoClQxHB7fcNWG5oEpOXiwWACfFPVGFDRsN3uQ8+pgfRLOlE4uNCreQavHHDhilcdtnyifdqhLzQo%0AmcawMmhA0jCqtx1n9ZCQacQQzyTjJqonVa1R72zbsb3dsN1uaNuGKIaoCkVjgcvbA1rjQR9cV4uH%0ACOf8nivuW8a6ke21zAvm64JpSqz0GAErDaAGUz84xXVG4CoDPaPrYplwZlNTCuSyKWu4QIgIxcT9%0AMBUH3Tq7B9CHQ6ZrcZhguB31KrV5C45wIaOUjCRMrtQDHlKEj4Si5Yo9V+Rc0YohqZ10xhigtpKx%0A3e5QA5bLFTFNTAgsMPSOhlpYTS/VD2b0qhn1gCACKUCuGa1wPpEFGUZrscDBhVIYnFcXKaxtAIk9%0AMOtj//51rqT6dnf6OtC3wvdVxL7fH2eV+XlEceezxfFBFy8wk3EfIShCDEiN514pGfu2jrPodJGY%0ApmkA4H3NjCDINVbE98AuPyLA0KMxM9eA6QnG3xkLB+SiHgHL0X7WAbcOohzjpCIgCf3k7nG6dsPx%0Avfy7V7qVIE9qTMYEFM9W8TlhLuoLYRuIOG3d24arV+KLsRpvXYPF2E4Kk7Gn93uBPylzxk5XY+oO%0AJF3TpfvUqCgqxK3LxbkeZIM0AbJ5UVwIkpwdonQEin7mCNDpMIQ8wgACzsnqQ4zj+4M4WJWCjmKZ%0Ao35DP0EdsHk/p7twvCg1fcQTjlobHSWrQcTdcrrbjPJSuR/7R/VniOMZ1kozhK1UoB2mA9AOqPj9%0AvEuej2TJWVEnYKPPG/ExRG/NKB5LtvaH+TtFtqqbu7+0+sjQU9cSGcG7F1fQxdldr4x/7ILF7bgo%0A42miPif6+u7P2B/yoWXx7mXGFt1qNsbxGM9369GB7p5I9Bbfvsf3X+d97T34dE6L3n/G8Vk9iXq8%0AVv7zAa4c8OTBBgxREBPjquyM9tcfr0DLHq83aOP67ckXDU2YjHZ7aLXqifk+4tFWNlh9FKgXkCVX%0AegtVB68dJOIztfEsqrNLe4yg4R3AJARi1ARUTamIKpiDYhHDIgSCEirdNK3BQhg5yx/YQT5G1WwA%0AQdWAXYAqQBWyMbIB2X8+BkPJFM8X6PG+Yuyy0A7qgkA+upHKqR1e48P+1s+tf+91vvYBejYy/81Y%0AADNvk1XrOnGGIhz/WhkDlI0Oxi0nPC0TrkvCHCKskeErbsgThZboLbAYt68ZpXzHXiuyG2s8lQwL%0AzI9SVEwNKCIwjYC3JrYQoBXYt3Lo+fmEVdURN57XR1/vpTgILEdx3exopXsPFp6LCWaGzY2AtLOn%0APNHnvOT7UUcwDBBhmqaRm5xFhAE4aE7NzOJtXjlnOg5bhXoLuHk7eSkFed2Q8+rz9yRWD0FpBbk0%0A7DmTISSCVgNK3B1IprPYYMUJmYFRBfCcImgEoJQCCGwHH8BWZwWAYt8h6ijoEgj/I0BTjfe0FXbV%0AFC+o7S44zwLcwcIM6IA3xvOjHqUX9U77H8zGM2ML3AjcDuBHZDCoSskjzw8xnNrDeuzahu5kCAFh%0AMPQw5kvfb3s8d/6ajf0ZPOvGvCsP8+mBAXpaf//e6x8DEDLD23pDbgVbyZimGSEkzFPCh+dniCq+%0Af/uBvO0jSYxTxPP1GUuacV/v0H1j5czfU9AwTQkp0UrUWiVdOU7ILUOTIiUGe9ZY5WvNsO8ZtVTa%0A6oknU5Qgh5Ujue8U3pQS5ulC6nyILowbcJkXfPjwActlwrdfd3cN6ainL/ZcUHOl8PR0QYwRuXQE%0ACiwipgAAIABJREFUtWBd72Nz6FVn0Z4QsNpNK7qLq/sTOCmFbV4djNm2DSIyRKdaoxuZiuL2dsO6%0Abnh+eXEtoDjs7S6XCwBWp19eXvD09ITvP757uxonYAeM+ibEiibvk9VL9nj2oKMnGOYAy9877Iag%0A5inY6tdt1VByxeqiuK01XKYFS7piuTxBlivWwPv6/bffsd02fPrwCT99+ozr5Yrf326oLq6aSwGS%0AB3yqSPOMlCvqvaBYw5ozkAwxtgEwxkAUu7rey77vzqKaoSUfAZrJEKkUF4SLMTJ5ALxBge0YMdKm%0AcooJT8sTghAQaq1i1oDrPOOyzJhjhLSKUIGLJjxdF8zTzORvXcnkAFu64L3yFFGlLgo3NjpAdWo+%0AZAL1CDwwbDjRrJkcSUp0nLqvyK0izTPCFFHWFbVUfL/fAYuYL3RLUFU0VXz66bFlLCjFFGlj7xoe%0AQfD0dMFeSVO9//4N67Zhy8WFeyMBFlCgrlTgvu2IieCTNq/0B27uJI60YfUMFYij7l04b98zwUbX%0AofEi4hEAlwJkQCMr8kHoyIHO4u5VyP5/OTZdWt03Hprbiny7o6w3WN6gVjFFpS5GbRwLF5tWxOFo%0AxTVckDMB2bzt2EuGKdlw6bIgLVekKNQhEu53amwpYF85f2fbh+sTiWuLAc5ucjFVeALpYHNt1TV6%0AFEnITjsnCW2sZbKTettcP/A4EOJVEG8pamRSRWWyHYxVtSkFBxVsMDCZIJBmv7kzIGphQBIFyYtF%0AZOc35HqHepAtaDBJEKNgtjVFKxmlNeRKO2iEALOeVHu1xp8p9KjUxBgBM+omNbpc1eInTGel6QHo%0AAHQi68HL+ZU8gOuJWRfoHEms77OsStlgjFW3SAeOz+EUewSeeotXiAFwfaER/Hg7oKogpYBlmbFv%0Ad6y1POyv41pTOrYxswfm0Vkoseem/fv4dXfEag2S5AikrVeJTxk/8BBI989QsfFMehKv3l4whQB6%0AxVEz4OHcCEy8ggREjTCh4YKJYDeghYgUgAunOpLrlHCvc00DCMxcf02p+2ZC3dVsDdmTL5H+PGww%0A3ATGPcIFyHs7mYn4HsGHPprsiBGwWmpsGWvafAwPwKh/b1n3E/DoCfbYWyMTyMpzA9JTdZ+bA4Ps%0AoAi1J2TohcCBCIyWKvMP7izLrvNj4sCsU32GCLXx30Jz0MngYIvAAmOCwj4yiJJVGTxJgLcHGIAm%0AGG1lAmeptOZtuUBu1BailkxGCywaMP5oQx9ivJpBG1vY1JmgBW4gIADZkBjJnlT1Fpbu2ve4lmNQ%0AJNUB/NfKIiNbjiNCSizixRnQCIEDfafkgfsG91UZD/JQAertKX0hDkC2X4TIw17bQZ/zWh5g0Lvk%0ACe++bnhMVEqrdNpx8HkkS51R19/MTn/2z0dP+v/OdXc9wxPC6wAhk8jeKtLfp7N+xfBwf6U1rOsd%0AYuWkudf3QW+LaWxHFhWkKEgxwMqOdd2wukRCb/sN53vyPyvIpG1g22QAtXpED8cx8ZiglIJofU0Q%0AQPoDQwjmGlpKdooYliBY0LDAMFklA7t5VDFNcD7k6JA5v2MDAWK2iQEV6gyhgKYKk+BsXT6xVpvr%0AUrVRrIGAbXgA5OQsJjB3lOqapjKef2cUNvO9W30c3yXJ1ABT15GJ/kvHWLTcRft9/vfnLgqJAah0%0ASyuiyKZoxZBbdgcoxmaaos+pwFbypGzjROPnitCgJG+4v5I5CbArYnn+iJAmLEFhkQ5kuVG82yQP%0AlkiPa/qYm7sF972/eQEjhQhTz+/cMKgXzvv52ef6uYADMD8agGLje4hQMHtoyTayljKYH+16WMrH%0AmDC56RABhqM9LDgDrzlwWUtxBp35WDI2zK3RJKEW1JKHAYXCfJ8jg3WKkVpEZkimqK3rZgLixe5W%0AC2rdUVsez1gFsOgOlTVC5gtgLB6gGqY5EEgdgAg1Jq2N3WPsjXQ7PvYVAWP+bduwlX3EKb3LpHoh%0AsmvAdgIIzGD1APRYbDkAmTMg3vey90zgcyGAhj19ffQ4RwY4Z2aoznyyceUc15IL5SB2soV6/HnW%0AJQrBGZBm4944Mif9Sgf/OCiMj6k12d7tIH//9Q8BCAGGXHfUvcL2FQLaKMeQUEpDgHhVZhqH5Lws%0AmOPEqvqgzKlTu83brCbEKMj7htvtDa1lXK4X5BYxTURV0RFCCch5Q3GQJi0RKXa9CKECvBwHR2sN%0AVorbgRenhBfaT0rAlGY8P3/A09OC++s3xET7+ZoJ4lwuF9RiaIWLLWoAjNpCMUUyiPYN+WSfFzyB%0AFhisVmzbitfXVzw/P0M1Yk4zgkSUwgkwz1fUxh7KaYpeTSYTRAyIGlFzxbbu1KdxNzSAWhs5b7jf%0A3lBLxrLMWKYJm7OUamYbi6hgWS4u+qeotev/cJIGt1p9u72N3tjqyV1KbOTui68/R26ONqyey55R%0AM51JxABUw33b6KKQK1KI+HB9wnR5Qk4TcohYc8Xvf/0Ntx+vaNef8enjJ/z0+TO+/vVv2NcVycXL%0AWi1YS2EyEROWyxOqZex7xZYztBg0uoOFMvFupaLmOirn0zwjTQQe1VkHIoJWWOGLSiG1OM/IdUdp%0AlZWiGLDMCXNMmELEpAkvV4J7YkB1u+/LPOE6L0gCMiVahISKCRmxUnRQrMIKDyttDdEaxPt5u30k%0A+SIMsrlRdoplGgh3rQ3SmuvBClAVVnYm5NvqrUg7bJ8htZBtVA2l7bjf3mDC9gAExZ//9PlxlbeC%0Abb1hukwwCPa8AwZMSfHh5YptX/H1W8NtfcPr7RWX+YJluXjfrWB3QFYD1xJ5NnwePXAkqNVGdW3S%0AGQa4SGxDLTwEUGVoQvWEiZUGcyFHihNbCAga3a3NxToFPVRDd9YzT1xCiNi3Fdv9jrzeUPc7LK+Q%0AkpGEVUFz6mgQ129qjcEijgR1Kxmra4htO3XDUpqQlgvCNAOeFE4C6mm0Sv2grk8Cd9VSwV4bcssE%0ASBxJoeS0uYOPOf2UyTO16giUDi0st7+t6LoSYJojMlg7Zr3HvFcyToeQAAIdB2XwYHIk0mYMzEO3%0Abc/Y94Jtzyju9mPa00Svjgw2W0XJQN6ZJIhMEJ2dZccEs0mFuOYYAu+1gfNhz5kAeQyYfA/UeLin%0ANA+kauF7xEjr+n5vMepoK2FwwQTk/EpRkXxculNZjIro2jxAp/ySJUGhWyYmMZ4BJp70j9RgD+qV%0A2jfQBmkewCdWPM0D9RgDz0UXyzQ0PFpQ8WtBD6aouFlBB4O6zoHIoQtxpmznzEwpaIDGMMDYWisK%0AWKUNosNYoJ+nPagZ1vIeyLYGTCEhormVq4/BYx0eGj0INkFCQBOCs7VVbCpoaULKwEUNUQWXKfnY%0Aw+cXUNAGo1AjBWOZmJHGLpoQ0gyNCVa8XcFZreNyTGDawS3xuUJg9vQtvGeoKyczRMyl074F0DCE%0AOttoG+FeM9pjHGCrjmrXWqmp4FXdYWvrc4Vrph46Xz5NiR+Ja2LJEDluHh8JmAxXB4YMB2O22gEA%0AdfWivrKDOxV0B5iGCjo3GqxyX1bj3tkZZebOm4DSWlqMuonSADVkYXtNbYZcK0wM0Yt7qA3pXUtG%0A3TPyutFNdgJoWt3cLefYf4YzolJrznz9v7fqnWOiMLUzsXeQzTClhWy8OCGmGRoS5yCUCVc1FkVU%0AyeSVEbWPfbEDGw8zm9nW0GU5r/t/uxWrJ56PLI7jz87EQ2fgme8HnmL0Z+zzV4UsYpFDC+545g4o%0AjTkGZ9DhYJH5hzcX7TAfcxsgUEPNFeaxLl16vbAzAIyehFEXTFuF+fZlIo4IB9cU6vdOQGJaAtbX%0Ahj0Xxq0iQxf0cRfhx0xyuHdZo1ZkAIHd4SBo8M9vQ2fS0FzT+jQH/WxUVcxRsYhitopZKmIt1BJq%0AZIJrrSjWsAlbvjroaHhM6AxANraI7eaAkEbsqix4gC323Hs4fsW1dVS8QACBVSDXHSE6iBI6K7G3%0AlfJ5hXh0RRjYLi+nvAQAgqWhH6TeYcGz9DiDrPk66wmzt4f23MqUz9KUgFALEZIWb6MN2K3hLVfg%0AnlEa9QaTTIAwDg4O1IhkBDWYetJfGrbXO77jN7RS8Pw5Y3p6gUwLokZEFY5hYywNHK5wzZ9hjAn7%0AvkNhWC4TqlVIO2zH+VxcfPxUqDlAiaMl6Pwyx8TJvk8slCrzvBAU2sJI6pu7XdXaUArPy5TqaAFT%0AIRMnqINxrrHbrGEvFblUVOusLxZf6GxL0KSfwRTqp8C0Bvj6B1otvL44obYIG2JcFWIs4Iu6ZALY%0A0ghjfCuut1itQEuGSAL8tKitQZoRWB0xvLkYvM9bd36GyzqwSIFRUGL8c7T1lUKpDNtsmBFZZW4T%0AgrqrrusLmVGfSQQpTA+iz+9jrQ7Q9M/orWXdrEdjQEIahJHzPl0sQusxZ7rcyv1+x5p3bPuO6iSL%0A3nKYUsJgXasCytyt1kzZGy/CkZ0qLvFA9cBuPNI7QuT9Zvfu9Q8CCHEQQ4h+owUtEyhJaUYIEdu2%0AoxbSPWvzViIx3ygbQhBMCAhGyqNqYDuCCLZ1xffv33C73bBcloGqsp1MvEJnaNWQtx21FoSomOeJ%0A4pRmSCkgl8xDojWgVgdldoTbHbUBuVYK/aYJn3//itfXV8xzpH34ZUGDYe/IsdMxc64omYJaIrSY%0AhrkK+0bWBCu7HS0keyiXDLs3/PjxHR8/fuRhM88QVafJXZ39cIi69X5WA3B5uvoGl9EaK9jztKAL%0AVgKC+/2G79+/YXc9iqOHEVi3DfPtDoFgubB9hSJ07SF56Jojr6+vEAOWZR42jimxleFs2dyrET1g%0A6Y5yIwGsDSVX3G53lMpkLsaE5XLB8vSETRRve8Xt7RXT9BW3769ovzR8/PwJL59/QgtCS+2ccU2K%0AVgQlF4QGtr6FhCUJrGTkvaBtO0QDkiYkFbTSULaMdd9QnRkkkTorCdOoqrD1pqPR1R3RFEsT5Ep2%0A1mWZ8Hy54pJmTN6etKR56C6VRmbb3BqWWiCtwPKO1BqkFZTbK/bacF1mpBRcCLMwKFceTGa0w4Ww%0AktMtIisqqlUUDzbEurh35714cBfCSCriMsOElanSur6Bi+7u3LQ5R8iqyOvtYY23bcXUCuLuTDfz%0AdZoilukZ27rht2XC7faK6fuM+efZK8+KUjKqV1soJO502lJgPn96yxhOh8pZ4LCVTkPn+u9ADkUA%0AwchSmRD3ZA4IgDIQbK2N+x5UUutoP8NHy9S02d/esL29wfYdsTW2R6kciQ+EWgNeYeJGLyjWkAu1%0AKO55w7Zld8dTzFNCXJiMVpCxMEX1pLDBKu1rFd3pKkJqhTbQfauw/S0YXcsgHeBSQCNo19vFOVkh%0ArZUaC624OLceIuSdLykjNbcByDHBdDaNmCeKZIgFs5GEMdBzXRkD51s1bGvGulGPDV6dDDFQs8WE%0AYJe4oxsANEPeNkhriN46JzBIVAQERE/cNQDmgtlmQK4FZd+wbzviPCOmyed0Q+lEA2O1WSfShfsh%0AX70aHUNnE8EZUX+k0nejgaPao5hTHMFfs4Z9N+TiemPdplSPVlteioMAwNjXu/h/DDqCh9G+omet%0An4YYZ0xTwjxROHOgoacXkzTODw0KwaGNVF2b4Nyv/j4I4zMHUpwQpjAqpMXPkdYakjoLS8M4Lzqo%0AJOoaJhIIOKuQkeFgSTVDNtLfH14CxBigLR5BuQiyi3Ca0Oll0oYUuJ5EDDEG5PdCsC7OTJCEYyTe%0A0mkpQrtoI07JQN9PgHFtXRC4WfNAnHOpORPAHFekRgK/RzzwG1VQY3Ek/f/UvdmWJLmRJXhFAKiq%0AmXtsmSSrepv6/1+aealzZrqaRTKXiHAzU1UAIvNwBarmwep6ZhtPZAYjw21RgwIiV+6yZAwjW3g0%0AiwgvoRr7MSLJC7z/xMO/IYBn3rtDvObQAKGPBKkAe0nLB1kb49LEoSZxzgv0ALuAMKt3i6QYOcGw%0AYF+rxjRWQsozzJ87PWDOftePXxKva2aw8PdIJfFsxVmkT5FyqmKHJ9N4tG3D9rijukJ7h+YZngdo%0AodEAx74ZgyJoggm9Wbq/XxsppzA4tuP9kKWaIWXivyVYAdZRzbBbD5vlkDoO4MdxePgNWQg/8pDQ%0AanwHZ80ZB29c+7gGA1jxkEFAA+UUnDs1oiaIb7+f0ieJ+rNkIdg4mqDjK/EDlPGxTnACH/akSOa6%0AifoBg+GD4x6ix178ZEy5FUoG2gAxn+4dGSfMaLK7wbLEiwYLUvORTCTqEQwQoMU0oeSEXgr6+giJ%0AqAEDtPhhsxaMQcgPrCsdzMFgLjqvQ2sVkmKvVLApe3pOEWBJjiULLllCIibQanHG9vALC1agJNSN%0AvjYYZ23gJ+NhANZgLFZnTWujWdbB1icrnOlLlLJo1BmUZoXMBQ5vFQn0cRmMONb6JyvifXMcYS4D%0A9Im/M86tv5dRtZPFYMAlJSa3BqPBgoVMcDgFTpRQpguQGayTeoXUDc0dX28rHnvF59cryuXCz6ox%0AuIxBFj2bKrKSmdHaire3ito3bG3Fy+cNy8dP0OUFRSc4nKzrktBjIYskJvG6QjSDWTjCAb93DkWP%0AYZcdEeDTdDk+v3WHSAMCnHwPCAmW+RKgQkLOEyVYrUIAMn9E2FfYWS+ZjSHnYIu08IPtUAhypNcG%0AFREOYA+Gcw3vzZwE81wwpYSsJZhEGYJgRbqhW0OrW/il7mi9IZcJWnLUZcFHcokhA3FZSsoLtJMl%0AlBNt8OENZkDrHKSlPMG1wIfvVWM/L3JKrDxY2GZkVsKiR3y6x0rEuE9+gi29Nbx9f0MPaxfEOiyh%0A8hCJaxr7mPnJRmW5eErUxn1s/ZQC8j2FN1D4YYqyPqTs/rxfRs30XOsM0Od6vUKEVir7uh2JgmSV%0AnX5qSAQMOSAnI/zZE2kMMk8GU/TR4P5xMtn/949/CEBIVbEslzDq7UhGiiGj1qdo3oD72w3r447b%0AHah1x543zCMaHhn9sQOto8ykxQscvVWo0tRrW1n4t9qRU8Y8TUgphSs9jmKVMq2O62XBy7LQ/NmY%0AKuImSImu6xYjNGtkBtXWsa0rtn3H3375K/785z/D0KDiKHM415eMaSJq38J4sO4nIGTmsC5R3I8m%0Av6KUjJeXK8pU8Lg/OIUXBDKII6mMdNYT2XTHkSS2LAteP3zA3379BRCabXc7U3LmecI8T7jf71Hw%0AJHz79g3fvn7Fx0+f8Pr6ir/+9a9HFP2+bbi9veHDhw/4+PED/u3f2MxcLhfs+451fQD4gpeXK37/%0AvZDpE5Of1na4L9AAsMYmyWKZoNwkE6yTTa5CzWmtDSINeauAFBYx03yskX3fsT423N5W5PKC29s3%0AtLrjw5dPuH75hJoEXjLaLkGtjVFoBwAmwEya4YWNs693tLYDXpAuE9SArXW0raK5YXm9Ik+ZlVBW%0A7Ju9W08jfvFlyXi5LEGR7yjChuRaJsySkT38IfZK8q8TAXZ3FDfMbsjOBAVxQ3bqw3truLSMrIq9%0AG7Sz4M5xmHUAy7Rg+AdZ0D1pFB0FfdRa7jSc7iGG4q5psEPSm2AiSN1QhfKfLA7pHZK5ptOUAVXU%0A3jD/sPls375CHxtydxSmhAdqLZA54cNywefXD/jLL79i2za4855qjVMFE7B8l2AcBOADGz4PUfr6%0AWcSN6UxrDdbYxAwq5tCCd2+HVwSnYkGBhRxsDYnJ1VmE+9EsyUDf3XD77Rv2xxva4w7UHcn4XaUB%0AAJkf/26NEyjnYoGUjNoqvt9veKwbam/ocJhyOt9g2OOwYuy3oCV6cnDew8YiuVGLgsYkale4Kzy8%0Ak+AZLv1o1EwTJCvMGiUsPiQaAGoY37aO1g2Sz77tMGWNa+8tGsVgtyB8MdTZbKXj97x+CgADuAgg%0AqDWCULlMeH35AGjCtm7wXmMiFzITGYWyB/U/JmfSIE76b1KHWoIGTAZEcxz7T21GH5KdoGKrFfu2%0Ao0zcSzRYUjlnlJSPtKexV6Wnw14EYSB4QGPvHvM84XJdjp9n0SqxxnpMmhqAkylJ8EhwUs57rGe+%0Awum5IyggoD2oyc+FyHOBnhLBCBmsDQDyQ5Ugemr26c/13q9naPKfH4fcK15jdIbj847XP/wNDmAD%0A7yZxA/xgMYZY64KsIx2nw0PjMXxYxmOAVXYAc2BUdXes2wr3MNesLLJeLhf89OUL/u3b/yQQI0FK%0Ad05EVTIElDRqsK9clek+sabdOswiiS0K75EMNYYabGa5wQ8GmEXhejKkojE/gLxx3Qwwrtkyj00T%0A0chZ7H0e3k4EHnPKhySYMsQzxGCAZILBcPOYzo9reTJ1gPE1PsuAzr/nRjbSIWWU8Yzxd0TYRGvI%0AZJ2srhR/l544FtLx09OB59IJRox12noH1PH64RUXEQLndadPgwB13+EuuMzz+5tPyPA1JDRncAix%0AvghycIUY05kkZKcQoMKxmaENf594aFJclgU5JWzWAEyYlxkoE0wV5mSTWbz3Hvc0JaP8nlvvXGPR%0AiAwfu8HKQbyXg8Xq5/lz+GnE94MxZPC4+o5j3RGk0QATRpM1cGA51uz4b1kSCxHn9bFgaVOKdfpX%0AGmIdx5fUQ6aY4h6SOKuHoblABgZ2gjsB2Ei8DxwgwlhfimERYU4WmOR0MFQHAKWqweAOdrsTKNVU%0AMM1TsD79AN6GvyWCCSByrvex5rOSwW1K2ZIoY89HTe0e9h3g8AHwiHIns+3degHwkoElA0uiXCy7%0AwxvN7V3ITIBoSDgF0mswN2gQ3v4Dg/ddFVXC2wysfsQBry0ARzn24n3fAQjmecFUZtRase4rSsqY%0AlvnwJGmth5JAaI8wPATlbDx5jfj8o2Ede/vzcAA4z5922FsARRP6YOC5wS1YF0KzdksOzzN0EiiY%0AyKtIEGO6I8ywbw/UtSKXCk0Zkwqumay81BPQNngjM9iFZt5uDb3t6I8da1+x94ZXb/hYEl6uVxQk%0A7Gao9Q4ojcxFFK0697EyHclfLe6HdAROAOhAFodnOUJ+3B37xtReySmi4vXpOgLLcolzmOC6m6Oi%0AA9bijHNosJrdxvBgmEkn9rbbAy0BrfG+o/0Az/jWG1rv2Gulj5LzjCd7aKIap5AF361BhIweR3iY%0Athm+rdgfZLD2HlYHCHl9JBL2sJugSmIGYEhCP0JV7vs5cbBorlCdoXkCNJOVCsG+d+zVYoXF7pWV%0An1+4NY29kceLBgBH1nP3k5BgmuDXkZLMOntZFtYqjfuVZnrFtW6AdIgnNOtxRo3ktXe387GeAYLB%0APVJCjyFeToen06jDjqH0ExP6uB/CymVZFrSXSuubI1yEHr2aE/eBfQuAiPfn+NkWfr1anv2Ixk7B%0AEBlKOP9zROgfBhDK04RuXPgpgQbK4TWSUsL1uuDnn79gmjJ+/+0rbrcbHDRwLjljngr2lZOVl2nG%0AMi0HlStfJghoMLVXMo2SKOZpRs4ZW0wHc2IxTbPkGulaE8QarANTXmAmTLKY5mjkSPcvZYJmD88O%0ALphv337H5XXC9RpJaCqY5gXLtGDbdtTWsNWGvXUwzjjDWONBRbEsCxBePeVScLmSkuygIfQ4tHJO%0AgZCyMXIjk2ZQHmulc/1yueDTl8/4X//+Z9RW8ZIycmGBtNcdufB59n3H6+sVl8sF67bh7XbDn/7p%0An/D6+nos5mVhYtnb7QZRwadPH0nDs47LZYHEIeTo+BD+RBtYANLHZYObYZ4ytkdHVt7Q6IZHu3Fi%0ArxneAK+OrAVzXlAj0lelIOkEKA3Aa294vH3H7/cV3x87HmvDMt9x+/Yd6/bAh5/+iPnTB/hUkHyB%0A1x3NG9kDid+x95M2PpeCSTO27QG/VdR+h1b6Q7XaUfeGJobJLIxmG3IiYuzGtLFlmTBpwnUu+PLh%0AA16mCUUECY7sTKdIBuS2Q5pBuyF1ICEsQKOITg3IYbruvUMBTKrANMMkASIEMb1BOgAxSA/pA5wx%0Am2ABbSErG+OmqBsOnxgyWEhPrK3CeyUyrcqkmE4Kf8yHADfMSkoxVCEpYiAFmH/YSfvtDfbtG3y+%0AIF09AMnQMwtwSRk/ffiI77cb/75ZSIbogVSmAoWgVU5PcimHEagP1Hz0IgOTwNDGR4P5lIoxaOPw%0AAtGT+WPe0QMMOKnwgCYmY3AKRIAD1mC1ofYdtm+4//orJXa1Ywrj4+SOZNFAhY8Ce6vRCLF5aA6s%0AreFt27Hu9fAB0jDWNk3Y4/MsOcGzYHceBAIgPZtQWoejQl0wJ0EJ9tG+b2ASWodr5qHrTCRrPaEC%0AgKSYAiPAOBD8OhqLIQM46dEeDS28YzifjESV5E5IRiRYQvzJ4RtxUIHDNwhQSoJfEvJlwdv377i/%0AfUfdGgxMgNQkjOYdh11MdN2dEko40+F6grQwKsyAGa8D5YNkVrhbmPUT/MjD96MTqE9JIOmp0JXB%0ApsCx2A7WxfBZ+Q+ayJQH0yeawmakWcce/cyqTGlMXlnUj0CC4Sc3GG6DXZlLPu6Z4fEUbxWIa51y%0A4r3ST/+fAUS8e68SE3d9MpM8AAEcoM9gDD2nYYzPoKpkwbaYfEdxI2BDMH6213NyDMT00xsbkIiZ%0AT2WYQBK4SCJIWQ6/rfEYbDsHdfpJYsAgHeu+o3uHpgm+871cLgt+/sNPsH/9V3Q3FJ3YkJmzAUEO%0AybPANWjmOpgfO/f+usPNyQAtmcbQ3kLCGc03SOFWQfg3NDaskabDL47SOM2RlDhAz1hGlHcGgDN+%0ALxEBPOgDTp+2rAitF22pm/OeUk1REMpxveCDJTnaa56v7qdcjAvpNJEe39MYJqmcTAEXOQZlCNmq%0AS4b7ueeO9X+wkgZQMNa/KlJ81+6jERYaBYOpoAmCddvxWFcA9AO8329QSXhZlnfroqSEy2VG0gn3%0AWsmoENLpMxJSd/Ta0M3RY22JAbs6Hr0fvo7n/RHJsYVSDlGQ/TfNNPjtnIADBH2Lcw/XnNlARGqR%0AISa/AlhIrIa5mCBQM/hh3K4QSHixaCwu88EIChAHZ7PuQxb8/He4EjCYN2MdPKcgsr8Nf7mm1ChN%0AAAAgAElEQVSwMDOT8O7gOTA4YsGFJqDq3OdUEyBDBndKrIat3/mQIzL5kKY9sUpEHKVk+v8IME8X%0AbHlHq9vh2zX2q+Fv1Hv4JjoTpabLgmmZYS3qPaG/377vsPnCYIIf6DcONraCIW0FoCn8SU/AXxI/%0AHwe5Fvtqw2CHPa+XF3XM0jADSOZIg5ktlHAhCcwTa3cjUASLOHZz7AerL96jKGrOqBA0EXQnmKD9%0A9JPTRIPmYXA8TWSHpqxoJpDONNVSKH89k30pZ06pPPmVSZwZZJ8MJQFTanlBXMceHcCGG+AxvGuG%0AVmkmDVVslaEHjsHCUErZIJgSkOeEnhKsd2ybo2kDhPIxWIcYE3i/3je0brjOGXq5BEOiRP3TOexy%0AA9AAHUqEirpV+DeDJ8frx1eovUC9oW9Ga4I8I+EFKgweGIxHaMZmO7ZgW00BRlvIhabMoQEMRxPf%0AnYb6yfQ/PG8lznmG6bCWSImDjW1bIU4FDG0LYp8XASRDdUKSjiQOyQklc3hCA2XlntmcoUsGJiNC%0Ao4YKuZZ7JL/WAA6piMkpI+UJJWdInqB5wrS8YN+p1GltR84guygVQDoaE0UgmgN0Nhz+pQJoYb5t%0A74B5QvcUSXYcKPfoD3uzsB7pR73BgIwCLSU8GQlmDnXJAHIR0joPBUcpBfc71Qq5FOzbxusiClPK%0Azrr1YOwKMsioGb50z/WUYjC02rF3SgyDWtt5/TqZTPQv5r0x/H6AcwA3Eo6HaXQC09bFwUThkLwR%0AvAuWdZyRKROsdR1gamYISiSjt97hZqgV9Mszg4Y6/T97/EMAQuaObd8xPB5yIJ9wHNHs+x4AzfwH%0AXJYFX79+xeN2w7pu8NoxlYzLPGMuGR9eX6j9rA0aFLztsTJdy34KjTgwTQumsuDNv8OaYZh6Dl3h%0AKHpHocnpMhuYpCnQexb2OYUJay7ocRhulf49EGHcYc6wzoNKa0PrFjdXR0oTSpk5zTEWgtbfx95p%0AmGBq0NIkFtqIfi8lH4AOjaMboI5amXj24XrFHLKf5/SMx7pirxXTNB1yiHleME0T9rYfRf+QOxyo%0Af+/hwA/My4TlsqBXoqTjIHnWW3I6jaOBTCqULsREtOQMKyxKLKRh+96gyo1gWV5gXZGnBfPyQgAN%0Ajt6B9cGJ/+N2x+Oxo+0d++OO77//hsf9DR/++Cd8+vlnfPz5Z3z9878DpaCv7QA2GIEJxMyHEyEB%0ArssV3g2P24b7uiKVjCqOvVd0Bda6w7YOs4rrMiMLMF0WfPzwiteXKy6acZ0mfLwskFYhja+Z3KCt%0AI9WG1A1qhtQdJaapGlMzA5t7aY6+NTbYmthsGIAWhWz4S2h0EQ5BD/DDLTw5eod0h7RgACGo6YnU%0A+cNOxLgACRfEgZ0UaA5HRwo2EpwTBAe/S4/NU9yQgSOKczxS75h6h24rchJMSdGF/gqeFAWC62XG%0Ay3LFow6gjU783gzJBWJkYB1tgpxO/4NyP0pFyk5wsBSQzkHggfIf9OinptcdjMEUSCrcQxINCQfg%0AkoXvxVpDWx/Y7je0xxuwrZDekM1oeA16mgza/7OUR1JhkoV3rJWU3Me2o/ZOM9to2AUdH14+4NMX%0AGqObG+q6YV83XKeEIoIiLMLdnoadxjSeEv5eu3OM06xSHhF7nAOwVmHokaBEerRAKVEAkIQS3Dyo%0AsOM1ZDSjnMKJD8AwJltwGj7CkTiDR5bBbkRMoAnkjfQvR4IIfTzm5RpFkqOqotcNHc6DKyWIM/oW%0AMcEkHtP5PkygPZEZpplFkxggbPJVBZIV2Wj6qikj5xk5TwD82PPGxP65ZeBk+myoLOQN/7tHC6PG%0A8fc9pEHvJI7vfp0MkmfAZTyePXtSohSwtQbE3mEYzfyY8KbDX2akgQGI4cePkcbn781C3qEnywE4%0AI4XH5xnv6fg5tzBxt5P27EzYs/iuaq1oez3uh0PeFoMMdO7LnJoHMw5yxB+PCNtjKUp4KAXrgb4i%0AYW4uYeqbyXoqQpB0zgU5A1Jj0t85hWVcDxAekXy+mJryOhqKA6iki3fQl4j+PAZY4yoRI/BxgIgE%0ASkQQ7C9KCsaf5TTSwEI2M4AfVcixaz+dqxJ1i7fjzw9fMJwJZhCCSBb7tXeeAUOe/dyoyPFT+em7%0ABWi+fAI7Q1bzbLRpAS45q+Aw2I6UOrFozvh5PQAniQLbeg+25bkAD18pIEApPb2D+pkalR2wyom6%0A/pgyJsEwSwnqFsAKzWuLKXR3+F4pKYajucClQc1x2zfc6/7++TS8VpSNVMohy4h7r5vRKwdky2an%0ATIf+MuHBM8y8x7VCnMVuONPQ+F/UybAZTAwWgX6ARBQanRN1/+EePn5/YHsn26u39xJ/l5O1YsFm%0AG9cw4KnoSeV8QvhQpkQTGKBlDD+A4RHDvdohTwOb8006zkEOQRE5wKskg9lb0FsF/EwMEvfj/Y9Q%0AAhEa7JeSCbpKQp4K0HY0Mzy2Df3SGe/e+7vrJQDQDV6ZSEn5np++WuffGm8W4tGUC4MYnmVo4o7F%0AKiYIsrFmgjmkE3yFkD/bXFANsNahnRYWuxk2d+zyw74MYANQAbjStypJhjResR6JUhzKKi6vL1gW%0ADsn7biFVeTmCNo669/m8O4D8cWYBQLCxDu+4Mxkq5RyJwmOfOPcF1YRpCuZKnGnsWagAEaSDyd2V%0A5sMbgM3WE2x2AQr9S5FnWOu4bQ9Ua+g28xtZZlyz0sNLBGkqkL6h73d4l6d7wWFtw+PtK/72l/+F%0AvTXML58wlwvZ9l7Rtxs8z5jKBS6Cba9wIQDWG9DQIJ6ZNNtpeJ2jcd+7H4B6f1qbQ9Z1LHuAXppg%0ALVTDlFoF6H1HXR8Q70zgLpRYD8PlvVbs+xqeseEhI0K/QwTwIDxjZiWA0NoUeymQlNf/+Uzf604A%0AmM6UyIIAswsu5YIXEdzvdzzevmPbeG/l6YKSCY6nxL6UeDX3BbjDrR1DMxEy0sUAC1l2SiFBc677%0Ax77i7faGdX1Q4j5PZGpPEzQXzNOMUiYyxHPCtm1YV4IiY9jE9cl943q9HrVMSglNz4PdlcCKmaHv%0AG1IyTFzqx/d2nIM+9hh7YjO+rw1HfWcxQO/9LMrP5XfWTscwUM8+OSWyWR2BI8CZQFzyoeoY62lY%0AEOjwpcwZs5AZnLNg2wytPfVB/8njHwIQar3j2/c3zKGn08xkHzYepPK32jDPC15errguE16vC/79%0Ab39FuWW0jbHfl0+vmMuEjx9f8fXr11igTCfZ9w3bugaVrqDajpJI7RobFDfB4ezeoTr0kA4Y5TnA%0AGUNtMY2QaGwkxVTPWWjfbjes24pXfcG0LFhernjcHqRJRtG2rtuR1DVPF6hmABJ6yojuA9E9VU4Q%0AJbEgMAOq0VCMbKYFL9cr2sYNpoe+8bFuWOuOTzlx8x2TXRC9vj3uISmb8fJyRc7DbPCUKYyFN88z%0AWouNOwy1zBpK4RTurRI5fnZ5f27aKRkbNxLR41q3eF42PCMitnegd0Gr1KDmNGOaFdN8wTTNgCta%0AeBfs3sjc2XZ43YEGPL7f8Mtf/x1ff/8VP/2Pf8Ef/8s/4b/+X/8Df/mf/0ZJiSTAO2BCmUlMqUwV%0AJjTPmz68ootg/foVj0qPEi+MAUZ4GkxTwWV5wZfXFyyaMKWETy8XXKYZ2jpmFSzm2B8b0BoU9Hop%0AnayOCTSl1WGCh6ALChuMHo22C5siUYHHpL/ZMFBuNAsfRpFRnLk4rAfbBFEcD/lHsEborUHA0brD%0ABOhDIz8ajIFwK80Kp6ScTGlMoICYzgMaIN8yD8M5PooKQYF9B1JGnjtSjobaOlLOuE4F12VG7Sus%0AMQUp54I0TQEQRVS8Gcy3p6nm3/8abD8gCs2QfaQUJtGx45uPKNBodsbv5aRKk3avAPoYIQJW0euK%0A+rjh8f13tMcNs/HPcZgn8jlUAx7xGJ5rhpQMF0NdG27birVVbCE/pWaYCV+XywUfP3/B559+xjwv%0AIUtt2M0xu8RaFtByl2wAUqQ7et1hmlASfXS6cr01Y9NdhPIzR8jXVNkQWVyTeP8AG+yxV440rDFJ%0AHUb1EuDPSAJTF2QxZJxiKo2rbUbqLvXQEfGt4YIkAUbmgvnygpwKtnnGdvsO21Z0GIoSp3Rr/MaG%0AZgUGeIV0p7WAF0g2ICkUvL8nLejOCV81egwgZUiS8NkVIOi4zx4x3Be5niUMUs2ZNDfYUnJMzs/H%0AWjfct3v8nISp/5iGjySIfhQfo2B4ToY8ir4Ag0Tk8AwaRcXBtBn9ylHgA83aoXPX/J7h8/zY2gnS%0AjCLqOdjgma30PNEfj3ENngcJiDXShHJJkdNvYpgrDop9scz71igDyarko1und5QDiIjc54cf31E0%0ANMKiNnj2THkpvGbJCb6XkjAvE9QfgbAPCW3iMjI2+E3oJdNdiRV1I3OkxnoQwHQU/mQYAXJ4FGAU%0AjhZNc9wbQl3R4fVT4v4aayBFvdHhwKgrj47/SfIXTagLzvoivKmYhiCHGf5xNsMPD6A4Ng75kjsB%0AqwGvH1Kld6Adu3eLBhxupyfZAAUw6qp44xIszgDeyawgpUZsmPQPH7vhJcPnSilDCwG/DjLFRuIK%0A014TzdSfGmcAUAO8dUDawUKx5NAsyKZI3WFoqEawwsFr18SwP01lj+dLgjylAwBRBUyMXhKSmCIT%0Ae6GMq2AtAP7zHh1R8zy/I1PK5Lh3Fc9x6KM5D2Cpn5PmZ2DlbObPM/tH4NbfxTYTJB/SFH5HfFY9%0AUuWi5vBThCYwdAwDcYRvDuLciYmmB+Al4UOmP+ylxy/eAzQTBlmMRlkrOj2prDnUFVMq8FT4nj3h%0AuEDmMG+nt0ZSpgxPEzQnGBxpKqgPYOsVj33Dbg0Zg/X0dA0RbAzBsBVEg59nksT9N+7HkMlwWAcs%0Amb4v5/MBF3dkcyTQiFj7uGc4FujOs6o3poGpsb5vDjQomuBIG4s7CRUCk4SUZkzTjKITUuLete0r%0AvAO3+x1brViuc5whRkC8ZJSS0SI+vKQp1kecfq6ADa6vH2tKxCHDZFjOAfHBGo3PO86tWiuaO+Zp%0Aevfdi1BWdVkumMoEQTpSi3vraL2htw07HDkprFAG6+awpIBRYu+dMq/bHkMud/iccM0JU85QTxAx%0AuBUyx8wOuWp3w/q4YftzxeOx4g//xfHpc8ZULsjmuPcGoCAnsk633uARaCKxFhgjbxhUOjfAw6eQ%0A4FgkwxbE5wuvtafHvrPv6Ubf0N4az7deYZ1A4wgv0UTChDjXSW8EM3NKx7nizjWtoiQfJP5yJUg3%0AzgxNGSmV4ztp1lHmCwDQJyjxbCBQTcBvKhmlcL3VuoMsvgk5erzWGiw8dTiskoPdMvx24CQCpFDE%0AeAwCx3Xde8N8vSDNBflWIMZhiZnhcb9zfecVZZ7QeqU/kLAmGmqZZ4n8Kb9n7VKmCYiBFKWohWBm%0ArbSqMHpDqcWaDvYhQV6D99iHdcyTTxVCzvm4T230Kt6PM29YF7zrVYwDwBYHlwgJJEXYw+87CR1l%0AniEhn3dEQhuoAEmJ93ftHZISlsKhqkUN5SGxS/8nSMasd7zdbkxIik0jpxwDFA9X9TMOT8Gi7sOH%0AD3i5XlHvK6x1FE34+PqCT58+0vC57sjThFQm0sHcoxnktJwmehOGcz6lFoLaqDEuE1k9KaVjIjXk%0AGRaafdUcsX8LPJFW2hu9cvZ9x7rvgAimZcb1+oLtsR+FPYDQdDryoGcKJWHmht7loJWJ0PNnmspx%0Ac5wNCn+VQs00dfAAnJvQPeLrIUCZmJCz1XrESG/bhnVb8eHjFS+vL3D4oc0/9ZKMoZ+mCbXeecOJ%0AolfGeA+DrBFv6E7DZyacEd2tEWXaYyIzft/7aazNyU+YRHhoZj0ohZ4gMKRUkHWCeeg8Y8OsoVP2%0A2iEVqLc7fv/lV/z222/4b/uGL19+xp/++M9cT82QoWwELYqcmJwJ89FpIiqFG9l2R0djQlFWSErI%0AEeH85dMH/OnLZ3x5uaI4kLphhtDnp+7QTkM5XXeocYPPIsjimJAwZcUkCQpH65Q2jIISiE1HwX/E%0A5kjD8AQd60BTbE5yUB1H4TxmkAdNP7F5kKRM6hCJJDQJZtoAXQAEdbV5hyjlT7t19NhgAKAcIAdp%0An4MZln+IhU4KtPUBdMOuwKXNZGSIosEPr50p8x7trcNaA3JBnrhh99aYAADeGzwEchxw6fjcg8Wy%0Ax7RFRI8ULxWar6VgmKGdk0XGPQfd3QzmNYC24TECTrmtw+oG31bYtgJ1g1RKJGns6QdAMIonj6m4%0AhVGtdMHWDY/acN8qtlbRzNHItMYyZ1xfXvHzH/6Iy/UCTwlrZYT6fH2hkeq+wkF2jTqGSIDFShw0%0AqjuQNMyUufamYaSNBFNjEaEsLKoruutx6A3JC4GH/diPxTg5pV8VWUHiTqBGAiQSlpj8xtgE+pMR%0AdO9stDVnqDAZylzIUNIESYo5F1jhvtZ7R3WDtR1dJIochCkrX1ScYgZ4g3Qe4tIN2mhkKCnBxNEE%0AvEclsZEbRROPARY5sde27ofnibtDh4DAo1Af95OMKuF9k8Hzi/voSK4cSWUWTMsabBPujedUkcWV%0A/wCYc//NhVPZ4bk1zhX6jbxnb7DRYVM/0i2mYS799Gh7xe4h+2otwF459/go/AZDCWNv+aHxJOXZ%0Ajv0A4PsZ598zW+65eNPoiL1z2k1GRWdzmJ4akR/2F/owOcxG4lvcaw5Uc7RoFkUF3jkpHN578ngE%0AZW14FhBE0ZH0Fecson+FA21vSEbfOTXAqhH8FQBjoOWD18PzTEGQyYfvTwBcySnnSpIBCZDUyepJ%0AkpCURutEqXCANmMARRhbD/NZd+4JgzM52niyPcMfSYwDqKORcLh1oEcLqEPzFntqrCOTMK620wjZ%0AJb6nAQ4O0DQk7BDQP20Uz7xpyfjsFegN6vSD44jBw6dJjvMLIsipQHKh314nQxtCdrFMC3zrZG49%0AnzsIQo3bMTDpIfXNnqBNgG6Qzu5fRJFygSRFhaH+cC8nYeptSgq0Gk0m0QMLOViCcp9T2hOKxR5l%0ABH/EuA+Oby6K3XNPUQDBKPLxZ/HfezQYEt//gO0O8FcA936we+wHrdbwAxoMeIIIIS2LZhnj/4/7%0A2QdcFOeaBxjkARgEtYeSXdYPCJYPhzEJkkcKJq+FmR3SL2dmOz+L0aNE433CG6R1JAeKULYpT0Mo%0AgOt0SOMg9AorU6bMPAmUka8wUI2w7xvB6jCifn6ICKaSUQWgubgHcxZhZhuXUwA1Y51oZBtlFywx%0ApBkPhWBGQnIOj9PhtcKzafQmYoA0MjhNleEniKAJAcZI5XllJykomjHphJIKbS+6oUfqZU4Zb487%0A3t5uaN0xL5SNAQhQnxLlEuEvR7CLnmbRGL0Rfmhkx1nj79m00zS9OyeA8JqJ12itUhqbHJqcPthC%0AgDdrgmVg2yjvS9J5A7sgdj8yOpLCckaZJ/R9R+0N990g3oCegaXAs3IQFcyUDo3hJVeddTLQYTu+%0Af/uKUhZ4B64fPiJPC5Y0oWUOAWt8XykldE3IZQKE+5f4MD8PE39ljdFjYDIv9Epdtw3u2xMYG+sj%0AzmR1oMgcBs4bTBRTmciwFiaOiTJN0WwkcFkMGZ6M0JUJnrnkIDxk3g/zAjKphzQzBgU2fMwM12v4%0AvGmCB8jSzA5lhybFkhOmZYKFzHCkpLoZ9nXFtm+wWqHu0RuPnrWjth1uCAXKEvsVPYhSStBSAAF+%0Aal/wh/VnbNuK2/fvqHtFrXsQKMhgHUQF1g75UKx06nVhTibcWLfD42rIzwjYeKxNsoyaEWjzGHaI%0A0ttq+JSp4gAu3YY9Ap/fkyILz9MThAryiMWQ4EkWOx5up1/QuOdy5vfcd95XzQxeKyQR3Bng1pBs%0A52IH6MYzpR/3WjfWlVxjPxyOPzz+MQAhd6zriqFLr7XS3+fJkV2D5dP2ndrWnPDx40fM04T62HD/%0A/gbvHcuyHIZeKoop04ix1oa675RuUKsAASVex0QFPMC3WkNKQ4lEngu2rYFJPmRl9L0CkrFcZkzL%0AgsvLK1wUzRy3dcOUhQvLHCkVlOmCebnA/DfAnIWfA7Vyw1yWmcV6XA/rhn3vWNcVtdJQtcwF01zQ%0AO4EWQUiugu5WQluZU6Z0J+jy206tfW3tALjWbT0c03vvWLcVKSsu10v8zMabIRaeiOAyX+jr0w29%0A0vm/94ZtW8MzZ4GbYV1X3ogBJs3zjMvlwijDnPH29hYLn4ylnCf07ihFDy8DM16bx2OFdSDphN7j%0A8E0FSQsyFGlR1FqxRyKRdwdqhxqNcL/99ht+/fUX3N7u+Pynz/j5p59QyoS1v6G7I4PTVXP64mhK%0AYTbNomwXw6qGPQt8zsRklHTky3XBT58+4J//8BN+fn3BRRRaG7AbptaRugOPCrSKqRS85pnFIEfP%0ALCaiMWjSmb7UO3IUud4dz2fH4U4vGqbTjuQClwQtg5r7NMV1Fps9JrcAIv4xHTUNp3mIVAeJFiKa%0Al2jioIocfkHijilRt97goLQqzIkBglFRpY4J43iw8COw2vsO94acLpCgi269Ya+NhSQEba9oU4Ms%0AJ8PMjBMuVaGMLIfRYPySp81WwOkFmyj6irRaUZtBakI+kkmGlxABFBGFdTYi6gEsRMR6UQWso+0r%0A6uMN++0b6noDWiW9NrpFFYRfziktgoGsL1U0B/Ztw31bse0VW+vYG+9ZLYpUCl4+fMLHT5/w8fNP%0AKKWg9Y5t3SGumJcL8nLB7VdO6m1MWIWvYaB8yLzD6o4GQ5omyJSRFViKQrrDhMU7Jw8JXRWbAbs7%0AuiDm+xbFQUdr3D892IEJTuaNMsxZxZFdkF2iRXUkGYhhvE9j+DQNwztcIg0jgHkDDspvEk4CU0o0%0AV28xfQLQekU1QwkQxmXIVVh8CKjb97gG6Jwgp9Yg5YKUJpobgsksmhNcSkx0HK40hTfhtLYD8B5F%0AULA2j0ZMNcgPRhnbDwfvUTgKY2FZYMR9DCZr1rodYPpZcHNNkjEaxbWe3k0W0oBnNs7BkDOBJ38q%0ATkJY0tmIXS4X1FpPxiCiuO8dXfUo6P2Z5fM05X0GgZ7/7BhWeDAKxt7yJCE9DLHBe3vf9zBGpKmt%0AiqK5o3ZKr7QPBsXolv9eoNdrRducoCIGkB7ApgA1wEczApYpkYY/JUUSBlC4UEqIAJiZtqIEP+M1%0AR/soBihy7B0KsfEZNaZzzJVKcQ6zCYzURji8AU362dh2NsZDvktpnwNKqY0cw5EBuMSeh8EeoDGy%0AA2S5IsChkAKTmRYSy0iPk3SWgG5RBKcBdEaxLmAjEf4fEn+XjLyQfhEKH/OIs4HEaPoHCPYMAgTY%0A2VmPYax7SOAjT74p400JmCzZOgoQYSErfJqxzDNqe7xbz0BIgsJImgamhi4VotxH3PQAPxINLCGT%0AQLVi2+sBrIwHJfuU0Pq6H81YhoSPymkkbuCa8/DYyQEeP41pDhBmDF7G+SfqsR86ZZMSaTE+QJtg%0A5UisjwDmuTfgADEZSxysswOQEwBkLQ2EU2KgNF4DAxwCjvsZOL6G+G7ing+t8gEO9JDEhlGudJr6%0AWuxdcI+BAs9dlRQJQsFIDFYt2g6IQs2YENdZJ3k0XbBzH/CQZuREICgneq50s8Mrp6bCBM99hwNI%0AKce1O79fEfpOFThBpJRQEeEOce0k6qOkCjWHNqBAMUOwiOBZMgYAamzGNMAicTnBVlA2yUSHBu8E%0AIZsoqiiqRAT9+2dETpTNlDyhSMaUChISmjfM8wXJGl4dQFLUVrGud0D8iNTWqKVLKUjCfdIs4MUn%0AwBAYID7eNbIngMQ/H4PrE/jhgHbf9ydmMc85rcC+3bCuBVOiH6qEjLI3GiC77UhKpnMiDZpsPWXd%0AogmYpKDC0PeOre1MzrME+AwvCUvhsBVaoFkBy2HI34GUkYTp0O2x4Ze//YJ1rfh4X/Hxp58wf/iM%0ADMO2r1h3B+QCzx1JMi7Lgm70inPrCFdvuDExUSHo4BotKT9Jv/1dQIMAeHl5ORLy3IU2InWCtR3D%0AfwfWmDrcOoNqIHDJT0MfPZ4wPw17SmFwUCoF18sruo/hpwS7iO+p9XYA7qNFRgAT80hcbARcNBWk%0ALPBMSVOOXrt3rtK9x/sskfA3z6z56gYoTTocPCtzLgEoBWg4TxiBCh/9FbVWvL0wgbgGg2cPANDc%0ADxazew2CgYf9C8G/1toBAg1ywqiHRipXCikalD6pt9s9VBLOe3Xs04l2HSmxpty7kb2MAchFv8SW%0AiXuw6zFMHpvLM5gqIsdg4PnB+497mYjAQpGz76PPkQhq8MN6JmWFdNbOj0ds1MN/Jl7+75JZf3j8%0AQwBCAD/Etq7otaFuFcvCJnpZLhCQUra1DbfHHSqK6+WKl9eP+PTpE/xK6ufjfkc34P5YUVun5487%0AWm1ovaGuO27fmYoFY2E9TYy1r/tOSZYI9mbYasOnnLFcL8h5gskjUMOYvMOoIdcMTRNynoIqPeRO%0AjKR/PDb05siaMU8LkiamagVy2ILlMM9MqtA02If0QBqG0K01LMsF8+XC6VlrUNF3RqMpZRrtxobc%0Ag3Zb647b/Ravy5tuu/F5h2fQHjKzMTHdtu1gXgzjq2VZcLlc8PvvX2M6KcdN+uHjB1yv15OtEZOF%0A3gwpZVwuL7j3N6RE1JggHIvtFEXaOIhapX9QdUPdDe1iWJZLsLsySp6QE6eEUEN1Gg9v24a67fSO%0ACsOYx+2GX375BV9/+w0//fxf8fn1Iz5//Iy/fb/Bty0KNxbwqjjSR0i979hqxb0+YFbJPsiF0i43%0AFBX8/PkTPl2uwFZZmNUGf6zIUBR69yJLxksi9dS8wb2R8TSagTGJAzfFcTBaNIMs7OxAxTudo1mw%0AJ41aOSbaIoPHiBFBy5huiSYpCrz45wArVAbjhwlb/C4ich2ctIuwsUnRFQkiyUmFG3FIFY4B2g9N%0Acc5KE/FGGeRUCi7LBZs7mS+tUXO7U48tWSJNrENNDwr8aMBTGikA4zONgvdkRAyvpTovbl8AACAA%0ASURBVBb69GZs2KGCKc2nUV0e8d8ErXS0fY7DoDtBoNbRtxVtvWP7/hXbnRImhQULZtDq433pmPYK%0ALNhWtRseteOxV9zXHXutBEpU6QdQCj58+YTPX35CWZaYUvI955kgRUoJaDTJ5XVmkdPAhoVBVNyn%0AutFPLIuE9NIwBaOsuaH2xgK9Ay4GNQlTc6aryDA6Df68dwI8yegzVWDI5lDvyMIpbjIDxMJeEscA%0A3Iyg0O78Trqz4VWhDLPZSIkhlba3DhdFyQqZCtJlRmkLWWresVsLZhOTmAYFf4gZaDbocY3YyZix%0AuUbuECEziQwUgsHj/hPJgKdgCJG5wO+VRYJZTAU1Bfvs/dT0+TGaM30qIMaqtSfJ2GDeDLbM4aFi%0AZ7LF8OABQBOJo9Y427TjnuatehTzA3BKmrBMM9aQEI/HkKGlMPQck/fn9wP8KKP7e4BosHG51xHY%0ASxH32oMpMYqnFuAi94gMzfpOctABlGAsuB7l2UBBzmvcLIBRym0R+6qJoIahO2VfRumq0ox7zgWp%0ARzOeyMAcWhF6+DgBzwBbM3B6TiGFrwsBFH78AVilaMwpsTE/WYMYlIsA0lViPaVg/lj8cjmAmnTw%0A/4JVMAQ7USDaAFxjpXrcC3IAEMFw5AfDYG0RnBlysTiXYUfjyIVxbIfnej4gjae/M1gmg9kCQNzA%0ApD8DVI49wRD3p9khPRWhb4w7vRcPs2uRA5DCAI1AGeAYquVcgNL/DhDiIC88nZRngmgApT7ADmGz%0AMibjAOzpuZ8fKSXM04QpJSQBff/CQ2/8j/5Vim5c7721I8lOx3lu7QR/E0GGJAGwxb7FG3eAoNzf%0AxC1qzfHdxQBCcAAbKfHnHGyeRUKE5+c9i6fe4KwLxj0cDEM8x68PGRj+TpZnMgA+O8Ahrq6QYY71%0APtjxUZuo8Xqpsk4Z5uOqkUZpXOmwDnULtinQOG4PD2452FeilMQv04SSMsw4YCoTg2C2zMHKum5M%0ArftxYccaLIlnWA+JRsIpOSawKkhOg2gFZUgTFLMKZjmqh/P6jEQyYaUgNFCBO+vM1oHeeBZ0GL7X%0AhqoJphEpH8OS4/tSwVxmTGXmcFQT5VFKdltWwRQJUstlQnPD97c3PO53PB4rPn36hC9ffsI0LQdT%0Ay1yDxRe7hA7vHsQ9fZ5d7sMb7lxP4+9L9AXP8sgzIbMzNcw76t6x3xGDeyZLa/RE5qx/k8Z+Aoqd%0ApDPFtGsMfkRhhQO8WjvMO8Q7MoCEmT+YEkpeuBZ7g7cdvQd4mgT8Y8PtfsPjseOx7jRvn69AKmgV%0AgGekEl6dzpTqpAmtBZNeOYAxFhgcPpmhiWDfN56nrZ91yLv9RJFzAiTzOTLPetGMnApgjlY3uCnZ%0AmRryLdXjuwK4lzIsacJymTHPcwzteWa3PvygJOqJYTcBDomFKdrG8g4pFDSlMEBp842Sxr4RCDv2%0AfUfJQCqFv3LBBKDkSPkrhd+701zbo0/YG/u2pMOXNkNi4M7ajWsm5wy9KO1kglW914ptW2mH8ngc%0Asl5/Ho6lZx+s079z/Nss7sFukd7smMuENrWQVZaQ5+FdbadKG5qu4UMJ3g8SwJMHUHPWVSQ4IPZ9%0A9r44vrOcQxo8APejdhFMpaCFkeEecsrVmDK+zPOR9rquG3Lh629jqKixtpSqDRgIhP4nj38IQEhw%0Axk4Of4IUdGXGvFM36c7YO1hDToV6WBdonjEtF9SdXkO3dYU5UKYJAkWvKxfK3rDdV3z++Il0+5Sx%0AzAtKnrBvFefkhh4qkgrSNEMLTbW6ScgN5EiIqY3mwLU5ypwxTQvmeYeh4XZ74Nvv37A+NuScME8X%0AUCtrmDIPs/v9BrMe9FbKkMYkqHbS1/a9orWOy/WKZVkCSSZCyiSXHshzJnBS8pE2k0vB1nbcHw/U%0A3jDNE15fX2kMtj4CwFHS5VrD9XrFy8vLEaXXO1lK+75jmRdcr1eUMoyg+XPbtuKn8gWXy+VAYgdD%0Ai/sf/ZZ6Z8Gwbw2CnRv4KTVnAWuDnioHvXi8FqmP4TCPIbcw1L3i8Xjg8Xig7hW2d6ZdFEHddnz9%0A+hXff/+Kuq748vET/vt//++4/fortpgSjQKTrGWDQ2Fq2I2ffds2AJTbzdMMcUOvO7Q1YG/AHpR3%0AzUiNE74ETgNLKcgCzCnDrMLqTjJEGBAmjQ0eTB/rdT+KrwHQjLtkHCSHBFlAGiBOKYshpujv7i/+%0AI0OPidRIiEkxaUxjw4tmmJpTNtaMzo2DAwSOhkzIQgbR3dCjQSFl8+8JzlMuuMwL1Ck/fLlcMOWE%0Add1Qg8WG+XJMI0vmVGd4pAzXfQML3ox8GPZ5TAIdIFVVE6C8v1jDSjRLo3AWaEmQzCJqQDkW05FB%0Aw+WUE5hEoN7R9w372zfsjxv22xv69oBYC1+xUAjLeYAMMMUhMGXR92gNb+uG+9awN5rLS0zgyUqc%0AsVxfMS1XmABv645SSINXzWQANYfvBtGZjCVr3LvkpKsOzwdrDsSh56qQAuSSMEWj6o3gDcApf3Zl%0Aw6EsbEeSgSSa8RuchtkuKBAUd2Tws2cwVUxgePZ4saAld6P3SnOgmZM/oJnmnebYe0c3BzRzEmYG%0AqxXNlIwzzdBpRvaGhoa+dfq7PN0fnLaTfUMwItatG1JvEK30ZzIJiYjAhNegOX2qxHF4wonT9HYA%0AtqMIkAGAGO24n2n1g7Z8fP5++qkNQKA5V3MP5tL4WeAsro+13YecjN3YkI2NwiM9xcAfTEGRmLZF%0AszeGBAH6TKUcUc3Pj1IKG/Zo3s6Ej1NW8B95B43XHtKTpBqFNw7K9ZAgWz9DG8bPHGATAvBUheYc%0AEs2QQYLNZyBc7157GE676OGhBiFjozsOGRITRSyaqglzmqA09QtfR4cLaTX0T8HBysgYAA/vh5wL%0AG4PejynrkXb3BI51HwyNUfDF33nyGOJ1eFo3HoDIAMvGlD2mlrHauC418cyAnWcqjifG4Ygb73/E%0AjdPQ+gT0BjtksIPhfgBZR5Ifnk4jIkk8NgZwFWywAbYMePZg0wXY23wwI2h+T2bpE1ujR7M59rQc%0AqTdJkJEYUABFbwYM+X9hU/T+5jOgGzQMk7OHiTwcHoDNkFBLKdynjazCrZ/rcjyyJszTHEmvdItS%0AhCwNjiw41qCjA7Wib/sBCJmSKeU9AKG41vIMLD2BPTEKOgolif018G2wDZXQ6J5rVZWfzzxM3c8W%0A7gDPWYukYAdL3BtcMikpUshLqGALJlV4Xo37nfsnjprC3d/Fz3M9ci8evlCxMoEe9X9ihMXAidMx%0AoKHxtXtHgiGLoyvZfmPvTsM3UcN4XgWXecZU8uFJBQdKniApYV93rNtOP5cAZZ93MUGAQMakQuSE%0AGYoerDqM2cJgLQcjAsr3TInr020M0JcPAzTU+CrtYMPWTiPi3Qw7HHfjueZgfY5c3u13qgnLckFO%0AE4bx9vhzhTBNMAnyNOFFLnBlOt+vv/7KOjmCOVLSwwbDQ8IN6Dtwh/tYOoa94ww45c2n9Pd9EI8c%0AA+ZRv/EcKMhJ4B30hhNAxaDhZSVKkFgDEFUnYy4BSIV7DjGOAMs8w6aJsuxq2Kzj0Rqb+Rx+pYnp%0AoZAE60BHJNUJQX9NvIe6A4/1gW/fviEtVxQXuBLUkAT6cQKnrcSxGDDo4KzlwPrZumF9POIsp/eL%0AP+0nDiaJ9Z4hUuCmERADaFJ6YIlgXmYATiZiovKFEqZM8N0pSxeQoTXP5ejTrNGSo8fARCWsN5Q2%0ABiklzMsVKSXsraFWDnE00S8opXNg7xAaX3s/5K+qCfNM4+cyL5i7IfeCuUxhF8LhkqgAK9MiNSW4%0A0Zoka4p6hhInd2cd1tnXTnlGUtYg1+sF01SOvvTt7Y63lLF3stO2lX47InL0Du/qsrAoGcO5Qcqo%0A+37UOi8vLzRwHqmw3SAKSt8c/HPn96FhMdBjkDdNEySdg7NR7/DfPfo0fXcfjXvmsJYYe7wbPIYb%0AUtjrMSWdg7qWegzFR9osAJzMbq6LAiQ/GInm78+yHx//EICQquLl+nIUze6OfWto1XD3FQCwTBeU%0AkpHTRAM/FzxuD3zT71jmC8q0YL50NLuhW6MTeXhOiCS6tKcChWLJE3qu2BKnBjkXTnRiwe+tY2+M%0Ag3coUpmRCk2bUp6QpkKTxzHVbh2td1xywcvrK7a64/64Ya8bHo8N633HNBV4A8QT9eeSsO0PGie3%0AMeFSpMxDebA7CKKcGt08FaSSWSw2XqsayGHOGcvlClHBvlXMvmDKBIRqraitQXPC9XrFM8UzaYqI%0AuopSCl5fXw9Umwwr3jDXyxXX6/XQZToE67phXR9w53T39AiSM5Y2pgycxDdsW41CjNGlLUC/rYZM%0AZJpx/fCKrAUO6k01DvdxcNlId9lraMIrp8m9R6qJsUAzw77teDzueNxueLle8S//8i/41//n/8b6%0A7SugGkWTh2wqJsFgY+v7DtkqlmnGP//xD/j5y0/Y1zv+8uc/4/H9O/76//5/mP/0R/zx8yegRyT8%0AMuMiCdkNfatwa2h9h7jR3DcH9VhJHx4FhHSDVAKeA4hA1PJjmguQucPNLBJpXNC9o1ujoaWNRkaP%0Ag+goqkWOe6yH/AUaLKOBXEfh6eiA6zE1FB+TZ5BBEzVot5GYxLdYWclG0tT5KCKYlObBL9OMj9cr%0A8nzB98eGx+2G7sD8QuM6rQ05p/DvarAWBUVKbLwCpGBTE3HuHYf+VkSgLmjWQwKSIinsvH6a6VPT%0AntZpj+LR+rkWsgI5wLp6+4bH198IMteKKQlSph55eCeIs6vymNrTj4FAx94c93XF2/2BtRlcUqR6%0AcdqTUgZyQXXgtld0j1QEV2QDxCPmu1FeeE0THA3dqSdn2jFfM2lGFsrhvDW4OepeoeaYUyYd1bkW%0AC2hgKcf7pyePBTjNUr7DTOFuUCd1eYJjFkVBQjKFgvIPH2sX495ypuF1R+BTMIl0lc7Xa8L0IGii%0AnCrTdLDXDmkNuVDmN10vSAmAh/mkURKHmJR3F8CZVJICbBaJJsYa0Fgo9NbR8wTJLEYVZMuYG5lW%0AUgBVJHeoEvw0o0+NxnMmVU6ynpgEnJC+Tyay3g/GDXXfDAQYQC5AkC6XKEIOkPw09j/BFxahqgTR%0ARAIgcA/J5NhQuBYcw68CyCqR1lHQdl6jZ02MACg5nXsDCFwfyZKhn39Oq/iRJTT8uHh+cM95NqQe%0ARc+zSXbO+WAJ8SzakfOEaS68r7Y9/NACrDzA7fMxZU7CNRU0AZAsEoQo22mOw1Otg9etlEJKfwCI%0AqqOJbRDJB/Axmm71kOkSYYeUxCFR7ZxSOv0e4GEs7oRuevhMqLJQBUB5Rj+bZYehB7N5SF/Jzgwz%0A1DJTEuZnmhdiP7YweT8BgwHanL8f3y+EoBskao8ATMfP8uqORtve/7yfZ4H6eA9+MnzAyTKHQWOI%0AEA0fSKsfQIHY6UdksW9JgOfncTeAdYUmngdJBbmQxejmHJjtHVYC8Puh6BU4TcRFCCpB6QsTe+lA%0AQMbkXQobpVbpJdlrffd8HLwtuCwLpjIFWNIDxNEAhoxJRNuOel/RvUfhr6cnlSDOC55VIV497mEJ%0AKYW5vwMZNQC7wVQh6+jp+w1QSgMQNglwLv67Ks908QANJJFVZ2ciEn3OUkyXCYL4kJ0dXlBnE4On%0ABof39GDO6cGCd4+6BHo8Dw3YAfpG+sFmGNYGrTVsXvn6yv2rcZMPcFyfPr/EQGT4hQTjKK6FZBqt%0Abr1j3WvU9+feOB4qwqGjG0pOKCXFPSfBhPIjPai3Dg15MnJhqtX5RcS3wdBCmuVk0N+J1gpC5BwN%0A4PtqHY/eocs1jIATJGdo+ZHJqUhhxjwOWtaJAeYkBVJAEEIp4+fPH5Gz4uvX73isG37529/gX5wq%0ACz/PbGCkgZV3LFXKbZhexCZXORgXPVguA9TuAfjPMxM7Hw8aq6smTCVBWocqpZl8UTsCQ1KSA+Tg%0AljbYj4gTwKBKiwcu4UKGjjsqgNZ2PLpD9gYXCZ9CwVIUKhmuBhc7hgaalf504IB52zb85S9/xvdt%0Aw+d/+m94+fgFCRmwBxyFUmKQbSoYZ0Zmim2RCE3gxtcCYKmgx6uGBOj5wYG+IYcheE6KZb4eNa6q%0AHvKvJJQgUWFgSE9A3WDaipMN1IyqhaTsYef5VINs+8aaDLQKSIU+r6YKaI59LjH5egz5W6fc3hLM%0AO5obrHYOQlPCPCfMywKHoLWKrEy3ReJ5lpyscm0ZKSmVO07bABFFreuRepoyA4zmeXkHeFrUKuN6%0A0I5kRusE2r59/Y7748HzojzJ3v1kZ3Pv4bnWWzsUOPM84/rygtcPH45rSqlbhYij5Iwp0ZB9T0ya%0AJLPOUCvf37JckMMAnV6bY1B4xtT7ODPj/B71lGSyziT+DAb42KNUyUw2sq4R50GL4CxNmcz6FkO8%0AXACwdt8i+Zuv938AICRHw3tOHNhXnHG7vYZBlAgbeNuRcMP/z967tMq2bWtCX+uPMUZEzMda+3Fe%0AmdcUzBREyKK3oiAWBRMEK0JasaCQf8SKoP6DBMGaNS2IVf0NJkpCeu855979OHs95oyIMfqjNQtf%0A6yNirn3zFjJJPcINmKznjBkRo4/eW/va99BuePcEAhXLgq1WtBawHEg7rrV4U8ZNs65MJBt+O5NH%0AHwIOVougNkMICdO8QM2wHE5QfII6rTikiU2CRG4wEpDnBWnKOC2PmOYFHz99wB8+/IT1uuLTx8/4%0AxS++JYMmUCd6M5bi9FfEcDoR9LpcaegsGlArqcYG7E3rvMxYdSPSKxHbuqGfDNO0sEExw9YqDtBh%0At8A0stZwOB6wHA6+2L3ZaDdz5xACjscDLpflNgkwGk8HR/xTSu6PpCi94Hpd9xQygN4/XNCGzScx%0AZuZMo2FAPZNRE/mctZIJFWPC7FS4nGYAwDTRg4jvf4IIzU5bKThfLrhemJJGMMinZc5K0qC4rlec%0AX19R1hXvv/oa3/7iF5iWhfIDCRCLCP1mwdlbR9NKUzITnKYFT4+P+M3z13j3+IRriGjLJ3y8XHD+%0A6QO+qxVzb0gPD5hyJmIso/FgqlgKlPrkGG+UcWd2qRnQFNI9utung6PnkSD7gJdNhZujufm2mktg%0AQIM59TSyIJzwqYMcwZ+Ev/Ldrq0DoaFjcsmpuckZWCgG0rAjXDMvw6NG0KE+Udab3MBfs3rDcP84%0AzhOuOeMhz3j37h1O04KiilYK6logOXPzhtGgNydnu5GlQnlccF8Gmtn5W/HCwb44ADhZCUFYXJvw%0AHsYw1uP0rfWC4ua5/Nhd1mDeOCknF+Xygu31BX09w7Qh+SERfT0yHWLsaTdJBl8XJ6Xqmm0F30uM%0AZPw0o2QsxIQWAq6looYrAJoStloRWr8bRgmmkCBpAlxLbiroVtGFhREn9DTThgaYNkg3dGvoZYMk%0AgkYEQYbhnBeX4GS6aIc1cwYPNfxZIunyFpAlYBKAXEwHEk2dhhUoY1NDbYrS+ftuQJcICyyQIZHm%0AmUrmkKm6zIReEgOEtNqgwRDEJQkxIMwZ2GgOGcIADDjt59y4wy1BGd+sCkglOOTvlxN5wHrhQvIG%0AUawyUcKjYFUCcp6czdqhjYA0FXQ3ts4wTr5/vAFLlAk9sH7fN7z5v4KwM3vuzQb9f+zTLBYu8Akh%0A93B4oSt6m/SaT2+j+7jdN5hv5+P4YgqsSOk28RqvbwwTvmT43ANCGNfNbglpf5XkbEyWx58BAjka%0AmDC4N2JCdlDHDcC/f8QQEQMhjP11gYOJrorSuKeHGBl1bgS7jnlGBg32BwpswnzHHQQHABP6BIHD%0Ahh6YRGXirI/o1xk3zf4A00cSIyQOj9QdmBoJMpSQmDPwsLNxTIAeDFuv+/Ua30NPpRudfWc1frmo%0A/PUEr4MGOyaHG7Am/rkSNBBEcUbl+Fenuwf44A7Oq7Qhk72xwcYzjtoujGFO91+JFLunI9EKCfsn%0Atr9W8amIOGilqmhK5mBv9HMsW+MAce6wwSq6XxcDiAoRKSZsAIqyUbSBB4UAC4nMQQEiuG8GBdoX%0AgFAQQZLAvT8E1N6hpaBBdrmZSQTMvW/EMIeEOCV/HwSMWJxlB254Vku8gYH8Gg5M4tdifM4E7MZ1%0A/lLCFSM9zhwNvzuPbvfePQtkZ4KMayHy5t8Bl/2Y7mboI213ZwnBXN3G1z38g3b/onFP2G1/6cOc%0A1U3Yd++4GPckxAGgD9VApfnWXiexhuW6WvKEZZppMm5kUg2zXfh+CQSU0rFtDabgYOgebAmCw5Lp%0AHRkEFiKacl9xIiEaKHfuveO6XhFUkWNAl8go+C9uvxZuHnTNpXUNgb6GrXENqUEjoHlCWGakTAP1%0AmBJC+sL8XwDxwTDPiuiGxmR9elgxuilqq2jWcXw44Ntvv8WyHPH73/8FXj6/YMozHh8fEePNQJoM%0AadvPh7E3E2R7268N3eHYw8d1HSxRHUCp3BLJotE4O0W3lhAhW1hp7WFjD5K79Wk80zECL4SAZvdB%0AXBdApsyQFQdiLrWh9Y6SotdeQPbwCskTQTwBYjTev5WD/aod10vBS6lokhHTgqfpxBrLXA5WN2fF%0A8f6KcUIIvB5miiS3z0lJA+P95fvg/cOUknTthnmasSwLHh6eIJEKDMQbIDQGM+g3CRQk7qb+Cu5X%0AAxwim3EC0kQ1gkRnpbEeq72hNUUXguEw2qBEr7Ovro4YIMayLJBoCC0gtIai7mPYDKV2B4MUrRks%0ANjKEK5mIXEus98ZgoLeGXhvO5wtK2RjCEwL9aCcHyMKtNqgDnHHGcs4Zh8MBANlYrTprTcAgGmcO%0A3YAZX7t+Rt2z4FprKNuGpdR93Q8QfADkg/EkAtoYQNB6RXYQaJoyUh4+TDcPoxASWXKDVag/H6Td%0An1tv9mo/8yVEWCL70sAza/TsIgG9VVRtGGngoxZTr0+hVHr8dY8/CkCo946Xl8+AEvlblgVTpjH0%0A9bohBCZZba+XvTjOMSNLxpQU21aRJ0VIGcvxBNXmccYNqU6Yl8PAF6k3LG1fDGNRAURYD6cjlmXC%0A4/MTDqcTVAzLwwnTcoD2ipgTpRPdF7926NpRS8WUF/ydv/Ovo2rD7373W7xeznh9OePH73/E3/7N%0A30Z6ooFWrRXhePCL1lDqCgmGd++eMM8JpWw4JuolL+vV4+W4uceYMc8HnF8uWPIMKHC5XvCNCJ8P%0AXEx9ACP+oA9Go+n2PO+O+eaIeC0PNB+LfJ6cM67X6677pWyK/8ZrRlNp0YBSbnS5eZ5xvV7ZlAfD%0A5XLBtnHa+/HTC8q24Xh8wLIc0JrHxc4HfP78B9RacTgekWPGlBd3yCc1dpoYJRhlglagbBWXywWv%0ArxecrytKb177CHLMEEkEG1rD68sZ33//Ay7bim/nCcfHB5weH5GmDNTiDQKNRYMY1u2KtayQGPDV%0A8Yi/9f4b/PLbX0BrwY+//Qu8vnzGnCL+5Be/wrZdcX35jO+/+x6xNsTnJ4RpwmY0sRVRHJaEKc+Q%0AznXZWoN1JmdADdFYZEYIYs5ABH2M4EyN8fu9ve0AOoKRiYWO3Rw6OvC0cwlUdy8fvWtSI7jZ9kEt%0AjpwidtPdiyLm5IWy7N4NAGAiqObSSjF0BE5S9eYFEeznDCH0hkkifvPLX+PdN1/h08sZv/3t7/Dh%0AcsVxWVC64uXlBdeVsfTCqsA3PKd4+nSTja/cZDgxuNaXhcQw8DseZw8xuH0mPBAcNAgR0uMecS+e%0AJrHkCcFhr14q1utn1PMLtKxMQBE3/lReERpksnkJErw5DV40+MS4+zWKCdME104nNG8RTAIkRX6e%0AYFENBGytAxgTdjcpTAkhJJTGAwIpc6KghqJM7Esh7lM2BEVQptLBOrbrCs1KX7M4kZXWuXYS+EW/%0Ahoauwmm3X/uQI+acsXRBakyHyxgTe0/VEXgzbihbwetasNWOZoaQJ1hkIUNpZ+Z776QgK0ZCoZIS%0AHwIEhtYrSqnovSBYxSQBOc1ovaKXjmCGJlx/ydM4BEKzUZdHjDrWdsYHmXXWBVK3nVIbYoJYR1ew%0AUGyNxXlkior1jmoEuwO8eB1eAPAUprtHsCGzvE1c6SNn+x6rPgQZxUjy4nWkY4x9nHJS+trkzCOc%0AICg8MYTFpeEGUIUQMKVp18wXM9St/ExeCoDpIV0dNMNuSjuK+vE6RhMwipl7OvatubuBRPcg0mge%0AxnON1+l3KOCg8loKfMTP6bpPvbr+XMpjCrI6bEOPETLdwKDayCTtZghThtSOkchxXI6UuDgIE2KE%0ADVDIGkbKJT1Y2JwYBMiCTYsb/gIhs0Brbiw6GnGDoikntwSiOt+PM1N3QAhwFJdTxzB8YqjbRDWX%0A4ooReB8NvMjNm4JKt7dNx53ZJaU+N7rIHq+Nm9SPG7tCxVtbB87Mv49yAT6P+H56Y1oIgR4B16gA%0AAoN1Ny51eW3wvdu0u5eOQsDURzZOt+KdTFc2MrV5Ew/GeI/Pbr9vQ0AM+c26kBAcvGDDS2CYwKOA%0AzKMgTF/tSgmtWuNagKCUt2w/OGshIAJqaKVwrxN6fDC9B5DIxMyUEro4UOJ7fRDhGeKSzp1p4+8Z%0AMlKDoktb+J3i64rfH3xwIW+ut8Ag4qwV3HlZjJ9h45ZyqRWw1whkJTk4ZODn5M1tiC7+sxs7bQfs%0AgH2SP8Da4bmmSmkU7AYOtd4pT+sNqhWDnjIkgk0DQg+olSxQA2CBLnm1bhAMv0WgtQrUjsM84enp%0AAY/vnrEcFmx128E0+Pn8cHrE9nJB6Q3XbUU3w+ELQCiIYJ5mZGdBdFNk0MdPQoAG+vCNx7YBpRa8%0AWIe2guAgzHioGc7l6nsRpcLqzfw29iVlWup8OGCeD7DlAOSJHqd5cjnaDRCKMeH08ORrnsw5qMGu%0A6iDh2P8pcTFVoBviFPHw8ICvv/oaAQGtFPzhhx/x/O4Jp4dHLMuC3hTrynr/PpEppQHyUVrL/V/3%0Az4yDpbvG1hhQYCCYlFJyQ/jG9CwoMJrbcU4ZfVFh2JMYR00bPKluEmFiHQS9yd1h/gAAIABJREFU%0AVBSlHDWFRPCgZuhWoduKrY8Y9DO2sjE23UMEZAxOA+XxFgkaT5IQmmKrHZ8/f8LzVxd8M0UcHx9w%0A3hq2ptDeULVjc68fcX+81psPj0YtHrAsk98z3i9+MckwdLRa0K0gx4AUyYA0kDUsMSBE2dcP64vo%0AABXHXUEEwd8bfdICwvAADIJSK17PZ7IynXGsfiFNAtbKfoTsEoN08fRSmoKL95cMbEqYwoIQKRcr%0AhaSLWhWqTEuFgyjFmcYicMZp2L3OhpddKRWX8yv6+PmZPWVrr7icr3h0xg73kg6zWyrXqDNiDAz6%0AORwACAfGMSAjY5qmvTbpvaM7y3nstfPEpOPeO/GBrkhTxjLNGKSNnAhiBRhaC4D2G7NQuRZpJcO9%0Aahhlk91FFVKttIigLc6tTtr3fNBXM+BtTSRmO3suhYgcE0kiMdLPWMX7C7Ktejdc1rLXkcuyYJqP%0ACCLo9nNPvPvHHwUgFELAlBdGpHVKlwQsNHPKNMZqHWu5ordOdBABl/PFCxkWm4z38/4nRQQLTLHy%0ACUGrBTkmXM9XmCPMOabdOGogriOW/acPH/ByfsVWCtI8YcGMKS8sBMQgiOjasa0Nr68v+Lp9A1Pg%0A9eUVf/jwAarANC14PV+wbdUlMCxWuHBogna5nNGdshaieHPNA6XVit452RQRpx1G1N4xT9wQLmXD%0AYFXwhk7jjsOg1SrsjeN6FC6sGCLEKmUPrRFoyxk5J1yvLsdpDaXcFhiRf0XO0aPpb5RSvgdeO3Ug%0ASdVwOBzQasX5fMGyHKFdcb1cgQMAC3h5eUWpBSYBh0WQphkhZZcaJKjRoFqFjKZtrVivFdtaoc0Q%0AERHEYMHInJBIuVADyvmKjz99wvVaEELGPB3w9PweeTpAPNWKTWTkNfGY58My4Zfvv8avn9/jIWVc%0Ay4bZFD1Qx3s4zPj23SN+yoLv//L3+H25oJT3+NUvf4nH05HUylqhKUKmBKsuYRj7CG5eGyG6eW8M%0A9K9gJ4bB2Ng9I4yTlOERZSCtMSGQdh54fcJdc0kE/Ibyj6IwwDCnBEnB5UNADxG9NnTpyEJmgYjs%0AJpas2zivVDD9h/dMREf318VW4cvNpWwrvv6KXlPbdcUfPvyEjy8vWLtCckTMM7bLGVtrsJhoHNk7%0AEEaDwc35nn0xJkrDoyR6ooP42h+sJ3XJlo6CPCSE4FpjoZwNYRTagkng3hMVfbugvp7RtyuCVmQA%0AwbyYbt1p9jZgHRhujAYzQTFFU8O1dTRQ9x4yAR0y1DwOfdy3ACQFhJj9HoZ7W/nEyZTeWVqxbR0p%0ABm8q2Ex27w1TipBuMFE39SV9XIzNmaAhSoXPGJGC+QTuJiEj60tgnQBGmDJOKeKYIiYBMhpyb0jG%0An9+FwIwJD+WtMo2hKQsXRJ92TjMkT7CY0J01aQGQSFBulzT2gnmeECLp/xV832TdCZACpGWYNPRh%0AvAoHPEFmBkm4AvG0KO6J6mlUPMBVaQoIvxe9k+XzhRH5ymKqbhubZBCQMW+waMCYKCkLX8wB5QZC%0AiRuowoahtE/L+2AZsfDpHUC0gS04QMx9wcbUZzy9gyyC4c3kELKS2m6qKGoIoWAkVbHRfev1RSzg%0Alh4zgBn07o3zjd0aXcKjvter6h0I4qyrgVM4s2B4y9038gOMADzlyf3VVBVlnFljpCN3jeMXs9bu%0AnntNufYkJYJHJghuGl1RoTFC1KWuErHMM7Kfg9GBbBVDc15PH8gYDFBF6AFR+G/NmCQ6JHEC3UG2%0AgY9w2q6epiVAjAjK9RSDM3DUQZDxWZkA0ncQHOEm89rbf8Mu96PROxw00NuEH8BgEN2DDvtUMtzc%0At26MMX/yNn4IdqBo/BuZK3C5xAAFdP/9sDu9DzGwkSgWCI6MZ4v+jvjabff+gg9KIPSTGobiXRSK%0AAAtwtiUBCnri4Wf3Xth93DpEO9m0ziQAhuE5X3E3muw3rRB0zAH7QO52K/O6SRZY3Llf/BcZ7CgF%0AMJh9TLMcgQtsjpyFFcK+1dygFW+QcQvnGMAbgRfx1+DNud9rY+IhfsYLeYg7uLZfCP8r6+2NkT0/%0AC+6cHTcQ2Kcsfn46C3mgSv6Gdski/JroPWjE+hPqNgKdQRFkmXEI4O8a40MSn+Dz/41zz7CuV6zr%0ACsuZn4GMEIKGaTrg6fmEd88nIAxrKgUQ2SBCkOYJKWe0ptgaJfZfWk6JCC0masbaKtSl6IiUmccQ%0AEZ1JFQUIesJZOnqreCkXwMMrxkNh+OypSCMYwylPQFqQlwVLjEhTxjTPiGlCOjwhThNynmAh+uuU%0A+xeJGMMOmIyhiU0C2/dio9diyMhCU+NeycJ//+4ZUQJ++ukn/PjDD4gxYJ4XpOMRafJm1gRxcgZ0%0AB1nuo7ZSIE5AjrZvdCPQJIDgeS0NW1kBM0wpQ2JAhaJ125My4feuGUHSFLkbDLb/Dvb6faXefOfk%0AtV6aENOErTBuPKQMmRZorqgxoq0rem84Xxu20JFjxZQCawfQBxZQRJdJD7Zgb4atKXqoOJ+vuFyu%0AiPMRqrKfz9u2Yd02ICSy1SemWV9eX1GuF+TkaV/L7IOi4EO9L1LGjqcdLJsmRqDToN330BBpLg0m%0A5e6enq7wMOVQMLpnDskQ3KNT4vlmSnYNhClkQ/lhga+JAwuBxYDemgMasl+T27lubq8S9pS3GMli%0Ayc4gSykBdmPk1MIAEBtgogDRaI3S7733ItcEWV8eRuHeQTmnvbdJKUJNd3krhyZcgzFG5ClTbRFI%0ADmBNQeJJ2Yr7lV53XysO59wexQkSbci0hfhCiUxR25LXPmJIkUnhrXFgMPpvVCZ98Awz7tDC98Wb%0An2D+CD8gi9h/Z3qn4HcliXk9qDc20KhN+dFzDx2HZncQtnWug+hWMWpMI/vrHn8UgBAgyMuC1CgZ%0A6UpfHiDQ9DElaOnoU4NGFqvbtqGsFet6RSmPUONUGT51Gf4jOfrUCYoYEqwb/vDjj8jThDxNBEaC%0AW0X6TTXNMz59fsHHz5/w+fUz5VKB0XQSAmphU08Hd0bj1lrxen7FDz/+iB9/+hEffvpE5D5PUAT8%0A9OkzTscDKXcQXC5nTHOEWsPr+RVruSJNpKQth9mLVTYiqoqtbHie32E6TFCQ1rhWRlC3bljbhkUr%0Ajg9HLPPitSsBhezsmuu2ofaOaV4okxOKY3LKjP2tFcfjgskjVacc0VtBKStWv4GyJ79tG6l92bmp%0AZqTx5Xna9e0AdnodNzNDKQ3rZUOSxKZ6ZqPXWse6VcTrijwtsBAREh3ruwZopRdQaxf02lHOFeta%0A0bsASLv3SRBD7ApDQ7JE2nupKJcVr58u6A04HB7wy1/+Gr/9v/4pri+v0Gbw/Ahqy0tBnBKe3j3j%0Am3fPeIgJuF6RuuLrhwccUsD5+grdViwPB/zJb36NOQI//vgdvv/pDwg5Ik2/xuPxgX4WrWFVbtQC%0AsrCgYaenW0wwLxh3erU66wS6F3GA6/+1obdKc9Ug3iyMZtelGQKYDJnCKMzH1+2+G1T+4M8dEVzS%0Aw0/kvlQd8e4DFCIryaPFE23/2MRRnmj9bSH9/quvsRT6Wf34h4/4i+9/wLmssHkBYkIT0rMl6K61%0AVm/CxAhqmBk9JBw8UVCLTPCM3gsjtlJAtgOLDjJX+pg8dU7+emjIEKRgTOEaZYquaGVDvZ7R1wtQ%0AClKnmTKamx/KrUHawbcYYGJ+oBBUKc1QumJVNpnNAB3XTWiCGfOEMCUHBknf5ZksgBEkHCBrU6P0%0Ayztu7YJoATF4THuMUAOqCCyyoEpJgR4R0IBGSYqK7frpw+FAU9Yh1TWgtI5ogKSEHBNMImJIWCRg%0ANkNE49dgS/nUDUI2w7U0nFvDpgb1iFtJCZIWyDRxzQdOOaqOSTCL2BgTggllT+Br6tq5pr0A6WCK%0Ah+SJkonWoO7P0KHOeAOSBIQ4OUTCadUoaszBTRND6wW9BqSwAODkuTk7IQk/01YLqnpzESN9NhLB%0A0hDEJ3nDf+f2MGNkK9DotxDTDuwNjyCu29skmDTmurNq4MsBQ0pmlEEl/x6ByxLMaBZrhuGtwOcA%0AtLd9DxAYppx21s/+WuFNFj+ofUgiPs0dxaEM1qCDCKPhgQ8uRgqNMi99//5hsDzYICOdyMyQoM7M%0AIJg6mH4Kg3T1tL1I/f4Xr3sA0eKfAeOF6TlkIUBFseqGixqOkf9vThPmKWNZJkzbhsyuAwpBNcAi%0A7ZCVGCIBI6OEZWvFzfbVKfzxJneUm9BHMIC/7o0094lokVNTBwtV6fMV7A6mM4FYQhxBJMBu6Is7%0AJg1lFjTTH410r81BRGctRh88iDjri8OV2/c7OCXiAy82AOIglHwhEQKGybp7wsAcdPL1Zn48SYAl%0AQUOCxsFfYKNsKtDI4tkzevh9NoAVB2rEoAGQnAhyK431a2tYW8XWKkqtOHh64pv1HACTDh1ebs5E%0AlOSgiwPgiLKv4xronTgHRf2SZq+MWp4PCRqGyTeZoPD3geCFviq6uBHzHQimMgB0DiSC3dh8YsHX%0AEZ+je7G/NxD+b7usYEeMB2LHOmjUDuq/DtbPLhE1fn7q/ik3yatAJe7nAL3wxv1FIGg8501Oxr0X%0AnEncgCe/j8kusx333CW2uHkR8fPih7nL0BzcHLdDc7N+832TQyBCkIdlwukw47gk1N4J2jXuL10Z%0As75tK1kLAFb3CdV4V2ABODw+4e//e/8+zqXi2jvl1yHusnV4WIpph/WO3gqaNhr3aoMY8PW3v9if%0A7/TwiP/gH/wn+322P4JAJO5yLXGQxESwHB4gkcxQNRrSHg+3du358RH/7p/+OwzWCdG9R27MLPMh%0A1S75kzvT/kAvq1IKPr+84HK+4OHhAcfTCYfDkeb/8I/cr6+quq8QwTVt6mC37l5XAuxNfXOwcTBG%0AZQyou0I7BzrDpH6cG0OGavs65s/f9/Kh+wJxdYkJITFYpNTBTMHOnOu1opXK1NrWfK3xEsbA848/%0Ai2uKhurjPOO1SdOCh6dnHI8nBB9mMWDI6DNbKzAsQ/IEGFC2DbVsLnnj0HwMtkMM+Ob985v1JgbM%0AaYaljGmZMS8TDocFZmQsxolpcgMQoi9RxVYYwR5DQJ7IEA8QJl+Ln61quF43RBEcDoc3TGPGzoPJ%0A3r3BRiqmUXScYkI+ZD9D3HczBqh01F7QS4X2zqTOacKUbvHxtay4XC4EE/1+bWj7vd2NLOrpMEGi%0AIeeAWio9Jt16Ibl9yAjySImDT3PGjAmlpoAwnKVSSdS8xkkuWx3Sw4AAmXgq13rznN2ZyqAHY/Cz%0AsPu+AVOos3YpdQOyyx3LtqFsZFAty8zrYOK2KUwxFASqLeTGgh6WCDeB9H6o3/ZngbPaeX5L655I%0A6HWEA9VjNkbS/fBE5fWvrcHWFdWJCK39/4AhZEb6+pAxcTJyo6KrKk4PJ8zzjPW64nw+43q9olem%0AS4kIpnlCdcr/MDeL0Q2cg3A65ZS00yPNkR8eCSSlKZFdpA3L4YjleETtDS/nV3z6/BG1NszzAVNk%0A00V0jyBKKQ3Zb9aPHz4hTQu2UpDzhKpuviYBr68XHJYDTqcHuu6XKwDGlm7rFZfLGU/To98AYfdc%0AgACbayvNDCExlppFJAscbZ0bE2hovBwWSHDUVwJy4gZPto5imjJCdN8T5QIrpeByueDp+QGHwwnT%0ARIf44obN1+sVpRTknHE6HfHy8gJAd3f47nK04+GIIAGtVWQ32621OW1PcTkXHJaCw3yERkWQiMOB%0Afk1NDfN88M01I3gThl1SYbherrherqirom/qaQMg6EGXRhboXpAHA2qpeP30gs8fP6JsG56fn/Gb%0A3/wG/8fxiG1MPdQlKesGEcHjwwnv3j3hMCfItqKXgilGTEuGWEYvNJOdIXj3+A6nacJpWfD999/j%0A84fPMBV8+83XBIUAnGtFNIBZGjw4AyhLGMbCBh+9KFjwjmIIo0jy7SVNmLxRGdOtjLAbLQ5NLAsz%0AMtnGdJGf1ZjNGKozv0yFpnggzZ9bEje0IIyDtDAAISYhsAQhpdH7Dk4lYEBMlKjcPX7zq1/j9//k%0An+D19YI//PQB121FTBlhOUBzRm8d21YRhBrikKOz2yj7IfONk33q6hOCJrTY0JRMnV421EYzvQDg%0ANM0YRP1dOqcGc2+bEM0TVm7FK7RjW1/R1ivK5QotG5I2pDv9dxjjXri+3Wn7EqI3FWxmiyq2BhQ1%0AVFU0kE21pygFN2PMC6dxKQEyWCpOwXeQhtozfw/mqV4p7gdGdBPJQWho3sjczCY5bRiTvNbbzoyM%0AkaljIUbkwAZ4EidJKSniYkJ5mCqb4sZ0PTP3bQFNeysMWzNcW8G1KqqB4GdMQMycQvmh3ntHVeMh%0ANhqvECBQB0fEWZ+G/Y3JramCs634fQJrgt4qSicoFwzoDkTEyGbrnnlnBpdFKIpWqAXKFUNED4Zu%0AEUhsprXpnvAQPSXDoDQLBac4peg+obl/tFb39Itx7IZwa3wGc3MwTQDs0/t73529+bZbIzXu7Xv6%0A8duIYN6c85R2eRqnh3lff1+ex+PXHQS6+/O9DG0kZAzW3r0kbL/X7PY1nuf+a5x1o/Dbqdhmt4LH%0Ai7TRoAxw5P5Bxk1EH0BSJ5BUe4eVhnUrqNoISPp1TxKxzAsOy4z5fIH4fedtJxkNQgbbWHoR/NVq%0ABTACIGg8Tn+HhuGXkBzojxLQAwvMkZqGcU75TSa97VPxHXSTSNBeac4b3lzzG0hozrTKEhjdGwWa%0ABtByAyvDKDIj6fv7mtmvnQN/USBx7B3ys6+xDsef79deU6Z/7YbHbgLcYkAb5q1e1w1fryZsyL7A%0AcuBt2w5Emg8kxq8KJhNutey+cl8ujGEUbj71Ne3eNIN7LWSXlJHxATKIVN309OdT1RDDzmYrW4Fp%0AQrORN0Z2hkqASkSX5gC0vyMZUjuuJWD4MMEBIfcqUfhn5TLS4Sdh7hnoTyn379fGnaGAMIW3g78O%0AqcoInQhgGIXp+GzM7yEXSzswajJgTWcd7m4l4yXYDmoCw03KQU3z6zXud0eMTAbbadQNd5Lusajh%0ATCQdZzRfR0zJPVcYoqBdkUQwTRnHw4IpZza4DorsAxs4niABXRvWbWPS7Ly8ubYP79/jT//Bf/yz%0Aa/4v+nh6fo//9D/7L/6ln8d+/78D9RUA8NX7d/iP/q0//Zd+zr95/H/7MBg+ffrIuiwymfB4rDjC%0AWAt2ng1FN7SuuF5pvMxao6KUDcu8IEV6mk1uDm3GAJFSNlwvZ6QQ8fj4uA+OQsig309HixVxztDa%0AcdmY0B39nqZkMTFN08+ypgW6NQzBaWQZ5vsq9x7tSk+bUlFr4WvuDTmTAdU77TGWha89xohpphfY%0AqHliiJ6qvW8HrKlLgZUKBB8chrdhOcOXatQl1U3tB/gzDJ8Hi/ZeTmbGZG4be4YpoB1mg43pslEF%0Aai17Yl+KkeeuMb9yYAMQr+uQ95qJtRrrXS9t/Gt4Z93O2WVZ9r2rdcqrB/sbNkJreG6HkQppBt02%0ASDCgM+xCa/MQgy+rprePPwpASFVxvVy4KPKEmPM+eeoOVhwOB5pKGw9Nyk7KTvv69OkjlsMwPG5O%0Ax43Q1BED5WLFAREVmnqGKSGkiLzMeHh6RDPF6fERp6dHbG1DrhXTckDpZ9RupImFwCYWCe16xrZV%0AzI9HxJRxuW54eXlFchaNlQ2lNIgJXl9f8c3X7/H4+IjlsKCUK1KKSIHGWtfrFc/vHp2hM+HSLhjk%0AYCZ5FbTWbsZWnlgBofyDmwQ9eZbDgRG1Ti+cUka3vi/eeZkRUsR2XlHq5DdZxeV6dd+V4w4ITdOE%0A8/mC65Xx68/PzzidHgB8t4M+1JquOB4POB4OgA0Tat4Y27bieDhhyjNaA3pTDBmTxIjT6Yinpyfk%0AacLp6Rmn08kNxIlo7qbXtaFsBevlil4MvbKBD06p3xF/pceLOWVbe8P1csanTx/x+vkzvvn2W/zi%0Am29xPBzxOWVEM6BQN33drsinCV+9f4ev3j0htQ7rK5IYFnfpR4+wZQYEWFKCloKMiH/tV3+C96f3%0A+PPf/RY//fgBr+czfvntL/DV8xNyiNSBi9AzKBr9dHv3STjYAA0wSDmlVxsospGqHIl8J0xe7Jub%0ASwq63qV5jC91mcodIHQrvgieiRpUOuJeP9G4t3Vubl3ZkND35W6SpQQfkqNSvXeUWgAEHA8HfPXu%0A/Zv7/POnz/jx+x9xfr3idV0RU8L88ACdZpxVcblcsG4r0umRkZkxASGhqlJKF8f78GbfDQtDikBl%0AU7Bt234o5BDx8BUBoShuRLjTNsmw6Faph6frHacLraJeXtHXFW1dIf3m3SFEUG5NuDgodrcxcwKq%0AqJ0yIKZc3BgMMSUkN8gPgQkQkjJlZCmCkW8+UQMnKVHEzeF01N+Qu5NSxa2TTb3h7Ki9IqIjd9d0%0A+7ReXEpGmj8nYq0USAiYQ0AK9Iro3ih0L9gjwKQJZy9CGQ9r7iOl3bB1xdYV16649I7VyA4KnoSg%0AwZMftKNDfI1z4kc2gnjDYp6cx4POwvBDCAjICMGTdFTRykZgvDP+V0pDaN1jgZWvO4Z9arYvgOA0%0A5RAgIUKmGUtaIIkFEBOQIkKeEOIEgNP0AVSM5qx5UhNwa3y+fPQ7+eatcLnJnXfJ112Dff91Dxrd%0AP39wyjfsNgG+9yIZUgsAfJ/76yOj7t40djxEsL8W3icDSNU3z3tvBj2e5x4o4mu/sUl2v687AGE8%0AZ87U+o9muTlINMA+be0GCn0BMN1etxtxK9PXKDHWnS6/rQW1K+XkCmgni2LJCXPKO7NEA6VDanFP%0AFSJTxzwNiq9hFmA4WwdV+ka554gpm9TouLEJYDGgeVFmSq+PAGeHmK95130RuBGEiD11Ry3u3jES%0A3oJ+TL0TRER/Hf45cWywf+77/3dWQgy+5sIARcZ+AmfWjFuFzMfgDf7o+kcCVbdOA/YB9nTz63R7%0AHfTaIiDRVdEhMGoM9sL8bj76doAR6Mc21rkh7gbjpTestUKN0/EvU8Z22ZoZGjldpOAb2aYQl1nD%0A/YWME21xwLfVL6aqvs5T4BCmrB09FXTzAZYYGUkWoCGiIxFYwY0Rw6fRfT2TpSAupRlA6viBtjN4%0AgwMjPweB3j7MJWv0fnJZJt5+z61Jsv3/BPdnMtzmDxbIinEsBz+HYv08QhjoDnaYcR8ujYnRLfCC%0AHiIsOsz/7/1eoS55AADR279LjM7I053tFWJC8qCYIJSwDZ9BGfcDxuAkwlrHum7YakGIAf/0f/6f%0A8G//w3+I9AU49DePv3n8q3qYGf6H//F/weVyduaGYN0Y0PP6ckaaFpcysfbbCn1Th33H8OU7Hg7Q%0A3rDMCx5O8P4wYUr5lpLXOrZtRQiBJtM+/JsSyRAxJfaQnz6iFErGJLK2zm5ojcAheADPNVh3GXBA%0Aqxua3UAU2716qieTVno59Yae4p2vD03lGSl/xOxBQgRUCnscGcET9z6KAHDzuJqmyaV4ciM5bOz5%0At41MqmG0ffvs3vodDvkYTaHH3tgxEiTNDFHS/jOHemfUSvdWFb6xc49SQLr7ENpgf3eXunIYfz9Q%0AiXe1oP/lraYCB0lqNJkWl+2HEDkgDxy2KgKQyCRjKBX35S/Zs18+/igAoeFnIPAodQVEIoaRYe0N%0AsRT0SHrgPM94eHhAPZCB8/r6itrqXnASOOHBwLSqtBc+LL6pyS1bQRJKx56f38GCYDkuyPOMDsXx%0A4QEyZcpZiiLHGct8hEiAOhhhCqe5qU/XIlQNtY/XQ8ra9UppxpQzUsze0HGRGwrKtgKmNFDOGeez%0Aj+UDsK6rGz93IALLPNFXwzwuVHRf0MCI5KNEovWOCTdktbWGaSaL6PJyRrfmSTWMbzUA87IgTwtS%0ALki5wkBj6+t2xbvwDstxBsRQW8UkGaoN6/UKvH+P5TABYFQfZlJdy1YwTROenp6Q0u92Y8iuvO6n%0AhwccDgeII8LLvCClaZ/ID1pe2TZs60qvja7O9Ax0ehAvolzbDfOo38gpXC0bPn38gJ8+/Ih3759w%0AOp3w/O4ZH5YFojSIu64rStlwen/C08MDlikj9IopU1qQEk0OgxgeT0ekRL8lGqA1PD8945ff/ApB%0AItpvDR9fP+D7H39E7xWPxxMeDwcvitjkBhEauTWnlvcOU7JN1EirdFtWItZQaCewkUQoXTLjhH+w%0AOTo3lmBseLoqvWH2ogg3uF0MySfHxB+4kcXdtJTSMxEi39Y8OtwMaoHyrjHpC9yUZKLP1uPzE75+%0A/9Wb+/zP/+zP8eHDRzZlMWE6HIE84aU0fLxe8HK5Qk3oSwW454hLXkKg4Vpgzkpx4CdN9JlSM3SX%0AUfbe6T02BRqQ+l4S4fIVNNdY8zMggONmgHUDakWoG6QXROmIkcbJwcBJ7t6wce0Fb2wMeqPEO7Om%0AqZfzIpAoHhM6IaWZU9oYkecJJm4eGEaqlt15kdym3vSWwM4OKJ2W1FEZbRuEzX4wcwaMudG3MjVn%0AJDyoIQROYRI4ZW1bpWZ7CpiCADlBpJOJI4BoR9RGdoEIdPAojIBUsY5Lr7iUinNXFAN6oueZ7olu%0A9OjovrYM8EQwZziNg7TTPBAIsO5MhngnYfHX1NRTVKqzlXrnfVGGhl1dUtGg4rTzwczwxngMHx7S%0AhFOmZ13IGRkD+CBrJMUI9eY1OrBlytd638xECbu/x3gEyC7tgn/e9Axi40OZZ6Bxqd0aIhg9xpL7%0AvQUJ5AZz6e4AzPDwCd6aqb+em2E1mRHd5c0sMLInB71t8EbxsTeLXkSN5xkTyFFY7esy/FxSBD97%0AdinsAFPvQK+RisFpoAOV3uDHPCOEgLYVtN73Yqj3n5tK1+aJKUpvseYg7rgSI8UOkbG5tVaIFQQ1%0AJn95gcqzA2hGHwZKUeljlAxIKoAYHucJsxdzwweOUlQ20aO5B0Bmr5sdi/L84s5A/4cglFv17p5e%0AIrwv3Dyez8+7PsYI8bVw/1lzGEIAKMDXoDiTyIGYt+bLlDMEB1xgN+bjKVY1AAAgAElEQVROh1Iu%0A5+gPJ5hkrejOBxwMFj8TlGdu9yHD8LfgWlbHPSjpbB7bTYNqdWbj23VogFvKyA40dJfkdQk7UN1c%0AvtFh3Id/BhQ6EGXuCeVrsvWKGIAeAlpsbkoP9F4B7TuQVUv72esCgASmLWoDujQoAsHtcV6LejoV%0AZY4huBn5gEj8ddpocISfo8hNln3vwdQxRoTw60lpgP/Rr/UdACl3fy+3tcg6lWAtUnT5mbm04vYz%0AxWcnIZC1env/ZAi96S2cySw3x1jIEEWYH4o+wNwBsbvLRPYQv7V3hdaK1ugfxNdscAISkgPW/D5K%0AmeZ5YahKAKpyf4CD7ggJEUp/pGyYckZpHWsp2HwQ8vrdX7Km/CvAtX/Rx5v78l/B41/V8/7N4/+9%0Ax+/+8nvkRMZJKQ3l02e8vl4Q4w/I84LD4YB5OSIE9pUckLf97LXecT2fobXhMC+o64ayXfekZhiT%0A967tgo8fP2DKCd3JFfPhiGmmcXmeSAyIU8JWCvHbEGhl4LLm3htqqyjbBWW7oLdCCwMorLtk0Sjt%0An2LCw3FBzRHXq3dpPcDMwyhCADxyXt0bJ8aIw+lAtU9puFyvqKXidFyQd1Np1k1qChPZSQtjP2it%0Aoa0NpWx4fX11m5H2BvQZbKDBRFJluEBOE4NBYrp9vvsA2dN5AyWqTQlqj8+Z9Q1T27T78CsG36Ob%0Ae0/Zvs8NGxvghuePfVLv9o1t2/bBb0qUHPbeORxxCWNOCTENryTxAXpGVpJpaiP4BGCvP/95jz8K%0AQEiExTKZJttOM5+mjnk+YJ6mG1uoFvRKYCe48fThcMAhHHYEcUxvx+/neUZYFtSaOXmMZD2sZcMc%0ABQICEXGiB07Vtk/2iRjOmFJA1hkxZtTSULaOEBIOhxNiYuRgciT19XrBuq5I84Tj8eQ6RHrocOI4%0AFnaDBr/ZagXMcFhmTJlcbXFfm7o1pwcWzIeJm8Q8oZYKUXH/lpv/THBNabfm6CztMUdBP00THh4f%0A8OMPf0DvHcfTCRB6eKjanvR2vV7fMLUul8ueVJZyQvGIwKHJhPF7QwwsVIwR9JfLCljA8/M7zPNM%0A/aY29KKwjx8Rp8yCe0gX/IYYdL/1uuJ8OWO7rp5+E/abh1R5Z1RAbhHSBmjv7vUhaG3Dh59+wI/f%0Af4df//JXOB4O+PWvf4Mf/uz/xk8fP8BKJcLtk8IIIGhHTkA+ZEQhGLm1DSq6UzMhgnleEGPD5XxF%0AzBXPT8/4N//u38V3P/4lvvv+e/yzf/ZnOB0W/K3f/AZPxyPmGBHiTGBwGIQ5U6g766fHAAP9mcRG%0AYgglOcEnr9ZpmBtAgGmYtFF6yQYl9r67+oe3JRwA5ZRzgEEAD4LITt3C8EaJMFBiVCqjuGttjjpR%0ACjVNE969e4end894eHjiBqRvC5ZpWqCg5A15Qofger3iw3XFx8sVBQH5eETMs3+/wjyKNMqNGTEm%0AI10VcD+hmCLyPONgY++YcJoOqN2nn4lFKmmuAhH6fMDUP8+G3jb0bUPQAmkFUQw5AkGFZqQ++ZC7%0AyTncQJGzX/p5dQNqN5TBDIJfC+E0OiZOWyTcoliZ9sAnDQbUO0aJ2RjV3pqm+2KTUwNwHUUW/AgG%0ACcmL3MBmGIbkmm6B7ZpwAyV5vTX0Umk2L4Y5UPvMmG/+rKj0CbLAxqoahV4Nhq13XErFa6lYDWiR%0AE5uxxk2p9adUL+4HoRj9c5JrvcWGpw4Zo5x4KKob66m5CaopQaBGqUlICYLAabIxQhWB77NDEdD3%0AQ1m8CY8xI6VAec/huEcMW1X39fLkiEbo741kC7fm8MsI5iBvD97haTdAmnEN7z2D7g9r8QJgTJ7u%0Ak8aGBGOkDwURprcJGVdw0HIUNUMrXytlbQPUSWna9+8vz+Mh1TLr+3v+ct0Nmdhgdg2gCBhTt7af%0AOfcG9+Nxz3y6MYuY1kFMX1yO54DGAHFHk/kFU4GTQE9Q6xXd3HdAkvsd0QC7jSKtKxQbpiDId+CZ%0AgL3nzv4TQQSNSDP4ZUEx54jiZ9F4/QiK7nL3UYeIF64p0Rcri0C8YSXr2H3P/J7cGT2e7jgS63bK%0AucguN+W9Lm8mxto6m/s4/PscrN5ldJR0IRhYMpGhop0pMVaZaGIpkWeit6S4e2Dvfm2NNd17py+L%0A2Zv/54gpmhfzTMxxtpRf2wGK+Oq4gRA7yuEAKmyPNrfAva10l+SKDbx0f9C4Obgx/23qypJBoWDS%0AoDog05UGwQQxgLVsb57PQMnWLAlLysixuvcdY6eDKEwCGgRREgIShhSPoMl4v8Hfjw9cwDM3uEEq%0Az4yw71nmIP+IH7fuwL/fl/u95IAShx/8fpEbm4zAESfMMdDDcSTuRfejAXhtKDcku1n2nxOxozO4%0Ava5w9xoGKATcGdTv+wvueGB86ABjzFBqgV4MaBXDE3FYSIx7ngm5o55NOD2csBwO+xocYCo/b7KR%0AYkoIiCjTgroVlF6xlg3NOrIo/rf/5r9CFUPrhmtpuDbDRQKKg//FgAsMBXqrb1Rp8YCOHumH1dXw%0Aj/7zf4S/92/8PQDADz/+gP/6v/tvMcJXyGQk0MbUJK7tIXkNUXB+/Yyckyf+Unr/X/6Hfx+/eHcE%0AAPzZn/85/vt//L/yPfnAa9QKah3rSmlRkIDWG66XC9QMj4+PeHp+xjTN6J2py6VWBDdGTjExYOQO%0AIF7X1T972f+O+z2NncdZQGlQ3VkYMUYaDcewn/Uj0KaW6lYQt3OBQ9Jw12DfrnWMkcY/PhDKkQmt%0AYxgZJWDbCl5eziil7s2zKiBQpCAwrfS1FENKNA4Xoewm+HtmOhMQUkat9MjJOeP4cGJyaWD9qmp4%0APV/wer6gtoa8XydDbR2tFdRSXa0ScTgsOB5P7DPzBNhtz56myT/7jnXbcN0qWrsinK+4LBecTgXL%0AcqAyJYTdn2+AGinEfe9/PX/Gy+un22cnAcs80RB5XRnu0xqOxyNCzgg9I2oEqiGmjMenBzyMQaLv%0A2UyZruiuBDl/fkHvm/ecjXYvAZhyRkxMOgsByJ7gPZKuaik7w5HWLlyzg8FzPp+hqliWBTlzQHQ6%0AnTDttiSUevVOj9JuinVdIaM3KVQIbNvG4b4nbc3zvKteQghvZPiDbTRYRsuy7L1ydxbi+H/a614L%0Akb3EEAPWdPy73tuNCHJXKxK4Z48nPqCXwUyVu9Af/xrpqPueG51lP+oMiUBKiHnC5KCUeM0mvSOm%0ADDXDPNN/uPYGCTcj63/e448CECLSdkAIt82k+wQVAKZ53i+IqmKrFWEFJ25mOBzIGAoh0CHcKWp7%0Aoe1FtdkEs7qbytbSIFJYDDR6AFTpjHdV4HpZ8dPnD4BEPD88Y5mO6BVojcXL8fDgEepH5GnC5bpi%0AK6Smw7Cjl+qFafRDjcUe9ilUCMLIPcOOOJqjpgBRz+5GYscTfXpyzihr8e8P3gAQbZXATbXX7pK6%0AzGlVb1BrCJEGY2aG0htiJuuid0UpjJMHxBex+J+xy9LmecI0ZVyvXquZoZcKdMUUJyRJ2GNEO31/%0AtnWjHjUkXF4KLhcm9by8XhDTBIkByb9XlADT9XLB+XzGeiZDqreOIJG6eIVHx4KNoYNCweO+TQHU%0Atk8ftW54+fAHfPj+e5xfPuGbb36BX//61/g/jye8nF8RyoY5JcSWsa0b1vMZeFh29lTTDgRgPi6Y%0AzJjy1Bpa7YjCQ1SFazRqwOPhhPjtL5FM8LtacTlf8cN336E+P+PheABAk8MsgV4NZtBA+UrwjKTg%0AzQjBwUEv78hghHUX2VkCEMoceu8sKiO1uiFnDNM8GHavAoAzvjDMLwfogFthp0okm42CNxtd93S+%0AmCfMOe8TuofHB8wL39v5fMblw8c39/k0TUjLAcy3CrjWhs91w8tasPaGcDgiLjMn02HIJMzlDCyQ%0A1W6eIzkxGW1ohCMEp4XGeSkl5JixnjkFjsYlMvB5eiUZBB1iDVYL2nolQ6g3bqowRIOzQCq0uxGc%0AkaMD86ZRmJqkZqgGVDPUbqidP0np1IrgpsoW7oCSEGEIzowRwBtMGoqPa+EHi4CHCeD+U/B7wZtc%0AoSFtDAIVMmziMOSVgOpNJ5TfJwiwwT6Kw7uCDI0QhFOHIO7JwkIbLjMjt4FNQ4Fh046XS8GlVFy7%0Aokhi6T7MTT0tZnMWY94Tqsj6wPBg6gqzRk+VaJDcabJrDdIVohXWGe1tve97aIpkO0gCUpwRM00B%0AEQwxRagY4AwLA02BQxTEkKlrD8nTNLxgCHFPPCmVQQcxZaTBnOnqsgfsZvDATTrV9ZaEx7+/xbXf%0AgBF78z0A9gLi3ovn3ldIVZkiouoMFrlJJGrbi52dsYNbs8iQAj7fNM2YZ+rT41/hITQkbTsD03eN%0AHcAEG2fDLY5+pJeMfWKYRX8JCO1N4917H/5K8zz2kxm9A1u7FYFmncyYEBFE9yb3/nWrp3R0p2qn%0A7mwFiVAFaldOzJTsoSjAcZ5xmGekGNBjBKLfo4OKLdynJwhmE+TsjXAAoPyMo/uCWTD0wLM8xuig%0AguyFsZhhMhbMUXivBmcxifFaiAMR3KPZdAJAbMMT7Jb2oi7huvkMMDlpPNhwym5qbWM/UKCDRv00%0Ad3ZmkHaC/AC2wFPHbMjAuksfPWnK1FNQ+85OoQHunkEFONBGvzsGFoy6t2N4VDmYOl60DEHjeK/Y%0AGSa7b1LkOWkxorSKrXestaJ1w5zfrosYg/uHeXHu379MC5IFJEtIcNNgJWg8XgeCYK1vY+e7A1NL%0Aing6HPGwVpzDgi4ThgDKHJhPEmHIbrmjDpQQ2GjGPawbyAwGGaNI0cHRxP3fX3cf93Ukq+sGtPB+%0AyoN5HPleVMZVuP3K33H9BIn7GQv3k2NS0G2vEQse8OCMtx0Qst30GmZvwKBhQA8ZgNF9TDTZ3APw%0AHCzYEfIAVehVgHVjMqV6iIS/Z5oYi/tUFiYiLROZ9dOE1g0Q9cZ5QjOlrCIEb1YF1+lKH6LWsPbm%0AXnM8b5ODlWgNvTaoRCAn1NpRANR7QKh7ElEja05TgKXoUrt7wMuBbfevGyziVhpYukX4lkpWdyPD%0AIogQNPHB6z0Abqqo24penS/sDaiK7SzQ0Wjfml/g8+fPUDN89dVX3iQnrCvDaWqtaLWg1eLnEeuO%0AVt9aEbD2mpBCuiVmqaEqAYgQZWfPqnu1qHKvnxJBrhAIuDQrPvwJDJFxQ2uD7OeYhYgOAbruZ5FY%0AQBDW9/RjZBI19Hbtc86eetvJelemaMFrqYYhv6VvYDPDWlekNGGaT0gTB5JmBAl7a0CMSNZ91hmQ%0A84xpPuJ0esByJCB5ubziw4cPaG1zZYjiei1Y14rD8YR5XjDkzbz2EXOKyFmQ8ox5ajuLUcewzwfA%0A4yxsjZKqWitkmhBkQhRDRECpFdfrGevKhDcmyM14eDjtbJXe+X9KK3h55WcdJO21c5qoZIkxovWO%0A9bri9fWM6/WCl88fEERxOhxoTbCtEDGkcMQ8JUSJOJ/P+PDTHzwhjM8z57Sfk5RdxR1cXNcV1+sV%0ALy8vBBvzjHmecVgWtLKht8Z+xOuIrorW1UEYMmG2snHliJBN7GsuZwJpYyjTe0dK6c39cZOBReQ0%0A7fcMmdmC2irWdd2HG+r+wD3c+xdRpcKU2XHrR4RE+wVV9xo0H9CHMekY9dmt9hpeguZnjXQy+ket%0AFTPfWxpfMSCkiN4NSQwJBC9VFSnT5DqEiJQy/rrHHwUgJADmTN1jc4RtIJNjU7iZYfJ7Ogxay426%0AbzfqOYCbKTPcA0FvDBnxw0msoSglDNURQSlMb5IU0ErD6+czHd4PTEKzXmnGCcFxOeHrb36B5+dn%0AqAm2v/g9rtfVQZOZC1ESpnnap1SCjilnesqMukPcz6QrJkfoR9E03nurbIRu08ZIz4xuyDLtB+6Y%0AEMUYgULgihsZn5AeGMA0ZZgXdAD8gFWs1xXTNKHWjlpvkd5mtjfeKd00lPCo63EApMgpPUD/jQ5D%0A2Sq9lJxaoVvH5XzZG6eXl1c8PD365xVoLrxuuJwvuJwvqGuBgShugEDrXm7eVY78NfjBKw64dPdT%0AASrW8wtePn1AuV4RYXj3/j3lgaWi14rlkBFzRi0F6+WMXp4Q8uJNeEeKCYf5ADPgcj7jXM6o24a1%0AXzDniQkNKaGWFXXlIfSrr97jNCd8990P+PzyCR9/+gnan/zGnqDzzOvvXzFHRAjBCCiihZuRqVMb%0Ah2eQxgCooQc2zM0ZVaMgCw6Q7UXhXZFiZk4VB+D0caNJjXs1sKAVA7at4rqudNlPCZCIw7zgcDrh%0A6fGR04YQsG4rPn36iM+vZ1y2gifXA4/H59czegioElC64tIbXkvF1RSaEtI0Q3KGJkfBIxlfUTjJ%0ASTGSmaS2F3iqirpu+7xygGPWO0o3bK0hRiB59DrbD08J046ADtQNVlbYeoWVAsqr2KQRDBoJcbaj%0A8IOO380j1U3RTFCaooEMoWaDWB/2Ql582krSA4tms9u8FV6YxhD24j2Ewd+6+dbstaEzJtSlR3D5%0AJIRAS0BH9qY0GNdEFGGKnDAFLQmY2IHg0eoKC4ogfZdzsRAjSwcSKVMVQekdqymuteH1uuJaFUUE%0AyEyAgwnNznvjQLWrT4ngu8QAU2wnlInyGmvv2Lp649u9p+oIMLI0vHjsnmYnCGweMn+NMHoPBcrR%0AEPk+zAwhih+kCZOnqLHhGLeJv8Jx6ww5asCb+wi4SaLuJ+E/8x2xtwwLFviUfNx7uwxA5d6f5/5n%0ADNbkPcAy1unwzeC94uwiiZgyoDERnJMbazbneT8z3r5UFiE7c2dnwQw2jziLl69/xMGOs3lnDUD2%0AImkwQG4Sp9FAyt3Zwj3nsHhzo4rWC1M9XcplXh0Hn5jdP9gQdTLexn3htQQUaJUJiM0bghQTphAQ%0AcsRpnjHnjE1oqKwu72FTHpDAhjthmDobSnNqPbzHV5/2gcbOwSUy5tenW9slZQFkcabACbapcj8K%0AARDdJ4aM6fbBkXEAMCSlTC1jfVMbJ4ADpB3XpnUyKfVNgWm7Ifq96Tc3HIMgoAfBpg7I+IST8kZ+%0A37gFRiEcHPTeWY3ebBlcaoghh5XbfT7YsYOtSfRyrCDYSCsLI3DB97FAVpQaGJ4BoKh6c98h6Qt2%0AXqBXYxQlOAZDSAF5yYzW7gEJCSbcv9F4UYMzr7cvGC5qSoZQzHicDjjmFQWZjEx4Ux55RlnIgGVn%0Ayw79E0FpMXpcmkbWKIK7hMnotZR/Gs7gNICyuCC7v5VAgMABEfyzGb+KJ1TChzsDWCMsGJh22ckm%0A5ZnrfkESCLhjnFf0q4CMnfvWrNIHY9QSbHDvGULGG4DvxP3hQhD3bgM/GxEko0pADXuKk2qHSHa2%0AkjNV9WbgPryWxJ9PjZ+VijNHqMumZDMl/D/Uvdt2I0eyJbjNLxEASOZFdepU9/z/f033rJnTdVpV%0AUipJAohwd7N52GYeINXTzzWolaukVCYIRHi4m23bF+veINYKHQP76GimqEmQOJlDHgSKsxlgHTAy%0AgJoPfLrYFMzFQCr86LIUl+B/ZHuuC2shhgv02Y8kKfQS9eFWH50emw4Ahb/cNNd/WIPX6/VhEMH9%0AULJM9kiwJchQOQMQvL+/Y29k0JxOJwdnErIsVAC4oiCeT7OHIccD82dZFkaqO7t/3/d5jhzynOjB%0AeI9KqQ5CrbSS2LfJ2GCKFBv3OM9TCi8VXgsSsvh9uzC6nEoRwcjZE2UVSylMjVzPMNgEurgpO1NQ%0A3MMMienTift8qgP7UJTB80H9eQ3HN1Ow//Ahw7JyuHK5PKPWgj4Gajnh6ekLluVMtvwYzkQmsNra%0AgIgSbCj+7CSCx6gZp/WMWheoUGGRMj0NzTCZKcAxcLAxsF1vKBeytk6nBQCluH0wgbeUTJsRofl6%0ASoJ9u0PvV2x7R9t3tN7RekfJBU9PL7g8XbAuK4Yarlf2Yvf7DffbG05LxljoU9v2OwzeU+oKFeD1%0A7Sf+/ve/Y6kVz24J8nS5uLIiT7/A++2GfXdvXx3ul3vH3ql0qHWhwbUx1bs460hCtdDHZCILQNDX%0AQ5c4ZGTKdi6e3juHY+IMfaa9iq/3ocqES5EPfr0RS79tux9RBTl7he5gTi6L739RuYNgtIPPx7PB%0AYRRrpzjyDpbxoQywD3Vf1IUhOys5QUsCRoGlw8yfHrWCVLMPr4f3gulPw7/Pr38JQAgAEmg6mlJm%0AhGDv2LXNw7HtpOAlLyJVjcweE+iNBrjrg5awOnNhtIZ31Rm3SoY0AaI+Bvqt477vkCRY1CC14Hq7%0AIa8VGRlfLl+wridUl4qJZCxLQZeB3f0Xnp5foAqcThemjp0r6lJdNnDQ5++3G5aanBJXYHCq9VAC%0AC7crzk8nPJ0vqKWgt840MB14f7+iNTeWzoLL5YJ/jF8hllBrwfv7O57WC55fnifSycM0Y983glIC%0AdHd7P51WAEzWChrrdt/w/n7D3/5GHxxOGrlI971NPWMugmUtKDU7zmCAkpp/PmWUXFES//6P319x%0AOl0ooSsVX75+RW8elVkKzuHZgYQsmca0tyup6H3MJlZVATV0ZXM+a6sYgEWXnjJG5/RrPVfc+oCO%0ABhiwvf+B68/fYX2HGPDL9+94+fYV5fkZ93++o6nidFrRrhvu1xtef/yB70lwLgVLOfG6gog5Bhkp%0Ap1rQAWA0WN9YzPcN7XrntKIkvKwn1P/yN/xaE36+veP19Y1pK5Lx4tR+hSFV0i1ZPA1gNKRhyJpQ%0AwUkZp8pE1s2LYs2OJiX/JcehTPCE/x4SE1NPS5pNOLcSVdC3aZDGXOuCUgtT9IRTg+fnZ7ILTmf2%0A+r17kbGT7nq/4+f1HV0Nz58K6W7AboK7Ke59x899w899xx2CsSwoy4K0LkCtGFGyJjZBpoa+N06E%0AQi7hDAjLmebGjqyPDsaTp4wuPjGE+C8KKJINysKg2N/fMbYbsnak1lgcssum8azJXGdkKXG5ta7Y%0AdaAp94EhguveoeKyFzdwzmWBuM5XSoV4s04qqH+XoEUDcwoQjXIwUiK1B8DUERNk8kZxNt9cP2zL%0AeNhlAPvgfpBBeRYLbKYoLd4IqNLw2Zqh6KBsIScsqaAsTHnrPsHfesPr/Y73NrArsA+DCvdxpMVl%0AcMf7klkW09BBHxUzQDuvszMm6F3u8aIRuw6dYFnJNOZeXPd+v90ImqbM/V0EZSGrpmkjEyELKRl2%0AGIuWnLF4oRZsoNjPTBK6KbRj/lwdg/psfw3ldyBThn8v9OrtUzLR5iaJj0DOspT5dwBMidgEdVw3%0AH+/5CDpNRoUd7A4zm35DLJo4/a+FhVQbjUlOEyiOhvLjKyQqAVblHMAOhxaq8Td8sCJkzT6CVVHI%0Axy/4sxwMo1jf4wHEypngHi0MmNJxdc+4DBrCtz4wiiClMq/P8bkF23aH5joPhkgW1T6wmXu6uGl7%0ATmx6MzKeThzgdE8jHSmjjQG1huzOLWLOanFAecS9iKJwHkiY6ZABBlEugslgAhzUdqaw6qA0WAgI%0AxTocptPIXJ01GAbBamTijAcW4OHvxT/PiTAmiBO1CAtZABEJjgDsgCSEw0fHXNf68B2O73Ww4pIc%0A8bckwohLl8iQNGQHZI9QiZBcRyy49YHke4wPxZFrQV0qByY2MODpO6B/2pIz8rJiU8X7tmHXAflU%0A9C45YUkJOfHMhnLfzLW6lxqbMZUEbZTaDJexUmL4ke0H36POueB5PeOU31AsAaVgmMBEaSqdEkyC%0AhQDAaMoKIUidJAEqKEhcA8bvRgDM3NR+cqLocTfU0bc/A6IBFGKok5CceerAW6wXEqDSAZKIQQe9%0A4SSH1DBDkg+ggpU39wziV0P7BAQFmFK1PPcUB6BzQkoV2caUmXIIRbm/2vCfkbDtjWmAfSBnRnXn%0AUljXqTrYCdhoPjhhFDelNjtO64LWul9n8TS9ALl5buZlQV4q2u2Gt+2G+2h4Op+Q84DuHaYdGQwt%0AEGed5JIpmRkdPQkHKFIA65OFkJcVeamA5A8ecmaGvm8+0ASl50oZU/IzrzgLWpAIXvcxZ57RHH4e%0A6EX8OAEbb4rLYUYrQmZi+JoCNqUl27bhx48fBIQkIwnvTchmeA4dZ1N19mcwn8ggTijV71Ewfj8w%0AQuXDEORIpOT9iShxINiicfYofbx8O41lLj7BpBdeNONuyK9GtjHME+Tu9OPywcLeGt+bK3/uwX0o%0AB6++q+XlBBmGPjCtPsjEYGruMAI4OWdnAbpUWoH7zfvWNiAoNHQuK2d3IelTA3rIqA1JCcK2RiZT%0AKgVL5fUUJPahmT6M3Q2Yk1QAFaoDfd/R9h06Gu73K0Rol7DUAjuvGCM7O4Zer7VUQAdG26Fm2Pad%0AypaN6bxDybYeraHvd6zrCXtreHt9xbY3JABLSQ7+KNq+4Xa7Yts2vL3+xOl0wrIseH19ZRK4D9vv%0A13fY+I6Xly8oJeHnzx+432kF8nZ9Q2uNtUEpkJzQblc/vwzfXr5gqdXPWJfZO1iXUvZ12wjiuydq%0Aygw5CcAmBiPx7ATRZD2fJ5AZwAtstlH0SPJhyVJXl2fi4dw61vusA4R15iMjOuoc9vDsbSHqwJDO%0AYVtYA8SzEsOaCM/igA5o+84gByiSGtDEB5+8frWcUDPXefczOPvw6X/3+pcAhMxABgxYcD1qzwN5%0ANp8ODm/6AEytKYDpcSOglnFdV14MNUaugdThmjPO6+oFh6OBJsAArCn27YY//vgBKRlpqbjUMy6X%0AZ6zrGX0H4MXhGA1t73h7e8fPn2+AuJl1caPGxMa+DcX77Y6aM748nXFaTqiFh6spabraB263O+73%0AOy5PZ6wLAaj7Tr8SHerI6c3R5ozTidPdLJSf3W437NuG5ZdfaLIliU0k4J4wnJzs9w1tb1gd4X9/%0Af8cYHSlV9D6wbTtyLqiVNNycqXO+Xt+nj9HTcvHJAJsVcaQWRvZSLdTItq3x/dKC/b7jfHnGl+ev%0A0I5JJVxc35mzo82toW2kAkOZ6qapMG6vu6GYetRh5gQMSTASGzR0vFMAACAASURBVHDzB9CcwkFT%0AUbJtervj+voH3l//QN83nE4n/Nu//TsuX7/h/vrDTW5ZmN2uV/z4h+CrJqzPL6hPCyAJTQcptd1Q%0AjLGyS2XhlSBAa6igzGmMgbE3SBK8XC4A/opSV/x8e0Prih+v73jbFdmvw/l8geaMjoE8yIIQwFNj%0AZBpvqk+1dt+sxAYy/yuKexstxRlo40j2EYsCnwZopobb+/3YiISJBsGMSJngxZeXJ6znM2BsglPO%0AuG93bL3hfqccMDbcNgbvQQYp+A8vKQtuo+Otd7zdb3jdG26q6GUBSoHmDPUpJJPNFJLYHOWUIXpI%0AXmaRIQ4C+meDXyNO5wWSxdNy6H2TASQbSL0j9Q70DXa9wva7M7KYmma9kQVkApHiBbUX3ZLQVHHv%0AHVvvaNrZJqZ0rMPEmPVcK0pdkEoFkv/7gx8MgGmuDGBOA3m/yOIarc8Dh/tGTN3daFzVfS8cOMDg%0ATqo0QE9Z2Ah54Z5FUEOOKGQrDZ9yWGLBpX1gdGddLgWycJqSkciI6h33fcP1dsd7a4xcTlHAV1iu%0AvB5GM18dZAjSJ4Cr1XQgYj3hz0xC5kQ/Z2+9wQY3NOTedWYDqleLsiysnVMC+kBKTCPLJQGaAb9W%0AXEc+KXHg5PBwIl8p6m4zBhxoAG1eCPu8E466ErBTpRmh0+E5rfq49uNAj3vMadM2C4UASGJtRJMR%0AoEcUMI/pEwEOELvk9QlKdkqcdsFIGa+VsmHrcbZ6wtx8p8fz+Gg8Yu94nFTFfw+mUzyLrbUp/eLn%0A5ho/DGDtQ1MRgFCwlOJnbNsOg2Lbu1PCvTmzjjQMoxYY/vwaMS1Mwu/qaycZG+hhhq1xAoyFwGQa%0AgIBGs6VkjOuO6+2K297Rc4VZRzZBVfNGdxDMhA8ggLgDD9fSHv4/+jg2pAp1ECZCKEJSo4DL7+a0%0AwyeB5muwO5h3yHH484Y3u0gARuJ5H8Uk+Pv6YA6tiZNlyXwOWO/yh5hQ9hH7QpBKYA46xdd+aFAl%0AUaKU/HzR7k+Ig9UZfJ4IIg0MN6OPKawpYHBmuCpNNR08zM6UGWI0zvdpZ3h/KACUjH103Bp9AOVh%0AbwW43xXhnsG3DkN7B96ETELVjqHd/ac6BylJXOJ7vCT7JD4VXGrFkguypWnCHT6GNMHnvcsTNCSV%0ARsQlwNkNwAUQb5rpqcR74m2GBxS4lHPu42lei2iW7HHNuZI+/M2SyQT9wrMxgQmOVcheOCRffG9O%0Ay/0sTcnXg/q69Dj6kNglj5j3bioGUDnHZDohaZ7sNHPGMxuow1UopDAQmd9vvg5Ei02hCW7bhl//%0A+Tt6V5zPKxv24oava3W5uUvfqqAMBXLCbgPv24a3+x1fz4v7KRKkqZnypjwGdu2QvJCRYIpmZBqU%0AXFBTcf+YChUCDJ/XH2VXO0IhUnxNkUggHDx5DRHMTIeZKSuRj/tzPDvrSllNnCccEhEYjuShaKrj%0A2j09vcz+ZAyd9X7yvedIe6TMhGuFZ/9nP7gjyOYAoA7pMz4whsyHVb2rMygO+VnUO48y4uj5ojme%0A/03JqBNCzH4GYj7Hyejhs+13DCX4J1FP+r4CACrJ1yETETuYVJfzMoFgUyWQkzLUEgaiYc/z86ly%0AqNo9WKY1+pHxGTFf176np7AJKABcylhPvgcbvRS9PmLBqW7yz++tDiQGuxSZ5hJFGCphRqBnJPH6%0AhrJaSdwZRm/YdKD1SKyikXW73/D++oqhA+fLMxKAvt1wBzDceH2/3SCSPHCIacfTn1Z1hv78plTA%0AUB7FNREMsO5AWGtMS3t/f8d9u+P99o5933mfPegipYSlVpzPFyaMB3EgJeRUKflzqRjXSZ3hOtEH%0AhL/VZMA+VA2q5lJiyqjYw/Z51glY7JvEsIW1d61pgtwGIJLSxlAk4fCUwDn3SnXfsOLPC726Nv9Z%0A6rf5PrHe+XkRwCvXRpA8KCM1jKbQ3tA3Adrwc57ewWXJ7P9UfBdx/0xfY/+7178IIGRMj/LTKpX8%0AYROIBfJYfLJgLvOfBaTp21B0UPawritSrX6gEp3bVHFaVpqnlQKcgHKnsRpEcH9/Y4OrpMTmpWKp%0AK56fvkIsoTdqF3unWdPPn29Yln+gj4H393fUdcHZJV19NFjf0bYN55dnfP36Fd++PGGMDf/8R8F+%0A31Ay4Qrrit6YjrQuJ9dvAjlXyCCwcr9vszEAXFaisbEe1zNc15O4SVuitGjbNtxuN/TWsNSPgBAb%0AEj4orbHo//rl22xkIrL+dr/i5csTzucTUhKypizh+n7H7bbhpSzIrucVsEERANfrHSWf3LtIJiBU%0AfNLPWHlOaPrefIMDrCvY7XsBKuKFtDIydrAAg8hE4pFAmY+6Zh2Ckgy9b7i+/sDP3/6J6/UVX77+%0Agu/ff8H56cl9IxT7aH4NGt5f3/CbJqRrQ3vZ8PL0TKQanDIkJH/oiKrXnAEx9GZzwijIgAJj78hI%0AeH56xuX5CwYS7mPg/d6wbTcsA+h1xagFFYxMT6XS2Nk6RBPEuk8S6WPA4sSA0ZFVgOEO/qUg10Jv%0AJ3Q0T1/qe+N0prcJFt7vO2pdcD5n1JObwBVO5eqyoi4rik/Ob7cbvYFuNyYRzNOYr6502UfitHWO%0Advy1j07j4dbw3hruQ2G5oJxOyE9PQK00xzWX/jkKLwantH9qXDWkDn54+2aa5PDeKTmKUiAnFgy5%0AdVjboNsN2DdI37EawSIhOg1AmbRGKIWTbijaYBz6roZ9KHbXzivYyJTzGUwVS5BUaAZXqpvClQ/7%0AWux98Al/TE8PqY5PKJx1kbwgd2wD8EJzqH4o1ggIGUy7M6zYoJB2zz2hpjDaZRPRwGcrg+ymjNhT%0AFNCOMcSZC8lNyuPaK42rcSR2qSSPIA2td3dfFJqtimdxiylgZDKFj9DMhHLwozxObxKN06PB1pBW%0APRSiIw59MaScUHP10YixMUYUBy4rttB9Kw9rCf8MPsPmnfb0y/AmNv5+7wOtN2Sn/Z/d2HRZlj+d%0Acx9MgQHc7zd0Z0A9/pnwngsTxDkhjuswhu+Pfg66/DiSxmJdmcuNOoCUSfd4pCJLSHLkz58zivX4%0AngEExWQ6WEuPU605KZOQeAcTRR5+b3yYnD1OwzgAag7yuodWIquijw6MHRnAGAu9bD5dX3rbDAe1%0AwYmZe2WRopGw9YGtNdjCwrskMltXLzj33vD2fsV76hipQIzvUdTBIHRKcADYkAkKHS+iKLNJ97OJ%0AQ8XwbonnX903+WgeuNkZIsI73sNE0Ic8/J7/LCMoYhrvIjRVT4+bs6fzRcNuDkalkEJ4EeqdlSaX%0AaXzab9N8t2MdzYbOWYpi4qBBmNZ7kT50JsA0I1uwOELt5fec5sM9XyZwbs58S/QyysE/mecgkJHQ%0A1GhaPz4yeookFCMDyXDIqAOAEmSocLjSdbA5tw6Yxxh/usMpmq2cca4VNQlNwgXz3oizg/QBLhRQ%0ApqCIOgY8J+zwnOB6ifUcjYH4fug+hQYy5aDTHiA7kzPW1rw3QmZs3Ll41nNy2fnDtaLHlEKV7CAz%0A41rygz5nAt1Hg+WJdzmyDf3f5QGUCkbc4DqfU3j/s/F5mTKM2TBOicQEGI46NwkBtFIyLHEQ/OOP%0AN2zbjnVdsC4Lzk8XiFs7FAdtTucLtBkGgLKsQE64tR2vt3dsL2dKTfz+SgGqAsnZU1hOSKkgF8VI%0AZK6dlhMuecG5ZJgq7vsdfW8TKI0XwZtDvTBw7M/wwcjw5zMAmGCLPoIsn8+JYGMEA4HvHRJOJh7z%0A58DvX/Z9IP2J0VNLnf+87/t8TwJU5M9E7fK47/N+7Rhdp6VE7A37PubZwZ9fkJ1VE+fE5+8Y3zOe%0A/cehCAAUc4mP0foDD0MGU/aOJSWoHvJmcRa+xD7l0OkQ/3s+LNPYv+ZgiIDc9K3ztD2WYAdrtvdB%0AIMhDeQAHRX0oHWtYJU2zfUlMm601UrIqpu44PovwOw6XU9Hr1uU/nkqZRFCWhbVg533z0RbiI5gO%0Asr6N6+04c5N/9h3bxhTs07oyuMNZqVYWZ80Yas04rwss2VSrmBkuFypa3l/f8PbG/jnub3mQF47B%0APrL3TAKDgznR/93vd/R+JeHhcsbpdCajydfEUsleK2Wh2fm+fRiyZTeRJws3/MpkejBOL04ziBwM%0AnN4bTIPFE/LRh1pNjtAL/n3PCJts78TwCpfdCvhcGQzm/pusCehtVQpNsgkIGfa9Yg6BHl4awBTC%0ALyhPixxVSh6THTUhz/YBVb5/7ytBc8aeAUn/F/XKx9e/BCDEg8D1sm6OVDKlYsO1ynkWjGSPCASj%0AujePeqypMnXpkZ4IAJJ4KJCFQofyqKdCd8/KRFAypV632xV721FPK16+NGijVwKnoF5cQ3C73/HP%0A336bB+Tzlxd8+fIFIsDbO1HXlBIulzO+fn3B8/MZP35Qx9p6Q9opAUuupV7ygnVZubi3mAgmR1Xf%0A0XtHrYc523bf5iIPmdVSCs0BhQt7rZVN37ahbTdAO2opOK8VWZy2r4yX7qa47RtSXVBTphwGAFJi%0AsXx9x1/xV5yfn5BrxnbvEBXs947t1vDtKwG0MQyt3dFbR88Ey5Z6cv+jBUtd5oY6PF5+tO6/6I0k%0AALQpjPxNPvSJ0czZp0puS8SHz7F4ScL3bA3DFKVyooC94e2P3/Hjn7/i9n7Fly+/4Nv37zg/PUNq%0AAZKhvV8hyqnB++2KX2879vUdb+8v+Pb1hi/PLzQ+FUOuFXUp1CQ7ECICDN3RAQKHYyAXpjPtPj16%0A+fIdp+cvyOuKtzbw289XvN7ueNsVqQrMtcYjJ/Q0MDShyU7NtTc8vStue8Ntb9hbQ9aYHFKWU4tT%0AG7sb4ymvow6mZcVE8du3b7icTljclDG5nIn83QRLwOv7K/54fSULDPTNyaeFGvx9I5gKIFUaYhKg%0Ai1SI43XddzQ4tpcK0gLUdUF+uqCcLxg5Y+sDRRLWspIVsjd6O9zbdMifXlnTQ0YxwAaeDYoAmeaG%0Ai5vzFADZFGkMoO+wfcPYbkitocBNK71I62MgZ8J+CNNBNZhTjQkC0Xh1pAT1SbAlAXKZBYT4Hham%0A6SkdkqDxUIgbKziyUIwRxkE5H8PZOjqceeRmvz7pLUJBS4ZgyODniYZJMid/RhA7jPmQMpaFkwxz%0A8Me8TGLzGqgTJwq7KqzRe6kuKyePUnBeKu57wd4HMOAx10wYNHR+Xrh8ze9LzuJFoUF9+qI2IKro%0ASgDQBoHFoKI/MiJyOvb15JNsSeZ+JSBoJUYwL3OqXT0mHIlF3PAIbCgYIND590tNKCX7TCVIEP65%0AveVJ3qxCBJsbPO7bDmlsiGsMGj41BeYyjhTlqBlO64rydJnFf0itTus6C/04H+PP9N4nACrOPIg4%0Ae83ZJcHqMeAH00Rj2ikH4BNU5T8fyD50sDCx1IMh9QAoHcXV0bA8yh6BA/B5bBQevQGjMTnkdkw+%0A5JA0CjL/GkpWS/gN2OdrbF4MehudhECCKOfJOXNP3lpHaxU6BGa+fqglx94N2+jYskGFprpFvUDH%0AgOUBS/QoWdIyU/98VoGYQloML9LB3AhwsRh8qOFfLeSbcbOJQPN5TFwxSQRVZV5X8Z8x07g9sOJg%0Ar4mDLXFPJZAckJHkEtooksWOPyYZlpjMZ96wf2hMgSnXFZHDRDj+m09GA9Q1ALYz4ScGbcX3Au81%0AYSpAzmieIJhLQV0XYtCDwEctZIQYACjBARNBh6GmjK70jPss8SqSkNQw9p1g11qmDF397Oggo5oe%0AZc5UVzaNfXwq1l3ekwRYU+Kf7w0jV+52id+/Szq83cK/BIi8jT8BsfNffUjA1URfFLJWhP5Bvs6j%0A4YW4lOrhTMmJXo6m6kbgx/MbACPxmkP2p6r0YBrgiSIOpvoHjol/AIyQIyEwz7XvTCs3lTczyB5+%0AMGkCPiLAui6wlND2htv7OwDx4UcDzNmtSVAEgS4d+0kfNA4+U/o3nM3S1VCMAQ71dMZyvnj6kSe6%0AJmN/sS7IpxU6WO827UBakLKQFWbgObTtuI2OXM44nU5I6xNaLpBS8FRXvJSK7F6cpRYsZ0W3gx3D%0Aays4nU5zX4gaoDuobQ6JpgDs5fDt+QwsH4/zYVQftQQb8HKAElPiGfcpaju+T+8cCoSPT7zHIwMo%0AzpCc8/TIfGQJ8buo33PuyaWw6RUZ87yl/UQMFQD4M0VWIfeiHLKqwaItC4cdeYKc8A2K3MBYX/Bn%0ANWXeX9MYggmNpGHTWDx5YAmllZ7YC/H6J819PCfK+EUwPZNqrbjfN+/BlmmrwQHJcaYhJ6Tykb0X%0Ae/8EUp1NHfeZzKyK3hu27U6FRDqS1Ex9D5EAERXmz0b0z1APenA5HgcpRyorgSgPOFK+N70OFetK%0AUEKVtig8r8g6iucQRvAoZaBvTPTKpeDpcsF5PRHQB/3sJvO3FuSlYkBw3zbse4MUfrYAoeYANCWI%0ADNSa8fL0jPPlAkHCZaXX1VJXl0AmH37xrAoQmnUZ994E+QCEBlso1m4QIMYg4BvPzOdB1WRMukdZ%0AKiF172id1ydOWQV7E/OfEQxJEQ4cRYBcCdRCD2YwAU8f5jrg9FhvAawbs4NC5v3P7kSOGATF/W7O%0A3t/3HXWlfN5AVtP/Hg76VwGERLCWhYV48mIJR5E5HfQdCdv3Hb11nE7uMD94sJecUdfTlJU8bsrh%0ANG7GZK22bXyoNCbzglwLUs2uszRse4elMicW5u79quYRu4xR3baNG+bljG/fvuL792/Y952AkG8e%0AL1++4Jdf/oLLueDv/4Pveb/fkaX6RNOm/4JIQkb2Ca8hS0IfO7atOYrL2PlcBDkJJBna1uZBWzIB%0AoYjyzLLS72W0mcJWa+UBlxJa21GXBQZOanrveHl5wX/8x3/g11//J93qBZMF1bXhcjlhWRdcXzeY%0A8VBorWGpJ1wuz1AlK8hUUIridrvhct7AKRUfNhrL8ecNB7PatvuUBX+aDsHYlJsc/w4ErTqRHWAG%0AG5hJc5J4bX0miO39Ff/49e94+/kDv/zb3/D89QsuLy+QXDF0hyoTHgT0nfj9/YprveJ9v+Ot3fFy%0Au+L56YKXpzMupxPWuqC6QdvuiO7IGagLnBiNlAoL6yRImeumLGf85d//K/66nvHt/R3/+fsP/Pj5%0AB263d2z7jgWKTQZOaHjvO3K/o2on42zfcb/dadbduseFu+2dn/clCxanGC614LQsOJ9OOJ9OuJxX%0ArJUTq6eFcj14sXbfGt5vV9zbjtt9p0QuIt59c00lk4EF4+EHn2Y5ZbMbZVDdPhbmTQfu+46mBhM3%0AhS5M4Wt9oA3D1ht691SSPtwziwlB6qyLMQZKzihR1Os4il4JTJ0v3n6fJumAtgbb75C2ExzSQfkh%0AAEDd0yMdkx2nDJtDG2rBEyBCr4nNUZjcmmv04QVFcg80Agk8lNpoHwAhsh0e9zsmjajTUWOPYgOt%0AH4vFB9AtNvtIIGPH5A10H7A2HDRT1ESJYS0ZBUDJPqCK721kGAEG6wIUo9GiFVRJwJIx5OQHWELa%0AaWrex+aCNUHPGepTz+qygVoLkA9AgrHPlMuMYegKdOkO/vL6ZZeQ1Qe53eO0cowHM+yc3RcJ6EZT%0A9ki7grNFGLktnBKlhOxpGjE1AkB67XjUgbsL1acinfeC7JyI5y2lYN8+JhM9vqIoKTVPJhAnqvuH%0AxvvRXyfYQpMhpEQpknyc2COmlqNDHya5JRcYjGtWdb43SRL6p8/H840gDCtSfPg5UcDF/RBhUfp4%0AbcyOaxRrm1KFg2103MPhE2aasos/VwFu8n4vKPIgYftEf47IZTUCk5MpmNzTKyW0AWzNC6ddUYdB%0AVjaBNIPFlP8NqyipohiQVSFZoXlAM43Ol1zJELUAgByqcbZMSAQCdIvvnI1ya1+Gk/6vZlDrcRs/%0ArjcIrDX/3U+pXD5FjqYjTIWPqbtNfNKM5uP8eCEDOuQ6j4AB9wp8+AwB0E1Aa67X2L9iL8oTODJV%0AdCj2wTM52HvTJ2x09/JhI44kSO57he4+UEbgJYtMwI/7H69x7x3baJ4G+rHsLckZfmPAVJBXynrV%0AJfsCyunJlvH0SVb3MB9KfHgJa4kUDatLfnrvGFCMZGiZINOwBOkg09edSnhH1P/xI9PtEWj1H/Ug%0ASDzkNXGv4p4+PlMw8Jz4wBbCrKM/MzQeQdxI+yIAFSwVTxiLFRfrITzBciaEbjyLwzg5vkvvuxvE%0A0geEUtmO1lbklLBvO65vb/N7xPkfMdYZETBz1H0K7rMvX17w3Rkk9DTxJNzLBevpTN+PRHnU9Xpn%0AA68EYyQJWhu47nc0H9wy4RT0gukbru+veL3veDl9wfryDV9/+Q47r+igeetZMvR6x0j0wRuq2Nxb%0A9PF1sC6PBDbz+x1/VidmK/QZjAFnnDOPS/BhL417n1KafnKBLKtiDiB6Hyj1YGXF8ypCjxXg8UyT%0AT2fsR1P6xzUY50Cs3xjkkPnS5vP5EVAuyPk4K0o5POF299sLOdIBth9cu/lkiIFJrQSHaXofQHVG%0AjLcipbaUPNmT6t1vOLMxUELmfcr5kLI9nr8RJY8sDyym5XiG/FGPNEA+b2RqzefOeTzBii1lgWqe%0A/z7GQK7pYVjkhXXOZDC6vFfEQf35rHVYDyIBfb76eGDzOnMMOBjFIoLn5+fpHQXvvx99bMbo2PaO%0A+7ahljxTt0optGg5cYh1vlxQHVx8ZCtv20amonHQwv6vT5bQkX5K1hRAxU96GACGJN1M0JV+ggDm%0AuglwMGfeUymVQ6SHfRKAA0SV9xlkmIZcO1hXcdbF70GOQRjvsweVyJH2OKXznaz+hMML1EzpbYRC%0Ahn0WqPLMP60nkNnjnkR2PGvJ5d0wm8NESYJlSchY/XMpSon6e6CNHTbYV6ShDFkQYceiH8/Gz69/%0AGUCo1gpkoZmsOTiyG8q6IJXjphd37B77jtvtSuAA4CGYEjB0ovFzoQhQx5gAyLZtTk873P4FCaVW%0An0DapFYJ4J49J4yeUEvzyFpqgDPMfYMKnp6f8O3bVzw/P+H3H9zUbvc7zom+GJfLGS9PK15eXvD0%0A9ITeb1jXAnFzqXCPX2rBsq7A69ux0XeZ2mrDeTZHLbX50DKenrTfkgsSBK2HY3/C6DTmbXvD09MT%0ALpcLAGBvO55Tgg6g7QP71vHt+xe8vb3hP//zV6xrwbIUqNHraN/32WSwgC7QwcM1p4LL+RlJKnq7%0A8f33fV7vnFkMz6jA250mW81ZXkOh3b0v/P5x+GTzAGXqED0dYuIwhOktQwB0QCcLjN1MEkPNwO39%0AHb/+5//Ejx8/8O/3Ky7nM/7613/Hcrlg+3mDjYE1iq6c0DLQtaNvb7jajj9ub7hcz3i5XfByuRBk%0AqSuLSMABugQtGTmfUCJiUhJlXalC0oLeDbfrjppOWE/P+MtfFpyevuD/+b/+G/Zr46YgA90GymjI%0AfXcQYydotu30WCoVtSyQVX3qSmPdkgTrsqDmgrUWnNcV52V176iKmsliuL2+uzeLxzh2GvLd9x1t%0AsFUvbuzZh2EbDTZ25ErWi0Rj7c+ZgtKwbjKZQ/FSCN5vd6ZQeSNpIk5/32E+5e57R99poCcGjJxR%0Az2cHK5IHV/nE1yVlw+OhRGMRAHkMrDkB2qFuwCi9IfWGMjqysOSqmUwaHebGa4lJa4kSrYi43PqO%0Abowr7XakukghMwqJzJIAkqYznTiDwJsviamDr+uAhuLA4v5PRk8Ue3FwR1ESL+uHVGyMgR7TCiGE%0AleVIqIMqErk72PuAoJGhk0ADbu/9a/LPIGRziSrYK1HeVVZDrgvOtUCeLgAK8H7FH1ca5jUT9Jyg%0AlvkcVPdrSWyEqM0HJHOPzppmwp0As8EOENUSwcZUC8qyMJLXr62ZQTrPkCFAo8kT9wo/SMUB48Ps%0ANkEKkzvqckIuC1LJs9gzVcABuzkJ9eP4cXIzVKc/T+zTU/LwiaWwritlljgSMHvvuN+PIiO8hB59%0Adh6nvzEN7r4uMghyTAnZnFbyO4Sc5NGDLxp2rpf2Yd35ikLvfdKs2bAwijtAH+I7glrLlFlwfR6N%0AT5w5cS59Lvw/y8cOoGuQ/akGycWfIe4zRQrjoR+b0w+fHPN7wp+VhIRsGTuSN6xsKEjR5+S6gL6D%0Ap9OK07nilBegrDBZsaYFWUGHtqywahjVgZKR6GFnZGwgJvwgyIBopCVAap5V5pw8g8u03AA9YrXV%0AG16zQ14CMO56FqnO3EgOjgRwx6Y/z9SR2FDoP+Hx8d6IwZluwHGOfgD0Nj9Dg9Iy/UwefwEfl49A%0ACmYBPaDo2rHtG+77HU0bk1QLASXrHTaYMJexOLMyz+vmHXFgkt4Pkp2j8XtxJgydQR+Pr5oTfX4k%0AIcGn6LyCfK5A2RYGmYpkJrgU1VlEn19kbVFGcXhksaAfIq5wN6f9K1RB6WaaV83vqzMa427Zg3H4%0AgcUCkOlTGJ5AM0DALJLsfUbmU2//fp/ZQfE6GvkCVb9fLgMxUda3mQOKSAfjOnAGHhKsdyRTCNzD%0AZPTDW2TQoDUa+2Ch7Bu9MHvbseTCOnDb5uB1SqcdVgygaPhwCEaZSV0XLJ6UVQqHeKN33O93Ro4P%0AxW3bCLj6c6TeSBt4rt+2O96uV+yjs37xAZP4tVdV7I11am6N9UXUBI37bGlkuN+3O15vd2yqf9r/%0Au1sYcD8u087BxoCMwwA7BdAaAyNvRo9nNX5bkGpxViVlkI8sUrI/M0SO1N9gqOigx1Ipx3UBmr+9%0A+fsdrI1jEH9H7xytPrI+499jrYXhfzAzSqnHsBsZkkDD5QfbiPhnADQofnubPYPFuoYiITy23NvF%0AzyLuN3Czdrhv3CG3HiHzEczUWiCAn+MaPRphAw7WO+stBvfz92yglIqlrA+sW9DsV3RK6IGjLgCc%0AzeNVX7AP0840wL63eb6bHIBU9IbJjbHhHoBSK8/hwnS70g62FwH2gt4b1PjsBDFCbWDYIEiQmLh4%0Ayid//rgGxhjYOwkE9+3OxDNJOC0LVAeu2x2ys0869/MH+z6XdgAAIABJREFUT6Hwoopo9wBF1IFX%0A1jMFpegE/yIW3kzx/v6OlG58n9kHBjsYbvZvs+Zgae33rGQ//+skRfBaxHNS5/pNEvUHn8GSMjDc%0AeqYfjESoS31HmsB6kkx5c46fzZEbn6mDFa9OWGHil83zjB64UZ8JnGNEk/QYHvnnhLnE9OGMDlC5%0AK4BU2MeMAbSo9Y5Qj0gdnX5v/x+vfwlAyAAaHEohUuZFbxvdv9gKVVLClmU9Jgl7Q+8NNTElRsdh%0AQh00yOHyg3VdYapYvDBvvfskxSlgnVrYvitu9ztabyi54PL0jKenZ5xPF/Qh2Iei7UEXU+SSUJeM%0AZVnx/PKEy9MF2eMH79sdt+sV769veLmc8Pf/8W/of/mKbbsiVcH5sqIUmmHufcd1v+HW70ARSocS%0AODH0pKTWNmz7DZBnGpguK/a0z4qs+2GYkk/+c0ZvDaMblpQgljGaou+c2JxPJyRJkyEFsUnly+k7%0AzIDb7Q7ghGUh6LE7oHQ6r5z+mZt8KcEkNgrc3M/nFdyUE2CJ9Dxl8Td8I2itozeazppPveP7HBOJ%0Aoyjyqh8+14OBjVlIPFiBuH7UKaKqBnPwr+0Nf/z+T7z+8Tv6vuH5y3f817/9F3z/+h1//+M3CDIU%0ARzRxPp1goIxg3+94bzte9xv+eH/F8+VC5s264mk9YS3FtfksAksW+lRkNiCM7yaA0MfAH69vSK1D%0A1jOkLDgvZzxfnrELkKyjSkexHVkrcq+QvqEa24lsQE0FWTJsKLIwbjP5RFZcepFTQoGXA8pUgdv1%0AnSkCvWO7bxOVBsRToXhc5VrdJC25bJCbsqmije7fjWAQwxMY43rvBITunwpphaEpI+ZzLUjrAkuU%0AxwFsZE7OotnbPjfwmR41DJaPRlkHD92hR/oNzGDWocZGby0J0juk7UBrkNGQdCCZYvHkqcXTp8y4%0AUUumxHD4Zx42cB8dtz6wm0KNMjHJFVIyLMCgqRHHMQlMITuL9WrzoIiGIcAfDSAEPFAoU/PpVopG%0ALXbMYzKsdhhLE2CyGdlMQ23/HIUJaUOA3a+V6qC0zIF1gXrT7Q3fUHR4mtYAGwfJqEK2j+SMVhJa%0AKdjSho5O/ygxdHNmnvmcTlmEAICU7EaBnwxbHQyDN+4pZxp4xvSoVNQ5EVKXThwNZPUmif5R+QOb%0AKnnxGtPD5IA24BTsMWB9TNCltzap4DBOnQKsye5JYDCUcniehA79sfECgHVZsNQ6DQ+TRIqJs78Q%0ALTZBAVK54x6RNaNThuGTN2EJosrPaF54qBe/BF8yUuIE2AACbMGqc2Dq4IdwD923zY3pqzeaD8wf%0AAOpg5qO/0cEKsoemzlMoHaxIORKLKIG26LrEE+IkJsD26fqFtJDF1DSu/QQKDSLyD89MgaQCWIZY%0AZ3NvGUgVqa5IZYPtLl9ZKi6XE56fTtilIKUFKhUVCzI87akYtCpGVVgWZKU/3GMCl/g1zg5mhvcU%0AGzGNo4v7ofvbWS5AJbWbxo/myTnhieSJPZLnPTAHS0bcuuyNWUoz4RATlNAPSXSAD88en70oOoEp%0AbVIJhgIe/E14P8QLzvl35wNMgAWGKWNqrc1h1gEKVkouXJYWA4WcC1KhbF/DNzD5NRwKAU3yuSxd%0AFmADmTedz2v/sCxQcsKpZiw5IfVBg/uRIQUTXFQlUG4ChOk9DVspa3l8CbjXp5KRCqfuJ0nT209d%0AvkIAx2Xt5tJYSziWOZsIdXNRXln7MJ3m3yP4Im44S4Y0XE6YkIzTX5hAjAms0aDwlhzPSdRUMWCI%0Af378fTPCZZYBSYqILE7Jzdx9IDObmwSamEKd+dMQkk7xJh1q2PdtAsSRZKppTNlagEYCH3zAmW8P%0ArMio7S/nM07riiTCNFoR1FIhfk4AwN45ADqiqsWlQAmnsuCKjK0r3rYNt6EITucY7s22VJRKA937%0A/Yrx8yf2NcPuJ9xVYa2hDOCpFpc/ViyLmwM/sHDMgLZzSFBrpQJBPF1OjICbN6NhBm3p8CJ6ZFke%0Aj1kYPbOJDHCvloIN7ruai8vEkjfTNhlJYxDgmHUKnBnpkncydNNkVwVLNcylj+FV1Fz8uGHSG/9f%0AiqEUAie9NYwRtg5kDJdaPgBDZgbZwwQ8IVn4thwXk4MZl5cj2LvsCMIfDBaGzw6wm3nCl0ITgQ23%0AaYOIoWTG3ofPzIhz1OvisEuQBGTkCc49MqpUFa13dO3IJXkNhbnmu6cEhscd1zz/vzWqIgLAAEAg%0ARw+2T/z/HC4gTRlTyQllSRh9mc/fMfxZMJSSylLIpurdptdaDCazs9i7DOx7Q28d23afNimmBkuH%0Ab1z2Hvv6fsV2vzugy73s+fkZ67KiyT6HHLxerPOzM4uWhWultzYBWO4DOodHv//+O0ouDFuqhXLY%0A5DJVO7yUBkKayv+eQHuRuJ5z/es4ag2hyXkweUtOaEHejP3QKyTWH/5+vj8TdD/uTdSXYW2QfH+M%0AaxbsI4JCxjq5H5K+qP+Bz7JTZ/l09tgE9Wg70+ewmLWRJDdRN7IhpeuDlP7/D4DQPKBYGBrYXMIO%0AGv1dEk7risv5gqUuKLni9vaG2zCUzMWFbNOTAL4JRGFvg01Grjc2r01RSsa6rMCyTGRzOJ0VMDd4%0AXlELgY3hLvC5MgJQhEh7ygnLUrCsC1JhTPzWdux9R84Jl9MZpoofP35HrYZhDd//8gXpry+AdLy+%0A/o5//vZPvN3fcGtXlFPFellQl4Q+GoZ2AANdaUCcXaPKISELhjBvHdpR6sIHLTHGfWyGslRool9P%0Ab3wgTuvqaDcNCbt27G3DfbsBknA5P8EU2LYdT08X5JLpCdSNfkB1nZTIocNjlQ/zrOfnLxBQq/n8%0A/AWn9YRt27HdN7Tkhqw7gZrwxLDQcvramBRG4fsEwEn+w6FlhzJ+L4xMY5OOwnK05uaGHb///ht+%0A/8ev2O831G9/wX/929/wl7/8G379v/875HxBGhuQDTaaAyWGgQwMatR725mwte+oOWEtFU/rirVU%0A1JRRMicgOUWa2sLi1QR1OeF0NshQjPuG8TNDM1OoSI82nE4V2TIyChNuLBMU0hVFDUnpGF8T/WNG%0AbxAdM9WkKymL3sEjmwGmkGEPXkKM/qynM1AKxA/OANkgyQ9dTjFCMsXCo8IyN8M2GLPJlC/DPjyC%0A3BRb/wgI7TaQ1gpZFuT1BCwrLGUUsLBPubJRSBlLXblRwhtJ1wo3lx0QBAyDxNjG2DSY8eBPYkja%0AkBvN3aV3iHYUG8imqFIhYhDtMVoFTZPd9G10DAh2AJsqmtA3qENpcp0PeUVM0JOwoGJKT+Y11EFm%0Ajo6HjX94KtJw36IjWtzPm3no5gdgI/bLKJISOFEZot4oUReP2cSZ/16CLDRE186kJf6PfyYLk/tE%0AcBiRKvwAOSb0NhS2NagJVmMB+VQz7FShg6yL6yD4E4QCg6KIsUji6ejTKhqWJy+C+RiPYxqcMqpP%0AfqMpKQ/ecOrNOIF91+RLno1DpE6YHBPMKDhUFX3foBYyVqfj+l7KImhMvyGLvQjHhIbSGyWj0z0G%0AzMhurZ/8s0oWgm0g2JYKo2MDTDk09AIopUMi4auAqTkHnIGWXAaShZJC74ItOfNA4NMgQx8de9vn%0AhBpgekgb3UH9xyLBsN03puecnYqu6lHUQqA8qlizmZAyWWtCwMm8ySZG45IUB/RN6dkkwVQBkBY2%0A5mN0mo076GMOBjAtUtyRKsDaj6+RBerSK4oFaHBuAiQMQDvaYME3JEMT0MGY6ZozLuuK5/OKHZnD%0AExQk5d5DXzKDZTYUlpxlZGSRRGPkNwheBWL3IjmAGfhkOiSdAsFulIhKdsYRyERjARuAExy0Bg7G%0AkZ+Uvh8EMJ+DHRSDlJBKPoJ/RnnFARbMToPPvW9pB2inPpF8YJmEeTAUxxISIIz4EUy9478Q+GcC%0A3TDO/CXRv2IIUEvhdVVBtz4L6iGK0RvBZhVKH90sH+a+FTmh7WHjfLyYGJVQE/c4A9zXR4DiYQH+%0AS1MCJNNnTzmR/wB4gaB4A4CcMYRNxEmEkujOCbalRNmPJV5QcZaG8DkId7UQC4tQ1jgGwycYOy3z%0AWBL3IIJkmJEFFXJITDGBc2ocGDo8VvChaX0MIGit4Xa7HaspgF/JQO8Q8OxJOSPn4fs3kyPNvNYS%0AQNaFzU1raH33vdE+7JVxtlE6QybxSMB5DW8QP980BNRk/ton6ezz8zO+vHzB5XKZIDz8uThYOGk2%0AVNFYGgy5rPy8y8BbWXFPGa+t4VUVm1AG2sxwrgVlUawLBxCv9xve//gdIh1yOWO4GiENw1hXrEvF%0AslZcni4YPrx+fCJicBbcxgxMEMi8QcwpubdMQqr5w776md3FGtdNz4e6H01xE+3s8m8/O+CMXCHj%0AK9IACaoSzC5L/eBlp2pIwkQtbm0Eck+n05R0ReMewHMMfw8JzSEtrmXhHpR8XYpi2EAbzZOcyCQ0%0AM9zbHW20mcAXpsbRWwSIAw3mml9ZM68l3ADA1zhrXm5qqgBMoYkga/ZhYOxOwxzIzJnMQXG/J3PW%0Alcd6Pz4vs3ccA8NZGI+AWfjjhtdQqE8CZI0zWZ3xX4rLqXqboRMpMdnw+Jy+F/kzQnPpglLJnmbf%0ATIaTWYEazYXVU5QJvmcE28VUsd92PodmgJKpEuupLGUCyLy+gsvpPKXe9+ttAhu9d9SUcVlPKCnj%0A6XyBCdCaf6ehqC7lKqXicgJ2HxK1bQMA5LJMgPB2vc06I+WzP0s6B1XJrfuLCH2XHAAlQxjzXogJ%0AsuhcH0xaTBgCB1ZZY5FB7rU9PNncfw0l0y1qj0cZWnLvUNaTGTaYbiv+nEeN6VOHuXdGQMgEmj6c%0ANdzDS63uF+jG/15Xj9GcqZ5hdoRuxTCRVjduTC6fB21/fv1LAEIAv3gq1HhK4tS/u0Hg7lT7nAjg%0ATGqZo5ZZEtbKCWxQ4orT6x9pj3trsLZj29lULsvCYmE5JtXJaXW50RRVUsLoA29v7xiDm3iShJIr%0AdHCRlcRp91orSuLPHW1HArAsFefTivv9Hf/tv/+f+PUfC/q4Amh4+XJCXRa83RIGOrZ+x32/4nx5%0Axvn5hLoW7LeNB2waGOjukTAIRJVJGAfAjYGgVUZdKH8bE51lJTT6QGsdJXNzDwaNA+awMXB9f4eo%0A4fnpCad1dRd25eRt4Ua61gVPlwuW5cQCzZTsk/sdkhLW0xmlDJzWM1SBl5cXnE5ntNYdbe7TM0gA%0AZHfNB/zwA1g22UFL5esozgzejLuJmAJzs2X95KiqFyNjKHTfsV2v+O23f+L6/gaD4fv37/j+7TuN%0ALNMJVRNkbKjrCfftihYTfGcrxIa/Q9H3jr3Rm6kmegqs2VlB6dHh3tHxHIBBhWZOoqUukFI5SYMB%0AGEg2kGWgYKCgo2KgiiLrgHQaQ4cmd7QG6OCG6M2F+WdOBo/bJauI8B+LbOSMzTeXeWUlTNS4sbH5%0AdBmEo9cmDoz1QfOy1nlAuUnxropNgV0/tmzv+45yvnAaXitj5sV17wA/uyqisCilgkwvHoa5lAmq%0AiLjUKyeszhqEKSwNgoqm9P1oDanvMG2MrYYimyJzHIPZnOFotAw+6TXBrgObUmdsWZzu64aDmZRR%0AJsr43pAzJ2xB8Y4GxIuTYIA8yr7C60XN5gEWEqGUCYqEuV0UiWStGErh9esa9vtMGiELxmYjGppw%0AwGCpY2xkUmoSDP/V4D1SEgyQUZSMBo4KMLFJGGXb9gZBwnISrL7XqACWMsb71dkvSuo7LYewLgWl%0ALlMKlsuCEj4RAVSMjm3bYHpEr0/AQjxq2ocHwxRdCeyLx33mSpN3gfh0l3HjwVA4vHNi+nMUdzlx%0AQhb3JujC4TX06EtnZjRFHFGwHebJwSD6fL7FZDWGFlFsRrMT73/4ReUPTNe5F8oxcSLzhNP2YEnF%0AeTclbN2vaRRzSdzPpc/PPPdUA67XK8+zdSUAgQOInOv4oUF5lBkBIdUezmWOKTQAcKpL2Vk6pnkC%0A9E5gUjUjG6n9AwPd2U4pkaVTvCkw/C8AIVOycly2O7sgHxjoaNibuBx2eIrccGmqsRZIiSmPKCiS%0AYSNzIgzBcFNUNeP69tS9yYaJ66gAfK/YQsLHBx2pBJjD9t246NGHAV2Yiuem8RqgQUy3HVSYtG/x%0APTkFeMsJ4XD0VgBnwDCpjWc8hzcE61jw22zoPk47eU4F6HPc69gjZTYHBCnMXKYAia0P5usiAFv4%0AhHmypuDvYSxwGQWcnMUwoDkRXlI2jOpR5wMJFp446sOI3gkMfZqClsz6LJlh8c91653MLHWgK5CK%0AYOHhoaH7EyDkqYQaoAfZtzYYiNGToUvCSAZIeahJiiuJCQhFI2oO7ISxbUyYk3A4msIE3NkkU4mc%0AYirt/+43kAC6m9E+NCyTxeDyncOj5Wh4JqsSIX2E3z/f//zZk+RMpFgzvsdp7+itE7zTQ3bbdUAU%0APvApPLN6g6aEp8szzqcTwc9xXGtaIHSXsHBfWU9nXJ6e8fzlBefTmfu7uqdgqYho7uJefgKZ/nLb%0AvkF7m8mSxc9qhfAczxWKNhmnJWecTivq+xXaBm63dwxR1mTnC4cHo+Pn2461VqxtQa4Vke41Xw5k%0AxX7/4XwRIdDn17n42VDLkYgEGGZ0/IeFaLNp9xBNfvZMyY/hgfUszroJVicivUr92h7JmQH2oNpk%0ACMW6eWS7MMQG8zyjV1qwxLh6JhswZYa7iGBog0g57vE4vCIBzHM6rtFscn3QMdcuDMX9OU31YDb5%0AGlZ1JvsQFOR4QB5aCQeSvPa67w/pWGWZpt3x7IQBcslHv8hE4uM5iusc8eME1CIh1vd1jXPx6A8A%0Ant/Rv4pss9Z9lO8d18OlUzpwv3fcN8NlXSdrp/cGAhx5MpUIzJJVYuKm5CkDRkbJ6EzsC7BxXVcs%0AyzrP/6hh7tsdYYYsIocPrN+z7vXGGGMOynIpeL/e0H/+xN42bEk4uPRhT04ZTSkdrbXisizIpWDb%0AdxpqOynLMDBGm98pS0FKRhPvBODBcwg42PixFsOf+Hg8eY2CCQQA6ojplPzaAaIHezGGMAGq8rsT%0A/H8c3MazTpP1R3A+aksAU152yEIfGZuP+wgH0L6vizkT6tjfixhiIJNLBlJyJhhZi+nToPLz618C%0AEIoiJLxM1A5Ka/z+tm0oOePsUYun0wn6/Eyfgz6wlIrLmUlJ0SxF8R0PaxTB29awLAW1crpwvx8x%0AmESiAVhiQ5EyelfqkssZRRLNSlNGTmHanJyJotjuN7R9x75tk4UDAe7bHdf/+RO5KAw7JA2sfySk%0ADOz7Fbd2w8lOuPcNVembZGlgHzsGBpAM+yDrSIVGUet5BRIRxpQFaorb/YbzacHT0xOeni74xz9+%0Aw/1+xfPzBZKSx4dfsfcddalYziveXt+wbRuWsgAQ7Hfquddlwfdv33C/35j+BcNYqMusZcXl/ISU%0AE+4bzS5b7/j9x+/Y9h2XywX7tvsGx3vw9k5dMO85J5QhlyCcjSlRgMhs2tg0eUJSNB7iVa8X/Ww6%0ADBGlPP0rnK4+xsCAoJxW5Frxxx8/8Pvvv+H/2Hd8+fYV33/5BblUoHVAElofWJLQmEyOVAUFUBNl%0AQEwzoqFxAxsdx+BRVVCSuDyJgVvT2V4H0dxUkGqlH8/DpChJoPMDRQYZLTJQxZiUpSwKS2xug4UY%0AKerUi2ZJZCnlzCmKe+2QPstiXgHs9xsZFIXNdIlEDgdb1DBll210prcZ432bmx0PUzAWiOyi3cgQ%0A2j8XMWVBXldoLhhJ6MWj7BvVgNFpjJZlIGJ0w9iPSL0XUl7Y5FJQa3bmPdkXuVBepmNAWoftd2A0%0AThFs0EA5CTI4/X00ZMx+YBgMvRl2M2x94D4UWgskFxSjZEpyoeQiu4dQ5vS2lAWRujMPJp+GLBEP%0AujceNHLEywLHIRDr9zMA8Vi8B/00mSC8gsT42ZO4746AxYgdQAGiEUnZpRCGDoJ3Jrx/jHEnA68I%0AC8vkDacoIOB6aq1Rf46EmjO+vTyjrCeYJJRtw10ZOZwyKc2LJ4xR0iYoGciFP2uMgzZbSpn0+XU9%0APTSrMgvR5iBsSglP5cmblGhuo0mRCajE3ztADJ/q5HqcM/2IRAbc38g9EErhswEcRaxqRcpHARpn%0ASEqJHnCfXnFoP8rYjgKUqZFhtvg4zHg07DzOzEBxD/DwERA6aNIH+HhQ/Y/PWjy14+N5zAjXXPIE%0AK8K08vF5iYnhY/NzrF34s0tAAu5DEk2IeCE4WU/JsKyVBX7v9PQYnhYS272/fxsdr2873t7fPnzu%0ANjpUfEqcC1LhBDSsT8wi8Ybx2TlVZMnQrhA1LLlgyRVVgUUyhhRA3YRTyFYS0lh51jaComL2ARCK%0AaSh9bQb3W++ah4nvkjgKO3D/4lk2XGJJSRmHPGzwptG3P3/wPYz7tzfqkn2QctyL4WaTxx7gTMKU%0Ag0I01wr3nwDWgscyl9rHRtfPX5HwsyFYNxxAhrM7po9DzpTDxboZkWTE4pbsnQCg/DMZk97UryOB%0Ad34/AghkD6w5w5Bw3XdcPxm6mwi+ff2Crz9+4u3HT+7BUnCHAx4KpAGkQTNpi4YLBNc/WwiJEAcU%0A0F9v8entcE8ZxH21glIzSlrhal4270IpOafbiZPb5CBQcolsJpBEMB9go5HIWBIOaeRBYgk8ShbS%0AYY7qv2J/iuc3QOfH/25m86yKZjYYDKzjygSJ1PR4JjlJJKvT99yWxGs2haWENPj8lJJRMgdCY/jw%0AtlbaM5wvM2b6MU3xMVzi6ekJy7J6k8kzoghlR+u6zj318dwM1iaaoPfGPb0uWM8X1GXFUCbKxkAn%0A1QqA4MyXlxec399Rtjt0dPS2I6vSW8kEo9GDU0BmCFpjrfJwjsTPj/P88Js5ZHuPe2etFaelfPCL%0AexyJznUIBsigOnAyFFITSlmQEiVBw69F3MP4PCEXin08/Ose9/Vgf6jCz8/+p78TrITHax0m+skD%0AXT6mShaUmua+rw/nSvzz4YGUPlybUsqcAsS5eHm6IEkhEKyHwfYcqhWCsFo+1lB8Tx8s+MDskDoT%0AKHr03Hlszh/rFPFBb/j7qQHIHEYdYFhCax3rQiPmbdsQAQwf6jo1Z4hlnE5nqk0chOK1E6+JKnrj%0AvSQDaABy1BfH9WRUfXUGc0oFunvKttcMS11g+v+y9y47kixJltgRfZi5R0Rm3XpP16Z/geTncDH8%0AAwKcDxkC/BGSn8DFAFxwPRhuZgCSm+7qrntvRoa7m6mqCBdHRM08qrpXs6gG2oG8eSMywh9mqqIi%0AR46cI9SeMdAFTNLURiv5YI7Ne/Qzm2FxD+Lf3t/f532L74dYdKkFy1KpRdoLaxGXOwh5hH3fj/gj%0ACUulBuqWnRWW2PwaCB0oOHMxIZcAVNIEDUNDKtZP9Tgzm4EWAE1lfuL3ddc2eQeMiScDGBfsLhFP%0AT/cv9lngCJbz1GQDQr+QT51PIF3OR+MlguqhYcXnYr6fIJMpZI4LUGB7jpeZsYFlNkH9lBJqqkDi%0A9frnHn8VgFA8VKnP00+uQecFvm+kKoaI3OvrKxPEvXHzXlYsdUF3B68WKPYYT8G11owvX77ger1C%0AXS09Fk5r1OFRA671glovLvSWsJSK3hX9wY5f9uLRDOit4X77wLdMYGR73NnRqUTrhnoyagNDd+yP%0AG77dG0oVSB6AKFQ67tsNy6VCi8GqQaphrQskG1QGdiUglJeEt69vsCzYtjYFnvf9AdUvuL5c8fr6%0AipTomNBNwcmaY4QAYliXBT/rwGO74eVyZb2oHdo59vDLH36J+23B9+/fMJzV87jdAVOUVKZwnyBh%0A23f8+NM3tD7w+uUrUr47TS/jfntg7NxYNWWYCZp0wAEMJlHM2tUTYooUcrSsd7fyy2FT7N1Kp9FH%0AWhSJzBNy3Tpa24Gccf3yhnK94H5/4KdvP+Ox3/Hr3/wOv/rdb3B9fcX7P96oJbJ3SBGUdQWQsbcN%0A+7bNUSXNhiIJObnAp7BgPnvExAjc8OQSArK7RGDiww+jYejD5+WBdbnQulwo1AiSaQHjoATZLYKS%0ACkdPRNzevTh7gsk+MRLDQOf7dB2bhBhxYgBaLitBjWCgANjNYL2hbwNDOb7Z3dJwaHTInV2RMkxY%0AqHSlcGaTjM0M2ydAaHl5Be4PmGSOtoAaVBBqDViPrqkiGRMuUUBF6TwiQiv5tYLI/nAHvgEZFECt%0AtaJ4EaR9IGtDcmZQAnWFivhIlPF7KgSZuJ74Oe69YzPDrQ3sZsgFyKVyfjlXTNvexNGAslRILSiZ%0A+gWzo2V+Nwyzs5CLzI47gAl+nrUjDkAsT5FgV1I5GFPI6G1MvRDI8G5OmglkSpUxSp1W793QVIsL%0A5zWKppvh4gyE6u4cJZ7LyDIDbGoNJZCJ1ozMk1xXLJcLfni9QmC4bAu+PzY8WocUICcCnOLVfacQ%0ADASk8rcQI8zUrikpIZcVy7pOUCO0SO73+0ys1nWdJgK8lOIYMYup1ho2B4Sj48eDH75TP408zec5%0ADvec82QxRZJM6vAxwhVd2uLinpflGRDKKWOty0zuGMuORHJ20k4jcefENkYjzGzqxyQPNXKqFmxw%0AHMuSuItHdzAgIxUHnBNBDknBjj3SAAFQlwtqXZHLwjXV2T2cboN+D7XbtPiOTpy41lWWg8EQooZk%0A1xpU2HWGBcjO/UEADlBNkMYEOSWKp4oYwYXW0bYHvn/c8e3bt6drbCJIpaBeVpRlZWFk4uwaYxXv%0AiXck/Ez2eZavpVKwXBsZhGD9kQACqNOOUN3S1s8djwXBcoQBj86cRJ2hgOgqincfn7qUmCAyzxFn%0ABxmgfq0lc2TI/PnVGycESbzjEOvfQbRolmiMSogXc75mBRlqUQBFceJgUyJNPVx3ZoaM59EVL5E8%0AZ5apawUlnV1Hn4AQ41E6fVa+VveR2uwjAsG6QXJdBH4wX+uOxIRwvLMkJGcMAB/bho/t8bwu1PD2%0A8oIfXr/gH39+R4dAS8aWgOjaJzMUA7oRFFJV9EQsi2duAAAgAElEQVQBdSnPgGns25SA18sFby9X%0ALPUb0razUKh+vomgloLLcoEZ13x2UCd5UyZ+LjkznuLkxxhHH811weAi8ccZ8ef0/9P3zbWQ0qnI%0Ah7FpkADNNNkohYYR1YXe277TkEPEgZfFx0UJHqq/d4215F1qUXfFXBeeKf2KMRgv+H6c5SKuTeMS%0AAMkFYAWCS624ngus8+fzOFdLQS0VfQyYu/sGkxYOAJSnopivX5cFVwDb1hhnPd5IqWjtgT/99A19%0AdLwsFaku6Pc7IIKXywVLKRQ+V4N2joIwAHAtLkvFuiwUeR5kSD05IDogZGbT2KbPQvEZqDhGxKjJ%0ApApnSM1hz9PvGHImUMdzaaBkRakLakmAdJjfy5Q4Umam6H2fI+pRsEcDIs6mOHtoCJCfGguhyURW%0A8zGGHUBAzjJ/BhBn1Lkl/cLCvPd93p8zOBlfx2fcP53dpTLPje+9vr4iJ4pWb+1wJzMQ0K6e0w4j%0Am8vmrPHByKA2TIwiu65iB5AFdXVnWxjZqmZutDEgneDJZMDm5Hb3fH6OIXU2HlLBupI1VMpyYipj%0A6hQmyRBrSClRg+e6TGZv8emZUj0WKd9n97Gy0JHkfTv0g+KeUP8pz3NFMjW3knDN8v7lCWCVTMC1%0AlsOBtVbWDbkk3O/3J2bz4/GY9+7l5QVfvnx5Ykzr4Pp4fXnBkjN0DI9l7n59e8y1mBKnckbrLk5d%0AeZb0HQOKJAvKtFDn4G2cwMFrlOT5t58lQRbgUccR+8iteNTwHqo6yArmUGaU2DBrTia1iLTetIgM%0A4RiPjWYtkiEnCla3dm6s2OlPTLI8A0KxFwCc7uvhhBaKpNnjsEZ8sANQIhgvXtt5Ttmfxe4/P/4q%0AAKGYsRymE+WNjpviCJrdQZ0z5fIoAPhcguOCn9Hi+HkgOpdOX/d/iw7y7f7A7eMGyQtyrj6itqLk%0ABWMYbrc77ve7J9PLDO7bBuQPLqquFOMaY6AmRzalo2uDSAcyHNVccLlm5CpI2VDWjNu4AXdgG3fU%0AS8GrXFHXytG59sA2dnxsH3i5vOD6eoEkw9435IUoYzc+v2Qetrm4U4sfLuz++SITdrhSFg/C9hS8%0A18sFl3XF/faBWhcU0Jnq+8cN+8aDoneKI48+oABeXt6QMwNQIN59Hxjjw91rqt+bgxJnGiwGbuYz%0AXS5EWmfB5p3BEwQEOChniqPQO/0+77lrU7Udmnd83N7x008/4f32gV+a4Ve//jV++NWv8dPf/R0K%0ABKlcwKkp49ymZEgppJSDoWd4Yl9ygiU6ZomSiZSMblTib4x6PAR21I7iPykBnSLUHkJ/QLtTyJMR%0ADAKTXgi1M7jxqTtDfYjQIMled/C6jBTdR1IHw8GFnUPulebdBfWDkYlFd1vHcCrJgS7w0DT/eYUz%0AUcgkakZnzAZgN6B9ZggtC5oJVAwdTvt3Wjc7i7xuJbFAA8xtMwdUAE2Kpa5Yloq+79j2DR3DAUYm%0Aqlk70qBGCvY7FlEs4oHbKMidwKAajge5FKRcMEyw7w2P1nHrA5sqNjVoEljy0aFckWpBLEETjo+Z%0AC+ZGgc+Oj05QCEb3jMTm7pyPPhxsIs7xq3iOSLTOmgiTZQJBGpgHW5rHhD+fHC4FI96HwAEZOzpq%0AY6CYQpwhVVTnCANSRoGPxPn9VI3Dlt2a1DoS3Ob9csHbuiAlQj33JBxJdBAyJcFICc0L5ZL5Gtzz%0A2QGVTBFVOejhAQTdbreZfJyFKM8dmqVUzpzjGI+IGHB0SZ3avPfpcHNZCaIfZ8aJ2guwWx2JnI8y%0AHln6AdxUF2M/P8J143AkIgg26eT+puLQLzlD5z07kgS+joMDn85D3kvlZ08yWVTqY8S5HjoAsWYc%0AIjwecpyTM2E6dzJPnc1z9/JzN/dY0webBb4Mwl7cZvIcTjZ+PYZMACGXgrrSmVIbDQlQCsZfYD5f%0A316AUSmGX1dkKdBh0NY9YTqEP8fgfD/vH9kOl1opPLwTvxk+BqVSXOzcwRURsud8nHHu09N1rVGE%0A+/2RKPTOV9t43gWAeaaMx7piMc0ExxwIOlg6NoHAYADBE1zGpjB/x9TWyCm0SY4YE+/oDDLY6Rw+%0AXi/o989r5KxzAmeoGABTcWaMnWIAgUKOPnBtzxwux2vDRUNjvTuWN5QeLqRqIRV+HnRFVxZzTRTb%0Ap6Q3CcHaRYBrqRi5oKXQiODoAllsGUsSjGzoLv5cFkFdnruqwziKksFRh6s7XV22AZQCXQuSDNyS%0ATTC5lpXns98/6TzXTQypFORKQKPrYMfeAcQxCnrPT+fA+V79OSjkAKyyy55TniAtQZZgGxB4Prs8%0Ajd5RUkJziYazBbSqA7x+h7IDeiIyWV+l0CK+1vJUxJzXxjH+44BoTk/rR70Dv66HPuW5814LDWS+%0Av79P5mc0CM3MYy+bDN1BmFIrllpxvb5i2IPgV29QVxU2YVG+7R1yuUAcTIcI0srmBDRE+3ds+wPp%0AsaAWjtOUUpCCzatk5+J8X07Xe7JRT6DHeQ9FHZJPwEw0qs4Pso76k8sjpx0arpIh5TgzzvF6Mgs9%0APp3dJOfoUgDl4/keBuvjYLhmSDKIPTOaYxyYgBObTAGAjNGR83GeTAbU6X2eAbIAhOKzxMiiGlnq%0AHx8fEHjOJcc4lkdWnBsoEWsYf/KMt/F7hqP47qMDTXC73yHCs1TNKEtSOIXC9/bctMm5Qs2w3e/H%0A2WxpypzUupCIMBtcYb1OIP1gKWGOy1NHCDBQs8ksTD5oAPRx+2BN6qBxSYJzzngGF3LOeH15pUaO%0AJrS9PTlAB/BGx8tDAJ7AI+/rZb2i5IK97fMzRm5VSsHb29ska8R1Ssk1eBNB8s3BwFLIUlq/cjpF%0A4WuiGx73O+73D9TK34Vri1EgHg4Y0wV1dG92Zb+nOGECDqIAoEmD569/KX6KAOtl5ZpC7Ms212Wc%0A+WMM7K1NZixwOMICDjB5DfBnzUY8g8BIRw03zUrsYDbSxIcUU/HmlZoh3ILi8xnInAIMw9LEUMSv%0AgdkzA/4vPf4qACEzw7Zth1aJyKyM4mIH4hUBEwDGflDwsqOKWy7TbSuKAZNjxn9StODotyl1ODz4%0ARADKXkxdX17x8vIGSMK+cxEM5ciYlIpcEpW+B4Wk5UGqLBk4irwsUNsgZVDoLykkKyl014TlkrBc%0ACcoAio/xHfv9jo/tAauGta6QTLaL2sDH9o5/+PEf8Otf/RpWAKkCy4Zu7rjWMtrYqVVTKE43dKCN%0AgWSGVODBbaAsFet14biZDnQlwNDc4a1UCqh93O8Q74T0sePj44bHviOXCoXg27d37HsHJON6+Rlv%0Ab2+41AuWyoXelONeZqHWz+9bt9k9VAGyJ3pmpDsSnLKZyDgqgSBRmxltQBFgMMfQ1A+Y0RTOTKV2%0AAoio27ZhfP+Ov//j3+GPf/x7/P7f/AG//e1v8bvf/x7/+T/9R6gmlLpArWNoQzMvHpCcqh2NRRf/%0ABNCFriSamITTpcwR3Oi+moFNeiab8EQtMXsGhA5lHP1iB7GkzI6i2KQpsgvBN2HOo1cDk9pM17ec%0AC4p3g8PpphldvuD6LgbXnpGDXsl9IjBJBG8ciAoRVAVFd5EyOgadv8TZQWoUYR6GbQDb5ywmV2ww%0Ajk0ooMkLDwc3Si4Q9XESAPDgl4ph91rJtKPtD4zRAGXHh24YpPyn1jBag7WG3BvWAmQjGyE0MyZ7%0AAa71k6h/04bi0QfuXdGQsAMYRSCZjkMNFIGbQNDsvApGN18vDqiqPh/QmQkW4ALIQiBZneWkp9nj%0AWNtxYJxHkuIRPxsJ12Ra4DigAkBQGxwl9AI4XDcoRE9KvsKQrEMsoyDoxxRWVKEYJcCETiwKaYJC%0AxfeDwpB2wfX6gqWsuJSER2u4t45m7KUIgBHJnyQfochYXHNFjMwTJj+7u0DJvA7BDk0pzRGrM/We%0AnTZPLCNGeOET1+ysixCHda0VL86qjOsf2hVRdcf1zAkuuMmvS6a7CxOiPDtf58e6VvR+Ek41sg/c%0AIZa07loQGgFD3K7Zk4oJbJfMsciUOeq37Ri9s2PoSZb6ep56FZEI++tGIZUcJB/2nLAAJ82rT0XZ%0AuSA9P+I6H+Ma0f06hAzPCdi5ewhgMnh765ABB7F8ZBRgjBQC0kkEeVlQvHsbj5fXV1jfnfFYkKQA%0AcHaTMxi2MfDYG8G4TO0pjKOTWrLH4NMeij7gAIEgVxKYLI5Y15G7CA5q9uc97f/jwFB87QwqO54D%0AwGGy4CzJJDpHjpDCitdBNwfqsgSVXQnIgA2HLAVQ+3Sv/frPt3KMAjKpPrF1cAKtcIwnBPMhCnZi%0AXHlqBR3F7AH2qCrdJsfAUNe6S86KLGRGQthgQcT9aBpIgkih9pzrX1hjtx46YF3d7fR4ZAAVFAp+%0AWSo2UOuvFDYyqp/dVRJyMVoLuyTEsgiW+gwIxVmuDt4uteLL9YLbANZSMa4VyRpEDFLr1BJc14vb%0AlhtwAnKlZOSFLlhVowXqUgD+u2dA6BmkO+7N+XspZxTJzywb4Zh5TQfAdGZBdgNQxowT0TiN8Za4%0AgeYjNsmmcuPpXh/Av6N8ru922JdzdMJzNT3GcADHPv11qzdcp65OFKsp4XJqFgJ0tLxtO5sTIXzt%0ATJ0YJ0spTYZ5zRnr9YpUCvYH9adu9w29LCgHnRtQxXWp+Ppyxb417DbQtw1t31FzweojHOZ7KeWM%0AeipAY+WfBZvPRdn5TELsjdaAcf63gpQ/Q/fO8HPA1SjghzEU++4W6ULhe2qzsXYKkJ4N6TKv59z3%0AOGKhOpsx1sp5fCr0UpIXs8Es4WfoaE1BLSMu9ziLwoKcWIxMR7i4NnE2nfOf0DUyM2g9flZVyaDx%0AEegn3bjYE55vQ6glaKCOijijLGpNarEYitTjdVUnIDTGmLpU8IYGkswxaIFQQ8wPgzOrGXbsWZl1%0AzHGdPxMXBC4KnQOUzRijow9OOuz7A9q5tqnXtMHMhbdNMPz1JBlUE8Y4wPtUuI/UeC8et8dJX7DM%0AfTK6N0MmmBHn/gHkHzHfJlM71raqYnV2d3NH46jv4fe2bY8J8DCvYzMPyzrveesu4jyOccCcOZkx%0A9Q8NsOLXTvPTOhYhazjljATWPhTK5n04M2541ifU9QIgIZ0abvM6fNqvqYsTWY4clM0mZgumNk04%0AjhyeGUWMkKm7Gi4L5SY+j5RCZJp7xMTwMGWM8Mbj0URJADIKeGYMbxBzTf95nvf58VcDCPXej8PA%0AKVdjouMHKBRgT+8dfd/xcbth3zaIAY/ymIfdk3hbebYf5iLdMUbyAi/EMnm1S1lc4Lri5eUFr6+v%0A6AMY+vBOa8WyrnQV80LIfFG0tqP3hjYa6lKRF87+XZaKPBRDGmeq60C9ZOQLIKuQVbTfAQWyJmy6%0AQ3NCSRmKjmY7Gjpu+w1//OmPqJeKbAXIhlQBtY62deRN8GgPlGVBmB2N1rHvG+pCB4pt37H3huVl%0AwfXquhVKW8wkBRDBY3vgy/IVBuDj48Ppml9gJtjbwN46R2hyddcIBsZt33HtA7KQvtt3zh4H8wSg%0AyGNOFUBit0/7YaWKo1iNhCFy1tgcXDM48mk/dA5rXUw6ZWwquihlblPtaI8b/vSP/4g//cMfsW8P%0A/PDDL/Dr3/wGEBA8E1JM6SyTcJ4RUH+fdKhyu1oVDOEojeYUWqMuKM/EKTmwMsBxsyLZBXa5RhIS%0AKggQhcaG4xVzLIWplHjSk44DD+YgU/IRBkFXgoziYwA6FKr9KBxdhBX+HuFFeuQd5myu7vuD1ztB%0Ac8IYjkIrAYc2DG0oupEltKvhbK8JAJYSBkIQlK9lKc2DPDqQ4peawnxCvR5tzlpq2Lc7RwyEGjpJ%0AOUonYwB7A7aGrIoC/knOq3JMa3aapLBg6ga0ptiHYjfDDoosWyqePBRY4b0i+8sT3ZROeeMAbLj2%0AAddHghyfDQdLLXt8E2EhJEL/KTmvbb/TATrMhNnOzI40f24yhDw5hScfYTkd7B7Ab68xoUxCodah%0AimaKDKClxCIpkeWW/F5pAtDHZCLBk6nuroxpJEAN1e1krykjF6Zrj6EEGMeA+BqaH1bVxbTFExF2%0A7IeykF/Ww0ggkowzyNMdVYnDO5jBFNCz+XORnEQsaq2hD5vPu67rLOTNA0x0gI4/DuolupjRXtr3%0AIw59ofFJeKS6000895liD2AmAeOUhHwedRYRrLIip6OIH2NwZPpUKE6qsLjugnfOJggY79Gv4+cO%0Als3z0IvGlIBcTkVO/H0uSg+qPJdGIKfPQAJwfH2+rgKZWmcqY8Z7MRfNdjCYuX3Gsi6zmIhHqhUJ%0Aw4GEGDXipu9jUPBWhjc8BqzSplq0MwZmH3sLUF6Vsd+fSwVkgWYXzTZvbfj7l1NBHgzw7FpzBNv1%0AOBQQ6A8AKIFQ89ImchX4XoajqYkxPovHxRRA35E8Ji/gQ/OJzjuMUeGgw98NsOB0kHq8Sc4o1aHU%0At7bzfSMDKBhwUdxnL/o9ysIkI+fi7y2RkZiGj6lSH2a4GGt2A4FI3CnS780MHxtTgze4KnJaoEJL%0A4WECLQO5FZR9RxqKsT/7zosaKjJelhXXmumSmjOKA1g1UVfOiqGYINmCopVagNn+DBCSEI0l1oq1%0AFFyXFa+roZaCsS6AFCgUmiuL0MQznSxYgUUXPp5U6VwZjMdxGsUEkq9NCvfap5h03pN2Wld/mT30%0ArGEG4Ol5DuzO17wFKBhNrYjPvrf9E9TMOIPJ0j6dVwpno+rpfIw4cdL5gLvM+dr8DFToGA58YmrL%0AsREzJnvRlE0vw4AOsIjeO7ZHc2CCrJq3yxX73tE6u+/b3nG7P9BfXlAME3hVNbwuK37x9gV3+cD7%0Admde2RubPbWQzQrQNdEbgvKpgUM2RJl1STQy4p6cGUTRnP6sxXK+n/G9M4soYmych8n1mgKMC6BF%0AxFCkTEZjnDUE8JM3zAUqxxgbC3E2QYajHvH6yaUz5piK5x45F4RtezzijEs+Wn0GmUKM+GzD/Vlz%0AKcBnusbFectc5NBx85zI4DptbH5SvD0AmWPtM/8VpEy21cFm0rnX4hFOYfHeSjlAkTEGtn1D5OJx%0AfkbzAPP96tP9fGbxcL8FILSuHNsc2jHGjn3npME2KCMgEjpCeTYgs7Oa61KenlvVNenGQNOOvg1s%0Ajw2hHxX5QoxRzyZDzsg5wFjxXNeQ0gHQPh4PLMuC+/1OoMm/flqjmaNLdHwzyrXc7zCjo3eqPsaW%0AEhv3ft37cFmD1tBbBzynXddljhlnEAQXJbnAoij03MyyUnvXeH5F+ho28JFRi+c7as97LZpnc285%0AQCoikOHfy89C8GzUHPpCxxN+irk65mRBzjTmOfakzdeDs47YIEt04rNo28DPzZNJQOy52WSw81b8%0Ai4+/CkAIwBRZjVGaSRm2Q/zpHChzzmj7jse2YX88AN8MNT2DP6UU5Fo4OgVu0o+PO1qjEGPN1MsY%0Aw4VNJxq+TNTzenlBG4q9D45hwbBeVqQkaL0xSJqwMO6Kve3Y2w4TwzoEy9UDuBQMIYsEOcFyR0+K%0AbW/4fvuGj9t3LJcF1+sFgDiow66LdICdkIafvv+E6/sLvry8ARW4fr1CBkU1N92wjR1XUANHwlZ1%0A7ChYIanMgKN6devOjMd9Qx8dOQGlVnzcb/jFL38JA/Dt+3ckSaiXBctSgJRwf2wedFa8fv2Kixq+%0A/uIXeHl9Q13WCdj0PtD6cHDAwT1LECPYVVLGMEUIm3Ixk6IcTIbQHYluLX8gtnGMloQoHUEQCiGT%0AXbDkSttnB5Ra70iL4v7xjo/3b3jcPvDLL1/xu9/9FpfrFY/7A6NQ+NGU1tKmgJiXwtFBQIxyYQYZ%0Ak4kYYaSDkZJ9bXcj08fAoJMhUPNxI6OIr18pfy1CGQMc0+ITx0GmmDacMNiw2SkAHDsTOKPjCFL8%0Ax0jeGQiHHUizg+7OBBLEoJU60NCHoQ+lxabx/7vSnr6boQ3zNf6cSO+9TxDIBD5GwNdLYLKWddZw%0A/OPndw42ETjmJqBeS9IBcZc1dAJCeXQUCKoAadCRDQjwxYNrcraTAVsnM4iW8tSBGpnjYUjOYHIX%0AOMqPFLqMnZJVCL1tkoR9rAvLDYptHhoQpL9GjzAKq4xj/cc9imsQIMQ5+Q8QkPbDMY7i+8dZd4jC%0AQXm4GwBxEVoxuP0sxfHj9QyCoUBzgVUIRaaHi6BqZrKdJuuKzDBod5YjsN8S6rpASsHC+TgCosPQ%0AFLDMA1Ylc/xQjeKqxoR+dM6FQzjPXU/ukYfQJTtc0aU6J7wwCv2r+oz76d+jW9VdE8eQ5vNDhAKh%0AvBA+gnqcPQedmysxQKHYsWcQ5Rks8f30aUzgs3jmWe/unKgHGBTjAXPTeHKQhTTs83gs8qnLlAjO%0A752097N4aIzDfX5E4ZJSwlIrUI4Ed+pa2XOyfP5/dlUbgUfXkYvvz+TIi1Yzg2VDzdXH3gj+Ggxd%0AqJXARJSdwgSK8EZzYL5mzpCRJiAEB0cD+B6q0ExQrA2FCUXFkfhaxG4M0AFJw+OjAsIkU+HJZhJq%0AsQzXrzFw9NdjKEFtp3DjsHsPUX/u06PJEaBwgHwpU2AYAIYKY0iATg4GJWdFHtf7KHNM2agQc+04%0AGJxrDtjxejQ2wMwTDzZYhs9Lud7c+XWOsZfoKv/ldSAunMkx875ntJbRts1dMU/FcC1Yrxdcrle6%0ANHnybR4vc0rUkFCguAGDgiDlMEHPFFTH6BAkdGeQxyMZwb2SgGst+OgbShYsiWzjCnE2DVlHxRSL%0AdQzrwNhw+QQ8ihyjfVnE3UUTMqhPl1NCy4JVFE38/DQ2C7PQNW1iupHv+FhjWQoAgzrITiBxriq/%0AbFz7LHRx5EUO0Efzp2s/oFs7sXyACRLEnub/k7E1/F5qFDUwmLLooQgs4776jH4SoKbC5ujU4jgB%0AVjocXNJ53SYgZcH68uuJA/wIYezQ5JAAoIwAk/h4scgxBjyZdv73vm/Ytg2b64+GHfetLvj4+MD7%0A93ckAPet4dv7d9ivfo3kekklJ3Q1XOqCH74IPszwp7bh0TvUGyM1V2RQ6F4dCJG/EFEjbsY5dB7/%0Ai3+fwJfy/n1mZ56rufi/CTpEHDU5CsnBsbd1XU5gDUEHpFhDdvpdhVlIDwgkH6YHBIvdifkkiBt/%0Ah+tVPB/XQLDaDg28+DrOnrgOc3z1BFLO88cd2uZI+LLg4gZCvXc8Np5rvQ/0qVvFcW8z85qsAZK4%0A7yTkKdRB9fT0fkopk61KtpXN0brZ1D4BdaxXdI7/9zEw9sN9tLopBdf1MULHz4gJGMQZMAWhrUN1%0A4HJZsV4qZTtKIRgtwPv7NzfpocbQzAeiWfUJUDWjO6wqWa3an0GHyK2SNwNKqXMMLAUj1Y/dhANY%0AVtWZQ4VDXYBCFzeByjnTCSyzaWhj4LIu+OnHH7nvU3Jhfk7RhFkA87eKLt0b/gP7RtArdo+Ix3Bv%0A4HJy45gKgBlZ1OZr2GyOo+awgw9L9sncP9Z+NHLjGkaeFesxGlpjCnqczkPBjAczl3fAfoKechrp%0AxMGePjOTIk+AGrQ778dYi3aPrxAhM0lY858gfsf45V8KIBQFq8wPGo9z0Izu0uZicgdCmmcR1JUF%0AYEnZbddkInvqLJ5IZlMTaK0Iit62bdiHIiWKlYXw9LpeYPsGAPPgVCWLBHDbRXHrVVBMcd82JrQ9%0AIXVFWgylMtg2dHQouu1o247b9h3fb9/QesNLURRjl2QYaYqmRt0h4Vz53h94v31DKQmXtxXr1xXa%0AXLB6pzg1MrC+rFhfLvj4+OCi8eTL4CN6Zrher6i14H5jYCEANdAaP2+goPf7A4/7A7W8ofeB799v%0AWNcL1uWC3/76t5BEB4jreoVA0NpAb50H8dZgww/yrigRhOHigukoiiZTKzDbE0gYHUhSmI0JeyDZ%0A3qWB2KTiccMmV/x38VAFcmEga9sdH99+xv39G8rf/A3+5t/8Hn/4wx/wn9+/8eWTQNsOdD9EbO5k%0A74SxaqSwcCTJ6sLTmEwFiHliw4SxqyG7uHQRQwFHwrIDSgVnAEDnHo7Z0uRJIYuD7GAJZ4vPbg3T%0AcS1nnv8pgjgm1TeChjoIpGrOeKM9sRgrhuFBTk0dDMIxcjSc1WVkE3UDJFOw8fz4t//9v8Xt8ZhF%0AxhQ+PaVQM8jHH/+fAKPUE5fQLUiI8boo5jxJBQVsBXGwxDXzZxeJ2ziFshW8tcMAjW63gyRHZ+mU%0AzMox+GFeVc21OpPzSLT8faYjIguOItDO4fsU/+I15r/N6+KwYTB/5PiBg3Vx/N5RsMXe8lTfQZhY%0ACZN5JeKjiyzskl9rqE4mhHhh4O+Ef0cSEgmvEHgjQ8H5DqGB49eY109cH0WjVuQ6zafnivvvYAEM%0AT6DcEyBxWndxzQmw6Klo4LVIOXFcMSV8ujvzMdk3fj/DwnOORtjpuovg69evOD/U6PhxdGt4zbLf%0AX1WdLnvnMQoB5sjEUqvbK3Mt1pxwXRf0cN3TBFMf65pdSxYFuZR5tibfWKWUOZZ1ulooOSELWRNr%0ALdO9DDiSZjJsxycGlc6ly59/Hps6Awnn70dyHfEfg5p5XTuFJIc5u1GPFRyZ6emRl4o0dq5rj2/h%0AliiJukocDeUItWS6rOm+TSBXYHxN488jDd47A4bYs4ZPCLX7fUqhsSKAmLiAdLAIed+HGWiTghmH%0AIc6E8vtzWEiTBWjGvUbQ8ogxFi5eHvNmjFKlFpuzdCw7GETuwqkAPPRbzveHBXqGocxiaRbywNx7%0AcS9irca5o150plSQHYTXpWLfKh4iaClB+wAyQdX1suLlesXrywtSKYwLBiCFngkwekF3ZoF53iA5%0AH7FzODXejOP6pwdzC8WlVhanYigAFiQMv++10BrZfES7wtDbjr4Da30+xyLoTb2vlFAzAaERzFtV%0AYmqFjZ82Orp2NjHSUWCdwbRoAlHX0rz4OgRBz4XI+X6d/0SxB1WCSnacS0FME5HJFoubqCctlJQF%0AGcldz7xZqv6eHAQSfw2ADYbROyydLcK9U30OulsAACAASURBVI3QLQL3YjreQ7z2HIM0m00bwRFP%0AxAu57LkLIGjd47+kp/gxY8jp3qeUHYShM1EfberSxY8yp/1Abx1JMqqwQafWsaaMayUTbEkJqSms%0A0bSCAG7meImquxD9+Xh3FNZnEC5y3jNra54h+dy0YgF99Pz90gk8Z/G1kpI7h5IFPwZdV2vNT2ej%0AmXGcTg+mCo0F5Ok9R95gdjBYz7H7zHSaxavfE17TQ2Mu1nOwatZ1mZ83ZDrivl0ulwkuBBhjZti2%0A3ZntfA9kLLGpRBMij68+sSAuhQARb8gd624W2sacPN7LGRgioPTswHZMIESOfTrzEu9zyoLWgshg%0AGNpgTZE1OwDhzHqNRriLxbs71BgEtLUb7vcPsq2vC0EfsHG0b/fZGKPgdHG2CyY7NQCeYFXNPCnW%0A5EIjotE7tTofA2ZjAldVx7xv3Ffck7lwH0Wz6vF4zKmduIYBfIrIMYaGg6GapGBZVry+fXHdw9O4%0AlXpsRTSPbLKx1QZMO8ZIGEOQR0JyHdz4Ga7jPJnrseYj16W25rO776xDkpC5erpOKQsdnb3QCPYX%0A15AiJjnUjtxmMns8xw993OMePGMcM/857YPYX091sZ3qoKGwfBKBB/WLJQmmgSgciMJR//1zj78S%0AQAgz4YjkZiZ7/nfy7nwsGjNDydlngpXMg3Ng0qNInQvURVQTjmCVnJr8eDxwv29IhToQX758oRbO%0AuqLUDOzAUpksjN6hfgDWnLEstK3rw3x2nwinGLuZvW1uqSoYqaOjYUjDSAP3/YGtUT+prgskZ3QX%0Au1YF0iANTEGtl1o4N7+PB7a+4fJ2wQ8vX9H2hoGO/d4gVZCWhMvbBZeXFSaGpt2drShmer/TdPV6%0AuXCswIs7FtiGsXeIKl6uV6zLgo/372jbDnsxjH3g+8/vsDfDulzw9csvUJcFLy8vGG3g4/sH2kZ3%0AjL53F+NzkeLhDi3OEiIwROtwxVGw8dbzHZ3pw57azINqnv0zyYjobE5JjdlzdiHEDItT4q113N/f%0A8f2nH2Gj4w+//z3+9m//Fv/vf/kv0LERkfYxmoxEymN0QryMjcIx/gsEZd9gUxdmuK1swshEtpMJ%0AMpT0ZC+2C4QaGe78Qve1SA5dR8WLsiI8AJIS0IAnB3QZ8yDkgpLI6QS+mD/lqYNnMfaIMF1hkeJu%0AWmOw+6JOvSUQxM6LxV5NyYMoC3ep5WA0+eO/+2/+2/8akeJfH//6+Jf3cMAk3GdSSi42GxTpjs1/%0ANNWzHsNRPESXMeXsXdCMlC4z8YrEICWyZEJElA4kbGDkJIARJK5LfWa5gRFiXZcp3lrLc4oQo0Fj%0ARDFj80yOQuAMOESMZPHMRJLubAHsR8JXZuc4SYEgAcMgzaaWSgATpRQUAeryXKh/Zg1FVy2FXpEX%0A21tr2HvnaFaMPZSMpRaerzqgutNdKi0O+CgCF0lyRPwcRfupKD93umeh7skek74AKYMxQZBTlH29%0ACcqmjCTqrjbAZakHABKADtgy4CimeBKdYZJR8oJSC80JjNpadBwBgkkbzZPjmgHhKLU3vv+ju30k%0A0OfO8hOzQclMibVSC9dLFziQoCi5YPQOUddpvJKp/PpyJQsTBOUhLJRSEoyckRzoUQ2gntfJEs9N%0AEYJ290+AEFLCsIFlpWj4kgUNhqo2XdGGgCNpOSPBAHf2qqDo6eeLpPDxo1ywlIKaM0dwxsDYd4ys%0AsCKwUryJ0njfs3HcTakHlbwIMW8awQ4WxwEGUXOvuRacY+OIVoQgT1aZKq/FcBepWKlzWwh/L9gM%0AvK/ALNj957Nk6mxItApCUwrHmp3PD7SN15yphSdlyXMkIdgwGyk4F0zxlgJsYLceXnTzpSIHjP0F%0ArEvlqH2K66EnRmXYatPxal0XvLxcALyxOO8D2ql7Ur9V3G/vaH3g4/vNi7AKSEESjjtmMaANrJLw%0Aulxxlw1bH7h9vyFbwuvlBSrHWkqfDAUgmGNOAS7EvjnvoWDKkNXpo5PwkexxXLPjzmOOhJOJklCd%0A3WLOjhiDwFfca1V3O3b9rig6l+VyFJan+GUn0O2I8wf4GJ/lzGo1H3csxU6vq/7zCrOCWp+bAJMt%0A4YwgAJMRm3P2+uyO1odLczTc7w+YAfvoAHwsWO00rs3RWECmAVCcq0cTwzCGR06vISZTKGdgOQCh%0AeL+hP0gtWzZm4/6WWrCkgnUt1MAJ/RxEvRksoQArxQEXQCQa40DvOxSG6ozBj4+P6Sg2xkDJguv1%0A6o0n3ufsgaHvbbqtBSA0R+ITRblzKVhqxajuqr1tGDooTu1nTykNrTWsbUXOZTJ/amUjKb6+3W74%0A9u0bPj4+YGZYlmXuxVizvXfcHjcMH4+CAWMfc32ZA+kTMAoWWUpsaoHfz9kbkxjU7OwPEPdegFDz%0A81hHVvEhI2LW2XjPdMcOZtB5/1ECRg9wR8TzCj5frcxTpkB7BEDAAXRnW3qTBxb/fKrjopnpe+wz%0AWPcZvAWOhiFdKolZ5JwpU5IOcyYz5ejFOQYZjvHyTzXZ58dfCSDEBRBn3GQJpQMMEBFo4kWJjbzv%0AFNS0uLlebI8x5qEoegi4aQAJMxn1hI3vYG74WgteXl/x+vo6Rb1KSdDRIKaw0dH3DbUkUH2diYB2%0ACnw97ne0/YGShdRB7dSkcUBoYMCKC0uqwFQgqFDlvHOS7JoQiqJkuEghna66g5dCsekDb9dXrF9W%0A5K3gF6Z4fNyBpjBR5CrIS4YKUedgSI19HOLZPsuu3lW0oUhZ0FvD6A1LLljzivboaFtjAmNA3we0%0AKZay4LIa3t6+4MvXL7h9u+Gnf/wJt+93JKGYZUkVm+4Y+yG8BQ/+yfVkYlZ9nDYDk+90oidmqBIh%0AjuICHkCj8zOUehMpk068rOF4FiMQcEFgwHrD/f0dt/fv6I8Hvry+4A9/+Bssl4qP73daS4KjYxGg%0AxBIkGYYmuLADOy5DHYmduCyAzBCVgotDtMVc+yeA6WQcyFJfo9m8q+cVCBnqsZnZwR3Irg1NZpAI%0AIBmYYpzejYlgZhIouG8yEPwZYyCstwEHoAG4oimTXwWasUvYncVgQptfxAEaWkgeFIcZ/uP//Z/w%0AP/8v/x7/0//47/6rR4x/ffzr41/K43/73/9X3D8+WPzIcabVumBZmKRt2+bjDDJp8WdQYYJBiaNw%0AaKQJlziDPKkazlroRhafuRB4iK9LdLQkwAw8JwkieL1eIKA46L7dZ2d7uAYZLarH0cVXF2xPZyt3%0Aw+PRCYqDFH0RJRglAeZThF2HAHZoSTAP4AjsCDZuCj0Eiv8uheye88OMRdmwGMty5p8zysYY6OKa%0AIa1TaBoHXb+mjDVRx41AfUJTcKQsJVhOBIkqRZNb42hqgHXnYiP+PtPqR4yR1uRnRTBpHPwzB1LS%0AIRxuqthbx+iDBQqMlHs4eyKcf7yxwkYYfyyl4mer0qkGBNvoEMV7oiWK+3kVqRemhvG4+/cSUire%0AoY7uulK7A0celXOGGgWZ+dk/MQvEmRKZ7m9wK+LL5Yp1pZsrwPFoUZ49uXjB1HvwzZgbCf/ADoaF%0AVerCbXbkfAANH7opkCuWUrCmgl2FZgNi1LRTwVBBzjz2RmsYe0MRzHHH0xWixk/vWISMh+pi5BgK%0A7SzUVRJGo3i5DqVgulFQ24TGAjllOoyFdoQDG9GJDq25MRTQDoDFlBhgoxOASNHIY06iMJQsk/U2%0A98bpT4iokv0ZsC3BRcMhGCsGuq0mA6c4+FPMXTJifGjqrcy1xJFjEwBDXReLsBJE5tgyQSiZ3fjs%0AhbjgAISCoZoDEAJgfo+TxwqObg4kkJklSWi97vt+WTh63IdroSnHEZGAtj/Q97s7OFEgWXJB8bW9%0AN0UxWtD/KmdsHx/Ybnd8++lnPD42PF4feHl9wfp2pWNpedb7MaORS6zTdV3nfXgeM8YEGtaLuwOL%0AryWbcNw8E8Qbfa13yCDTtQpHuiUZaqKhzLbdpwZf7w4k2+GqdQaintgkEtpgvHaT/eWPYIGcR2vI%0APgvAhHo6ASYEoDRGxuPB9xTvKwCnI75gjokDmDp/rR/v9+N+R3PhcGrJgEyyTPHUyJkJ1qxIrqk4%0ARqcR0On1iutWZXEpi1KgVdHaMcJtZjRs6D7S56CleUyehNBkMBzXk7hqsNv8Xp7G0Xl+1MmkI7jF%0AZkvoaPZ+1MFx3pSyoJQFiPudfRwKhwbNZ+acWeT8bPyb6dRyUjU3aXpwJDIJgIXXrB3aTu2+PwE9%0Aj8dj1pNn0PDxeJyc0jraaGC/2IG4Po5munpDGgptYwJEMbLde4PoQE7m+YOhN9Y+uSSsfcOoCUCF%0AF0wT+LTTREVOBaU42D7/HCD1Ybgy3MUZzqIOJl38jo/IJqGmqjLez+cZ/Aw2BnMkO14jYl3s47PE%0ADYCTFtbxc6YKZHfhdRdFM+IcrVG31bmhMw+L11KPuTGC+889/koAIS4OE0w3IwNI/5DD6pDf0jmL%0AGgyhM0XTYpOaPV1kANQLSunoZthBnaS9m+Hl9Up20OsbZ1THgD02mCqWWvGrr1+wFlIJEwSmHbp7%0A0O4N+/2O7eMDfd+hqWC/3ZHrPoERM0DMWRZlQFRQ0oIsA3uj0OJmDcw7C9QGpFSkkmE7E15kLvam%0AHcgCSwbJQH2pMFNs7zsGOp1JigAZrpHkehQOlo3e8eXLF3z98hU//cNPgCpKFgpZbw19b7iWBV9e%0Arni5LMgKtEfj39cd8mJ4WS6AEXSRmF/WTwfXiaYWox9jsEszvBPHJOvQvEjeiQ1A6Px82emc0bWa%0Az+MiaIwHedrGk6qoBEoyExEMg+4NH9++4ePbz/j4/h2//OUP+N1vf4u3tzd8//4zLBlKTnM8yRtj%0AgAWdNMGsQ2F0tjJqW+ScpwaEeCBgcuzATCQ1Qut6EQ8CIMOmJ7d1TdRvkdjIYk4fdrQ7Pq9QdT/Q%0AbHFAaAR3dO4Bm/+1QNNzcZ2iYyRmRGA2BulmZ7Q/QVOGpOxAnPCQNAbZWmn7vI2GbW/46ds3/Omn%0AH3kHIwieUPznR6Bkx5fxG/He5yaHnb7l+ho4fw1fH8+PI2H1A1mOnz53F6gTcX6v8uk1n9/26QX+%0A7BWff+yf+uzx0f+pF4g3fQYdPxXz9mf/MxP9eI5/8iVwel5/DUEA5sf6mQdZvP68X89P+vRT85p6%0AO+V0m+dvnTok8TWL+uN9PXW6n94F/NC1T9/npz/TdGMdPq+W4/mPez2f+On9nf7h0zvA02udnzu6%0AbjMmzPPsEHQWkafkOMYgjsvx5x0eCdDXn9tUgXG4F81mSkrQE+096SEWHaLY53fcvat5vVxwvVxm%0Ah3bbHgTkvQPIy3MkL7O7LeLdtIzQjgMOC1sA3qVr6J54EtRmo6aAZ8bw7rfg+JxiYCGUPt8PQArz%0AgaSktw8dc7xw9IH74wEUagkNAxDJlbOgsgmqZKw5YyDD1hVLvmDkFc1jbCsCzbyvWjhWEt3Wz6Nv%0AcS1E3GbajTN0GEeMjQVAqS4WjDK7/QEAQgRrN/TR0No2lycvOV2E5ut6/gyLsc0CU8Vj3wnKGUeB%0ABGnSx7PI0SizSFhtAnyzESJ4Wn/HiPfzyEuMxaqPG7BA8Pse4E3OKJlFQPbPKshobdBjwjA1JQEW%0A/VMeIImPixV0NViP50ywkjFqRkv6tC46BrSwY7uUgpoERRU1ZfScYYmgEawjDaHwqBKYKzDYJxt7%0ATrTLZKQXAV3LJCFhuDso88Pmmn4pJyQN4C+KexZksACcgh1PhvEYHYbBQT9jo0h1x3j4WW+8fjX7%0AcKayAZpscKzGDlAymBxndteThk1caw93aZizoY9iPzvobDrIaJqMHRoJMPcm84SAkSNXXvCJAEie%0A07l2Rzrt41no5hidcaZJyqi1nARvDXtvzL30dMYLkLIhp4JcqH1mMOqFev5FIXBev/VCjdCUEvog%0AaHP72GDliiIF1hvXrFLjSRIBg5oJvLYHm5xVMi6X6wTqCC6cO/QuOOxSF8FWORfswMGwY4OxozDA%0AH9p159ToBMDE77QuKMJ9UmtGKnVq5cXzz3PSz9eIuaH9EmsimnxsrNZpfiAi0wksHp8dI11KbTJy%0AoqFx/tmPj495XoRbaMTNeK9n3SWAQuLLyjXXHdRH7xAHiZOPkOVcMJ3HxNkuLhgtKq4V6zmj6xvF%0A1MGZUUP3qzJHr6LuDIDDPOeNuEkGFOb7D1A13kdc694HkMnm4u87CJzAUc/QzAOw7ztKSXPksNYy%0Arcjv97uvKbJERvHxbriodC1P8TrYKfG9Pgb3shGov1yWyagzg9dx5tee7q7h6n0eo1uWBZfLZY5h%0AnrUSb7fbrCu6dbpIJv+zZF7XPjw+MI7T0p0MJ0kEt3XssICrxZtJfSBpBkQhiWdkrgvHwXIFLDkr%0A9zCx4HsTbzA5mC4CiFu5m6GPgTaOXKXgwCBi3QcLcsZQYbw/Rjip/acwN10656dHDXLexxGXygmg%0AinUWxI3i1w4S0zEu0m4GcV3d83PBbFYP5/31Tz3+KgAhVcO2b0zmyhHkuEnOc2/2JHy1egINwMe4%0ASBmMnw+Eebq0+IFzAAgD27ajt0bbdNDq8vX1Dcu6YIyB95+/YRhV0H/7yx+AX/6A92/f8PPP79j2%0Anc+lnKtMBlgnKpjBYt46tX1s5SFCaiKRL0FCFdqNWlIwnRjesQmKuszOSykFqVKvhhucG7aNnQ5h%0AWVDWAij/HmqoCwND1wOxLpkz/I/bA7/9ze/ww9cf8P/h/8F2f+CSF4ga7o8b+rZjqVd8eX3DD29f%0AucHf33FzJP5SKq5vv8BaF9gwfHz7jtv3D+SUcVlW9DZ83rXNoBOzuaN39J2Cu8z4D8ScddyZJpw9%0AEYnigB0AYwaC0WkjjCi0EhlHw1Fp2V0ETTJEihcJDTr4eX7+8Ud8++lH/PCLL/jd73+HX//m1/iH%0AP/09bLhFuVOQ55vz/w3dHQNcYJmUbs6nFo6WmbpzTGxyxTDa0XMWWjDEnDqdphhYWNGnEAEFXLjU%0AaM1uwlE24Vz+WeMmKumwjIcLkqucgR5fU1II5Pk+nA5vBmcxCWfjVam5kesMSMEMDwveLMJRsSSk%0AWteC//B//Z/4P/6H/4BUCl5eXiCSUeuCXBco/FByjYDkUU50QIRzw6W6k4N2wAb6tqNtD1hrSGMg%0AjY7FDBckrCIoQ1F0oIDo/SMJRmagHEqXsnvr2PrAow30lKC5QnPBSBUoBakuuLx+QV0vqMtl2uDC%0AONqBzs5+FrCwy34QKB3dslM6LYSufd2kxE4XMqngFmvAbHab4hGJSRSGAYRHR473mddNuLBYAAyd%0A7+MMNoQ6k/o+gslMELp2xijvvLR9Q9seKCnh9XqhqKoZylBcS8EihkUE2Qx57JDekbTza8GhGRGF%0AYskoS0ZdV9T1ApOCfSjuu2KDwcJqNGfsAlgubjlcafW7c6Z+dbcxHxqdCWNrDe/v77jf77Oo6O74%0Asa4Lrq+v89odCcwVKSW0rvOQpzDiemo+nApe8QZEdLgwmIQiCmk42+EyO8CRREaCMAUIA+Q9zc3n%0AnPHy8nIkbqefOwMMLCI+0fCd8TicVjzi7DxR+s8dKYaHo5P39DCQrbRtWGrF9Xqd1/hswXouKuNz%0ATTv7lLCuCy6XBcEQApiw7ds+3bwgCirnCEK4n4VPYh6QqAvA4jNxPzkIoXjuVgPAsqxYRweGoHUC%0AEikX5CXhXjOOMtwbOACQXBTc49dlqbguC9QKNGfYZcXIFUUyols5hDJAl/VyNAsy33NO3p3sIW7q%0AyVmMswnQ0AhqRYWXxNkh1E2CAk0bO8C5eIMkwfbhDTCO8XKNmI+2kKWhwz9zjmIDqKlCMs+IXEOA%0ANwDNdDiVmM4zgEzpegBBCNA1xv/ioHZQA/KEnXJdGUzHHF/i67oYtRhSrsgu1j90cIRAYjTJGUwD%0ArmVm1LXxZosJbYG179yjZhyrz4YHPgFCYsCSMTay24oBooqaBCMlWBWMnNDFqNtoCUtmfmN7Q2+f%0AkmjhyIXkjKkPlwQpGdCUGjSloGTB5gl5CKtiGAoS1rwcYqKjA5YgVSZgojqw7xtkKBYXd12XjG3j%0A2P3UFKvVC0sfY4AilNmGco+H4OvZDSnWwFn3QxzkMi+KQjNEJDlTvlLQ2z9zaPqMwc9scPDNIzSC%0AiX10YFi8ize6HPAMkfQYUQ0ANZ9GUHPKU0sNYG4SDENWRsylUqJZjM8DTGCaBZI5u5G/v6zrjG9d%0AgMe24ccff8T+8orXUvC439CtIYvgfrvhZoZHArR3ZzJxjy0rC+K1XvnpJT81EMRZQa21yaYAnoWJ%0AIw6HtfnedlCMnOz+8/gNd545iM68Ihzcuhiu1wti3FCWDMPA0IZ9P0CblH0c0Jx9hmMULJqMSQ7n%0AqQDjPrMZ4qyM8zWe/wBDjutwZo+ez8goeANUmj+HY32qmTPt2SiIgl19FDlld/EUN+3ofdaC1Jvl%0Axo3m/xzFhsD6wD6oo9NckP7l5QVvb1/w8vJ6Ar91vrfYQwG68LUIDK6XSr0Z8POFcxo1PyM+si4j%0AGDcwWkfO1O+b9a6NCeAc5yzzwXFyHu19R++HDl5J+bS3WS9NMCCxxk2ZhjldB8fTtMOMez4aUwE4%0AURT8AhG47f0+79X1ep2garCcYx2f405Ofmgm6vyWUrDUhXbyxntcHcTiemqzWVIy2UC97zwLwbNy%0AgLnItg2M0fDYHqjLirpcUOqCIhXmbroiAYiTRd3RyfxJZH3BvIEhwO7M4ViLwAHoTHC1H1o/gNvA%0A0+OUTDFPCs9s4af9GzWYGcyWY18mjrE/MYZUZzMl8vfkrKRghOeUoDlDoX5ue64TdYvXrX+W7316%0A/FUAQgZeUDOBuDbKfOMnkOCcVAMsJs/dKQimO1kSmchzBOIjqIbIrCeH/rdkT2oSUeRtu2NvFKC8%0ALAs+MsUHR+cC1NEYjMAEQzwxyRCkXFFTIaUcCUUFRZMv5ux0T4MVdZHpRtHnpC6ATHu9mhYUyahS%0AkC8Z9bIiVe/UiKCngV13DAxUyZAqWFJFXikymteCshSKTQ9AQAvB3qml0HQAlQf5vu/oYyD3gftj%0AQ9t21LQiKh4eOgxSt/sD7x93WFpxuVQmAzuR95oqBmjb2B479scGGJzyfhwR6iLcSVw41g7WSUrH%0A/Lp5R06SHJR4HCJntPU1F24V2rqKIuxIIdQAKpkaUOGw1DtHIt7ff8L37z9DbeD6esHXX33Fcl2x%0AP5xabcEhYZJj2UfdTGCaoTY4dmcSkj/sUA9+RlFDFWo/SSKQMgC+FzGohCQvwZHJc3AST1J2aLP5%0A3xA3jHHtAePMKzc+6DYW5YbDwxwxiCLseLRwD/HvHiCXkNafXdNELo44u3CfyBx7MxjHKZYCqZlz%0A3sZMPifB6Dyg933HpV7ceY1J4/AbLMoDP5WEmipqcZG45HO+u2t3tY6x70DvKJKwJMGCDJLB+ByG%0A5ALGQlcaMXRV7Gq494FH4/9bXSl+nRLMu855WZELuwzhFKau0SICF7ewGTsIwhBEM+0E8LJNIWTL%0ADiI5cm9CvY8+xhQLNXNGWKx9EUhd/EByoM8xHSnPhb1qHC6H9hYXjUwbb1h0c5kkBgg1BfskoyaP%0ASTawCQWF80nXbIyBboZNm1uax7hARTJPHgcL/Iis5mslq8KGAGNAhiJlRYFhySxIhxiGW3/XnL17%0ARtr2WhaMlV2dUgsLEu/g6BhMKFS9g5anW9j37x+43W/4+PjAI0QrbaBkUs9778ilkDmp7pozNRXC%0AkZLAWUoUwM5JUOvqiadNFiNn6bt3x2N8VJAyrXFnd1fgXUmC3UETN1N2McuRMKtrQKRMfbfWAbN+%0AMJyS+bproOrMQO8EPElj95UgZGwkO8YCJnslsfNo566RME5vdjBKIwkOa9RIcKPYDM2HAITCiKB3%0AnpEQT3TADiq7/c6wzOy6kmHAsQ+N/QK6N4nrkjGpcTgwkq7TYy0Vo64+at7JnC3UWXt5ecXj9Q3Z%0AOgyCvQ1sW8NWGPSycPzurS74UhbsXbFhuHYfXbdKitF1gSbA5GBiJGdBMKn0xoUDicHCCk2WOfpi%0APLNEEiQbrEfHPgC33RsmAniDKPn4DNR1aJRd7+LXCGb+PUAkQEEwr0qkvCsIIMUaE+gUCzalGwtk%0AoBbqTYi4Poglnq0wwDiaEk6XZ3ahmCB5POJaHM6M5dghjM0vxhyFifcsnAlzfF4HlQDuN2e1cdxg%0Aw+gK8+IOMC+MdtRPmj+0my5IQqexDEMaAzkDRRI0CfZssOSb1HiNa6J1fO/PrmUQgRU25hwjREVC%0ANhfDDoDFzzU2Dxh/TXTGABEaN3T1a6IcFeR1Y/4XLJtcBEChRpF0jsMvHOOLsTAkgQ0/Gyo/b++H%0AMGxoalC/jELLuofzk5tNZI4GjcS8ZU7fcSaN91OORhhAwd4J/MjBCE9JJlAdDDRV//ySkP33COSQ%0A2UHRcNcWcyYeLJpOrjmUWFiP2RqQ6UTLnDGKt0FBecgEaJJUKMjQSCmhXlZcXi7ot3fsveH2uGEb%0AAy+lYhjZ52WN0VSCkkUS1pQxMvdEThnLsuKyXNC0eRh4jk2SeH6RPeWNl96cBciLGes71+z50/G7%0A/HznRU3HJbMQ5BUIFDZzaAKN6nk7pyGOeunMqRZv4iQHcXIqyJK9qWXYHg1tbzPOmxeoZkAqPiaj%0AFA+vtcLyUfCykA7255i1Wq11NkyObcX903on0JkKYLyf4oC3IVzDBpmsqigp+Vida5j1gdae2W01%0AK5Izz8xNa8TPGDZPmIsk1/eKBT768N/xhrTvo+J1aPbmvCkc0BFcrxdcrivGoCbPwZwNLcDs5kgP%0AhLs1KzM6iNW6QHXQ6dXX7QGcEZy1Eu6OCtWM3jO0cxycMZJLsLU+NQYBIJXDdIJnVJp/YMC2PWDB%0A3MwZo5CluO+bO6/tc+cDBPnWlZ81QMP4XoBFxQ0tqmVOrITDdC78rIPrpDgLKsbYzBKWWpBL1Epw%0AAFQwxrHGAZdEeahLjjiQIt7wQAh4PfyRfQAAIABJREFUF3CUUAFj4yhYQmxosB2vib9LeRQ2383Z%0AOMfoY3/K6+YYHMzXUrDxAxA6agB/NW84HsLfZjb34LkxaNFYSgmhjQwzB6EwcY8iFNfOtbBxOSEU%0AZuUuH/nPPv4qACHxbkEkz5EQTZqVAVZ0BpKzWv9j22Z3IVwMSDG2+dzrukJE8HG/YXs8UPJBf5SU%0AkNSANLwwTGi94+PjO+0Dh6O8KXGmvBxiYQe9mgBNbw023JnJlLa0g+NPaAYpXMxFCp22UoJlxZIG%0AGmiZuo8dNoydPlMkFSzlgpQrugyUS4UUwb5vUBg6Brp0IBuaDpRakYpAy4DlASlwKz5z5y9DrdR/%0AkZoxpCNfKi6vF0hL3jVl4nq/36EDeNzvRHDdiSPVirdf/IC3X/yAkhb0Nqizg4QiFY++oe8s3tVH%0A1OIAISuBBZ74CBUT6KD1HfRG4JinjABlLqA1vKgevUHgVHKL7iJBnGSxX8UPOWoXZMmAJVhraNuG%0Ab99+xO3+HZYUlg0//OZXuLy9Eu0OrQJwEyMpMhLMCpjRuJCdHfbfFOzjOJg6u0gAFKOjDxli6rmn%0AYcxgFxoaMpME77V5weqK/w7GJL8+AkNyEAg6U2gmZ44QM4j4XG7k7kJBvrhGyIlihkK9plLIfBGh%0ACLc6w6aPwSTQEzARINdysgsGRzoCkfagpr1DKoOjhfuRcL2R4lqZiOfETkkEWu0YbWB/7E7T7ihw%0A/RRgji0pgCEuMupdQI7SDOxNcX/suO0NzRJGzqjrFWmpUDjbwpO2fGKyQZ1xkyjcGXXX0xpVhXW3%0AyhRAQ9+KmZbfS3NdM5uxDaBzYCmZRVR0APzndQwKsn+iec6OmYQArzwB2+oOMvz6AJAM4abmwn1F%0AYO47/f9T9/6+tiVNltCKyMy9zzn3vqpX9f3qZn5oMBAOEhJCwkNIY4EzDhqXGZDGgREmI/6CccdC%0AGiEhkJAA4YCBcJAwGQOEhRgJIdB0Tw/d/X31Vb337jl778wMjBWRO8+tavozMODMvK733Xvfufvs%0AnRkZsWLFWqXQHvo4Gooq8rrArHOPdVaYKkbdCiMDikUWaczaOmAHR2jR/TC1808z4DB0VGh2F8iU%0A0ZJi68CjsrguiYV3CK1rLtBldeYC16+QSjI6Ur135KWMefV9o+Vpqzxs6/2Oy+WClAW1HdAq0JpR%0AAtB0rSyy5xpBPVGOGYi6OGkaHa8QQI46wzrQLSjObtktzuzTBE39HJcS1zeLQ9+47yP5ZsfT/Hxg%0AEKitoh075+gdd+AIEYX7hzD0SMCZ0IwkpTbUenaAR7ewd19zZ4In4Hm57ztUdTRSeu+4XC4/0joK%0AACve++lrHjPrUYGUsOSMy7LgeiU7636/4xEdLt8vpjIVxKRPq5JRGiNUIT7Z3u2LnAqW3CA5oxTu%0AHTQM9l1WYL9/gUBQa8fjUbFdFIaOArIxr3nBSy74oT5wiOGQiiPs2UExf1EFkmBvFiZiHqdcdwDh%0APHqyO5Oq693ZSHrJyqS4eC6KmjIBPTu19OJ90Q1rKciqDuw74ARF8rG8ognZu6HqllIRSzRH+de4%0AtpKi+vqgA7OxkPaGgZkhuyhw76Sjn4UDC5EsNsSM4bpQ53u5bg+M8Xg0EvjHpDF7MYNo4UoxaqKM%0AcfHopvt4s7hbXNvp4ooOJOV1H/uOY7ujbTskv7OJd9OKrDwvLkmQtg45OpAbUMSd3RxcANloR6XR%0AwznS5fE3OSgIQ+mAImHRRFA8GBO1oYdIDmK/YZqgco0hYnuAnkxTCsdWGmJkuuAy3gNaEjpxKNRO%0ANnpYlM/nBMd8gBSam7BhCmHBYkGIjYeDDu8xjCybBKAejFtNO5J0mLBgEriOE3jWmzInEWVzJtzz%0ADID2GNt0dqFFyWbIMh4yR+jhnfQR06jX0o2uaU2ofdYA/xnlmE5UOiKjgdhBfU5VhRoRLUkLz4/M%0AZlq+LPjw9Ve4//Y3qPcNW6141IqHKBoPcyRRfPz4EUkNixl0r2h6R7cNj9bRGrDvFSoPVKtA0aeY%0AirjnyqOhtz7WgLWO1k8b+hjx1awubksULAUT+FzUCNRCVbC4ax0FfbkXa+/Yj521hM6MHW8WCabf%0Am5nDS3I2Vh4FKycpyDbJqqxrzBtbR7BMZejhBZNibkBEIz4KY+BkQcQ1wCcByFIHY5iBAr8Aqp9b%0ANc44vxEmBNeYp7imaJKRT7NZt6OgDPFn83MXCJBScSkLeiYgupaV54Y3OY5JIwcALusyACcVgbhz%0AcT02vL0JQVwv7i8+dh11S2sUY77f7wMoItMo+T6kbIb0Z/0fgi7MQxZnb1JEuKDngn0/mL94/Jap%0AHhlSK64Dt3pjIvS6ghV07DvBaQGWwlG64zhwf/vsgBRwWQuhUdUxoQOcwumRJ4WQtYiQedUNa1qw%0ArldnHNPa3lYSMFincnmoi4EH2C2pgLAs56LpqOyQXgDBhsGQJ2GC66GZM7DUkEuM7nkzRxprMnUl%0As8QLCNfh1jqS9ZMZ58+ie/0mgrG2RQC40Y7BRj4X98a3CePtQGYM+zE1HGY5HK+5ZmYanUvZcM7q%0AulvmAu/wxq4qUtEn8CdqSPn/AyCUUsLrhw84jmNQ02eK/0x7neeI52DDjmtmMaEciYoNHF3MEDsb%0A84qx2IQ3OKXo0LhgdTfsOyl/ALA99uEUEFRK0lu5cTkexRG03nnQJgiWfDjLRJDWjJTF2TBKtqsf%0AiFsTtEfFfmyodUMWQ0kF1+sN67ICVqmDlKm8XtuBox7Ydi6gtWSUVGAVqFZx2IG0JFxeV47EmaEr%0A6XJ7O7AdB7oY1suKfFnw2DbsrSK3A80q3u53tA4gCW4vN1xvr7jcbsjLgo/ffIOP33yL/VHx+dOd%0A4w+te/HhSYR33JnQcBMHSirTjG+8VISMDf9aBEN22xPCKpB00DZQWhFxt440mC5MgJgwE2wqEKh3%0AZ5XW78r7+N133+G333+P2hqutxt+/y/8Rbx+9b/i+99+z65UdEUlKkgHXXyHvafhWe8ElwKg6h21%0AdgDZxwYdwHDEW6KBFZQgGODi1UAIoAViDVQYmvThCBJSQQaCYIFuB1gTHbYAhqKzAADNEzmy8hwM%0A8qJWUvYip1FkszUc9dQSMlD0M2XSyI96UN/KD8pcuFdb7+j7hnZU1OKFXdhkOgiVcsZa8qBHcm/T%0A2tU8oNMZQJFTQRHGDfQKRJAUghvWBQCBlbfHhqNV3HeCQXtvLhCboMsCXQpMCxF9FeS8QPOCXBY/%0AlOBUZQyWzayfImYUjgvR8jTrwsCf5ZkcqrieSAR5x4vCvnx0xYd+A39PdF7mgp4jlC7wGQcSzMea%0AfE34yGEwjdiQiwQxAzqthVZR6wGzzsNZMOjVkhXFQewGioyn3pHUGWveQU4DBhhZvx+MDR0Uckwt%0AIxXDshSYkG3TQO0x7aCoemNnvoqhLCsAEBhx1gpdRu54e3ujCOf1Mpg/275zjMEZMAkJl8uKZS3j%0AcF3XFSUXphexXj2hSXrabaeUud6c+nzOogeoRgbIrJEwJ7rz+FeMaxB8VLR9R5+AGj5jdYq2IrmI%0A/tvbG7ZtG0wI83sRTYmZyh8ZVRT14bpDYdXF10jyNRZ9/udu9rIU3G4X72TugBfkpWRPxA4AISDt%0Az9vIdgQ6WjtwHB0lrwMkCkAt5zwo5sE2mgUwYx3G2UCQWJ31ExmYONjw/FL1ZwEmeKZehIHXcFkL%0AtpKxbA+Car2jNt5TtQ7pgpIS1lyQderewxNMXhU7iqbUwZnOqt5I4X7OvmysJeL85mNRbBoJaGlb%0A/HxSF/g3gTcOXPOl02HUZSa4noJt4owAwIF5VS8KOUYufv/8QkeXeEEagO/RekDH3pE0rM4ybH5v%0AVMmoMS/eu8yjITzv1ACooZmiGgYD71A2NA4BrHGdqAPHao1nTooY6YKqHs/hDR44G6P72ZqSIucF%0Atm/YHg9Y7wNknV9JqH+TIFg0EfBGH2B/q4CVYKH5udMI1rFo0Kf3G00PELhLIJs0+RhOG2esOcBp%0ADpKwCx/aTKaAdD+nJ9bYyepk/OqNoG7OCoOitp25lo+OhWZNjPqk5PHeBF1tjAifvSBBaC6mRCDA%0AMXGyUL2BJRBYiKJ4E4ozwTxLejR7nEEpcqrxkekTyQc770kIbsaIJRxIGk6oCgJCfoaJEtBhjG4+%0Als8zDRonjY4cTLyRJv5vZBBmo9GVkNKCjko3VzUslwsu1wtUxXPpHXur6MvC36G83tcPL9Tk7ACu%0AHXa5Qi8PfH7s0MRifD8O7HVHXgubQ7FeDE/x7an773/qYCHzPq+Xy3AlTOpA7Ls8cxTkc56s81q1%0A8fvPsazzeqKIVqFhjqprr7rwf4w4BXjSmsEFLBH5RtRoMdoeExzBJgWetZEiVs7OZZrSyWgGEG6R%0A28aJhdFYBNDj16sgl4Jl3MvTMVFUfbw0AHXzmBNrm/tPHUSL/InnG3PZ2WY+3Lrmum92XeMzbF4D%0A7vjyeMOnz59wvV7J5rHJOGCAQucouYh/3V2wAc+7DCOveCZJ8KKTEyDoLpYAHGTjG2uOeL+n3ymn%0AI1zS7M/x/Exff/01AIzPF3VtsLtut5uzCPk85jHU9yLWsS4GqNU6ejX04oDeaHaeo4scBY0WNRn1%0A4gARww3dxdD5HMXX8Mgz/D5bdBYcgIntcBysHSUkR5IimzPjUkzwnCPpo6Edf+8nYyc0GkeDzdd2%0AfKaOPkC9MYrpuVrsBfF6YGY7995R4/eNGPJ8qM0jaD/CMmKdi9efsenlqRT5ydf/JwChnBO+/vrr%0AJ7XyoJ/HzN4cUMcsnX+6gX4q9SpYKNoAl0Zh4Al/3Y+x2eP90hTU4iF1w7DVs26oexsbIBTygXMR%0ARII7iiiACV490BsR9lVo6WkCNFQcjx1VGw478OXtMz7fP2GrG2qlsHSShMt6Rb4taAqkTOZG0oRt%0A23Cvd7Sj4na54HZZsVxWjocdBkuC9eWCr3/xEakUtJ1U7cN24DB8eXzBdhzOOBF82R4EVUg9wb0+%0AICXj8npFWgpeXj5gWS9MJEo6tWXAhRaiYmF5aP3cCM3IPhiFElGVp5d4Qj8XT4AnUFMngfe74Th2%0APksRLK5FoJ6wJlUHhRoPAEnsFgnTUHQvSDXh7csd33//A7683XH7+gN++fu/hw8fP0L/8R/BsI9E%0AMQKxWwTw2b9by+PQ6zY0d/hvGruGiI6n3xsHGyTo6sETtuZJIn9efC0E2wrAGGUT3jzE3D5wJmZx%0AX1lL6biXARaVlNH8AVKIldTihoreHuzqMuL6fWdBkxK1N8qyIBeOzdVGCn88pzhkjlrxeJDWuW0b%0A54dFUHIZ5ajCRTQbUX3pdHrZtw3WoiPckIUjLeGOgg6CSlHOCEjT94D56bvf4vCuUjOD5IK8XoCl%0AIK8FqSyQsqKocCzIBelKXqGafb/TmaK5hsrsOiHWh7goD8E0DlF4hzzux0wF7RZ6WGcCN4DB8fQM%0As6VpOE9FklIP/plWHwsNC8r++d+htdZoGQ48J6W1tmkunTEZkp7ozikptLO7sjfOnJszMxfvaqqP%0AsDki4bWxIRmG80JXMh5yWqCJa6HF4dc7sNMVq7aOzRIuXkTt9RiaAnU6I8hGYcwO58nL9YbX11eo%0AKra6excIJyC0eNdu2rMUO1QHRmeQ5tly+7zbfv9wOqhEYh9aRXMHLdZFJMy90pmSz/4ZECqFzYne%0A+5PuBG3UA6w6NYlGcoBzPc16PyHyG88Rzop7HjU812GANvH7w+VliB0DY95/Tjjjeew7C8ABVHiH%0ANJhHwbR9crscYNupTzS7qwXrKN7vvb0zC/mO4EHAogDg+GnJV4oEO9Os9oYuYLe1Po8YAHBNwIbm%0ADBcT5RiNGQRpJHdx/8m4ORlMETcHCULOcZpYD9xvSpODRpYSGxx+FgLoynHvIbxqlfsc3tzimzHP%0AWXhNx3E486BwrMG7r93OYluC1ePaYehGhpAwHi9wVmprgAmyCopgFPCtNVjlGOgodiXKdII9LQGW%0AFyxGZ87jONCSBKpFfAGGpIayJu9qcuw+BoKsO6sCMSYO5LLyzM+KvQZYoChJzxEqf6mzhxMEa864%0AlAVZ6cYDj1XiiEgweGZG5XtnltEcCvBeOIqRS4EeO+CsZ3/8zrI9963GHhzgv3G8OiVvohkMChUH%0Aa9yx6Dii6Kd9OAZsI0/niyrH03s311s6Y5Z4zOIoDLD4eN1gFzV3IFJS33J0th1kjly5ywjxbMCk%0AyDN8/UoU2yygVABLBulpnHvBtIM3pWpvZ0ddKNhuQkZr87NUjLptvRoAL+IkzlUHXpNQCDpGN71Z%0AqM5oYg7IBkSWhJLIwtonQAgqSIU5I5lecF2+BkXC6/WKtN7w2gxH41o4WsVRK45tf2JrmTGGhph0%0AxOr57zM49D6njBxAfvT1c3RpFKzvvh+gfYDiYZleBygApIRRP7XW0DPXbmh+znk3fqJQnWuxmf0c%0AsfF0qWzT96dGhrr7l4MY6o3249hxTPqdbNTQOKC47lRY0x8Hrda7BVCho6HH2q2+a5pM99AZm9zz%0AAOyMzZFrvS++Z6Bj5CSVz792Tps8Ho/zLNEzjwv797gvQyepn65trTUYZJxJca/H9+uBZXFDgQyE%0ANtK2bT66DHCc96ybUqJG7zhTkw4QPZ7h7XYb18H7mMbZnV0HNOcVtZ0ssH3fn2r3WQ8q7rmqYvf6%0AGMJBZeZvzcGgSuBHgNCoi/1sPdg4CSJGAL8Hc8onSDxnjTVudtB1Uh0XksyzuTF31An4DhCe+nY8%0A82ZAKJa7iADt/HoQQubnMwu9R/4973GYjWc6s6qf9r/5RMe0RmNvAlOsdo7czAR6ylPNfDy8j/f9%0AccX6/PqdACER+QjgPwTwz/k7/psA/iGA/xzAXwHwfwD462b2nfCK/h6Afw3AG4C/YWb/05/3O4Ja%0A9/Lygln35/PnzwOdnYNNJPbxCsCoeEEWNokz6+hoz/OUM7AUXd4kLLTNOB5Rjx312DBs6mvM/nO2%0A8hklphYGbR8B195Frx3VOpIcsJRp2X3s2OqGt3rH1jdsbcPn/QuOdkATp5Fab3iTO8x+A71krB9W%0AfF0+oiwFigRrHZt3x1pruFwuuFyMwpHSIEdDecn46ucfUK4L6r3i8bZhf2xoWnEYEeP1dsF6vaBp%0AB4pALxmLFPQkqDiwXBYslwuu1xsAwfb2QH37gvtGpHbRZYxnzGMcsdiDlTKjqKoYtLkRPH7iQBsJ%0ANzAOkubjEtu24dgY6K3haYY1OmbV4B0PZ2MFld4MSy4wZ3z99ofv8evvvsP64QM+fvMtvvn2Zyjr%0ABdvnL2QdWXQpQ7S3j78jPpf/YUHC2e7iB0evCoDMkBDMFE+ebQ44htHp4nvG392RzNF09V9INBiO%0AljsaLjZBQp5cAoCos5L8nnpe3nAycurRXFCyYz8OdPAzcC41UZNDFaWQtZFyhmSFVSbUtJ1/LqTN%0AD7DWms+ZJ6yXCywbwm1kFN3ioxYg1byCWlfb2xt6pe7DkhQ9nIbagW7KgUuBO7JgAEJv+w5TheZC%0AEfrLinS5QkqBlgXIGZIXmKqzyxKgrpmykLKvQlZaxBKCvTYEOMfhAE+uXDslYk2AAkvO1Bf7iYD/%0APskKcDWSngCpRWR8r9YaT/bpgHm/hyIRiTgZtGVxMCMYJK3OQtYZomeHSnNGSi7W3g39OLAb0CxB%0ApACJjhzRuRYX007+eTo4diLC4qvigGwbsgm0LFg1eQenodU7umZ0zZByjvcGO+B5NIJA2XJZR8xR%0AVby8fsDr6yt67yjbHdu+0SoaJ02eBwnjTvIxriRkNpzAbh8H8ZzgiAgLeE+mYm3MyX68Ipmek759%0A36krMv0uAircs0c9LZ3PuMk5eCZz56z53D2MfxPLa04GBpsyQMmRjD4tGbRaURJHEQ+ny1tp/Fpn%0AsQ7x6fzemSRVao6owd0iGx5vd2giHR1mbt6wY982XC4X7Nt22rNGMo4TDkWApnKyJ0aXVsmMmF/m%0Ane/qgdEHG4cpQ/K4dJjhcVRaGOdCZx4juDFE3GvFoQcaeG50XggYdMnMgSddGgd9khGTI1mL0cM4%0AHSJO8wKn4lioMRgCLepdbhE2laCASvJRIwChueRxGzG+lWid3l3YJWWcjBH4mJE5s7CTfdl7g/VK%0A9obVUelLE4ri+xoRJfhOrRyO8AzUQ07q/rgvAawIR6ySkhHZuw72QyTcAoPK7OYlA3DlCF1HrYb9%0AoKZDLgtSKRRFNUZucbZMaICd7+Ssp04A5FIWlFxRkNh086KB64njM1kyR1a8uJtftXGcIKUC6MFu%0AdUpIS0HaC0QJ2CXAnQV93E4p4B3NLd6zRrMI1aEVo5oBfw69GmAKQUI9KrImrPlCcAU4R099T0Rs%0AC+bbEGEe9/oU1hWRJztxM0M7vDB24XdJAs0cxTV1LbrEsbDeuwPq/LksvJnsyJ/FUO46noSOBoOz%0AGDszprnR8nTNEDe54OdlnmLYtkrtxNSRMyC+7n0xEQAJwEycTWC+DjyXCw1LrmHuma3u2I4NpsBy%0AyaiW0IxOVq3uuN83fOlAW6/I1w/4cF3RpYw1ujwW3B9vT+dw7x2fPn3ButZnwHkCW9LEjO8wAh9+%0A23IuQ6x+XtUxv249HHZ5L09QjsLj53XE9qQVN/Nh7rlgWvTu0hduShHnaymFIIF1hBkCc/goYil0%0A//45nqwhstK2jeOQKWWkTGaQmqA3YDsO1FaxxgijCjLKWa8RyR7rnXo7DsyAI6pWe4QfAA6iCycj%0AAAesWjQpZtHg5iy0Oj73PK3yxPKYztC4tsgLQzYgQJSZWVRKwe12w8vLC5ZleRIaf88gIzgcRTzz%0A7ZntKwa01JEzz4u5ISN+fkSf5wSKFZL0ie0c+l5xncHsGs6ozuwdjBO/16zDCPC8vb0NpjbXax7j%0A+7338e9773QoM+OomAEG1sZwofroZ6mzn1QFx1F55ioZm6HB2QGEkybXF7WIW6sQVMjeXNJgxboq%0ARDNg4Nh3PsFOABwrqx2oHZLTuA4AJ8sm/veUT+Hd2TCDOvEsZ3KDtefR/RlEmt93BlnfNyPPa3HW%0AsoeFkyV0xt649qid/7zX78oQ+nsA/lsz+9dFZAFwA/DvA/jvzOzvisjfAfB3APx7AP5VAP+M//mX%0AAPwH/t8/81Vrw6dPn5ASnVbC8k9EBqU8PtR8eEWCHvckRgl677hdrj9Cjw+35F3yGSQHuu4U+OLW%0Afuf8Xnv6nbHpVdkpqY3iZnj30GiDmJAUkEPQG0e4cl4gUnH0A2/bGz7dP+HRHtj7jkd9QDNZPZIS%0Ajrph+7Jje+zoi+D18QGXy4WbTQzoLEpqq+j9M0oiCvrVywcuVO3UEboILvmKfjP0DBxCyv/ed3y+%0AvzFZzAnIgnxdIIUU4AMHMjL0kmGNs+6tNWztgFpH64JktKWsAdAcZ3dkLPJpRC82huAMrHMhF4gm%0AMC/wM+jt24HH4477/c4Dyp9Ni4MCgu7IuMTB0L075WCQGM4OpFHE7k/+5E/wh//4j/DLv/SXcXn5%0ACt/84ldYby94fPcdw5+c3S64s4V4hz0SiqfPm2JUIjNhV4KOaaDSMYLETJvLRx0wgt8jZ8t4h4df%0ACyDJRkeTt8cTawkhZhld8ph57Z3BtHc/vMywH5VdYXMNAP/lBgCJIIdFMiJMBksuTIYB2gS7w0Ip%0AC9bL6p/FD1sLrRsycLbHAyknLAu7J2nNw5kpJzqNWWuo+8aRDk3Ymw3G37FXHCKoSVFzgljHtnUI%0AYoSON5edHkG6rCz61hXL9YpyvSFdLtCcObYDQRM/aPyeoFeKTHfuLRWCYtntpbek7Fj350RBhcCX%0ARQIcjZqIB9OBH+ClyNmpEHXR1BFHSOlfljIAzjm+IOWxt+I1JynvE4xn0Kh6kXQW2jyc8oi95tTp%0AKMqOyvG40Dihlo9AlR1VyQt6AvUahB0fjimYr+buI5ycrW7bjtyBVRVpWZGbYdt2bPWAlhXlpaBc%0ALqemUyJrgm46wPV6HckNHAhhMrIM0crH44H74w3bvkGS4LKufBYusNpaO59tdj0mpwVHMRFxfWbA%0A8F4pckveuTw7RvNrTgwiSYqYl+D7wuYu6zkuSPeXOCNPdznRScR3es5PgOA7wHFOCuOeRcI6N1bi%0AFXE6Ek1V6vg8dRxV6WLhr2fQsdIVxM7f/1NndynlCagCMEQq4769L65+6noBjHvZWvW9lLxggbM9%0AgA5B7Yb7tuF+7ASVLcSThQ6IKbMIbQckLwTZvGBPOXE9ZhbowovifQbtx5sqQV+4bo2I61hQhysA%0ABlECraVwzdZafSSC60BDWyrxM0CUDqbqTDLBE5CrCa5zJnQj7WRMUwPOYwF8nMavLxhiZn0w3c4e%0ARKyns6AXF05uNRgwZGjw4FCoGOCxs1t35p/5PfYxlASOA1kk22SHHG8uWA9nUhkZTdZCGJfsR9WE%0AiyZUVGz7hv2oNARw5o2kHyfp7Lgb1iVjuSwo5cCCgiUZdqmgWxuZJBnZx8B47ufynCa3zjG7nBNy%0AM/TKe15KwbJS66IlwSJGUDss1vlp/Swn65JjTd5G6nKeFUaWO7WzeO6gn6Otqg68EeoY+VGAwhZM%0AswG8OCMr9q2dQHgDAN+f4eyqcIaQ8H623tCMTnzFGT1N6EDKn6NYdwC4Zmcek2I8x6gD04KB4WLB%0A1mUAmw7hIASXuoCGEwgj8Y5uB9rjATOFaYbkBpTMMXANFzrhwwuQxXOi7sYcsAarB/OGblg0Y1fF%0Acex4u7+hWsVlScAhOPaGZblgaQ3SH6jbgb0LBBloBlkoT5CXguvtBWUpyFONAWd6fP78meNIGgxL%0AnmvhFBdxWXxce7iQ6cmAnhb1iM0YBaiMPcvRfx1rL2onbmuOu1rC+NmYduB7h1HC/hSn/ZsYTCxQ%0APH5+vWdMzHsQAfB2gxldGFPrECVbiyNOHcdBLT422ZydBMaK5mCOpoScz8L3HJ+jXt7cpI8ceBTc%0ADhrlfDZbKBzvQt1TDRI1ZZz6rGCPAAAgAElEQVTvc3MnwK5o1pGhyTF0SFi5X8a+jHNr3/eRY0Vu%0AZkYHvHhPVcXhTXZgBg8FZsyTc3LnQDiTM3IQO+vabmzS8J7pefbIT+c2AMazj/eL66m14vPnz8jl%0AQO8y6upgB0UzMeRdzGwYUAR76Nh3YD+wrhfkOGddsygOHmrVEeCM9SI+/mU9HJ25bnPOLklgDnhy%0AfRrgekgVdLi+oKSEtGQ2eUsZIGxtlGnZtg173VEsD2fhc2w86j+f9HDQsMnJ8ok99rzXnpt6of05%0A74sB1k2gUNQj8bVnxuEJCPHBngDTaEcNksIJTtm73/1Trz8XEBKRrwH8ywD+hr/pDmAXkb8G4F/x%0AH/uPAfz3ICD01wD8J8ar+B9E5KOI/L6Z/dGf9TuIoH+CmeHt7Q1fffXVQGgBPN2wQKBjE8aHjGRy%0A85GB7f44rT6nm/Ge/h8PL+jfpRQvTG0wJXjPBVk8QbEOqxWWEvpxoHuyPt/4rgqxDs2KVCt6pX0p%0AxY0VvVX0rcI20sSzJSxW2P3qGQqgHgeOdqAnoD4AwydcbisXgE8iZS2+gSt++8P3aJ0o7/V6oxtZ%0AFsgquL1cUaSgrIVU2NZhSfBlf8N1uQBZoNeM9esblrIC3VCtompDKgXH40CrDzzuB+5vd6zXK27r%0ABdLEC/WT/u/rhgnAZI8Ym4bPlB0MmZhEKSXel352OWYKXj8aHo8H3t7ezhEKD9IlFxdg5OEprrwo%0AzqpRm9aQMSnrvVFTRgzfffcd/viP/xitNeR1xcdvf47r61f4pBkqB0eDfL0G/2YUZZ5siwUQ4/Rm%0AlZGcWSRCcKo6orlqgNgQkJXxXcAV5uDVyrmZJZBfnB0ijwVJMJw7AiFulQ5LrQYbpJ8gUXwoL3rS%0A1LUS4Yx/0gTJLnoXHOMBeMVzUlxvKy6XFaHvFHuyrgvkwyuginp0XK9XvLxccbksdEvJiiUr1mWB%0AAtgfvIOXpSDLK7IISk7YHw8Yujtg0QkLvUHFWID1qbjxz3W7vACakEpGXi8EGNYVkjMOCKg+bYBx%0AzCG0hIKGTi0sQ1oVS0lAB5aUqJtAOw1/lj4MKFMX0HWqaEE8dXJ97p9inka9GF//kXTUyqJ4ZgeN%0A4lwUS1nZVdv2EXPGvpteM5AdeymSkOqxtLkO0+Vywe12Rc4JrVfSt30tbMHw8gJXEt2+am9469XH%0ADDvWpCjOjktmvjc0UEuCdsKCFPVgEdFXXDRBrJG2v+1YE+NwB0ZyEoKI7PK10WWrTtMeeiZyOl7d%0A73dqre0cG9P1QhaBUMiwbjsTplwoWO9mAPNhzO7TyRJqjc5AqoJcE5aywjzpnOn1M6gS73V2JCko%0AGoBpgCkBplIY/HkMOb5vwBhL+il6dqxHGyOLTJ7mc/BkUp7CjfEqKY8ELzqb86jYTH9/v+bGWSwG%0AlQJRGz8b11nczj4Sz5lqPjqXnqAOIJPhbdzHUQxNr5Q8/ncj2KIEMHoNe2IHdJaCtu147BV7rSjW%0AYEeDHJVi+cYYXXJByxnIGV0ykDI0bOAVKOUcX+4OIAZYA9fDyEmp44NI2p0hEvdPwwaY7ngtuaaV%0AAeG+mUC9nlobNfAQLD515mI4+BCY6GIEsuQcGQ2BVZFEAW+iBDBTHxNKMFTQUYzbNi0XIDdIOoj3%0AlATkhWwKHHCpJ+oA+RMKl8xmTNyb0+87Oq8rihJ1HZruIwO14/6gxTGv1899+Bhep5NmzmSG3ntF%0Aq9zX1hvKsqAAKLAfreewqV4USGVFWgrZVM012nqn4LFWpJImQOwEM5/erzUcveNaMtIUG1JOKDmh%0A9O4MVrjBwDnex5Sh+/8PhnHz+OGNRqIqsMaxrlQyllyQBW5ccgD24xGiAPN69/sXoFrv1CpTQQpT%0AFhVfY/yMy3qOjgURrlkb7CmxDrWODMHi+U418wJChmNY4pvg1HShDlsCx+NbSqjmmi/mjTBhAZSF%0A15QMFItx4WMxx3YAoFWYHUg7WTuqFegV6AnIhWCkF8kBkETu1HHqiQQrTqQjW8clK+5Ks5a37Q17%0A3YDlxceMOS6uMCxZcbUCSQlbb9geD+rdNcMFN+b7OSEcRGP/XV9fBuMk7vPj4Nkt+4aU0jjPSilQ%0AO0d7Ym3MDX4zt8A2Q04nMz7NhT4DMhuB/QRFVBNyeXYyCtFpEdYGbKwbau1IqY9YZw0E28TPP3lu%0AgszgQdRW88gSnZ8zDtcaPY4GydGsoPtks46jVqwuUg0QQG71zFeTsAVIwXHmJeu6QqXCbKeBjl+D%0A4MejV2THnjVk7L1uzzo4c0Mk7nkwa2+3Gy6Xyzh7U0pY8uJi3sdT8yWkS+a6Na5lrn/mpkrcuzN2%0AywAaXX4Z9WiAOStbEkpRl1+I8XnXo9ED6WD+HqPfIqcu77qu4/fF7wq5lDjTeT86tr0ixqtmPaQ5%0Af43PHk0nM0MuNE04/N6E1hrrjInVwtLNG3MVHbHG/bwQAVz8fCnUKSTJMqHkBaIJtXU8Hgda53hx%0AWRas7iAc0y6lLIBwz395+wyANe9RK6TLyI9s0g1t7toW/zu9a1j9FOAy8jRft/ManBvKcc4ESyu9%0AWyfvMYZgA86Ny1qdXFGYc8+NQ313Lv7U63dhCP3TAP4EwH8kIv88gP8RwL8L4FcTyPNPAPzK//4X%0AAPyj6d//gX/tzwSEDDacux6PB0VCXZ08NluIc80d2jPA6RBrtRhduj8G82BsOO/k1p3J9dwZz3oW%0AZYAfoq06Lfq0DIwbGyBFXNNcMMRD7p307sWMblNVsbjAtYiiSMElX5CRUXGg9ExabvfO4MGzDkWg%0AxbC/VXz+7Rfky4L1tgAZPGyVgr6Px46U7rjf31CWBVCFlgS1jnJZ8Xp7xfXDKy63K+nHSLi8vuCy%0ALPjmlz/DLh2//L1fYi0ruyDbgYTMpHrrOLYHvry94bEdSEvxWtgLqxr0yhPJHKMME03u/aLURKHM%0ACDhjTdjZWZ+DcYykjSAsIeh4doeiYxa6YqRwsrMowpEdjrZUZ/4kfHl7w2+//x73x4avLy/4+PFb%0A3G6vQ/BOzemV/v/4Kwwwc9tP+AY8r787cl0bDziySsJ21TthkTh40ZNHATR1e+CBxotFwIZw3GDP%0AeSDVeE+bZlJdVwNhWRhvIwIp/vkmZ6QY0ejmgoY5+XxuBPuEUtLQSFEVLEvBeikuun7AjKLRvXfY%0A7YbLulIEcLlgWS8oy0Kmg6PazZl2IgJrFQpqe7xcr3i5XlGPr3G4PkNWRVKabVsnOyhYFRQeriNx%0AKJJhcHG6nEkHTQS41ATZac8CT0QlQD1S34+DxXlrFVXMHUKmcbHxvE/au/pzTML7mnMa94mHevJk%0ANgRAz+Rv/hMH9DyjHgnlyQrhHgxx37iWaStNiZnDmFNXL6xaU0p4ebnhdrshJcVR9yHirKp0SBPa%0AqnYvYroZRzZax1E7jtZwKxnXlLCoIBkLhRbXyW1DENHZjQkdCdSb2c2w9YbDOoqvv23fHXxR5F4A%0ACRe/znvs9ynJ2XENMCESjyzZx/fOmA/w+3USZj7juQt2x5iLPo+NjM67EWzdbR9sI+BMimfwZY59%0A8ffe+5iFn1lc5LEAwLPGRJwp6Kd7S3Qv5985d5TmTmBcH93KCOLKWEMjDGFdF+pJ9cZGSCnIJbuD%0ATcRz+PU0B7XmqB5xMUGUwCcBUMFSqL13WVe01p2xkPxZybAMb9r8HnM9B6M0pzRo4+8BITiIEp1Q%0AOvOwKG47ActSMvKyoG0bHr2iQVB7RT8O4KiAO2ktuQDLgp4TkDK6JIrogiNL1MBKaMcU11XdFc0F%0AMAdwk9A1oWtz9ovrzWS6N0rmZ6pGoJEOjj7qpRHPMdiASelMRuANzqKog1IfzL6IryrqDjw2NRaM%0A42Dq2nQuujv0m1JCutzo4qmJ6zQl1EQg4mgdB7q7iJ4uLACchUrNtubXY6Ph4Ayg6GT6tXQHmQgZ%0Au97LHDTANZAKdVj2VvHYHjj2HWvKKNcVl5ygR4XOwQ8eFpOiwlAZnJmgV6NpgTSgURC2ARTObwox%0ANkg6nt/vaD5cnBPdE4XAUlYyLxKAImwKVviZ29u5R0z4vDrBKO0NvXuuE40DsChSAAucRVkS9ZIa%0AmdHiaIkqbYY1RLgNYOXenDlUgUbhbjLbBYvnEeKLraTQVyTg2JrrVoFMUO0NQEfugsWFoRts5EQq%0AdOPSocNxAkIZHN8ScTaDODYmAfByHXRxDlXv1NTqwQvBdM6SgX0xQM0gXaFWoZagnWs19eT65Kfu%0AUYwzqpJFn3rjvwMF+i+asAiA3nB/e8Nj32CvL07abjjud9RuKFBcS3EAN6F24OgdXQRHawDoqmtT%0AR19EcL3ecL16oW9kfoUleYxwH0eFOFsZB9msABmrfSoOeR8IMFP7tAy9xiRn7twx5eD+PIJJEoya%0AuZAkeJfQIdAWjTW+F+PC+QyYn57GAqPJOGm7nLVANHZjNE4p6h9gS3PQ0EcTj1pdFJmstnjm3YSx%0A0ZuhowbECapYpjgx7+fU0LczPsWZOIM+M/MpzumZfDADXdHAmJkw8b40seAWjNwkcpGZcfO+0I+/%0At+ZsqdbQLHKahNBOEzjTx0HCWneOqVmAr2zYxR4MaQG4XXsYhaSkWEtBjBLP44vxeeMsiDxqXK/r%0A7cSufM8Ii/uwLMuQD+HzL8i5AgjtKHFtON/XONkxzNV4vqSoSTRDtEMls7kgPEvXdUFeVmfTr0i5%0AoFa6Ch87dfQulxsJIrlgvVxxu71gcS2nbVs4fYkOE8MPXz7RndRz0BlMnMG8YFTO62r+3lzzjp/R%0AU4R6/v4MpvXemX9N+dysYzXHAIidZ2mQW8Sb+J4fnGv+zweFfhdAKAP4FwD8bTP7ByLy98DxsOnC%0AzCTUI3/Hl4j8LQB/CwCg8iSs9Xg8Rnfwfec8/jsjk713VPjhaq4lk3knYjHPix3Ak3I8qX7LCJBx%0AY1utELNhHzsv+Bk9DsRwBi8AajHsNhWJyKiVNpplKbgtVyKxnRTUrImsnKPTgcI44y5JkFZFz0YA%0AJBImpxqzQ6cIscE//c1vsB0VS1nxdn/g0w9veLscgCjWsiJdMjo6cmJX/EDDx59/xPJ6QckEgJYk%0ASEtG2xvq1mAZOO47jl5RloKylDM4ePCfrSbN7Nzs/mzgY3kRJJOCibGeOhghrjiAPt8su8+qPh4P%0AAGfRhSFy29CTYV1WLIWCsdHp50MDTgqij9kByCvFuo99w2+/+w6/+fWf4uO3P8cvf/kr/Ozbn+OP%0ASkF78A26BysYEev92Lyg8gNEmORAxG0M2SkdbjY9uoTTVhlAD3y91gizY62dAccmFzWc7JQpCRjv%0A6df5lE35dY2iQAAtBepz/+L36KQEmwMartPi1t7shPK/8XxKocaMTcwF9WtcS0G53bCsK15uH9zl%0AJg33kLglkfgAdLligqy45Sv6umI/drR2sEOuZA1l78p24z7ct50ufY0JDl0DaHncAdRu0G4UQtU8%0AimI/FuHUL/TOAykJD2D0BqtkCtbeaA9d2/j8BAcO1H1HyRmrU6zPDkB0Y/F032bmBXAmIWcX63TW%0Ain01syNU+BnmOeTmYyczU4XOTbyW+Lc5J2BdAJzsoBO0yqNDDgALArgQPLYHaj1w+HWIsVxrtaK2%0Aik0ViwDZnLF25g5IqlgdvGrWkBqw3++4Gwutt3pASoasCyQxtRqx269tdXAxQJqcM9SL7+iY1LaP%0ARkIkQ/H5932H9R2wSYiwct+ZUVQ9EueeElIqQ5Q3zqAy2I48J/rULYtu78zcCQHJ+bnLsqLuO+fq%0AnxKNim4tdvn4t90LMRVBdor/PLcf52KMPsb1zkWBCNA73cuAZ/F5DxIO/hTsuwtlHh0p3bCUDDfi%0AdqA/OmU2OmW8Pj7uY38gXDma7xURrpPtsU3Ji6IJk8Purj7Wu4Mgczw51/OZBJ+vx4MFVnLXwlLc%0Aucs7fHs7hlPSo+7Ya0W+XFA/fUFvFVkFS15xu17x4eUFX0rGkTJ6ksHuNDh7xhNviAyR/aDLp5yG%0AW0loMPDGh2sJtdc6DF0BS64PlqYE2/VYurgFvXUYGu3Ac3K3TBbZnG3ifgi9FU0UFiZ4SpbjKHSa%0AoR4V+745iymDAvpChoWQjWdLQUPH0ZSd894Jwkcx54CmCBxYYCAf1r8y7BMQRWGwXs0PMRY5XHMf%0A0koAz8GKALc6OroSoC0l8Z4fBx73z9gfG8rLC5bygutS6Ih2PAOFmjPWlxuwPXA/DlhWrNcryrFB%0AOlmKqtR+21snO6cbVFZkzWNMJV7bvqNDyEiTjtBoypksU7SDn0kLcueIorgLmUDAuQcCAymerXCk%0AjCpGhgQycRWK1DrSfkCsUVDZ94p5QZKLorjTmSGaRKdmRBHeP1VDkYYiSsPTZmjmY1qHW5/73k3G%0AZ5CM41ytVRZntaLU7oLnDjIYwdBkgGqAAWfDNqeGpJXA1VSI8wzoCMczwJtoPbQiO2LsXbzxAV89%0Al6JICDCgI4nrkLRjsMFtYlaIj4aKkSVHrZgG8TX78bLiuKy45Yx9u+Pt7TPs41cce6wHx+ebUZzc%0AGPclJZSUUUF2wuHXHY6j8TIw7WM+I2QgakJZ1rPWmM73fXdzlu3wGMbXrDvolQgzHGHu77f0BBgg%0AqPUUKj5BGkoRxNux5gHMvKHrxX6wVSIHUVXazvsvir3PxkXHvh/jfo+fcXFzc+ZNnE3ijUbF6Xha%0AvMlMwIgM9iS0iG+tc5TOm/MBiJ2/x++IBttGcRwEhazTrTnOX4wifQZmfK3miRk+sVbHOJ+chhEA%0ARg155lt8BrMBSHwPeB7BnmuhAUwZkVJVJbM9eUOhnQLK1kNugi7JvfoeVsBMR4yNtcXzk+cFc7cK%0AVYwR1JmNdLlcxnWrKj64+3ewlFvrbuZw3vN4DSa352uzyVCATKUsyNlcP0qx715TKdzRksYyEYuG%0AsULoAGZqAjHuNDZuU8FlvVIqYF2R8wJAcL1Ss4ojY4uzIzkSPupNAJKAsmRcX27QnPA4tsHoimc2%0ACAoi3hh7ZveMfRn5ybT/T3kIH98d8e8kl8z3DYhGyTPB5MdgDsd1AzQ94z58QoZEgHOS6v8dQOgP%0AAPyBmf0D/9//JQgI/V/io2Ai8vsA/ti//4cA/tL07/+if+3pZWZ/H8DfBwBJavMNnG9ojH313gel%0AMujmMbs4J9SBHOs0KjYCZDsfQDyQ2OxLyUgqaPVw4UNaSQu4CARAPbZR6BO97P4zPAQYjBikOTbD%0ADkqtxxDcO2rFvh9jJjLo1lbND22FNroAZC0oeUG5LVheF+AiuHy44OX6AksdTSq7aCkDzrrIWfH5%0A82fs22+gmvDl7YHf/Pp73K6v6E3w7TffQmkJge5dniyG64cXXL664fF2x75tkKK+eTuSVsAE232H%0AJqBodiZIo8tXlcFeiJEkczBiLH5fkLH4wyJyFpKetUDif0cBd78/8Hg8uA5cc0GFB95xHBzv8/iU%0A1K2Ni/hIDYNJFzqOmR/oKoqUWWhuveLL5x/w6z/5U/zlv3Lg49df45e/+AWu1ys+ff8bAjEioxum%0AYZsKjDUxZjpBNkqaAgFPsBkMkvPn2cby9fqjOmdujyFSgQEkhYz+2Fj+f+R8T7/xPwo84hxvUYEm%0A7xrpBMImHv7LsuDmei05JSxLASDOvuLvmNkn2buQyYO6mWIpTtlU9fFMD3CWxkcLgdkGA5Qd+GXS%0AO2nWUZuLOouiCEcvUilAZ9cEqQGdiboYGXTSqH0TDi51P2C1I+XODn3i4YQQJwWAhpPO74XPoZXd%0A9qOi7i7Cp+qW1M44i45UdHm909ZbR9JydpsgZKn1HXD2UMS+KIApckomVBKCK00FVYDmIGBeFt6j%0AybECQoZQjJsd++6iyuZz7Qs7PMbRrstlxYcPH/ByvY7Dp1t7si3d2+kokXLB5XpF81l9hSAJWZBt%0A31AfD+zHDjUCdwag9gPm7KYlZ/QuQOtMjMsD63oZieHL9YrlwyvK9QXwmXGARXQ49VDc+kymRGU6%0AeNs4eNlhi24rS1POvldoUlwu19ENI7PB3KbZzw0DYnxljFnp3Bkl8N2mpB7AU0IxH/TxPhwLAMQT%0AiDOxjLHOYxgdxM8D7OjlcBcReUpIA/gLZmrEne76MNzjgKGhNiYNYnhKXgBD3Xe/hoptu3tCB9xu%0AFwcvo4Pnmgsel2RooYWTFUNRNE3mhkkA+/G/I3ndtm2cz7EWZ7CztgqT08FwfpkxDqWSsCwrR1BF%0A3bI7I+0bUhFIWXGoz/9nMn9qI/NQRbCWBa+3FxxiWIUjY00SMkgf15KQMtWwlpQAIwtZE+OnJAI2%0AEYoJrPKs0dEAIMjUBKigAPO6FhRkJoMSouIyOuLtEaw4Sslb5xgWgeaI2T4iIhzDakfDtr2xoPLf%0Am5Sizse28xpzR/IGU2jSQQ0P11SojXuMZ3UMhzlDxvdBjCdJN3Rt1F7zs++oZD5kzfx9Q1cMzizh%0AiG7KGbBgBFTUYH3ycEDKggXKXGvfIMcDKxpesuKmigWGw6jT9HR8iqAsBa0e2O47C3LXYCLThiOC%0AzPtC5wcjXsi7kbHaOgwyinARIIlBnUmj9eDovwpKF9A4syN16qcFSBoMYzaS2NRL1iDd15H3fqUL%0AZKdOT3HAO1irKoKSwAYegvFJFx1N/FmOY8SZK8juaEq9Rpz7d4zFE5YTFWRQg8SSeu6jBNBiPcRI%0AsK8BFUGTjgY/x43gUhb4c7GRA5gJjgo09fVwdmb8KuK+gGz3kb8AWSrPZji4oGSgGIwMFw9ARsSR%0ALDdwzEhE0RtFe1UEll7xsSS8oNO9qldq5VX+DjHDkjOsNzzqgd4EXQ1YmDuoJFQB4anmuqOY1qCd%0AtvJzcReM1hHbJuOK0GeJeLhMTJS4NxjP+9QssepMYgccycI543OMoZ6se/5bau65M7A3l7OPug95%0AhuSaZMgYUgeu1xkFdoAoT8XtDI55oyKljOKAtih1lJImB2vSONurOxiy+cPvEYTHmQMbgadazxHs%0A+U/EmtFYhfjY7zQN0hvCaSy+FvnDDAYF0BNOYXFOjaZgo1HPzBAOFtH4vp1aLjNbKXKQ0zWPzCvW%0Ak/OIUfL1npAzG51wQEvlBK8IcBXWn8XPjS8Jj8edDmjKkagAfGqt4/OJyDB5iq8xn1S0Bmz7SYIg%0AiMm1On/OWMORF0XDRDOfIdldp5NZaw0GWsKHdIXA0OuOejAfSZm1q2hCOzqZQPed7KG0QI6O3g+U%0AhcBPKnQWg5CFll1Muvt+q73yufuUg6rg9fX1HO1sfXLfFeR0airNzKGxtu3dWnv33/c/M//72Cfz%0AaFjkTbP0zbmfZOyBEzAiO7mjuzbS+QyA53Pxp15/LiBkZv9ERP6RiPyzZvYPAfxVAP+L//k3APxd%0A/+9/5f/kvwbw74jIfwaKSX9v/w/6QfF6f8PiZgU6HWLR1+sVr6+vRDtdTwYAHUuERVatRE1neh4F%0AiN1lxG0hR7e3FI5xCIEe9UOOm+7Z3WzWOTgTYSC6WuYI+ECGxaAuUq2ZLiHbvvPYSgqetk6zbg1a%0Agm3QaOdcLni5XXH56gXllpFeEsqa8ei+oXOBSUaBB65CRP3L5zc8th3HVkl/M45XvVxfcbvcnsS6%0A3/YHtG2AErnNmoHKRCTnBSUvUNlR94rjUdG2jm17AE3QN6Pw3mP3GelzdA4Wi5uF1QABwDyCLJP8%0ABM41nIenqmLfd/zwww94+/I2igMzMg343Pjv+HwBCLtOW4BwDgY1q2i9IrmDQQKxiJTEu2SKuh/4%0A4fvvcP/8GR8+/gy/+MUv8Pr6iu+NCgspJcDyUIpXL9iHtobE4UANhyjmgi5qAeDwBvnCHzttADfT%0AF6ef9e8HYhGtiPjRAf749wgHP++xd6wUTQmQPlhZOZH5sziwmKdD8HJZB5CRs3qQNXeqsvPSVAaF%0AWXFq30RxWmtlpznGqCZ3DSQX2xUyBGar65Mpc5ABAyY7OOCi6u7e5Fo3BMAUSQsgTu1sQtDJO6NH%0AcxA3U2DOvHOdlI4kYkbRz0bBQ3OWQ8Qr8d/Bri/GGj4LWg/yDtDMNFEYGYTNe+jZtQMisZrHV2e2%0AUK11ONcZAJlEoDmrfR4mOacBiBw+JvTycsP1csW+V3z5/AkpKV5eXvDNNx9xmTqWAQiN3219jGxC%0AZLB1BE7HN4PVilZ3bG9fcH/7gmPb6GQEujjt24Z2HHgwNCAvBWW9Ii8rJBeUsuJ247jmVx8/IucF%0AeW/YfW47mHABts1sqaR5WuenwHNKZJCldBmgW8QpC8BQuE6pR1IH0GPG5y7t1FKazxORybXNQavZ%0AUYMJ2WlNGtcbDKxgVc5J43HsqNXGXo1uZfyb7PbWyV2m5u7yeU7ZWH8RGoJFFtc/dG/cEWwONfu+%0ADQZRdPiOYx+ud7Mewmy6cL4Hf//yLhEez0fOc2Bm2M6fB2BSTc2J8573xnG6nwKEXm833DeeqaqM%0AX0sqsGJoJtA9I2XBbh3bdwW1e/Eopz7CbgdaIwh+gaFqcQH6hAZFEwDZQSoDSko/uo649lhXtXGs%0Aiu1782d3Yvndi86kbCR0gY9IcORHjDCMqEHB+HVEolo7rbjFx9Lg4wJG8dR6bGiPHd1Od6dyuWBJ%0A1ETa9x3S6wBQ/aBGa4odFBIO1vWSKX6bVLlXmj09CzadO9p+4Nh2CkeLYJd9NAp6rM0eHUvef+mG%0AemyMI+aaMu7imVDRe4U2IPWK49iAz7/Fte5Yy4KPOeNqDXbfgbfHU5MJAI5tR93J2oGos6MO9HrA%0ADxMUTbikBdUERRYstqCgwMB1NL8M1EIydbCrU2B+yQmXnHFJGZlz8CiqWLqScRQNXQcxhJfjmkpn%0AkStGto1M50wk/WsUe34eiGGIEielpl3rjWylDEgDupLpE+KjKkoybE8cvXB7dzHxcS4DOig1IIoi%0AHMGS6frnvRyjCXMOH6MvwMk4Fd/vKkLwD0DrZaxL9aI/YpYI3zf5GOjJ9AeO7QusuaujKjRl316G%0AAKgiF+TlCjqEmk5I6NLzkiQAACAASURBVF3Qq3fnk6K/XPEhK1ICvvzwPRIMx76h7xt6P4C6QHpH%0ACkMRE0i4K5Y0zkPA9ZvmHE7OpsA8hjSPGEdeFuyDdV1H7I1caF7W3TgOFMBhgBLVtXlCV6/1GOPC%0AyKWWhZoqlOogCJVzpkGNdTqQtY6Gxnjr8ZHkg3PUHTiZDHNMfz++/LRWJPRSso+E+rp0gEZVgRKG%0AD2y0ZGdJmamDnHNTNDG22llIz021YAHR4TRyr2fAiM8FbFLhx4yM53rvxxp6AAagQrbL86jROQp+%0AskVin8ygSoDPwdDvvePYdxyoT/cyewzmusmo+4F9Y7OcNUofMbn3AsCwLGySp5Lx9kaQqPcGTXno%0A+wHn5IwZBaG3bcP1eh3g0OVyxdt9A748BpAY/3Ze2/Ga8+Uzfp7jTda7f2ZvSLsmVZITTDxax77d%0AYa0jF5owiL83BcTpdtg6zV80JayXK1qniDxMkLqhLH4uByCKiVUTTZuU8Pr6OvKS2H8z+PPEspnW%0AWzzTeObxs+/j4hhjnEDTed3OzK65CTl/Pe7k+3sdWMRjo/TOduzTuNnzfvyp1+/qMva3AfynQoex%0A/x3A3wSx/P9CRP4tAP8ngL/uP/vfgJbz/xtoO/83/9x3lx9/KW7E2BhOjQ+0a6b1xY3LOaMfFY9K%0ABfu5UDqOA1AZribBDAo0NTZQWCyehSzpjiGS27shdD84q3qgVmehWHuH5FKUt6SCnLzA1jRm67MI%0AR22geByJCH0k953zsxnm1EE/NIQ04pIW6CLIl4SGA9vx4AHcDcuyol4MqyX8/OMV+JViXV7wzTff%0A4le/+D0sy4IffvgBnz//wP9++R6GjrxkvNyuuK4XlJyYKOxMFnNJPnP5BVt7AHdAe0LdOtpGwedA%0AVSMJONlB06P2ja8yjdpMQSQWfUrUlbjf7/j8+TPatmFZL97xPcZIoeaCJSlyy4juZ0JC79Xtowny%0A1X7gsB1iTinNiYLUhUn00Tv2xxu++/Vv8N2f/hq3l6/xT/3q9/DtN9/iD0Fr9iVlCPKYfRdnwIzP%0A6gmdaoAtp2Xq6GjwU44u8XljzL8+J5/zvRMHDwWwyMyMWZojxdGltXf7J+77TH9dlgWa0ujM5XSO%0Ahq3LQq2NAI4MBFWUOglwtgEPMRvJUDh7iAtjktYa3Y4IfGTeoRoq4GKUPyHM5n+6dEA5KuexnX/v%0ABIewY7DVmnfGzAExTRmlCEQyFIoMAmCcUfaKTPh9kdBTcTqxF2gGdXc9uAgm7+OSM4EOv+7WGlKl%0AhginZ1040zuhAB1b2KslNXkp1Di7XC7DPTDW/PsDKA7piH2x/vbJUWPMi+M8tGIdRJy7Xq+43W6A%0AvOHTDw05pdEFYtF9APIsYKcpsShICToBLwMkmZN4GPbXr/Dp0w/4/PkT6kF2SSkK6xWtUixUALzc%0AXvDh9SvvDCpSotjw7frisTvjmgW67bjf79jreQ/oelanmIOn+BOHaB6xnUwGsn4MCh0jLyZkCGTh%0A+uC4rmBrnhBbHaOTvTUcg0If4qjn74xu2vwcYh/Oo37HcQzL3md3rmfA8T1QwiJSOMrgjC2ejd59%0Ad1Zf621KSCl0vCwnHby1BnjC/T5JEFC/K6eERykUTjUbTjiPKWlRB56f3sP/fnOhymjmqBfe2UG4%0AAAbQurvXkUkX+kDBWIyEdT5Xs6YfiQdf1osLCO9kBNYGUybPzVwXJ5M+rqlgqwe+3O/4AAdyO9B6%0A9/VasAiwaEHKhWK4oJCuJWHN2QhylHSurRmUk5Rc5D+KKC8wvA4yZWzZd4PVg2wfo1j7vu+ox8HG%0AUBfGXIlxDHAcujUABK9LdoArhJwnIE67665lCmIXEYiP/6ydozb+4CCg3ospxfr7sLM3LMlQEhnF%0AWGj60VvDkhIua0ZRCnjv6OAgFpflnoBeyaDhedxOPSQR19ww7Fb9+zZA6VMjzsjMvH9B/fwJ9vYJ%0AL8uCry43fAXBslUc24a+ESSaX23bsX++Y1HFkjKOzKNUPV/IKmhe5KpmLLpi6QukCereUNby/H7V%0APA9MdLZqwHXN+KqSSanZ0BRAWdC04GgEArN/Vn5udx11VzRJ4lbgfYBi6mejqo5rLcuCMoHYBkMW%0AHaYFBjiAAIh0oBq6dmeFB8jkoGlX2nE3uMA1GTkU1gek08Agi6BIQhYZmmdzwaLZ/cUMAM54YhaM%0AMxn5+u6s1JIduFSD+bka4yFnU7h7PmXUDPQGXhJgOxTNHe8Qe8sBoO6NQUDQLJh6dDWjuDnNI7qP%0AvInRVRfrAhFD04S67fjy+TNSjIZnV7cSQzb+XXrnqKTfUzoTAdpl5DuMp+LMhOTgd4RI5gae6iNc%0AkwA4m4FueAI2T4PRwjXY8OXzHZfLxcEMYF11jAHlnMHEpQNw0L4DWpgL5EKWN1kmGdaF+qVKS/oT%0AczmfnYcIP1O8tmoOFBmNLiKnDWbWMyPC3yL+IiBwZ3KGIHFHOnqns5hP0WQhd495p3jfc8p7p4J5%0A3AMfMz4ep24s95cgxthC3yjqvLF25bRdD9Am6tCfGhma6x2bzu0AfWaQ6acaOSP/jLMx7pE3K86x%0AP67ZnMn8JXBBVjF8/3OkzcY17ds5Qp9SwtvbZzzuDzRtWNd1CGS31sbkTdTO8+fb9wOaygAuY3Qu%0AGEKjLtPTVXXWYRKvieK6BijiWLA0v58x9eDnQa0Nj8cduinWwkmhMamgbIhsjw2bVuSccdQOaAL1%0A6HgWVW/ciTU0kB3IsTPzPj1rjHDUizU/r+E5r2L+0gd4FPslPv9836Lp1SYwKF7zWjr32UmSiN/1%0AnF8ApUSdidEwPg6O9u1tZy2EE1Ti285s8B+/fidAyMz+ZwD/4k9866/+xM8agH/7d3nf8x+9QxBH%0AAHkGFmqt+PTp06AwBhK+7zuTWBeqFZEJ/bMxUna5XfHy8oIPL69PHbxYsDPVLkCkACfiOuYAEMyl%0AWacIOHUbBviRdXSBSCvdgaOjS4OWCyQrXZCsMSi71k41w3FU3B8P2GdAD6AcGTe9YX1dkRZFWRKO%0ACtzrfYzTqCquyxUv1w/4+PXPkNOKYyPS/+m3X2D4hE9fPuHz/Qve7j9g3x/IWbF44DUYqnVosKI0%0AQxcmTPEcWjNYBerWIU2BFptGn57ZCRTYUxAQnPPEI2A6sBCAXAhI55zp1KSJjiL5LHA1EaQDMI3r%0AMBkQUSTwTJRGhoj1BvgBvVwXlNsFqRnaXmG94sun7/HDpx/we8cDX3/1AT/72c+wLAuO7U5wTwu6%0ACMS662YAEDlFhsXn1eWZRssFDQcgztnl8XVEdzaqhfENR7Vio/jX4zD1Llr2bgG8gUIh4+L7KAJV%0AdqBnosG6aGlyllBZCpboOKZEeQoX6FMBaPWpzr5qfoB7IgcbrjCxH3KOWXV/Jj5KYT0U+9vYs09B%0AqzdIBXYxH+XxWXZ/xuIJnwA/GWwlheiqjo6DKBlNvXdS2F3bo0ch6IWbeuef3R4WV4dhMI9yStS5%0A8Zge8UNVsEiC4XTaG0HcQWjxAx6gbfqHDx9wu92eDtb5EJ0PjllnTVWd3TEzgk7r2rmjBQCXy2WA%0A3RHfqo8cjBhqcFbQBKophVUlJ/DwPbXXYMDi1qdwEOI4DhzdsBsIqIjgsi64XBa32zXYwdG/y+UF%0Atw9foZQFZoAKx1SRFPedYv7Lso77ENc94oad1q/JNY94P04mEUH/TFD4/2bu3ZbkSI4swaN2cY/I%0ATABVZLHZ3TP7uP//Mfs4OyIrsrIzbLKHLACZEeFuZqr7cFTNPVCc6X1ZEWY3WFUAMjLC3dxM9ei5%0AuFllHJ6Uth73iRJD+rAVCLpmmAV7xZvS03MeMgViGgeL68wijV8/MoR67wTS7HkyNJwir/5+z99P%0AcIVU4JiyxZpIiWbl8N8XOxddz1LR+SsKankGViQdjclZsj3GeDLungUdnr/ijFyW5UnOFoBzMP7O%0AE1QATPZIBNXOJoox7Y04+mOi/tyox4Q5aUaYvJubn48wqI0o6pSYRLJtuJpiqQuq22usJrjowAOG%0ANVc0l2RmCJIOdKd62HDgRyLhLZ/2JpvN2Xzu4dHZzpyAcV/TfUe732EPn56O4WbVw2WrUQ+xSQpW%0AYoY3y8hIyr3R2oC4X52NAfEGXhwYFRFId9+pvju70WYDwqBnypiWGns1a4E0FLV1Sg+QkPYdo3XU%0AMbBKQs2FU2cdKN71CgTXlDDE70UUtCIEMkSQ0NnMV/dFdAmIILvhP69x7w3bpvioGfv1BW9vL/jy%0A+Scslxc+h7VCXih1OH8VJKApmnVIZag8z7eEjOTy5sw49Vqx5IpFF4xHR3iJnb+ay+KXukBrxdg6%0ABIalZny6XhwQMgJCVtCGoSBjzQR2BMp7lz3EIScgH6yCAMzD8DnnTO/ITMZ2yYcvloG+NuLm0nCe%0Aa0kKEYXVU0PORTT/XaoPaUow25VTdRWQ/euAghoSOs98g7NO+LOzAKLh+wQHuX1I5b+XwCCPYYZL%0AFkj26HpE8Iaf2zjkozD6hSShbETAlLOsbvBvw6V7/EnZ30NXyvniloVQwhIBhGYK1Q4xvu7ws38k%0AwUvO6DqwlgLrDQXA9XLFtTD9dyCjYiBDfbAjk3GARKYRS7eo0552xVkHlnq0XfPzgmdIrLXt8Zh7%0AaC0elX1ah+d9c/rGeV0z/cxyOawzHCyO/bs3Ds/itSJliswuTODvx199dOR+nCFmeD4LTsygZzDo%0AOH9UmPyHOTg+mKI1HVIrnqFnloW564LXQOdhrB3snfMwRZ3tdGZnc7kdvdyPZ+yZoRo/6+wvG+8v%0A7l9cv3VdYQCTUk91XIAFZ3Ap7tv5+szwHXhtnSh9zqmgea18Hv4N5blyuVxwvazY3NsxBjccWFWI%0AAK2TSLHmC5alYoyG++2G1o4k28MrdJmG5/F1JIEWrOsLwoMq+ptt26YMfPZ4J3Dk3DvLqbY8/sk1%0A17sTEPz7MPttrpPeqfKoDmjGdQfojxTPwb41qChSogSPCZUNKTHRDxpryutzEDyZ4TQh3/Qh62T1%0AuP/QvH96eHTF544h3/lZmLX7ae2ca8Lzcz1/4Xl9/z0mNvw1Awt5PDZs2wPDezMyqsJiAE/f//e+%0A/r8yhP5//RJn7ujp4sbDBzxr6+73+5Ox8HxIo1E8o3mzGKVXxcvLC37++Wf8yx//eYI5t9uN0cR+%0AQaNYv9/vlEfg2MzOFzMe9HOM5I+b4ETmkkCTa/jV3DtkQFGQS6L5YKkuIQO67pDeIYNF3v12x6Nv%0AaGnH8lLxxT7jzV5Qe0EdFa3veNwfEOEhKpI4QeyKvg/s+x1fv75j23YMl8t026GiyAW4vF5wuSxY%0AV8ax7n2DNkW2xAlpIiuJi5wpNWNv0F1hu6CkxYuSAGKewTNJAughmZkN0unQUVXIEOSlznsQSHWw%0At0QNyYu52KDHk147kt0GlrqgJJqnCjwOVRIsk1aYi08EhYyv+OyP2we+/e2v2B8bPr++4o//9E/4%0A9Okzvo0wXTQIMjBI/Rcv8oMKPzfBXFls+KTbaqFXwWQGOQAEsl4Af1hjE5wFFg4cyMwRX3hTE3Ry%0AmUyI2GwCHIj1e552TIr/acM9pthRTLFBNnWwaF1cguRpESJIKIi4Um5K7u8zgVGCVJLLbJbiWWmd%0AyXhDBxunp+aZZS3/XjBCPMUjcWKU/VliQ93mZwQIfJ0PeU5EGccJ8yIUNDOUlNCMZn7J3M9LFZLl%0AmP7hKELEBCg8ZCQdkd8iPm3OjLyMw4GsvoQO9z6YE8DDKD+mMlHYnWmi5wOB6RD5NHV6fr0AfALU%0AfjweUxq6LAuZQQDe39/xeDzYnKd8mPi7SWEfjYX2ac3kWpBzYSKRmoNmlSb1zua7Pe54v32gaUfv%0AilS4p/z09oa3l4uzcjq2+4b77YPsKyOoOZlMy8WBSsO+kS11fh/x2QG4HxKBLpNjT+b+e/IQmAdm%0Ae2p+geeCPEmsQa69Gu2GnVhgACOgl+oAjKH1Q9Z2lnedhwRRaJ6Lh4wDSI7CgH82pkdIACGTEWAx%0ATj6dn/7MP00i52cPMBVIaZ/PRlzTc3E7X+/0mrEO933Hx8fHbELi554pzz/+Ok8Cfyy8fyyG4poF%0Aa/d8L8OwOFjAk5mWn6Go+H5J/NzZmZpMDSMTEGIY3rzpaNjbDksEg7V7o5gStHcMGxjo0JT4CzI9%0AWgxGU1sd0N6YxJQSmR8JPsnt87NOJpZxHyfox4mk7hts3+mR1vsEBJZE+XZKPhPwfT/ubxLxpCrD%0A2DYkMywATAxdBrq1OVW2Zmh+zVNKlAbPs/gYNIgZYB3WGQagk/FhSKqoUIIoQsNrTYakHdexY3Ev%0AGE3AKHzTlIRljErjdu1k1SVxlpenf2oCpLj0CC4jk+TpVGFLrehtx/7TF5gZXq8XrNdXmFRK1c1w%0AWS5YL9endVElIQ3QyFnN5W8L1tqRrTk+KPPcOq/nZam/AZh6a9gfm4PSA4/tDsbAC5aSoagYzkDt%0AzhhZILhKnswkga9rivwA9WGhAzwwnr8CevDQowioGsbeLsmajTWQnXksMKTUkUSnRXd8pvM/p8TA%0AcDDK1KA9mA6sVTECVHafqXEAzloysjeK/kIIL5YodZJEba683zlNPyEVw4D7qhi/x1LsSY21jwl/%0ATdlPRlVep6FM7ssuI6eZuQOw4mwNvwBqvKBjDL4XoWRuh0EG46nvY+BaF+Sl4mVd8bpeMNqO7baj%0AwH0NLWFBQXePnVoKRs5O/Qt2zNMG7fvNmGb3AE77PdM6z3vn/Xab4DlwYoyc9rrPnz+TFe3N67Zt%0AlCguC5YFKAuleVEjJCGIbgbc3IDfjGmQqNyDa61eq9uUn8XgxLx2ij4pZ6asnT1iYm3pD3v/BFD8%0ATDW/F0y2I1M05NlFmLbHs+YcMiNTHjT7PRqB+SxVns6yc1/4JN0O6047ACFK4Cog9nRGB9gRnzfq%0Aj3MTr6oElBcODmpn/RTs3bNptKrOGnxZlnl+ziQywAEgsi+n8kUPCfgEKDrBxfB6UmV4Q8jZCfTA%0AXyNPFnpcj6vvk5fLBWYkThyD3DL76/jvqKWZPmsTENq2De/v73h/f0fOGZ8+ffoNeKaqaHuDRtKI%0APxdURThbUBVd1feAYy8OZhO/RVALPUnnMDC7n9IYDnL6aTGU1hYwgty4QV1BkysJCKoDe9u95uXe%0AFfViyF7PtUtJR9pcAEJn1s55vT/VQjH0O4FlsXbie+Pzsc98Hgb/Zl17P7DvO3ZXzPDn+lr35ybX%0Ao1c+20n8z77+IQChJLzBvTV0dxk3N0BjY+Kxs0ETBJvNM2rblekwNiJGnptJXOziMhk+1KTd9TZc%0A9kV6OYDJxAh2SrBQzrtxFN7nBu5M7X/6EkBlMiOBfDBIQgIDgC7oyaeNI8NKB7Rhbx1NO9p9w10/%0AUEcG1oGH3rBcKtbrFQrD3nbUmlArF2TbOmy/o93/itv7hq+/fmB4OoSJQbIi1YTL24LkD+P98UBv%0Au6erAWtZ8FJWWFY3rh+QRHp73wfQE8SoWRXk50ZFqEvnB08sXE6FxwSNfCOfeuqRoUIfiy0c8WWF%0ADq6LpRRPRfFGxNdFTkKAJpDVJCw2lFpqGCdmOQtyIZuQPikdkIyaM0wM7XHH+9e/oj0+8PK7n/GH%0AP/wBv/vd73H7eEcSQ60ZbfPpTaLRoHiCCwsRFrgpZ5rLaWYhUTJwkhjxEHs+5Ccafr6Mp84v+5qh%0AxdVJE41IOfGfL1EI5LmJiwQNOZILWHDHQU92FuIpg3n6RxJuoJfL6gDYkSIkML5mLgR2zIASPY//%0AWV1QPRIS8GmcGqRR7gWfCKSUD9p7EgywMTK4r8FgsZuFkpMUzKGhyHkBpENcPndQJP2zp+KTO0D0%0AZK4WQBScsSqk9A8YDSX9/rBoSrCYtuEAMcZggiBBOdf5+1YSB+mMT4Yd0zsvClQHHvfu+nM2SnVZ%0AUHLhM+P3LhggpXhj5SkcyenO1bXVMRkK2QqjSRuu1wtKIfjzuN9hY+D15cq0vH3HvtO/g+zLZ3Bz%0A9I7SyqSxa0zQvIDXMdD2hsftgfvHncydlPGyvuHT2yt++ukz1lqgyglGSwOl0kS6D4Ps7qNTBCUr%0AijPZRh/YHpsnNxVPJzuek8WnQyknmmjq8XxxL+Zn7/04eNUbiGCTmI25ZlI8bcKGtEokIPKuR1Jb%0AAKrVpy6SxlwPwWZ59ho6AKX4paoOqp4BKxoceheEMIg+F40THZZDsseiQ9G7+XqICVQU9pH+aL7u%0A6hxU/FauCRQvtjjpqhMQejweeHt79aLSfGJ4+O+cmVSAYN+2WTBBZLKz0tM9OkxRqzMTYy23lrE3%0Aeh301qc/WTAQfqxtllqgumDPAtXkAF/2CNaMlAytb7yEAnT14jkDedBgNSXBUEPbG/bRcUdDX2kw%0A20XQ0GlyDMUlk3mmpoy6DgAXZD9i8hdOwKMadHjBajoL9mtxVqynPuWUKDVPaRp/l3VxBg0/rw2l%0AkXsf0McDAmEEb0noXdFDRjMUlrw4HTy/MwxrqSgnBmWEZ/BdD7ytxQHFw6y1CGcWS84QKTDNgAFL%0AJejmwpppnBygD6WW+zznkzhwXzgRt/DSEZ914AA2k/9cAVjf9VcAhpoyUqroKtiVPJJrXVHXZ0Ao%0ADUPaB5JRMpZRcCmCy7Kg9BuSgzM6hrOJN07rh2BdLkj1uUzevQF6tAaoovcdFd6YJcNqkWxJgE0M%0AuAjwwk86h0gTcDHuSSbk2IqSPcO6JjO9S1kn5wGPdj/AF7Kyza+Zbw99BzAo8xI81RqmbKozFx9E%0A+SyY6oyzJgjghs4QxnY7Mimqnr4LJnaCgBUZHDFEkWM9ec2XxVClTDCIf39ANFIdT2yQY142mxhJ%0A4ju0IGlGBNvJ4PPIAlPnWR8N2BnsgrDoJsisKEJ/J20dkgpsa6gGlCzAoIF02x6ACbJx4FMhKOIN%0AcyRBiYdTsDn5DZvnzNydAE06bC8m8OLMq1kjqxGA3PYJbvB7Kf9uewOwzdQ/WpUx9VJaw2PbZx24%0A1BXXK+vAnJLvixwmtn1Hyl5b5QwRAsnxHlkLVJbzPq5Uf47Vn1HgGJ7B3LA77nTUfcJ6Lp533msH%0ABcG1p1ZmEtvc44VDV43XF8xnJNhDXB+Yg2aYyy5BpoSko+YlQO8NuEs3U6ZHUa00oB+DTOS9NSct%0ALLPOMPdIC4aTgNd/WfkA1nKEfOSU5753AACuUnDZ077vEwQI4HVvHjbhva16Gp+6j9VxvXndzMJE%0AnIOAkAsNPSRbUeONMfD29sb49WXB7fYxGUjx3gKciCENQQgO1rgm0lNN8+N5fgZWQuZvlpCMI3So%0Aeq0qE0ANM+mSD5leyhV1MZQA0iqfNzIaDdveUTJQcgUlggQ/c2K6MO/3oDeiKb1kBwctajrZ8m7P%0AzffvYTBnMCilwx7BzGY9E884HOwP0of5aTqxgdjHJIbuBzvS4n8tLANYvwB870k8oRAcIeyNYGPr%0ADTcntCxLxbpyKFykIJU0U7x5b/Affv1DAEIsgDKG6DwIkmTUZUFKGfu+YVdS8IpvWsFyjwVbcsH2%0AYCLGcqK18xDgQ9Z7x8fHHY/7f4MOotLm04niSTJQnd4Uc7LpxfFZohFN5xkFB54nziICS+Ak2AyG%0A7gZ5HhubfHLYGupSSEtVSruulysyFuTeYdsDrTnl/lIgXtiOhzr5WNC6EjBZ3LAXBm2G2/2OX//6%0ADd+/3SBCk85UOHGpNaGmjL533O833LYbDRuNeveX6xV2eYMuhrQkqHZOTkeDDRoVJvFoad+Y1Vw2%0AxAswmQaWA8DxM9MlR0Mjevhwmr/db3i/vaN3MiJqYTKYYmAMoO2+GSfS9Gs50ptKyV7QMLqZ/9eR%0AE/0eSi2k7KYEE/cpcJd5GwP79oHb+69oj3fo2PHzzz/hD//8L/jLX/4M7TtKzeh7FLTZpXOMA9ap%0Af3UTMI9Pl+SNo8Rkjo+1RSzafAoEkdYV6+f8KxpDx4B++LPwCjkYAFGTJC/Kz0BQ/Jk4Q0McaMrJ%0A2T8h6xUWR3zukjdTZFYxkYJAW0pArWQMGbjRppRRPI5evfmq6wWWDNkUiyxMDfDPHxKQMQBNbv7t%0ARUuS40A9gB5uwDQ+dPkbDn2uiw1cWUdZW+yKpkYfEAA1U4McYFoympwaCHaQ5nlEhwcgFHeNa4GA%0AzWiH1KWUjHWtUPeaiWLwAIMU2+M+D8547yIgAOrgQvJCnN4LGaMkasZdepIKtdKqA/v+mCD5GN3v%0ASTSKGZGwt9SCl+vVi9NjYszn55gkBICVnWkhXuhFIdcbZVh935EgWNNCCa0IshXkkTA2xb1t05hY%0AFajLBWLAvtPsvxRO1R+3B5rH7Q7VScVf1uW4t35/i8vE+kmWeZ7MnBk5MRnrnRLg7KjrZH4JD1rm%0AA7NAOYwZmfoYLKOUBGUvcy8PZlHQwcPTKoYKcV6cp6Ywg4lgcRP3YEVSJiZc2/4ch38UYgdNAQrY%0AfI7na/taT1lQE+99yOzIWIlVewBKp94FgOCyXjH8fby8vOJ2+8DjccO23QHYXFPhdxTMpbMnQ0jS%0ADmbMkaISDUQthWvH3EQ73g+O+weAjZaxGL4/OK1dlwX6tH8SLIBykkxGYUfbw1cqIy0Jj/bACDq/%0A6jTQZc2RUOoCKL0Q+rahq6F1RV86egI61I3gFbksQM1IhXUcrwP4rLsBqqlCO0HoBKB3A7TM/xbx%0AdLNSoSnhKr4BxtkK38czDYuH8ZwPFoLmAkhCcznW61Kw1kKGDhY3RGaxep5oJvAaMiWR7yWng5WY%0AZeDtWiHoT8Ow5PtdTcUbIvqWqJL9mpDpVxR+ad7gqDX0npnqAt+PS/aiPJrIA8iEgwn8efwnhptz%0AJzALQRXoDWoJ3YC9d8i4H1O2uPMqyMNQUuGAC8AG+ubFmTCaobWBJglWgDQy8kiesvR4er22b7jd%0A79iU+2heCq4m0Arsg4yfNAAz+ivVlLBCsCpcRjjIAoLCxBlhYnNCHYrClDKKKZImZB+KJj+0snve%0AsYlwkG2CaICNLyylTgAAIABJREFUDug+9+oYHAXYP9naRkBPBj28zCVcYgpYgvlASS2GrQ5w5GPQ%0ARC+9eA/HuRE/O4znBQa1nbaH0QKphkGfA/3ZpWMn3rd5868BuAqTvtT9tDw6XgGosQYVKMzPhvhx%0ATJAkYw2+3CQXFFE0HVhSxW4bwalh2PsOjAfuHzdcyidAKlnAklDEfSgTvTYJlhYge0/3vATnnhgg%0AwdyzTgCa88YAA9ZlxVI8JXHQU+w5dp6Nbql1Pk+XiznhwgFD8Hzm/v1ASgmfP3/B50+fUUqdA7iU%0AErb+IPCIDCSb93nWH2B9NwEN718y8vS8mZIwVQxg9kTq4EusrSH0jsoBqvm1Gg5qDY8JB+gJFR9b%0AO/cZCKU7h09lMDDG7OvU5eGmJxZQ8R4DAmsNOrxvk7gXfCbWdUVaF4yhuG8btrZja82fBdZ+wxg4%0AcmZ47L2jtuHnD/dassYpfQzvUbOzb8zByIHRA5BD1AWPx86UqM4gAT4QXFxmhBuyODO9JPeTUmzb%0AwXiMX6ZjekyqDg+HWbAsq9c5/PeQZMfaFEnzFxxgyqVA7TAyv1wuT0bMjwcToSOJLdi/ModQwaAd%0AfoYrI+MzB/P0a1zm9yYButuVTOWDGbQ1jK5obceywFlEzgrLTKUNcDClBIOi9R0mhmrOFvbzMIbi%0A2WW9T0+lHP5HMcCL6yCqVJ8Yjcsx6zvu9VPFEVtC9GVO/xRggkIAZt3H/jhkjwZVstund+Tjgdt2%0Ad5sMm0M0DiMTUvWzPB89YySR/q++/iEAIZ78BhNOslAEy3XB9dMLSi4oe4F+U2yPDeYms0MHm8/B%0Ahyj7IkmGJ/nZmY1yv2/YNxoXZn8ILy6ziCSJbbuT2ikJeXFZhye6jNbnwohFEQ3Dj9KA+MoJ0J2A%0AQ040boMZxNMIGOOcgcSDrY/B+NosWNeCXDKGdTRL+PzlJ3z+5QVWO5ANkivq+gKo4EMB6w/stx2X%0A8oLsEcW6dWy3He9f3yEGbHXhZrxk/PTzG16uFz4sw8hCenxwIxPB2BrG0rGvDfKWIE3Qx8DeBpNN%0ASkG2imSkhRwPgjc8bnIdE/jZ1KQAIFhoqClZEWvF7f6B+/0GHQOXdcV6uTCdRAcEi7+uQuSQDqQU%0Afh6YjXfK1acNipKAWoBlSbisK3IpLPQdDVcT8LkZuH+849uvv+L9/Rtae+Dt7Q2fvvyEvKxzo18v%0AFyTtgLHBmj5Ip8pZldOLxHrZN/rwmLAJMD7LNcQBm6Nhi8OM/sfPU6fzPw9A6LfpVNGontduMCho%0AVuibXkooOblJamIEaz6mtAkZkv0aSz7S81LmtHFSF+TUHEUk5Y77/YHPP/2MYHERZMp+0Hlz4e87%0A3usspExoEuvvWzw+NpWEJJ3SI8SzxS8aZPKfyQGh84Z4psUWK/NnQwgIHQ08JrgJAN0nCAAmI3HO%0ALk8ThVoXrOsFWgcp42qzeDqKQvchSVFcA216IrlfSiJL0fzvITm7UI9UBxsDOicSLAbXUp01x2Ih%0AmADVk8ni98404pLziVGiJ0quzPQuHopseLa9w8OQ8Pb2iuvlitvHzb10yAz4eH+ntNNIgQ6qdEw8%0A6+WC14h/b8eeXUqFuKdMUIZjMjlp3eMoqs+MmaE0f27bDh1HkkeAK3EfzmCLCCNKw3g+DtgxBjBB%0AlYPaP70bjIlPBiAvC32qekfbd+wbAfbwcoDZIWvO9D5aLitSJhum9QaIhw2UoIHTYyWlBEjQmvX5%0APUSDJ2fpW/rN5/6Ryp/KIWvjNWCceHdfPFKzSVnfdyZw0auE5xfXcTDzsksXafi43W6TTfbj5PAs%0A/YqzNCSPqjSQhD+vkhNqFfQ+cD/5FPxIf1Y3yQ7/pfv9jv22YW8NKVUONcSQlcBbUWcWZ0p6h5EB%0AWjQj2UA1w2KGNA7D+ClQToKaDAsEa6a0iywtpvNdFhrUKhQj3qbbAQ3dD9AP7vsjigxDqZneLi4F%0AS0Izb5r+J0p6BvfLIgUl5LP2BtOOpRTWGaZObxfkWinJ6ExpG4PSuHUtSMjQ0b0ZKage61vM5WFy%0AnDHmDIQpCTJOwmGY0tSSDSUBJcFZAwYY03eGAGNOIvj94iVCJFLxlsZ01aWc5m2QucxK1VkqbLIs%0AZWhiHPpj2yDt2VRaYMjJgX/QA0jdiyaXDIyGsRkUHQMJjyxII0HUJa3lWZqoathHxzBFWVeUlyvK%0A1qDeTEAHxu4Jdsaz0cbApsEA9A2TEZazQQj/ipAV5JxRkhtvC/f95OdrYUHAz2feuiSZLINkrOHw%0ANFSKZtI9fsyvtzf/ZGoRKSE7hefMULJr+hiAACVV5BSsEA9pUAfY3X9I1ZCyuRsKwa64f92HNHAA%0AjEx5b5QmUJOdFcymFGIuL2ZjI0tF0nI0Xc6kE6NMTlImgyU768br0pwLZaFiBC09ma3kipcvX2C1%0AoPcNqh293TlOtPC8MV6fc6njS4NNroNq6M97kxlGP86PABByKo7re93iQznekqNOSxBPEzu9pDOH%0AcsqouTAIxJM6VQda2+de++37V3z79g3fv3/H7XbH/XbH29snrOvq/n2xl9rp2cOsqw/5enIfrwda%0AM5d7PdMOQtr9LJehlGmYs0TU08zSAYBxz1YMU+TBYVzK5TRASRM4nsPfFMM/l3F1sjzHGG6mHTJH%0AB9CEw9os0Wj7+xkEOxn5LkiVwSrmnJERDEkQ3JES/Yagte5AS7CRB9J8NPk9cT3CViKYNiI7Qd/i%0A5siZCaKXy9XljRWGO3TvQDJnvfhgafj+sCzItSLzYmDRwXtoJBZEH7zvOx7bhoszSEQS9rbjb7/+%0A6nsaGVplIbmCQzCqK2T44MtrTwJEBxAWktp933G73aaEbIbXxKDH+2iDQjXh4fK2JEBaZAJ2ZKkx%0ASUzVoJVxiaMzbXLfj/qNe6en4g5e/5h5lZxhfi2KJ3z3PjA6JgA/waAsyMkHgE7xD5/MYPzM2tvr%0Ax1TKXM8iZBAevlDmA0eCdh1HfZryweQEvEUOQEo4hMiJbNnRB7II3m837I11QzC09n2HJGC9rLhe%0Ar4ikdABkE5syadAHdiJ4qvX+3tc/BCBkZhjoSFWwJC6g17dXvH1+xXrhROf10wv++re/YntsQAGW%0AsiKnjO3Ogu96KXh5fUEvTqGeCOzh59D2hk03X6R1PrSwI744GqyrR/SpUd8L4Gg2xmEUFgaY4RUT%0AE/UofltrGE05Va2Vhy7M4x0ZL7nUxSmVHamwUbrfPpBaQl4XXGtFSi/48tMrPn95wV3fYdlwub7h%0A9dNPMAX+8u+Gv/36jrG/I2lBbwptht4FY+t4WV6QJGPbd2z3O2QXrIW006W+4mW5otUb9tsHukdN%0Ajl1x6zf0e4c+OPF/bI2zTUlIUpClolrmAaXUbGoUNr4p50xGBNKJPqeK5OkoBtLp9vuGtu/IOaHW%0AK0p4ojizptbKFJN9R3gS/T3PjnBfH8OBmJJwWTKWlc2lAdA+UFNCrgvyAB7NN46UsG13/Puf/w3/%0A+i//is8/fcEv//RHvLx9Qtvu6PcPUvb2hrWy6Z80VoTp3cAYBvzdKOyTiVg6vD7OSPoTECTizcMP%0AI6fTl9d9T9/z42vGc3ZupA7Zi3Cqm3k/wlB6KaEddpDGAbx9bzCoP0eUCiZn2ZhP8wYODTcBs0Nb%0AG8/IwaojnBIArskB1LDxYEOtzrwYo8P0SNtiE8wKTeAT5ZRgkjA0TcZWPMPB7BtnZH4WCTrNIgM0%0A7uqTBF+7OfFw0a5uesrr0wdlc8EsoaY+QCbB0M7WOQpwEUBC5qRPa1jteE7MC+4AZaLA4GFaJmgU%0AoHbIQ67X69S9N9ezN48OP5sD/z2w4Edtc4Detdan6QXgDI65mfN/5uHj+2WuGdflMoGd3hpSOZId%0AQ+r0rK/P1JTLkTQ5Tv4FUWTF15RqwRxcOQEpOCaeALB7Wsh8nck8e2bknSek8T5ibcZ67aNjcxp2%0AgFeUIXefAB1FQ4qH1X+2ms5mOpeM9bICMJ8+8++1aC5OW8CPjNQJCPk1j6CDJ7Dr9HcCfGEDedw/%0Av31zfTCQoSMlpmp+fHzwzPCUkZhgBehPFiIn5+bXKkwrw+eKCSFHoTh9qvxevL9/p4TRLWFDrgAI%0ArtfrLLrOk3YA+NOf/4x932DF5QWqGJ3P7b4/aFpdyQJUZUrdbXugv37BBsVj35CTkfGxFJbzbUBL%0AxhCmUSqKN6VsdLMZSh9sYsxQ3YR3SZ2AjGTIkueARLUjLcWfDzIZuifvlUKfs+qJpLDkYTs+9FAO%0Aw6RmCCj5CKZISfR0Kzn5NSOwOUaHoMOENZaKYQiZNgsAEoi4h6VkgBA0SkOxJJouB5geCao8290g%0ANySRvUOMYFBFcpuIYDPpScbh69cI8EDF07WAbn0uctaEvq69Yc7ijCkDQyy0oUtGlzhvWOgv6w9T%0AUOF+1K1ha9z3leN1hlI0DiOLZHQI9q2h7YbkTeh6ffYQEiGNv6kBJWHYwPfbDVoELSfWQL1jaEJr%0AdwDZ3zfBrBGaYtG5V07GjNcRIpSJLYWDmoTw2CFwkwXP78mvi4ggKVDEkEAmAP8/+8/jj5rSwyRh%0AtQMgeUpXSLXd8NcM3QhwwQTNjDI8OwahTPIxTysziA5PEOX7DXmNJDZTDhNDctRI2RnbUSOEkHsA%0AUgCQpWlqSLkg1RfA607181UduOljUCJaDyNmM0r3kATJpf5dFSqFw57eccsZePuEJX1Ge7yj3wRJ%0AFG9lhTjY0EbDbh09sW0cSaCaAS3oNjBE8eMQ3syY1IgzM0TQ23g6bwRk+vx4/ibxIAv54abP+SqB%0AihhwRaJmDE3e3t4gIvj06RNa69NbcF1XvL5+wvV6xfV6na8fTIbz+w+mV+s7Htvd995XXJfrb5rM%0AOB/DgwUmsyZR5XC8pOys23EM032P5I8/hshRRxqiofW93aKmDOlanJnCwSUE1gk+UU5HNkdYKhiE%0AgxyNupjnxugdzc/plBKjzFNCXS+zZhruo3PULOFxE/W/s0LPQyo7/IdUgyVzsOvos5nQxkCEHzAW%0AnndlqStW99dr24O1aGaP+tjoQclhYlzrjj469r15WhhmnDvAwWPrZErlklDLgpQTRtGpuumu93BC%0APXIq6NKe6sToMWKwuG3bHPLEmlxX9uvBbOMAgverlDyHzjmlKUPf9p3kAOs4pOj+vcklzklgI+T8%0AcJuLBBsDzXZ0DXgVSCX7a7MeRsJcPzoUzRrsNDwM2bP6swmLgBudwPvwZyz8s45BPYf4gRdMVpEP%0AGkUoK2+jM8AExjPNlRfqaikB0NqOx/bA43E7XmPJqJc39gAlFCC+F7siIyrjeJSPOvd//vUPAQgp%0AFPf24IRjKWSLXAqsAuVK/eL6ugIF+Nvf/gYAuL68wDoNoXQfUO1YXiiB+P7tu6N7No1egQNAaPs+%0AG+GgrolvDqoDxTWTSAlt39Db8QAAx3T6aPqOJj8egpjK7p7oQToZAKFPCb0NBNUR62HG9Iha0fuO%0Aft9gDbhAsL5cUBdOImEd2oiEXtcXLImFKrri9u1GxPpm+Pi4o++Ky/KCWl/w+Y1F/O3jhvQhGDLQ%0AtoG//eWv6NuO66cFug+XQRTkVLCWBTkVyEj49ut37B8N+gDW+sIJzs7CIudC2q54skWsxMTG8Xxg%0AxAaintKVvOjYG9HlrgOluo7ZFDYap3/emF3frvjiU/sw1VI1N73OKPWIKU4wDPCBz7WQRSaHdEOc%0A3VKSAP2BLAXLkmGj4euvf8Xt/Tv+8Msf8ft/+iOunz5j7zs0Z4xuuO8bSr6QMo7DvFlVPWI+6HrJ%0Am70ocqLxdo8XC6p+TGNOxZMEJXZiyb+ZigcFldroSCkKdlH2Zu/Z32pu4KVidQOy2ODIEAoJVJm6%0A4zE6VPj6+0ZWAE3QfcrYhV4qiPdCoCBJwpIzXl68ShJSLZ/YSgqcGwFRj/t2Q1LGt4MG7JrQEFJE%0ALjFqzRXhFmjiXkspAZInIHR+TqOpUdCo+sz+yOJeE0GphqKPA5QkGNAwDBPQMzO0fSAX/29h2kQb%0AfRpwzs97AqJxOlirMd45WGUmGcnlkAEq1VJQlgskP5D23aeeh6wrPkcYVQcYeL/fcb/fJ6gjIpPa%0AGzH3wRCa69jX2pnd0VqDZgevir8v/wzbtqFtDfsgGIFMD4SU0ow2rbXSQPsETowxMBoNRHPOWAXI%0AVpASzV9DfvXx8cFC1D9Dzhm7T16fwE7BTH8UEdSlPrGdzgEC1SWWLHBP1OBEfyGRglwqUs6oqqd1%0AckTG9qFzKHBm3+QfruVT8e+Lt42Bh6dmsuhcvZA49gd1QNZ8qplgEyyK7zuvgZiQDi+2a8pY1oLu%0AoNPlcsHlcqF/hh2ys/OeEjK2+/0OWEJO1Rubhvtt43RbBUnIoK2Fzz0A6AAeY5ug09kQspTik+k6%0An/cAdg/K+R232w0ftwcTz5YV6xrNBOVqvW2/AYS+f/+OR3tAKpkfpdBba1kKWhsYYg7I2QTRH61j%0AWyus77hZQx4Jr6XieskoYliTwKTChLqwiMi2BPQyYGLIg1DRBDtSAlrDUoDqMt0p8dGKnB0YSmQW%0AWl4AHUgZEHVafD78EbUbrO0ocGl1oreL6QCGM95ACVQtHDiR0SnT/yIAXDNPElSgNkVWF52LQDun%0ArGMYYPTro6ThOIPoA3Ew1LQx2WURXvM0FEk47FFVWPOEHcnenPM6SHg2cgWzIHaZcSRRDgd8FR7G%0AYJzUQ50tJJQu0ycQ6Mo6qo3za3P63bW7Kb+gLAu0VHRV9EFJX1KfjougmUI8XbJHVf70gKQJKI5c%0A8dgH7t/fgSUjv74wHasmehu1gWaG4awZNkQyDY4tgQzCdADQ2c83E2CriRL/AKklmEA++Dm9ufBs%0ASQBqgoNIc1nOa83X8Pvg95cUdZdIx/UTnt+coJE5Ev42EOH5nmNo5Qb1ejDkhxBwOxKPBoY2b+Rx%0ADEa9QY9zTkC2APGz7kwmxWY2/TR0dK4PxRwKmAaIKDDrsD4me7urCz2FMis2yjulU2WlTcS3rzSN%0ALhW2byg68POnF3y+XNA/vqPf77CN3ik5ibO3AFhjzaP02sz5WYbrXASeB0lcxuRgF469SOL5EIFk%0AAUaAQuZ13N8fCp6b8/CZO6cllVLwyy+/IKWE79/f8fXXr3g8HnPv55CESbJ6qieAIyVpaMcYh38M%0A94mGnF+caZyOJCU9xXKf+iaAZ5XCyCLfPUAo058wGnQyUEOWzhoiBr/xujoU6oAxz3T6yRBIyb6+%0ABQqmHsZ6NuPzS2AgwUzQXY4DoWjvqBMJVufEc7X6Gt+6Olt2+ACkcCCaDqsCvs+ot8ncEDNPvipk%0A2CcC+6YSFwd7V+j+gDl7b6i45YTQIHhZmHTZd/cC4wPeu05/Hw40iw9OYxib3LqBZzh8f+Fa5HtR%0AFZd1A0l8WFeDzSKUOzvr6jyUvN1us+YM8CeCIc41ZDIlEGfsodd1xQwqGg2tb2h9c7lpcd/C+3x2%0AZjJygEdCf8fDv2h47TSw7wNDN57FmWEmCxav9Rr21vj51oUs3hjuieC6Xp0VdDpHvM6dIK33Reph%0AIsnX1TmxNerskOpZH+wZjJHxJSUIKGsrcUPU0Lft2Le8HhIRvLy8UKHiqb2pFtxuN6ZeKoOeuN5Y%0AW6ZMQD5lm2v5x/7xx69/CECIDxkdzosYkgra2CG7oOwZ3RiPXC8Vr59eONEWxd4bUhFULLDkJo3p%0AlMwD+GTLN8fWSFfUwwBTVWB+OMYCFxHsIhN57SHLOCGAwIFiTw0ojs35LHlp2nkkNEU2BZaCOpsT%0AUjDrUlCvKydqfRDESl5oageSYt/v0LtApQEw7NuOj/d37Jvi69++4uP7HfsGfHz9K3QA15cr3l4/%0A47K+QFUA5cFNHyEyCVrb8O3bO7pVLBfBp9dXHsR9oJYFa7kAXfD9/QP39ztkLPi0LhCp2G2HdaOc%0ACULWUA6Gg01DrzA2VZf8lJyZ8oXDlExbJ7in6sUDIMng+WAgPbPhy+fP+OX3vyAm9LfbjQ/Fxmuy%0ArPRFGKNDtGC9sBhhc0JjOeiIZw9tNDKiQB0mtKNtD7THDdv9httjw+XlFS9vn/Gn//7fuNnWiuVy%0AcdNqvt9UBAVpbuSSC1JZOH2yMQ/9ME+cTf5pzQTbgImBwfABjkLAqYinr1iOBwgUuv2DPTWBjdNE%0Ans1jwrosBIScGsDC2zej1l1mQG13PgN7xqYbcG2+IzTiU42U6e1UKmUNpfD3tj2+x2nrMIweUyBn%0AWXkKn6iEZNo/yyH5SilxKj6bd8bJqjqyzlOMTfHJ8Lf3Pr1dxAtjA5F/83VmnuiiSrPg4QyhSEI7%0AmEsHDXSaQtvhqxKsmuJgX3W9f5jRhYb6AJqDoTie7icpxVGo1VnsDT8sGLvJ+xEAT+xj67ricrkQ%0ArGlt6rr3fcf9zsY7ni9VRb5eT94Ph+z2DHjXpQL+/tre0PaDBq82ZtRlmClKOuRZAeTGGpjG/c6v%0ADbCmtYZlOSjt27Zh2zaX1B4+R20cqZRTFumSxSgWAWBz08ZlWSYIwfdLGUywWs7SLgMbEMjB2Iuf%0A+6OJ4pkJ8wT6xPNymsxMJo8/zefXBWLCygQznAprwDAGuH+d/m5M52Id9PB5M5uMqwApAbDAPK3R%0AH714Yn8KJtHr6+ssakKOve/NC7Qy/35clwDj3q5MLwkTS/ojpQkGxWue2U5cxxve3z+wt46UC6oD%0Abgx4iKnrb/Xw15crZE9AAVJxTyLfj9e1YFc6AFF6CpS8hGCTgQBGaU/JCZ+Wim0orilDpcAkk5Fg%0Ani6YDXYZPKPF909jce6EVjcNNyQbEDcvFwNSV6g2CPzsiAECKG0SU+TR6e8DTB+NNR/myuIAYbSb%0AYkAahqxuNu8gTu0NKdfZbKYkUAiGdbJ/zKfa6lP0oSggqCVjOLjj+2eiT41moUxLFbt6UmQa3pAb%0AtLmUi4f/LJLp/dInqKNeHwAJw1k+ySWCgDANdShBt5xcekLPnWBxahI0AJozNFNW2Mb+tC6sJIyS%0A0AY9oJAAK4LhrC4dBmtka2VPIFsulemTqgezZr4gn7G9N+haYDkxzv6yor68YDwoEVrSglFcfgt4%0AIqqwkY3hhYeMpOyyoExPyHgmRgZGAjKN8GYlEAOjMyB0/io+EHsGe13u4f/HBhhk8MTPE0xmkDoq%0ANcwwxsGIjJ+fhFILEcoY534YcfAObATLuI/N2ZD0WZlM4mAuJPHvJSgqxqGKFxdojftFLgvet4Fh%0AziCBA1qIFJ/ihvHcc1rvEyRUAVJlmEMLluqywgawtwFrHQWGa0n4z7/7PT59+oTr6ye8bzeyKFAw%0AJKMhAV2ZMFgMJV8gxiGTjeLveV71ue+ZKXpTQARLXvieT/sv6wquBeKyx+Do/BVDlnPtyKHOIVs5%0A14Jxppopri9XDgRKweXCIQ1ZmbTToDntxZlUzpjoBxN/XSuWpcyzNGoVBqccoI2IkOkAmZ+NZ7Wh%0A9eYgRZr14pnR2jvrMTNhHToBobiioMUI6JO07TvafrCHa+Uwoq4rFoH7xXK/6Q48z0GE0pwfQ1Ez%0Az+KQVfE9HCBRnIuHD6Snm/qfxQYRAZi/qfPdAym8gwwOaHjdzS3zYModAybuf91BnghDEWdHxSCI%0A4JMPPkAZcy0VY6TDu0e7s8ASxMOZYgAUP4ufS102H0zyPgHG+KytMQk2zvx1XfHlyxe8vr4i5zzZ%0AQrEWOayXOcwp7g87ese2b+i9oZTqEqiCl9crHo/70yCJQ1rx3j769jbXGQxk45siWQWMBvmjdwyR%0AycjmEKr59zijKWeC3/FMGuaA/qzcyCk9rQfz4UVyQDEUHcGKBtiLDPf6M2f6r0vG7XZDhofpjIG9%0ANTz27ZRQN/Dz737G6+sVrVFBw2G3YFkqksawu6M1/v2yVNqyZTmuC3Bao3//6x8CEEopYb1e3eX9%0AoP3HRLq5S7rGB4VRAuGpFSUxpriP4fHixwcfXoiHoSIHeTywxy5AzjTIFcHetnmTA6FTv4nA8ZoB%0A9sR7Pzb7Y9M280nfUlGVFLXhRmdiRDezCLZ9oI0GiKGsBeKeDlUK1HZo33G/NcgqGCVBF0G+JqKq%0AvePj4wPbg4dbrQUCw+M2YA1OSSVIIuLG2NmQKqhJrQLF6hvQjqFAXVYvat0/IhVoN6zLFZ9eMvpd%0AMR4KjIasRDl12GnJubwi5kkujQuqXVzHKEjMSOdvvXHiGZNCZ5JM/alvKI/tga/fv87GVr1p2zsb%0A/GrVJ7E8qBjZHIeR0/QdwGs6SNvrCognOClgo+Fx+8D3b5yk/P6P/4x//s//Gf/1//wvdG5HArQj%0AWScQlABNcNNlI9KbVyAXevCkBBorxi9+bjNPz5PniPF5jUQA6G+Kuuc/PwCmH6/V+fma08ecTwCR%0Ap7OJTK8nwA9PHYDTfIdTwyW+v5a5oQ9n98g0q5ZDbyxuAAnKLsV40La9obUx34dpQ9v2OWFIyY0l%0A1Rty3wui04rPl11rG4cYJM8GmgcevQ9kHqpH4xm/ik+SzIuTaRTvwDHZBPSC8m+eTXzKp4mFX+Oh%0A7aloOEuOjucC83PE1D5S2AKsONbBkZZGtlnEwapfe8ziJKjgZM3pBFzCVBjAPPwDIDKzSRc3czr/%0AST57LmYgwN43jjj8Xmzb5oyxIyGCzRwBHgX3XN0PmW2sSTioG/edxbDN4mLbdkoy/RyY4BQw/zuG%0AAMGO4jo5zIxVFUPEPYzwBNwDcF8BcSPmPBlLaiF/NaDtfDZM5jWJe9o7zb0XB94C6Ht6Yk8A0Pk5%0ANGCaVf84bDA7WEfxGoAgZ24vgsN3J9Izo1AjQHkUI1HsTUZTd08HZ9E+NRuGKc0IkOnl5RVjqJ8x%0AXigbvPg4vvfMIuu94SHAth2+Gef9P4DZWL+x/uL5y7ngkgsnisLULDJ0BiybF4Q/SBVKRtIMZNLD%0ASxIki1QZQxYWe96uUmawD8hDUWEYXWF7A4bhmsg2bR3QbBgpQSVjSGHRXYA+HgR7HOiJgj6ZOfNM%0APFXK/0whScdIAAAgAElEQVTpKZFFXCpDQKcksKm24V45/skC3AYHFjR9hYP38d1x27jXmbMdaVzE%0AhLGkfTJCAnwcSip8TEHPeyJXGmVnCUK5qh1nmznbJfZkLT7I6J2DnsKJOSAw87RXkH0yTN2QFFPy%0AARhUhNJ85d9WceAkGLXDnWgEbrTCOkG1YSC7V1zCyBnjh+a5lwS9VEgVvt9aYaUyovu+oN4y9rFj%0AbA2CjOWSgWWFYGB73Kcc4Xg2yQ7aW4PKFXVdUD5/Rr6seAjwP779FR9fP7Bc3tBg+Nh3WC5ATg4I%0AjfkeTZ1pMwQA011FQ8LncI83ffBzOuTEx77g+8zpPeq+A85On38uBwMlPgefyTRrqe4SS64PA9wZ%0AkeyBPv1UgEPKKJJmfUc2iSLmPSkCK5JggIx+hnjwmRBnW4mRNWIOJtVa0PeOR9sIdpY8rSDqekG3%0AjHacpDzD47MTb/RaiLK/yVpSSogAUEZpRERTytBh2D/usH3Dp5rxmgraH/84r6w5Rj9aw+3+ga+P%0Ahg/N0Jc3GrQrV6ycpOjz2RwNrQVw4wMI9xU87gMgotyn4H5U0WfIM/SXRLA4E7737gwuTAN0Psv+%0AfA59AvNqDYYKg2LudwYlBIPETBkug/a0Z18uK5hSe8U0DTfxeuPhwPtlAkXnKOw0awOQddcHlssy%0Aax2+NxogDzcht+7g0GgY3fx5ONVxE3/xHsR9tbiXABiGIkDOAimU93DQiGkrkX1o0kw9xUtnEIDk%0A52AKVZ2s11KKg40jiOmzLlBPrs6lzHp0REKY3wNNHt2eTgAafDgx1/HBtsopaqXuYCyfCRGur6iH%0Axw99Vkitcx4Ek5IiSZkDWNdwIMkx0JpD+mHo6NBxAEKsJW3WyiEdPw9A13XF29sblmXBx8fHZKAf%0AfckhuX88OoZysLltBIRiYBRACq9t+CIdtZB3+AjPJH8yJgBb3J4lS9T1ir21eQ1H37GLHv2QP2Nk%0A8xys7thjzI5IdzFuNGdZY04JrTcHjDLZ1fCau1ZI5edRHTAdc9guvkdoJ05w3x6zhs/V7VNyeHku%0A2HfK+C35sL8kZ+75mZ2Ydmg+oGIPeahO/ldf/yCAUMaXT1+QSnYvCXj9Ta8WEzYAOgYjrodi8xjG%0AQObEkc9IJ5hO/+aTqPhhZ8BMMKf+cchFczIfrBMCKBKbF+ZDnrP5pPKM5vqC9HhfAwurZk4xhcBM%0AEL4qxWMgqcHPSFWw7R19DE7fOfzA9XLBmrnJKIgIdt0wBrCsK36//h4iCd++feD9/Q4B8NjvwAd9%0AVEopqJeKkRNa3wFJyEuBtg2PvqOJQkrC68sbrp9WvKyv6Jvi9rhhyQnXn96w546vf/6OcR94ubyi%0Apgx1Wrg7BYKJYAeqPjeo5Ar4JJzSeZPZdGBrO4ugzDVABgvR6dmAp8R0j33Dy/WFoE7reGyb+6lw%0AiqSDRplEyjPgZt1QJnZExLrzUWBQ5FTp4aCcYj4+PvD966/Y9x0//eEX/Ot/+t+wvrxgSYYqijUL%0AMHasGUhipO5rnwuLMoOKXA75CQ8VmuuaKcJUWuQAGOPQPtDo52flR/YB/2FPB+4ZzT6/Vvz7ZFL4%0AZPg8yzpXHarHpC/ngloXplqYQlLzA1Z9ypNnQx3AkMVrnDbWdc3Ydzb7warorc9JQqSkzY12FpqH%0ATOE8sQljwACA4jm2+B8/bM8HUoACY4z578kB3JyTGzZSiggRpxcDY/BnRvwl6eEhfSOgeLuNyQa6%0AXC6zwY0JHcxmUXNmb9W6Pt2nKEDOIGEUJgGYwMGcMIeOe08QNA7cBz4+PpBzxuvr65wMBhB0vV5J%0ARR0DD5+cbPvO95nS9JNKfqB2Z56c5VEpH4bd3J9DP0+2GNlMR8MAYPrXRIMR+251xokqD+/W+hPI%0AEkDK8Qwcaz2uM/f78D04gDDx9R3Tn3gOJlvHdE6c4vumebUdJUiwU+LvRaEQE9uYQJ2fo7g3Z0D2%0AHIkcxdR5KngGWw6Gn8DUE+hKxrqsNPbFD029HOy5uFYBdOogS4b36EdvCjJ6ijOt4nkJ0DDuYbDi%0AjuvzPAw5Cv3j7wdgdWaJnfenAIQm28pBujYU9/vmYLPHJQPzvsVXXVd0GCzZYYZvAIgz+PopSKoY%0ApcAam/pH70ii2IcC7YE9GdZakUwhSpNQWDBFCIZWEUjbkYUya3jxFeVF6vQQ4tkeBY1BRGHdzwT/%0AvaQGuNQ6p5MMyJsU6ACGyw1yhsXndjBP4BhtSiigRDaYX2JGxmlMptUISAUjSk8gkLM06Bmh2LU7%0A+5cgDVWMlESr0k5WkmBIQnPAqEiigSZOAwGvwWjOy3+nL3ak4LBJoHkoAdpIKx0W3huYwG+Sw++N%0A4RAE/BQCpAT9oep97x3foVguK0M6ksBSQUkEx5dSsO0NjW+O4IcRgEIKlsPxNdRTB40+MpfrFcUS%0AehJ8fP+K/+fP/4a//PlvWF7eMErG932HpgTLGdH2KTx+mxee4LmZoxnH8zvJI4IJesRzHHtK1LlR%0A7QsMyYGJw5OFfxLMBO5LYZcQ5+3BUo2fS6PbBSLRqNtsvpKfjTRU970HmIAjfx7fr/hgDA5KRe1u%0AiM9N6RiU58mKAtSClgoy3BjdCJCOdeU9Nx+viNEAm7v+PB/gDMLeySCgTJlpnExjFLROI/9SKiRz%0AwDF2Q9aB7/sDXx83fN/usCKQkaCdlhO39294f3/gfVAmma9XpLogi00J5nk/3LYH9p3PSM4FSdZ5%0AJk4jZHCogmxk7/kaeIY3j9cM39I46w2YjB7EKvP9+5A6P+/T8RWefXGemdlkZAFwXyJAhOEqZgOS%0AC0SPOiPAreMsHi5ZiueHbDgTpp5m95GLeiZnB5OHJ2Oe3yvUfWyO6xrBLfyM3mv59TI92MaSBMtS%0ADtbwaTiTKg3SS07opdGsXjiw1U6W/O4Dtcn4dr8m7uFtXq9Zq1mA//TEGV73t+YpfYlm9RkC2BEY%0Aw3rAn63kSXinvrO5nDMlwWWttO0wne/53BeomaewJaS0gBLlSO8zX3v29D0/9iAAfuMvyes+kDOD%0ASs6M3/v9PmsEEfr9xeuphlzMfD0VH/rdMZTyTTKG2/z+3nltVcdTAExUYgnHYOkAH12abIAkDoCo%0AEKnsAfvu69clvM6aYz2XMAZgzZ68rOb7P6l+zjVpDFmAwxIFdjDil2VB8Z6AA0cGG8SfR620b+xl%0AyZ4jg+jl7YplqZBELyEREJh3ltHLywuyA0LxPSI8s3i2Pg8N/qOvfwxASASrx9/lUqgv1YE2BvZt%0Aw94phQAwafHDjfviZkzE06gXHEojxfNit5TIPnGarvwwvY+/h0BJvdnJKUftBcBd88fww/NIcYqC%0APR6SQJJba7Bi9HUY0RgOItd+MJXCNJfsjIUkCb0ptrbDSgIScE2CZV3RM5HFrUeEYMH6csXb2xWv%0Ar6/YtoY//enf8OuvX/H98R3fbt+RlxWvb6/4fP2MlADFgFQAWfzhfUG9ZPzy+9/jP/3Lv+J3X36H%0Aa7ng+18/8Nc//Q+0bx16A276wFZ3bI8dqfuUpQfgk4Dk2t5TswN48e4If2JOPXX9o2G46Zuko0EW%0ACTqzzMYkCohh5kjvmIg+EAfvNhu9tcQkXuc9G/7wpyJzMnQYm1Gvf783PB53fPv6FffbDX9cV/zh%0An/4JX376Cbo/kK0BSZG0ooq6JKDCtPmGKxhWQC1zNDzuhRMsqIhX4dWZ7//cwP0ICMWhEyCG/+5E%0Azc8P/mQh2HM5cQaLBDTXDaM9pCM9IZ6DeD7py5OASf9n2haLR0qssrHBJCtKfJBr870DwOg6qdyz%0AYZ/v8TD9nV4/kRykRvDOjkNseGE8P7dR8ib+89QB8uaJMPSsIqtiRsgHqAHMZ8+g3szwvenJ4yh+%0ATvzMeJ9RJJv57f2hIDz/+0zpmffiSFr6keEVaQKx1s/MnYMN0uffAzBBn5DkPB4PXC4XfP78Geu6%0AzqLo7fV1/szmbz7A1WCHXC6XyX4cOtDaATrGAXR+L4LkYMOJ+aGGUezJYyDo0r33qd+utUKrntYF%0AYMOe1n3OGfFQiAh16fkwsVTVaAmewJVZwOlx/Z+mlr1PYCde+wxmmlHGCDvuF3CAGTEti++LuPn4%0As/i78zMAUC+2j4GDA0YlAdBJ1Q6p1bI4Td0IhJqxYY3n/On5j30HmNf3fE4SwKPULOVjkzFgMsoM%0Ax/UI2UFIt6JAep78HevCHEwJsPowCk+Tdn42n4z7EL58U14JoKt5EX8MHM5a/fN7nw2y/73Qzcc6%0AzCXBrHh0LrCbYrOBdSnAWiFpwHJC047edp+6kcXo+bIuL0u49IEqnuYEn9Sas3gkcV+FQnzLn2tS%0AxamVAVwCcOFLTjEN9b3NDEnVj4uOMZR1zGz++aVGUKhbsC7IcJt7ZPIiWbiuyDwkO2R6XeDkByNK%0ARoPfz5zcE8/Pibmfg4wQK0xkaULfN0nZZdkEPtQELSla8mQ3VagDFOLgWEjIYs/vNtB9qs70OJdK%0ACNNOA/Tah9HHazCyulyuT+viL9++4U/fv+Onn37GSznSmgh4V6y14lEauhm60NNytAbNgnUpLoU5%0AvghEERAzoYS8rDwPdzV8f2z4y/d3oDXYuuD7aOjCodwEsBOB7aFKL6IxHBDMB/sCQgANZA4EGyef%0An9eJBzkTFgSESuHfn3xUOeRikMPc3lKdnkRmADKHMDCZg7ixLAjvxfiSeM1MVtbB1uMzkF2mIULJ%0AowJeX3izbe6/5Sl1OoFq7nXiQw0zg6UEzXkGVKAuQDom9QpzVjMmWAnQuHoMhWWywnof0K5AYpCJ%0AJKBLoj1EyXx+lgrtBZoTNjF8b3d8u3/gmsxZxGzs1rpgLQPNDdnzGEgL921zxs5xk6hIMCOuXAqf%0A9VrXJ5DezKhYsISOjno6N37sUwIQAnAwOhxUm6zlfPx7gO1PMmE7Xnvbtqd6hF6U/AysBRb03vDx%0A8c7VZkYFgXBwOyXczqblEOg8wDtqWssJy+sVqfJsOTOJchLAMjQR6IgzKIb2aQ7UAfHa0WCzb0Aw%0AwsAzcoxBwNDO9gkHWzYlJnqWnGBLJUNtdF+jh7/TGXhD7sfwFc++gwAwskC7zGEaMDASkyTj/M1Z%0AkIoHB/h1oR9QDAINIRsnKOID0NEBRF3PvVFOYESsDcDlkW4aH+dq/L2Rn1m7MaA5h9qcWeZRny3L%0AAohhWRZ8+vTpKa02arBzzRIJZEHc6IPDcJ7xBYYFaRzXcNuOQc8YzyEnBFC85xhjRsBP789MD9bh%0A9U08g0MFffA1a8koltx/zO/HGJQ6h7eXYqYInwGuqLPOkrnz8Bp2kEdIFsnz85/Z3kxJPvqij48P%0Af17MB+x5Xuv16iwpiTqBPVbUq+yZy3xP876Rskxv39PP+o++/iEAIVWjBwz5wECSSaXfNiL4oztq%0A2Fh4RCPIOFXS28bQp+g38wsykVs/G3PJ9JrJia7ePn2BUDoAwOMjfSOYC5SHZT9NOON9Lm6QFSBQ%0A9TSVnDNa25C8cNdo6LSDxr0ZxYuAnAo1+nGsG2BGqUipfM1UMiADbe/Y9s6HsxTkJeH6esWX332B%0AScKuHbs23P/2K5o2/PT6ip9++YyffvczkxL+fYPKAGrG2/UNv/vDz/jpd1/wh19+wZfPP+F1fcHv%0A3n7G5X+/on3f8e//97/jv/wf/xV/++//F/rekSXTJE31KTnHwGKYU5tB8McbZMoBwyyNRuBdByTT%0A+NVgKLWw8clhaOlAkr9+PPTHfxekS4YF3dMPjVorI3x9OmsCqNMdkcF77dOaxSUjjKivyJLQ9x3f%0Avn7D119/Resdb6+v+Jd//mf8j3/7E/pOX5GSK4ooEnhPRDObtWGAJRjy6UDxQ0wOEFDsQM/DWyg+%0A27lhjT5PT8laP6K+fPBZHYoI0XFvCKmf9ltEhMqnkixsec8EIU/KkqeMhs+NIJUCE/B+wQEin/6a%0AdyNic5vj/7kkDhNMBSDd0z1YKBZj0xGJU7kUPmPexIb2m5+pzIkQvF2kkbZH94KsO7UoFNhkDJdP%0AlJI9PYFrKA6Z2PCjyWbBf0hFs69pHlpx/VmgNDdaBA4QiMbbjYaEwcQyQ8lM2usO5PL3ddKJg7F0%0A6NMPAOiJkZNOSWltg46GfafBevJpVy0ZOigtvawLvnz5hE+fXpFEsG0slpaFdOLz+0kCLGvB9XLB%0A9YUsPIJNGw09g7mlh0nzZDbFVKUc7JCUMuqyAEiHuZ4XF4AzcERmcySnqaedpjBPQMFpL4BgAs8B%0ANggdxSE4GGqTlSM+6bJjcmlGVowapS9HAX5MzM4F31m6WErhXuATPfhaSZIcWHRTRm+0w+wXJ7Dq%0AzNorlf4M3Ce5VgLoW1fKv9T6/P34/gA5YXDmXvPBAocrvQ83Wi4oGbOwCSZmfLFROQYcbDJ4Hg4l%0AoL73huX/pe7NliRJkmuxo7a4e0RmVfX0zMUAHNwHvlwRipD8/w/hCyFCAQUXQ0h3D7q7lowId1uU%0AD0fVzCN7BHgdJKQwXUtGRribm6kePUur9Ahb+G+jmwF3XkNKcR+gT86pgdXJ1juDiU+DACssFYJS%0AGw6bfgE+FJCRZPm0B7osHCZp0oagBL6ZHTgNNiWE4SVYa0W6rlguG5YARHS0WrgHqEBbRY8BXWl+%0A3EWhFXgJEclADUOhjaHQB0uFdbs3RbZ2bDggMv03nD1RxaQFfbIn3I9AQNkR0gT0XZwoQqlUN7+h%0ALmQaqAaSm8ZxIXCfYKjvohP4N2IPugS09WV8jkK+DD8H8QLWJ1ZINzckVQW0AWioqpZQRaCq9I6q%0AZAQXS/8ZAjVVlMraqjZ61pVe0bvJzZTNRGkNWjsO8w5rqgYadZRKg9qP333/tC7+7Zdf8Odff0X6%0A+AExXngLaodUIIWA1bwcWu+QHIEkLKjFm7rnZrwDOMyXpmnHURpwFGiMiGlBXDcgR9QUUXPEkRQ9%0AJEgk04byavrMSFeE1qw26UBMQI4mh4ns6pj2PhhSySR5vqZEDAw1cIR9Q+HQ7zzIENvThAmcg02I%0ACVBpMja1/bymiirRmuwJOIUgSFafeZKXOKgHgPJtrv3uYJFSylg7TfljECSd8/7WFV0TIiI68gTl%0AmZ+Hox5orSNBoWJZbd0Tezm4UQeHRv2sds4KWu3oxQAv4b7WeiVD/baTTVcLpCmakhlSjkYvs0C7%0AB4SAddvwSQNa2rCUjpJWY9AqgnAdn9ktAKZspZO5EMihg4LXUQLNdv3s8Ljp35yx79ah+zs2ogYE%0A2AAOve36ee/hZtfH4RIbXnffb+kH5yyM2QQ7mJ9SxONxx+Nx4DhoJr/lDcuyYlnWMSDY993kV/Ma%0AiK091nHmKxXIFPN0qWA1eQoCSZF7ryq6ClxmFAHz/Omo3teB3lO9scdT5XklUCTzUNFG78EADICo%0AlYYeBJI4iOeQgAb1Ovvocf0VLo09xrVEIOPS2fHcrzOj4L1+T9EA2TiereC+Pfa5Wm/oXvPauR/i%0AlNR6DegrYPiD4jR4H2fp+ZknqzaFEyBnIEptdfSvXRWlN2iXeZZDmNrXG/fCGJDWBUEwgilcHujS%0AdAeC3M7E1w9AH0f1WrJVpBhxef0AiIDSxRtuNwsACRwqsMYuVi9h1D210Dw7RntuzBjfr0M79YMo%0AZB/lnBG95gFGne99mQNv4d0w8czU91/Omk9LHuteq46E2X3fkZeM6/U63rOn6BEUnKFI+74DCsSY%0Acbls2C4XLOtiXpkNxeLm3UuUQGaEBsr2aY/A+hJge9dNUeEhEMCpB/sPvv5GAKGGt29vyEtBWpju%0A1ZUGWj4pTtH0smU+NGpoa29OZzaUdFz0WQmxOAfYGCYmWdnUYxxz9roNbFLHaetN9klOcN6cW58a%0AXS90HeXzw9I3ZeQEBgEwWvA8uW1dySLqDa2SBgsNyGnFtq2IOaN1+tV4AkeMASHblE2Uk83WkdaI%0Al08vKFpQFfiHP/09/vEf/ztePrzg519+xo+//oD98cCyZXz83Uf84e/+gI+/+wSRiH//+d/xc/8V%0A+IeI/+1//Qf8/r//Hh+3H/Bv/+9PgwZ6boD8EKou17NCAD79dPTfDAZJD9wHZS7HhMuy2NR6Uuvg%0AU4U4mRO8XtPMi68bEeJMqQAUS87I2WK40RjZKzIaPthbjDFRztcILMaQwYhlIrdvb2+4vX3Dtmb8%0A6U9/wq9/+ZESg67QQAq8opuvg72utFFww9heI8kD8wHlBm0X0Qp5b0KfQZ/5Z/71nnkTUxyG6ufm%0AlQeq2hqc5tL8CoBJgTREhJAggaaeDoKKyNhE/aBynx9Gd05j22CF6qBP2jM6kHilOWVXp1WeDraz%0AtMp8b86fmWtgXhN6DcxrNgo/u6/8Zf4ymCyO99dwTFP8GbT3o6OJt3jn4Ea/J1oonkELvw4EmuqY%0AEmTzBTsnqfB+UEpIQGYC1z7Jcxrtb66Fvy8o7nszaZXHqKcxhW2NMsr1suF6uQwjPGepOWgDKFKK%0AuF4vWFYemu7Rte87vn79ire3N4QQ8PHjx6frN1k5MOBvyvlUlUkS9mz6tRGZsjYRwXFimpy9cFpt%0AQD/Gv1/XFTEli1Y1ZlAM8z0YsCS9cS2GMMBFv2Y5Z7TUUI/yBLSJ7ffd/MtGY+FNk0wJ1kyRcYqu%0AxaSeooVJ9f8t48vXOBvrKWcbdOQwQwqCF84iYyJEyvosvmHAjhsuau+ogeCFCEHnWhklftk2A1wx%0A1h//97mAdCo44NNn7p3RAFv/2Uc5BitKjBnbwcKItPI4JqgDkPMiDRgg1ii4VZ+8oiTMyXMMEcNv%0AY8A7z1/Tp04B6earQcCGwBabwShsipkQz0I9p2zmywcUjLaWmAFpNNoN1psLBwpVFbVTBu57mRdc%0AXWUYs4td0wEAClmfamAMj8oGVIUEHb4ift35rRyK5JznPshPOeSRABt4SByAF9N6rCnGbJT8megm%0Aw+JZdWreoGgasDd+TqYL0euwmVSqm9G++0XV0x6PzproaJVsIBAMKr3j6BMoat08XHQynlpt/L5K%0AsIXGrpTYOwjl+33tFv2tbASb7Z239O1pXXy5P/Dr/YE/AviYF/o2lIbcKO9JKSKniNwByRExU2Ye%0AoAjSx/X1r6aKozeU3kyeR2krm7wV2+WCy8sr7jnjSAKViBqiPZP0XQwikE6AGkEgkd5C914Rqk7W%0AXiOgpx0IwSR5tQEOOohfDz8L/WwhI8GZO3zmOiTQdw9KZlIthaBEjGMoRpkNJdCqAmZ3yQA2mSbL%0AhNygAUGmuSuXO58prz2mvM2a3U54MceIHEBDVaUvaG0MVClKxm5tbZjm7vuOUiuWjQNYmCeYh5dw%0AfbP+681YZbDaiMgrEJ0xSWNvdxS7HwXaCtYYsMSAoxW8PQ7ca0ULATsnFvw5wiHHVQM0Kd5ghueB%0Avh7vo90kCC6WxMXSz6WPJplMZGe5DQoBgjLOgcGQedqm5XQumDxaJ8P8vH/zuexPHnPvwfTr9Wr/%0AFUYN4v/EB2fX68VA/C8m51GT63Cvcsm010nPZ9/Ju0qA49gHwAxgyLicPUz/NVtDwAjhATCYqrCf%0Aq7bfdiMHNOvp/PqJYEjstVO26/Wtdsr5cogckB4HWivW8zkLiO9Prb7098fPOANDIJbqqBzK+RkQ%0AEbAsfL3kz5BZeMAM+9HFjKknY9jPRZdliwHULv1qtVoa3+xJw2nf93VC0BZDpjlYY7ZnjiANeL/Q%0ARxCLW0E8389Z+51lT8PXtXfc73ccB+sDZ8m4b+W+01OIgBJBEDUGfwzRhrTz/Xdwn/O6GLABbQhw%0Ai4lzjTUVPFZnyWQ9X1NCsv6y1grp4elM8c8STr35eRjrfYIY0OZnu/dYDoit6wKFjqRbfzZY13c8%0A9gP32w2Px47LtiGkiDVzCHu5XJDyTAcOIXHv7FYzCD/30QputxuZrnkywHwv6QrbG0/y4v/k628C%0AEIIqWj3Q0VB7gdjklw9gp7wH5sBt5rMBAvQ2tZoxwF3G/PvgtCkvnxTsgZdMQy47SJtrk9HRQKNZ%0AL7PEmRLi916eJqjApGwOjWqMQ5ohFrvZWoVAORVJCb1RXhTCeUJNhL+LxQjuDa0rLnHF9fKKIECt%0ABzSzgcsKpGXBuqxYt4wlJ6g2fH37CgTFx999wHJdEFPG//KnP+Hv/v6P+Pb2FW+Pb1ivCxA74hKQ%0AloijFfz000+4fbtBFPjuw+/wQ/gB/d7xml7xy7/9ih9//BGlVeRtQ2gBfXdJxakRdLo7bGqhsImk%0AP3CMq9zLA3droFJ+Qd6yeTFMlpYYfR7mfSqJU45s8q7J1phsGn8/0SLovckOdRrkcTLEdRFj5KSl%0AFEPv6drae8fjfketBx73N1zWDf/wD3/E//1/WeKCrScVoDXSzGdf5Wtxskl4gDhrIo1mrXfTeoIb%0ATzpN60eTIV74hVH4zM8t82fINKz16RCNY20z0AAoYy79HuW0UF4iaU77rLFusOSESAd89xdYzDC0%0AI0BiZvOdyGoY02yZDIdz493ag8BIsPQSM2ELIUJs0tuhg8ZOw23gdHHhHlW9G63U3mcYjdCUoi15%0AGwaK/nUGqPwweU91zRuZEykuiK7nrtzQl0Q6p8RAE9VjHpi9Vk5fw2SVeGFQK5ODkgQsSxrRnDt2%0AHMeDyWxBhtQRLRCcDizYBzUVk3lUbS/yCY0fvp4ithhTEcAwufNr4XvVmQLLAXIwZmMZoBTg08s0%0AAYzT3tcdVIEVC+b9s+YFKSYs62U8f2d5W+99gI3+uYbWOtAA0j+f76l+n2DL4iztokzCnoOU0E/F%0AzuVyGROc2+2G+/0ObX0ARSmnAdr5eywGHLk3g/tCOfU8CCdUpUwmz2TenP2JJkg2IuphyXGnYldb%0AQ90pt0o2uUwSaF6pyklnyoBJ1PzaACx6fK0lSWYAGp+YZ4xhleG75QOX857jANoswAvcN+D8uXgv%0AzLdPz0wgNeP+BcEYQg74+n26Xq+4Xq/jegIYflf+rEBc5uIefeYjEWzqebq3XNcRg8tyAszpy2DS%0AwBHwW9YAACAASURBVO4sFgL6hzZU+99WDujtBo0CxIguARWUIiHAGFJAdCZkWBgjKzLrFSWTIp7e%0Am4oPSViXiFgiiZwnkQSKRAKaNDSkwVLxvX6XAFGBcEun1NomoRIpke0+3ZYAkYP30zwHqgEALreC%0ATjYIvPi1gVpR4MveUD3JyWTdfsZ3mz4Wk3w6qxkGPHQle7rYde4CVJhs35rbwTAVJkGmkFC0YW9k%0A+3TgdJ75kIIyKoF5EflZoDZUAFDwvC6aCI7WcVRKh0WBJAmXJSBox70k5BoRG6BJIQlI4h6PBDLO%0AXxqETKfWyBhZN8RCZoDoDnSgHgVfjwPfsuBYIkrMKDROQlBBVBqeB3vmAgStK/bSgKzIgcOj2gvT%0AWcEgkqyA9MlmBUAD7jHphj3/Ls8yM2Ez1ZQOOIGgaEVFgyBaep2yHk12hqaAplMK3LvJFLrJfQPl%0AkiqCggoI6wgyNw3E6wrj8pwCIIw5nSKQF3TbbwsiSu1oUYDE6147mR0xdJQs6DEirQnhsljSkpAx%0A5Ebl9uz1xrXZ0a1pJDunHg26u5dKH4BqWyLQFS9rhtQD5ctnfG4Fv9QDtxDwXb4SCHzsqL2jNq8h%0AKZFrhQlGsjprctYrQQIu2wvB0+6x8IoY89OgiQ0n/2695t/Uck9rEFPGCxgYHJzpc/YrIRPf93Oe%0A93nWZHa+vrx8GF4sIUQsS8K66gDpyXooCAFPseL3b2/2WgWteSKwe6OeDaMNtANTZY/9DQpY0tmU%0ApffO0IPzGbvESHmaSTdL4VC5t936KiacpTWhGEhR7cxutcC2Zw4M7CwUG9qrklCwF0qEezsAdKSU%0AmbAVPHWMVia5R+S8Ii8rivkTxZSQ1gyBJ5aZafBpkBvARK2u5tNlIBuBPouVj6e+4QSw3O8Pgj8x%0AYFs4SOuVtQZZXbzHgJik9jz45B7me6X05wHo+ct7qLO07H0IRykF99sbog0LHeg413EO/LjczAEU%0AH24eB8MkWIe94fXDC15fX5HSgm0TiOx43M1TqBUzVrak4hBpO9Fl1BWjdlJYwFFADBkt2HDI3nvT%0AORzP68pgB2dmWh+QVREREa1f9fp39PY5M7jBwTT78+M4II3XzJVBrbF+TikhLhmlVNwfd9zvNxzH%0ADhFgvbImlWQAfFDs9cBu6WfZ6vNSDjweU2IfY4aWinI0QBr3kcRBJcMagg3NGlTIln8mGfz1r78J%0AQEhCYBSkcuqo1dC3+IxI1kaXeG2W0mCAQwps3tRNQwDANiw9/Ttn+px9IkbB3k8ompACCBEisMAw%0AmTpPO/17Y4wDtXa62NlnYepChYeFBPTG6EvS5xrq/YF+65AUB8tCEM3ALCPnFQgVtQHIoLRgu2C9%0AvGJdLva+WVQfx8FOyZDJZVsRcsDjuOHL18/Yy44//OH3LDL3HV2UiO6+o+wF1+0KbR1//tc/459+%0A+Sf0B7C0BR+XT/jf/8//A/0h+PHPP+J//vP/xFF2vOQrr20MBnK0kfLAasfvYUOtlhwVnH4oiNlR%0Ab0D7jKb3xdtNSyoxYMkr1tWo15hsC+BMvVdz6OfhxEOmjnsMpWeMDvCCzQXnYMGK6cCUi7cbyuOO%0AT6+v+P7jJ7y+vODXv5jcxLylRM04E3OiOxK3wiyoPL7WQRynJjorxQ/w8VzIZLW4B4Rislp8LcY4%0A2UFsRjMPgT4lEa6r9weEAFFESosZh1ozj7n504QRoyAYSRUiTAE7Xfuuil4dEJ3Phh8W/m9rq2OS%0ApUb9DYb0o7NJqrUCaqAHWFw0rafi4uxpwklVyjPVa7JwAmJIT8/5mQlUS5nsJvt7ZzykNbKQFAOO%0A+5wOJCtUxIAECbNgK62dDi+Xnzajdjd6jJw25skG2UZzf24mQwhY7N/EEEwC1wYjxws/n0K4N8vj%0A8RjTIIBgkCoprR7pOUGU0xTZzosxhQMGO8f9pTjJeb7//jpizZm//tmTyoEXERlr6j1ry5/hEAJN%0AUexa+uv5nj5lZXM9z2dlMjhVdTSy7o3kBXOtFRUefxuxbaTq+h7uz52fF4MCLs7AMhlFB46jDDDx%0ADKac191k5FhkaaBB5RksAdyjriKlimysKpcU+bWMgfr0JS/INj2vpViDIZjDKxnrys9CETaX456/%0A+zp7B/g6OE8sfc95z7A6A3PrmlFtyHH+OrMIzow8/+WNRu807u0OZgNDZkB5dXh6TgCTT7RiU2D6%0AUcRo8j1JCGIMxcKgChaXDfcvX5lEtRfoUYElIy4ZsghCEaADYd0on6kFPdDXKMeIqrbfW5HIiTan%0Ark2NvQBv3AEoG+XWmQAKVRylsukXM64/sSoBIAjNUu/7g14sxkDo2lCbDpZzaY1hFLWCnh1zrTIy%0A2MBN24OC3UOacM5111pHUeAQGlj7wAFBCc4JpZAQIeslsr4QidBeB7ulNLJougA0ZxakhVR4ZyZR%0Arm9gXWUdVCBosXFwEiP9YiKlmeWoKK0OFh8BsWbSBpMql+dUsBAjuir2/UCtDWtMBCqN6Zzt7wl4%0ACAQdUSkd1D73mLGGBSja8OV2w34c+JQ3rHmFSsAiEbEDt693/Fo69hdBfbkAW0KVQFZg64g9IEtE%0AkoTFzqAEQFIi09qGkohs+mLMZJrGZGwvN+AG+P/obwYDEd1njKNUkDlmTCsYe+JiDWeKmffEmyfb%0AXz0tjFKYjlpM5KQyaxkxqULns8gz26fuQIQiNAOCDCwMyr08pkgLBJtwI0Usuo0kJ98fXM7j+8ay%0AZHprQUZQicsK+3jvQKzRPCM5cIIKSm6Iq8l5QYldaQ1hZV2eg6A/7jgeDzx6wbfS8LVW/OHjJ4h2%0AHLWj786Ic2lnIIgsAqSIvK3027Iv39fG8xwiXN7h4PU89/g96cSsdCbG+706hICUM7/fWN2bebFC%0AdJzfy7IyWcwB1TYbdU/0Og/wxFiG55pIFXg87gAU1+sFqorb220yRGUyMSdreD99rim314AxEPH6%0A14ddXhPwzKfxvYgMMMdBcPeX8etLJnZGXhbodkFtFcd+H1KdECzswupRwWS89FZR24FSHlBto74L%0AwXwQMftBnkMMV8nrMhhDCGEkJfdu+5Od54DbZTjQMM/Y3t0fk2bBvK/PEurRQ4zhwbOMKQQxRon9%0ArBBGPd/7DPWJgSbDI03NwRGrsfz6ex3ja8xrTF8ftVY0wCwK5kCV7B/Wnufazvthr3V7T+Mz3G43%0AFEuIXhbWmOu6QcDeij21IulUOLS6cIBg4Kb3mbVUDnpAll6WPPoNX6Ne23XMmnRZV0rIa0Mth1NB%0Anj6/f6+Duefr5wMsLazTiieZ2X0steLr7W0MWF3hkpZsrG7rh4QssWIqHAAoMTLBMCYsC4F/rxFD%0ASEjRPHs7z0851SDOgAnWLHD5/hcAhAADCzzWUgQRlLCEYIVVbWiWeoEIaDXtVO+me/em2QresFhx%0Aw6nQTJZxjR3NxpggbhujgRfNQImYWZCw0KzQNgv8M1XzjKr6A+UNWcrGcFDq1UWMuRoyere4uE70%0A9P64oyrMPJSoeMqLRb4CKWZIbGg4IBFYtgsu2wUpr2itElxSmr3ttWDfHzzwekP98Qf88svPZIVk%0A23CXRHo0gF4bUmAKmUDw7e0b3n654bgdeF0/4E//+I/4H//9f+Dj8gk///Ar9kfBv/7rn9F3EooB%0Aa061oe82kfBYRJOltNpsg64QCVi31VLAhD4RvB1I9iC5z8iQ5Li/SuSf8yGf0xU3iFMo7o8HaqtE%0ATBunmF6lCMzQzQAhNeAuCKf1jMpl0/bLLz9TD2qskO9/9z1+/P/+FfVwTbLaz/DpDj8DGxEDFUzP%0AzU1/6v6diukFfErL6XrNg24Y4tqG3U8GeQ4guGTuSXLT3Gwt/aZ5GzRLd9w/NYuGiZJyWBuO0saf%0AhyDoB5voQT9VMzCtFbUYwyZT8lJrtahZXpOuAc1ln73P5iRUlEIWXSvNWH/uGWRR2KqAeCLARO9F%0AgMtlewIXvHF1aij/nYz1VEoB+gRMQggESmzKjKiWUgD+igSeXfY0ZXEg68rW+Flz7yyKXoH2btI8%0AvEtC5NQnLAPoaAYs18JgXQcz26kocHM+Hg4z7cC129++fRvPpD8ffu9jjLherwg25XHD/hC4zzSd%0AjEc3x+f90jF98n3OD/5o/jgAEFStQWSzsO8H9sONIyfD0pkr02xv0p5jpM9CCmn8fJ88hRCGJMz3%0A6lk8BaPLzsnmUcrwKvC92pOz9hMIW1tF3y1S+jgoL4oJy7Y8SSbPhuitsWn0QsyfPb/e5wIOwFOh%0A59cCwFif/L2i1AOt1jHZcYNKT6Rs5pPlLK1yMIXTE5EEc8p6Nor0LwelfU2cv3yv8fftn+sMAp2B%0AVb8/nqQXY0S8bKPo9p9/vgattSHJ9ffoz+8o1HtDiAnBkkVjjDyTRd6rMux1A3KIlHXZPrEuK9Zl%0AQUdEhUJawX670W9oWdDvN/S3Gy7ffYdluaJfO15zxLYmlBrx6+0OhpF33C15qMsDrSqu+YKgJvsQ%0ANoXOoLk97vTM6VPa4++3FJrnamdhx3VNhkWtU8o5PDiE4Mn92JnsJRhMzG4eKq3RgJnbOBuQZMyI%0AbMMpRcBgZwTS8/Oah3+H70mtNVRy9IeptIrwvDQX465kb/jzv4ywj2KhEYLSKo5a6Gdg31/TlCP7%0AGnP536MUfH3cse8HUk7YckILNIIXA9BKryi9I2UzsFc+f6V3tINMtv7sKT3khs4uj5mDqN46ojW+%0ApR14e7yh9YTQKwqARyNLaa3Xp9frAhTwHt/ud1Qw7ZQN+YLXywvBlwZc1hV1XVGWBSFktNKgR0UK%0AAVvMWNNCuYq9bswRt2PH2+OOpg1LStiWBeuaEaKgN2MZ+3OdCC7Qq1Hg/mZks00pczSPmt7I9mJ9%0AtWLJC5a8mvSEtzgYWPfYH6hHBQLTuAZ71mON2xxwOcjHs6GPYIFgw4NmbI1uA10HpaKBfgFiEsHZ%0ADPdGn58UgrGEojGHmdYbeXPHPkagwIaBAHo2g1khS6eLIC8RigWUz9Gr5/Y4sC4LWlWUx45S+Kwg%0AJBwNuD0KKgI0RYRloXdJoJww0LiJNUkM9rzMhvx5f7Kk3+wMAttjjTkGVzrA6nG7Fl11+Oad9+jN%0AgJnzvnrdLsg54f64D7NakW0AQt0GW75X964IEsbZWmuHqnuksh5YlgXZveIih4j3+xv2g75Lzoio%0AdXoy9t7p8xLYtMcIMzonMC8w2o52Y+ZMEHddqHbwobq/VwcHFBiDPp63c1CTUzbwreIRAx4hoJbC%0AwYIBh+O8G4CNDt+yEDjYVpNOshFfEIKgjXlyQ1dLhrUzqzgQBj6bUUzWdSIpOMMlxIRodUtx4+3u%0A0mgxQGiel2QmT3Y0B4IdydZvNAN5lwY2q6NcLu71jQMbtTeg6xh2eb3qNdZ5SDP2D/+cpSAZO9fD%0AS0ph6NP9fsf9fsftdkMIgem1vePxeIyQEr+nZF1lXC4XhCg4jgooWVHbesFle8WybAgh4uvbF9TS%0AsC7Brk0zEIX72mAIdQHQEBJB4qQRj/3B4ByT1Tt48zi+ci9bV1xiRI7Z+nRPdJveoi7VbvtOCavq%0AtOc49Rlqah/2aIIkEaVVvN1ueHsjky5EWjOs2xz8OiDK3wvrV5hqqSv2o2JbMtZ1A6DGWHpYz3Ll%0AMKQyuTkYxkBCqJzwHxkg/X/09TcBCJEZxMIB1kQEm85b9cHkAuHC7AioXQBf+CDdtUOhpm9OIYEG%0Aj4FmY4GLKaXEIqIxkQxg4VlbnZOgBgCKqNF4aACa+xYRPWzN9ddATlO/N/T9RqMX21SZGsHvb0om%0AhCqQUiYSGugeX+thCDKAXpFEkFpCOQou4RXrmnDXO9FHzSgHN1QRAMqDOqVs2nrK4VQU+/HAcdyt%0AEAx4+/oFy7pi2y6cLkgYk0I31rp83PDpu0/4b5/+Dn//+z8irIIff/4B//Iv/4K//PojlmsEZMOx%0AHwjCBwCgUZ9CKUVKCaqC2jilfDyoOQ4pIi2KnAKadPQuyAuvYwrUeaaTBxMLhWQT/mCShLkZUM7E%0A6aEqEyTQeQ0UZBdBmUqkSuPpIJQtCYAk9NPhz/NJGnD7+ob7tzcEBbZ1xccPH/FyfcUDsAkGKXmc%0Av1mDBTJoYvAzr1tSWkAQoxmb/EYFiHFBjARuKO/RQQk/N0h+HXoPTL+L/lNlFGAzUhpmruzTCG/k%0ATmlGMQ5g5zx1CAb+0CfCTRhJAe7KaaQqD/DYSbsms4eNDmDmbDHwnhR/PwKFmtfHBMZUgiHfgekj%0APk2yVBYEPt8cNEdj7fEQp/E19w3fpCGk8WaXQql9Br9+zRIJT4ee/938xck/H1+jQAebbCufb1p+%0AsSFJ4EbcWzOJ5GQH6JD88fNG24s87pTTp1nYtT51y+f7/zQRSzYR0hlX7nuQe8oAGElh52nftm24%0AXC8Q0FNLjc7tA4Rm0sBzce4ggJu9d4vC9ubUzeMdFIuweF8oIEx3GlMrA/+7NQYOlnozQ/N0T9zy%0AqZCnuYEecSax9OJHhXuAG+l1W89d1cADkxS0jhB0yKm8SAKMCfd4DPAxWiF22a4GbO04DiZdiDXH%0AvXvRFKx4zFbsU1ajsAK8kdLtLBcCP2T6AO6hQOCH/kU01xUI1mWBNwvZnvlabGpceZ8cPAwpGd+C%0A1ztKJIM2xTkNhgK2h8iYHPlDAAO/V0CA5bBplzjX4MBIbGxtfK8XQsdREEKFQJAt+t3/3teuT419%0Akuhg0bqubD5SxhELchZ7HwH7foz9zZmOZzYlACyXCzQoJVfGfEnm66ISIY3yMCwrtAFxqcDjAGz9%0AxCUh9gUiiqM1fLvf8W8//YSvR0G4XHHrDV8fDzPgFNzvFRAr8m3AoJ1eOa0zuYSAkDNquA5bY/AA%0AGaIzYS6lZCwXLnSWHmRVqAiaeUMwTnbudWR1+v8CDgkWsest9CBIiWENTW24FQUlMVwjGvBSWqHZ%0AqgLVJqXj5/gGYfe8lIJdFaEJFnsOjqroB5NcFUA1z7gQA01yAWgzkKzP1++qeDsq3mqHCputuF3I%0ApDAgOoSAkCtkP7AfBfU4CMTYudJ6hyjrhPOXA7f0JHMfHDBhNZCxUFvnEKkESK3Ye8feGO3b3kGP%0ACu41vQGqAaUo2lEHaLtdL7i8XnAJD2yvH1BfLqh5gaSV33cUJA1YEyPvo9WgEEEPHWkXssF7wJIi%0ALmvGko3FpPRNiSLIEchJhn+EnxEE4PKoOVKKiCkDirF/xcBrvKwGCJkXhwc7+GT/OHbUVvHY76PO%0Ai1Yvau/GbhGs68bmuCuOWlALGW8pJayZLJL77Yb7/cEz8B2Dhl8OmOQnUN3/zRz4KBJ5SBMYVRA8%0ATGTsSOT+5xIRhQVOCD87+dKC2hQ5ZpSquN8PFBw0M44JqgG7Kr7uB74cB0IjM6KKoAWgRzJxQg8Q%0Aa/YZo/HbzsuBfTIb2VCvSyKgWz05ySS4BtL4cx6tYX8P6K/LwhpteK3qU3OZUsLj8RjDaQL3GKCQ%0Av58Qgsl5fNhhtY+tpb5zGM+zPcBjr30gQ0EuAV8JYQDCQWGfgzVc145WDzRteJSHya2mksLPhjP7%0A4sxaYQ0go5ciOOiJau7nI1Yn8mxNIfFMMGaG+v5TK9dAMI8rJRveGc29s04JlWCC+wep0Rp7Jcs0%0AdpOeGcC55AyETiZQ74B4+qEiqoEwkhDA5zlGHfXeYPdGDpLd7J8DUA62i7FuVQUdwvOideCUPDrA%0AHHWmN9llQ6KmrDeiGb/7cFVVR63ow7QzI9trQQfr6JsE1McDt8cd325vBCu6+aIFGR6PaoOBUgu+%0AfvmC1hs+fviI7bKxjwphyNpgffqiC5ZjwVJWBGFCcRfKQ1mD4lSXzqFktLM29mDsMF7PJROEqa2h%0APB7YS8F+cPB2uSpyZt1cjwO9zmE1AV5KjWtpQFSCcDHwsBUlAJgImHXtSEL54mN/4Ha7ccAowJoS%0AYs5Ytwuy1euP/TH6Ltju4b0k68OZtAmr1UPMyMH6QAM2/T6LScSe9lb562zw919/E4AQgPGg0NQ2%0ADYlM2cvwO3DavA2vINqBoPbn01QyhMCiB2dD3Xdx03I6LHQW7/w9UwG0UwZDLjjxZd9IBZzUEK3l%0AoQh4wSuA0km8N7FECBogKk4TN7BBgRVAl4uM9BNVMGENDemaUUtDQMS6XNEq9cKqirZ3dJTRkITE%0AKWBOCxCAoxfUxqIeBmjRSDFDQ4LGDgFBsopqhWnmRCAH9NLwy9vPeDzuyC3h7ec3/PTnn/DL1y+o%0AeqBHoAVO0prl6zZQQxsajaS1K8p+oNXGABIViAbT0NtkPwUsecG2rlhSHsUVqaDTWM/1nDkGM/Uy%0AH5Neh1cCUfpAo8ZyAhnF7nV3oz2wSBXquAUenxqgGhA1ojx2/PzTv+N+u2FdNry+vOL68mFO7429%0ApYEFvuUcs1BSuxqtQo3NEyTa1ECM9jqpkOMgGMyCSY8dxZ6lQYkIqYIn+uwEM+pTITUKK2/6fSIh%0AAuDsvXTqDEWMiRTMy8momCoGwMxJJNqJVWAbWTEkvXf38LJnyF7PJfYyrj//jXshhBBHoQ+oMeFt%0AQwsBMO8IBCHlPZFC32GbuE0Ve+32uadJHPQZDPI/PxvG8fAzCrz7NJ3MzVujb4BLHL3JjYHyttpP%0A90BxSjvkBA5qMbqotjfMzXrInIDx2v7naiiaPx+tlVFIAWzSztK5M+gxZD8xDB+R/ThG7LF/hvN1%0A4B41/SoIjlkxZs8frb90HELBTCqqjdRyTHAZYe8eH8rDS9uzQT9A9mfrDWuylMad05oAyn9YdDQz%0A6GUTo0FH8TiuO2DT3EiPsFJZdNk684LH1+HYv63JZnOyGHgTIMKJJ9JMdJAw2XwhzCLeI6CtnbfD%0AHECb0qfeGM0b4wSGPJ3MweMlZ7y+vJ7WGJ/LKgJR0qT9mZYQELzYixPwckbW4yAAA7vmLkM8X/0g%0Agk+fPiHljN7JtKSXWhkT5b8qubbCy8/XY9+xvl7haWlPhSre+z7N56qbTMUDBWC7BxsHHXGwHbNp%0AGFuWeY2pFVUE4ww4CsYW6AFL3iBNUHJByxlpXemXIoBE+tw0bbiVAz/9+it++PwNfcl49IBH47Pa%0AEHFvAklk8aZkqUWNcekheAJeoOdN4INCo/uFEzyFDRB83VEmD378sX6sBzH5nDdYDtwbeA76HHb/%0AzJ17PF97Ts/JFrW0SBUE26djYiNV1KLOVdHqSe5nz4RIsL0soKugKAct1ZivjwMojTIdZ0d3KHKO%0AiCsL9loqQZ4cTT5PhvS3/UCHIK8blssL1suVTABlqMhizJ7H/Y7Pn3/F18HU86Ld/KJCeFoXI9lF%0ABdp5rZj0ZeBJAL/HJC/SGq9vEPoWvvMQKqXidttRa0eKK1qI6CbVVggkZ2wfX7FBjdGXscQFcdnQ%0AY0ePCyIEa8pzCOd1YQRCVoTUUXsl8JMz702pZKREslOidKQIbEvEupKRWhuZtstC+UwIATFRTqMK%0APB4Hr7+th2VduS5sgBLjQlBZgDUHtJJwlAOXBByZIL/Ahi+2yaYYsS0brQ5ax74DxQ54T9vNOSMH%0AQHpDNqmEAHYOtSHnyUvCui7j/HrPbB5yUQABJ2nw2CnEGkACtHz+zQOrNTPMtfpbA3oO2NKG+1Gh%0ATXDkA7p1FO1o+x3f9gd++vwrou7IWqjMq6QMx7Qi5I3JcMK+JcXEEIvzviQzNENEgA5LNzblgrmG%0AqyXU9t4R0kLGSj95HZ5eVdXSlfv01HNQqZSCmNy7lBKmmaY67QxSSsPI2mtLxrM/g3J87WosoDJl%0A+ompZF2B6kzSJUPMa1HCWS7msqKGox70rlJ58pz0r8HgxmRS994HkzGEaPsbGbzR5FxdK2pRgj32%0AfaMc9/9T1t5q/rOqGH6uIn6uB7ej5fmt3d5rGNePYHelB5oqJEVTdiT0o6KVYh6YfI5dAi2mRAjB%0AfV0AseFbDzrWrw/u573pNghOCEofpqqK4N5hepIwBR/eTKb8ub71Z8NBApd6tdbw/fff43K5jNca%0A8u1TAlpMgR68xmI6asHtfsfdgMdlW82qZMO6rmN99l5RajGPUDYBns7tP8/TJCH0AlzWBZ/kE6qB%0AlU0VMWXkvMzP3QnDxsi+TbQbcxxY84Z1MRYOKI+FBOSloz0e/OzCAWsIG5bEkBCXOLKmj9BO4Bjd%0AnmcEJIm0SKkeIkJQsfeG/WgorQ4jfLUBp0SyJWvrSJGArNf5rpg4q+xFLU03ktk1mJeJieTNBqsC%0AGT0Y162x8HQshfE8/0dffxOA0KDK+yRcbKrTG/ZyACBiThlZgEQyOmh0N/0VBsXdTF1HBCamN0VK%0AaVBdxyYUAmKcDVcQByqMXVG90ZjNn3//eyo+gDHpp4ZXEXuEoA/00huHZ7pngnmDjvi/qqRI7kdF%0A3guOo2HpghgzjUGFMjdRp4obwKCKEI3q1zsaGlrpQ78ORGxLRtCEXsCJShAa5GYZxWzKCd8e3/DD%0AX37A8XXHKgvWkIEsWL8TaFJgZ8FRj4oaWMDIInxd4TU7jgNv375RkhUiLuuG7XodBQun/JbQFpNJ%0Ad1iUhBgtMcylL0AMHXk1+qNJOIZHU0roMuUM/B41UCjY9zxrQGOwuHdEMA42cPKvwO32hr/85d/x%0A9csX/P777/Hp0ydcXq74+uUzmQziGzgMqVeIdgR0xMD4WhJsTukOaoivVpuwzfU05RhTmvG+oeKD%0A3RBCH5vAGdQJp7V1ltOcJ26DVRITesBYQ8DpmVFOMYKZUPsBD0TEKDYuMWYNAjQqIJQ8KZyZpIBy%0AfbFgWH/bDAobA+AMPpAe71pzfo/Hwge0Pk1853PoYMZMlXKjNwcLzl/nZ/evXZu/9oyfD1a/P/79%0ADjR29FmA9m5cDeGzYfcY3Q50BdZto4QVMOaUMZ587fr7A+UPKSXkmCBRIDInwy7/6r3/ZtI6D+Xp%0Ax9Vaw+PxsEnwQYmN0WrfX5PBXmrPiQsAwbZgzIHzdfK16hPJ8+v43/naP/88XzfSBQ1tJEueEEzH%0AegAAIABJREFU13WtbNocREB/ZlL5fg8HtWpF14ZSC0/ZOosdfx/btuHl5WXQ0/k+/TMpUgqDeRVC%0AeloLZ03/e0+w89+dp/itVCsa09M1cdbEWUrlYJCIoDY2Ye1U6Pn3p5SwnDyszhK1ZnuK1jave2JU%0A/fyyBLgQKGNS95Vx+ek5hngmoO37Pp6d1igL4cRTn9bw+X/P+5kDhcdxWEy6PyvdGCyRQCoclBS/%0AteOrlEpwU03KKIIeZ8oObI8TxWDY9N5RVW3CJIxrDxEhZCAsuB8dt6OhasQOwa6CHiJqCGjrirBk%0AhLyg2pSYR02HSsTQtXUDr0WMsTo/c7diFtas8L/seTg9TyqCYlIBKKhBZVvC7xeB+wZqZ4OmzZoF%0AmFwFDaHHp+RHv2exJ0ThMKq1AnSMgnc0osZ0FLFTQsz/TwLSktA7ELUDjaDzumWsWSDSkDN/7yCm%0AKpAjC57HvaDUhhwi0rri5eUV3338iOvlygQqEBi9XC6IEnB7uyElesk8HgeO0lGOA49HR691GmWP%0AJc1BQbUo7BAiUhZEpaFyLgu2y4bLsSKoAkvCkumfpIFN2POXjua2QoCcoEtGAZnQLQjSuiGvTFLq%0AtSPEjujeVikgGWiRhP48wUBD4msJvWckJQAexJJA9dkHLQQ2OOu6DgkwjeV3LAsl7inQ5DgnSsZy%0AyLz+IMiWjZGXMgEh2FC2EzWEqGLLGTmwdnWpoxirLBmQlPOCANDIublFA1njEQHSQXD79cUkRGmw%0ATSgJOgbY7KmerA1MxtzoKxiEAQuLpziFYPuAjF9ibAE285Zm19pg0jh4HWNCR8DROuLSDdTsqMuC%0APSd8+1zxdrvj3+qOn/58wxZ4/ZJErNsVHz/+Di8fN0tXjUNi6Wf1abnM/xzAi9pZreMX8AyOn8+S%0Av9Zj3O/339QilPBainIIZvqbTuc1obNxlsJVD/w7P0N8jU1mkTNAj8EMjZE+P2ewLoSAKvM84p/N%0AdFb6dHXzAbUzLjCgQo3ttCtDKTxwQBkHOUzEXX3BrdUZo9wvq5Ix6F8xCiD0pxWrvyVwL3O5uXvl%0A8f44aCZPv6YkXQy85b7yfrAYBAQiMQNfYp8DXm2d0kJngvpA3Nay0gwLELUE7TaALGcywZQsNGwn%0AWzkZG3C+V9h9ph+Sr41zbTR7iTlMe3t7A4Bxtp9rLv+VNJ3O5zbqJU8gvl6v+Pjx4/AC89q01mNI%0A1ADg5eVlehviuXb0vn5ZFixpwf7Yee9UsFh8fFeFWpIunPUGk1EbmywvCWnJw9BahWd/jgk9sacM%0AIUBbI/uqVgSdbDWvvwY7ykJJuLaeg1528+Xa9x37cUAshGOLcZz/3gPu+w70bmDT2Wfxt6qFcx3u%0AP5usqoTj2LGXYzwT53pq7Bu2Nf6XAYSgZroJmJnebEtzTqYJ9s2rTXQ1RcRmTcXpg4oVRuNVxsEx%0AUdP3X2ddewyRdLoTq8CbdL7cNEh9X+T+5qMpqVxA58YXyUE5N/nuTN/tsy0pQpCwHxWPuuN239G/%0ACuLPCSU2YO3Il4y4BqQ8GSW9d/TjQOsCyWJpEfZvsBiDp0Mr8PZ1R9CClFZ8+JDx4bsXXD5tkKj0%0AMqoFLy8v+PDxFY/7DeW44Sg3BFmwvW54uSy4fMwoj4CvP+84PlfsKATqEk2buwKlFdzvN7x9+4bL%0AesXLdcHrdsH15ZWTWdVxyJTywA7BkhdjdShQCpo1HDzQ7O8xpwc+TRib9phinh8mbz5ng+uFgc/x%0Ag3QW852SvdYFhx748uUzfv31V/zhD3/Ahw8fcb28UH/ebTofExIiJFraTufr5MAGwFF5n3rxtSfQ%0AE/COoRDc6+F5M/ANCPC4dh3oum/gfpifjQjfm6/6z4FMn6fzeh2/YiRQFKbBnP/K8dTsKaA6G5xx%0AfU+NagzzefI/G4ft6VA9N8U6WCqzYfKi5ijHOIDG5DAmqJ6beeqIz9fw/PPP1/OvFQDnv/PP5GvO%0A/93QL9t724/HoEyPQk3tvpqkqBYd21W3Z5+Gf2LTJIvKVcXRyMqAkDWVg/nIiIAGtCwYPR7+druN%0AQ/n9ehnm4K0Ok04Aw8fnzKJ8f0ifwaTzGvIm9rx+ztefn7HBHtHxZ2fPmPNrnYFMbYrH/kA5SHVe%0ATIOerBiQGJ6uv//dec37OtScIfG398s/t99zL2IcQPPPPsEVN+ecYI+DGef3v7zzP/Pv9yKqloJe%0A+5Q12r8RO8u8GPfCfz57QjbkKGD16Z641O49GNh7H4lpfvqpKmopZPmd/oxGj3V4dLm/kV/fpyjk%0A07UUkcFIarUipWjjrmcQ8Onz2u/d5wsAlszJ4jUnAGaCWirgQJuQ/Rne7Wt8lmyNEpmZ10c8Faug%0AlwOxVfR24HEc2EtDbZSJQDIQCA5JXBCWF8hSIcvG6SzI4hEAj1IhveNRC8SYerDJZ28HT5XWzJ+i%0AGcNGoGEW075WYshmGH/MD0RDl3GdOkksvObdG0BrK4SNsHvCsdmbDKSu9K+TbntmlNG8UjoFmt8F%0AyuxDVVy3law8W3e83wIEYzYDZqDNiWrvHctClkwIgut1xbZlKCpCoAm3BBbsOUTktOI4KrR/wbLv%0A+O7TJ1wvbCY+fvyIbVkJ4kGxWopibw2MTH9BjBHHUfDYC+73OyTYOf6uvJNIcGAvB+7HjtJesCSB%0AhIgAsli264ZrvUJ6hyb6xUhMqKro74DHnDKiRDz2Hb98/gw9duh9R1T62Hx+3NFSQN5W9GyGzUEA%0ArSNIIth+T9sfspy8Dqwmi4wyvQPZKHDokfPyxNKLI3gkm1zOIEazPhC1aHcxtqbROp0ZtJg8n0M3%0AMm2PvgNms5lSRIiAxkxfpV4BbQgpjEl58C3In2+r6SvqE6iRbAKvBs7mvNpZkFHKYXuJQtDh0fWs%0ALQyIVBksbpq2UsI89iFwbRJgIYvcJXWlJkr2OtNct3Xj9d8PiDS8XDeyzC6KcskQVNy/fkFtBfv9%0AQBNgyYqcFjIDUoJsC5aXK4qA6XitQbuHeMw91etXEUFFt7jzfXw+j5I+14m+p41+5V2dNsGZeYaO%0AYYlgJI8C09vH698BBtjgfQaPEBQ5M4TfA1RMTqIUUSQ8hQ4wSr395tw7/z3PieUJ8O6tD1DB69ne%0A+xjAiMhgfDrDJIT4BJqpwHCt2cwvOUOBwYrmgLGNM8t/nUERl5M749Wv9zhj7F6EU41RDdjsrSGo%0AIIdZ33SZ148gRjsxwp/DOfizYIBRs/s2PRbHIFUCIGQ9YgwizvUzxr0+f51rOB/seIJrKWWwhc49%0Arn9+XyP3+w2lpJFuegYfxlDK6ihnJ3Fdb6M+8Nr9XDucwQyvsQEMg+4x4Deg7KgV2iqlk3ZvY+B9%0APo4y+v6Q4li3obchiXXA1GuZUgoetWLNG7JMUHQGpJx8XG3oegbF/Hl0w/Z1XXB9eUFKCccJjPbP%0Ah04LBnpAeVhGPO17zhqa/+3XxfuuYv2v97bj7JfTNXWv3P8EDAL+VgAh/yD23wALn2hT/6CO8Bt1%0AtHckCYhCtpAr7SVQp+501hADIpRmUyIjJu6csOIPGAHf56YQkN9s7L4wAEz5meq4UX5jp7Gs4CjH%0AlFMEZ0U8g03HcaDaYl3yQlNsREi3+OMvNxSt+PX2GfEquH684uXjFZfXDSEF9NawHztKP5hMkQWS%0AI2RJiEvCsm5osaKhoewFf/nhJxz3hiwZnz5+wx//8Y8Iy/e4ftiQY6InhSjWS8Z3v/+AtABvn79g%0Av71hP74hSsJ2WZGXV8Qjor4VlKNglUxas3Robdj3OuOdbVrajoLj8YAqJ/i98ICse4OW3Yxk58PW%0A+qQrBmHM62omwg4InWOPu7iZLnWm5wONe4zLpKZmmPfX15/9EkFKNKX78uULjuPA9nLF68ePWLcN%0A95vprYNpmgGELsZ4aUgBCBaBK+YVE1IEJEDqXM/n5srXEE7RuewzJoChqqMBFZsE+OHzvlHjmnsn%0AOfI/M2qpGLuD/8Y3IMD/8Ny4cWO3dAvMZpCTDL5eiJR3NE/mM2AMCuipkQWEZpeBU/V5j1yW1iGB%0A1MecE3qf+vIgCSG4XIpgkB9e7k/UmoLYTDDpChl7Ewya063ng1TGuhjglM6I9VLKaYp2Tl9oKOXA%0AElYW0YHFUrPUm2DePtobyj4TGnqnQWCUADXzq+hFnhKQoAwoIUczLOxELdksF9xuN3z58g37vpvR%0AeEZKC3KmZ4GYLLJ3RS1k5MUYseQNKS4QsAi6bHNqcy6CUjxFvYf5md2rxa/dOT0s58xI3tbQ+gQn%0Ac2aiizk9jv3XZVNw67ag0NrRs09nMmKKZDIWjzb2ZBIHs6ZJuB+83Buen59aK7qw47EnAPv9AXRl%0APH3KSCFS6qXcHDj8c+q+YsgZ+ebHe2lm9i3KCZaIIC+LTcQZb37sO2JIT3tT6wW1PlPm953vfU6q%0ADNSWZzag/6q9I2pH9t/b/lhKoXF/ME8R30fqc/MCAPvDUursLN6s8GOjp2iloJ+MtX365vsPGWwR%0AKdNj7cxEOTc6IjLkJG9vb6MQzUvGZbvg8nJF74q3txulkDGghXnG5t8wNxxgtjUAFo+1Vvro1YKH%0ATQFz7+hWxB2l4nE0XC4ZKWTUDvqIYAHCii4rimQcIWOHoHTg0SpaTGRd7fsA12OMZLbZ3l77bHQI%0AGJmPVAxj8FCaQoXNTm1tABCibH2jNdjZQi7SqTAdLEQJBsyc0BC7rec1BsxG0aWRMUxPIlVKUUQV%0AL2lBlGkK7klGvq4U84wRY2k0MGUwiOBy2bBtC6UcdSdzNpBNRPlXRK9WG4jg48sLrpcrXi4blkRu%0AECU+IFOtFNRy4CgPAI2+IRGISbBeFoQk2C4Ltm19WhV5WYAYcT92fP72FSknlCXiNdHf6G2/o2mF%0AJEHSgJYCQo40Ji51rCf/2hau2V++fMY//fP/gy0GSO3G9lE8asPRG9K2Imwb0nJBCwK3zaWsr1Lu%0AG2Yd6PWvKsZ+PFjFALAExFCR4mJDGBoSl6OhLt08CyOWtNLqwHwvkYBuMt8IMnskBkRJQBdoVUr2%0AQ0ZeNno4SQAaWbls3Dp2c0p8VDJT0EF5L6Z0RyRCFkA6fc7gz6CygYoIQ+qkKSFdEvKyISfBkXaU%0Ao4xmOwhZsIC9NiwQICdoK6zthKyqZmch4+ZNlgKeNdu2mU+myXfV0uUWBqhopz9IywG6JISQgOuG%0ALWfsHz8haYUcd8TebA0nrJcLto/fIV4ugL1OCA2oHFo/sYIAS6tzny/fE4M18fbstFOS65WbwBlE%0Aee7n5nl2HjY8s1YrVJMBaXraA5xVMxEmryVVYWmE1YA236MTQngGHHjmzCb1/H6WZZkBA3Geyd4z%0ANb8GCgRlzYZmDJpOf8b7tze0o0ymUDdARYB1WRBiGk14CMmwIJ69IQbkJeKyXYAgiJnsNq9Z/Fet%0ABc2A2doaelVoSo6LgsnIDb0HhECpt8IATggQOiCAloa6H4NpvVzzvG/iNgNkbDrwy33T+gNbCDr2%0AUu8NDVwT70msF0gRgIUFtAboZCWf93p/bd9HxhpRMo9SZi1w2TZc5Yq3t28m9wMU/VSfibE1A+7f%0ADjwejwGmeE/sP8MNpv9aTRhjRq1cm4/HgZSmsoOvQUC7lMmszjECigEu1VrR9jYBVWPVd2MlV2OJ%0Aqq2VjmkloOqectZ7meejLWgCOnqQ1BAFgfnydv7xGVQQY4Bwr7nf7/zMbzd0VaSc8PLygu3KNF+I%0AYInL3Odtv/Fng/5cBu6nZAEAEziqpXAwopNh35WseDcG5z0PKM17YftIghPL978IIBRCwHW9ADKN%0AkJsjsU61sgfrfYyt72LnqfDYtKzZdkGoKmgirBOpG4v5TNUayLVLZUhPrvXZtZ2vOeUQ/rPfU/Vp%0Agmbghxnb+R0bTXaK0Oao7YqcN4SkjEYvitIPfP36DfpWIBfB9dsFr7cXvLxcEJcEhU0itUEyiBCm%0AiPXDhpePH0bqEXDgUXbs3x64fX5AH4rPP/yCz59/wR++/h5//NMf8fKRaUu1HtDWmQoWGvKVEbDd%0AqOsaGrR2hCVAY0ftBVEUUekb1ErB47ajlYJlZXHZjopHvWMvDXmrI3Keh8UCAel+fFg4Ob7fb2i9%0A26QnI9mDv1psqsizTK/3mcjkN9RRV19vHlfIiZX5B43xK+nVKhE1bGi14pdffsb9fsfLywu+//33%0AuLy+4nE8DLgA1GjRgJvTBQM1CbaoEGyhyaPrVNlcpsRCy83lzhv7WJAnOrGqkjLZPGlqfs3mwydO%0As2E8R3VycsyoZJ8snP/uvbxKHGgVmdfJn6nWUEodkwx0Tulo4GtQmW1mKU2WlmAao/61Q+x8HUaU%0AsR0uLCzyKHS82DgfiCFEBJ2yJD8Mz1Ors9znXOycm9jz9OjMKpmAyWy8+V5kMDRIoebzkBemFbCo%0AeAaX+UzBJnYdsNfiQjyxdU77XVcatXuqmDM5zpMMPyzkdI35mZVkBgNKlpyfEhPOE0N/zZFoZ6/v%0AQADsHlSTEzhDQ07fe6bZ0vtoMtjORe359QkYbFhWk5PaxAYiWHsfE7/WGmKm98QZpPf7dy5gz59n%0AMAmDDG8iT8m7Xq9cT93jhY39ps6IOyXzndaT3yv3s/NJmL8nB2d84kPJhHtlMKWv9UbAKCXEAPTA%0AeHpYs07wYZqskp3BJsSvq0/sCVIWSjKAATQqZmE00qzsyz08JnBBT6D7/T7W+PvnxAvDMVlcEqLO%0ANX5ef77HreuKDx8+jMLy7e1tnOMT0HueNvvr0QvruVGXTnanmnF/6x3FZKdH7biXg416oLlxaQWl%0AFnhCJOsEfl5OaAMkJLQO7FVx04aHCB6q2GvF63pBrxxQcVDLtQH/b3vPOaXTQCiMhCjJZ8ZkGHIY%0A91cINgV3D7OYeHbwWZ3+Hr13SNcRbTyAdcWTPM6v3bIslGUnS8E87Quq7rXTIM0l0XwfwQCHLh3a%0AaSjaVSnt7cXiy5N5M/JcyzEghIwDFUdhAxhpOoZ9P/D2xjheJoyyOS/7AS0VTad3TF6SAYAEU0Jg%0As9bawd9HwYfLBYJXGpGfvvK6IOaEvVT85fMXPPYDq3RcAqUvFR1Hb+gByMvKRK+cUBp9H9+/3prp%0Au/P29g3//K9/Rq8HkgJLTgQh1g3LywvW7Yq0blguVzQoHvVAazrS12qtrv6w++vJcBjX3fc7qKAl%0AGzrUgmLmre7rxfuntkfTd0ndY6ZU8+ALYw8OVtvWUlD8OqWExNuKGBOu1yvcH7P3jijcx8reABRa%0AOFjdExFN6hUADdBFEAN9gSBMUVQDNmup4wyKkfVXipH+Hon1EgEgNjn0UucQwWvlo5pfjpka0zuJ%0Az3Kp9LKECNJRUEpFTBlNKdNWpQqglDaCP5YU0VJEW8w3blnx8nIFoFhjwEWUw9A7g1nWbUPM9I+6%0A1wrJGXFZmIxX61Ac+L0lK2Ia/wI4GUW7ZLaeLBC+UoqZ0zibz7We2DXi/QzDlw6dZww9DIFWGXzT%0A/JrY0FM9fS1Y/SkM26jNhnt2xsHAJCj3+G3bpl8KZPRjrVXs+8PW0frbXszOCP4hcJRj+MEFY1ym%0AmJBrGd6u5eCgCwC2dTO2Vx4GlMNMG5iSMDWZlbrUrSOFxBS5FJGqS72bhaAw0dmZsKMWBK/T8C+K%0AEat5oHV/XuNZdSLjVzSyAnAawnptjXnuCjDYGzwjbTjlrymeyErfQCjPteC9g7DJp9+3A3Iy6hMd%0At9vsBiJT5lpjjQFV7I/HkMyt68pe1UG7xn/DhD/vjdSeS7Xaj+99MZ/CY9/x9vY2Ah3GOjBIwmvX%0AVunnJXbmQW3PE/ZBx36QyS6CuLIfdRaT151+70ux88BAVY+ZR5DB2BER7o05QYFRrx9Wj2Xb+FJM%0AlO+Kr7GZpHnuGbzOut1u+PaNg9hWeA23y4Zt257SVyWewyMyTbCtzvny9Y7WvBagjxwwFTDV/b8c%0AjxAhcO7BKzFaimN9Oud9o5h95H/+9TcBCEF5oEhgcgC6m4H55k0ddw9zkfojK9ZsKDzJJo6CM/pU%0A9TwVbh1anz0w2CTOQmoCPLyYi1F09/0+JqLn4tcRTgBPxaxPeUUEzaZ/VTjtz3F6QySRIYtzM8MY%0ABMsSsdSAo/GQZYIhzY6lAMfXHfXOheHskxAVTSqOXoBERPd6oYEjVHB/3FDeHnjdLog7cGhFr4ov%0Af/kFB27Y9zd8/99+h9cPr0AGulbQJroi5oAQN/Pc4SS0vwWEWC0xiZuhqLBQa2QJBQm4bFfELlCK%0AOAkQNAIEOfL6XlagNm8SI1KayT6qistlw/VywfX6gtfXF2OidJQiJ7ptwtHKWFqzMRc7RyYg4FRl%0AGiXzfvP/G39eIiREPPY7fv73v+B2+4bf/f47fPzuE5Z1MUp+NzNpMgI8oYsazz4M5PZyoBzF1mQe%0A6yKGiDTQY/qciKc1nMCIYdxnbKAUEppteHytGXntB9iZ0sl/N6VKTr0OHPvMQ9DWovhBBpvWOcvI%0A/o2bRzs9czKWyPrpsMnIiblTazU/BGdWzJ/7HhDy6zOeMTs8fILGe5inmWKnnJBModn0S+3jOXNG%0AmVNhBzPvJHHyDdavpX95oeAgywR9La7XgSsDGs4g1Rl8LoUAQV5XJrIJJSQkyROwHrIu8/KKVhQA%0ANsXy9Djl4e5xnyEEXC6X0WDnnJ8+x9PB4IDEqcH2vbLaoeuTP2d9eDoWi0fSc3uYhQ9gh7ol1qgl%0AzZ1Za14EOzB3vjb+36Ohhe0NJyp9SsmuR3gCVxxY9vcyZFKmb38PTIgCyBmw1woh4DDGWHT2EmZT%0ADQsYmB5Xs+CPtu97ISsAdkvQclDvUP1NcYKuQG8QjVzfqvaqghQC1jzPiM28nVqjab4gIAZ77/Ls%0Aa1W0WVLmeJJAqRsL0KaWyFZdXqnnf4oQBVtakU2au++PMb329+6g4Xm659eajBVO9hRxAOQAxr9x%0AYMK/16UBj8cDtR44AnDUguMo1jhGYyWcKNTv9ovzb0XnZNNZaqUUNHTkOBN7JAKqFcl8GIKC/i4p%0AYjkKpQ2B3jpFgJYSQk5IKVizERBzHmwqE1WNZyBEpmQx+thSZtZE4EeCpUJWKATBvFgc+GGksWPC%0A/AnLkrGtmxX33Cec0TMp5wSpe7N43pgsTciNxtnYLUseTYCb0XJoEaFCPx5P7WOjohAzzw2RzIOu%0AHcdecBRFDBZfDLV6p55+fsT/z9679NyyJFlCy/wVsff+vvPKzO6q6qxs1Ag1iDclkJAYIfEew6QH%0APeBvMGHABIkB/IBmhMSQGY8hAwYItWhKQoDEpCCpqr557z3ne+wdEf4wBmbm7vs7N6todVHKlG6k%0ATt7z2F/sCA8Pd7Nly9ZyXBC8uNvUXPD68orr6ysIDZfTivP5okwEcc2sdj0O8KKWjrQkXC4nMC5Y%0AXl7x/Ozw8npFqaKdktLa55IdIQaElFCOA1+en/HlyxdQ3rC6ghAdfEqI64L14SKuN0sCBQ9XpLHj%0AfL7cny94XM5nBALQKnKBxDRqGhHXEy4P7xCXFRapRi9ObwcJCORYqvTNCj1BTUGcJJOOhMkjYqey%0Ax3AIKF6SpWPPAg45ArFDChGXk4BVy7Jg327YeVMwtKBM4H4MCYuTYhFInHGwbdoGb8K66vzkfF/v%0AnBPRae+krdEH2V88qdtiZgDi4EvsEDVhJmWo9uSQScEwRskVhAIOMseH4O5oi4DGg87E0xtrzFRR%0A2Iox4mZa2wChGcBRCo5S5ZqdQ9TkEiRt1mLfrTIEizgahpSwrqfe6r3GgAhhrexV3YgeHsHksR8H%0ACsnzDWmReJDEje1uBe6J2dfFKROxFTKBxCDbtmlsNlwg5/VO2J2Sh7gqqFYgeRYEHh0ULEUm21dY%0AQSGuzagoEu16j6NWEIv2mlfBaGbRORTOOomcBYfOvGUmeE8wtrUxdrwyvGSdrn1ttv0s+oCiTrUG%0A9DkS9zW7P69FmrwfcBAB4niSNsdNtVOWZREgEYLnHywsMWt7Y2XrOtXYkTDKg1m0ZGXPXJBrxrZv%0Ad3IABqbWZs5tDiGou1VryPkAlVH4TzGIbTzUBbeYPpYCsxp/y1zNuj9wHxcD800Lk4iwxAAOTsW8%0AlT3GrbM+evGtMZxrcGqbzspEsTnjg4PXIriBOV1XhwtIGVpvO2K891j0PReg8UAKocueOEDihNMZ%0Ax7ajHhktF2zXG/b1hvOyYgkR7MceXnMRzT12ui5SZ8gTA2U/sF2vnWEWnbLxncfBRx8HK1DadXaQ%0AimQ9FdBPwBQrJi4xyTUEYZft+45j34UVrmyhJazdiGMujs9FsJxzL8Sai996WvHw8IDz5dKLoAzV%0A3ZxiUHjVzGLu57PxZgaaH+1pxnZqtfY1sDVxxCRHostHNGJ5b+5xpMQWAcYNbPrzjt8IQIgZaKVK%0Az7R3CErN81ZF15elKXLITcSYDG0X9EyOxtI+IH3VyhgAepIMSLBoiQSA/iLeXxOjC4wFtfxVbQlL%0ANmZQaP65kaBadSD0h4smrIkWGkLwnVJmFn2tVRyHUOfJeaRAOEWPrTqEcMJyCqAkrXK1MeqhaLNn%0ArGsARXECyEU22SNmlIcK9gyuDeW2ox0ZpxBxfh9BjxJ8vZQrDs54/v4zWjmw364Ii7j3+OgQV+2l%0AbZKMhGCVK4ZHwxJEhNE2jyr5lN6fbHgpLsoKETGEGCJO64qoiYEPwko6jr3PC3PgYhbHjhgTnPPI%0Aat96vd6UpjmSVUkoterqjC02O3FptYypbx72XQCEKslKN+SK46h4eXrCy8szAMbpfMJyWgXtZ0Yj%0AB24mEG29/sboGCwyWyDE1mQECbbNG3rs/WBqAGPBkMx09PbO+kkmUmk/Y2CEJZF2HkukevURg6Ej%0A14AegN6DNLOuztDHESHXKo40BGUkGUBiomy6zPA9E2jc171Wkl3/nODbINn9WOIpKDoLKHUU+T4n%0A64jT5yJj6nVNmIXhzaJ49D7bL2nNGeNiDI63+ikGtFmiXKo+b2URzcK7tk5FLxVRAT0kp8JpAAAg%0AAElEQVSmdaOIVS95pwmmgEVOA7nCTVqQBD4X8GhiOJmlvDHn7io0NBglNs5zYv2WNTUDAPazaCKG%0AZ1a18wZp92Lg3zy/nRMR1RlAdylhiQm1VeRDHCUsEWgqnMho4oKorpMm1h29VDUZ6hjIJjzslCo8%0AnATlElXM1blemTF2BmFQ3btlqD7fIVZ/r8Mk98XTfeqq0ST45EmIWQoFIiRaqwTRJsY5B3VWRZbx%0Ak6QjToDQzMAxG29zKHIkYIKBVa01ZAPo9FkFp3tGHVRsRYjuicTMvZ0tHxmAaF3s2wawBFZJ23nB%0ATdpze4WZkFsVB5SD4FMcgbi7F723efCWws/MkmTVKoF3rV0fpY83AHPmmQ/vA1zNYhLhRLDXQcCR%0AhQmZG1o9YIxN8qStrw2tZngP2esg80QAkyisRr0OLBG0rjJPIC2pogMhLqXSOiLGD96LVgYxsO03%0A5KOCHGvhRsCqWh12QBmwXlluvgtnslbzqwLeMUakEBC8Q2tO7I3ZjcqxTEXRDGJhano0Teacntcj%0AESERYVVB12IOKczS8u0IdFrE5rxUYVaTtHX64BFiApGA/MQM0jYKWW5kj62l9uQdHFBdRnABwXmU%0AXLDdbji2HTFFvH/3Dj/59EnAKW2TP7JUWF2QtVnEk0/igEqEh8sZyxIBBzw9v6BV0Spa0puwlghe%0AgapyiHUzyoHqKiL5nsjBq8Ot9525s65r1wOzY0kLPn36CWp9L20ErUogbm40MWFZTiA4WdsaS8Es%0ALnDeoUJY8M0DTB5BNXyc6vC5pmuuiivfgzJyfu8PexOUwSgxTYwCZlR1uDEWo4EbBAa5htCaFKdC%0A6IKnuRZQ3lWfBPBVnjWBegFCdHkk9nNer5tMT421GDoKTwJYk7KPRpIFoOuV7HtWVqK5UfrODJzj%0AETNcoCYADLOJXEPjOIuhZP1ubG3NykxzpgsTZZ7qekzOwxNhXRd4BfWgQK5zDuQ9ttuBvTQcTQqG%0AiTzgHBo5uORBMcifS1O29LSqsrCzpwkJwExnxBzEih3GKmiqDRiCgcL34HdrDfu+9RiqFGmtCsri%0AGvu8nKO1sVfb87H12P7e9nxHXtZCP8ep48pt/S5lsNkBKNNyFCdimNuZ719JO/ddAWiKF+a28y4V%0AQsbbEUHu2yaMpPSQxBWThSVRXVXwW9joYjfPPT4V3RYv7eitdm057x32Yx9tuE7zBxd0XZoLV1UZ%0A8L7Hlt55hCRsl5plXztyRi2tA/qNGflQAeYosaqG4PJuWnJftN3OiTuglAx4yidqfx5cTTD9vmVs%0A7mbxVXIGK8gZk3ouhlp8Y7lyjFIw6C17GicauFKnGNfizuv12sfJvjtNLecGhNl1zPlKB+Fqvbv2%0AUlXLsVYc+wAcraC07yLeH2KUTowmhZdaizJ3Ra7Bh6CkEx2LEFFUt0xc51RnLUUsSR1uJ21IA6LM%0AvGXTop+9t58+fBTjgxiEeaTXbbGNjcHclQAIINpYWcm1AW7kQj1uB2Ci4WBoEYggUknUgSPnB3NN%0A8Gct9CtA/udhQr8RgBCB4EgSM6GgEUBeXJp04LwT5Iu9JAoheOSiwWMpSFrxb60hnU4i/EvDAaVO%0Ayc2caPfWLoyk1JwNJCFgcBV64rII1RpARwVndA8YSdAPAUUAVFSMAUjyUXRCee+xrosuftK7fVoS%0A3r//gO1Y8eX5C9gDaY3IreC67V3QsZSK0gooV4RFbWcLo1LFzW94WV7AWcRE21FAtaLkA0tYsK4J%0Azq84YcFLeUVuGVwKjtuGWkSINQdGyUGsS9HQHIFLQTkqypeGtjucUwRixvZyIO9NKkQxIXBC2aVy%0Aky4nxJiwXXds+YCLYnv6+Piom4BYExKN6j8AvHv3rie8AOE4srio6EZjCby9YB2AwABj0CxxH/TM%0A1koXKR9AgAerJXwpDUBFdITjuOHbX32Dl+e/htNpxYePHxBTxH4rnZnmWwVXbXl0JMkCiRy6LaSm%0AwQADXCCtPwRjlIwWAeBejNbmV4iuI9i2+M9ilfOvuXVxPoRpEXAUqTDfM+PG4kNkC1rriVmtFZsK%0Aj5uoqSXNhEFLJ/KatNqG76bgYTjANQDEgx0irWVh9JvXqoCXVKWtZ9cW2hAC9nAghh3rqq1Fzlgq%0AgOkL9YWz/5JeegOMxlg7lNLu3mlbG2yMbUM8DtkcbEw7aFyqiJWuqyTox4FDdYO891iXpQM3pRQ8%0Av7yImKgjhGUwu1qt2LoDiwlKA0wOueQ7VzHbIO1nZxc228yNvWifsXvsdG7cg4n2LC142LYNp9Op%0AO0S0pm4n2sY5+plHACf70r0osV1HKQXRD1Hruw3TiSudgSHHITTiyvLM57Yz753Scps61tjaHmC6%0AWKb/E6ZiQZj0QbxzouNmlaxpfs3vk82BESCqfsU0ntLeOgTPBdBY7vYLux4LeE1zTp/CXRLQgd8g%0A9Hc7esAXhvhlm5hfMNDIue7a573H6XQCEeF6fb1bG6J3+Ff/2d/rwJz9l5sAvo7ugVoDImw+VW1d%0As2Da5pMB31a1tDYmq6TPwXaZ1gb7eUfDnpVAIAe8f+/B3/wv/dr/7X/5b3SBbFnnhR3Umrk6NrW0%0AVX2hUsBHxuo9Hk8rLusqBY0mc/dTrfj4T/8O/uD1ip0bOHiw812kWOSXgbnyDrIYwHUQEkBPTInG%0AZzScl7nDxoT23XFG2uTRWwCA4VxjgaGxBXXApJBhZ9a5YONvbXam+WVVbztPX+Og1UV3L1QJGvvC%0AiKFqT9TlEu9BdCIgBHUpUrtzS/i2bUPJInC/auJh39dbNMkKOHLvwYf+dwYebtuGXde6qHvUPC/+%0AtT/4ffwL/8i/3qvmrTVh5EG1xbR1zkdNGmhq6dXxms/3L/5jH/GPfvpXxhrXnyf6vu6cjKu10Nqe%0AbjFfacNsoLt3shZJmHribefv04tosAWavH9WSFqWBUtKWlj72dT2y3fJhD0D71w/tz3bOWa19pUZ%0ANGh16G9Yq62t2aTnGLHEmEsAurZnB4CbrZnKHNEYzrvhnjgXEWR4lYWsz0jWaT0Pxnqhj2KMv41z%0Aj/c1AQf39jxokcjWGRkqeQ9ruaDkD50tEkIESLURYe30DtwqSn6Pn/Avwd98BgCcjx3/xj//O/ZS%0AdnDE7n3Mb9fXjdnl0h7S42kAk7IeyL4nrbzixmxaJcbMSSlhPS0wzbl5fs7PytYHm3/j/L6D8TKu%0ADdFFZY9lzDjXfUFJ4g+LJaywazEATy6sc5w1AwRzt4XXItq+7zheM777/ns8vTyDiPD+/Xt8+PAB%0AMSUcu3QmLIvsP8wN+ZBCm/MOPkUsq7wnXAx4zmgKlnIb8UMI8lmLZ2atPOdUlL3PJ2s1lv3mOGa2%0ArBaaW0MrFdwqgnc4rQuW06mPzQyItCZrnGkI1WLsTdszRhu1c6JP9ZZ527SAZ4Uu01m03GGO98ec%0AQn8W9s719irtjDFAyNi+83Mzto4BRAZC1Vq7m62dY85p7Gffgk5yf77H0K1WRD9Eqy2GZCeOlzEl%0AKWo4h4QFi84vrxpitUmx0UHcyohOd2N/7DvKUrCoTpzFe7fbDbu2zd9ut870DkFaax8eHnBaBDiD%0AI/haURt11vgP5RJ9rpPJjdy/A1WZTXMxzIrxsRTseVdnxNEl0VhWNWt76/sIMMwN/ozjNwIQatxw%0Avd3ggggOuqQPCEL5E/t46WGOQQbc9plmfY4acNpkSlEEVHNrKDpxbTGaq6TzxLfFEjCmj7YcHBXH%0AEWAuYHP13F6qMXnfCDu+2aT05JgDn1ILGhpSSF3QlSCV8MtphaOG6yvhertiv11RuWE7DsB7eO11%0AL6WgHYRwBFQWAdHmKohueA0B9chIHqhZBJ1byUBriN4hrQkhRaAAe9kksSoNr7cXMBhxTXh4FF2d%0AytLaggDkg3FcD+AGESYETRutbOyUHIi9tDA40UYoreHIB+IS4aPDw6O0f/3qm2/w+vqKoovfaHuR%0AREna+uYAhDptcNAtxanp0EXdxpibBu+6eM6BplF2bfMT1wdxIwAcVh/RPOH56TNeX59weXzE+XKW%0Aah9XMLSVpQhajybUeqdud845+MAgdZOoZjPKIioqukM6F7vI9WCYfeXI1FlIkwNFu9dimReWOaia%0AF2FHArRyFXHZomwX7yRxIP1c0faDptTPcmSUXFBy1b7uJH9fzB1ltE0NSHpUmeyYAYPxagwxPaEa%0ACzhKZHaVHiEkiPOIjbPH3PJp5/Z+iNF1Zoob7Zy2Jszvbq+sFH2neN54LUipvQKSVQ/BxCsblw4W%0AWzDKLAmpM/cKFRiPKXXGyrbvKLWK+Dg55FpQS8GhlV4G0KAVECYESGBt2kHzPQCj8mYJod2DzYG5%0AxQhA3/ysmmPB3VgLh+6LbfRWVaqloNI491xhs/GNCsq9peIOptlorx0g57RHvKkcGSBXirC2GLKB%0A7vuO6/UVDMayJHWkYCzLokK6EsgFTY7RNFDTe5V2Xq9vvrTwOai+hhMGkgEg1odv1d9apCJIANKU%0AuNq6Yo6GtQyBbrmvwTqSIHAEfDaOcwABADkfKGWA2Y2hzmC7Ag/Uq3CsxQ2h8xekJU76a/c95t47%0A/M3f/4jfmuP6x/23//gvPv2Fn/4TfvoXfs4fj7+EY5oXf/P3PwL/sHN6Ot/Pf7Li5z/5xT/c+X48%0AfsuO0z/g55+A6xMAYAHwT/z+u7/QqzGdwrkwIayHhOPYteVb2B5imjhyHDGcEOBzMLGot5iDB6vT%0AGMad5UCsLC7do3kU8Kxgu227Js07rA1SYvnBwO4J7FScsv1odqfqzHrdn2utuN224ZhaisQVKSGq%0AI7GxomorqE1167jBVWFQVr+Le6DGVnauWsQlzKzegfsiWq1Z2WZa3HLSoud9UKBTNO8EkDBNoWFe%0AktXMY1mkUChsxwTnghISFCwuUkzuzJUqbpZgsZjn2tCKdrh4jxgiKPjOSpb5ITp+jAXkoLbvpc8f%0AG995XN/Gf1asNPkAi73MwdYOA1zt551zIqq8rhNAONhHcz5yl6NNRUQrAloBbM65QwiiSRsCjiMj%0AxQV7ydj3Q9usJ2b6pCsqeo25t50TSatoVOZQyQUZGeXIOPwuLWyk410rypGlqNGkndFi/sv5gtN6%0AQlQQzhzPekEDAwiar82R5ofkQFTv3oXWGnIZJi7j1wSsImp+ERCiFOMG+C3geauMXEWon8o9SeWH%0Ajt8MQKg1PL88wyWPFQsWn0AkE9xuoNQMpopTOsFRwLGrsFQdYgmWOFu/45zwAIrS1daTuF41c6IZ%0A0dQFQ7HiMXG1TLdt213CM4tNvU267L7evgCWaJEmmiEENDRs+4baKtZ1laQAjOPYkY9NXV0ari8v%0A2I4KF6RdhMnDJ0nEcy3wLLYbgvILW4MqgY+KFjKyE5E56KSpqNj5gOOECG2raUFEC1WAOJ0WvL98%0AwKePP0GuGV8+f8HttiFED66EulfU/UDZK1AJ5/MKJGC7VpS9IvmAh4cTSm5gUuCBs7iqoOJ2u+L5%0A5RkxRjw9P+H7778Hc8O6LjidTogx9mTxdJr0aCar5Lny4L3HXnZxmpgQcAM/7MWakyB7yQDt92R1%0AuQKL6CCzJOf7hv3Y8T5+xPl8xnpaceybULhbBTVRmA9EiMFBupEUpHAGYAjNvzFAje7uARhCga2N%0ARdbuzeYw870oG5EIjg4QBnef/XW/Z2ZEbVnsDLY3GzSgVW6WlqCqAUQMsTNCYkzIuaDWTVHpUSGH%0AQoTe28Y6NiXga0bdD7Hu7HoMYJrHw2it0gOcvtL+sYXYggqrdMybo33X/L3MAwixnx3OgSNAco6w%0ArqtqciTsxw2mVZTzAQb3zTDGCARhFxStmGQSEb10WsFOW8tqRSsZe5FAhZUpWZq8Y+Q9KDg0N9gl%0Atvktas1ulZqZMWTjYaD2DBrO69jbuTADQsYsMdCr1trbroBRTZqZKAaIDFbVcdcm1IXgZ9ZYE+H9%0Ao9Q7DSqrFs6gHoBeeXp9fcVtuwkYq6A7MXWRPweZy6UUcM5dqw6sbBf/RoeoVjQFR9+2C/Z3RW2O%0Aix8gj11XSkkFodHFLi2osf1hBs7s5+fn+hasvN1ueH197cHZ6XQCtYpcCq7XW08OBNwWdqu0Z6gW%0AUM2dkdVaxX//h7/Ex4cFP3v/D5r0/Hj8ePx4/Hj8ePxlHq97xX/7977rzIvL5dKZGKd0wnHs2Pet%0AM3Rs77CYwGzGnXPYthEL9RjaCVgEyD5oZgLGpjPmq3MES69mIGcuQMyAwAwwdWH9CRSw/X9mWlub%0AjsUUTVn+5/MZUZnUHXwAUEjakq63K0oV9nEIASFFse3OGa1kxBDubLxrE4czImEhNkgxspTcGY6D%0A+WcxpYJRGhPI9UsrJzl/x4AqRR2zUsT5LG6KFpsZuKbkVTgS9ort9+wcWAWh5eBhR05G8RvtSMZe%0A8cGreYCMs7Vr3TEwMTHqeLDpZqBmbusG0MW37f7s/BZ/EpECXmcAo019ji/t++ec5C1Jo7dRpoTQ%0Avu4egAJuKSa0l2dct1tnwVREBFKThp6Py7hhmpNg0cJMISGscv35KLheryKP4Ifgur0/NqYzA2pm%0AxkuxXByovboN0xtwhxQMIgibPGfLNbQriYUpbc9s5IGjoGrtpc6JA1pTxz+JnUfekXO+M2j4s47f%0ACEBIDmnhOSCCykRi3+uhlc4q9oTpHODZYduuIupF5kiATiVDEyeHXnluYnnOpWJXEeU52Qa0lesN%0AZa6zTiD94TGOPsrT6aQCmKUvBvPCN0AH0gryoHsLpV/bhN68zF04DIyb93A3EZc7nS9Yb1fUdoOL%0AHnxkQQSrghfGonKEsKwILNaJYXHwcECF6B5GYbuUJojiay4o+46EKkJccChVLDE/ffqEn/3sp/jw%0A4QPW0wlPL894fbqibK/YX284tgzeKyKCCD960QeAJ8QCoDGWuOC0XlByRcsNrQHLKQGOkeuBv//t%0AN/j+6TMulwuu1yuu26sktyn0JLRWc5ATQbdSSqcbF99QCyMtbSSLDICljUsAvgqgqXW3LUr4akGa%0Ak/+m9E+QsID2Y8e3336DL1++x+/9/K/h48cPeHx8RN53rDGgbRsai4MKidGh0D6d61Rv56XJgEBi%0A4GobKxsV30GwF4ZZfkpL1niZ501GmEeKguPr1osZiARwvyE71XKS5gmIgKCBYUZVNheqiGVZe6Uj%0ApVVE6DAArFwbUJuKYCoqzwPUcSBEH5AhDBf7XqGVT2whUuY27jeNmdli79fcZiS/vDKHpJ/dEQNF%0AXf0wGCbcCMEPQdvWmmgggfvckHtTVlwVTZiZmTZAD9crXtfrVUTY9XpLlSR9nlcxBPgoTBFr6QIR%0AQoo9QDjesA4NSJkZOABQchZHD6e93ssZ63L+io7bmlgDs9HbiRA6e2QKAtTCWM7dFOSrdwyedsLd%0AMwkhKCXaNnSPEAjOibAwKlBzReYDGSNQ7D3qKWFdlh70iaaEtPjCOfjoxQKcgdLkGpia2olWNC7I%0AuYFf6wiGdOxMuF/ahm9oucDYgNTbmkZFCQC4NuQmjiNFad/EotHVdK7xm3eKnGhVeUc4n1aZG0WF%0A7VXrJgRtaVbwyQK/uVW1M67qfQunjZXNO3NEma+7lYq87cjHIf30OpcMgNu2DbVkeSYtoOSKXG6o%0ArWLPAdct47oEbQszlqxOT/2/sT3ab2j6Pfrf9WL03Z46/32f9nZ2UD8/T+sP9T9Pp++MQm/7vR63%0A2218bDp3vxbYWq9tGmzX2HqRxL6szwfWn+pjrff85wRW/Xv/P/4jv/nkYE9avw20bYj7z1prWP/3%0AX3PuPhb09UfvH+n9NYzzT4P+1Q3N4/VDH7I5Mp6lxTf2730oib66jfkmfujf5jVsLsBJ4H7+dWf7%0A8fjx+Es5mDEsuPv7d/9O99/3H/r67+bcZDsqShtFGO/9V7qB4pBmp6sdnBF33lMXXmceQv8WL8ak%0AAEcZuilEYjYQghVP5Z3b9+FsajGKacrYmtCFwmkwk30MWMLa17mccweebvuG0kbByLooAHnfU0qI%0AKaFyw+l0wsPDAwDABUI5Mp6epLD8/fffSg6yrnj/4T3QtFWpneE0qY+qIeeYUJsY5YQgDG3WuFzc%0ADCU2ntnmUTs6UhKjGItHe0HNO2WlFDQwomqDnpaEFEdBSDwvIe2GJd+dpxRzPrNnqRIUXsd2Mpax%0APd/MAdbTEEeemdkjT7WcFHqeglLG8wTuc6SUrCA2HJnnnNVEmpkZ7969u9ubmUUw3uZ0hTpVW+xJ%0AQ1MHXBGU1RZ87ODXV0XLKpvgYKCJJAdpTB4VF2Cd6HLvDPBUcCNS7T15K8WopamRUeugT847tk30%0AkdZ1xem0TN0pqinZJH6s2mnhnFeTBSBOOkpEdKdJNRNImKHnEwIDNO6bn1sf0yazQbZTeSYueKBJ%0AhwkzizkCB6BJu+dvBUNIyq8APMCuoZBMlswFASoOGZTuxxn7kXHdXtFaQdCX0tNgeRiimY8sC0mT%0AwQMA69OeqWRG8+pVdJB17PQ/z4mTIeHe+46WzhTGeYJaMietLxM6ygOBjeqQM3ozRTPkyAVhz7hc%0AzrhcLmAw1tsNtWY84UX0LlKE5waUIpTM6OCiJjqR4CPgPMPTcC+DA6gU5JJxtIqdgBOtuIRFKIxB%0A2ilOpzNaIzw/v+J63XEcO6KL+PDuPY79wJf8GQeKPDcWwMl5J3AINcCLo4qPBMCDVcg5BIe4iPCW%0AiMNJYiyCq76PdW0NrO07HS034GaiIYqNoixUIYjGw7yoCVfqnhk0s2R6T/z04tnLyVzhwgKuDU/f%0Af4dvf/UrlHyIKB1YFomD4EsFm2ZLK0BmULCAFSIiyR3+gNnCO6fmrQrQxKjuLdNiUcrIP2ZWgVB8%0AfZ+fb9uA5pYx+/MddREDNRe6rLRomn7FLHh7pw0wofm2IRzHoaw0BaF05Of3phRxUBsVia/dpSzQ%0AmJ/LzFiZGXdz2818nhnEoDJEC+18vfKgzJOZ0fG2jcZ7L+AqhkvVrG9llQFLumMaAENttVNt7ZkN%0AFgywbbfOpAlFNrOqn3ckzlJmE4ooYrMCUIl20XHbe/JjwNa+73eg9Fz9mYUtDYiIMU5JJXUaawcg%0AS8E+vSs27jM7clFwae4zt7mRm1b26nC3MItTa+OaQUoLTEGDci3PaKytBvx679GUoWRHUg0N5z2C%0A8/fvhbqdeB+QVHPjnlJcO+36Lb15BmpsPs7MNjusajO/Z3OFdmZmDaBY3hebK3buuQ1wXhd/MDjS%0AuWoByKC5j959J8irgFK9BUCu+b/5u/8Xvv/8PbyL+PjxIzhX1byyxEOCcnv2dn1zgGLXamP68vKC%0A2+3Wn7fpac06AlZdM02C2+2GXModOzTnwRwz5z0iwj/5T/0z+Lf+nX+zf/9//p/+J9gPcdtLp4jL%0AssDBIR8VL9uOl2MTt7fWsDiHpTFev/sVnr/7Ffi4YSFCrAW+NqzLAh8DXvYDBwjucsHp/XvAB+Ra%0AgeBBQRh/ThmUrZmOyQC5TN8EUPi7Nf2dFpFY2klzrX2NF1BVbNa7ToV3yFXaBA2obY2lsKCgfdd3%0AYmFytiYtBmuKSMkMGWAbic5v1SCa3pNWi7QJ86jS/lCCYOtmDLE/L+8JWVsrRJw2wESPmRkvLy94%0AeXlGKRkphZ7IOi9inib6+pY9IG5CvuvdOec60yHnA58/f8af/Mmf4pu//yuEEPGLX/wN/K2//e9j%0APvq63pcLC8ZNA2oqCN6BW4Sf//5f7//27bff4Pr60p3b7s6tP20aRDYPGKStqVqVV+FmKTzdg5B2%0Agb2YYnGqCo821WuyQoqA0rJf27sx7lnvZvrvAF7vi6D276YdJOcyXZt5ldXrm5kKE/Ar/3w/lvO4%0Az99pOki270xo8PgsDw0kc4+6AyDnR2rAY7//+3M1VpbA9G8d9IUVloZ+4h1401FxmRNjr8QA+/t9%0ANQVMdvyd//K/wPl87vN1ON9au5eaBNy9YxUpRYQQVbvvprkGw4wKQvDKCHYaT3p1GyWcTqsK1Eux%0AtrtttnsGCID7mLsO44RW+U442j4n12EgU4P36W6P66BNjAJc8yh02Peu69rPaft+jLGDQvO8H0YO%0AmihHZbWD8eHDezw8PKLWgrQmdS4OXfg3q7ujGVXEGJE3MUlYdf8PUY0bvOUq0oEg4zHYSXZNUYXU%0AJSbW3K+Y3hl1LTjJC1WrNjSI7IEVA/ceY0gcKiwlWd9znwfDXl21YVuFmSnZmNcisXfStVTiwHo3%0An4IX/cna5tgGvTAl4IsHVHDbOy+ME91rSJ340pIgwnY0icnLdW7bhn3bwWB8+fKlr9GDOabGB1Pc%0AMsfl9t68BT5KPu7i8rtCvkxgIY0EL2m7vbJejFC4Nd3iRPcMbeiU9fkOW3ZYx3o8hzlutS6BmbXe%0AcwfMbXgmfTBdD00ar3fvf737uZnVZ5qzM2MLBLDmZzNTi4iUmKGGOM4BfpAAQNLK+GcdvzGAEF0I%0A4RRwfjwhncR9hg6ZLHuTfj4Ph+P1wP66Y7tmYVYwkEIUO+smrTS1FBHvqhWoltjLrznAnoNm0/so%0ARRIM6j/DKK2o2Bg6lbFrY0x/nml4M7jQb9I2XBKAomFQJQVokk/KNaqVvA+icu8J7969x3o64fnl%0ABddjR8vmauVFcHqRxa06VrVxAjmZ4NwquDhkmStiC+7EqYedQyOgNGWEhAXeeVyvO7777guOXaru%0AwTs8Pj7g0/sPwEUYW1/aZwFumFGJ0TyjlobKWVzQUECekJxH84yWmzBO3IJQsrIl5AWVxSeoFo1s%0A6+TuxWg7a2tiTHgvFpezsDSAPratCXMKhWHvxvyc7M9zwmUvJzSAYAhL5PnpC56evqDWDO+ldWYv%0ABZcY4GpFLmLd2VwBlwEmNnAHhAYbSDdbHkHI5XLq89LmwoiV7pPRwXDwsFas+fptDs6ff3u0KlRZ%0AqMaSmH3TpAdF4FJRqlI+SRhvc0DTKcfOg+DUIer+emsVkUPy81irVtBdcPK1ECJ3jdgAACAASURB%0AVPv8jEzYb25LmgMNe+d6xavhLmh9+17OAMc8fnPlWd5e1X+pkpAB0ERpODrknDsg5JzrwMpbYACQ%0AltAtH8jbLpuM3ouBa30zLwWk47KoDfhxHMi6NpmwMzP3AMgSOFufrD1ptmCPurEZIGOf70CYblrB%0AQAmiuzEqel3gwd6aARIHaYs0sL1gbGi2ds6bu72rgIE6EvR573vb3Rw4GPDQwVEVkvdeXHvIEVqp%0AuN0EdEtpUQcWVuB4WNkLa0aS8i7CqPNjptfPFNwekPBwaJtpw9YDb8HQPJ/7u6c03sZGNb5vTZzX%0AspmBOubeCBbsOad1UUeq6X0pubOGxv7nwCQJuLU87vmAJ7EoP9rRK88xepRacLwceHp66u2Pcyvg%0AnMBbldCqxfY+GoPHghd75oMJqiLhGC2r0nJY+piHqSV6LtoA4rRjYFNtGdQaoguoRd9jlnYAR8qW%0AI4eQTijkcd0Lno8dlA8gZ5zWBWlZwT7ApQVLiHA+iKMkN3gmeDgQO1BTl5Cqrb4YoDNFSWi2fe+a%0AAMF5BAUBc6toWfTCxnouYHmrFaUAzQk9mtHEBEHv36RxiWUP8U4cWsEQrQlieE9IISJ6j1WfVckF%0AhQ+1knY9GXW6x9RSkGvDXhpKbdj3oe81g6fyjL1WcYF8FLQAlFYAJrgo4rtSDBj7hLVOr+sJ5/NJ%0A1qayYz8OeEfgyH1NsvemtYZG90zsbduR0obgHNa04CcfP4KLXO8f//L/xn/0H/4HHYgiGixMWVMK%0AKoo4lum73RSU8yokTEzgWuDJ4T/+z/5On2f/3X/9X+Hv/o//A86nM06LtNBGL85r3ov7VKlVDDqg%0AzwLAtu1dxP18PsM5191qpGDlZW91AqLJPsM9sbckd14PUkpd4H+Oh3x0IHcfJ/gJdCjF9NgGAE0O%0A4uQaAlJMonPnF8S4wLRgHAZIX4oyOs2+emKLiWmHxJ7mqujTEBO2tW2/bSg5Y1lWhCDuYtaSJGNw%0AoNbWgWMpvNwk5vfjfdEvHrGCBPtyz9734owJwnanYpZxrg1gF5HSinU9i8MjAZ4UvAtRKp41iyiw%0AC3LNMWHfCp6vr7jdBEB3BHmHSsbz8wsONWN4eHi4K/zaM5RJbv0CtnZXEInDofcRpNo9AwzDHSgK%0AAMdRsJdN8xBhmyxr6rouIQRs24bjuIGZ1MJ6MMfn/Q2QmGcUJsytrPV2eDHEiUgp9u+Qexp7nYks%0AWzwWY8TpfMLpdOr3Yu03KSWcz+c+P2wveX5+vjPIcEG6NeBIvzvgOHTehIDL5Yx37x7RWkXN8k5v%0Ax4Ht2PD8/Izv27dIMeC8LDifz7g8PGA5rcIuCSM2sPfRYhUxmdHcwREwgys8YoCYImIK+mwbnCbp%0AXlk9Fof14hcEeJ0BoXmdY4ziq/3bHG+1KnMZGtdxil1OpRzz2k2iX1pMn9OBgugX1VyUVbn2tq9a%0AKw539D1V1sTBrPbO6R5VUDQXh37u9npFOTIul0tnCzkFKAgjD2dmFAXRWmuosrD0mL1MwNfbgr4A%0AbcIg8l6IALk2g3Q0gR+5eJ/L3guTpxTk1sRZrpQOCNVGXdZgzj3mmNHmxH0RuvX13oAXISsMIw3v%0ARRwdPwCIzfurfWeb4mt7jtB4fJa16bmdOlEziXFSmArwcL8tLWMeWH4a8f7DOzx+eERIXhx09oTX%0A6yvyLpWxmgnHa0F+bUARUMOlAMcenjxKFXcfRyJ87JywVbioAwYcuE3tAQxlR7ROPYMKegZ1NLIX%0As1URE5XzDOs8mRzD3vl+glSUUhHjPMykyYKCMcwwsavWGKeTKpWTVE5KLdj3DeSk/9SFAHgHhrzc%0AXMSZiEnAnBCDvAxutCUI40kcsLgB7AAXPBIBjtUGFw71KNj3pjahYgtNO7B/uWG/3STgPABOj1iW%0AhAVRAAMQyAvcXFoWuqcraI6x1w1nOmNZEurByC2jVdvwCIuKqjkKONqO5hkORc7bpM1rWVekKNaS%0AxrwQlFxePrORlGfhVFz16MwXZoM5vq68zQvTjDwbY6c11xfDxg37dsPr6wuW0wk/+fQRf/p4we2L%0AaCA5JlmAmOT5Oeqq7sLQ8hq0WLuW3KO4zkllq9sPMvdqn3/jQgBYv7e6aQk1C7UawjyqlsZGessW%0AGQntaHF6+2seKzufLYQz+6jr9hiIitZ/P75Pnpms+COZHmwsA5kGOGbPxXvtC1adlG3fcJg+T6vi%0APKXVeauQN0EjMDObZqBnBt3mcQXQxaQtYBHrX1KtGLnWofcimamdG6QbgvdwrAGV3sddr3Eb7iYz%0AGDLTt20dsWdhn7HrSkvCmlYJ0MqoJNkvVlF+2eQkiDvy0av6uWTsx67Byhtx7UmkXCrpChbrrxi8%0AUMuDA0gqryABolNa4UFDkDDnDlKYo465YplLZNU2UEDt4UPoIvTdgUnXMtLqLNPk5OOGjlKKCeQc%0AmlOhcxbXC69gpiU2Nqa5VbTasO2ivVDqcEcSAXCtTrFctyQXVce1qTj5PE7G9BsUe5nHbgJ2W2dx%0AgIylem8/bHPUWKh2vQRIguUl6DxKRlwWsa8mUrvljF0d6BxJ692qQa8971Kzfq9Y4YIJOR94PjLy%0AfiDGiPP5hMvljJwPbNerjFsb7Y4WKNn8nzWk3n/4gIUkGbbE0TnXLahlLZ8AQRW2N9vp48g6BiMY%0A9M6Bi+wfbWIhyJo4GMKtFnBlcRKBtMamEEA+oBQBgZkI6XzBenlArQVtWYBagFbhl4SwLgB5wAVQ%0AWlAa4cgFx76LZffCcCqUaszjuZJXa4UPoWsBGMPNhSjrQ5dNV+0qAsDeFk1lq5W+rshaBQU0hS0h%0A6zN3EKnWLACRG/tdbRWuohdapMgiDoxEwlBLBpQwo/oCKhWF96GF1qQdWDRGnHFgNJGLakQgQajX%0ARDLGhODlORMqjn0TF5esIvgk68yhDoy1SVBeUgEYOJ1O8m5roY/0cVtiJO0qwEkdbUKMeHj3iLDt%0AyEdFUHaZBNyS2Hsn7f+Vm4yTVrqd03hSwWVLfrhFzK6lAPDp4yf83u/+XBkQ3GPOYM443mNxhML3%0ATHBZx+U9MUbVej7Ju6Ti9yJDwB2EN9aJtYmahoWtC0mdLGOMvbAhbEgPF6ykU0Akz8c0NUQQn9RV%0AzUPqF64n92taEFKCJ2mbblUKWnDyNjGRtmf4XgydQfJWWdv6qzhREYGavSPoMbFzAeTl3HsWJ746%0A2dc3ZartOSMXcyeDvJNaDJX9B8q0EitwqYyb06NDAwHUIG3gBxoTqHFn3DWGgGhcgVbQcgOTtAc7%0AxzKP5U2VuENb04VuL++rd6IZEkOAW1fR24kJzy8vd4WGXrG3t38q4rU2mJgxVqQkjNZlUWezaf/f%0A9x2tsd4Tg6gIQ58rjryjVAF31lWcMkEC2u5bRqvqWhpE446g48emFTN0H6MWWJJauxPdJNYKHgQP%0AT5I35XJIvMti3y6OdJJ7OSeFh9N6wvl0vou5bW8bGo2ug6U2r2y/CSFiIQHJfDCWSkFtGbebFPOF%0AJQqspwSsAnIu+wG0htv1BdeXK7hVnJIAQo/7hsvDA2KKgJpfLOsicYxTBn4EHMneVlqDkLRmF+sh%0ArB1LgM++m0+M+Fpi/mPPyry6FwqW16d2N0RuTYqBLoiBTa2iTaPxT4/z3T2b2HQk5f0anRHVAO+u%0AR6QMN6j7loFS+vwtNvG2vztlNeucsLkISNw6gyV2PXMhXwCOJh07GtfLuh2kMK17N7mh59rZj7be%0A0CiyG5vGQBJmKZgYT1fawUb8bfm9I6CiCDCk2j2NBJQptaJVoDY1+GBlFYJAzoqNHiCJC6WgJzlP%0AoykHmBhCHfCxGBgTYAph0I2OESkkF8UEhlyKZk3OwbMaaGm8M1wqWbWv9NwTUG6sRmv1+3XHbwQg%0ARB5491dP+PTTd1jPJzQ0hOawICHeAl6fXrG97CjPBVVRP/FQd2iNcGwFKTk4CCjkgnAcvBdgqBkV%0ArFEHEWSzkTYZC8SdCxJINgYFpZ5yA0hoWgYS2GTcd7U6VQHPUWnXZJ+10jclo1JVHdVd2SQGq0EE%0ArwUMiESoJSMLpCoBsCbrIUaQBpkNDCZGPUlfaHAeTGKpGrxD8AR2qmtDDZWkfcS7wVjyDCBL8hB9%0AwGO84MPjB5Ql41wTnuoXHPuG8pyxLS8I7y6gowG5STJmiGlj+e7A4AYUHNjyTS3rxTkuN0mGJEHy%0AyEeGh/SYntazgAdVHHxSDHh8fNDKZgM5IC7Dvhm4d5ECVAODrTnLQBWnSdSgx87AB/A1A8d7LwAi%0ACDEE1Fpw7Adu11ecLyf89NMnfPr4Ed/ljDWKEDp8gGNGoQiEqQVJk2D5znuFftQGu51miTxmgMEY%0ARTKvZD4J4CIVaVlobZGfx8OAG/uzbMJ1ah8aII+NjV3X23k7o9Rzn7NVfuzvm7aiOBosEKuIzKLP%0AmtrDEYNpVFjm6zWmADkn/b2tYj8ONGZErYo2Bc8sYaFSwBDHCe8cyN2329hhrVxzxc3eyVItABF3%0ADKmgjT5f+3mrpnnvcXm4GBFQvqs2DRRlHIIPvRLCrSGFKMEURhXDxt5YFtaHPVNT7TMpJZwvp3HN%0ACn7OoJ2Mnax/Un1U2ijJn3M5cGS+CxxI3x/RTZON3xgaUq1WzaAuumjuaeoiRlZJkmpp8a4DP/Mz%0APqZr7s95elec9yCtiorLnXxmXRakmHDw0cdzrrYJ41Bo2CmuCN6AAQBQdo/eZ62lJ1u1CrieQhrv%0AA9CBDO+9BPkc+8/7JkGIsbgGuHYPNhs7NGd7FyoY1JNNE2ufQWpLfG1+2V6Twfp9WgRpWhUj1ZAA%0AAGKUGhA0CHTO4Xw565oiIG7OAdt2w7bt0l6dC+qRlRXJnUF2Pp2wkyQES0qdgg03RCyN1l/qEAn/%0AQIT1dILTdjBjFsWUcDqJgLU9O6GlO20rQweFnBtskUGjpiEGPh0+RdDmgAxAeY6SsMnvUteykISu%0ANICcRzqd0QR7hDnoiCOOx3EI29j5gMaEnAvKoeutr/AK/tq42rvJui4dykiwtc8qyBYgO3Y4LTJG%0ATS2SB2v53oGlKItwWdRtlcZ63arYmJcitPyUFgUMpS2ttArOO0I13UQJdL0GzaxrLPTaidBtfQer%0AAyPg1v016Hj54CaRy8FMEaBf7Li3201iiJzFXdEJY2/fNhzH3hkiBAJOYiEPcKf0d90HTUisTUEX%0A0J60xBThQ0QsUQGhe0aoc2LsQD5gUbcaq3R754Qd4wSuczQScTvO5wd8+vRJGRajrcPWjBAjfPDC%0AutY9omlxy9bTvpZQQloWcR48BDh3TiveLMwzA52txdI51xOwZVlwuVzGvGNWdqWMiVg2C8PXQRym%0ATEOt1Ao0QArW6tbphQlHIch52KGVilKFVeC9B2LU5xeRVGh4aau49Og+Me/7jQDnRWuuql6XM0DH%0AF4TBRZY1sjZQld+TC7KHlIy9als6DZCYiVTDrvWKugOEacbyS3RBpG2xVAbIIZcdmwJ5xrJ13iN4%0AgiMrFAnrwPkAB3GndC7pfpGx5wIXBCg9n89YlsF+tbXt8d07LOva9fEMAJn3e0ucbX2T8XM9xrMi%0An+ndDaHloiyy8Xe1FTgvkVXJFdd8Q86lgwQlC2tG4kaCd5L0pygOnGCgKHDhpsTe5p4xlcISBag9%0AJJbcNzEsEEanE6em4+jXHhVIhjLfrCVrZr0aYB6jtKCa/t0QNRZAr1bbQxtq+Q4+ejCqFgjlWsR0%0ASFlF6wmX8wm1ZBx5A1gtzFFx3a/gZ4m4L5cL2ImL2bJnnM8Np9MqsTcJwG5FQbAVQJXZxcauOoBX%0ARlgC1mVFjIPpa7FBUBB2tA4a2wTwb9g/VnANIaD51gsPIdwbhtQ6uk1CkAKYrQnzfLS9rVZhcIMM%0A5JFY53rbsO3DtdYr83GOD62QaaQIKwol3dft782FqzvL8Yi1RQe29r3Q0xCmtuu2mI5V+yaEsVLI%0AZ9CLi+wIRz6QKfdWbDh9d93UiqnFaivc2ntYeeTg+16FHRmjkC7y0Nci51Fbw5EzfBv7vre4Cxjd%0AC+ghwd0+LaXEcch9BMSocR8zGhclPow9C5jAH+3lMEah7YEELTrKstFzFYtXe2Xp1xy/EYAQHBAf%0AIsI5gL0kKXCATwGrWzodGxtQFgYfBXwIGp+PDKYGgkPyQSs+hCUtYGrAcaBl2VTRRu+xLMxS3QFL%0A8gqWSgI5Y/vo9SntzDZ84D6QnZNdQ0MBdLr8fuy6CQDBghavYqRFHnJQ6rL0OGsLmQ4OkYcLQa+H%0AEWPCkhbc9h17PlBL63o1wXuxOHdeNgYVvCLvwSChMVcRSfYhgDyBS4FzhOQizumCn3z6CX73p38V%0AKSbcXq640ILvaMH3332LvB2oLxn+7PEYL3hJV+R6hU8egeR+iR0iEkIk1J1x268q3BV14ZJWNu+F%0A4l4OYX1cLsI8qiWjlAyJPWRR8c7jpVxlgSNBjZmlSjlXZmdhO1uogCHMKgnYaCVrigRbJi9orU5K%0ApeETHAoAD8J+e8Xn777Du/fvsKSEFAJaKSjkkcgpZU+r5l42AWM7zFWCfghCOQAeNDAGNXgGYuYN%0A1EAAMKPq9xrrqlMj3yT5FkzY/O3Vqg4U3ScgMzg2s1RmYWD7/Nxac+i1OxqsOXs2tgnOVTJmcUx7%0Aq+vz9v7tu2cNk/l+rW3G7rlAqtQmHmvnsXu3+x/CicYUGoChbXRek1pr57INy8R9Hx4esKQFRzl6%0AAlWLVLotCLD/GhvKbDnt3DONeAapAPTvrj0pXJRFEqQy4FQ3jqUlSvIB10G54COCl3VSeriHzszc%0AAtXHgCVgtETKqnSvr6/9WVZlSq1aoT+dTuLQUau0xehzCCEga7A3a8PYuFsQOPea27Ox95gWICho%0AuCbVYWAGKyu0authOcSREdgE0EpRmEElS3KswJNUyqH3LCwLH5y4BIbQ14mc1aoUQlM363h5LPpe%0AgfoeYeAhM/q7Cn0WViQoRQS7U1r6/dn7YHPaKsoAekuX/buAYBWkLQ+yhMzgk+0FAbQYuC1MS1n3%0ApHCwLBG1ylrbdB6GRZ61I4eHyxnraQH02Ruo01pDWpde0ZsTYvs72x8tMLSEYl1XXC4XYX/waHM0%0AUFkCyAhrM7D3eW6jnNmJ8/Hv/nt/q7d/CyDtvvoMlNsyHFsE5BiC63perfI1biN6MzaaAYqO9HvI%0A/lkAFWjQSlDdGL6LIQSQlWiNtUA1/qzCy2A7YY9DZE1C13ibjwEmQ+9hFABkrOzubW0Zakd9f4BV%0ALOW7TQfHrmkMRD8ZjIk01iwdmzFkIEjhYtYRsWTDQNmZvWnr+Q+1WmqtFsDXmnKiacM6dlbQs/EZ%0AVzOGjnvVmbl/6G79tfG5m0FqxiCBvMfplHqRxXunrWlRGMJ0KBuAsSwrVj/2Dplbsk+yA5xjcczx%0A8h3BBdTGuG1XMAMpSVtNKcJ4CiFhWVaktPbnkhKQFhHcBQ17aXOrsdaynIUtOeKghpREMy7T2Acc%0AhQ6qWKtMxCjCuepRfUAKCfk48HK96h6lSXCpvbgliY6MuyXVTQFIe0a9hq5M4ZgEyG+QwpkL0jrt%0AoCCW6Vs10cNqrWllXAH/JrG/AQu7soFKa7jtN5zSgof1weAoAfM0OSbvEZOMMRfua5lz1nrs+l58%0APp9xHLmPc84Zr6+viMuCx8dHeO/xokwhK4zYvJ3jHh0dALGzTG1OdgaR7pvGTnl9fe0s0hAEVA/O%0A6R5SkOLS12IpduWRHEMYRo+Pjz038uqWSS7050wEFGUAee+x+hW1VRw1I+dt6KhMMae858PVzHvR%0AXN1LBoWpVVX1iK7Xawe9L5cL1mURlp2ykaBs+23b8PzyjNfbC8ipvlgUFqwVKMDoIG+tFevHBSF6%0APDxcsISAnA/k4+iaZLfbVdZ8H3RcD2GNtopFC9C2r8nvM7yztjDWdyrjOISZFfaI9sBYwZ3hDyeM%0AprB4RHaIaYERDMw1eC5Q/lBB1gqqy2JzUZhDt5u0nsq75+5auG2/FIB/anOapB3sO9+C2+biO7dI%0Acb13Rp2Lz287BwB0XcuQRuxv1zD0magXTud9CxApCh8sdmYtNuqY6ucbSQGhRNXlq6N4OooT9/u+%0A3cOcV8jePv4NGMx8KaLlHvdbvmG/5v2LwcitCmRjc3J+PyYCQ/SxrwE+yPwrVc7Jd5qrU1GbhFEN%0AYjhLHol6m7BpD8EBxFLAm0kTv+74jQCEnCe4lVBcllanCEW7M+CB03lF4ojsK/JScYs33L4cOK4Z%0ATp2kWinYDqmarMuCsAahTB4ZzRyQfNIEMMuGCQ0ueegtyAIfZUE9tr4ICDLNqPVeNNUmGzBbUQ8k%0A2CiBEoRW1XNgNK22EEmFxVgjtVapRmi1rVd99CUi57CektDsIDTNcjTwAVxfXxAXj8cPF6QlihVd%0AE/0O6Q+PoEbgA1iDtI+1CoAbSttxPi/4+c9+B3/9579AcAHffvMtVkr46e/+Ahe/oL5seNoLcDBo%0Aa4g+4LSuyI4RV3F3O/aMiAC/eFB1eP1yw3494MumgAnggkOgBTEERJ9A8Dh8UXSZ+iIcgozr7Xa7%0AQ8PN8hpAbxuY6aeWeMxBpixco83H2DREI+CUPvvplWBolRadVp/3Hb/65ht8+PSpC+PaIha9sqCU%0AwsrKxpAFX5hf1l44B53ACDqXJADoLGJnGvg/NN+EvTQlMtNhYzIvVvb3/Z79EFd7uwHZAjyPo4EW%0A3d4Q98EKgM5qaXW8E5b4zxWPsUhLcGzB0dueWrvXGUDo74pzd0CCXY85r3nn0Uq92+Ts563aasK3%0AAwSK3WnDElmbe/ZelmKMmaVvzNu2IdcC13WqhoBlf5aOcL2+gmsT1gpJhXJ+Nt57PDw89I1nfiYG%0AEqSU8PDwgKpuYLfbDfu+92u2jSes0s4SQsTp5HrAMNpVh3ifPReb+24C7gzIMxo3EWlrlvzd9XqV%0ATTJElJxxOZ1xPp06iBWjiBVL4CzB38wWs7FclgW11h7k2n0vKSEY7bhW7LaJl9HHL2Msyaw44sln%0AFb3p89Y5JxTlNluvUq8KWaBj8y/Ge4t4WzOYLTAKWiXkAey21ueV7Qc23iOQGsGItYL0dZ5IBXMz%0ArtcrAODh4UF0NLwAJLXJl9VacWj7QE+4/QAiDRAyQHjbrnf/ZkyQmGTfQ5O24WVdwNyw7SPYtPm1%0ApEWKEQrOdtB0Amyv12ufrwDw7t273t5i89X23MfHR7x79071MFyvDltydb1KMWAWIReR9RHM/vSn%0AfwU/Hj8e/38ezIxi87GNtoeRDJE6VhbRyyApSsygp81X05XiKRYNIWLfM7g10UpZggJzBhZLC1NK%0Aohsj7Iwdy7rgcnlA8MIOkram2tmAM4NXNNWkmm8gr12b92Of50adze48qYPoSPbnOCKGKC1mKWHb%0Abth3YW4tq8RHx3Goc5PqsOhCOcceM8AXSNqRbb9e+viI3kwrVQoCOpbzXlLaKAqCgKZg0O12w03X%0AnMZSeCm14nq9IYaA9Xy5S0qddx2kzts9A1ecrVxPmE3Tyqyq7b7K7QZmxsPDAx4eHrr7lu0DAPqf%0AbX45ctIONSWClp/YfmruUubsdLvdNPYNyMcBN+3V59OlJ77GVHPOSQzTgHVVXbY37HJykwtrLdiP%0Are/TPkorlVlw2zUIMHRfwJxjv+M4cNQCCgKcWgx2vd1wKIO0lCKixB8/StIdI1YAMQQQC7P489P3%0AeH55xuO7C2IaDHCbP4vGbE9PT3h5fgFX7jFrCB7n83uxdm+Ml5dXvLy+4OnpC1wwTcXQQbbb7abg%0AiDlOZWl1VQcwGTttj4oBuezIVdr4aRcWsIh7W/xlUhJTkVJbSy0unluv7RnMMchcsHwb19rv57jR%0AnocQDLTA2rjv1xaT2D3PMcussQmgt2B15qoCk3OsN4tJ99wh5w6EGLNI1jABuOEHYJJS6nGEU+kN%0AOUcBmJGSakja9WHkyc45cFENNhZ8oceZsOKMiAZYYd2A3GVZcHlYIcW7kX+bidGRjy7MvqwrTqfB%0AxJqZf875zqSd17XWtA0P+Or9Fr2oWRYgoFXcrdulNRxcABJGI0jmjHWfONIuKPTX8G7v+vOO3whA%0AyAeP5bSAAkm7F1HvowURQgqICFicQ6aCtjXcnnfR9VFxq1oaynEghoA9SB9taRXlKODa4MkhOlFa%0Ab62hFRkc7wIAsfcupSGEpMgtAwfQigb5Tnrxm1YgzclmTp5nlsoM5MQY4arTB27q9U0BgiHhW2ru%0AG4otoIwCJo+QoPocCZfLI86XMxpE8Brue2lF2Ctenp5wvgS4RWh4nd5NDjEmJFpwXi+IwYvg3X4g%0A+ADODSdE8OuB4/MVR2M8/fF3OK8nnN2C43nDy7fPQvlOC7aXV3AghNXh/af3CEtAyQXuuoluEiVQ%0AIWx7Bu8ZhRoCtVFVdfpCNqFlXs4R3kfk40DwXnQJvCDWnz9/lqSLJBkzrYgOgBANehy7bp99FGUj%0AkVPqsaLmXEY1EKJHIfPwjfMcN3it8nKDVNiZcH1+xvb6gvcPD3i8PMp4Oo/kIyoDR6lvKIHctQxi%0AnCqyVv2RCx+JGw9mRv8sW3XZ9QTOFu63/bykWlkw6qB3mqQySm6ohdGkI28seBPgMjPcZrqlMRls%0ATs8U37EQDocFtp5/3UzegjYdEGJpNbRF0QKfuQrRq6rTwjpX2t6CG30j5DdsKD0GEDAJssFYHhEx%0AjR5se4a2URlIA6C31VjAWbnBB63oAL0f2o5aRSjx2HahUStDabYHtes05s5cRbS1wVgWu8sCiu6i%0AI8aErilG3sHH0DeatJrVbENRLSEAd8LANh6tGrV/MA2MLWWbZ1wk6Hp5ecG2bXoOL73vuolZMHE+%0An/FwuUiw9/lzD0LmgDF4jxaE8eQn8HAEpbU/57k6a8DlHGDPc6JpkNKI0WoG2KEoxbuDDMEBaCh5%0AR8mmZTXe0R68lKPPUWap6FMUFqbNUbuv7u41vaPzPGpNNM5qKaqPJGuNR1uYFQAAIABJREFUtRZY%0AEG9sM9JnBR6uVd57NHWra3z0nw1RtQS0rcU5oV7v+6ZONK6D2czSPmgukbnJHrf35MPhduxoJG1Z%0AHoCPAVRGG5glBq8KAtkYbCokva4rLuczTBh237SqzIzgpaWAANGYKeq8RASuDfttw3a9qR7G2h1q%0A/s//43/H3/srv4N/7g/+Jfx4/Hj8ZRx/+D//T/jf/tc/nExI7hMq76X4h0yAJtTkfDcMATstFBC4%0AiXSBxemtNpQi7eNSAGL4BqxphSd5nwhWQBzAzbEfcOSwRDEDKbWgUevtm6fTCZfLpRc/5rghxtiT%0AQPmzWkOztLIYW5KZYSLDIEJlwBGrgKoIRq+rtIE+v7ygfmYceRdZAue6nkVU4W1jEgIY6/RUkJLW%0Al9AZszPT4TiOyd55sMjTskirnp7HWlqr/qz9fQNLK7HF7ORUhFWFWu1RMSNXSXa9I1nL2PU9Z2ZV%0AzCYXFg8REb6oIPK+751FS0R9nZ7nUAfHuGJZBJxrLfZ4b99vd8C8xK0iXOz9yENAQ6C/tYaSMnKx%0A7wOWuICZhcEUI07npY/tDCQ41f8ywHCOEytEaiPQaIG0+XQ6nbW46nEcucdiKSVwA45asJcDt7zj%0Agou0CYNB3mE9S8vRy8sLtkNcVJtUp8Cq41hZQJ3Hxwd8/PgB54dT34+3tgGonb2xbRuetic8Pz8P%0AwFBjYWMvnS5nVG49fiMKkLpIRc7ctbp6XqBtPCF6ECx/rL1VKcaIkIR537iAGqE1muZ7g3MVtWZ4%0AZyyfrM9Rcp/WInIOdy31BqbKnKnwfugQzRbvKY0Yco5738a8kRy8Fh0tvrSC7Mz0mcEfItJi2nCc%0AnQEja2E9n89fFZZzLX2Oz4VW+fnR5WHzqa8DMcI5a4s0jdWhx1NKEdaZc9boofdbYRqwHcBuxkw6%0AJBa6Xrs8g8Uxp/M75Pam0KjvE1fqupiFhY1Y2ug0eEsGmeN3HdA7ZpVcKPo6wMZCY8MQBmBk8gBg%0AieVEVkFb2WrV+WZaSVqIJpEf+a1iCJETG3LyhIoqAS81uDAWdPkfIfOBLV+x7ZswOGpFpgIq8rBL%0AKXj+8gLVfQKDEcgJ0BMSnFPdBaOXAioqaCwRp2yg3MfUHlgnQhO6dZ5N8JkyZ5PaFokgKIAu1mqb%0Aa6e2CqehhE0p5tsO77K0knlRu1+WE06ni9CKUfH4+AimitM5YdtvuN2uaJzx+vSMVgvSkiQJIgCQ%0ACbqkBaf1hMfTBe+WdwCA6DzKlrE9XfHtL7/F7dsrHi8XtNxwy1f88vWP8Ed/9Ef4kz/9BuvJwbkP%0AAt5Fh3RKoIcEv4hILXuGzw2RI1phhGsAbQKG7W2Dax6RGI6BVgnEBcvisKSoek61V4GIBgjQ2oHW%0ARLOA0tDwkF/orTCkFa7b7Ybcpmo83bsoAdQX2RkQ6HOSHLwjBOdEcMwRlhSxN0behW7KzYT5Alou%0AaCSOacLq8SDPKno3mAjAaIeyw2PMHZsDM5o7L2RzSxTdLS7CiDAHsLeMIJmPZrMoVFhhLrneGmCf%0AnSt2Np/nhTrGKHN4V1p4CCLgXev94jvdw5xYzxuOfZ/9nVEyLfCYWTozEDWDGDOAOt8vYfTWz4u0%0ABW8GbNh92sJ9P0/Gezy/4yFIu40Fe9aKE9Kgfs9Jgm24BkCgSSJs32VjZvfy/PyMnHNvsbKxNUaS%0AJdbeB1wul35tFgDY3JirHHZNJlRnm9W8ORnQZsA3vdnALNi1z9k5jFYsorMeDqMKOiceT09PeHp6%0A6gH19XpFaw3LsnTmn4315eEBJ21z2rcN274DABaloK8KaNga6p1QiHt1thRlztxX1d46f83BvXzu%0A3rFOwNoZGK3970Gs4pYS/O77JhUaIpQyKk+D1VbAjA4czcHcTavJc1FhBm6sApuztG9FbZ1LbegR%0AWWARoxQ/Ss69Wn/bRIuDgQ5AAlKcsMCiv6MqQFw1iJUgSAUtvaxzttYZ3dvmeGsyTx3hjkE0g7qW%0AoALo7RWfP38WAI1CBx/t322+XbUlxd6Dp6cn/Mkf/z93wWTfE0iukWisoUQqCltFRwPKBNByoQRU%0A/y9177YjSZJkiR3Ri13cPSIyK6t7ehrEYN/mafn/H0GAJAiCAMHFziynZ/pSlZkR4e5mplc+iIiq%0AemT37mszgOrOzIhwNzdTFRU5cuSc1lUd4mfpo2Ctw5rTQ5zQ9TXGoY9xUC7mh7g4nmc//K78uIpI%0AjjGuf97x94cOvYy86T3R19RuYgcEpXPaPvWPrz1er+ZOrNFm+u/Ja9VhREwTfo2vKvSrI116C/i6%0A0PbPIxuvj7hhuOfjnx667QXt9Tl3wwNNvzWl5A2rPHu+37V9Fugzl3GV97dX3pfWPNyoh4aFaEim%0AePSiyLO7jO794wgCdhg4Z5BSxhG5yeks53zqOKTn33hOjueVduYVLAARQorYw8ZjPSG2eMO6M0EK%0Az1kKrW7SwWcQgcgJ4BDl3sqYKulYkQHBCovHIJeKIBpMzC7hs2jfOWbHGFnUWoS4O8v4cTx7XG8c%0Ai9Hirf6XUnrQ3tOxGx5ncvBeHJky6x61rrz38ODGCAPQotEi4HXKGaawE62xnNPs247jCHg5X3jN%0Al4IQSNirhsfJZN0oM12LP+89wjCKomPfWiCPIFg7r0JAyhH3e8U0ucao1OJYz7GxANf8QHPMaZpQ%0A5T0VhNBRNSMC0CFEvL6+Yp6ZKXY+PWFY8n0/iruYdcwqZpeygHTwqLYCQvq1riteXj7hdGK30/f3%0AK9ggIDQgo8g4o+p/jcX/cRwt11Mx7lFLjU1/OP87ndfWNNH1mSI7ulmyOJ1WyUk8UMDGJCnh2HnM%0A7na7YV1Xdho7nzHPC444jL5ZA0UydX8xkNfvu/cTJt9ZPcexwziDZV2g7mAjY0dzET7HE7ybeES6%0AjSx3oWTNB8eGZowdPByB3DHn1/f42NDi/dbzDuv6CNfYbB5z4PG621qNfTpA75Veg4IqmqcrEAgA%0ArrB0gD5r3fPWWnamHtawrj8+66cHoEXBKN3X+vlIQGAomxKduTyewyEEXK/vCOFAybFdh3OORxPp%0AcU2OAHopPIGiuZiy8PTzjwDZyAZ9IC/g0YDCyeihju/xmKuCX/0sJyhA14G6Kg1vEhCoKnCuNa3o%0AHzOw2hvcf+vr7wMQAlBzRc6RNW8Ma98YQwzGpIxqCeQNMIF1ESZC3SsjxikDia1gTaWWABvPlFc/%0AeyzzitlNyCDc9x3aTq+FUFk9sFP7iA9JndXm0SFAMqt23b1geJwzHIGiUrkjYYeNBgCldrSUNx6L%0AHFonc75HgKmAS5mF/swm98UixgNu4qRqXVdmDh0ezhts+zvCsSHXCHuwSw45gklCgTxVlCOjbgm/%0A+80/4NOnT7hfb7jub8jVw3oDpIpwD3h5/oTT6YQt3DEtHs8/rTg/L3j+7TNOlxMiIuKSUW3l/yrB%0AzhZ28vDGo0a2wkyxoOwVCBUVGRCmzmwnUHVAKQjHIfbAhUcEp0lEtgjWsjhdzizgCmW2iKq7gRF3%0AA2abNbZL24Oq3aM6HioMTADU1l2Dce++EQBPLFyoFpdJir5dXNcu5wtO64o9XlFlVMX7icFDwxl2%0ASfEhiXtI4ME2t627SD3PbEG+1IdA2dgvYAcFXlde1mCnHuuX2mVmEa/mICJMkcQdqY/BmD4ErhHE%0AIiLAGCTVyqml6fSM710KfnjNv1b0AHi4Lx/ncRVQWJaljZgsy9LugX6vi6D2wpC7qo+z7freTQ9l%0A6vPYo6idfrW9XDqbhQ9VNK0Xve5pZuFFYwzbPQ+6RgomKLNFk2c9RPQ+6Ht673E6nWCtxaFgiCQi%0A+85Mj/P5id071rXpsWjyoEmAfraPnZ4Hmv0wBsiMFLVh7jpKI5CSMzu+VdTe/atM6R2ZOuq8U2tt%0AI20vLy8wxrS/jwC6atU0oI+6/ey+7/xMpcuq43i6NjUZZ5IUF7w6OqrJ1UfwUL/4AHeYZ/9wWOv6%0A7a9BsJbFbvl+qRgtjz4moZEba1Era4dYdhnlUeHICbEpHH/03o4gUBORLF2wedyTzbGmcpIbQoDz%0A08NrkbiulbHzLkvaChuL1wizVrOMd4JqG6ULISjsw6PFSovXLiJZ1hgpQIwZzk1wbgJgZDRwb8kU%0AgLZPFCTUURtlLWixwfeytL1BRM1ZaQSra634P/+P/w3/+//6v7QErT9ftDFpBcq4uJ5RSsX311d2%0AqXIe03mFmxhQD/vBWhOnVZhqsj9jRIkZliwm72GcxffvX1vSNwpHz/Pc3k/31BjnxqRd9weESWFt%0AHxUvOT+Muy7n0xCPe1LedQz4syrrOaSEbbuzoPbMMSCFiBgCvLdYZb+omxnyAOQTYVrWh7ipcU8/%0AbykFT09Pje3G8TYjRh4JfX19xdvbFb/++iuOPeL5+Rlfvnxpv9NAT9kf/BpdXPZ0OsG6x/j44zlC%0AQO3uOkQk64iF22NI7V7P89qYemSAefFtHDSEyA6MQbXGqiTYfT9qgaBfPDLmW0HO12jgvYxzyT3i%0AWGXZ0tqzpXzO7G7r5gk8pm5QJ37Nyc9ABa7HDSEc7Ywb43UrpHJ3ntQYwnuA2JI58T0KIYGod71L%0AAawtMMZDhXqZ0XgIA4bkZzc452UfqdCsR84EYxIo8HM4wpuYOrAkg7JG9d5zfO3MyXGUVEFnHRn+%0AOLY7ginMPkSLZbUyg4PZ8gXLkuGlAM0p4zgitiMgiSAxG6/15gmBm7JxGCee5wWL9yAySLmghIw7%0A3dsZ7EuWsUAFhZ8eivgx11vXtcUFbUKNrI8xnumYUIgHjmPD6bS09aN5kDJVNC6Oa171/bys10Wa%0AKSPANs8zJudBdMc8M/PiOA68vr62vaXMMD8XOHR9o1qnppMTxXzHuZ5bNJbMEJeUJdRZ1Rz/Cyfd%0AOELATUaig7iRasOibhs3dnV0igjesoiw9W5gXzOoaq0T5schOY7BsqzIueJ2vaMIwKrXxhp+3MAA%0A2M1tEQ0h63n8i9oIeI/fIew4jh1FRkaXZcEkrKsR9AZ1UIUbVqMeJo9uJ5dkTJrgjIMxveGm8Vbz%0AEz0/Y0QDUscmrP5ZK4gxTo6AkOaHINOMWEaQ8SOI8bHpMUoS6NrWZz2OiWnM0jMy5tSAYr0ejakf%0AmycP9ZIZYH9ScJ5++J1SWd9IcyhreX8YS60xV42yvHLLCRU0ck4cm6Uu01xlnCzQz++ca2tzfO4K%0Azo95dr9ucbn8ABC2zzGAQkpWYHCiN0i0MaJMqFbP6OuoCluV2hOPucfHvPfj198FIFRywe3txsic%0Ad5hWz05Z0hLKlYEVZz2mk8PysmC5BhwbuyTUUkDSsAVEDLVyVw8VUJPhWoWJk0u3MBUKmrUsJgew%0AnbuyKSA3tqYsozej+OxjEaybSm+6tRZqYw9T4Ia54JINi6AmtlrlhedachE1OEZB0okQU8L79QZj%0AwR2nycI4wJgC7yzO5xOcr7hd31rXxzgLCx5lOvaAuEeUkJFjRbwnlCPjfr3huB5w1WH2HpN3eH5+%0AwfOnZ8zLhCUuuJUb3CcHf3I4/XQGeUJNAHwFLC+8TInFwC2P08EA82XGdt9x3zdMboI1DjUVoHLB%0AO9kZ2xZxu95QK4MugG5GLnBK1UUPTsxLeggGtYIpdA1EYAYH0+SYPVOkOwH0mVXtUmoXmZ+bAhNo%0AQcFU1m5yYqsbjgPb7Y5aCj49PeN0OmF/vyGlCE9qNe5QTbcuRK3SGX0MrhWAeezJ/gAalSr8uAHJ%0Abgn6YEnfD5seYDuSXB/+TZNptnV9dMLTg2hMOMfACwDV0EOC452DpUc2EYk1I7VuA9NNP34+dst5%0AFKXT/TUWkJ1l0aniI3qvn1X3oHZozHBv9DVHNl9jPckXv095+L7qmCijg+3E/UPyM8+TdBhKOxDn%0AaW6AiHaFxiJZk6ixSDTGPHQGtRjSg0Q7afu+Y1lOPyQO+hr6Z6W49w7zIzugJaKDvTkD7enhNRVk%0A0teJqYtR64FaJG46JwC4XMf1egUAnE4nfP78uSV5Ki6so3djYrHvO75//96ShhG8UvBLu6rW2taZ%0A4jXQmWF6bYxjqqis6nvxn6s4puky+Wsst/H5KEWYr0GurRpxp1Prahaudt5h8g65JKTETQ5jCbVm%0AAI+2rLqWxn1MRA8OHpDxUk2uUkqoICzL2rpxZBhQ0PjICbBr+mQ5Z5ic5fNyIX8cB7sPpcTnXdsr%0AriUc7PZXkEvmjryz2LYduN/hJ8+Wy5JQKRil/41xZUyUtKhpTDMBNDTpMsbgcrm0wnAEq8cCRB1L%0AagXbLh8RzkbMkrBP8wzvJzDblot2Yx0m6+DdBEvAUcW5I0HAPAdyDD6WXDg/8wzkPD8/i/tkRo4J%0Ae4xAYUc7ay2KMYC1qMboMSMFngE5dqKapqmx2nSMRhlKk/MwSxd79t4jpoQQA1C4WVKpg/a8hyOc%0AMKHV2c+LLh7v90H37UOcVSFKTXBfXl6ak9dYgCoAT0RtNED3GndHeczmfr/jer0ipYTL5YLPnz/j%0A06dPH2ItoVQefeFxGrC4rHRZ9bNMk2lxeDyTdN0oGMq6XAUx5uE9tPPN+5E/Y0EugMmcO5SagZof%0AYoR1HlZYAlVGZHqSz3uGKMHapZ0V2rwA2C0LyNJkYqdQdR3a972NMjnRIHOLF105bgBwLpgErAmt%0A601G7YyZCcWyCar1I0DENGOh2mzrx3NEx7HG/djiSGVWsyEeG962AxU7Jj+3+ArDnesQOwCwH4fk%0AJ/yMtFjieGYlV+BYcb1eUUrhM871Zoeee6MQ/RgHxxHx3GIur/vt2LHtO9ZlwaJabACOcPRzzRDm%0AmQEabRqgDGYaku9zfGSB8Fr4HLwPjGI+H7mTz7F5ablSlcaYjrVq3qJn9wgOa/xSoKuNjtU+aj+O%0Ap2vTY4ynuveO45AzltfmeV0ezqqcM5ZlwfPzMybnW07ADTHfwDt+XsJIE/b8yLJQsIEZJhZUOxPZ%0AGNOe/TzPjTGlAvfTNMFZj2KA97BhbTErtPui63HUodGzXpnpRor6lBOzFD2DmsxSZnDVO4vz6YJa%0ACrzl971d33HsB2qp8JPHspywrjNizDxxQswWa/FEGrul9MYkr0GHbdsbsBlDhLVbe8a+ejjvHli3%0A1toGCI1AQM4JKWk+0VmsnUU/tTXfxo7wCFCNOeT4+mPTTz9Tzo+s706A6Mwj/fl2Lgw1BBFrC3rX%0A3WdHQxS9Fm34jCC61hkjiaLlvvnH+qSRJ3IX9GZgsIMpqu1DknPkyuxN6xyPxAnTt4NiucXpaZrg%0AnXm4r6pXpKxaBYcUqAF4IuIkuj3b/Q7SvMU5doTUODI0LMd6Y6w/iAglFdGQKq0S5Lc2DRBC29no%0A+lPmx7pm0MzmzzvUymON+Le+/m4AoWMLfGNhQIs6L1SkzPZrbEHL2hnIhLJVvL7JoZN47CunjByH%0A0ZwMxJBQyx0xRDja2Q42547EVZ3DBBQM0jm+VgwQ2tiYIAk/FNwAHjZUQ0uJcLvvMLXTMXnxUutU%0AZKG2KnqugVpRdE72pIMvdEsyLBzqZoN5dljWGdPi4acLaknYwo5YEgDpGPgZKSeEEHF/37G9ZcT7%0A/4O//MefMFl2FztNZ9RS8Pz8hPm0YosBr/s73MliellwOT2DFiAvFUfZECgCk+N5WWPgyCHWikoM%0AYDAJq4IsYZo9vpx+wkQz3n55w/a6wRwEOhtk6cB6Pz+IHB9Hwb5vCEkEuCHjdsaAxs79IN7FHSQH%0A76f2vVIqMgqrrdfe9VcbyDHoabLHQAKESsN0TtTK0GIpiEfAft+wridcTmd8o1844FEFQdxLjDIx%0ACCRzz7ofPwI07brEcWbsLJDYiI7F09gRrKXAORXL7lTSEYke36uDLmAV+vLjiNnYcRgTkoZID6gz%0AJwcs4lzkINNC8iMrar9vP7wWC6H1Z6GJwfhemrCMtHm9D+PIkx5QtTLD67KcGr18POycc7hcLu33%0A257TTveHg0n36VjIjoyiJi5Zi0zs9uehhyKPl+3IOcGAHkSN9V6O3QoAbaRq7AiPHfNRV0mvYfw8%0AHw99ZUQ5bx/u1+g0ZoxhSr2IZern006SFl82sIiwJu9OaPhZKP1jUjGCXiNop4CQvsfT01Nz1NLC%0AaQQJR4BG74N+LgDCFInIuXfCNDntn28YNSU+XLnwQnuf8RmPLCbtsOu+4D/nIXYMjCBh+3GSARY5%0At8xWtJZQi3noqn3UktBi4JFhVqAjqNb07tW+7/C+M91KzmyoULpFLbuM8djVEQIqpCs/Ldj2Oxf+%0AQfZO65paeD+IngJIWWLRskjRxQVNyQV+8e0stvbxusf4Mo5yKsDQtKBEV0HXB4CmvaEduHEP6B5V%0AF5OHDjxxYyRlERPXpHaa2qgQxYySD/bcEQee4iv87JnJRewOQ5adYmCAairWdcUkHeU4s66AAjnO%0AcXc5DkwGLpoktlsLL04xo3th4YoHtlSmQRCJc1Yf8yPwIE+tBRmjaCVkPKiIW0mWIgTDGn7U5SqZ%0ATXBVVJ2G9a/A6/V6bToa2lHV5zVqySmwoM+AWVMR8zzjy5cv+PLlC06n08Cm4aS3ltQYVlYE0/X5%0Asd4Odz7Hbq2eAwQre4oEgMjN7SlGHs/shXORkQuWJChQUXLu2PPYhnYWWd/xtK4oVV1iijw/dm/0%0Aul4tAbA/nLnMTOPPqEYWRs7w8/ncGN9sdsH7lNcD56SqyxVjFMam6J0ZBd67Blzb97IWFu/hl6md%0AYZobacNRr1PvjQLphgjrcoK1/B4h6Ii5ah11m+Y0FHSjRho7yfLP6jmo/84A4yHXWtvr6fUpEKax%0AN+eMbdvw/v7eROpbYSrgpObIqksWEztqZdQGIPLoEwsUt1wP4Kaxxvvam7rHcYCox3ojhjQd0C4o%0AoTMdGitd9vh47o7aLGNB3ItU0R/UZo6l1hBSFsZ4dn5sDI1nVkrM7uV6iX44t52YmrAW6VlAqwnH%0AEZFibg3qnDPSlpDLI4O6jchDNFemzhbRa9r3vcUYHSHWs0TPXTXU2LYNt9sNqnWla16/pmnCy8uL%0AxAse1UhSv7nJi4NcZLc9P8Maz4ojBMzzAhTAWo/L0zNev69ANeJmxrXh5Jmh55zHfbujOIfT6dTu%0AW8kVxgwAgvfwfsbT0zOf0QePO2+b6DuVDHewoZEC/gqkah6j4Fl3mWVGaykZJdXWVOtM694w0VxB%0AQSpdQyNBQV1sH2oI2S+ldG1MMzBfxvx/zHH1mWlsL6VwnjE8I/0cOpY4MmTGWM+NJK29epOU406/%0ALr3uVleX/PCaDIir3pp8dmKgxBGzx4y18GSRGuNORM9DhCHC6XTGssyYJ94bev5Aa3OjAs19jHi8%0Ap973WFJKwbx0UHjEAMbP2GqL0hsLem5VqNs15xvsGksPI2OtiVuIJ22AB7dRIlEjHuqmj3nX/y8A%0AIRDBkmNkz1rWX4EBKutYVHHrIWInJ8yEZZpwdxEJQqcHj52hMABhLTMrUqqIIQIU4SwvFBUpw3Dj%0AKliHoVQghdTmbatlkdQR0RmLkrFgHgvKFiSdA9kAkJE0g0DGwnqALOsZpNy7M3yOcgeS7ecF5awV%0AxjKl7Th25JpQqcBEIEYHMsB6muH9irQyhRaJP6N3E55fXuC9x/2+4Zf8K+J+Ra4F931DdAm1GuwH%0Af+57CiiOcD+uOErAy89PwAKUqcIuFsll3FNAthXe80bXYqdUnieHJXjr4F88XtZnfFo+459+80+Y%0AMeG//t//gv/6f/0L0jXCgvDp+RnrepYNniURCSBTsR07cmZNCgVFjLWgwpaiLJCkz4VXQq3clQIE%0ApKu8Ngp6wqabcQRIxueq6xJgNgwAoclyUnjsG97eXnE5n/Hy8oL/sMwuq6kAVBv1EKhCE3RgG9Ge%0AnOacGsikGzXm3By3AGFeeO5Sa3H7kHyQMtpqO5DHAnksXvU1AWXBVC5uar8XGsRHiirfin646N81%0A2WlMlphYVBmP93cEf0plYcwxcDK97zGAjdfTi4v0sL/UylGTUU18WvCtQIoJhbquzNiF0p9vwNSH%0A+zMmgDmzMHJnCDkYQw8/ywfL0Wib2fB6GQ8G1h7gJDnK9ddaG5AzHhw55weHKb0OfS7TNCGngBhk%0ARJaAZfYCDHQwzliLGCIMqb4Hjwjpe+haUvbZpI5eudtljuwbPayd90i5j7pN08QFpbWsqVXYSW2R%0Arm0RUOE4DhwhwMi9VbZTiKxvs+noW87cAAAe1vW49kopDSzQtdu/RE/JONzvO2LiUTSfeA9r0myt%0AQwg8/hVS5O6xPnvGgbnQCIGdgUJg55NlgRER7SJsG12LSknm2MQjPgxiKKU4wzkGVLICfs614kY7%0AX1U++ybjctxNY5v00/nSOupEqT0fTZrUJcdJYjp5h2Pn/Z5ihkFi1u3MVso5MbPCWhbCNcQOSSM4%0AOxaQyrKZpom1FdCB3JQSZhExLzlzEl+7I0ZMCfvBwuogav/OIOskha/Bej6xwDQYYJsl4dzu7FJm%0AnYXzHi73tdjE1CsLkG7hgEnizmfZLrZKhw2pIoUdBgbOOzgixFKRJXG0xF1H6GczhErMrjn2HUVM%0AKoj6yKLeF6LH8Vddm/w6bHJB6AwIZov4NkqKChEd5++fhj2kjQtHhq2SCzeUiNiQg8UlLY/MW4dp%0AYiCABAgrJTUGFwOjbO1rpcsfY8TXr19xv98bS2ukzmtsGYE5zX9Ua0M7xefzBV++fMHnz59hjHlg%0Aj2j82/cD9/u1jcj2GKvAVUW1MgJoHO5xQ4oFxijwLq4ywyiBnglayAGQ960g4mdaSkStQCliNEH8%0AvZwycgHILHBkwLUCO8YSmEGj7AG+HyzmqlpjvEdYnFYLFz1XnZGxQhlzMmThLIEKpEDeYA2P9K2n%0AFcfBNtsxRNhi4IhnpooUBSDHo/4gYRwk+DjBeHWNVCak6u2oiGsFUQe55nmBs6y5oufLslQYExi0%0AIs7tcuD1xQK8BtYZNtQoGSF0XRh9fkaEp1Pi5uxpWWGdxTIvsN5EHGiLAAAgAElEQVShynNJuWDb%0ADxjrEFPGfvA6vL6/4+u3b3h7e5XziLDOC56eLnh+5rzWT6aDkdLU3fejO1U6B+dmznXAehvOWpDj%0Az2PJgKyMnKOipMQ/J+temTmag5VSQAiSc7EuE9D3hDJURyaP5hePZ1QvvPW1/eSgY+f8fR5jJGL2%0AGz9PQkoFKQXodAGLejNTlmptZigxZORUEULC9f3Wzn1+PxXXBqix0/mZ5cr3UQHfUgY2U5XpiQxM%0AfsbpdGqumCnlNg6uYDfA2i0lV0QU0GSZUSE5jsYK3SfKNALQRsz3fcP1/Q0xRRhrcVrPiJHdpaeQ%0Ascw6ArTIHud4PU0Gy3rCup6xrhe8fn/F7XYDlYqUKk6nCcZ6XG93lAoYYb+knLDfD6SU5fn33FGB%0AWdbIIu4b153/nAve394BAWFQgMnN8JZjXZT7YC1LRDhh+ceaEENEDLnFrxgDauVxR3VA5mfUc3Bd%0AJxorQzge8v8HFiipbmBGLrWN3Wl+Nebd+rtj01xzv3GEd8wLlTWt+YLmbJrTkHkEl/TnGBTr+fdY%0At2QhhXC9Y0D2R4ZwNYSaK4xj7UTrHWwlHDJKqYAdSmUW4cKMx3l6BGorsewINUfqR1ZTy2EkV9dz%0AxRhuFhnvMNd+/o/NFf19vW6OyP17o2U8BG6otdelLJrNDKZSVU6lN3qMMaDKIFGRSSkDFr1Wpuj/%0A6OvvAhAyRPCzZ10DN6pvE6gQvOHiy1YLJCBtGeEWEfcDJWaYwqM+Vqi5hRjtJ4FgKtBnjomptr1g%0Af/zKmTclahU3B4hlOAua4cOvjBtoZGG0RZSLUOA5wJhsMDsH1apRK3QAbXO24nvoNKSU4YjgPM/8%0AWzL8oSx3ljhBkYNHusGIBiEGEAiX0xmnywXeX5FjhncOn54/4eX5Be+v7/j29RU1B8zTgu/bO375%0AL78ilID5NOGKG+bnGecvZ5wmD3IAjGXmCwyOfWfk2kuRLJtqsjPcZPEyveD3n3+PT/MnHG8Hjxbl%0AjPvthhwqni4AixjKpixcWLtJZ9b5kDPkpJOXAWthClOXe+e/67804IB6IquMjo8oaaMmfmBsQJ+n%0ArCJmB3Dnbz8O/PLLX/Cbn3/G+XzmoEgZKUl3s4k7C2AwaAB0AIoBCTPs1RoDUu5sFg3GZmBcjJ0h%0AQ3wAAbGxhz4ixMrG0OSks4YKMHzc/rE7wKnvp4Gwr3kzBGwObiGKDSe0u9ednxrYk3/UKSKDBq58%0AvA59JnrQKKAzCreNlNqxU1VzwfV2ZTZO7d3Cv9W16Z+Nmmi8/n2aJjw9PQ1rpY+q6L8paNUs3UFN%0AU0c7AdwJW5hpNsQKjSE6/673HOCiRrtnKjzctFxSao4lpWQpKvt1j4wRvj+PlqL657HLZ63F5Cdk%0A0x3ixnXbEgXRxNCiMITAifWQPOhrn0+n9gxCCKiDvoYm3E3Yzzyyxcb4qvdD16Ku6XEPj/dOLh7f%0Avn1DCFz8cXFSoW5Y1hbcbjfs+yanRRcht5bdQlDrwxo8UXdeY493FWKULq0wL/RacuaRtOPgBI/I%0ANqapzuFroqQJihXActRPqpLoT5NvXcu1FvipNFZYzhl+4meoY5zLMmOTTqx3vo2a1sqaHln08pSx%0AYwzPu5/X00Nio89Dr3eaJpzEPcw7P4zRJczr9MBO00RxXGtNK8oY6ZINDovGwA9dZ0CYal4dO9BY%0AKjlnpFsS1i0XGyYn5NgT3ZQSjnrAexbyrKUCmc/1abZY5pmTunBIs0E6g6iwmgwTOEsTy96wHy2h%0Aa2CqaAl8ZAeM+hWqnxRlDGaeJvhpgrU9nuWUEY5HPataemOqJ5IGBQwAWWtZJygmTNOMeZ4e1gUD%0AvZ3Wb6D0dD7lxnh7k4IaQIuZ474D0PZz72hXvL6+tq7/PC94enr6AbTVsSU9X1Li11EXuWVZpFhV%0ANoRtFtUMoOt6ZIJHjOlhXS7LIiy1R30553hskkyFsbzXWwEjLD6OHakxpBRQ4rjGRXlJRbqz9BDH%0ASumjTdyUqsy+kPMqpgA/+QbUlFIQJK8wlbpmmO8gu/OsMRWkyG6NDDkzdVRSgX0yLCpdd3oAwsZx%0AO8X2xiKQGwGu/XspYn0shTA3cnpxl6s6GDnsaWdmSu7OhKNArer/EQEkYr/WWtHutDDmECAxwDmP%0AJNpZ+gz4s3VjDBQuxk6nbjDRWB2ouG9bAyVzKfDy7JH4HtSUsa4Lm5kUdS4SJotRUEyad6aPaumZ%0AyffLtzye139nLfP1RoTUR7hL4VjbNW54ra3r2kbMrNRAzP7qI8T686Mb08jAnecF63oCwPpwWfYD%0ANz6YGUagNgJaSsHz8zNK4bNP46+ee8655p7ETT+OIbpXWrZWu5i6NgdjzE3rKMYE7zs4EcPB4umJ%0A9QXv9ztCCO0ZKhCkQBEDymdh+BbcrrI/JWat6wqbp3bPc+ZGD1WwI7UaupDF+XzG8rsVT5cnfP/+%0AHfttk7PYYPIWz8+f2J2VWHMrp4jtvotZRECM/Zzet72Bqvrv5/OZ71sOeL+94TgCC29bh3lmBokh%0ABk32bedyndA0IJ11gGdwCRUPzYSeyvRcaGSsj8xEvReaB4+NCOcUNArMljWPpiZj7TqyzMf3ZXOJ%0Afj16po/5tMbDUUOPQVRqMV/XFq+nYQwsP+qZ6rPm3L/XcDmXNrapjbOQImJOTPwILEWyH1uLpaiP%0A0wfj+2nzlHM+acp8qBV1L+uXXoten3MObhhpG7+n96nludSbbKX2nIcbRgDAY2e9lhWwCFoP9hpK%0AJ55qLSiFmn4ufoQs/rtffxeAUAVQTUEhA4NRKIpgYeGtB3mCyx7YCcdrwPa6Y78frB5f+IYa4iS2%0A5IyYE0A8gmecIvDM0EiFnRMg/0sGMuJjEENALgkG3CVGNShUYRtJS665dvE4feAf/34cB8hEgJwU%0ABJ2pwQe1FmCuMUi6vV4fV0slYz8OOdgmxJTZVnjyWBYHv3jMK9MeYQrbnM4rUqlI970FJm8sFj/B%0AOotUE0IO8IvH5/U3MMuC+/UO7yeUWvDt2wE4B3iL1+sVHgF1tbAXPihLtcxoB/gZVE6WCNqZqHCL%0Aw9mfcFmeQMbgX//lX/GH//Lv+PO//RGvX19hK3fXv337DmMcnp5eAGMQU0Ap7qHg9n6Cn2aZCe/u%0AHSSW5fxQOr2eKniuXllnlmR8TGjodXSeehyX4j+ySHYFx4RSKkKJqIaDWE4Jb6+vkjA6LMuE/XYH%0AqIjjVmVqNzoDRZOvkRJduLXQ1sX5fOZCQ2jzLYkufa5cC0SgA0JeRO00AI2g0AhUjmBDrZlZasPI%0AywiQqFjox6BprQVZ21gMeq2t8yUHEwaUXxPi2Xd7TP7R3u0Y95Der1Yc235waQKmhbSuBS0Mx0OQ%0AWRaPhcg4BqX/ru+hh5qfHvWetPC01orGBduGjqNcpRRM84xS5LpzB7J6p0HuvXw+PThUH0Y/2wj8%0AvLy8NDBK9XK0GK/OsJBeTqDKY0SEipoTYizgaQYLg4pFk18opw4NbB0/a6cl986SFmnX67WNsa3n%0A04PIZUoJbp5xWk9wAmAmSUCPGOHVLWLycIm1AYKM8kwrJ0ypFuw7g9g1Z6QYW0Gn+0afBfA4Bqh/%0Ar7W20VNNYJ9fXuCX+eF5aWKeUsL96C5muu60SNJxMwWDvPfYjogjvnEzw7BV7DTNqDWLgKt2d9Sm%0AlgHDbTvAjCHCPJ8BQ9hjQBQHn+NgB5QYY3vvEAJCYvAKlbu2k1D1QTL2JePO9/udta4s8Pz8jNlP%0AKIXXUwwJ1ji8vFwk2cs4QkCIAbUmHtn1rAMCYhe8eZ7h50k02MQmXoAHZnbssNbicrnAO48gBc80%0ATxzvnBVdIYBEQyCjNvB6Ese4ltCjwlmDjIosxdu2bXh7e2tr03tmIxRigmgsmXV1LDd5shSRt+3W%0A1of3HgUcR2sU5yQQasnwTgruHJEOHcNxsOLUVsWPQFkRFUAthbXjbvcGmmj8GOPIyKqs0vJbZ9by%0AIGtw33cYZ3thrp3JlJuGl671Q3RaFBRUkInB5wrvWUNHx3LY2Uv2URYgc1mZdZSzNFnUZIHNOdpz%0AKKWxFo0xDZC2H/bVuF716+3tDa+vrwK+Lw+gRBrONr0nvNcMnp5ehMq/CJtWWFCOrax1vK6U3MY6%0AYkw4Dn5vFSXWPdzBCNYW0SKEiECWx9B4tJQASAEtIE2KBSnyfiWS9e3ZKTGEO/Zt43NHmlCc5PP1%0ApFLgnIcXNu9xbG2MW/fx5XJhRoVod4UQMHuOnVoY32435JJwejrj59/+puWUMUaEI8BJbqNAWSHA%0AosIbg2mexK7ZtKJsPMN1TWrc9F7cgZxDiglRgNSUqwAxvZDKULOVPi4Vj6MVsc6qqHNBzgdmPyHb%0AxCCO9Y+FLtUW13U9H0Mc1mv89OkTLpcL9n1vbmp+nlBQmz25nya4eQJVHgEx1mIS98rGZovyuplj%0AqHMrzEooKT84UjpjQIbBQ25i8WiwarDw2kU7H8e9rmdLjBExl4dGmuY4+iw0no37KhwBfmItnLHZ%0A0fVaMlIqjcnFxb/D09MTDEku4nj8ks9wanlEDAGlfG3jg7Wy/TyzcCpQH5lMjyLMUxeRpwJnJ+SY%0AcewB27Y11ug0ddHdsSju+70AlpmCqifFLl8zQgj4/v17e+45s/6g5qfTMiOmjFoIb7c7fvrpJ/z0%0A/JnPvT2wLmsMoldqUQvn7vt2iKYfIafCLD83tXPaWod//MffI+aIEHiNHfuBlHgkDeC9HoYxQl0L%0A/Pw1P/TMPlkWvL2/8Voulc0BImu6XF+veH9/R8oZk/f49OkTTssqhiR9DD7nR8mCEQhS58CxnlQA%0AR0Fl/V39as1lWacpRlR0J+a/1kgecyz9niFqAKo+F/3e2FgdGe+llAZg699HFn4pDDTpZx9rgdF0%0Aw1k77CfW2wMxGzqlxGL2x4EjBpTAo7an84rf/va3uFwuQOFzzrlu6DIKQ3vvkCpPk0DYOQW1ASzM%0AHpLpDeNh0WsIvV9V2OcxRY4dtY95sjZVz2Vr5bUJGXN0lhnPZLjpHEOfpCDDmmYEI9+XGk7ugZ7d%0AROBxAbQA1cbNxjz/r339XQBC4BFsFMrIYBFpKlzsTm6Czcz8qQHYvu+4/XLF/rrzIL24teQstKgm%0AyMXIvjFMITdWrU47qgkzditVcHGwgZcEzlTqRAq9oQNqOxbiY2ESZSbRi8NHzjzf27pzH9gJvHnk%0A/2tlESQCWPRQRNSCvp8srnnGNHt4x5svp8oizFSle8bK69v9jjdrhTrGC/T79R3lT/+Bn3/+LZ6+%0AvCBQxtvbOzMSXs7M2jAFOWbElHG/7XDXCTOJeGPkg9IZtVRVKmIBKs9Flz3DHAaZMv70hz/ij//+%0AH9jf75j9hHmaMU8nWDuBjINzE44UOdkvfPgaocntx477fiCXJImYPFOwVg+vAmKqoOW5fBV1BQil%0ApoYmj6yVcXSpB7f+bBnJrYg5A4lHOMiQiAxzF+rp02e8vLzguG/temNOEGsexBQB28V5ewAVIGZQ%0AApvoka3CP4hWkBrTR6WMYeq6dx7s9qBJHmvyECnzxjSQa/xsAJBzfFi/+roAfgAFFNm21sreeuxA%0A6KGVcxYNqfrwbyklTO7RplQPmDFQ6bPQBGnsiI17RhkeI71U3yvG2LpkenjptYwsKT08x8OJ10+/%0ApjEx1WfInevemeF7KWOmmiASoeTuCJJlrEgBIT3YjDHNNU0PKC20T6dT01FRF6bxEHbGouBHME3X%0A7piENvAmZxyiL9PWkTEtua+1wotOiDGmjY2UUrCJ84ce9vr7msy10S5Zs7Ww4GjMCfm1O0Do+tLu%0A58hGU3bFPM14Wlfe66br7Uzi0KaJhTrEQO8Lcaf9ersNNr9oo3SlVsT9YLaOUGvX8+lBu2Ds8Oi/%0Aq5Cu/v04DuwhIIATgFp4fMIaD2MJJcv8eOFRZGM81oVp7N5PqCAcgQv3cU1vGxeQ7+/vDbzSBH5Z%0AFkyiK/Lrr7/yfbMG87KgFOB2YxBkXrj7ei835MzFsZekFZXPp30/cLvfsB97ey4KulpnZDz5wF1c%0AOxVY8VJca2GmwEGSaz/keXvvMNWe/I0MNE1ideQNGBmapq33+/2O9/d3XK9XeO85qRuekSZzne3F%0ARWAuGSGF1m3unf1uO2+ImTU16ww/tRHPXDLy0c9qWLQunjVMzXamu4aM8dF7j3VZ+TUSs1+qxhZj%0A8XS5YD2t7IpCDD6lxrJk62TVWhjF1kd78f04kAQwK6UgFi0w5xaTG1vO+2F/pZ641toSyVJ4tFrz%0AGmct5tO5/exHZpACHGPMqLVi2+749u0bbrcbTqcTTqdVGM490R/ZDfpnZgTNDShkhsgu91PMJUqV%0Ae/DYCJhn0/anau5obPLeN/H1znbkvCgPTm3GsCuNJSsMHyf6U6xVkVMGKuHYGfDcjx2QplNv9PA1%0ANkBIrmN0nhnZITElpGEMp8TCZ7mVPSrCxbo3dZ1zcUAw1TSWoN7XplszMMPG8Q7NUUdWaIujMbYx%0AuCINKCI93+Q9jQWsiuB28FwZRBrDa9Vco+IoR7tHRnLrLM2SXFMTR9VYp2eInrW6B5RJo/dwHN2o%0AlTWN9HzUOKD5FjNgwM0TYwAIa5wM1tMClIJNGi56DVR6tvT+/i6fyXSmWgGMgC4jQ1WvRwGhsdn2%0AsXE1siTHZh2f25AOv9x7GVOstcI7j/PlDCKD6/u7AKMHJj83doc2DXTUXc+veV74tUhYFrm0WG7M%0A4Bg1xGSNbwxAemQ2sUakANQuAcCAb0Ipd/k3rlXG3HKaPOxpbnu0lILL5YKcM97f35v1vGrTKIuI%0A2VMG64nHiEPOOI6AySs70KPkhBSN6Icxk5OIa8Cr2Ngfe2SdQ+uaNb33Hj99/oxUIu7bDcuyY5pm%0ArEtACMzMmyfWNuQcjfVY9ezuTcqMUhyWdRpGCwkhRBja+tqSxsVRKt7fryAy/DzV4c17QMaCPubG%0AHwG2cY/rcxrXvX7x+WgezmPOSx6JDOPr6jMb31/Utx7qpzH/1vU3glHjtev61piswP94nfo5iNh0%0AQK9Ff0dFxCsgTEAeY9X18vr+hhISlnnG0/Olm3IQCYOW2fw5hQddslwLyM4oUkt9BFGU/an/jc3u%0AMS/X3wWxHulYYyqbR1/7dDpJblFbvBknEFpcSQkM7zJwZSwzvI1hDdeUk/y9g1bGEKjk5t73P/r6%0AuwCEKgoiAo+E1YpaHSyY1k7ZoIaKfE84vke8/fEdr39+R7gmBoMK/z4KpNPDzB4WOgYqsQBeLqUV%0AagD/uzWAdUa6ciwwDdKuGncoJUsCwJTitmlqT47GIkc3FPg3UGv/fg8aesjb4d94pl/H1IgY0NJE%0AdZk5mJeWuAIpFoSD7dVziVyEUEVCgbFsO/r09IxlYRvT1++vKOBr+fLzz7huN2xxw69vXzGvK7Zy%0A4J42uGLx/PQMlIIjHCwSmjO26x1u9iyGuc4wyMgpMM0SBrXyoTU5C2MnUAVu1xuu9xvMRrj/ckfN%0AGZfTE4wn5J3ZNH5yIDdB8lMY4gCKWDDNE0AsXnscAdZZrKdVqHUGBGYqobIL3bqsjS2j40kpJ5QE%0AgNhFYGQ1jJ3Nke6oVDsyBA6BFVR0Ht7gKAUxhnZQPT894Y9/+IOAMAZHzOAxawkSYqs7zknnzO9t%0AiYVCcykIObVArslaRRUGVi/uu8AoNVcbDcDGTC1I5VwEFBuZd/1rBMT0fce/axE4dhb4dTsYoEG9%0AdeEk+YPpr/lxVG98PwVk9fv6vcYKqlVEx/u8rgZjHVn4KGY3JhslpSEYyn1AQUwR+74h54L1tMJP%0AitoXZtcMnZmRccTXqyNFXfxumiaELLT8dtB2oIyfmY7EdJqtOn5YaxvwMtLuk4yF3W43HMfRD3wI%0A2C2AzMfnq89GD7Em/EzMRBj1P/RL79/ptOLl+QXX6xX//u//LiNVeyvqvOf4rM9ek9ywc7wIG3fZ%0AJu959AlowJLeq8+fP+N8PrdCaUxeSylcbBMDoCokaSRp1/WhIJXS3lmQmvDt2yt++forQNQSM43P%0AzMCLSIkF6JdlxrKcsMzscjR57hyqkD9kHIdBQN1nFSFEbNsdKWTR/7VY1zO8Y42aFCN26To7YYDO%0A8yKHucPr21v73Lq3lCJ/HAd3EVNqa0Cf4+l0QhXmzL7vgDVYjoAsox0vLy84X1Z2nrm9QxsAuWTU%0AIN2/WnC733G735Gyrg8W0C+l4nw6wcwO1/sNb9e3lni0ETFrEY/Qxmm08AU4oQtHgAoE55wfklSN%0ALyOoqKAQd9djA8Z03ennVlersXAshZtBNSVY5zBPE6wzfPYXBilCZKFZAxkZR4H1zF4ioWZbYmaF%0Anj8hHJinGcaKYH2K3ODx7GCZa4Kzro3VzfOMde4uSXqdHwtYLXRyLThZdj3awwEQwZqKZBOS5BPT%0ANGEWQCjKZ73dbnB3I00ief19F0ZQ17JiFxUn67YXYNowKYUdlFSnYna+PctSH6n1+tzGRHZsTCir%0ARUE8IsLT0xNeXj7xuE3useljAaIFvzIlGADlODPPAJHBcUTUeki87qMS/N799/Qc0O8x2ycOY5wS%0AF0tGzEFADN7fUNCggnMZw5pKBIP7fUetQEocizgr4Jxx2zekmOD9BIhQgbEGRhhdYzd8BG9SjAgp%0ANjZJMhyLl5ndAq2zqOB9pUDveMaN/98AFwW/UnfmGjWd9N7rvU4SC0M4EGPC08UIcD4zGGRFTyV1%0AEFGdzLSQq7Vich5FAJn+eXksgsHnHd6K8ULi3OkIAbly07Q3n/TsZzY/5Hnw+/MzWZYV3v9YuuTa%0A78Onz5+Z+SkafLxvHWYI6JMCUkzYtwOTZQdKbYCw1g2PEmlx/n67okgtoOcPf/wK56aW17EuXRfi%0AxSD8r+fmPM8/MOX0nkKaeOqGlFFRa2r32osIMsB6WgpCxBhlDbL0xizx9Hxmxp3ei33bRSjZIYkB%0Az7qsbex8mvj9vfesf9pAV2Xe8bmZakGtrBO6rl1YnnMI3r96HjvnW6NnWRY4TCiOsEo81/up4vX6%0Ac9oIUwbicRwMCq4Mttta8e3rd9yvOz59+ozzeQG3Py2O/UAIEVRrG9FkcXegJJKi2mOaFmE0WRRp%0A4E4Tu1GeT09cB+auPclxszdujoM1rRR8PY6IUsR5zDgsM38GVLTc7cuXLyAivL294X5njZvb7Y6n%0A5yc8PT83NqJ+SR+iNdB4fz3aoY/5ue6NEdzpuTbEvAkw1skExI8MnxHcGYEOIkIuuTUOei3Tx/Q1%0A19I93Rs9tdnca8xq7Bx6dFkdCRP7kduZk3NGOQ7MM4uGp5x5RPl+byYN5/OJ8yUbcZaGqrKHnADX%0AbFSVkMR4AETyXA+42aCaPtLeYuoQe3kvpMba09xN75nm5PpzOcR+v5K4HMrzWpalgTshcFzUe9Hy%0AiFKag5khB+c4FjWwlrSJXuEcMXZiuC43xcDmrNyZ/+7X3wcgVCuOY4cjh2Va4MhjMSe4YrDfAu7f%0Ad+yvO/bvAbevN4RbRGHTh/b7DCYQIF1AELMicmUEvNaKagqqZQaNkYMbBHbFqixexWg8UHNltXpo%0AVzFD6mrZDNS6OP1gZDS/33TtmCTuHFsSU4OEHBMz3CH61pD5v8xirZO6ZFV2bHDCrAiJUUDVKsnI%0AmIqF8wyQVFNhJrZd926C9xPWdYazzGoxkAA5e1RbYYOFnQixBMAWrM8rJudxvpyQY0T4viHsAXvY%0AYHZ2cjlfLvCOE8x4ZBSqcMbBzB7OTiBnYZ1HiYQYA95++Y7964bynvHbp5/xu5ff4Wk6ox7A/bbh%0A/f2O29sVFQawOhvKVrTJJjgXORGYObB7a2ENsZOR/of+mZ21TNEUGMASAOfgqc9WkuF7ZqwTgK/2%0AJ9Y6MxUhRRRxeyHrJKB55Ilnxo/bFce+g0SwN9UER1YAR14TpbAehTJhehCVcRfHdECSoARB4VWy%0ASteIk0PCes8AkgQ01aEYgZcQAvZ9/yFx/HHvddCS2UTUEhrFFtj2t/9bluKciIACeMvjGLwmCVaS%0ASFgWZSTppJM1oMr0Tiv7lNBJdy3oK6hDADkLqgVIMkMs1GUyBqdB/0ADLXdkxMXCTwio2HNAjsK2%0AqwWUgJREJ8UxcDpNzATLJYEd//hndd8Zw7ZRR4ooOYIMC+E9dGOsBaUIquIqU7tIPGoR3RDCdr/j%0Afr0iS7F/Op3w5csXTMsC1Ipj35GXBV6TjH3n4ljEF7V49s7CCDtDDw49aDXhHLVbWNNDwBERFzSE%0AdkBbM+H56QIeX/XQrvf5fGlJ6P1+G5gdnXlgjeFCfBDBTzkzk8xZeNgmGKvJox60Cn4Ag5MSCc21%0A9tE6vdcje6fRhEXHTBPgEA6OEZaLOhbL5U6JlSTWOYt5XtmhUTQKUpbnlxPIeDjXadM5i/V04QSQ%0AHSoIez1kH2YZERD5GTKYpoX1XcCCg9Y5kGUhZeM8ZlArzsaxxBgjlmVFjDyWeBwBpeTmmFZShvEz%0ATpfLYKfO13o+n7GuCxswiKYJa9URGxNIjFhRAdO1rXjvVdEWIHHUIhmlTkhHwL5z4XheWRMq3fdW%0AvDP1/wnLMuOIzApINQuzI3bA3xhhCHAxE0IcirGIMIwWKZi0LKxFo6L6nCRzhzPLWEvKCXnfEGLi%0AeJQrjPPw8yLntNi/y1lrCJi8Y80OZQFaFnoGT4vDegvrbevsoXbXkGU5wbsOlutYxUdwQ4FYZXko%0AwKy6cDFGxIOFyp2zcH4G0cI6T1YFppmpPM8L5mXC88sTAC5Mvr++Iv7lL2B2M+C9ZQ00SyBLHNNQ%0A2zWqCHpB5TMkZVRUOAs46WoazXNKbU0pGNMYHjHwGLqCzqUUZnO9vcOQwfOnZ/z0+Sd2Ypsm1EpQ%0AC3W111VnFUfsTigqiAAZZj5WNgaopbRxnpxyYznr+QX0RF0BQm2Q8J4QMEsBB8PXEkLgcUZrQSKW%0AnKowiWplO/h2XivQTmxOMpNo5qiQObOyNXehTHBViyI2RjVOWckAACAASURBVDHWwlluCnjnm3ho%0AMZmbjYat7Lfjjm3fGvgIAwElVZOQmxbK7IoxtALce9GrSlFGNHoh15sbPMbqveRUdubxIxis6wXW%0AeRgTYDPrn+RSAQQW/a9JmAu9EWKMbXGD1wjrefIZD7n/PErBRR2P47MNI38uZlNyrst7pz1iVOJx%0AzZjUNdNzAVU6wEdEMFI0+cnj+ekJ9+sNt3zldW8tg7V+wn44xJ1FknNK2MQVa3Iek5+HJpfofViP%0AUzkhyxgIF7+8rtRkxLruBMXXYxlQq31kDGDmnXcWhoAqTHh2oKwwqLAEWEMIVdl0JHIY1OUP5NxU%0Atu62KYPTwFp21N0PLiyP44COmqv71CT5ea21WbBbZ1rDobliFoJtDbIgLDIB/Z0TkxtuTtfKQL6y%0ARWOsSCk+NNRSChBjubYfnbWo3ssojOa61EZrSBpfMUbElFgfEWI0lDJiOFBTwd17kDRcDbGLZM7s%0ABmedk7xxwbKckE6sE0tE3ICXZ3McByqpnAQDRuS5jhybkLV2NluMuTG4VEz7OO6I8fgBQNe1ejqd%0AhbFywuvrG2rlsb3tvnF+LXlaLyS1cbhAHey0dFcNJNNqDWGHSozkNcmaesqwAhFQqkxiPEo6jI2z%0Av9ZArpVNmsoAyo9gzcjGHUEiIh7RNsRgBZMMOGfnePLIruPzlhnmDYDmo7tp4IVwYN/Y3Od6vWG9%0AnLGeVlzOF8zTglJyE+bXnEPrKxQmilTi890aaZilzs4dc80RCBrzbHVWszp9U9kVjcCj9/yZDetM%0AAqJdzDGv6uephetnqUW58SNrRuN+LeysrfHVO6D2M48ZkkwqSRGoYq6l0qyGWFvUDMLdf+3r7wIQ%0AImKtIKoGDh4ne8KJVqQt4/aXN3z74zdcv92R7xnpnlFCBcSFEKYjqKwDZDno5GHmv7AtXdFEhACy%0AFtY7sZIFSG4gCs/o6cgVgVinplb5t4qGKgiyyAcDuOAU8yYtsgsqqGbkot0ZFRKNsgkYWABcC5zW%0AGjgzgSCOIZC5Tehry6GOgmr0uiyyzShUQA3A5bEdAPDOAGA2zjw5gIDJW5CdAWdRLN97FljzWOdF%0AhLkLvv4aUe5iG31kpC0iuIhQM7bbAZSIcCSY2YK8BXkGTUoC7u8bYsyYpwXrpwW///n3+E+/+0/4%0Acv6M433Hn//0K3L6M67XnV1qjONxMst6SG5ybO8KRZ4LSgoAWSBnVDOBJEGwZFFLRYlZkj8OigaS%0AqFiLQnpvFBDkpKVWGd0ShIQxIB7/gTOsXF+7ywAJi+v97RXvr9/gncWyTHiPB3LNYjnZtRN01nVk%0Am6gwc6m8YckQ7LBfFeSkxqIZaKC1tnWtRMNxBEf/PHZOG7utvX5thaL+/igEOdJbe/enDJ077hay%0AiKUWFl0EkUcZCtKQKGUZg9QArwweHcdwzrGNdUrNhS/GhCIHlq+1gQbK9Gp0+vA4XuacgacTcmIU%0An/dOQcoBMbJQovdKbS3Yj+2HzohSqDnRcKilNmFgULfNtuJ8kJMcOvyAoXT7InHOkEHNFeFgS+Yc%0AE2oujc6t9+AsQr0ENI2JWjgxJIhzU62Ipos4jzPku4BIyoDT56litloczvMML/P+HCcciFg0McXU%0Aim0jIsTn87mBUjyjXxsjyhoLI24v0zyj1NrYPdbaRvnXkajr9Ypt23C/35tOgCYk0zThtK44LevD%0AZxtZAON6VkBB7+G6MmDF32ewOMthzaClODBNM5xot+WcYRJraLCTF0R0kRsCKbBtKbOKeATN2QnW%0ASpc2J9xVN0GuhZMftP2fZbdZY3C5XPCRTt8/k9gkOwbfXl769zRBmQUU0xGGkbqcxPZ9WZY2DsBj%0A1YCRhoPzPK+uuhxGwFsAMN6xQ8u64CIxTIFzQwrEFGAAIL338E/sKjXlBd+/fwVq1/ca45fS7tXO%0AWhkcObOukcbJkVnTx9QKUmQHUiIeGSY5f0MIuOWjAYbGMGsrhMiaCSnDgM/lnCNKIbaWV4BB2ghk%0ApFiwBLKsSzg+nyKxdywCNT4qAKvPaWR0KhtEv0opCPsBVHaj1FEfBWTV2junBLaGJ9QsNunyXkl1%0APqyDcfwMKRdUJMRELbn0AjilVBGOiMlMcgZKc6syo6qtR1Abm6/0KEugGkep1ta9f39/x3HfcJpP%0A+Ief/wG/+fIbWBE8JmOQUl+jegbqutfzrAoQ3CzdjYGp3a1Gcy6S/fRxT4yvP7Jmxy8qYsSQC8h2%0Ahu441jY2Vh7PlP6aWRad8x6TFf2mEFGD6FY5MTkRS3uSQshZh2WaYY1FNJz3WhtQxdY+VR415CbU%0AOMbRGTTKZB1HdfTfSilsJmJME7NVVgr/HDOLrZEGm6cG+FvL4F2IzDopXt4Lg9MjdTb1WPQBzDow%0Ahn2C+Zwq0li1Euus3EMHa33PyUtBzQdS4RFbzRGsc4AU2zlnWLJwfoIhAa6pMxxI1s0sYvrrsuD5%0A6QkEFt6ehb23eI9yOgES1zSnsQIAWmdavGMwJLLujOTGxRbkQlKYRtzvBUQbrJlgDDvLdYvoiozU%0ArrHkhJzETlyZ57WgloQCArveRa5ZZXRPb68tFvDMDOq6Q7Ux5PQ81yZLiswqVnaOcxaXyxnzcnpg%0AnQLAPE+NJZRywnGw6HHOGal0C3TNSdkZT/ZB7dIW7NLHgYIb17GtEWWAoQLedoMVBQ/GUWKVoDBA%0Ay0knGYnh/JxHvZeJ87IUAu6l/6w2i3KJKPuGIwQsa8Q8LZzbD7kCke6tPqpDYO04kvrA+67nVwqz%0AiIwxAoahnVfLvOAIE/Z9a5+d71sHOkKIUF00oDu+8TpLuN/uCEdo99vYbkLAY4AOOvKoub4CMjFK%0AHMy5NwFIJk3EIZNRZQgQ00d4/xYYNDKE+Ovx3/V3lSGqv9uF+AcnNB17lJdRHRy9DqBrhPIYcxGh%0Ab8NuzDIqq8zH19dXvL+/M9NZwNdPn5/w9OQBlIdGjMZKPrsJlSwz7B2bPKFaVLJI4ej7d6gF9Kwa%0A85j2d8nzybKzl7J1ahYiSRFJh+HzV2Ec5nAABHgw81jjJv+ajCRa1jUzliUHjGOnbQWE+lhyklwl%0ASQzVuMz71fyV83D8+vsAhCrhZM9wxuPkTlgwI+0Vr7++4c9/+DNe/3xDuVYgo+sGCdBnYVGooFDl%0ARrzhBDOq7a92k4gAUwEyQt2fMC1zKzpzjsjJIEdWpn9AKSt9uOCGKrSvcUZQ/19ZDiz6Kod5le2U%0As1AXWYPHgoR+llANaxRYayDa2C3BhHQLqiCu+lW5mdcKwpgYhEo5wnsOJNPs8NmzTWesGdMywRtC%0ArAlw3Dme55nHG4zHOk1Y/YQUA+63G0IMuF/vMNMrfAiIteDYrkj7HWayqI5Ak8N0ZlqnJY8UEkqs%0A2O87bCH8+pevMIfBH+K/4dufvmLfDuTCLI1//N0/Yj2fse03XLcrtv2KkjKSdH9j4I6Dnzx3v41h%0A/ZRcAUcwVTYJ2OGHSNF5nb1WBykZfRKb63YwQDBG6dxaY1C9AbyBVyYROiJecsbXr19xmhf80z/9%0AE56fn9tYzTij39aCJpbODs+NbaQ1PVZ2DBeTpl/XUPwWYQXFIVnVw32kYY6I+9ileGALDYF/HFUa%0Af3acTx47JfqliSLknmhSzetVPosCaaUL1hkpRFjLQfYr8T4IMYr2l2GK/mDdO97Xh8RUHSWgoFSG%0AN9IJzP2ZjAW4HrRaqI3POEpHVPV9cu33lQ+r3O63tQz26r3izqJrYncpsYi7ked4uVyYkSUdGk3c%0ANKHR6+JDPj4AdT0568Kyeg80GVRAKOf84Kg2HuJjrNLRC2M6qMQJIhq1nUdPlBqf2s8pi0PH1kYm%0AmrJPdNRIE9dRYFavU5+lPhulRTfgSii5msSPQtP6XHWtabyMMWIXEMe5Scl/7efQYvXQATLK2Hvs%0AFAHMoKk1IQQZiTBdeyrLMzhCaIBbAwF1H8s912t/7KDqHo7SadzlZy3m+dRAsRhZcFKf+ehA9riP%0A+zpnkDDA2tScLKzrYI1el6tVNI66lazO3zPzC0iD8Kv1HmlwL9Ku2XbseH9/R65FGEy+CZOrOO++%0A741yrQ5IOec2ZqfPSNfJ9XqFoV5IKHCijLn7DuR9h1pv83ORcasoGgO6NtXIdAC0Po4yaTzWeKb3%0AUq8txAhrRfC+8HkcEuuwtGTYsBaWxvz92JFj18A5AutYLXJ/x+Q5D+BuSgle9s2+73h7e2v3S0Xe%0AOdnTZ85gTowBeYi/ak6gcZ1qfdg7CrQSETdPiMTBjNm1ytaANbDkRLz7jrf3d2zbBiLg8nTB88sz%0Anp6ekITNPJ4DH5NszdNqeRxVNsYMroVdQ6ISgZywJfRaS9fy0J/72MHWr49no1S5D8CKPoMxnunP%0APxQWEutB3LRTvSfeT8wUNcZAdTfa5xqE2ecZcN6xzpqCHvPEzErXBYc1Rrax3+Ez6RptZ0AIrbOu%0A1uL9TFeAd2tnip5bOQMplza+o9pOY1GvAvjj++uzdc4xCN7Oo96s4v86o1aZxnpfjbFcUAKSdwvI%0A6R2I5GwmLuCcAaroZnIOwTqbqBUhZdzuO5yzmOZVxtMyUt5RKudV3s965UiJAdxcRUi21Af3WnVi%0AdI6bCM45UAaOzOBJ3A+UUuEdO31ZC26CCTCSs7BfrMEWDhzyfhi0UYzkD/qc13VtZzA/Wzyc1WND%0Ax7ny8G96LhcBeTUmx8iuXCDbzo7x3NWzNQSONSTjNSoGrMV1SpknFYY9w5IcBilX5JpYpqMxqDjg%0AVjKsp4IKM+SVI0v4fr8LaNLZTT1fUSCS4Bzn9XPl0UZlmek6VRAsxJ0bUo4bA/M0t5iijLrTiUfF%0Axz3OeXlBQdeP1NhfSgdCcyptvI/3BKRRCRwHPZxrH88ZPVtHwxDNp/j3JD5Rd+7TkTXNsKwVFino%0AIebVUhBFfkLP13meQa4boKAKc9n0kSj9XA817JAzEvFoNAmQpZ9Dm4+ayxFRcx/V69T7qHhUb6Q8%0AxhEF6FR7B4ZApYCshXGWlWJK5tH/VuvUPvY4T8KmegSux5ilcZ4bNtywqCLloppmuja1qTPqf+ln%0AajqgzkK7JoSOD2gMdGZ08n3EE3RN6HsxA1oAJWHTofY8k5uUvfE+5n3A0LCCvEatoJSQhsbV3/r6%0AuwCEDAzWesaECTZYXLcN29uGX/70K77/+Yr6DiD9ld8bRKLHQq8oK0iQTLLcaTAG7HoyO6ynE5Z1%0AgbUGqRaEsCOaiJorSlKKWEfoADwUwePX30ZSNddgPZsqBTABUAiANfoMSGeoa+926WtZMnBkGImv%0Ale14nQU5A2MJardeSoNCRHPnwH6w1ee6epwuCy5PBRkEO00wriITu58lZFSyPNYg1+LmGWsFlpX1%0AVe57wNv7O27pAE2emUXHgRgO3uETMJ8WnGHg3Yp58TidT8gl4uvrLwCAeZqRYsLr1yverzcYcvj0%0A+Sf87vf/E/7z//yfsZxW/Lf/91/xb3/4b/j1K3DEA95aFO8BEcwkIu4CGc9BswA1FWQkIAsryBph%0AXnEppnoLGtB0bAkDwGF08whjx1qm96VBB2bUKGCHtG84zQv++Z//uRW827Y9BP2x263dNjLUnvWo%0A43IMOhzOMTtqLFJqrcgxPThiEBHuuLXgpNc3FlWPB9owD0u9gOxdUNcOYj3EtIsxFuGdqpgBwy4f%0A2lXtSZ5p9oqlFHjThdiMFMuGCCRJaZJi3xgjHWsVTesU1JZI5K5f07pxY7FDFbcQ8fr6ihBCGydS%0ALYd1XVmPpT6yEbRQZ9Cjiwlvd2ZRrOvKYEzpNFuNFypQ/ZFu+v9R9669kSTJltjxV0Tkg2RVdff0%0A3B2soAVW+2Gh//9vtIBwpd25M91VLDIfEeEvfTA77p7snrnC6ksrG4UqssnMCA93exw7dqyUAqfC%0AkMsi425D8NhVpDTXDj6MU0dYaWEiPYqLxhgBDc4/0m2t7SKSnOAxAnpjcAlIEONcaJUXBqr7LhOL%0Aul6SUNX5DOhYqY1BEIZ7jewTjqwmyEUwjtd9Pp8VJOtTbwyAtPdJbvx9Jje9HeVx0kXzB9ZiW1fE%0AcqF/lmfjujaKiO0NiSnQkyQbm5PlPZrhfUbAZEyqfs8/PJwHax+e5fgqpQOqXCs+j66zIzYuxtTY%0APz056AmBBBCPz5zBt7UGYepMvpZMKDhGuxRjREnCCGtJZ0wtwDwdDo0RwyA8xohv319xubyjWtlb%0AFBn+/PkzPn361ASA397ecL1em12ptT6wEyXoTk0Dxbup7W0fOlBojNGEuiAO+mZV2UfGGK1oC3Pj%0AME2Yfmeq5yiGOYLtY/LPvTMK3nNtxzPLnx+DzBgjnBk0XHJuABzBnnHK0rptjVHHCSs55zZxrO8b%0ArXqmquwmaedIKSHlYayuMX0UMwBvBn232tmrtH8ENOm3uFv5O9fbDe+XC97e3mCMwcvzc0sEchbW%0AXErp4cyNrAApuvXX+Pkju2esYAO1/X9rhd0zAnWjHRjP4O+dScYT42ePgCDvtU+FKWBbxlg8iUkY%0AqDL++4BSCq7Xe2MDSEtBB5jGxNVwPbV4UGlrnABHXKvx2uj3uEYNYKkdXDZFkmZJoPtZTzHjnoS5%0ADaAxbcUuLaq7dW9rQp0zfp5NsYmgj0kR/WrQnllqTBWNQYLvQw6aPRxtMdlGBk0vi+vPPS6FuArj%0AA5wZEldNpOVcJuz7e/N527a3M8XiyqTv2eO5fiaMAg8EQAQ06PsmpahaH5u263t4b5VlpQCmJehg%0AwElA9kN7rnP9mUkrUGcZHk9PD74U6HEcv89kM0aKKvsWw7A9PeeEeyarNrVR7s5ZxF1iSNfYcFF9%0Au2jeTYvYVm/6cyvlEUylzZc96UAZhKwFcPB8GgJe6ttU3JixzDi4otlz1Yccz/KyiIaS+E8F77SD%0Ag4XzxmTT5xm8x6xTTCVe7f611AIfHCYvOlK04bK+0h7OOIY6UcJsEyA5paJM6qxMvAlh8qJ9qi1b%0AIzufdqXp7am/GaesNc2vIb6kL15X0e2DNe0551nYhiN4XerjhFtrRYzbaUupxKO2ARW8Z/rfUfeK%0A9oU2Yp5nWGOROERliCN/7+/RRvEPfSS1wjqgr+3qkNjfVOmgaHlMCKhOzkx0EdM04/T8DKtdIvPh%0AkSnOF69jZH7SZ48+Q55vj5V4PmnbaIvHoiegkJaReDKnLqBvjIUPfZ3JliUGJnu7Ez74WWaS9WtD%0AB5LooAb14VaBp97GqCPv/VDQEmrSb87rP3v9IQAhUwzMxSIh43a/4/31isv3C25vO7BCohAHYQex%0A1JqhPebKlmkLnBt1EYC0hjkHN3V2wDRNOvpNEgxbCkwIQn/ngykFqNKXKUFLBcY91j9Q/gK/fAw8%0AjFgZ1Jy1Nci03y85t4dqtW9+mcSQl5RhoTo5ymgxpAsPqD00IS9q8IvJItIMEUCDBnKxVMRccVtX%0AzPuGT0+fEGvEFjdc1yuu2wo/z0g1YQoBtoqDMqkAFpiXBe624n5PiOsOhB1YnExi2AEEABYoEUhb%0ARrzviCUAqEj3iBKB0/MZ/+v/8p/wLz/8jOvXK/7vf/0fWG87Xj5/wefPn7FvEZfbFb/8/e/4/u0b%0A9nWFDw6HZZJ2iz1jhyQfyzTDuYC4C00SpSJtOxLQEgZHMEaZFKkWGO0NtuiCZyNyXEppowKttcgO%0AiMjYS0d8m4BelcDpvVVHx4RLgrumlF/6eGxTik5As8glNec+gh3TJOKmxXbHWVJCTrlVEfjKOaOk%0AHkgzEGKiSAM/Akb846c+/pD3tivDYQQOuDasYhCwYJDiQh8FPhr8eZ4xa8CZc0bQscjifAQYY8sO%0AgDYVyjqHLe6A1fNqXFunMfhtgZtWs1hpkQAoYr1cW8LKAI9r0YUAhVHDdSfwIAEAHpJ90u8JCHE9%0AyHAa6anr9sjcMEbaC7Qe1xzwNEk1mP33DJJGkIoTeKy1D0GldZ1lwkqVtR7TZLEsHVyBaqFZS3ZX%0A1X+LvoO1tgnCcsqHtRbX61UnPIldmuepBWpjgjdeM3VveK64R8YAcqzQcELUsiwNoAMgI8xz18Ea%0Akzc66L7+nUHAZ2e8a4CUJLymCVzzVfSzrOv30kTnndfx3Y9gIZ8p98lstOWG5/SDXeH3xr/54vfG%0AYIl7VSYrdQZLmzA0vK9QrCu8t5gmtlahMYiEFekQwozjUUHOKm2PWYNzrj/37rbtjfpfilTBy1qa%0Abai5A0hjm+m2bTBVWhzv9zuqCo/y6+v12kYNU+iUYrnPz88N4JuXRQU3RTMLtcLAtjYi7pmUqB0j%0A50lsIjUWHoM80UGzcADmKTRAyBg0mjv3oGhQ7c0+cF99BGDoj0cGSUtq6fuBVrnkMzsuyrYS8UCw%0ADbzfV2pVd9rknKQIQPBxnufWJjlNEy7XKyoqVk0A/ODTeL05Z+zb/rB/qEtCG1c0keoAQRf35PuN%0Av0/B49vtJoC7shG3uAO3azuzHj3JHt+HRTADKRszkWuAOtcYw2hf+1uG9rjm7V4+nKvHn60tURlB%0AqMbqs316FDWhALaV9d8l23GPW6P5k1Fzvd5RSoa1YtdL6i3Y9LEsyliIdou10qYuW1rbAZQpcTwe%0A23uPwDlt0bjHvHetzWsUlK5VEi05k/J9AskykS2gaNvg2HpDwBaQoqpRm0vf1ApYIUjclfseKqm3%0A9/J5M6ny6ILyzjlMy9zXNCct5FqESdidtEHeWS1eEtgpsLbvCfH/VVk9EiuOdrUVXHJBStvDJDg+%0A12VZsFgHZyxO52dUFOScsG0WuQKuiB4pizUFVsTTjYDOfJ+UWKTo/lDWtseUYzLPc0WWI1uH+f8I%0AGAg7ckZV38P1H8Wx7/c71ttd1x8N6KOtt9ZiMg4pS+ItnZQFMNKeL9ctrIRUOOGpg3vGOMTIqcCp%0A+Rza01oqDBxcUHusfw6Ho2rY9EIY2WgsFpB5wtiMvkZaRLLmZxWMbULowsTUhlyMxHPH4xGmxUC9%0AWEdmcFJfmFMcQIGCohPUAGCLskecDVj0TBhtO0ItSCXDpKiaX2KzYGXyMZRhaZXV1goYtZ9ZoTBY%0AWBfgfMUE254jC0Mxl7Z/WKRhsUgKpw7eqMB67u31OWfYdUXA3Oz65EPLkchE4xmhfeP3CAYbY7RQ%0Aq10AVdlPJcMFj9PTudlMP4WWF3TAp/sOsv7HPcDPjVXaA0XiY9QyMsgVSKUiFWGqHo4HLIcjgrLQ%0AYSxyrTAlo5Te2sU4lC/apzHPKaWg2t4ZMTKLxhiW32/XpfElBqY5PviesXhkXGflzvPS7rHkLD55%0AEp+87jKQomY5h9Z6YTPV+g/IKt3GAICxXQJjBEn/0esPAQiVWPD239+RcsH9esP1+4qy1s4KcoCB%0AVZBGmQ7IIvyMKsGrc41qCkD7rIQdaYICKAYgdCOVkqG1BqVXwmpBUz8b3/Ofveo/+BkFcGouQgPj%0Apq+KKQ0JxMg+4AYhWESQqlbpny1Z6a3QvuQSEVUAuRpg8R5+mrEYaZXzwQPO4L7vWLYVh7RhTSte%0A37/h+/0d13WFDQGX9YrT4YhZJwOEKtPOluMB5z0i5gvSTYIyZyd4B+S6i4CltTDFYr/teE/viCEh%0AwOM5POO//Of/DZ/nFxzmAyyUseVc62l9e3vD//Hf/hu+vn5FShtCsHh6OuKHH3/Ay4tMPLtebnh9%0A/Y4YE3y1MLnC6Xh1ZyeUWqSHv+j6WHRhX6AJUNdaEbddK+8VKaj4XSnIMSHtsenzuGXCjoyiNH8A%0ADehhS9e6rvj69Ws7lHx21K2hsR7/MNAutcLl1Gjrk36/M1VEXFM0BUREnAH8aJysE4HKkSnQrrPR%0AtXvlu1UJQgcwRg0F7j0me/w9Jiy8xmmaBOTwndY+AioHHSvdKiSpBz8UgS5ayWxVQ33vVOS+Qgjw%0AsA+GWBIqOwSh0j7A+5RnmzT4Eyd3Op0emB3btjUdmxHkYjWIlH+uDap83q5tHqV09hR7nxmwJwXv%0AqDMCiDB8CB45JqXY7gICHxacTiI0mLO0gLANbHQ6BFPG8fNsZWzJKI2C2h5JALJWdFUzqlaZQug8%0AJIG2CiQ8JlAMiiUIfGQtcZ+1xPKDYx2r12PCwKSlsQPU8RIwGJlp+7aLaGs2sDmJUCo6ICQBkG9j%0AaQnSgvvDGOxxx75L219xRVp16Xxpe6sEhgyqeS+y31ITTeaaEBTitTprm40Wdur4vio0m5NOrtGp%0AeUNAMSYEI1hLgIQaUi25HliDIxWbtqm7pPpwnhtYqWe4Kr14PNNFr8cH157h5MNDMFP0b9qQaQB8%0Ak07TkMRkgmFg2TRvEr7++lVajW5XlFLx8vLcbMn5/KTvr/agVITgscxiC8lASkmq3aUWTRJ64N7t%0A3ON0FGsMgtVe/BYkdgCQ69hB3/pgE3kGeQ6D7UWFx9aGXolr4LCCklaT5ZiSCpHKuvc2xQ5k8VzN%0A84xJGUQEEX5zDq1FTAlwW1uTUkWDpw7ArBkCxvKBdVKH9wUkMTTK7hn9B++f4B7Bs8Ph0LQ/YozN%0A/ojAtQMM2pkYwVEDLQzo1KTHBIC6X+j73HXqeykqkD1UQWmTR5CIz5trK6yZxylqvEc+Q9qxcWIc%0AQZvxZ/sZ6C3IABor0vsJaWBl8dWvGai2tmQ15oKqLdOoUD2zvh/6OScDqE8eJXAQ8yO7cbz/lIoC%0ASaad1bGCThZI2xdjnGElqWZc2oAxJ61iPHeo4mtCMDC+tlYjYerI+htbHuKTUitMTgqAeAS1oZCf%0Abonluq7YG+uga0Dya0B8Le/D+wAJM8n6GYFAC+cm+ACUukmcXjt4iipaaceDMICW+Yh5lqEFN40b%0ARGJCdNViSro+HPLQk7BSu5aXMJV7O49MuOp7niCI2HsCIUCKPeboejm2xQsjsMQiAozB8XhCjPuD%0A/RgLYx/9fQdH7YNdknMT2gSlUmgPIgBpbbPWaftnbwdqyXcWLbv77abAk9zr9XoDp1vOyyLi1RUQ%0ArSkpGI6DM6QNrzPPhBE56F6Wx1hS7L/FNHUgXcDFexWdTAAAIABJREFUrUkW7LuML7d6rRjAiAao%0A7xG1CHhyPB4xTSL+zJiPxTKgIKYdpYgNhpGBMZWTYvSc5Bx7vKB6eqOP997DB9/b0vT88WzSP42s%0Afv4e4zPGMiOITCafRS/K8cW4/yNbk+Azp2YSeJdpa8JY7Tbvsfg6xu5Gc2I4ZTJpq6xo3NhHvbKh%0AIJN17+wqmE6w6nA8wvuptcInxnhF2JcsegRIeCjsKRkwIkVVEZWuoHi9FN5GwG08VyPI03I676RT%0AxQCerY1VpWhyRa655e8wok9IhhTfs4FjtetJOic6j3AqUeB8A+SkAPHYhcCBOASgrTMP7/Xvvf4Q%0AgFDcM37911eZNLAn1KxBStbDU6DCug5GUdNYANSsYlm2TXmotQIqciZqnoLWsgLcA5+Mde1U9JGy%0AXksdbTOkTgU8UoQ+vBjAjIiheCo4BYSK9k7C2jZRwygqmPQahG4sI4VzyQ/U6xgFUa5VxgZLo7bq%0AFHGmVlWHbCyMqfBTQFiCCBzbgmXxcJPDbb3hFm+43C9YtxuMt4Ar2NIKnx2sBV7fvsFXh9nKOPf6%0ABMRY8LpfYILHYT5h9g7V74hFrq1EIJUEFAuXI0Lw+OnnH/G//+f/itsvF/ztb3/D//g//zvu1w33%0A2wpvJtzXFTEVvL69YttWvDyf8OXzM3786Qf8+MMXHI8HxD3ie/iOkjLu9xWTF+qoO0w4LEeczy8A%0ADN7fLni/XJBKQk61UfJ9CAiBqHfGHiP2XSrjzhBkBIrlPqH+DWT0ZMmY7NSTQHVEyyKjDy+XS6vg%0AHY9HeB3rzSlS1XQmBYOCFljq90dKIw07IMYxmtjEmWmoaSSXZYG33RmME25kuz1WeMfgPuZHcOcj%0AzZSGnZ/H92EywutjRQJA+/zRgfOexuQrQsTTJMDBb9bAe495mYXSnHowPf4M2UelZMDYh3srJSEY%0AC2t75YmOaayi0ZHx/DPRrdpucr1e5Vn6qQWckvCnvheCa5WokfrO8ZZc033fURJFx08y2WSeWitb%0ADxD7dBImWPu+43a7NeYEQS5HgUHTHV7OGVUDwNN0agBY3FX7pTgEUKfDCSW1VizHgzq32gLE0+nU%0Antm3b98exsLyfblmY9LDPTLexwOVO4SHoOLbt2+tKsokXEAMBQ0JkGtSWAyAWrBFoe/z2ZtBT0AC%0AHZ7v2gR4YbotjymKzoQy+06nE6Yw6QSmTi9ncPhxn5Yi1cGRGVSVQ8x9AFaFKJSehO5aS2cFjqAs%0Az+0YwBNwXJal7UGeedLuyfbpZ6DT4Lm/9hhhrVRL2p5kZZysvmVq91ZzZ2dZY5FDagEr93ZKSYXI%0AZX3naZY9roAwnwX3Sc4VqHfEfcPl/QZnA0oG1vuuvi7CWo/lsOCsYGmttU3WEeZWEbFoZUeGKYgI%0Ar04YZXsCbY/sDV1no1P6tAgzz3O7PtoEJpkjO62t4b7DTXN7/48gwbhvuHf4TO/bKtXk4fcE/HbN%0A7sEYQAtWYyGB18cAfAQwK4DFaqw0smTQmW8kOltrET8UMPhsjDGtChlTgqG9VLAn7TteX1/x7ds3%0AvL+/owIyLvnpCbAWsWQEvTZq4uVSUK1BzbkVXhod30r7Nu+RoCtbNNnW2faj7WvE96DNbLZ5ALZG%0An8375dnm8/rdKu4A+jZ2Enqw3vaIge6hBbXUlsyLiP5B4rYSmz+cpgmT6yL5BTqBzAfRzomqQzdJ%0AoaNP1YnwPqo9fWxBIUPieBTB4Nv9JsLSw1SZBiI6BztLcjwyJnhtBJFKKQ2IoG0SoN3KtLQwtsTr%0AMIWodmnct97DTxOA2IELJ6yoEIQd67yHyxn3dcUeE5bDAdM0Cxie+mAEDjdgmxTbTWTcdxcm9t4j%0A7hExSpspE7qSIzqLUHOKycKFAOcnpBSBXIY9YZCT2CurWjgy2EHYtcKoqYh5Q87SUmWgk51cB9fk%0AOUkBm+syTT1RJiDUAeEOMmzbjmXJ7VkQjCHQzKmw/Bz6D7JjKwwOpzNOeGSuyv627XedczrqXfeW%0A5jAceS1nDW1iJPVspIXZwHsVxPfzUHRkYXFqzw9xx/22qjaZxXrfcLveFECQiYPburcY0h45ZWtG%0ALrIecd9Rq4H3QC0JLlc4N0gkOCnsjza81AoKh/fYNMsQGp4lZfFY7+Csb4AX42FjZGQ5QZGov9ta%0Amr20GLL1G+jaSxIUWGWEdnBPzi+LcJ3lZBQ4cNVj0vVmUU4YpFn0vPbeDjkWJMaCQgO20Nsko3Pw%0AtoOjoy+jbfsYzz0Cw8J0fH19xbquDwx3rjHQWZ8fQSG5R4Zi2lbt5Xx5CPBhGFManbxcRBsp5Yxi%0ALObjgpeXF/GryvS1qA205rNPuaIiw5gumZGSPK8qIIEMp7ARpVbM09RiArab0gax6DvGZcZJ8bhm%0ANF0mVJGKMRDpA/kdCNCIroMlhav2Efp8hQVnrO7D2qc/U6e1xNTOL+NEiXs6KORqjxFGdtQ/ev0h%0AAKGaK7bvsYlFw0KqI6q9gwJUW3TMIXuipZ0D0J+HaWyh8ffFH9amK1RKRfZetCVSxL6J+J4nvbEa%0AuY4CeS9W3Mcn9hH8+fh9/iydNfGlChWsEwcjyva1TUOzzokQGKpsMP0+k0oZMagBKvWEqoXxBrAq%0AquykL7UaKAo5YT5MmCYZLz/NDn5yWOMdt/UCGwyeD88oXphA1YjoMqwCZ7EiV4tDOOCwAMFeZByr%0AneCKg0eA9Ra+JmwlSqBbgNnO+OH5C37+4Wf8y49/hoXF9XLB3//tb9gvGwCH4Gf4KWBLG27bBuss%0ATucjlmWGcxbbesfXr79gX5/grUVOGafliNNyQnABwc84HM84LiecDmdUWLwtF0z+K94u77jfbwKY%0AVQMXnIyArhX7/QpUGf1qVV+K7YOlFMRpFZYQKswUUIpFcL2lh5Uqo0F2ialR5o/HoyD21oH02sPh%0AIMi3HtYeaEp/tTCN2DrY6eKV6C+EhWC87P9ke8WahjW4XiH4iGaPVdOxEgqIQCxp2fKxj4y1sT1p%0ATPjplNjaYL0KSn4wPqVW1MHphaWzh1CBbJL2SveWrJwzULJMb5kmbfPpYnwtiNdjx0AdpifRrJCk%0AusG5TnnlGo3sFjIx6OCYILNqQydLpoisI+0DGQm9NxlAq/p769v6xxgB77HMMw7LLAKV1IiofT1H%0AwIHrTLG+MRmU65Lg0Wk1ORe1C8ahlgxnJchy1iG7PiEORijkRmmol8t3xD3i8+fP8txTF4M+HA6N%0AkXG9Xtv9cS25H0aBaWrMcLrN2ApDBztOniJFnoAGAbGjijcwIBxBTf6bn8dAxHmPnGXUtietewiU%0AWtBDJ1rYyiD2OcWk3PYuqIi23hV7HBOUR6BoBLy438jW4znifs0padWIoK34G2Ogzh8Yx0sTXF6W%0AWVlisTMNS299tNZqG0Nn5o1gU2RF0Xeg2Bhp7XIKAlKza2T9tOcwMIKi3pOcm03Ga+ved8413RsG%0Apz3wlfN5vV4b4437J5Xedng6UvfLa/CoSZyRpFCm3XgYK/ote9xRNenzA7OpMSCMQSHjx/SpNGTc%0AjUFr0+nCozglg8TjcpBJZFbav6xz8JOOmM8B67ZiVh0vOUvi16g5kXKWggqAVcFIa61uvfpgx8fP%0Ap19pQIU+e2MlaPShswbpU3ifbN+x1qJqhXi87/Fsj4zA0d+UoiPm398bk+3p6Qmn06nte4I6AZDW%0AhVqQo4JDsQ9EcPQFkECaZ4osClM1oRgAIfKFyA4aCyTjPqMPaz9bSgMnUxVwmCDHeJa5BmNrUW9l%0AeywKppTEhw/MKLaPn07hwT44rfJ67zFPktTv+45U+lRCg65x6EMQRrPa1pREM4wtVjz3o62hnUw6%0A2WxkyY1+3TkLybPMw1pZY2Csa+2qj7oZ+l62i69DkzSytMSe9msai0LWSetX1sm5UP8DGG3/rEiN%0APaeAXxWQRai2FRUGxhJMK4ixSNtKKZoPCFsHyNJuWIXsb6zTArLYjQrAeRlrnmJCLcAUFp2eqfFL%0ApR6pAHalAuu+S/FgXbFuK6ImlZLQysSwmBNczg1A7f/15FiYCIyvImrV9XcS13g3tQJVjOnB549r%0AKtPXOtOKDDX6z9HeBv+ozQZrYAbWgdgIp4Ww1NqpyZKWrw1KigLSVSgIJtc+BZmyZqzBFDjVTll1%0ACnjCSOF1TwnBkc3lW7uYAFI9DnWut2yKnQZQ9xbzEIwhAMGfk0S5a9dA7VAdpAHke6nFOjAyFRTq%0AMyvbOBowJnIkXnOFlDPS/dbsjnMyAaoCsM4LEaAWwIiovCETpQpTNiay+7Uo7XqcUnTfMvdknuKc%0Ag61yXTWhsZzvqjPIVNVofCdt/sIwlVyi5wJ77XaDPo92gnuGMUNnzet6WNsGDOwx4nq/IxXpOJjC%0A1NrjGlBSaisYq9mAVxvinYUxwtwjW906AcNKqbjd71IU0BzBWI9pNvAVOB2POD09K1DUfYEwTqU4%0AOAJkY6GA9zqyp0Zb6oe8aGQf0+8++mbJ0aRgYZstdWq/nXGIAwA4gtuicUhWj4eBXOO+73CBUxu1%0A2KvgcVGm2eivhNUlU0Uf2FgDyPfvgUJ/CEAIgGjREODJplPrlNZai9CujLONGmZ8r9TnlKVfTnIz%0A+InBTEHKUQ5PklYwg9qmifk54HQ8PbR6MDkYei/+X96E+d1/k21SAdEpypCBZ8bAmIpqu8GRgF4r%0AzEYYHKVIn7kLHhbyPWR5v6aIbiyMlcR81lHKYZmwnBdMi4OfBBRJZcXl/oYtbzAe+PGHH+CmgO+3%0ACyIywjQBucJVg3k6wEWLstfWFx63BFstvPGosaKgYApeKj0l4ravKDnBZoPZzfh0ljax799esd7u%0AcE4qWSlVxBwxIeM4S1Vqj3ekvaCUhOvtiu/ff4VzFv/xX/4j/vynn3H4dEB5LnA+wFsPYzxqMljX%0AHV9v3+DdhLhHeGNxOhyR9yyVBmNhrdeWMWAOM4Kv2HNEyhHbuiJncUrBe5g6SSufPjMe3sfKe3mo%0AJL+/v+N8PneKOXqwJaw1tKBJAABBq2upTTiS1ecxCP/IvPDOSRIyJKjjhKweRPTqckveBg0Sfj9M%0AUwuGR90a2bePIqOj4+MaMLFxBhIADcwO6iC1wKhWXC+X9j4GKqaZK9q4T02eYAz8NCkz0DZhynFd%0ArCZt8jkqmFq6SHcIAUgyGlamhPiHgGlcHybzI0VUxnb7BjjEnaOyiwCIzjQQg4DH29tbZ1TVMlBD%0AHU7HBS/PzwjOI8Udb29v2FdJwudlfnDMvE9rbdOoYqJPYIRVp1qEH1g1eHbOYx6ZOQXYk1T1piCf%0AQ7HXtG5IMWO9b33tjDyPnLvgLttDABHZnqbpYY/Rfo5tTQJeLE1jhE6L4Bv36jRNTbdlXddeGdQ9%0Aya/P5zMAPAgCcp/ymUorFJo+gVcQlXuLSRlpyWxByiXLJEatZMrz03YOyFQUY7R/ngCn7s3g+4Q1%0AY0wTgSaDK4TQ2F1jOwvHk8p5fBSyTSnifldxbdOTK+dsSzrv97syhjq7jusm6yzaUQQaWNXkOoyt%0Ab1y7sQ2G4N2+inYNA0trbKOJWwBGA/bD8SjFj1qxJ21v0sBmpNTzjJFByQl0P/zwA+Z5xtvlHb/+%0A+iuu1yussdg3AWu498dzK0C6R5gClmWWtmlNZI9HAShEI0i0UhbvUUtGTQnBd9CDk7yYfBD04f7k%0A98ZAsEhtEdDAOFfRRIExSEWmpdnBtkrr1IQwT6j7jrglnVQ2VH31/LB1D2ojuZ+4twi25ixs4pSz%0AMKT0XOxqk3jOyLAa95gPoU19BHqrQmvD9QOLRf0dfQtBdep+8W+JnSRhYVtkKb2ota4r9nWVZ6rP%0ASXTmZkC1WB4YOHovWdkftVbs2mKQ6RdrffCHIwgz+jH+v5xz0/sZpyCSjQ2giZWHED6ci97SyZfT%0A37tp2wvjBNk/BDHNkBAZJNtjCbTrVA001d2wzrXr5B7hZ49ADf2t2I3OLhR/0jVRGnst9utojIoG%0ARtY2rIFrQrvCrZMf9pFp9rTFuENRir6UbKPZWuy7JM28H1Oo6VLhfEBS1nBZ+TkKWknACx8mGees%0AAIpFn74kcUlGyirWaqUVLVgHP1FkesO+Jzgna5tVM1LWKMB5p/YYyLrX9qEYtMdd19linrvgci4V%0AKW0S501Fk/ssz9+QFVEbyJxLUXaqjJmfXC+yOOvw9PSkdntvRYOcM+LeCzUxJlwu14cYkc+GPpi+%0Ar1TqBClAaXpLSkoJfmDsEgySMydrb9FHnAvTdEfcu79PtiDlDriwlU0ADoMy6VmsYnuA2sDt8/ks%0A/kXjCoIRLDDR/sg9mgYUOeeQ4mMbquSEnS3Ec1EKsG8yrbLZ9SmgGmm1YbKc1HZKq5oH5Ue2TZ47%0AwTrGqqVoa6meST1csE71/BQA7Ixibce1Ft6qXdb9wAEAZFbKAxVvU7T4qseuxe7MG8hkH0EeADpy%0AXFvQrEyw5nAMAh98j9EH0cawJZ+dNFVbfy1EO3Q+LNjiDmONTpuTS05ZdKhkeI+QNKQQIxSpxq6R%0A5UIpGTHuKMW1z8i5YNs35FIQwiTtpCEgLAuskVwIurdhLITwpPa0dEYe99AYK/L5sW1bHptDCOh5%0ACPBoOwe2E+1uCEGL9/rcbQdipnlCyQXZFDjnW3xqrEEtQNwTtn1t1zWFAO+GAQCqHwf1o5r1a2Gi%0AF8U7y1P2nPhQqDREL4SP/v/3Xn8MQKhCUH1GV3Q4pQJO+grbywHOMRAUtFUSbgneXfBYjjOMAdZ9%0AQ96k2mscE6iK/b4BGbDe4nw84kV1Cy73DVH7hnld3K3/fBn/+YsVgaqBkoVcK5wAFHxYpRSkWuCc%0A9CQaY5r2AqsHtSRInyAvDgNqKyjrtMwIB4f5uOBwmuFnAK7ChYq47tj2K9a84TAdcTwuCIcF0SSs%0AJeKwLCixoKQCbzzYdeirEUAtVXg4HP0BPszalWdgqkEwHoudYbIB9orb9wvejt9gt4q3v72i3COe%0AD2f45YQ9Fjg/4+nlBX/+079gnmb8X//6r/i3v/4VOUdUnaR1v9+Q1h23yxXn0xOenp7w6dNnHOYD%0Acq749u07Xr+9YZ4P+OnHM06HM5Zpwfv1gv0WsfsdxolgN6oBDDCHBdkUxLtMtYopwqnYW10W6bPQ%0AdhQYaelypjvrlkRlodKvpbakl8+bkyra16Yn14JzmmYUS5WRtdmqgFx5dHAjSGOtCMdNYRIkvlYR%0Aq0QP5kdGT9sf6IHCyGgYRyzyNYIk/P2PycRIDTXmETwaP6uUIhR1fc9tW1uQ673H5INUtNGpzjxv%0AY9WWTKvREJOWKQCcUCkJjkmQQtQ8/iaIL7+zxmP1gM+5Xec0oR5MY7cIc8k09s663lovN1t67uu9%0ABTHeO+zbHQbAdl+xrXcFiqXKUVEbUOKca0yjp6cnfPnypWmQ8PmSIWKtF4psm6woIoZhntp40Pt6%0AR4pZQBJULMM+LhqUhmlS/Q8oUwaA64wrrgX3McUpx0r6yCoopTRwkxU8/hyDKb7X+SxChK+vr01H%0A6PPnz3h6fpLRovveqlE+eJzmswaCEd/f3vDt9VsLHA1MG7fMl3fKJrHK7quPOlpypiatePbvURCS%0AWhlWz+fYAmiMwTLPjc3GilnrY4cEZGGaMGXlNiiY6TRhkGRCWp+iJhsa38Boy/MShFGWc9SEpCfn%0AEtQ5nE7HB90AOTuPVWXvPVLO8L5XwBjo8N+lFDhvG0vAQLTNGLBTwJ7JxNgKE7QVZts3XC5XpJQh%0A8YyF9wEp9TYIjhU+n89YlgNOpzNeXl7w9PIC5zx++eXvcM7hdrvhcrngcDjgfH5uidG2bQ3YW4oI%0AkeYkdPHj8YQvX77AGKOtdAJqHUJALRn7/Y6syRj1cGqtrR2DYqZkN42gAm3RHoVebjWpsc4JW7II%0AyyGmhNv9LmuWBSDKpWAa2IoEQAkabfsu/kHPGhMaY8yDRtpHxpDY/gAbXEsqeD5p70ZbDgDBB9QB%0A8De6HwiAuRAQU0TepbqblFW9ritu24pigLDMokNnZUx9MYDRKVXbtsk4XgylNWOUJSP2qoER7pH9%0A2UCyGLFvG2JOvQVBWwaYHLEFjmv14CuH2Gpk+mQFkjog+2jjWkFD9xqvB+haXNzztVbc7lfZC7p+%0AAi6RkSgVXvHrvZjEl7FdoF2myci5JXAjA1BmOBcbiHo4nNr+ob8Xv7DD+4wCHbut7L6RLTI+B/qy%0Avp+EHE+Qn+1pI+sqFWkRkzWQs22cQ8lBAJTSfZE1FqjCRkpRgMG4Z+y76LZUIxpVfDkn7WO5Fmm/%0AsKphoxV3aLJZkvZeWJnE5rRduschnHCqBeQwidaIsfB+xXq/I2WJE5z3Arh4as049YEFtUDbj4XR%0An5Jcv9hIB+ukpTmrDAEF5AVM9HIegDbluFoDOGEEl5yxaquyiGSLIDALW845FVgO2hqb2vfnecbT%0A0xPInrrf77JHoySNUW1ACDNqzUNM5IfiX8G67Ui5IPg+pUqmtCVhpWgBwGq1fgqzANvGo2Qgh9zi%0A2VRqK3rmUgHjsKvNW7eMeUky6dGIXxSARQpV0m4WQAbo4XBU/1EQQi/6LMsB3k/CwoNF8BOc7VNX%0AW9xRu6g82YaoBnuVAkGMUVksFpRzpsh3B9eEsTEyJWOM0I6cB9s8xtS0PQQLxnZW/qwxpk2BJdgi%0AQHVtTHfmdfUDH6EXddwDcM+9P/oHfmaBtO1iYPwTxGfBk62upcgk2bG4NL5/zKmxq1kYYGxuBh81%0Afj5z2Wr6NDgD8WnVyVS6lAuy6i5lZVHtSbTSmtaOFaaVDFMRdm1UlpzzMlwGVpnVSVn3hVp6trET%0ARSi9AKY0kWqut+RVvR1sBFT4/Jj/0G4XVGmDLKUJ6nOKmzDVisZAyto20PyvohZhSNaaUFLFNNFv%0AW9GPKwXVapeTLCioncY2U14XY1fuN+6Xj2DxP3r9MQAhAMZ3anlKCUi9isGN+bGiD2MA5+AcUGpC%0AtVVGyh9mAQEmj9WviDtbAADAABnwswSi55NUnde7TNhJUYRLmbCDYEv5n4OEBBEfk+mKXOU9DQQ1%0AtdZqv64GN9pTXaoY1laRHCou7d30H8aYxpxisuqDgZ+AahNgC0R8O8MtgFkz9njDtm+YT0ccTwe4%0A6uGdB1xF3BLyFuHhMbkA7CIIbHKFKcBkAo7zCcZUpLzJ9BJn8fL0hKoVBFOBtEXs9o4cN5zmBT/+%0A+AWzm5BShQsLnl5ecDqeEKzDf/jLn5FLxN/+9lfM04Qvn5/x9etXfPv1K66XKz49f8HPP/+M4GdM%0AdkHOFW9v7/j29RWfPznkWGBqQtwS1tsGC4Pn07MEF0ZaE0U+XJ6rN06cv4lDkFbbFCgaCAYWfAZA%0AD5imaYJDn6TDpNEai0Wr2XTirVo2HF4i8uP7GgVEHioehdWsLljMRGAM4nmNoyEbHcgIBJCKz98d%0AE5DRqPA6PoIlDeE3vd2M55XrOY5LbmwNKBOlVnjrVMBW3jez8qf6HkUptWOy0ACsAcwxxiBpQEaB%0AaECYa0yS+f4jMPbRkLYKXavaD47B9+kLAqR1kU9jahttT/Hq6/3aBKt5v6+vr7i+X1BrxtP5jNPp%0AiMNyaIkTP4vXNM8znp+fW1UxpYTv37/rnpCKX7A6CahdS3cQPmgiYA2s7mzrLOZlbkn1tm2Y5gkW%0ApgNPric241qRTUHGwvF4bEACR8ezn/79/b0BDdybQBeZJgODX4u45BXGGE3+n6Q6lHMbrz5NU5tI%0AxfPAZL4lv7U8TIurtarotFOK9YfWMSOjuLd1RdQ2rHmeMR8WzNPU9A94LshOYKBXShHAR8/RKEZI%0AvSd+n8FXygneSOJH/aIxqJU9K0whWV85U1HBzTAFaYEd9q2wGfJgMx5bfaihtWty8JE+TFsRY4QP%0AS2NJ5JRaRi8VagE5D4eDjuvtQa1pwYwR7RTULmKpQMg0TXh/f29njQnK9XrVdheO8F3gnUemdgmk%0AYl+rVLFl9POO2+0O7z2u95vs3fkxkZf2gNoYhTlGxF1AtdutJw58PmRGjVU1ft4YiMfUJ7/xHgmA%0A8rmME9z4vsF7nM/nB0o+J+a1ooH5rS5RVsCZwTfPIbWHpGqrFPOBJcMzPc8zJh0WkTXQNLWDSgRW%0ABKDpLDnun5giLpdLmzxYSsH5fEbKXf9IWiKASr/WbGUfWTxPE2o+NLFkfibXf7TpvDbS+gkQWKAx%0AT38jjv0hYeLz4/uKPRNAiMAPgR3+DJlBtCH9nFkAvl3rNE1Y1ztKzTgeT60SL/uVrcaijSMRvJy5%0AfevttZzMFqYJoVbsbJ/SfTFNc7MpBBCpgceqPu9R7tMjJtFVq7Wfa/oXmbg3w6iGWGsnLBIjIvfp%0AYb2y/piIcqIX19tbh+oKcu5xzmhfaYPpbxpjK3h409ld3vvGNKCfZ2rTkm552OAU4FJFt4d+j585%0AioFzf3jvcTBHYdXeJSmQz9bYzlgkFWZtsVaOmtRpS6b3EJNoQP2cXHp73siMrFpQDiAjVQpKoq/V%0AGYcJtY8itw5Ph/MDU4N2XVgEvd292zc5u0lZh3uMwlws5QNDeml+YF1XrPuGddvwdDo1f7xuO3KS%0ACbQ+B8i4+K5z4p0HJvnCDkNCWoHaUsNMWyGrjnrXdkfnHFKJLT6stQ57UBjOp9P5MbdR+/Xy8oJa%0AKr6779g3KfJQuHtMfDmyna/z+YycHqdZkSFsnRQ12xQ473UqYmfP0EfQZ3Ivdh2l3HyGDwFBbR0Z%0AVyMoNILePJPyfoC1tQkB87ONdw+fOcbiMEYH4DwW3Ajycs8DwOVywdu3V8QYfyP+nFJq+QyfCyfZ%0AUduWXQZkufCaGjA/gM2MFemD5dpVC855KW7oe5gqmkFAQorakh3lGmLOeHr+hHmaRTLGeT13ogFk%0AXddc8l7YSjJtLmO77+BAj3Y9pcARlLO2sbp6MYF257di/LTXvG/uJXmGj6LwfT36mlhqkA3+FUBb%0Ac/pzgv6MPzgtrpSiHVLSPiuf/fu4BEHxUh95B5jGAAAgAElEQVSL2///AISswXJa4INHThlllbYh%0AFKCaggJdbCP0fdFesXBzgC0FuSYZm4he2X16Err4tm24vF1wu94QV9Epmg6ixcDEbds23K837Osm%0ALWXWwlgBEOSljhLuH93Bv/tibymAxmYy2lmcuAmZuDmn9DoAxQKuShxhxQA5gzYtRxyDMHTIbbQO%0AsA7wwcI5IJkEmAjjLbwpCAUIWQkzpsJag+AmQU0hrXlwgJ0DFszwyeN2ueJ2uUhrSTJIU8SGO4wH%0AYDJqlpaLl/MzlpNojlhj8en8hOfDGT8/f8HBLZhNQI5SwSpGRnf/8vUXfP/22oCs8/mIl/MZz+cz%0AjscF5+MJtVScj89YjkdBj2vGYTnip59+RE7Ckvn26y/IWSpRxjtMQdpQYAwySqNk7lkYQdM8AxZw%0Au0UuGcZU5JwAoq/qAHmY6Lxb0GF7D/QI3IwAUq+6SKWz1oo4JPylFNQhiTucTw+JiFTogSwX0n6O%0ACSQNxxi0MmhjsM2knO1S/J4EFI+VUQZmAB7edzSAo5FswKwVR8pAjM6j5IyMnkjb2oHN0iYJ9eoD%0AqcshBK0sbToRoQc9xijtWxMvAI0hxPsaDd8ovPrxNVZ66fyAUXNC1nHbNk1M5R6lzSgOjq+33LTK%0AquljgUsRQcu0R3x++QRrIcJ1QaZIVYN27R+vg61Gdthvx+NREvEoU1S6061abZuahkwpQnoTEUap%0ANod5hkkJ6556BdwA67bCWYfpdGwAPQOEpn8wOHomcmwfYSK17zve398bkFVKEQHaWpURsmDbNtxu%0At/b75/O5fc4vv/yC1++vShUOrdJGp8k9viwLfvzxxxY83W43bPsO6xwWBY1izI2yHKaAPIw7pQO+%0A3a+opTZ9nLbHB/abMUZaco+HxpLaY4JJvXWD4NcIgPUkqo+7jSkilQQ7UJr5+9yTXG+ecV4r11yS%0A0RUp9u+PSa28fnu+5Rw8nhHeL0GOxinXM1IHLZIxMKUteX9/x7ZtOMzC1Nn2DdZ2IUiCtExgPn/+%0A3O6ZlPTWJuYFLJSWManYnc/PrZrJ88fkULREZIR9mCbAWVyv19Z6IGdDE691RY47ghNfx3WjsDSp%0A8yNDxJjeBjjaZrY3dGC8C8Hy2VHok/vhfr8jet8C0cTKcK2tzesjsM7nRIAihNAKEDln8W8KUk4H%0AEeFnO9W+773F0RhMPrSiRaoV3tjm16zp7KFaZQQz7REgrZqXy6UJyzOp4NpJFb7CGYtU8gPTdbTJ%0ABlK8GgF91Io97A+AfSk69TMlpDxoyFnb7nn0dTzPHwsbfB5pWAfxh1NbT67J6OuZoI+Jk7Rs7g20%0A9d63xGmeZkyTDJWQhJP3V/F+ueB6u8EYbcmJSZ81WhxhrcccArDL3s85N/FrPoMRnOReJSBONqrc%0AAsfG98SUa2qtxzIvAOwDU4n7jn96QUkSntFetKIsBJRhwWNMekcNjpQEHE5VWPBF43mM8ZQRcVZb%0AHXytSASWijCLyvCMnfEARJ+klN4mx880Ruw+7ShtYZrl82KpWPkcizCM5dWLYNIullByhvcaG8HA%0AuoBgJXWyToSJnQswLmBaFim8aiKXU27AFKeXjcW2bp+GQlAtDy3Ix+O5rbFzDvO04H6/4/39XVmX%0AHewsWZhH3trGtEoqig0UzIvFvIjw+Ckl9ZcrvIJYMYkEAEXcawUohpxrxZ4zwEEk8wRYYT7QTsk5%0AE9DxcBCphZxLK+iMhaWPQC/PHf3ny8sLShG2ynh2fQg4LCc4u+tedXp/0tIpOp3SzjeCwi1W5OfH%0AomstbC4BX3qRxFqZZNskZZ2DnyZUnbxsgwBsRYXkCyCAsTUi9pwiJtt/ltp1zum0PI3hre2TEw16%0A7CG2ybeiHsGXsYBsbAWqadp/BPrJimIbLIsCjMudc7hcLi2OCyG0fJgFMfq2kT1Pv2c0nuG4erbD%0AEqxlQTvlDJOo2Se6PuKDDFDYumuUBenhfJL/p3nwrGcED+AydLiSbQVb59CYd5MNCM4ipwK7DUxx%0A36eecR+MYInYRoMUV2Boj+R+aWSVwQY2W1EynPMIvgJOgWGCw7kM+ZhvUgMsGIQww6qAOeM57wUo%0ASjkrICRgmrNVcktlkbXJZXgkEMj36gNe9DEv+r3XHwIQstYiHCd45+FLgXHA5g3KnlAgU2DoPyyF%0AE/0EbwycD2IEBdyH9YLElZqF6VO67ok/ysF6Utp5rRXbKhWLPe5qrD6ILjHh/f90gxy1pxW3KmPR%0ACyoSMqxW+ayTiT9iuoWGWa1UQjC09rTKbikK6ph2jdUINdlZFQ21Gft2RaorFiOC0odjQMWMddsR%0A4yYG1NVWIdzriloLDtMBc52Q9oTr9YLXr29YLwkGBjd7w/26oZqE5RgQ5gCUirjvCJMIj3rvsW87%0A1nrH+eULvDG4XS64XW7YY4abFzmAKeOv//ZX3O9XPJ/PeH46Yzku8LPH5+kzPr98kZHN1Wl1xOLy%0A/g6cLc7nJ/zpJ4Pb2w2oDlPwqLOOrVZGQcoJqWwapOZ28L2O0oY10oIBdU6GEwpKGwcMCuuV7rgd%0AQQ413vx3E0zOvU1JKi9bo8kDsp8/Bsv4BweWlVAaWn6P7z8CVUy0Gg1VEzdWYYBuzBgHjck+///H%0A1gQGJExQW/W2ZBltbB+TTxpS3pP8e2gz0vdu/ehswRiSX07j8XXQYwIacPCw3vgts0nWpAe3Iwtx%0AXL8eSPazLr/fk+Vsar9v3Ued5SC/N06b6FUkScLXtGOaJ3x++QTvLGotUllFlVYR03vjx+u8Xq+t%0AwsdpZN57WOcwdf/UAq4RfBj3B1tj1nXFpOCNsHFEA6RWGem5b5tM/otdXHsMFBhEPD094eXlpQGi%0ATFiPxyPO5/MDqNFAtfyof8Gk+Xg84tOnT3DO4ddff8Uvv/yCbd9xPB3x888/4+npCQAag4h7iIDJ%0AGEBjSGb4GQKgLJinGXXCQ9tHTFEKAKVgnrp2SLvG3BN0NwUcvH8QH0+5j5sdK9JjgjKyFIThlwTj%0AZ/unMhS4/0YNG55ZslHG83q/3Vs7HCtSPJdBW014Dh/+1NJG8/IPfy7GHWZFo5ZTF4jnBKW3UBF4%0A+GjHnHM4Hs9ItTMFhaVlW7vD+Xx+AHDb79rOjNn3HQYWp9P8kGR671V7a8G+KwCD3IQkRWx1ba7b%0AWoOcovTkGwO3zAh+ED/WhHtd12GCTHzYVwThuC/8ANh8BBK4dh/P5fg5za6XnjB1JkpnQ452pLFk%0AdJ81XZ8kzIClFkyzsl2YoCnIRKYkmV+lFCD350fx6aZfUyuCak1xmgynHIYQ8PT0hOfnZzw9PXUm%0AzQCMsnIsbZqliWnXIlqObIGzCg79nmCyJBJdQ2ueZ2RUFL1va9jy0yvnI4DKPT0ycbm3xiER/JpT%0AIumjx1Ybiu6mFBsjToCkDaVKm2AI/Rx7T2aO6FdJ25CIi07OayutaprVqpOTajv7e0xN44xttwTY%0AeU0UZOc9cr/44OAg7z2uh6wJ/XpvEeV71CqgB6+DvoM+lTT2DjxrMWTfmpg0zyf/TUBv/6Af1s+N%0A0YTc68AVFbi1WuBUoV+0a7CoRWK0MQEawfQGPg4x89heJwL8qqlWRZuR98j3k7/lT6Gw/hAPGCM6%0AIMKesQheRIVLSY0VwnMngytCjyVy1oEOTP4dQvCq0zbBFtPA13XdEHXynOhcTrhcLqrpZzBOVIIK%0AhU/ThPmwNLFoAogy+U7Yn/SLKSUYSLF027cGoIQgmnrGyNQtJv3NLxiZLMZCo/j4Hesqe5XDAJKy%0A2SkczucyAt+0R+s66KmoAPz9fgenaHrv4Z0wYWlbxxg8paogXoK1ob23sPa78HqtVXRZ2arqvejR%0A2KFYmwuoVsLzRuYfgPZcyQwbYxuyQQn4sEA8xsXbpgx6bXUyRkegD7Fqy/WAB90tMkCEKeJk6h+L%0AvTG2gTfzPLfW5/P5DFO6CHetFV+/fkWtFZ8/f27t0mMOwZiN1269Ux1T3+6Zn0sfR7/Ge+3xRb9/%0ADs0wQANOqkHzO6nKlDsz5hVG2THVSb2KpLTaZVcELKdQdZdYGPMSAA9rO65pB217LjX+HO0W16m9%0Ab2MP9H+XUpBKEtH6zJYxg2CFQc3PpX0OIWBbN4m/LOCbPlJvQXMq1G1MhYVBMY/aWWNu+Huwhfm9%0Abw6vPwQgVFERS4RxBsthwnIUdDJuEZf3d+Q9NrArJyAbRZrhtW8/ixAeKkSMsyCmXSbrqAOa5xlL%0AWHqlNSfEXR5W0kqNMBsGSh7XjqDQ/1zXWH9I48OQ0y2soGDadBIbHMIkAVlUzY8KNaAGMr6+OUbR%0A77FGe6mdg1OH5H3AfAjwc8Z1T4jpDps8/Lxgnj1yCdiiVA9LzjJq2oqTlUqNvM+eKtbrhm+/fsft%0ANaJuAFzFdr/DwCEjASbDeYu473h7/Y51XXE6n7HMM+6XK77GguvLG45ugi1A3Qtue0RYDnroAqbZ%0A4/X7hoITnj+9wFiDt7c3TD7g09MLUA3u1xW3+w2oBmkvePt+QTATagYmN+N0OsK7oCNIKzxkPGqp%0AdyBBAZUqlFejVX+nvcBGEFqpQArrqhQL6zzgPKopMIoOt0SbgbomTPu+t2A7xS6gOiZkUhTToN/o%0AVIkwBP0wQC6ozv7m8JbBEI1gDYBWNWzUb/RKSAdGbEOqWwtG7RWAMbHj79Mx/SYZG5LtXIr0xJfS%0AnBbQxdjGu0h7bD3EYMUi7dg2CQToUNt1Q57bXvYGujHBIsA1TRMMZIwnP5sABgPzUS9lTBTGIHAE%0AmQAmcoNuh+ntA87KFIvOGJDEkW1P27Zh3dcW3EryIiDivu/I1gIoiNW0pH/UcuA+G2nV4zNwToKA%0A3XZ2FdeMVaCRvfDgMGOE1/a2eZ6xHI44LAtyjjidjm1awv2+Yd9latXpdHqYBMLvcareCJAw6Sc4%0AxHuhQyWTqJTHSSj8vbHFj4LTT09PDSybFFAgSMlgl0HkuN+ZgCzLAcfjCQbSr84gNoQgLQr5E7ZV%0A9K3YtkBh31oHrRN9Pgw0l2URjQVtceT+TznDVpms08BN/SPJZMIyz5jU7o9ASgMcBpCZugd8/my9%0AILAgYuFeAR2OPHdNf4FrxWuT6SePgBAr6wzuyB4oqe+tqSUJXfSX6zhWG/0k4qw59elrDEQBNGCR%0A7BwmkIeDtE9ymt3l/aJjn3srFgHTeZLKWghiE9btjnlZMC2Httdj2jTwkjYxD4NpkcA3JrFFI7uK%0ArDa29gG9ssj9CaABAnxuYyV1DBr5e2R5nE6nBh6O9u52uz3YNLFdDLS7TQXQkiO2ZDI4r1WKTSml%0AJmLqnHuc+jSFpl1RyiM71VqZtuqcTLvxU9ApfaZR2nPOjZX3l7/8BS8vLw3kkiTX/kY7TAJe3xhQ%0ADQwi+MTCQenJfPNDmkQQPBp9XQXgh3ZnJuBjm9d49mgXRsB8ZM/S7nAtbrcbvn//jhgjXl5eWgLE%0Az39gdI6C3vsO0c7yug9za0/jhDwHg2mSOHdPEXHdkYu0g2VUbZ1I2LeCuIu+WAheCio6uYdtRGyX%0AclaKipL4ig3re8n0tpVakZ1o2vC5tZYEG+B9Z4QxoZVCqdUhEWQHCztG2jBTS/hGWw8Ae04PazaC%0Ac9Y6rOuGbY89JsnSCuKDh1dbYgGYnJGzhbXSViVsGAG3Ga/Q1/A1JnXckzxDtSoLBFYZJo/JlbwX%0AAFhhghopNn9kFRiIaDh1KHN9ZGkShGwtQApI0Tbx/ZZlaezZ92/vjQUE1VA5n88CmA4j6XMWsVre%0AKwtuXI+jAkD7vqNUYJ4f5QFoC3xgC9WGje2MrvumlHMbRNELjRVBtebENxIsIdgj7DIZyJGFsWGk%0AjcXaDshyTXhPH58B4x3avVqEFdqBP9sKODGKTsy6RW03L5hnxgRyNqyzCPPU1t5aSbrXfcc4qt7q%0ABFbGKDzPZET189wFown+WGUCRrYBut76y73hrEPQSZhbIhuxg0qy7gU1ptYdM54dacEqCkaW3vY6%0A+NuR6bgsC0pMv8kDWASRvdbPD+O5ZVlazEc2K3+XAyGYD3AdeM/8Ws5JbetblcmFZuMBJtjWCrgK%0AI0wjY70SHGQqdIWFKWjtUHIdHtaKnyo5ITj/0L47+k/apXHfdQZ8Rk4RIfRuB/7+xzxpfMnnAF6n%0AEnJ6rAxTkKKid8w5ZLDVaCNop0LwLSff972BYZw8aSz5IVUmsOMj80cQMtmnaPHcCM79s9cfAxCq%0ABVu6AzYjWIflsGDGhLQl5BJxU8FUA4sSM5CBVBNMluphqeKMSirYbjvSZHDAgrB4hGXB5HV0pZEg%0A/3q9SGUjka4sI8idC0jpLjS2UTPIdGyojf/Szc3/3zWeDW9KKEtKi6U6OIYH4qYJfvaYz0csxwWO%0ASOE8AaaKcCMKqnOwpSJtO3LMMBTfhvT22lLhUOGNgXeAdRnzYvH8csB8BOp0xX3NsAHwk0FFAqyM%0A981pR80JphjYySArKDLNAfvbjnK94/q64v31jrTJpzpY1Gx0Kk+As2hTyFbVYfLGSEvK5YL1csX6%0A/Q1PhzM+nZ8RrEdKO7arBJCn0xOW44w//8vP+Mtf/gP+9NOP+Pr1F7z+/btg8bUixYJvv3xDSRXL%0AfERwE0y1Qq+zAX/68c9Yjges9x33bcM0LZisw/2+SjWpGJhi4Z20jmSTdURxQTUdBDS1whoPGGkp%0AMNajGotqZIJbAWRKTZXECtnAAjo1pQej1lnsKSKnDOcsaqkIXsaTolY4HYvoFG1vrSlJQCsyToTd%0AImMZjRRSFbTqIo8EAIRlglbxMBBHV9RJ0Knwe9BAu9aOnpfSx4ymJBWUUkw35BX673GqEwUXO2BG%0AAyRVD+kZBoB9ECM2ekwksCPgEVq7lTFoz7+g9OkcufeGAzqJyXaaLZOCZZngKhB0assInIwGcgzu%0A6OjFXPS2QGMMirYdwog2Tylyni0Ab30DOVJOyHVgEGk7myQeMhlkL1rFtRJUTM43IIZgtSR1DofD%0ACV6DN+cc9rgjpwIDTg+RYkmpMumkogBG9hEBjnk5YFax65RljLnTvZq15cdCqplP5ycYVFwu78rI%0AQasshjB1+zUEc0WFRkUs+GtL8Pk8BdwRFpL3Imw8w+poUdk7rIRO04wvX35ATBHTLJ9HsHVZFiyH%0AA6xzeHt/x7dvr6KZsEfMywJrDOZpbrolxTnRbDmdsCzHVoEcnah34oittUh7r7LXkkV3yZohuJFJ%0APGGacH5+Eu0la3E4HIU+jqrtYKLO6kNQ0FUFVbOw3kotusd7hZ4BFRNTniW2ypGhZ4y0cIiejg4o%0AUKq5xD30Vo+aB0kncOWSATCpkWcHDcLZFiNnJcl0z5IRFci1xuh6hcYQItMvpYSbAk7OWdzuaxMF%0AZ3DZhIG1XYG6BwTP7/c7wjTDwMJbAX1q4NSabu947eKH9UxbB+dnLMtB2UUb6iqMpxwTasqAd9Ke%0ApK1UxlCLRqairNvebJaHgbMyyc9aCTitcYgpYt91Gh+k0JNrwabTgmBNqxIaJ/qAMWcRe9c9tG9S%0A5JrCjGwTNiti0j6IT/VBWmKACmuctoSjrdH7+zuutxtQK2YNXGdtEYAxqFU0gZZ5RlEG5RSCxjly%0A5rxzmpzZBiYxCLfWtvcjQ4X6NU9PT/j555/x008/NZs6AilM7GkDAAEVyRCS+5wEzJkC7Mjk1hY2%0AGFnXAoOsBZeYCnIRP0dWHBkRH9lTYlOoxVO02CMgurNeWuO1yh4jsG0ChjJRijFjXW+IcYe1gIi/%0Ai23eYsQeJdlz1uHpfMD5dOqVbG2z4ZLK8yjY11Wn5zrV1bPYooyMXtcVpUph0LkAGAdrC2Cd+n1p%0AjREGgYiTyssCxiN4A3iDUjOsJvLWMSnjaHcm21VtSQdv6Be9fWTQinipsiOsh3Gmj2VXn0x/20ZG%0A297aIQAU9ViCFOq8JNc5Z9UDEWCyaoIno+UdOK6bITOnXdVSscwTEAxKlvNv9MzlUpCSAGjWGMzz%0AIpN+ShHdsF1GvBvIeTCWAAZQIQLDkrqKbxf2jUVSsV/jLKz3TfMv56JCyQbzPCFqIdBZD+8npByR%0Aa8HtLhN2rRNNnT1GabPdRVh5CgHnpzOenp5wWBakNeH19bswZbcdy7Lgpx9/whQmLMtBQesA7yVe%0AE39VoWGjMNvuAkwYZwVEKdI+5lyR1jeNE70PCM6huCwAiJv6e2q8F3QsurfCStv2Dfdtg3dyf9Q1%0AMsaq0LZkPPu243ZfsesUKudFpLyWCus8guU6VmnlzhUli5ZMzsLYddZjVr28WglU9sl/3psW48lk%0ATWDfE+73C25lVeYyW0g74F2r+MJcDEzqZ0EEgJ3GrRHGes3lXNsrgLQrGbO32JHAmXdynykXlJo1%0AB6woVeLjUmWy8HI4dgZUWnuxE1V1YpQBkgvn4UjsjtqIAryeVDJs0a4YCFvxeuuT04RMkbHer9jj%0AhmU5ynTI4yL2fd2wxQ2owLaujZU1hwnLNOGwyPNtjMQBECI4xAIJ414Cj8YoWApp3a/KRisKlNeB%0AzQkjz9I40d2SdQasmeBCAJxFEdVoOaUVsBWNjVlyxR4zzGRhTWmMK+Y77MrIpTRtUpQug1Ar8wyZ%0AJJxS77YYCzm96O07o8s5yacgNkrE6Atq9cg2wakNFP0g0+KpnBKgYPG8LEo+0cKkMzAmyN9WRWaq%0AgNdFwdD2daGukOwBgIAQ48AGUvzD1x8CEDLWAK5iTztwu8Aa4LgcMR8m/OC+4HQ64Hq54367S1+I%0AHrDsI47LETBWRrkbD+MNnAOen59aArXed1wuV9ERihm1JAQXMM0BKTlhcyTp02tg0LB2psrjq7VT%0AsQSpMw3hlB8EIwD9BvvciBhJol9Q4UPA8fmETz98xvHlSfpxjYF1EtxtcUO+VtzXO/KWGzW15IKa%0AdVNYg2KKjE2MCUCCmT38JNPFfvjhBZ9+OOLHdMb1/hVbXrGnHdsecV+FSVXyO15ediyLVMqtEUNp%0AjLRFrJcV1/cb9nsGEuC8wTIfMM0HPJ2f4A8We73Detmstla4WpG3DVtKMDnCAdi3FZvzSEUE/fa4%0AIxU5UBRIfXl5xvn5hFSitKsgw9mA9/d3vH57w/264nw4i3NPO7wXCv/kZTz5tu64Xm6Ie8Jx8XDW%0AIVqHmirSlgRN18S7GoNYN1lTIwlyKdKS5Yv0adaiE7yqjKXUvEsSvLg3o4Basd5X2CqsCdLeubed%0Atll47wQZTxTwlGqbcV27J2X2SqM5WKFGV50CRUddBJwsApbGGFtlamwtkpGXmoym9NDiQSMmCWYH%0AhcZKjWzxTqlkQlrr2BIn1yMC0LY5X7KHKgyM0mJDmJBzhBiw3AJnCl0611tsLIBYuPb93turCoMo%0AxqiGNbcqaEv2h+r+iPDzRXbDOJZZAgbf1mFTxJ4/z8pBrQ67tpySYXE8HtWI90k1KSas9zumMON4%0AOLYqPmnyQG1OqScx4lwPy+HBsUrVOGoro8OeSVcu2PYuSGzJ4KrSgsd9WauevRQRU5I2zxjx/vYG%0Abw2+fPmCw7IoEJjBscUiuIgW/NdaG0ulA2wisMjxp6weWecxhYDD8QRjZCJKTXKetm1v1cVaI7ZN%0Apkycz08w1iAmARPe3t5agpoho6ffrxd8f3tv6zavO07HIw7LrKCGPK/DcsDT+QzA4qpnbwoBRe9h%0A3zep8EOceaQIuO6f4L2OyRVWSa0V0zK3cdsEIr1TWr2zbcRqqgWmZAQnveNVDzeZH6xKUUeHDBRq%0AJlGUmuvOwGWaPKbpCbfbHbcb2xSDAnamATC0B/LsOU1FAyFDll9tragyyUc0LZxO0LFWbCHULkJ/%0Adts2lJRwOBya3eCUuGmadLhAatdCdhkZQaNeDoMtYRJErTYLi4JnmMDh/0Pdmy1HkmRpep9utrhj%0ACWRWdm3dwh7h+z8JhbykkC3kSM90VeUeEQB8MTPdeHH0qBmymnNdg5aQ6owAHO5mpqrn/OdfNP79%0AON2LKeGHkZhSa6DGfu9SirL3eN/SiATsMg30HcdJ5F91Q/24hkEYZM7sYJeuf2ukyTXWMM0TykbS%0ABnpsXg6lFZ05Z+IqJq9+9gQXmCfxtxrCQEQGUrXWBraN7QzZjfudc3g86yaMsHEceTlMpf0wdOZG%0AbCD9kTFHFeBTr9m6rvIM5B0cB6DteSbGHjiwLAuvr689yeh8PndAUJklfc+2H73ajoyQFPcIdJXI%0A51K6V8zgpNHOVQcNUIvpMdmlCnMmpUxoaS0xJeqy//4jI2hdNzQDeQiNVTZODQSPiGG7IWdY14Xc%0Azt7j+TeOuyTGWoMpUucYBGw4zyeen545nU4dSIkxUfJuDivG2iLluF6vWOt4fHzC+sZUbv44tTVE%0AzgW8twzDTClyLwXok9hBbVBLO1sxBh8GLM0v0DQGUU7A1hiU/nD+0eSbuZ/j2mzHKB4w+/no+v0d%0Ah4lxNLhW4x7BJH2GjrJ0PcusdY3h5du6pl+rnGuvSfpz2PxDlHGp8iDB1ixYAeyOhbfDdANjBbyg%0ApXv1Cb/USrbJbDCa9kNvFmNqg76KRHSbBmrZPVreliLPQWsU6VP43RskBGn+7tuNUgqX6wXYG0tl%0A+EnNIdfvy9evMvQYR0hQ27mm0lVjLNsm6WACrstz2fd6SmOrS68QY2LdIsYKW8U4aRZDkACJ2sC3%0ALFPA1srI82eMyix3031rLLnKcODyfuFyv8lnvVwYx6nXj6f5oSetyr0zDOO+j1cqaZOUNmAfGByC%0AhAB8KtSg/y1/aht46N62DzwKyuSVxMpGEmgJU9ZYYtoZ4M65zo6Hg+eVscSYKTXiXMX7gvON7ZH3%0AdWGMoTS2te7PQFOkiC8MxvShG+wDR2MaEBeCACDD0OsO2ntat41Um4LENG/ZJqE0bZiqTPt6APJN%0Aq9NyTmzbztAUxved0uqXXCJZlSTTSKU2tnFtjHonYReb1Ec6XPDeU29XCnvP8tt9QOvvIzgkt9A0%0AA2/ZcxXEjOXgD9eGJt4EAb6qSNZL9XGPkJ8AACAASURBVG2V274WqTtQVqsoBNKWZOAwe/GIbXuN%0A1jfaFxzVF3r9jJVUsJxsu9aVnGNnx2pgzfGcU0mu/ulsoqp+rk4G6rKZtn1Ne5k9gbw0XyeV+SmD%0Ayg/yXKp1jgI9co0lXEE+i0M8z462JhoGoOvjfxoPIfGGiUtku2+8lwsUOJ1OnE4zj48PzKcrv/z8%0AC3eakWICHAynNtE0nvPDzHyaepyvTB4zMa+s8c6Wtp5I4IJn8AOQJPFhlSKPdmBhDPZA/THYtuiE%0AUSKFvY4uUFlp+9kDSERrdkoWipeTieT4MPH08onf/+mPnJ4fSWRiingvRWh836g1UfLGutwwuQoL%0AYWiHbcnEGilJkqJiBVMM0+R5HEamc+DTyxN//tN3+OH33O/v3O7vvL698f3PP/GX688sl0qZMvcl%0AMmSDKxZbK8EFXHVsy8b9tgpyXys2wBgGBh+Yh5FPz584PY3c04XbemVZV8E9a2G53xAUqxJs6Ej0%0A9z98z2k644cR6z3D6AnzgDGW9+s79+VGTpHr5cLgPOfHMybVZpTnpJGLieUe8T7ycBbjvPcvb6zX%0AjRwrU5gYjJjZkRKkRImZGuTeyybSwC/TFlhDlzOVYqsMA5ACqeYdKCk1QxbUXg0fTals6yrgRpGi%0AvviCHwI1C+WSNoXPGLLJ5FqhZIlWpbZJVSU188ZU8m6eWXIr7oTx0zck1eE21/lacgOSKlAaa0Ma%0ATpnm1d6EGkPbfJ7QQe5R3rAsCzEncE4Kh4pEuDqHcY5coGAppqHhZT9Yx3HsjYL4eyUMwmoSzXrz%0AlsmlAWOOENRLoh28psqkTgvHshcLRw8ILdZLM3U+SjmshfPT1AEqLcZUqqIbsBqG9sMMbRrFjG9t%0Ashw92MVvZ0887M1fkKQtZQcF54US3DT067qyjSPn06kXM85JsZbqJve+TSFdo6wObTIj9OMoSVhN%0AdjVYSz1QrPU9Hv+obEs9A+73uxhJtmmQs7ZLSrRgW5aF+/XKly+/iq9HGLDPMhm+XG6d9ny9XlmW%0AhRACp9OZeRZ5mBreKiipCURKT7/f773J2Joh6+l0wkCnN59OJ5z3XC4XOZDvK6UahkFS+mIqxCRR%0AoybvQKAMV4rso76ZGIepvy/V+U8tNeNyubAsKymL/4dSrdXvRu8xVQqmrcVf+7JHsuqzkLIAO3Hd%0AcE3vHpxn8Dv1XqZYuRlbZ5Rppwe1fs9xImWMpK6pF0JtKWryfjP3226Gq9MgfVaPz0TObTpuRMNf%0A2oBDivSPKXzGVJy3hDAQnIGym5oewZncgD9dQ9oQzvMM1vVJowIXOjlUIMda26WIKrc1Zm8U9Ge1%0A8FXJx28lswKmOKyRIi5nJw18ux6Pj49NWlqJy0rJmcF7Ybk2CZk2sruUwDI1AEELXvUkqFU8KHxj%0AlsVNfNCssQxuIJZIqgkZilqZ7MZCGUt/3nU/E+Bh9/QQs+Phw/sQUG9mGEbGcebx8bnVGFKjxKKx%0AyBs536klQ7VY4/GhGVq2Ziclif02xmB6MlJruKqeG5kvb29M00wpmft9pRRQU/qUCl+/vrIn8ZgG%0AwqrkS6b+ws5R09sm22hRvLWa9l42AfcnS6ltMFdkgJaLMJmtFVPbUsGFQZLKqGzbIgle7GB9LoUU%0AcwObxdfFD02e1vaElAXoD94LQzgXYom9iJZzVSa20zhhfSA35ohzgWmGeZr73qrn1LZtLKvUmWOV%0Ae12NembYZnBfeTSm+xvOMeGHQZieRSRH1jTZAXtkvETIx+6d1r2FKmTrMH5v0pb7ypZWYA8pKLlI%0As9uiyvdGtgWYYIhb5LctQ847KGydwZcB5wTIUObUGqXOOMoShC2T5Ew7DFL0nNX63OVDs9KYnVkZ%0AXJn+dypptNay3LZmSNsYbt5jbGlpkZswtqvU3DnuKWw5boRWd1rr5Jlir9crtPsgLM7fNvP6XTok%0AU5n+cV8sJRFCkyBabbTlDH/9+ipJo9crriV5hiFAlWTfkgT0/PLLz3x6em4ArPjrPT4+NGuG2JiV%0ALa671aHCKAjiw1TF0Do1QC7XgsdLN9P2YB1upiS1tYJ2zkOJkZxqAyUQJkctrHHjer/xdr1wuV4p%0AbXAQfBAgtGQenz/x8ulFfP8suGCxvjF2a5Ncxo3RTRjoZy4IaK0SwFRyB/Z0z9X78VsppEqqJUjD%0A9kGNfK80+Nfb5SCB3Fmcug8fpYU1pTanK92UvxzAI8NuM6B+PepDVQt4v3vG6XNxNKk/Do313Ish%0ACFDdPveWktQQjTGaS+0t5xHQOJ6BpRRSgS1mtlXM5ud53mtmtWTImbc2TNPzOyg71bp9CHC99X1G%0AWOIjxRi2ImDyuty5LuJLWdrA2HkvdifrInujNdhimpy1DXwLGN/Y860+FkZNwrgiTKBaGxN+aObZ%0ATY5VGwNGgWkqqWiSW2p9kek1l8oJVTIqrEVl1WkPonsLfPr0gnO0mqkQ49LrZl3zWq98AAnbNhKL%0ArD1rPeB6mJHROps2yM57+lxufqI6ZDQGUtyoRs6QXFtSXxX/oNqG4eYAyjkXGvgjrOJmUEJnQP7P%0AAggZYLADbvQCuGRpNrZtI58feHp85OWbT4Tg+eGHH7i8Xqmhgi9km/j0zQsvL5/AFa63K0tceHp+%0A4NtvvuM0nnj9+sZf//I3fvzxR5brIkBQbQaSy0aOjb5v94Px47sz4IStIUacMmn9wAyy7Y8TFLAC%0ANUtMe7CeEiEhoINxMEwjD8+PTI8nhnmg5o1qxcQs58S63VnuN5Et2EqKEWrh/PjC4/OZROXL+xeu%0A7++yMBxUK8kM+MrpcWaeJ7z1nEPgcZhZp0fSpbJ++StvP26YBN5M3N4jflz4ZnjG+sA8zsTbxuvn%0Ady6fb8zMnE4iw/BVUsLW+51tufPwNPL08MA4BZbtzrYtLOsiE7c2raq2krfIaTrzhz/8kWmcua0L%0Ayxr58vbKPW48Psjhl5se3RaIaePHv30PyZC3jMmG+/sdU63E63qPLRaqbYBIwVbLPE8M1nO5XYi3%0ABZsLlsqWErFESIZioLgmFzOF0nZa0woHsoBH1sokJTetPBScs1KQ1ipTU0T+FWPucY02SIqZOMZ7%0AapF7qFOuys66EaqkDqp2gEELNtPQaz00e4OENCW5yiQ62D2+VyQTmxhelj2pSKfj2nBaqwj3IHRG%0AuzeFCozo5noEY1yLOk95IzbGCYi06JhOIBtXFWO1Uhm87WtK6fXG7JM4YQa5BnLtjZ9pDCad5Eiq%0Ay27Gq3rt38oHHh8fkRjK0llCe/O8ewV1yqr+dzVdvnP0QVKw7H6XqOuh+ciIpKe0Q0+NNFXnv8dV%0AxvYM+ENDW7I0S0Jn9rKcnSMMMi2Uplr8AiS1SRDocZwIowAsQAfHtDEZx7H7/KzryufPn3v6kguO%0AcRhJMco6bUXSrf37/XolxY2xMTRu11sDcgz3RQ5H1ZcL+yh8uK6a2rZtW09S0kNZzSFPpxNPT08C%0AbrXEJp20qV/C9Xbn7e210aql8LVx68/4N998w9YAHGXQfP76GQs8fXrm22+/xdnA29s7tcI0jY2J%0AJr9HU9EUoNSDE+hNlwIZ67ZRremA4DGhB9ijQ5u3h5id70yqeZp4Oj/wMJ+4Xi/UItKqEPZ0Np0i%0Ab5ukd+xSvYBp60FiVPdp8TRNbSJrWJa1N3Ba6HUN/wFYKVWYAju9WxpsTdaRM26Xgahky9idSSjp%0Af3vq1dFD53a7Mc7iLTDPM7XW7pHx9PTUnwNlMOlrytoeP7BP1A9radIabSw1JtcYQ2ieQuM8MYwj%0AuWbWVZLBxmHAtWvnnfiglJTb2hWzcfHK8ruvy5aodSVtGe+b74tT09pGh3cynY8tbTC0SHdl32gD%0AOc/CptXPeGxsdL108NSKp54+h7pfidxU1nOtldv9xr3JH733mgItAJp1+GUV0/lBwBNlVun103PF%0Ae9fe89YluQrq2Vr5+vUrb29v3cz9fH44GMbnvrfqs5XSR0PtPjlm92PQz6P/K3vunqbonOuAcGxS%0ASSnmhRUcgud6v4tsugEtGi2sUiVlHtlasfVg/qks6Pbcl1opKWHbelVGjILCwzBQHoTFonuGALQn%0AxtbULesq7FQ1gG7+NDmLmXQBtnXlel/YWnN5vd3IiBl4Kjv9H7MPPbCWXPbUgCNDDna25nFCrUym%0Ayy1TN6lra5Xz935fGxMx9Um0fP9hGFLNhyZDm8xSJIm11wZtj5TBzMAtbn0P2FkbDeBqEJMCm3rG%0ACji+1zPGmMZigZJSBwJdA6w6U9L53pDruX68RjntaVbWHAzYl4UcI2aCoXlyCAKkQ6DSr+H1duW+%0A3CXlcBi7LPYI3B+ldjpI0f1bvdXOpzNxEwbu++Wdy+Uilgre49p1MIuweL2X4YEzsm6VkTeOU/cl%0AtNaSYv6wBhUAEePqSdaftbgiTaJtdZ9rclJhJZTO9ixFmPNoHVp3z7k+FDt41r29v/H69ZXL7cq2%0ArZxOZ2E6ptTOsY3r7SJG8u15FWVGa0ad7bJx2+7N0eOxR5u3ht2aw2CGHfg9ntN6H3JLrdI9SYMA%0AjBVVgTHitVWp1JRwff5/TNdTr6A9LOO4V+n9Pz7rOUnKnnhsHc3Cfa879c/xrNSBj35fmCZyC2K4%0AbyslttTidvYoKLWz8HYms7Kduh/YoZ7V4ZXWs+t9EQZZ2+e0TvTeU1v9MM8zoUmi7ve7XM9xwPgg%0A7O5t5Xa/s667n1oFwkHere8h5UywQUCSKgM25x1jC4VSX8Wc2nOSuwACZyqugfTCZs59L8c0JmIU%0AZtA4jr3+vl1vsp+y9xEfFASlYv0ucxUT8BXfgBW9nsMw8Pz8zOPjI5fLha9fv7aH4LAflMrSBp1t%0AYxTQuD+Tu1TNKJOKSjGVWHYLjJ3VLf2jafYULRdWpHZFwF+qa/LYA4vPGmptBt+tz9S9qlY+PMP/%0A2dc/BCBEBVMtow9YJ5o6NWVVCunL8Mzjp0cymTCIpGrJK7ftwhQDz/4R5yCWlTXfqebE+WniX/78%0ALwQb+Od/+Wf+/d//nZ++/5lff/zM/bZIykBEzmEjaGVNtdNHa6MbA/KAumbGCRAcLjQXcDLUgh0C%0AY4tgLbVyu98pV/ExEBaRTPPE5aNSHGRbuJcVnCDKKUbuy5Xb/Z1luVLKhg+WmkXaZoLh4eUZMzry%0AXIlDpJqMH8U3oLrMZXnn+x+/x5rK6y+f+ObhgcE5lvvCX//yA68/3DCLYbYjZgu8/nJjvSfMVpln%0AmVS+X97JER4fnvg0fWIbEm8/v5PvRaI2a+bL51+4LF+ZHgfmhxPnhxOfnh8bJfbC/X5nXRZqqr04%0AHeaRp+dPfBsC2ViWZaMWeDw/dhNwi8FVw+3tnZ9/+Il0zwxuxOKYpwe+ffkdj6dH5ulEMBPrktju%0AkZpa4kMCYsYVQWO9NYxjkMSb0owVW7pANUV8FBAEu7bCcyu1xW/PmOBhawyfnDFV0leGpoEOITBP%0AE/fb2mi+Mnm0NoCNpELTcheUTC/+GwmJTN1R2zCMUpBpka0sBWvx5aN5Iof/dV4YRgIkSNHtisF5%0AAxmMrRgr9NlSxXdrd9T3eK8FHFQsxgW82Q+23kgW0TGbUIRJ5keULl2rHDxxWVmuN1KSZs+HnV4p%0AE8VKSaKvlQNYU2VAqehVbooUNNbijUbz2t7kCp089ebrSCMW1sEutTqCREfJGOzFnX7GlFL3YRCD%0A8NibuForl8ulS3zs6czYjI+XuDVpaaXmSmzJJPK+xn6IbzG1GUGGUljuC9U2U/tGdx+GwDBO0hRU%0A8dHASkog1jNMM8M09wIDdk8fLTz02oQQuvZbi68hBFybpuckYJ0pLbLUOs6nE94/fpCM1Fp5enoi%0AbRulTX5PpxPn86MUp1l8iaZ5xneTxyjFQAjCnmnFnh5iDy3qVN+z3kMBiUas8f25XC9touUtzoof%0AihRLgWFI7fdtLPebTGQORZwWXTLNpyeAdBlkGwQ4sxvrHg0uVYtu/F5YqGmud+JLk2LEW4sdBChw%0AcnQJq6dUkrXYccR5YTrmDNbKH+c83ttDwZgwRvbjx8eH/vciJZla07o38MLK0ySXHWTRZ72URj9v%0AgIj3nhxlhiTg3AyIz1CMkVxE1kmpVFvxQa6zFBYyeXemMk8D4xjYtoUYV+73G8pAst4TWoLafwbi%0A6HRXwWlt4sTkdU9o1DWqDbDuASr13IucQgiOeRxEFonpQAQNgJckrZFic2uAXGOTROKWMMbhvaHk%0AlS0l7vFOKbtfgoBDzVPI7VK3YzKgAgH6+ay1H1L3bIOXOzur/Yx8tl0yq3/080mMtnz/smxcLnKt%0Ax2nq9HiDeOoxNNmqDTgbqNYQa+6G2VObrstrW7YtoTHd8zwIsH+5cL+tvL1KPPHpdGIIE842Hx7T%0APJW2RETWkcpnFaDwboC6+3Jpgy7rV5guJUBE1tP1epdnZEIGTzFTsF3eIn5Mpa/bYfDYEOAwja+1%0ApdRsK7FkvBV2YzE049jahji7gbVO8/XaK/CvIK8+c/M8N1mw5bYuxGXt901YYyLX2rZNprrlo7G1%0A+LxlLrcrMTcPHQ0P6UxNR+jhCg0sbetUB06/Zbkq0Kaf48GI3Pt6vXJ5vxGjeLTd7/cOLo7j3O9L%0Ab+AshPDRADdGAaD365vRNCeanG0cp96s6n7bG5S8S9V1nfchDHtQggI4OhgLjX02DAO5pbiVxn5x%0AiCog1YTD4Y2w1GoV6aF+JjlHRX5raiU5ubYiDfUi1W5MkNpAX6xEm2/xkCzmTWdKu7D70Og6lmuV%0AZG+14nGSNWEKS0mF7b5BhnmYMM6StigJraUKc6ZAibmxQgaW5c7WGCO35SYMOwTkWOPa/YpCCLy8%0AfMt8PjGMc5PmOJx3uwF5Fg+r6/3O9Xbl4fGBh8eHfk+3mD7UQDLIEaC7Gli2lc9fPnO5vLOuEu5y%0Av99Y1lWGS9PIFEZkKHFnixtf31/7OSnyTQhBzvbnTy8UVxuo24butkW8tyFnTfVQ730EhfQ9KjNV%0A/01Ajq0zplxrzNOWiFsWhqSRZ3FrQ0znnEg8TcZ72dOMFXa+DqH09+hZemT1Hs8nWTe1/8xxH9dh%0ApgJt+hn0vAjeY1ranDGG7SABEi8/8cHSda/r88gk1S9rLS5MmEYwUCa3nsO27THKwlVQbS3y3CrQ%0AdEzVvN3kfo+nExG43e5sWxuGtHRFqb3nfp/m+dSBLx1mlixyxpwqNco+kprdAYiszJlGwLAOi8N5%0A6YFiM2nGsIcDVbGBsc41dVAhppWUt/5cdMCxDY8oUoFTBJhyYRCfu23l9v6OdXuv4awoYpxzeGPJ%0AW2xnnAwEQmPXFQxbSjJYCgGMgOjin7TvixjxMpb+xgJ7ytjfB8sYtjWJsshYapYhoHWWYfD9vNN9%0AdWenZIQdu4NgWrf8j77+MQAhEFZAFeNfMWTbF8zlcqHWzOPjI58+feL8cOZ6u/D57Rdijizrnc9f%0Af2GaR6pJGAdfXn/F/83hnef33/2R52+e+dP2J8iGn77/eW8KlbBQC01Zs+s2jW1T48YKSmKKZYJj%0APE9M5xnrLbkKGyDMA6eHM/NJJqLD+zv3Xy/cLq9UYXA3n8jCbbvxenvFXDxmtbjgCM6xLXcub2+8%0AvX/lfr+S10aBcxaKIZrEWiPnaeR5eGF4GTE+4wbIORLzwu32xv/zX/+dv/y3v/Lnb7/ju+cX4m3l%0A9fMb25ooxjKVB2yp3G6JVDP1mvm6Wa6TMGuutxsvLy/8+Q//zMPwwJcfv7LeIku6Y5xoeZftytt9%0Aw14Mp9PE06dnnj89Mp9Oe6xwjOKtczozhYl5EgPGcT5RMPzu25E//eHPPJwf+I//9h/88vMvTD7w%0AOJ8xz9/x6B/55cdf2e6JwXi+efjEH16+4/H8xGl6whG4vN75fH/lutyhVBbELNrYhtgbMFYWlKse%0AKBhvMN5QTGOpWIu3YrC7qT9Qk4CRm2cEhhQT25JEbjAGHh4eepKDs5KMY60Y0jkvaHCu4h1lnW+F%0ALV26aJECSzeMqu+lFadiNCyeMnoQoD5PWhCOY4v7zR8mHOMokg9lJtkGMEkClBiN6vRIdejOiXH2%0AcbrRi+wk8bGlVFKlGZQ24m0VQ+xott7MlVww3ncj2nGciGnra0oSMmwHLbpkof2fUvCUDaVpKvpV%0Acu5mzbrhaYGj711YArt3hrzV3Uj6eLjCHqmq/iqdCdKanGEYeHp66s2PvoYyOaS4in1SJQyLZkhr%0AhYIqtNWW9FYKtR1iIrFILOtCreC9bORbjMRmwOfadRzHqYNT2ris69pBIS2G1IRWJ1Ga/lVK7jRf%0AayypCgNpGoXRMY5Db2Bh7ddVp8oAS4xIrGxL22meQWEILPeVdVuRmknu9f2+tMNJDCO3LfaGem5G%0AwAIKZ27XG8uyNpPJNmFp8pbTPPP0/IwxlpSkIIko28VLEdKmlQICwMPDGWt9L07XgxwpDIF5nJp/%0AmjzLyqYAejHonCQAretKzHvCkDOmTZIHMSpFUnC0WXLOUaL4UL2/v/fp9jQNHQTSAkzvkaZwKYCi%0AQJqCmnr4r+tKis1DLJcuJzkWCXrvZNq+69TjmnqzG4KagMs9jkniT0uTsIaWPFRKZtsia9o6sHRu%0AoN7b21tnoIjs6bfMBZncvb299TWs+8qR7aD7jf67/v35fP7g5aPXVpuYnDO5+V44ZxnHod1/KSaF%0AMRnxrvTpXi4F2oRSp/pyH8SAOGV5XqmQTGpUcEsYAiXtLInj3qGMN/VuOMrNQggMfk/l2gEI8WI7%0AFq8KAJRDM60T92uj8nsvEpHaPGOkwSitgWreYovsJyqTHsIgDbzKcBEjdt2vTidJH/z89Wvbp6Qp%0Af3h4aB5XpgEyvq9jYxRYr02+kXh42Pd1ZXnJmgh939A6TKQz4qUhQwtpTHIDMkMIkizVwXsZQuQi%0A0mDvPUHXXwfQ5Hr5xibV5y/GSMyRdW3T9VaMh8Z4U2ZeB/hKITVgW5uWbZME3Pv11mj+84fnMcYk%0AgE89sMKanKJEmfSaxuSwLXRC2aOYhHG7Uan3eyiD7kXHqbAyMY6Npsh0Lesq/mvKJhQJyan9mfuZ%0AVHLuQ8v5NHOaZ7kfRVjQ8nzuZ2SlHpg4stao+7Bqb04MgV0Gq+9Rn3spveUe17YmMOwpdD6Icb9z%0A4oWYM6Ug4Eqrd/Z9Q8Fut/usWIP3ljQMGAzruvSYa9p77O8tS/PmveN0PjNO+xrZ1psMwjAdsPLe%0AYRjYpXKlGQbLnn6/39uUrTKEfT/QekXkWbuJt4LjVLG2ruSPYLHxqKmsrnP9mdvt2oY2ymI0UuMV%0A233c1nUVzxtreV4XSi08PD7ined+X2Tg3EC8lCV6exhFXm2t5b7cuS83XG7vG5HMGmOYTwIwLsva%0A2LaVHGW4uqxLH44VsjAr48bkXKs/hdUl917rNNN9xkz3b8rEtDPUlHU6TVPfY5UdrU2wypJl0JH6%0A2bgsK1sSSekwNLZ7kia6S6KbPEjB56M09Hg+Hc8i+bmC97XXwbon6Po9DgF2mWFpYSGWqYEG+nM5%0A5w5MxZaoquBOX4/16N/WJKrs71Eiz8UnseTSQzdE8isS322L4rdEUzE0+ayetwIaV9Ytkqr6XLZ+%0Axzaw1EnPrYCp96GpW2hG4S1gYJMezQI1STBFj7PHyXA4N+Ze8+sVn9JCLUn81pyluajJmZEzW4md%0AEaTS887EavJq56SfLqWQYmp1tey1Qxh4v1+wVXwmtU447lsPDw+9V6J9fpljuT4UcE6sNkzdjdld%0A25OzBoIUsTg4DqtBhrTbJh53wrqquKApapFqKlNj8UqtYPq606CRVl21erb9+XuV4d99/YMAQgaH%0AJH2UXJvu32FM6htrjCsxRV7MC/M88fj4gJ8cuYpZsPM0ydIm6B6e9/d3/vq3v7HcI844fv7xF/72%0A1++l4Vf3d5Cb3lPF5LAI3mOwZNsOIVPEFCo4xnnk9Hzm9HjCBksskVwzfgycnx44nU/kUsmhQq6k%0Ar3fSkkgUueIGYll4W98oVyvghEUi41MiLnfWvCImyE17aypUw1Yil3hnHh55fn7h0/hCtYlKpCKy%0Asvv7I59/+sL1y5X/+MvP/PDfv7JdN7ZrJDjHOM44L5p1l8WzKOAwNyOmXMlSN6jJELfErdwppjI/%0AiSHu9f1KLZnpYeDkZ3IRj5evX75wv114en7i6dMT59OJp4cHLA6q4fH8yD/90x/w1vP69s71dpfC%0A2wT8HzxjmHiYHniYTvz593/kPJz4D3Pm9nkhXy4EP1JXuH6+Yu6WOlvG8ZG6AcniCcwPJ4yFy+2V%0ATKLUyJpWFjY2m0imEnMUSVgxGGd6AXKcsFXrMLiWRJekcc+FHCW+mFAYhsD5dOJ8PvcDSTf6yXtG%0A5ykYYtyEKlAb88c5vAFbRONZmiGebq5V48TaBizGgmqGJykXnabvPNbQjat1gwGDs20jn+U9yGvI%0A2mqPPamITjfGSCp7DPhxAtKbyXZAGWMYh4F5moBCzZmo7ArrmFozW1KbgJcqZns+i1yztHVu5CDV%0ABkonEalEAYCcGEhSwZaP7+VIW9cpCu1Q1H+PMVKajEMPtGOzqV96oGuxJh4T9eCDtANJx+81xsiE%0AoclibJtCGyPPux4a2mTKf+tUpwqY5jyjD316bFrUaUyZy1VYSNJUSRFlcyUMIykXvr6+sy73flgp%0AM+RIDU4pcb1eP5gWi4SnyFQjZyxiQpyjpHswyyRP7vfWDCMPLLbWnPuYmmb/EBF/mpnNiTCs2OYx%0AVGtlW9YPdN3T6cTYpkrOBoYwMoQ9CU5ZI3Rae2VrU6R52qiPlWEKvWAqCvK15lFNzOX5M/0wLuVj%0ApK33vksPjWkSgt9M/rz3vcmkFW4fJAPt91jpisVTYBTjTi3+My0qflu6zELu0R4HrffvSDPvQFRj%0AWXU5CfKcBb+Q4trfp3rPaKOg79G5BqoaTUzbAQ19NnXwcbwHRRkW7R4XAF+pDbg5n8988803ncGk%0An2OaJlwHkcqHz3G73ToTTO/fnun6sQAAIABJREFUB5aCyf3+aNG7y6n2kuXYfMrnty1lp7RIXwdt%0Ab42bGLsv962/nw4uN9As2OY5eJiQWgzeDW1SaHvARM6ZmncAB3aPJQX0jp5L+j4VVDbGdKaHTsDV%0ASF73pA/T+iQecrKvibzRmVZ8W9n7SxJ6+t4Y0Hye2nTwsEcr8Ko1j6x3efamccJ515LzrpxOAh68%0AvLwIW6M1Svr+FAhyjg5Iyj4hIFLOmbe3t+4dJnLH7cMQ4nw+8/Tpifk0N+BTkufqve1vrUGTvV2a%0AmgL4xihRQ23r9jTGCp2hpWvHxgjGkDaR9OvPhAaSer83u8rO1Wup12rdIikmrtc7aRMvQ5WaCctb%0A0pyME5aB9QJEC/PU4zoIUfDtrFLvIescxmZIEVsyOe/x0HrGHff22gYx1X480yqlm7PP84lpko5A%0AmT4K0om3kJg0V6QJGsfANIu0Nqey/54sXoElqRfazmCbwtTPAX3WOyBkTb8Xx303Z0liPLovlCos%0AMgVU9TVFYh3auZAww4Azu5+iMYaaK8Ug3qINhM459aAY1wZsKQlYZ60De4iUrgVvPGGcCMFTqkh3%0Ahd1AYxQeuipjsN5RY0bNyUtp52pjhbkGeoRxYJgmYTlVMafWc0sBMWMd3jqgcL/fKDX1IZZIR8XX%0AZn+mh77fLsudr6+v3NfYm/9hHBvbxH147yknbvc7w+Uq93wYSEmfF62fCt64/rw8PT+xbHdyEcAl%0ADIFcJIlP/B8N1ltOD6d+eW63GyknbLL4wfc93znDsq1y7RGY8QPjpkgTjN1ZQwh1ndgYfvq9CtIc%0AZf9anx0lWXq99AzatiQvWcVXS5Z4anugWCfUtNch+/lYP5xXx/O4148erN2/XwcFv2WrH+XAoL1v%0AJaYdROqvrUwh9vS+zqqzKqnUQYAyqSQ1uZah19m6XqyjJy6q9L0DRNYiHmGNIVzFtyfnirEtKKCC%0AoaXY6VAdoBpizOSWGryZ2FhiUsuVKkl/OUpPFbxnsI1JHD6ybFsLxLYulEXkaMVU8STynkRpsrLS%0AhiJtPzCSnCxsX3kW4hY7A7MWZfTJMKi0dQrgjEi/vTdtn/X93BVGI5ya/6QMvWX9Ou8xVrweazP/%0Ar8ZSMNyXlVQyg7Uter71oFXkr0eAUc/6HGVApfJtCeiQ4akLrUet8pzK4G2v35TMUjuu0WTBvzkj%0A/rOvfxBACGFjtDQnCnuB3w6hrQBXEVydTmJuNZ8mhkk2pvtylUL0YWKaB8ZBJr4Ww+uXr6y3lZ9/%0A/oX394tMd2nG0Af0zLYDHBAmkLUiBTNiUEoA6x3T44nz05kwB6otVCMR325wMEANEgpoZghnx/Q4%0AcStXOfwC4MCcAm52mNGAQ0xzLYTRYu2IdZDGkbSlRmlPUDMrkWu688zG4/mJ+WkkEYnpjjEeV+E8%0AzTyenvlp+Im//fuPfPn1ChkG4zHVU1LBEaVodhI5aTdDuRZKkHj1OczELfHTTz/LFN0ExvOAMTNr%0AupFc5fGbB+bxxPX9KskMpjKOMjE+zXObPKySsFIN718vfP3yxqdPL8zzmZfnb4gx89MPP/HjX37i%0AX//lX/nd87dMYeS7T9/xfHri/vnOOZzZbOY0PDDUgeVNEtjiDNNUSVtlvUeMcZzOjxST+eXtM1te%0AKTYRS6J4sMHjbWVbJZVmHCTZLUuEm0zBisiiqIInb9tGomDaFK7k2uIDfTPis9TG+shFWBZbijz5%0AwDTNpJS53e8twhoBLYzFeYu1A1C6Nr+UAvYjzfT4pROQIUjhvsXIttzbZhrwwcr7NrUdHJUwjng/%0AYNY71USMqY1qKdNjWyHZ1OKjJYkHdv+UUuTaqDGwet9Mgzw3uchnKjmRU5Tm2DqmYewm3jGJFKmU%0A3NkCzolEM/jwofgrtRCcGC0aZ8gtqpO4e//IZWwHhB7UrWDg8HfG6MGyJxId6b7HhkYPyuOhfzz4%0AO7hwmBApQKcNoU6TtfA5TpH03h2ZSnBIt1C2UN3TpPT6K1h2BOiE+XNjDJ7gPNmnDhoOPnBqtN17%0Ae/ZKklSl4BxDk+aWlBDFrBxk2e+Fv6TNJGHSZJlYa9KiFF0D2KO0odHNi+QgdKrz4fOrR5B6yUzD%0AuDfn7b7R7qVeI2vEMyFuiRQjS/NRcN7z/PKpexfpvSwK2h2mLrYfuuLZI54CeyqSRr+7Rl3X50Ob%0A+c4ea9PrEAIl7o27Fgt9mnuYkilTKGHEr6kVLENjzsDuFaZg9NGrRH/3sTE1Rmmt+cN00vvQQS/b%0AGDFQUCzLIOeqMmn0PWvzUoqkJ4q8IzX2VYXg+/XoDWAzCNdC0znHy8tLf2ZDCGyxfJDuaROoa0Ej%0A6PVeK6PJ2n2NHmn3QN8n9H3rdZLfQY9+FUq47OEpJZb7yvUirLMjiCPspza1dY6YEu/v710Gdm5M%0Ainmeu/dQSolYZfii4J2+nyNwrvIsNR7WfzuC0uJNJKk+yuA4Nkdi8Lw/W/p59dr5g2lpbmtcZCpS%0AT3FokrQB0Sn6ETgX5sjcp+3rsnaAY55nnp+feX5+7nvKb5siTUI6NcN8BQW1YVMPkuNUXAGh0+nU%0AAVtht8q+qq/bn9GYCYPtTFFZm+qtIw2ztYlpsv296F59BB6dM7hpJDhhSnofmqQ3oOl2IoHYgQ0d%0AopSS22S4aoAZuVa2mEi54lxmSy2hzbl+f5SZ4b3HpMSyrtSSCXYQaXoF00yOBZcWxleOqTcGeu+1%0A8allXxcpJUnY0rMWAelCGLo/oHPCBtL1p2uws4AxrZmqndGVU+kx3xIZ7/Fe/I1qFRPkUqSGUTlg%0AP5+bDFeas4/+Lx14ODBAjREG81E6kXMmbRGKeGnkLF5NFt9AuNzXS5VxPtZBKKE9G3uQREo78B5z%0AJgwGiyTdGSPeMgLgiFdaieWDLEs/lzH6XLTrb0zvV5xKpbeNLUZ8rUzDwOnhAawwv5f7nTVuxOuN%0A+7qSU8IHYeFJGiWEkthiaU2sWExYhPFUqkh7C3vy531ZSRnuy9b8iESaNbU1PU0zwzh2pokxGrIg%0AIMg0nWUYZPbmWAdpIJ5z8yTm1suy9P3z82e59rfbjZhLM70X+arzTkJwzIixjmFsdR6ObcsdWHZH%0A4LUiMqCsHlOSCpqbxOdYu2mtp2eK7nMaBd6f4bbn7IBUO2fbYOe3Q8YPdd+hHj7Wbfr1ofZo55E7%0A7ItdiXL4fj0DjoCP+oxSD9KymnGu7BikEemrfHYBFhTE0TpLzyD9I8QVjz8MU6R+sphqep3Sr1/7%0A3r6G88fhEmWX1O0zsvKhrlbW8dyAE91rjG3Mz5zIJRGcyOOmYWQap0bC0MRO6Reoh4GIMWJE7R2Y%0ARuhowNdRdh6UCVUONYI1bbivrFgZCOhQpByedfFstP3MXtfYAf3jM5GzAE26pwUfcCHI3ghUbNvP%0ALZadIQqVUoRJPvhAyUtnR6pUOW1b34vVX/J2u4mPWPOT8tbhg+yB+myp8uBjD3mIna//Y5rQPw4g%0AhFBHJWVJzH6F5eBl02tI4L1NjO73G5/qMwahLY5hZhpF6uAHyzjMPeFnvW7kVHA4pmHmYoX+aX2D%0ANYscDNY6YYy0ZjrljYoYT9nREsaAHRzTeSTMAXwl1URxFeMtxReiWSU9CkguwlBhqGKCXYERGGB8%0AHjm/nHj83QN4iXgWXxpH2SLpnojXSFojy7LhbgvrtkpxHgqbjWxEvHHkupGQRDK2jFlbUz2eKMZS%0AE7JwhgFrRohFpoa54AuQxdjqfl/JvmBnixktjw8zLliW5U6sG242nF/OhMmxLHfxyUFMM0uRa+m8%0ARLyOYaSUyvVyZVsj3nmW68IPP/zAd9/9nv/yv/yv/OkP3/BwfiKtmfW2MQ8TaREj5PevF+xmub/f%0A2e4RimUKJ4ILxEZ/Xohsy4VtjWyxgHPw9ZViExuVOgaJliwWN3vCLNpZu3qW5YYLjmIqaWsGpi2Z%0AoUQBF5xxVIcwuIzDuSrTU2cYWrpMTomlAQEyVZJNaZwmxtOJ19evEt1YC9MwEFqTKFIiWaQ2JwyR%0ATKYaQ9LDp1Ys+1ShL/JcyG3jXbeNcUo484AfdmNA2vcaI4WTdQHnWhPSYw+bN4qpOKTQG0MDyVoE%0Ab2mmZSaLQbiTrouSPcUK3ZLWeOQtigY576a6snm2yT879fI4cemGdK3Q8YPHuVFoklXWRi27/0Tf%0A6No16Qd12f02tGCT4mWXqxwjq/VnjzKdPq1Z92nmcGDcaLGszYxx9NesVSaU+4TmIxikZqAqVerp%0ADofECf0sRyaE/m497LXRySkRvBheZ2vR1IzgJbozRqXPeoYwkFPuTbJrBYIcdPtE6gjeVFO5r0sH%0AclyLrRVatWj9lWkRY+RyubBukdIO8S3K/6+DCZ3U63XWa5ZSarRipf+6JoeUZye2iXzOmW1d+RIj%0AW4pUA99++01P7IgxsrWD3QffPaamUf69FLkWmozUD+GcyJuwEpTNdpT4dCp4SqQidGstlo+AUS9U%0A6+7d0wFgaxsFuXagqORCLrGvieM9P96HXVaU+gFf26Q4ZU1wEmaNMbU11K5dl0OBiKW0Z1cuyEe5%0ARa3xUFzXzprcJ6zhw2dVf5VlWTqY8Pj42O8rtmBii38+AF7jOPa1oGvjCMJKHHbtxZDcu9J/3h7W%0A/Q4MWFIzDVUpi1LC4xZZmjG7tXZfT80jSY2xcwMpjoCvmpKqQXhV3zMs1RksLUnqUIBpo7OuawdF%0Ajs1B3yuKyEb0+TXG9CSTnaKv+yTEuHtm9JTCtv7UgPa4jiu2N7n6DOv+5b3v90r3I32vb29vvL6+%0A8vX9rRvW688eGZJHmUYHcNs10+9X4Envu/73sbGTtVj55Zdfui+Xyj07Nb/tibZ5KKkUUSTGsQMW%0A+7+5/vofAI6ccV6K9+rE90sn7DEmao19rYPp6W9q6Hs6nXh4eJBr4RxvX19JaZ+I677ive9Jkd2s%0A+wCeKyWm1koYhM0RFeBpCakpNu8It6fzCRtkIW6byBcPoDGlQvNHEc8z/6EpOmoGPjSPTrzVMLWz%0AUtTEWK+DQU1y99RIeY3a5W5qUqzPi8qmjbMfjKqPe4oMENrknv3reGZ25msOfdovJY6hlINEwmj6%0Alxrvu8OZ//EZHdu569p9yllANAEvF7ZNaiBJ7cs8Pj1AO09SVKNvqTGM1fpm/xL2dYFaMN6KQWxr%0AZsM44JdFPqP8VqqBmLOAU7bixwGsNJN6n7wTwFKf51J36WtMiVzBpowPntDSxbwP5EGet2k6MfQ9%0ATq6JrkewpFSA0te3eEVFtm3t+5o2nGJwf+JyGVnXhev1CrdFPARbwpeAkvJ60+nE+eHcIrUtt+uC%0ApNu1wYqTYaQxhrTFDlqXlNu9bs+N3uoDEP1x2HTqddXtduu+hQr8qOxa1+QwDJzPZ4wxPVL8t3uZ%0Ac66fC8chje61ff21NbYDyX/PYv3tXno0hKcKMBGGgA+SLFVLBSPPga+7z9i+hmuXR2o9o6+tn8G1%0APk1/fz837T6o0fNGwfa9zt4/w+EjfgB2j+flceAD9IFOKQXfBtlSE8E8TczTxOgDoXnnUbvDbh8O%0AmnYdK1K3OieMt1rFHyllAeE7E4sdODted30fpZSmwtgHent9Vchlo5RdUqdn+bFuVxBNzyhrLcGK%0AQbaFxhKSWnYYArnu5v8yRG6hJs7TM6rMzm6ruXQ/2m3beupibp/Vh8D1emWcRtD9s+5eVc4pg10A%0A7L+7h/8/X/9AgJDSUAu5CIJtGlJvqmnoP0Jhy4ViLOt1Ja2J89OJx6cz02kCZ7ndLny5vAoFzVry%0AVjDG8fjwhLN31m2T6N8olC+E3ALVotYlW4wd/fNDwI2eMLn+v9XJQ1ttlf/fA7YSmwTIOoMdKv7R%0AU18mltxSiEYLk2V8GpieJ9zJYgePQaQjg3WkNRJDxIUBkytTzMzrRswZEwx29oyPA8UnbtuFmFbW%0A7c62LrBFfLJ4E1jThj9NrA8R1sKaNpKR1LPgC7lALBJvuG2RhUodYJrFh+Of/vQdzy9PfP78hV9/%0A+oW32xvTPPC7P/4TKa5cX99Zr2JKvC53Lpd3tm3l4fHE77/7jtNpxhmLrWBKZZqn7i20rit/+8tf%0A+cM/Vf75z//CN//6O/6P/+1/57/+2/+LLfAfj//BFEa+/PSFX3/+yhAm0eRnmbSbWtjyjSEUcB6L%0AZauFz5evZJfJVjTYsWZqsEzTwPgw44KHQZgn1+VGTBLjTAVb2/RNfZ6dYZgmzGBbU9v8QZwh9HSW%0Alcvt2tD1QSa6Re7/w8OJ3333HdfLhcv7BcEw3AfAQAun1On+cq16HHDzgrDedBBiW1diLVwul1YI%0AFEY/Yo3rry+HkmlNkMMgNGLZEA+yGQvFZGxt02uv0zxDcIbU0h2tlWuTUyInsCVjpkkOKgzzMAjF%0AvRSsNaQKjoo3NN17wVDYtkU0zP2g0ch6mSKXKqCwdZbBjtBAJI/pzaBujNRdZqLmhApCyWsX8rpL%0AG37LDjo2t326c5jcdHp7a2aA3lj0AqWBXapbVy8MN+zvQ4uQI7CgTaNS0Y/PhBYiChDoIaEHkVJ/%0AU4y8ffn8YbM/atL1tY4H4rZt+OApZsC3SexWZHpfUu4NZ26UYGcDtZmCC0vKNG5KxTYJUsqZ+7Jw%0Av6891rmzIBpYKmbHFY20jjFRrUzaBYiVAiKEgB9Dm1x5Ut4lC8peuC8Ll8uF8esX5nni+fm5+a2s%0AGFOgOHwDBpZlYQhTa1J1mqXsz3Zdmv8KtfljHe6vHvZ6PTU+XIvGUgrWe9zh3tkDy8gaPbt2dpc2%0AQsoq1BhoObxlrchk+6PfxhFQkMZEDny9r1IQaQqfZxh2WVSt0nTYQwFj7Q7QDN6xrTLMECafF2ZZ%0Aaabz1snnkvqUhreybRvX67UXt8/Pz8QYhZnGnvii70GBKmWsHI27dX1B3Jsgb1sjbAjBMU27t1Wt%0Asm9IUlsg5k2AwkMU7M62qQRv+/Wx1uIAGwSoU78erGGYJFVoGqdd1taYGlr4Ghw2SFpNNzfHtXVU%0AyLGQtkwdwFQrQ4ec8M4TV6lvUsoMAwzDLkmd5xnZEuyHxkT/XYtGfV967eYG5uj+oo302MAsXYva%0AXA0hMI0jW9uzYE8pvN/vfP7yhbfLO7XWD6979K9QcOIIqCsQW2JkjRvvl3fZDxsAZ5xtQ5osceRG%0A0la2GLlc3vvrWev6ZF8BPDu0vazs0c2lSPG2rrmzhGRoKGCRbo0ppQY27cENhUIqFUrGbElMfbXI%0Ab9doPg0Ea6lG9rT5/MA4iUfk87MAQV+/fhX2X2vGwjDI9NYFciq8X6/CSG7x0s55Tqfzfs7kQsqR%0Aaizz6YR1QfzTGiuimj1lTu9rbL4cCs60Y6SzAkDYcroGjmeENnx6Bk2TazHslphMB5mtFcll91oL%0AA7XKe3EKnptCMbtHRx+o9Dqj9tj54xmlz24qWUB2Y5rAbGccHKf+H1lzytJqn6nJREtLAI5xw1rI%0A2XVfDbmnMmz2XmRhPkhwg/OemCIxJS5XSRcDYUPNwwjjwMPpvIPgLJSW9HhknsUkUhgDbHFj2RZs%0AdtjBNc8Wixs8QxmpTq6zmwYBQHpzWaEKa03WvBgbG2twjQmeS5FnwuyeVfswp5ILmJyJObGliNsS%0AISRC2CXEskdsvTZR8ExrD6mxUl/3xvABeJnns8jvNmEubKkNGloTmnNuITry3JzmM6fTgwzpCzgb%0A0FTeo2RGn524RWrOFLuHQhhjuiG/AhkaN6/71DjuaY3Hc1Pvk8qab7cbxtmWzLYn1R73XG8t3nqy%0ASdKgJ/E28sb2NNmPYBA7IzoV1FtH2RkaSFQru9KggQNhGDAII8p5twNCHTBrqcKHGnZnjO6ANkAI%0AatS9r/dqDJsOXNq1UK8r3dd7/31co8qw6YMXJ1N/L15tOYsxfm1JwbZUXJBz4b6u+M7+E3VNsICR%0AvlkSvgzVVKwXT65aCr75qmZTyRlcad5xde+JClVYeCmybpuYN1tl4LTPbSXRW1IKDcYEzAbeWaiy%0AH+Qsw2bfnxnHctmIcff90+c559wHVHpNYO8fpIa0kCxVQXDTPF1brVwaS927QTOmWNXfM0hNrmxk%0AZVfndo/HcQYUzDT9PBN7HQPVSi2iiXTlyEJuTL/fMNZ++/WPAQhVYZdIjJyYh1lr8HhERmYa4wFZ%0AxMPE6XSi5Mx6F8NT8+Q4PzzinGVZFm63V369/4o3jtFPDGFEDcN+9+23svg30dcrK6Q0MKA2QWQp%0AWczdLDhvCXPATwEbDNUUss1UX6i+tOjyRhkPYEPAVZmqz38MECpLWqkeNpOxU6W4iAsVN8piLyaz%0AVYg1kkj4MQigUgpDHTHB4AdH9YZsM1u5kVeNdVyJ24JNFR9OMql3ledvHglh4PL1Rr6t1Jqp1pBL%0ApRah3Tkj9LMhFPzsefzmzNO3n/j2j5/45uUb5oeRZbnxw19+4PVt4OH02CUjKW7ke+ZyufH+fmna%0A3MLgB3KW+LwUhWJ/Oj3w6dMn5mkmpchPP//E99//yL/93//G715+z7/9n/8XP/z1e1y1PJ0emMcz%0AaUmQLJ/C2FBSSV1wFqrNBA+nh5kwTKRaeL1d+Xr9ym27UQO4wYOBHFfSWhkZxECXSiqpy8VANLXW%0Ae/AGU+S//TBgvRi0KahhTYuurDpREjNf6wWE43ph2zaenp4Yh5HPv/7awMV9WqnzMFm4HzWk2jgF%0AJ0VaipEUI+uydEnMliL3RTwZlA1SW6F8lJ2oMZluXscmzFhwXpB2igCxKTVAqBSGwTEGibM2iLRI%0AQCGZ2oSWyFStYRo8cRx6EkKu6nXgRaYZpViyzmODx/h9kqLMlnEUQC3VxJo2XN4n26UBXcdm5Mgi%0AqLVi6s5EkAOtYn2glJ2BYQ8Fxn799wNW/14bVpViaLF0ZAIokq9NloI1GPrBHYLv7Imj2eGeCtCk%0AZ9Z2YEjBIwW3ZD+79eZoW9c+OXx9fe3N0ZHNIolUAgho0dSn5VsU6es4Mr28sC4rP/7wA8uy8PT0%0A1D+ndY5xnph6sZk+TPi1uNy22E3tQpN6aIO4bRu36028ElrRtW2i5/fDKMVJTJTWyPy2wFUjYBDf%0AodPpxH1ZuvH7+/s78yyUeOskPt1SqTmzrGJsPY0q2TH7BOvA0uhgYRZQVunDulbXdRUm+4G5kOt+%0AsCqoh07mysepVG6SPaAXFDFuck2Meh+p9EWysSQWfte85yzGklpUSjFo+qRq95Vonht+964BOiuh%0AtImd974Z2rc0nhBaESKT02mSZntd7lB3wFIZf9ZKWocfZLKZc+7pcLKHwX0R8+jfsqj0Hqspuxbk%0Av53oKWirkrgjkKTN7P76Q58Yx3XbgZu2nudpkiFPbJIT10w2DwySUkTmdDqdcEbo87axhUvO/b17%0A78EUbPCkFPt+cwROevOqcuJ2j0CajaNcSlkw+lmV+p0O+44+N2oIrp9VX2fWdNPSPJMiXc6n5wcI%0A4HQEvPWa6t9dr1e+fv3K+/sb1rnuH6S/U58BpbHnnLv3zjzPci6aXXJ8u98Zcmae592TrQhQc/TK%0AUsmZNjm6H+v+rg2dMDEcITS2yWE/l33T7hIFI4bC+nr6PdbI4E+9+WRdtzSwvPsjGWP4/OVLN641%0AxvD+/s7r66sAF3n3utL7JBNxGaA4J0zHXHZm+zRNnM/nHgqwbRvX5u/mGzjhww6iliIMEn3ej3IW%0ArSH2z97kKN4Ts9Q2/XmFD+fccbot915lY/Qp+Dw74ihsoSN7Im6RaFJnbfaz89Cs77+ndEConyuH%0AJlqvs+6B+j6PhuPHvVi/nHfkqHuF+o6KtCg2j1DvxOxV6nnxgrTG4oIyouS6zfNEyIHr/Ya1uo/L%0A/jY0M1d9r64xWdLh2msAwbIslCogei5yjjjgdr8R0x5RrmtgmCeGeeqfSa5tJqeNWpKwsazFNhDm%0AdDp3dvC6bng/iDVDGxita+R2Xz+81/66MfL2+ipysxjpVJu2Nqg7s1teT9hB+tl1XW3bJrIi7xmG%0AmcfHJ3wYiCmyrWLSPI4jsexsBjXPtkYBiIJ3Qcvuznbmw/Blv77Hc0El+boGcs49El3OtdDrSj0T%0ARQIUPkj2a61dqnZkeOv12tdFCxcp5cP7qC19U8+ffi0Rol6KEef/3vPyWDfVqj/rW6DFzgbdzzW7%0A/12TSOn70PdnrOuDNv05MZDea+RjzVZBfD/rLhc+sl7q8bof1qCwCR3ZCFvn+DwHuzPITQP6r9fb%0AoVbfz9l1jZSSiGFisYlgBeQPuTT/Hk8thlpXajXColbmU/XtfBFA6L4sPS3ODI3F2M7jXAqmFJQx%0ArZJEPct1SFBrZfDKOFX/HQVChamuQwm95l35kPeUN1GZCIBfjPiLuQac2eabV8kMYRCguWTWbe1D%0AEMp+H8ZpYjjUp7tdQEsQtHt4gTEHtnrb8471lvybb0+nshv/869/CECoAjihg9lqMdl0RBCUhm/F%0AYyNVqBZnmiQgZi5vF8LgeXp54vHxhW+/lSLs119+5Xq98XR+kqjy+WGnoGdpbLdVNrK8KXVfFpYN%0AkkK1bHeMq7hgGacBN3rc6ClOIjqNhWoKsUaheg4DYZLpbMkJTCWYwNmcmc1MdYYlL0QKiY1sEyGI%0Az4uzVhYCkiCVokyuY5ZJss0GXyymMXvyltqE0jNNgXl0kCvBeOpkGFMlnyvTaeLpaSZtmfv1zrbc%0AWe8LOVfG0fDwOHI+T4yPM+NpZJwH5seZ4jdu6Y3hNHB+PFFK5YfvfyIumT/9/g/86fd/Jj3DD//9%0AJ9JWuF6v1CTmyMEHxmEUk64H3xuQ2+XG7SIxqNuWuN1W1vvK6GcGOxJOA7YYzOCovhLOA7M7M84z%0A97wQ14wz7fraTK0rwU48PD3iqCy3n/n1/WeSyZzGB/xgWdLC+r5iF8swBlJJLMtd4gopBO8IfpDN%0AyHhqEqRcJSvCQFHwIPf8q9JBgFmm1EOgXirvl0uj2u+gg23pcjFmcjPHVdRYNxjnHXF9F+DJCiOj%0AlsJ2X3h7fZXGQriF5Fr435NtAAAgAElEQVRYU+yIeMmZNWVSEl8F72WKkVMmxrtEK1rXQJ9GYXee%0Ax6czBZmu1lLwpnk0VMM8TvIecqWkSGibJlkabjl8dw+B1GiQaRyYzideXl6w1vHTz7/w008/SfSo%0AE4+GvQmXCGtTLGH0WFep+WDiaQXp1wK7U1vb1MOwU2D1oAT1XDGUbZfc6Matm6dORbRg0qJAaa6g%0AFPGWVtOu9TRNnQWxxUhwnoeHBx4eHjifZ+73O7fbjRI3jLMMk9zbWjOlJImLDDtt2XkDRUAk0w40%0AnZgOIci9tbZLwXpjUArffPNNb5a7AV37rHrYAb1Z12ap1oprQJIPgafluScJKbV6i1sDOnfPotvl%0A0uUqxpgmBRAplnO+76/OWOaWvCO/j15U6bVX76DcfBrUOyjGiDMWrKQIeW/xYWacpbDLVRhJX19f%0AuVzfeLifcN6SWyKUPAelS6qWZWmggzaVezG8T9f3Yk+fEQV7Y/P/OJ1OjJMU8CENHWTL7SwxxpBK%0AlTXUDNOtsW1yJElOIQRJzrwtVFPxIWDsDoKZtjYMrjNPpIj+/6h7sx7JkSRN8NOTpB3uHldWZlZ1%0AV89isMC+7P//JYvFPgymt6/KyggPP8yMpF6yDyKipEVN77zWOBBIzzjczEilqsgn37FISkdFHHz3%0AYuDCZlv/6uGglGQ9Ya01gDTzCsLumy4HQA0JrWHzYZWf5CUj+AH2oPdYTeZ5mjXEEc6FLq9ybhUT%0AyXcE7+/YdXvgR59DZbvoNVfD4X3RG0LoUoR9c7q/f95FFt429MQcjRx31opnzNYAh8iJQikVrMsK%0AA3QPHFRupp3h5CI1CNfPaB1QWsVMW8G8B5ynaepeKArUKgim8kq9/hqfzCleY3/+9lNg3vu42C4y%0AjX97e8PtdgMR4eHhAZ8+feI9wOnk2eN0mDBfCWmZUVvD8Xjs+4AyM5mVYnG9XvHbX/+C3/76F9zm%0AGX/+p3/C4+PjDmgiYYyZvq6GISJGXgcqvbgtM2IMLKEW3zg2rs0bS2dnrs37Wel71AY+LlIM8zOw%0ALAuzniQFz1iesjfx/rOWpf8lFaS0AoY60AFAQhakITC4Oyt+ZF1p4/j+/g7nXE/SU1BYmycAGOLA%0AZ2QTQHlZ4ENAGAdM44BHPGKaDnLuCfAk9ea8snRoHEf4KClG4pmjILV3DqkWpFuBkb3Le38njWQG%0AJz9rcRxwuV5R1hVk/tYTr7UCY/i/OTeUMqBWHZyw/IiBkkmevW3vTCkhlXswHQDGOPZmTpsjIIOo%0AdEBoDyjqWeo8y5x+nFyXxnWBnml7tpC1Du02I5eGUlK/d84ZMYlmEKi0ghA8vPNozXLwi/U8CBkj%0AcinIJWFeGIDPiX2dVEpjqCELo0RDIwyxJMRyu92fXwZ9UgfVFIjoHmgly6S/o17SRN/7xm3Sxoza%0ACnIqnZlwPj/2hCNutm3fZ5StN16Xvh9ygwuAWGrVmaWFw0W8Z9anNRbeWWSwXLok05vlkjKHplgG%0AhObrzGs0M6skrfweS6mgCrjgEeMAlALiZBox3hW2GCkDdjtnue/ZmNsqzzXEdcTd2t0BRboG+ykn%0A57XK2qy1OB6Z2bWX4vZ7IyzunDNut1sHx/V9KDCpv/aA6l6+rGzW/fuA2fwh93JdBdX0+z0THcpu%0A806Y8q2/DwVyjDDq92ejc56Zu/J8DcMgvQOhtrKBvfuhS2t9j7kDl2Bg5bxRIOrHAU0hA2rck3Ny%0AJXV2vv69OnCfrnsBgZ9bHmIUGHBICAigEGGthyGCbcKOpYo1lS21rqnUlP2xbGvIrsKYDIuGSuz3%0AxXVoYMVFTv1+hxDgrWO/1laxzAuWeUaRs9cJaFRrQxwialPZNfdbPgRAPksHmqyBCx4kwz6WvxKI%0ALCej7YJwmqyLkjO8sUCIXO+mjMfHx36NeWvYrrcOYvS8McZw+iMRWlWp9CaFH8bQz7Qff/HX/790%0A7O8CEIJBB3+s0L+Zrlh5QQvCZsDT17wmzG5Gqw1pTbheE27rDcVUFGK97+cvX/Dt+RkvL+94fnkB%0AyKA+NBzGEYfpwNKtBqSQMBuLVUBpImEnGQ8XHUJmdHs4stGzdWBtrwd8cMhGJ8sJ3gbEwWOcIkJ0%0AaM2CgkyBq4UzbDzt4FBMgx08jo8nHM8nMEWaUFJBbZ41iCgolDnu1rCJZWtCmaOK3BK/1xBwmAZ4%0AibQrOYNKgRfGwmki1DQgrxnXI3CdG8bmYAJggsEwBsQx4nCcMB4nPlh9w6W8YbkumNwR1nK0/O+/%0Av+Lf335DvlbY6vHTh1/x5z//b/jl5xUvL8/4+vvvgGk4PzxgGg9ywFqczme00vDy8oJl4cn92/sF%0AKVU8np8wDRMOwwSqhNEP+PLhMz59+ITBD6DsWKBSLEptWNaMy/sVab3BlhW37zO+Xp9RqOL76wuu%0A6YLhMKLZiiXfUAGQA6pEmhtncTwf8eHDBxgLzLcbm3cnmfw3RfMJrSWQNfCeD1U2L+aJinWSaOTQ%0ApVvaTLy+veL5+Rs+ffyIT58+4uX5G/KaeKOWZX9fBOmEw4GIk2CMyDKEh8qxoSmhELva+yF2qYB1%0ABqVkRqjBbIDgObECsPBeDOS8QQheYl09puOBp2eFTYmpFKAK1Z6Y9hqch4mBGQGWzY+VXaBeM1yQ%0Asvt/jAHH4wmH8xE5V0zTKMlWhCWXvuEpgGC6sSNP/nwMsMFhnEZYz9Rdjg/ZDieVMOkhaC2be+9p%0Av60Z1JR4PWObOu+nkp0FJJOm1ppIHDYPC+De90MR+2EY2M+pbj4ae+8FLY5TTqhL7QyhKg2J/tx1%0AXRFc7IW9Fs0KBuxBKtXFExHGYcAvv/zSi8w920ULOgB3hU6n4svBphTiz58/Mwgqhd+yrlhWnr6Y%0AqpN96pRo9k0gYWlsqTDA5qnUaoV3HofpgCGOXQuun5Mnogm3yxXLPEOTnHJKeLvNqEQ4HI7wQ2Bd%0AfQwYxoHp2s7h9e0V67Lier1u01RnQaXe+etwA36FShhCCB3Y6ZN9CQYwRoot+TMFEBSQGESuZ4SW%0AuyyLSB12CTtuY4UFMbROy8rXfMfQg7DC9L5sBsXo/88ykc0AdhgGMaTngoxZmLlPlrQA1bW10co3%0A6QmzRCyW27IlPQEIQf6tFic6qRR9PzVCRb1bU5vB4uYdoNdMJ7PKqlJfAYALlsPh0EGhzt6wm9+M%0Ask80hVD/vrLetMjRZyil3Jk+6M/45vPkPJ/lpXIh7rWgr8DcZjR5j9z4ETx8f39efs4wDBjlHrxf%0AL/2e/yg1vV6vvWnQP9f3oXuFMaY3LCklTuUptV8vZRZpw7gHnLSJeXt7A9EmNds/5/qZx3HEvCwo%0A69Kno3rdmEXEEqrr9dp/73w+48OHDzidTl1Op/dPnyltaPYsNf8DcLdneejv62vsWUb7Zm1v1L2x%0ArTbGnb6HdV1747N/lvcNJO/DyjTdGFfOBVC7l/Nqg6f3VL2WWmN5tnMOp9PpzlckS7MDs0lSCOL7%0AFoMwukYcjydYY7GsM+Z5ZtZm4XTWDkY5J/HcdQOCU0a1W3KQE38M59g8nb31ZFItAC5VlVBvAIM+%0Al/x8+TtQS19LWSZVmGN6zjHgsAFLGt/dKxdjsdQFNdQOgug1bY1Qabt3+/PaGNPlnfr7+hyxbCix%0AMbE0YzlnlhoCuN5mtIYN8FOfFeNhbehgZwh8dlCrkj6sLGPeE3PiWHQSwIR9mYAgdUfK7B9ihMlL%0A2FgePLS+94NxXhMFN+ZjqyxB1DXfU8hq64CVfsXAcumUDYg8YqAO9HPq39B/PpH47Yksy/uAGMZ+%0APZmVkLEuW3R6v+4ySGCAd3tWdS/aP0M8WEL/N+wvqWxZ9iMtmeV4Vjx0mtSTrVZUAX2N2UmZ3GZw%0AHGTPUnN/TUNURnoHMOy2l+v+BeAeiKgVra279df6XsFrTIGaAdZz4AMb3i+w1iDGwMN5t9W3/Xra%0AneeR3TzefgQzSUKI9nv2/t8pgKd7jP4MZw2vW2Uo7RhCaeXkXfeDFMxaNWre9lllCRoYuMafUUH4%0Avj8Cd8ESyqayMgDR57ERpzFvH06kqJ6lr/szYZMfcv16OBzu9nDn2bcnBmZirimDiJOsL+9XNs+3%0AzI4J3iNlDjXRug5mYx/5EDASe3YmkY7t63hjDGBJmGm8Lgb13XOOcYSUsAhABzlDgrAHa7MypNxq%0A/v0wVaWTfV9Eg8Mu9c3aHQjO6ac8ICQBuR1a4YCfYTpxEEspyCmhtIKNEHbPTqy1ArLuQAr0bGoV%0AqzYMZvOO1Pe+H5j/Z19/H4AQgNKKPBTcXOTCtHqnjAWZWhpjUHLFfF3A2gymr13er5j/+z+jmYb/%0A+r//V3z56Yts5gl//cvveP7+jNv1hmkY8fnTF0zdH0AmR87ANdGGOgsyQKWKCRNCDLCDBzzQXEMR%0AZgmbebHMLUSPaRpxPEwYYoAJBk6QwjVnhCPH0oUhwHiDLBpJmIrSEkpqWJaEkguoMrraDKGaAjsY%0AOBtgbYMfLEL0yC0Ba4GFQQwWwRsYYnlCbgy4RBMwjF6avBWFZpBfEc/A6eMHnD8/INuKJS+gWkCu%0AwRxYd1lKYQYUCMtyg3UGTw8PeIkXLM8Fv/3zV7x/veCPP7/ij7/+Ax4eH/EP//hP+PLlM3LmJimt%0ArCMdQsTtcsM8z8g5M236dMJ0POLt7YLgHVy0mPPMDKfg4Q8BH376iIfTI6g4gCyIHIxx+P7yhts/%0A/zNSLgAKbssV88uCRg1u8Dg8jrDOMfhjnVBDI5oljNME5y2mw4j/8l/+CcZa/Me//weef/+K+bqI%0AX43jKF8DZoxR5Z9jRBdamU7rpBEewsBFjzE4Hk+Y5CD+6++/4ddff8Gf/vgr/vt/+29IrcENnG4C%0Aou6bshVIEI11FTYcg5PHaYTFI5wxeH1/x22d4b3D+XzE6fwgEc8OKbFZ5jAEDJEL/dik0bXigu/d%0AZs5s2AeGDKdo1cJ+UiUlUCMksyBYj8MwYhoGlFZRezKBRV5XlMKx6MGLmWaMGA8jfPBIKzfraV1g%0AhMYYnMfamJI/TSNOpzMAYNFYXs/G7i44xCGArLCA0ha/2gswKSD6QZc5Yl0lUtYAh4En03rw7osJ%0ALZb74deY2p9SwnRgE0nvOZZcp+pKn9fGoOaCy/t79+3gyeu9+XNal57MYx2DXx1QIp6e7VlJ2kxr%0AMaaN1/V6xeVyEd+HEafTscsp9lHZ3aQQwLIsvfhXJsI0TfCSzqX3DrsDz3qHyU1w3mFelt4gxGHA%0AMGxN07IsHFULuit+GCwIUrw5HA9HpufL4abNSc2bl5LKLjUdLa0JNSf44HCYJhjHuvFaK4w18MFj%0AOoxYy4rrfAOZhsfzA8Zh5GQHKVi1OGG5287gWAopBY5C8PAyUdWEGC1wxnHsXiy6djQBIqUMA5Ip%0AdGMvkRDvZFDOOcAaLLcFWTytQghoAFLaEjz2LAUFzdTvq4h/QYwDrGU2Dys9N8+DDkgJmL2BozIZ%0ABDBIw2bM3nx95xFghBVXtCHY/ewm/hC0FRvdr2a5T2XJOWMcBk7Pk3u+f970s+6lVNz4xLuJlhb5%0AKaW+xvaymT04sUh6JGnEtFCrnfewdvNX0fWntYa1vgPuncUgsojuDyRU87SuoNZgve2yRQWwdP8g%0AIswCcO4NO0MIfcKvjBPdA9j8lP04APRULgXweI1sAJkaeOuEWsG3uzUn6+J8PoOIcLlszbY+BzyB%0A3GRWzjk8PDx0sGwPhOuX3rN1XftrppT65zs/PtwVsr0hEDaYAoa6/vgzVKS0gH3u/lZioc+hFuLW%0AblIPb91dsa5FPxH7urTa+mdRKa01DrVu8h19DhT00OZC15zuUfvmTlmaRaR7+8CCXEo35B7HA1ph%0Abz2tx3NmMEgn/LU21MQArfW8f9a8sQn02gFGzjbZT4mlb0SEZC3SumKNEXAGrTIbuFaWmioIsr9G%0A+4EHg35NUqo28FHvI+8Z7e6ecJMB3JYZYXeW8jPM65AExNH7vgeGtv3qPkbbSkPFhYOBdRbG8WCo%0Ayp43DFHWvedkMKOpWzzdVUZba5spviGgUcG8ZAaBSsaaWNbUgQciub6AoYZWMt6WmdcpuO1w1sII%0AEEUgDOPQ92Ri+rg8J0nkmoDByNLc3edkNozp9UmMEdM4oLYMQEFmZmbq/tJVDNZirQnU0AcyYbc/%0AEm0pZXtWZgcbS0GtG+ipz+b+/mrdwIOHwJJs6/p7MjCIgZPyGAidYK1DLo19chwzBakS0rIAWq8F%0Ae7cPKRvTsHYaGpGh8iUFOXRNKiOK18HQfxZLp7a6epMVm7u92For9T170bHnXkCMAYfDAcrmbG1j%0A9+hz/2Mwxp5dbowRFtO9L9J+kLkHkxYxF8+ZE3qpsXXDmlZ4kQdzXVEAw0nJ7Evk+vNVd7IlvTb7%0A+0eNQNiSqPSz6LWtkiTmxFOQwAoaAoEq3X32JkNi63wHPPbng34uPcv1e72H3gWM44GTtErBOE1I%0A64q3txfcLle0WvH48ICPHz+KaoLDbrQOKLlgXdi8XM9w7z184KReZZLWyqndxrFsN+sZZB0nvMat%0ARlZfKZa18llL2AC8PYja71Uf3ooMdpeMaY1FMxaNgJYLmjESkmIR/IAYA/sHCZlD/4yJL/Lv61bX%0A7WsfBpIFCPVDr7dS4uEvCV9Bz79+Tv1PgCD9+rsBhKgR1LHSWNuj40Cbfk7ZEmxwC6Fye1hw4b7M%0ACc/fnjHPM4IP+PWXP2K5JtS14fvX71hvC8rKxeM0TjhOB2ZRNE4Lii6wj4yzWFJm0+nGBp/RR8Tz%0AgGoJ8zpjzQsoN8A22GYQhxHRDbDNoaYGFJ6igwwqCoZDxDANfHBYwvvtitv1Dd/+9Rm1NYzTAdZw%0AAxB85O8robYMQkP0FrD8mUNwMMWJsRcQvYGzorlvBWgVaEWm2Alrqbitr7iVGXNZUUPD4TzAfW6w%0A0aJVfs+BLIZRotSzhSkWrnGyQagBaVxghdrgAayvC/719v/iL//2Gw7HCY+PD5zyFixi9JiFyUAH%0AwjovKDkjepaj/fSHP8CHgNvtht+/fsXLy5uwVhyWOuMvz79hyQt++vwLfvnDnzAOB8y3hHUtuJUZ%0A1VfYI2+KtRmMp81U2DoGJ6wkCnGQWmHEGMTMFyLcLu/MUnEWh+OB0eXbyhRXw8ZggIMzsgE7y5/f%0AANQMG4dbA+8DjkcP6z2s9ci1ItWKZc1Y14QQBhxPJ6R1hfMOUQAVzQbgGHs2alzmGSWzOR9vXhbO%0AGlA74ePTCdd5xpoz/BAwTAfEYYSPkWn1rSC6gDgO3dcGho2wjbMIbgOEiNj8vLYi5uoFJlegVLSV%0AC1xDwEqAOVXUNaHVhmkacDwcUGpDLqs8nwbectSiA9M+0bi4otrgYDD4ABoIIXAqoIHBNI6IMQiu%0ASzCJH/FKDTWxDK03MI2Yri0NkDUMxJaSuwcU1Qqqsv6J01kOhwnfv7MJsTYs1trOtiIinM/nvtlq%0AcRJi5AajsSximgasC5A9b8xD8IC1MM6gijndmlc4wwknfBizl0ptDTVLkWYgcrwJp9NpS4igTc/N%0Aha76kWR4H6UA5E0wBI/DYcQ4RKzr0qeWTFP2CNH3uHOCxhizn1cc+Hm23ovvAh9qKScs6yr+CVx8%0ADZb16dy4SDxpOTDtNyc4P8CTZQN0awBj4XxgeU4cGCQhLbDF2I6xbhhDnHpVCSGsKKHCe/YVGmKE%0AgUWpFdP5CO8DcitoVX2XGBj59OkLamv49u0b8roi2oDgAqIPMMPW4HHKHH9Ovsey/qWQosa+Sk0K%0AI/61pYoQO6ADxiBE1pKXWpHXAm+9mBQ2zDMDkdGHzuBIbmVpcuLr2/ImPVRZ3t4rRiPcAXRA4Xa7%0A4XK53BVWTQr9PTuNCxeeBu6lG50WLh5myoTLJcN5LkRKLfBiwnq73QDR0C/L3OWzXFBzs/v6+orj%0A8chrWBrg1lje4gWIszu2in5GbbIBLURLZ8IwUJTAlHgu1jdpkcWyJHjvumdHSmo4y0wBNmTdSoVG%0AvGcUanAkr1cqcq3MCLMOPkR4T1BmsJPaI6ic0goDqhROzVs2SYYftxSnWnldqbEpm0AOnU3CzBcu%0AQnNmrwFjGaQz1mKcDpgOBtM0dT8SvU/KhprnGeM44vHxAafTuXv78J4x3BXje3DIx4Dj+YwwxDtG%0AmrIxLpd3vL9fmL07L2J2qmu0wpi6azogwICBplgBKtHg+mVdVhQnQGFtUseh/xckKYeBh1WQpKo1%0AreDkoV1jQVLzSANClf3rIM07EVAs9bWaM3v3hRiQ1gW1ZLRmYCSeXhky1nMUfGmN5Qe1wopUUQdX%0AAAcKOMsJP42IDfQlKhxAB0VLI6APnyysZzPSeUnIWRelJPG0glykUbcGsnWzr6PRhnczQQYBhlim%0AXQmdwaH+VmitG9ymlOCWBWEI3BCZLblG98M9W0iBa30GrXMYxtjB2j04zOBSg1WPCgFfSCLhfWAP%0ARh8DnAtwrcHkDFNK9wCBiFJIZF16r/WXvr+N2Wj6ma/vv7WGOHBTPo0DnNemfW+6r1HzFoTY7xNL%0A3R1glEXB1xXGioymybCuotmGNbNp7e12YTmvqBhYnjFyTSg1y9YUO1EbQGotvk4MeiYoC073U5CB%0AMdz7wDCTYhxHBpZI5XZWwG8ebJCAVrqPplIQA3uOat1kjZXzn20olM3AYBmvPzWk9T525tSaEkrl%0AtDOCQW3CuHRW6i6uJ62zIBjEQVLdrAVZg3lNaKwT5MSzEERyw9fGGt/vqTHiiSJyJZXpVGLJIIhf%0Aywl7mFkmhFK2BEoFC/h7wNofmWh8PmwSr81/zDvdxzZGrpq3K1CiZ6u+lvq4KeDBYPHSP0+pJOzr%0AjFK43uYI9W2NcmCHwRBDX7s5F1k36sllkWEZ1JYEXWpG5K4SuGQdBj8ghL2E0/R9mQw2lhVEuleJ%0A5VmGEwYdrLAouTbUfbo1Dl7KZQU1lhgGsWppBGYrOt9f20ifpJ9RGdmc0MxWCEMcQdiSI8dpRMkJ%0A1vO+PF+vvO6owRnCEDamfBOgD9SwgrAKYxDGYDoeMAwBpVpYL89K3cmuiZl6aIQ38TMtui9Bwn1a%0ARQNhmWeutY1hxYLbEn5B1CXofA7SlpEotJ5GXA/URoA1qOB91VjLA29jQcayT6T2gDBcOxuW7FFV%0AibhBEL9DBmAtXFEHswbnNr+8IkMI5zgkQOuOumP4/8++/m4AIU0TU/aCtTzFtLsCuBY197Is36mQ%0AZgh8ojbgdr3h9fsL2p8IH58+of4D4fJyxe3thrysAAFvb+9YlhlpuWEcB5bnGMcsHGMBp87wBmta%0AsKaGbDIccWx5JaaAUmYjaGoNqVTUXLDeZhgHWM+SHGsdUma6pB8C1pJRafNxqYXTOIYxwgcPll8o%0ADR/bocBmKWgFQA5wZBHgAWowTeh/tQJoiN4B0rT64FBrArkKCgVkKhAbql+w2hubZKOiuQJLDojU%0AY/NqbTDUEHyECTqlsqDJITSP+W3FfE3AnHB5e8fr9xeEgcEONzjMtwVjjPj84YlNVQnAyBN4asD5%0A+IBxnERj2nB5f8fldmU5kiEs64rLZUEuhF/+8EcYeNzWGZflArLAeGZmTJNG24W9abDnIhJMD6wo%0AKDXBGCAOESE4vL+9yVQl4OmRdf63ecXtyolJORfEIWIYAoK3cJIARq1IcccUQ4KFbRUhMjiz5ox0%0AuSDljOv1hvPphA8fP2CdZ8SgEhqPqDp6w/fcO4+yCjWfGqwhRMdeOAZSkBaWtRkxZ4bzMEYpg0UO%0AbE5iW6VwdNaxLt40oBIKtS7pAUjMVhnwQW3sU1CkwDFs+vs+L0jLCnx8wvF4QKkJpa7MOrIG6j9i%0AtBKqO38gsHyNEFDKNqXgGPrM85SS+XvDca2NGkzZJimDsyDDz5Oa7LZFZCi60dUtYcfyzbkrGlR2%0AokV/KaV7ZKgsC+CJk3EW9abpV8Ki0CJMi2oQUlqRsqSFOYNows7jpGEcay92rOPo2Eq8h2n8OVNI%0A7d00eIumPPSpBBcraweO1pSEfbX5myiFnuUiDsMQt6m2Q/cMqo3lTuvCzBxt2NkwlwsGPhA9TNuM%0Arq21yKVywysSKvZf4yY+54piGkrdrmeTid+ewg2gU5P5GkQBsbioGMeJDSSNxH6WzPHExgC1giqb%0AXh+mA/5afsNlWTD6QYD7TebCU6WMYeRrUSU2XK/hHjjh67nuDtDt74JuIttKwlLhtRaHAQcpanLK%0AGGLszI2UEhIJmKDPIjZZxEbz3WRTCkj2Kd5umq5sGGUw7KeDwEYX934zJO8m2LVyos+OucAFcOTi%0Ar9QuR7xdr/1c1uZqK67NrvizXcLQpWJSLIchIv/gNaL/RgEhLswhzQ6fieua7gpwLjC5OGXWzJbM%0AqAUO/2wxZif1HtylFe2ml9QU3OICiynWGt/NvzRAoNYCbvdw9zN12jY49UYquFwufV3oJFolUsA+%0AWQmd8l0rF8x/M7nGxt7R51Lv+7quuN1uOJ8vOJ/P3RNoL9VRwHueZ7y/v3dwY88G2QN17+/veHl5%0AEZaex+l8EiZZkKQg7JpJLkiU3bBnkejabZVBAq7XNnPvRgoOyc8SkMhKgb1vuvS/Znc97q6jNO76%0AtWcUAWBpBffLvRnfvvi9LTIU0Ouj03h9Vjla+9h9RrTptI7T5K7XK5qkaxG/4d5gEwkrrrDPBQTY%0AMtb26TOESaJnbu3XV68nJ92pf5W19s7wvgjg5o2FDRsras0JZIEgKYP7/UOv4f7+bexWgxADDocJ%0A4yDs1p3Btt4fb1QWpY1rg7Femp7tWkCafdNal8EAXMNYK4zftkmu9n4r97Kz1tesMoJZRpuRsoVr%0AOg3fzLb1vREIVu5vzhklrVLHjoiADCwaB6wQbSN2KWOMYXky7yva0Ltu+s/lQEUR+SDvQ74PUEBA%0ACPoZ3d3+oZ+N2VBsScDpkiyVa7rf6DOhYIzuH7JeamP5GgwnKnWw14ucqG3Pu8qbuU64f974eyvD%0AT75vRNQB/n4uycHDmKgAACAASURBVL1v8pkkwRuwBilzwEQjTYlkVpHzLPvbr8V+LkCHlwJCCBDZ%0AamObDcfDWCMeatqoR92bOztIUnrNljKmrxfC5lXXU9Ag/mFyRvKaRt9z96zDvT+jrktlIOsgpoNS%0Ametoaix71GdF97ntWhupSYRllJV5q+cSkNeEUqmDgkQy7zQNltjjNITIXoU6dCFN+GNAuYNQxnTw%0A3ci9VlCDTZ95+et9ggAbad3SzAL4+rE5sem/r75yyk7e9mVlR/He6J1HQ+3JltZatoZwFsE7xMCM%0AQvbH4WezNouccmeRk/dIJTNbvxb28QEzl5UtBGNAq6SWSh8DAKWyL9z1cu3sImU6KUvSS6/XWsO6%0ALAA2nyhlau6VBlUadd5LrIxhFSwHUNhbyBJfp0YCtBqgUANShrM8TNvuF7PcrZHAD1kT4U7RX2HE%0AI479XLdaMCfA9KUmsjX7vwogpBMHuTHqoO0cO/obGHGhl0NTCkmqgs4RwZCRwj7j+dt3vL9d8PHD%0AZ3z+/Bk//fQFv//2G24gbjDeJJ42EfJSWMJjAAuHZRoxDBOGkRMfCAZLWvH+fEX5VuGix/F0xPF8%0AhIHBmhNqSTzpRWWPBdvgIpvX+RCwpox0S7i8XVHRQKZiOAYM04inp0eU1nB+OCMOY6fr1tqwzitm%0ANGE+sGmbNRZtFY144Q2iNI69J2k0B8+StSFGhCGgoSLkiDEQvAnAAAxxhG0WrlrkSmiZ0LxMLI1D%0ApYYlZZi1snlvcyhoCFNEtBMGiqj5DTmzdI8qISWZvnqPWAl5ZfnbPM7s90KEXDO+v37nB/Nywfl8%0AwjiO+PXnX3E9X/H7X3/HMicEG1Bzxb/9/m94f5kxv2X89OVnrKlgvWVYw82+j571kt4hBJlqylRy%0AkKKfH6CKUqXhHweQEa1090HwiIMFjAPgYK1HShmHacQ0RngnU5zaQK2wJt3yoZ7FI6S1Ahjfm731%0ANuP19RUPQoG8vr3BgBNv4uD5PkETzjybWzuDWi1qZs8oISkDaHLwVzlAFrSVJzQ6STXYGhbrGNm2%0AEB8B2ponLbC4WSpYV6aqK53SgOAMgSwElGi4Xt9xvVwQB4+PHz+gySHmnUOu7As0djkKP69rSgz+%0AaSFn0E1Va61IOcOua5cCFS12taik2q+l8Tsau+PkOqWdNmk8uQlhYHQvpVLD1vP5jHEc+wQ+hICn%0Apyd477m4lwZpmiZ+9mkzAdTGWuURMAa5MptinmdunAxwPB92k9WN+WGs5b9jDcawpV4AvPcdj0eE%0AMHSJWK2EGAOGwYmUI6BWwroy+LIsiZsDleL9ULTp9/tkJi3uvXMoNffGR6fEwAbW7WUTm6yj3TUJ%0Ah8MBzjks1xsulyuWZe3acW06dLrDxW7r95/XvNuaQ8NT1mVlNoTGtc+3G+Z1QWkVcRrgyKOojC6w%0A4enD+RGXt1dcb1c2DI0R1m5eJ1zAWDFgN8iZPzcXD5uR7D5RY5No8IQSJA1F4emDFwPVGAeMw4hs%0ALUqpIsljc91VALdcmpDYeO2ScSCS59ZyQaevqz457M3FA4HxMHGq4Dwj1wJUKcUs09PJcJNqveu/%0At8m6HAMQIFAtXYoUghhCDyNqKbiuK2vqlwWEnUeQTLb03u9TSUIIKFWNNnXa6xEHTur69vIqPhVN%0AajKdem1N3v56q/RLi2xNZHLSgCuLaD9hV/DIe89eZrRJ4Tq7oalHDZ8RUYBi5y2cNyhpA92qAEg2%0AV1hbMA2bZK5fD/m74zh24GWe577eAdw1Cz8+V/u9YQ/+6c9SivjnL18AANfLBe+XC6ZxxPV67Ywx%0ABY32kiaNNl+Wpe9p2vgrK1IbxhgjlmXB169fcblcME0Tfv75Z3z58hlxHDHPS08M+xFU0P/fe50B%0A95Hie4nKHkys1SAJiAxoI7eZ6zrH/nlEm2eVnlt6XbvpuExdHQijZeNffQ58CAiVk2KDNF4ceQ94%0AZzCOPAjImZuL7qMh+6k+A/rlnKS/yHVjgIGfeZ7Xbb4rDEYoO4HZqnvpQaPN56rp39d9FuL5ESMG%0AP3RAyBiDLGdRKQXLzJ5QXnyivOF9Y0lrfyZhNmBUn7UfEyl1LQ7DgCGOOEynzpLgs6T24QXt6og9%0AOxF2k3XwGsPf1Bt6phjYu8+q11abbP1//dl6zuu+MwwD3t7e797DvulVoIPtNCpy3hIuq0pctWE2%0AhpuzLrPaWDR8rQKMOaAVNj7X/SY4z0b8RcELYbQIbuMt9y7VWFgFCxQUZBoB9zESUcIm/gSqzAgM%0AIn3Ws5zfEu+dKphgQtO93LGzheVe6/3Va6XvXe//fu/RfUuBNf3zfX2gr9cZnc52wKp2tswqbNrQ%0AQSEGQjfwae8v1gEmWaf7cwZ2G5Awnrgz8Q+a8rQHkQFj6G7PYRb/Jt+1dpPFlVphaEutXdels4N7%0A6McPdZQCssp25SFM6Ge6DxY+Ohlm/BgMYO/uhb6nvcyL6wGDVa4RD+lM9500AohtsiDqoCKsAeoe%0A/Odnw8pZRN3YW59PsA9mIxQhYzh3L9nVPQsAW0msK6opiLHdrSFdH/rZFMTvz5V4TpLZGWwLGSLG%0ACJxOHAw0z2i54pYSWuFAEq1V++BD3lNaVzhqwPWCJSccDgcEYk88QwRvmTwCI2w9y8PJkhKS1L4s%0A/3OouWChGeMUAbnXy7Le1clPT09dvsXnUBYQjesbY5yQYImDZIDe3+i1rL6I/xsrH+Y0CyuX06xb%0Aq7AAjL+Xl3IPcS//NCYA0OGZ7SCgyogBBoZ66uUO/P0fff1dAEIGRhpP0xFspjya3YO+mXqRTKPZ%0AYo+bDWsNBqEg3643/PW3v+LD0wccDyd8/PgRP/38E16+B1CuKCtrMmsumPOCZROrwi8rxinhAYAN%0AFseHI1z2eLu8Yn1fgGtGsA4fHp8QYoAhQisVuRWgsvymggCXUGKBtQ7LmvH+egVZodBF4KdfPjLl%0A/nziZmcMCGNkaqSzyCLjKdlhvXHhMbgBg5tgGVqESdxEN1NQghiZeSs0QUFmCZ09EyNwGI7wg0Uc%0AAxwC6txAqaGlhjYQTPBwLgK2wlJmsKMVIFUsaUUcI8bxgMkfQGSxzL+jLg3xdBTvAJZoDGPAus64%0AXS9Y1hWnw4H13pEZFN9enrHmgkY/4cOHJzjr8PTzEx4Pj7i+33A6POD1+YJ6/R3z24J/+5f/gMOA%0AGA8oiZiS6g1aMYB1QsVTo1pOLCLP2mBjmDbHsawWOa3dS6WUgve3N6ScUSuDa9YyK+h4PMIawFk5%0AYFiniEqmT3mJ2AvACsugzQsaoRfJ729vKDljHDi+PeeEK12QFoPZaoFcYADE4HC9XJDTKiBHgaUq%0AhyAzeQA5PAG4OCDGAcayEZ/pmvH7w0eL5/68GX7qGgjLmjCrnG9gOVhw2yRLQZXr9YLL5YKHhzNP%0AE2Xi2ogwzzcADGp4MaBUjwn19GDQFkhpxpqEMUGto/MNJFpaB6vmtnabKO29gpoxyPY+KhQAisSi%0AG5noWGvw8vIC5xzO5/PdxN17z+k6u0YliVxoXVeMbpsaaKOl7xXQ6e/m26OH+8ePH+9Aj32TSCLZ%0AmaYJ0zTd+f6of4kWv14kH3vTVb2vauaXc8U4bL42OWcGBqwVqq6yQIZeqJVSejJdCKFHuatUaGva%0AtmJfDx8i2rTfcjAH75EsNz7abDw+Pvb1T8QSkv3kT9djk4OdG0suRNc1yXkgngnLjDmtMM5hlMKu%0AtNrNKYdhxB//+Ce8HiZ8/f0r3t7e2Bgw8nXhJkYayMT3ZFnWfk8Px1MHYLTJd26bVgMQZg0bjra2%0AATdefLPWlFFFoqCF7DiOzDbVKZplrkn32JFJnpP7o+tEpT97FsceBNGGy1oLtyvEfgTydJrWUzWV%0ALSNrSZ8ljVctTN3rNHhlnYxCoS+1iryLBwDjyM+SJtkZY8WQk9emAhf6/vdAwh5Y3O9VWnRrQz6K%0AYb6+9z3gob/fmQ0hwOat2NFG35jUC219DQVRtPDViWavL3bF8J5V4byDt5s5tHH3yYf6+fbgif65%0Avie9ZupDoPurgkFvb28AgKenJzw+PmKaJlwuFxze33E8HHC73XC9XWGNxfl84kQfsAxQWUrjOPb9%0AWwHa1hre39/x/PyMNSVOLAwBl8sFz8/PzHbTpMLAEbWlKvK47W97uZF+zn3TswfB9GtrdEK/L3tP%0AN21mgg0bgNQZZFvkujGmA4R6LWHM7rlhOScD0qavzdpKb2r11zhN+HQ8dzBPm+Y9C2XPoNEBwmGa%0A8OHjRxhj8OnTJ6Qlo8jnUaBO90hjfV/D2kD0tS8M8T6N72fztn4YcA7MnJf91FqL0+nEZ4Q0nPr5%0AvUQbwxqUKmwB2buoMzYUSN2ey/0esm9O9fz3XtNW69090WcD4GYLZvOycy7D7kCi/joEljQVYRSY%0A7TNvsldmkdUdO24PFHvn8fT0xObMUt+sC3v0cV0mfYScEfvX30ASfuZYIjexPYMCeiA0qgiIIiHd%0Animd3BtRP+q1UpYrsyACvDRzMA21bddlEC8+K0Mz4z1sCJwmKg3umhNu1xsqNlYlN8GbEfO+Cddn%0AxjkHS9vzqJ9Xn1sjYNSe8aX7XEprX4fKYFPvyf3X3d5YG6rbQKsikrgfJVb675Rxrve6r53d+9jf%0Aq/1r8fdNBrHbWbE3+dbh24/7+JYu2no9oGAoe/Zsr5Pz/ty1iHGT/QL3UmxmDGvTvtWRzgVMx1Pf%0A+7Z7wZHguqYVWND/6pf37ONjsoZFMKucwAPaGAPCoGwnXlclV7GA2LFhd7UxkfgCyXm3v61qWyA3%0A/65W2DNbrWU5YioVVbxzgg98ju6ehXtgdbv3a0rcl0nojZrE18ZgNOS8inFAaaucE6XXCsq+5fNe%0AfD1bQ4gBDSz7X93KdZXjMBwLIyxRfi/Bc827zDPeJaXTWYcxbl5+RA2H4wTvA4ZhD7oalv0TYTKs%0AZqoSKsMS8bAN4GSYV1tDbhXrunRJpIFB9SxfU68gXcfUGlorHKQDHbDowNferVV7dzZHsBcdew3y%0AIFSSRBtATgM2/hcAhABA9XKcz7YRZ/kikaQpcONRJQLcGs+UbtvQjAVcRUXD7Trj+dt3vL68YYgj%0ATo8nfP7yCYSK+bJgHDNWWoXZoOac8npU0GhBJWA6j3j69IiH4RHjYYC333C9XkC5oaUKFwcMdgC5%0ABnggWI9gM3JeWZt4a0imAY0fKOMtvANc4Og8I1KbtC64LRdmFU08geIdoWEYAkwhlOJxjEcc/AF1%0AKUjrirIQ1rWAbBNPmQg3MG0zZaYpO5nwuiHC2YDhEFlS4B0zom4z2rWhZkKeCigAGNgrZwxM/Xc1%0A4Ha5IaWEYZowYEQMEz79YcDtVvH+suLjp894enrAst5AVBGjQckrliUhJTasOx4PmA4HHI5ACAOm%0A8YRhmEDNYllWLO8rggn45fOv+Pz0BZeHhJ8//hkpNbx8f8fldcbhGGApoJWMlhg0bIZlUC0XiVXn%0ARqNQ6wycWguqZVPE0irGccBkuOhYlplpro19L+w+VptHlaDCa4vpjBz1R5ow4R3GaULOnN7kQ8QY%0AIm5C72cfjoplmfH68gKDBgs2dC6ZZSoGnLLw+vKMnDnxwFn25mG5lwERFzxCjkaIA4ZxYmkcMbLM%0A0iQHpb5rAQ/wdMp5D04TEplCIwTDxZNpFS0nVPJSbDW0mjFfb3h/e+3ykWW5CTADZEm1GwLLlfRQ%0ASGnhSYIUAa2x+Wa/pmhsZN5YBw2njkq6H9gNFALuGnSN9FbjZY1U1cPLGINpnDCOE24zeweRAZa0%0AdunM4XREjBFvl3eM48ivY41IQvl6jeOIKvHVIQREx9cl58yTV1BvoP3OjFALCDYa3/Y4ZzeQqdSK%0AOGwT6pv4hbTWMAnD5iZG1MqOyJnldcM4IhIDPjH4/u8aDEpl+WqDFBzGosGwBJQ44r3Sctf8KAVW%0AC5d9Kg2wNez7CbiuL/07IUQMAwNd5/MZtVZcLhduuG4zapHpSOUCzRhm41nnEYLFAEkNIUIhjvUl%0AKfj5nm8NtybH+OAxBG70Skr4+vUZ1/kG9+rxIGywIMAQiQRAJ5v8/cZSIWJWHZtH+13BKUDjmsQA%0AuiGEyFG8RLjeZqRlhRUvkHnmPe94YIlsb6BhpPASuRRVjogfY5/476UbezBWAQRlLWjBq/dka0i2%0Aqf/e4LZPRp3rQKMWP704NxyfnYzBer2CJKmDGQxbcRnj2N8H+/gUGLMZmbdGeHl5w22e4XZpRlqo%0A7yfMvamXZ02jnfV+AOgGkXvGmjYze3BR10afpplNnqbXUoHlvbSK9xonBdVOAkDUmycAYkZLyI0H%0APqYZlg8T3YFMWrPsgZPN8+lvjXX310SZjNpQKSA7DAMPMkqGjx5He8Q4jDifH0Q+k7E+P4NgkEsF%0AdsblPkRM4o83zhOGeeyR67kWlhcZwEuTQQa877SGy/XW18/+s+3vwb7x0M+tJqBmx07Z3489SKbr%0AFkBnKRhjpHEEICNCbUiCGLaXUpH2Z5v87HEcOuvz/f29n4G1EJw33Y+K19so/2bsa2z/3Oh60b3g%0AeDzij3/6E7784Sd4G/D9+3dc3y8MgAoYR0QouSKtBc5u7AInzSuVgprlGgprQs1T647los9AShkk%0AstBV/Kt0Su28F+m6MDFpi+XWdC/da41RxoTjOiXXjXELlqkAFnkXzLCXafGes4GaOmDQ53I6xH7O%0A8/XLcmaHvlft5dvdnLrspCy1oaRt/2M2kUH0HBkNQIyHgYfTBuSjNSTIxN0QGgRU5EIJJPIdI/VP%0Ao4qcWDobQuySobRKvDgVrKvFkIe+f5WU+xrjt8vJrI2I6wJr4RwDZ5oqZED8HioHhKCKJxZTYrh+%0ANA2WIPWTwyped6/XKw+WwSmPIAvnquwXAEt82ENLX9MYlsz2GkPYzrx/MOMKdD886I27NRKk0zp7%0ACQrg/ZAqp2AtMy+3oUUpBS0XVnjcSYi29FOSZ0oh4/0+rCQA2u3b1mw1Ja+XypIe5/p1Meaetcg/%0AE9CEXfZuav35VFDBBX93tvD+RXfgo5r46/XsQ6IdgKxyMh1i8S1nGc80xv56el+WZel7nXUB1jnE%0AwcF5jmM31ne2IodIOEA8msYx4nQ6YTxMIGqY5xsu71cs89rZI/s6GPC9rmqNgMrnmrPi/+MiWtjA%0AUk7Ao86Edj4g2i21tNSyqRFKBVnHyh4AkMRD7AYke1BI/dDI8Lqy3sEQr+eUEq/dQjBg76kRnNLa%0ASsNieYhHlW0JQmRighGmtgIv7AtmO3iKHYBdAZb0H49opaBk7m28c5imqQOjMNxDWedgKvv/OGI/%0AOcAwQ39N/cyqVdZAbXAuwkcPOJaOpZyRV1Y3NRnYt1KRnGP2EgyCi339NmwMLq0R1AaCcM8yRtaz%0AcmPFeW/RGp+ZHfSk2s+lnLak1//R198FIKQPFi8iQcAExa1iaAcxkWa/EAMLC2f4IhkbUMEHYCsV%0AeVnx+v0F375+YwpZ9DieT3i/vrH8Y/QoJaES/wwLg1oqShEqW8rIJSOVBB8jnnzAw+ER7qPFNIw8%0AXbgxom4dv5doGCm1MDAVMFQA00Dewh0Hjk4ePcLgEA8B04mnD8t8w9v7K5a0cLF3POJwOIjPTUSI%0AE6odUCzBZodyLUiXhOs7T2DndYENBodHh0NgQ9k5J7RCoMjpZC4y2wkeiNGDqKGuBJsINBuk54zb%0AcsUyJLgUgAcgugEmW4w+ItiAt/Udy23F5Li4JNfw00+fYSjiL//2jGEYUWrF5fIOYwiNAkqtcI43%0AMfUuGacJp/MJp/MjxvGIsmaWxr1d8R//8u84Dkf8n//HI6ZwwPnTJ5z//AHUHP6v//v/wV9/+won%0AS3ZZVwAV1gVOciuZr7egic6xQajqk60BaklSiBkkoYYCrIk/Hg6wNnDUo/EojVPSohhHNxJkmwCA%0A0Vk1BLPWIkpaRGsN3nmQaWjix7HcbqIPJcy3K9JyA1ERU0gGVAwxIFQbm5t6ZxGDR3DsCaKmbDqZ%0AIgKMZfNgNa0jNTMrmTff2uAtUAVlcc4iBpkwBPYeKo09p3Kp4oOyAmgYhpHjT1PG29sb1nXB8Xjs%0AmmfI++CJGgSEYh+jPgVPqTNWqmxkFoYTyaRZ4mLEdTCGwAWTeodZYeoYsHkiiP0frHU4Hk+9SCBo%0AY8axqzHwQVtbQ1mWnRRJfVZ8Zx2ofGjf1NVa+0GhRX1wvgM+tTVJiRIGgjRBz68v8FYaHmvuD2jL%0AGvLb7YY1JTw+PvYiRTd5bS7XdRW2S+gAjTYqypJgc/371IP99FwLMS0G99N23XP152pRtv+7+wnj%0AnuUBoMssQgiwBCmcfS8+AfQikUEX05s/bQystT3ZQl83JfZ5s45lVS54eGGPlcox9RrnHGNEEANn%0Anpwfcbkw/X0Jm0eMcxaajAIwq2gc117IAtKUSdOiDa1+BmtYbhYIMKb1968TLGqVpc3Gwhpeyyll%0AlLxFsHstMKTY9QgsG53i3dRQ74EWUnqdrbU7dsQWuaufK4SI44FT51LWBB1l0moqibx30p97A4jk%0A33vAWDlzCvsflAKsCYTN2yjGARqb2wRE46klM5vmmRksl9sNHz587H+fwF5KtVZJrWNg24o8Kg4D%0ApnHc5Gky1FiWhd+jUut36/Z6veL7yws3pOOIxw+P0rxyJDccsEdkO/OgsjeVGr7um1Vt+rx1XQbU%0AGjd/VeUh8lyF6GSiuZmMdoD3duvP0R4MsQIC6J/pa+rPOB6P/TWUuRKFQaZyMm2Unbv11zwcDggh%0AdEmgGiOHEHC9sXTsNt9AxICyNmhca/B7//D0xPtN4fhbTdViZghPQbmJbFKk8nBJJ7fqvUW0JXEZ%0Acy8H0f1ImXDaTO0ZY3fN565Z5KKY94ZhGJDKBt7oPjWOY5es8j6Hzi4abIQae8MYvL1dBCjlde8c%0AJ2yVnn6YUes7Hp8e8fj4hA8fPuD8+AjrHC7vF/z2229Y56Vf+xgHDJFNxWtVGXvoIIL6femz482W%0AtmeM6cbE2qinlLDWtQehKMNEGV7a2Ouaq7I/8sCCn3nIM9rNru3mGVRbQ/Ce49Nb65IfTT5kVrXr%0Aa1vv/7Js0kYiMXQn9gTc1/TMUq2y92xNot5jXiMKEItUYse42wzZDZvhknqfcALxPh2v1iIeVftk%0AoHsfNu95r6rNouQqgzH2ZeL7wmt7zwzk2sB19gnJkEflYwSVPgMlq+cMhzs477hRMxaDMBB88H0f%0AAlGX3scQupn7ECP8ugKtgrCx0fX6KQjD92gDQ2qtMLuYbP39PQBOOmCnTfYFoNc5vA43tt+eDQNs%0AwL8OK0pjzxMC18jeOxjHHkuh1w3MLGuNQdCGbTi2Zxnya1o4J889MTCl94KIJHmO11uTvYSDiHio%0Aqfu/k3tVG6EV9q3SfdU5lrN5CmjU7gdgBtxHCmDbfxHzptqmD+JzqOqQlq+jdQ65MrP5MG2sXwWV%0AW2sySEl3wwxmJTLAq0MwBYpF78Qm2GLQrYNIrn32UiDR2Oi1lUK91S05i/dSZbTZu/XOa2OzagAJ%0AY6w/2qYDn8oK2np3Ha5oQvM9u1wlk9Cay+1SL+W5o1K6T/A4jLCjRSsNw5CwphVqcG9K4YGgytsM%0AWCHkHJuQy75RdTBDcu+MxRAjnj4wgHo73oSkcGKAkxpOpwPGcehnACf78fN3OBzBH0EHOcy8qlaM%0AziPEcN31c1prX72+rTWUlmHlLNoGEBCGUEMFs8i1PqqNB9Cz9DJV2F4s6VdGqbJzGRgCvNxzVqHk%0AXHri4X/29XcDCG2bE+tqeZLKF7DmipZbjy0GZOMQphBpkwzDKT9ouLxd8Ptvv2McR3z+6RPGacTx%0AdMS8zDg+HQBbYJfGjSMsFjETTivLvErhRJJSfsN8veHjxw84Hs44TkfclhvWtKAkNrSCdbCGEbiy%0AMn3PeY/j8YR4joifDkBkLbmPHnHimPVKBZfbgpxW1JwQnAWVipYLG+J6h2BZBgYUvH+/4PL1inKr%0AuLxcMN9mlJoRzyOm4YzBThiswy29o1UATSIrg1Cw0UCVAa/lMmNwI0w1aG8V8+uCYmeYxWKsA/wU%0AUNbCk/8YgURYrpxe0XLDKZ7wj3/6E57OK5YloxZ+qI3lYtFQgwVwOk04nxXkGnE4n/Dw+IRhnEAN%0ATNUtDYYsp7SRw3Jb8fUv39Cqw+fPBJDH968vOB7O+PzlD3h+fsFLeUOljCiJLtSsxMyTzhS5ODDM%0APiMy4jMl1M7KTQfs5uCuiWQlZ3aIhxh7CxBhDCRxzMBZ9qzQGEZIcWMMYA3BWwMqGcutYrnd8PBw%0Axvl4wNs0ouYFrVlE7+HdAAveKL1nc2lrACs+AobxEhhDiJ6bRy2wauODDsKeU636nrmxLzCZTUMo%0AeUXJC1oF1pwlgrfidrsipYxpmvDwyFNINiZ9BUD4+PEDPn36yAlYMGLIKR45jumkzrIXiE5mgx78%0A/KBDzadjjPAyTdEqr7QqaSSAa5rGYMQwr6I1NWJn4ERjiNe2wjuH4CNC2CjHqRSsKcNYLmSsczLd%0A2qQm6r/RWrvzhgDQJyZasJcd8EK4l7/UzNfCW9+nSm5HI+60aCkiGhHe3997M6pAihYLOkVS36Ne%0AxMs+qaBWWue/aTj1ngPolGaVUuhn10KkFJ6U6rXYmxDv2UB7xpkWC1okDkIbNoZlGl+/fu0yi96M%0ADWOXRu2laDy1FTmgs32KYj3LVkLj6TqMgfVbA1RrxXydkX1CjLHHlD4/P+N6uQj7Z4tr32RgHuPI%0AaU7zPHcZppViSwEXTrDi964ghF4jBj5mvF8uSJnBIKqbD8NhOEjxSn0NOO85RcIHARcdKkkyl783%0Aad0zTPS+jyMDnTlnzLcZOZfNp8Y4WMMpIcMwwRiHdUmoaKiloXTNfgWRgQ8RrQE5sfdXCA4AP2MM%0A1DpOO7IOPkYEYahYa3n6ZQxutxnLOjOgAiv06IJUCmBV2hNYziopLuyfK5NKYxHC0O+nFtdVJAd7%0AJgIARMOegHEFlAAAIABJREFUCt57BrwAzMvSY9pDCDz9CmyeT9YKE2Jb6865Lc51YumJSmz3LBcA%0AnSHU6w3L8o/9dN3WzTNnz2rQ528fY68yJN079LMpu8s511mOh8OhN/mlFGa67gBZfs5Y6qt7y/F4%0A7DLUPQhlncVN/ISu12tnxBiR6kxHZkqeTifxMWO2GgGY6L7BJ2JgSN/D5jXBkerAxkzVfXLPFNqD%0AYHvTc72eCm7t9689IG0sR44TCGGIGOvYr4m1VsCgo9RvymJJWJa1P7tkAWua+D4yS8+T34EHBjAW%0AxrKh6/U243A8IcQBpTZ8/f0bbv/yr/j2+1e8vb4i+tCZbdQIgEWIAQONd3sVmgyV9JrKFHovTaut%0AinS9dlC05oq88j2dpgmHw6Hfk0GSKFvZfKlqazA68KDtXij7wjoHL3uagkC611vn5Jzd1p6yMXjt%0AGmGnbPuUlfqpVWbn6L2Qjyjn/caQ+BGssG5f03Odo6/pvYX2j8bxMFhBL/bscn1P5OSivdkvoF2s%0AgtnDwM9fLhxnqudhShnOWPjAtXZr20CDEyp5P+tskrrJnwGuF621qKX1Jj8EBR/5GYhBmaoMcug1%0AqqViqTOoNoxj6aAND5+szL//lm2h/9VERv3/IDLCvc+J3icF8pVxtt0Dls31n00E0AYy7NnCvXZT%0AxmBKgFdWJwO8ToZYzlkYEPYhDez2BZD87P16oB24ZQ2DMA079soOHCbiNey87A/VwBHBifluX2sa%0AjiJEAiJmQllrYWFhiVO3qhFg2XuYwkMeMrT58XkH21zfX51jm4oqfWJtGzsnhAgiPvfVtH4vQ9XP%0AAOAuSGQvndO9Uff/OCizt3FI0SweOsKoG4ahA5RaM1truQaxFkWAPWWIqen5nsnD19mAyPbzKNcC%0AKnRnbA+VLrVNVtbvDYDgPTPOds+5DhJaI5Cco3oWK0CqvXxtwqRzBi6wz9/BHzAdD5jnmYkQywyT%0AuO5YlgXGWkwnPr8GsTMgIizSGzkvz4Fjieb5cMAwHWToUtEMADhMhyOGacA4DCilYp4XqNSK133o%0AzxJfx4hllmAXx0NgNi0v0iM4DGFgr0oYUO/PGGyPIWC+rVJ/WvYSU+zDAGtOMMXAid/emhaUyobe%0AzjPjez/MZWak69fbmAZr2Wg7xO25/8++/i4AIYClO1Y2AjVJuqMKtraZrBEv6GILI2CWPQwsBAEM%0AETVXvHz/jsPxgHEa4AfHMafBwB8IpzDCXpl5NPgA6yBa5IpahOVBwPI2oywZZcn4/OUTzk9nPD48%0AoVBFKiuutyuWNHM0IAg5VdTKSVZPpydMnw8oDwXFV27mPWAi0EyRRcOMkCFIZLILGIyHqcx2MsHA%0AW5afrO8znv/yjHItmN8XNIkubbRiOa1ItwpnDdJcOdq5GoBsNyZMZWW9+1KwXrmoRjFI7wnptWKp%0AgFsvONIE+2DQSmWfHt9w/X7B+r7CzRajm+DObNr866+P+Pb6jO/fntFqxTB8RGsVeV1E5sfT49Pp%0AjOlwQGnAZV5wWxJyKihLhjce5+mI8LMHCr/n99cLrtcV37+9Y1kLvr+8449/+kfxHIFcE57cWpnQ%0AGCupFqgwlumLRhMkQAxYEZsasp9Q6Ch3aQlEBSSTteA5lpsTlBIAQrBGDI2Znmjl9bix4814iBxT%0A2yRlq+WMklccpi94eDjj/f0EagnUKo7TxB5FMJ0F5Ay6H4m1YAlNyWi1Iq03MOzJHjFFmicDLoaN%0AZX2+6m31cNkmILwGlRqvoJiTImIVSdU8TlhX9lm6XW9Y1gWfPn7Cpw9POB2PgDHc+IGgUcvOOTbj%0Ag+leNcZskyBuCJi5pNp070NP0WvGoCViw24jBxDQQWAtShh1Rzf81UmLbtIhRgA8Xc2Vi+Mh+h7n%0AnVPGusydjRN1stYnHJsMJ3iPMIwb60a8IgAgl4zbbtLDRqAW5yPHQSuLaF35mSOgT4NTSnDBo63c%0AHD88nDHKFPn1+Q2XyxW1ss9RHAcM08TTZms4wrcU5Fruknn2wJ8Wqz8CXwo8bfGr7a4x/fF7ZR7t%0A5SIK6CiAtjVsFrfbLGyytYNQ6nlkc+73HJZN6BsxU6NRkwhOnr6SMYBl4DNi2DWDW2GqBUxrPOmZ%0AThOmwxExRHz1X7EuC5uU14bWMpsfAxgHZvuY3aGun7fk/DcAAe0+954WfrvNYsDMzL2UU/ftUWq5%0AAom6ZrUZH4YBBgRKG+C2n94rO0DXoV5H9V5hsDD1AlPX1f552E919Wcuae2fo1HjSZrdfMZ6ES33%0ANsSIRoQlLQiS4Fgqr+U1LShS1DRUzOuNG1hq8NGDGqG0IlJcfa4almWFppZxZD369F2BUC26FRTS%0Aa6ogga5RLUZZjnzkGGQpKGvbvJG6BGAHzuyB0SaJeApmwHDUK2gr8nlaK9Ivy9IVvXd7Rt0eWNL1%0ABeyL4g0Q+f94e3NYW7Z1v+s3uqqac65u73POPffce+37nqVnZCIkLJEiIQIIcGZBBAjJBJBjEmKn%0AREjOcEKTIAjIkAhJ7AgZI+D5Pt/3dE+3m7XWbKpqdATf+EbVOo/XWLJY0tbZe53VzFk1aozv+3//%0ARr9u/3OwhkGZJdHL9Wiv3wVhsIq8RSamuh9pOmPOBT8MuDBgrUw0S829OQSaDHHuEcu6vvrXtIn7%0A4XDYAIx23XU/2QNUe7muft2yLJ3Ft0nLtmQ4fZYUgB0HyzSIV5UymvQ5VNBYv1fXi15D3bcVXNrL%0AndSLqlZDjKk1OtIYDMMWgqDPgP6+fSOnbIh5nrncrryezy2aWPa46+0mgEij+Zf2e7d102qJNghw%0A3jNY2xkw3UMkwfJ6Fp8uxY120+Xj8cjdnbBirQJctZIawGNKxlRZt1VbQ6OSmUhtdbP4tcn1UPaG%0ASiGMya0Bcu0a5D/VjGsCpjSQDYBxLQGp/ARssE2m35Ip9yyhn7K/9v/+6ZmvX69/1nXBKlBadwaq%0AvcFVQ926W2seYyRNbgjNSDZnSjnLe2kMUsxbQ13nRBkQY2Kerx1ozGUbjuzrhm1dF9KaO5NFJfvj%0A7lzIjY0nDERN+RST6WJazWpFjlbbHmHqWy8gvX56vRVg2LOFe7NoRJKlz5ZtrGU9Z/Qa6nPbfXla%0A4rOU0VWYTE3yrt41em96WET7WZW3Xne2JaqhzBNDi1Dfef+Ut+bEuoeLr8vQX79rzFt99pWh4qxI%0ApW63pa0DSZiKKXU2t92d/TGl/j42Cdl27fTa6Lmj1gz7AYHei+ADPkytN6jEVRKLZS26Xi/JebPs%0AfodHrVOqMfJMtfq4S9t3558y8Q22rxs9T/Q1aTy6tx4XHMWIfMxbL4m3WfrdXCT63Fr53Tjpw0uR%0AfkTYwBJ+U+RBlyTaKr17tbYDl8qO1/vdQQizpchJ3VB7nxG8xxpHdYa8bqx3aCnMQVO4helj1pVU%0ACjGu4utTCrmpNcZduqcfR0oS4oapAh4tzWszDAPWe2GUzzNrjuSSsEuzJRgH7h7uRblQhVnu/SCD%0AP+uYxolxkoGXsDJtUxllsLbdy8Y+bb5Gmhqm56g1wiJ0vg0b254vYM4GvouypaVDDiLPHcPY9raN%0AVZmzXJNSEsYqSNSeuW3r/TM//kJAyBjzLwH/3e5Tfw34L4B/0D7/e8BvgL9da/1kZEf+L4F/G7gC%0A/0Gt9R/9Rb9HN4FqDQahVaPTFbaNXr7Y9IJTopy9TCGrI9dIMbI41rnFoT9/ZjqNkghWVyIzh/sB%0ANx6Ic2L0gWkcKLmyzs/UJNGRxlhctaQl8fnbz1xeL7z7+Tt+/otv+Orrryhk/ulv/pAfPnwEhA4q%0AjVzg4f6Rp6cn6gTRR8wg6Cu2RdXXTCF1FouxHqIYPFtvKUvmZXmmHuBheMKPgfvjAy/+wofLR8p1%0AM2Url8jl84Xn0zNxHYTqHyo5FogFUwzeOHIV9NdWiymGpQFdy1X0iC5DvEQ+ffeJ+LrgbcC7mbxk%0Avv3tj1w/ZGZ74e4QOfgDv/nNb/jy659xPHl+/HCjlMzd3QFT4WYhNGNHKtw/PoKzfPv9D+RcuDsc%0AyWvk9fmVh9MD9elL5peZvBQmf+KXX3/J/YPnhx8+EtPC49M919srf/TbG7kARmL6MpkcKwlB9V2F%0AENoD7a2wYdLK/mlwzhCmsU0SsyTOtemCa8aAKRdSXLEUvJPH1BphidxuN5ZFopvHcWw/yxLGqTXa%0Aifl65XY7A7AsM66lmogchebPk4g5U3Ns1M5KWhfWtsFJwoUYUZeGCq/rQloTrc6ilkoI4nUSGxAQ%0AmzRu/yEHVu3NUClFtN61cl23hJUQAtfrlZeXV0A298fHR96/fycm3E3K4Vs87eAD4zhRSuXyeoZa%0AiTHvmgQ6a+k2zzgfGo1z8wUqyHDRe08oBdt0wdZsYMc+Hlg8JITZMs8z57P4BGkEs9CITS/sQtgK%0ABp1+51K4tcbBmbeSEQVL9tPpGCNzm06cz2dhjZit8fOD/P6vv/q6f/3t9ZWXlxfmWSb5pzaNzzkT%0A2Aom8VkSj5JlXbneriirZF4WyvPnTt03VujSt2ZcehyHNwDCT5kO2703/WdoA2J3haG+5uv1umvg%0AtqJYAaW1TWe1WDscDqjZ8fPzMz/88AMAX331FU9PTwhFemkyuYXQmsR+2LcYzkXp08aA265JGAaZ%0AvAA2y5TLtGZKGQXCRpKG6enpHTlnPnz8wO06E5sH1OFwEKZVkywpqKisCvXN2AMAP21YdL3GKNdL%0AkqoGgvdE1l0jsE+HeWv+2Wn5OTcfJAdsvgUK5vVGePd79efo86aSoMfHR+7vxez9fD53EES/Xp+d%0A63zrP6+/RujJO/pex3Hk7v4e7z0fPnxgjQv393ccj4fOUrN2i5pVIFH3kFprAwVH8a0bxctCmk65%0A1irP9N6zLHN/LlQKtj/39Zncx4JrYpY2/AoGS1FuW2GlEgTx5ai1dOl5yYVYkoADVnwo5PfL3rW2%0A+Nec8xvvJim4tyZZ1582EXqfNa5cv0fX2LqushYbi1CL0S7drOKHYEtp8bT7Jrf2AnuNK6VWTnd3%0AnVFUyvYcbQyhhXGUNEU1I/706RM5b0bL8yyeYgqA5CJeWeMw9TWoDWXfsxvYre9x3zDp2tKERwWh%0ASwOs9s+CfL9vHhTi7xbTxnLSdWydI+UVx9uEuj07S9Mj9TUNw8gvf/lLnp+fOZ/PXeIZY2QYJg6H%0Au10hvbFo9yxLZT2qH9G8iGnp1ED/YJutQSodiNJ9VvccF3x/Jmj7OmwDgjf+I6VwOV8wxvD4+Mi7%0Ax3e9IVSGZVxX8m5dlCJSeb1XtdbGcNYEQ9PBlZxLYwd41CDaWgXA5anZr/WcYz9f9CyA2vYQoPla%0ABOe7qmS/3+leo8MoXSd6Lu3XggIQS6t/9ow7XUeHw+EnMgvTGSh7+eD+5+trkCYMpsPYwAferEdr%0AG5PJ0b9e9tKMPTiMyb2WEfBQUiKn1oA652AQ/0Ldz+brlbgsndV8CIFpHLdzGYgNTEoxSpqytYTD%0AUfYpRELvrKW256Hk5v3nQ2O3K9hjqbvnYg9Wd9AReuJnZ+OVQo2bQXIpRRgFu5ooDKFFlsug01lR%0AHXjv+yBxf09K1aj0t8FAAtY4DQt7A/LpWlagXs+ZrfczTNOBh4cHrDUsi+xbw+j7Pdb77d3Q9lR5%0A7oRVqt4wyuZLfR9bcxRAKG8BHhq4oM+Uri25Zo3J3vbG/VkfY8LYLMO8dmapeX1MibXtsyAglTLG%0AO3BoLeREWTbAXetRF3zznt0BBdQmf94zx+T+xgbaBOfFs6YNmZ1x0kOn3GTvApLTQFtLxbgml2/A%0AKSh+Z948x539zwZgWDbfyTe1EBvYWs3uGXUCrBjrhDyRJJVPWD22qfQMwzTiBqmelSVsQ+B8Ofdn%0AMzU5GUYGiVXldt5L3V0Kl1ksWoYwMBwmUi1cl5nrPAtDL/jGCjZNcusb80tCRNYo7Grvh5YO7hsY%0AJM5VXusDqtSbbTjeTcSbATQ0IoN+fdF7qMOTBjRXuT/eBYZRFC0aNiD+cKoOELsA2Y8MPgjgJD5C%0Afz47CP4SgFCt9f8E/pX2QDvgT4D/Afi7wP9Sa/17xpi/2/79nwH/FvAH7c+/BvxX7b9/zofBFEPV%0AHraZTilV31qLDbsmJQsTyBShRDtnsK5Ss8EUnewJ5fd8vvDyfBb6X5GpKC4RTgfun07UWJnCERMN%0A3owi8TmvLLcVZzzjMOLxXK7CkPkh/8ASJbb+8f0Dj4+PfJ0iz8+fJGZ7yUzTgcd3TxzvHrjaF9xg%0AsaP42Ijeti3nBqp64wnWEedIvK4UX8g18+HTjzybZ372GDmaO4Lz3B1PfDSf/9T1c9Yx2IC3gZog%0ApcgNOIcLUHGD0NjWFMUQ23qG0WHCiYfTF43iPpNSi6NO4pFARbT6NYGDvFbOLNQP3zHHlcNv/5Al%0AXklx5f3TO+4f3kOujMGwLiPffy+Rtp8+fSJX+P77HwjDhKmWl4+f+PZPvuM4Tay/WPAMkOC7Dz9g%0AXWAaDrxen6kYhnHkdn1lWTLDeGA8TkyHieId8zqT1pWUV3wQ/WaMFVsgpZUUlz5JlhqmNJPCSs5C%0AFzZOqH7L7Uou4jORU+I0DQSv0+AsRtm3C9cmsxHmmkxxtCGal5WX85nnjx9wzvH88QO38zc4U4jL%0AjU8fP3C73RhbI52WGzkmai6NMqhsJ9OK2BVjDYfpKADXmvFO/K+oVSLISyFVYeHEtFJ3FNaYtqQd%0A53SSJVPj0zgCBQX4983WOB04ne66J8M+Uchbx7und4R2wF9eL5xfX9t6tG8Oz1SqMOhKwbbCOKVE%0AGAb8ELZoY+ubdtvQ40URZFu9dJwT41+gswm0EdMCe2O/vAU2FHDwQWJQqftJbmgTpc2nQ70ttEi5%0ANk+o2+0mRoDT2JvR6XDgcJS4egW/bq3R6tRtA2tKjQ22NVjGqLwlIT48Ys58d3fXX4McNiKf0SQM%0AazaDwuv1yu12679vb3SodGX53tjv477QUZBNmzxlt2yFtPxdvUn24IZe/+PxyMPDQ2cPaaMV48qa%0AVmyRaF1NOpBC02Oc7XTm4De/mUIR00UtCp3F+NCBzX3hv64iHQvTyMPTE7fbzPVy658/nU48PDzs%0ACn2RnoxDYBwOOBuw5twAp62w2qawOjEzUA3WeMbB4odB/Ga6EmQrlvbrzhhDyk0SUsSvIgwOtdes%0Auz+0Z6cNB7v5rBYnwygSzbiuHI5HpuNBqMq1ELMkCxlnJRK4VlLTxuefNAt9ooyAm1qoqLnwmiJr%0AiszLwvF4kD0uZdZ1YZoOlJxJaenMnlpr94ZZVtnPgq8EP8oQp4rJp7XbupS9qDYW0ZY29lPZ6967%0AR0GpDsZ2aUTtk9+eWGihVmFO5BxZ1yjGy4jMKaVCCI5ShN4dwoAxwsRaYybllZgTc1xleINhGHxf%0AU/sPfU267vfsE73ueu2FIh42VtLuvii4lpuE1qCeGlvzLO8b7u7ueHh44HZbenS6Pq/DMOHcih9k%0AmukH2UNP6Y4wChiqXiilFGKOpLL51dyuG8ChwK/KYVUSum80vTJhSgSkMdKGSg33a90xVEtlXRPO%0ASdNSkgBIp0mMcKEx3uJ2ffS5jzE2j8KtMSlNMqEMHZMkhUz8TUQ1Imb2tkum9NnU/Qjo11f95RQA%0A774749B9g8iQ0tzrVG16ZWJv5TlYVnwIBD9g2DWXTcY6NC+PYAP1XWX0Iv949+4dX331Fd77PvxY%0AlmVL5tyx4LQZV6B8XlZy1nW3GUJvMlqpG5VFhErUG9tABiiFGJdWU8i1EA8+375+O1uVLWOM+FTu%0An3E9a/oZ3ACqfcqgPhM/Nave3xcFgqy1vSapVdjf6zpTSmp/NoBJgfsOLuZEnFcMwjBfY0QMdMEY%0AmeIPVoIFnA0sRrwmq2z7GNM8apyk2uo91PXpnaTXHqYJA1zaWlqb3HUDy7fUQwWP+r5WK96KMbit%0AiHy1saGCd8IcsuLd5JxvXGr5SKJ96Y24AkKdXW1Ml83vwVvfPOD0OVKvxVor0yDPot4Xa60Y48aV%0A63zr9YTdPYsqT+w+Qq1GVtApLqmdBRuYbIr0fQ5HqrWtoaF9TWj70LGDgt57YlzwwbX6Ze17jsH1%0Aayr7oWvrHEnkas9GLpnYWHI5S29mGyPLOd+TF3UdCvC2rddtL27DqZyoGHzwfb/sQJhzb9iLP2Xz%0AyDEh3ld7lnfOytCxhDr0Z0GeJWHelry8kRYqwaLkNvgphuoqNTXJYNoAd2US45u1xhsqiVx7Y7Z9%0AS31rNgPk5vPUfueyLHJN3BamsK+lxBNDBNnOy0BYax6xaAjYtmEbRCa8RDmHjWnXtrFl7RAo1jAc%0Axn5djDU9MTiW7Vq74DnenTr7PSM1TqFSrcENAZ8C1reksFqFGJAK1VVCW9N+CMQ1s6wJ60aCCzhs%0Atyuxe0ZZFuYfFUy1vU5UYHV/bvQeU5UUZgvgKbVSs/ixSflc2r3fWJQKqMvZmhvAbbF2Z1TdYfv/%0A749/XsnYvwH8P7XWPzLG/C3gX2+f/6+B/xUBhP4W8A+qrNb/zRjzZIz5ptb6uz/rh6rc9w0bqFET%0AjRF6pBTIQj9UhBQLVNFw1lhawSkbDw09na+NQTA5jJep8IIYh97f33EIB07jHWkuLC9i2jcj8XiF%0ASilyoEynA3O8kZfMp+8/cZ1vfHX5ki9+9gVff/MzTvdHfvcnvyNeYy96Si0YNbIzhVIzlPY6W6qC%0AqQZvRNaVaqZGeS8pJ66fZ67nZ5ZPiS9PXxHyJBIpK1N04wxYy3gcOB0OBC/XyGG5zUmkMXllXS5M%0AxwBOUMeYRdbmXGAYDhyPd00zGbndrjy/vLDGlSFMApz4wLtUMP6F6+tKWeHltvA6f8s0WTFHDYHX%0Ayws1Z7xx/Oz9V/z6r/6av/7X/zrffvcDf/hH/4yPz6+sJfM4SWTzOAycDkLbntdETZG8ih43FYlv%0ApIJ3QXTWGO4fH3j/xRc8PD4yHCYua+TT50+ka4ToCUEiV2/PrwRvGL2hpgQ1ULxEVpPA2UBMkSVG%0AUpRCMoRRCjfncaZQjDSmS5ZiSR5WodBO4yjFZptMaoGpjJXr7cr5ciGEkR9+/JaPn75mGAIpRT59%0A+sT55ZVpHHHWkJZZIkgrUhy2wrfEyuV6Zl0WhnHsB3/MiWXJhKaV1gaiNmogGKEM9k1m0/yXYjvI%0A5L3j8vqMM1sSzvW2UrIg5OM4cX9/z9PTk+jts0hllBlCKzgu84Xzy7lLt7wPrfCmNagyLRqnEWv9%0ArgDcJpxSrLSDpU1NjN0mRFo0qXHovrly3jM0OZROJebmLyJTaml6rdkKRF1/elBTK/N1A4N04gYb%0AtfpwOOCsxP5a5wjj0AEl1woA9RHQKaf3XjTNTpLUcs49slzZGHoPc86c7u6Z2oTx/uEBZ60Yxa5L%0AN6RTqdAQAtfza59Ia2OweRIJBVlAosAwBLkut9sb/fZPWRf6OS0oVS6hDUgIkqimjfvadNa2XRv9%0AWV3O0oACZVro+/VNaiByJGnaOpgHvRDwjQZuvR60Km+LnZqv7Jjj8YjSxiv0AnaaDrvoYDpTIIWh%0Ar3PvRaIzLzfWNvV0zvXGHZrksnlAiPTUdb2+AmRdyrFj6ei6vN1u8l6cxSQ57PcMIb1G+lxosbYH%0AFSriJ6Im08qW2yQOm3xHn5mc85sULwX1dB3qmtJnq4O27XPjNCEmwrFNRj3reuN2W1jXhWVZG1Cn%0Az3dlmWeGe1nLGMO6CHtF7pHpDYYWv2r+rc/HXvKlLBoFIPQabdfdUnLzqyHLvUKZx7UbBS+LFOTT%0ANHVfJm3WtImcpqk3AimH/vpyzi123ncgWF/DnqWnHmoKRur17lT5Ung9n9/c02maZL12GYysiZQ3%0ANtLef8K57b6lJMame4ZErUjggJOwAzWoVracAhoaUStF5AYurGskLsJqqrXy8PDQATB9hr2XEAxr%0AbTfRpjVUYZAzYM96U+Bd9/vbbdsjDFBz6imFgxfmja792zJvQMvuzNC9ep9mp2wbBeRhAx10reyb%0AIW3MtQHWn6dMxj2AitmA3hgjac2kdWM07c+lpa33lFI3u96zMGqtfQBUWoMwjRNDkLNOGVz6epQ5%0Ap9dAY9l1r+3yMxcYBysymFyEPb1r3HRPKa0BVwm3vD+R7MvZNGGtYZ6vnXUs56LWEsr62IGczWB+%0AGMY3DJXuh5JkGLV/pqzZpEla8w9hALMNefR505pmY0eUPjBShlUphakxEPcMBeec1Ia3mRTFNNh6%0AkXHMfb+TdTBNE97r2o392TbWtrNM5GfWbVKxPYtE78VDA0O1FlHTdz2jFXzbM5NrB5aFaVCQpC+5%0At47a5Ifa2+lzALA3T9Z7rh8dYG+f2r9u19ZcrSIBcg30KnmTgqkk2jnHfBXp5OVyIdci16TVU7o/%0AuFZn6VBC74F3HsoOGO3rbhtS6B/9t+7HEiKR+v4jLa7cI1lvGQk2KZ1toa+py+hoAAwb4aCDYTvW%0Az/737r9uCGPf97fvlXXg8N0AWs4buWbK/gnDAJ3NLTufaeu+AzlVZHh6v/o1QqSQyoYTa4tALE3K%0A21+PgEo0MKBkYR/VNUHzj9ozgve1wv5z+/WzB7oVMKmtRts/y6WUfmbtWc3799Z/RxuKKBu8Gv09%0AAbwM5HU/UCC7GHAl42vFDwGM2LMIYzNIEugamecbl8uF27r0M0hBOn3ersvMZTe0HQ8TIThOw8ix%0AqT42Ka3UJrInOubbghpN6x9ZYxu4069J3gF/qdkQ5I3N73aSL7k2cp8VYLfO4UztjOHOhqx6dmxn%0AzwYsJ2ptw1MPgov8FOz70x//vIDQvwv8N+3vX+9Anm+Br9vffwn8dvc9f9w+9wYQMsb8HeDvgGyq%0AOh4ttbxZjDrBLD+lO9VGAc+5TQCLUOdaI1eq6G+X28L5+YwLlsPdhPEWWyyy9gXRt9USZ9Hka7Tw%0AME2Y6lniQqqe8XCkhMo6zxAry/nGxw8fKKYwTIHT3Yn79w/EHLnOV77//jvu7k6cHo9kVjAVUy21%0AxKYEaug2AAAgAElEQVTBNNhSCTZgfTNRQz3JDWQxyB6sGKbVXFnmRUyunOFwJwWtGzxh9IxjYJln%0AljSLNwSOklbW88yVTFkDbnBUU0R7mSG6wuIrK3CsWVhWg2F8OMDqxATUysY+mROPg+P0RSEtifPz%0AmRIl2SlUMeW+vNx48S/cHY4chwMpJf7qr/8Kx9M9f/Ltd4Rx4e544O7xiZ9/9XMef++vMQ3iqfHH%0Av/2Wf/y//2NiWjnYE9kXfKjMt5lUZw7+KNGtdiVMhbunA8XA88cf+e7D98ScCcGxzol1uVFzZAqO%0AaMFWMamd49KLYjmYVzGUywKUWevAOZwxsplSieuMrbsijA2FV+BBC/0lRZ6fn7lcLyzzzG25MY4T%0Anz9+5NOnj/z85z9voIXo3qES/IAtkIkEL3yBpTUTLkhsqxtkgn9bF5abxLkPIeCPh0aDbJGsQ2Ca%0ANM2g0Uyd7bKEWtUADryXRjxF142TvfM8PtnOpnr//kvu7u54//SuxSEL4JWixHB/+vCBGCWFbF3X%0Apsv3bXJlwdo+5ZbJi2McAuUwkcbAOIxgLLFIfKtt06BK3WiorWiQqZXpn1NZgG6QctDTJn5Cy01t%0AmivGkNuhu5+e6b2seZvU6xR8GkeC35owMeQ+oCkuxm1F3NoacqrtrKVO5Q7bpFRBoF5c9DQDkb8+%0AtKZLaM7SqGLNG6O83sQ4D6VJt1JiGA+9MdBm4nK5sJyvVCzjdCAME3aJ/Z4rM+h6vXbZlF4j+Am1%0APOdexCqQdbvdiPOCgJBbUwxbpPQ4Dtzf3/XXJOBFopoG7uQkRonG4I0n1swcb6Q1ElxLJquBwLhj%0Af6U3TCd5FldoE+5UJQVwzQVznfn48VMHkLRoCmEDR/ZNRs6b5EoBFP2vnEtN7tamxMbQ7+f+wNVr%0Ati9CdC2Nw4AP6quyTcK3Qpe+V+l71J+5/1DK+/V67QDkvkjZA1K67vbyirAr2vV3hxA6+84515v+%0AWgzeD5TSzDmrwVrPNDlCOABl1/CvDOHAOE5bWpDxOJual0DlcrmhZo3aRFjriHGLH39TFO8b6QYM%0A9SLVWkniKPT7qE22AELbPTZATZUSpdZY0/rm9xyPR6ZJWHqV3GWSyzLjvWM8SnOf81uJpgKhP/Vu%0Akkm2/P69TEslVYfDgeGwAUylFpF+Nbq5NgibL4PtfkjiM1H7hH6cJmwUsFRjzJc1dlnHOA5MKs/J%0AWWS1Row+q0H2NO8YaqDm2iUPMUY+fvzI8/NzT0JVFo+CYTIQMFTkuo5TIKcqctHeTG57mICycq2s%0AEebCskSOx4qtpZ39AjyULOdbLYaYE6UahLBOG168lcIqW0rWR0AMzNtwb9oauX2ggBbU2uAoEKMN%0AYa0VJwkPxJgpOZJjlKZFy9LajKnZZDBdUlLE34l2xscYyTsGgu6d0viKZ8znT5+2ZML23hTcs1b8%0A0GxK1CblLpcLa0x4PwDtzCvCaJRzVZ5jebEAb/9e1TfFb8zIrVExfS3Wqg3x22bGey9S8mFgnoW1%0AtizLLsWKxlJu6VcNnLBV/mCM+Jv4LSJ8DIP4fHbfrsr5+ZmcUwcAHTJYXXOikLAH2S/SsjIv68bk%0AcEECUFolN7iB4IzsaWXBGgfVUjJUxGNxua2UrLHbaphuO9PX7xiMfX8tpTfoCkgou1H37O7PswMW%0AOmgXVwF9rWFNUcA9t8liS8kCHOXNGkBT1/ZSPL1v/SyocrP3QJHuRx00sRv7ttTCusQ+0AjOY4o0%0A3ZfLhWVdGRrb8Kd+ZGE3oCvrlm6GEePhkpTpLAoHmpfl3hhf92w5/6TGkEFCwrlmMl/Fb7ODtClh%0Aje/XVIF/fYbVfwlrG+tzq3Ms+7OzIP6h9OvpvSdoMEQIOLf5lgmbMQoT0RV8yMS0TyWVOk8tFRQU%0Asi2gRp4tMbHen9t6pst72JiBzlWsEWnTnp1VGxNS7UisFeN5jGFoKbySpJ362lQgYQMibAMmdiod%0A21hWjWki62l7nQDVmA5obkPoLVFQlAAbUygMQzPxbvV4C+jR55wiqW4qR1PFQcZQjQBK1jWWsHWS%0AUtYY3MELM09/9uvLK8u8MIwyoIrrSs4JH7ZQl5ISB+8ZB2FFNeJTG1Sd8G7gMBm8uzHPS2f4e29x%0Afuh1Wozq4yjsMz3fQJMSt3Xmw7aHtsvyZv1XwOQiPpi1khqhxJTNZ1Hv21a7y+eXFWxSoowyjv7s%0Aj780IGSMGYB/B/jPf/r/aq3V/EW/6U9/z98H/j6AH3ytbVrRrEUxZnuDsKHgunlCBizVNi5w3WiR%0AtoiZLNWSYuJ8PmMGcMEwhRYPviaWy4xZDc/rmZcfX/jw4ZP4ipQi3hYliyFYybhJplspxJ7EEteV%0Ajx8/EkZJr3h6kmSmH373Pa8vr3z+/Bl/b7He4ocR6w2JVUy6yBQri6EYT80wtEOP1qDeTSeepne4%0A6plvC/GSm0GkxQVHGDw+OMZJgADjYC1ScAcXcLYCibJklpqxsxHZF5UlZxJQzAV/fWU6HTmeJoZp%0AwB08dmhmYkY4R46B4zQw+ImyZqbPZ/KSyJeV848vpKXgkOlSSZXvvvue86vI9fww4pzhiy/fQfOH%0Agcrd3R2//+vfAwzff/8BGyyjPzLdHRhPA0MYKIjxIT5jg+WyvPDtD5VsKrFm/vhP/phvf/yA84HD%0AcRIWzzpzHDw1SHPumn4zqQFwEV+TnDIx5qYPDaLRtC1laFmYbzdKWnFuc3CvbZpRK8zLzOVylUJ7%0Amog5Mt+urOsiRXGTpJ3PZ3784QeeHh/RJAxtwmvKpEXi3sdGszyfX7ktC+M0io9M21ycs1ALx3Hi%0A669+xpdfvCd4T4orKUmxeWyMq9iMqb0Xs+d5vnWAKDXJTBg8D/f3nd7pnSeEsbM5pkkSTYKTpl5c%0A90UyVGrh5eWF8+sr1+tNHO/dDjzRCUI7aFIR0M21AkF1s8ZYcpMSmT49eGs+2XYgSRwsmWVZ6ZMV%0APTjIfXIEphnAebBF+yiJAa/1TbPY/QWWlfkmvlA6Hdb/17XsZaPyYgwtmkAYGkuj8+MkojwEDtMo%0Aevm2wb8xKDRiVjmEgWgSSyu6tMlSto5OV/X7dJpvre2a5P0UXJtlY8ybZCFlQAggNVCaafV+gq/7%0A557do6CB/h22yeL+++XQNxuA14oW8X0QM1QFGvYTeOec+IbEKAaKTrXXwpZwuyhmiP16KwsD6BRy%0ALUp0un53dydfv0Z++PFHnp+fOR6P3WtKKbZaQG9/b1MqNkCoVm1kFFA0b67JTydi+w/9f8ok2eSr%0AWejgZQ8wbRIHZcko8KB/lBav7JNLkzFq06PP397fYN+Y7OUYeh/UE0HBiHlZSI2x4KwWtKVTqHPK%0ALIsY1Y7TwOk4tj1ApvLBTwx+YBjG9roGHh48t5vneruSc2y/f2uI9b3uJ297oEqBP73He1PtWrW5%0Ar60IU0PKZqTrXG8ErJU0DzXwbHh6fw5ENuk4HCamw6k/b8aotr8wxxW/k17o9+qkUD+2wl/AoOPx%0A+AZsVABuaB5I+wmrffN8m34dQFLwtPlxzmEQWde6RkR2sAESy7rs5L6gHjCygGtnbOwB6zoMmCqs%0ASB2gfPjwoQPH7969Y5qm7jmmtdk4jcIA6O8/9n1Z92ZjtmdKnyHnnARFtKm6vm67k+PAfjquLAzL%0AMGzMwz3AuY/k1t+xZ9atcRXz8SzBFDnnPhSMSUHzUfbvVnybxtIw7Cbopg3x4M09dTvW2V66s65r%0AN99X5pAyMACOzZ/ochWWcSniP/fll1/2BlufXTUGVz8qBYfDkPFOouKdl0QkfQ8dVK4yhZW+Ts7n%0Avp5LbPu7eJY575qUoWKMsiJb/HStrM0fSfc4vVe6V+t71MbHuUzOBtMYOnv5sXxfbNctNrD/tqsJ%0AVH66MRf2e7+8te297sFY3XtdSz60VmpzMWx1/bIoo29dEzkVKqsMt9IKRpp4vdfUzXeKKnYN16s8%0AY9PeL68xeYH+POo5uwf8rJUazTsx2y2lsOalSf0qxkpaYimVpM9Gfz7M7hq7N8/NTz/290r3kQ4E%0Ateu2LgvLvHR2EohUv0vHDUzTyOGwMbg2xgN9v9H00Jzb8DtLupv+XmVl7tfAvrbpUrMocpq4rmAK%0AldxYGVoXSBNuSH1go+tEgQnfzkkbQv8+3bvVd1L/pJS61LTXC77IWnfChrdWaj5rG1iiLJ4dc+/P%0Auw+6PykLsdYNENg/M7r36V5trdTceh838MU05p+cfzLMpMsArbVQ5J7ov/f7v+6te2LGfmCG7eQ0%0AeV7M9hzW3Rn1RvHDVtfbtj7qzjsnLhKEQxbApJTagXatS9S3EySR1KjcS3YxYhKDdg0GOUwTxorv%0Aq7GWdZ45v7wyTKOcw3nnIYiwEt0wEm9Xbrcsw+oY29dIel0YBmHpyRuSfd+YLpcrZmMH6fls5GHb%0ArlF9K6PTv4MMHMK4WQ7Q6mtMY77lQllF0WKrQEyqTtnf31zaUCpHTBH1BbnCvyhACPEG+ke11u/a%0Av78zTQpmjPkG+L59/k+Av7L7vl+1z/2ZH1X6uY6QSiwgYP+0+ZmtVes3QdKa9lmj5ykSVajU9YrE%0A614uV4YxYMORKRwhJS7nmdUWri83fvzdB54/XcSfw3ihaVYBIYwzxLiQSdRa8IfA4xePTMcgxpRk%0A5tuVYfDc3x2pX73n5eWVH3/8kZkb99+cuHs64seAiZDmRMqisx+Cx9uBXAtDGDFVJkXz5UawA+8f%0AviDPhT/8kz8iXRPH4SR+SKaQqsiMaFGdmIopkFMRTwxFCeOKuRWMBz86kjVc14U5JwiekQoHT7AD%0AzlWKFVNu41xLXjAyIbGVMkC2EJ5GfByw04HH0z2+WPKy8PrxhXWJYgNVK//sj3+LHwZiyZjguMwX%0A8uWVdLty+fiJl+fPOBf47odvqUbiFY2HWCKuWk4PR1Jeub6ceb1ITGzMK5flihsGcJX7hyO3ZeVy%0AO2NqJafIcn3lFpzEnpcspuOtsJUY5wPHwxExlV45ffkVf/AHf8Cvf/1rSoE//MM/5J/8k/+D63KF%0AnSljbQdypcrkdad3r8iBLcbR24O/xoXPnz9xuZx7g19K4XKbifNCXFbWeSY4zxA819sra8ziBWQM%0A8xJJufLu/Ylf/eIX/PKbb3i8f+Dp4ZHT8cAyz539sKUN6URYmi0posWX6Hq9cr0KUPCLX/5KmvI2%0AHTgeTr1gzrm2Q99yPIgHxK0lHImESMCYcRwZh1Eo7DZuQEGpnbEjki3Dsi7My4Kxph/YMcXGAJTX%0A4bzvE9cuDchiVl1K6X4Q8hq1IQOZyqqkZMSYgZiFnYeyIuyGzOdSMEWmgPN8I8XYpSQ9an5XtDi2%0AKeie+ZNz7kXQ508vnO7umI6HntKjII42CX4IbZMXCYLZMUz2Mqs9yKA/R+7dtTeRh3Fs7IXljYeQ%0AFLMCJN7f3zOO4y7S/oZh83VQYGUrBsVvTJpumb6rfGLPFtLDXNJGaLTe1NebNkEqBdxLNA6HAzaI%0AgW6K4ntTALuTPozjyDSM3adKPHy2363rrLMshs1gexxHvvzySw6HA6+vr3z88IFlnoG3xfc+Rlv/%0An7VTO4zLNqExb4u0itC4xRNuK4i2adhGPf+phEzYGeJ3kdIGvO3ftxZjel/3fhsikduS8ZSBoc++%0Arpc9VX4PMDjn3jC5FISoSHpgbGCDAKqe0g5XWU8RTS6KsYGCSOR9aM+dvE6h9+eU+96kbBOVH+7X%0A/L4R1IQ9vY76PnrR/matqkxACs5a85v3Pw2ydscw9Ots2vqk1tYsW2Jc3wBCl8ulNcMj1kjhL4Cs%0AANIpSRhF3T0T+p4UmNO9IabE0GSWCliIJ8TGcso5E6/X9vUyvQVaeqQUfpr0Jo3DBuDmlJmmI+M4%0AoV5jew8wfd8KHthmIizAvpxZtb5dt+KVtKUIqjx0z3gqpXA+nzuLTIC9ShhCA6mE8TVN8pzKGaoF%0AqUxL+2S0gcApZ2ZN2TKbh9k+LVElmrqWt2e57Fh1pq2H2uWhum68992cdE3iZWOsJcWVeZfSV0ph%0AbnJCvX6D9xgjHhr6Icar22vyXoYJ+6m9a+tV5Y/X6/XNvqt7B8C6rKQoA6N1WboJtXo2KfClz7Wa%0ALa/r2vYCYUpidPCwAcM6oNk/f2+m+U3yXKpK/CyHw0iwAg4p6KH7iTLy1nUF20yGG7ClMp5907n3%0A0pH7L/toT1dq4FTrhdjL3fVabaCO63v//j3qGt03XNrMbgxK29a9rFHnavfGkjNEfDhqkfSxUpIM%0AtRAZlz63+ntLoxLoe+wSs/pWkqTPyv556vuS2RhClIozhnEIYFuq47qyLGJki9mDYrLONPpcr5G+%0AV712UnPQgXEFINqh0UGg0phHek7UIgEuh3Hqg8zNM06GhZI61+5bEaNvEDm/MMqahUZpMv/m8aPr%0AYX8/dV/b+0Eq80KNnsWzqmKdaWd4fbOOJUFse0b3tZV3AR8Cvp1VpRlMO6/PSPPkspbKBubpIDfm%0AhI3C4FxjojOzmvFvLZVU38ozN2byn/aU0/e2rZNCNZsvlN4/BWV6HWEKVPPmLJR13sDr2oyMncMi%0AqXUpZwYr3rue0Neugqa6F22DsO1s09rmpzMva60ob1q/rc96TLGfcTIIkx7Vq6dX3YaKJRWRVhUF%0Am+RMsDTKTBGtlfMWvOvsu4r0/rkKC3i+XuV3Wcc0Bu6OJ/F1qjKMjmsU/6tFvOnUPsNiBDwbxDh6%0AbWtgnhfimgghUbHkUnuCsLKDZD0WSkmY1GRmbY+tWYAs41W+Lr3Lnums+4C1MISAcRsjTBN4jRH/%0AoprUY0gTnO0GzhkJLPDBt6/JCGRM83sSCfGf9/HPAwj9e2xyMYD/Cfj3gb/X/vs/7j7/nxpj/lvE%0ATPq5/jn+QQDUSixx/09Z6NU2aqCkd8WYmja9oWdOZGOminmTqXJBSikNCHMNYYvMc+Z6ERnO09OB%0AlMSc1/lCXCUed1kiFYvztrGAwAVBBEuVJAnnPe/fPfGLX/2K+6cjhcqn10/8+PFHPn34xNPDI08P%0AT1gcHz9+5DKfKfYd6/XG8XSg1sLr5YV1leSp+/t77o4nylqYjDQ/nz4+c/l05ni4Z3wK5EEa2utl%0AJkcBzGQT9jKpKkKBTyVJ0+OFzloKxGtlXiLGVvwo2t3kIBcp2JyfGKYj0yDade88a1pJNRPGgA3i%0AB1FHS2Ql1xvFQvJCNz/6kZ9/8wVfPbzj/PEzv/m//inL+cr93R3TOJFqJdbEcBqo1mGqoMC3fOXl%0A2w/88be/5fHhgbgmqktUY7kur1znM6fjkafHB3KKvFw+c7vcON3f48PI5cfvGKaJr37+DXePE6/f%0APvPjjz/ijKGkxOXlldE5Ru8gS2QfVhgWUkAfuH944HA4cjrecX9/3z0SbjeJz359feVyOQO5NdNL%0AYxI5MHQKX6mVNa9ikFY3LX2MXhgt88r1euN6vaFpWCEE4rI2HyGRAHgncrWDuSOkhHGWNSVqXTkc%0ABn75i1/xN//mv8qX797z+vrK6XgU76gwdBq5+jjIwZipVQ5rkfmExjISDasxhjEMQoue1216YAwx%0Ay+Eu2YWeFhbPMBwI4xHjLqy5MB5OkkjhPLfrtaPVxgilE1FudjO2dRVU3yKyPNFbGyyuSVJ28Zns%0ATFpTFkZFyRBro2xbgneAJrQI0yfFJEw7q0CpvA8BiSvspDreeYILWOPIY+Z4OHJ3/8A0jLJWTGEY%0A2mFeEJZgylhne4NVoUljJrnHg38zqdYDXSbHA8Y4nJNiYF0bq6BJ09ZloVZacz1Am1Ymne7mjEUk%0AR6fjidM0kFPkigAvnSZs4HicOB4F3FqXmdt843w+k1PmeDr2BC+h/QvrMYSxSXcrEAkucJyOvZlP%0AJfXmDIR9EQ5yMO69k7QgzDlJRHM7rPaMIwELpPmS6FJDIlKsHP7TMHF3vGvFt+xDe2BEAaA9A0oB%0AWr2m5ngSOeC8SBR9awBTFDmanDe1ff+WZqHnkGr594wDMTcVGi6Nhe+cmtlnSmpgmfOSDgMdcADA%0AVNxNGmKZCtkuRXFWijdrbGMpOHIqnF8vjIOwN+GtL4vsN0JxtlbOyjUmcgHjvFDxC+Q14bwkyFjn%0ASVnSiEoDbUpRALYipYHH4Km0OGAsleahEwbxojCWMIxULPOSSEUa5FwqthTmdSaukVQEFE4lkavI%0ASAdnWOKqxC9yTm2KnLrsyGnx5xzBGmGMVL1yhlTkPMm5MI7HXnBLoS3sXNvujRqbWmvJssgJw9ju%0AuW1AY2peHyvDMLIskZzFZ84g11eaVDGormWTQnRWV4WKxSP3czqIB4p3Xs7o241zi1ZXGZV6kege%0AXqs0qIcmucNIkYkxbS+20ghq59yYNxqfPPihMz6ohmmQEAaRTwijI5lEi6uCYjq4lWNuz5hvNH7L%0AMI588eWXHE6nHgk9zzPVGHKtzOvKsq68Xi4cxrGD0MIQs5RS+89TVqekXJUOQBsr5rOX+co0jHgf%0AWNeZeb6xrJK0ebo7CQutJGq2jflSelJeKaUHECyNFSsm/ze5/nEirmLMjJU02SGYFjddoVq8E2la%0ArYlaEPat99J5YGToWDa5jnO2Md28pCj68Q0AovulNl+dmeI3WYsCTiC+e2kRkFwZROM4yt7WAHVj%0AbZNDFqpzuAYMCdsiijSlJfXIOSkgpKkFWm2ooNK6RrKBXCDWSsqGmOQZzdXJUPSnDbctWKsASGzP%0AmMFYeY6XtUoiW1aJ1I1S6JYMCuAaIy23bQPdmJPse9Y1D8/SfXEUQHTOURSYN5Y1ZQbr8MPIse3p%0AIQTx3TNynwXszmCFFSZefxGfxYBfAUqg21OUKt4mzltKhOA8dpBzInhJHnJW2IduaI31GqlFmPq1%0AikOcSkQaEkttZ+FgN+nnnlWQSxuMNjzDNzA9N+lLbF5HIQxyThv1V92YlaEBGDowgw1YMMa0+sjK%0ATcc2cKEQl9g8jgTcTylxmCbGcRDgfIlcbhdiWvBeZOjiF0U782U/0Gfc5doMhDdDZq11vbeUokMT%0AJ89PMzM37RyWyGzX5TcyqKmob+AwekJw/f9tLMo2rCmy1pQgYM0GHEr6EmwGvnJmQEvjalIlZV6I%0A9DT0tRtj4nZbGrNVZaMS7iDg3MaCLFm8X00DWmi1hbOuybp2AExVz6BKLcJGNo195AxU2+TaxiLb%0AmGlCpNqyWGofMlorIE2m4q0lVfVQdV2Wqox3SWBzsi6UHUSrBc1OYmcUYCjt8xJVX9qbLdTmCyS1%0AXm0gpNRXhhC81A5F/MO03sGCaWsHK7IvsQmW2tS23twNYiitSWNar6UivV3JGROg1pbG1SxknA/C%0AriulAT4yLJA9SbyWTndH7qYjVBlc1bI0gFfWn/RwQ2eB7lUE4uMEFNOvf6JinN2uSUrkLIQQ8VCV%0AwB1lX8YgXp8KhGp/idlSH1X+V3fer7lmrHGt1xP2ZkqlpU3SgM7aB6B/1sdfChAyxpyAfxP4j3ef%0A/nvAf2+M+Y+APwL+dvv8/4xEzv/fSOz8f/gX/XxZdDsfBf18W2A9ocjJZDXFiAuWYqw8aA3xHkLA%0A4ViWlZgq4XCgWktKlXqN3IbIdJLJZoxqmHnkbGdils3fB5FvVSQNxxox78slMR1GHr944ptffcNX%0AX/+M8RgIY+Dx6Z5lWfj222/5lAvvnt4zOM/gA3PMfP/bH3n/s3tIhfl25cePn8i5cDoFDvaACQaX%0AJdHLVotJCNK4FiYnk6ynhweurzeMg3GYxOg0FXIrSmnI+ZpWptORmCLrPPP6eiauSZpaHHWQmGTC%0ARPaF6gw1VtZ5lVSrdcV6Q7UyEQ4WKUJNBluE5ufEUZ0MKa5cOPN+fGB4Gnj/yyfifOQQRsBwXVbm%0AdQEK43ggzYmXywu+WiCJO/taKBGKK7hxxPs2KcxXXi6FtKxcbq/SQMeZy3KVBBgTuVyP+HGg2gQ2%0A9YkSJmOdHKrWud60UME7OdRTjNij4d27R4Zx4De/+Q3/8B/+Qz58+NjNNDGFeb5xPr8KiuscMWcu%0A18sWcRv8m7QIQdGbGWnekqAqcHc68fT0JAkvMfHuyy8YXGCdZ0oWplkthxa1aLguM4fjgfdfvOdf%0A/ht/g5/97Gu8sUxjxDnf0kRkg0g5kZopsDy3qiFvfiRIsWyN6ckmZRUfBINhGlvDYCzzfKOWyt3d%0AA8fjSeR1KWt1w3S847ZEjDuTCzgnMpu9J0oxWkQKuw9rsV6KZpD6utTSfTLGwwnbJAPXqyR5Tc07%0AZ5OY5VYs0IoKT8kbJVjj4WOUjffx3b3gTlaKvmEYqG5jctjmxzGOE+qRM04HnLFcrzdKrRynAzln%0AbtfLNnUUgl8zbhV9O8bw+PhAMWa75zumj+5v8vWbPMJay/3prheFpRTGxmzYS7lqFf17CIHT8cT9%0A3ZHBOcZxYBwHQBO0hO4+DENnm1wuF3744Qcx2B9k39KNNqXc/LQkyU59PmKMBCfrYhylca6m8vr6%0A2pqvDZjZR3PL796mQnpoaoKZavqXZeE63yS5JwRC8xDITXcfvMZHv01i2TdVWsit68p5Z9SbUsIi%0AxZx3jsM0UfJm+NvBGTZ2zjAOlLqLLvVDA8u0kdP3bPtr0XvqGrAbo5xX+j6V5q6+RMKUMMwLjEOT%0ACrWJWc5Z2FKtuFUm1DIvvDy/dG8bw+Y3or5A0jieuiyvcOvTvNoAvpyzXOuWtJRLoSYQU1hQL7X2%0AkJMTCJFGCjFjPdZF1DdknKR4mw7HViDLvYlZ3u+6LNBSNW+3K+s6bxP8IP5ieq1UnpKK+I2VWtAQ%0ACanARV7m60ZjN8ZAlZpAWBGuNSLbva1VZKbzsrHD9tPxXDKGlubYZCrDMLai3zQz69iZXN4NGC/N%0AxuV67q8F6DHRpsrQJpVCrpXBSZLKElcu1yvPz5/eeI6o9E0nynvWx94o3znPsgjwkrOA2eqrEmMi%0ApjPL2lICGyPwNt+Iy9pkRQcMuk8m0iqF6TiO2OCJcfNAkve19OfLt337rjEW13UFI95mQN/L1gZO%0ADm4AACAASURBVGURdoPzjWq/9O/X5MScM5fLhWtjRLWLR7Chvz7jRBZ/uwmAOzYGwbosRLM28MM0%0AScHbtJttz5WBobUCoAtAJebG8XzGeZFUheDI80zJpbEVRCqt8vL95Nw0MNa0++3a3vQm7a4W0pre%0A7DW9cG/1gfpy7UEh9WbT66l7q/q2qbm/SivTTuq6bygN0kSlvlc2NpwTiZ00IruUv5z617RHv9UU%0AUuNJ+qXZMT5NGyTIHiL7d/MNpHKbr50tqs+GXMsmBal7uVLpiVTagMaUqHU/IN4oCfr7cqExIk2X%0AWP7UfNoYy+F45HR319dsyjJdFyzbtMGeMIEUkFXvLWjzMCw5NyngsA0fXGv6nHUtSl0SWCWsZTOW%0AlsHIBvbuJVGuPfvKPjHzLGa7bQg+t387JzHzMiiT12xKa4jtboiRC5UNJHRWgPB9aqMAaQ2Qs2I8%0AnGOR+r7KeklJmdCyB7sgoHVMkdt8o+bM8XDgdDz1esE52ccLyuqTxC3XmBRUkQGVXDDO9OdFASFh%0AiYH6MykIpLWCsIka8Bo8uej6Nv0ZkOcw9D0zxSYTa8+6+iOZ9tzo+W/bXlGrBKpgm0VB3vb3vdxL%0AmEq51wEpbt63uYgf216mL0Pa0jxuNhNgAQTp4J8+v21nk/dnTLdTsNYSjJzXUiOI7El/SAihsVGU%0AWNGkV01Fk5u36DhYvD6DDaDcs+y0XtB91VrL2M7pmGPryQFjREmibMPapFPKXrObdLEzoBrDOKVM%0ALVH6awXXvdM4SGrRMbTprETnPM5L7bruGIj6vI9tSCgSQ7H/KG1g44LneDzJPjDXfrbebjcul2sH%0A73xVObmy3zeZfoyJUkRdofLj4AM+OHkukiRF65muH6UIQy6vqTGWxPPWWk9O4smaUmJ1C8MQeo2i%0Az5VtRJcUIyXLPmP8WwPrWiurt5Sq3pwrOce+5++Zin/Wx18KEKq1XoAvfvK5D0jq2E+/tgL/yV/m%0A5+4/clE6d0sKqUIt0IbRtYcdXaDN9K5YWezOCGJPbo1mztiUwRlqFkr8uiTm68JtsFQS03ToEc/j%0ANHK7blNSihx2EkmYMc7w/vELvv76Z3z55RccjxOZ1ryNo0Rhl8r15QLZMPpBDOuGwI8vP3J9XTDV%0AMs9Xbq+JksGWjHkvhZC1Qv0WO2iPyYKcHsaJL774iriIUdrtFqGalvh04Xaecd5wl47SQDnDEJwY%0AUF8v3M6J2n5XCgn/EBjDyBQMS125RmGunF8LdrQc7488vnvEeGFl5CKbdy0RubhgTMFbsM7gB0v1%0AhdfySiXi7i3hdMBhud5mqq0Mh4FUC8enA1dm1vOC8yPv3j9yGo4s1xuff3xmHEbu3x05He9ZZjHy%0AvK1XluuVaivv371nmibWmGUadHfHeDgIU+jrr4i//2vyunJ5vVKWhcN4xDVGkguBUiXpxhh1hHfd%0A4+J6PXN+PfPp8yecN/zylz/n6ekdkPn0+TPnXZrTvMx8+913fP/991JQ7aZn7RnobAnbCsF9BDns%0ADWeFMeStxEgH12iqrSirtvL07pHf/2u/zxdffiFAVcrd6LK0n2EqMBSyUyd9YScYDMt6k006gguW%0Au+OJh9Md0zQxzyvGFA6D5+7ujtPpnnkVE+pcqjCyBkmDirXFdZbaDl3Tp1oGWQ+1CBXUFrrfz7LK%0AhDSVzHg4yjRhd01Uoz1USSOrRoo8xxafui8e9LC/3RaCL9zd3W0NddrShGJaeeDU9PZ7PbawaWTi%0AWBuLo5JjYl4KxsJ6FalOCIGpsWOWdSHFt2bDh8OhA1PeiUxgnmdu182UV1N9pBCwDHaTgumBdjxK%0AE6IRx9oEwKbF3ku2VB4wVwFo9mbQ6ikzjiPv379v8dKZ5+dnrtcrT++edkaHkWURKZl3krila0sM%0AFDVVReLgUxHvtlJkfiaTLNuKwaH917UhU5vW1dpfk64Xay2xyP7inGiznXed3bNvgrRpUumI/gx9%0AjdbaLWmv3ZuUJFFDvQf2si1hJG3ssz5hStIgq6w0BL0PTT6YkuyBlDeHsL5OXYNaQCrQoa9JJQva%0ADIUQepw30CV9CmwKKOX7+9ZmPe2AMW1+QvAi7QiSLKGN015ymHIUU9Tq8cEy1tBZD/qa5diVqWqm%0A7GQqKkHaGlBjxIB5n9CmPiamyTSlMK0yrWrphXoNbrebTOC7dEpp+RozbnFO/mutbzHq8n5S3Lx7%0AFEhZ0rnfU+8DWMfQmDO5DXwkhldkAxJR60lpFalck3Ua62SSWA3XuSUPZkkpmaaxA597Pb4WvPs/%0Auk61kViWhc+fP/P6+tpeo3grlRJZlk1qK7LXAedCY1W0kAHnuhkxTY6lk8RlWfrgLISR4EeizaS4%0Agc5itLz0536el+4VI39Cm5ZqI7DR/7WRVZBS2Xn7Zl33GYo0hLovWWv58mdfMR0PWC/pjKlkbvMM%0AdZPZHY9HYafGSBgEYLFeEhyf3r/rwHZtzNy4yiAjjEMH14DeGCrgoRLFu7s7jsejJIFebsxL7N4f%0ACtZO09TBGjX+3jMrOpNgB5T91G9uTTKp7lLyusku9r9n75mi11VT/tQjTJsW9VmZpqlLhNVjTGTA%0A85vXeZsXbvPSwfa8O0P3wNPS/P0UXNr7920Np8X7gemgAy+kmTGOUjLOicym1s3jJKXS6yzvm0Qa%0A25p5YcUpi0PTRhUEG8exX489+1PPQJF1xn7tdM/U5Evdy0sp/X4CLTThSmnAzTZood9nrec2CZc0%0A/5giLPt2v62lM+W2+7vtA2BbYycMDmGuyj4o77U2wpAY80s9JXJE71dMFf/SpTapedgadjUlxjTf%0Ao6zeKmDZPFxKLtidjG6/fm1DCKppPqzWdLmPD74xEAT0FMZL5rbknpY2DUM3ly9sYIX3kuSrz8J+%0Af+yASWPO7a/dPt1V64+9VFDXVQhiyQCOlLcUP60NlZXY9y0vQ44QBmF0tXWUc2ZJO+mkBFNjbYsu%0Ad7axjjYgL6W5MZQ1lXPcgR3NUqI0RnDJ4oFoN+loKS05iy00xVJbsqT6D22MDp3YaU20/7yyPysy%0AAKkIqBVCwFmVvtXOYtTrmdrPkmHxxgrVZ20vP3sz7Gj3ZRxH6tJCDsxO/mYF1DXtfhpnO3iprz2m%0A3L6mdNuJ2AYLvvvfOApNBt5kk975DojVRg8ubAMuZeFVYGhMXGtsY/Gq0XdhrOPmNecczg3UYcSU%0Ayvl6YV0Wrpcr8ba0tSR71zQdCSF3ue+yzB1k0j1Vni9hyTk3tL1PagwZMG4eTClGKqUB6PTvlxov%0AsywC1GptNBgwMbchd+m10l5Sqc/Bui6U4jG2dtmYXJkW1vMvAhD6/+NjK0g3M69cMuM08nB3x3iY%0AOEwHTvd3vYG/XF+hlpb+k7hdbuS1ijljlklDiQWcZQziav/8+QUfKqfTRM2GNWZOp3u+/OJnXM4r%0Al+cFZ4L4DKREjRk3OI53Rw6nCRsst/VGes3My41UZFO6Xq/iKWEtl5czLzkzhomHd/d8+e49S565%0AvkqD+f7hxLwIA2O5LqzXlbRmlnnBO8fl5cLnT6/kWLhebnzxzjCESZr7eWZpkbC5ZMaTl6jS0UMu%0A5Jo4n1/IqWCA0+T7pMkPDmLFJJli5ZyIy0JKKzUYjBlYrivf3r4HW3h898D9uwe8s0w+iO8Fok3V%0AJiSEgeAct3hljmeySUxDwGTDGhaG+yOj97xersx2Zno38uuHX3P0I5MJuGr49EPC35yYKo+GYXLc%0A3T9ieE9cVj79+ImXT5+53F6JWYxDzXpjiTPlE8Q2KXHWUXNhOd+wVL54eC8m4qWKqTLNe8aK7tkY%0Aw+12YVnUP0JMmE/HE2EYeD2/cLteuN6uvVjQJtA1r5oYY5vY5l4sbBGridAOpuv1yufPnyglsy6L%0AAARZDC3PL68iFSqZ5XYT7yAq4zTx9PTEz77+mm+++YbT6SSU5Np0+41CXkuFknG2GWyGwDBKfH1J%0AQss8TUcO04hvk+DcvDKO07Hrtp0R+r0i43uK8jAMjAZSlLjL8/OZ8/nC7TaLQbFzhLDTQlv53WpQ%0AizH4OmDaJFxNG5W9FcIgjWSbAmgRp197uVwA3sT3OhfECK5JhdRrZaPkO373u99h7eZDMo4jYzOy%0ANUaoy6WUljhE39R1I395eeHl+VkYMI0mqkWfFi7zPPN8fuXz8zPX25klNSPK3WRJNfF+V9gpKKCe%0ATbCBCLrRKzVV98QQQveM+fBhpabEy8szMcY3zYMe7AoQPT8/k3Pm8fGRn//859zf3/fXntraHYex%0AM7IUtDkdJu7bnrusK/F25XQ6cXd3j0EabSER2s4CMKY28OksBfnx2BKb6P4ZxhhwtgNhpWTivIE8%0A4vEC1jgBhtu9VeBLwRSgN8shBD5//sz1epVpcXsWN+8Uy+fPn/u11OQjPZBLFXaKglGyjlyTiG3A%0AgxRXWyFljBEAMgotfD8dEm+Fgbn5F3nvOB4P0JgGl8ul/wwFfRQkhC0BTV/D8/Mzpq29aRLmlsro%0AdO2XUnD+/6XuzZYkR5IkQdYTgN1xZFRmd08NUc/j7P9/yy7tLu3UdG9lZWZEuLtdAPTcBxFRhUf1%0A9nONFSVVHB5mMEBVVISFhZkaC21MpZLGxTzP0Fo3e+8UM263e+vc02gDoCpZvYp1uhS8TSiRE/DW%0AIeVkKTTAouDj5YJ5Jnti5xwOhwO8d8g5YV4W2BjhfNc9s85ib3bMrFhQStcqEcq/FME5Z4QYUDIB%0ATVUBgxtYm6mLo+eUyCmQm0R0by0GPzadjJwjKrowrID5AMiVk0E4AuktJdX5vQhnB5upm9kLY2YC%0A8UgldQIzdaLtHrvdvjFzpKCVdSZC4VtmnHRySxFxdyoIpINpvWvfnQCGCeNALBYCpN7gGWyR707u%0AYF37SDQ0tvbOpMmGBmorblgsy4rA1r6yz0rKLQbJXrvdbgghYH844MCxXTEryDnS9BgZHJWzIaUE%0AY21zdPPe43K5EPNanq13DSiV2Cxrlorn2N5v6/5oDGnXRd6XEmu3e19e20ZEi690M96xfrbJtvzs%0Alkm4BTWEhbh9T7l2iQPCMhRwS56Z3GdhDMl6kfw5s2PqNE0wm+/UC9suSC/Ai1xr5v3jnIMfHMZx%0AwOVywuXDCTknvLx8x+1278CYIZOC53Nue4b26gbEYaDIe9cMAMS+WRgp8gwlV+3v37VwZE/RvV7e%0AsQ6U6mL8DfTn4lfORjovhF1qO5C60WPTxsDoLo4dI8UXoAMalZ3vUoxI7JJHz8bxud5Hbyl2atQK%0ArGt4d2YYZhZvr5UYAQa6AEmRY9P22apKLCAoBWctrPfImb9HTtixO6Kc12nONH7D36fHqy6yT5/r%0AG5guzR95fs45rGvA8/HA7X6D9x6n0wnDMKIqwFn3Lk5V1ccRlRYWUmczKHR2EO0VAjkknkvBK/ea%0A7L79u7WwZYHKnwv4uG3MiA6Wc2Rw4J1v+wxrb8DQmaphDLvT8VqLKSKsHXia57k1GGpV7VwUIB+a%0A8hpVdGPZSDzYPvstq7GD6vXdM5LvIc9e3oPYxtz4cCQDkRl8CSEgK5EBYMBQvf+cBqLRR0I4wXKd%0A+OHXslZFuJlYaboxERv4p7p5BbR61ziNmazbnWfjJPq2kMmfgZ8bSm1gOmqlESxlicmXEkrMSKgs%0A27ExlqndBVJrqmNIYiBijWs7K7Um50WtuzK27JecM2rKWArpJNLopGsamsMwYL/fN8BbmLwUYwLk%0A1sm9lrNG8qbtcyWDHmIfW3ata+dCTlB8X4CKeaa1HFjuhMwpgJ05vAPqCJwnOQqoyuuH9Lsqeem9%0AO9f+o9c/BCBEC84xmkWoPNHZE3Lx0M7h8vEjPnz4gMvlAuiKb9++wlw1cgpAqQjzitv1jmUNmKY9%0A0eOY4aKhoa1CjnTDl8OAcfAouSJFYluM+4lckuqCqlgAy3tUWzD5AcNILIH7444lLnCjpxutWPAr%0A0ecACqVG5KXifnsghYTLn44Y9AjL2j5KVYx2RC0JNQLXlxtQQehkCFiXCAOD5Rnx13/7f7E8Fnz7%0A9oI/fv+dRa8VjNPYDROmaYR3RBEr3M0pqcAaheosvHZtPCjmjLBEWGeRNVlb1kwjBFo5KFjoZBDz%0AioyI2T5htMK48ximAZZRS1Q0NFo5YFUBIQUEvcA4IFuNHDPWFFCNwTgSpfYZZ4yHCR8PJwzaQ4eC%0AvCTs4g5aA2XNuM9X5BRxuXzE5fQBw+CQYkBMK573J5ZlRmbG17TfwY0THvcnvr+8Iq4BVls4bciC%0A9DFj9B66kg5AaaJ7Fl+ZVZAz6Ql51ox53J/tYJQNrbUm1zqOms45FE5QAZrplSJeqOM550b1TYW6%0AlF+/fkUIAbfbrXVJ/vjtdzhtMA4DDrsJl9MRLy/f8dsfvyOmhD/98jN++eUXnM9nKCiEGrCGlXQ5%0AYmQKboauwOAJBKIxKJpzVwB24w77aQfvLdZlwbyyk0+tqA7QIDvJkiuWJaAqwLsBMIoEkEvGHMll%0Ao9QMpIzH/OSOcwJqZVbAgIGLDypCK2Iimrblg1gKXABQ2sBYYqUMw4CYS2MbOdYoiTFCQ6NuAqok%0A9NIJWZYFt9sN9/v9HYUUwLtnKYe/Ubo9u2VdMfPoAo3k0OhYCgk/Jm/W2NalBbh7XgsCJ+Yxkj7S%0AMAzwh6ElRQIQjOPIom/dCcpywaN5VGLruCSJuxQC27GA5/NJnWIWCJf32r6v/DtJtC+XC3YMzgjj%0AptZKHZVNV30LfBSmTacUESKxFP3A1HBmLyAXnl8mOneMAY/HA6+vbzgc+vjUFnwBuk6S1hohRoQY%0AWhK3Ze7I4SpJnlyr3uzhbYe+VkrEj4djA9Q6+0KzG1ynmct6KqlwR7cnb+Rg0l3TBPyQQt9aEukl%0AwfMEYxwzXRQX29JtI4rwOA4Yx6EBumvszlQt8eL7IzFiKz66rivcYHk8woNuEYEcAp5WTqS0poJN%0AVxKYlTFWEaAm4HYzjsidQ0qqbIuZItQuz0HWp9zvrWPOu86ipnl/x3p302GPYfDIOUEx80PrzkJR%0A2gBGw2qFWDLSugKZBUgrSEdrpQJf2Ga0Pqjj/nb9RtbrrK9BY3GgRknOiCHAKI1p8igFeM4rSBSc%0AxNMNj1lU7o4X0N7IJkMVmsdf1og1ktDq+lzeFa19RKSvWVrPCgEJOVVm70gRSV1r7Q01KfzUCnfq%0AJteW2NaiYLSDNZY0IXJCKaJRwVoRlZjHMWQo0Pm03+8xeGJzCnAqAIWAv1KIhBDeWZp7R2wV+txe%0AaBFbMhBLK9c+lmE8syVpNGkcRwzT2N77/njgOc94Y4AdoGLucDxgtFMD5OT+BY75I8erVlgaHjfM%0ACQgK1+sVIYTmZCh7dBunZa0KoCznQms+bhgpokMmoI3E3u0IiDQMt6ycNhYMkNgH0O6ZgC5bxtC2%0AaBXGzjzPxM5lsHJZllZ0yPmwBQ77GuvAakoZ2QHaOHgGj+S9SxGWZuZ4Id/boVaKWZobSyO78RyP%0AR5xOBAg9nw/cblcCj42BYY0usoAnxgu9RPiedJrkWcu9pD3jeO2Vd7FF7vH2vJBnRPtGWKh/76r4%0A48/L/7d1uwbUWuB9XxN103ghQLznDloTk69CniFrndX6btSFiu/a9qM0DWiducb4y/m92H8H1PvZ%0AZjSNsFOjYUWIEWsm0NYaAzWSzsvgyIWWCsUNkMexXcTvBRCS9UjMX9/cAEspuN244VFIK1XOJFk7%0Akm/UWnE8HDHt99BaMWvHtXOrVh5BMp29uGXiSj7lvUU2HTSotaJGAWEylGanRlWh9HYElEWfS2rP%0AWkAs78eWY8oIl7WsJcf3bivGnhkRiJEaAnJuy5op7CpH48IbsE4b/u7dEKKdn1rBgOQeSupsS7nP%0A8h7bfbDNV7f5pgAMWzChg0jM6AM1mVQx7JpFoC6tMX5vdMKFEde7SowwqWlKrSS/Urs4vnweIONm%0AhWpbOZNkLA0g7SLWBqM1vMlZlWLPZbT3Ms7CVd+YidCap4KIrWa9o0Z3rUiFAVsmTdEaA7SyqIVG%0APMVZjM6O0tehc5h0Z56XVIGqYFTPlb0dMPoJKSbEGLjmYaxgIf2gYUg88rxr7rVbMD6ElWNCRFUk%0AMB2je3eeOOfgfM/v5/mJ+z1jfyBgRxsHZWiEF1Vs4om8oYzCYDzt6ZKwhhWPxx0yHklAZl9TULRP%0AaG3KHnzP6P2PXv8YgBAUnCHrWKg+o12VavOofvC4fLhgmkYsYYUyCm5wTQAaANzg8LwvCHFFjjRn%0AiQqUmBFrhrKKgCEWM607KgAazXwwNH+ZM3LWNBtoCQgJMSA/AoJaMeQRQ6FrOhz3UJp0Hmqmec3d%0AsINTCbfvNywvK15NwacvH3HeHwFeLM5NMNbg+Xzg7fsrvHMk7jkv8G7A8acDHvcH/vbX3/DrX39H%0AiGQ7fmB6/jhNxAIx4KAVSPTLKGgLtlQPiJns85yxRFRUBiVTt7TGAl0BZQ2sMgBbaRozomiP5fHA%0AGhYcL3vs045c2gSRZQZIzRXZVyRERJ1QNAENMQesJSKEjGwrNDukmEFDO+pCD+MAe5gwTQMe3uHl%0At294Ph5YZqLkGYibhIYfHFKwqLnCZA2Eiv1uwpdf/glv1zvCGvBtXhBzxDA5aCg8HncsDwWnLfww%0AomujrFiWgAdrjkzTHqfTCSR6GfC4Pxt7RXRAFANg4MRMa40Plwu5aLFlc4i9Q1/4gBBLRmEDHA6H%0ANkL09vKKdZ6hhxHj8YjD/oDDcYfnfIe1BuPgG/L79etX3G93hHVFiYktcT0GT90/zV0podErADkS%0AJXQaRqzLiteXF7x8+4ZcMj59+IDd8YgUyAlg8EOz3s2KO2WDxzBN0MaQHS/r8sS1iwdTUb6iLKkV%0AVdpoxJywrAtiSrDOYbffY2DHp1KFWr3puloL6zdgBPpMujEGZT+15IuSOACggDfPc2PNbIEQWzR2%0AhwnG0DMT/QX5OQAkHH6/vxvvWZYFeaXP2u/32E0TJfAhtoBbK3VLQiSmnnMO58sZj8XCWYdhmNr7%0ASRAm5goxr7bjYAs7zEnyIGMAspZ+BISkk11rxlLRkkvRIQHQkiQpUo7HI87nM7+Hat1cAnV7t0Tu%0AP1l/ox1mcu+n/Z6vMbeCVNhyhme2lSJmwulUsNuR6PmWJi4FtNDZjbWYnIVLrrFPtKFOTuFkQAoe%0AAXekiy8J5bZbLl11cHKYc256LJfLBcuyYHnO7XuJRtE4jVB6O87ZRS5/dOXafg8C+dHWv3OWQQoZ%0AGSLa7jSNTVCeCqhuDS7XsCzLu/E6KWRkDXhPOkdtvEEYQcbAe8efm991ULdgYYwBpWQ8nw/6/qm0%0AZ9wYLjwCSNoX74s1WVfb328/A0ADFed5hrGG2Gjomg3G6i6UnAKPhdM+IFFkTmzFPl6BBVwNwK4e%0AMWxHNykh/+uvv2LwA06nM/b7HYNzxFbQxsAPI7x1DBQohLAygJYb5d1Yi0nrpn2g+c91ISbDElYq%0ASFLC834ndxJrm0ZNKyo5cTWsi7WGtTF8Tqczd/94NNaQ5k9MGblQM4rE50nXKfKY6uXyge7rutC+%0AMwTkC2sn58Kd/e6CJEkvrWcCE67XK2soegbAU7v/1+u17ZfL+SNkvKa7OfYCmIoZy8+dLNqd86xJ%0AI4WabzoM2lgeRc6I85OadcagkhhLA4SFbahZjFo6z9SwuW9iFDVdwsbpc1vMyH4RR6ecczdfyAXQ%0AbtOxFVZUbGDVFoCWNd72wuZeSOztTMMu6irFuYAP22sE0BhBAjy9B+M70w3oo5rSsd6CtAIy0PVk%0ApFxR2Y1t+9lSWMr3lbNpO8q+ZTEA1AygJlZAjMRGpPuiYC258ihI8Y8GLIZAemNm6MB/jKGdL7Q3%0AewG63+9bPJH7LY2cxijmmElrzb0Dy7ZgtIDosv4FWF+WmQvGLvIt5+AwDHTuAO1+1UrafKWSzhKB%0ABHzviojX9z2QUgKqZt0TdudlF0QSuCXhZWPoDKeYqKCUOEcpGGbYiIZMShmpZG6EeDjPzoOsA1dK%0AwY6Fn0VWQ2KN5/W4PUOcdRi85xhD9+7xoDHWzGwuYeAej0fSDAzUaNjv9zgcyeghJtJv3er6Uezr%0A+icp5yY23J7thjHxbk8BLbfaFq4t5ijd2C6yZgVMy7nvx/8IeCmltHul1GY8TthnhVx4Zd8amHam%0A5Vz4WXcLe2M0P8/3rmHy0vo9e0iu6T1zyXYm1eYc7Y3Pfm/kfSS2Abo1DuQsqCB9pspAUikFRZXm%0AgKgUjbpqQyYTsr9r7awW1CZPze5wvBdBcVkzsCMS2pqbsizzQ836lOGHgeotEBPUG4+VXRzbd9Ua%0A4zQRmJnZTYvXgNGiARVRBGRyHtZQc14Z1jlKBTXRGhMDD8ldFcdKjT6qmHPm+2GIRa1pzC3lDKs0%0AvLUYdzvkSpIWj8eD8yNxhez6leJQRsAzxadSCzTou9C5Tfd2exZTg5gYu2sKuF1v8MMAGoWUF7PF%0AtIJVhicLKI7O84xlJakX70du7Mh0hkIpDtoIcE1jhe+e8X/y+ocAhACwFgV31xRRrKvWbB8oSQgA%0AXqilFEADu90OCgqLNRh3I65vN6aNAwqWGS0FNYOKTmsgmuxKgRFowHuLcXAw1jBKThQwbyxR5eKC%0AoCvMqDHpEdpwl8MQWySuRB/V1cANDlY7rONKFPE1I63EZNrvJzhv4R3NSobnjOUxo/iEw/6A3acR%0Aox9hrcNh3OPl9Yr7c4ZSCvv9Hh8+f6Yu826EMgprWPB8ZlRtoAuBNEgZqgIpRzzXhKEqnkFmBkAl%0AhyxUwIpVtyHQRHuDounexvDEuqwoYUT2CcUYFEWdEeoQKeRYWVdIwTjayCUWLHHF87lA6YAE4HA4%0AYhp3hJCSrhjACV+uJBRcK1lQlzUCCXDG43I6U1DMQrO3MI4O33EY8eXzT9jtDng+SDzz+nZDWFbA%0AOlSe1/YDoc3GUWAMteJyOuPTh48MEpTWLXHW4Xg8tm57Kw6rhd/tUECz6CQodoBZu3hwhTptHwAA%0AIABJREFUTJ398h7pp6Rsnqmj/PHjRwDA43bHrIgd5DjBe9zvSCni51/+hH/+l3/Bx0+kG/Rv//7v%0AmB9PXC4XHHf7dwcaakVaqLixCqjThBwj5ucTt+sNhpHm6+sbrm9v+PTpgsO0Qw4R1njkUnG/P7Cs%0AK2LN8LsdjpcLnLFIhbD9wsnCY6b1GpbQaMU5Z4ScsDvQPHnKGU8Waksl43Q84MOnC8Zph8Td5ZzY%0A4SgQI4lE+CgR11xojOPUmCA5iUUkiaoVdpoQgAfAO2onBeARRWVo3Rk3ORNrUIAHpUgHRVhdYgfs%0AlGv2sClnrMtCB48UAkohpNi67ofjkZg+V9bTMV2jZyvGCZAzkjjCyPU708cUBGyTBP9H5ogwZGoZ%0AEMcBRo+tiJFEWCjy8u/EqaaUQq4Gm26rt/znQejpBOhorVFZ2JIKOoMQhNZvGJypUIVShBACjCWd%0AiPP5hHEcOCkjkXJ5fkIlbyMl+X23r9aKZQ1QFbC6j6/J9cpzFibQuq79GoWVlxJeX17aKMkWFMo5%0A41HuDUQUQOVw3MN51woQ2cMhrDw33ke5lKIRmd1uB2M0UurW2AKYLEtsBZQxBtNErm/GGISg2OWj%0AdlaP6rPkAkgJI20r0LqGpa1nKUYpURTNCy1N7vaie+UA1gWiEQ1KpCM7aNDnJ2RDJPJSCPgDp4Db%0A4knW5HYkpndQKS4tYcZkJzgWR1+WBenx4IS8wBgCqKRYu9/vPFpXsN/vMU17QDGTgpIESkqNgXXb%0AsQsqGo7HEwRkebuSCYB3Iw6HAz58+ED3afPz1HBiyjyLwystQrkV2hDVPRXSeWhjBNyRr7Uig5yb%0ACs03Qtv3TL7u5BQIeB8GODc04Pf5fGJZnwB6wb+bdpjGsa2FzgAZqLiDWCVzl7SSu4x3A7GabHcp%0AEdCvj4GtXBRpBp7zhh1j21qja6TPISHNnkx2dxVAiY4JwCy12s5DMQ8omZxWvB9gnIPSCilFzMuC%0AxOOD8zw3OrxQ86VgX8OKHLdsDK54VB+pkGvqsb8XVm1sgeMPdY81DBevjSG4AVmlSJMYsH0fYm8J%0AQ/Dv2ZuicyH7XhhwEq9kf8hnbcEaEUYWdtIWCNk2LGKMrRHwIzNNdDsE2Nh+jryaBTcXmB0QEvCo%0As2xCCHjODx7jzBBRfaWAaRq5YAZkjEbukbT05bwCCtY1gpwQc4tdW4bd9rnJPt0yMqVAFp2YLRAt%0A31POQAFFt2AZFXD9DKX7Utvacc4BujcSRC+ONDnCe/DDsKC0cdz0oCKQXKmorKZ9yJ9nPbJlUE40%0AT40CnGosKq016XNqynUx9kamtnS/Bj8BWiMmAnGN1jCDsKOoCVhAxaF871IKa9XQqCN9t9j+zhhD%0AeqF8fk1THz0DwKBQwOVywf5wQFxJV62ijz9JoWycbYyMXLqz47tnOs/vWFI/7m2Jhdu9rLRiGIJY%0A/h3ILS3uSNxT6PpTcl/a/mDQY/v+FobHhnlPcDNH8gxi1WzG3hgI7IBNZzRnpt5s13MjHWwaO236%0AQMm1dSbPlsEoLznvaE37tkb9QEB8YAas3HsZ59jGMYkNSnftsq21OVm4U738DqSCgioFRTEwxO5l%0A7/Yq74uUI8RFMuS02aN03leOO8JWTylheT5pj6dMGnFZmkH0rDWDRNqSiQ8UOZbqQsAoFDGSUya2%0AkDV9DFfqU4BYnZbdX1VFA/ZLzlAMKllrYbXk8ZZqAj43SYds4TiuWt5HN6rCWwutqFGTIsmQtPOy%0AVKRK63rk810pjTWGthbFJUwaodZ1QDOl2BqOz+eMdSF3NFpfFpX1+HJJDAyJcYWsLRJN/89e/zCA%0AkCqKFwC1nbVWKFWTmFSpmB8P3K43xCngyY4lVVVoqzH6ARoVfiRh0hgSVZi6cpJCM3VOG3hroUqF%0AM5YK3RRhtQGQ6eYb1YYqyVmloiSiKBZqcLYOhNYk1Lg+nnj99oq4RBgN5EjOJbtxxDA6KEc22zVl%0ATG7Ah48XWKMxr088xxETC4F9OJ9wvpxQMlFb99MBHz5+xNvthu8vL/DjiMvlhN1+j3E3IteEx5OS%0A6xHkuoFSkVbSGAop4bnesKQAnTwGQ50+oxQKiMVSAbLzUxrWEFVYO41qgSVMMImoqTROp5ASFRBC%0AO0w+wyiLaRyo82Asqkp4lgXrHBHCihyB3XDCeJgw+pEG6wpQU8Z8XzC/PZBYRyksEXnN0EVjec54%0AwALQsMriMB3gjOdATY4vox+wn46oqQKpooR/R1gjdYe1x2AtxmEA2GFMKYNp3OFwOOHPf/4znHOY%0A5wXrGvDrr7/i9fUVMRKqniJZkmpNIpCX8wVrIGaRBIFth8MZ0mGxjronOcu/l+R7xePxgNEaLy8v%0ApDvFnQRy+BoA0Oz+MA34/Pkzxt0OKV9hjMY4UXFzPp5QSqEuj3V43O+43W94Ph7QteLD5YLdbo/7%0A7YZf//pXrMsMow0WHi36+afPGKxrHYGwrvj921d8/f4dSQEff/oJbjfBjCO5Ug0DxmlESBn354z7%0A7QbEisod2lxK0+5YGJx5e3ujefNpxDCOmHY77HY7XNjR6vl84n5/ICzkWECje7vW2ZKDRvSYQkhM%0A6aTipIEJf5c4gLVgSFjWOxpFlQJe0Q+0w/5wOFBCxQWBUuQuUeKGji/AQCbByTVFKub5+Y/jiPP5%0AjNPlDOVUS5Cb3tS2uNC6aTNtO6ArqMuSM2uJ8UiNKoVtPQnAJuvu3NyYvOeuiRLR457kA2iAiHSa%0AJTGzqo9MCRtHCgFhEjhH7ncxJtSSUUC2wd4Ti6R10oOIHs+Aqjgc9u3gUgqtqyqAAjQJVxruMpYN%0AoCCz57lkikk8QiOgH4B3AISAQJLIbpPOeZlR2Co+hNCKj5QS1mXtWkbgsRJUDGMHL4SF9Hw+8XzO%0A7OZGo6XWau7IyoEtYo19fEG0nwC0Qleu0TmHrApU7MwEuTZZNwLqyfW865IzY5E0mxQnxT1BM9h2%0AFynBFN0trTuVvSd0rP9Qye6V/r6PPm1ZRDICKX+3BeM6OPW+yJTu+fV6JSZXTTgcDg3UlTHDEALf%0A14HGZJVuIzTOOWhFGj6ZAaweBzI+fvrc9FeWmVyjBDCRZ0JdxcwsSmLp0HsAlLCKDa0AXZVdQd5T%0A5CmeENNIBB6tJQ0La11rYgmo7T1pv43jAKUdKieXtSrEkLAsNL5mDI1zOFsgTjbG2JbwQ9arorWS%0Aa2xxcHseEZBHTRQNBXF9CqGPBNG6WlFKxjgOmMaJRlVA4PzjMb8bDZTPkLUq7LptJzzGiGUNQAWc%0AHyEjGCik92CU5u46jZ+vDHykGDE/u07YnVmbDeyoxLYahy7qLYBZ96Oia9szi/HxeLRCU8C5JsRZ%0AFWKiHMha0j4TV8dtESZdfHmPbZEkhZ3EcVrr78VY5T3k77ZFnQBF0nwSbRbZS7LnpaCSET8BguV9%0AJc5LYU3uThrKWADpXezdgigSA2Qf036SIhaA6gDo/X5FTF3nSphUFM8ylrk7sgHSEaf9RUyWBAUq%0A3uQeblklAq7JM+xaMX20bvtvwPp1Ehe2Okly3pKzHjG8pRmgVOUzzG+YYOQ2aq2FsYYbUhKLieFp%0ArGIGSX/WWml4R/udNEci5wqai2YZc6L4J+6FKaVWINMzEWCMQH1VC9blBqU1drt9O8+0sFJA4zVF%0AUSNd9kkFjeyJjo81BNpKw0VVMtjJlX5OmC8AM5JShM6k6ycajs/nE7fbDeu6ABXwzmMaJ6jKcWCT%0AW0hMWGPoBS839SXvoOeXEcMCgHIjAWoJlBMAK0Epy+Gu7ydau/3+NvZYyqia3JBFquE9WNoZPfI+%0ADViGkAOIdKC1hs5bcNIgcwOdf3rzb1XLm9p7l4KY+l6X3FIAoO2IXcuJ6Fu270l7Fu9e8n60jjfN%0AROdh3XuWeGZtPdStQPp7JlOVz+RmBkBj0hoQrwmasKkFqhKIpEEiz0bpDjxLvFMkJWKURa4VK8sA%0AFM5ltCWzBtQKcuIbGqtUGn9hWZnNSXtGQbf9SGCj4RyRmxEGUIWcPKlmS+xaDIg7mZyHmdm4xECi%0A66ipEKuqVBjetxQP6Aw8HCjHWtYFyzI3x+lhcJimsTEejTHkQOgsNIhgYU2FUgHjOHWCQe1scHL+%0AAqYy8DgZsYLJHSzR/rCsQTvPLUZSXhjZBIbuX8tPQOBkrd01r1QFXYltv20K/EevfwxAqNJDVSDR%0AXxRZuPRfLhEvL99QkDDtSAzyGWbAMrCRM6u3FyEZgUlvAGh2TilB3w0GS91Z1ErW41wcKaUAXaAt%0AdaanHQk5h3VBCBnWauSUmMWR4B0lQ/NzxtvLleYTvcI6k1Chdw6H/QQ7KowTacRYQ4JXfhwwjmcs%0A85P+W57IOQDN9jFhPBzgxxFVK2TuRgIF1mm4wWIwDtZp+JG6L84ZWEPuDykkDIc9sv4V9+sTxVRE%0AJBIXjTK3naF1hS4GOmXENcANLBQ9eKzHE4YUME07GEfMopojUqxUfFQ6XOCIDj64AYO2KEhA0IiP%0AivVZodOCZbcAE1mFK8WpeFYoK1DXghIrwjOipgpvHDQ04hKxqBWjHzENI1TVlDzPgYOdwvxY8adf%0APuFPXxTCkhDXiK+/f8NuGDFYh9F5Ym5oS85r84xYMh6PJ759+45//dd/xZ///F/xeJB7wm+//Yac%0AIqZph2na4TE/YIzG6XTC5XLB9XqFZocK6f5LYud4lM8NbBfOYEABab6UUvD6+oq311f88ccfeNzu%0A2O/2uDiH4/mEy/kMbSrWdcYaSdB4CQHGWvzX//pn5FRoPEeb5my1Lgvu9yt+++1vuN9u0JVQ8Ms5%0AMXuFXMX2+z3y+QitFP705Qs+ffyIYRywxgxfyVp9nCYE7ux6LkazAmA0YiJBvZVnam3V5MSDwDax%0AtXVsr9cr3q5XLGGF341s6VnboS9JkTELaiUXAOoaUGAT5xcBOR6PB2Z+PtKFAvB3SS4la5nny3sX%0AQpDyYRhIfPr5ZNCFgqsCWjJ+Op3w+++/4/56hzHkfHPY75vAtAj4iiZOka6vpQ4bdRuo67i91nZ9%0AmyJ8SwdOObXvRA4OPPZgN6LHILtZsWDNMcBUINXUDhzpDhGzpSfpIuY8jiPNLJveNVfQKAl8kPTC%0AyVqLtAYGiwoMdEt+5fN6kifdpszOQlJAvdf18d7D+C6iR3acFO+NMVBCfTUGRnXtmu24oIwIboET%0A+fdSDKzrSgmxrpimqbn3yLVIESGvEALUE4hJKMD03uu64n6/I+fM428WKclMf6eCbxO7bZK07VBv%0Ax91SSritxFISJy8BjuW95H1F5LixCIYBztlWnFHhQoX9di/Ie5BjR3feUdzBtpaKC6MpUQqBAKFx%0AHOGsR63S2exJ5LaTvx3lEMBJGFoAiTWW8n4ERpy2tEErpkOILcbSfSbdEtK6IragAFJkyczOIw1Q%0AZfe5TDFXaQ3nPTR00wUT5zhhLmim3FM3DVAq9HSE92hnJdDYmhQHzgFwjli/G6CI1rOw+DpTSta9%0AMEBykQKPRZz90P4dsY7tO+aV96S38vb2BucdVOsYdqC1jdna965Zzjk4HifMhXQQQghQqjbQlzQn%0AuHgCmt6ZUoa14fp6EoZN0znaMFCUUi3OaK0xjCO8J8ByjTRGtARyoBMmC1QfETDaNH0oAZ2kqN/v%0A9wRYcVwSR7P7/d4kA+S6BEgRTTkBY4Ulaa3FskZ8f3ljEwXV9ubWEEKeh8QdKcjkOYq48/Ye1Erg%0AghR3sva3rKBtfJCzYDs+8iMTUWKVjMJKk0Gua/vZMUasS0CBgjbvx2YlrgvrYRtXeuwCF9vgkZGu%0AC9PH8d4DYDJWKICgFHR9rLAXvwK8bu+t/N0WHJN7IGeogPPyuVu2qfyssC5+vH/yX2dzpXbvtNbc%0ANOJnrFUDFOi60gZo7wW3UgpGax7Z93zvWbNU0UgRfa5YWKsGUtE1GD7X6L3GcWrsvOfzAWHWSjEp%0ArCd63qnvb2uh60aHh0f3FO8raYgIK0a1Z2go5tQOC6CSrt/ADnikA/iKt7c3VP67lEi7Usb2rGjS%0A8L0m8LePUhKbs4+ul0IFOAFEBDxWNrgRx7nG8lG5nWnyXwf3NQPl9Dy0MdCqs/nk8+TXilkbW0bO%0Ado2IY6QxDJ4ww9YYgxQJ8On7uYO8pN/WC22lqPGfVGdzbxls22uS59L+v6Jr0vLa2I7Hb++D2Zx/%0AIqy8bXwIw3cLUG+vscUg3vQK/YzHBjSrIBmUigpVGDFTLOa8AWuJXFBBA0q9eUmMIWIDel53EtNy%0ALrjfyVQDpbQR8cIs/lr7aLJiMICuhZu1IFbqaMi5rJQMU0h4XbRUBZQ0hsFEY2l/QrXrNTwh4zg+%0ABEgTi8a3KXezzYiImjQ9f5fnpdkpzWoCiXUqjXltraW6oOVggHUGI8a2zshZrMBYj1oJDBWmKDWL%0AOhN1mkZMk4Y1PebRmdXFqAmMB9X4mpq420bFf/T6hwCEKmRsSHGCxZ1fpWA0WVu+XV/wmK+YdtRx%0ACzmhWuDxfODKFtvLuhAIRPIHADLTQ1kBHkCtGYM/YDAWKgMhrw2A8t5hP42Ya0BNpDVDlP5Ajuul%0AIi4JcUkIrEPinMOyLlCqwg0a4+hRCwlOKQ2c/QGH0w6n8xFaEfXyOd/x+fNHnM5HHPZ7vI0D3m6v%0A+NvffiPXGceCranQPGMuGEeHJUVy1ip7CN1Ma5KyTjkhIcPqEZ9++kzXNk6IOeMP9xWJeIzIWYTv%0A6LBIieibphhMrkIvGtprWOcwjRNGNcCNA2JOqDW3bq9sVK0qTNEw0UEV1jRYFEzUMMEAS8G8JHyv%0A3/Fh+IChUHdJVWJsrY8FeSkwxcHAQ2OF0R7WDFAweD5X3N8eGP2A4+6AHDPutwdyqfj4SeF2e+B4%0AfKKkiv10wOX8EeuTRnAG63DY7fDhcob3A+Z5wR9fv+J+f+Dr9z/wf/yf/zv+7//n/8J//+//G4Zh%0AxPV+ZdaZau4y5ApEHRPp2I/jgOeyYF3Wpo8gjIJhGCig5UyimCAqZcypOQLJyAYBDhP2B5qdf7td%0A8fryDVorHE8nSuJzRUXGMHrSmcoFOUWkFFCeGW+vr/j999/x269/xfPxhLUGpWaEsGIaRpxOJ/z0%0A6SN++ukzNBTSuuJyPmEaPUqpyNwt+6dffsGHnz4jABj2Ez58+oT9+YwjPmBeI76/viCkgpALKhSK%0AAobBIeZIM73QWGPCg+duQ2K9Ha1RSuoiyIvYhidm3jHIoyqW5cmJhoUxCs4ZLs5DK0DkMJVkVoAG%0ApRSMVcglNSDnw4cPOJ4PrRgUBkRYIowh0UvniDG3LhGzJTe0cdjBXmwvIgT84cRMKUU26RKIa8Ht%0Afsfr9Q0vL99oX6reBZYERw5gbbpeEYD26x+/I9Bd1qSQ2HaCAWDaTcgpNn0kSXIF/ADQxnHe3t5w%0APB5p5MoMvUNb6WCRYoMKe0miiBJfSoHz5BQlh08bu9tq/eg+By0AXWPTGd10g7bOPzElKEP2ml51%0AdxrUruMhiVHrQjIoJvdM6O2S7KSUqFujNA6HQ3OHkH13PB7baEZPmgBjukMYANzv92bzLAmpjHMp%0ATYnktiCWa5ACZ9uJFG0oea632w0vLy/t/basAKDrN8mzbR1528cD5nllpoloDPieXEA14wQACKtY%0ADtPfUzFDuk8hJDgXIM4pRltOKIkBQ4mPiK+yI0fNfNBS00V+TWMWGbWq9pwAtGeeUoKpBgok4kkU%0A6okZkpVjAAFSIbCrGXRrJkiRBdCIW8sXQICrVgqe7e3FiY3OPmocAUDgUZheePYEnrp3FHuX5cn3%0AjBgt9J270LjsaZVSc9SBUhhYI0kSYmIfsJ1z7ToEfhhasd2KV+58S6yhvSx6AOCxa9I12cYMbUiT%0AQUYktWa3SBYu19lgGjVu9YYYybjhfCaA9fF4tKbF8bh/l59JPJJ4IgWOxAB5vrVS4+N6vbbnPa9H%0A1imKWHgf5cpaC61YowJht9u1mL79XK01VKFR9cCfK8COPC8pmojx210J5b4KqCQFZK39moG/H+2S%0A/SyxKiUS+BdBfmNMW1tixd2A/twZOw2U28SUbZG2BYVSIje2LfNRmC3CBJT7r3U3Bdheq9a8TksB%0AKos6K3JQRFHwlk1IKqBRUHPkM6A78CltUGtGirTmnDOshSXjKFTYpVTwfFK8ctajlB6bUxKAWKEU%0AYQR1XST5Dj+CCVsmmsRaAeAE8BIQqjF4fxg7EuBFQGt5LwF55KyVQs15h5z4LEQHP+n/Fa/1zCCE%0Ag/eKzkWlmfUjObFuDkrbZ93OM/TRRmttW5/y+z4akuB0B93lnIN671LnvSfRdoiuXUVk9yOrabym%0AGmqu5PKeGVBypdEcXn/eMrACDW9Jh2h+PPH6/QXrupLGJBSejyecJZA5l0L8fV6nck77OrSGk4AL%0A8nxEy+tyOjRQYsuYkz9Tm38nf0YxjeJnrX2EvGRia8m//7EJ11hpm/UEgKELebFyzhakNRaoGtUo%0A0CMkkIXeQ3T2ZKRKtzPEGkVyCLWQI7OMLHEjrebC0yuGcgh+ftqqpp0ja0oAVfkz2R9adxZujAnr%0A2sfcBVjOubB+VWcB/v+9JE/d/v7HddyeQ0ooqjS9KQGMADr9BVSFYiv6UjZ7pGsg3W505gDAyHpW%0AOdEkADK5zNI95ntbaZS78GcpQ/dr9AMZdCwLD6nSs96CNeA/l2dfamfHyfpzzpFLZ6Tpmm5YQueo%0As+RyOY4jSkltvQt4pJv4ubBaFQNHGQBNHxEOURDi2pjRh8Oe8qeaGWRjcgtqkyuohcTDizCdlIb1%0AAwNjmdlZQCkCsKfWoLW8B4QE8p+9/iEAIQBEWVMgrpoCdFUoqiKkFRl0o0Ii4MMPnvRrMnB/3KFq%0AwTSO0CAmTvXAghU5FqBkaO1hnYHSJPCmKglOkwvMiuhpDnMaSRem5ifmtPJcewXoedLMOQMrJK/F%0AnQdtoYxq6DsAxKyQUcmRLFqEuJI9+7JgnqnjDB5vGcYRu92eiuawYu9IZHJenwhphfMj6qYYeT6f%0AyIxexkSjGilRcjsMM6bdAZ8+f8b5csLl4xlzWhBCZBtEYiDUXLAuFTkG0hOpCelWAaOgrAP0gqIr%0AjcDUSnoLRQQTiR1CRZGGqgoIQEgBKQFpDVivEWUtvMAUypyAWIBU8Hy9Y30sMNBICzmdfTxccDmd%0A4RWNpznjkGPG7XrDfH/gqTTWaUYpFXENGHcHWG2QYsKvf/0V87xgWVZopfBPv/wCAw1dK06HPT59%0A+oRpv8dzeSJmAmSs07BW4/XtBX/5y//A58+fsd9P+OWffqGZ0ZWczXzTCTHvrGIBYDsHL4X74/GA%0AnjVCSog880niw4GTdUoErHM4XPY47g+YlwXXtytKzri9veLLl8/4L3/+M/7088/IteB2v2FenrDG%0AwFsHZQxuzxvm5xPz/EApGeOOOkyag3DKZMl7OZ/x8y8/48PlAgeFZZ3pMGcGk1IEhPrdhIO1SEoh%0AK6KH5lygvYUymjvgYhNp4A2JvCpD3XhId3ZdGmuG7BF3ROVMESUXXK8P0BwrJYCVixlJHjuTousi%0AOOeAqdOOG5DA3chtF1jAFQny1+sN3lNCTsLDovjvWwFjGdxceFTLOYfT6dSe88ojMSN3zrbMnqqA%0AFBNu9zuejwdKJeagc505s03aLY/qzTOJGm+FaKUY2n6P/0jMWIpAoyQh6t3sHzuikmRKcbjtVrWO%0AEAtsUkHetUBK6TbwWoOZKa7tA9FPstxRdt5yR4WeZUoB85x78u0drc2NJoSI1dKI8PvipqSCHPrB%0AK4WVdN3lvxhjszPeshY4B2nrRpJrrTX2+z1KKRvdGupGkeD7CNIkWNrfyd4WTR/nHIG9WcSP67t7%0AT8+LQBKyLc7N9cU515hHW2txYVfI+Ig8J1nPUoAmBtmWha5vnufNOEmkYs9JQk2z/KIvRElvBxoF%0AxKKimuzMIYKoJfNe1UxFpsRHmF1CE29gnTWty6YUAVoCBAtoVkppzKZxGiF5JxXsu9YVm+cFt9uj%0AJVjWuLZ36L2o0bPVM3KOGIBiYU1xpeuI5JybAPG2yOhaTZ5BwY0DUe1JHkCWv9vCkxojHfADn3fW%0A2lY05WWFMYlHKDn34JFPYw0GNcAZcvtKiQrqGFbukOq2XwQ8q9i4uxVidMhryxAEyBo7rKGBitNu%0AbEVqv/4O0hJjbcbtdsfj8WzWu8Tooz0lzBgZq+nrojM9sHk/smruhZbR5E5lLekJynvIKM3lcmmx%0Aq9ZKLrIMLIq2kLCQ1mXZFEC5xQOlFDODO5glgMOyLDTWtiket/F1e67LWSNjAbIeNAPuEtsEUNJa%0Ao5q+v7brZwvSy69lX/z42jICxnHEbrcjLZ/NmKucLVtWhMT7NfTiMOs+mkYMVrZ0BlqTirT5SL+D%0A1lMfBbVWww8WyBr3+72dEeCxVFQFvbM/XMt7VqHWGqib8ZIGtKT2nLdnpdwb2VOiGweATSFYb1B3%0Ax0mJLznnxiATJqnEVGHfW9sZJ3UDVIUYEDeadpW1VUKI0GMH9nLKjTUoP2uthR/8xqVLGitExGnn%0ALd4LkW87//L9l7iCQw6WdUVOqRmjbJsOwoAopbBg+waAVGSfLiw8uU4AqKUbWNCZ64kkw/pJy7I0%0AWYPdNJEhBQNU1+sV0zBgGEeURLIIkldIw0LWW8p588yFCdN/vwU95Vp+BNHkttFeFMYFjcYIICzv%0A3c+HDgZYm0BW5LU9B6UU6juhvcquTsy2UqKnVRiIoucoa0kpTSOQegs61ZbbElDTR7y3jCD5ngIO%0AbvM1iReSv2zBwi1zmbTb+M8kRkUyiJF1va4rUkxwtjvoybVU0Ggi2hT/RnPnhzj0I+gcYoAC3aO/%0AZ5zQObDNLdpZlCL0BuhclwXLPJOjlyZ9VZQKVZnlo/tkAV0kN0cqPSsj6tnMkp6XBYOx7TzeshIr%0Ag3OZ405J5I6sQfUSb2ZkOnTbeqNcQjVQujHnk4yKWcgoFjXB+ufKK8aIgYX1UQsEZs8vAAAgAElE%0AQVSPtS+kp1Qr5vkJ0isy1OgphdyZU0RKkcfjdZ+QUBrDOLScVs7NHrMk1idAFQACtgL/a2gIKdWE%0AolSlRVFLoRGlyuijU6QK7g2G3YDdfo/HMqM8SYgYqpJ9tfUomcYf5sdKTloGsJZoVDknLPMKpYAC%0A0hswfsXhSKKMRpNFpLWZBJNzggLZ91plgczoYq7QRsPCAgaIK4/OlIJhGuAHB1Qg5IQ1BLy8vpHV%0AfS2IOePby3fkmvDTly/45Zd/wYePn3F73GgczHvM8xP/9m//hlwL9ocjci6oSmMyO7zd3oD7rWFo%0AqjP5EJaA799eMO12ZFW3GzDuPDLIKlfpQiKwWkFnRUAPN3dDyIgRyFkhFw3NdpspFVTNdEBinqHq%0AjnI7eKhYEOYVdQ0ECD0CSiiY/IBx9BjGHQ7TEQYWz+sTr398R40JcQ4Y3ICxejg7YH84wrNmUc1E%0AL12fM6Hgy9Lm0B2P613OZ/z666/4H//jL1iWBV9++gn/5Z//BefjCZP3uJxPOB4OWELAfbmjqArt%0AFfbHHU4fTk1sWlnAegvjNGJescQFxmmcz0d8vHwkFxims+eUgVww8wjONE04nU5NcKwFdAX4sXds%0Aw7oisfB0cyUBEEPA7X5DLRV/+vln/Omnn2Ctp3VqFRW73lJ3uwKqZFhrYA3pmHz+/BE/f/kCZ+me%0AresKp4EP5wtOpzNqLbjfr7CCkHNB55xv17quC1SxKMYgK420aiz5DqU1Yq1YlhWP+4znY8HgfROH%0Avj+fWGIASoHJisVWSRT2fD7jcDg0ECUhQWmixpZcUUsXcjPG4MPljGnaQbMNei1kv+ishdWusbHu%0A93tLBKXbOAy+jUPc73d8+/YNj8cD1jmcz2cYY/Dy/Q2vL28Y2W3q+Xzi27c7rDY4nU4N8DHGIIe1%0APUvv3LvxHGEc5ULCkhTDQOwyxY5pfLjLzyqlcGTh6aoUjTpsDlPpDAq4tWWVbLvmcqgPwwCzSVCk%0AaNwmDQI2SXdbQAPFXTZiWdBhuO1K14pWQKrmFkSuEcLMEqCqVipqAZrfToncDbRWmOcHHs8H6QFZ%0Ah70lO0y5zoLak1XdNaFakgpFQvnCZOIiSoBAuV45fKXoBwhgcIY62zKeJu433nvsxqkl4i0RrRXO%0Au5bcChAjBce6rljWGfvDDs73UbYQyeaWCkbqHssMPFGGI5RKvDbru86vHOTyveVZy6jR3z1zY6hL%0AVuRw1xBL48r7iohLqiWVYhu/BbJjXBHC2rSVOoOhWyZTUVaYRVRQakYuCjExmAumPluDga3l3yW+%0AXBBv94G1FsfjsTG0FI/0yTgPrfMn5nlt4NE4jiyMXNpaaKCLI0FX5zrjbVvEW2Mw8LNSRiHxOtuK%0AD8u9Vkrxug+b0Ze8AQ0IKJN174zrIEAVnYLIYJXhZ8NjrMzGrZWEJVuRVDj+WWIp5RKxhhklCVjc%0AnQpLodhew7rpFGu+dtLqut/vEIaEMTSC9fr9pcXM/X5PTpe7AV+/fuWCu0IEKWOMuF6v/B6O1+mC%0AZTFtP9Sa22gFuatEBhUtlD7AWAeATDCG0TVQSGuDcSQ78/1+1xot8r3uT4rXW0H8HKg4vZb3gua1%0AVizzTOOHfA9kJFYYogLcyrOUAkXio2jDyXrdxk5pMIh22ZZ1qbVGYbaDrKPtuKTiZuE2Nm/32LZY%0AkLgv1ybaK6K1Jdchz1/OEolpsn63DAtqEpB+5uDJ4bEKSJ4zAsd2AXBWBpaV1tgdjnDOQ2nSoxAx%0A/VrpbOv7ct8AHslvgO54SfeMRh2d89gaLVCsy20//1iEyjkg+1juv5ypdP+6C6SwgQREco4MIVJK%0ADYwWQE/OCdkfci5Ig6oUYj4AAtr0kbdaNLSyLLcSG7gkY4OkcaaxLKGtIclRJI4vy8JrEcxcFGan%0A4WahRkXG7XaDsV3rSWly7COHRLQ6YuWmDIE4M4wdW64QY8Tj+URIvTjva6XvBWHxyt+HEHB7u7ZR%0A6cEP+HC5wHuP2/VKGpKlYjdNiJnGVGU9GmOgbbfapnOi71trDbICj0lrBpfHfr4uC1/be5YPMc06%0AOEAxUUY9XdtHvRnUtQVlHaJ2YE5pqm868FRZo4nO2lwrM5QrN3vozE2JmOVaJSj0M7UUaZhWVFU3%0A19gd3uRnJSbIz8gZIuBJb9r1dSPNQXlOxFRj3aDaWTHC4EkxYZ0XAuRAov7GkIumMqynWrp0wbaJ%0AsAUnf9yXAFh8HG1EitYj14fMoEp8dg7DQDVETqgzTdUIM80okrNIiZyLc0qkGUxpIdVZtbIwORkj%0Aaa1JML3qBuQ0cJGvx1taa1nYMxB2UhcCB9chcu8V51WxROLmKBofHEfffqaUggfrsMpao+fEjt4x%0AwAZDNvZ89hCbiHOWSnl3jKHFVWs1UDKcdxgGMaIJUNXAaLpmAqDeg+OH/QkwlfONBKUqnLMAxByB%0AcnClK2syWl7D/0sAQhXakw1cyhEpkDBUZlElxU5g2ipYb7E/7nD5eMEuHHB/3LA8HnCOupNVFVSt%0AcDgcoKAR18B2dJIsBtyu1JlVmtgyNhpobYGdzGZqoBpoVSgoKw3neJMUppoVGiEDzys6Z1GR2BI4%0AEZhSieG0rAbGTpgXGlf48uUXKADz8sDb9Ybj+YTT5YLD+YRpGpFyxteX3/Hh8we2yx3w+noldFwr%0A/lxyc1KgjqbRpIxeasX9esPXP/6AGxxiWgkEsor2gCYb9t24h64G34dXfP3tO8KaUAxwvy1IFTjU%0AiuOHPayzbKtOBZM2uo1KwJAmkMka17cr3r69AiHCKI0UIiglBjQMTocjfv7yBeM4Id4XqCVjuT4x%0Aa8ArBxSi4wLkAackqXAGwzigaEqynPWY7IBPnz7iy08/IaWEv/zlL/j27RuGwWN+PvG433HY7zBN%0AR1irEdOKZX3icb8ipRXG0pTg4TBygKckPOWIZbljXZ/IJWG/O3BHksTDRaRSOo8hxVa0HPZ7vL69%0A4XYj+04rzhBGo/Jc9LwuWAOtgZ9++gl/+vIFIQT88bffUUrB6XjCP/3zP2PyA1HeY8AwDRjGgeaw%0AtSa76BgxjgMGBokG7+Ht0IJoTglGkYbV4DxkRMGPI8ZhBGrBymNrn3/6GdPxCDsOKFrhHlbclhWp%0AZJhqSWROa5QKzMvCoyUDW8eTRkdKCfPjQYdCJUDjfD7j8+fPEMtf6doPnrrwKWaUnKD1AOM8nBFR%0AZyp0acxlQ+n0HsMwohRC7aWrRMUz6yltGAnSMRP3NmFlSHLbRshKJYCTix1J7rYaFAMXiwDaOEID%0AhLRuFNZp2mFdngR2mPKuGyQFJw+Y/N0IgQgEyyGzFRnesiu2yaWuBO5SZ6J3x7YJ0VYbY5omAMRO%0AWNYF4iAlBVlKMj7Tu/ZWG0zMitHGYI1EYaURFjBrQHOcciDXhYBaqdsqGgDbOecYIxVuznZdF6YZ%0A9wSLWIzb8Qrphsjzke8o4yJbPRsCsVzTYxE7dymi1xBaQSgAzbzQ/rxer7SnDwRSyJhdrQXDSOwI%0A6c4I6yyGXpwLS0OelXT7Aby7/rKxdF+Wpf2bLUC0pTPLGkq56/XQmUT09xACn0UOBWDgLjZa87ou%0AnNzIuFVP8uQat7oKCgraFDp7IWNN3c6UgBS3SWg1M8MyU51JY4dGXUnIeRg8DsdDAwO8N01wHrXi%0AxnvueDhiGAeMw8jPb4VS3PzRpIVhNHVpAUCrAm0NBr+jwipGPO6Pd6AOjQHoNlI2DCNpEZn3z0aA%0AG9p/sf1e4obo9fihg4LbzrSAlcTYHVpB2ZJI00eUUiINwy17ZDft+Fw3LRZIwRf5s+XnhZkmuiAp%0Ak+YRrRXNQp0BKWVMk2tsMO8G3G43XG9vUMwSlfeRmPHp04cWv2RNSAGutW4MtW0R7pzHshKwOQwD%0Adnt2KpKurtZkoDBQwuy4UKLCgV2JOM8CM5+0pnOm3WNm8EghI2PYsv/P53MDeuWeAnj3aymOZNxG%0A4sl2fGV7JrTxWOl6b2Lttpiigqw0gWwBbyT+yUveWwCgbSdegNUtW2bLetuC5nJ9W0YFFZadddW1%0As7qO2JaNIe/tB99snsXdRrri3nk84wMKGvvdDqfTifc53ePH40l5/GZ0R3R0pK7cMhSGgVgV2/NY%0AXluQf8u6lPgv91SAQxl1zjm3xofc8+2I87IsGEfP4/804iTj+wKaC2NI1lYpGlrXBriL4DzdVxpT%0AeT6fDEp7OMlvWBRW1sj2e0lhJ89OPvd2uxH7n8+F53Omf2eIuTpOI07nM56PJ3wZoFJ3XpM9lFJF%0AFL0hfrZrDO9YVCEElEy1i/ce0zgisXbek5mrr6+vyClhN3XgdhgG2MsF3lrkRIBo1QYjF76NBbTR%0AnNOaxmi3+Y5mUyhZe0qpxn7dMv22TS5haFa2Qqe/4/1iJAYLCPN+3JD2T4C1jkcfufnleuOugvJI%0A7ymXSCWjZDon6b5t7d81oPRmfxLY3/8ezRGNTlG0/zT/vrBmrgKImVf6GLHEni3AuWX40FqeN2Oq%0Apq2nBo5wnFdco2yZeLTXVKtdoehMlHVfS4Ww2lAr5QGKALkGpqC03/f/of+agQ8ocvcum/xUXtt4%0AkCV+8X2oQgrJBNAaGGhZXwISZRohXBdy8B4439PG0BlSyR25fZbqovC5kEh4qRUGnSGYCjlsK9bh%0A6ewmycOpBpd4JWch5dqeavHNGlZ834AKZQwbWNH9TYnGWQ+HA3ZsakBO1RmAw6A1jDsQEeG5YFkX%0AABrDMNKUlAbKro/ySU5Be4dqDa0B5yycI5b/3zO63r/+MQAhKPgdBYQ1LohIUDXBADDOwBkHklQm%0AHYvdfo9pv8fhYDEOHjdrUUsmUTGrYGCRBxKLmh9PUh7Pif8/I4UZCoD1BsPoYIxCjgUpVng3wJkA%0AaxKU1ySYXBWDUhUFmpzENoVbyhEZBdZrKAMUVcjkjEa1MS9PuIEKemLY6KZNUlTG7XbHMA5w3mFe%0AVgIO1oDTh3NznQgx4nZ9oKCyYKZCipGo57miKLF3JDTxjz++QpmKUAJiDrBOwbuBDj7j8fnjZxx3%0AZ3z9/TtyLPj69Q0FJMycscDvdjCGkMVaVlRVSURYAiEXoRpAzQWP6wPX1ytMLdhPE49qCC0/QRzd%0ANCZ8+fIZH/ZnLG9P/P633/H68oqUic7+fC54ub7gcvmA3TiiqoKX6yvKCny6HPD5y2ecTx/IaW1y%0A+Ouvf4MyCqfLEQDw+vaCZX5gXe5Iy88YxwGH/R7K0rMZRosQHbQGxh2xcN6uN8QUcNgfsdtPmHYj%0AjDY4ny44Hz+hZuC3337Dy/fv0MbgeDzhfDrjMc9Y44q0BBzPJxz2h0bRR+2Ww6mQ4HQuRJE/n8/4%0Ab//6r/jy5Qv+51/+J1EwtcblcoZ3nlgFBjiMB+pwrsRkU7UgrCtQC7wbMEw7EgH0HigVz8cT1Sjs%0A9wd445BSQE0ZVhumnU9NUyKsK2kcWYXj5Yjzx09ItQIvL7ivrNthK6yx8H6E9w9AaRgrDArusps9%0AYooIYcHgHHI22Inr1ukE0UV4PB6cwDqe7yWGgbVk/xtDwLc//mhz0MYYjNPEAK0kx7V1v+nwJLHU%0Aiorn847r9Yp5nhtIRF3z8g7EETeZ7pqkWkJJyRhTndeuT5M4oZ6mqTvXcBBeIzEDnXc0Emh9O8gl%0AMZZiyXuPIIcx+tiAsDSmaYK4JAmTRQ4VSZBkJGZdV9SUMA0DxqGDBVLUSQInfy4Jl3y/GCPWTIWi%0AbgkUdftoPIfYE945jBMBnlDA4+u9UV2lcLLWkt7YNCClgOv1FTFlPoQmAMxEFIaD7A3XxRKrUm2e%0AvtbKTAwqhn7s5ANobAY5CGV0qnWnlYKhNncrqKWQkK64zHqL6PAaVtzuN+Sc8fnzZ0zTv8A5ErC9%0AXM5QSiFyAS9jF13Tq48hyfX9COBJUShFnyTrGsR+9dZT8lSIfVdqxTgQGCyJda0kGui1b58jrmBa%0AdSHj57qQNekaGs358XjwWty1705JhOGibSu6KaMQHail59n/bprI4aIXqJm7WQnzvKBWcroZhxHT%0ASG5pps3jE9U6RaCkwmPclQwZSsXpdGrF3DyvGAcWVvd93KAU0cOjs94NFtM4wrEGxi2Tm9y2KHfG%0AECmuFKzzjGQsUu2aWJ050enmtJ+76LthBqNzHjGGtoblu0sRLnFsq/kSQoCyG52HmFqRdrvdMI0j%0ApmlEWOn326Lm7e0VMUXS95smAJWdT1Z470mIe7frSS9b0h4Oezh3eadHI13HEMndbJrGVvznnPm8%0AGCFjbFKYSAEro5eSGMt7OzcAKrVkvxWqI12vUoCzDgq6dYBbsaNo1DmlTHpQJr+LpdRl5XjIIPvH%0Ajx9bfBeNoM+fP0MpRVbZzEqTEQ4BErxzgKLRCQHwAPQzm2OtAGhbwCbnDM/vKeCtgDO1VqRA61/Y%0AI8L4pBFpULc8U7NzHAhoj5GYrSmlxqqVIj6l1EbkxnFssU4Ax+14aQfEaV8QWDajVrSifMsOkhhK%0Az57yQ3qfiFILjFE8pkQjYtO0w/lMTN55XgDEduYCBSl3tzLSI1PtPVG3I6rEDJH7twUQtowjKXJk%0AXE7GIw6Hw7vvLuCbsCsk1h2PR5RS8P37d/73I/b7Q1vDAg602K26npecozTWRHGOACH6/4V1qqZp%0AwvFo+d5HVFC3XhvVGBNyfdtzX9ajnF/3+50Yaariw6ePeHn51hhqSuvWNEmF8g9Zl8JAG8cR99vc%0ARpMVj4MOymMYR4zDAKV4dHqZqe5iXay4KnKGvd1wfzzo2pzH6XjE+XyGdw5GKbhhhKqkhXq/3zHt%0Aj+09GiMud6c+0U4TFlNiBrlGZ8/I6Pl2fF6aLfL9G+MxJS7saayxgVCVQLsOenRXTFnzxmhiKKWy%0AObOk6VRQGBRXqiIkMgdRyrxj0lOz1zVTg5wryJkytLPeWgOnLaxmELhU5NiNFQo38q0mNktzSUMf%0Av5N7Kc0uGWtWSpE4/7Ki1qWdLz2nlLVL7GgTLUIM7+41gUM83s3mB1uGnewH2Y8KYA090ZysIO3E%0AjTkAj3NpwxqgloHrHFEVsRWNNTyK3p0FM4NhEtchoA0Df0or6MpML2ydUxl4qxUpRFjNAuuKxK4F%0AeldAf1909qEY2WiloMv/x9ybLUmSXFeCR1fbfInIraoAFgskeqRlhP//Gd0zLyOUluEQJIil1owI%0AX2zRtR+uXjX1BDDPCJGUysqMDHc3U1O999yzUPplysXvz5INQ3steH9IOQExf8Gs5tTVRGE/JQRj%0Acxs4yVSpkqRYwN1hoOF2KgOQztpiWp3hnCpDGqr/oyem8ziMQPEmRQHueA/guprvGwOorCane8uS%0Axr/99XcBCEkpIa0h/5okIbWELlNnqWjSkBIttnGcYLSFgkIOETnkIiMC+m4gkzef4aWD2xw2SU0B%0AEsUuIoJ8gUr2udZAlBLBZWSLuviNodi4nEo0XS5pOJIYDAmpekiszgMS0D1ge41uslBWQRuF6CPc%0AvMHHFUoP8NHhP//rP/H+3Qf8y7/8C/re4uX1M5z32DxNul6vr/Bhw3CwsL2FDwEvby8InibUtJmT%0A1CilBC0UctAQKUOaAkItCwI8kvAIMkNbA9NTkpK1BtZKTKcOMZ5xOB1wmx1WT3F3Wip0toNVBlpJ%0AKGsBpRFzQIgBMUSEmEnSlzJ0AjqrYXtNutROwSoLmzogZ2hF5sP/9v/9G7zz6IzF1++/weH5iPu6%0AYPErDk8HfPrVJ7y8vOBtfoO2AufnI65vn3FfZ4hocP7wjF//8z9iHCaEzcHFDR+/eofjhxN+95//%0AgX//3e8Q4obsA37/+//Acrvhw4ePSJ8+oe87GKUwTRO0pujCfhzx9vIKeZEQMmEYO7x7fo/DOOEw%0AHXE+PmPoDpjnDcFH/PlP3+Pzy2fkCHz11VfouxG35YbgPF5+eSFwQSpc1wXbumEcRhxPJ+QUsd5n%0ACE1MqY/vP2AcRnhHB0GnLQ7jhNPpXJqGtTauRmqE5BE3hxg9gaJGwigNa8jgVUiW6VAjTQaRgqjN%0ABekmPxfyuxEg1L7TCktY8dPbZ8wpQGqDzXtIpSFCwrZ53BaHd88Wh+mEcZiQkygFrMcWPGISFB0c%0AA06HCV1HvkjHw4icKDGDk5SokI4ABHyRkCilkSQBnj5QugClXHQQUsF2ZSorc3PAk6Gu96E2hG7z%0ANW1ICHLWBwjAcoWi7p1DZy2kUAXoBIwJRGvXFilG3C5UlMcQQJHixe3fByzrKxU4xhZGxgbPTSQN%0AXIoXCBluZkRsjgpEZQyE0sjIdZLNCTc0P6DDyQeSmGqtoUuxqpg5U743lcJVKFHT5rhw2D099ok+%0AT0fbpialTN5nmjh8VEjQ1JySfCxJZaUsnm0KvkhpciYPia5jg1WiX8tm4gvkcgiCrlOTdgIhsXkH%0AnVMByMgQV2TAB04JihC5XM+SCikrdZ+KkRgSHf4lfU9phRRo8pOrhK8wRxUxFdmrKAYyK2dzyHE8%0AYF03LPOCEBnEnIsZdUIMGUoB3nn41VFaZE4QpQiIiuNLA4IvhZkkv5dl25DXrTAiDIxQ2NyGmIAE%0A8pUy/YCh75EyxSKnGAp1WSJLCRcioAo4pohZEn0pQA012V0pDIUQiPMMMm6PCNnBbw7rvEAOArkv%0AQIqUZUqP2kSu257ElVMqaW9kVMveLwI0fVJSwzmaVrrNE0u3AERu86WYFHUdWmuhNCUk+gIapVhi%0AslMxP41U2HMDKoQsRU+JVleozMDL5VqBU2qi9V8w0UjOxMlwHFZRPDeWFan4+dAXe8rsz+g+tVX8%0AlJb9RcDHiJj2iXFMkfYaH6CMgU4ZLgTAeWit4H3AXGj82+bQF08TktmWZBWRsGwLbpcrLldKtORG%0AQBtLgLzRtXm3tq/Aw/F4xOF4rNfXbQ4xkccVs34IEDFQWuMgJki1M3DIm+eOGBO6TkNKmvaaYhqv%0AFP17rXZpID3/xKrmhlmAGNpaKWQkBBD1np//ytbSpgIwKSVIULIgpKigtJYJXgR45yAyKlMIYINe%0ALp5NAb6HAqy7ch8dlmUuoEeH0+lY6fwuRDjvsLkNKRNYKSX5OobokFKGMWXqLsigddtK4yZ6yCwr%0A2yOW+OK+o7MrpozNeTgX4EOENQoRxWQ8ZQqeyBkAyUk3t2HbPCAAXYAobVRtNrlZZuCxlXoAu/8R%0AN3xKyjKEomkxsoQ1mrxRMksdEkxn0QkCfaRSUNqiLx4Z9LM8Pn9+wTRNyEV+SulzAc4FADSgGYce%0AObUBCApGl2de6mJyT/dflEGi+ILJwY1pK4Pjz8zDGj7XhqGHNT1QQK0YUgFr5vo6FCZwgNEWnSXZ%0AqcwSy32FyJISwaTGMBB72Hlfk2EJIGOJXztVF/W8zCi/kgRAe9e2bKB0sJ5UBHkHPnh4waAHwCzO%0AR+aTEBnH0wRIUWpt8nt03uN6u2FzDn3fUSMeIoykuoBAo4xu6MDSb2SLDEE1ldaAkNBCAbGw4lJA%0Air5h0mwI3kMJgbEfcZyOOE0nAhiURowBMWVkCOQik/KeUiz7bkAMGW5bCgNJFHNpiVDuz7JsCGFD%0AjqECzCjPhff0LFENA3B0OjEuUqnhQlkXJGPvexreCglaZ4IHMRqUmooyRDSF9RIriyXEgByofhRC%0AQMY9nZHIAzSwbFmAVIftLGY+a6rMvYAxWikgZYTyfT42aVx59wmKmZitsQwlkNrUQFGuyQYpPZjN%0A7f0OVPDeSUO6ffCkisenMRJSGqRYWFm5+OaU1Uzrc/fZ4d8De3LdzsxK9fco4UJCUN0qVNnTTUnB%0AjKmALLQupVAAs45S+XmJbCOQEtGcE0moqRjIBdQW5Ntb/FFo/yiM3cjXMyFLCVGk0xnY14EQJUCu%0A1NkpIxcPXD6/pJT0dxHkuUPIESrfKRObDgUQakFIBnW1NgVEz9QTxFg9hb0PWLYNWDPZfPQWnTUw%0AhoKP5vtMZxDIykNKgRRRffN8AfA6a5Fy8auCQEy0NwQfyKi8XOC6TgFSTEEgxMKuzexz+Ne//i4A%0AIQgUmmSCD76AL7RgUjGATinBgKLb3OZqDPX1SkWhFAICCkpagA8mH2gCxxcsAFVSmGkdhpAhRIJ2%0AEdGnYgjokRGo6ZIADAh0KQ2bD+RCjgwYK6EngX6wmM4DDs8TptMIWNL/ucXh/ssN2+yQRYS2CmKh%0AxTRNE85PZ3x+/QW3+wwhcmFU3HBfrjjnCe8+vCNWQ9chxBnBe2ybK00K+RslaRAVAVYiREpQSSuy%0A9BCdhOo0lDEww4DhOKKzGm7bcF/esHoPHwOcWxE3D+QEd094e31BPyoc1Qjdk1xPKlEkawII5PUU%0AUgQcpc2IIpPJOqGfhmKiRQ90zgk//vwDfvzzBRoSr9+84h9//R3MYPHtP3+H737zHd49v8P40wQo%0AECtMRIzHEf/9//wtpvGIX//6V+hGiy2sCNmhUwb/+M/foRsHvKwvcL/bcHp/xLmb8Msff8T9fgeg%0AMC8bhqFDyB7GahxORwhNE+nDecJvht9ACYlO9+hNBwGJ4CLm24z56rCtAX7xWGeHt1/ekKLAYTzh%0A/HTGoT/i6i5YlhldR9TqsRsQNg/vHO7XKxUayDgdjuiHAVYbMq1eHbSQePfuHayhf3u9vOF+v2EY%0AehynA8auR6c0oBS07UrQBCVjSRT0O0WkUgQqlMNBRlhjoa0usqJcp4GmxHVaoyC0xLwtWGOJOxS7%0A+d66OipIJw9ZEjW8D5BKIoWNWDRS1E3Mdgan4wkf3z9DK0Xx4PdbpfOnlGCVhZTE3tBCQUueHBTD%0A8xBrIyoVrduMvZikyVqs6UNa02vHWKitRdZCBzgVXHYYMYwdpJCIIWBdVoQCoIzDSMkxQsBvDlvc%0AMN+pqDRmKg2HKIyihHHsoLuSlBf83uga2kpTyBX5J2nWVgpBSm9pPWv4UOfkLerRH2VelX6vOaFo%0Al4ggRZJsqt24jwtQYDeuBFCLDJTXmLoR0bLpY3kPxagz51x8FCgtI7oNiw3rjtAAACAASURBVPe1%0AcGTfls4WfXSO2DaPbVkK4yCXyW0qja6CbxJNhNoLfyEkvUZJQoq5FJvYKcXUcFNxV41rQ5H2JDLZ%0AU0bVmNEY9zQp3ut5Gtz6AxHjbJddkPdGrNHo5/MzyHyc6oOcBHIoVGj2BEgJApnkum1TI9n3gAAH%0A50IF0iAFElBNtmkNEQAKBmEUxfXaQkmOMdb4ViklRCR5DQCIIh1iw8acM7aVwOZKk46xauxlYU4R%0AaiaBLOs1Tc1a4evF6yIJaqikpCncuhL7YFnWKtcI4dHDB9g9O4ZhwKhHaG0IQPABdIJJxEiMv6Ef%0ASXpSYpG5wEWm1BFe+9xkseSA72krseS1z0wObpj5GSF6Nsq1432jFCRcmojGoDnEHcwtLKL6/sp1%0Aq6l1KKakiRoZZqjMhc0yzwZDZ4vcVUEbianIM7xzMJbYDbuJZajeao/sLln3jFY6pJVCNhrwGVC5%0AfjbBcobi/VTBJs3yt1TYTRnj1JUmKiPG2kIgY2dEEWVelV8krbC2w+FwKI38rXhJPabk8D2gpBdZ%0AmVco8ltTmKgs0SAQeC8Z+V7zfsZNtjHEPANQ/Ruq51sMVTpKwHvA5l39Xvai4e8VgiwFIPYkSH49%0AVZL3NreVBpKeH6MtjGFpQobPhfGkEtWxAHIm30aKBCeGlfehiImpObadxTAOSLe5ruXj8Vj39ZZZ%0Aw9N2BkGdcxi6DlpKAAQiA4A2LHWh++c8MU3os5XGNXgw/BFCwOV6Kd4uG3lECVHlU2SWSvtmbzua%0AqoeMkBIyEpIsEeMiIzdgDjG8yOsk5j05jD9XK63je72vNfosh+lEw6Qi/aA0JVf3oh3Epefz6ekZ%0Ax+MJKPta8I9NG4DSeO3PEjNVWuNW9rYiRgBAYEfAMi8Yx/35vd/u9Txr12jdv5v9aAcSCtCHiAzy%0AErVdI4kMAdhWkoKofa8XgkEBDyEJHNXK0ECgMKn7wjgTQsILVb0ec0rwhY3DSaTMjJvGI9VMkRPo%0AUgHjRrr2EFiWFc7/BO88np+fy1na7yAJM0hAYCIN4gJ9FjQNed7PnUem2y4ZzM1aYY8wWYYuSqk6%0AYGOGmhA7+yfnXapXf1Z4lJfnMiiiRKb9+/h9thIgBieZPdmySXJKyDEWaxHaQ/g8zWjlwgHZFZ+o%0AtEuNW9l2SvlBgtyyjrkuoD/bk8no8xMQIEQBkM0O4u9Du93DrGUN8nlJ76FgI9hlgLnwb0S5swKq%0AeP+U0BnsoC4nctZyA4BgjyVBtVMu7J3K60miAja51IPMkBYg7yhZqkQ6V1LFCMo7hRCoLCPCt3J9%0AHxCiJCMTWEWMpFyGiMWsnRyR0DJq+PxqZVct0KuUrfVHFvS+Q4oIea8bkCPWjbzJaKBPQ5HFb5iX%0AO0Kpm1opqNYaupjEZ96/QqggYmzO0xiLZxTfK5l3+Vx+PEP/2tffBSCUU4ZbHaSiZirHhOg9YuIH%0AmBZ6jgmbXqGERnAR9/sdl8uF6Ftawy0OS08+CW7ZsM0bttUhuggkQERiE1mr94YDkl6P/SpEQkgB%0AWSQorapXAU2UPOJK1KtUBKCqVzg9DXj+eMbzxyc8fXjCcBqQRERChLs5vHYX/OE//4AtbpjsEaY3%0AmNc7/uuPv8fr5Yjvv/8BIXocj1ONNb3fZwyTRd8PePfuPdZ5w08//ATyvOHpDKGzMXmoFBEyGXHf%0A5hnSZJhRQmeaBvbjhHE8QEiFmCOUEQiI8GmDNIAZNdBRZHmMDrf7BeYF8HmE7gVMp6Atbb7bRs1A%0ACBE6a3TQiMWnKKcMaQT6qcfxeKTYcZ+ACBwOdGCu9xUQwOvbK7qi+b7dLjBGASJhmgbywokB798/%0A459+848Y+hHLsuDHH3+k+y0lcDhiOPU4PB3RnyzGM03ZO2lwfDpgGg8ILuByuWALpLk8myMOhwOy%0AJGPfcTzg609HBB8w3xZaCy7g5fIZf7j+ESIbnI7vcJxO+M23v4HKEpvz+PzTZ4q37y2MNMh2qIi3%0AUeTpMy9kwmz7Dh8/fsSv//FbnJ+eSHKSE+53Muc7jBPFTXpPa00p5EhSJe8covPY5g1ObsRaUQKw%0AClJYKCHhg0OMGUYoZCERCmWyGs8JMsHMPiAlAIYmgUprSN1hjYkS2lSC1BY+0uG0LitCSpjnOxm4%0AFU8tpQAtBZYcEH2G1ALjOOBwOODpfMI00r263W6Y7zOSD+QtoHfzvGwpLc1amnx2MUKoBQlkMns4%0AHEgyZgxCTIieKY+FmeMfE1yIXklmv4VMA0AQGGipGV0kgVTB7wlZsjRR1hhIiMpkahutFmTZdfi7%0ASS6bNccYsWYHH/xDwcP/lYJMt7mYqD83U1S2UjRZMuVANnpPR8qJzLVz10FJiuDOMSCXoqadUPEh%0AwgcHF0msxafYWJrkuOARAslNs+RkoBUx7Ma9XAxJIWC1hpQJ1mpow5PiQgUPHj449L2BNRYxccNg%0AIZUHmyRKrSoDTuuMWHwZAEAZ2vOMiWS4i70h58IrNk2/BCp4tgMZ6QEAY3CC72k7ZefCpS0y5xLD%0Afbvd8Pz8XJknTFUnSQtJqEgaS4mFEDSZkm2Rkbl42ps2vvfTVFgUZW35sEdV266rEhh+/1yoG7Un%0ASvB/l2UujBFbm4OcCXSy1pYmX9WmqhaoFUCjXwxstmt0p9WX6WYny3NIDVgrh+C1zg1cW9iYYs7O%0AbJRxHMv5vqd4SCnLGRT/6j1r1wLHqMbIPin7tdVa43w+19dnIIBjqPl90s/b/SC4MG79K1ppEDeH%0A9P37+2uf532yivr5+GfsTU4bd6th7Q4As2fI8XisMtLL5YLTaXzwCQDw4C+Rc65SWL5GvE/y68ZI%0AMfP8vtqmi6R+S9kzOnT9LhFsr48owzdmT/E+wfe77+k5akFYrfc1w4b1KREQwswAYu+yiee+9via%0ApqTILwLcZO4gAn9R/HIoTbvF6WTqs0NSqxWbK8zU8syxjIwNgPl+sQk932O+TgzGee/htn3iypIM%0Aeh9b3X+cc1TMN2uEf9/uByxR4tfQWmJbHbyjKfTpdKoSPZZRteBtywyFEGRPAJbZ0pReFvNyrQwy%0AGOgw9d4w6GpMVyVuDPblIuNl0IWZHH0nAFJp1jWXChAaQoS1OxjUypxSygg5Pci9KnOiAPN8vvO5%0AxhIxY21xY8GDQTyDLPz/fEZP08Q3iXyDvIfIuzedcw45xsK+o5RMkqnd6xow5kDejV1XpEdkgtu+%0A/74jL0e+NyHtKaosD+PPxNJv3mMqWy7vSaI8HOLPw/v1uq51L+drsxYZdN/3dH/zWsBoMl62pisn%0AkYT3G5zfE1tZksdMLN6jeZ3xXjxNE56engi4QcbLf/0Rl8ul9mEfPnzA0A+YCysPKVUfyna/8xvt%0ALa0sj9dqu4b4z1vWww7A7EljyDv7ptl6az1AXnC7z1/7s3g/JcApFAY2A0IBUgIhoKx/BpEkcuL3%0Asnt08T66Nvtqwm7mK+SeBui9h193mTXL2luQikEcPotaPyoGyNggnP+cGLb8zKKAQpT+yvt2C87z%0Ae+N9th2CtL+vIBJEufZ8vRNofhgBH0iGZngvY9CI5I5CSihwOiFJ7nOMyHKX06eyZvg1OflNKfY9%0ApDNHSmZHiofngMG89r5++Rna7wcAUYY4tCcTu78d2vJX++/bZ5Kud5veqiCQi1wv1X2NBhEbMaMy%0A1XofP36k+quu+V3e1oLIvhjxE1MsIIHsWFrGUoj7/YQAhHpkXvLn/Vtffx+AUKZpgZKk8c/JIAqN%0AGD0QCFmUVsAoTZTiWAq8yxXz9Q4kIKkAtzrcxI0moSj6/JAKZaw0ZZCw2iKUyY8iF5zyDRmZ2J8Q%0AQkIZDSGLaa1VkElCdAJyUHB+RUwBw6nH06cnfPXtJxzfHTGeBuheFbkWMTCGu0M3dbhfZ6xhgU8B%0Ab6+fcfm/KeEoRI+n5zOmaajTYWp0DI7HE57OT7icrrhd7rje5jI5lTDWQAoy8fSRprspZWx+w3Ea%0A0fUdoAQABa07dHaA8xvc/UpMByuRZUB/0HiKR4RyoK9+hY8e83zDFi4QBrBWwvYWQmr4kLDODs5F%0AGCEw9R1SToiSqJHSb1jTglH2UMoSyVYLvHv/Ad9++y3u1xm3z1dcP9/w9vYKIQVeXl7w29/+FkIA%0Al+sb3j0/49PHDxiHAdElXK8XvLz9jPtGvgp3H+Cx4c8//xHd9hlRBXz93Sdcfn7DD59fMaoBSgkE%0AmdEXfxOpiGmxLAQ8uFJwLMuC+2XGdl/xfH6Pj+8+Yr4tePv5PxC2gPdHg2+/+Rb/9A//jJ9++zP+%0A8Ic/4L/++Afc3m44QeHp/RmQuRga38m9P0uIJDB2E7765mt88803+PTpEz5++ghrDV5fX/H764zb%0A/QI2ATXGYOwGpOARNo/ldofKQChJKxC5ABAGR3WAAGlycxJQoDhfqTQVSgWSl1LBmg4xOIQsyZit%0A+HXkkCkZrKTySa0hhUaKrkqwQoy4vr0h5oxtXYgNJGSRGgDIGdZqDN2E8+mAYeixLAve3t5qkcCy%0AotQAFMz8MMaQl1bOEErDx4B+GOvkOcaIbdkKtVeWA5cORa0NmZNag5SIPhziVg6rgBgzun6svhg5%0Ak+9Rb7taVF2vVyBnPJ+f6uSPDRK5ESCq5R5Lu83smxBrscY/DyC6bEqpGlyyhxD7xqBMBflwT/Vg%0A3xuPtnlqi/62OU+JgPPgH4EgLiJ5+sgFdT3Q9WN6hQ/ka8TF+bo6ovwWTT4EqlloW/i0B6WSCrpX%0AkF5ASk6ioMai6zVMt5v18gSjLdxacI/fV9VYiz1pLEaORiapgilF5sOk64sJGjdYrS9H29wBtO8d%0ADge8e/cOazGW3koqoNb0uWmaxIyT/T0brQoRaddvp5zh1hWuxD+PY1cb9pTpZ/VTD1sAHzboZXYV%0Ar0WlVC3I2WhciL2Y40aNwCL9YN65Sx+KXEfq6lHknEPCY6EphMB4mOr1rICJ2D2sKjjYXEP28mBv%0AGl6bh8OhNmhC7D5WvD4BVGCwXf8x7ZHetWEoNPiWBQGgTPJlkY7tIB9/fp7ycygAsPvE7Gyxx5S3%0A9vdtMyelrAMbKSUul9f6Wrx2W8+YtgliuVb1ggCgClMnZ2ITwu8so+hDNcdlL41xPDywQyrjTuyJ%0AVu194z3hodDme5/a6PldAiElyV363v4FmMzAYSpniJSy+MDs8ej0eqgGuSG4sqcO9azl98CgPT9/%0A/J7oZ+z3+UsvEN5/IPbPyuuz9Qrj9daCdsTmmEk6YztipKdUAwRImrIb+nOTzZ5LfK23lXzeKAK9%0A3FupH9YQs1N8MWrmJMV2EJCwNy+0bgTJtbYNGbvZdX3dBmhqzwNea+zlxNN7/kxCoO67LNWLOdXf%0A18ZJafT9gMNhQtfZel+nw4h5nnG/3+t64LrdS495mYG8s0FCjOBknBCLMW5pfIUQgGK2PTXgUsoK%0AePP6YP8YBhv5eY0x4na91XVASVVdvSYMsPA+BuwAnWjOWjYLZ28ipch3JSXyHVwXYj/64PHp06c6%0A+GFgOJV1yUw+XjPGWjw/P9OabvZiXqdfghJ8DtXnMOYSsCPq5+/7AVopCEleP7cb9TnGmiLhpWeJ%0A9yujLZwLEMKV16C/b8+91oxbSpL7jGUIcTwc8HR+xjRNdX/ms5hBp1MM6OxPiDHi9fW1/v3p6Vw9%0AryB3L7G6J4mM3hqwLxtfA/4ePov4vfEZwdeC3k/APJNvmJSSjIcVmz8/MkXbX+1nT8V4nZ8dKcnX%0ALPhQUqYUpMxwLhUgdq8npCwqp1oP7dc3xYSl7Ataawi1J9UxI4W/eC1xbdauEwaF+Lrxe28BAPpc%0AGWxmTOflLkkkNtPulaQVscToZ0kIoUudYOpeUYdYkoaY9Pn2IYRgZRfXoLGwaUDkDg8PGTX5LLG3%0AkFTQwhJAwcY2mewQkhBIiA/XBWiN3R9ZOl+uF/rvzppFYUb9NUZPu96+BHraszTlR4YavxZf/5bN%0AuHsG7vWU0hq5JORKSWw/WUB+5zZsK0m6fdiTWK2m526aaFDmS90XQkQGrasUUxlCor5HYAe4WOIW%0AY0ShXdXr8uVn/mtffzeAUE4JMtP0U8keSBE5R7hIUwsjFXrbo7d9aawccswkAUvFVyNFxBzJ2EoL%0AKloEmbsVY3SiloUyuRUZSfBSNhQ7aIiqn6NHFBE50QbhUaKbDx0G1QMiwUeH/tDj068/4t1X72AO%0AGtDkXxRFJDDGZvTnHr/67lf4/PNnXF6viDIiZoHL24KcAG2BftzwdrsiZE6ckegM+fhER34Hy7Jh%0A2RxcjFBSoytFVlwWhODBPkvTccJ0mqA7hTW4ItcAUKbbt/mGdbuSDjkJ6BFQDnCLR9YZQ2fRZw3v%0AV0SxeyW5dUMGNaBu8/ALECQQQP41ARlJAVEnJBUhrEA3WJIZQCKLjCA8uskgh5HAvC2jnwa8//gO%0A/dRhmWcoK3F6PuGrbz7BO4ff//Sf+OmnHylRa9JYt4g1bIha4ce3PyNeATFk/PZf/gnz5zt+/6//%0AgdufX3HfOiQPKG1gkobPAe62YV7mulE8PT1BRGC+zwirh3mn8fHdR8RjwnZzeP3lDistBjPh44eP%0A+NXX3+L5+B5hS/jd7XfY7huu6g7baShoKFjEbYFIEk/HZ5xOJzyf3kFGgcvnN8gscTof4ZYNyXvI%0ALKBVh7Ef0HUWOUZs0JR4Nm9AIE2tECjFN6CEgpIaSBIxAEoYyMJw0crAjhbRByBlJJ+QZEbO1MxS%0A/S3hfURwAWHzyFrD9AOktBBFMsZUxBAD3t5einkyTSOk0ED2MIqaRaN7PJ+fiNKeMm73Oy6XK+b7%0AWiaf5PmTUkbyERSTvR9sEJTKJqWCTkTZdc5DlGLSbQEic7w26cQp/lXtE6KGJkmMAZoUH45nAGVS%0AlIjlYoo3QPAeHhSB+iYv1DgrCTv0SJ4Kep7mSq2hhCA6fM5lKmNrE7QUVokxXfGkyMU8bigGreND%0A8xUCeTmF0viimUTwf9vo1nbCUUGhRAbDDEC1zAzS3cfa0LQTpBQTstoNUrnRQZnYTdOeOERFLnkE%0AIO9FVUvtzpk8I5TWsMIihA3eO5gyJVJaQSoDpUqTFzzcspLPQD3wyWuAD9h5npFjQqd3o0j+/Fz4%0AkJ+JgucJLzMJAHR2l5y04Erb3PIX35Ou63A+n3G936rBJzWwxEqyxgKl2ZSFTkyMDl1J1BXMK+kz%0ALgQM44RxHCvjIISAfhzANPYW5OP3w4Ag38c6bUx7vG47Dd2LQTZBHWrjU3+uUoAQcCFgaxh2vMYY%0ATGqLI8WMtfK+WgkTX0NrKbmHwRJ+PZKQ7Q08NyDc6Left6Xc8+cBUIvqdqLJbA9e88RsmR+YMi3D%0AKYRQ2UHts7BPD/cocgYTOL2In4N2UsfXOqX93jHgdTgcqlSJzcy52eRmhva+PYEO2JMSuSC9FINX%0A9gdiQJnvCzdJ7efh98pmlExTZ8nul43Gbs4vK6jNAOI4dti2pcoD6gQ/CaTKRiRZDr9nWkMc1PCG%0AECgN0xZPMlo/EcMwQkr90CgyG2JP8ANCIF8d+rv92vPnFoLqHZ5C87P0JVuEX4N/dtd1IMsF8sPx%0A3uP15YLL262uQwbjBBRN1SM16hl0PYMnGSivT6UUBATWmZ77nDOGYarXleKfxcOzBYD8dMpzlXPC%0AtgWEQLHEPjhsq6OEr/Izvfd/cZa0TU/988ygUZmqix2soZRYUeWwik2c+R7nIt9OJKV79/4dOpZJ%0At41pYQ+llLCW9FSpFUzfIeaSBJUSZEroGuCe97MYI5yPu2TL70yLvzZ4YKBonmesS6iA9ziONUGz%0ADVfg55ej3nMmaa+UFGLA65rXBO8H67zs8fAFEKvvsRg2z7d73YP4c/HZTCxOVRm/LSDZso85Qv7L%0Afd17j6d3Z3rPqew/fVdrDbexybiGVnZnjYkSW87+W3qXp0mpHs6/VioXQsDqHCAEhpIgdz6fMQ0T%0AOts93A9mtjD4+NVXXwFC4PX1Fff7HT/88AO2YmJMyWgDdPH3qvUCAFvSb3nf4H2sBdPZX4kBKHqG%0Ah3Juqcqc1MrWvYFqtsdzndbrDrrx89rJfe/k16e10bJlZF2zKe31B4EqrfQdAPvufPE8sgJZCFF7%0AqXZttyA2s+T47GvrPf5MX4JcKUXEKJpr16YWonn/CUmThJA8fdgbqPTAJTiJWIKkzOGgD5be0yLm%0A0RdKXVB/h8Sv3ZAUADa0FzBCIKlSY9BmQ+8z7wO/xO8HDABxuAMztJiZuwNf/GzRdaV+oH0m+as9%0Ar1ugaL/GBCi29eaXbKIWqOJag5k9nOiMSAb7MSRACSKaSJbRZUiBymqfbxS4420gm4ACLrNXVytt%0AlTIjlgDO9n1WwOeLAUv7qx2W/a2vvwtACADJYpAgJdB1BnKYyAE83+CdJ4M6ZaGlKobSGSIrIJFH%0ADdFjQJGuUJAN80cK+r9CCisbU0CSFGeHouemmN1Cz1p8mR4FQuSUQj90mE4HMg4cDJLoMUwDTk9n%0A9ONAYBAcYo5IspjnIsCMFp/GCYfzAT/86Qe8/kJo+rYGJJ9glILUAvd5rm7h5/MJwzji9e2Czy9v%0A+PP3P+Ll9Q3OBzLe7QwOxwNNfEXGFh2yELB9h/EwQqgEnykaW4Ko2fd5RgQZX13nN2xBYxwOsIOE%0A2QRczOiMRd9bKC0QYg8hI6QSZCYdqQgKKUEajV4KBBGQdITuFHpN2nptFLrRQFpido1dj073cKuD%0AgsBxPEE9vcM0HDDf7hgOE77+9BViDFjWG8ZDj83P+MOff4/r9YKff/oR27pSLK3PWL1DP2r0B4O3%0A9QVrcji+f4d3X5/x3377T/j2m1/h//2f/wtikbi83OF9xLwtZOxdDLOXdSku7R2GbkRve8RMoMq2%0AbEACBttDn3oc7RFxCXB3h34cMNkRvR6QXMb9esNyWzFOPU1TMjEnNQymfoIVBi8/v8C5DUDG4Thh%0AKuwtqxXOH75CPxS6eiaDtV5pLMNaTRpDCDAdscFIwqghCnMIICTfSDKmQw6ledGEIBejQ97sOttV%0Ainh0HvO6QQ0K3UA+Am7z5B3kCAglo9QN6zaXxp404MgRIntACEzjhKfTEUZr3C5XzLcblpn8rhRL%0AJcrGnEHPki5mx7EUnyhGb9aS9n3dNqAUESlmaNkVMGgvLIQQhXHBST0bvF8RooP3HFEOPD/rYvK4%0AA10ZqAcw09O5KZZSwvQdpFJFSbwb2e7TR4Wuo2Sfdnobi9meUvJBzsGFIjeXQGEVxD1Nhb9PiN27%0AgBs8AA+Hm1JEy9WgiTIXpjwhBvZCoGXKcNHL0zutNawhxooqUdVc8AMchb1hXTbkHNFrZqBkhEBR%0A2Nu2FsNuA2KvEHC4AwABKYsKBPhA9zfFXDxyyLBXKUVJhsmTp0aMMPJxskETxh340kpV0+128t56%0AkLTTVwD1XjFgwvdcKVkSxZ5wv98Ly8qTMa1UOB2PGMceQilI5gRJ0Wi7UYEcBn7455OpcGkI5T5p%0A2kG1fVLZNjJ8L5jdpMqUWIH8GFjqTK9hmuYGxajd1SKcJYgE0uqd+VAkV+NAUp8WxCFATz9MtpVS%0AtWFqKextkdUCkMwI4un/PO++KAx6csFlraV0nnIvuUlicG5dVjjvq0dU4oIsRlyul+J/lvbmtxRJ%0ADJLxV1tkc+PE7EAGdpilwJ+Lp7mcgMNNxJdgFv+en1dmGLUT+eDJr49YXRq22yVjKUbcr7d6bVk6%0AuCxbXc8MWPD74vfSAkTMEqz+BXgEjYZheNgXWrYYrStKE6V/Y2C0hIAvDVes+xSDAmTC6uC2gBQZ%0A4CEGEdU1DKarB4knXQMymeYENylj3c/47AKArlMP7K6UYjX6pDQs+nnWWGhjiuGsKIDdLrfzIWLd%0APJaS7jTP8wMbhxvzdq+mgpymsN7v8hMGUETjg9IW3/TziAX2APqmVFkmdIb4cj1pfa7bglgM81nC%0Ays93Kxfi9dyCoeQbRM2EJ5f70nhKhJgKc5GYd3vTkBGix7Z53Od7ARoydPG6eLtccL/f0XUETAhZ%0APLIi1YgsHVRyb+xzzjsrU8oq04qRTNSrVLoBi/gasYSvlT6y9PN2XWAMgUG8P7R7Gl+PlqmnVDFm%0ATSXFMe0SUW3IeD6DQKdlXRBjwDhNmMYBt+u1SDttYaHEsv8D83IHZsCYPaVvJdo1shD1TN7X0CM4%0AxHtI67mWEslmaIhHKZTGWmijMU4TpFLohr5+FlFqQ6nILJskMAUMLH2NasBJYhAU/ygAt9vtQV43%0ATRO0MiT3EjsQC6Cem0mAJNVdh3Ec8fr6inmesXmHp6enmuhKw49WzsqSZYDZHLQn2OqnZ21XGMXE%0ABO86TkH0FQBblhXXyw1am/paxJLa9/OdxeLrmVvPN63RdXtaJ4M/ORMiQudVGzBQAgSA4j+DkkC9%0Ay5O4JuA1z2QHrmG+rOEYvWoHPrxH87DjS7ZTrXMezrI2dtzXP6fziN7xXnME6lEzgUn8M1smDL+n%0AFhjh39P378woJXltiDLgy3u9X4JioowI0UNEUUAgNqYGckrk99u8l9xcE6VoL4sx1F8t64U+Exuj%0Aq3KPdlY5f5b2evFn+sv/Nl5DeX8PvI+016D9ubT/UMCC1oZCHdwu1wZHzxdfI2O7MhiRMMpQMIdz%0AeHl5xTLPFH5TahYGdHnwDb7UZSDZ1o4ckKGUqqb2/NlaYOxvff1dAEJkCJ3htw2d0bCHEUNvYY2E%0AlsA8z+gtRYWaEkNNZR4hnQmxcNgoSUZAkgN5jAQWCUW/GBbKCTHTYZxL8ojzig7OIBBcIEnUsiFL%0AQCsBpTKCJO+iTVJxkyQ1UtvisNxXwBMDJpmELCN88pgvM7AIHIcjTk9HKP0NlFEIMcFYR8VqltBK%0AYllmKKXw6eNHfPj0DlkmfP/jD3h7u+B6ucNFApmMsXh6fsLHr76iOPtOEzMnUzT2NA24zW9wfoPQ%0AVHxt3sFfPKRJEAowvYHSAkkGJAWYQeGgR0yHA/qODWEDIeuaHka3Kh5WxgAAIABJREFUOcz3DZtO%0AAAysHSCGBDlEdL0paUSkZQ7OIcoIBwcjDITwsKPF0+kJvekR54R3QuPDV+9hrEUMAdfrBdflAoGM%0Azc94uZDTeoCH7iVC9HDJkTRNJLwtr7j7BcIqiE3hz78ASBnf/MPXeOqOePvzBf/2v36HH3/6jPu2%0AIsSVPIaUpaUAgXmZIbJAp3pM3QgpFG6XK1Ig9tn7p/eYzBOyy3j9+QXD6JB8xtN0xjcfvsbqNgiR%0A4ZOHWzZIJXGcTnQQTgNYi37LwO12xT1dYaXCh+cnfPr4oTQp1MDEGLEuM7LtYKXGFjxFnscAkTU6%0AQ74/QCLj4zsglYRWmuKU8Uih1pqAI1/St6SU6GyPrqPJVIREUBlmHGFtjxgzbrcZ19sNzm1ksFci%0AmqnJllCSjNxkTnCBPI96o4kCHALWZcayLIjcDGsDIRRSLFH2IIMfIYuEzJX4x6QhoHCwR3iEwlqR%0AxATMQFa02YYQcLvekVKu0q5QjOhDcAjB7aZ3olBHExknMtjal2vjmwOPgbcqaePpWQFCuYjjBoto%0A3F3diHnjXp2H0nRYHY/HCjjFpvDn99Z6CrSgBxe+PA3mZJ1KVeepvhRI3oMlRK0U50sWTEt/5S+l%0AFHpFTUFMqVKb9waloVTrkhyhdsCIlkUiRpbIkIL03gA12XRY0zVcN1+vnZAkdVSKjMpzuQ/GGBjb%0Ak9dBpiQ6rXatdnvAczFvlMLhcKj30BffLe98nS5yU9eahTLNl+87g3zGaDydn2gNRyr87/cbpBAY%0AhwG2NCkSFC2ckSnJJ6bKSlvXFdtGqWL9OKLr+woWaU2+QwzyiOJbxWuinZLOM5mbc/PPjX5Moa5t%0A51ZQMtcuaen7HqYkem1unw61tGf2Ten6ntIqQqjygMvl8nCduUH+kt3QFqVf3p+Whs9/1kq3cqYU%0AIJbKcQE8DAOM3SWA/Prbtsv4uOnjxtIYaghUkIiI5JUid/mFKE0ZM3eqVLP8bJYC8HPTPjMtUMuv%0Ax83pUNN89iaDQUBmp9Cz8Ogzxv9eFZZA11nUSF9BiUBPT09gGSM3OtwUMPuh7/sKsnITwSyK1t+A%0An+Evf/G/4fffMreUEtjcipRKqo+mJBUutHMplomBaIrXVcC6OghIGEOG2XwdvN8qaF3Xcfk8xB4S%0AWFcy7qfrHepaJsbQDsJpLR8+K6+TEGh44KKHNR3GcWdVtOuUhhIBGeTX1K5f/t55nnG73WozwHLS%0Aruvgvcf9fq+AEIHGGzU2ZT3yuqgDBCGQ/P681LXUMBtJ8pIKyBHg/Ard6cq0W5YFxpgKFPMevgPa%0Aqp4zORNY47zDXGLhhZQlbYYGTbrI6uhzq8IYClhWChihz06DSvYyyyD/Hmo+lrp/EjBG5s68tlpT%0A9xgjtrr/EdMWAGxnK5CSc8b9fq/POO/pLB3jhlZKiXULEMXwuN1DxnHcn/2yH9Xnjc+5ZtpPZwGl%0A8RErAsSUEMQC1koW4D2A2AMseyaFwe4rFx4krqLse3yf+Lmv7KrSoLXrhJlpwzjCRVc9V2JOCNuG%0ALAS010jI6IYeSmvM1yvuhR3JAMPqHFSkBE8XAnSx4I2lZlu2Feu2oXrPFGCX98nj8YhxHEF+pWQw%0ALxRFczOoxfdGKYPz+YyuIyP5f//3f8fL62sF6limyJ+b2TS85liySPtg35wDYwH8pvpMMIC9bVvx%0AOiLJ4+l0wuFActptc9XTkL8IbHMPQK9SCuPx0Micdw+sEEIdZFJtFerwg85mOlt52MBMDbqHlK7F%0AQ5SUyNe1MpiEqGzwlFJdj/X/4y4FZ0CrXUMP9Z9+lEjzHshpmu2/pWfl0euurRH5TOBzrgVb2n+T%0A8544trOjSk1QzlIhc5FDC3hHEe/0PphmlEq6WJHNJgom4RQzZlrtYC7dH+8LmNUYI+/vkd9bUUI0%0A7/kvv3c3g64AIBjcKTVuVg9//iWzhn8212oMUhLT18L7Ih2rbGQAghi2DNAxa+/9+w9YV7bZeMPr%0AesXQWYwj1Sy0X5A/HgAoaQCFGhjy+GztzEcIEE7SfF97Pf7a198FIEQPFksQPJAi+mHEOFA8G3Kq%0ADyj7Q6CsHaUM6eoyIWciATmTdCznDJEFQo4QosgSymaeBdPQCCCRiqIGpZQQWSL7jET3GAEZutfI%0ADlguK7ZZQBkJlxx0r5Fywjv3jO5goQaJuEVsccF1vuJ2vcHdHc6HM+LHr6GgyPwZkSJ0bQejCl1b%0A0MTj/Yd3mE4H/PLyM77/4Xtcrjd0pkc3WOQIKKNxOB9xfD7BdBYbArwgkyljFFKKCAgIOZCBFydP%0A+QSVMvoJGMcBm1swrzcIYaE6jel0wPF4hu0MUnBwboXVCl1n4LYNb9xEuURyEEmHpT1KnJ+P6HqK%0A0V1cR5TaZcW8zVjXBcgCh35CkglGGKQlIXvgOB7Rdz2WbcNtveG+3hGjxzgMOEwTpvMI7zbM9yvW%0AZYbLCUkCl+WG+fMdSSUc353x+Sbw/S8/4ucff0L49Yr33XsEFZENmaAKCSSXsIQVacmUKtYPcN7h%0A8vkNU38Azh9gYHAeThVEuG035BJRnnNGPgO2t3g+PuG7f/gWwzRiOoy4zTfc7hf88ssvUEbieD7i%0A9HTGYZpgrcX9fse//uv/g84afPfdt3h6OsFaA+dWrJuvm+G2rAjBEV4VA5QAxq6vhs20sQdcb1dc%0Arm9QSuEwTUia0vUAQEsN3ZPfFmHtJOkBgBASYgasNrAGyJ2CHScobbDcbrjf75jnBeu2wvQWPvqC%0AyBfjvpiRc4B3M2JwGMYRxijkFOGWDffbvVAgMzhNiAozAFkWBgij1TRtDSFBkvUegVGeDIhrvP3m%0A0VtKFwg+Ylm30nTwz8mFJbRPcFjKMA0jTVsLY+PL4pmLTza75E2c/WJiLkdYOTi4cM1F2slTbGas%0ACPWYRMJFYUoJuSRtWW2gxF400/SUNMJ0sAJDPxAIpzSsMcgp0wRaBohcpDRSwtVinBMKr3VPbU0U%0AW0YKM0KY/USFAxAjNTbsCcKxryj7ijCazNzBmvIETklqwYKc96JCSolUjGNJ/kESM13ZA+xRA7Dk%0Aqus6nE5n+G0F0k6xzznDO/I34uJIy91UXClVGUjc2DIDgie0XAC1oAI3DUIAw9BDSFlYQkst9mMg%0AM951HQHkIhnLUJoATqkkUBhAXKjZrsMwTZBKl9j6Yn7O8saMRmMvq1yHC25m6+xMisLECAEpJ4RI%0AU6htcwXsGpByLg0gCpCwFz1CSkitSkJSmfxbg171tUhmQLSVn8VG1sYNOH8fFyLclPPnZyYQgPqc%0AMcuBJ8XTNNWfxd5C3lP0Njde7QSOQLpdpsbFMEvWuo7ZHDuglBMl8vRd/8DQaZka20YNIxfbzH5q%0APyNfC/4ZvJe0966Vh/F757Xga1FcrofboKVE3xPA4Pz6sM55P2rBOH6/vHe1CUX871opXkuPb5tk%0AvuYAGqbNbn7Lk2lkupaALE1WBE/0AWIRKcXR72RWmyI1JDwtDdGXCTun+tHPiLEwBxPVZS1DiZpb%0AWTyhKFa+vRcpZWwb3ys2+U5lv6LUSSEkxnHCNO0+VnwdnXNYnS+NmsIwTFRHlr2Gm9WUgMvlDeR1%0A1yFGYjfFSE0nIEooArFGtnWt1/lLoJATJrmR4GelBat4X6Jmr0NMI5AFuuJ5x6A5++HwveOzhtdj%0AjBS4wtI2KTQSErbNIwSKRRZCELE+ZQqXUNQ8QDAb1pJ8BO2+3FcGFxtGM4vDh4QQCSDRhY1Cpq87%0A26d91vlaECtsNy/m85ebVf43bSOslIKxpso6+Xrz7xnc4HWfUiqef/nh/CfJVqpnopYkjzVSQglS%0ADQx9h94YGEVRzylTyrFIscjPFISS6PuhDAQclBqqxKmeW8UnjsFh3sd4PfAeY4whthIijO1KtDTt%0A+b6kFTKjCTESs1opbM5DyEiGzYFleCSPJwN1SgTevEPKGdoa5EwpefOyICNjmEYcT0fYvgPkY7Mp%0AhSjR1o+NtfMeBrRmjscjzucz5nXBPM8EJFsL2/g/SSlhjUXw2wOjkZ+Vls11PB4rk5Bl8KkEA7nN%0AwxqD6ekZnz59qgD4um54e7vUtcTG3TnHug8z888WhhWvLwbdvXeIKdCvkIp0bavPgShSK1FkV0oJ%0AxASq7xINuvi+M5umsoDV7tsmhIARjwANnxtfshP57G9Zn1wjKLUnBzIwwvep/W+MlPbIn4PAD/aR%0A4M/Ewx72E2LmkCrfEyGK5EkUBlrKBaEp5wIASGgaVhtFfywEtCEGOqejKikfrBL4HBJCVC9dOkMZ%0AnGGADKWG2pk6fM7mTJ+HwMZHKedfSzP8S4YzXQtiyv/lAGxnU+6MTK5BJKhGb89W3i8rkKYSclKQ%0AhWKWs4C2HQZJMlapFLzbSB2lil/v24WG/trQfdCSEnVTrkNgIXZVAcv82kHzl4DW3/r6uwCE6AJH%0AKAWKJPQbIHpM04EmFPcbaYfLVEaA0oK8J6o4japBzAOgAkesUeSJVs5kXgU+pwQADZhOwXalaUq5%0AmFeXaF5Sx8AjwHkHaYiWKbSAzx5Z01Rk2zacP5wwngdklXB3Cy6XC67zDVoprG7D9X6Fyho+Otih%0AxzAIjP2Ew3ioaN/Qd5BC4PPrL/jj93/Ez69vyClR7HxhNSWZ8Xp5hfpZYzyMFKc+2cKMyPCrR5YJ%0AEYEm5TlAyQ7KKJjeIEaPt7cbNn9DlhKng8X5dMZxeoIxRKFMGpAqoTMkjYnBYb7f8MsvL9jmhHHw%0AyEkgrBv8ZcZH9wGn05Gi6ZUkE24niKklgNeXF/z5+z/h6fSM59MzdDKIa8D1fsVhPsBvDmtcoQcN%0AGQSggSgjNu9xvb3h5eUzbnd6v9IoxOCxbg7dqKB7A9ORZCog4MdffsLP689YPq+IKuP50xOcX/H2%0AljDfF0Q3wxZztegptSqsHmHx8JvHaTxBC4P79Y6ffnlBL1/RmY4OVwikMGK933F7u8IYha8+fIf/%0A/v7/wOeXn/E//q//gevtgm1ZYD++x1dffYK1Fte3N7x9/TXO5yO++vQB3m+4vL7Q2vYOSkrYzuIw%0ADsi5KwUwkFMPYxXO5xM1TMHVTVGAUOKh62GMhS8GtkM/1AKsAhxCNJvjHpcsQXT2EB3m0gilnBCC%0Ag4UFcizoPRlpZuIhwvsZWgJdZ9FZi+Ad7neSinnvyWeoHDY5p9Jc7PrnWqzAULGsFNZtw+1+wzyv%0AgBC1qOImAEChBnfgxCoq0gFAgVIIKHUvJfo73gv4sG0n9O00lQ8K/qLGLyFEQZuz3OU8x+MRt9sV%0A67pUn4/Wf6U1mGwBJ27sec8DdmmNKJKqOunsewxleus2t08AqoyL2GFdafq50Lnf7w+sCWaCtM0+%0AXbdYY0CZnru5rbJbmMbNzW7XdeishZEEylHzRWtUSpZMRXDUb84ZwUcIGRF8rCAgT05kmXp4HyiG%0APRE43xazXddBCT6gWT6YkKKrB/xWwAhe78RO26OW2wlxzrnKlbhoamUJtSEHNw4bdGF73a5XfP/9%0A9wh+Izq9pM9oe4O+Hwl0KD4PfDhD7OaGLUDAxUSIATLJeo3bhpyLDX6G+b4AQAZ5ikkhC+VdQCn9%0AYELsfcA4jvj06SNyzrher4hFxpNzrk1l22jzdF5rTUmM5fV98sTUDKEaXzP4wftKm37Ea70FJ1lG%0At0/SdiCCX59BKDrH9uuilMI0TTuwVfYGANX4mZpMgAGLdjrPzxgz3trJKL3/XV7ZTv14X+D3x893%0AK1nlL36+WlCDAd+WzcTXiLX+3DC0BWbrEcXvi9fO4XCoTcHlctnZUQ3gy3sse3C0oDSDcXy924Kx%0ABY6FSDBmqEX3LjvjSGd6Lmlf4mvFRRUe7unQ98QSXJcqi6L9m88HehbZgL99Buiap4drSWymWNfg%0Al0W6Uhpd16PvhwoSszm/EKICximhpuqJAkrHmCpDIZcziwv8eZ4fWG78Hpmd0NkOQezyPL7vdE9Z%0Aaof6esZaSOwyvpRiZcTUxL1Ia4AlftzUrusOILbyzPZ5JJCX1gxHFG/bRvHqSiEUUM50uyRZCooN%0AJ3+piHWjOpv/nvcABoMY4Eg5VylSzrnsfaqeDwwCMYtml/PsrLyUUn1u5nmuSVrTNJHPUzEunqYJ%0AHz9+g3Ec6/7dMkEZiOafx8BSy16ktUNJxstKqXu2J/mm1l012SVz8u4BEOeBhwDVBhmALObJMT4C%0A+Py6/Px8ea/4q2UKreuKKHgQtcvrIDi5Mpd+huT3xljEuNbzTylVmMUTrO3KMyurD5XtLIQA1nXB%0A7X7Hy8sL1m3Du2lCX7znnHNQok2K3PdPXncRGSmLaiBtjMGnT58Qc8Lb2xs+f/5MdgZFWs/rIEVK%0AWOKvlqnLZxL/vNZXLIZY6gdmBp1xPB6rnJ/2DzoPGdC/3W5Ux4WdYcZDCwYRlmV5YFUqpUpNstcO%0AuxyRU7o8ONae3jMNTpEplVqIPRETcZc9SrX7GRpjKhOlZabyV3s9GETi9d6ehVQD7ECzEI++VV8y%0AYXitMtBC+wKxT/iaA7s32f6zCtu0MOMo0CY1Ui9BMlApoXVhFgk8/nt+BsWjufSXIBZbt/B+xs+I%0AtZQWTZLHVlbGbOTdW4dflwE/Xlft6/B62P8coBoiYwcAH33M+Bc/s7x/o+zfPqZqScEDavoiUK2c%0AemCwnH0+h2EovRTtTSEQW3NdFgiQJLWzPQHhWQNSoO/6mqB4v98LgNx4TMpdCsif9//v6+8CEIIA%0AtKWJfBYJLmxwwSHmAKmJjbPdt5rYIoVCjBkhUMoBqE4BGbikchgVvSZIi5uJqUZfbIOhUHxuFLIE%0AQo6wSkEJMq5lw2qUQsFo8iYS5Wepkih0v8zwMeB2v6GfeggrkBVRBVW2sKWQO51OMMKi73r4U4AC%0ATRYkBFxZFE9PJ+SY4PKG6XzAGjZ4HxFFhFsdYgjQycB99ni5vaCfevSHAdoqhFgmLFIii4iIiPsy%0AI88C1o7ohg5Sa8RtwXW+QaiE6dRjPBzx4dMnDP2EbaOoTbcs8GFDyhraSmir6ZcGohUYDwOe379D%0ANh4bLjhNVKj6sEEkgYgEoQEUKvjb7YL5Hsl/QwnIpODuZAze2x5GWfKJshq2U1AANr/idqGD5Xq7%0AIURS/qkgoQSBIl3X4Xg4YHw6IcaMUY/oc4/bckFUAf1pgNQWXdDIxiPAw68BISfcliuS44Zhlzy8%0AvLxg6kfERFOIQXfQQiPFhMv1DW+3N/z444/46ecfcb2/ASLj3cszXl8/44fv/1SYFwl/+tMf8OOP%0A38M7R5Om3uJ8GqElcFvuuF3eEKOHEpQ4M1gqSGgDC3BuweZWhChhjIQN5GeSAWghcBhGTNOErz5+%0AgjWmHvjTRA1q9A4pEDWcCy0qcCxsZ4GYsPmAza9wLmKeb8g5EiPMaSglobKC1QbOxzopETJDywhj%0AekzDiN5YbOuGtUjFUkoQMhdZpygHFD2ibMQacyIvJJ44CzIMlMpAyGIwrZumSlpISd4QSmm02m5q%0A5gGpACAhJl+mdcWkMiak0mRBJfiykY/jCK0p+SswSNFM2GvzlyK0FJCCxH3rPOM2z9iWuUrzWspm%0ACzzFGCEh6uSgZTpwA9R3PazWFPt6veF6u8MXYGHbNnRFo2+1RlIaPm1wboUXbO6XatOTEstGp9o8%0AsndKS1m3ilIPGBTiQv/z588PaUzDMGAcJygl0ZdpYwgBGREQCVIBttPkx6VbA+BQmzAfAlzYp70Q%0ACpxgllOGkJScRcVPQkrESBOKioi2+dZGkwdUKdKYnVL9ibynD9RIU9pGmJkoXEAAuwzQ+5IeJ9AU%0AV7oAKI4YpKXG64ymKVryCCGRcX3znAFFtpdzmfA2E0DJyU0JQu0GwV+uny8TliqIIYvkrOuLeTRN%0A6bt+qEALIGA7C12aPRuIdcdr6jrfKcVQqQoYXq9XCCFwPp8frolbt+q51DKWuMD33j+YHAN7wdUy%0AjfjvWkkNPws1HUmImp7BUgIu3LnBijGUwpwmlnStNrCckYo0Aoo5ybBOQRMeCiRqDmOdSvP7YzCj%0ABQq5MOV/11L69+u++80wuNTKt9rmJ0tqpozRMFY1DLD4sL75vhvTPbCV2l855yolYrYFm2/zPWYw%0Akhs7Buf43/C9YqY2/Tk3rRKtTIAa1QSgGM5j98fYi3EC7oZhrLUJJQAVkNz0df/OiRhGMWTE4BCj%0ALzKeNhWpq/eNwR+tDVgCtTesZBads4BzAfO84n5f6oSdrjHJZ2TcpX68z3DjqJTC+Xyua5//y/eD%0APB9eyj00VbrNsc/cyKaUsG4Orlzv9ppL7AwA59g0nUxVc2YAfE+t/BLQ5PvWggu050ZiLeRE/jOq%0AMNFCBGJhN0gBqVVtXIKPCCnDpwwrifXgS0KZCxHOrbjPdyBT/Pgw0XlA92Bf10KUxFJmlgiJhJ0V%0A0TL/+Jnl68GfkeVffA35+jMgNBZWLrNAuE5g0IbvKZ99/Mywv96y3rG50oSnBKMNKNlOICVVwaKY%0APEIkT5wQAkIE9rjriJQium6AEhKJAQdErNtKKUtN48nrip9Jbrz5PjIYlNaMbhyw24A/shPa5o4/%0Adwt65UTDmJyALEW5Rm5nqwmSZN5ut+qf1co4eR+CFNi8o3CSVJ6X0CQZarLhYJBKCFGGEJ/qgGFZ%0AFnz//fe4XC5V/iKFQGe6+npVhqcEJXdFUF0AZjei7vPUYFOqlNbyf1P3Zlt2I9mZ5mcTpnOOOxmM%0AyFRK2SXVharf/3X6oqtWq6SUIoKkD2cAYFNfbNsAnFLndbavxcUYSPcDwGC297//gZwrt9u9Da8k%0A/XNni+zNfily7br/qhm5MjF1jXjfmnwn8eXOyXuh4LA+p5QK1uYPAx+5uXL2/MjO2Wuf3U9y86sM%0AH82R9e8d99NtvzicQ/rvsm/bA0t3/7O6V+qXfj9dj7r36H043rfjr+Mgs9Tc0sfaNZZKzS0qviJA%0AURWj69qk8tYJA8ZYK565Rozv93sn/dy2HzSWlTUaOCF1jzUGV3dgz7pjCpgGDHwEwHTv0PNY790R%0AbNoHMgXvRclw3KePe5Tuv/o+7kN38WdLScyh1Y+zlLKxwjW1TXhuu2eR/LL4IGl/OScZnqRIMbA8%0AZvL1RnCB8+nU/IwFZD1K4aupDQRtw6Syg9D6vv21r78JQEi0rFKw+WDBVmJcJMLbCsW91kbrtxZn%0AxQBaNLaG2uyBrLGNaSPAQS2m0dgaKNTeORuM6H+DTIicN1RbSDYyhH6LUDZ3wIM3Ht8FwiBGrKqN%0A7btAdcLEWR+RNa6Y1zfC6JmeJqbziXEcsIPh06fP/PzzL4xhJK4SpZ1WSYKyGELn8cFxejpDKSSX%0AsJPj8vnSIsCTTNqTsGbmZSaTmOOdMmdsi+rFSNxvCIGBwJoc6yJUp5oN1+uNaiI+GE6XgeeffuLz%0A5584ny+4FpuaUuR2vzLPN5bOU3LEGomdPz2dKOVBoYC1kqDTOS7TWVZTKVQjYMAKLC0VIvSBP33+%0AzJfPP+GtJ8/i9fK4zTzyAxcseE8mUauhVJgfd2lc1plqDP1gSM2wTCVPfT9IGlvXCzqcKu/XN+6P%0AGzElsjX0zhIGz8mdyWQetwfxnrgtCzkmzuGMM4Zckmg4f39pLCZHny8MdRGvJgr365VlXUjrzDB0%0AGCr//m//yl/+8v/gOssvv3yha+bjpWa+f//Gfb4x9I7z+ZOws96+Mz9udMHRX4ZtQz+dTlyvt1Y8%0AiyHsPN9ls7CFoR8RKZb4Cnx6/sTnT/JLN53cCtvUDu5aKylLhPF0mgh+b7KKzfhaud1X3q9vvF/v%0A+C4wdM2gz0qcpQ+elGmyn4XgYDz1YkIbOkrOxCVJ6ohxONsabmM3uVVpE66u6wh9R+g68Y4pYrzo%0ArMW6QNf3zRtD5DDOOcZhYhwmUtzNQ8ex2wqdx+OGtUItdd4APTEupBgJNnxgAnnv6YaBrt9jsgFs%0AjBuVFdp0ppYPhZYCKssi31uno9v9LAXbIrD1kAghYGADR+73O+/v79uBFoJIXi37REYPsOPho8a0%0AXddtk/+cY9vvpOjRAkdNIX+UrOlXyYVUE97KNN0eJmc5S7Kc4RivXiT1bplZ5wfrGj8cLKWUxsTM%0AlKIU+bVNkiVWuJpd3mM1zh4jh6/bPYJi2qdpnbdkY1gW8dg5RkhvzADYaOGb14R1lAMz7hjjfowv%0APk7m9J9TkthgBVokHWzh7fWtCcF3Npn3PTT/JncABbUI9SFQjaEsK7HsPhbOSyy9s46xrR9dc/p3%0Aj2yTI2VcmucsjbPNqNF60mZC2QEp8/r2Sv3Lv23Xp8aTpYiEIs7LBwbE7XZjHMf9uWVJ/FjjzjLR%0AgkpBEI32PsY+a6Gp78VRmqd/T4GHvhc5jP452evY3o2jzEvXmk4AlX0AasquBfgx5tgemh2Z7hyB%0AK/n7u3fCseH+sajWz9+3PUo/uzZlx8+izeqxmNd1va6rJIdgiVHi14ex+wBuuta8qoxO/LDCB1+i%0AYxOn7IAtoeTARjz+eX1v9LkfmwP9XdZZJaUVkT/sE1hd4/f7vLFp3OGzyMR93jx41Kg9dO5A2W/T%0AebN/JmX2KBC6rA/UE8t7t70jtU32jLEMgxTd67qnX+n1zc0sGuDt7W1jMRwT2NZ1bRE5yppVRpDI%0ARmqlreHQ7qX6DDnxPqt12wu9D3TBY4aRYdhln7quS+UDIFSreFzWw/NLhwjiuAoQUVJpjek+MVem%0A0PF9Ovqs7bIstzPohgEfAvO6cr3dISZ82AEL5zwGi2n11bpqupv6DCWWRc61vuv48uUL5/O5+UYt%0A6KUJs9RsCZDAFo5hkcZQ96idpXBkScnn7w7+RusqktgvX75stU8tu6eWvoNHBpOuAZXe6Dsoz29n%0Af3gnbKW+61GJmwRMxG1vj+tKF4JIg40R70An6ZYxpq3WSpvRrtkVCNvetDf4ykbRZl6BIWWjlNxk%0Au85v+7tep+yZA7XIsFvPCwWFjDEbgKhM3x+BpBgj9/uN6/XIpNNEAAAgAElEQVSdnMUXZ2geiCkn%0ABit7W0oNXCsHk/y6+6Q1btT2/itTVz39AL6/vPD99YWh+aJpXZLWPQHzCETwA3CoYR+6p+7G3vJ8%0AX19fqbXS9/0mFdRkQX0nBJQftn1G5f26J07TdADZ237ZktHWVdgzOZeN0SJ7Td6GlsCHWssiyogj%0AKKT7q54zuv5we6LYfh6x/T39Xdeu3ivdA/Q+yTkjgEitR+Pn/+wbswMaebvurgvbnz0CtvvPlyGA%0AstEN+2DHOWFV18N5IDWlyngLJokxulXJdc6YugOdx+s0dj+/hQVkxeblh4HDEYiTey/r8bgX6H5y%0AvJ9HcHVjJB2YQ/Kz5f09DkqO77Ce08c9yBnxc9U0V/0Zzkm9J4olZSHtIVebj18Uxr3zzYMv+B38%0Aw3K/iT9ryZlcJ7pxOPhp5W1ooD5zAk7XD9d3rAn+q6+/CUCo1komCyjkoJBZ88KaPWM3MZ1H3Ksn%0A30WnmUuh6wS4EXNoxMjLbnswtknETNVDqCGdpuK8wTqD751IwIKBUDEeaij4oWd47lnyIj5FiI+H%0AdYbU6HG5FPH3mCZSWckUipE4Z01Ec9YLrT8ELBLfHBGvk1KK+LNEKbydgW44kWuLzM4rxheef3rC%0AGica/pi5vT/49v0bUxi5fLrQTx2xJGJZCX2gH3Sjq6R44X57iOeP7XHeMa9XUn1w+TQJu2g8MQwn%0A0cRXjedtptkl83islCKHqnWO6XzicU+8368s//YvnC89P/08Ssxz5/FG7umaE3FNvLx8J6bE0/Mz%0Af/jDnziNkzzzmOnHOzhIMeEG0Zou80peZTKW1wXjLJeni7z4BuZlpVB5mk70XTOJxZKXwu3x4O3b%0AK+vbTCgOWxxziZxC4Wm6EIynjz3zOrOWhULCd46nTxee+gtlqSzXlevLd2yF3g68vd+JXeTPfx65%0APJ35/vrC43EFU3l+vmC84Xp/43a/8ecv/8D/+D//mcc6s+aFmCMxDpSyssYH1/cX5rskbYRg2wSs%0ASYkapX5e7ixpAVNw3krinhNaaN8K4NAK6mkYGfuOuMxiBNkmuEcDT+taQT32TJMc+hVp8EsRv4eU%0AIm/vr1yvd06XM13vwRRq1ajhsqUtCWgr05XTOGIq3N5vzI8VUyE4R+8DWImFz4dGuwKXp4lpPDNO%0Ak7Bt1kWKcbs3ifO8bka7wYlX1bqu5CRNXW0R9GIGuxfqKSvbhI0lCLI3WB/kcGlT2do8YQDmNj1Q%0AaqnzXvaVUgRUbDR33VQ3KnPwzbuk3xqZ+bBBn6cToZdNfY7zVrCoFMoby+u373zLv29FijICtABS%0AXbBKeWA3qa01QBUNu34m/XtKhT7SZLfDK2VMlQO6H3u6Rok3tjKdRpzf5Tq7jCQzL3fiY9notxvg%0AJagROYJz4q0hDdc+FbNOZIFd6HBBm+VI6DtJRKlGKOHqb1REa90516Lf5SDTlBgtfjNSoGpKkE7q%0A9VzRe6UMFF1jR8aLHtrWmr0IaYXp6TSR0jNvr2887jKJPJ/PfHoSw/CUI7lUhkbRl/dPUn2sFbCr%0AVEhx978opfCYH3grscTaCKm8UL0x5nne6Oz6bGOM1JIkoYjX1ixAbF4eCiLFsvup6NpIKW+sm9Pp%0AhHt6wjtHcB5l5OhXCIEwjuLPNwklWdkpP0orjyDE9uzqR/mSNq36dZRnHaefxpiWWLQ3UurpI880%0AN+Bi2EAAbRLn+dFAoY+eVodCY1tHx8mn+qvps1FATAEZvQYtxpXZp2buWpQei0dlNRwBMt1jjDEM%0AfS8AgpGBmN6rZVlY1oWusSM3oLSBxEd225GtdSz0tAFR2ZFex9GLRaVXxwL3uAbkvoDKwI5T2G0Y%0AbgzOyhl8XAPGOF5fX3l9feV2u+K9b83gRD90Gzi2bCbR/kNBLutkxNm0TY+1iTnKscSU0xyeo9kM%0AmPUdzzk3X7z79v+NMaxRPFmsPzI7dz+1WncmlAAWe5qc7CnCjtHJszyTgLCSRB5pTN3ktvMSt4HC%0ANm0+PF9dk/p7aka2cY1Qd8BR77P+PQUDjkyanDP9MNL38uycc5sUaGOXsDdMWM84ajMkBtgCREiT%0ANY4D0LyXZm22A6fTpa1xAbtSqaRShDlfCkbXanvfbUvezDFt4EFptUWt9YMB+H8lKd1BgcD9tnx4%0A5/Seaq2hz+qYYqjfbwMhAW8twTtC2N+pShYWpnEbePTy/XvbO0dCF8Q2onWN8zxT6koqddsfur55%0AOrEz/zaw97CH6nuqv/d9Lz0GBt/JM48+YLAbwJVT3s6nDRR0gWl0LHbZ3hG5B7vsR9+t475ijGGc%0ARs4tLbXrJLhE/lwL3JmXXWKF2VI9XRf4kSFkjME1VvLpdBJmf0ofJJZ911PS7ud4PFt2YIgPwLZc%0A6w4e6efZGIaHoYECQvouydni0fStoyxqT8rcvWV0vckwoaKeZNa4bagiazEc5MU78y2tkfv7/cN+%0Atu9rbACafO795+o1H/eCHwdWGmiizNO1gZI5fxxqyHXUw/1Vc+adWS+ATSXn/wyIyLul+7yCGM1M%0AGhm6bWB3KZsNS+PbQFWwT9L4aoXasr/1Pa35ozG1ftUGruo92PfnnY17BId0v5TnFlB26nH/OFoD%0A6Pc5ns37WqyUEim1bLJu3Wd0beo9ElbnugNTmqzbzs1VGWFUrPFNNyKJYxtOYYTkoLYUYqVpm2Qu%0AMAwiq+3DQOc7Xsr39vPdB4sI3TNDk7pqv6zP6ehH9de+/jYAIUTqZaxrdMtIqYmuD0zNtHecet6v%0AV3QwLawhA1a0jErDVxqasbatUQvl8GgPgJALDgLNbyezlBmPE8bJOTCUjpKqAE5BDLDEU6iSawLf%0AM4w91fb0Y08iUSRzHB8EDDJYqCKbevn+ijc34hpZHgtxXZsudpVkLwtYaVRfr9+JJIn4NI77/UGO%0Ahdvjxtv1lXEaCYNnuozM60yNifHcM51O1FoY+oCzJz5/ztRsCa4lK+WZNd9xnRj6rgVu73de4nuj%0AKz9IacHoNGOZiXFmHCdO5yc+//QJ5wZeXu/Mj8SyzKTFkx4rlEKxAsAZRF+6LCupmRIPQ7eZ59rg%0A6E8D3TpTboVqq+jcSyamhRxFatMNA0PXbZOlZV3BWD6dLyKhKZmaDWnJ1CSTtXVZ8d0AHpa8YOOd%0APgV8tVRbmOOd6/1KH0Tb/Pz5ib//5c+MZuC3f/uNYBxk6ExPfBSGoefLl088PT8zrzPla6ZQcK4n%0Ak8k54YO465eaeL++8np9IZXE2+srj/uNzndMY4c1nhwj3g90XSB0jvUq08yi9EEHofNc3IlxGnDO%0A0PWSsicTCJG4GSqPx71NqRLd0ImfgTWsMdL3HSFIQzxN4yZH02kC6EafeTzuzPOdfux5tMJD/HLl%0ALSpZImK7YeB8GrdEiJQyj8dCXBIUKZxD6Bv4yofND0CNP5WtJwVhwljRyWtzX0rh6emJ03Si1lbc%0ANO949VDQg1nNIWn7iEgb2lSV3XCvtsbi3jbxqDHA7ZDRYlKaUouaAeZS8PChYOhCYOi7DQxSX4nS%0AwBCdlKifioJBITQQpxk3awN9PPiBDcBQ9oROv7VYuVwuBC+fUfTrebsvemhp8avNAghgsC6LeHvV%0AQli6ZjBZSXX3qvixMElJDHq1qdbPu0liEPCd5kmlwJeAJplc9sZTWZZq0lqNRBenmIh5T5Yq1hLL%0ALlM6ejVtBUTdaeFaKI3jsE3zdNJ8NGv+8fNP09TulzDrUvno2TOOI8/PTxhg6AOnlnhircEVoa3r%0AZEY/p06pMZYlRtZFplRaRLzfrtRSN1aHgn5d1/H09IS1ltfXV75+/UqMcWOk1CpUemoltfdBJDKW%0A3Hy2+r5nPEzvxnFkagbO1J0tIo1EA3mM5XK5bGAfIEMQ87HhOk6rdT0eWTXHIk4LqB+lOEfWna4R%0ALar0fdT1rn9W16KyCXaAwmwFa9yYTK419bIfeV+3QriWj0X3sQHQIl0Bih/ZNsfmRN6nj94/x4nl%0AEXDS+3Rk7fR9zzj0GAM5yxBoK1YbwH00RldWlxZ3Cmwci9zjdWmRG0LY1vftdvvgz6FA07HJ2sok%0As6dDHa/ZCH0L76QZVEBYz5SuC5zPpu3jt+069BkK4ynxuM/EuDNZVDKqANY4jhuAJfemiM/eQdog%0ALAX1sgBnfTPRVWNvSZnLWdJ35F6qf5fsSe4woT0Ca/r9dd9WMFaZY0fWydYgGKk5BcQXlomuI2Md%0ApX70u3BeggH2s1En2Ucmgey52ghu6/gAgh33P93frLGkJs/m0PyM48Tzs/y3nMRUWO+zNEW70bOw%0AltbG+AnbPZE1vXviyDM5SJZqwWVLqIVgg7CvD4y7NR89uHbAU88qvQZdO8dnUEqRJijt/jo/pknq%0A9zi+JxugWBJ6dOi7pJ4q6sGp7hPHwkXfYWH3iY/NGqMMMxX0WuLukdLWRRe6D/uDsn11DRzP2A00%0At4YlpQYIOZGfWOHjlCoMLvGj2d9H5yx91+ODmKPHmLd7l4skGp4vJzCQS2ZZm4TRaIjD06G+0LVU%0ANk/WDVCyFtfSkXzf4Vyg/LCnk2RdnE4nPn3+xBLF7+z1VQYYz0/PdD7g/W6IqwALmI11tw+4dpBa%0AgV69Z6fTaXsvFPQ+egYe3+tS9nhu5xwZTVdct/++nWdtuJrS7i9YEeChZN0vdzBvB5Ot2IkchiZa%0Ai26DgwNAeCRsHIcnurf/yCg6Dvg+MI04sj8qamy9sZZ+2B9kv9lTK/XrCHjsn38HV/S99U68khQc%0AbD+W3HrvWsUv6FgzKPvLWbFaqYixtGuMmuM1HeuJ4/m8MZLqLsPLOTdZXyWEKj2z3WXb+vl/rFF0%0AP9J6SFnGt9u6GWUf65kjcKfvg9bdOWecdZuhc23+ehYdqsj9qY1h3haM7FfOt+uXNO+UU7sWvzHu%0ASsoYIK6rnL++yecfu0+sc07289zM2a3DuP8civHXvv4mACGAVCPUgquWTCGXRKyRYivTNDCeR7r3%0AwLomcZr3BlMtLreYO2PF4yMDpZI3N3WRlWmqj7AEakPrpPjKiFSiUhjsQPEFM4DLlhozrgqbqCao%0AEYr3ECthCoyXERss43mimkKuEjdfKLjg8EGQ7cftwfIQoCOukZKaGdkakUZ2ItWE8RbfB3zqpHk2%0AmVgy9+VBWjOxJKy3pJp4ef3Ofb2SaiLmlev8Sn8dGYeBZejE+DQXajZ4Kw1L6OR+3O53Si6sGWIE%0AYdMXKQisMAI0LSR0TmLluwCm41Q8rj9jisWbQh8qnQvNGHoh54HqpEA7TydSEYNTF4RGWE3Fdg4/%0ADJzrCWPB02GzoasB7yx5lWSfxhnEeU9wln4csTZwCgMGuN7fieuCy1IAXE5P+OLwNGS8VJLNrGXF%0A2IDrxBDcBLhcLnw+fxJqsynkmpiXmek8EYxn9BOm9/zh/Hd8+fy5HcDCyLDWkXLk/f7OY77jOsu/%0A/uu/sCxX8aKaAr4TT6TgT1zOZ/7w8xdKTsR1lsPOi1TSeYMPLQK3yR1daD5WBnLNW2EoTA4wWFJa%0ASK1YFqCo0nce54z4P5WIaKsrpSTWVdhAMv2TwiHlTCqRdZ1Zk2wmdRa6fjG7wap3jj50dF2gCwMU%0AibOvrkVLLiumFeY6baU2za/z9MZRDFyvN0qF3ArxmKKkXhhHzDu103vP5XLhcn5iXSLLvGK8TnpE%0AkpSSpNxJWpW80SlJA2Gw4p1gPbkZGdfSAMOWtJEbndL/4AVSFEBSzwz2JvR4OB7BHGl68saIkgLV%0Ab1RmvS5rDDkmYikbSKG/H71GtDh+fn7eGjudrNdaG2AUKDmxrrvHi05Ef2wIFXyCxvjKbZIYIzEl%0AlnXBePdBRneUzigwuF2H3enuzkncLaWS896o9H0vgEjzz8i5JbNtjUx7v63bCjldA1oEKoi2N/+7%0AWW37Awjte2w/c2DoB/FRq/s0byucDo25AmZ6PUJHD9znxway6kSw7wfGSczf7487OUW6LpBLlqS3%0AJlGR1K9FgGugGkPKpQERrUBp3irLY97kf/f7fYuV1gZHvt/KMAybH5S1lloywTtcEDCl60fEWHQH%0A3KxTs1yJdu6HQd7XUj8UMmuMEGM7P3c5l6x7mQYfPUqOTJQjjV0/2/E90WSfI9ip3+cIZujn0d+t%0A2yVWykQ7MtVkfRwn3bntB2ocm7az39r9c+acZXh0KD5/XE/GiCTnx2b/2FjsIM0uv9L/p9d6LLw2%0AKcd2vXqsGbrOk5KkF3nnie16Tf24x4DZkntU9nRk9ui7ePxv2jxoc6WmzLo36CRd37Ej6LglS7JP%0AWbei2IkvnM97ItS6rnRd3p7T5XJpn8tt+xUYbtc798eDFHeGgE6qj1Ny/ZwCJBmsEeD/fDltcq+d%0ANVARg2MjvnRe/SccxhSC7+i7j4b+tUKuhW3CyJ7ApmwVBV+O+7P+7GMTtRXcRupMva7397UZta90%0A/YB1H/d37xx9u19Akw+KvwtJ6ifv6/bOKoNE/b30e/3YKOp929aO2VmnXddzPhuRI2QxYE5VGZJt%0A6t8S12RvkuHQOPbbtQrj407XvW1NuAJu2/tCJaYMdSU4u50jELeGXc4y2euP9/PIptMzSO+RAgIp%0AFkLzodG/oyCd7l+63mE36LXONLTn4x5Ua5aOoIjsXu7nfvZM09Q+UyQ+WiNapILwroEbTmLtj827%0ApkvqfnCU0OqaU+BXP69xYp9gfZMxZQUjxM9QJacOh/fagAr7eez7xsqVc70aZFhuLSlnakrc7ndu%0A9xvLKoxDBYV0HztKhyo/sgqOZ3AQ02pjPg6imnRuHEd+cb/Iz06Jl5cX3t4kMWn68svGsNFmVX+O%0A+Kfk9jn298sYs/lI6VrY2a9pWzdHlur2qY0yS+zOREL3nNpA+QMC2PxvUvM+1P2oFLG0+HEosZuJ%0AC+Dm2+BvZxx+lIttZ4ndwYqjpE2v5Xh+Hs/RjQnc1pleow5IjuD28Qw7Ml1+3Nv1e//4dbxWAeEb%0Aa6otPPE7q9t7pYMbfS8VDKv6fVqtUbUf159vJDYe2FJc9bp3YMtw2Cq2a9C6t7Q6K4T9evWe67mi%0ANfQRBDzWJRry8OP1H5lFx1pHrzmnhO3EsD1nsTNwTvqxnQXaPnOtVAW8SuuzjJjGi3Q4U0pgVGm6%0ATfLeTFP7UC0tsrJ9ppQShb0WsNZS7cc1dBz6/FdffxOAkDEVGyq5RoxxVJOINVNMppCopjKdT1w+%0AXbjdhBEReg8mYIITxoWxYmxVshQhuaGAVQAFmRibFm5dSTVja8UbS7HNX8gZssnQSdxq8B2mTVXD%0AGPA1kFOiTz05Rvp+oHsOWG/xg5V44ZqxCQF3jLqVg7rjx1nMsfvQEiaqsI0e8537fGcoE/SWp/Ez%0AMc9UKvf7Ax89S1oxwfLlj7+wzE2nv1yZTj1hdCz5wXJ7YP0nyrzK914yj9tMSgXvLP3QM54GMX02%0AjpqhVsfQT4TeEYLBB6gkrtdMzp5pGnE+UEqjBldD1w1cTs+MncOUhVoi63tivq3kZOinjtGP+J88%0AWBjOE9UWkewEMF4mwcNFopKX60wxhm702MGTF89yX5qWXtJ4jDV43+FMICaJ8X7cVu6PO76buTw/%0A0fuO3AvIYJyhpkoyiURk7Hus7RguA939wfOXZxyOr9++8e23b9S5cn+589P5Jy7jGRMqz08Xnk5n%0Acoq8vL5zvb7JBKUPZJL4XRihn7+8fOP9/Xf+8Z/+G//tz/+I8Y7ffv0VauGXn3/GmUpcKzhLzZH5%0AfqPWgDFwOo2M08SyzsTSTMmsJeZIWtJumlkqvQ8M3bAdZiFYAdlcJWdJ47u+vzG2lJWUF9Y4o9Ok%0AYRjxvmOOkWsWNl6piTWKVK000NE37y6DSLdMP9J1Qd6ZVdaBDUV8B2KS2rpRQwWykmbfe/HpqKby%0Afv2dJa6ENVGaB52zHucCvbJ0OjHrE/qnw1j9d9HU7xPKRAgGYzzOy9SgFEnHKkVMH3NOpHVlXSRF%0AbV5mUosXNt7RNZmWcyo/bQksacWFfWMNXYfhKLtK5ORbEec4T2fGceLr928E7wSMLWJ2uxUoOZMa%0A22mfzDucgy6YTQo4tjh2g+E8naQRGHpKLszLLPuRDzhrSUvGAkPo6ENHvTyxLPOWGuEwIk3yTtIu%0AnKf4AJ1EoOaqpvvN06JK4Vna1MMYQ9cacmrlfX5ljSsYub/ruhK8EwlTFgPlx7LI3mk9zjt86Jv3%0AV8EHAwj12gC5VEzz8CilINZkFm893nn64NvzzJI41qZ8Xd/JRD1nhqHFJJsqMdDeb+kvpYg5ZjUy%0A77TGgRHD1Xleeb8Ki6HkxDhKMtG6LjxuD95f33g9v2Co3O9XAR2Ab99iaxYEPFxja1obsGWs4+np%0AubEKEsEG/KCR8k0yUzLLMm8T5aM8Sb+UKXG5XDidTlujl5qBcj82r6h+oBZYYxLgrcr0zRoBdGqp%0APG53Sclsz9J3Egu9LNJcptKMuq0TvwxksmVqJTcQWj1O5Zk25kzei8wjYKkFZCliQmkqeCsSjCrd%0AC6GbEG/AdTMQzjlj4u6xItMuQ4mS8ggQvIcqsglhSxUsluB9S7urTbNf8c7grQHrhcFWTdsTBQzH%0AGIrJjVK/m1KCUOal+IMQfANIDubfJVGzmNHbttZqKRIfa4wkAB4K75IzwTdfrhzJ2ZGSIYSOEDoe%0Ajxt9N8qZUiTFr9aCdeLfd7s/mJcFd7vRtaZaPqcVBqN3EjyRU2PoPKRJrTKQMdYwjCIPzVXOLusM%0AxjrGUUFHqXFSbk1rarR85M8Z64GKcdB5j2nPPCZJa0op451Ip6bxhPfCOkkpc7tdeXt7Z17m5ml3%0Aoh8HKYRbwS5U+7ixDmJKIs/3AvyfTxce870x8OTMuc8PlriK/JjK0IudQGl7m/WO0HdtKt0ajeQg%0AqWdLA4rqLo8rWQYwcjY1kMRXopN7G9cooLXZwUFrLWGU5KtqK/M6kBuoClCymLEWIMdIObAdjdkZ%0AqILhSNS97H2yrmSg17E0QECGF9IYrM1fs7b3VY1l1fNLU8H0zKEaXAg8fWrR5kmBzA7161zXlXmN%0AnEKHCz3OGaYk7MmY88b4MMYwL5J6NgwT3sl5UHMllkRaxWhXWQM57f4xtX40YQc+sGp/9O/QfSXl%0AtUmTBi7dmfP51Hxvckv+jKQcMaYSWs0SY26yn5b6lRKmE5Alpt1HqrbAClqT1TW/Q2AD9F3wmKKg%0AdW6BN45+6IWhPc8y0HT3Zqq+p6EJSO3ac95BKd1DQxDmWDVqdSFDta7rkXS9zDw/2pmgxvceSXmS%0Ac65QsF72DUCkJLlwv995u73xWBYKBuM81qlpv8jESq3My7rVOnoWyDNj+0wKXuQ23Nr2+8bE9k06%0A5pzdEvoA7o/7Jqs/gjpHybs2sf+Zubj7ZMm6Tjs4ati8Yqs1+L412SkJo8U1U/YqoSYYSbqtpoqR%0Av7HUnLchEGYfGhwHHzKMUGBFPHI0xKRW2jDyYM7czMdLLRsLXlnrMmRuLCIvQRrGCXswlyyMk2qk%0ANjuw6o+A8Pb33e6XJ2tqB1XUo8w6KyoZ1zx4K6jvV60VW9r5ZuXAN01yatswyzpHSULeKDVRkzKx%0A1Oum9btFAL1xGDZAMGkIRDXUFgBVgWrEE05Y/gL69M5Tm9fisu4MLxnqSAiNhDvlbfAc857mV6vY%0AW9Q2mZagEhkqbPfC2q0eqW3oboyRZ5eUYVwRJnCS+2H0SFcwiQbAZVIp0qea5qmkxCBjKO3vVWwD%0AwSo4hykymM7sAxEBdwrGyCBRDM5lv57OF0rNxHUhlrQBPdAGT7aBPu3+mtpqiZop1VJq4q99/W0A%0AQtbgO/EDETNoWGLmen3fzPCMN3RDx2OZscVCJ3IQahQzq87jjKeaDLVikiwuUzUmtSGPprIUMVW1%0AFSCI4ZAD0xn6qac/dZAhh4RHDqOhGwg4qL2UobVgq20u57RELTnwipEpoE4nOVCArXWEgDRvpeCM%0AYV4S87Lw9eUbtTOM55H+1BN6MS1dSdjFkX2Rg7wPjN7iB48NlelpYDgFkknkusrmXC0Oh80WZ9/4%0A/bev3O8LZ0644FtkZ09cIjEWTM5M4cTnn55wvhLTnb6TaZULjse8cr3NzHPG2gHnO+7rTFyhM4m+%0A85IUZju88QxhBA+JTHG1gXQSTY01PBYBOIINuM5TLeQ1gim4YuQld45hcEyNAlhKJafKvDywGMah%0Ap1bD9V2SWoZuZDyPnM4X1iKsKWMEpUhkEgkfHK7zJJN5u71SHoX3397x2TGYgafLk0gUu1HSU2yl%0A6z2xrvzbr//Gv/7lf1OtoS8D1WZcMJzCRIwzwxRY4wPrIZN5+/7Cb19/4zT2vL97lvlB37nNwND4%0AIi+uFQphJeM7h858Ul2JScCcNSYsphlBVmJeGHzfosUDMUtx+5jfeL++inypCNMgXQU5t9ZyuTzT%0A9R3Leufrt+8szhKppJrAiCm5C4GugRIisyh7kZyr+ECYDkOj8Cr9GCdSgmrIOiFAfAmc82IM3hrf%0ArbioGhvPVgSoO78YqOk0zwtjLq9NBtdvBRbtQFHQSKZE8s69vr1SYiKmxNyYNAoIDacJQ6N/OmED%0ALqtQ5IfTiMNsvj5a7KgsqLRiSan8U2sEck4scRWvsywSJGNEBlFT3ibbOtUCyzQNmxwQ+GB8rNNJ%0Aay1rWfem3IqB3UOptwdp2N05aqlipnq7UZEmWg4MaZydTgyNTMprFcnYcTqrLJ9xHAlNry4N/m6w%0AWJuHWykyya5IklMpiEF0ie3ZuNZw71IVGuh1LPq6TgqQvhsIQYA1NdfLsYFc7SDOubHLLFtDb61M%0A2q3ZAwCWZpCK3af893dJWJnnuU2E161gMEbkNZqMYi3c7ldyTuL70ff0/Ug/dMQ1Ms8tUMAIk/Ey%0AnXh+fm7T3yQJk58+4Zzb/LFsac+h0fOVCaSa8KPUTX/fmFolb03bPM+SFLiKkXSpTTveYuiP/hXC%0ALmyMEO8xPmwSHi3We79He69r09JXI95wbo+5NsaQU/wulbAAACAASURBVGJ+7BPb4+QSBKAopZAa%0A+KkNhBbY2/SurTtd/+nQjNQGuKUY6WLzTxkGuuKp1n6gXgd/SNHKMr03yLWCJcXUptdNTl5Eqmhc%0AbmBP3e6DgFtlYyh579raVXmc7IvWWromTalVvABM+yw6iVYAWMbdCjqxreWu69teUYHE5XLGeyfe%0ASXHepC+vL++bb4CyyHQaKGWvFr/73hMbeLt9lnJg/Cl7wLD5u3RdzwJbhLjKvVTaBXusb665NVCy%0Armopkm4VVTawMze6Tj7X9XprDYe818KcqJQo4E+tFYfUawIKQc5Vzs1eEstikubr8bhRSuV2n7nd%0A7h+YlCnvRsMKvhtrBEh3DowlpsTb29vm3eW9l2RgPsoKSxZvSG1wVRIsBvkq7xMmzerXzb6g63tM%0A29ucdZt3jjJOa2OHxLavHRlKAqTZfaiRUmvS9q8jS0xlNEfWFDTvDNiYm/uUe/fTURDM/vD9jdvl%0Ae8MwUmtmnCZ8O7vUt817z7IuW8DCMAzkGJvZdMQb8WKKcW4g224Y7NwukTnKE49TfD17dwYgm0eN%0AMlpVYi3m6ne6Lsj+vsxgdoZQOQBvNJayw4r1QZMkG2tIKTI/5p01V8oGUur6UNbP7fpoe4bZZDTZ%0AWNYs4Oz+HOWa1sb0Cn4PSdDnuTEXQseaxCj+2Pwf2Zr6bum7vSwL6dF81Cz0Q09P38AHt7FQ39/f%0AmeeFEDq6bqDrh622KaVunm3WyN5WrfRSXSfehykKCMNi8UGUB/rZ5UJ2pom1lk/Pn/infzScTyde%0AXl+5XW/89ttvTNPE1OTXysqEj/KcI1Pmwzt5YGQqUIEx+BAYG4tiY0avKzVJME7K+z7TdZ1I7KoA%0A1tTagLfGKq6yrymz+sjOTGnfH4/n3mbsrPtxA3G2/dawMVC89/i2Z5W2vkLXb+zENa7b59tM2K0M%0AaZWRJeypfQ/f2UW7pFLOXmGtWGfQJK9SCrnsawmkb9keImxnhN57awzFQkkKvEg4grWu2Sy04SIC%0ANG3gXpEAGP3MIXiybbYkcdn81LY1gLKUj9LlREpQDn8OxJe7b3ut+gHuINXHxDHTaE36HstZqIET%0AhVJorLUdgDY/fLZ9YGTpOqkb1FTfWsNuktFYkHa/l1Ul7/rOGzGRV3C0/LC/iP+khos4QqcstUp6%0A3LZeSPdTVTW4sO8NppEicwNP/9rX3wYgZCx9N4oHQDNB25Ho2ortHTmOJeNzxJpCqpFiC8UVvBdn%0AftMefk6lNW47KiYoaMZVkZ25DtzQzKV7w3ju6ceALRVcIiHTjeAsvetbLGLGVkNcdu11jXtSRz0c%0AXtVUzk8ngvNQEskWQhgYu0EKlbRiVmFTxLjymB+4zuFGzzBOYA1dLXTrypAkTWzoBoJVeZGwq6pP%0ABO/F98WK1vfUjfR2JATHPD94eRHPIu8Mz5cncs7M1zvrvBCzweXKKXScn0503ROd61nXhTUnagJT%0AEt45TPCkvMiEaEl86ntO40it4vY/nk6cppFiCmuJFFO2DbaWgvOepUjTjMr9rCOWyJISaU6YDFMY%0AuFye+OWnL5SSeX+/8biJxMICY5NSyIGpvisD1RZ8CaQa8LljXmYKMnmc15m393dev924lhvlDs/9%0AEz///Af+/Muf+e//8E/44rm93/nLv/yFR11ZfGLOmV9v3/j319+ppmBvDkzl6dOZ6dQzx4gZPUtM%0A/Pb6ldv/9eDby1dyzvwf//D3LGWmmITxgeefLmJM2tJL5mVhTZFEpBs8HpEOkIow5CjY1vQOfYet%0AkqxUqhM5X+8JsMmWQueYph7nIOeVHFNLhcl4a0mniZwL1+sba/DkRvvXlK1hHDmdztsUbUlpm0j2%0A48gwjVgDaY0NDMosMRGCld25WErTwVYszpoWIW64XJ6wwWHcnqRkrDSyxrtNnw202NK5xbKPhyJj%0A9zSQf1eGgtl+GWNIRkDkZAEH1hv6odsozb7v8MFhHZQcBXVf50ah7qhGDCLHg3zAWbsVROu6Cvq+%0ARlKQYvKPf/zjVnjp4eitoXOetX1OBR1yzgydMECs3eU4H+i5DZTT/67FgkgOHbGkLYVraMXn9Xrl%0A9fWVb9++yT2uZft7Kn8Yu57eiUwxZqFEy1SnFS8HaYmz4o8RrBNTzdBo3g3MMUUOXxMs5Ir3UhAI%0ASGj/UyEXW3HcdT2+fZ5SCy74VjD41hAJqB6aUWxaIzEKUBVCwJpm6gxYGzDGMc8Lj8djkxnVWnm/%0APVqjv+u+NZK7piZlsIZ5nYl5lbS2ITCVUQB/pMEfhl7M1E/TZqSbUiL07zKVzpnn52e+fPmFruua%0A98/I8/Mnnj9/btTmb5tMzDmzfR/9XUGqGKMYP7dGVYHUvu+5GYjrotUNKifpeksqKrFo7La2fuZ5%0AxvmD7KLJXkoWk3Fp+oaNUbAsC9wfLGtj72wJzWUr6irgu2aU2daqjYaUWrKJkUngkfq908/3gYk1%0AYlaqz8YRWBaV83nWFTHBr0mYOHX3mZJ1Vcg5ktLa1pg00WBIeSUmgzUCpGvxLH+ngVc5wdCRSyEm%0ASR46Usv3Rk0me6lE4rrirbAoQ1ApUGmDIDHyV+NjKTgT3isoWht7YZcHKPAi12XlHDswJnR9qLxw%0An747pPXImw+Rfq9a6wdZmMpTNIp7k344j3ed3K+2J6/ryhpnSbwsmZQs6yqR6tqcr+tuUizfp5Pi%0AtRQJ87CWrusZx0HYehi+UHl9fW2NjAIBhdQo9qVU2tyhrSFhp1UgFQH1H7NIMlXSmXNCDFQhxgX4%0Ar1PUvA8CMnuPdQGX/Ob1pc3eLpvZZRw/Mhl07UlDKazAtzdp3o8Jk/qr73v6rodSP/gp6fuka0cj%0AsRUUUPZpKXvCmIICCpzo59XvK++XJaaCdaENTmrzkimo6WqqhZrlWQmILyywioDNqV1D6DowprHp%0AJI679wOh7QOLpknmRO17vHcMfU/xO3ha6y6zrKVg/G7gbK3fGnuVfRz3meMZqPHy3nu+fPmZvgEZ%0Akpp13+6rgugxRt7f37f7aozB97IPyDPpOE192zfKdq4KC+ijh8o4Tag33PE8tlY82o5gzu71ZIA9%0A0GFZls0HTJJAJcVNqR8bI8caehe2a9akuKNM9uhJs5tzr9wej+0zdV2PcwJGCWgRuV7fpW7HME0y%0A1NA93zW2ChVKyuLtp3vUQQqZGnhhjNnkVLoHrOtKzOnDmT8MA3/64x+5nE78+vV3fv/9d77++nW7%0AvuPz1sTKIyCkv2vtomDk9XrdQMm+7+nGYXtXj0MHYwzKu805b4mvhcrQJFubZBipVb33wrLV4cfh%0A7DI4sScpu6/cDh7QmMk721BYOWK2XmuWns1WjAuEsCd05pIJnafrfNuTbGO2GLrQTK6teBbKHicp%0ArXqNwassuNvuaVF2Uhuu5Gat4b2jVIvJuwx6A3M+ACiaUtb2n8aiMYh0vVZhmTrvcD6QmzweqwOg%0Arr33LTTExG2fVYZVRfwk5TkLQE0DTtpDkes5PFtnJZLeGLcNR7uuI6eGHdTSfHCbZ1CtwpbJzdS5%0AyljImQZiqRTSW1yw5Lyns+l9OYJQR1b0cS93Tli0FUMuMohX82xqxSnD2Nk2loKUdjm+McIak7PR%0AkWIkKhBd9R55vJc0cakL3SYjXtel2TLsqX867KqNafrXvv4mACEQnwPrLPf7lZQr49Tx6afPnM4n%0Aaould50jGylg74+b6IEd2N6RfSKGSn/qtgjX+fFgvj9aUgOY0iaG1hOME4+fIeAHixsDvrf0U4cN%0Ald71uMGwNqpY73sBSJbI4+3G/FiY7zLxuJyeD82oI/iwNZAxiSHoeBoFMXWe56dnTtPE92/f+f3X%0AV3LOnJ9PImVqKRwVMeWttmJ6x3CZsL347Fhj2+ZSiHnhke6sy43iCiZkjK+chpHBdiQjMrPz04mc%0AxOuls4HLdOL17Y11lYLIVsvjeud/vf5P+r5jukwMk8Rz+2HiPHTk7Ph+feP29kK24EPH4AMlCh3c%0AOsfpcuL5cqbUIhKr+41+6nj+6RND5ylGHOhxFT9anHGkWuh9TwmF6+2BN56ffv6JT9MzP3/5mZ+/%0AfGF53Om6r/yev3K/zaRVJqWfP33if/zzP28sgtv9xn19EIbANJxYs8T6pvYs5vvM/XHHOUswhvHS%0AceknSs58+/qN/CikVWR2X3/7zmAG/vLrb1Atr+9vPKyYChKR5iIa5vvMY75Ra8QNnnt6ML8/uM1X%0AmczMN07lxE+/fOLT0zPn00TXCfV+nmdKTBSbiLUwOGniirF4LF0viRZQxQuh77EFusXTeU8/yISg%0ApAwm0fWW0/kzGMhJZClvb1fujyuPx43ffy+ktGCN47Es5DJQW4RuTrLWp1EKO9GiN18PY3n+9MzT%0A5SyeNXFpBsBVdNDeU60jG4P1QnEsWWR7OEsysqF3Q08F4qFxMVZM+YLphMHiZPK2LMt2CKxlJoQ9%0AhWtZpJC1RvySdvrnPhWhZvquF6lWM2kcm2a+ZPHmKrmQG/Mm57QVI3o/ajOl3KjrQBe6/ec0szct%0AKDQ1SvxApOB5JPHMALbYVWPEcHIcpjYRjRubQyd0UtTJ4a7FKiCm86+v0KRWy7JuB4G1Av5qKpn3%0AgXWNm0dI13WHKbn4krxfr4SuwznL+/0GVfZjYwyP253let/SC7vQ4QaH857SJAimVpFhVWEI2SbZ%0ANdbiXWipGk1uY81mjOm93/bKNUXKNsFYWe1K8JY+CCU9xrh56ughd72+s8wz49AznSaCD9xuN663%0A62aUiTUbs6m2+xVaQT5OI96IXCZ0ntRS9IZmaPv29irygWUldB2n08SnT59EtjE/uF5v5JwoZU/v%0A+umnnzifz+1ZWIZBJp+365W1NS6aHtZ1fmva53nm99+lWL5er0zTxM8//wxIoaBm31LsDzhryE0O%0ArWCusR/NmQVsMRvzSRgLe6FzLART3j0Msppqr6sMYw7+ZcrmUdq8FjrHAlKnujGpH5SXIcUhQtn7%0AsL1rJUviSKl7IkjXBdSMMQQB/o66fX3HVTKwrqUBA3uajhTkzbS5ZEn/7AI5V+ZZ04fEw8Q5MXPt%0AgtLX2b6PgiQK3lhrxd+D3Sx0WeY2tS2bka3c431CK38fKpmypB0QN/sUWjx5RIbgXMB7+efHY+bp%0A6WlLDtT1oMV1SprMqH4YcWscY1y3SfaxsdQ9ZRymltI2bzHPOSfuj9s2ZZRmdhaZfNcxzwvzvAib%0A0Xlo5pUGQ63yfHwITJMwLJZ1IbV3eFlWAdzbpLXUSi61yVpqk2CkD/vusi78+utvfP36lff3N+b5%0AwThIItL5fObz58/knHl7e9ua0KMX0bYmYxSwHoN1QQzXG6PgKA9RYELX89GDSZa6gvICeI/juE95%0AD2CNfg/nJOnz6emJdV25Xq8bE1DYonuEscoe5P8fTI+regn1bY0KeK5SO0kXFfArZXBBGtpcMo9l%0AljO2syJnrpJegz36mtTm7VGbXEXApvf3dx7zzOm0DyNO02mTM3//+o25gR0vL68ylHJ+Zwu2gUMI%0AHTEu29qUe7qvRf06NmD6PPSeDMPA09MTz8+fAGnwlfX5I3Ci8pCj94o2Tt57hr5va03kLXrWAkzj%0AxDgM2551v9+3+6SyIT3HTXAfvFwUUAxBDLW7Vl/pu6vfQ/cOw8c0rW5dGYvUSLmlRyrgI/LBuoFk%0A8ywDM2VvlsZMVuaI1kSlFpZ5ZpkXain048h0mhj7gRD8draAgA591217gQCz+3PR96Bvgy3179H3%0AKM358P3Y7okxhqfLRYbKRQFXqVGPkrm+AYsxfpRpHaViOhzRZ6lglZ5p+metFauJXMT0l/YuxdxY%0AdUh4gg7pNHWsNONs256x7tW1VvqWvioDnuUj8NRkUUo1NDQWJhaUpRj2qPrj4K+ysxl1Laps8ny+%0AUPLOMH96etq+z84q1EHaj2lYwriblztx1jj6xra1hprrh7Wrv+DoH6VnPZjaQJWNNdMi6VMG00yf%0AiyErYFZ3f05rNUhFWLnWWTrXSdp2ESaaeFIKkBmj+GCVrJLXtk6avypVQp+8F1AqNysJpePo+Xsc%0AiihwszMFd9+6Yeh4rI9We3w0Jf+Rsab/7bjvy77mCN5hsqEYUadszCBj2nXvvsbqs1eKYBu17Imj%0AlP3vqi+m7PGBEEpjj0ackzVRWsjM9a4hUXPbE5Xl/P+HlLFauM8S0xeGjvFp4jRNdEPPnGZijpxO%0AF7opcHoeMb6Km7kHYyuhFxlQP/acLmf6oZeF8Z5Y3IxdBKf31mGROHLvnPgodA7XWfEIGhzd5Cgu%0AEwZPHyZOFkk7my54PGnNvL1MvH5/4/p2hQzTOG5eDes6b03i1A8wjpwm8XoopTAMI3/605+wSLO1%0ALivGGc7nE5+/fMZ0loRMxea0CtpsC2Hq6M8jeUk8bg/WOFNSEkPgspCQZt66iu0KySeiiZQkmnIf%0APJ3viPcE2fDp6RPPnz4xjCOvry+8/vbKfL0T18S3dSVlGE8D58uZ4TTSnweSEc1oigvJZLwH5wfZ%0A3Ncs1PTm1bQsK+8vb7y9vzLMA9PQY8sgsjorzJeMyLpKlM3i6fIJYoAEXTihMa6Px8rjsTA/VkD+%0A7Ov3F3779XfeXl75+z/9ic+fP2OsIcaEs46nyxMYQ3ysTN2IHU+UXDDZcD6dGWpPukb6HChr4j9e%0A/oP//fgLeRG6dnAdznWsrnKdZ+bHSq4iTbRGqPeZzG/vXxEDTsMaZ56fL0wOrHecns6cTye+/PIz%0An3564nw54TpDLCt5jYgcYiU32nRnLcXItFQ2GGlYXDPxNFYm5abRG2strGkVhL2k9itjXd0KSWP7%0AVkyol03ifrsSQidGzg2V7oaesEqBP04j8yINhsa/n84nTmeJ1V7WhdvtTi5JNPk4rA8S7W4dWIct%0AVRL3rG362UwqieD6fbLSWATaxBlr6UJH57vtQKJqJKNpE3qVpjTZxkb//IjmgzAQxq6TKPOcGII0%0AJziZyM+3dS8ajME1DwClnq/ryvubxI1P07R5+8gPEn8enSRqUZvWiCmV4BymVmKpLI15MwwD0zgy%0ADuN2gDsXWuG1Tx2Ph7EeoJspZqOG3++yX1q3a5pFM16w1jMME+fzE8453t7eyFkOEWHs+HbIiEm3%0As560CgvucZPUK9c5OtuRsvzs5bGSXD4AMmkr4rz3WB+oqWBtoR8C4MQvTCeFzZ/BOYfDEHNqJpll%0AO/y0Id0ObGvxLblHG7mUI64dzHLPBMDxoRfgKURC1+OCmHKWWun6Tibd2K2pCCE0Tw+7GXTHuBKb%0AdCzGlYu5SFGR8kbZFnp54jEvvL68bMygy+XCL7/8skkK9UsalZXYAJcY9+jsY1H//v6+NbPn8/lD%0A9Lw2OseCRKZ0ZtPOp5hE+mzVj0XenVIPUb2tAVEmmHNO/FW6Nu2shdLMmZfGKLDW4oNrHjruQ2EE%0AQkUujYav799RQiYsVloqya6Rl/Vt6LylOoMmrihV2zWgMOeEsQFfHLCnKq2r7Esqx1L6uhSUvhXH%0A6j1ShI3mZQ+tKbU/q1II8Qfz1mFUElpEonNMjsOAt4d0qSrs4ZzjZsArBWJszbnGS5eNtWiMaSki%0AUvfIniwgyDhO2/dW2U8psK6RlGK7JvGh6rqwGUDHuIr3XBSgRaWTAmT0DTCL29mpjAplK4Kcm9pU%0Ay/qClCKheXhVIrkkUvoYvysA827uu6W/NqlBTBmMsF66vmc8XcC29eQDxnnxOcuybwUvE2JdQzoB%0An+eZx/3WGBorPnjGBgLXarbmUEHjrjVt+kvNr5WFklKmYjdA5sMgoa1RbRKUmaDyqp2VxLaPn8/n%0Aba/WL4l0bntH83JTKYD65Kg8ePPwaPv7lp6TVKJp28/TJk/fM7Pdr3IIrymtaROvF49zHalIjIp6%0AzSjoVmk+YUbSgxTAso3xMa8rrmTx/aAylsLpdBKj5SbHMu4j4FbCfobnIpYExrY0qgZsyB7kgbgx%0AOo9Mtg3UPjTN+qXMkCMTVJtn3Tedk6QrTS3VM12b7vvjQaWn2/YKtvt+TI/KOTM35o2CE5tsNmfW%0A9cE8L9Sym8lvbF8vCXrGKLN5N1HWM6DZ8+7svlLIxpLLHuzwI9BBtZQM65KwpjEBbNiGaZ33LeRB%0A6shlWbhfb9ScGbqO8zgydh3BC0Cof9aYKlKxBnjoe6Bpx4Ak3v6Q2rkDOb6FqXQbUKHAl/eevnSY%0AEX766fOWrKnPQ8BCB0zbPqasId3nBCT3G2t2OxPZn53WgAo8QusXrcG7jskafJTrM9aKxwsihzJW%0AotGracStugcPSLPfcQQF9BzdwQ6pazRRsJrmZdi8jYy1+AaOKHCpA4ZcM3nN2zmr92zsh21/09qh%0Ab6nDJUtYSmk1oIKH+y/pIUrN2/pX/81hGKQ+r1lSterOTN+HSg6VCm9nd0WMoZskP+ZEjdIL+C40%0Amdvum6tntrKt1JgbPDRrlR2EamCpt8T4kYFVC1jjcabZoVTZ+2pjRWNM87LMuyLl8Jy0ztQ1ebym%0ATYJY9IyIH/7/jwwh3W90vclgFAmM8aldq21+gs0r04BpvkymGgy17dFs571eZ27MJlPVmHtPGqZI%0ATQVs0kVNJLPGilen99sgaAdVHRoU8f/19TcBCBUqL/ONsff86Y9/4Je/+yOlVH77+isvby/Ekume%0Aei6fL/xh+ll0oDFSTCblFRscYegZzxPDNFIpPO4Jh6UjEJKwLRwWUwxpTmAqyURszWBEFlGcEQla%0ArCSb8Hi6sSOMJ7ox0IcBUy3DNDBdJuIjitO/8ZRcWOaVt9dXbm9XMGabPp2eztjGuHh+fub5+Zn7%0A9UZcmk63kwOmC4HuNLCUldxV1prISWRnznp85ygl8Yg37u9XSs4tkUoACNdV3Gjwk9DhshMjW+tl%0Aol+NJWVxcr9cPvP88yfGy5n/+b/+b37/7StLXuk7iR3/+vsV+/LG6fSKC47T04np0xlCxVdLiitL%0AvoJbGV0vB7upLOvC/HhIs1YK67yQU+J9HIljZDqNnJ/OJOt5n9+53x7EOeNNT+8mnHXcl4V//8t/%0AcBlPpJh4f3sXg95lZV0j99ud1+8vfP/24Ld/f+H71xf+/k9/5PPnz6SaOZ1PTP3I2/Wd9+/vOO+Y%0ATlOLAR+YhhPOwvv8BquYH5KrpGWthckFbNcxnS6c+hMlZVYrE5bgK8Z78iKxuo+HeCJMp4Fci4AP%0AJeONZzpP/N3f/YE///nPnCYxUM05UnKkRHk2uW2ASpVd7g+h6yIafmekcTdWmGG6adVSMBhySQTj%0AGKYBnw3rurTNXzW8ksBU2yYhcjuh6xfjWREGzzRNlFLoB/FrWteF200mg2M/MIwDpWSu84NljXts%0ArzNU6yS5zQproFRhDRmc0IvjKvpeJ8VnaQZq3jmqc1i3p98cEXtrLe2kk8MTqJQG/rdmqur0cGcj%0A6IGacxINvGF7B0LXbU3zxuo56PK9k59jjUzb7rf75ifw3OLAnbESP9oYMlrkSzHqNnqzHjoSg73H%0AsGuxpY3a/f5gWR6bp4ZSPUutPOYH9/tj85kAWtMhsjYoW6z0RstvhXTodAqk60akALUULOb/Ze49%0AliRJkjTNT5ACA+4RkaB6pptoh5b2/V9nT3Od3q7MyAx3N6CqgvbAwqLqWTVzLiNyispyYGZqKiLM%0AP/9AZIodqBA/HpUOqUTJKw183SRitzEvaisKgh8YxoFaYa2Rmrf2fi25FtZFphTqI+N0Mtrei2mH%0AeIwiP0wxSgFVZZ0Vo1Th0qnO6t1yuV76/ze0SacY5059cr9tm/jQDdI4DpgutVm3FVOqGDtaadSX%0AdcFZK/r91mwM3vNcFp6PZ/Oc2WPeY0xUYBxF3qrG0kObsP748UMAoVYcd/YJktIXU+wSQ20sr9dr%0A/wyUTaT3i0zPWsy4bT4WtlAqEm3NDsj0Aqnsko2cczMFN41d4nrzpwASvQDWBCrP2BpnWSYyfUsp%0ASYJf2Yu29rRyv09DY+ClPuGStS3NrdC5XQMKbS9WBBxS3zMFPDVyXt7aXujV/vfUP0DTko6R6Lsv%0AUm7/bak1kNqEzTR/B2nMpUFQyVelNmbVXrNocVeq6P4rBef19UeW5ck4Na84I/uW+qFVmkFrUd+Y%0AlZxL86tq/jmNKaNfKo8SmcD+3mLaWJeVlGN/fcfr6b34BUphKPvu7Xbndrv19bGtW5cZ6JrE7IxE%0AY2g+BWP3dhBQuEkZ/UBqoKnQ7yXhsQLPZeHxfDLPI/PpzHQ68Xw+qFTGcWiTecvz+ZSfmxorsmpR%0ALOwq552wxnLmfDl1xg3AtqjMynG5XHk+n1gr3kzKNhA5nACG1so+jbGfwNnjWaDA5ziO7XNRnxcp%0Awo2R+7+W2tiBM875xhisHQjW3zmCVfr5HVPWjs+lgN0uJ9vNl/Ue0P9f5FAtZthpwW9Y8yYNkRED%0A5NFZXGObxCyAb9xaw3xg6JhxYGjm1cYYUskMo8is74876pOzquGztby8vh4aVml4jk1pzlnYtuzp%0Ajtqo5Fx7/SO+luqt93m4c/Tjut/vaKy6AhHK4JimCe99Z8jKfmB7M3UECdb1iXOGebpijIDW3osP%0AYG4BNTnv7AD96tP8dnY+n88GYMEW19bUybniWuy8NtrTNPbmTpkO1ro25Er92uDWBgilzozQ9b0D%0AZcLYyCmhsJICNeez9EExbjyf8ZOEfJ4n5nmXrevZouCiPocyS/X+VkNu6yw+7PWaa21kRXyLXPBd%0AXqfXX2syXWvK6FP518fHh0je7vfuD6WAj+5TcsbEBnI0bRsihUs5kqsOBeU66bU0TVplGjvImwA6%0AYHEC4j6XJ975DgrBLhnVoWEIA9bYLv1T+ZKuY609Uy6IR/vnmgyjfonuwLCl1aXipWaN6exY7xyu%0ABcPo3whNjliVndRqI7AthKmx6mrpZ68wgkoDIyolR1I0xMO5bxp7W1kkuwxuZ9HofW8rDVhuEt+k%0Aa0T2G2MdqfllOudazUj3TlMPo1oLKYnPjzBjznsf5QAAIABJREFUJOX6r4BpaUi31OWmkQ4URJL7%0Af//Mc68/ZJ8UD1+RHYskXN4rAto18Fxqo0RMworWkIAjCLQzrnYw6bjP1XZOmy1imiTatij61JOg%0Am2xN2U2tyOmAb87S88hMRTxWD9deGYKlfq71O1jU8B4991Tpsf/+Pqz8Z49/CUAIW7n+MvPzz9/4%0A5W8/c325SCRidPjqqbkyfRu4fDtzKjM4Q9zWFpe9ij9JsOIJMni2bcXZwGgnXLCQKi5DiYm0ZdKS%0ABL2sFRsMsx+hnMipsJlEMYW8ZgqF6TyxpA3/9sY8TGJkLWoUoSpfvuCMJzhH2grff/+D/+R/cfu4%0AyWQ/yyb/vC1SiDdK3PPjztvbD7a44McT9/uN8TbwZfZtT25oZV5JVeiOzhuqSeQaiWWllMzoB0HT%0AR4cbDG6umEmKyIrQ1bxt1Ec3YGwgV8fHYyX9+c739w/uKVHHgXCWdJ+rf6E4Ry0ZSyWXJF5HSYyN%0A7VpxqZFBJoOdZIpcUuG5PQiLHHjBB6YwUinkNXFfP9geC3lLVJ+5Pd+43Z6Y6im2km2lFse2rnz8%0AecN8qVwvZygVr3KBZnA6DhOnOUtDsiVu7zdMNS2VKzJPE7f7B/cfH8IIWSWF4/F24/HjnZOZKVvC%0AVcdpnDl/O3MPC6mA8zMuDLgQCPOArZXqYFiH1gRGtrIRa8a3mMFt2zifT0zTCWflYDnNJ/GBMmJa%0AVmtpv7+JrGdZmnTGMY5DkzftqSeC7Cs6bVFwN0YBpyx7eshUAiFYxnGWhs4YQZKNxQS4Xh3ODXLw%0ALg2hd6LBTbr5W8saN+6PO/f7jZiaU7+pxLRRSyYliex1YcS2IlynVrXKNDCVlt5T6KCNTIfl2hgt%0AsHQSYYwYG2vTXM2nYk4ns7BLV7a4sm5rK5L3aFD12lCUv5TUAYYtRda49b99pO5qQZbbFwBVEms2%0AGc3usg52mqj82D6BsHbodGadWFm7x81as0dqa0G8rgvPdcElx6SHrnPE1JJemuHlkQ0hEiCZjM6t%0AaFNzUQWkQJrr8/ncp84hBElFqrQpSt1NHVtxrQeyNYeIZCPeAdo47vRXR2pm3B+3O7fbA6ylIgDL%0AuonJZy2FYQhcrtcOyOihX2BPv2oNmfeeMQSC9f3zUMaHpnS8vF6x1vLjxw+ey0JlwjrH6MVXJaUk%0Ajf0QyGVPPklFplrP51PYCcFTyeLlFTecszyXJ0Njh8TWYKSSOZ+vnE4nchQPpJ9/+Rvn85nL5cw8%0An3rxpkwMNQFWCdnxPT7bhFQp/iGEDgi9vLxwPp97kXz0nUoxUUvGBwH7HAbnsqRAtffd772/3J/6%0A+8YYsnN4v8cLf5LJOEchg5XnkOhi09ckFVxbM4qTHJtS2/yRdF3p901bw1pMazOsn21p6STbJvul%0AtYaUSgNtdqPHtkClQXUaCbxLdToNvwpr7vG49/fnvScMUqiZqIWqgk3SZChwV2sRYEW9Rdp9P44D%0AaVvIaevvZRyHvWhrrCDnW/JO/Jy+5r0RrwVMk3tKIzmNJ2qJGNP8YGjx6U2CIFK7QQCN9rorO5tG%0AC1ujbDznCM34VZiGBZVAdYA6iASpy0MQeb0PYmAqwwQBgMRAXplVoe9/KrdY1hUXBk7uJGyfNsip%0AS2Eosi5O5wuX64XTad+3Pj4+KBVO53NjLdEYBGKqW4Fxnpq5/YRKtlLM1Lw36S8vr12mqfKudY19%0ALSqr0dB8cdjlLMrcUcaJrmPa2lBgRtlUKQlDVdeuNM4SdCGGyTIoLKWSYhSwu13fo+G7sji0qTyy%0AKmqlT9n1fpbPXUIUVB64S9qCNB/WY73ve3EutRuFa9JRqVW8OOxnqY1tvkcxSc00TROP5SlApvOS%0Awpkzz6eYKWOEQSwSdXmfR2ZLaVN765B7xrt/uLb6dTwbFfDRc0KviQxSdi+5I+tH94ZSSgck9N7U%0AJl58v2T9rOvK/WEPjL/9Oncj6nJkJu6m89qs6vBH/X76PlQtWDGHPzLMFNwWgN+L7WK7D2KM0lS7%0AQGUfHtCYmLp/HYHLkiXI5ni+iO+esKwejye//fYbHx8fnC9nLtczl/MFASwKe8u7JyMd36MO67zz%0AlLbbW7d7uur7LbV0bzrdY46sw619T5lgnTlibfOLfH5iHUvqoe/WAnKPbP0ayOuTPVq8x0p7/Tsg%0AKWvJcr6eexOtn9F0msUgPYt1QLUVoyzY9rv63CKHlXQ+BYRqrX2v2FNjBeCbwu7J1q5sN07WIZ2e%0ANralgwUfMA1M1KHklneWB9C8c0y3UpAzTVgoNRsKu5m+fLa7uXJwHjvUxlDNHUjRWs+0wZjhcwy7%0A7vG5DRNzrlhsq2Udw+AO+4cMyfqAyOx+V8ZKXaGMoFwEUNf1KrW9MP+PLFQNcOlSsUM9o/2Pr6bJ%0AlWVQTpXaAGMwZb+XacMdYdGafuZX2j5V6WmUOuzVtaA1a6+P25cCc3qdKgVTDJnUezllhzVekFyr%0A2vwew24LQd3Zhf3/w/S9SEHyWiUASM+KfWAh728MI8aM1DofgM3tE3v9nz3+JQAh5x3//v/8jV9+%0A/YX5NIm7fnoSXgM/v/5EGIRtUYZGvbYGW0dYC6aOUg45MQZdy0ayGT8H/BCwl4rZCvkZ2e4LG5EP%0AdyflQsySaOVrJuiCRRDDNUVSTSRTWFNLhqgQXMBZz+gCJWWcsczDTDhfOV8lAeO33wPr95XH8uC+%0APChoFGPBuTvOWeJzaS72cljVe8HPAUaLn8TnpPoqEcjLU+J3TWEaJpw3nE4Tzlihjp88bnAYX6kh%0AU32ilCgMDmsxwWODYRhP+CFRauD+TPx++43//O1/8bG8M1zOMBRIidPLyJd/+0JJkeX5oGxRTFXH%0AQNwSfqtYBnnf08BwGTHOsDyeLI+F28Nwnk/MpwnLN1lE1vH9+3f+8+0/MRbcaLBDBeN5ffnKeTqR%0Ak8H5kcWuGCTNSiREXgzMUuF6vnCZr3x5+crt7Z3n/U6OCWssy30hxpW6SUR1tQZXLOsWed9k8T3f%0AH+SbgAVmrbhsscEQ3IC/jhQsMRtShZQFeLjOJ36avvFcF97ePrh93NiWiLehbYYZSmYKI8EHqA4K%0AlFTIsfC8L9zeHyzLo9MWl+XZaM/NeV+nBqVZjRnVsLb0CifUTWvE2C2liDOW0zQzTyPX64nLVWRd%0AUqD4NsXPbE2OZH3ADzNrfJBi25AHB9Z2D4BlWRjHoRdZtjWBy7q2A8BDa36sFdpmTBHTwJ8OklDZ%0ANokixkjiiqSreUoBk1KXpyhqrQWON7bJ5JTeuHui6MROzfJc085rIX86zYzj0BpMYSNJrGySqFFr%0AJNGrlUHKwlAtuhaq1oqUqJTS07uCFvBpL1r+6lMxDKFP1bT4UWNlY6SY8CG3trPimvShml2CoZu+%0AGp7CnnABu3mdsxKla7DC+jIwePFcCc2ANqdNJgpZJjnT6LmcLwTnpQlxwq55f3/n9rgTwtAO2dhB%0A3XGYsMbDunJ/yHRfwNlGnU2JZVklsWeLIvdBXINzlnvQe898uvDly1deXl77AaUNgIIdev+ombXJ%0AtaVE7cWJegh5P5BKohhYng9iydIse0tJYkBrrcW15BjT4kpzkeSrdduwxuC3wITEgQ/tZ733bO3+%0AZJFDeRgGrg3Q+uP7Dypyj1wuF4ZB/ItCCD1hTAtGlYccD3rTQMYQAtfr9dM0VIv619fXXhRp47wp%0Ai6oWrBepkxaTBUM+SA/1ocXV0edilzxIoV3q7i9zeJGNii8SaP1sbC9KBfgwtkXmGpp+XgzPT6cT%0AmUpNu77eNsZXjOLfkNaVlCrTNGAQM/qSs/xbVOpmqeUIPKs/let7RsyZrbECxmnCQE8/rK3Zei4L%0A8zQTLhc0kt5UMUqW9UtLQoEw+SZLa80yNPaOadNlpJmI0lwo60MbJAWmjzI7/V4IgeD3tXGUJznn%0ADkDy0ZCdPbK+7mwpTXIRvxBNS2p+ZDUDO1imdP1x3P2onJO9UO7Pxnir8pl6bG98pqkFNhSRl4HB%0AmI1xnCAAZm/CQy3M89j8YWAcZS98LhLuMLU18+3bN5yzvL394P54EEaRffoQcN0wlQ6ugjRP0zSz%0ArgvrKib/um/r3qAgge7ruxyBvh6NsWzNM2sHWXYT2yOYoZ+bNjzahBwNp5XtdJQTdelHgbhtbM3H%0AR8FH01hyyqxyDlJa2joVRoi+tk/7RvtXQQtttPV1CoBmoIH4lCLP32SguxzE9vt23Ta2FOVcrplY%0AhL1YiiTzyf01NRbTTCnwcWtAfxgYX8bmt+NYgTWve0NuxXvPB8s0jlD39D5hrdneqOt5oMONo1xH%0Av9qV6KCDAhMqM8s5d682bZYUrKk1E8K5/82UEj9+vHeGcfCBIYRW9+z3hd6Du/H77m8VQujG0sfX%0ALN+3rfHTOk5ByhVl2ga/gwoxRhnQGYdxrd5TJmKTwJhSMUXOeQstsU/kQiaBqZXcAMjl+eT28cH9%0AdiNuC/P4lZfLFfEW3KAqu7L5wLA3z9K0yoDPNH82lf3InrTfm7r+FPx5eXnpoKeuRZVyOmfZtkVY%0A8IgNQkwrH7c3Ho8n27awbgt/+/VX8b0zsvfqo9ZKTAXXDMn/ukYUWNPzQ5iUCdP21vvjIaCI2WX5%0AOqTStW8RQEaCiSq17F6Eeg/oZ2yM2EXkRcIchmEmjDJwwFSqkTRh9ZkFqSFTbJI6Y6DsbCR9DVsb%0AGOeU2GIUmxP1uCxiEKxMHRk6H5P51D9KvMasbewcL76nErOecf5zOEtJpQ8Y2tVu94FpwDLUJDHm%0AugZ8YziVClvc2eZjq4P73oW+/3+UYQljVp53N6MXsV3KkZJlKFFtoTapmKmmETSSpISjg0q5p63b%0A35c+jxp4a010rGn66yrC4JEajd77tw2ZkjI2SOJbRtl5pg/GOrOxiPk6yGsxtf1r5L4wWST/ztr+%0Ac0oAOO71KmFXWa8oQ0Tybgy4RhwQdn3t57q1Dmcc2Vq8M5Tg+vP87x7/EoBQGANf/9sX3GSJZmMz%0AK8lH7GylwTtNGCeNp2j/hU6cTRIWTDt05e0YihUX98EFhsHjR0vxkdUN+GVlyRG/yTTYWEOYZsI4%0AEEaRlzgswYK3A2H0ghrnTImRLW1YJBEqxcT72zvOOr69fOPl8kraxMulWInZyzXycRt4eX39NEEO%0A48i//du/4b3lx/ufIhm4BYoz2NFiZ0sZBSFeV0n7WJeZ0XvmIXCZxi6XcA4KmeqgusyGwZgW/erE%0A8bwYR6qGdRMGzOn0yu1H5PaMrMXgx4DzlRwBW/GzeKDYIVCTZTABUyxxrRALvgamYWIME8NpoDpI%0Am8RsrstTWDxh5OX8AhVutxvxubHeVsLguZ5fuFznFrN4xvlRDLxrJTjDPI5c5hMv57OwM7aNVFZS%0Argxh4qcv33g9Xfj48cHHW5NlrBtpzdS0ch8eXF6uXE9X7PLk/X4n5oyrDudGxuqYzyNjCbBVakIm%0AOsbioOntK4/bnVANp9mSt8j2XCAVLqczzlrutxtD8Lx+/QlDhgx5S2wpE8eBvEWez5Xb7caff/wp%0AjICWgqN0bylWWxxsc+nXRq0eTFzF72BgasktYR7xYSaEEWtHrB1wdsS7sUskYoq0RE1ycVg3EIZK%0ArZGYS9dgqJxIiyCVY+S8T+oA2WiMRUSsBmtcc/s3B5qpaSZwibhF2QRpUcx+2tHu9rxaYKlp85Fi%0AbRE0XwYI8pqUMq8P/dljpL0WOTFKEdw3eJCphKFfIzV7PJ/PvWE4TgIV8KE0/XRoE50hMIShvT/T%0AAAD/6VrI65Hf1wZFmzznPeM4dxPd42RYCygxupv65z9NAt54L5Pac2jMsrpHn4rUy0OA5+PJ87lw%0Av98bAyqTttjSKuRQt97z/v7ORzNjhj0RaggiITBG5ANadAuTS71n5LO5XC8MSWi800k8JqTpjXjv%0AOvtlnufmg3Trz6P33LHg1oDwsU1QlO5/Os0M4yCpFXGXPSi1uxaI68oShbJsfOiJK3pvVdokxujE%0AppkL+4HOLirC3PENCBiGkW3beHt74+PjQyQhVfZapYEf2Wba/KukT5lA+nPnywXfmBrqVXNsNo6F%0A7XFS7UPAsOvgrRUGC6Z5KeR9SnikFutDmSPSwOzpRCoT0QLKIuAzltZI7pT/VpJRaqNo28OatUef%0AGfZrjbDBqKUnTiq4u66NIu9cB8mtaQEKLQZYwaxjsw6fp+taLMfWYOo0uLYzZGyMTu8dznrqIHua%0Ab3LD3GqJfbrdXos7pGJVoYeXvH3a847XVfeM+pcCT9kKzjpKgRgF+DmdRvEQwvZ1fJwIYgqSOKX+%0AKsp0UUN7leH5tkfufhJyPemNmd5/DZVuKWIyLZamSJKYFFyQ70mhLbIRSYWRvTHDsLOuhiEcmsZK%0ACH738nk8BHSwpjf8x89V2YvCVAwYI5KvY0OZUqLmQk4CJIQwYryyRtYG2ESez6WzwhRYC2FosejC%0AhhwOe88R+Nm2zybc/0wiIJ+ppZRI2dSc3JOSp9bdMNwa8X84nU6c5qkPTTq7o+x+cXpNjiwJ3Re1%0AucX8o8ecggkKgKRciBhMrg2849PesgMrpoMiMUbxMzQV95S9/iiX2fdoes2i9/E4tMapGeaWnIlb%0A7K97CB7vRqSnrz1GWdZtaU300MGdfwThGjvANYbA4b3vwzJ7eF98Ystqza0/MwzhEztJ9wmgp8E5%0AL0yGo/ns8XprM6l7j/qJHAFg51oSsLKb4bAvFJZFhm67dFQZepX749Feww7O6PdjNDi3dRDDG3ld%0AuYGUEncuw+Tbx02UCC2k4nQ6HZri/XoJEPcZiLZWQl8wIj1OOTdWuO2vV9+TgmF6D+owRK+bXms9%0Az97e3/o1Ou7rz+dDDPrXhZxTl45dLpducK/PneIBRLHiw0MDt4/m3aWBhSqdjyl2ryvX2HA+eDGd%0AbuvNtfWhqVf6mT6fzw7gfrrXmkenc46YC0MuXSp1BGr0XswpsW1rO3uhlKnfR0f2lLMW42VPP64T%0ASiXaSPFFQkVaHfTpDG7r7VAqf+o1tCY+3tcpbcSUD+upDTNUi0RLXiulh30YI2x/H3yXn5r6j8wV%0ATRL963kof78I2HQ4L+XVtzqg1VfOe6nHMGANpsWfGrv7gHbQXJ6k/+/KZ3BI99G/gs3aOyh7sr+W%0AUikUUkn9809JBljH/apf8Pr5OQRVknWHce310VUP5a811rHHca7/Xb0+AowVGXpVDdVoe5Zvv9sY%0AdL1GOd4M/+TxrwEIDZ7qEr/98QM/Bom1Hh0xPzHFYqshp8LSTBuLKaRtk0lkGMTMqRSMEai01Mpz%0AWym2Npq7UNX8OGCc42oyw7axbqsYMIWAG0KLxgZqQYz4xOTWeEctiWJbsZqFdfDYHqT1RsmFj/c7%0A5/k73nm2vHG+nrhcrxIBPs3C6HGebY18fCycppmhJSY81wePjwd//PiTH88bDJbhPPDy7YUwOQbn%0ACc5gaiGlDe8twXvmlvyTiwAQOQsXSUzNwKBpL4UUC7FtkilmUgRnBk7TlZoglYwNoqmtJDYWDAk7%0AFSY/EKpnuwlAUWIlLit1vXEZCtMvI7axErz3lJxZngt5LdhJXsP9/Y4phq/XV37++Vf+r//xH3z5%0A6ZWYM+9v73zcn7gqaPc8TNir6C0ftzuP+537x423P39we38whpmfv37jcjpRYpF7JBtKLGyPVdD/%0AXBjcwOX1QvVgZk8Gik8UEznVwNfxitng+fakmIoxgYJlWSPrsgmgFzfMliix6axzYQoD4zTjnWe9%0AP7leLvzHv/8794+3zgLSPS3GRLk9uH3cWdZIqQbrBMiZT5916bVWrucL6kMiB2XtBfw8yHTgNM9c%0ArxemaWRoUZPCCgkE7zrdsWCoZiCWJ0njIF1gmBxYATSTa4k5XgCOo6/Bsiz99Vk7UCqkbZVCPDe9%0Asw+9+D82k4pEq4ZYmylN3ltT7NNKLQy0IDReYumd3aPNQUEKTSxwDXyRiYJOk1OKYrK6ruScGrBT%0AhLkQQvfrApnO5iqG4OLa70hpY9sWxKC5diBGDj0x95YiWYAUG/a/p4W5Huqw+z6A4b48RSrYWBzj%0AOOLHSaR7vhXSzeejGEsxlmodsQFRow8Ms8WvGzmJQbEfd6r67XYjJUlKU9BFY8y1mfr4+JBGvIEp%0AKcvkzHuPC343MLYtin1dO6V8HCdev3xhS43Z1dgE1licF6aTc4HHc2GcTlwuF0TUXPv9AXC/39tr%0A3vq1ska9V5Y+PR5C4DzN+wQ4i1nf0DwQHs87dd0lG1LUF4pzMhFvgFAYU09jOhYDOSVoYP9WtVAK%0AxCim3SUlhvO509bXdeGPP/7gx493Xs4vvL68iK9ZzNjgmS9nwjTyfr9JsmU5xFO396AP5xyX65Wx%0AyWOORaayCH/77bfePKqcxbmWpJEiBQF/aPeX9Z9lUp09pH4zmjz16Z49PG8rVKuCOY2GrWbQx2l9%0ALUXA0dK+Z1v8eU7CCqrNl8t6JPY6kdPWZBmNWbZt1CwxtJqgoffycQor6Xh7E/fXAk4bjZeXF+Z5%0A7p+XFuBabCmTcJqm/nO1VsZh7k2Sd05kVSF8AnvUtLzIh9XKhJ0FogwWvdbHyagW3AoGyJldpKZZ%0AFqQxtz0RJKatx9KXahvg5yimsiZpPOyqhshOGjsrdH9vBqllDvtPajK8VAuxZJwN+J6SE7uxq7W+%0Ag5POSbGZ2r3oQhAJdRgJrTkVfwYZUYZp4OwtoUllNTJZPqeAtcIeqzWT4sqPH3+wLI/OevTOcZ4b%0AGytHUjL989HPwBppUE1w8jpaOlBKkbcfb8T8pBRYt8Rj2ViarGjwocmnPFsqlGVjHMMnNuYnicIB%0AiNCHNv7ytfvHaAOtZ9SRRZDiTs9/fXnh0iSgGnutn49zMng5sgF7alKt3X+syAv5JMG03jPOMyBD%0ArFRElv6MkVwN3u/paH3tHsAFBQF0AFKc6cbG+hzGWig7i3MtO8gqw6m51zy1mp4qpHuug8aUEb+Y%0A9fnoYIr1kqTngqT8YWV/mk4zue5sDCEFiKxFwTM5vz22JnJNVFMwTmZVfnAMObTPtrH6nNRRfgjS%0ATEID3iVpTIzjhVkum1Qz7re2ybgkWZA2TInt86+Ufm6GIKa6zonBbs4Za5zUMi0tWXyKMpJuVkl5%0AQ43l9ZrnVZlZnxk5el+q/Fs/E5G7FGJaSdnweAi48v377zxaKMblcuogksgQXd+HY9IUp73mOXos%0ASue638+6/x73VwUPnXM8Ho/GYpb+ZwwDcd348eOH1BxmZ7R573l5eem+Qlqv/Pnnn9xuN+aW+qne%0AejvbNYtx7toM/4ehJfDt4PzU3u+yPTGt1lBgKbQ9fm01jrMyBN+BOZH1KnMrhNBrF72OWxTrDh32%0AgcGukWGQZFJlvtjG0jDOUEsil0ip8u8WF5EwGzA1UwsCUDVZo3MSc0+V87W2AasxIh2qNVPyLkft%0A7PXiWiiA7V536ntJLdjgWs+873ECDqcdCGk+hQqWOdf8SjH93Dg+7zR5hiEQW30v3naly3OP8tra%0AkrIleh6KqW0P+Rx777wAQH0wi22gJ1jnmcIu1ZZzR+qfkncJeZU/rDfvJ3BS7xWgpahKgI3zKi3b%0A2UTymWVqG+TkIt5oFbGGkNum1WFS6MjQ5QDMKRgn78WQc2lehgkqeCv+fyrRl7W/A2uy96k/VSGX%0AJl+uhRB8H3QL0Fa7j5QCXf+nx78EIFRq4fF8cL/f8ElMX2nFxrquxBIpjbflQ2t4McQmifLeQwNB%0AUpLkpRwzxglSvmaLyQVnHHYwuDrgHWQrZla0yWDJBmOrmILVgi/ig+IAjMNa0SeK9N+ABRc8IQh7%0A6cfHG97KZjqeT2IMGgKhxWrfH3fefgh98+vrF15fXwmDFCu5VGpMom3Ohhgzzjjm8SSmzR5wEFfR%0A2W6rg1KY5qlrUEuBQsEZSe/wLhCpbM/E47nyfvvg8Vj48/cf/M//939SfaEUMd+uPoOvzRhTkrBK%0A3hiDowbLtmU2EjhLmEbyuvDxcWcJC+4nz/X1yjRMfH15ZVsi62Pj9n5jMQvBBrZHxGTL5CdcDjzf%0AEoPdBDXdLAFhZ20xEazDjzP3jw/++K+/87g/ef9x4+PtznaTJJrHL3d++fYTgw+kdSMuG/GxsdwE%0A5LNXS02V+Ix453k5zRjjYKhkvxKiYTAj6bliqsVVMEWi0rfHwsefP/i4PZiGwCNlnrcb1np8GBiH%0AAW8dwXt++fUnvv30E9eXCymvrQiGebS8vLxyuVzItTKnIr5EVrwYrJcIbz8E8XhqMYq26V9Loxta%0As2vGJeUKxiAR2CH4tlEKPTV4kQE9Hw+WdRFpjw34AKmuzdzVSRNsWiHiTD9AhGVgmqnlnefzwTxL%0AlKgYfApgZ4ys2ZRlShDaREgpmqrnts3gNzRj5/fbB86OwpAqmjLiUNbD0Irg40QWPk8NtBCZJjFN%0A21NxZKPbDR7FSE4fxwliB63aYXA+n/vvL+vK8/Egxj0BBugTQC36ALbW4IkmvJl8NpmXNUbWtpUG%0Ac20gVacEl8K0bWBk6vl4PHpRfgSiVBKgB5IyUNZtY30uvLc0gm3derGiEd86xdX/dk4iiOMqjbm1%0AlsGJCeS3b9+4vFylUHRCDZfo6ScpRrx1jPPMMI2UpTVRbR+sbTos4EUzKYZmaijyM2W7acysPnTK%0AHAYBZrTIcM5hcmVtyRkGBBCytgFfsRUbMs0F0Z9b28zKvSewR+TmnCn5s/eDTrNijCxxwxhIaegp%0Abha6VEtZZOoN99//9t/46dvP0lDHlTBKUaueQc46KYLVaLfu6VzyJYaOWpBrrLGuB5VsCiPq1O87%0AYwyxeUrVVnhYL02bTtFlQitTJfUtALo/gN5j8vHtIJJ8g0/rzJh9Uu51Yo14/ZScpfuqdMK0TuzF%0AYPcgd3WWnITa7IzpTADr5X0NByD72Izr+tM0ruM6lnUvoQwq0zx6Z3027q3NbFiYhNfrtcsZnJX3%0ABhJV/WyR9DQWlg+BYZgw1hIPTAtnKqXPdXkwAAAgAElEQVQVznGLiPG5MkVyWw8ir2tXFUkTKX95%0AH/Jd9ZnSZpruY2AJwaFCU53yitGsrg/dm3fQTotkBRWNORroK5BK318+S6RMB+P0d/Te1esqINaG%0AtbtXxjCG1qzQmmHTPWVUhhqjmBpv68rUTOx9O7uOTBZtULZtZdvEDFSkeFOf3EtkLyzrxv3+bH9H%0AhwYiHd6lKzIskITEncF3BBrl/Pp83ZRtsg96PrNTh2HoZ4UOBGKMUPemd10X5mlnX2pKpHq2qRRa%0Am56doSHyAJmUCyOmlN1TJ4TAfJpJTaqRSyYER7GWZUstXXQ7vEYxry1VAF0MjXkvyaSugcoG8Tma%0ATyfxFtxW4pZandzA1RDEwN854ra26fbOcOtAthMvqi1KbbSzjR3OS82h11l9f4BP0dtHqatzrg+r%0AlH2hdYCu7+P5oue8gp16b+rjeG9rQqFKYnPOmCT1yZHtoE1dKWIr8Hg8OtCsZ/Tj8egDGvweJGHM%0A57RGud4VXPNbMVCNJded0aFsLt1jY0wdFKsHJoJ6sK3rwsfHO2/vwg769vUr1+u5DWzls/fOt1CO%0AhLHi/6OMxbHdL8r2Ebyu7fWt0S2tTunJXLX2L2WsjcPIOOweKeJDUxlPY69zpmnicrm0Qd6CGqML%0Ai15SsZRFLcljuz2BrtNSSwt7EMDtyLBx3uGz6+epsk103xYb/GYXcgAKci6dhaRnyBFc1ffJX+qM%0Aimlstt1UWvcyAxKw0fZG31jx+r8Zan8ePfeg1SHNj0kkqnL9clJptXjtHRnX+3BoP++999jSvPqq%0AyKOKyW3P2tdYB+IPg179mudJbB28Y12WVgcn6iaJcGEQxu0WtzYAFg9A2d9CP4u0frOWA3toH6br%0A80rCnQxta63UJOmbxogZdh9uoey11L17vdsZ+7pX6L6he8NxeJOLgIvKeNb6QX/3r9J/PQOccxin%0A7E2718XmH6VkpVYlBglwVUofxhmgmtBegwB/x/1f7HKsRNoXZZdVti32+levnT5qqU1iRv/+/+7x%0ALwEIpU3izC/zmSVG3v98x4eBMA6kmnjcF1IthFHE6taYpn31jcrWaJ0NKvJF6LzWiUGzyrgsFm8t%0AyUSKEROxamvT6Ba50GiT6rCukT3LHkVqrMMb1S4CVpgsOeUWDytm1MUUYo2sq+P1dKEUiElijcX3%0AQp5/XSVFYJpn5tczw2mgOMMwC01yngaqy1gPWxTp07o+qRmW04lrvnI6nXHBickzkGsSmp3zYCIx%0Ab9zvH7y9vbF+JNzqeP/tDT845uvA9GXm+tOEqQnJ9qu4EMgeqoWNwpZlIu2mgYubCWGm/PHBc33w%0Ax+9/4r3j9fzK+cuF7bHy/fmd99uN23pnCpMAKGbi5Gds8nx8vxEfSQxdrTR7b7d3/nx7E6+Oy4X7%0Ax40f339gqyWvmWBmLj8FzvPI5XzGGitA0LJRUsFUgzOOaRj5evnC5CbKVjhfJ16//swwjORnJE4b%0AIRnsVnnEGywQUyLlCilDLNhsGI3FltoAgsgwTZzmM9VsYBfO5wv//u//nS9fv/Jx+yEJE7ZyvV75%0A289f+Pmnb7y8vrKsG8N4Y4uJUiWdCCt+PMY4CmIQaa1uKAKIWisUP2OsTN5awkgqpcXCSzqNIPMD%0A83wSWUG1pCINYQgj1g/ECkuUJi7XyhI3HjHiBy9oO42yuzylwHnee5FYqKzPJ94PjPMsiRMIcJRT%0AYsuq65W/E9vUUQBcmSxvcePjfuPLl597AXgsfK37TI9WhpMW33+VFukES6c5eigo/d17SUaqWQok%0AjQs/TqX65MDtE4BKxXrH7IfegHcav7OSXHMw+F3j1iYxrWBsaUTVykQRY7qBcS5Zpq2t2Fy2FXuX%0A+Of77dYpzKUUrtcr5/OZZVn4888/O2hwuVwEmLjdWO4PSkyMzTR2GiaGQ1pQzpnQEtyOsqRlWaDW%0AJp+YsMFzvl5x3vF4PoUxZq1I1qKAPPKzY/NDk4ltGEfG2fYm6Ha7YbBM84nsxNNl2VY+Pm690IZW%0A5DSdVooROf/8LmUBgvO4lpCQm9eaHMyF2+3G/XHHe4sfPMF5iUYfQ0+hKOPAqUpqnvcD2yaeatrc%0AjsMArThw1hLX0tgwThIBS+bxuPHx8S6eGlvEYrmczlyvL/z880+8vLyyrYn78y7S5Zh5PhaolvP5%0Aimv3jjDO9gYpeJEnrcuT1eyeGXpvA62w9X09aNP+fD553G7knHBBGjwtyo3ddfhHUFXXlfOus/L0%0A/6fC4GVSairNl0ABITWOVJ+a1jQZizWeklvKWJYppXdOwHLvBSiyHhukAXXWshpLzZrYIl5JltIM%0AGWV6bm1EJQna/EnxJsX8+XzuDXqMqcu7hCmydEq/enmcz2fO5zOwe9H0Aq7tJ4/njW1bcE4mm+v6%0A5LlIMtzuL9TYMAeQiOIgFwyWnO6kmNhMwtnQm7ZaU59Ieyesg4qERATvO7ChErVaa2/EVAYlOawW%0ANQd1TmUyptcuzoS25mvbD21jPmx7Uxc02UY+W3ldOxNK5cHiXSa+OMf9eF0jIcQOqA2DZ57H9nkI%0AYCpTdoNDDa093lliyT2NDmggWSWnyLaJtFcbMd+8kpRtTJUhiDHijTAOEzlXlmXlcX/yeNz4448/%0A+fj44HQ6NQBXvVzEs66U3IrmgnNTO1P3hCvYJ+TlsEb+6hsja8njfcX7hMYk70DbLs9ydm8cU9pB%0AIDWl1XWuz6+AxpGtJOC8TIz7tLqds5pKpgDJ/X5vQ4OBkwvcl4Ufb2/CXkgbuaSDr1VqQ4dAbamF%0AO3tE9qp5nnl5een35uOxdCbEkbEsErtVGsy6g4NqXG6qNNZyvQNm3BlEPgws7Xx9f3//dP8fJSfH%0AvezYkCt4p40z0FM8dR/JOXfZovcOTRGrlcYASV0yJgywSm4JXZaKT45LqwX0uTpgHRzGjp+AQfGw%0AWti2hWWRprOMUtfJPaZ/Y296nZchgX7mbJEt7cDEEQSXW1Ni2nf5rHy2RhUrJbMtK3HZcE7Ou9N8%0AwlRDisJS9M6Ss+nna8qZR/MMW4eBcylNYivnIqWCre05hL0m69WJ8b05AMOdkUsfhGldJsOz0lmD%0A4xgoReSmwxDIeTjUfNo0p77/KYOjlMYiHI/sKvepiceYNpwbWJtsXu8FlUVaDKbWT+s/N4D1uciQ%0A7nSSAf/Xr197auOyLGxxxRi6z6SmOYZx6ky2Z25stpwwiL+TBmXUnClAjsIo3sF704E3lWMeZYV6%0ApjgjoLHUsMrS26VHCibqviJbVLMXKOINKAynJylJ0qV3TkDCloB3XHvOWlKKepNhnYHcQOW0EVNk%0APs0NuBfwtVTxJdL1mkvsa0kGZeJ1lpPG0VfEH8cdXreBIgb7KQmoaOohfZDavP3kTEw5kmOBwCdA%0ASPfZv34d9/9cMi5/Bv21RtPzQPch3cN7L2HoRtlgGrNxl/1GkyipdLBQB9fOGkobKlcKqcg9aWz9%0A1ONYaxu+sDOP3QFwjLEl6w4emsSte4818Oj/9PiXAIRqqRDlsBis6bHWNUdwhhpNEwBWqgXjLcF6%0A1i2zbo9mqtYaDitovvNe4ukqgrhbesoCtlJsIZNJSmuuFoukKIQmWSlkcW2vDYUMFm/b9Ml6aoH1%0AuRLXtU9bxLdlY8sr8zRBGGXjiTKtMRaGQQrTP//4k3VbGaaBl5++cHo9k0ymGJivJ07nEeshsZGy%0A6HOf60LcophFlUJMkvDjTWg6WMPWNhVrHcNoSLMwiU7TAr4SHwuPHw/G04CvL8yDx5wdtUpClwkQ%0A5gDWE0sm1kIxjuqqXIMwMrmBZ9z4eJNo98t84hKuXK8z4zxycw+CEeNhkx01N9leHRjNiCNQFsPH%0A+5P3+xtvjzfe7m8s28rrlyuTH5jHmeHngSnMmGqZhhFnPNsWWZ8Lt9sH223FYZinifN0YvTi6TKG%0AEdMOjNN44svlleAnvn/8nfv7nS/jFYsjx8L6WNkeG5IfJSlmwViSsaS4kapEr16vFzCG9w9pAC/X%0AC19++oKh8vfvv2FKYZoGTtcTL19fxAi9sd8ey9Im+ranf4AhlUqteyyzay76wuQUhptuJksRg12D%0A4VnE2V4K54BLHrclmU74wDRfqEZKx3XbuC8LH/dH80Zq0c5UjFcTa/natvUw0W5NY2Me+LDTzr2X%0Aqf+2wfO5kGLe6dUgLL/GG8il9EY0N0ReqY+2NVcKsPQCsFYou0+NpPZY8f1oE0HdhI+Tu64J954Q%0ApGnVWEkBw1Iv3LWo1MIRA2EIktxkNDbSYmsRPf+hQO2/c3jeEAJpW/v0QdlAyxpZ1kVMjFtjqdrj%0A+/2JNZZnYwgpy0EBFmU8KVNIpTDDMGBK5fxlZh5HMV9s11pHLNrYj+Moh3xKLE9Jzyq5dIlgdVYk%0AaClKmkytQndulGtoCV/WosklwoyVaPt+kObMOAjgkeLG4/5gi5Fti4Rh908IPohPwHM3zR4GaU7m%0AaWJQinKbgNUG1u+UeQXnZqam/z8Wc9YYpuFEGIKY3nYJZqMml4Jv7AdnLSVnvBUZ1DTOSCR55XZ7%0A5+3tjZKFZTiOc2MkFH7//XeejyfjOHdvAv2slEERWyGsU+thkNhanfSZmBpobxpzYvcX0aboOM06%0Aeowci5msVPAaqa04VUN2vSYg52BvVp1rsi/TfQlSSmzLSspZJmve9bUoXhcCIhSza/u1gSw5U21j%0Aw1TxIniuDxKa4iSSx2k+4ZwVqv+24a0YefsW2X2/3/ntt79zv987oGOt60y+j48PAX221ECKrTPK%0AwtASadSs0ztOpzMvzbcqpcjtfusRzLoHKUikxe+6RZZN6P/DMDUZyEg1NNl1JVgxtQ5t4vZXcFob%0AIm1MdZ+QRngSpkZjm2hEb86Z8/nMPM9oUQy+0cuFHm8aS1pZTcpMhH0iDMLuKCWwLHKtdwbEzpzX%0A39FaQYGTZVkbkPSPfgv6PkCapNNJ1sTzKQygYgSEbrzqHXgrtQOw8zx/Yl8ei3WVBjprGvuh9j3D%0AtQGKs3LvWiylNQjeB+bpRAgDy7KyLptEY5uMMQJA5yT3ffCBeT4xjsI4+CTBamfKsfHXAYSA1ZLM%0ACaUxGeTzraWSSurXXgDA0BsJTf/T9bd73RkBq/PuG3SUyqU2xdbP9ghOKWg8z3O/35Zl6X5f1rku%0AjeygJmJwva6rSDFDgCprOTjHMI4y1KyyR4o1wdSSKE9i+rusfeAivi9P5qmtr9uD++1Obo33tm3M%0Ao0hCO1vP2Q7iYi1b3JMYde2olEfXpwI/wlT0/We02TsOi/o50M7J4xmfc+0MMt07dc8VLx81mm3f%0Ao6X1tn1cpSY55yYhp392W7uue4KR3Os7k0mWtZq3a6S3vIdKLY2J6URmXRsjUP9W1bVXxbNOvSgr%0AyBp3Fm8sW5SB0cftnVILr9dXrldJ7JIBRWzgWOjN67KKyf84t+FtCAyH9dnBt5zB+zbUsGTKp/Qw%0Avf77Nd/9ELuPk62t/q3dywdgnmd+/fXXzsbV81SHWBpJr8DlUeJWa8X6gWkacW733qLuklC9//Ve%0AMo1coJHnWfdvIzVvsuofKTWlful97LxlTJ+9H5VFqP+tZ3POmYiheidhDFoPp0QthefjgQ4u9X4Z%0AhzbIamxXBUKBPnwZnOfxfLDlhPeOlH1PttIBrbD/xYdI1kDrNw6vWQc/GjmvbJ4d0E59mFmjkAP0%0A3tXXlHMmteGnrlWtvVNKPO5PhIU7ME5je5+JbRNgigpiuq4sWBmuauBGigVbxHy/Gu2R2oDRWRl4%0AHNJQMfuZqOfXX8+z43BI93yRsMnP6dlwlEWqpYHW9/r78rdNr+dQoLFqWqSw5HPr9Wx/fXQ2Uq0N%0AxCni6Wfskf23M1dBPIKtk7pFBoOu3f/uUPdJeFCnfnM4/P/J418CEHLOMfuZimEIE5PLPNeV5bkS%0AS8GNHucCZKjRUhFaZY6FZdsopjKdRqbZ4AaP9a41vZFahKlggki8DBW8gVib945IhgxyYQcjG0A1%0AkFMklYjGeTosCZlYeS8NU4yR58cKpaG2WFIsYlo4jszj3DSQSs3OnXEcm5fIy+srwzxhgxgfViuG%0AnjnK5BRTZRKbCt54jDftgB2pRTw5eFrG00w4DdJkACrfmCZDOhe2S6K8FbZlwwGjsYRSGRKU+yK+%0AFC5TkyFTSFQSBRcC3nqKh5gN1lTc4CjBECvER+TxsbBMC2WsBDswuYnzdGU8CzCzPldMNWyPhNlW%0ATidJUfAM2Bpw1XM9vfLl1fLTT1/4+edfOJ8uWAy3tzslFubxxPJYeKwPbm/vPO4PBhs4ny+c5xnv%0ARK9sDMKUsOIBRYb1vjJeZ7wJpCW1FAxHXjM5is77crowzydJIdg2luednCPGSgrO6+tVYuPbxOnn%0AX74xjIG//9f/x48//+Rvv/7C69cvzPOI87IZrk8xoX2skXE64YemRbcOg0SdCrgtn+np1PwAthbf%0AWiRS09SCHRSUcJ3NMgwjp9OJ4EdKKTweC9ZbplmKreeycHssvN/uvL9/kErBaIKXa0UU9BhRjIAK%0A1nkKkZjFSBBjupxMJl1NwmJbvHjccMY3eYjHGU9p2uuaMmEInK8XxmkgBJkqp5w7eCQA8J42Vitk%0AcqPwbgLuFFnfpZQur9DCTw9lLcDkD8n0wQm7m9QP7M/TATVoro36W2ulpN0PSH0/dOJznNZp8WOM%0AITfmzsfHB/f7vf/tgvlUeKrpaq2VlCveuv4+rLVcr9euV9f/1iaiywTmGXuF8zj1KZ6+3k9TFfaJ%0AqU5RvfcUI4fLtm0UA1uUf2M78FLJjNPUJ1+11uaZIIdlKY36akTTnbOYHo7z1JLdCs/lwbpEXCvY%0A9HDVaFUt1KQwylTvWyKNXi9poLzxnw5C65q227kulVLQJMaItxZ/PolJcmPOSDJO86hpn5l3nuAc%0A2VjqOLZJnEgB1/XJ2lh4lIwZ1RA4siwr3g8sy8L18sL5cumvo1O9G4AjzcvM9XrlcrlQG8Ppdr/h%0Aw4CxEuGsQI9KnY4sHp2W98mgkcbd+RZhjxZjMg1yXoCD2KaOf2Xe9SYk78lLWnTVlPs6slYmhWta%0AWbe1g2gxRp73u9T0reDPcWUaJ86nE1B5rivVBu7L2phvltfrlfNpxlC5N2BmDI4vr6+Mw0jKke/f%0Av/P777/3RBpjJAFG2Wwq3QEjqVeVDpRqE6nvcVkW3t/e+e23vzNPJ7y33O4Csu7yi8/XV5J0ZM1a%0A6zD21ieVucq9kVLCVrieT8yNpaGsPS3mr9erDHBac3NkEDjnSFUB3vTJd0xlM7U2do+XQjdn8GYQ%0AL4jSCsICtjGH1KNN9yJdtyJZ3WVR67phjGUaT+0aaaRzOTAJB2LcOJ2mDmDo/qpNibJMVLqWixTS%0AhUoqQK5UU7HRYLIlbUnOntbcanOl63rbNkmmGXaQRlkU1oqs1tuWqoT4LEzjQCNYYYztjciPP9+a%0AWbow9nTf3Fl3C2HwnM9zl47p+zo2/Xo/6fsV8FPebykqbVO5sspQpYE5nU5Y43YJHFJPLsvSwRDZ%0ATzZUCqxNie6TmyZ/dXbknkimAK6yLo576bqu5Goo1rXkzVP/mRgj27KyPBe2dcNguN8/2rClDXFq%0A7X6aBgk/mKYJAUhH1mUhNIPb1NKPhgbGlgIpJta6p2bV84nz6YTzrrOKrbWknCBbVNpxPp9lDzmf%0AedwfPB8PaabKLiNJMRG9sNT0WiiQdgTIjx5kR/lNSsJMkWSzdDCD9gyTNvy+JfSJ1NdakXQfTZJj%0AiuRNIrLXdWOaRnIuPJ+PVq8EXl5eOJ9PTTnQBlFO2G8780lM0EXOmPDOM0wTsd1jHJgAci9lYUYM%0AgbzuMhCVQ+UGCt6b5N85y/l87tegD0ZKJft2NjgB5eSclDNfI9ClFnQNdIrEts9aY1pke2LZNpyx%0AnJu0WcHd3GQwKaZ+T4cQwBS2JIwsrUt0f/z55595PB48HrvPlA7HQFhs1+uV0+lEjLnfYzlXqlGZ%0AbOy1l4IhpWZObbh1lGN3UDAlckpi3zAM4l1pHNMoVgoKRCkwJQPRncmjYK+c24a4ynXa1rVfM6l7%0A5LzuUkFjDp9LSxZsYGTNheUpacTee1GMNL+ubVk7G8w5K4Nw05jwWxQZV0qkJCC7s06YJ22goYPJ%0AdZPzchpHcpUaf2uS6WE4ggsZJ5S2DlByqFEUGNFE34+PD9lPG3BpjMFYqYvuD5G2CoAocjJnFLDb%0AWZbC+jI9ETMnjYwXKUxPud1WrG0MfXOQqRvx3hNtZ23X3TQ5l9ijWCPnK0YwgVLUhqWtzronkWnt%0A/Nch9LGOkDNAjcgruYGSWruW0q6d9w3MkZpSakdRayhzrVbxfdW/rft3bWoFNVE3hoZR2MbqBUmR%0AE0Bof3z2xftnj38JQMhime21DcwMiUIxjemShOqPK2DFF4YiDYHPA1NrbL0bcGGg2EpsUZnbukLK%0AjNYx2YA3Es2+lY3s21TPZNJaWGIibwZyxISMHSxYqNU2baUllEGo8qawpYyrlWQK2VViaokzGKwN%0ABDvizST/hgG8xNcvf/zJ+ox8+fdv0ujVivWWVBK+0cC3LOZSW464ZEh5Y8tPTsPEePK8v7+Rt0Ks%0AG9kXthTFZ+nHG+eXM9efXjmdzwQ3CivgsbIsiVQrNgSMj7hQqXnF5pG6rsSbmFwmmyEY8gbFW/DN%0AwM9ZDF6iHgkiOyqGNUKNibfhwWlYeZkij7hxe3sy2onLeMZmi0+B5bFIsUIlPiRBYDqf+NvXX/n1%0Al19Y0hPjLdfXK6dZPBvWx5P7x533H+/EJWILYvC8bMx24HI9i1fH8mRJCe8D4zhAroxhZPIj233h%0Ax/ad6/zC//0f/4O5DNx+eyc+F17nV17/dsUZy99+/ZXL9cp//v2/uN0/+Hj+YDqdqbVAyZRt43p9%0A4cuXL8znM/PpzPp48v2331mfT6yBeRyZx5FgHKZtvPM8gx1w4wRGjEk7il8qwQnCOw4D58uLbKw6%0AIVlXahGZwBRGvDXkWjvNt3uHeImZt0HShgoe5waMr+AGHmvi7fEU2vgoGtVCJZwFQIu5SLHiHMbs%0Ak7TnsnUPIFLE+4EaIylJQk6tFYPFWaGHKvuoWkNBpHHBCwPAec/5csY6z7KslLVR2WVnlymyd1Db%0A4agymwbGGCPxnkLNFJN0a8S/y3vx6gpBmEt9GlhLOxhz35Rra/aspYFThWAs5/NFij5r2NatFybv%0A7+8YY7qhoe8FMp3uvm4b1Mr3778dIm4lclcAoD0iV5shoe8fYp9zJrSmEWQCb92eqpGzTFKsa8Cg%0Ag7XJZjBCp6UaiQgtmpizwv1JLaVrvfdDwZBKYkupm3kaayQ2vsKySMM6DC21rBpKEuDHTWIU7vzA%0AMBnmS27pMUJzFR29JwSVJhVykuZBC/djUWSso2K6bEUOxIzrhbMyTUy/hkMIlJS4PZ8dcINKNZBq%0AZk2RwYg+Xe4FWsMivgnJFlJTAnVQr6ZOxT+fzzhned7vOCfF8ul8kQPdOMZhxI+jTG4b40tigG0v%0APkKQe+V8PnOaZwF4a2mSUZX1rKRtgSpMJUMhxw1Kxo5yP1pE8pUoAsq7nU49jhPDBM9la2y91EFH%0A9VUw1jJ4z1ibxMj5ffLtLblkKTCspSAgUS2V98edt/c37o8HWpDHbePj410i7otGqVtOpxPL84m1%0A4rP39edfKZbmDfHkjz9WfvywGCNFaymJHEVyOA6hF5pfv37rAJCm4jgr13HbItN4ao2w+LHFnNjW%0ABeuEwab3la7ddV1EXpzE7+Y0z4TWLKQiYK9xkqDlfSB3v5PmZ9bS22ytUohaqCljamVdHqyLyEHv%0AzdR9W0XGlEvh+/ffWZaF0+nM9Xrh5eUViSC2LE+Z1guYY1mWJ7fbHWMNS/PZOl9OTJNEL2thLslu%0AOxPJNyaUAImZGKUxlaj4kfNZ/hXARGPTI8MwQmsS1nVhaAbBatRsjOxBQG90h2Hi5eVVzpDWuKzb%0Ak1ISbbCOD03SUSPLmvGNbehashtGzOrjYfI9TCNbWiXFNQtYELeNWoWJhVGQu1CjJAYBVJMxVmO5%0AxUg35Y1KEaZTip1REkKg1EAuEecq8zi0mHEFVhuTI1dstQQbSCYx+pHBDZgqqXq1SMpcimtjI0s6%0AWtbmcotEuwoLaZ5aM5N4Pnc2g057FYwamxn3o60zlYmmkiVZ5+DjdGQMLcvSQVAFQlJK1AadWScD%0AEW+l+QjeEZwEMOieqc91u91Y1q0DA9M0URt4N4yDNIPeMs5DY3zJ5jnXiguWcZb1+vJy5f5x5/l4%0ACFMoSG0izJzGVKyZrQW0WGAegwxGQxCJ9PLEVJGxemcxdjfdTRpfbkNvcEtuko9YqEW8z0oWKZGz%0AbZpuNSFPWBLLszHJrMU7zxQEyBsGYbCWGIm59uZqGKaeBrrFhXV9six3wHK9ClMuJfHCSknB6doA%0A3MYaCQHrDMG4DogKI68xP4uoFmyQFM1SivhAtGwGiwB3pspnWnPpTOqtyWRTTJhSucwnaYCzhEjI%0AbLnJrIA1bgQ/MHiPqU3OWmof1pUqHKWTUxAD4rrxbED3OI64EKRxNZX7x02sNzA8bncBVLdVgMdW%0AP53PZ1ww3H+/HUBVZZkM/z91b7IkV3al6327O403EQgAySSLVbeuJJM00kDv/xCyO1Bzp8UimUQm%0AgIhw99PtToO19nEHr6mkIRVmaZmJRDrcj+9mrX/9jbxfXf/jOADS8DfpfOgDx6cjn4bPnM4n4hZ5%0Af7uK5DSJRFfuO7kvrRcZP8WRS2VZNq7Xyw4I7dLqKnWC9eJD20A7qeGkBs3KDJG7ZRZwzpidndHY%0AQcawg0HLPJNypguBPnRY70jrRk4b/SCgvfgfWRrG0tZBLol1W4jbiqEy3a5Mt6vUicpCbsPK8TDq%0AIEj2l2tSpZIlCKZWDc4RmWPKSeT6qPzZQDByZpSuYkwE7hK27oFNmaiqKBDpX9ZBFPr+G8Nt21Zc%0AdvRDT/AHus6zaqiM1KdJhoj9IL1F3s8AACAASURBVM/fObyy8kXKpgBvKhRThYWcMiWLd1CTh1kn%0AoSTChBEQZBg7+T0KzLSoevn+pDaTMlgYa8YYQuc5mPHO3rTCIKugA0z5rN4FvCobihpCN7mndXeJ%0AXa0Vb5EUXlV6iBm2yMYz8rxSzVgFf9q6a0NBWxvoJENyZ4RIIXY2jZ3qySmq/2xRxpHRGb6CbKbu%0A6+s/+vmHAIRyLlzfZqxFilJjIRtcdVCzpFptkWoNnRnoB7nEg6/kmii2ghqRideKTPLiFgXVDE5i%0A0K2wa2ThGvJa2DQ+Pm4LxkRut40wdAzngf4QlG0jyVpF4ygbPXyerlxuF5ZppmQBqsgSYU40HLuK%0AGUVzGWMUT5zv39nWzM8//0w/9FRjyLU1UxnjHE4blKJa51Jlsp9XMUMMBCwZWxxlrazLynUR2uCy%0ArfTnA8NYKQnWOQt757YJzV79jaqX4rbYypZW8q2wLpFkMtWKNKw79rg+UC2UrmJrJZZMrYm0FaY1%0AkVOlrvD264TZvmBnR46Z6fXKh+MHfN+zLSu314n5OsslqYfvMi6E8YIbPHiY4kR1le/fXgGl6+mF%0AV3Mhb5lgLJ21hH4gdJ7OebZl4vX1lXVZeDqdiV1HyZWfPv/Eqe+Ja2KaIjbB55fPuMXwb28b73Hm%0Aw/Mzn59f6HzHT7/7TOg6btMF62AcOs6nA7UkrtcJS2Ecej58+szhfGaaF3797Te+/O1vpBjpQ8fT%0A8czQSXFZFOHuupFiMsYHqnoG5VKpOYucUacR1lpu80SnU+djF+jXjVrqbj5X1U3eB/fDpdUM1awP%0AmvhjiSmzpcoaC/MWmddIKRt4uXxyFXNnW5oP0bAXKfO2UdaNag2+7/ZD0ra4ee7a2a7vqXXbUe0M%0AmCJI/N97AXjvqVY0v1EndDZrqkOpDKUwdF4PtkzvgphxquxnaabN1kpxV+8a4BgVYEh3Rs66rA9T%0AJC3MghdZjHrWtCkrmD2eXajV2z5pXJZln9Q0L5KWFiRn2N0fo5mxNmTf+25/vq05aYBQLffpUntW%0Af/8a1sr0uxlPtwQ34xyp6PmgxZs1Rr1g7jGwjw0I3DXUbY/FknHB4223N8ePIFRKMp2vWtT7INON%0AJgGs1mGcJ8dEyQmTpSAfxwN2vE/Q2vfWmpAfi8FG1y/asGYwReM2BbyUybVMJhv7pxT1GDIKaFWw%0AQcDImAXoClX2gw5raJdrzjJtFbNkmXy16FPnHKfTkXHoGdQU83w+c35+Vkq61WJOI3kfqMRB/T5E%0AWnKf3Df21arSgm3bmOeZ6/W6rydJPsnK+BImUPLxgZVRdpNejONQCqWKpqixyLz3eG1c5nnmqmbj%0Az09PIpErBe/l7GlMiE7p6d+/fhND0GnCGsv1cuHLr1/IOm1f5gXvxEugWov3Iis5HAfOpzPjMOj0%0A1NEdT/TbqkyCTRMDpeB3+rxbwSPDPZEJPe6PxsrbNDUuBPm1ZsDeZCfr2vPx48t+JhojIQ4CCK1Y%0AzM7C8U7kLqHzSmmXqVxV37U1bsyzMEO8NvvWB12jUhTWVLi9vZK2+7kS9FwYxoFBZVF9L8bizbul%0A6zpyToDXfzfK+CwI9dvsxXbOmXW9+5VcLm+UklU+K2BjUBnvsiz0/bD/XpEuSsNxOAzqa7Lx+vrO%0A169f8a7j559/VhDiJubazu+ggrzenVkUowDkxhih+9s7oJFzM7S0BDUmBqhFJO1pTYTQ0/cHDuNx%0AZ8O0M6jve/VK2PazqTGJqHczUzkzNKlqXXY/h5xRQENCM3JOwtgIlqH2+xTeGEMIjuPxxDj0JGVk%0AWLUWaJ+9qgylMVfa3dXusZQS1lSM6fTcsLsEpLF82kBgrCLnaia7jSnRzuFHqZP8u85G9EyJWe7o%0Adj+03wt32fIji6uxHar1OFd1KZkd9G4dQTtr2ms1D51t2/Y4ae89w+HAeDhICq1+Dw3USlvegQNy%0AYRh6Tocjx+OJ63BluklSo4o0pO5GGAFVmWXbLClNtUnr9Mxa1kUYw9ZikFqH2rxPKn0SOVX77O2+%0Ab+dwk2PKUETr55xIWeVnWbyDqOBdUGYqkKv2A8L82dJGqUUDHjYq4rciZt33AIR1XTkej5xORz2n%0ApRlrRsnbFhXkGHl5+Sh3ozM6nBIJ/r1OEulO1TNR+c4ixzUiNXE6cLHt6ep3tmySmCX+Uv3OHpCz%0ASRQHTcqVk8jWXJak0OZjWXXgmLII5swm0lRnZDget+0uOxzHH5hZbZ+12qF5Ttn93vF0uIezI+/v%0Av+0x+X0O7w87KyulxOV64fvrd8YvB3IuPJ2eCV6SDyV1adv3yraKn03+3vyjhr2GW9dN94DbQX9n%0AzO7rdpfR3pnWrWYZx1FqD2N2RqJ8jgdPGPlAAl7EBEUCZYLuubVUliUxa5BEY0d1PohIWAegXdfJ%0AfWru51+rG9rzXlfx7lqXeffve5T31Qxr1cEg4PtO6t+U9mGEU2m4DLoeQDI9w5s0yVhDSpF5WXBI%0AL9zeV/ux6jUIlawMGK8DTB88Xmv+FAXAaMOQ9t0753C2BVdUBXtVMpWymmjLvqjKOrJWVCvkTKpJ%0AAnaCqhSUMSbnJcoOlPpU/Pbu4In34kfcnoMMjZVdXYrW+gKsSkiLp5a4n9emimF5u9uk1mlyMvks%0Akjb2Y0qqabYgNeGs/2Hd1ZT3NQZIABQVSpOQtzRZYQrf5bN2B77aM/r/8vMPAQjVWpmXSbR3TlC2%0AVDNbFjPoNUW2HME7OtPTDYHxJDSyJSo7xogu01bwVRzXTRZkzRoP3mOsFCIeQ02e3EHwFWsSWbWa%0AmA2/yOTTA3aQR5RKkqM5ybRhXVfe31+5TTdKTmKCffB0fUe2iUJmKzMpedZ5Yb5NfP/+xu2WCAE9%0ApHqmdWGJYjRdS1toVqZNRgAvWbBOPBlSonMB73qcDaxbJK8T2y1xmze2Ynj6aca5jtUmbm9Xrt/e%0AiddE3ZIwXajQWewwUA6B2cK8LkwXiSeXCTGctsow6sHYRUrNrGsiZ5GILJeJvCTKTS5Xt9y4cBMn%0Anug4difO/RO/vv7G629X5utM01IbU7m9T2QqxWVwkIwws1xwStmF0+HAx2dJSLBYtmUhbQs2WGUP%0AFIyF4zhw7gfOpxMxRq63CzYlTiFQXWS5CSBFrjgMeVn553/6J/71D/9Kb+Q7CkaSMzofcBlMLgxd%0AT62e63US+n/cMEbMMC+Xd/79T//Gt2/f+PTpE6fTiefnJ0yV6NycE9VIHLzx3d44V20A0iZ0WmPE%0AxDAXSSPJenECWnwavO/xzrCZiimVrvdKQW3TQgFTxftDUm6meWZalz1BIBdJ1GuGpORK3Da8Mao/%0AHTkej2ogOXG9SnRoizG31lL0EOUBXEAvwtJU7/VePHv1fmiXRtNN53inElu9xKteon04S/xzzsr4%0A6rE+cLle2eKdDtyAkVwKNUkCyrLeqci1FNZlYVnXnRprrcWp8Vorbluh0sxo39/fyTn/kBqyPE7F%0AtGgpepnvZm+lcDwef7jkpUEXQOGRZtr+n5jyHkPcvCDas3r0SGjF7g+mg9aSSeSkwJ5e5kaLhWme%0AmdUkshU4out+SL7IarzYLuNwT2V4LPJa4Xn3TjA7Zb/xa0sRM0ZqVbbBgc7L9CnGdafnVwTswRSd%0AQloxGmxpCKbgvMEYYZUZK+eBAD9SXLT3mZO8RmMSSeKWFP/TJE1U7zPOhV2frve9To5aYei53d75%0A/vqdbV2kKbRmfxYNnKBUvLfY0GkjX9lWYUiIEeLdALYZO7ZivRW2rZF9fxePImm++50Svk/56714%0AaP8fCFW6ZGEZxZTYblfmdSPlgm/Gpinsf8b7u/wZyzTt6zQEiV6+y9p6tm3jdrmK39Qh0nf9Ln3o%0A+p7DIN4NzlthXSU5u/q+5+l83L0d2tr88u076xax1shn6wUsEiON5sX3o44/5yhsspz1O9Jo4U3W%0Az+l0liLU6J4oDm87muFo8wcBg3eBw3AQ2baze4KRQQq8oqwx+V4z+zDNmD25rB8OOgEOwn5sU+1a%0AGbvAoibWO1inrJcma2ipeXBPxpnneTfQlOJbmsLj8bDLe27LzDTdpIlNiZbQ1cw5m69S25NNptrO%0A+kdJ3OFw2EGYaZp5fX3jeBAJYwOKREZnaZ5Q0zRRyl2+eL1eFRC3fPnyRSVPEDq/M1VCcPL+1SMx%0ApazR64bz+ZnnZ9lrFZmGprwpA6vsTKfG4HgEQGsVk/kGxm/bwtevIjls0hIU8FvXDWOh73q6fiT4%0AoD4lEyllnIPTSSRMpt7Nbx9BhbsXSGNZ3llnO2hbDb3tf/gOWuOYUtz3cEpplxQ2QPLvZYqt4Jd1%0A1+3Ff7vjWpN7B8XuEr5WI+wMx5xV/lN3k9W2Ltt53gYdDXgVlmGvzJfErEOExhx6e3sTXq2RxMOn%0A8zOdsvGdtVi9H6mGmiW5aV0kve9wGnHWsCwz66asWfXCSkmm56kIC2BZN3LoxGvR6mDYGIyTIUUt%0AyhJ4AMHaHdS+u/b9tbu9ARLtc4uhrVUTZLsbDOeUmZeFmKXebmf0HXwT0Gy7bEyzMFJqlbsspsRt%0AkmczjoM2kk4awG0lb5FpvTHPM+s0440nWA9dT1UQrNPm2llPRgYN1t5T/1rd0O7eR9DiEQhLCnZI%0AzSYMm6rgQDtbLdpfpAwm7ewzpwwNtPFvQ5wNYZZVI/55zt1l3c3nqT379tzb+2n/vQ21rLX4rcnK%0A1CdLn3M7R9sab8y58/ksw61VarAvX76wrhuXw5Xn52fG4Sxgr/PkJOzs23xTNUKmCx2HQSSr7Tz8%0AeyN4a5SF+wB67gM63VcAo5pLt+fVgNTHvWkxP0j9Huuvxv6QkBCpSeXuc/ROWDhW76TOeRhGsjIY%0ASyl46+h84Hg80nUdt9uN2+0q7DDY137b86UU1qWQ9Xvra8ElL6mBMTH0I9YLW7jVKA00vEtU5U50%0A1skavt3wBjpNFNuH0lXPnCKsmpYSCFJvNV/Cznly19Zs3gdptQrTzbb0VKvguHpFlXQ3gweo1kqv%0AaQw4q55a4vnb2w7v/C7FF4TY7M8HGngvSZ2PeyrlBFWZmA81e6nCDK0GKJm0id/etm0YwAdLj3jj%0A1dZrOEdKVQGoLAOwVsSJE9NdaqY/MlSUpMOEuZ9DO7NJPOJaL9XWVxtyyjrTqt3omnZ3AOo/+vmH%0AAISsdYyHA1sSbWEqmagH0pqipHJVMboMfSD0anjpRd5ik7qlI82pw5CxGJ3+yNTbkY0Rg2jbU5yj%0A8xBDpXORzcik3WAoW2a9rVgDwyaXVy6ZZGWikFJmnRaWaZbJnrF0ruPj8SM//fyZYjLfvn8jpci0%0A3MjLwnS5EreV56eOzz/9zO9+/ozxlultYlpmuqHTAv9O3Q824BFza2NkI5dcCKHH4anVkNNGWgpl%0AM9QEaUm8fn2VVJxqmd9vrNeNPvcE7yguYxy4wdM9H/BPB7a0skaY10JedUC5wpZX3CAT1eRhS5nr%0AtLClAqo7LnOlXoAK/XHgeXjh0I8EG/in3/2B8/HM8pbw9W84kwGdIlgoNZHWhSVvEAxhcNgQcDi8%0AlanGoT8ydge86QSEqIihbJB42xw3HIaPzx8Yug6HZZ0X+ifD03jg2PVkt/EWM7/98jf+rT9z/frG%0A99++87/+z/8L/90//ye+/PkXvl7eWK5Xzh/OkIUJdOiGPZ57HAeM9xKrWyvXy4VvX7/y9vZKCIHf%0A/e53nM9npRFGtiixjtaA6XpC5zX5y+KCyEyyy6xuJaeNWoV62C6idV2YbhPT9YZ3jqfzEx+ez3pB%0ApT220rlGIZQmuSo6vaXIbZ5Yto2Yk9BIfcA6lF1hIAl1f/ROG/iBcRhUVys02EdNfpssUYFSd33x%0ApDHt8j6sNtktNarDYH9ohtDLRiZj9wlBTHk//IpKh4JzIuuofi+c79PU+yEu0oV1TywSENXqOXLX%0A8LfC/hFkaZ+xmZXWUnDW7gBNKWU357xLve7+NY2VYY3BWXagyrepiJOJUmsOZRrv6IeBHMV03Dmh%0A8crBL1HDW9wwUT2aVpl+iaSsE28sILpMzEVo5sZKklGBmCNz3FizyIeGLhD6HmeMGD0vaZcueTVy%0ALdS9eW3PphXGSaeszkk8fMlCdbfWEPphf7bVmj2qNcZNWHBVkhPusi72RrMV8I/Fdyu23C6Ns5Qk%0AF3EDHkuVv2JKAnaqL1al4o3dCw2DIfmqspBOJ0/t8r37NhkDb+9v/O2Xv+5Gm6ZKUdpMcGOMXN4v%0ATG4iDJK2B2pK+Xfg4OPl296nUY8OHwIj8P37KylJNHnQAYExlpTz3tT3gxi9NrNkKdrl15wP2BBI%0AWZgYMeX/BoBojd9BG+BWqIsMze37oHl7dF2nwPYz4yAeKz///vci3xpFFrFuK9uyqBmnGO6PQwcY%0ANgVfU658/e0bW04SZX0UaW8p8vyXaZJi2Gq8tbLhcs5MtyuXyxtV5Q2y18SAcl4mnHUsOgGutdL3%0AMgH99ddf933ehU4p89Joh+D3yapRMKvWqnet2cHaJql8BANkbS7EpN4MRYrO59MTdt0wCPXdKdYl%0ANY1Vqa/b1/PQD2SVqE23SSf27AD3MPR8/PgJHzzHZeZ2G1nXhXleiHHl46fnHTxuKW3GsDdm9yhm%0AOQMb8PnoexZC4I9//CMvHz7x/Pwsk/fLlWmaiQ9eH20CfruJhKk9k+v1xuVyFQP4gyYPKiMmBEdM%0AkdAJlT6qN0ot4l10vV4Zx6PIRpGIZ+c9p+ORp6cnXj5+2PeMMWIwGqN66cX8Axi/rivX25Xb9bY3%0AqSF49bJZSNky2I4QxAB6i8rUThvLMhG8owsdMQkA0hrXfcLfzsCc5Fmu6+6zZ52lZrvv9/aGW1Mr%0A4SVyvlodbBi9T5qsQuQA0tzkJMOadm8KSF5VouUkDrx5Ciqwsa2bhErsd6nd2Utx2zC+UPfUmopN%0AAlBnPVvke64KXjv6/qRSIpEr1grHkzSdImUUCeTT0xPeBvyT7MviJTCkNf+XUljmhbhGxmEgeAlf%0AuV5uvCnDzVqzM5yzfganYQ7GSUql8+EH1q2xInvQ9kzu9JhENt46x4dapTWjbQ/vvkJVQEGUkd2A%0A0sYiFpabDGVDCASr8voi7KJlnZh0CCxzEAFcnJNwghSTRp1L71Hc3aS3MQcakNXO3dhM8J3K3ADn%0Agu7hOwPo8X5sAGR7rWmaBPRX0BtgGNTkWUGzqMwpa93uv8LDa3plMGIglfswI8XIuiwk4/Dq6dbp%0A3ly3ezrg473dzsDGWGnn3DRNlFvCd45mWv/4HTXQtTHiGmA7jiOn04l5nXfAOm/Kzjk3T7zKbZ7E%0AA7Qk8fI6jZp0Z6lGJZQPTLvdLywLsBfrPcFLUnqD1PTlzohsEs2gv/4IyIYQRJ7JnWnT1lX7fIAy%0ARX9k9m3b1tQ9WGv2PWqVIeSsJfcdIXi5n8fh7nlV8l6Hwj1Moq3rUivFF+oiYNW6bQK0+w4QBc68%0AzOwSOP1s4m0VRbrqvAwOqqRQ70FO3OWnqRRMNHdPUoR16Isykdzj8EfOSUkQ1WGE8z94voEMv0p5%0A1DvdwZ1mKi7DEvRuVqPpct/Xf8/EfNxTj8z5XMWKooKy5XSP7z1HS4OW73NWtmCt0KW7OXWtVYKt%0A3H1YuvcvgKkaHqTvW6ALVe/ocKvt/329Wqi5MSMrKW/8IEflfkaUWtWy5P9FI/Z3P/8QgFA7jNa4%0AkbMYE/79A7Te0w3NRd5qhLssAGvBWYfDUFIUdNJ2+6buvLBpcqmYDL3vwViJx94ycZF0rRLFMNo4%0A2IpQ0MrSYu1Eo14rxDUR14goqzSWMRueDmf+9Z//FeNlAfz7n//EfLsy6mFwPBz49Pkz//Kf/pWX%0Aj5/4+v2VWf0H+mEAB8u2EHPBe4t3AWMca1qoBbp+pPcDznjSmplvK+/fr8zvCxTDYHswldtlYls3%0AaiqUNeGzJ/QjznhMD2lMVGfoX0bcqaeuBbaAvXWYnHEVfKmUayFOK9UkqkusMTFPK1utuEH4d131%0AItGImbrAdsscrJN4cn/gEE58fvkd199PvH5/5009HVCtsfcwOg/B0CudsTmjpzWxlIn3BIsPMumo%0AkX6Q4tlby3yVlK7DMHAcRtbbRGcsh+MZmyvz2zvL5cZ0uTHPfyO+r+QlkqeVX7/8yvN4gpJwFKbb%0AjffLd/76t7+x3m4MXUcfAuOp5/nlA049fozzvF+/M93E6O7Dhw+8vLzsE4O4raLbVRaCywUbOraU%0AMS4wHJSyWEUnnNq0hMJpPNF1fj8sU0paZIiJq3cOozGxnRcjRu+Fmeb7jpwqy7apLl30uilnrHP0%0AQydaViNRkAXR5PdBivLDMAhomBxjJ5TjNiVs7Jp9zxbzg7FlKWissU6aFBByzsnkUPf0NCn4ocaG%0AxhissVTjMUYKi2UW/5T5dqMkjUgNaX8frfCGO81ULq9lB65a7GXJnTCIYPf++XvZkrViPj70PfS9%0ATDKM2X0THidfUjAZsrIEGhCyp0AEu0eSzuuC2Qx9V3Z52RYjixqVGmtxzktzr2fVolPUcRzp1cCX%0AIpr4PelNwZuci+qR5SKTi0aea1TGVDUG58Wosh8God1XmXxUK8BX6ALW32nccC+WKJWcExlpFPu+%0A31OcUkx7wWeMeE0U54lWmpVtXVjrg3G3fi9tohRCeDAJvic6tO/Uew9O421RPxznSLmyblGYQIhZ%0AeI36vbseYx3eC3DZkkTEQ2rd2SGUjKEVYquA99cb27rthUzNFRucFqNn0EJj2zZh+6lEOcVNpHLm%0AwVySSiqFpN5J1SASNu6FiO97xuNJPrdxXCehoDcqeggB3/U4X9iiyOiCGiV6L+sg9B3nfuTjp8+k%0AXESjr0w3YSSID8zxeGRb1l122KSBrVjqQ78DJo3pU5GipvMCzuecxRMhbnvhIdNi8RPLKbHM0pQ0%0AE2paIZbvoF+TXa2ryD9jEraORKUnpmXmOkmEtiRZHYRV4Mzu2dXMmlOKHMtRwRcZklh799Zpheo8%0AL7y9ve/rrUmcnHN0Q79PjdvEbl9/D03XLiOtFYfFnD9gsNQqzUgpZY+Zjts96rpJQx9ZKI1d2PZC%0Ak42UkohRAC5hpgUt+EcOx5Hb7aZsnnpPbapN8rftxXSTpwo4+TDBxTCOB56fXhgGkVE8PT0hILqE%0AWpQi8cNtf1rLbtbfmEJd5zkcxah7XdcdJB+Gbr8H5Dk3FkBhW2fWedlBydb0jePI8/Mzy/rzvjfa%0AsxEfMzGtbdLb2+3G99fvLMtMpRA6R98PKpGxbNuAGLRmUo744Difj3RdQJLmLhgLnz7+BFZit7d0%0ABwQeBwYiSRbLAFZL6DsJrKjitbVp49UYQLL2pSkfhoHBWXwXdoCiNe87OKn7ozFfd/Yp4HX6biqY%0AIowaUyFhyDFyfb/s9/Ej48hiNIF2E+8IW6nt7jYVH8QIq2qd5bylH4LsMx9YVzGuDV0HRoI3REIl%0A4SmS9CqDuAaYopPsZRJpc83iied0fV5uF9Z5obYYZBrQIyEU3jnx69kyWIfvLEbltXGLe+NjrMEb%0AKyDp3xlyN2DCWUtSED2rZK0lplUNU5AgmdYgsp/Lj1LGrABPqZnOC+B4PhxwVAG908q2LQzDwKcP%0AHzTZT5tVDbNp99z5fN6ZJYfDUQ3xH1jT+Z5elguEbhRJ2CP7gjvL+BFIaNLw5ie11zfqX9Tqpsb2%0AQI3zvZfoeRGuiQzVOQnUaVLIJjGe5xmL5dANuIP6p9RKUQn/Iwumrend1FnZLbfbjev1whoXTucj%0Arf1sn6HJgJsBdrMvaGzr4+G4M4PbsO9yuUCVgaa1sqadtzgjZ/rpfLifvzpMehxytvq1sdaB/Wxu%0AIHob8LU9/miBsAePaO3ived4GNWLyuO9VRnrj0bnzULgEVCiNiZX3s+CoHdvzRKiEbxDZmoNOCiE%0A4LG228/+9r4e7+ik+2dnc1Xxwmms59IAKcTCpaISMqT+j1n8WWOM2FKIuhfbmmzgVqFSM9iH/h00%0AuMIOWCNS/kfpm9MhcimFVNNeL7Yfo/4/dgdj7iDHXsPXdr7JMHVZFqJNuw9Xe4/t/bbv7xHUTymp%0APK0ouHx//fYs5awR/1GReTfg6Mdkysf39vjdP95vVddY1jWpMUPiR2msqKUe12FRwEjrzoJ46hmj%0A9gRJBlrC0Ea8s6zRfu8+6PiPfv4hAKGUEl++/Mq8il7Xe4/xllSz+PKAmmJKalcferZaWLZVJAbe%0AEFzQByFFiDfaRBmHM15ii4tQvnIubLeN29uV929v3N5uAvBYoZn7IeA6r5FvypixRproIgZqvvOS%0AtOA7QbpBtdcJUuV2uXF7n3CmEsYO6w2n84mPnz5yOIkm+zZd2eK2F73LunC7zmBmDmOPHQe8t5hk%0AiKkQgjQh67RxfbtxebtyvU7kLDHRPngYobhMigJwOeMYuo7QBYgG2zn6Y4/tPOEYMIM4rQ/nA33p%0AsbHClsjzit0KZhOzaaxcMHaDYAw+i4+Gt55u7IkmslwX/vpvf+V2unI6PmFrwP5eNL6ff/qZki3X%0AaaYuizRoNYoLuzXUXEWOtCVi3oQtkYswaJbKYZSI1JQjloJ5tgz9gE0GUwsfnz/y8vRMeZGiZLne%0AuF0mvtx+Y55X0hbxJL59/ZU8R0bf8V/+y//G9P07//mf/xM+OGLa+PNf/syf/vJnbtON84cnnk4n%0Anj+LiXS1llosl3liWxdSijw/P/Px42dOpxOlVt4vV3KOeCPmajFlYl3xFZaYwGWJba53bymRocjE%0ApB1W1lrOT0/03aDmb2gjIE2/tRY7jrvxX1Nx5SKMk9u8UHTSs+WIcVLMbmljjZFGmTwMQsl9enrC%0Ae0kVKlVTwcbDTussKeF0WiMHnF4AbVpg7G6otk/bS6HGCNj9EI9xoxTPummaDlWmYbUZppk9ArR5%0AWdxuE6G7J6w0QCgXYUw462gx1qWUPRp0GAaGTiRfknTkNNL5Lt+QC/woDv/avLRmqh3cyUrTs8XI%0ANM/7ZdUo9409hAFvRVoS1ojhpwAAIABJREFUU5IivxRcyXgbsF4SKzqd+hhrcT4Qul4kMWnbKci+%0A84xuxBaLq0781NRcMpemK65Y68m16hS6Qr57AFjvCU7YJ8Y7aqNHO0fXi8Gh1e+tFcL735U+TZsw%0A7MwH90MB6JzDIilxpoqPijXCFGkTsa7rJOJYtfetIGv//AgUtPXTGvICpLiJ+boWl9TKtq50nUTj%0A5pjEjBYjlOrQYaoj650AlhSVToz6FRRN/slZi+mJy+XKut7Bz7Hr1QxaJDcyqZLY0+A7MGIWu6wr%0AKW2720MIQQowIwafGMO2KvOq/Og19fT0tMcVt2LikbIuIMOyM0NasbgaMf8+WsvhGBgOB2EXaQGy%0ArivzIsmRrVkc1e+h/dlWwZz27yEEBjU8zzHtSX5piywaATxNE85KHPzQ9cJKrIa4JZ2Ua2x0VTPV%0AomlFRuWmJct03To1NdaCNTcJphiMD+OBlAo+dFgXKAWsDazLpCk6Yli7bVGNpgesDfv+H4aRvuuk%0A4E8iX2qx8m3dSpElEdDzNOsdGna2R60V7+6FZJsAB2N2rb8PgU7fd1SfkDbx3raNYRj2Zq+xUFJu%0AjU+3NzKtoZ1nkc6LvKYQQgemkuLdp6wqSNHA7/beGojTdd0+KJD1s+6NoviaSMx3k2iIpKyTYVdM%0Au8y0nWve3+PLBUSS1Li+Vz+nftPpdiWEuxfKPbUsEGNmnsQ0e1kX6iKgXNbm4O3tjdt8o5kEN7bL%0AMgsDYeh7vA9s252N0IzW23tswHzfd7uxfymZvu8IQc6faZqY52U/Zx+jpFc15X2UaD422u3XG/DS%0AmqtHwHBdxchaGE7uDr6qDGK6zby9ve3ymTYMWFWmNQyjNHoVMTnv3B4J/ciubIBou4ea1C/nrD4W%0AKMuIfZjwyFq07oHdqp5wmHvYhTAuJLhCIq57CVq4TcQ18fb9FSgCyqTMp0+fZC3EVWRZiLwxRpVq%0AO8PzB2E436abGvuql0s3YEPHvK1QkeGWD1AKKW7MtytrXLEIGC7scEeLiPaatiP1lLCt22uLh9ud%0AHYfRRM30IMMydxCi/Qi7UhhllYw/HXHO0PcjPliWxXO7Zrb1zu47nU6AmBKvS9zXx+MdGEK/s0Oa%0Az9Qjy1maZEPKlaCS3XZPNiZrY3o9Akk7GKbn79APen/cJebWigdQKRJesbMXsnpZ1iJmxoi/pTUG%0AVP6S9P/L3ksNl7MCdXcz4ZjS3r9Js6zSKSfGyaUWDVWo+9Ck1iqsy1p3eU5WMMR3HaHv5X1I581B%0A/QLXdWO6TJLmWgxPT8+cTmecF+Y1iLyuJYo5K7KoorXSDszvTXrRND8JLBIWWtKU3ztbqu2/R4Zz%0A1LN+Z23lTGiSMy+qFhONxo8rU0vrHIzBOItThkwtIjltr/UI9LZztQHP27YxTxNRZd+tnm1s9aAq%0AitDAu1rYspxrnbMqhdaBHtB3cgdUhFnrlbW8bVH6sQasxMiiyp3mNbYDl8Yoo+4e097OEx88GL/f%0AP01e7dTsXdiMdwC03W3Oej0DlS2udVgziy6lkpucft9LZa8zfNAgk6KuzdLR60D2zmSS13u4Xxrz%0AUJ/HY236+N/a2WvkuN33JkgQRW3gWBZrh/b52mcstag/2H34JHdgC5y418zyHhxGCISU2iRtRe8c%0ANUL3TSUBjU3VZGb/0c8/BCAUt42//OVvJJ0SjoeBbuh3ymupYmjc1cCpP/F0fCKWjDU35nUWp31b%0AwYI1EiEdS9TJisVmK4BQrJRouF3emd5uvP32jeu3K3FOuGA4nA58/Okz/WHAWMMahZbujAEHxWbW%0AuCrtUhbMoBKSZZp5vb3yf/7X/4v5NvPXP/+CMZVPv/+EcQlMoT8eSFS+fP2NnCrfvn+n6BR06Hqu%0A7xdurxeRZIxHhg+e2ks6Wtykudhi5O37G6/f3pmbrO1wEI8X7/Cjw58M8zoTTRRPHDfgjDKwSPjB%0AE4YOFyzVZHww+GPHYRjoqme7LixvN8xWSbeVdVqxxhMsHHtHMeB8T66VddlY4kLwUrTfrldKKqzL%0ARt8PhK7jMB7AQbaFTMYGR9c7cvEsi/jcxBzZ8ooPnlQSzjs632FBY42FBWRMIjiDK47O9lQnDWNc%0AM1TLz7/7J0rM/PUvfyFt8La+EXPh/PzM6fTC9H7hb1+/Y7qBNM38tQ90wZJi5Ldff+PPv/yJ2zRx%0AOI2cnk4YrwyFUokpMi8bb5cLb++iq//555/54x//hePxSK6JdZPCuxtHus5jVmEH+GGAkDHOg7Fs%0AW1Qdb5TLI/T4ThhS1knqxTiO8GTFxG/d1GQ8UXMWqrf3crmsK7GCzwKkvN9urGsU1kctrHGVC9kK%0AQJTSpkVKYBgkxvN8Pu0HtRQqZTeOLUaLGr1Atm0jafJD1UbE+0fvG0XGdXJobYt0FjqqNGb3YloM%0AteWvYRjoO0/JnXjhqCTI2LvO9lGvbQykFH+4rFvs7/F4pA/DnfHxAHi0Yo1aSaEDfb3m5dLitVNK%0ApGWWYq7rftDEe2VonU6nO7AQV738Ap0253s8uqky9VU2Ti4FsniCYWGe5p2N9Pb+xha3+2X7YOIn%0AU2Mx5E1RXifljCn3SHGMoRv6vaiooGkIFqOSI6tTizbBeKR716J0cqcNdNN1K4uifQ/WCiiyaXHb%0A6Lvtr3EceXp64nwW75d1FZbK30v44O471cA87/0OqpWc6XyHd04KglqwnSR3xC2yLeJJZI0hONHk%0AQ9SmXyfLNNpw2YvRJnm8Xt/Vb0KKnL7veHl65sOHD5L6Vtv6aVKRR6+lshcXpZSddgzSHDjraJ5+%0AAtrewdH84L/Qnl9rUB/Bz8bkaSy7mMWo1/U9a0yk27TLThr7TECsux+Rs49x3gVf1UcCcLYoU0jM%0ALa/KMBSg0yrrcNnXiXermGBmYZDFh2mfrKnEukVZh9p81KpR2uuCMc34VNL6BMyVc82HjnMnMc7G%0ANI8fGQpQm+mqgNfbJklBwXd8+/ZNn3ERM07nsdbRdw5zstQC5/Np31MpCfhxuV653Sb8unE6nyUF%0AaZdk3A1+WwEn+0R8U1KRZoqHNd/2RVvnrXhvMlmMkUGPkWbMOKNrJZKyALjjeGf4XK5vvF/edn8x%0AkVHwsP6kqW2N5iOL4HEKvhuOa/NwuVz0vTqVP6ASxnuaVWMhJfVxECbgoNNpQwjSvMvEfuXRp+F4%0APHI+nwGYJgE8fPCkdLxPTXPBWtlLt/mqd0LdJUjLJOets8IQaoyQw+Eg/hHWsiVN10si3cs5aePb%0A/Dnauk8K8Kysa4Rq+fz5pz3K+fF7bn/+NE1cLpcf5JeyV/PONtv9L5Ql2XyVmkRmWRaGYRST9uuV%0A19fXHSy01mkAQEtiQsEjdgZHp99bY1S1s2GeZ0IQP5HG3lrXlZoSdpCz0nn960GC0Zqzth5KKWxR%0ATNupwl6W358JocM5Tx96ZjszLRPzbda+SqTdBrhc3nHOivR86KX285ZSE95bQjdwHCV63n4rbOtE%0ALZau7+j7EWcs75eFZZkpaWQYB5F2bivrdGPeZrFm6Dpq7nh+/iBDHB3gNDZD1GFXi4u/swTFG6gg%0AzFaJc76zYtt3l0tSZrawkrrQMR46GTjFVVJRsyQkNr+xeZp4f3vjdDrR9yPGiD/YY2PYWC2toW9m%0A982/De6ArzD6CgYx3xeWCnoWGl3bYq77yHRpn6OZSD8OFhobUBjaVpLfMGxJACUXvEreNpJGgVOU%0A/dCGlEZGj8s6UxP7HYe5D1bamdGkXw2Aqfp35z29h6rDi5TU28e5HaTaJVjW7t6Goe85no7qdQWv%0Ar6/EVerVmZlxHPfn6Z0Oz5SV217vzliXz6FlEjTg1DWPMH0Nw14ftWa8nQ3tHkTPuraXBODa+Pb6%0Afa9hjDUCChm3s63aXWkMkmIWJLmqKpDWGPANyG2MouaL1b7vVn+t60rfi39N3/wO23uzIsX03rOp%0AqTNKfmi1eRtsYgzzulJB95WcG8I2tuJV2Xc4HTo2oKKtPex9nT9KstZ1BXtP6m3rFmBNyz7sNcbt%0AQ422joILeuf6vVaRe+rONm73tfViVN1Yi5JEKmsqc7/bWq3b/hx5TwW7CYvOWvGkujNdpWZ0Rlhz%0AzjqsF2VS8Zp2uLN/73W44DHy90dA/vGn82GvgxvA29hajRXb1t59T3upd6vXc6aBVXdAqJ2D8v82%0ANuT/D2LnBeETqUPOlRwK2WRiycSciCXRDR11A5cdXe2wNdElCwgoIBpf0f5VW6jFEpwjWI/HU7ZC%0AmQtxXvn+ly/c3q9cXifiVugGw4dPz7x8/sjLT58lAjUnbrdpl02kmqiu0NWADQ4/eAoZ6+DQj9gr%0ATO8Lv3z9hddf3tm+RU7PR0wO+NHRHzrG84lYCt+/fiUppfzpeCIYR14i223h9v1CTZnsI+MmcYLJ%0AJK7LhVjEWO39ctGEDEffi6fI6XSgGzqi2fDW0R8CqRdfmlwKa6oUbyhONtBxONJ3jlSFMhyc5+g6%0AbHFYkyjZU2PFBgPBkrcKGXofaAW5SBDEONKeDU6Nnv0QcINnTgtv07sklXWW5DJ2dIROUP9tW6nb%0AzKrMDp8t2zaTS+X5w4njeIBaRb+cM9MyY2vBY7i+TqRZqH3LbeLLn3/jty9v/E//o+X56YmEx/Qj%0A4VCooed4OBNcx9aJ9NBaw6cPL/jB86df/l3kYu/v0Bk+/eEzh8PAeDyxxI3v7xemNRJT4nqbuc0L%0A6yYR7D/99DO//8MflLGSCd2ANXA6H+m7wJgL07yQqkyE0YvG6PQEdKM7x/F05HQ+ic9JaibCd+Mw%0AaxzdGHYUOZVKTZJE4lKmTjLJXOImnlklCW0cRGakE7+dEqzGt3FbSHFgXRbmaWKaZnXzzzpxEyPO%0A8/l5b3DWKOalQo2V5u0+vX48/NRPZ5eQ6cQrF/ImFH3FcvcpmlEvsHE8knPaL4J2uew01BDEsNtI%0A/GWT2nSdeEkUBUqaFrxdGu0yyiozapcrsPtUOAzVOpICV60RCyFQjExTTqcTx8Nxnxw/+uD8yMi4%0ApyjAfYLQivRlWRHqr0wp5dekeGvGr83MtNGCd815yVgK3kkeiTNCWce2dARhZeSon6HvRZpiZc9T%0AxVh8XVZ9LUmUsMZgrEeZ/YhHinpEcb+cHtk9DbhoU5e+7zmOBw7jyNgPVGBbVtZlkShaa/HWYYPq%0AvxWgMyCxzkUmvhQBM7z1WCRZrJZKTpW0CZOwZpjjirPCYJEI4DvbxhqhSQtgZClKhV6Whcvljcv7%0A++6/0PmOp+MTT09Pwmx6AGd2TXdRyaWCnLmkfY3XIlOt1LTo3uGDSA27BqKVzK+//srtKkyNbV2p%0AVM6nM8PhSDeIRCenhHFJzswGOKWIr0E9wcTLbbleiCrhC7ovmh+fTLcK1Ht6idy7RYsbu0cvN3+G%0AXRpXK86Hfcr9KJ0U2de2S0Vi2nYAIcYsJp+lUlKhODmrU4zqGWB0eidnxrys5FwYDz3OSAKYSVmb%0AYI/vhB3rQqar0PcHRIZwVbClCpMwdKSYWZcIdRHvRqAfAufTSQ0dIabIukVizD8waApGWRvyGYxR%0Ac0gtsItUVpgqKWZ6bOysjm4Q1mbeIrUati0q0D3ijCN0KqPT478oq7jWJmETiYPXfV5Koe9GxiHp%0A2ZXo+rAzj4Q5FvfGsklEpmkCU3dD/2EQxkDfDzjniVvemUzeB7pOgID23ZZSdsZkK/aliO6oNSs1%0A3QpDMUd974GU1v2fS0FTfVYFNO3Oqmw/7Z4opXI4HaW5WVaWdWXrN04HWR/n85mn8xPXyxVjrJhC%0AG5EH3OaZVc0947YxTVfmZVWAQtZDqSJLFBCjSp2RvlIr+zndQKDHFJ8Gpl2v1/05tv3TwKl2Fu4S%0AFzXwbMMDOctnnJczwXrH4EZhbRtDzIllFTbeWA73wUcD52ulqmQWNVw2zuN8oBsGfNfrOeGx3rNt%0AUWrDod/vrEfp0aMk4y7bUFBL07ZEEq4gUq30Xcfz0xPeibFspXI8jDtz7G+//JXb7UKKC7UcMKaC%0AydhiObiOD0/P9KGXRMW0qiXCwDiMAoCUyvk40jkBPGqKmqJVcTKPhZqhbJgqXn/ed/vd2IYJjdXY%0APk9jDe/gKQK02BbzTRHriJQFOLOWzokvCwhzux88X7/euL1O5JwIXuoLbx1j37OuK9+/fxPp2Oef%0AgDtAGNQQ2Fq3s8ia5LWxxI7HwvF4kqFiY4DGTN8HQpAAEmGFC1MC7tIfAXElTXPoR06HI+fTWb0L%0ALc6Ney1yu91kKLNtUhd5r8wMAWYaOCh7v2Cwe+KTVfZvjonr9UrQ1EXZ53fGcNsz7bxoQEWnCVgC%0AbonfZUxa9/sHA2fYa7W2xx7Zhn3fk1JiHEWWta0bBqfSxVecExbjeDrgndcBjRgVP8qAm1G71Iuy%0An8UYXVlLKergsgH4fgdg9uevg8F2p96HjXE/N+5sVEvztez7/ge2X1VfzuY55/2RUq7M8yy+glaA%0AmMehXQM2ul6Y6bfbtPvlNVCh/V4B7u6AWJPtY0SqtYMpylhqdaiYEXtOp9M9La5YDn1P5yyp/AhG%0Agoa+KyDSpOeNDWS3DWvvQKkxyiT/IUkrknPc12NwHmdkmAQC4lKb1D/u6act1t1U3y4WHhnBj4PK%0ANmhpd12rY9t3FbymHCdJNndWJGIxCsOcov58tWraJMKwMxVjRJ0EYKkE52SIr0Mfr+yk+/cog33T%0AWDyliOF7bub5RYFvs+8VQMgGCmjWalQiXXe59t2DqKXAVQWF+A9//iEAIWstx/EgaG5M1FSJJbIl%0AMW1yXlgT8brx9uWdPEu8+rrO9OPA4elIdo4cC1veyLVoKoWawm2V7bJw/X5hfrty+frGdJmJEcaz%0A46d/+sjPf/gd48sTxcDKxpo3Sid6yLQJddhUGE8DfnTY0UFwVDLJJLrQ0x16Ot+zvEfia2K7Jb79%0A7Y0P3ZHDc0fXD9QsNPihc3x4eoEK67xyW96J15U6a9Rz3fjy+jf6caD6wi3eWPIsNL0Kx5MYhXaD%0AFI/DUeiVvoqO1jiDRSbVImko+9S/7wLOVSiJzhtC3+Ew+JohF+yQYcyYIMiyqQ5sgQ1MtpjiMMVC%0A1oVnZcE5L5NzGyy+d2SXmPME/Ueezk98TC/c4pV5mkSv6wrDsedQOp0eWDVxrBhFN511nE4y1c0p%0Acf3+yi/ff+XXv35n7Ho+fPiAd47X11d+/fLKtlU+f/7M69sbIXgOxxMhROYtstaIdZaXzx/w1eA6%0Az1YjyzKRSmQ4HTifz7gukHMhUYilMq8bMcsl8X65sWwRFzpensU76Hg87pOIRslNueKroR9GqhN/%0AkC1ngtLvrbVsq8TeNu8HkWyIrvg6L1yuV9ZlgyrIdHCekMN+6VTnqFW8RHLMbJuwrYw2vamIprdT%0ARN9EdNIlmtJaKvM8SYqIFk+3622XE2Ck2ey7gcPhyOFwEFNoZJLsvVfAouNyue4pKiFIJLizbbpx%0A15KnJBKYy/u7elHIBDKYR917ISd5VndN9LpPaUFjcztpjE6nE0lp+i1mvYETX6/fZFqpRfEjk8hi%0A9kKlTYJaA9PplGHdNpbU0nDkIH95eeF8PtN1HfM08f31TS48Z+nHfv8z7gXCfVIPdyYMsBd0jTHR%0AWAC11ge/kzszqhW2y7KwTjO1CujjVTpnrCS9VKrEwBcxqGuSGVOVE4wWH87h1Q+nNJqymk5S+aGR%0AADX4ax5vD7fLXlDo5+s6ZfOUwnSbSAq+reu6exB5a/dJZmtuNwWnooIG8n4ejCBzUV8gSZ9YqybJ%0A6dRMzBzFGLQVX21yV7LICWq+G3G+vn7j9fWV6+VCSonz+cw//fx7Xl5e8L5FTJt98lhb3HwRdocU%0Agz3LWvYUuuPhvE+lnEqjWsJZ8/6JyyJAhxcK9aasnWFI+5TVOUf2nkH/fFkvRddKh1NT3MtVTIHb%0Aa5faPC6kKK2l4J1l6O1eENaHosNp7HYr7B79LKy1ZJ1gAXvzKGbx9wlqk5Y6J5I968TvaZpnSflb%0AV7zKiRqYIdNJAQNQA8VaDDlBBCRK2EH1pIROV0WOchhGnY5C3C7ErfL508+S9BG6e/OV1EjVyVru%0AhwGjDLyvX79q0d3R95IEtS6rSMd82M+zx2llkzSl2iR1XgHask+KAaZ128/5xoRqE8dpmck5/iBH%0AMEYA+hgjnX4/bf9773l5edn3SEsdhbt0tNH/c2af6OYScTbQP5q+K0urSbEeJWctmnaXsOU73b8L%0A3Q4qFWWZtu++gYKy3jIViexuIFuteZebtfOsMWv218sZuBuOWmMY+p4SjLI7BDQ4HU/7PrLWMXjH%0A0/MLy7JwvV53KVXOOh33cr+YUjAUPfMKXddzOp1/8PF4PJtzzvv3tjdQ+mxGNVcfhn6f2Lf9klJi%0A8P3eZDZGyLzMOGX9NtlyzlmNtzcWfVaTRlG3u8NZNfHXdRCCmC977yldt4PERZ/J4XAkdInhONKP%0A4w/soPaarYHfJWb2ISmzaiiC+XGi3ff9Lm+dpxnrDOfziQ8fPjCOA//Df/+v/PLLX/jTn/7E69t3%0AluXGMPb0fYfhhL9WJhy324Xr9YYBTscTnffMs5wP4zjy8vx7SYnSGsQ7OJ5GQieSMKg4C3FbtemT%0A9VWKV5ZP0O9emiFpce5mu60hlbNMGqltTcyL1DWHw8DpcJA9Y+WehMrpdKKS2bZK34sskVLogqzr%0AdV2ZrhPHg0SxozXI4XDaAY4GBjnneH5+3uupJh3+8OHDDj5Ot4Uw9Hd2Qzb7WVP0bJAkQJX+qzH7%0AH3//h319NZZRY+udTie6vuf9/V3CR1BvR6rUBcrGtNzXX8n3ddeYo2IgHzgcjpKKpvfFI/u6nV99%0A3+9NuFdANBeR/ll3N8y9A8P3tL1We7Rz2Hu/e5it6sN4OBxIai4t55lYf/SxI5u7H5Rzbjdnrtzr%0AmnZm77WV7omUEs7r0IX7mmls11nfwyNrowENznmspme2vdY+YzNPbvt/Pw9zBe/p9L20IatzonjZ%0A1oXL5bLXt+19G1t3+WcbXDwyAY1+zrw1bxkjoE0p5NJAgjtb2li7S/bkbroHZlgr1ihWmVve3v0z%0Ad/kTkorYQLQ2SG1nWvu8Xs8kWV93RmoDp0AAsmIKt9u0MyO995giQ9RlWTF6p1unXprrJv5kBgmL%0AMPfv4A7O3SXh7b/dGXaV3kt6bNw2Ge409k5KbOuyf9ePDHdnDYYHAF9Z6Lv3mbkzhx9ZSnLXyKCi%0AldOt5q36/ck5Vh9eW9538A14fhyWa+H+AxNIffAe6o3/p59/CECoIhQBo35BJUo0ekoJUyy97Qk1%0AML/N/HX+Mz4EchFn+KeXZ4jCfpnTQjFFjEdNItXEdbuyXWfmtyvT2420rIy+o3MO31U+vBx5fnnC%0AHQObi2RbmeNG8ZViYL5OGuu3MQ4jB3cUxkvIZJuJZaOWyqE/0PueNFXGw4FyBrc68pa5XifC6Dke%0An6SQNR1j3/PpwydMMXz55Quv375R1sR5OAo7YTPE98gWF0ooFMRsrhgwXg7M4/mECx7XOWyw2FDp%0A/EBwTij+bPvGm5aJbYkMyiYSSpkUamMv5mfOWHLKbLViYqXGgvFgaHR4cMljo4Vq8Eb07YVCroLo%0AWm9IJHAG33lyzVymd3CVeb0xb0L/9cZhHHSD5/fn35Nz5tu3b1hr+OnzJ8Zh5O37K2/XN356+czH%0Ajx+FArnBt1tkvkbmskG2vDw/42rg9f2N/+N//68cTv9OP448fXjilCtdF8S5P2WJS+w6Ss7McSZa%0ARxg849OBvhvo+wPXaeLtcpUY1AxrTPguscXMl6/fiKXyL//yL/zxn/+Fl8+fGQ4HfKls28qyvXO9%0AzZSaGA4HPn/+xPnlI+OT0LKttQRNE4rrtk9RWgM4zQtxi1yuN/GH2lrT2XE8joIA1woMOGfBNJmO%0AHGI533bzvLIjxYVSs6QXPVBNMYbDYcQZWKab+DNkAVYAiTOPieIbqJD2CN5xHPeCMgSVMSh7RDQU%0Ad4nNY2FZa+X9/Z3X19e9KRDtc5VGXU0qS84YepxTbX1OuzzDeycG8+MojdYQKGvBBo9JkmRQlMa8%0AbhvOeYoW5jxMc9HpXfNwMcZgSqWYRGYTvxdlAx2OEqvd9O/X6xWATdkuzcuoXXpt4tAapmVZaRrv%0A5vUhz0VBD4R91y7iuKxsRZgG5AK54DAEq/G0Ktyfrtd90hGc0A5SVtPkmneGhLdiHt15NaSOCYpM%0AnoU14yncY5UfC7vWLLXJTjNmbJdsS1trTVAXAs4KA/C23qeAjRnQfB9CuKcwCMVf1mvzFnHWMXQS%0AGW6tFA8YkYS1z2ys6LQdQrMOncTBt3VnrZxrxViytWpMX4lxFSbBNJFUGnU4HPj48SMfXl7EaLfe%0A/Rn2xslaNdoW2nJVdpqMiCwpFtY1UolUJIr4MB6xmtoBkrj09vpOTJn+MNKNA08vH3awZhgGMiLF%0AantVsygwToqxjCFtm8TOTssuS9xNMkvei5EGrFrT9PP6Xao8yHmHqWb3S0lKe27FnnhMmD0C2yMM%0Ax/beQgjELshkEClgnEFSXYwRNlWtqIBUmBsK0gpQJixAYyR1KRY5B8ht4nmXh9aCxCIXcFRlnfQ7%0AON32W04CtnedRPkK2BOJqeC8Y1k2eY3Q0yju1spdF2zA20BEAeoMWZl3tegEtiTWGBkHadAd7A3B%0Ao7yonQE5C2OqFcjrKmtwL7bdj6k7yyIRy23SK8+qGVpaSoa4ZZHdhJGhP+DcQ0QtKp+396SfxqRc%0A11VlCw0AaTKNu9TKaJrQvUHrcdYra1SSkVqDLr/H4f0dIJTmy+k510yPA2KaLaDao6RAUvQKwzAS%0AQo+1UpouiwDE1/VK3gofPnxAEngyIUgdUgraLAeM2fZ/FmbEcb9jGpj53zA+yz1t8LEhaU1jO69z%0AzrvkYdvWvSGcpmlv9GutlJr3X2us1y3GnUX7yH5oZ+su9+jvvlrtPN3WTabxJWOKxitrQqSxVhi/%0A3nHo5T5L6gNTSqV0T9JAAAAgAElEQVTGTE53I1s5a9G1LPvJeY9TsCHmjE4UZO1XkTS6zkn6q/Ey%0AQQdhzm8b2TtO48jvf/cZTGH8LTBNswASpjLdLizLhbRl5vlGWqM8ey8muX3ncQbGoed0HBmHDu8M%0Al8sF7wxjH8hFffa2lZwrfS+2B9ZY/S4WmlRWmkypR7zxu4wGo+lDpg1F2hDDsEU1jM8iFbOuE5Z4%0AY4iaytv7d5bphjFiU7DMkyQuqUei+G9N9P1wTzeuYDFsUZI6U0r4wfF8fpLv9v9m7s2W5Eiy9MxP%0AVzPzJSKAXKrZxWkRkje85Lz/q7ApNc2e6upCJoAId7dNt7k4qmqOJtlzWyECyQQQCHc3U1M95z//%0AUqUho/eiaDDCUjpVBlwpRdJX03EPbTikfk1aVOoedpsfbCHIee8kLW10hvE08Pb5lek8cr6e2IMM%0AikPa2cImfnD6iHzvTbQu5EyvbY4hn8Z715mGz/+mNbsioRt6Smf7vG14ppRGq6Ox/rfA7DMTet8i%0AJUtdPT+OdOdhGFBZrmuOiUxiVQKynTjJ9dLyc4RSUfc8EE/QcjAgh2FAP9U5ug6ARPKUKTH9cH2e%0AG+xSxHfRKvHiKkpqmBBK30uE/eM68B5CEJ8wa7G+pWFb8csdJ2H8aTlDrRNW0V6Z+wDrvqEKdehx%0AGBi3M8fUtWSM6YzfBojFnPogpg06i0xn5CymMuryYcQsbKaW3Jc6wPQswUKrngArjBWR90rdKNfZ%0AGsOpni3rsvZ98ZAGH3JWY4xIz6myOuvk3MoJnQIpluNeVRBy21e00Yxe9TX0PEh+Bi6b/UNf7xUk%0AdUbjT1P/3n0Xoslawy7amdGYas476aGNYovCDi4ls4e6L4Gw+FsvJFSjCszH3gc8r5X2fq211feq%0AGUgfQNQziCR/1iw7Uq/RxTvo8C76977+NgChUoh5F6pUTnSRRZa0sNNw4nK6sO877799J4Yk35Aj%0A231h+ZiJJrOmHe0l6hkQs9FlZ78vhCVATEJ99JrBe8aXkZefXhiuI9lD1IE17yRb0MaR1sBjuzNv%0AdwwW42QCr5SYqD7WmZQj4zBIVN0uPh3jOOA/O8xuyToQ8srtfeZyWng9vTJMhtEPXM8vDNajkiIs%0AG+Gx8en1E9444pIISqIAd7VL5JzWFJPJJnG5XjldLuKbZCV9iBrj7axnWdeqlRZmUNx24pZRvmCM%0Awvqq1ZxEQuW8wSjFtm7kR2AvCwqhDCqbUSYhVb5BpWqQljIq1zlDLogPjKIUMbidpgHrLLf7jY/7%0AB/PjQVGFYfI4bQlbYF1mYpIkCKMUr69v/Me//48YrZk/Hqy3yH7eeXt95efPP/HHX/6OL3/+C3/9%0A6298+fKF5bEy2hNKOZwexEA6zrwoy/yQ+OPTdGJyBq/EtKy24SgrG/QwjHg/EkPk4/s3fv/9G/f7%0AjNKGVDTzvOGnEescMQvddBgnrq9vWD+whoPdsMdEAnKBZVv59nFDe8/1euXcTQeTUOJr49A2xnVe%0AxKgvifygedQ0Fo3SUnhILHxFl2MkxYIf7DGdXmb0LqZ8zQ8jVjO5f2tyeL1cUFkozDLBEmmHVkrA%0AxzpZ3CuoITRnaVzbBHgYRpF3FSlQHve5b8Cy0R0u/2Leuffp0VALEV3fU29mdPVuCqkWaYc+Xppm%0AT/NVaJTUfgg+Ue3H8aAD7xV4O9B91em7wmxwnSmTa8HhvMMNnmmcxEMoClswxFDvVRL2Vk1cuy/3%0A/l4UMm2NQeitpZSewNUAwFKEIm+VXHPnhXnRDsZSSgfJ2sHmajEof7eJvAv6YVBKmxA0WZo0AmM1%0Ano/h8K1JFbgiib9HZ/bUw+O5gWoTLl019/X2Ujgm67oWFyFIzHTY9n7fGj37efr3PEFr07deZGVq%0Aw5e77441NYpei6+SQlLUhnEQmY01AgA/JT8cDCtpHluRuVbafluX5/O5s2dyzlUqBssyi3HxOGI0%0ANXUj19mxPoAX5yuLRACV0/nMMEyUWlxpJRHUTeJUKoXXWXnt6TTV5jzU6biAd8uysu+hr/02ad32%0AnXXbUVWbn7Mwg6TAiv05t9Z1Y8kYgzSYMWJQ3a8oVYlqi75t97Qx45qkL6aMq4aOOZdeEDrne8Ei%0ANH1pWFuDwBMrAcANvgMo3SASMaLXycjvU64+DvKcCVOjJQrulJx7ZK2kTJ0E5FsW9m1j8AMKmfCV%0AUkReVTLWCYuq7zelVIPUwjDUqOaYcNUbIIZI2EOVeal+HdrabBPPscr81nWrfg+OUg7DYY00UdZ6%0ACZ/gaM61ksx6rcXPLubDmFqeEcSfZZqYphM5J3JWODdwPgswvu8r27az76E/+7b5G3TQoxry18l/%0Ao5cLyHMwRryv5uBZ2BbtbGkyy+bVcrzOQWsvWZgt3g6cpglUiwkXE2CtNEqU092o1BpHyQcw2IBN%0AaSBTHYL8GOEsnyGROUD4xq479qvj79qf9ZozJRnSVNq+fdp77JNvjzUG5w/Dchk0iLy6GU9bJyEA%0ABVlnS/VT+enzZ8Zp4lKKnAH1MzRzUdWeMyusO5FAC3PSeS89bN3rmjHvsw+YaVJsazrDNBdJGo19%0A32upOm3POaTdz0CR7Fu16a0TZZkOyeuRpIG01hKDJDxt28rj4bmcJ4xRvL2+kXPEmHeUgtNpomTx%0AmPvY39m3nVybsHWZ8dZJiuP50r109gqCjuMknj1REiWVRljkVTKkrWPbNx4P8U5SXd6hSekIMdAK%0AYqyNXdjl/Mv1fHcD4zSgFN1fh+ovMwyel5cXzueJLawoXQjTyLos/PZ48P79nZwS1joZppbCWpMc%0AtanMvPIj8+UYBNHPwuZjJ15TYwcq+7MWI6ApdU2O48jbmwwQ3t/fhTlY16HWmlWveOtkgIiTRFQl%0AdauxNdXUCpA9rSspZ6ZhqhYCRYrXp0ZTcTATxioDasyfBlo+D5F0BbQul0s/Q1pNpnVVAegj2KO9%0ATtuP+uDpaeAgvxdQxw8DKSbJ2BgGRpcqY6h6nSWpp40xnM9njDU8lgWVE7ocDTVPbItem1hbxTay%0AN6/7kf7Xz8AoycDtfjbA0VqHPKmFjNgxUIHZ9tk707ru71qZXosbI/VBqszicRQAXpXCMEhNlqJY%0Ao6S2B6SMUQeD+Ln2bZ/TVmAoV4BXztlUa8UfjZKf358oSqrBcmPraxmClihBNe3f9gGhOXrkZyaT%0A1HDioddkw8YY9pP4vzVmZH7arxroIc+xJAELEHrcB6PlHB+no27b9o2cCzFJwnZj57V12q5Pe3/t%0AvYQg/WhOO6fBczqfpB4LktTc1vE8zzzmB7p606FgYup+V0YfHkrbth9Dnw7ilL7/A8JoVLpeNxl4%0A68oMagoGkTgefkmlMjkbS1+CYaQ+TlmGfSnnzi5F1ZSx/72NUf/6mwCEUIADJZma/UIphaCj2nEa%0ATmgMX/evbPcVrEzI435nvm+kUicoXoylnBOn+xQSec/U8SQAe0h4Y8W53lsYLXnURCsskKwUViWy%0AThivOV9ODGbgcrpwGiZySaQto6IYXrniKFthvj3Ia8GPTtLHkgVVCGpl3u7EObDPuxSGyjFYz0+f%0Af+bkT6gETjlu7zcx7z1Z9iGwbDOPODPnB84mtFMop7i+vTJOEzHHzhjKSqYU2xJqwVrY1524rEzO%0Acp4cL5cz0zTgRsd4HjCjQQ0abS0qF8hBQKcSUEXVtCxQDnIoqLrAQhSz4pSlIVZFijpnBSU+TSde%0AXl4w2vD94zvv7x9QCuexpjxtG/u2cPv44HFbcE4o4kRhJv38h1+5/Nczo/3v7NvO71++YovhH/74%0AD/yXf/gv/Otf/so//vd/5C//779U7ymhnF/OIuXJMTM/ZFKw5IU9J07eMQ0DziqcHXBOQLCUYV42%0Avn//4M9/+Svv7zfGYeLT558IIfPt/sDvkf/w93/P3/3x/5LDxw1sMfGYV2J6cLvdpMkYBsaT+ADs%0Acefj484eE+sWRI5mRO98v9953O7VP0KmgI/7nbDvaKWYRjHktJOrUwVhFLWNPsSaOLBtlFxwfiWD%0AxM4vO+jCWL2Knhk6zjkGIyk0L5cLg3ds885eJTeo5kwvxb5zjlOlyL9/fHC/P6Tx0UfS1svLC855%0AtiCMhXV5TkwyfSNs3998LsZhqgkCuh6AU5XPHWCINNKFHMVgUYoouR7i97CJRLIWEkKfFFPEbdsx%0AlcbZPtEzbZQGMljx0tGozhYyKJk6VCPKTMHsG1sUeQ+IIW8raJrm+THfnvaveu2LlslTznKY6Ygq%0AYlIvtHXxSWtMsT61Vqpv6KWZ1tXXkUYnVdmCQQz2jhSiRhNtLC2AXCylpO5fUnKubKIKAgI035ec%0AKc869yKArzWuF2wJYaE8mywK5VmRYqKk3BkvbdrTDKOboe8z2NRp0KpN0CLLvPWCynmDHQQclSlX%0ApiRJ7egpIU9gUcnChNpK81wI1Ry79CL3eUq0zgsqF6ySsABnLEa3lA9JFlNKiVcVIqPRStK+CkfR%0Ar7StIEE1261sHGMK67axboHz9UrJsaZ3BYzZ8X5EWXmGc4LhNKFD4ONd1tTpdJJ0M9pUzolvTGnT%0AYzHRbIkYxsjECiVy132taTRRwErjBPzTShHrtLnT9a158ntpGnWB0qUBFy+WJptrxQpG/CZKUcRa%0A8PfJVBHWotYa8XcSj55tFz+f9mxahUzCrBTVMQRylEQSVSVmKcUeldsK9u/fv/fpXYwC4qzz0mnu%0ApQ5PUkrd0DSkiNWum6umVKAoxrEyL1EdQOseUamyl5Wu4LYYBF+ultFLsxKqwal8pmrEnxKjFgP+%0A7I+mx5jGVJBGtLEQ2x5CBR3v95lSFNb6H4DenOleSOuyElOsrLrDO+CYah6FcNtrBIQ89g75nK7L%0A4Nqz2xq0BuRBqYyNVJsJYep4+2NjqZUWT7DW6E9DB5rlZ1oJEZnk8yzL0iUBIB4/50mCM9Z1JUUB%0AyBIRpQxF5W4YvVefCvHzkf1p2/bu13K9XvpwpVDY6vppRqZb2Fn3jUFJ2lU7P1WW/TKkSN4F4Eql%0A/h5JeXWDNPeFA4xq/nWgMP6IHn6WWrYzyDpXmXiZkiI5yP3PFDCaFOpem5MY/4peErTCFGHGmzpo%0AGIYRrw5JTmcOpkhKRzMijYuY35dSmt1dB6C0MlAUYQ1k1c4eiCEwrzPzrJgmz/K4Y11t5NBcry+c%0AThOvry94Z4hh5/cvv/H18pUcc2UgZUBTihJmhLGEPUoghtaczhdiCizLg3WTNXa+XPDekbIh7Inl%0Afuf929fOyOsgZ06UVFnrFFSVUBh5nBregTFKUs2cmAk38NOPA1orQhSfTGEmW4w6cchDPXYUcETM%0AkwvWWJHOIv6eU7UAaM9be47uldnb/IRaQ9zCMKbzidvtzv1+73uPHyasc/z0008MXjyHWgJeqQEl%0AsTaL3lkymXEciGmvrOrx2FPqWXk6nXCDhyxpw4XKGDOGWA4QS85BOZvHaWJoe4eyvV55ZiJOlb3d%0AGuC2xtufxRK7LPC5XmqgxDOboT2b1lpKrV3CLsm73lpSFEbePDvWZWOel55gK9dNQCvxWDxADJ4G%0AUm1PVO3PoyRYrk8MZ2vdMQCwtp9lTU7X9sRcrS5kAHUwXAWUlrOtvWbKzSs0AUpSiYMw6E51wJBz%0AEulQyWgljF8JTNCSIlp9vxrj/vmrS6WshSTKG6WUAFdPrJEiNEtKq5VKBbZSBYyyrUyXJkc74tDb%0AOSbXuKA5wLO2x6eUpFc0cu3bmr5cLxhr+p7ZwilaOpzIIS+9ByqFH/auJuc3xgmzZ/C4IEOdxmp7%0ArsWfJcGNydvW3LquvL+/Y0VkgFp1H+a0axtSZNlW1m0TH8WS2fa9exm1dWqtkwAhefHeA7UBRetX%0Acs4SflXXtar/01jLz++7rYU2WMsKULXutbLejLWoXD2VlGpTYnkbuuL7/87X3wwgpF1FubTBFIsq%0AIvsySijfOWfiLlMKQT0rjSpkUtzRCqwWlomWvG1Ukl/UlBlVF1BIhbBs7B+ZdNWoN4dTI8kotHV1%0AIReMM7y9vWCCxmElkl5b9pCwxWD0JFOLZIhbJMw7aU1YbXEni9ceUzTrDikE0pZ4//29AlWZ/afA%0A4Eb8iyf+ISG9mnh6nIcT67hiZovNDl8GdgLFVcnYOAo9L5dq/Cp0sds8c3v/EAqbUzjruJ7O+OGV%0AcZwkbtobcIriNckVkikoA6NzTFpzfd3Z152yJnxxMuFLiW1LJJUJpRDizl59BIzW6FxQqYjhtrVc%0AThd+fvsJ6+V6Pm4PAKyxbOvK43bn+9fv7NvO5XLm08sLCljmla9fvvLLp1/4w8+/Mt9n/vQ//h/+%0A9I9/4s//9Gd0Nvzf/+2/8Z//839hHCdGO/Av//IXHrc7usrYTFF1Ap8IS5AGPEXKthOXHW0U3lU5%0AQZueKcPX7x/8y1/+yrIkfv11QumBWDaWPZKwKCvgiFoWQobbYyZWDXdIkvakTEIZ0eLHjBzQ64b+%0AuLFVymYMQeQAW6geI5JytTtHjocB4rqukKlJH8chQDqM3GQ6tuKfDPfIhVQS+7bV4kfQ8lIjQafT%0AyPV65XI+sy83mah3V3s56JRK5CyTKfjRYNNax3gaKg2+TkoqG2ld1wMFTwnvj9SjXKQQut8f4rfi%0Ah77ZNpReV6pzKzJyzqjY5EnH9CLG6nn0mMUro/5b+a8cJPu+M7pRGA/10GsHv7WWuB/vX1XJ0bZJ%0AepopYL3HUsRQfV1EqkqpEa1iLNtR/1y67Ax+1PpWGkBvXp/1xO09xxw7I+BgThzxsu17288UyZRj%0AuJwroyR21oTQVYtEeVfZTav0m0ytiFmEgEL7QbkWY0MxMQRQ1vSpilZiJg/VyLLe41gPVqUUaRgY%0AxwEqA6NNChtlvFGzH49HNwFv16U1ngeAKf5mMuFAANxanDZ9dk5ZJuFV4lSQyy2AUCZU0CDsktJn%0AraSptEL6mTlQEDnX/X4XKvA4CXsmD4irjUzRYxRDznbQG9cAIXlP69aazIjzAqQpIxO62+3B43Gv%0A3hsTMUkyYftVkCl2LqXHRRekcNz2HT94xjLUVDPEr0JVsLHKCppk1Dw18iEElnmFgniRdcldBUgq%0AuCn7wyST5FrciAeWAInGyv2RSaZEE+ec2UOQ9+eOSN51WSlF2Bb9nklFTCktEYhumt+fGzLGOLRS%0AFTA1dVJZC5pcDq+xkiip7QV3ef6VABPrtrLFtUfw2sFjlSFnuc/zJn4MSQkjaNtEnqSoPmgq02jZ%0ApTJ5novgggBtpTaIkhjpKmAfsU7YD4cvWO7N4TSdGadTf40GZKcsgHNL5qmXBWMMj8fSzeZP00nW%0AXG0opRmLpFwQbypdZZkCRvQiska6e38AQlSArxWesocqUswVdHoy4k/5OLPqPrDvT/HZqApAZfY9%0AYsyO0oVtE1ZRm4Q3RluL2M25yhFrMe2rrNpW/7nRC6gcdKRHWrfPVZOhJHkpSsx8NVpuhT9KhhPG%0ASmpXTPEJyDoatucm5rhmuTcPDRQ05ijYG8jdmI9dOlZZBxJ3rihR92AHXb2BmoRGVc+bVP3mQpRU%0ALD/IAEQSReW8yqXUcQ01RXSHXVJQY0rCQnMDQ/U/KqX05vvfRp3DjzHJpbL+KEhSrzXoClxkWoMp%0AA6x92+ozWdirNL3t0+eXC6+vr1yvZ0Y/YI3m0+tn9n/YyKHwuN/5eH9n3dpZHVjXvTNpL/W5SUlY%0AUmLUXRinoSZmBWaWdhUwVtKJG4NLJu50rxpd2fNKQ/EWX2Qy76zDD/IMjIPnSOERsDOnyKIV0/ks%0A16bWSJfzBW8M4zAwTWce84OUwbqBmEVm1ZjU7Uxv5/a2bdxuNz4+PjorU8zhUz8vnfcsy9wl7845%0AiroBB8NMBgJezrJ1Zdt3rBsJ1ZqgSbNj2PjLX/7CTz//zNunN6xzrOvC+8dHNV83nCfxgnRW2JP7%0Ak6/dMI14P4jSIMozM1R2kyrHEKfXa0r1M78NXRoLW3xvFCQ5S2ytLZx31e8lYXIztxZQ3DoBjAc/%0AoI1ItqOPYupbB6XtuY01NXPfN2KUtTSMI9qavo/qXGuYfPjlNYYSNBZTklTmp/rLGAs5QaQzQTrb%0AqH7lXAgpkEoSyZ6V9deuQYgRlO7M5pKFrRNiIJVCCIl9jyg0yTfwuEgzj+qy3WwKFgEyS8qEWsu0%0AGqufrXWwkOszLwxrjSmWEJ7AmlRBp37e5VpT1NqiMp10q3m0En/ZJ8Dlue5tgFBP6q1MmpR+lGud%0Az2c5j5zvz1cHl57OI6CmqKaabHokFDcAqSkhWg051HCGxgA9GNNN+nz0RCDMRG0NMclQYAsbt5t4%0AVllrOJ/OwjDMSdQ4zsqAqQH4T+BiW0/W2H4t2577vGZUHfr2rwp4pZL6dWjrr7H2c2Va5dTi5dsw%0A6djTn3uIPiRW/78Eob8NQEhpcJPFYChRY5WDqNi1Ie3SoJQkjYvGyKS2FgNy4yU6XAuBXy5w0SQ0%0A2RqhjLeFngoxbZI0sWyU2wO7TFyzQ1mLtg6XDYSCVTAaiw0GQibtmXVdwMD5dEYbKEo23TVt5CER%0ASsAqAxb2sJG2iIoFXQw5FNa7uKrPZuH92wfvLx8SvZtlAn25XLHaMLqBfRXQBad5ub4RdWLLO1lJ%0A8ktRRaaAKmOsA6WJ4Z0vv31FKXh5vfDLz584nz4hc6aC8RY9OIKOFAN4Q9GQrUwex8mKDnZPxPuO%0A2RU5Rxa9kYo0jSlE4i7U25Lq5LdkohEKpNEGi8UZj7eey3Th08snFLDvgcd6Z73P5BB4uZz543/4%0AI3/8439EZfjT//gT7+/v/Okf/8T311f++uUL27qRQuKxPPif//Q/uZ4lcSTugdPpLAXCvFDWTNx2%0AchCmiz05LAZTJx8pZtawiS4euuGiRIoPzOvGfQmkZFDWg/WsYSYpg5tOhKyYv78zzzOfP38mpIyq%0Aeng/TBVc0CglmmBTCimDNp49JOblg1ySeGokSXRyk8e7AWscFMU0nqQJyNKEPeYVayPOeaZJS0qR%0AsahKHV+3TVDtWpQqrclP2tQ6C6DpgY+CX67JY56ZHw+hvVsxsEOpfjis68bXb9+wTswfU8o90hpU%0AfU0lxWhF25+NAptxrjjnZ7786xe+ffvK/Hgw+pHZzZIKUQ1YGwVXaynodNbEtHd0vMVTtzhZYR6o%0AHzbDZynSvu9YI4eMNhK3/myCBzKBVtPEOouxZMlZ4manCTs4lprc1prAZtTXPqM0BgJYOT/2126H%0ArbApJM1DioLQGwpJcjEobD2822Ssyb0kilNV7bs0jomcq6/U5cLjcWNeZtZ1qwWZTFKaH0hjqjQJ%0AgKw1md6XlA9vKARAphhhWyqF941FII1haakmHLry58/7zDKQxtP3dJDnSdzzBPC5CWsTXgEZB6Zh%0AOqZoOUGMYIX9oisb0ZZMyYdBZswJykGX7fr0DtztLOsmso4k0/3GLFRFjEXbe5bioRD22MEg6xy+%0AGs1qLRK2VohKIywFeTP0d86jLTweD37//XfWdeV8PvP6emWqzDAB8BI6CdU3hMDaTMWLNMvrtv4Q%0AI12qrFRpTQg1Ia2mmRXdJmemysQCFPHDmkZJBnJ1stjpy7UAa5+tFVZNotbBVG1qGyYUdoX64e/b%0A/pKTaPu9qya7SomUDBnQNFNlbUxP5pDnSf0A/rbJrTHV40UrvPEU51BGEbaNUg4/slyooI6TiXIt%0ABLO8QPXV09SYuErRbvVB6nTtdn+trV5L5seJXQqp0sRlra/ryr6KIW5KqUp+DgApbHv1KJAIYT94%0ArD38+cRzQD/5vBmG4WBKjuPI7Xbj/f2dbROpk3hjiNTN++oFWNlirYmR50xVSV+7xodE4BmYPoAB%0ASCnU5kJqgCZfEzZLS3YyHdyTn2UpMRPCzrpKNLqxuoM1bb9taWfixbWzbQHxVXU45zmf6/tH2Gdh%0Aj+Qcqtlq6tP2EHaJE67Nf0wi7xoGR64pWcZqjBU50TSNgCIXGSq2NfO8n5UKZre9qDU1DbwZx5Hz%0A+YoxJ/HPejLnfmbW5Zx6CtdewfYmfWhm1o3V1M6uZs4eq6RQGsqx+kjEDqhaJ+lCzTujsUNyKSyr%0AeHShDqluAx3aazWZX3vGWvMRs/i7GIxI14cjrWffA0EpkfvEIE1m2787C6fIoDIJa+3xWAh7FKDY%0AWq6XV2hSNWP49vU7+x6Zl7XLK4yxPOa17n/C8nJu4HQecc7WM05SwfzgGCcBGV9fXzr7tN2Tnrqj%0AJPSk1whJ1miIu/hiPg12WmJgVOLdlrPh/nGvrysGzNY49FDDKZRIv6dxYjidBLjd9w4uPctSDnZv%0A7tHzDURp4H2LpQcYppHr9aWyj2ce88yf//xn1nXl80+/dLbFXoHVEMWgHArWygD8dvsgpchjnsml%0AcDqf+Pb9G3/98oWUMpfzlfN0QcIYHEoLUOPqunfVB6gNbrQ2PflK5ca1OhLBvPcdCG/1wLPMUbyv%0AqIbAQ2cAKXWktcpeo/vwLufMvMyydykxC6ZeqxyfhmZt365+qI/HQwaDZ/Gx0aYG5dTnvtUdQB8Q%0AHT4zz/WdpPMaYwSQivFQzddhUn/vYSMhXnWDE09D3VI7c+nnii+yl4mEq1TadjNCLh20lvcnQCwF%0AYSfm5mloKKn01LR23rRrLWB4G1xZvLZSjxQBmlodJszG5mVmKEmBSl1W1+pqMQjJYnjM/woEPdeZ%0AzzWw3J/jzw7GogyhdJXJlqca8gAQTR/KFI73086xtm62fSPl2P+drXWr1lrCpUBAES01sKsWBe0Z%0AKoDShZJ3FCLVl5TuxGBHTpczL29v+HHg8RCQ6PgZFl0OKWBnzNdnYE8/emMJ20pXX8cDEOqgEnIN%0AO1hXr3NobHzbzKZb36Oe+o0mD/8xFOZ5n/8/ff1NAEJGa87nExpFTgqLg2xQSvx8jNNkVdDWYdxE%0AKXt9CDPKFOzombwnrjNp3bFAUgnrLaX6SqAMJUFSOyRFjiJPi5WiF5PEmRtryHHHWI1F4ZLHxszj%0AsfK4RfYtMFNItwgAACAASURBVE0jo/Jiauek8ZicI4+ewTnSVogpEFJivj0wweKNR2lL2IuY+a2K%0A9y93/in+s0zM5zu32w2lC8P1inGWNWw8lhlnRk5uRLsCRQpb0bRmtI5oUzDKs8WNGAuP20aJGasd%0A9hfHaTxzu3/n/fYNdxq4uivjeUKPlqgKiSx6XCMblTGW83hlWe+UNaGSgm2jLAmWxJAVxnqGURGt%0AJhdDKRqnLTYbvHYQYb3N7PNGWiInOwrCnTTX8QLnyNmOXM5nfv30C2/nV3LKfHr9ibBGHh93lpsw%0ACH7+9LNMQuaFuEf++Z/+mcv5Qg6R+fFAIxNXiSSkm9yOp4nT+Yy1hhw2ShQDva1OyicjyQOhQNgi%0AS8gkpRguI/76QtSaoDTX1898+vyZXBT/+uUrIQQ+//wH/HDGaEOICWqjaJ1Ha5kMjFiskY1vqwVC%0ADIHmAK/IqLKRgmyzMn2RRD3jDMMkdGpAQAHr63RQ4a3DG82wjvChWPcdatMk6WKJHAsWWSek2J+3%0AZt4858z9MRNCJBUxc8ckbAUpYhRk+6//8hdSKZxrKosbPOfzhVLg9fWN03Rm2dY+lVA19ru+mhwG%0ASpND5tu3byKN8p46d6if14q/VGWX5BxBld4cl5RJIVLI5GjQw4A3nqA3qBOGJpNqLlF7TEQKFN0P%0AmNbkal2LvZJ7E5VzIpaIUuI7db6cBfwaPXZbCCEy2BofG9u03cnGi8TUizmy3N12YDVNrNFigElJ%0ArMuDFAP6fOkTeWtlUm+M4nyekKSjFSEZyWcLYSelWBs9mSiGkPovWSuHNrkUKFqawZzB2kTFnQQU%0A9Q7CjvGOYRzQ1ctC50yhSSsHWjVSSsYUTVYKY6RpGoahTzifi7tm5LjH2CPaAbbqkUJly7VEqi5P%0AsbZ6EUmh0BLx4h6JFKINFXCS/XocBkKVrjSpmrUGpS0p7uQM4+mCM5o97JQ9EAvEAto6Ttcrn376%0AmdM0oZViGLwA/tYJdVoptLVsqzQZ58uLNJIN0CpHAbTtOyjF5eWK856wCyi01SL/Pj8EHNFKmEC5%0A4JywLawVkFU07zvfvn3r4F5rIh6PmRwP5kEwjV1w+GdQCrEUjDIYZeXsVBrrLadh7IBQqYWt+P1o%0A3DBitCZmUKWQSQzeorTCDQOmFVhUoIZCqoW4y9J4tvufc8YNAiaeLxPGCitDZ5ksAgxas2wbRRWc%0AOUAnIeMIS6EVj9bUmFjrDqNla3HWMBdZm0ZptrCyrRslZ5wz+NMogETKbFGkE+M4iNyxGpk3j4Jt%0A2+rk1rCnHWXBKY12Bm0FjEVJkeW1J6aN03RCIRKadV66BEQDoUucxFD2oJ8XYTyRyfFoNkrJzNsq%0AhWisQFkDXpRmHE+ASKrkvcjk+Bnc2badtES8P1g43nh0UZAUqSTxbTOOHDKlnv8FakFbiHugmOo5%0AkJOcjevCtoovxzRNFCtFuipAEmYJIJPXmFg7I88wTiOQ2dadVBTGzSjj8X4Qqdf2v5pwx5iwhgr6%0Aakpd41lBVmJQGnOU1MN2nlawJcVMULF7bhktvooN8FmWhZwy0+Q5TaduHG+tlUHAMIovWQWx7/cb%0A0zBitSHEgELW6/V6BTS3+41URFamtEI7W+OGE24UZuRhCnoAn4152UFGK0DrsG3CjEwJ7wdOw1mY%0A3UVzLwI2JpMhSRhAAUqUBMgUMkkVQpxpDKrGEGqMzB8HNqY3hAJMIMOo3H4vzX8D0qW+qnKHJHs3%0AMWK1sDtKyRStWdaNohTGHEmRLdHQGkOpUr7HurEuu3gLFWEhhOVB/PZdQI4UGKeJX//wMyOGeQ0s%0A80NYhSlCyWIA6x2Ds9XMXsJXrDWM3nXgUtiWSprZvGMrQBTiJsBmlhojRxk4uculGpzramws/n/W%0AGMga8KSkmWMkJEXeAsoGUo5s2wOlEyHKv59OA6XIGtQGTueJ02nEOmnspulIQrXWMi9iFXC5XLi+%0AvqKUxn5/F3+obef944PL9ZXz5SJsUOOwVu6Lt5JcmWLi9fMnXl+vEhXvHeu2UYCwR5zxTIPncrmQ%0Ak9hNKG2wVkDrokR6ojCkWABdWWorpzxgjCeGg03XGuEW1NEa7YO9I/9ftKpGw6oCwC1dVZr+fY+1%0A7tW9Dt22AzCUWknkwzGEniyai8LWIZn1jn3b2XYxC1dWoY0CNQowUWPKM6WCq0qkon7AOFtlwyOp%0As/EjtslHtdRouQ77YsxQZWDyvUl6KQxGOZyVkAKjrBieV4P6LSUxlTZWvKZKwRknrJLKys8lVfmP%0AKEBSziQEpEgJslYYNFpblC7Yul5LEdm+0i2OAkD6O9nZm4n+1v2QGlggQHwtENXB2CmlBXLsqJK7%0AYqGUxvyte1kdWDXA2Ff/Qrl2jeYrvUGMCYX09/I9pu8DMnzNorR5YtQoK96pwbpq02HrcEmkms1w%0ATBhNhRxlCAuyD4Vtx9aE4sNHT6SS58uFwWrxVR1WNOLx+fb6yq+//opznlwi//Of/pnffvvC6EYJ%0AMlG6KweaR6qxIruUP9sq1uHqkNUjpVohlUyK1VtPHV5vrZcKOVGJ+TK8U9K3eOPIqRA5TKNlyiUM%0ARVXXTDOv/rdstv/d198GIGQNl+tFKP5bwignjJoEoUTsYFFJJsDWWXTRwrR4avJkMhxFC63ADgac%0AhdF3t3hiERaRiqgoSWKDNQzK4bCYIkk2uihJZkkQ9pW4ZMIa+favX1nuC8PgSetnfvrlM/akiFkK%0AKJkgCtV033biJmDTtkRefn4jx8z3398lWvwM33774Ld//UYpmWVdWNaZ83XiP/2n/8T1cuXy+sJp%0AubOmnWXfsKb6OaSE0WJipqpWFUSO8PXLV/KScaPhNJ2xZmBZVt7fP/h++8CuhmILZrRMk0fHTCqi%0AmUUVxtOAMYWkAjFtxB3iksmPTF4KaoOTHhmvI/6nCW1GMANFKeZ5JqYkzZAyfPvrV7kXxmK9wxuL%0AURaTNdfhREkRo0Bnxfz9gbWO83Dil8+/CJ3diClnM0u8v3+wLAtOW0qdoikU5/NZAIpa7Ch9RDxb%0AZ9nDzhYjuUhKjDRZin1PbBFcAmUdaMPl0yd+/ulX/u6PfySmwiXCRWmZbKnM66dfgML5+okQC1Fn%0AwhbZNpn6l6LZQ0FtiZrhRCmaHJuhrRRuRkti0boKLRHAGIfzYy0KSp8+KaVR2hBCJqqCNwa0TB9O%0A553pdGJeV2pIX6V45p4EFHOsk9TSGTilFB6zxDmWygCIKWFyZtAG7yyPZeUxz7zfb5zOZy5XAYSs%0AcxREJ369XtHGEO6hy860Vv1wKE3zW+US27ZxPl/EP6iys6bT1BlCSityEuM8aLGNEi0uoI7uMhXx%0ACUkM45G6sa5712B770nxKUGBIwUHJMpe12lKmx41c+hGvzctihmZ4vepUj1Eta4/v/75IW2T09QY%0AjfcjzhnCELjfb8zzUhklG/Mie41zQz+cBGTxGOOq58PeP+++B1IKvVD99u2bAHpPCQRyuAsIEGIk%0AqSNFB+gSM6M1gx86I+TlcmWqppEpF1Iu3eg5tGlVOSY+1kqMcitkn+VXBzsl9jj2No1v3kFaa8Zp%0A6v/mxy9VfVHmSs+26EH199D9bgDthCnxnPZzOp36dL4BVQrQKXdJyjhOBBMZxhNuHBlPJwbvOE+S%0ATrJVIEerCoxdxvqcGpQ1DFqz7hspxC7rFO+FIqwzJUDcOs+dGTSdL7y8vBBj5NvX78S0d6mAxLXr%0Afp9LkWdJaPymF9wb4k/TrvseBYjVpk5PEelOa4CdcxhlSDGKX1D118lZzkqlNdo6rE/dXFpYjwPW%0Ae5x1Erlan29VDsPxwXsBxY1ID6Zx7ElMqUSc9wz193GR51qVg5Gi9HHfG8W5NPZaKX2tyXPkRe72%0ANPkrObPbBpIabDYk2xoYmSgCKKMYzFBp/JapMjQKwlgJIXSpagiBx+NGCAe77VnCKmb/E+eLrNPH%0A48G27yInMbZ//nVZqums7SyOBmadTuKl15LE0FLfrPvO/HgQU2CcRoaxRtZbR3Cx76Htq03GY9z5%0A+HhnWSToQqnM+XTm9fUVPYrHwulk+/fnRN1jBYg02lD04Y2ELjXEINWo8Zl93ytIcuwnzUS+exyU%0Awh5ib6SqzVFlaSju9zv7Hogx8+nTpwrEV2PNSn0XI+9QWV4K50xn3sneXY2frQXL034eOosJDgPR%0Ads60Z6ZJ8bwTSWuMkfv9jlKq73/959edvO2/8+OOVjVJsX5mYyzDKCBSygljJf1Q5UwDZbz3GG37%0AWdP26W6y7hzDJGd/mibOUZiDTZacKjtRZBVKmkh/yFyan534wAjbsEVU55yZqwF2Z+/lXL2a1v5e%0A2vVvDbdz4suxNmllyvX8qWmZk+97+r4seOe6X8vtfmfd1v4s3G43wr72/claI4m2m8S+lyLR7lIH%0AmC6fXteFeVkqqDUTo0h6FRlrpOlNORNi4DHPIksJETd4dNKEFBnGUWTMtW6YVwEWGuC3bhvFSCJn%0AiIG0B0pxPzBerDbSWFa2XamyyJQS2hqm8UwqsbJ/FdZqHo8HOZZei7Sz1DnHp09v2Dpcavf/WUby%0AWR3myiHstECoaZrwowyLhNnuuL684IepgzK32w1tDG9vb/z9H//IOFT5Wb3/oJimU0/0G4aBfRNG%0A6ryuchYY26+XSP8rgycEtn2DnPAuEfYW935IL9s5Mc/zDyd6AycbMNqSrJpvY5Pr91COCpo2QE48%0AI/ej56vD/PM4VQNr2Qum08T15cq+73z58oVvH9+lJxqqf2WUoU0ulTlTZaDtl1Kqno8CcDaGZ0zC%0AdGuMlthZkdUjsqZ2Wiv+tCmVzgDrLKNS2NatM/bG8YTxpj6DwvhRRiPyX1EyWO8YB4/RbVgEe976%0A+YXWIsuudY9zjq2m3zZfxVTrtoQQMOiy2Nzfc99LUu1dlKqgxcHsUSAJoDlT3BElH54kuNr9eD2F%0Axay6zLWd9Y3JpeCHYVADqlv/kFNGmSNQxirpV9Z1ZU+iSkDJnhKr9DiXIsOcatbcPlf3DWqJz7Xe%0AfzweEhY0eGFpacUwjLxcX4kxMgwjpTIbDYbT6czptNTBsurnm1LNc1OMnBtr7GDmJFIyQJJ7nCQZ%0ADxDQ0Bx903NJ3EC3mGWa216zPXdNRt3OvJT+TWiFPlQN/97X3wQgpLTGTQMlViooTpC+rFBJJt57%0AWAlhQ6mMcQqVFG/nS49cTzmSrMZeBqw3aGdgcBRnBV3NCC1d1+LDKHCKkz8xaseUNTrJBu20kvFx%0AAeMsu9p5LA+W24P5fWWzi1ATjWFKE8lEso4YKwtC9vVEThtWK0L1bQgpVEoqxJDZlztfv0qjkHJi%0ACwuXlzO//vIr/Por15crr9sbzLeK5lZjLq0gZ3TRxJBY0k5IG99/+5377QM/Wd7eXnh7fQEK87yw%0ArBLduO072nq8O1Gyk2mtlkSLKQ2M0WNiIZYJpRJrXtgjjGUSRH+0/Pz2C798/oXTeCFrR9YiCXq/%0AfbBvuxhEAvf5QUwJO1phFcSCyorBDkzOM9gW0xspGQY7YK+W6yTAg1aGdX2glKD1o/Ys01Jd8w15%0AEkNc2aBtTywp6PrgVES9G4xWw00tk/9l2dhjFLDjdeTt7SdePv/Kr7/+HW+ffuLbxw30iKk09lIK%0AfpAN93w+sW07SmeWZeV2uxEz7LG594sHlRQBdVGo0qOAjdFoFGmvsjJtcHVimlNBGTGaRQLG0bX5%0AclZTcJhsGOzAeJpw44ip3kPaGFSJkITxlar3hrEGhTRWkAWYyrFKlhx71TBTX8sNnnEc+rX/6fNn%0Afvr8hh/GCkQqrBdJxrYfJtKlNNDJkZMUBqUU8TUK4jMj/kXXvvEPFZDIUQzKJb2nGncmYb7kUuS+%0At2Kg0u1lc2+aWernO9goz9T4VmA1ijbQtc7PCHorkBuNtDUZxhhyCJLq0CQCAPkwCDWV4toOf5RC%0AQuVNjfB1FMQEP4eE0pJYZ8yxFZcC2yZN3bKspCRHqZgTglJHrPLtduvvuV3H1khrdbBuYjzeY8mF%0Afd36959GYe+N48inT58AYU7ue6hSW7l3KSeZzMeDyvxv6ahdOvF02LbDvt2Ddjg20OgZrHueKKYo%0AxYhIChugFARwD1ttruRehpAq0BYZp4GhjL3QacVHAz2bVKmxuHpR6iy2ypJaYR1CYHQjp9NJ/E/8%0A4ZfQQClT47Ub2BryYRqrn/6ulMLb2xuXy4Xb7YP77YYmSzT9KOykuAdUQVgKtTHNpkZ/V3ZMSyVp%0AkjYbZO205kujjmm8lvXvjO0Mgead0MAzb4XReLLnvnZSOaShwzAQwlFQlFLBgpTwTlLxlBeAcGie%0AKcCLfa2x74Zt23jkTAxSwNlJ7o83VkIMGnCjqlxVq57Q81zItHuac+6m1bLmpInMJfefkWsDG0Jk%0AqGylEIKYftb32j5vK9oa4PJ4SFCAsECOuNq2Z3nveXn9xPv9zvfbB2vYGb3n8iJn1+3jJiBKjAKq%0AjQMjBZ8HBuf7emggBhW8X5el/jtpWr3z/ewf7MD1dGbyQ1+7LcL499+/sC0rH9/fSSkIw0Eb0umE%0APh1pJTlDDJG97s1iJhxxToAN5+iGnuPpJPtvkrjjmDMOCZsqWoHRMg2uJv8N4DD7Vtdu6eu00deb%0A59A833sc9fHcy8S4SQ/EhPZU/13u4FlrqsfxiI1vjVdjp7X9t+3rz4af3vsKSjUzV479Gnrz234/%0AjmN/7zlF9m09vD46+O16Y6KUAJUxi7+PLu0sckBjozY/HoN1ws5zbqg/D5wTds62rd3LZAs7e00g%0AbKCMqv6axtnKYpNzK8f8lFBXftiD89N59XxWNgmzMRVENnJuPANJ7bo0oKSBSyklSr0OMSW2dZVk%0APkTq/f7+Tkk1ubHKOsIeud0ehJBwdsAPE5frwPnywsvrG1+//V5BzgePZWbdV5Zl4X77YBgswyhD%0AxqQKKQgjX2lFSZnJarZ942N+dE81BT2RNFdwRQCBBlAJOzirTCqRmHb2sNWzN7PHwLZuUMVCOcn6%0AugxnxNZCwDhjLNZ51mpm3p7xcRy73875fO6ywWcJTNvvptOJj48PfvvtK9/f39mCeAl553n79Bnv%0AJBjEevGnOp9roMwuageXAqeLJGxpazldrpgOuITKKpRUq/XjA+8H5m0j7FXqMgqLsD0/MWWskecw%0AhkzSCeyPZ3p7/6mCke0ztRqsDyOrnHlfl359YgVAG5jUft6zoX2rG9rrpSC1RTD2B9lmk6wNw8Bt%0AfmAeN5Z1xc7iI3fqxsbVckArrHLVs6qGC1SZf36S+jQjbYBQ9v48aK1FOteaeahskcS2Lf1ZLaWw%0Ab0eqloBex74kgLokYT+bvRhjKmhlGFpNU2Xa4qOjUFZB1lgrz3ApripIdGUzZ9ZV5MVKFWlHlEKM%0AwoW1JMl2h6yvgWbtKyUBpAVjEALGc90Wc5JhT0mkHClqwI+eYZI6s0nTn9n6JUvCZ3sGpIZvZ22V%0AztUaUuoVix09ihr4Emq6ZKk+t3sd5FrLeXyRa1vv2bbVBECa2b5mjzJEnte914R7iajG7KnP7rJt%0AfNzv/Z7nnLF1vcScRUZaWajSbgh99gdJXmnm2wVd712MUUIBjOn7dzv/2nV4XgttvTl3GLhLLRrx%0A/mBstT9vjLrnvfvf+/qbAIRyzuK1YMUM0GmHKYYSFcFF1nlhmVehtmktF1CBTnKx9hDY8gqm4M4D%0AZvIoZ8EZohKJjE7iMG+yZl1EcmGMwRWD3QvqLs39MGnwmi0ENJbz6UReM8u6ss0rJQigs9wXvvz1%0AN077CXsyuEFjnMbWX+NksaUwnE68/v2vODUQgzRp67xxe38n7EGovPOCdZawRW75zu9//Z2Xlxf8%0AJLHHzlqUtaLvVobTdMJay7qufHx958vvX7g9PpjnO6pofv27z5KmoRTLslJItdgbBMndCustkMND%0A/AyGgdPJkfbI7/vvbLeF9AjkR4QZfJDD4edffuUPn/8D//D3/8BpPPH9/caXr9947LNoYGMWzX+Q%0ASLfRj1WvacWkcAtsQeJ3rVaYKJM2W6wU8hm89TgNVls5cFNd8ASMMkxepvRtiqy1sAessf3wyQVM%0AnXRmhP0Ut40SIypI4zydJEbcjyPT6YyylmUL3JeVlOExryhEox5zYd0TWoNzI95bQpCkNeedRExq%0ATUqwLDtQGCYBTnJLbMrildBiJEtJNVZbUlYkqUi0rUUjE+MnvxaLqkWkGGanJDRSbT1o8XzRaJnQ%0AKX+wLqrXEEo28vv9xsfH9zp1GPp0YhiESSfgyWGI+fL6wuly5e3trctUxnFims5Y65jnuWuvAZq5%0AcPPIATEjjkUYHNM0VY107qkbKWWZpg2VDaANOZWaViYbtbcO5+wPe0b7GbrGNQ7DwOvrK9Ya8ap6%0APMDofog/NwjSTOvD1PNpGiZNJqzLAloYedpo/CDGikklYTDUIrPkgxWj9CHxyEWMfoVCKofg6CfS%0AmAn7B/MijcVQ5W+pHawhiCGw1uwhihGgNmhnq1SMfi8aY6H5hUjzKAdE0qmDPrfbg30XZsk0Try9%0AvkmBZgwlZfElWVeskeSH3qTV67yHILG+zvxQ+LXJ3rIsvelq91VriZ9VWvfJ9TCOXC7XfjjG6j2V%0Anw5BGY0IqJG6XE4GB0Y5TM7olOuEJXdfDQFfdJ8w33mIdKyeqPOy8O3rV76/f2edBRwZK5MnBCn2%0ANaqzZISloEk5sawr2miup6maYs8ysU4R66QJjbXJakbWoLCuxtmPIykmbJ0SXy5Xwrajyby9vnG9%0AXtnWjcdjRgGnk+zxIQSSyjhnuwRIns/C/Ji7T40k0gmbksIRI79V3wIjk1BThNodY0JXwDOXgi7y%0A/PjBsy4r9zrhn05TB7/aWjNGDHFjkDj4lBLk8gP7AA4pjDD/hBHpnRjkeuerXLN6IEWJQjfWVPp7%0ABYjNEQUeQujJgNu2sVU5lhRhhojIfpx15CwM0pTkWW0Nw7yKT9jlchGDUsRcdPBejJyzRMgPw8Ay%0Azzzud3nf3jM24LqyK7b6nFnneHt7YxwFOJRnqOC869ellCINXCvmgzDnZO+hezVorcWYWjdPESmY%0AExEz6Noo6SeGmDQGl8uVP5SCc5Ztmzmfz7y9vTIM09PzaMjp8G7oE+tNvOGa4XMDSMfTqQO74zSS%0AUq4Gx6ZLJNtU92jWhHl4mkasNZwv53o/IkMFEGIQOVdOiW3d5PNV5iDlkFO1/aw1rw3YPYpiaeLm%0AeRFPJW34/PmlsgJbAd7Yh9LUS9xsY2SYDopO09Sb0MZE+tGPobEUdsIeeP/4kHOhsgX2fZemzR1+%0AbSlmtrwJOy8VrFXdRHXbJKHVGoupPjfNgw8l7JOCPLfaeGwRk3ilNel2q2dFqu+1Ns/VX2fbBBjV%0A5vABa8/Pc/PeGCvt7wRgT3U/jOx7JFQvI+89zvpunt3B6vqz3DDIvlubdPFEkbPIGMvlcmWdxSQ5%0A1fexbztaO8YqicuVBZRq7fHLL3/g+vLCui6UIvuZdTeUgnV5CICg9h88gxoAWUphXtc+bF22VVib%0AJeGcyJCWeZZBWQW3ZaAmJsaqwLqt5JTEE9N61mWrrAvxO3G+np9FvLJSSVhnZThda5Nt2StAIkli%0A7V40QOjYJw/WREvVnKYTnz+DMob3j3eWeeW+3Qn1WdXacmqy9rqeY8qcThO5CGj87ds3nPOM00jJ%0AhXkR6ae10ijvu8j2Xq5XWR/lkO2UJKENYd/lnKuMwZQSqoipteIJhKxDs8YMbntJA1kaMCTAKDUI%0A4NE99Noz3dZU3xM4Bnu+hkzk1BKrhLH4mB+Mg7Cd5R4kYpL65+X1ha/fvjKvC/ouUlDnB1QKIiHf%0AZP9te5PsDwLOxgrGDsPQ9+/H4yGssnTsDSofSVuoH8MHngdoMRzhIe0aHEbvcu8L4ndVitSd8r2F%0AaRq7bNtY02u0XFK1W8k9IOZ5UNekccYYkdzW9ynPsSXUeyXPdAWE0OIVVMNIDsmfmN1TiiQcl8OX%0AqTGYYh0oNel3eloXbf13hmRMHbh+BgAby71dA6lp5X41YHUcR3mt5otmDTolNDLAaelfo6pSsXof%0AtDmSARtzst23dd9wWtIIyxMbMKZYAURJFWsgXoiRFIW1Y0yT3lUmtILGeJV1LP5bpYB31ejeVTDT%0A+Q4aytlcvboaTUgJW9xoizFSG7SarDG3Wp0m7/tYj40ldABS/+evvwlAKKXMsm7Yk8d6hzMDJiuS%0AE9nLFjb2KM0ZNaZZJbDFonHgFNpYtFOUwRIcwiLyEqdus8i/3F5gj+ho0RmsMdikSLeNR9zhDu7F%0AY08S4a40PLaZ928fLOtOCgJCOGex2pC2wPx+xwSDGzXDyWPNhPOO8WIZ30Y+TZ+Z1Bvff7/hbcEb%0Ax9f8ne+/f5NEkwS6VBqtcWgU62Pl62/fsKPh/f7OY1sYLxPT5cygDWnP3L5/5/cvX/jtt7/y/vFO%0AjBHnDaeXketJkh1KlqLCjZ4TV3IuuBA5T1c+X36m5MzHx53H+x30xlreWT8e5DUyMDCpkU/TGz//%0A+jMv/oXJnni9fOIyXnncHsxff+P+bWYrgVT9WApABuMMzrpa4NfmWElMdEpRiiCtIcsi1zqjisYo%0AiZaMe6bkgjcDRWdI4tPhzDFZLUm2rKwyRR9GtqoUsEfq1OAs0ziwf/qEMcJQOV3OUtSiiKUwrzvo%0AHe1GUtakrNDG4bQlbjupCJiHNqRSwYOiUKmANozjCefFSFL8LaRR2zcBNVAQ9u2JgporIw6sFRJg%0ASqXSBi10k7Aia9gPuFGKbKWkSMjAniR96P541APT/UCRLMhG0rS/y/ogpciYRowGbyThTNXNyRiR%0AC0DGesv19YrCYK1cd2O1GJhOIyUr1mVhC6ECXvFgGERprlAChoVdktXaBDenhLKekhC/rW0n1zQj%0Apw172Fgecy+SvfWIrlziraVQNzgvvj0/TvkVqVJYz+cT1vgfGqBnNlCMsTeZz40SSd53UdIwm5oU%0Akyrw90LnxwAAIABJREFU1SQDz18FxbJt5KJRutI6S50YFSi5UlH9yOUsckKtNVY7Ujyo0zFGkS54%0AIz4w+piutfuq6iH39vYmr/30uVocdcUDadRfaw3TNPDycuVyulbwIzLPsxxYuXA+3SQ9o5rFUkqP%0AMdf1EG/vAw4jxU6d1j+moeWcMUrVhBoBNMWTQmKT1y30g+152q6UpZRADqLPl1C0yrzJR1pVA4+8%0AHzhfrzSad865pnYdB+2yLnzcb8wVvPr86ROfPn3qzSn1c6PEuH3QhzwppUSpjdKyiJQspiz+ATqL%0A51IWLx5b3xPqiOzW9scklmEY0IhfyzBMGO1QKta9UGSGcp01OqUjYbDe/1jEVDen0i6B7IdR9tiS%0AxHMphUTyWYAjreQMBaxTVZ4pRU8r2rU1Mt2s654Klu37Lt4ybZqNFOkpH8waZfTh/4OYEodAZ/Pk%0AJyZeqhNhXZOwVBG2nbMWY734XPx/zL3JkhzZkSV67mhm7h4TMpNZZKe0dO/f/3/IW7xFSU/VQrKa%0AhUQCCB9suNNbHNVrFlmsXjNEIGCCQIS72x1Uj56hHOnse+Oq627bti7JUkmZEb28Goo3AYSMl8lb%0AQzea9uJz4PQ80OdTCr0AxeuBH7ScY9o4Gwc/Eez0AtZN0oyqlE4n5YtIJPukMBc87pRgGfHBUmp9%0AETN30wxyos8KYLr0kXvffmieCIxHvL19ovwjzZimUcAHJ3RyJ/Lj3WRdJabHqefR64OMR8+UoXHY%0AhwxAB01ut1uXJvGMYNLrEAITk84npJywZgJtl9MJ20o5JA3tC0pKbDxh4WwSAM2glAU5tw7GkOXY%0ApCmxwpZ0UCNqSibOiDEe/Jp2BkZrKk3zGAb7785NXVfHc10ZRHqvwTAiXUGzANsNYRmgQJCuVisM%0AC06dlc4/TZQKrmmjUXZr8NiNUsdxpJ8eyMILceivh80f8JgXeHl227bBoHQjazZk9Jo7Mtr6vXyQ%0A4ujZdpSwsWnRz2ZnGJDBYOXI5fs53qNBGI5sfHcfsNoAZywuT8/YtoTH+zv3UuEgzLgAFyN8HFBh%0AcJtnLCkJC/sMYxzOl2dYy6YsxAHjNOFx+4aUCPiklMRXy3QAT+uGUgq+fPmCdV3x888/4+V8Icu0%0AsskGnLAePoYi5FKQCtOqvAuIviBtBVtKvBMF3IR3Il+ZUVGRkhVGkjCznbJ+aPKqtQqZI+nDMzrK%0AZBjqQYDrpbE5jIEGyRWmN8ireAJZq0bIrddqPC8LGjJ84B1etZSulcnAlrXq7T7Ta07AjS0V1g+t%0AYV0T1m2B947qhEYm3zwvvR/Tpl4ll7qvdA/pPooxwkmqlu5PLpU9eVX/TGVVKmG2zvbPtTX2NjF4%0AeFnDIXqE6Bk0kBNSSQiBdiSpZjxmgnIhcvg5jBPCELvHZymFgT7CCKSHF+uHt7c3PF8uHUDY1q0P%0AI4wxHRBSlr4Le8pTzvt7rPKZqA1GlAE3/6142pYEl7lefPNY04Z5Fn828WdS0CfLkMTK+VVThU0f%0AI9ZrreLr6VHQ9vrReQ4JDute979YGvXXrc8xpYRBWGkaEOEs65yGJvHn8hzlvluWpX9OepbsZw7D%0AALatftgHrB+FAZb2gVQDlQLjOPWaVN8fP3uD6D1C8CipwmgdAElaE3ap+x17nfJzSZB1EuPuHHxk%0A7WrLHu5Q1w1b4llcKvsz58gwrGUHQPn9N2xpwzw/+uCBKZi7RO925yBHeyN9PjuDvnbGNj+fPVWs%0An+cxoMutxcdq31MGLGP2Pfkfff1DAEIcibAASi3DeIvaLErJqChotqJYRV8bCkh9i9EjnBym84gW%0ALaqtoCKvwAQLN0T4YUQ0AT4bmMeGfF/hs4etFsF5eAts84r1tiC7BPvVI14mMoxgMT82XL/ekG7i%0A6RAMQvSI0QOebuDpsdCzt424TAMGN+Dp/IT/9Ic/4dPlB/zv//6vuN9viC7g6ekFyA3371c80o16%0AcGtRhV0TQ8S2Jnz5/AXFZLw/rngsD4yXE3746Ud453G73fDr5y94/+0blseC5hrCxeH1+QlPzxdG%0Ar9NtEjZILKS1yPmE4grent7wy49/pITnXnG9vmNZH8ibAbaMwQ14O7/hh6cf8MuPv+BPP/4JvgV8%0A//KOv/31V/yv65+RUkbODcENgBXarmxY6+mxYazpixgAamgIGyMZvY2IfhBzLWrkLTxjDjMNwnS6%0AZ41Qsa1jjHrNMM4i2AixHhN9JY1ODaTplEPLOou311cMQ8R0GjFNJ4QYsG4J1/sDt/uDRbMxOJ0v%0AMMZh2QpSqeBZbmEl7QnScBsDoHICTxmEUKoh8dzMe0fexAsA1N4aSzaOcU4mgYXGfIUXefWAFZO6%0AotIzwwnV6XSmh5Y1GCJlHlu64n6fcb3dEaNHHMOul2+lM3WW9YFlnYUl4uC9HBSNsehaSBn5BWF2%0AXbxHkdj3YRxwmib4ELBuKz2+JNpTUw6oX147Um2kmL/fb9gkNttZxuuqv4deWuvKf+d1wlr2S6JB%0AzHtBVkkDCwDnLRocast4LDOWbe0Hptii/juJ0yavrUrCkz+Ysurr8WD6nkZl0wuGfgtxGBhpKYWX%0Aft9SK2yjxLU1NqLOWgQfaTCXyDoJ3sFfzjhNo/jTBOScmNKiJpneI3qH1CqsAbw1GILvU+3aNL6Y%0A8bLHy5tFqER1ygT8fD4DAF5eXnA6neCMg2lAlUvDe8aX6mUWB/ehsNMiOadlf79S6DXQkK/BYF03%0AZGF2GFNgzHbYM/uUQptSZWgBe1SmGkZbR0t0lUPAONnvBN+YKUmGRwgRT1LczbPQsRXYgsGWEuZl%0AxbbR7+fT2yf88Y9/xPPzM7ZtxfX9ygsd3IeMvLYf5CLOOdxud3z58huGcSTYKLIjXTeMmFZArElU%0AKKRQJxOQ0pOCp+dnpiIK0EBvmnP/Pvp5HMFM3afK/AKApsxZ0GQzHwA2K8wca8mWbK12A2CmxRwK%0A/GXGmhSk8OK5wAnxuq78fIRxaKVgMc72GF8A+z6tjX4jmYmPKsNKpcCva5eR+Rg6E8oYg1wLQiBl%0AvaRd0lMr7/2a9b8lLlaKXoCx0fS8oak0atsZJy7AW99TEUOgXLpmypUbVN5pEcOA8xkwRp97QNoy%0A0pZ7OEAYRrxMEyAefjzxKfkrNsPB9olw2lJPT9nWFdtCsHtLSQri0AEcleARVOd5MaqHSeU+V5mY%0AglNsijcoNTzGsdPNvac8yWCXT1KawVQirjWVk0kxCosYB2GWmu6tpM3D8TxflqUnn7TWeG4FNo5F%0AJqXzPON+v2MYhs4mUB68DndqA6zjOtQY+m3LqPX6oYhVyj1k4r17TPG13W43vL29dcZPTzaS/XmU%0APOke0TtGAQX9u8eGVr+UAdlg+rqrDZ2xpewark8W6ZDmhyxg7HvPWAJi9TikyAjQKTprBEiaXMoF%0AtbEOohQ0wDoChepRk3JGFEawNolHIOgo39H32Frr0tDWNIlO2UXucPbQGFslMIPbfZQshAVoLIIC%0AGpageK0N3jvEOCLGkaxCQ7Z7jBO8ZwJhVvDWVFhLVr73DgER3hiCfzFiQEXwBuvygHcBznoMcWTK%0AUCFQYY2T9dHw/n7FumwYhwmnOMn5CKk9g0jDG3KpvalrrSmm34eNrWoKVkLKG7BINH1r2LZ5H1AY%0ASX9DgzN6J2sqH8Ec+pbc+tpV+R0NZQ3WLQkoSnYuzyGPcWQAg66Xbd0oSxQWHWRNNakPnHdQFiAg%0A0qdpIjhaG3LhXbrmLO+3obYMVwFrRWLYVMOkwyYy1Jdl7d5V+r2P9dCRea3DtpQSzCqm5s522fMx%0AAU8bYWUAal3Tz30rtQlqr8f0vjRWpeFZGHZMzXx6eYFxrkuBjbX4cSCjM+XcPdJCCIjjQLsSAOfT%0AJB6lZ0n+3WWWx+YdZZe0+cChdpepd28hMZG3wBhGPD8/9xpS0xpbgxheyz4LXlg0K4zhIHJdV9aR%0A/UwmI806sgs7wG0gzOk9NVgHJUYG5+rBdfR/PLJ41BqlNT2zCMbE4JDHiYC3rHt9/048hKrUiE2G%0AKbl+TLnqZ5GRBEy5D3T96JlDEC731wWp55z3/Wc3EByyIq/j+igwlqwoK31pEOC+AVQaeceQqUrF%0ARq0V1dBnyzoPazmcTznLQCjDOs+eqUE8fGliHeMoz43ndm0VeeN92Qdldj8jIKAba7RdkqsJzlrf%0A1dpQakGrRYbLAoLJsNZ5LyoCSbktBWnbwIRFK0x7+lGhf4Z//+sfAhCyxsA1h7JkzK1gMyucsUhb%0AomTEFFRHk6Y4DTiJrvw0jojTBH8e0IIhrasIcocGF0a4OCCYALvJNHVLyCUhGE7NAbqCvz8eWGuF%0Ae2wY5oQMIG8NeS4o98pkuAqEc0Q8DfCjwzA5WN+w5IZqMlATXAVGG/F2/oR/+vQLLuMF/+/X/w//%0A9uvf8NOnn/BffnjD8+mCx/sN6zyTFm/HHlUcXcDymHF73DGnGUtaUFvF9XbH7fsNFha32x3rbUFZ%0AC1/XCExPI57HF5yHkY3dRlAMpmKdV8rNYImgGodTiGjwePIjYBdU0zBEynKez8/44w//hD+8/oyf%0Ann/Cy+kVy23D7foZf/7z/8H3r+8Y4oSn5xe4YcBWZzTIBescKioLdZ0YNzJi0Dg1i2HEaRgwiSHp%0AumxY1wwvU9yuY4XQ5GRCXBr9MVROVeXw4EonxRJFJsqBsalbSvwezsJ6oVq22iNaSy0EN1pjwXI6%0AAcajtgfWNHPC0qS4aoQYvGdaQLUZZcscuWCXDrVSkTdGi6MAKPvhGnzoUrpWmIZSpMkxzaLkhky+%0AlUyfI4Zxwjid4QPNiccx4nRiItD98YANAaU2JJkoK62/NSBGj4aKOldsG/XjMXrRWY+o0uTxBeyH%0Aq5YAMUYUS7BjnCYM44gKHlKpFKScO2BXpbjR+EiVNsyPhZKwWnssaNoolwhj7JGmORcpFlv3erBO%0AJthKP640sLOWqDgNMGnkva6bmDo6FpIhSspP60ULf/aGZSYN3cDQRPHgZ9NaQzCe0jWZ3m6JUZ/T%0A6dSnRtrMaFGUM+US1llGk2pkpfOI3sOUglRp/OmsQbChy0PQKoJnupZOR6213feF7NNGyk8j8yGX%0AilIJjmkBv09idg3yNE3IorWepkmSeFjwaiGac0Zat4PpauuSsGVZCLZag1T3qWZniyig1Og1oJOT%0A43T+WGjo3laqvxbFfIs7rdVYSkutI62foLCV9KUgUx82VIOTSWBauYYlhlyn6MvKX6VWTOOIl9dX%0AvLy+wnuP6+2Gx7IAlZKYWhuCZ1Mco6QE5UKPhoUSDZ4xERAKvT5/TgF3FgWNPHfzbWMdjG1AqRjH%0AE4rzlCZi96nRdXqk39dD0abPudOL5Q6lfIdmnfpvtVE0Aghp8ce0QhYUCjCqGSMn/gNCjNhywjLv%0ACYL0ZGNzwQQnCzWgBIBcC1rJSNuGtC0ymNiju2tlkuMuGcwd2LDWIs8VwS/wMX7wScgbi2TTuH6c%0AczSxlca2VqZyKUCKxtQx3feeNEyowaUCCwQlKWEq8rMulwuen1/w7ds3fPv2Dcu8YH7M/ZmcTiec%0ATmc8nZ+QBSDbFv6dJAwCtEODJGCid0xHbKWixMjPSppxfk+eLevGtZ1zxhAixmHsAI07SGAXkcTw%0AM2T9kBIZhuOk4EtBqwbVts6iUVlKrRUxDp0totPFGK38WzZxeSP7ynmPWgpT8+ZlBwZCxLKtqDkL%0AAFWxpRVGeuTb7UbTzlKgSXoGO8uoSWFNVoc0tvLsH49HZ9Tp+66VzKtjk6tNZUoJwzDg9fW170v1%0AmdL9dTT61D2iJvDzPHcpnzbSRyaMyqVqkzPQWED2U6kVVZhvAGWfnPqTAdWw9TVKMI7v1TkOmorc%0Ap7oHjTGU8Mj+WRYB46FpRxZOg0UcAfnWAOs8vI/QfKHjOXyUZGhTewQlnDPCUq0CcNm+d1vFB0AI%0AZgfPVjEB13PRiyS0CqN3WVbAMA12W1dhPDqEMHYD436+fZDe0RJCSqSD5I21lLs84e3tE4yhufu3%0Ab99wv99xv3Minzbez5tJuH5/x3k843I+4zyEPvgyRoBF0Aj4wyASFq2CIRiWk/cmJrApkyWy5a0H%0AJwzj0L9vP3dAHw9jIExAIKWt7y/uv50VbozF+/s7UqJP4rKuIrsJHbDYmR3C7LRFBhFmr4WrDEYb%0AZTleWKoNEKkLpUGwlFuz1hEJMdAHdgT9PWgC3aQZ/hgnf9yfyhb6wGjNuf9dSGLkGKbOajv6XR0H%0AIkdGsvNMXWSCZIDx6OwPL38/58z3Jkz9IXq4xppxmiYChstMidntBud9D7bQs6a1Bu88Ygw4SUjC%0Atm2YD/I2PQ/07x/b7CMrj/tjZ2HqGeJd6EMdZX2S6WwRDAeEKXGfNMP1QnkWh6Odfe0DUxhr6ale%0ABnsdX1ulUbXsryLeqsYe6rcOHNcOwOUiHotOB/q2D80vpzNO09CHA9u2IeUszGrWTcMw9IG3etI1%0A+VlHAFGHHyQA1D5MPH62x5qnVsoDSy04n89wPnRGU1Xmr6wXgp4fTc+59hOOdaaVmtLWegDQCNhT%0AsusQ5PP2KfUht67xDmA6sdtoBUMeMGyU4K/TiJS3vrZrI3tdXwfZ8AeGmWWyLKX4ssdzEvN8+r4C%0AQJV60wBw1vDcdcC2riiGA/3gPVqryKJM0T36H339YwBCMPBFouTW1CPYrGiibbBs0EaPp9dnXJ4v%0ACJNHGDzC6FEsp5LWjkCuWB4zto2NtbUs/ArD+rCVhPt8RbR0+h5ihHGeHjC1snl8ZJTcUOcGJMBX%0AoccGizgEWG9gQ8XwNOL0HPFsT7jdr0hropFesvBbxPzrghIZmeiDwfPLGb/85z/CpIbH+xX3663r%0AkhHQpT636w335YG1bmiWwFV9VDx+ewA6zSRZAjCAtxa+WSADecmolgu75oxsMlywJAy0hiD+S8gV%0ASBk2ZYTK2MrRnuGax+BHPJ1e8f3rFet7RvnJIq8FpTVGE48rmvMo1hClhJX7jxIsY71IL+SgqRUp%0AFzRjcTpf4JzH4CiHyTlhTdScV4mwTKJDt4L+O1hUXkcSX21hxAwNYENUWwXNiAvXy+CRtkQ5njVk%0AmdWEbTOM4c4Vt9sdjwebMVKuT0DwKMUwccoH8Mzg1DR4L02ipCpFT/+U24MUvVYAmcZyYkAAK0h8%0A9hACp0ecp9GwFzs101rGJ5ZGBNkIO8m5wIPPe8zbAhcdTk8XoBSMpxOm8wXT+cQpfmvIrcIbmgna%0A4FH0MmlkmkTv4a1BSdthE2r0sTI/KpyPBPm8hTehJ4yV2mhwmRJaR7pbv3RYfJA+X0rBt2/fcL3d%0AME4TrGeR1kBK9DGBg+DD2qdDQwwY4sDG1SpNWaJL5Vk7xySUfToriUtyAc+PR/98QwiUmFUyflrT%0Aiaka4e7SAhmOybZpGIVlQTPaARqvnLb0wVTbe0v1dS5YHjNBoWHBtlLDv22rDG6kaUeDi0GMAD1a%0A8xjHAeMYCUwEh2VJSInMKDalLB6MhUwsLE02Ra6i2mMCcgFDHD+AL8u6Iq1sgqdxhIfHp0+f0ESD%0ADpCev21MbnkIHZ+So9a9RnQ6r0bjx0YrFWUC6UxcfIAMC+PWGpmAsJzCGocKi1KBCv67VjmFOaYz%0A8fnI/9+aJPZ5jMPIyZUwt4wUB8o6U219HAZM57M0a6YXK7VWJlj5SHmgAFDWsTnlpLvAOEv/MZEQ%0AtgpsAhrDOGxp6WlMBGkzn+MwwrjQDWtrlkQgw2LLCAvQWjWDpYG465MfGrRa61m8OKastFZRc0VJ%0ACT6wkAWMsC8D6fGW5vJbWndad+Mz1qltZ2FYno/AXsgrO+hyuQANeCz3zvDRZ+JlXZZWMT9ojIxa%0A+ll5BP60gffe08xeWGwE3rm2W23SrAkoVBIngMb2A7P53ehZAUoWXR5xsMg2w9dCKQuUhcF7Kmca%0Ax+r7XiRSvXtVHAxzVTLnHJN7Xl5e8PT6gq9fv7LIzjTRvd1ueMwPYQmazi6zoHfMNIwwMdIT0IDS%0AhsRG5fX1Fc7Rl4Tgq4NzarBp+9mmTJ7j+wZ24+OUNimA0SeE68apZlMmpHXwccD9foMphYwU62G9%0ARYiAC7wr0n3Ftq6U8XqPMAxwCqZVAtivLy9wzuMxP7geDeVK60Zw5iamwd7RCJTSSCNMIL3fxIdD%0A1q6e1afTqTcdu2yJcqzH44Hr9V0+k9CT4pZlwUnMsDXN0LmDDKTuMsQj01HB3COAuEt42gemkTGU%0AG+ZMo2d9DkkMzHX/a0OcEhuenXEmHi3yvexhEFFKQSo6DTddJrt7/OxeU8fXo69T/3cMAcbsbEy9%0Ab453o/48lZ+QwehhvANqY9wxyMDcMqPAqwzS0IRZUCssmChlYCgvHAZKOUSi16UooLSeUeIbAaTA%0A2ob3mevx1KVpGlWDbVZqoSZx2w113eBaw+V8wQ8//CBG/Vf89a9/xZ//8mds24bHjSlXz+dnnvVr%0Axvv7HcMw4eX1CcZazCsZ09ZW1HVFcAZuCBxoQRJyvceyrMI8SVImNGnCM9LGwBvvLVpjFDQE1Ohr%0A+wCCf3hOB8+93cfFojU22o/HA7f7HSlnDAPTtMIQESXcwAjwzGEbWVa1pv48URuKBEHkXDAMo7CI%0AKh7zgfE8DMh1T0rloIE1hLUOMVpJUiXgXURapPtEG/aj5xuA/udHprGRAc+x7vs9e0/37DiOHaC1%0A1sJ4aYCFRZ4P/pVNBrxZ/MPCOCCOI2wpKO/vDE64nAFrsCwLvnz9ilQKfvrxxx6GUJIMxk6x7+F5%0AnjkYkFReleEo8GCMgW0HWekBANL76wgiKbPw8Xh01iZTp4xITq2A6yIjzrV/Vv3e3BJybYBI5Dks%0AMZLmxf5GEwqtApRyVxBYY7Jk2rIM80M/ezkwyp25eATpjAFqpv+X1sa1UPYLA1gb4WEQxfNySxtZ%0AvZ6sOQVRVB51v9/5Go1FLQ0pLR/WDQCR2e5DNmUTD8PAenyk/98sYN3O7GQNOwxDf1868DwOiPVu%0A0TVkZJ/+nlWpf3+aJizL0mWqun+9sIUbqrApR5xOAiYuO9ioXwpuj8NAHyZzTA7j70VAKjlx5D4U%0A2WTZPe5yNsLCjP199F+Hgd3x5/+9r38IQKjVRslW2uNwQxgIGviACGB4GjG9nvD84yvOzyeYCCS7%0AcqE1plc5GGAhqMOFCMqGUFBSRU4L1jJj3lZkCG3LWSB6jPaEljasJRHpNA3BGQwuIlai51U8jWAK%0AsmnwJ4eXn1+Q6op7uyOtpEffcMXn29/wvb5jOEVcLmcYD/z0Tz/i+fmCvGQ8v1zw+vqEb1UiyGWa%0AvK0rHvcHHvNC1/rBMtUjN7JNhL7hIAWANZTEwQOpovgKeGCbE7JJMIELBRUwpuE0Tni5XPB0nlBN%0AxjUGFMO4vlQSGgzSVnG93fC3P/8brr/d8XT6HxjiBFMpwxqfLqgwWFpC2SqMa3sqTKNPg6kEaJrR%0AhS8HvUZatiboskTFFsA605kljNVmkpWXgwjGSZMg9MhaAceJcEXjJMNZNjzewxsDG1h8B2tgveHz%0ARmUxashCcMHAGxajJWWkTFDnNI0YpxPwu4l7CAFBLttNnOu3bYOpRJ9zzhjiBO8CaCRdYS2Eqr8w%0AHQGCYEt0pvCM4UOkCXPJKFKILtuKsK4IMTIhrTTcbw84yw3O6QzZMFtKTIdqDQG2T9zYAFeUqofi%0A3gQZwybQGfvhQM05i4nbCcM48ueLtAhaKG9k09VcyDY60NPXdcX7+xW/fvkVDQbPLy+8QNrO/tov%0ASMYfDwMbfmP2iRBAhNtanUrx/cXIoj5EJ4yYj9r1Wot4j9hevHjvUXNBkQtbJ9G9WJGD09SP0xO9%0AFFtrvSHV4kkvOBYGPKCTIZOnpIRZmBD6+oKwH9jgssA5pjNpY6JNwPEi4eVEqrMNNM7zwfcJHYvO%0AXb5kzc682VkZpUdOO0dTaY0D7vTylMiKOWisvffw0X2QUZHhsBcr2oSp7OPY6PCZ788bRu2esTde%0AeU8ZY2G5R5QfiwReuLkzNhSkac1LUd26IfmyLLheKXE5n894fn7GIIaeAIuhp6cnDHHA0/mCKN4s%0Au579wN7RyboBlnXFtiYJOzhEsxqDYRzpQyRA1jiRdh7EyJMTaCALWHucOGoah7WlFwl9qn8o7Pg5%0AyNoyNGisZU9w0wluKQVbTpi3WQqokRNpgw+AWGsEJ6NMLZVxsc6PbgSv+/vItjBGUvcMG8YtbZjX%0ABdFZlHKQYgqQ1RO7nIU7TK7IuACMJXtAZVZKtx8ivYZ03+m61vWj09YmzWSRZlV1+DqdUxaGAaPe%0AtVHW9aXyBn1OCg7pGl3XFe7xwD//8z/z2cahAwxeXrdKcizMhzMEdTfi5V0SJSpYJ7P72tdnq14b%0ASSRcRznTIM3c3ljIwMQCzsrUvJLhpt9H77HHg5POaTr1970eZRvqMSQ/0xkm6llj4KYTPy8B6MY4%0AAJGjt9U7kDhDadgwDGT5YZ+SO/eRuVIbUFPue8373VPlyASqleDNPM+4Xt8FfNmNs7XB/PLlSweR%0AlW1w9NI5nu2abqSvbRiGblyqAw7dC7r1aqly19dezNfD/te7Rs+8o4xGmw3dOyln3ikCVta2e2Dp%0A/tU92mWih4Jf7yL9vdbG/u/AW9BzV9fwUc6jTFDnHCoiSi39HDbY6x7elaU/11wKqrCWtpWhAwVN%0AWNkWxy/+fAHXYdAawQaenfQAs84RdKgSYmDIdCVgI/cyeA+tS/uw9xVAuFwueH15Rc4Z7+69M3d2%0AeU3D16/vMAh4fn2Csx61pB74YpxFNRWwO+uj1ob393fUJt4cAIK3gOdZHIJDStIIFvGZar6fPTuz%0ArX64I5QFrPtZn4kTKdW2pb4mldGtTEKmuIqUpDd5+117ZNlseV877bDOOqiszwfaCPNXTqUzG/fP%0Aoh789gyGOPwO6PjIBtb/r5/vrbFmx8fz23vfAZhjYqeuUWv5b+jlua+tWmkRogyUlDNS4Tnpew1J%0Aqha5AAAgAElEQVRBwHzdNtTWdvC8NMyPB67v72iXC02KpR/xfkPwnvWbsAY/3EeHe8xaC2/2Z6ig%0Apq57vofW7yaCKA3Jpg8JY2TEkZWmn02Sgcnxs9Shn+73VgsMxIDekp2uQRG6poycp0FCHfi6bGcn%0A8qzd75VN5dr9jLYy/Mj4Ps/wBtCQlzXvqYcIBxnwumIr4jHYhzF7raeBILpPam2djUgWNiVq+vtx%0ADeu55Z0DvIHN9MorwgyXn/RhP+xfH9Mnhxg7KLotK5b53teN/iy9i/R5Hc/h4zBK61W+14ZaPbyv%0APU1T3z83IYeezsUPAwgFhABaMdRakUuCqVoXZF38vQ6vtUB93Y71izKhq4QFHOXPf+/rHwIQKrlg%0Avs9w1sGBqTCaphSjQ7MN59cnvPz8iun1hHjySCYhY0U2lEzYZoBcUNoGtAyDjGYqajP9wF/zipQW%0A1AokNGw1IZqGOATEMcDUBJdWmnKmhugsJkTE4lBKxr08sM53JEPplZscTp+e8PWWgSFgbQVlnmHv%0Av+H6uMI+HM6fzvin/+dnvP30jHgK+Pzb33D7dsfX96/IZYMPriOny7Z2vTCa+BWNpLpnJFhvYSv9%0AhlBk05sdrOgTzWWDGzwapY0AIFG3FudpwnmaMIaI5BqC5ffflhV522CqR5kaxjChoGFOK377619Q%0AUkWMI87nJxagQVgCLdMc2dJp3jal4ZpO4dNm0lrbgaCaEspGAIETTS9yG8+QbufgvO0mZab3QY2s%0AAgDWsQCtraI2WehCnlq2VQ5v+TelIhcDnzYY44Bm++shWNW6l06tkGjnCT5q7Ly4+2sc7mGCvMn0%0ACLX1wjG4Ad55bNsev/n5y7/h23c2qAqa5FKI9KPB1MJmtAFFpp0wjhPdQMBhHAes24yUVpzGiHWZ%0AKY8ININNQpn1gcWNtQ7jOOB0mfCa6ZeyrAvWdUFK1KW3BkDMaY1zaFDdv0UuDT4OOF+eYF0gg6Ds%0Ah2XWyb/ZARk9uFNecbvfsKWEcTrBeo90SJRgOgF65HRpBcYBec1oKHDZoklMJtc4RO7mdxpqa4Dx%0AsHaQC8/0SxsAYAHvYz9steHWZwLsTIjfT7j0InHGdjPp4ySMhXLA6MbekKRlpvww0whR/QjU5M17%0A+pgo+Oad65e1kctOzaU1GhlAnxANw4BpmsR0OmBZV8qorCZ6yAVcCIzzkt/NeLWJn5eFKWaHlLUo%0A8a0EekgbZsKag4+7NEcLm+OEvXsEFDFbN/vnC6A3R8dptq4h/V1/7WZ/NOXUn6V/T7CHD8W0Nrva%0ATNLw9o5/+7fP+Mtf/oIvX75gGAa8vUaMYQAqsC5kyJ2mM9yFUkfvmTCTUkYyFalWOOjUtsKFAaPb%0A2VDGUdam72sYBlgfcL5cAAAhDrDO74Wf7OUBgCkFm1m4Tz3B7tKqJAT5bu4McI/kKl5jTryUGv8s%0A1wIfaMRc5FkS/GBSzLwuuN3vuD3o4/LqyHSkl1iGMStypnwntAZ3eG40xc8IQscvRRNEPlKcYSkP%0ALu3gJzYKJb617lnAfV452BAAvQIIjgkxBL0EbNp234kg90BwvgORPKPHXuhY2bPpwGpik8umzQdP%0An5Kc2ZY6sgKPrBv93NZthfEOL5/e+p653W64Pu54v9/gQ8DtJtHpEiOvhsFkmznWM3Y309QzqDTX%0An7cxFj7SzwhA97LQ99gNWY34OkmMLhOm0n6WeknnEYZHShtSLYjgcKUUNu45ZaAdDSuNSHqWw1ng%0A0FoiVV4Mm0/T1FORKK/hfanDkA4YB/GSCRG50p/ExQFOkkY7a6ZUnhWlwBh6I7W2Nwsq2zkCj5QV%0AEAgmYw4CCI+4XE5d9qWvUQMInDPYtgVqUkqAyXQDar23nHPd7FVfZxBjcf07xkCYcECFSln5nmla%0AaukRF0O/S5xzSDmTmXkYDHRJhA6mNFWmsyrx4Tw8/pkW9r8fZPB7VnhHsPMIJOn9pyDX3ny0/rmo%0ArP6jibkyqg7rEYAmkqlcEyDzomJnwOiZGEKABRmEu69KhYeB9/sdYI2nj00BPTMsek1Gg+4GayqC%0Aj7CNKZT3+wwNkmjN4Pn5tTN/P//6q6wrDpdTabRrSBWpFozjKFN4MrehAHEDz6tGr0H0xpVrPAQL%0Ag4aSmSq0bhY1J6xGJVtyP01jv6f0/DyyYBQEUSYrn1XFsmS0ahDDCHMhK1TvEDQr8j3WvvpsraXl%0AQBM5nVoH1MYBmHXqgWkoJYkDvSKlNvcAmqnCFKqAKayrG6UnyuRohuEJ1vn+s3XPdV/B9nH/7gMe%0AoNXaEx7173SWxYH1eWzaKVnk+pDLH6Yxtr0ZKghopl6Qc+MercCy0jJiEllYqxV2UMCN++Dr16/Y%0A1hVvr2+AdViWFcltWK1Da6UzQeI4MtmyFLjfAwKHXqfkJKmHx6hvrqNaDXa57j5oOIJozhkY44Hc%0Aug2F8/TrqzI41n6E9RgHKtEH+nNKPVsLAxEaIP44Bbk0hCABPIYeQsJVBL0nKaGEDANqB2+lDqn8%0ADKuR4sQQpCUvyYpKg/YN87KwNumSP6oG9B50jusweA1ooccjUKVuFcWHtbCWfYAxZIehNso1JfFr%0AGAK8J8hnLJPNhiHAuY9rkJ8ZQVfWpQ4+OMTgUKsBmscy7zHxeq/1/u9Q/x9NoI9gv7Gs91s7SCB9%0A/HBW70Mi8WaC+XBOK2iUcv7w2XNvSi3fqIzgfdZkAP4xjp7sO6oJ9M/+b1//EIBQA2AtmSO5ZKzr%0AhrZkbJtHKhktNjzZFymotThOSCYh1Y0MG+vRWkFrCc0WON8oiwEf2FZW5LIiY4ONgLcOYYxwQ4CN%0AAbZVoBY4G4R5Qrd2lIZmKqxtcBbwsAhTRHyO+PEPP+P10w/49dtvWJaVcilvsT5WLPcZIUUMJiCe%0APP7wn/4AB48//+u/4PNfP+P+2wP3+YZ1STDNMg6eztSMAB8d7ORgg0UrlUVTJvPPGgcYpinBgvS+%0AQnd6GOCxzhgwwA0OznhhI4CbaCtYHytu369I9xXrY8X9NuPb1xvme0JLBuvLhmk44ccffsIYL/j8%0Aty943GYMwwmnpzOc80i1YMuMNA7SjBoQpDIy/VFjNWWElEbEuZSCVgqaGLGVnFGohaPBZaBLvA9e%0AfIgaTzRATFpr3zA6utAhiRXGEEEXTrKsBbwFsmlwKYP3v6OBtPWoW5LJ4IjJeqTaON0fRpyeXjCc%0AJgxxQkNFkfSFIUaRZzTUM9kgaAbbRoq9t/SgWZZHvxTu64zr/S5eV0WKSBp+1Qa0LcOtG0qreMwP%0AzMvKZnIc+mTudkvCwqowlcajhc6AnIgLLua9P+j0JX1BCtBlWWBgEIWNRFNPSi1GH2A9Gw4fIpoR%0A075BXkMq2JI267yY0raDDXrBk5Vxxe12h/UOcRx7UQxomhAvd9Wjcyoc4OWZW2eQ8opWC1koQ8Dp%0ANCDncwcEjEEHSpxzAnzQi8J7DxN2Sqd6bpScxctIGG1SdOhkqkrBwmbCdj+z3KeWYoYXI+I49KbC%0AGIN1iNjWFaitR/SmlPF43JA3Xr5Dj+1tspcbzWmNPEPX4ENFbOKfI9PEi0yxSEMPgGPCwbKQpUZQ%0AhCAxk7z2xDFtaoyhTKVIA8zzlmacJUbuWwhToaqfg4C5Zo+21O/ZWsO6cZ8RmCVD4cgCslJc7NtV%0Amr7WOM2qFYwXVRah7/8uhij7X+UVlJgYYyTFjgXm435Hg6S/eYdtW/H9+3d8/vwZv335gloKzqcT%0Anp8IaOvlfZzQ5VI6y2ZZZmGpNAxh6AAkEyX87mUkIKw2e29vb3h6fkYIESlTsmoMC5RlXeF9lanU%0AgJIS1DuA0/aVfmaVoIrJRc4vSeyQQm8D1wmBStHjhwCUilSSDIBpimisYbrPg7R77z1ySgIc2b4X%0Ac96NodOWhNI/oLmCrS490UYLGWr9CTgWYW0cmTaTmM+roaQRn4oDJQxA60aTKfPuqqUCxu1MvqL+%0ALzugog3WNE2YxnFnWzgrlPldKgNjYEtBiL4nvOi5a53FGEmd17+vzTsnzk0Mlx188T0qfFlWmHXB%0A2yeaF5/PZwzDCGsNqgQiWENjeKW1q8zKOAckvkbKpqrsoa1P6o0ADPzc9L95juv3WtYV87yQrRAC%0Avdwsm9NlWTHPDwAqQXDSALBOUlDgdDqBki3XAYGcC0IwMHAw3sM2gqzj+cR9kxK2kntzvmaywaw1%0AiG3A5CcOy7zHII2xsuz4XskEjcOIBvE7KBzoWLOzc7SwJcPTiBRuQ60WxjSUcumszKenJ1yeLjif%0ANBb6xnvH2s6gULC8VPX7KrCW65SfA7/0rpjnGeu68rM9SAb5y8oyjmiJ36sIa2aX/ez+Qzzx0M8c%0ABZ+MTLn6cESalg7CBG1kMnLemzJlyWpxr6yO1nTQAXjmJn8YKPxeAgdAUm/2BLl5nhmnLkMULazY%0AzKD/PAVptMkYRvoqbsLetc6JbIztZikFxem0+8h42FlbrZF545yTuO3ld0ObhFIzrGkYvfoOFXy7%0AXvF+u/X60DnPZN3zE57E4885mgsDButKP0BG3EsognNwxkjDaqGy/9wNnVlrWMOGnbZ/BbVuqPKa%0AMgpK5pneKv0A9fnyc/voh0JGtL6mTWTdGcYU3G5zH1qOYSQYLCwn/eyccyyLe3Mp+6XtnpfKGA3B%0AE2dsFTTOD2KODgGbXa8J9D4SZVxvZL1zsOOAnJ0MZD/KFvVLz2NgT+07stla29O29LM4+uPpvzuy%0AspsMGqyT+9cYAY15PqKhM5prrbACQqTMnmoc9uFBlcSmaWLt+/79HY/7A9M4ycCXazdtG8fPwhr0%0AzvV0TD1T9CxtAo7pWq7CVCHYdtz7BDZ1ANEHiSkJoEnAOYRAdUVlDeCMk9p9xralLg9KUourX2cI%0AAZD9nWWgWFvrwRJr2nC73eCcxxAj+4ZWAQH1nfP9PGutwR+MvQGqeYy1COplZwCT2c94R0PnwsWO%0AngpeyUA3MmzSM4hACX00rTW9PtHXoezuIt6iBIxVCi2R9esKJ8lw3geYlAELBGHgF6nxWPfuTOgj%0AC33btk4GUFm2foZQMK/oIKL0oat+RjSkbrIGc+/HdZDN+vLgN2WkP5a1oIMDDfs4/v/aT0WR6JZU%0A5c/pm+Wc6+/lIZLG0+kE52If8Dhnxd/oY0DC3/v6hwCEnGNzXnLB+lhwv80oG72D/GLhTh7n+wPn%0A9YSQmQTijWX0vLFwVqYxtsJ4izAG+rMUIMOitAzYjFJXpLIgnAKii4iDFK2C3ubCA4ABPRWlFWwN%0AaHA0tx0MLsMZLz++4u0Pn/Bff/kvNAstHm1tOMUJIUQumDMw+gGvf3rFT7/8gP/8X3/B/fsdf/5f%0A/4LPv31GuResacWyCGMFFiEGNGfgS0D0FZgI+JgGlM1hWxKQAdccjGNDlZGRasb3+xX3MsN6AJax%0AlxERxgFpM2iVerNkFpitwSUHXy1KdTB2ANqMbb2jJJEB5Yyff/4Z+MkBzeGb/0a2laGRa2oFxlHC%0AUErrUjYjBx1DzqwAFVKUldJ1rd44VEcvjZQS0lYQQsI4Flg7oXkHmufukYi11d5QNC0UkOVS2o2R%0AcxOKtWjxvfcYziPGGMW3iHp+HyJyYppCjBOen94wTRc2xLUCxmI8XTCczzRJLBlbW4VlYsjuMkYu%0AWW3uDazbY6KbIf8l5wRYXka5FqSamarW6PlTSkWuDWt5R5GEAQjYcTQwvt9vmIYBL88nHs5onSqo%0AVFX1DiHVkhdnzhllS7jfH7jfZ1hDGi2nJixW0JiGQaNRwDilxHqkXLBuSXy2ilClKeFAA1qmC79O%0AgR/zjF9//RW3+wNPLwRz52XGujIdYfCM5oSlM5Sx9FoahghMA2rjNHhdCV44zym/c4y6htklPU9P%0ATx/M0nQqOQwDatqN8jTSvdWGOHiMIz/DKJdeT5Bp9FnRAsVbXth53Xqxzim43yfMhqZ888I97Z3D%0AZZjw/PrK9eYDvn/9RrnblmEtn5s+I7Rd0tVg4eMEH+iNFUPE09MTnp6e4EOgR8e6UbdtWdRcr1fM%0AD2rxKXdwveHf6cgEU3tx4nYvi9YaSmsYB6G3zysaKpw04upl4d3HmFKVshR53TpRacb2KZP++r2M%0AoAJ7wk6ftDuJMWVR6605XKQ0z7NGGYgGxjS0mncfn8JGf15n3G433G43tFLx9vKKn3/6Az5JNLfK%0AUKxhBPqSEtDYoOTMqFRn6PZVh9opuDZXxEGiSJ0HjMW8rHi/3lBKQRxGXJ6eWdxnoVsXjYLOCKHQ%0A2HsYGIluLGoDlmXrxaWV6WupDS0XWPHPWpatxwyXWijpAX0u1HOJJsINrgHGMEa+iHxvHBiL3mrD%0AuqxSVGUYkPoPs095LRgdbgGsYiqt3mCt0TDd2AAjAxeNpFdQdTqd4CylpApEq0G8gsBVwALnaJSp%0AscBoZG8MYWfFDZFJGpoypo2EesW8v7/j9fVFzl/XiyWduKm3hHZ1RgxXozbDzaJlpszlkjGvZNSs%0AMoF0wpJ7fnnB5anCh4DL0ys07jaXiu2x7p/nMMA0i2AMvCP47AzP5aENCCulTUnSvrYD2MzpewBM%0AFVYm93IcyaCiiWci4GgtTCVLrUqlWFtDyozIXreEcbDw3Ytop5RP0wlRJB+UD9MYnulzZHMUGcZs%0AOaMaYFs3zMsMZVaFaYSXz9B7j3EaYR1ZR7WIdK8USZWkgf84nWjmmtbOqK2lwDuLt7c3elUBH1ib%0A2jCFQHboY773pkIZKOoVcbtfsW5LP5+yNRhsxDAOGA1ZtikVBB9xuVwwDEN/HUc2RzdxbgfZgWES%0AHpuHjHWlb1CRtazy9nXNeMhdEfyemqTnYGdBHNiFx2mz/izrlG0p0roeJ2w6yKbMqX3CbKWP2Zko%0Aer9BznptQlSOpBPu4xQ7BO7vI3tTAQCVcun3qWLcq2CQl4l6zkzm21JCUEAXwlCze/ABgD7JZlFR%0A+7PA4TXwjRHkds7CSHhG6ucC77n0WFBaw8vrp75+9HN++0Smm55ppdDrDM4hGKZ7Gkitm4FaMta0%0AAqhwhsxpHyxgCi0B8gZrRKZnGhoo8Sg5oRZKuNl4pl6PkkEAOKdSxwTnFtbS2AEebZp9DAhhgCYG%0AK1DZ0iZDUj6z6F03hM4p8bzrWM2BqRzEiLxBZFTis1LEaD8l8b4SCbKzGIQlXEpBVWPetHutHL2Q%0Ajow2rUH4jC2a3Om6J3Qwo83qcR/sbBInj55rxlqLCgtnk+xFCUYoDTCOjETQ948gIroMVFOfrKP3%0AYCsV79+/4369dfZ19EHuC3RAoR1AHGtZh+r7NK0hSGJYw+65w721M6SqpG8qOKEsdw6csuwHrmMn%0A90Y11EVsaZPBDmsI5zxUGo1SkGqFbU38jCSdSvonP3DAXQHM8wIGZwSyjRs6Q411NJ+xFQbb6XSQ%0AFK8rlvsduZKR66yDCxbGNzhh8ZZaAeswDYOYOpOR6/zOrOeacMIyUz9KcwCEgvy8TXrHXQpPNo/U%0ARN0HK8prZH1krCO7/cCeU0YVWVy7vcW2rpgFzKul4DyNPFf0rDVkQyqTHq30fkxrYbLndh+iJucU%0An8POBNprl4NnkXi9oR6ll8JgCoEApecQqSkgbW1XqZBxmQQs3EQSefRzdV0ppIOA/+jrHwIQMsbC%0AhYBSIHIVg5qAmisyKhwqrt++4/QSMZwdfAlw1iAioImBcSuVBbQ1cNEjOIeaaEXcjEHePPKtYUWF%0AG0Z4N8B4T7S4ygVkGuANm3hL3V0GH5h3HnEYcTqf8PMff8Yvv/yCH88/YH7cMaaAZ3OGGXgZzUOD%0ACwHT0wXnPz3h9adXxClgvjXANVQQxfTRw/qMnDKM4dQ5rdwEJRS44HC6TJiGAS1HbI8Nbauw1aBK%0AFHhqpBivNWNdMiMNTx6To9Hz437Hsho8PZ9xmiZY47DMCd/MDbZYbLcNKRnKboxFqUQ3l3XF5fKM%0Ay/SEb1++Y3ksuD0eWLcFgKWpnLM0bS5qPod9WlFrd70P3iM4XoJlE520ZSy6KRXFBzhDdDkG0h4N%0AGmrJXU+vEgltxkm9r6iNh7a1VgpvkTuJQScM9b6nccIwTbAwSFsBJWpB0sAiYpgwDSc8P79Qn10J%0ACrlpgh0HWOOQrYUtDaZInGGFgDcVzgDeG8CSxZZrgWm8WB/LA7f7Fd+v37HmhCbNbG3c4LBWpjcN%0ANe9UeB7Gl17oLsvKqaXjYVUq02WaNMHOEWSJOmV1VuinBmnLeNzuuF5vWJYF3nk4S8d67z2sgHoq%0A37MivQnC0HjMM3Im6q8lixbLIXi+J5noq+SJ09sLXt/e4H3Aek3wITC+/nzCOI39cvfOMeUu0iuk%0AoWJdZxZeaJjGievNkAWgBtcqmTTWopbChmuccJpOGMcB8+3Rm9hhGBjt7OkZY61HThlRmgltIAEC%0AFbBG2If8HLKL3bQVRqUWa6dhNwC5WVRjkSpwn1cAVwHy7tgKKe7VAC1T8z4O1CWbBuTMtUSgiOlj%0ADiBzbbrgfH6Ccw73ClzXB+ZlhnUGOZWuLdKLSKcwbGQklaBWtEqGYQi7L44WBcMQMYwj0paoIW8a%0AX8pJbEoJ1dteqGrzAdNga9WwvV7A/f4y/jDtK3uUuq51LRR0euaMgWn7BNKKwX5rpRfZ9WCEqbTe%0AEAIejwfev73j+v0KwODl5RWfPv2AcZwINLkgkh4ngHSGGjoe34ORAqeIwbWyOJzbjRG3tHWJxTwT%0AiGJqyyHOuu3sKpVeoB6kl1JY6memEjhjzIcJHWW6UliuC1DJOLNAp1Frkp+ms4UQaKYJ9TOhJA4H%0AJo2BFi0fJQCttZ6Qps9NvVnUt0MTvJZlQRWgjX/uCDqKdAVSZMIarPPWmYFRPHBWSStpBTifTQes%0AAYCEh/phbW0pYX48MM8zU6e2qQOX1jGUQqnY6svE4CAD41wHO49ApX7u+mx1wqe/T9PEz9Z7XF7e%0AcHvccb/ecL1e8bjTbPt8PmP0FsU0bCUBxfR9ZErButGQcn48RL5qCKQ7Kz4VDTAWQQyodd/cbjdo%0ARDzZglO/E3UdWTkb2eSyybpd731fKIAyjlOfXLLJqP3PeP8/sFXKA1MuKHODz56hFo6m380aTNOZ%0A8hNjYCrp+sFbbFvCvC1Y1032k4M1DtN4wjgy7WddE5Z5hbFAHCKezmeczxNC4JRaAQhNaArB4+np%0ACTknhCi+M3IGqQeJMnl0z+haHYahA02l8LxkDHrse0DvriNLpzd8B2C7lNobqJwFHAfTBfX76Pdy%0AzsFZDs6s452fa0bN4kXSvVLAIZqj5Mhagpib+Bvp3lWmJ41lt3/3+tR7Ba3KEBAfnr2ul9+D83ru%0ALtuCeZkR44oYRzi7r32GQAy9cT8yH45nlfe+R6N/OEuNJiGybmq1wXaA66OkTQHG/U7bzz8nTA04%0ABxciQW9hUFf5OxUVLjoCfuOA++2ObV24fx0B0HEa8Pz8JKlkN6xLxrrMeMhQwgoLYV1m1CasuJbh%0Ag8XYAnzgcGIcIwaEDkaUyru8HtaABhsoAKLhDSoBP5/PBzaNwf2xoWSpWS4XWO+ksWyd3dNr4aNx%0Adaakh2nLdQeISxbG4e/TPDm0JRuXYFPKGY/HjNZ2w39nZdAYKNnNVhi69mOqmK4z3TtHqb5+6To5%0Apmzpc1WZi74+BdAIFPBO1fXig0WVBDCAM2n6XLKX0FrIyp7VNaXJZvWDJMmJMTroS0NiDlxw/d5W%0AybPed7rXa61w0FQ6slybaf39K9tOmXzW7qwobdC57mU4sNGKwEcBvgywbutBSowO6re6GyPzfZbu%0Ay1py2VNEdYCHdvCaLARBxSttWRawduQzKbXCy/7Wz99aGX7KmqpWBGPWSEpd7Ybj1pMlZ5Rp2NRX%0AUj19yMZOSFBmWghxH4xKzY66M85ijIghIKeCVtY+oNY6MnjPROCSWSe2hi2tcJZ+ZSltYknDAaMF%0Afbj086ylIKhfmdnraD1H9c/7MPQYYmPlHscB8EdDznvt4Z2Hc2Rgwsg+LBnOUnJ3ZNLpUKCUKq+P%0A3oTjyDM2HuTUygRS4PvI3NO67fdn6d/7+scAhMSMbkkrZUimCUsHQAFKqrhdH3i+zUB+ZVNuLAYT%0AAEc6/bItSGuGaQ3GA9Z7GDBqfXQOyCPy9Y75nagmHy41lM4ykjx6j+IyqmmoloWIGxyij4ghIgwR%0A03jC6XzGKZ5w/+2G//PXv+L9X99hNwM/elQLlKnBxwicPO5mwbf7Ffflgdtv73gsM+DoDTRNAeN4%0Awvv3uzz0glQ33NcZaMDJRVxeT3i+PKPminTfkFaCQiVxKhOaRzQRozCFuIkixpEsi21Z0VAQgscQ%0ABtRccJ8feHxdYJIFElMcUJiYYwACAwulB87QrCtnuu8b7xHiKA2ESDmcY8qM9x2s0cLDe49pHBF9%0AoIGyIzWe3iAVVdJEFEjqhbMYJpOWx7QJCNLeZM3UVlAVjfe+03qLUBSHKNNfAM4yirUWdnXeRxjj%0A4YLF4Az/W6aowUc0a+GbAWJAc15YNAA0ptMRpa6FJr1wDq4BDYb+Aq2ilozHOuNvnz/j86+fcb29%0A8/CSCXWtDRXgfzeiydEHUvudwzhOfaoBNETvMb6+IXrbwZvr9YplmYFKjTsBEsrFfHDwnuywnCjF%0ALIU6bGssZR/Wwhoi0ACBI2MTgnWIxiIMEc1Is9cMY24N/UC2bUNJGc7SeLAWJqTMM9O1xnFEnJiM%0AAWOx5QxnPaaRf6aTSRYjfH4wFU7YLaV6+jEIFfZIs7V2ny7pxZwABClaR2liZzyE6ln7xTaMozR2%0AHovhZNxKQlJJBB9zUd8TuXAtp01rSihJmQQFqyS0OOfgYoR1Ad7TQO7+WHB/fGRXOOdF5iUTaRcQ%0ABwFE8p4EJqNSFnNbwTyvcHaGcxbzvGCZN8pUhSk1DFOfRAEGSk/fNkbS9outWVnjexEZpCHXKfvD%0APOBnj1xqN/bWS1NpvUdPlAa5uOruu+Qlrl2LkQ9T8UOjcJzye797GPXmxh6BpR080bVwbCqjb9sA%0AACAASURBVHKU4YXGpMavv31F2hJeX1/x9vYJl8uFz7FwOqY/n9Nm39PTtBgZ4ySgBNBMhgPTe9RP%0AaRxH1FoxbSe8vbVu0s7nWsUcWb3Katf1p23D4+ExhIDSTRRLL3yPF/iHCZScsd5ZIFmsy9o9vErO%0AsM3AWwc/cjIZopdIagMXvDQhdW/MWj14RvE5+RgOAPSy788Ye1Ojun1turU5yTlhExYdgO6N0qeG%0Ahuwc5ygdy3mXjnxgkRmDaRx7ylRKiX4i1COSlQnKjTaRO4YQpAlqfZKrAKPS7ikp4+vyUghDGp1m%0AxGC7UHr2+vZG6WKrXTqBDoUzWfP+oDTpcb8T4FkWxBhxsRZezqZN4mL1GSlFnT6BFcMwwlkmtm1p%0A6+9lGCITAIU6n0pGLWTMqNRkGHZG1y658JimM6z3vXlLecW6bsIgAqbzCS8vr7her2gtd1PlUc7F%0AUgpyTdjWgibPaUsJbqPUMQ5kn7YG+Ej51zBQfjDPD5EIMZhifsyYTmecJCpbQfmUEt7f3+m14SDA%0Al+uFuXokcX0wMUaB2C0x5jtG8fwyroNiuh5fXl5gre3+H5fLpTfd27b14vv9/b03is65DwbTrbU+%0A2PAxIMoa1bO/6L/zMkA4SMaOexYGwl7Ikp5VdmAncPBipWHhypIwji1jFikwjcdDP+uOjKPelLrd%0AQDsnAq7HM/IIVmkTeTyDdb9oyiHriNA/W20IyZjbpfncn8foeoLW2ix1jxhpXnRwxOzWhNZ20Ejv%0AP72LuP8ph9N7o4HrzhrDhtTR3Fw9xNac9p8ZAteHZYpdHAbGjt8feHo64+XlmV47zuB+uyGtC+4z%0AZeoxBHqWpYTpNPR9xnpCmHSmdd82NrQBvlm0unaZW637v1WWwu12kyRK1rO1aXw6UzL99xklb9wz%0AIyVjmnSmz1SZ4HEYeCc09krGAKmkfkcuiWllOZdDUmPtbCRrLdK2kSkdGDgCAK3yvrKAJMYJY6WW%0A/YyNbMBzLTBZGJit9XOVFg6UoKfM8AMLjzgEGDRs24JVfH6C+GQe70BlHFtLKXvK+xqOKpGSQ8Ki%0AcT+J79e6bayH/YDg92Zb685tS1gkJXAcBqRtw7au+J4zLSVOE4Zp6FLtcGC3aG2jQ5PSKhwaUFv3%0A/dvZGEc5aO17SNlE6u/CvcghV84Jxukd1noiqMp/FThTwHYf3GWs3QBf7lOpC9e0YZA0Vt5XK6zl%0AsDzG0p+DMkSrgEbHWsuAw61cyfp0rfZno7ejyukrWh+qtcZhZJM+pVsZZNYhTtazsx5bWtnTgIBp%0APUhMg6xRayiPTpnv7XG/C8jXBNSziDGgYpfwkR3Ps0rfS/C+SwGzAaoAnRxUGwGuNQSHUm4dmvy+%0AllUQ0gj2yXMXyCZJrUN/RCuWAzJWhxH7CgLQfP4afGSsxbKtuN1uSFXY5XHEMNDaZq/lGs5nDv30%0A3hoGDRfhmaDkjP/b1z8EINRaw+1+xbdv35CWBPgGP8jhg4pcGrZ5w+16xf39RYwcB/jgsORVimGa%0AU69pxvlygY+kVKFatK2hiqlkGBxGeNgK+GZoJNdAnx5HRoCxSv/0sLCIccTL5ZmLpzmsy4pff/2C%0Ax/sD//t//gu+fPkNNjh8+sOPiKeIIXggMHXg2/t3/Lf//j8QrMP2WPH+/h0FDcY1eGcRgsfJNizL%0Aivu3B1azIFws7Mnhhz/9iLc//IDTOKGmgmVYkJaAtGziVcCD11igGhpOtaYHZsa6Lqg501huLbh9%0AvSGvCet9hasGJ3/G2+UVHhZbqbDNw1rPw3C84LcvX/Ht8zu+/fYVj/sDJVV4A7jGxBjjnMikOGlX%0AMIigxO61Mg1Eddd1BQx1zl4083lLEocsqGspaCj9UnIOcqEDxHM7doRmD8VRjPScETNpFuO81KP3%0AGMYTTtOFh1mkprY2g2YySjNwMXCqZQxyUxNqbkr15clFLtHWxCgV2ApByFIrrvdrb+xC8Ehrxu2x%0A4LevX/H16zfUxuejTZxodaCa4lorvDWAoUQnrUArpfsqTNOEl5dnDENA2maUtHVfnJYp8/CGkdKl%0AFAxDxP/P3Jt1uZEk2cHXt1iAzCRZS0/pe5jv6Oj//yfpRdJ0NZdMALH4qodr5hFgz4z0WNmHp9hk%0AMgFEeLibXbuLgUGOEfu6IW47nLEI4yTXHyhZqNqOmx1kClMakFrDbB1KaYjp2JRbA2wzyJEMJWOA%0A4B1KLXi/v+Pjxw9eF2+7eSCAPmUIQ0AYCFixjDJsClwDTMO+PWAoXpd/33CktR1Jb5yQOXj4Xijp%0AJEibriogKVH0iJwT9gg8Vj7XYfAopeH+WFjUy5Qbhj4GkOfJNEolsxS/xjK6OqVEuYd1CCnjl99+%0Al9emRKXUgpwqYslwKVGiYqir3mKEdQ7zyxVhnjCJn5NOlmph0tO6b0iFUzsfjvSo1kxvvthvaxrL%0AAQid9ftKT9VJhRZTOolNOXdj6zAEVMKVKCjwo8fFz4jb3pt2SKFtLcfbTjxDlKOu5sI6CTvL+rRx%0AAKSIl6mgFli1VmRj4AJj163QzJlMyImgslPUqFsThn78+IH393cAwG+//Yb/9t/+K37//XdcLjO8%0Ap2lkTtThl9w6S6A1IEZ6jHk/wHqPIlTf4DyGicAz9znKFErlxC74Ef6FTXGrBtZTaqheFC1nNmmJ%0A01VnHdBfV+UgB/jDSdDUwaJOowf9QUYTEMfA9Q1K0iyMsLUsUk3wTYB6SyBk37hfTgMjqbcYUUri%0AOaENZaMMtJmDAdha5UaMo3HTNaPvC6BppM0CCu8btiQG2LUBzsINvjdy0zxjFE8HnWg5q94WA2Ab%0AUo5IMcICmMYJOZkOqijduxlDJs0woLbCKFxL3y93ZqS1imEcKYWIOzDSPD/mipJ3ZGFdWZFwvLy+%0AwXpGXDy2FTmmwxfCeZRW8e0ff+Lb9+9IO8HeyzwJI+cD1kAKx4oYdw5OjOl+egAwTzPm6wUpJhRU%0A2OCY8hYCpmEkoAex62yW5wLY7JWd7Gc9KCvoIzVME0pryCBL2biAWgDj6RcSY8T9sSKED6zLyr0y%0AR6z7gph2GNNoOB4CbEpyPUmTrzK0cq5hFMNaetFRnrssG7KwZ9ZlQW6AH0bsuaKtG+bLFdUYDlvG%0ACfPLFcu+0dOqMJ69e7gYyqBSooy/KYPOHBHsJXo00oNxuVz6PqPnw7ZtmKYjmWnf9yNZszXc3t+x%0ALAustXj9TFnzvu+43e8Ewp3vsfLFsIlhCBDlezXuKFmGAV6kfoaNkPUOplWkUtBipU9VadIQWfHD%0ApK9GSYkDJWNotp0zmUMWNKwfAwZvaRQd2Iy0kuGMhEl4259B1Iy4RSRpgtA4PCW7lk0jRGqFxjXi%0AB+7Lg3eAswhxPNg+zqCWTFZTIfuQINjANaVMDklwAthMeev7WYPaELyFqYZJIOo9I3UcB+8iLTFq%0AAttArw5tunmuEFit2CvZxsYzzcuL/LxsG0quiNsK7xPCJP4h4vPGfYKmvdtGoGQcBry+XPEyjYj7%0Ahq9fv+F2u3U2Z2u1A4O1MjkUtcK0wLqnVDyWhYwqR1Y62XmU/izLHbVWTBMB9C1GSsCGkUzix4rH%0AsuC+rPTtcxluGDE6jzCMcH6Acx7OFl673JBaxjxPGIYRLnh48UFrniDK2Ma+X4c9gqDEyga3FZgm%0AbGuRYXsLCd8hO3/wHsV7SgZLgXWeXpFVfX1Eht6a+InSR2YXX9FcCwYfEBzrcrUGqBWwqcBuFetC%0AhsMu8j90UJPJUqXw+cn1SItU4JYyRZ5TNjAy3RlLqbw1rNc8E3ENDJz1lCy7I7XUSq/XakHNFvM4%0AIEeaIWuzHgYPby2qnHXbRonSPM8MvCmUO+VWYVvl3m0HMnMymYDVFfr0lYqsHpphwOAIAsdtBdoh%0Aj49ph08GsA3OG1jpYaJ1KCnCwvC+W3oI5pTI3CwCLLmAwSlTC1SgABhnWpqs64LSDFJpyBWozWCa%0ArwjDBbf7ncDBKOnMgw4mKNdWgKgKq7VkvrCx6u1oYSpNva3xYs9BxYbzRmp+J+BMQTVVLAII5DlD%0A+fsQCDFZY2G96T5/TZjhlLoGAGTsf3zf4ELAJHJ8MqwGXF6uKLngsSyIibVjQeGQqDGtW1ny3tLy%0AYw5TZ/sk8WnVcBjTLEoiYxxNvPaMoRm+aVJ/ewF1NOlP2IOoaE29r85m8JTMa7/JQSI3R55pEblU%0AYVY28VCucJ3d50DbI/ZMMA1jGNAkaKK1IgOt//vXXwIQyjnh/niHcQXzKwvhy1UMWUvCllakHBH3%0AiK9//gnvgM/4jOEtwNSGbVnw4/YDy77AjQ5+DvCWzvyucdMKIWC4cIG43cBEiCkcp46kdMm0wRtU%0AyOFnaUbnQ0AwDrYYLPc79o8dHz/u+F//89/w48eKaQ4YhgverIcbPdBoMBlTwp9fv2NwHqYCzXlM%0ALxfUDMRc6FvgG9zVw0SHsgBAxfXLC66/vmF4HQV9NTCz6OlhkLcsbA9pLmRydNCZI1LcYcDF4WD5%0A+pkpTik3XK8vGMOI0QxANCgDH7jL/IJWK/77f/8fMNng9nGDMxavL6+Y5rlP8mPOKJaHsU6CdaN1%0AFlI4uN7cKDXRsMdHKRkpcTKqVH0WCgIaec8i1/Nedr+Acejrm5Om2imTzlkCVQ3dz2KaJrx9+oz5%0A8gI0gygFRkoFzSbYKmlAgck+uRbkwv+22oCqg49DXgFzIMO1MXL9SO4gHMspxY5lWwmcyCTACaIO%0AaEOlPv/g5o4EC/GwgYUZBjhD74Pr9YoxODxqQvI0Gi05oNQBl3E6kmAyEfyCimVZ8XisMlHgRuoD%0AN+XUFKF2Egvt4XxgkeE9qaFZfZokSrg2xKg+TZI0YmkAfb9/4P1+I9rvh97EWzUChKFnUi1wVajZ%0Ajv1mA1ORIKZ/1CQDxlTEqBHnB7NEp+IQqv65ueaUMwOl9KmLTpuUZjkMEFSfkwVtvo2xgK2wmY2Q%0AMlIgSLsVdJ+AlBFD0IPyznuasUdO9IqEKlnv0ax+fmEN1MODxw0eptFcehhHSlmVMQdOEZ8MnWuj%0AGTueI5y1CdY/0wkSC1wmc+ja1e9XYIu0YZBtUVmQmZKfkndoBl0ByJREG1NZS31qUTVRJvdp+Zkl%0AdEiojsOxe8o0ejGkdESvqySrx3Cn1GnnGiW7bRu+f//eJ7B//PEH/vjjD7y9vcq0ssEXpmbREL30%0An8VfNIflIV5RSuxeN/M8H2eFYTG3LA/EqCw539lgOecug9N1YRuYjmKOKO/uyaDroTx7J6h2v8tn%0ARMbpTUMtV95DagnYbHYJlEwatU+sVQxRHWWk1sHX8rRnK7jmZLqn70mvvwJvymLRSa5OEBXwSBrd%0AG477YqzpZ0Sn/IsEyzma+CpTQd9HzgSrvHUYw9Ap3WdKtdep4TCg1EO+opPwLlWQ9d9aA4SxtKeI%0AGtvT9R4FWLRybimIoEDDIH41TD4jcDN4JozFGPH+/o77/Y5937v3hA4JpmnqBr6U9DFMAs4IG4Lg%0AZBDpdL++RH3JXqoFKSc4SzarmnRa+V5rLRvNUmWt0bMjJ40XjwDuXYp99gTbt52NwzjSaBTPch/g%0A8G4yhuCHGuGGYcC6rPj29Udvmqx18MMsMoaMfL/Lz1Ija5ELOYIp2vSrj0aR4VAWNvQwDJjGkc2V%0ADARSzoi5dE+wc5LT2dh232m8vywL2YiWLM11XckaVdnJab0bSWAyKlHMBOLCwLrGV08WhQAhLVc2%0A0PIcqLdDSjSmd9ZBZY9GmBS6X6j/SklklKnHzjgOJ9bY2Pc43TPO90V/X0ohIKRrv5XOFjo/e7z2%0AxzPZnykBe733cLK3635eDyJWf/bJvHW9pmHjpKlArTNsgXPssSEz2T6nSfG+aXreIafR91ZrRa4c%0AEsNJwiKEOegcXAiwMoSIkUyymksPBVjXwxi/5IIfP37IdB4IzmCeJ/ztb79hnkZs647lsVIu7xnk%0AUkpCKQl58AjOYhoHXMKFjC8f4FyQlERKc2srUucWiY6faXHRGnJreDweUq9nbHvCJibrn15/hYGT%0AAa0MreUCaz2iAzYAEPuS7mnmTnttln0lxggUdFZ9Z5wKW9YKiK6eivNMOda2bcLeO87xEAJ8oKnw%0AVPLBYDEGTTxRYk4oyiBpTZLoAAPS7avUbzlFtOZRh0FAnQHWOuw7gU1dUxyUhX4+APRTy0mNszlo%0ApH+KSGec1mxkdp7ljRz8k3msz5qXNVbrwSI9s/DOz5B+LmXjOOcQRn6GtO1IhZ/di2TVGA40NDFR%0Ah37P9RH9bKOChiFgnGd4p+zJk5G8rOsQRqj1gt6b8/PCVDOAUeb0BPWeIJoPHKZomiKtITJzVUVS%0Ab+R/Ohxynmv//KV1hA75+tDoZCVlnJVQBCAngiMqbddnh6beoT/zRsgFRtb9WR5F0NBiXSPWdcfY%0AJlo72NzZ5WMY4GbWeu+3D9zvdwHUdU9xvVbg1WFgkDVUDCABMIfBul57HSAqL4pAdRHmM8Eu7xnU%0AQz8rhkApJn++ZkUSnmttKIYehEakOrRFaTxTSmWoTxCWoGfaGutGrhuaWzOJl+w4D5VbmdYx+P/w%0A6y8BCNVaEWaDX99+x9v1FdNMiZFznHzlmvBY7/j+/hX3j3f4YADf8IILUo14//oN//vPv6O5il/+%0A5Us/iJ1pABjRa73FfLnClwH7N052SqqoSVzcRycUXgsEIqfGGAImw0gksQmNeEsoW8Tj445tiagb%0AsKWMH8M7rLW4fHrBYAe+tqFfRQUwBLJlUIDHx4I1LmgNGOYBg3cY4or2g14C09sF7jogBUrpgIbm%0AaQCcbcFWKJFDaxJhDbTSOjVTndOv84CXyxXjMHFBGRoet1IwTzNeX98Q4GHhCCCk2ouOtH+FKQa1%0ANIzDhGnmtM04K4h/QzMaoYseWeqco+m34YG4pZ3xzN5hvLBBaLVgXSi9KY2Hh3OSqlYJCFjPDXbw%0AgSYSaMiNhnbeez58rSCWDCtRfNT9Ul85T4wBdoEyHaOblSGqah0TbVoz8GEk+8LSNDJKxHOrBmix%0Ab/4atQqoS3yhJCtTsz0IBbGWin1d8LjfkCP1x0YG7c4fOu7cCIAxPk6phECwpOK/XmkmfLlc8Pb6%0Ahpd5RquZk4+m8keN7hSmR8riBZVhLboPQUoJTopKawxylVQVq/fQwshhq1NWPXR0g66ZUZZpl4Kz%0AEpEuBYjbjvVO+YRzlJzllLDUBcNI2nPFYXJNuZpI5GRDLqYetNKmyRwHQ0LBHJWAAaCeuDeJB+sk%0Axh1G0leOicIRFZlzRggHOwsQsEmqL/pAHUkS1rROX7aSCtbQJBL0SDLTYlTTu2Ad1DyzN/0GcHLg%0AGzybvenB6pw5qKm19ilFzlnixnmfdS2dQaAzlbUzgAR80cJbGyctavYY+79RoIJApu3g6pnl05tD%0AxySgVrVJyDIJeQYU9Gf/TLXV96BeH/1cyBFp3+UQPUd1tqd72CnljTHY9/sdOeduEAkoGe/wLlJ5%0ABZPYjp/Lz+V7IZgSfcD697faJVPWms4GCyLTMsbgIfRlpTjrlzZbZ9r52Vvh3ODpfTu8B8S3Q5pp%0A4wyygN1ampkGWAUq5Tlp5eTx0Y5rYOWaK/1c7znlXFxvfR2pJ5EW9rJHKYimBfpZnpJSQhjm/jPP%0AgPIZqFTZmX5G/dn0SvO9sOussZPXkveeQKv8G6Vyc5LYAHday5WggQ9MNUmFZrf6884eYsaY/uwu%0Ay4L393ekROmhflZdAy8vL32/vN1ueH9/70WrykQV2NH18PM99t6jhfEZdBHgBFWk687BNdcNZMmI%0AtChaXSYmRbrAZlQlavo+uteMNVi2tUupLpcLffucQzIJURqpZoCCJumTtgPCet3P94KeLrxWqzQU%0AGt8+TRe01nC/M55+WZZ+HYqwX8m6cn1t85kR/xjOouHMwQjU62ath40Rzex9DdVKfxaVZAHAuq5P%0AckdjDNzkuzxOAWG99+M4yMRb4p394Q8WU0TDeCQWVfHisI4TYxkY2MbAk9oMUs1IJqGa2sEdlZJp%0AhLD+WZS0ufP60LVzBm/1GfoZFNJ7lLtM4hnYPT8r5/NI96mff34upYPNgD2MYWUN6B7snOMAoGqD%0Ae/JYMfK+4Dq4dAaZde8lSHikXv78mfWaoLVuWVBzkfoKcIa+c97R7zHHhH3dUAUwTCnB2yj7NLDv%0AEftGSXmrGZdxgvnlF1wvV8zzC+Ke8P3bd+D7NzCxFrDNIieuMecNhmnEfBkxjCOslSQwx2a7yTS/%0AVtMZzCr9C5nscQUD1RvMJspLLpcZcc99mHB+3nQf1f+qLw7lOa0Dc7qeFVRxjr2Qkd8TfJYoezEp%0AB2hn60/3V/2j1NfrAPXQ9wa9jwpMnpnBCg7o96AVaYApocq5iAVDQW2urw/vPZycF+pdZy3PCDVV%0A1rNcgZBxHGS/PAZ0CgZRUnxI2K07jJ9rIYvPjJAU0kqpnnO9TlLW3LkW0a+fa66z5E2NmfWanhML%0AtbbW2qqUgpgFJE6UafvT3kv293E2nz+/vvZ58Hb4mR3nrl6/WmsHmXV96X07g8udndwIfnjncB4q%0APjGuzBHv3s9oXVhyTaoky1KfY+BAUoNzjv//xEDma3DNsibloNV7J/f6GECiKXCYsCysy6c9nhL6%0A7CHzE7BOP4PuK5SHVTBoihHvOaf++a3YAISBWIFPVvYuDplabSQ5xISc+Rk0uOG8TjSJV9mQ+hkM%0A0D2RKN+jqfwowSaaOmzsuRaWFLR6AF309hTFkxH/zf8HltBfAhDyg8P/9///gS+fv+Dl+gpnLGpH%0AAg3gZlzyCDcBt/s7gIZtfQA2YtlX3N6/I24J4eKEZRGxbQY2OZhmYQrpa8M8YsQI8zDYYkSsNHSG%0AEa8gMWwyo0EsjJ6bxhmDYeOQS4HJDaZyEbdCmh4A1NKw3Tc8hgeGMGIeZ+pxAxCmwKmPsXDGIxUW%0AXluKpEjPA2AasiuoHjABqCOQHKfVpSU4b+G96NG3gmwzEnbUXAhuADSUA5OLrOGk8fPLC66XC2oF%0AtrgBFfTIqUINtwG2MYVkni58D6VgLwmXmZtURkZPYstkr3jP2O0CgwyikXoweVm0rRakVLDFHU38%0AEg7qshhQDgGfPn/C69sr2S0GWNYFOSVU8Hua5SNac8K67yilYZ4nuO6RwMhdptvMlEnljFgSTKMO%0A1CwPuvAb+lcM4wwXHEZD6YD1gUwnR3NiECtCbVIQNWoxW6OQhkSWQlf70gBT4eUelZJwv9/w97//%0AG77+4x9Iid4dpRQYHE0Q2TYEVbxRfxDffQQm7zGNAfM4YhpHmNawrQvW5Y732w+wza1MIilgskXk%0AZlZKwrJ4DIODNYLsu8O0V4g4mC8T6e3WipSRm9Qgeu4oTZ9u6pRMkUmmMghrDXLKNE4W3bamrOWc%0AUFvGNBkpogk+6d87YeGpIbitNKjTr1pKZ7VoM7XvOynU7meDRJlqnBrQ+/0OYzRhgjIlTmXJhmky%0APWHE/KHHjpkTgDNjodVjksP0BwMHD2cA51mQff/+gwewgC8N6IedTrQhxe/1esVFzLHpIZIwyhQR%0AoIRLEytoanw0eXqwaoFACnXth2JtReI8j0OQcjr0SNnUGVYH40Kvm77fXJko14vOE+vCin4dEtNb%0A62EwqcXHuQE+f2kBN8+zsLWGpyl4E8kko9nRm259HzpV86fDflkW8dTaerH0eDzw559/ooF7RvdB%0Acl72iaNI4pTeI4TxMHI2e4/jNcZ0Fsg0TfRpqzQF1mJR197Phpr6GmcG1HnSf2Z46WftPgPtYFOR%0ALML9SWVW0zjK5+HzwjUtEdvalNX6BKwAEHPqI/a0F4WVjLleCDegSPGkYIR6vejnViBPP2NrrTNi%0ACKylvufp71Xit20b3t/fu9GqSvjeXl7x6e0NYxjEqy1jO4EQ3pB1VCtZsWHwXVJoYMis1EL1p6hf%0A0q4PZta6rn0NKXMJoI+Ssk9071zXFe/v7/j4+Ojr5mhY7JN58RkQ09QqBTAvlwuuV7K84h67wfkx%0AwZb9x5L54Jo0aTlLqAT669LjjXuADzzfYblXbvsOa0yPWL/f77h/3Pq991KAq4+X9x6p0NA4n4BN%0ABXnOHh/63GoT8fLy0pt7bYa45gP2bUeTZoxFv4NzFzZZAOK6dRCUkqFj6q1NkbK1vA8YhoNtdj4H%0AdGKviUJq5uscI3mHYcA4DDCBP1uBolprZ3GUE5NA98UzUKLPwR53yj2Ceso8MwistbCZ3hCxxP58%0A67mJxhj7eZo7wMxm6cTgrAeTstXGAU6wwhplI6TgDxrZMlqDVWhksuzZxhw+MmBSTy36elYP9c7u%0A1KSAJp5C1lqmFU70xUnyPOs+lxM9H2mODdkjaveT4cCm9bP1/FydBzPPZ/pz42ZBGQ0s1+C2bb3u%0AUH+xnkRZj1RNynnlvRgyU2BY5y/iwzjcHzDG4Hq54u3tDcEPGIYRy3KHtUArCR+3H7i9/8DjsXYf%0AMl422xs9OeW6NULcuW8lkZfrOaDgsfqCTfMMax1eLi9YzPaUZHR+rnSfU0AIEFDbaAphPkCBhg7s%0AuibeLnoWeUrjnfeIkSlSut9FubcEUW1PSTvfLz+EDk4dXnKHV5LeS/1qjevR2kPez15cwIJtQ0qF%0A3mrO09unv4+EbbujtdZloNZSgqS1oDkNRM61Gllnz+llzvnuIRNcwLZuwohh6mfOuYPJtdYuS+9g%0Aqdy7s7Gwcw44gRlnoEhZomdwTPfN4XRWxZw6cPTjxw8sIn3Vc1xfyxjT49Z/fn70+uvQRp8Bay0O%0AX1J+n/69fq8+M2cmrtZDzlnUeAwkOLyQ5FcARfcDa3UrAcAha4qZ8mnjpDYVc3igr4EqAMcZQMmZ%0AkjcFqwju0m/p8L6sB3jaqMxpsmfEwvd0v9251xlaZDjxY/LOwdTWWZ06LNHa6QwIQgckclbq+Vtr%0AhT2B9KUPbwuMSb0mOoD843wo5WAoK4uylAxjID3yQPWKXB/jTR+gaFS9fhkZ9qsnShO1wgAAIABJ%0AREFUka5/Y4wkQv/nqNBfAhAa5xF/+9ffyXQxmRpfiWTmBN6wcZp+w+unC5M7TMG6LLgvN+Sc8XId%0AMLxQWlNSRoxMFzPNwiFgtI56UHjgalC3B9bKqYGBhblwQ5uGCX5yCJXeB94FIIGxupEUspYNWgbW%0AZUe8FyARPEAC6tbQdiBkj6EOpHIlg5TJlEkxYb0/8P7+jn3f8fr6CjMwJvn7/Z3NvAP2tiOCprHw%0AFc5pg9JgJwN/cSiNWnsLsoTsQKkamoOzE+ZhwuvliiDFGArgwE2neaBVg7RnNFigGhpnW27YNTM1%0AqrrSEVZu+ARCmhyCpQFZHxbT4KqYmIoes2V5S9bAOKAZevvklFBqwTiPfYMaxhEx7qjfKt5zwr5t%0AQDpiH2tr2DNpcb7yB1f5X4NBULPnQgO1ZknVBhpSSTDFwVtqS1UGmDPTkawYCzfZmIxrMDCUc4nu%0AGqYKRa/SgDgnpH1Fa4xE99YhJxbg3/7xJ/7+v/8nvn39B7fDWhl/2TzgxTunFrKVZCLsncckyH3a%0AI2pOyPuONKwwpiLvDg0Vj8cD6/bAfJ3oB+MdcpGiGBXWAilV7PuGUug9gFMBFmM8ofpHmhJAaqKR%0AgjHnjCxFh+HS6x4etpFKag0IVC0Lbh/0UJrHqTvgW2sxChPter2iiaRIRXOtTx9ZrJnWT5F+mCpa%0AfhQcB31XN+qDCnxQ04scHsqcOh8yxhzyAvpA8IA6T1ecdQj+NBFPez84rbVokKmAARpyLzRgDLyC%0AmcZIIS0ynBiBhu4JNYwj6akpoeRDmlWrxPhC2E4iqyw5d+oqGzeCRg2GUxujaWL8swaDfY/9nhOk%0AOwrM8+QrWNsLFP3eoQ2dhdGb6V6cssnSvUDlEJCVaC1g3DPL5TzRPk829TPrBJ/PwIptW/tr94Qn%0AeZ8A+hQ/pYRv377h+/fv2PddAJupAy9x32Gt6Q2+d15SOEwHrpzjAa6vYQxNpEufuhxTbWVxDGYA%0ALXYOEPJsug0c8cb6M/u6K8+myj///pCxpf7vmgFMMTCOe11Q2ZXlvlcFsCsFQMlo0ps4Jxp5nJov%0AHBPN859be9oHT+/nDE7przPbTAtQvQ76fOq918+rwIg2RPf7HY/H48m0XE2s933HPE6Ypwk5JayP%0ARy9WNWa9AwE5Hh5c1pGtqfIzKR71V2kVLaO/B339x+OB6/WKf/3XfwVk3ausTX1p7vc7/v73v+P9%0A/R2Xy6UDY4/Ho69TYwyWZXkq4s/yyGdq/dFU6YRPX0+TfaxzrC9037NkC+tEFgCiGDUb67oMgOlr%0Ae5egKXDnxK+sp8fJ69PbxqIJC/MAYJhsptNbve/ruvZ7qYbRek313x0AkO9gOP//AZAa8LopWHLe%0Ag4w0+gosqs9X9zA5DSz0+da9QgG8Wisul4uAXjTOVXCqtXYwSLzH4AZkYQRZa2Hk2eXfBbhwMFn2%0ATSVIBiFYNJSD4WzJmB5MQKyH/wrNQzP9KYqmrnJQ1IULTVTptcnEOCO2w4A/BI2MPhieOXPAWWpl%0AQqW1cADTDs0BODuRGtYqEm1jULOFMeoa1wBh4LZynBUKdozDgMs8c9ghTa6uBdZplNVprWEMm1Cn%0Asczqfwn0Z+fM3tQ1o+tK18EZWPAhoLXDUL0Ik8kaesnoutHnxRkLJ3JMB0OA0bxwmo+GeSZQaENA%0AjBkl3zEOiXIOa3G5XhE8GQq5Juz7ilrJHmVwA1P2aq04+J/oQCSaPUB08Bx9fQ1Y1xXLsiDGhGma%0A8eWXX/Dlyy/wdkQtz1Lw81DkZ6aOMkU0wrrJMIoN9nF+G2N4b+X7igCCjC+nmbvur9ZaBEevu3Ja%0ABx14kMb6vKcpM/rMGj0zPniebTDBdwZFkyHWLnI5GIt9j3h5ecU4TR3M0jPwACzQzy31FdwjBGw6%0AZHVaA6QcUWrp68sHCx8GTBNDVtQihE36Dcu6Ytu3J1afAjP7vvd1qXuhnpHAIX0vpeDj46OzIZWR%0ApHuk/pl+Pt5LJjbr3pVPwxoFU59lgwzKONdWZyCKw6URmsZ4HlKdwS2tM35mD57rtr72xO/LAmjW%0ASq0JJLn/1tJLqDN4IPLJSg86N4wAKIOq5iSXL5S6n2vJJmAN3yv6vnEeLAGWHmTge6wCjm/bhj2n%0Afi4YI6oKGATnMQ0DFR2p0MKlHUECutucB5rm6T6Zf2KQ6f6sjLqfayu9ljmb07OEoy4R8Cpn7il+%0ACGK4PchguNLT09EWRdnbDRUorYfgKOuI10qm99IX/GdffwlAyHoL9+IQ14iSNjhD7Z+acjbD7xmn%0AGXa0sHFHLjuWssIPAdcx0DwuGBRbYZw8HHKYOFhJIXDwLmCeHTbPuO64STLXZUTLDWjUNg9uQEFB%0ATRV5jchrpp4wASVWpC3j9uOGov5jBkA2yEvGdtsQxwgHh2QLcm54bAs2oVSv9zuWdeEm2wpi3XFf%0AFizbCjMAw8XDDxbNFDRYGotZcR+3FTaQ0WQTp/KmMq40OLJ9agZGP2EaBppmlwrbDAY/wjYmBplg%0AgMrJhbE0v+QDyekBjMG6LIgmMbpzHDHNE2DYYG47C5BYG7K0Ft57zHHGy3zBOI2wIhmDBZopSC2j%0ARU0s49TSuomyl9ywl4jH44Eft3fcHnemmjlFzCXyOCeQNZXhUjgmgtbisS74/v4DRhgFb+ENkxP6%0AeytMYQNTDuzAohkuE9UylqbBJYtnToNVqQ8OumYxwsyopBmnLBNCNyC1gm1b8PFxw+32AbSCy2WC%0AQUPJCTXL5pa4Yc7Bw11mBD/0Dfjl5RWtAfu+oQlwMHgLFLKzcslIcSP4ZoGMCmMqfLCY5wlhGrqf%0ARUo79p0FvbOcVgHogAZAg8PREIXWYq7TtiFxh0lQfN20K+me3lm0UrDuG95/vOMhHhEv16skPTQp%0AfF7x+voC5zwgPgpZJ/kNKGMA2iAHWIM1mgIAlMopjMmchKo8IUV63ThP+moSU0smCBz+ATrBV1Dn%0APIGvtbGALq0fNP1AtEdjooerFgI5ZwKICvK0hmRI5xynEa0BoQREObSdD7DCTMrGEjA9HbpNpGh6%0AgO8yJW61irSPjKN9pxmykfulbB0t3vTw1cJT6doKVJ2vg5p1AiygvFfPEkATXXoBAAgLI8KcQCRr%0Aj+OjtkqGWskHkAea8x9G1/y9xkjz5ysbgOa7Ke1SfBbkGJH2rRfVCrqopEALFwUO3t/fu2ns29sb%0Avnz5Iget7QyN2AFO/jv1ViEz6QA3FJg4H/pnM2t9T95bqE+wNs9VptB67XUtavOu7/lnCd4Z5Ewp%0Adc8TLbhTSrDe4dW9ksHnjkK/FDaDrRxG0Npo9s+hUiKlgbejyNcvLWqMO6byzlrxPzmaAV1TZ1nb%0AeVpKD6BDrqYSHi3O9Rrp350BADZNbCa/f/+OViq+fPrcgTv9HvW90nU8jEcSoUoGzqCygq1FCkt9%0Abe53kb57SdfvMdlmc9rw8XFDjDs+Pj46EzClLOtnku91/d8yOTQjBN/ZFc6x6CulYl03PB4Lrtfr%0Ak3TGgEMCjY1mgMNzUpQBp/qwHJT4nACJJq4g+886h8fjgZx21FKxjmt/bn77/Xc0YRTGfcfj5K+k%0A01H1IdG1+ezhwGdCZXLX6xUvLy+SgjJ06VyTyJ113ZBiknSYKs/XAQgF73GdJhijIMHBEDmAWEmM%0AMkeEM7VDBFByycJCYlOWYpbhAY2ImVpGP4wKi7Snp1Sxc7N0BnGb/N08z/DBs2aLR5qe1k7OcSCR%0ApUHgs2H7MMaPR5Os/kWlpM74uFwu/RnhPumfwPIzw1efMQAHQKqNems9TfV8LjxPqI9z49xEqowH%0A7TSlryJXdgdzyRraBihrgswh9UwDpguTaJd17f45JdUuGdPX43s4eoHjz85MGzy95ybMOIic0Mh7%0AVA+bajjcNI3+pDnRM26aJnjj0GqBcx6X+YLVNMRIKekwTh2cXbcdt/si6aw73j69AM0BpiGME94+%0Af0HJCTD0NHLGgd6HRhhzB1A1hAH24o81o4DwachFdqQR9oztbOUz++3MXDwzb89gjzaUuqeWUmRY%0AFKAm9J25UzhMhYF4vrH5zPI9IRwJwOu69c+k78eaI8lRWUG6Po/17w6Pty5fgiR7UhZbZcjRWiOz%0AoxkZzNBEX9dLCMfnJ7Dr5Hk7Gu2ULCB7hwZRcP9ZaSRsVBbuSBpoZOND7BNGiT3Xszmm2M81Ze8p%0A+K2fu9sxOCex6AODJARciJJEC+Bgf8t+ewbAlVE6TaNw/+X8ce702mLELXUozx7bI+d1P+3nqOxd%0AwzA+nXm6FrW+OQbEz3v+GdDgfxkUUWTvOTMhfwYMz4CZMSR56D3nMI6AuNVhV4PULxUqlwLIkqlZ%0AWUkcXrZaoN5GwQeqZIyEccwTjHM9DTItEXsk05sDW8DBdo8o76gSKSnBwhzv3R3Qru5LzyqLQ06n%0AliHOK/hpAEiUfaUv6XmQxvuTESNj6Q8VgrK8DgBehwtWhs26P9IQ+wQIkSoq90x6lnqqB+ux9/5H%0AX38JQKi2hmQL2mRhPFU0EXRuD45eMQW8+LFE7CWi1IT59QUX90LFnwX2smONC2VBYMTa4Ae46uGy%0AaOgaF5AB3cLzWlBzwzbtiHtCy4Cp3JDRDGrasa878lLgm4fJBut9xeNjwXKLQAXsQNSx5YbHx4Ka%0AgcGOMNUg+YL7x4LbekeKEa2R7j+FgBqYcLKvbIbCYDC/Tnh5e8H1lxeEKcANRDO9c8iRcpMweeTs%0AkJNDLYaAhiX7NbgA3wIGM1AuFRMN+JqBazRyrLki2AE1NRZQtiDtETHuiFtkspodUXKBMwXeO0zz%0AhVICAFvcsaeIUsnYeex7l7aknGBMgwuMchwsadt73LHtm2xcTKyYhhFmF4mYABHbtmERrb41huls%0AKeH+YLxvkmJ0nCcEkVSUqua2wLatbCC+fOkNsLMWqRTYQlbRnBOmyxWu033ZgNZSESWenb5CAddp%0AwDhMUlBVpETPGh6kBa0RRKuVD/yyLti3Bc4Cv/72GX+zvyKniPXxwL6uWNcHr7EJuMwjPn36gnm+%0AoLaGmKIUFsA0eDh3+JLsMeKxrNJwZwSnMdylb6CXy4yXT2+Y50ka5w1fv/4D798fYLIbvRFsO+Qr%0AWvT6wOjlUqsY4hX4QaioUuCy0Cwy5SXCvsaI28cHPt7fUXLGy+sLrpcr5SqF0hwtFFNKGOcgjVLC%0AtvJeoYxwBoyJrNTwaiIKNbkJtSQk8eQopeJ+f6DWiuv1iiCGswBQjaPPVqI7vzPHwaLyFAAix6EM%0AtBZuvkXppIZ+OM5axJOkJ8VNpBkNITT6jVkpslpFSQetXjfu1shi0ImQsQSDnD2SYWhwPPRmRI3v%0A/OlgT/lgi7TGg+5cMGvhdZ7snKncWpQp8KQyiWP6GOSaADkfXkJqOMkpUkKOR8NvxBuiQT0DlHKs%0An1uSpywPLmgigz205U0kEwrUpJQPlolMwFSqokCKSq3ORZlSu/Vzvr29dWaHMSwmbDs8fMaBMqt9%0Ae3SAYprmfwIRjilL6RMmBWecszSYtQTS9L0p+KAFkk6BtXDXpu88xQOejRm10FQQCoD4VniM0wjj%0ADJoUwlGkjwogigU5J7i9CDO9cSRYh39aJ+cG8by20I6I3W3bOkh1ZorodVOQaJombPvy9NkU/NLi%0AWv+dysr0OVPQxxmLtEd8+/YN+7bBwGCUPT1nTucfj0d/pn//22+9sArSUClwVNAQgqzvmOghJHIq%0AZfKEMGCeL3h9fe1AnvrerOvaDc11Cj4MAxaJBf/111/JgDwVxLqXkA1x7CNaSJ4BXN2Hz88zwIkk%0ADAHXaZoY8SygTLXCDski9YgRYQj03DNHFHCtnP4v64r7/Y6X6wteX1/hncc4DLjf79KINd6L1uBi%0ARJHX1PtzBiD0c+j6PTehaux+u90wTWRe5FxEwng2YT3khgZs3g/WQ+3MyJwzrFcGp0h61ddOrnF/%0AbsbcGzayvw2mkTKNWiriHjEOZA3fbrduZn59e+1+ULkcRvghBOReVPMZSzl1EEkZA4eEWQxoS0EB%0A4GwguCL3VE3FyQph8MFZcqjPoRcvxmma+rq5XC4d/NY18tSQyLPT12WK/XlUhs15uHFuBvX5NQJK%0AGAVVACQYVKNedq0PjGBMr/uC9ygiK/Te4fXtpdcV9/ujX5d9p8Re76U7Ac/K/DwPrPTvnhvTJte/%0AMQrcWjRH1jUABMczo6Tc/aQwkWXIJpQ+ncMQ8PLyKnvr0s8B7qVs6faU8XG7wzmLNNKncRgoF845%0Asp6Ta2Gdgxdft2WR89UQvAjWdwCgiqXBHrnGtIaZphlzBwXrv3s2nOWZ53vK9RNRqkpqUm/SrWPS%0AkeHiejrbvDSZKUa4cYIxFtu2d58bAE8y9TOD68yE1f1c19t5mDIMAy6XS/88tSYk8RozAiw2dwwc%0AitRjXMPpxKCxndGo7Blryb5SlgtQe8T42X+r1yOnmipGYVlp8p97HhpO0whjDWVby9L3hNfX134v%0AdB/X19FaqyJ3vyh9Xs9As3pH6bXUZ9B7JnE2ADEnDhLleXPOYZ4JWur3j+OIcRhk2Gafful+MI4j%0AxnFCPvmB6vo5s7fMaS/VM+q4Z1oD85xSgO/MntF1qq99Bp27tMw71Aps+0aLk8YkMa4f9IGW90e9%0A4KxDbge7NoSpqy5kwxSGJetVZ+lxVtCw7bsklTLdElDGUUHznmA9yORXY+nOYJV19wRGS2DQmcXK%0A60Pig3MW3unQSs9INfZ+9nLTs+xcl+n11OfGnvb4UkpnCNVSMIWhy8K4dqUvPf2c475KAAWe79fP%0AX38JQAgGwOhgsrjuVk44UilIWcyfKlBaRswJe96x5x2v0wuurxdYa7HuG9Y9wQ2k9FpHl3hvPLwN%0A3HiKIdOgGrRUaYwbyTyIS8T7nz8wjAHWAfN1ZNTw4EXStSDdE5bHjsdtweNjYwM4AhYOwXjse0St%0ADcElLO8fQC4oAVixIhc5wLyDDZR7kVuT0VDxy6cLhjlgus54/fyG8TqijQR6lJ1iXRXTR8qCrG1w%0AEu3thOECEIX21SGYgJYq1vuKuDLaNe8Fpjo4OyA4AmM5crIWtw05MaKuQKQTnhOvx3LHHiMlLLVR%0AqNX4wK3rSvqwo0GWcw1oGVsYYCxQJTI7Z5mKey9xyAaxJEQpZlNK2BNNWp1jMbFJE36/37GuW0d5%0A90xzwOlCaniUf5tihDNAzDvebz+wrA+EIWCaZrhhgLUexvN+Wm8AOJTasG1MAytZog6tR66JMguN%0AG/YeY6DsLCUAzcNeL/QbKAX79kBcH2g1Yxw93l5fTgbTL/jzz39D8AbtQq+Cz58+4dPbF4zzJNOE%0AiMdjIeo9DECTVIJYsC8PrI8H7o87Lq8zPl1fkcsO68ADTQ6jeWYBv+8bVDtKTyEBEBqkqWFC07bv%0A+OW3XzFdLnDOY08JKZfOYIkxooiMpkm0tZXiK+8R22PBvqwoKSGnhG1ZYSQhzfqAaeahzGLX0Ohx%0A22j2WGqPxW6tokpEpb5fsjoW+vE081QgxZhOTenh/QPg6XD2hhv2uq7YtkMWwO+lX5T3CjbkPq1z%0AYYQZAlo5vEGYhuBRE5NgWiHIQFnX0ejBHHRTnKVp5UjMsp4Gsfu20hhYNv4YI0o8Dr9hGMjuCgFu%0AyD1hS0GnlHno+2FEGOitk+uOrKkS1iGM8yGhqpWxqtbDDzwgYtrhxwHX11fUG2CSRUqxp2No8dXX%0AQXs2+MWJvWAsFePqZZMSoEkzz2aPKrGjmaUyhfiLzaE1DpdxkoLmMObT19b3pgVXZzJOU/89mxB6%0Ak3i4zpDQAlILW23IpmnGIADwWUevf+/FEF7BoTf/imkMffqmTY0CXAoenBkxWiT9TDXWQloLMpUI%0AaJM8TRP8EDCIGXksO+K+o4rkhpJLSWdqnBaG8fAmSDWRfWK5pyvACKA/L9pkatNujCG4IACJAiJ6%0AD3Q9aCOqn4PT1cMzJ5yKK5XzaIOrHlIKdhpj6N/hPO63G+4fN9xudwwh9Pjh3tDIzz6ATYJRQwhd%0A7gJAij3xHMoKXtB/woD+gZfLpYMCKSbsW8LjsWDbVtzvDyzLIterwcAhpwpnA7wfYI2HdwM0LtkY%0AwLuAJE3pvmlzDhRpiOfp0plFReQnOoFu3OR4L3IWDxYFlckyLGKW2z1UhHFgPV+31ophGlBb7n5C%0AZAwA08eMz58/I9cC510Hs/Q+vRiD+/LoAMYZqNOJeCmly+O0aL3f7116x7Sxwz/NgAxU4MxsEyCk%0ANWSRZ7DoJ7tGmwll+OlAgPIH7rNauOs+q8X1Wa6mjfQZ/ATQPZBm8Rb6GdCbpqlHThvDAcL5NWyj%0AFNM51xNynLF4PB5sOpwYKZdK+X+lPM/C4Hq59NpimidYY7HtO9AY+90qgaTBS9rQNKIIc37bNjw2%0A+s4V+dwEZgKmcer7NXNVKNXT79Ovnnp1ug+5CihVGK/uHRPvrEjtQggoKWM3lAXhBJhbazHLPs2J%0A+SHna43MwG3f0RoQfIBvAC2Mj6ZRGax6Vuq+r3sOm1eLtK1opiLLfZ6GY51q6q7uEbWytigpwygD%0AS0AC7x2uL69oxuJ2u+H+IJNzHi/wwWOoBpdS4AKb9CTPjxPlgvMeSAm3+4IxDHh94doYvMMwBMSU%0AcLvdMA5zB0wAykvvy9ZZOK+vbxjHSTyELJb72vdgXavW2i7HOZ9LuqaNMVi3B1mBsqdO0wRnPS0j%0ARAZsQcNz22j/UGqjdKcUGEu2VU4J9xNIqew6fc6aITFPa5Yz4K9yeGUS6gDFWspvvTN4mKNRrTgA%0AyiEEVG96TacpZ12mbX2vpWptmOcAA9cZL+yBVAp9nNmssQx8OPx7SuXZUxJl+MUW8ejiGZZy6sEB%0Aepbfbjeujz5sOiRxB6BVOrBwBu7OZ6u+37Nkvg+EJLXZV0rh46nuVdmXgk3H6x7AzXmIdAzf0OsW%0ApsbZXlfp+5umqdc8Z/au/szOrrdkJDnZdxUUYeI1JaX6XgiwyjWxTFGsBagpI8aDhR18IBsvZ9lS%0ADmYcnGXqceW56sQkvCf1FnpSqY9Ra5TZ5lafWGwown7UvkjAfdOayHm53zTL/agZAkfsReU6A9j2%0AnYOXwcswqmIYAowTvx7bUBMH4r3+sAfodgxvWz/v+3Nk6L/qnmpq1vr6rDdLllarNK3ngK/1z6Ts%0AWw2sMUakqxLy8599/SUAoQYgFgIR1rB4qxCH/lYBKbCaAUzw8GYCgkO1QLUWNngYDAiYYKuTRl+n%0AHWLEVxtstbDNYjADbHOw1TCKvQBxyajtDjvQFLjlN8zjBG8sJjuhouAf37/j48cdcSto8sxZ5zH4%0AANuMyAcqDBrixgc+uwpMlDgBFcj0eamIqKZiGB1er1dcPl0RxgC4BqSIEhvTzYwFjBV2ToV39I9w%0AziKMQpWrlgd+ZPGYtkRqa/CwzaLEiu2xMUHMBAQ3UgtvHCDTQ02VMUA/5IGj+dq2DQ07Ggxp6kLt%0A3oRqTw+aim2vyHnH7f0d1h76yyyFwTCwcZjCID5CbFA1nSnnjKJ+DyHQjEy+zwXfG3zd9DtSD6aV%0ADcOA6zwheI/bjcaZnz59ooG2EQPkQl3v/fEgMycmPO4LHjJxmOcZQ+C05OP7O71kwohxkOLIWDSJ%0AE3USW7inBff7DzyWB9kf1eJ+/8AoDZx1DfM44DoNuF5fOj3V+wAIg6GhwFpgHAeM04Tbxx1fv/5D%0AgMaCdYsoJQJtQC4RuWUpsCsAHrYsfBMej3tnUkzT1Kney7Lgz7//iff3dx5YzmKcJ/ztv/yBcNKm%0AG2G+AFK8w/SEG9SGFOmfcLt9sIgFUEvF92/f8O3rd7y8veG33/8F8zTRtK1xKqd6aiPT6DEEWDTE%0APaJaOQzMYRCnqTV+mPqEFuCmafwxrVJGkSIxzjn4xrS5KKCl0pQPCjPp52cgSde8kyWmhQ6Ll9M0%0AVa5HSolNQm0CCjRhZtieCNCncvJsKWW3A0CldOYNJ1aUtBgpLMLl0t+Hl8bGBw/vAva4yMF79nY5%0AR4EfB7Ye6udYaFLX0U2+p2lCtFaE/c/mgk7ew3n6kzINbvXrXABp4XYG4Q7a/+ElolvOMSVhYx/8%0AYXSr113NDbXo0eZTp+nKaFBw4sxmMPbYz0oScKseUhG9Ly8vr7Bi8EugmgU3m8fjc3DC/ILgB2zb%0A3oEeZbDotVPQQpudPimW4lA/33m/1c+q00TvPa7XKxvXiQatZpQCQ5oGgq0qKzyMCvVeUEb2PJHX%0A6/9PLAIck9VcS1/Deh3OU3vdI84yBjX+1QREXdv6S4vP2+3Wn9eUEr5//45pmvD6+oqXTy9w1qLm%0Agm0l6LFLTLiCV58+feqvue3r0Sw416dn3OdkDbkjncx54GwErEU+r0eABt6xYGsnhp7KIIEvX77g%0Ay5cvfa0BbIi4DkJndGjxf7lcnvy8Usoiez0YUroWSi2M7RVQ/x9fv/bP1CqeEiDHacRk+f53Ydk1%0A8TGbpolywnqwCu+PO0rJuF6ulOYWGombEzvj35v2Ksvj4+OD9Hz5rHovH49H/7fP6+QAgw4fDbKj%0A1nXFBmAKR1KRFQ/JSfZ9jajeBVDQBtFY+ggpS1DZYrq3/NxQ65mCxvfx66+/IoSAZd86i8/KdFYB%0Az2OPMig1Q0vq47kSn5bxmW2ja56eGHgC040xGIehA8zBhw4E93OoHKbkg0QhN9vETNfi69eveNzv%0AfS+1sm/nlDqTV97oMaA43VcFz5WlBgB73Ps5q15c4ziKFJCy2lrpLQSS98We4pDSbNuG5bZ00BCS%0AgitvhXuPObzgaj3M6RUU133mKXVSwdJ2SAn7XmBOpveRAyRr7GE+LAylwbon6YTu2doYf3zQz6y1%0ADS/2iuv1BS+vb3AWMKjY9xWP5YaSI8aBno8Q+fG6rfj27RvPUfWJEabQavcOVudCFvD77dF9s+b5%0AkAsmAZFKbk/rSe/RGRDXffz8e93D9fq1KqCd1NUKzGqcPGTv2bcdTV7LGtvqasO8AAAgAElEQVTN%0AnAkEk1Wr76OcgI3zuafnnPpK6Z6p57UyaGiNIPtJPoBweonOULuGh7Brz0wcXWcKGukZTmZe7U18%0AUwM9cC8ZxoBhHPrZmwufrQSC6zln1FyOQIkGNLBO/fTpU2f/KpNMz+WfmXbHmXGc9ee9Qp9nrTf0%0Amh2MUpFW4hh6HDVVRs7uaZCVGy0czgDOwUJR8JD1ntZjZ7aighb6TJyZQgruPq0vNLmm/uls13vo%0Ave/3Xc9jDqHICDRw0lOd2J2WiZnnWrwzaurxrAOANe1QLegdPte6TdnSh4F/leueqwC6sgfVXLDn%0AQvWQyK00watW9f9zMCb0n03j+kMi34FPGXzWWoTtevhcavLn+bnVL32ec84UflUqToxhQjbXR+iS%0AsWpEDimSb2UAK4OI1+3wOdLXre1Iq/2Pvv4SgFDJBfsjYwx8yEnJ4qbkgn6gwgcEFiY4eDPAhAZj%0AHTd/6zEOM2pzMI568pYqWpaJTAtwpcEWg5oq6l5QY2VKWAUQgVwbHt8fLJBiocE0LPJesD427EtE%0AXAplZfbU/BiDTM4eF5MxSCUiFYNsE3ISWZNtcB7wwSAMBsPg8enLK14/vwKOKVExRsAAFzNjCA7e%0ATXCwKAY0LfQD08cKwayMAlsN9dm2wDRSth9rwUd5hy0G+2PHvmZYOEwDWTwtV6SyIzcCYmo0yylM%0AgIVFyRVAgW9VpkfygHoCCblkxMQplbMOqPSUyUYaPmt7waPIbS0ROe1IzmF58O86+oyjca6moYg/%0AQpHixlvqKZNMukIInOxer5jnsU8ZztN36Ou2dsSPfryjFvm5lsXKum7Y9ohxnPD58xdMU0KrDct9%0ARdkzPXOC7XRNVE4ihmHAGAbEuOF+vyHGRCM+EMW9TjN8cGS/WGCeJgwD//6x3rFtnIDEJBpUJ1r3%0AxeP9xwfef/yAxn0aYzDNA8Yx0KCtFDRUlJZRS8NsJ1hLUIIbQYEPFnFr4pjP1K/uaWINfvvttz4Z%0APU9YeeEAbx2qhySvsRDMraDsBY/bHffbDeu6AKCxecksAEMI/KxhgCY/BB/w9vZG/XPcuzcJWkUr%0ACakUee7R76FGrTsDwFg+Z0CPSvbOA6WiNPUeEFlBa7AN2LcdKUWZgIwYhkN+FAKLI6L3bFp0sx68%0AB88FATRzRmtcX5fLBRVALpWsuZz7s9EjutGtnnl8GtP9M2KMPbkq69RFLrkensbQpDJlxmM7aWaK%0AGpo3XictIM7TxJ+LRL23Z5DmmFYCBhYxZjjx31FQcV13GCl69OedpSL8+ceho4UFcGp+2pH8AxxT%0AI52+63s4T+YBocyG4YkZpBMSXb/7vuN2u+H79+99YqbF3FnCwgPV9SmPMQw85Yc/Gl6Vu1HigO5H%0ANE1T/3m1Nuz7KlKEEcMY4D0ZlmpGqMWQTn9/ZkMoO0Z9AM6U4fOBrUWQXieaJdKXpqV2+GfIXluM%0AkeaTMah637SJr/nwGDj/fP3vWXpi/QGU1HJo5c+Nm973cyGs91gBuLOs7GxWqoWUrtWz14L+WQgB%0AWRqIkumR9HPDfQYs1M+nlIIUI4JT8K6hVsayG+tQakWWSaE2MVqYarH8+vraf74CBeupOXHO4fPn%0Az/j8+TNeXl5QSvknGea50NamcxgGZGmAcy1ALbBOzxXuf/Tzckc94Vhj7HEnuJ6BnAv2PfZrOog5%0AZjPoyZDWOzjYDmIWCR6oYONfZQh3nlC21rr5eCq5NzNn0OE8oZ6mqZ/hWhjr2uK+mYTtxvdXmvqI%0ARGEHiteINQgnwJSSIB34eLgQsO8RHxJcMI0T921D1oYyCZTJxCAB+h1yP1DGKb9nCAHzOPX1su0b%0AdEoeQuCQrKkXybH31VJFYmKkmbZy3treAOtzPQ8jLuPMessYDOMz89BowIK1T9dVP8MgxsznZljB%0AVAD0dwGeGrYukSylRw6fX0N/ncGDPogrBdZY+qj4JtJwh2kc8Xq9IvgBtTasO5naul5aa90ctwkj%0ANm6bnOeUmfVzdSBbPzhKO4xp2PeD4fQzaKbPoNYopRRsG1kO0zxgGsbe2OZIoKIDkfWQpFpr6TOY%0AeH7AaXISwcdpDjAuIuwZPnEdh2mmsfE4IDg2gcu6oKJhedzQjAWsxzBOuFwLNrsgFwKjm/fib1bF%0AFPmQi8ZcupRNnytl36mf2bqusOYIXTizT/SM0GdHP6+eK2c2nbJHdF3r3vt4PESCHxDGgWqMRoAc%0Asl+1eIQ8TPPQQQznHD2qcAxxeF+2fk7pOj+vXWXKGigAApQi/mhAlzY5MX0fBqauKYjOOviU5gX5%0AmeW01+IIPtD3dt6PdODSxD/PyvpoXlglMT29jpdzUMG1MxikzOTz3t6aGPuK/Ozc/Ot/9WfpoOCf%0AZJ21damwns3HZ3lmynM9sC/+uY46n805l26c3kEY5w6Z5GmPP+8X+jMV8OG1990r5wx86X/1HNWa%0ATz+XhaEvsAxWXRYj8ZTRwhmyPtY6P2uVWlpYSE6t90M/i6lOoaxQr0vjP+A1IBKNYMRnUNduOYao%0Aph6Dz4YqwDPB/loNWjPIraKBZIDWKnKOYDBAgzejXDMF5JT5HWCtf3oe+H309tHQGwKBCm4dtZTW%0A0LqGvOeg28KgacAOBMBrfP/TJOE0heAUwP75vHb+va+/BCDUKuBLwGW6UMKwR5RIr53mwCbLGNRW%0AUCvpz2EICANpUyVnGiC6AaUKA0dSdkgHoyeIqRamGjzeFyy3DWnJQJbpdAWQgLRkPMwDaYvw1sNV%0Ai7xnxC0hJWlWgiYHeZiGHnvugwOTO1lwGgM005BSQbNAsBZhdJgmj+vrhOk64suvb5iuE+7rDesj%0AYl0XNFPhnMEwDsA4SvqVgXeidbQBNQM1NtR9Y+x5kyanGiyPFY/vD5StwDcLWwwcAoYwwpuAVoC0%0AR+Qm8ZxNXfkluQUQreEhDbFWQAVyI0QWVGGcRWheHrDa426PWNNE937HByWngpoz6mmCx40TsE3Y%0AR6B3gjY8aAd6TYPDIgs9owjFUCcSujHlnEW7z/ewig/EY1nwWBbkRE8DH1igxJhQamOaRHB84EvD%0A/fZAXHeUzKQxIxtyLbzngyRXKDUPrWEpBbVkzPMIb4FlTYh7xPVygUFFTDwIlmXDx8cHbnfKotTc%0A93KZMY1yCMrrNJHVXK4zpstEumtrJ4psk/tFzyfnXfeb0GaPGuwB1+uVE2QD/Msff3RKbINskgZP%0AUcsGGlkoB04ulFQI/XR5LLDOYBwCp54DC0jSg6XhF9bK9XKBsxZrq0Jhzz1xjMwGwNrDMNMYsoGU%0ArgxZD+fptRrBsvlnoa7rhZshTtPH0P8dQP8yZ9RU+ZC10ASOrAptYHTzHqYRFoCRZyKXAofyT83x%0AcYhLkysIP4AOaHa/FO/kUFKddIBpB+Bzbk76dQAwzTMb+VJgRFoySXoZCx7KTVWOIheVnh6F793L%0AZLoUyghV5rbvO1ouTx4++x5PhSzBY7gDNNPPqgcieerHBEmbDy1k9R6fp2xdYoTDKFEbF5WPPh6U%0A8Hx8fGBd154gpN49WjTrFEsNXvXnW0P5ZE4HC0rBk/f3936t3z59wjTNnfWz71tf98aScYe2iu9Y%0Ae2IHnWNq9R4CB437Z4BN33OfEoINsRpR5pyRtgzrOR2yci4afmMvKDj9oxzEencAT8KQ62COeWZS%0AnCU1zpwMbY2h3EwK43Oj1pli2oS6w3QxdGnmIbnRwleZLRoDTuZHw6dPn3C9Xvt+rgUfAQ+aLqp3%0AQK2Hv5kyMXKWCHrxx/HCvNhlL7Q+iOyZoJd6fulrnWVrrbXuwXC9MoZan11lJ2lzfgaB9LPo9ynz%0ATtl1x/09npvO7msNrjH5srUKlGdAIAswn1LpoFp/7zlzUJMYPuA6YHwwpfR9WUNTaqXd67NFIEHW%0AgwBC58m8/jrvCU+Agj0kXrwumq7GwZ+ykfhnh99P8GNviHkPDsr9OI6Yx6G/R65xDzTe+1gOUFVB%0A4bPXiO49eq1ba6jO9ec454ws7OIQAgKen2OVKXKfPUIJQgiwRps1OXckqMDI3kxgkSmogwIXIq+2%0A1gpoIxIMy8l5rTLsGoIMRUpP99y2rf/eO4erpNzp2mutMfUVpv/c1pqw7w3gKPeulX5K9IcpfcKs%0Az5s1ND0tOZNh6z1y4J6jDFQLcOIuzwsHVI1emZWNMeXfR2PM9eTgrezBqJ1RoGtTn6Uz+KGMwGVZ%0A8HgsAoIfjXSSNd9q64wDY45mPYSA3Vr8WL5hfSx9gDJe5h4hHQIZU6XSu/RyuZCRGQKG4FFyRMoF%0AwzghpohaErZ1ZxKpc5jnCyXZ64q71l7DiCA/H6B0fd32/qyc2Y6A+tCJLNzh6bnVa6xAXK0VLy8v%0AuFwu/fmbLyN++eUX+oJ10ML2s0ifP0htQuH8MQjTYYnVjrTvVYfZd1DvTeDp7FAW0DzPnYnMAfPB%0AgM05I1nQ89QcvjlWBi8hBNR21DzjRBndx8cHfvz4gVrPALYwpuzBTFV2oQ6q9Iv7GUNjjjqI8kIv%0A58v4MjIFellQxWQaJ2Nq3fP0HqhUVwEivY/BeVzG6am+0/t3/tL652cgFFbOdStkiHp4zzj37GvT%0Ah3Iw/3SO65rgPrzBGNuN/4FjEN/ldrLXnodEWhOdmUfDEBiFLiA4hI2se4b+nu/p8E3U2gOyN1VT%0A+1mgw5xjsHgAjgCvhTXqsWjgrEExkKRInuMKftZakEpBQYMVQgIM/bLOPnhN0vYgksmWM0rNCDXA%0AeCMSsGOY11pDNYcPla4rfUZVheG9RxgkfAgiIxYZmLLNtS84f+nPdNZBS/wiNXMlUgQA8Ob/MPc2%0ArbZl2bZQ6+Njfqy19z4nIvLmRa5eECxZFUSwphbEihXlPQQRUV5R8Bc8C1YEwYqgPHgFtXLRh6Bg%0AxYIWRfCjYFVUnve+jMyMiHP23mut+TG+LLTex5w7bt68CSK4MoOIc/bea6855xh99N56660d+XE2%0AEWmdrHKRU0oGki/7jm3jOPkQ4sEa/StefxAgJCL/NoB/U6/gfwPwrwP4hwD8GYDvAPzPAP7V1tou%0AIiOA/xTAPwHgRwB/o7X2f/2+93dwePJPuPor8s6RJ5ccE3jeU7rYpII9baRRSYSLgtwypFaEkcyA%0AvRbkUuGbh/O8aWgANrXvXBJ+/PWPeP/yTuewDFUTb6iuou5AdnQXc9jhqgCpoeSGPR9jGIYgiwhq%0AprVmnCfE4JHzjn1fui0uHDDOHk9PV1yfZ8yXiMt1xDgFTPOAONCifsgRW3IUNt43DNuOYUtkPKii%0AvvMe0ipKrNhDQnZJx+p0DjjxoN/WDOyNNpsuYPIzpmFG9BG1EFE0i06RiloAJx6i85W2Vu2QzoWa%0A9wX1ANc8dYC8igFb4IIt9kZwTjzgxUOct9qRPyfoG70KFJAinU8atYdyKQRjaqV1vRVAmljd7u9o%0A0k40/UAQojVkdV3ZloXjYw29OBLxKK0Cq0DAwBYi1etLTsiJIme1ZpSStIDOmkypC5FzqCVjJxLU%0ArX2ZqG9wrqJcLgAatn1FShvuwSxVG5Zlw/vthvudDgjOirUguDw949P1Ew9nCNZlYWeuFKS8o6Kg%0AomgX1ZggdHqSKspieHRaPUoBmmAYJnzzzTekijuHz58/9+BRzOqxtd69EBF4Obod3nk0KCC0rkjb%0Azuddj8JGcFCDG2hF6QK7HuuyHmwLXVe+687QMq/WAyTocbAdYojnrhQPvXoqBo6DsTW6/xiow3/q%0AKaDzOQT/kVVj72sihRoDFbixIopaWg0gKCoE7ZTFqZ0iFn0dvnFqZa9JgoEFB1hUUeohxNjBJdUn%0AghUh9vfComPReyqFI6jGqunPQwQlNWSlsEIDecqZFuYjY8G2GZBujl8JLR/dSNFiIGdjjGhnJRjV%0A+fh9Rzea94Vad0cXCTjYQvbfdk8sgd/XDcv9/iGhtM9iLlzbtiHGiOv1iufn5z5mZQn38dmPg9w5%0Auk4a+8wSXT4PFndZwTX7LLYGqtrWmhYaQFDRrjmcQJBSShcIt8J3VgDv8Xj0P/fRChxJrD0/AB8c%0AWiqAmiuacBzI1tpWaAyQtDlyfq/eNWwNKAdw6YLvCf7R/WMCdWaYeedR3KF3YIyjriGFAxA532Nj%0Ah9pntyKaIwNP1NZQsOXMGJrnGfM09ySMAB6ZBmitNwOS7tF6Sph7UalxyF7WBUTVc6wU7TkezKdz%0ADNg2Mr6+fv3a78t3333XwXMrCowVcyTsx/XbNdl9OdbI0AF3kYPhUbXhUvcGl8+AMl/nvW8FQGcd%0A7DvqtiGOA+NMMMFXsmrRDk0dFvMmKMs4kPYD6LVRhfO9+/netWu0+2SF0Rm05lqpBE3BvTEpQ5Pg%0AauqsgVoKsj+Yvc4d4Fradyx31+Oyd1EZCq2PMZ/ZL2dw1brYBhCdCynbdykldn71DHHew/mT450c%0AZwoLzdPzEB1VqXpGFRXDd57j0iFgXR9oDRSzZv2E4DxZi0EF5ktF1RG1kjLHQIOjw4rmOrVWbOuK%0A++3W15Jd+5lF4PTa7HugIqq2P2zETiR/GGOFjlLlnKl1VApyY8M1pYRpnBHjQJCgVTISW2PD8rRW%0ArflTa6XMgxwMUj5fQBqlD2wtnWO8FVVnZozdb2OWXOYZMYQOeqSUEEPsgr+1VrT8EaBM+85R923B%0Aum3YS8Y1PeHp5TNmHzCMIy6NLELvHIZxhDi1elamj+0t8R6tslArtaE5h6gd+fu6YlNXSfEB/gS0%0A1Vqxp8OY4czSAo7Ck+5HB7gJmGV76mwcEcGnT58wzzNBqNsNwxi6rXnPlWrt+mfjQCHaUcGhVvm+%0A0zAi19LPMm/j5LavlUlhjFlJe2cPGRByBg3ODC+LfzaeOA4BNR3ssiYf3VyNBbOuKzYFThlndpRS%0Ae1Ffq8oODGNfb0HcUcPAGnQa70tTUoGyP8TYwoI6VrrBdQCMTTobm7M4b7qEtk4tlp11A6UB6zD2%0AnMTuj8Uli5W0gz8aWPYPmZ2+A+TnM+S8z2ztMME65zryIdZb3rssywdQy86dMzvt3Hi0uHcGnAEC%0A+04yquXoAB1MXQOaykOIdBZ/Bxvt3G3Csa965PJkkp4lCk6sKjmBSiHACV0ja2XMhGuWprPxUCub%0ACXY/To6jp4SFVvZZGfOZRIVSlbUsrG07a0t/to/+t2OE02KMnRkG9jjv4N2hccqG/cHIPHLPAwjv%0AhIMKKN+NjfNWu+W9q4xJ1vi2tS8CxvpTY4trl3uINfX/y5ExEfkTAP8WgH+8tbaIyH8O4G8C+BcA%0A/AettT8Tkf8YwL8B4D/Sf39prf1jIvI3Afx7AP7G7/0dDWj3Svvx2hBrRHTaOW/AlnZs24rH44Yt%0ArZguE+YYEKpooSEIzQEFkEKmiYhpCHg0VKzbhvuXB/YvCb/5Bz9hfdu1GAwILqC5huKUaQSB00O6%0A6ZiZh8MYzPYNnUkDaRBPNDGMAdM4IBeBBF2UHpCWEeYB88sFT5+eMM0B4xTggzABzAlwQBwjpjoB%0AK1AAFX/17F5N3MhePBrIeHJwZPz4CkkZVZlQwUeEsMFBMPoBHgGDHzCEQZk/KrCJE5NBO5Zi7Ilm%0ABYWi9VwMCgiReePEFjA+CHiKCMTRgtMBHCMDdRdEN5ATITPkNM8tAgRH0KsCfTTMxiBQhLpS1rGo%0AuXd7xnHEMI6YxhHjELtDUU5E/NfXV2QtKIZhQBxGdt4KRYCd9witkt2Vk1JFfU+GSs69M80kckeq%0AFaWoVWdO2EPsriAlJ6xoWLcHD6xWcLs/LMwp8NCQS4ILAicRPgTEYcB0nfHy+QXffvMNni/PaLXi%0Axx9+xPe//h7LsqBKhh88SqP+hA8BdVOKpnZ5zeZ6GAbUXLqGE4XT6FRARwzqTiTtnhjYAbTDdtcx%0AyXP6bFutdI3TDol1ZSzwPD89dccmCoZnxBHqdKBdCwUQKwhKOq8FxKm4szXRA7LqgQHsDOgXVSes%0Aojl/MJlK5cHlVZC9B/YDiAhh4M/rocm6qenhbt2VQ9PDOfTgzEL8xJTQQ6A1MwsFoF83AcbWAWLp%0A+kJncMReZ4ooALRsHfVjfzUtjO0QNQDPDizg6IafC8kzAGPdOx/YJcspY902lJLQmtkcH1pOPNh9%0AT1yI11VIO97bkow+E28r3lGIExIwCEc94xDQWumsAB6qI5znWmqofVzKn+7X+/v7B8e4eZ67UPG5%0AE33M7gMxDhjHg91Sy+HOY6ACnV5GAO5gMZ06fADX8KdPnxQoCvBqOy/zAabYtVjyt+97B3/s789C%0AmecxG3su9kzt6/1zapLggkPW2Cl28O8cc22aQLMgcSfWy7G+AcDVQxTz3GG1JMM6vtZB/vn9tX3a%0AgSMtvA0USXnrRUJfa5pU2xo1RoetFwMzOfZ1FE5NRxlqzig4GEc/Lzr69XR2nY2q4WfPvqGhaGJH%0Aa/jWqB1EsCBTW+7+6For4zgjhHgSDLck1oSQx1NRRBeRUtSxUjuj3gdUNWz4wGIbOCbRlOVZtTgr%0ATRmx9WBLeU+GRT9r7T50UIOORU7BBq8FUVCAs+q9LRqDzdTBRgrPz9jW5rl7ewZUjKFnP2dArK0X%0AG23zPn4AKkXzKPsz2cRH4UOXrYMVlfbD8llgIsPcC5YTnMEeK6St4Dm74rTWGH/9Yf98dK/JKh38%0AeGLWHh1uHxwkHYUXz3o6VbYTWB4jr7ekjLe3Nx2bcocOhjuYntalt89p2kWxHiMY5yLQ4ssZzDn/%0Au5QCcQ7RH45K9vVzgXMGcXsRXziaWUrpHW+LR8nRFcpiSKqlm3xclJV6Bof6eYcj7vB8qFo88kz9%0A2EA49Kssxti6sCJ3GEZEXdsGGOZccL1Sh+fl6ZmfWc9ME7VFa5jGUfVxCnKtSPtR3DsRxHFgI9lx%0AbJwakxtKDgjRa15DPcR1fUBaRisFDQG+HS5MTlwfXzIr9RipKdY0Fg7qwGfAJ2AjrAMcIryLP2Pn%0Abj0ui8ihtfb09AHENpDsALqBbV1RS4EX+ZAjoAmaE4zTREemRP1IY/AaQGHPtYME7ePIYAihmzyc%0AR3Ct4WCg1jAMmMaItD40j85Ihex0W7t0+WPMSzn3Woug7jEKTp03uoXaPRFHKQBzr7P33LakrKR+%0AXKCh9Pwx71z3UK24EAY0HLbydj22x85jfrYOjbWc99RHi+15dYbW6ey052D5Tx9zr9y/Dodwsl1L%0Aawki7sOZbbHUckQDKM5gE8+qoy4wINzO3AM8+Di+aXHG8pbWWtdqOz/bc/PN8s5JAfHemFIHOIAE%0Aj1oP2YKjyciJB9MD6s1PHPls0zw8pcQa3dGcBJqtOLvHAKqObjhH5kw6rdmcM6ruR1QjSZzErHHU%0AHnau9Lh/Yi+e17mIYN/zKedAZ/twzZw1HY/f0cH70+q0Z1tZtEAam+op0Ryk+Ugd3lL6eKHpBK1r%0A6bH7zGCyz/xXvf7QkbEAYBaRBOAC4FcA/hkA/4p+/T8B8O+AgNC/qP8NAH8PwH8oItI+wHMfXzVX%0A3L7/ijLvGOPIWTcArRbc1zvu2x23xw3L9gBCwyUMmN2AaxiRiiDlpHpBLOhd/3kiiXnLeH+74de/%0A+g3u3++o7xUuOQxhQJAIaZznlyqQ4BAQEBVZFtfgBy7qNSfkUlEbGQ2adcIFwTSPGKYIPwZIaSza%0Aq6B4oPiAeB3h5ggZHGoQJKkkEouwMxQFYRoRUZGlYdt3rPuO1Ci4PaeMGLVogkNaM9KSOFqXGsfG%0AFAwbw4g6VcQWMLkBdefXS8nwcqj0dxGt2pT9ciD1AYeNaiUZAVVaVzZ3jYkrH6AitoVdDqfCYWiC%0Aplo7+05NnUN4lMJXtSbkXFHqoelgAa6RN8/usHUQ1HnDHLRqKVgfDNpzzgwGaiUfFGBJKaEuK5IV%0AQsr0aPV4/z7d0goP+Fp1dGZH3leUQpoDWRJkDdGetaIKC0gBkLO6neQE5wjqmaZD1gK0VVXqB5Xs%0AXXDsSnmOejw9XfH5G+pTzPMEOuwVrPuKveyoqIg+olXXC3o00kYtKTCtkn3fqfujXT/ndBRPx8f2%0AtCPVwgAt0M6yoNQjIPEZ1w6mbBst49eVOi7jSNvLhobnp2c8P79wnrqws0YIkkHcebWSVFo3Gqi3%0Ao8lqqceJfT4MOrCgn/1DAtmOwAegC2LmlOgC1g4GSAiHe4KtO+nB+9CBMJcekSMRrbWxk2z28p5u%0AENK49veUVLfk3KWCMqgaxGlxk3N39TD2iI3WAUTxz7Rw145AftaF4OGzf2Ai2HP/eSeJH+PjTL0V%0A58b8QGvY91ULDnU4AzXJjNEQozsdZFWB0iNunJk5/CYeiiKACx7Rxd4ZEzH73Q1F3Y68JzN0LwQa%0An5+felFnRdlPP/3U78c4jt1iHjg0mExgmofjo98TK4xaPWbmAfT7B40txgIqteL99orb7YYQAp6e%0ArofDiBMyGUrDoFoWtvcsYfw5Xd5+vyVZ56Tu/Ky45Y5xFysSRcg4darhVhWAKwbEDRxjrpUOkE2f%0Ak0CApmMgpaLWDMkHEEX3FmO+kY1ryZl3QZ1DBCltcM5T66F3LLWZINSg4LUF7Gk77bXcQSFjv/1c%0AINx73zvftXB0aZpmFE/3wpQzpB3CjN77nuzVWuH8sS9abYzj/fsJWnMx4oPoO/8xLRg+f1K7Bdfr%0AtSd8vI4CFm4Rl8v1A6BnGmNc10UBD+lr0Vh1Z8erWmlvfLlcOtsrJRo1uFbZDXQHc8YS9qw24A7M%0AOIcQeC5rIT3NM+AJDJac+v3y3iszU8cKtr3HEDQgtkNH4tzZtr1zFogVoSNjrRXzPH/4fPZ1cxlr%0ATXWBcOhVUXvBAAOc1hDBNBs3QDscsggyVazLipx5Rjc1ZbCiSoTPzYAhu+4zMAKgr0UCjgfjKufM%0AkYgT28gAcGMYGPCNxmeNAphIv72n07xgV1fPEIfuYmfrnbnEUZwdhdcB/p910ezzWOw2AMDiVwf9%0AKx17e/Pg1PU/OwiVUnqMskKxM/NihJeDtSLycQyn6Tll5xKAriHEJrbN+kEAACAASURBVGJFzU1Z%0As4emz7lw6Q3H057+OTuhA1DpMCaplflqcB5Z2HhK+46cMvI3ex87rbViNWOKEPDp0ydEH7Dnitvj%0AAfFBdR0HNByNGif8b2OR7vuGUj2GIWAYRmV+eJS8o+wbUBN1k3YWa9STqdhzBjSe2rNKpeB5HDHG%0AoV8jNecGXK5XNuwcxaDPBfl5fQLA58+f8d133+F6vXZg4cvXHz80OgSOLnjO0XlRC/qzlt0wzaho%0AiGGAwJoOlGGIA89AGrwcmnF2tp3BTFurNu5rcdnOPu4N6urJNChQs+P9ce/NxZQysoLs3gfkcggv%0Aj+MA5zzu93s/P4ZhANqxdtHoHEezAPSYy3oH8MEdQLcYIL53sMR7WruPw8x+3sbPbnmSgUOmS2Wx%0Azc4A7z1BB9q84vX1FT/++COmacK3336Ll5eXPs1wftke5SgTABH4SuDIKShge9jEjjt46qnpdAar%0ArCFmcYOmCLnnJ7bfTNTcYus5PvYzFjj97trX8c8BhzPbze7RuZFnEwytqTB1O67BGh52Fpw/Awys%0ASpQHGYLv8eYMGlkeIyIIArgQmK8rO7zHkK4bdKr/QtDmsFAf+FRf2JnWWkPR3M2APfvdH4CvDojj%0AFHtJThmGQzzcgM0PWktGttDfXRpZUFmZ+uIcfKMmUpWMmgwsZ37TnD2/o8EnQjBV6keNyt/1+msB%0AodbaX4jIvw/g7wNYAPy34IjY19aaZdF/DuBP9L//BMD/rT+bReQVHCv74fy+IvK3APwtAAiTx+0v%0AvmIfFlwmzuzuOeOx3PHl649Y9wWlFfjBYZpHxLlhzB5DdnDNo9WCLW2ovsEPHs3rrO2a4GuAVAGq%0AYF8S0peCsXkEoXK+l2BgHB/GrkwVCRjiAB/1oaIgugAUjrkIQPs67zHPVwzjADcE7Xw0hMGTAeIq%0AwiUgPA/A5LBiR64OkxsgQ0CMpMTVWrCXAhkDop+RRTuZNYFOpA013VFyRpRIR7GNYJBroADctiO0%0AiGt4xjhFjHHE4Ac83m94vC1YU8YQJzJaUkbNpkPhgMIk2gUHVGBrCaN3cJ4jUmZ9BxCtLE3H8kDQ%0Ax+NIGEQaHKqyh9jtFHFo2ZzCgJqLsq1UuKsUJg+tscBXepshyn9p4TpPOl3ls5CqDBLt1gFQEe0Z%0ANTfse0Fraw8Cu9p3MrBUSBOgJOQN2JXxMsQIlIRaElohCk0RZCA4oMFohcZ+YKHlnUCGgNoK1rTB%0AFcG+b8i1YEsr0p7hY0T0QbubGpwDi9oQAnLZcV9v2POKGAbEKeL5mxdkyVjWBeIaQqOuRoyc5132%0AHa1SfyrnXd2XAjuYFpiEgNCknad1X1CSdrWC0kMVJe/MBZ35TfuG9bHi9vaOx/2OmliQrpUJ9PXp%0AisuFM+3nMYohDoiq/yGuIHiBjxPQCBKh0hUi0UdPaY1WKJtIGwu11pwWYxPMgjSErKg5das44qdF%0ATjl0ZKKJFDce8vf7gj3tyKl0q0+A3QvnSGOFJwOklaOzTcoomHRDkHPtxQiBlcKgDTqacO5VwdSU%0A6XLiqX3RWoGH2TJ7xKCgVM6oJuoqHEuDOph9AKjWBC8O8zQjxoDowymBF7qS6UEbTlRhF2jhTRte%0AC8oEeV0DBu8x+KNwgXedNn4Ulyd7UWVvOTh4eI7cNqcsSEsx/7LVsXVGrMC5Xq99TCs4j3kYkXNB%0AjB7UeELvgHrv8fLygm+//ZZuX/GwH7f3IghBS+FlWVgw+8NpDu0AirZ1x+N2h4jvbiTL/YG31zfc%0AdXQthkPTB1AA5wRSWHLVWuufIcaI2+3Wf78lbGfm0fm+ngG9daX7kX0tBJ5ndddCKXFvjOPcC3jr%0ABOW8ky2rIsG5FjQhPNuaoKaGHRkOGSHgA81aSXwEPsUzUc9Vi1HBPEd4b3oiHJlh8p1BW/UDUGWe%0AZA4pdN9omgx+HDNQkUUVg57nGfNlwrI03H7gmEwrTK4KSPkfgkfzh56YrafOakgUVKSuYIVzZALF%0AGPH0/IJcCmJM/dmFEKjzsSyYplnXKjuYFAymyDq7nwM6K/AMNrYD4DYLZhMkdc6hCbpQeRer3BPH%0AB/WshMYyLw7ipbO0WDxS74sskAAfA8HWEKkxs+8IMXLMfd/RMov+fVedQB2LRBPkSjMNgNa6cRjg%0APa297Z6cwdIzSGljIM65o8ucM4qysmJgQSfiEMQpcKHFCHCKI6r5AumFpSW17Pq7rkflnMO2ps4S%0A2hN/X63AvlOQ1xyIYhy1AQDVXFIBVvHKwjh11fXMJ2OxIGeezcu+QMSh1KRnEgG7Ug4h88vlgjgM%0AQKVFvAjduFwgS30aL6j1Du8FMXq05vo1p10QXMQYNXlv7tQo8Yjx0N4YQkTNBeMw9nH/6AMykq5j%0AZRw4FZbWTjJqRVbgxp7XEAJWHRWURvZvKaWzavj+wjOnNrQClRoARn2PWiuGyDOp1ty70qWocy2g%0AjHPGFO8cr6HYPgU1KQObEQUNQSUIyATgGq1CUHtNOzVfYkRNDd4J5nHAGAOSOnx9/ekHvH39CX/6%0Ap38K776BNR9rzdRPHLkfS2sIw4AKYBwmRD+gOYfQKA/RcGgR1RJxe39FSIJahy4C6yAUY04JXmgc%0Ag9YwxghRIffbsiLXisf9BraRRfO9hhg5Uk3jFI6ne0c5hRhj17er9dB2sZHVnDOuz0/w0SPXhOky%0AYl4n3O5R9x51udZ1Q6kE9yBOBa0fWJYHQvQIY8A1PiMXQOYRsdY+JiVSMfqRjGg74/RsEgjGOKAk%0A5pw1H5o4+7ooOyV3YN1i/eOxwDvBZbSReACN54bpq2Q1fKG+XEBtuYPEIrUzl6xwM5A05wwfTqOl%0A/tAk7Dmkl26PbkV8DJFMpZThh4gwcf/a+xgDKGfudRvzNkDkAIwJgszTBIFQt3Tf8Ha/4bY8CDoP%0AEcM8AYKuNYdGbRrR2osNwRWhBsSRubNpVTJ+gqOLmjdGFzDEgOC0nvIU4o8xAs2YJw4iO7ado9bM%0Ay0MHRjpj5txYPTUUz6Bk9B7rQhH+4On8HIQGMc4DzRdkFHgIBh9O71eQVZOpiSA4glQ8fhrrDqds%0AHIgSLipyqtjXDeuycH1MnAKxZ+jCAbI47xB8hHgPFxwGdzBwSnJoqgvalMFXgyNQrf9rnoAQgiig%0AaOA8c/jaCIgNyvi2+2T3KOWkZxh1adGEo4qVmAAJHdrk0FG4Vg7wPzfqqrJsIOMtpQ3Q+1i1MVFQ%0AtExzEFH2qQvw0Sk5gGN7RQRonvpBsMbLX/36Q0bGvgFZP/8ogK8A/gsA//xf93N/3au19ncA/B0A%0AmJ6H9vjxjlu9YZ1XTOOEZV3w5euPuC136KQBhikgNof9fcf+umGKEVW7nw6erAwAYxixp4R9SxjC%0AgKfnZ0z1gtsPDyzDb+E2IsgMMDpSAqKKIgJHcy3ANThRJBknanoIECcojsFpnAeEIaKUxM2GBjhB%0A2Qu2tCNerxrQSGHLqEiVSHD1DiF6JnWpIuWCBocwDpAMdW7KKFvG9thw+3oDigBZIJXBIAhHo7bH%0AhoCM58+f8PLpG7w8v0Caw08NSCspkQ0FrTLZdo0dRFTARQcUMlfgGlrVjr/Sgp0DTA2lVrKbnBAQ%0AExGULm5c4R11fFqr2BKp3tfrFdGdrRg9D5Kqo3kaGPmw0ambOWc0U4qXY3zt3Kmy/661djG9p6cn%0AOJHOtIgxoFRuCiKvH0d1jNrZWsP9fqfF8zQjbbTr5fdZ8Wi0xoYYPYZh7B1P5x2mYURpDN7msmKd%0AVEPr2+kwATiKMo4jXp6f8Pz0BOfcB8HcT58+wQWKqeeyd3aWAJDWlLZe+r2xonLdFrSqLgnDyI7l%0AupHF5V2/t957/UxN17uyeITAwJoW3N7e8f5+w75sQLG5fq+UXumjCj5Gioe3DO8j4qSdqdsd4rUr%0ANc+qTeJQM0eUQoyc2c+WfPdYAVPsZyE/6vjPUXzXYiyF4/taa2RgdabR0XU4F42lNkjJfaQiaLfA%0AeY9UWAgbwt/aoQFQFRAi46TSnaBmBZaUYQgT5G5ojQmj6FnHvcU18ym+ADDRZjKW4jAQlATU3Yb7%0AM2insBaKw87TTJF9LabW3XSyDuYOn9VZvPIQa6ZIZ4GoO8I4xg90fetIe+dRc+1giiV5RmU3FsvB%0AmGBBmnJClQqvHflaKxMJTTLO4rjOuV5A15Rxv9/x5csXxBjx+fNnmIvPtm296/bLX/6y0+Yfjwce%0Aj+XDPLwJx9pztxgwTROGSBbR+/tNafa0k6+2vgcbIUp97GdVMJm/s2F5rKfE87BQt3h1ZnDZNdq9%0Ase6w3WNjNNj7/a6xlRgOsUe0wwgAgM6ta1fZEcSzLKAGQagOFYwd3DvQfeM0vlX4MGAYj2doBTz3%0AzuFaYh0wG1v8SKEWiLpmGWBga8PAPOtKHvonRze5syz0OteNrljxRF9HaxxFNFDhxLg6sztyVi26%0AUhCcQxhGXJ+e8e1338F7j8f93lkWdh6YvbZZDdt72b6352kJoyWddp0Wg0op/ZkaoDNdJtzvjw8d%0Axc7+gInkm7aYg2uN6UhPzOlumDPHLfrI1Mr1673H29srdmN/NApOZjn0KDiqDcSgZ7Um4XGIuM4X%0AhODx/v72octvQJBpDlmH/qwhkjMT1uv1qgykjd31eGhtBK/ukKdzFw14mq6dZeO9dZ11JKIcjkzX%0A6wXTNNFtcF3xUBHeMzsnhMNx0Ao262rP84zn5ydAf/e6rmiOzBPv6eTXWkMY+B4mkNvzFhxFKJ1m%0AyMSgGCj1JYsWb5fLFd999x3G+wAfTMsIaC31NWl7JoZDCNtyAzKhT4Kz4DMz0Mu5ta8dnnMOTqo6%0A9JJxnP3h+tPHQJVhYewwizH2NQdtyCnLF02bIcpmbSEghQAIx1Lvt3cd14mdoSuOhcihy8J9leXU%0AsPAfmXrGHDXw1Fhcfb/psxmGAU7jxTAM/Wz48uVLf6bv7+8f9qxUOu3UWpFbJVjSBBIj/DRgniak%0AUtBEi0Ahg9Uc6KoB6Q1oVVAaCOgKm5PeDZgmh+iVYRoC4mPBT1++otZFx892rT0CvB+6EyBjasXt%0A9sDjvuFyacjpADZaa318OsaIWcXE//zP/xylZPzyl7/E9XrFF218vTxzrPnXv/4N3t7eyPYKAZvq%0A7uVcEBQQYIF76U2VZXng7e0V676joWCMEblyb9eiYvDBY54GTNO3fTztYK8wb+DYsuvxIaWEZXkg%0A5w0PZQudzxhb91XH66Zpgo9kwJfM88E0BrOyJh6PB5yYMzVU+5AjWk9PV1wuzxBpatByWIHbhIHl%0AGzEyB7CmwmZSE+oGZ3tDRFhbOPdRg+x8dniPeRzx9PSEp+dnfP/99/jy5QteX7/2GsXi1NmkIYaA%0AEPyH/U/tVTorn1kz7gSkOxDgmqdLZztaM4QM/RMbN5V+zdfLDLJhj7hg55fljec8so/hV0qKkFX6%0A0YGss/0sjpzey4ZqLF8GdJSJ5TLExqlyUUZoRa0FXpmWj+WBtCfM+wz38oJ4OZzzTIuWDQQ5/s6f%0ARlCd1pwh6PRCQc2lS4GwQjgmd+y5nMeJvZ0v8cgLLdfcs0ktMEcZolMH7wLTS7L8U3BolR7SBhnm%0AWkbAz6GmQsOhdhjtBB8QA2VRTAfLzj50INujlox1U5OL2vp0we97/SEjY/8cgP+ztfZbXYz/JYB/%0AGsBnEQnKEvqHAfyFfv9fAPhHAPy5iAQAn0Bx6b/y1RqwbZzJz6lhjTuWbcX7O+cd/eCVYuaRE3B7%0AW/HTb17RMjBeRvghIopDDCN89cAmtOV9OAzXAd9df4Fvhob7DwtunxbUL6T4FqWTOXGQKHA1AK0i%0AowI5qfZHgw/s4nFxOKrAe4fgA4Zx0CLSI7XKBC2rxk0h0DSIQwDZTK4HvmZkG+wpI4KbZ/ADJAhc%0ABOnie8ZWN+Q94/F1w+OnhOgcSmrw8PBDgIsesQkFsSpBpKfLFb/47jvM44x5HJG3gq9fvnJRegbp%0AKbJbkhPHn/J+tgrkuJy406iOY68VUtEKu8LNdcMBCJQ63AtJBkkvFAc/AzcEg3Sj9PEkjv+0hsOC%0Avply/EnQ0h8z9VapnOnOtfLgCM6f6H4nxosmmMYMq2j9sLZCLu071mmFVKEY+Wkzm3i208B7dPV1%0As3sH3xpqdf1gJNh0dN3Pn8W0BUIIBKKUxrmuqzo1FDjPjsLt/o5tWY/rCJHd60znklToGFJrRRwi%0AWgJK1s6OE2W1cQ3TDpVIuvMetdFKvdN894KCCokEJFIqWJcVy/2BoGNb4zAjFVr1xcjucjO2AKDK%0A/mSpVNBF69xNFwBeExNUHa1JBLycC6qTcBTDxzjQiNaAnIGcPWrQ93Ncpz44DEKBUFsT67Ki5trv%0APe+hAjsK7gyR3YUGjjhJZTce8P2wbu0I5nYQjuMIF0Of77XARp0t8mOoV8VOA8XPyJ4rmnSKcPy1%0AaybECWGg29haVqSS4eEJNlcCkKhkTE1xgI+BY5G6p3xgtzkIhTCnk6Cx97knDevyQMkJQ/RKPY19%0AP3WKsft4QJ6tbhkvDsBW5HcLFcZAcMxB9RoU7Cop03q0VKRtx/ogePq4P/D65UtPoFpr6jJzZ2Gt%0AgNDnz587fd0AmMdjRQgRrXHdht4hYWy4XJ7gnT+5hRzi/S6Q+XCZr2it4Xrlv7uossaXIfIzXS6+%0Aj5hZwni73fp12/qz4sSSZxOoPI+Z1Vo/iFhbUnWmZTvvFQxx7JZXjj7WnNDQENVZq4loHFX2lnPc%0A6zo2aeu3g+EAxDG5tGLf+0NHzca5DKTpnbdScAaEmEA3xEF0PR30eCtEvfe6Dn1P8Pl8WncDMXCe%0AwtxZu4bSAbCqrAKngMghNnq2rGURaS5EEiIuMWKeZzw9PZHBM019LPIYTxjpSnm/9zV9/qcXL9Xi%0AJc8DS/JtNOBcKBAE3CBCIH2eRwUrd+TMhE8C9bMsrljhYEUV71NCrQ4Ch1yORsbx+QxEVvesoEy+%0AfAAQfaTgBPjEEDsTJ2UmpbsJUqrgM/U+KNRZGhm/9n2lFI7ei+v3pYM0/hjPGuPQAWU7c033IQSC%0AGOM4wNw+S6a23UHN9/08N6DNe89RFDkKPbv353/bvgoxwntBeAS4/QAeRLVSDnDXQYRATSrUM2GB%0A4BFLUCCRSfw0zqhS4cDRzG1b9X1HxGFQ9hzvf850TLOi0gDM89o99pOCMgDoZhbgvQm2egAOpbDh%0AkDPzqhA84mAxCQjBoRRoN7l1oC1GT1BDCxI0YOhj+2Sfs+AUniOqX1INgCpFO+wcIcvW1MMhsNrP%0AW9PnwKFpJf6IDecC+Xy+2jPtzZ/KDj8lCXi2fXr5BjGMuF6eCfpNV9QKrOve13fyOq5dOeZf9N91%0A8YiXCdP1CTEMcIGSDbuO+YsPuL58YgOUXR40FDg/IgwCOOb1zkVIqxiHgFHlClxckYqgFOCxrGgI%0AytKKEPEQIWMxl4q2ZWRlsIlMNIfZNmWusWoeBoJIDQ1vb294e3tTlvSAb7/9tp+T82XE89PLh3v4%0A9etXZfXNH3Tbck54egl4micMQ0ROK/Xf8gaRiNrIrBC14m61IvoR0zjR9dijN4MMeIUw7wcoCeCE%0ADPtaK6cTdsvxbFT31BhQAIONpwnX+QmbNoJsBDXnjIfmCXAVAuY7EA9jrXIkFRjHAT44LEvV2Jrh%0AXOz5pX1u2xOlcKRWHHC5XHrstsbSokyVM6vmnBMxvgfVDRxBdlJT3cMHHo+bjqbNZBdGjtFd5it1%0Ax2rFor+r4bBbbwBy4w4yYXpKMzStSTQPC4fOY9qp+2XuZLY+TPvHdNrsDPn5iLvlb+e/D96jaKPK%0ANJbsHvw8z7HYdv6zaUQ11dlTviib1Jpjlp5bg2RZx9FoKzaLAodNWMeTjU5wjGcx1xTkaHjjJN5c%0AUiKpQo5RQ2PWtGp/PrR9epNuHDuAbdffG46ea3gcFZh3JJtQfuJsgmNs4603Ao1oUCr1aas2hNg0%0AqBhAWZEQAoKwUd8dmhhce43qXIDzggbP/dDIDqcW2O+HfP4QQOjvA/inROQCjoz9swD+JwD/PYB/%0ACXQa+9cA/Ff6/f+1/vl/0K//d61X77/ng/gR1QvSXpC2lZbgboB4Cg0XFLjqgezxeF9R0xfst4zv%0AfvEtxsuI5humy4CWgdvjhu9//Wvcbg98990f4Zv4Habhgif/jOfLC27LHWVXy1pdBSIcK8vbjlIL%0AWFc11QIJaJ5uS86pKr4ThEh2j6CiltaZBVsqSKlCEDAGB5cdQvEYECBCDR7ftNtQWBChMRkK4hFi%0AQGiCsmSgNIyYgLxj+7Li8VtgHCpn1iPIZCqkvAWw+3S/3TEPE1r9I/ziu1/g5ekF+2PHcrtjXXbM%0A4wXOOby8vOCP//iPIQB+/PFHfP+rf9At0V0I3H/ewXvpI2OCiuZJ3XStKVNEFDA6qPv7tiHnhGGI%0AZMx0JszYDw3ucXVPk8MxJ2c+FzuwklqippTUAeQMCH1kknTtj1IIxml3qZTcqcpNtZAMRRaQFk1b%0AY511TQlbJxK6/r2tKh26VrTmulUvE1wKRXMW2SkqDD3sbJzlI3DFoEftjLe3NzxdnzDf3hHHUTut%0AFzQ03G43FVa/o6Si7gpDT3wN3UrbhsfG0TgD/rwj1XHfOe5w/fSCMUZ1zdB7KA5O1OGtHkh92hPK%0AnsgU0jG3h6LhFVpYaKLy9PRM5BoUZw3eI4aBB5W4rr0yDLGDEaMK+TrXsD7uOpqR4ZyNzwQUZe/Y%0A3w3DgBADcipGkYLROa2j0Zlo8RDWawqUBM/OJhrBuQGkuTsoOFFJYbb1yPdmsLYE1zvXuytMrAPm%0AecbmPIqCmFBA0zvuH2eHl3CviNmjQnC73WAsKOAQLgdmpd0X7PumXx8/xM6qRSH2hFxV7Fb3zNSA%0Ay5Vd6m+++QalVry+vuI3v/1tFzzuelsx9KT33LHLOWMvGd55zOPHcS/b01bkb9vWE3sr1rIW86Yv%0AcIy81c6k6DaZy9IBEhtfsK/98MMP+PHHH/H6+trB0w5alNILLLuH27bz2VUW67SMXxF80D234de/%0A/h7LsjLxvFyhoQDTOCHGAeu6Yp4veHn5hFor3u83TYISXl9fESNHCChCfGjhGLNnHMcuQr2ujInU%0A4Bk7q8lGlGxtnZkjP3/1wqgeYvjiDgaFaKHzeDyYuLaGy+WC56fn3l23RJ0d26XT4WOMiOOgCb10%0AMeVyAvXsM56ZlRbP7Nr590z6nCZwlvxcr9f+3M6i2WfRdAMTDaC53+8Qx3ET29/W7SKLlY0YiiTr%0A6AZ05EjHur3nmLO5UrGgePR7anHFkmY7N0wc1M4WW9v2GS2OGyBk73N2kLMzIgSPnEVBxgvGccDr%0AK/WpRAh055b7SKSt42kiG2Sapg5Q2b3OhbEKorayypKcpgmTAOu69XgiYJJfcgamCdM4YhoG7HuC%0ADx5P8xXOk5l6e3/HurPxcLlcupaSJdSLds7PuiZ2H3MufY+y+x7RyqEfNY0TnnQNWEK9bzvHAraC%0AfR8g8gzvJ5RCNpQoK0REsG9cEykl1EZmD+/nqA0EjnUxvpE1ZQw0FnYLfvopo1aC4601DOOASUc5%0AUiJAv24rSqu4XC6YhhGirqUhBEwqoCtOdJ+xu1yqsim1aF/WRTUEtQBeVc+osomzq9uSb161og7g%0ACwI89Ey0NWm5k8U5KyzODEvnBCHS+plnHkfArLMc1KK5aRE3zzNaJfiaMnUY4xB5TV0DkIVWKRko%0Ahd+j44QlZ0yjsvLNeWqYIHDYtx0NZPx6ZRQZ2yEIDrZrrd3hyoD19/f3D3pVdh7HYUB0HuNJwDqE%0A0M+4bV0/OCmZ/TkA7KKmDSiA55h8c4I1JVw0Xg+Dw14K9uXBBsI04Xp97rpkpWRkJHgA3kdICrw/%0AlX83DkNne/jhiun6gm++/SVeX98AEVwvF6RSOK4Mc0Xi2GZ0Oi4dI2qlIHWpBbmQDUxjDrJ19n3/%0AoHH2eDw6S8CYCy8vBIXe39/799KR7J33RHg2ffnpB6REx8732zu29YEQA67zAIhDdjSqrTVhWTek%0AjUycYZqY72kcRzuYCDEGbDsNgWLjOSkhQFBRUlY2IVntUa25xRqLPdZGXK9PgDjcbje8vb1T/Bls%0AHIjmEiklZU+PrLFqxbYueEPF5UKNqFoKclInMADzPGFQPTfal1P+4q7NHDpNhc6uOY/I2nltZ/RZ%0AO6nkzDpQjSOen54gegZmzVPWZcGmDd9WK15eXjDEiG81R4PG8FIo9xA0thfVHCsAWgisTrxDaZYv%0ANgw4nFG9208xhQAb81jqm4YTO4/W77XnVCllvc6Keb7o8yERYhzRz8XOtC+HZt+Z9WVn5c+/v4mD%0A8w2l0DzhnAtsy4raiuak1Hy9Pj2h1YpBWXC1NaSsulExEMyQ3udXssDxWUTPaJ6RET4cboRZz/FW%0AC5xq09nLSAnGNDOGlsUl1hsE5J2jnhOEeb/TvWnXntLeZQCMJCDCMVEICRVZwLrLcjrnOisLjYyj%0AVqnnaZ/D4rABks6rcZPjvUNrCt4ezfDf9fpDNIT+RxH5ewD+FwAZwP8Kjnr9NwD+TET+Xf27v6s/%0A8ncB/Gci8r8D+Al0JPtrfgcb9LUy6BARDbQnVCX4IUSMw4AwBNSSsb0n/PT+ivV1x3ydEKeAEAWp%0AZtyXG768fsW274j7gB+GHzDPV9y/PlBSgY+eLJ8WdKRDgAJVLOfDLa3CFSJ0FAjUIjCQct9c4wyu%0A56x/8DyAXQVqKJDC2WmpCeWRIFNBbHQHKU4pgamiVo6iRDd2cWeOAwUMMmAaZ+wlYVk2tEUgC5AW%0A4DoO+HR5xmWYUFvGnnYEoZ6ANEHeKHKXVeQOtqhxjCo1HF3vy7rgcp2xrA+U7ZibtOLVee0kOoGL%0AHqGKCmC50w60Bwq1X229o2QFg21OLlbp4E4th5MZBbtPxTEOIcVzt/mcJFhxeQ7S526h6NwmwALc%0AafJq1yWonDvFaXYW6EivBclOnz+NoBz0woNG3lqEzT2zEes/JeWVQAAAIABJREFUdGt6UFSQyDoP%0AX7984WjEOOByufTnU+tBUwcaxnHApHT2lLS7r1h7y8oSagdCLpWBZZrnrmtSa0Va6TbThdTk5EQi%0AUAE2oBVlrohoMbdTaBp0cHp++YSXl08IMSIO6jqgeh2lFAWcrPPjObLUkffj3jh1vBiGgHli0p0y%0ANHhzvKs0jjHuqhOUckIqVlCq7oAGYOtKhhBp+a57udWGkgjc2QJ2joyaop380ghGDCqAWItZUnKU%0AaJKDyn65XDBfLggh9iS9lqb2zoF2mU6QDVAUwFeK4DdY9x4QsY5VRkrUdYH3tBnX+XcDkZwPFIJs%0AgqoC2aWWPoJZSsbaVggEy3xBVGbI43bvBbglCtM0Yp5ou4pajtESfdV6OA8aC8cKEBv9OrNZ7Gd6%0AweyOkRfTJTmPL9h6tD3B92ZX536/dwePx2PpGkP2M/aybtQ8XxDjoKBMBrBTvPL9jlIynp8J4NPl%0AImIYWme3AQKUosnRo48vTdNMgGJLuD9uXVPIAI6PrDM64XDdcXyFcSD20TPb2+eExWKkvc6Ua4tn%0Adp2lUA+ojzlbYqCgpXWYjIEzzRM6xVmTDXsG5tbmnAOUIWpuFsuyIKfDdvcMFPpTMnn+zATyI7b9%0A3gFTSxjNjeUMlJzHDr33KPGg0RsANcSIVukw55zDRXWo7LXtG1xSrQl/OJ6JCELOiLEg7BtypXvl%0AsiyAcKTY7Ku7EKscFHkDdYrmAZb4W6fVkja7FwY6mPtiKdTssFEFPoMdJkBtWZ6Isgb1dabrGw18%0A3w8XGFv3IXqEaILOpYulE4im3gP1X9Rhq7IRhsoRVyeuj3A5JzSISAbmuQ4u2ZiEdYMNsLPvsRjA%0ATujar6GvXzlcekT3hRU8peiIgAPW+6pMNBOHdXDise/LsWZy6+txCB7T5dILtQOgTD2Xsmdi/+z7%0AhtZ1SVTTKwbkoky4bcO6k5k7zTPmmYKyTUw/KCFlrp3HQsBwjJNq+CgLrylLqrFLT7C2YUs7fOV5%0AXvWJNx6S2PTzxaggL2p3GTIGlLHmzmLSdv+PsSynhio8O0TPICoZiDJX5TCyiCx4W60fAH0RzYvt%0ALG0NOe3YvesaiMl7mjeohkV1lFcQCGoxe+im55+OiCgraBiGo9Go66TUigDKMoQYCVA5jplbXjLP%0AEyYh89XiSVXQy4eApnvT2MS2l+JAoKE6bfaGgMvlCdPlCh8ixDNWhxAwdmb3itzI2vHRwQ02ak5m%0AWC0F3kC2SiBgUIc5NGpPDH7Ep3hBHK+AOEzjiMeisa9yBFMyi0kfJ8RxxO1O1q4Bhlm/9+f5rQGu%0AFic4htU6YGS5JfOr9pcaJ61CWexkKjon2HYKPLcasXlee21kOUtr8M5qtIpmDmGpIkGLVQXoxJnD%0AEplolwudQHPKeF+OkcBRP/+mI3JpTzQDCsw9YxwQw0hjnJSPppyc4nxrNEjZN40dAYKGfX0g7xsu%0AF96nzwqQlZqpq6VnTvAU6mXeRhY485Lxwz0/Cwlb/Dd2r/25Vua2RYFTAehWag20GBG1eWZTAG+t%0AIeo4lp0l8/WK9/d3PB4rhnGCyWvUrKNOpbGe9cckRIwRszZ3clNXLyEYbmYSXAs8Z5J+JnPM5Miu%0AsYEOzTlA+tfGYQCG46w6My/tHhz6fejx6dxUsvOB31v7mJedmSRooOcyEGBQl9joD2aXaVrBakG+%0AMxkxVfNkd2rQqmuwdzYiTx2hloC6U3/WZAJKPUb37DysaN2QwlikFLLO2oQlIx1oQPQIg8kAmMg6%0Ax8FztiZB5T7SceIYPNBGCEQd9sxZUzU8pZGUAQGaR3BcK6k11YbSSRYRMoiUWZVTQkkZvv5+bs4f%0A5DLWWvvbAP72z/76/wDwT/6O710B/Mt/yPv2nwEX5L4nLRqtCK69szKPV1wvE5pr2MuGx7IirQte%0Af3zHNI+YrgOAjD1vREtzRkHDw9/xG/89pusT1nWHNIEEwTBGODgWBpkFi48B3gm21SFtmzIkMqIq%0Al5tejnOObIQ9QVpDHCMGx3GNmis8IpyP2PKOtC4o2JDjiDZVIplBkB0Fo0tr8NFDqgdqgWQewhUV%0AYxjgmsPb2w2//YsfsL1VRAh8dbj6C17iC6ZhZCCvHg20jBx8QEkFr19e8Sv/K9Ra8fr1HSWzYLZF%0A/lgW/Oa3v4V3Do/HXZkZBDHOG1c5MvxvUSRTKIzbKotZ00kRd8yPtnZQ6+xnLXhQvJKUun3fdf4S%0A8J5iitzcSqGupXeObL3Y61w42HWJghY/715/AIhO75e0i0bRxKP7zGRFx+eE9HEvAsSA6hXI63oq%0AR9Fjn+k8TnMupOxzHAeNJasV67bC3x1kJVL+9HTF9fqkI1IVy/Jg0jEEiHC8qqQduekIZCMzyKMd%0AOkkAfIwYxxnz9YJhmtgNKQVQ9x3RRJGfQ7vm4hBDRN4S7vc73t/ekPdEVs3IgqBBMM0XXK9PEMd5%0A5xCi3js+x9q4TgDeQxZVBAV81yTJR1coardegG1f0cADwcYSXPBoAuzaBd6MXdCM0k0wqzZ8sPMd%0AIhM3UWcY5+goSJKgIIYBwzii1II9rf0+DwPdJXIi04XFXMAQAsYY4LzDECfEEFBCRqsO2XtIK/DK%0AcrWOqgc4FlYLso6MHetYYFRnKyBt7AAgDTl4UtEFgBSHyU0oid1mtGPvSZMPds21NXz9+vXoMFdq%0AfQTt2BmrodWKvJcOBhwF4CF2fKbzA+jF4Hk8zPRxzoDNeT8aGHGmL9vPAlosCPC+Lnh9e8VPP/7U%0AdSWenp46qGnJLimzwlEK7YTFGLCnHTER4AnBLFKZ4MZhxC9+8UeaJO9M3AaOIlJk0pLWgX/OBXGI%0AuOAKjmWE/tltJM3Eh63becRRp2MeoY+MUivqcDs7M4IsTtk12p9h+0mOUSgXFIyohw4PGsd6ol6z%0A7+MBuYPPpsVk43c2jmCgb2sEYDYdFbPPaCCPJf7nRM7YktM0oDXqiLVWu+Bta8D7+03ZlFWL/K2D%0ADFbA2DlkbKokFAZ/fX3TTjRBYicOMQBpz3ChIUqAEzLAbHTOuwAfCpz3WHeO1eWcuz5E8IfTj51P%0AVmg8PT31fXDWEjiPIVnCy7HFw/WP+6GS1an3hWui4H4naGKgKDSekRLfOpUfOOj8j8dDgUunrDeH%0AaZ4wTTPSvuM93TgqFA9tNe8Zk72uRakNfnAY48CiPZNJW0vB43anfkNKZBtF6t7M1yvGmWwd0fPN%0Ag4C2Cdb7GLR5Qq0Tgp0H28uME0Q48mfgDsc7HwQV3OHqQtbeXYXf2UVeHnQLHFUYeJ5nhBgxTEMH%0AqJblruN/u64j0XzGdBwE3b1MwNwLoj+74LE+qFdVC8ZpRIzUMWqNTRPnBVC3nFwSaqP47XW+9g66%0AjdWwmNHrdjryUTJznXLYM9emrLZihT73fG3SwTNjCBk7y+6lddWBAyg23Y0hUtLAiWCLEYsCsAac%0AGBxZ9eydp4njYlqoOy3KPrIBad3cYxRaH7ceBzJpaqXO3qYW7MbAr8YgUMZsyplMewXkiItR98I5%0Asu8v7oJpGvHy/KIxDFy7OcPpmtoVTLZYVlSDy3vqY83zrO8X0bwA3kHEY5gmvHz6jOlyVZY0WS00%0ArZhRcqKpy8K1MY8zhnnU0fERad/YGARFxfdtxbavEEfm3rYllJxQSyXg4HnG7bkCjueA1ApIQAPX%0AQqlkDC3LClQ2LrzGd2MsErQj2/Acf0x3K0bV/yusqdZtgVOjnWVZsaro8/Pzcwe8t3VB2haCwvw/%0ASt7xeBTEns8xqQqOeyh4D4jatqf9AA+cwDVB9A5RWeHjNGHQBghaQ9p3xuc4IEZzsFw4nqwOYwOA%0ALB73+wInW2fC2XljZwa1lRzKLeN2WwE0PD8zZ6bw/Ip2K/ijP/oFXj69oNaC97d3lV+gRqfzns1r%0A5+DVcZIlTVUAnyDRsiyd/XsG5s65TUkZqjDSQerzJIHp9JhzmcWuL1++YFVW0TiO+JwOUets2qOd%0AZdNQytaBcTuP7bVtmzaFCcYGb7Fj67mQ1UjnZsy5yXOcV7WzZy0HMbaUxaOfN4gs7/ldDULWSJwa%0AsHPh3PwSfGRHG1EAMGa9Vzdk3zWCRNmZSiuANIFrnrIJzQMSYFMExlY/s/HFU2SabDUyanCa4ugu%0AaI6fD+K6YLqNAtdGQXqnzR3niuayzCmZO6OPyNdasO1kjff6UicoQlDDDm2MsqlAUyPfcxvGkBC8%0A3heH1rSe8K5rmXLUkEwoVz82HX/++kNt5/+/fSmCn3NWmt6O1oIWS1xgl/lCqmXeUVxByxXrkkgD%0AE0HwRAKtKIo+QGpBWnd8+fIVl0wdiXGMSDUjDB4OHnlLKK0ihogxRhR1bGqpIG0b9rrBV+qtjEFQ%0AMuCCQysFy/ZAGAJe/DP2tiNtiQ+ukDa2Pnasjx1wGWnYkOYN00CkOjqP4gfkyhG5bV85Px8nROfQ%0AcsH6vqHtDY+vd7z/uGJ/b3geKNAYWkReCqo0zPMFl/mCPe8ode+d6C8/fsH2YDL5+voG0vcYkNCA%0A2/1OqlziQZN2Br5ajbVFfRubU3fucILhxhU0qdQu6s/yzLb7y93vc9Dge/M7s430NCabEEc2RSmA%0A1AP4OS0b6zyeg4cFtTMabZv6HKDO34emDKVTUDyWpv08WVumKSAy9ALBillLZg0UOrOHrJAC8OHz%0A2KF2BrY400oU2YoKjiTwDohSIXNOSonPcC5wfCDzZwVkpzQcDIxxHFW4mej3rgnbeY7aDh7nPIFJ%0ABRVsBEWaCTI3WumGgGmaEQdSxiFCTSwFYERdNNAETl1WzKHHhLA7+8t7xCHSQcB7pcbT4a60rNT7%0A1MWn96SCxe0Q8zt0RAhs1XQWguUaQ5XeTXGaINeKPgqyZ1JQXTMRa3bdqA2hM9HN9oFT61La3jZ1%0AUWAHzVirTVk3WsQCqDkp7Xpj4Fb3NOviWcfPKKoG3jCGqZ1ndXAb1JngAF/OBYKtqXVZ6AxXSUdu%0A2nEx8MgSzm1dsS2PPsbUxzRDhOCwFT3/vvMctCVA547VNE1QPLmvuTMIYnvovDdMu+Z2e+/z5Dau%0AYW4r80zNEDIKXP+5GCOGcYRzAl9JdzaGAhkPM8Zp5nhY0CKq8D6xkBXUunDUoFQVVmWX7PPnz7he%0Ar90xKQSKypuQZmvmNmYjCwf193x/Ho9FE4DDacwSFHuPc5yyOFIK90NwJ9FnQU/sOpiCo/g2614B%0APojLGthnBeflckHUNRE0pt3v9y7ofNboMWq3/7Dnau88D4Pqf7WP8a6zm5qNAB3uYH3UTmNLa3v/%0AHRAFOJWts+07fFHGaCOYEmXoZ0lyHBGOMWpCyb0XNC447+jasixdqNpYbvY7jJFha9Zi9Fn3xfbn%0AeQzSvs7Yjg6O2to8nwX23L1q9LQqH/bwudiw97XnfohXMm7N84RpnhHjqBa95M97Fe/c1YXS9Hxa%0AqSyQAZRMDUEb0xTvMF8uFL0NHkkB3A4G6v/2tHcWmgF1bjic9LynVtSyp34dliOY9gLHVhs8yHjg%0AWimdVi/gKK+Iw+Vy7bob3C9NE2rpdPzb7dbP1S6E2tqH4rloMm6ARU5kWT/WR98X4oCUOL5Xtdki%0AOnIkQoBeZMLz8xOGqCOhaYdZBNvvj2HU9ZtRW2E3PllXXUcsmzHFNAeodD5roAOraREaKGDApV2n%0AAdPGGJ7GEU9PF1wuZNI9FEw7r6EzI9MAW9vLbO6RbReC7Q2Pbdv7OhJPR8NWC+Iw4fnpGbPqrb29%0Av/H6cgY03m9pRy4ZLpAxW2uF82p9rQVbSglSDkaBOTVerpf+2Yzt7R3PbB8Ckp5VOWcstztaIzA5%0AzTOmC1nRPgS0wDGxMEy4XK64Pj0hxAH5dL54HyCtYI8Rg/PITvB43OEqEINHkAGCBq+BJUYadtRc%0AsdYNuVEQ+r7sWB83NFDHy0dOJJDzzldpFTmbucUx0jpOE6B6jnEgm67WqtIBW2dV7vuOy+XSY800%0AGpN97XF1HBkXH1hwvzP+zvOMl5cXeO9xu73i/v6O2uj2agxcBLK8EFiE2shSLTru1hrggjZNj4YB%0AGSX8JwSnAvLmpAYCiL1ALmp2oyB7KZp/NhUJ5tihxV1jJdr6sJhqrHk6wJEpFWNEbQW5iK6tHfu2%0A9bg6xIjqTRdJ+nUzXuv+a4du3L6zMWo5jwE6ljdaof9IezcNsLho5/85LhkoNAxDZ81u26YjxIL7%0AbcGnT58wzBPPLM0PAii3ec4Rzi+LX5YbxNYQ/MG6FTnYx8c5dTR1lmXp1zSr7qQxy0opKCFgGofO%0A0D7nHeczDcDHZt+pVvPeA47jvU6b2fZZdhO5d4fWXW+y6xgf5yFa//tqjMh2aBY57xBaACLgmumX%0AERQqtXSgmt1V4EjaRSdqTgx3kPldAWXpHw2bLpzeOAlyyIMw9Rc93+3MjzHier0C0iAPYH2oVrIn%0A0Mpcw8M5a2B41WVt3Y1TYMzsg3xg9WetleOwQmDIxwBfqN30+/lB/38BhACOTrSCJg1bWtE2IHhS%0A9p6ernj59IwYHHLa0bRgClHdKAYPHz1CFLgCQKhx4qNDdYJUEpbtgQEjXPS4+AkxRDgJ2J2H1B1D%0AGBCcIwUyFbTMjk2tDY9twdw4d+yGgLYVpH3FnjfMdUKbKqrP2B4rHvcNaB4ogsdjRdp2TIMg3RLu%0A8QbvIp6cQ5i9unk1tAykmiERkFmQW6WTU86Y4gXzcMV3L5/wZX2FFAdpAWnJuO8PeBdweZrhPJAK%0A7VhRqjqcbXi8q9Vtpb2miEMMA56fX1ArcLvdcHt/x/1+RysVgxZTXfC16qJrBhK1jnaKQBXaKRjH%0AoGcIcFMGEEfnSmmoNWO+RPhhAKQhNwIYWS2Ic6WIWkeJ2qFg7z3pusZwak3xXF3hVixbYgPQhpY/%0Ab6Nfh/jtEUiMEniImp4Bplrr8Xtq+3AAnIXWSildsJmMEN9/l72n6ScdB4MJsB6BXVxDaRlB6Fq3%0AbQvud0HOo86RciRoX6kPUnPiKBOgASRrt9VT3yp4hDggxIgwRLjgkWvh/PK2qdtMQwgDKEgJiFqH%0AiwMe6waBYxd6S+y0Wmd/3zA0zqbGOKpuAlCbwBCAWmmXCQAeHtE7FiJS1UngQOH5zFJfR7tamjon%0AqGDXyEadzgyTUpIWP4JanQZrFa5UC1ubsa2l0trXe8Rua85kGyWjBQbv/4e5d22OHEmuBU88AWSS%0ALFbVaCStmaT9/z/p2l6z3Xul0UxPdz3IzAQQz/1w3ANgS7P7dbKtrbuqWGQmEIhwP34eIfgBpmnc%0AZZw8Ho9EEz/z0eSySFpBCBOX5KCrHo1kq5WNBTT5qQ3ZXJioxeehTDAQIjtQr5WzLw+ZDw7bjVO1%0AXj/GlgNA9RU9dwTnAWdHQ9QBdNPHIX6ZuS7Xxw29N6yPx5hEAgbBHNHHeq8U8NG1f34WxvMAHP5A%0A5qCrt0Zfjufn59HYaaMyiTdHrRXvt3c2d70hTgFzmQeoot4Xy3Kh/NAdTCVlOJKVw0n3Uwzwdy8N%0Apht+YqXy3jV0KEWckzNO04yhoS4MxCeL7KSUSavPlfrzKhR9bc6OIuIwINb3p8W8mhCrz46+dD8Y%0AqRK/k4M4Seapsje11saUbrAgpWApXbxz5JoqK0OLVf3+yuqI88SIW9kPydgL4m9ypJ1p4XEGIfU+%0AksllcL3OqNWgVTJ/u+loFQOsiGFmg326Nt6RWl+lSXo8VnjvsCwXzNMF16cXWJlOko3DOGkf6LMD%0Aa9BASUetAkzHCOcC9iT+UtKcA3Z4puhnVVAHOIxSda85r9XH44FlvtDo1B5MmFrLB6DtKBw/ni21%0AcfgVIhNL1WB1Gz5URxHMtR2YOFLyMFjmfklA6nK54PPrFziRhXYBlq21CO5I86mlDuaUemno88oB%0AgzKhyKzKueKWH+OMPDP6cmJj6CxrqVEj6HkuTDRdN3pdc04yfOqnvYzncxS6fkpFQMsHnGW8up69%0APljUVrDtSRijfviM/Z4BrJ5lCsIpAF1qwZ4OZppKjq7zgll856xXc2yyPtEanCFroAkIFX1ALQWP%0AzEbq8ViRU5H9SbyXvA7SujRjtH7k9TgCKpQdV+VrCIqzkFfJ7FkmNgAnkdzo3qjg7uWyDFaR7qsK%0ABJ9ZAeehmfri5VwYSOCYljU/kU0yx4j7+oDKwD+YzXqPq0S6F/G1amCkdggBP9/e8Pb2fmLTZZG+%0AtMHQRiNaqIBZ6jvavFAqA1nP3mNrbTQ3XgDJ3hrWcpzJOWdMM5v2y0WGAlNAt9L8ewvTG7yoxpux%0AaLmgiqQWjQzfYJgsWZ1HrxOlcLUO6a2zQKsO3jLpCcZiNRvsuqIByKWith2TPZKbdC/o4BmUc0Zv%0AHUGGWy/XC7rvcobS/F1ZbBwCSp2NjvVxQwkB6AuWIA10B9lJrQG1sPb0FsFbRG+xTAHLFLDvO95/%0A8r7kQsP7s2dYaw1taZimhnm5YIoLIGvHOMvUMZG0eseG2VSRzlYg1R3ZJljr4Sz9mkztw5tOzyPd%0AK2OMBDBCHElq2kiXvKP1Am+ncQ31TCuFX0NpoRkgkXOO5tetj5/l3CEHVlBfpeHWHgPFECJq+2hH%0A8f7+jlLaYPHosxfDRENy45HDjrV9VCvomte+YRdgSvdSZQLv+47b+x37nnDfVjQDPLWKZWHc/TxR%0AHqw+izzzxd9U15QMkxUwqykj2V38Do+9Qt+Dfrbz72kdooCWvreUEpJz6G3B89OT+IT6MRA97/O6%0AX1sZ3BccLNFSKqZlwvPzFXuiNLKdALN5JsP7chVASuq51hpKq6i9wcMBpor8SwdPfG57b7DFjgQx%0AvRc6VDsPVuqpB2xCkLAQksJpWMc1zr7gYELp8MaS0Xk6f3o3g+Siz70OEedloprGAHnfABw12pnM%0AYK0nw9BYNEPyizOsQbphT52zHXYRKjsf30M8i7vjkHIA/n/j9fcBCPUOHpFsBHsHegW6c/j0esWX%0AL1/w+fMnpH3He3sb09luKroFqjVILaFkmr86C4TJw0aHZi1ZODWjF8AbovnBBcQw4fPzK+w/OHh4%0ArPcHvv3yG+OdW0evdHNvreBxuyO0CHhJ76hEGBff4buD6x6mWsa77ztaM9QSNsAUi/KouPcVrTnk%0A1OCXgG47MjKSFJWXeUaNld41veM6X3AJV7z+8QumMmP/+T/x7c8/sfYdlzhjef0E7z3Wx4rWM7rl%0AYtjTSsPdbkgPjwsYmc0N1IeAr1+/ojelmnoYeFKHndKMLUrN6M0MnXsT9J9+P9yISI/7SOuzzh7M%0AnVOhQv24TpSJ2H/QHBsLY/1RSBtO+HWJ8CFhIgPBD8oitAk8TyXTnlDyOR68n/7/aNQOffVH1o5+%0Ajf66SsOvBdd5mlZ/t3EY8cs5/309nI6musC5RQorjMjaMSGsBetWRhEwzRExePROMGHbNhiw+PZC%0Aoyy1wHSM74HW4Y3FFCNcCIg+HJ9bWANoyqrqY2rj5Fr21mWayuJwmiaUnLHmDbvqX0X7Ok0TnIAo%0AevBZa4fR5GCCOIuUMvY9jwb6TKs1xg4jOzOkem4kr+l9ObaOA4nHmE4dG7wxgqib0xqSyEk/zZwW%0AnKbvTaYEut5TStjFYyXGOAr01to4LFkQS6Sy5yRGZYdK6xxrr7PgDcEBZqIPjPeIcSaDQaa8ad+R%0AdrKiDq8pmYTIZxMbvdFU9dMar61+KBpc8OP5rFX2Q0AaP5rZHYfWx/jtQc+1bIp+D5rqvvL7idXv%0AjQbZgJpxvUe8fGtIe4KBkUafcrXH/THYFQAGaPH8/IzL5TIKlRinAcR4H1DrIWtStpAmFW3bNhgN%0AyooCWLwYHOka1lpcr9cPoN40TYABZVSJppK5FuwbpQNayGic87lxO1iRB2OwFE1COb7mzFTRf897%0Aku4vAMRM+mj8ARaYTib3rR7FkAKiSm0+y90UZNSGsVaJOrWHf9qQ+sqzriwjBaG06T4zQkOYYG0e%0Av+7to6xXG1L1Jhhsjnokn/FneMwzm9pPr6/CCBY/GjFaNdbK53KcXzSevZpcUgUQUP0/JQF8X/f7%0AnSw2eZ2BVW0iFGw4U/PH9FAKad6rgx1yfp5UvlRbwZ44aYUjSE7m7cHeAj6uB10f0zSR3Sn3zxqy%0AJN/f3wUwntAamJCUaDAaQgDKcU+MAHtDXmOO/Vcj6+MUEedFpCvrYPL0ToNyDQdQL7Djvss1kebh%0A3Px6ewxISi4SOsHIXZV/GgHFuIfoeSnsVn+AWro/6f4G+UzKJtEpvz6zKvHQe3a+nmdQyhgQrJc9%0AtJuO5bLAi9xG64BhgN47jBX5SIOkFe5IqQx2g64jY934Wb8fFOmeqQ2c826w9mppSD2PZmzfNzjn%0AB0vqLBc57xGt0RdmNNN6H6T+OIchqOk230MboHUXhvfjsQ6QSQcTtTIlyAlYXstxLnhnMcVJztAG%0A6z2MP0DkECMgwA7PVYkl/wBoG+wpDVartRYvz89wIcA6kfIUGeSdGA/h5WXIcICOOE14eXnG09MV%0ArQN7zWNv3OuG3pjWhA5cRBq+bSvStqLuCb4bXMTEeo4B3ja4zvh1lATUip4tmnUCGBqmpmJGvhIw%0AhlXvPzMa61rrkFtyYCprv1o030YQw7lOrZm+WEc9oEDikVq3T9yri7BNdLBzfVpgwChsLBO8tyhl%0Ax+32ju/ff8Pb+w9ZEwcTR392jBHX6xNeXxvitAiRQhOdZPAl98xZplsW2U96ayiVg0zvPROhJS0p%0A7Tt9XuVMuTw9H+eIsNtzzmS9CzNPByisMUQyKPcMpmOedZhN/y5rLYw3UneU4U+mklMFLQ65O7As%0ACwDxo+ofQ2Dmeca+51GDDsarqCkAIIYZ16dnbOuDA9JGttEUp+GjpHuS835ErOtZ62wgG9+7ISXr%0AnUMCK5KhM8OnZHpFGav+jofp/DiHJOkKOCwaUlKGLw2kaU8QxjU9WJX4sEds6wqLTvP002D8DDAN%0AlnopaEbfl5yFYgGigxaVGhprRo3XysFWK6WI6fPBajxVIDClAAAgAElEQVSuvUgXIWmSvZz4BPS1%0AOhtW6/U4Wxo0AZd132GK5VHjcl/kz2YqI/tQZcOd+5Eyzj7eL/pC8WvoPyf9bj8Y9cpKB86+gfpq%0A9A61dqz73nhdS91FFcEksdpUTQKYWkgIsLQSIBvdjz33b73+PgAhw8aETaCACa3DB4vlOuPz11dc%0A5pka017QekaYPPziBezZsd0brAOWJSAuM6ZlkgQBFoq5daRSsD3uQOlws8NynfHP//R/4OvrF3gE%0A/PrnX9D2ivvPO3ZYGOnfegPq3tFNQnfcNHrj5M40DwePOVxQYsfdrljzjprYmU8uwMGibBkpPZBS%0AxfbY4SaHZipKZ1xdCA7JrDDG4vl6xfPzFdFMCH3C433D91/fUBNBmJoBuzhcrtStv739xLrdEGdK%0A4kqq0tQHTGHGZb7I1Bt4e3tD2jN6N5jnCz4bh8vyhOgn3N/pdWANmT21qL/FMeWsVYGTJvpvAYDU%0AuwIAuoUxBBiaRspbarfHBjnYBHwAnQ9gzXdoTvVw0IOpNzOm3YCgtDgAAi22AEhSXBkbgHEOXdgt%0AZxr+ebPXohnAOMD1daYPDuo7pEBt+veP98G/SsRav3aAb4bJANYBIjOV965+S0LIb51x7b2go8LZ%0AC+YpouaMfd8oCWuMubVG0iqKsoUA5yTZaZrgYmQCmDFonZ5PpgPOOATLgrvAoOaKmsmOW1fS728/%0A3wbNmMwEblw+BFyfnnB9fsYkB90HME0K7C4Hs/d2FJ0plaHH1ulIa3zfLEaASbwhhpwk6MT2mLxo%0AgQ8YTqlhxxqtldGU1lp064ZJuBEJ4l7o4VXEWNcYg6k1GC/svX4AZ713kUzxPmnhehg6Yhxsevgo%0AGKQFuzEGTYz+9BkgQBrobyRUemeYqLS5hPr+Lo2sA9oR0Z58QrQRT36BmTxssx+aTx6gFaUV1Nxg%0AyiHVSiXTT0JSHEpi/KkBGQS8h+LH4xwZGyL1cKfPoof++eDURA59Dkspg/LdG9N8LCz2x47NbZg8%0AWSp5J/AVQgAqkLc0vCpGQtXlCX/84x/x5csXLMsFmraioIRzmmqX0QT84IEbUcDCQJMQD6aVH8De%0Avm3Y1g2wpNleA5sng6NBa6bhtt4GSFAqpcLtVNDpNdEDX6dSugcoI2ddHzgncWmDpwWjTmj1v3pd%0AvQCvvbCx3tL+oeCRXZX/LyaUpdDw1DkHN2k8Kj+3Nri1VhhZm1pQThMjs3Vv1Pd2ZlketH2MZxnQ%0AdJGD0XneGw7Jz8EmGywHnP3VDsmZTnQHS03+G4TpZKwhu9WdDCxlD14fbD58iFjiBB8Mkng0qGeB%0A/jx9H2fQ63wG6GfW+8uvLQBWOGdO95wTQQWbUwZstdj2bfysUngmlVKR9oP9o2v6GJYczC9nHZaZ%0AUqBcKh6PdwBvMMbDuzCAEusdGTzBjiJaU2UUJCztiAW3lj5q08TaaU8JrZQj8aN3eGsxqw8GgLXR%0ApLoIs8jyG43nQz+HXlf++jhTlXE0zzPyto5UtxDiIQ0zVvYdDlbOwEoHhul5znkAQNfr9cPP1fV7%0ABtedcchNQeuGEAjMAxy4oHdMnkzdrMMLALZzLwMwWKYAG+RgHVJU3zAjRvgPYbgtY1BzBnIO35IG%0AB0q0jmfLwHsFGg82doweyzKdwLz64Rlbt4p9J7NVX8e+h9E4nFmd/JluJOT13tFKxVvasacdSVhR%0AR13Eoc0yz2iNQ44K8XuMDrU57KkipQ1170Ma2GohS9dQIhE8GbnRuw/3qaQNOSWU5FHShpIjYnDw%0AbgFNcjNKTWyEpLme5glPV0rEOgAfPF5eX9nI7ht67mQRNtY3ac/wzuOyXOCNQTUgyFOYyjfFAAPx%0AnpP7QWNuA1MNmrVoJaM6i9I6mrEw3aF1Sp/gDNDMAEmyAEHqLaX158FQr0DnPkzZk0ep9B7paLDB%0AY5Kva2IqCzQBk/eRcJvk/3/+/EmgMl/w+vpKv9WFAQoKTpeasCwLjMEIGWDtzGf0/R14PB7Ytg3X%0A6zOmOGGaxIdS/mlFUozsUb8bA5TSUWVQ37vDJN41lG4xtEalSU+XBSFENDkTHo8HvVxzoQTGGkQX%0ABbT2EHMJAS851IpxQowB6sXYTIPxZgxzjxr1kCpTctfFWLnKc0JPK5gjXMFaK2eQH3t6yRX7nuB9%0AGkynEDzm5YIkyaO1FXgP9jfWw3qPAItZzs37/Y7HllAar8Xl2SMuHCx9//4D9zvDNLZtp39MiMKg%0AOVsrZPZpoLnwmdXEvSEjgBIiXoOKUhIAjxgJsvXeME1hsKZS2rDvypxW4IeCx5TSSFrTmuAsjdaa%0A5QzeNN1rKThBWlfcHw/kXFHaR0CffzejtiIszzDq+nPvJlAf6BVn0OvpnAB9R00to0bRc3sMyeox%0AwLFWpPinwRZw1LdcIxw0uECPSzXp5qDNjHXBM9XAwmAT+eb5TD//Wn3X9Pqc6yTnDJw18GNoxoFn%0ARUMdSdnUYxAUEqVVLujw8IHm6g6AQxdHob/9+rsAhIwgy801xInylqqmp8EjRI9SM7Z9Q0OlpvY6%0Ao1uDVDO2bcVj3RCjw8vnZ1yfrpiXCaVVpFKRS4XtBEmMtyilYVs3bNMGZx3+4esfMMUFvVT8+U9/%0AoTdOh1C9Gqc9IGPIyhy59Q5TWeC5HnCJV9irx3bf8bitqJ0yhhgjXDNoHUCp6HtHQkK/N5ReYJ1B%0AnCKK79grp4ihOvgWgO0dd7Phx7ef+NP/+k/cfmyIPuL5Dy/49PyCIGlP+54IRjQg7xWmCzPBOHQx%0AzbZzQAgO05Rxe7/h3//3n/D6+TOen58xzTOenp9RS8f9fkOpHUbSIrpRlo88YrL6LESuZzuspeGV%0ALmS9p63T0uoM1OyJiVjBM3pVsgtGkQccD+C56RwsHkGqxxTXaczxkXykB60+dKOp7X38TNutTOiP%0ADeEMDlkrBnP+cLTXIu7wkHAD3FG3+zFJ7gYwR1y51BmAOSh95wKXj7ROoQGNsG/iPUMdOIvnXqv4%0AHUmMZweZckJJBAAjG5IBBGDgRDnL9KhV6ridZ4LPNM2wJmFbE/ZE75T7/YHffvsNv/zlL5inGf/6%0Ar/+GZVmw7gk+eizzgs+fPw99u7JZ9DqpLwA3Y49lmU/Swzo+mx5ceh8I/ng5qHmw9850gSlWPB4r%0A9i3JtePn4P0StoFVxpUfsY9cI1Iw9ybJXNqM0YfIQlgGhgWEFr8xEHhS5pQfzSCvsUS0AbCySZ8Z%0AbSdttaF3U5HPbsSY0VlLJmKh9KgD8GKIaYXhFILGDrcxNWu2wkwWwVnYpkbNTK4oUiRZqwmBfbDR%0AILLMVhqKUTmMp4m3Tt2BUQQYY9BEqqmf5fw8aGOnX6vFk8pGFGw7J/WllPD2RqBRQRQF17QR78L4%0AMIZAysvLM75+/YpPnz6BsrCOfU94e3uX+y5FouwN+iwrSOYcQfQ4T+MzzDObB/26dVtxuz/w+fNn%0AfPnyFb31k9k+jZAB8aA5Ja0pqDBS/zplrpyE6e+Jd0EMUPPffgK4z2DQeTL8+31VG2G9F/TzIHiV%0AhKkyGIc4fMCU2ahyDGV59N6HX5RpHwEzBZL0PehnBDBMKfV+KmhG5kWV/fi/guj6PnTdqLGy3iP1%0AR1ImlzLKlPlxBhL0e63rCgvdj90w3+z9eBbTntA6sFwWhBhhLRkf2gSc39fvi8XzOlJGVC3tdD7x%0AHnt/eFrQWyENFljOymwo9FeDGWb1A5ATE+SjaGVyiUqieebY4VOgDMh9T9jWDd5rodvQjaH/lT0G%0AHjTP575CKv4xOFmmmYCtY3R8LhnKetN7r6l6xpjBitL7r5N+aw+/hMGiLfW4dgIcnwG1M+jGe3+w%0ATCF7LZP7yCI31gzp9vefP3G/38caPCdL6cBAp9FaI+izBNnj1aOhi/8JB2OsAVOp2NZtGJhyONUl%0A5tpjnmZYx/PVWgdfqsgu5WxplEIZI9chZxksOFhnDjaf7KFeGH5VQK7WJH7ZLlA/H11zB/vwUNqz%0A0WBdZczZwwvS+AFJGUIj6Ysgl/MO0zxRZtNp5K33RL1NONDgRN97Nh3W0hh4DE/MIc9Ytw2lFmHE%0A0FDYOoMYJ4IG+QDvrTkktk5YRDEEBjbUisf9gbwnrI8HIHtnP/UKMXJPeHl55vMv4HMVVm+pBVOc%0AEaxjBPi64f3tJ5y1aD4QYF9X7JtIVaeFk/beKfMEZRtzcOiO3i57Sqigr1npgO8NtZFdG6dJPAK7%0A+JSQSdJOyXc5F0CYiBwQFGRLaQmAASxz3yFrLmdJApbnv8lzvPsAY4BtJ7hKVgK9+LQGs9Yh512e%0Ag0Zg0VksS5Q9q7Kp7OqPwj3x7e0N67phnmdclgviFAELSYHi87gsF3hPUEdrDibBEiDTNMBlnoZn%0AqRWjXiNNPZ8jZUywpvRWAAkZoE3i22fkPLHWIpcd67qhloo4RakHZNjgdfhgRc7I5rnUBs+DWQAD%0AL5HdPGN7x4dB25klqqCvshX1TGotApIQSBsIIz9PfJ8kOY5pqAI2ai8jz7KTz/rl6xc8Pb9gfax4%0Av70j7awj5nnG9XLBNM1QT1dBesnWkr7FOTXAbqNWyKfhEGsa9p2XywI1Nu7dC8ieZHjEMAPWawGm%0AkymdUhrSuWmahr3BASql077ecbC7xOsvZbzf6GVbLmX8GYdYGSn3Dwx11oh2DAFqYW8Qo/i7Wi/g%0AeRdWE/e10qswZU5gu2WgwFmhYY1BP8lOPwI07P6tc3ByHpZcRM72kTRg7dGX6r+0NPFytmtdd7CR%0Aa5P9oR7GzzpoM8YKiYB9YgiOKWrWwPnjDOioqJU9aZC9uZ/e1/Dx+huvvw9ACAeyHELAvCworTAG%0AtCbc7jeUlHB/0NBrXmbMlxk+RpRe8dgemB43XK8X/MMf/4AQKY94e78hrzfkQhma7dyYneX06/39%0AnbG6tcKmjNvtjt9++4bb7X48/JZJZLpYxlRTCt1eDEx1mPyC4CIeywPf7XfsnQWFdxamGXgb4Qwf%0AiF7IKjEdmC8TZsfDdy/0KXr83JBuBa1UoErqVqFr+qeXL/g//+3f4JzDr3/9BT/fviNEh9eXz+ji%0ADeM8o2Zrq0xQa4D1kYWLYeT3f/zHn7DuO5wU8bAWgikRMIGhdKZJWpWRggldTLIOqYzIvkdxp+wQ%0A0w5KHfGwilxJGQye6UaigEKtWkQcDyzMQc8fBV6ro/JRQOiMuJ5N57Qg0QZJm0TqLY+pmhlOCh8n%0A+0oj1EbnzHrg53QDvPDhQOPZQNMYj6+mFkTopY0J3SjSDQ8/LfyBM2CS4T2LSYJKFb1ViTN3Em/Z%0AZCpQwKmLHQeRFuDOEOxI+45925D2hH3dgdCRQoR3EeqDo34oTPX5iVwKvny54usf/oGTQxiksuMi%0Acb+tiTdMl2mRJJ11oxtRQWssWnoFjNEkrTqoqHp/nbPwkRPjaV4Y+1oLJ9XewsKhCr21i9GncwHe%0AAy7StNFbC9MturOoRiwce0cr6iHUhSFFsFTBPS90fWstWoKYYAdM4aO0gOsEMM6jdqCXSh10yXA2%0A0s2/HNKEsZasFYYQ/aa0mIfe136AgzZaoHVYANEHzNOEaZ5RCg8bNYcdAA9UT5ywiSQlxIhlkWmp%0ANN5VGlKIx5T3DnPghEjNm/m+3Ac/rtqNAAM8UOxpDzgzAWo9vHRU5jdAWWkUB+A6mAl2FIpaWCl9%0ANzfV68/49PoJz89PIveyMi15w48fP2Ag0ZytYxImyfBBE4mgTiKd4xqCTHLO7yvljPv9NmJqrbWA%0AIaBVWxkmx1QIFHjjYWUCqQCWsg2OZnkfz3trBcaEwQD6PcCm/z1PsXSf0D8LgUw/Lbp677DOIZeM%0AtJHqb+LJlwz4sI/q61zAaJFb5PM5ue96P9SnQ5trBfJ+D6QrSNN7w+32PqZe5+Zc19TwtPpd8z6F%0A+AGEb62NaeR5Kjno5QJIuBARSgOQxNMgj2eKkpud51w7GG2TyAkVHJumaQAH+tJ79F/NoY8/0+Qs%0APsdArRnr+gC9gVi0cQ9sgsfS56zk8oHeD4n85f0/mI7WdszXRY5FMiJzLvAu4Pn50wC/KFUUen8H%0AqmvY2/7hXJuXGbPILDdsyCsnmDUeDIbaKtbHCuvdAHn0Hq/iqabvW6Wbuk5VclJrHYw4BYZV6nZ+%0A/hXIRj2S++aZzzBj5itenp6G1Ly2fmqWP/oT6bVTidXv6wddzwqsxUjPKvq6QQZOBHDCxGCEkgPQ%0AmZIFsKnqjUDrjg1bCHAuYN92JDHPBgBvLXzkMzPFAIuO3irlpYaTeYIVFalx8hy8pxdLbbQmkJRd%0AAkFBAB3uw/t+rFteTw4wS+FgdTTK4uuV9h01SbPT5fywBpMMdLZtQysZ607mLmTifLlekJMGWNSR%0AXuocfcwaxBepHl6JcZpGbZmrDOGEAcT9kEwhdErIdfKue661lJ3N04yX5xcsM9Owbo93tFYxhYA4%0AcejZqoc3FvMcZV0cRuMNHY/7O/aUaGptOiIinI+I0eN+K/jx/Rty2jFNM2qp2B4PpLRzb4kBgMH9%0AcQNk0h58oFxmipSrOYctFxiT5cx3aMbARWBCw7wswhTG+KwKEutatdbByN5mFKytBbU6lJKxpx0G%0AjLS3HQzXqQU9MuK+NdZuWpsS2MkyUInYtgfuj3fUlmAN91QCFRYvL08ccJSMbaVcKWVG0BOcBloV%0AqXneoR419s7hTWlMcFzmiwQTTDDWwTqu7XXfsK77OI+dtbheFjJAKj0w1/UB6y1yjAg+AjJIUekX%0AOj2KrLPwTkI9Wh0D25IztswU3jJFel8FL0lbDSEG1osw6BAg2BKA2VMeZ6A19GPR/Yn1DIdsevbo%0AOp9n9lO9YwDNWv/QQL4NSZqymDZ5hnLOAyhtjenTzh+9jGn0B3x+eYaBw/v7O7ywifZ9R6kFP9/f%0A0N/ecL1c8PLyNIY7g8krA7Z1XQU8pjS5lArvGKLUwPpEgfQsskT2UEyKDoFgC+v8Fdf5gt6PUAA9%0A07XvOjOTtK7lfmFGbdE7EA3/v9SGdVtHTQLIIMH0UTd9ZEAzSMIaJrXC1HEWWxnKsh5maaxqiz2n%0A0adq7c2+XkDVSuaewyFNyyNkhwmaMcQP6pHeyRa01jLITF4hMDCjFtnvT5YmPCM5OLbWi1E7++jW%0AyeJyH3pW+kD2WuS/nYOmzt4eJiBED+ctAnhGhMA0Yhe8DNSlzzoNF/+7198HIGQMgmcaiHoJ6I3M%0AOeP9/Y1Uamvw/HzlpuA9nCxoNtMFz8/PePn0CSkl3B8PrI8NSQ5NYx1pr1vC/HJBq0DOFb/88lf0%0AAqy3B/7n//i/8Osv35D2TVz1wfdRioAqFq6TDeKsJepYgLwXtNwQpohlvmCeJmzrDnXKh9BjjaRE%0AtV7hG7W20UQ8xSuMBb7vFY91Q3eAnQzmMINu4w7z5yfYzw6fXl5xWa5Iacf9dsfjdsfr6ydMYcK2%0ArWi58SHLZYAVpTTc3+8oScEUNm5vP9/xJ/Ofx4a6rdj3JNOmQ/6jkzE12XLW0jMJAFqBARt5Pqxa%0AgAEdRiKROYEidU2LgkRASPmDUJSzCTLfB/BzpgjqNGJQ7vrBzBlTVnlgVeOsf97FH6bkIhM7Tcxq%0AR1yhNP2KevfWBhCoRXHX92uZfFNFWmSgxquAMUzBsE5BMv4eiwBtDlV2pkVeRUofZVdD21yrRLNy%0AOqmFoTZbKVWgs2CAFRRbNKNOmEw1kx1EqmvG9lix9w2t0ADQWqbn1VywrzvynmA68OnlFS+fXsnc%0AyBnvt/cBvL3f3lBqQZzmgd4fPgUHIAQDuOxg+8EQ0Um2ThGspxwtTuEkvWFDvxVNzThkJLyOFdaK%0A7rx1mqj1ipIpt6uWMiEDoBtGO3rRepeUOcEV7wxGbtOkujeuMwumUqlPghGWjzGQWEeMRss7D+co%0Amcm1wluHGJ00GhXG6/ry1AU7x7WzF1jw73OywPvtrMNlvqChY4oTvPWwvkl6nOHn6E28vZjKYL2B%0AtTSyzCUhZYdLnzlxqgZ5L6jlI0iqk/cKJo+5idNeZe5p9KU1TB35vQzkTBPXhln/XO/jWYYD0Pzx%0A5eUFl8vlQ8N4mB4f4KtG5M7zfDzbVs19WUic05uCNCPHZFzlXJRZ5MwGtEua3pm2f5U0m8vlMlgp%0AIQROk6XJ1OKE08AKtC5NEZ/1bdsONk5V2RqBi7P/2JDx+JN/Tv9IZz6zg4ZcyfAM2us+Cq5aKCUc%0AdOXWYVqHn/yIVdfrua/bKIien5/x/PyMx4NGsWlbx58NxiMO7yAtMNWUVq+7vj/9fWOMsHnqh8KQ%0AflpkUpRC5sM0OfS+j4kZv50RQISFHZlxZUS4sployLnKz2hoyMgloxTgcb8j5zT2wFwozVaWGll2%0A/P5nYEuZUpqoopNh9ffRe1ZKGRIgvUZ63bTgV+CTBIHDMBPnfb11aBhCazTg5V4GxDAB4UjO1KFJ%0ACML+NGyM5zihNHryaZGuw4UQAmAxpGheQcUYGE1rTpK+3nC/30eB773H5XrF9XJB6x2Pxx3bumJb%0A1zFN954Ue+88LMzw2NFr1nsfTB79NZkNh6cQ9weLaQ6DTXi5XAYQdZNJdEpkXsGoETQHEb13XC40%0Awb3d7nh7u8F71k05p8FyIIOlyHviRLWKNKi1yvhzS1mwEy+wXjtqpmRMjb+ttQSDth2PTsaL83Gs%0AWxgjbK7DmymdUtaMMYhTwOW6IAYCksYYVGnadH0p+H6OnD//e947FEQe+4U0SLqnnOsg3Y8GA/bk%0AocJmvwxZY+8V07SQkYaOstXDENw5+Ea/MWMduk67nYELXLPTHGGcwbrZweoi07uKR9DKa1skxbDx%0ALGuGSZ3X6xWvn14xTRH39xvu7zc4b4WlX4DakFPCXhmGgAbEEHC/3XF9vmJeFkpT1gdKa0wZ21bc%0AHg887g88buwTvn3/himSdRGcE+kNh9DrZrA+7gyxMQbBJRgZ7rbWsW3CDPIecZrhwoI1JaRSEDzl%0APZpYyL0zAeDzmHNmY5sFZBQ2eUobAPGYkzWhwD4N8VlTllJQehveYyq3B3TfMOjdo7aEx+OOx+Md%0AveP0jEdYCwR4XC4LXl6uuN8f+P79G5nY+ybNbJB9zIzaswjrr9SKANY4j8cDfd0AGPg4SVrlwRYj%0Ak3HFHDyiD+OcTWlH/UFgiYwzh1UCKCjR53AdCsC3w9NG5WWUnIscrjZYq+eJ1h2yB5uPPl66X3Mf%0AV7kbmck5J/FRW8dAQIdlzpGVHONZldDHuUWgwMPZgN5kkNwaWgdyKti3hJKr+PaQ7UGZY+BApgPG%0A8pkIIeJ6xagpSmliYn8HDaSPZErdFyZhSp7PMmOOoZNx7L20XjsPh4YCQ/e7dvhyppyHJxyAsd/r%0A3z/vN+c68VwXGqPsdU+VysLaTvsubx18c1BzbP2eOWdRBxhMMeJymVFqGuukC3sTgzU1LsmwPjgP%0AJB3EAgJMZG2Vskxlpg2gcFyHDmOOMy34SbzjqFiYpoBpWoQlbZC2JAC4SqYJVvFaeDhnkDJ/di9F%0ArosbPrxab7AelgCbWoRxqeFNBoAyag16l1RadPTK+tTLMPp0Of7b198FIASwGXS9js1MpW5MpZHJ%0A4RwA71F7RdoTYp8k1vpIndq2Dd++fcPtfgfApkdTkdAhlMYA6zxaqfjtt2/47ZdfcXu74a//+69A%0ABpbrjOAC8p7YzIm+suYOODZ51kegF5TS8LhvuL3f8GJfcBjEMrGn1ApvHKOdhYNoBYwwzsPBoCUW%0Aq66RQdJagYsXXOcXPF2fsCxXPF2ecb0+IaWCHz++49dff2X0rid6WyVS20iTmVLG5XKgvrf3G97f%0A3gHLYjjGiJIL/vrXXwk8ZKL1o8CVhyDI5lRb/ZCeouZWQEHwlID93lOktY6Gw2+FvycyiFph0Nil%0Aw8jEzsEYmWCdvo++lKJ5/j79tMIHSCTNyIhebg2lZjQjNOyUgd4/+FgAGACUfnbnHAFYw42mNGWT%0AWB484rMwzJElQpYaroZqO1xTrxI7/tv7x0V+nizopqmJAFqEBtGTs7HrsI6MG3QFywq8NTBScNVW%0AUcAJdKsiVcxFwDCi2ikV5H2HgcE8cdoOmVo/7iz+W61YLk9AB/76178il4zHupIOXztTmmpFBKA0%0ASWU8qUSrd2EBGouSy2l6CwBHg+/Ejd/imJ5XoYVWecZDPKijvVNyxqm7ket6xEHqtbVGKckWHhZe%0Ai4pSxz7jBESDpDKhdTRzJK9Y59BqOYAna2BOwAilMjPQDe73NuQvk0yIlZ2jFHvnHWA56cuy76kH%0ATq18XzxwAiAJNL1BJB8ecB6uA73k4fvjvDumPI2T/sfjQV369Yo+/qkEKksf0wM9yGOM9FIQXxMF%0AEnzgpKjmjybqeu8AfNgftAjTe6UFRe+HZ4jKT3LO+PnzpyR4FGEYbFjFzPt6veL19RXTNGHdVmiy%0A1L4nPB4PfPnyBZ9ePo8CzwIiPahSJLJxnSaVM3FanXNBKgmuOEyBzSe9FAyyUmsVyCrlA+tBk0xU%0ABqT+WPocn0ErY8yQsei16r0zJnw+GjNlMWhTp9dJJ766bytzqxuMQk49HgaLzRxF8wAxx730Aj7a%0AUQxrGpPTpBdpEkMIg16uP1sLROBoOnXfOjM/jkYTH5oQ1dfrtYxC/wck6QvHtTsKMkoFtLG63+/I%0ApWCT6bqPEffHSo8EWGw7G/gQmJxmnId1PA9rq3isK9APY+Emz8p50nuWCpwlyHqPY5hORePhKzT8%0ADdR0F0CpaVwvYwxS3tEqAbJJwPRaG3IV3wXTh/xFpZS3t7cP11zvtXMBDsq40pRFPtfqaTSm3vJs%0AlhNQqesxp4S7RHZfrleEwT6QaWnK2NZNgNMrrlfK3tBBxq+ss94o92mOBqhTiDDx8O1TqbWezTln%0AeGfhTRzyNQWCdU3ppJ7r1471kQQ8vlwoa7vdbsMkPEZKYJT5FcLBTnOOgKw1BjF4GDsNCee2rWNQ%0AsG87Ho8bskoiQzyYxsKkVdNQXkeyjArKaCCUofi+xD0AACAASURBVFiKHffHi3G0NQZdBhZMImvo%0A3UIBAwWeFUA+D4u0STkDa/rrlDNgcLATdGhx8jDToYzuE9wL2NgMFqBTUJsSFt1vAEiqqEiRW4Pz%0AQWQbyu7QyTr3Ym89rpcLrpcLemv48eMHIIysaiuHhyLR0XUUg6eEw1dh+FZ4Z1FqwrYXdJFZ15SQ%0A94RWmaIXQsDXf/gDXj9/ZqR1YeJoE5X3nnbkkhGniJwyfv58Q9oTphgxhQADjGthLbCuD8wtohog%0AA0BvKLmglIr3+wMNFrABFx8RZzLPWqcn1PPzM66XC3ZhHuoZWRsHUpDndJoI+pnecNsJHLXext5s%0A5Myl7CagVoO0J6wrWSPWOHgXET3Zv/T4aTC2I0bKzPZtR21VhnYBpWQBjSKWC5OygrcCNpEtot4x%0AvbO09V6BRllvci7Rp2nHY92EWfaET69fcHm6DluBGMluTdsO6xh4Apyk6jlj2zCaYa45qZUNoFIy%0AZY0wsn3F/X6H9x6fPn0aQFvvyrhX5vExhJ3mOGq0M9ihtSqf2WMYYAzNz2t1CGEagKp2KOf9jMCS%0AQW30ZOyhy1nAPTIIK4XDL4L3MEYCWmgQbBq/5/vtBtP49xXIoE8agyvu9wtK3scZrZ8FAKLUc09P%0AT3JO0KOydbLBczkCNXQgp3vumTWsa3bUErXCGSvm24ek7lwT6n6k70l7glIqvMjGCFlAfAqD+N/o%0AfiIDDmUrggzE+/2Ox40DiSnqIIVKIkq62ki+ts6h9YPNiN8xWXvvqODzZnGQDLifHoNeDSsBgK6B%0AHgpe+Wnsvyqx1n+9j1jmhbJjefaPmgbjfNAYe55zfVzzWpnAqAoVfebGe+yHj621Wocz8YxrlwEi%0AMBifSa/H33r9fQBChhKsbjpKzdh3DNTbmCbGcRl+c3hsEwA2mctyhZ8iUtnhvMG2r3j/95/48fYT%0A3gdcL0+As9jupI8/P7/g8+tX7OsO1x1ybXjc7lhvD2yPDSaoltQSqBHJ1PXpAucsgnUjjceFiPv9%0Ajvt9xeoDHo8H4sTDt7aG3PpIQ+iNN5b8roaKgt4ro+It6eDa/C3xglIyHvcHLALmacHnz1/wL//y%0Ab3h+esZ//vkv+PXbr3i/33BfH5iXgDjPcNEjWqDbLvR5h8vzE+J0Qcrv2PaEbd9xlmQZMTGuhdOF%0AemLNWEn8guECM+g07TUN6GQ9dRymVlWm1Ge2zhktPpBtbkK6SVDuw+taSqHfkUxRjWiuIbp3WrYo%0AwETJRts/aiKVWdS7QzmZ91prycYQkMEYgwqCdIwdNgN00Id23/cxCahjo7BojQcYJKExuEMeopsx%0A5OGrrcqBy2KP9MujIFb2T5Y0q2maME0RyzLh0+snxGlG1WQMcZF33lLDmhslgb3Ami4JMlxjxgAp%0A8bAxho1AFm9QgiZHcRq8wxRJj9+3DfvOf/XQzTnjfr+PhtU6j+Xpgs+f/4DrdeFk1SmN0zCJqo4b%0AAm89nGVig8YQ6/3XpkcbZeccWkl4vFObbDqBJOMsrCfFHSIrq82hlYqcCoytcJHrsHWgWw/vyS4w%0AViSQDeLp1OAMKbEtWFymC7wjuNdFpjVNQRLsmA6AAuy5iub4iEm3IDioZqZ7SrAOCNGR6TQF6o6t%0ABYxozHUD9w7eGcwxUvIkh6bV6czQBh+gJRk6pEtrgaaJZqhMTFEAxlfGqTMG/DAG9IEgk3eGaUxg%0ACghqoRzAOWnADVkE1mKKM5yzyEZAqFpp/thpbtd7RxL6c7ABzrNpyq3CdieeVweocL1eYa3Fjx8/%0A8P7+jtvtHTknAQspOWm1SWw4C7AYItZ1w/t2g/c8pKcpiMw4DvDEiLG4aR01ZTx6x+V6gXGePhYC%0AIFjnMS8zlstFjIgxvES8GPk1dLSURU6rBbmF7TJVQkVFG0WBgkp6rc/74Hnvc87h+nyFdZzq7vuO%0AriCCt5hcGMxMmooTyEt5Y2NjDo+nLe0orWLp5QDkGveV0gtQeS7UTkbP88sLlmlCLRXr44G87WP9%0ALstyAOOyDwNHrHopbBC+fv06gI+zFOycOmKNwb7t8JasMKXEK7hgukVJFaZnxDAN/6HaKj0FmjBs%0AAYQohtGTNLKtI9cG3zq8AWAIjJTcRGKRMU0zLk8vmOeIqQGX6zPe399xf7+JYStB5ZQO74Kc93Fe%0A0adDzXxp1mhMFyC64Xa7DQDM+4/yyfG8NmmgEE/lToezfK6902KX56oDn7kR5ezjSGFCU7808V9q%0ABrWbQQN3zopBKGW51lvAsAlbpiCMLpHUpJ3eQBZDgtGswTwLow8NaBX7+sC+rTKZJWtkCkyLdAZS%0ATHeZPhpEZ2FDIJPCU4ZrKdLAFDyKyKUBMp1URpdzgh+gSkfZNzxaRdo21JzQrUXvcTAK1oeY0lor%0A8kzI2ifYQpmyxbbRA+dymfH6+oqnpwu2bcPt/R3WUy7z9PQEZe6qL8a6Pjh9lXQsAlXCVPAW0xR4%0AraxH8IGGoqlg23asiWw7ZfZMU6A0MCU23DGglY73n7cxRFImXSlJwCxPybelj2NphWz4kYDJGhjd%0AALXAisGucRZxnlDyx5TDsx+cAloAhlE7oGzOw0zdWYuuta2C0K3AOUkIRId3BtZ51EZfi2WZBptp%0ATwkpc+i07zueni5wpoOmyR3BWcwx4H6/Ab2iZdYF0xRRakfaCnJa0UpCDAtenq8wqEg5obZGeV2M%0ABDLTLik7HakkrNsDDdwL4jJjviwEHZcA64HL50/A589Ie8YcZwAEo0KcYEPEJJH0NKqtmEOAE9l0%0AKQWPesfud+x7xtvthtI6jONe/NUAz6+f8fnlGRrswfrNYJk9jGHNXXNCLYnyj5rRwXMhuIAUvdQi%0ADPpohUbTlJIwadc5Sf0sDaYBa1oxz2akTwKFsfA1oZQdrSbECBgTASijN6PkBoOOn99+w5sRCd+2%0AcQ5lLYLzJ3CfRrfGdgTH/bM1eW7FqLiWDOMs0Ata2dHLNNh+lENVAAHGdFhD4/aWC21CmshjAMzz%0AMsBooGPb1sGecdbD2jDq+6frM4zjTqPr13s/6hcn8jU+y8LeNA6tHv1KEb8uZeanlAcrnMwjgy+v%0Az/Bhwvp4yACMvk/ttAdrr9EN66NmgG7J6ub3sRCjyw9DbwL3HSknoHO4llKC7Qew4gxlxd5ZTE9X%0AXGYOyfoJADmnQobXV7x++oTPnz8zpbBk5FyRyo5cOchOEh4U5yB7J/32eK3quCYEcSyij+NeKoBz%0ArnPO7CJ9sf/R4XpH19m54bCxwwI5I6WM9/eVR12jxKlPB0Moie8Ue04Odt5vP9GqgpIMqCIg18Z1%0AoeSN3qF8Q0A3XfZWDtmVvVPZNIw6hrWP1AeV/eW6PlBrQYwzJrlu9/sD9/uKvN+RYsaXL1/wxz/+%0AgzwbHC7cbjfcbrfBnjbiy9SGsgVk8t0fqCXRJP/pCTAetbJP99aie492SmbPaYePR4p0A9ecKq2q%0Akm3+fyhCfxeAEGmqiRIOK4ZRtWIX1oqxHQ0NPlikssteZtCtgW80hAU6emrYZIpUSkZpGVOkNKFW%0A0hFTITX9siyYYkQvDemxwcrhagwvYoxi1tsavnz5in/+p3/C19fP2LYN//7v/44///ILNmluH48H%0AbrcblssCSCqEFRCgtsINW1ICtLBUs+ZaCwUgRlgaccLb2xt+/rxhW78hhhmvr2/48eM7Ukr49u03%0AfPv2Gx6PO5wzmGdJUwPgJw/jl4FszstMc+2SYd/fqaX1bkTPlUrtYq1icBuECumdyF90ikX/mSjG%0AcGeJiDEFAIGKAYaM+9pHg6KTYZ2iAkppZaERnSetuhzNlT67TSYEaqKnBsxnpPdMTzy8TT4awDnD%0AYrWfaNQHInz4wyiwo5u8NnLKDOKBcRiODlOwejAqMPx7uPGTrcApp27ug70ymEnAvq/ovWJamJbw%0A9HwZLB82+x5GpBml7Ny8eof3NDZu6JR/GYN5igT19FoV6od7ZzpNSlmSM/yQSNaqhqrqiTIhxGlo%0AWVUD/PT0CdfrkxhFU2Rea0EDEJz42lsLlbnWBtj6MRpXAYJ5nqFeJzklym+E1UP5aEQ3oE7Wceqe%0AS0IXg3I7pqgBrXaUXGEdC/Vt2wGNbTQGttPbwRmH7hx6PWQAMl+gB5P3cOIDA8MI3H3byRizHllA%0AEWdobjzYKTKF18musiFsP+SU6F2mQoARXbV3cYDNalLXGzXv1p2TXYyAzGwIyAyo4/2oZGhM/sGk%0ABW3kx/cxnHyq/5ce7HyOJCUQkFQu0W87oO4sEDhp06n0x+Sxsz/Oh+si10TlU7fbTWjPDwEhKXnZ%0A9w3qJ6WfQ+nYx/ukThsAvn37hpwr/vEf/1F0/SxGtRlisUeGT+vigRYCwmRxWZYRp9xKRy1tAMPG%0AWpjWOLlrZKcU8aXRSYteGy0E1bz2zDA5T5rO+0UpVRihjY3z6f6klFC2cvh/CPuK38PDedKDIY3s%0APDNKWPcz/flznE6yPRZKzlreuy4AuoBHtsvOKkxWNXTt7ZhSn02dz1R9AB/YNpTVHH4ACgSWwnTB%0A5tpYK9o4D2lRLSiSQHg2eVbABYYU61IqDVlFZvb09CT7747WJjGttUipDGlRaw3zNMOHIwXFdJp4%0AxkAQbt92ZB1u6FNnDZwYlvsuoQtjDbDpONPjtSnmGsT4fet0j+/6OMvexOQ4YyQJZEz1Dgbl09MT%0An3l7xKj3fReJNaVJ+75LrH1BNBEdjfT7U3ELcMTjvcdDGxthihljsCwLk4DkXqvMWD+XAndn9s75%0A7DeG/l+TsGn0TD1LGtRrSgcvtRymrdaS3q4DJl0H+iwrU09ZyoOx4g4Tcr32es/z6TMAlGUER0al%0ASipVurKLbNU6skSU2ZES/RgoC5hxuVzh4yzPkMpi1SPqY+XNa3IwdLTpbDWPNaTXkuldBiofA84N%0AFRcNvXLMmPqezzGVC5w/L8Es92FwpfuSrrEhgWUXgQ+JmfZg/ukZNc5UHdidfPHOtZnuebR/eMd6%0ApyH0+njg59s7NpH9KotBZe7Rq+cGAaR5iujtij0F7CXBh4DoHHbHhEizbaitkh3aO97f37HnhOeX%0AF3xCx2I6EDrmuGBZZjgXUWcg+AW9OXpViTS59worcoxWCzyMPCNMv9xaGXXB47Eht4puPHIlUyrG%0AiOmTwxznsS/Pk4exC6jojVhXQ+agaaOW69bCdALrvbKhVbDQtCPBzRk7GLbz5YK8bdhzhiS+wFkO%0AwFLZkPOGXNYxaHLOAoYSVAIiFffb23GvLJlr3ntkYcAfgIcHuiawJqllDw9Ib534THJ/o49aw7Rc%0AEAKfd/SOy8QhmA6fBwOuliGbiiEMr0/0jl4bqiF7zJoKPvYWtag5bxAGxUdQwns/mMjWEiSmfPRg%0AvugepyDzUf9/HMjx3Dz8yEo5QiHG8+fIOIYxw8dH2SFnSwvdi8fgXOrTVhu2fTu85cyRiKZfz2AY%0APheGdJPBCtY98na7DUm3AmmTs4BJmDrBXz2Geu+DMfixFsSH59kag96n8Wzrz/v9NTjXfvr3NZAD%0A1sA2rpAmQ0utjfTaGEO7DeOc9BddGFQBzoLDoRCgTMpjj4cMBYHSjnPg4750KBaOwTxbS9OV5Xrs%0AjR/3cb7nMthjZbDjjLGDgaS/p/VNzQXoGP56I7SiMijJ8gOjVq35aAgPgzHoPL/O13fsx+3w6tT6%0AlENjXuv/b24QX38ngFBHrwmtZvQK5ATS+XNDaVAwG2Fq6D3DeAfn2bxlPVCdkRQDLpYsWscQG55f%0APsEYi58/3/DLL3/F8/KMr1++4uX5E75++oL31zf8/O0H3n78xHpfMYcZ1+UK+0SvoH/8x3/Gv/7L%0Av2CJE/7y57+wCEll0Cc14jGXjClOiFPENHnsmVphKzpQAIxmFCp5iB7zZRHTOYdpXiSVwOOxJmxb%0Awbfvv8E6g+8/vsPA4HZ74O3tJ1prWC4Lnp9fsCyzPEA8lMvEA2VaIp6er/AhEAiDGrQeRpytV1hv%0A4IPQquM0DFGVnXCWOWixY6QYQK8oZUORDQ/Ah4ak1sPMVRewvljkSaFqw/h6+kwYaEJNxYEQExD6%0AGBuvaV36AB4bUD2mEuajnOFcFJ3R7DHBHgahhzeRFkeQKcTxGY7PO8AjJzpQQWkVmSWtvqBW8THy%0AHkyQmjFNngCGvA/nyGIpmRGrwVlcrgtcAw0njZrUsqFpAJw2FtYhzguM8eiSnsVitaE1oOQd27Zi%0AiZMU1dQ9l1xECmjhbEAIE/yg7vPQDXHimvU6qa7otTJO1vDvwtrhxF9rBdSk1ZJt5mA+NINaMG4p%0AwZlDS8x7Y+T+iqN+75Ks1uCNRVgmPF2v1POuCVlSWS7LE7o3cEGSmWpDy4WTB0DucUM20uTjKCRi%0ACHAhDF13FSP0CrJ0nLEC1LjB+BrAJPDBXwiyHevhQnYNASEnh6ezH43QWZBwSnKw2Lj8e2N2Rpd7%0AmUse3i1aiCnYBmtg9308Pzw8yHQ6H+pjSlb4cweoagATDFov6NWItvrwR9HnSpsTfk8CNmr8yptl%0APhQPao6ohRcp0JxIbRs9Ki6XZcQfp5QwxfLhc7RGHf23b9/QGgEBAJJAwqIppUR5n7UyQcQA7M7e%0AG+fnXJl9+vu6p03TxKS+lFi8yT2jP8kBVinQoPdRC6TzWrfWUIaWy/AWOK8B3YeUPaTMo8vlguv1%0AGcF5tE6jxFppEOstG1ZjgNQ6J5LOYYmRxWCckVLG+nhgLfTfMI2Jds46AZdZ9NB/jsVsEImJ3m8t%0AHBWs0sJVWUK6z2n8rUpUVMLz+0Sys1fBedqo11wnvqWUwWQKIciar2iNz9rlsoDeEQfYDDBe+n6/%0Aj99Xaey+b0iJLNDJzvAxwHWPlDPylsnQ6IbGoRr7bCyMDQjGIG9Hw31+jvTzHzI6MxhEtWXUGoAC%0Axk/XhmYbrOPXtVYF4DmKbV1DZ0BIfz833SuOwtVAQSYHTf/U7wHIgEMK5WGgfVrr52bq94Dm2etK%0AJYy67vX803NS5QcK9Oj1UHDo7GPzuD+Q9v0wsO4iZzWAC+eBxUeDcv1MZJZMY/3petHzf9s2/Pjx%0AA9aKjBNAnBe0UvC2bSJBzFjXOxkroK9KrRV55zUqKaPkHfsUEMKG+/2BGGf6pIihPc2a6Q9xlqRb%0AaxGXBctyFdCKk/y9qM8Sz9VSHAFEkQZAwDV+nwPsVZlAl+vEPf+QFhAr7rIna33EdVhKR84NGj3d%0Ae/0v3xON7Mzrld5Muj70mtbKdao+VBCphq4zratm51Hl7G8lY183JGNGAEouhcbep/V1HiboWaH1%0AVikFe0q47w9M04QlTiPNqFRJ0VQwQ2Qwyrh7Xx94eX2GjzOsDXA2wHqL6+KRn1n/XC8XRJGhWGsR%0Ag4PpFWndkPcdeatY9x25kEGVchYmAn90KQWPxx33xw1xooSuSwS9cw6XaaJkyBo8zTOcAbb7HQ+p%0AR2Dpj1Skr+Ge0kZSrTNMy/WeLOnn5yc8f3qWsy7j/e2GbVvp7UmMALVkJtNaB+fVSN2hlEbQqxg8%0AHkdC7DIzvSrnjLuAXtuW4H2UtWxgu9R+g2l0DAJ0f9jSjsdjhbV3XK8b9y9jQOLrJ2nKDb2opI42%0AoP+WDsezNN7okuarw4Ba0VqCtR6tyjOQDNUmjbJU1o88V3ToSOCCINvBCqVPUJMz2NrDQ8e4j8xP%0AGi678ec6ONVf89wUaZb0JLpu13Uda5pKgOnDwIwTQjlPxMDae49pJEoaoB2DmFG39AbjLXqLBDLk%0AegLAY12xipn/09MTwjxx2CMD1N4OuwqtNXS/0s/zoZ451XBn4Oj358Y4i04935DEGmUfuw/7m14H%0A78js0u9Ta2a9ME8ADNM9/WmoNuquCueGcyxKIdMYwAdZuyHKBU0NY6iVGWfn742Xz6zf3ujH13qT%0AWnUfjHfnw1j7et3u9/uQ8ucBOuL0bNMTzJ7Wnf7M3w9SvROfQfGHZO3K3uj4O4cHFDpgxWVZ//z3%0AANfvX38XgJA1BksIcOBmx41GNtkqlDv52tYBJ7RpFvgSmyqmrE5kJS5woyhVjS47fvz4ge9//Ynp%0An/ggfnp+xvWPV+Q949c//4K//Ok/cf95xxwnTGFCcPRweH5+QdoT/vwff8L/83//L3z/9h0Akbvc%0AKiCGUq3T2HW6RCzbDKwFtlrMLqK5xjbYAt4b+BgwTRFPz08IkZS0eVkwTTMMRKbzoGzndr/j+/ef%0AuN8fsNZhigHTHPH0dMGXr19wWUgbXNc7ctnJRDKUrF2fFnz9+oWSimVCShLfm3eYB9CNGhcG8TKY%0AYEwfG7xq2v/WxN8YB5eEpQM2gcGHEWdbS4WxlqkT1o5YXZ7b3AR7Zwy8G1IVAkI6GentkIVZ56F6%0AWt2MtJA5ABuNAS4nJsMRhaqfQTeI82ahm4tzTg5INns5F0rbnDY8GnFPmigA1Mqfww2QwAc3E518%0Aqr8HpUim0w1eJQG9i2SiZvELynjc7yP6NXgP7w1co/yo9yZpZjKlE4mFtUxjiFKo6vvSyFSACLlp%0AlPlt64b393cYY7FtO1oTP6CBeh9RivMUxYSYB2ktnEaSWXBc42N9WBpvnwp4nSw6SXmQKg5NIr7d%0ANMEHxuF2GErAWkWtHbZYtF7RGxujGGYESabQGHhOhJ7x5etXvIbP6CA4sN7uuJc7St6RWkPdE72h%0AtgILxiarR4R3fmh7jayr4Cd0A+xbhlTcA9DU166Gm6eG7swK0a/N6tfVwGLH2BG3qtOL3iGJSBrD%0AymtkTUPtHb1UpMI1bkWC0nuXWHsWL6bb0YwCZAX23kQhxmKrGfqPHcaiHa3J5xJA7Jj6HNMJLeLH%0As9OOZAYLM+5hk4kLU1PKADpqrZimaYANtVbcbrfRdITAZET1PNAmlAZ+Rtarmo2b8f8pZvpgrSu/%0A1yl606pJH4Bm7QAoAIKp1lAmdvaOAQ7fFu8dWqW5qB7UQUwI930fxtjnhl6/7vxsGCMy2laQ9k1M%0A9gWskuLQhwiby5g4X8R/47JcEbwfxU7qbIYYxUqvvHV7jEbfWYvYOpb5Amtoql9zPjzt5L1ZaAoI%0A13/v9E5SSaI265yybsM7Tffdc0M3wFFrx3TSWjcYZyGQiaIJRznlIdnE8Th9uA/6s4PjFPqcBNZ7%0Al+bjAN/0mp+p7MCRFrZt29D9KxB3npLq2j6De3puOOfQ/dmjroxpKr/mKHJ7P9YPKtlcOVv0lAYj%0AE51eOFWSThr6AHmUrcdJOfe9/674DsHDmAsuF07ojTA2OGTo496QOg/kmOX7sHbS53KV52b8TGCA%0AcPp5dcqpnk6juD353AxvvVOzr/f0DC7oXpVyhg8EOlWCBiicLhLscgxi+PxUKEOMElL6USnQ5eXZ%0Aybng27fv47m7zDN6Y5S2ylatpcRO3zdwND+sE5RhQ5Dx+/cfcC7g5eUFcVpgDdc3z3QOBjkAYkDA%0APM24XJ7E10dsAgLPoHmZEIJDKRE578iZ/jHn/ZUNs+zbODyrRgCCsQL0aV8pfne98zk3ZCwbOCQj%0AEvn/l7k3264cSZIExVYAdyHdMyKjZrr7/39pzjx3d1VWRvhC8l5sts2DqBrAyKye1+Q5fjLDFxIX%0AMJipispSCwdutXaWnLO0R7jf7/jyRcIkTvtkPwuknoNM2M8sAxqjyi+RMKfKcyZE3yf/Z5sC/Txp%0A33usNgGWuT8f77g/72KeHCRx03mP6+2GIO+mNRbrTl+aahiRbZYFLji8fOF1pJrRqoS2jBMMBERu%0AFTk3ONdQHWBg4QKlrBUMVym1wXoDFwOi88JSHmB9gPMG27ZgmQNazfy8jUPXEAO8o5x8HAaUmjA/%0ArpifH+IFw2fClC+e+1brDD1zhCmx7RvME3h5ufO6zQygYV1m5LQieINc6KXDV6nCWXpmMVW1IQZa%0AQlwvE/ZtB4zF5XJFHAZs69br4SRBJtZoop8wduVdNAbYNvZa7Tx4FQBXAWInvlnnfdsIS7lLyoeR%0AzD2VvkvYhg8cdtZK78rWmAxVsp59lPg5bzEOUXyLKE9eZgI+ysaw/qjbmg65jUEDv7e1tFKwVtn/%0AEgIgZ9rlSsPyZVkl6v4Eelvb/XB0bzoz5vR+6M/m2XR6p4Ce0Ko9EfslNsKlZOzb3s+xCq7/P/vN%0AqBJEfU5zzgijDGA8Pfl88J/2Zn0m51r1zHztDKJKY/hyOlu5xP7EnP0TwFFrRc28h1aCVfQM0H3W%0Aecdkbfn73pGsMAqpYNsIfpKdLGEPRc2XfQdP62nIodd/rl3/YR2e/ptnwcEw1boXIF5hnUfOpdex%0AMUZcryPuL3cUOTvV8PsTO1ZM89n2tL4mewKe1B3T5YKQAmIcoAoOTTalt2dGM14AIGFTnYFLOTU5%0AYBImmMGn+/HPvv4lACFnLV5f7uIbUHtqU6kFW07ItXb0v6IRZfYsXCsaSipM1fIOPkTUdlDQSiEQ%0A9Hg8sa4bYgxIibG0tWQE7xCdx3q94HG9YnAB1+kCVCDtLELn+Ylvv/+BH79/x/c/vmHbNhroBcpK%0AAEbq5byj1ohxDHh5vcC6jLwSgbfCmgjBIw4OLgTEKAyJIWIYhYIsspeUvsL6B2ng64Z12xhjGAf4%0AGOA9N6W//vYbrtcRf/vb3/D9xzc853e0VjBNI24bwab/+7//X3j58oI4MH3BOovn8wnnPmA9gQUW%0AU1EK4CS65tKp6zAB1tIQDo1MBC0mq+Mowlj6PCht+2yiRR1jhYOT1ARqaqukkqBohCwpqIBQI0tB%0AafKyW0tp34ndcDAG2CzTdd0hxhHWqiGcSlxOSK9sAH0ycZo2AodnBtNCHMbxADtqLd0AkBIYlQeQ%0AuanNy5niWavS3+kRotM664iAbztlMqRBNuS84fH4gF+VeRbhPYGdUhNqzSg1g/RyyvxaaWhZQR8m%0AvpRaAEOjOjSa3TnHpip4j33b8WhPpEwQbN/p4l9zRW0GtTLFojVgiE6mkAP86ZAaYoR3ll4P7aD4%0Aq19OS+Z0SLhPRa6RJpHflzKgBkraAE1G4cKYPAAAIABJREFUSqg5odbUnwG/R4AoijgpEFleCBEv%0AL3d8/fIVJTTseWNCSX0iJ/4dC4NpugAAlueMkjKG6KDpMJCN1QLwjmugGprQdVDLO8AcvihnLbAe%0AJtpAnv0bvPew2fZGITiPIAVyVfqzoWFns5TAaXNYCunNuzRkTSaZw3hKSlpX5JywLIkNykAfktYa%0AvPgilVqxN5oVGxiZauvhrQlu6CCTAnrnqbeCANqo1FxQQcPBGFjw6mQkNxo2qtmdsl60edf1oWwC%0ApTqv24ZBijvvfKdCq0ljlCm2Us5TSliXrcuhYowYpglxiDwrVGojBc2m058G3K533K53njHnZ1oP%0AurZ6NKEe5q76d5dloSRiWU4F3/G5tOHmv2HxZiwZZf7091NREFvfDycRuRa5VIK2vgooLIWWAEIp%0AkW20y7RP2XT6vmhh6jxZq2nbsawLE9ysQXQE8cjW4xpLYpJ9lvzo5zqD6uoFdoD0GuU+wlonU13+%0A7GAtnA/SvKfuLXY2lc454/F4fALllFky/YnFmXPGz58/cblcukROQewzG0zPJTJNCo1Y5QxIKeHx%0AeHQjYl2fZwadnh8GFsMQBcROKPVz/G4IB/hB1tJZGsyQgGYMtpUsxVp2AY4o/1ZQTH9uzhnv7+8w%0AxmIceL6olEPPGnptxX4NufJz7jMjqIHcn1n0oT9Pay3GOPRGQPesc5Gse/YZlD1HhZ/3OH0v1KBb%0A5YbnPVD/DoDOIGu1yhCANDVjbWdWwxLASCkBMmHvYFzWab+muBipB4DLhYyc5/OJRWSIl8uESeSN%0ASuFPKXHtCMtIpVvKUtOi3gcnzFCL19dXMmi9hzXK7KM33HS5dFY0AT+ebQfLigDhNGldcKQa5bJj%0Ak2h2ay18rb250c9ca+3n7zFFJmBtjZjvOm0QZKoMAYByQhGvF+8sScytwrSK4Ac4w/Xw8vKCIUYm%0Ay518SXQNKcjJNUNG4K4DEaNg+bF3lkLvuxh8ZzEEMfdfheGqgPr9fieY7Rz2bcPz8aCP3I2AmnUG%0AbvCYwtTXWC2lp8cCgB8iaqvYE4MwinZFOKbpaBbOO0zjBOe4f+3rhpIZXU8QtiDEAbVlhBjJmC48%0Acyl74Z4Wx4nJx7WhloRtW4BakHYDDdiIMeJ6uaLVAWgWrWQEZzEEj9UzHAatIkYvwLyk9Or1nuRZ%0Ab+8/0FrDX/e/4jpN2NcN+7YgpQ3b+kR2BtYWWCugFiRl0GjIBhADh2neBwENqgzaNdGQQxnvsqzd%0A2NnPtQHWhi59Msbg+WTPEEPAZbogjRl74t6m798oRucdAHD4tHcOInOmdIcyHh0QGUl2s3tGziKH%0AEdlNafRVCoGA0jgMmOeC52PGx/v70fAbMJLbKRPIg6bBDQ21AwwEmSkVVmaxdUxo1AGVDkxzFpNm%0AYxhbDpXJtv4zQohS7yiDpEGtJPRoVQsJ9Urbtg1bIhstCoDjg+9yJxqwF2GsHBLbcRz7oC2lJElp%0AK7ZHgvOsub0PmEaysCdRqTDcQAeK5U/PSUgBuq+cBgH6/PUalO18rhlqq0zGagYmZ5gKICfs6SAa%0AwJhuV6J1RIiH5Lw1oCFhTwpyEfCsAnp3AAcqkz3sG87sZQWD/uFcNwZRBz5QJcmhMIG1sDKwsfbo%0ABZxzHEzHiHWmyfm+r59+JgfNAnS1IjV2ljVdxQNNGdUTSogIzoOemK1L7s4p1Ww1zsl7QpSw2n+c%0AbFyM6UqV/+rrXwIQss7ieqf+PwvroYIRrHvZCQhlmo6t+4ZSMtzgEKeACkczslxgvIONAbY1OB9h%0AwCjPJGkAwzAwonVnQ51Lwvx8IO8J275gHCOac7hMF5qcpRmPxzvmecXynNES+ouziwGZd2R4kCJP%0A8+thCnj1dzQkLGWhOZ2hge50mei07yixyCXDJMMCHSwMpkvEtk+Y1xUpr9hzgnHANEyYJAK7NeD2%0Acsdv//YbnLf433/7dywbdcRVwJxh+IF5JlV+HMcO1GjhnjPj65gkcC6asz4B2aCINiqhozShIZva%0AF2MvXlQzeZJOAIdXz5kyxwZRU8eEmWO6UJ5TpZxRauJG6xwANUoGdHUTJDgkB2ePg6OZEH3/6esM%0A2PSJ9mmirI2wtQf9nVRihxivfaM52EQaD3zohAHSC5VxVQvj6GEsmtWYyiIeKgQsvQ8YzICSE5w3%0AGKLH9XbB9ToBaNjSij3t9LkQ+qWxlGjlkvsUnoCQmqyBTbKyvio3pGWeaXiZd2naqoB4RXg/NCmM%0AIWK6jLhcJ9xuF3gfUaXwvF4uGILHti1IaRcjTEHo+/M5GFw6weiNlvw9Pag3ofB32ZI2vKcDj5Mb%0A1wGLbdPGCvAe0tx9YDcFpSWsM+Nt0aqAMA7TMJIVIakLOh3Vd8MYg2obDDLlqSnzWms9MRl12q3S%0AJ2XSkfdfSkIprn/2To0Fiy5nHIKLcIYx3EmaB2OtTIP4e7qP18r0tbwnoZryGdAs2iElA5uM6KG5%0Atx7MPtKl+T6cJkDQxv7zpMZaIyaWlC5aC7RC2jpA02UnUyu09ql4UEBQ3yHdI1g0pA7cAuishPf3%0Ad6SUME0T7q8vsIbx4SphPb+rysoD8Ik9xH2mdMaYtRwcxBixS4G1N0q+yFCT64KBd4HsC/cZBNA9%0ArLUGhGPv1L/jvftEuda0QOBgWKi3kD5/gh+c9mpEM9d5lQGITJUsfQhUbmalUMkyBWvGoBnKpQsa%0A9wPv4EKEqw2wNHytO5siZZCNkfenVBqv5lJY7Eh06ybeKbXWXiRqvKzGzp+lQGdfFP01DmP/XBrn%0ADkh6nvgJaTO+bUcDTEYcJMKc8ibnj8JS9xAyP46hA+VfTIDjMzuSe/RZnIvdvpcYh33j95nnlUyK%0AKNO4dLARg5dGEpxSxwuTOvOJiXewqNDXCIcR3J8aKhnCXo1RS6e96ztnrP1TeibP32Un9bxK/Pw8%0Az9hy6vdTwVkyhQDXuKe4ZlFK5ITf0jfnOl24/y9Ln0ifU+2sMZ/WvV5OLpQHR5n0e2sxyhAIAFKI%0AUH+94uQeO2X8HglFZP+yfoiR8pAhjDgYvaTzNyj72IiXxi5MSi9MJT43PYN1Legaud1uHdBRlt04%0ADrAATX3L0Kfx9/sdcfC9eVIZgjajzolsxQLDMOKXX37FZbqKD5r+/QbrLC4jP1MpBamwedlX+hPF%0AEDGOF8aRj5ryxmTYNSfkfUNJicCusH206fAyTNLi3wirlCmmBNxrzQR80n7UIY3jlVYL0p6QthXr%0AtiGnve+fTAFNIk2oePtZsIaIdaMlgBNQmmdhQkvpE8PTOZr0bimh1F0AlbMkVJKX5L4SvCcApF5W%0ACgi9/fyJfdvw+vJCydKyAg0i56oIl4BmmN4XQ8Q0XpFzxvMxY5N0yjgOuIxX3KzFLe+Yt5XvhhTQ%0Azho46zHEiCxnhpGB57bTY4drasM4BoYRhIAwDHDFIQqouG0rcsuwJQGGAHfKGcvyoBm3oVR5XRY4%0AzyQsawwH4DlhnhesywMlbSiJPozj9QIv0exWGvAkZs/LuqLVho/HBxvAlHCZJsQQYNBwnUZ4W5Dz%0AxnNaWIE0eadTYhVptBMZme4fCnBvwgYLwQujkfsvhzM0Iic4cukJYh8fDyzLiiYJnE7A7XVZ8f7x%0AIfJi1rj7too82WCY2NQ6a0+MNjBBToIqWsrwnoz9kivyTmN/eB3o0EerwXHYFwdcJ/H8KwVv72+9%0ABuPe69CkWT9qHgLyMZCFriCennHc2499UWuz85C51sqcJ2MFFNIgEABNLBfkrExJatpahd2UYZ1F%0AEFsPBXO2bUNpEIuSA1hnml/BnrYOvivr8lxnnwc187Zi33aknCg9zvTcUjaWDnj07NLa8cyuMY1n%0AEEzrdaaM5QWcYX+Bwj8HgGb4++feqhkCWWjo0lPnHEw0MoQ9atfaDh+4zoyS7xVCgLGtM3PowdlY%0Azzn76WzUelcBqDPw1cHuEOECGWl8/kWGNR4GoExUPsuZEd3ltNK3al0VTszcJMBVLodH7ThG5JKR%0AUpMzkgCrMlyV+aP9z3m96n+z8DsznUiOOKeiGXv0vP/V178EIARjSOv3Mg2xDVUcLm0zKKgo1WPP%0ACWXOQCqwI+CihwMw1CrUet9fhpwq5ueMtCVY6/DlyxcpGrnRxYGpSss64+PHG/KeEK3HcL3AW4dm%0AHXIqWJYZ8zxjWRa0VGEhFPlCVlJtFbZ7lGSgFozDBQEG6xKwuwUhcOI/TZR5xRhRJAEhpYxtz0gl%0A9U0nxohhZKz5um0w1uB6uwmKeJg73l/ueP3yBes2Y10XpJwxDBOMFMofH0/8/vs3/PLLH8iZEfP7%0AtuPl5YVFeyJVn3T3z/HwnQbYJ34nWmXTZsmh2c/eA7oBaVOgG5VuNPq9j+8vTatOuuyBvqMU2Co+%0AUu38c/Bps+CvI/JXC0R92QHIhoh+ncARXa8vZt98PqHjwDi2TpcH2JCM44jL5dKBDZ3862bKz9vI%0AjCq5g2oxeIQgL6lVlhIbCG1yhyHidr3i5eWG6XoRjeoNF4mK1amByjk4TZaNQBpd7weUQm8t7wJa%0AM8h2R9srUmEayrquYvpH7a21POCoiwY09WIcLrjerpiuN7y83HC/vwDGYsvKCHII0aO2AJjWG0c9%0ATFs7pGJnyqKuj5wzciQbI5fcJ9+agMLig4aXxwS4ddS8NZoB58zrXtcVf//77/j9+x/wY4ALQg+t%0Ajcym4OCNRUkZxjmMwwB/vQKt9QlnSlnWg94LSDqYgx8+x6hrFHynoso6OoOix7vTPjcuXY9OCmot%0Ah8ystYNZ0tc6jmkw188RKdkaJH2G93i6UJLTJ3oi48yldKpujBFeAM+acv9M/yAFGqhPn5fH8T5Z%0Ai1YJfOnBpE2/Hlrn39dCSu+HvjsfHx/4/v07Pj4+UGvFr7/+ir/88gtKzng+3vuURdMu2LzS9Hae%0A584IVGYeCyYrDf6MvRAcAAimqf/F2a/COot5njE/FwRhSirIdL5uVO4FKk9jo+n73zuzKs7gmt4z%0A/b4ApRE5NbjEwpkx2hkpFwzjgOvt1q/xPPEDKA8tMhkrlZO32tiMOkfZtBcWiLMHhb0nCDl6Cw3T%0ACF8D2VI7G40wRJo2CtNmkr3OOSd7xtLP0YNJyes8s0cGMdxdlqV7RrEhJ1Ck4JneJ31+ZIzxnRji%0AkdCo60jXqO7RCrYty9KHAgcT69pB+u7vdgIXAQ4lHo8nv18ucDHCOS/F+C7nl+8m5vpO6nms7NNz%0Aw5HzjuOMs/1cqjXjciVjikecFKGnIAdjTZ8w64SyVvqu6f5RK8Gcvajk+2AGaUHYRIpxTphSEEyT%0ACKeJ09KXlztCCN3zoNaKSdab/sycMyBrfBzH/vyv12s3oSY4bHpDomsiVS2AxV9k3TDPMwB6f12m%0AC67Xa19baU/Ip/cIxmAcA+nzYkKroKTuV3pPOgvT2n6GkI0z4eXlRc6LBGtiP2eUaRjiIVX4+PjA%0A8/nE5XLBb7/9G758eQUsum8W1yEQ44hajUhFswAOlHY9Hg98//5d3jkvNd6IL6+VQJp6MNWMfV/J%0AxllWxlW3grazPuLzJQiqcs0scsfWjmjnWtmMfbz96J5MZ7DPiMygFHr47FJL9nPWWtiBUtqfP39g%0AjPz34zAgBAIge05YRR7bG1CRhSqYtM1PWe+te5+NkSCwtxb7vvX3zzumnDrLGPLLNMlaUqa/Q04Z%0A3vF/t33DfXghQ60ahNeA2+2K1ijPgZ7NUixerld8Gb7gMT+QW4YxZH957xAD2Vq1FsBUkX5Z2dMr%0AUpI6sBGcN6JM4H4k62R+IpcMZ3kWPZ8znvMTaA0v11tvSHV/mp8P2UdXqWlEfnP6FbyDA2CcQ7Di%0AqWkL9tZQkzDfZX95//kT7z9/4i9fXvFyu2F6uWFPDo+Pd6S0oBUJDRCguDWte5sAq9wbFRhVo/5S%0AT5LYzEZ8GPjuq73Fl6+/MmwhZ7y/Mz0p1WOvddYRJJKh3pZ2mNaQ046SyeCMwwgXDEohoNl201l6%0AWj81aaSZ8FqwbWQzDcNA5qz8PLQG78j4ernf0WrF8/nAc3n2vaw371ntJUpPr1K2jHWMnt+3z8b2%0AlBp/9P0m7Ydv2pHiGmWYmkSKTxB235kSFXwAwAROHR6zT2lwwcGI3572Uikl7ocn6XSTc1/7Qe2Z%0AzoNs9ZUkoM19GqIOodTuGFCxg8AnRs95Hz33h2kn6GysgftkzPzZR5HboCo4DtVHB19O0nAn0jqe%0Akzt0ds961bNHXVcBwI46NUbuaylTxn6oQBoKDo+/83lv/3StZ3BJJfXeeXjzj7LvJM9g65JOnqvb%0AtmHd0sGs1cHOaUCq90HZnlYG+ePE2vUsT9frE6J4/9Lv5ZxDaQdA1Fm10qdXUdVUnKRyMjz+P339%0ASwBCDUBGQ7UAHNAsY+WqrXCWm8Q0Roxw2NsDGRnjxeP2OgHNItdC1K4UtJagjIFlXQEYfHl9wfV6%0A5QTiuWCwEV+/fsEwBDz3Fd47jCHAtAZbDfZ9w5cvXxGHAcu2wPx8w7IuKFsRb4/WCzdjgHEc0FCx%0ArgvCbHF9HREnTqNqynCbRfQDXl5fcL/feSisK7a9IGdqfrd9h0HDdImoBfh4fCCl1NF3Y4wk8FBq%0AcblMGIYB8zzj27ff8XwuALQZ8igNSKXi7398R/l//l/s+46fP9/YhElBBedgfKB/w8eMnHgAwwDO%0A0gcITQy3moUadupUqgmtQ1lTWqjo5qQIqm6e542lVjLBjAW8oQGmdZ7MCUVBG2AcJ52tNcpRnGNT%0ALy+GNf5To6ANnprEafHPjfSgPZ7BIN0MtLj5JPcqBfu2YYbqgylDqSIPyqxAUEvCvjEtYxwoJ6w1%0A94PGew/vHJwja4gADuNrnUwFnOEz6w2/MYxn9ZZysZphWkEpCbVkwAKNMWGoxvT47xgDYhiQcoF1%0ANE/UCTwP/IR9XbCvC3LexdRRGSEyddhTN1m+XC+YpgHXKWIaowBdFYMkHRkQEEsl0ydANp0sEWPG%0AkCrpvceWCnIFWmkozaDCYt8Lclp7w9pAzXypQLQOw8BoWQegph2lASiNtPq+ixg061BLxXPZUMqM%0A2jJ8dLjebrhfb/DWiymz0FaNwb7suEwXTMNFkHaLlBNqg6RXAL4ZMb8VhtspfYUHSoV1h7xwnud+%0AcPOg3IQpxAJZQSydqK7Lhn3dOUEtB2jdJ0FSMFCyYBGshdmZqlgaEwKbobm0ArDaAA3DcLBZSuns%0ADiNF+O1yZeR6rdgVjDJkLH5qMAtTf86+IDrRaY2eDkmm2jFG5ET/KwUEdN9SSRtNhjl9/fh44sfb%0ATzznmfKvIWKII+LNwVuI2evSE4WOBvWzKbzeN2OF1i1NL0pFkD0jWRZEpRTc73c4aZRKKfiPf/8b%0A5nnB5XbFy8tLb3rP0rFlnumvIwADmSq+X5dO9nQvOSREoRulK8sGrUETJhUwWJYFuySdWecwDpMM%0ACCYM49RBahcsnFKljeFeXsVDaxgwhRtaKb3xijYgo/KddBbVcBdywaNlsJjIGWEIGC+TyFx4Hlxu%0AV9yvN7TWOgCnMr0zO/LPoAMb/7XfG2WpAujrVPdevdcKmq3rerAOKpkQpR73KJ9AoYbKJNJaP0lb%0AOIUli+F6vWKe508Ah4Iib2/vn6aj6mWmjcw4jl0WwWtMaO3wIgLQn6G+9wD6sz6zclNqyInhGOhT%0AVwvvQv83DbQoAw5QqBesp6bGOQdv0M8/pdXr+QbrAA8EnNh1ksryfD6h7K/LSXKpn0GfRS2lx187%0AmeIH8dHryXA+cIjmPLLJsMLQHaXB/Pj4QJ5nOG/7Oa0A6vn++fsdBQ1ZWJw6jS+loGxsLcYYAWEV%0AB+fpdyLrigxIC+8jDtl6QSk72H1Y1ErplkHDuuzItWCYxs4qbq1hGBtyafDrDut2vLx+xa9//TeR%0Ann3g7f2Bnz9+0gsmjpimCYDpDT+N8Okh8f37d7y9vQnQybXPP6+oLSOXr5imC1LaZY9UeXXD7XbD%0ANE2Ylxlv339gk8/JyOOEECNMo+l1P08qmXLfv3/D8nxyuHS7ca+zwDS+4Hq545e/fJE1vPVaSPdF%0AaxrGITASvexIycCZBmVv5VqQ0orn8wPP+QO57AjDCJXqbRs9NYPYIoTg0BrrJaBhmkZcJQY+7Uxq%0AulxHXKYLnCerbVsPmSr3lTsZVOuKeZ2x7DNu9wvutxdESQz0PuLXX39Fen09hgXC/NIUxtIyr8kb%0ABNf4HlYDaxoMiqTcAsPgUfKGvK+YHx/4eBQsyxPz8pAz0PSz4fEks/XLly9wxmDbZ6yrhCakrRvq%0Ap32HgcG+ESBXQNQ7ysYV0KRklWfG5XLF9XKFdQ7bumFfN9ScEZxD9BMWMQ12zjIq/oW9zpA9Wk14%0AfqzYcuPQyx8+mVmsGiqxMThPidTlcoVxHnEa0YyTHmTC9cr776jvksHM2D+btRbX64SXFwY7vH98%0AYNmEydEKB5PBwYcJPriuXIhxQE4rrCFjNUYBS7aVDMLW4AwgUR2wxmKIjgBJ2uCcQQgDXDeCpnfn%0Aui74+ZPsLWsPCTqB6oG1mjGikOD50hqgTMLxOhEYswTHrXOsbYkMIMn5Uw1BQoNTMI+Pss8E6UW3%0AftbpMEbBcq0TxnGUYV7pZ5iyNdWAujXujWlbYeoJpAf6uQCQIZwr05mSAEZWHNmGEIGRYSy7nJPq%0AGafXBWM6iKnD/WYOzzJVAOgZrFIoK1PJ8xBMAa92+v1ez7bDXxByjkFYrDocNlLXJQFgun8UAB8D%0AwhCQxUh5HAakfaPskl3EUSMoWFaPdFOSDlgfojXKKZ2DtwG1AvueoYxl2njkPoDTz2QkrTcl+lrS%0AF14ZWmQU0dqU/6bkjHVbe01wEWlxFgB7l4Ga2qd4T8my82Q2ctTDs0PrFdZArcsGY2SCX60VtjWR%0AEBNXapr09l98/csAQsU0wANGPFZgG6wrMJ7oYYyBRmsDEOEw3Qe8vr5injcuQjEXa42bVtpLL3h0%0AoY/jiJfrDdfxitv9jlQyHs8n6r7DjxMMLD4eP+FtQMobmMbAQ2jdN/rfGIjRK9kXTKzxKIWTzn1d%0AsT5mxODx5f6C+3jBgABvJEUsBJonJiBbixgdUiLNPQ6cQG7bguX57NPwnDNmKeDO5l9vP38CAL7/%0A+AM/f/wkxcw5GkYbA2cDns8F8/N/Y9/58n/98hVp56FHf4UANbF+2z4E+WcKgepUVZtfckPzh9mj%0AUty10dEDjZuLlRfmYEsQrIiolUyUBk4QrDBb9N6yKCX7yogsqaJx8ihNlv78Jr4ge9pRRUpW65E8%0A1tHv9qdGvB6aUQWo9L/PKLlupV0OY4/0n8fjA61BQB6l+Hk5eA9vjyYbXcoN+87PZi03enqHEJXe%0At51AYQg0Ftx3LGvEtE7Ytw3TOHawOIQANNMlWQpmWOcB0H3eiukyUXY+ixBs33B6U9ZIL7b2pGsu%0ACeu2S/FKHTon+xYpbSwawgDn2fyuGyNfjT3iNDuyLnG3zjmYfFAzu/+AgA0pkWrtz9MWz5jtGA1U%0AvsfvrUql2g+KUs5xmWKyWWme3XJBAX1WNGZ68AFVfE56w+UcjBS+Olwg4t7Qcj6SkySBTBsc332R%0A2Fjt29Z/T5tNMsmop9epqYFMNtqhR9ZG9sx0069Pa9MYBBf64QQo5Tl2em5KYnYrvizBBwHdZHVb%0ApfLrZtx6wfdnVlOtNMRVmR6APt3MhebW6sF0Bmh1LZxZY6UwKSOlfERf19rv0bKsMGboINK6riiZ%0AU/ucs0hBxi5ZAGw3+LPOI0T6llwulNkqSLxvO56PB1LOeLnfKROJEX/88Qe+ff+Gddm6R8DlcunX%0AS0343j1NjHx+sr0cKeiNSTsao1sKGV86xVP2Jwto+qehlS4PiuOIOE7Ydg4znvOMtGeM0rDqfTTG%0AdZaU8w6Vmj+EEFFK7oVGrRXmSVZUiOIfhIN63kxDrvTFgjW4vtxxudBX6+39jYVpKbiOh4FzCAE3%0AYS4pU0qftb7jOiCYn0v3Brrf73h9fQWALsnRL52EKrCn7B5dL/Qhimj5KCpVlmwMMx1KyXh9ff10%0AHbp+933vhZeyk84pd5+TSmo/V+Z5xuVy6bLLLEMATVrZ5Tr1Z51lgiH4DuAoeKxF6bat8MXD+kP2%0AqqaRnV2IY4qoX/PHo3+vLmGon+PGdR/TZ+WdRzAH+6NU1hIfD0o4hmGgZCHt/efowGN5zrKn2N4c%0AsK7g5z1SII8hDrFJ339Pzxgjk9fcDhNSBQHPQxq9/86JJ0MISDlJDLCcd/LeOWMxjSPiOKAK+HgG%0AFmOMff3pPraIbNJKoIW19AXRfaQ19P++Xq/4+PjAy+srhpHn6Ntjxo+fb3h7/2BKn6F3E0HeVYJC%0A7nDW4v39He/vb102YO3SQdMPkdDM8xOvr1/62ar3QgHkYRi6lOpdZC8c0kws8JtKx0RuaAA1Dw5B%0A5R8Jz+cTaPSy+h///X/gl19/wf12h/cOz3nB3//+n/jb3/5TQKEdxngY0whUrSu2OMB61hWtKcuT%0A8ox5npE+HmCKECWO1jlcBURW37fH+zuf4W+/4Xa98N8Xsji1mb/4K7zz2C2DAbZt6431vu9ksG0r%0A3p8/EeO/wX/5C57PGb///g3eB/z2199wv79gGIbO4B6nCTBMrXS+IYwDYnQ01jcAPKPt53mR2kgY%0A4ikhpRU57/jbf/47vv/8iXn+QBwiXl9f4b3vgJr3Hi8vL7jdbv1d9N4huIAQnPg0NaS8M91wWzko%0AdJRcxuAFxGrIZcf8eId3DmXbkNaVDOIk7HeRozc0saOgFUBKG/Z9xbZ7NGEI+BBQW4Ezh0xGwaB1%0A3bEhYdk2DMMFNKutGKZRPGY8DZSnCy6XK2pt+PHzJ57Pp9S9Adv+9z4Y09oa4LrYtyPsAK0x5ERq%0AYtojaPS57HWOpuG5SEJUVnN/jxAGStXEd04la0eNaHudtCwL/uNvf4NunaVICm6vsY69Vs8fNvzH%0AkEK/13nf1ppLlSgcODdZ9ydvSUdCfl7UAAAgAElEQVRwSCgyABrm+djfmngdtcZBYggc3oUYsG0r%0Afvz40c9IPU9H2X90P9X9zTonqVjHfVRmnBaw/Cymp2dpv5ZyllCS2gGnM6u7M2hqEZ9P2esllTgb%0Ayt201rTWArX2yPM/K0L+/As42IFJTLuZwC1sPGFuV0nc495HosABUIkdCQ7rDGtMHxS3pgnKVXrY%0AjLPdQDuxg5o5zPFzzqj5SM1Wlk2Welf7HL0nxhikTGBJzy9rxfsLBM/UkF2fo56R1jsG/pxYmnpG%0ADsMpHU+anpR3lJIxyFnHmpfy6u7hZs+hNqZ/5nMv8c++/iUAodoq9laY3OIt3GBhg2GUnqlkjlhg%0ATRnGAZf7hNevr4gx4OPtiZw07prABTcSfR/UxyPB+wHBD8gl4fl8IO07fnz/hpYytnGFKQ37usG7%0AiHXfse8F3358x/vzgb1kDJb6betoJm3ABAmlCtdasFuD9bHgehnx+vqK29cL/nJ/7fRAbroJ3loM%0AkmpkrYf3Eb/88iteXl7xHGekveLn+wxjLGrO0sg2BGF4mMap/Px4YH2unGw0CwuLwdOZnC85sCwr%0ArOhX05bwePtASfSjKXtBSQWtNEKZxgHWw1gekkXSPrT4sOVIQmq1weYM72iGVUpGSjtKOVIGdNPN%0AOfWN95jsUvICw2hPlfycG0djqcc1TanjRNG12Oc7Z+Cydu+ibe3MuEOzqnRFnUqer+/T1PVE74O8%0Ah1rsnl9qLcaUTkq0vqHWiNbUJ0G0uLB9kqtR8bYB3gKoQaiFlt4M4uNRc0JaK7wBdkdJItkHcu8c%0ATTerbBTGUiOuUzyNRE+loVT0gzTn2p36eR/F5KxK6pXoT6dxwC9/+YppUm8HxpRa75ArWUKt8R0o%0AjWaCfSPUr0aGkLHUVGtKm7IIQqCZYSoZnPW3T7pnbRSNCdhThpo4K/tCnymNAJOwykSCaDyu1wui%0AI3Uzl4KaM70QZOO3lmyJNe0CJEqy0hA/mXbCiEm30l11bWgTAx5uYxwwO49sUkfmD4mbrj0Dbz3G%0ASPbfJiwK/UzaSOmhoetU1+XBmjACAhB4ABghbsNhqotGTbLxkpj2YkWySmq1s46AWWunz8s0mhgo%0APdLD28Eims+Aj5rjKTU2Bo+SC+YHpWW32w1DCGit9gLHe49SDwPR53Pp4FGrBsu84u3tJ4A7xuHQ%0AaJ/XzTRd+mE5TROWZevrKQRKQea0oKIhhoi3tzd8+/aty8imacJ1unSvMe89vn79CvPV4uXLa4+7%0A1ymcc46x9q2h5EK+gYBVJXPtGcMC0Mg21ErFKhIYay1qLoie1O3hHkQe8iSV3Bg4H3C5OIQhI44j%0AUiZY9lwXLNuG2/WGaZh60xEC46uNsCu9YeqPRrZ655BcQMmVevpoBZA/JlxqHqrMhjBEASK9SA0b%0AwTABP7TI0KJmWZbOjFBJm+6HZ/Dm7Funa1ub46NwOdIjFRA6Iu0t/T7E9JdpL4APDs7TNDynQ7qr%0AUqVzmt0wDLjd7tKkqomzxSCSB4KRErvrHPzA9yQVCbuQ4rHW2g10z7LDcwF8HjDo59bC0/Q4eHwy%0An9b3mgTI457Q88J2QOYTACxgz/k6tABuMECj1KoDTYXeFfM84/F48JkZg7Rvn/bbnBJZmScA6vyz%0Az9egn1H3rlIOqaU2dbqnlSI1xWmd6GBgXVdKG3nZaOBZMwaPGCKi8wTkNAa+ZkQDuMJ0WWVIqS/V%0A+br0fH5/f8c8z7jfb/BxQAUBk1QqIJIOax1uL1eMuQDWwfmABhq8X6YLfv31N4Q44uP9A8/HE/u8%0Adtliro0M2EY2ZsoFIbI5PPsMKjvg+XzKmnZ9EFCKeJ3JMwGAYQwYp9iBEZVWqESiS9QbjZuDd/DT%0AAEoTG/Z1Rkn0DNrXBd/++E/89a+/4evXLwCrE0xDRNqZvFfSinWZ8fgga8h9/YLbcMOeCf47Z/Fy%0Av1E24r3IeDa8fTzxfD55r9/eMF0uGGLEvm9YnzONr63Btt2Qdg7V5vkha4o1CoeLuceM6zuliUJo%0ADUPwyPuGn9//QEoFH+9PAAbP9wf+23/77/jtt98wqc1CluRAVJhcANNQUyIDwDikMGJdE77/8R0/%0A396wLCucdbhcJhmuJGEVkx3sxTA7Rg+YimEaYAxwuYwYBg2L8TAY4YwhqxoWrWaUsiOlDdYAY2dm%0As96KwePrlzvutxE5JzhrgFZQ9g3wFc56+HFE2ndhVmXpJTiMyHvC+/sbGjLZUEUaeUuGVikFrXJ4%0A1ipfslQKUi7wYcSy74Bb0IxFHEbASoS3pYeL80winucVj8cTP3++kYHuDqmsSndVgjmOI6YhwuKK%0ALfheAzlr4R0TamvNZFbIwK80StmGSLDci5l1jAG1oK+/aYwdEAqe+16WFNO0JQCte37F6JFL6/ug%0A7kc5s062lt6DuVVsOcHujJQn2+1ga1urMeValx2G4Qcw3qCBKDpwtQ7wQdQlnte0J55NVUgQGnh0%0AlmrpsOw8yLbWIsh56jITQ2spZOgX9nK6R3c2TKk9ldQJmAZjBQTRd672wVdniXqCfee9OoTQrQ2y%0A9F0Nh79jba0PzP58TvR7aCidU6JGkOuHEfuEcjBiS5bPY203ssanIagVX0ugOIa9aD16ML+aDJ7p%0At1NM6TWyhhgZAVir51mfZZB3HlgkYYb7eACKetafgZxzHXC2SGgnwO2QvO9Q4+pe3wgApAAuSQRG%0AhrdUROm9qK30YJZVU88G+R7suvp1nnvff/b1LwMIPdNMGmQLABycfPiKgtYM1mXH+8c7Si643+64%0A3+7Ie8Y6LzS8o0AOVQ2mYXvi1TAOMBbY9g3P9MT89sDH5Q2tVqyPJ6JMyVEqLIywIzZqiEtGRYEV%0A1lIBo1+9YZFWK4GgWgqsbUBtyHtG2TKC9bjEiYdy5Z9FH1CHhrQzxWeeN6QtwzR6FiUxx3XWIzgv%0AaUsCiliJo640mFNa/bquAooZWOMQ4nhIWmpDDAOa14l2wfv7BycvMVAaVCWNJXio2SVfZEavKtOH%0AL85R6BIZZzNcaxEJjxgzN30R5N7KC2FIV+iIpgLZbMbRX85zKgsaKIcyFa0dLx1/qamuk+mkhbM0%0AWi0Sc3pGvf/MDDpPd3WDAQ6ASMEWfn1ONyPgc2waNEqUpsIQBDs3Ecf0VqN7ExoahoEmuer5YZ2R%0ACQJBsn0/ADYWkofPS4V42xgLHygXzIkGlTE4NBAI1GcPlG5+W0qVxp+0f50Qqc45xBG32x0+BCjY%0AShPQCJMPA25tBlUxrACKMUbAxMPAOMRAJk+tsFWBO0mOsNTvhzj0KYwaA1NeyCSuVivCMOB+vzNO%0AflkIBKUihtq2+3Hc73dk8SpptUJj4jORRx5Mhqa8ZKmI7G4cusE0qrJbjqmGNUZikEtfZwZGGmAW%0Aei64vqFzvTnEaASsVt04GXj8O/QLQWv99+lldDRi2mgdcprjwCADjKbkyozg361ymFiM48TnKckG%0AZGVpcUmq7XlKouwVnV475/u11xP9VAGIYRjxTA9G1taKSVg852kcZQ8LHvuOeabZcAhRInkJWCzr%0AKtT+Swde9N93v4/AgvB+v2MY0vGO+IAmjKHH40EmmIBjkEklZQRjb7Baa/jy+gUxDojjIfvSn6uS%0AEm8JNDR571NK2AHUcsiU9N6pn866rr0QUmBkGCLXcqmcoFqD6Bk3eo8BpTaRAjg8nvTjeM4zrHG4%0AiKSp1RnLuiKtm9wbnptkfCSMIX4CgIIyN0rh+wl0DzgyPyzSumPPR6pJE+Bukz/XZ6EeWOr5ogWJ%0AMqO0gBtGhijEYWQRB3DA49ho11Io0awN3vP91X3GOd+LbaXdL4t4LeVd2ANe1kLAMq/yrhAE0GQp%0AfR7qkaG/p5KcvbAxB8jcU7aangNn/yEFZbN6fwgblU2F6e9qEemv7tccDLCoZ/riUUSSLfdESjsL%0AWLSu/e+yrBBlqHDQ3/nMmLiqQChlrWQGNkAKUBaDuha53nnWKgO6CdNIAbhaKkw96PXK0jgzqc7n%0A6Bl8QWVxr+tEmxtAgyJSbyD0TNPC2VqDWkAPFpBFdJGUwOg86z0dAOxMm9n2HcM0Ici+FwIZTvt+%0A+H81jaLf6SlZ5WzX4noRxpo1jAS3Peo3ojbgOS+sZXzA/eULfBxhbEDJPMtud7KxjDWU4G8rYizi%0APUig3uDwLQQaxnEQNp3F8/noxuulFJH4/0StBffbDS+vL92nqZaCvWTKxvmUGTvduE7n+YmcdjiV%0AChiLtBds64JtW/Dx8YYf3yd8//YHXl5fcbvdhOWxA60gp01M1nfsOxmAOR2ytnXfMQz0kfGSGHa7%0A3bGu9Db8+Cj0tExsynPiRJvD2Yy3t58nifjOgVIpeM5P1NYwTRdKE0OAD2QBaOowTWwN7rcbain4%0A+eMHAK7XZd3wfM6oteFyuSDEgHmZMT8fWNYFOSfAJMA1NEm1pcnvgNqAj7d3/P7HDzyfT4QY8XK/%0AYxhGpJTw8f6BlHYET5Pl63TB5TahiZREAU71tbKG3HLufYOw4Btl3dva9wEOYsia4dl4gXUEaLWe%0AB3jujuMFMQ6Y5wUf7+/YE1nIwxBRcsK8Lng+H4BhyrCV2spaK0mlQDVSp1gHa0NP9123BJer1D8G%0AuYoZvDXYU0JrBsPAZMhxmrBuGz4ez15z6Fn6eDzweDy6mbt6WCVJhUqZfjjPx6MDmh3IbDsayLgL%0AwyBDVUpe6HFpxKqhkkV+uXRAfbfAsjA5uvQIcp7LphmEYSDwZg+ZDZlgZPQaHwBUpJr62U2/mtSZ%0AUjoMZngJWSLO0fQbom7IJXcmKYNG1KOmIMbQB1gKHrAfkD7KHB6U5/PmLN1XVoqy8LX/MIYm5Wem%0AtXUOXupzo3W5MCVarUCrcMaimWMoFELohscpJbR8DG+0vjLGMim0EZipyrLpqWn0NrX4ZH/TP1sH%0AqlzEIOcbAIScUYVJlwuZR6hGlB0KAvF7adgA+kDrGFTol557eo4rGPMPAxtj+nui18cBFPswd5LC%0A21PvqeeZfi8NxDSGpuRWpGbWGmFNsc9jCBWgFhQqHQXYxx7sck1ErX2vUnCqD2WrJEnLZ6mlINNB%0AQBQ4klyntI5Tj/vPvv41AKFa8dwf8HAIzSEUB7uTrGIsG/L5MeP97YMT7eZQU8Xz54xlXnozVoua%0As2V4R+301798xeUyIeeEHz9+4O3nGz5+PPB4f2CMAdF5DOOEyzQy0jE3mrBVomzXG7BsO1ygH1HN%0ABTUXNNtgHODhEbxHLZLMlCvynlFTQ0tA2TL+/vPvmJ8PhECqaXQDvC/Yt4JWd9QMfKwzSvoD78MD%0Aa9qxbjto49DgLSdk+74TqbeUc7XSkLaEfaVcirTnqXseUGqx9SaOL8KObeMBHXPsL5F1Kg37bIR6%0AvGC6cR2JYYAkLklx3KmKGnmn/85YxCEgDDLhbKRJVtPgjFD8+gF9sEsOCvwxlYXqVTs9WnWcbLiV%0A7l+FvVPqYf73GZThl264Zxqjbsad0dEO496OJhtOEs/fAzg0silxEpRS+bQBKcjRGtdrSgXWZgDq%0ANeLEmb/1w+cMQrGI4LPyziObhpSqTEI8rA2o+4ZcKkI0aLIpnaMJUzoYWOMw4X59wTBNmOcZta4I%0AjvHrTthoekhrPKdzHlGSrZoBARFJHGAezDExt8Z2LS8A1HZqamBQOwhoMI5Tl9X0g8PwMCslw3oP%0AIyBMg5EJhyWzzVrAUDKncoMhkGbNxqBgiCIvag172pGLaJZBumk1loCvNUx1kI206gFVOd13cqDu%0A0kzVWgne7rs8G2C6jPAyre6Aq/MCLJ2oyJWyRCYHAVkaMmrcmV7VcBgJnmU03nuULfU1zUkjzQy5%0ABpWNcUzpSWm28PHY+o8JDiVn2vQqc6u1Jl4QEd5rUhgLL/VUs4bAYgwBq3Pw1jKJrdB8/5iSsJiZ%0A5/kTe+Nyu2IYR7RG5mEQIIP717F2tek8T2FUj32/30XnDcC47p9kjMHteiNjRxq/+/3ePwdTgmZ4%0AR5lGAzrwpu+tAlnRU06WBWwDyPKo9rNcR++3shZ0+lNrxfv7O/88J5ScUYV1V+VgDyHAG0OAPngM%0A04h9Tf06bDNIy4alHAlbLgQm0sCQcbZnwAWMITKatzakbUOpRcBjpp30SVXOkr4pxa5M+ejVkHqx%0AqE2MNradbi1r8xxFbqyD9xHO08/JOocmSX0wnPalUrDtCdYW+EqJtwJXNHJO2HcCe601xBTgvSMj%0AEYBzQ5eXWmc4nKmHRKgDHrJOFCRQH6RxHNGkeW2tiVeY64w9a+3R5Mk90OdrPp1B6GcSZazcK9UQ%0AujXek2maOgOk4dgHYBpySbDGUxblNFXKn84egvXqhWeMYR3SBxvgnxsH74wEjxzpJMty9iC8ojWm%0Afjl3MJj6oMQYjHHojcJxFh/P+gwMnff74Plviq8HC6y1zto6zqH06T0ZxxGwBvn57CDo/X6HcxZh%0ADUjGYnk8sS0L0rYj7wnGOURhwA7DWRLhsW0PrMvWn2Mp9JkZhwnWOKZniQx4W9msAgYxBORcMU0X%0AFqGt4fFcUMUrzjgL5yMu15t4zlh8/foX2VPoHfTx/ob39zc8Hh/0C5OvbVt7I6xmvM/nA8/ng3uQ%0AeL8pEE3fto0MPQDburLmbaXvKw21A5FMrZrRSsYgiWQhRrgxAuL1t+wbtnXB+/tP+L/9B758+YL7%0A/d4nzMoQaFSSohbKDEspmJcF677zfF1GBGnoxnES9rwB86SPYZ++Iz7QxDnImgOAOEbseQcSB4VM%0AwhHGQSsolb5E9PVjM1tqFvNwwBqycbwj823dNry9veE//uPfBYTY8McfvzOwoBUYm7HtC2ppGMYR%0AQ5xgLc+2tO9Yl4eAWQQXmCCZEEOk12WkTPEiku+Ghl2k3SVT0pZS6rYKXQIoZyqHCZXpncoILIeM%0AUn+NEyWEaAY5sz5y3mGcBnBQtKO0LKzHC8+wbcayrT1sgumy9P9SANRZGrUq+97J86rcglAbkEuF%0A1wbUepAFzmQk+l5OuF6L1K62y99Vqny/37tRu77/ITIFtdYB67ri+7ffse9Jau8bYqy9xoohwBqC%0A7nqeQMI0NOWVdYCFl0RQ0yqcY31BNtQpevykVlBvMu6TFtXQ/Jg1uUNuh0dhSodHj+7TPC9bH374%0AcDAj++C5KGt97+eIvqs816zU8rSXOHt/nZmqOgxQ1kg/d8zRp+lwSlN4z5Iygt28hmAFSJC6qWi/%0AI6D4um0daDIypNDvsYmBfGtN2NUXhBC1I/zEBEU9UmUPcwN8OiM620gChLxzBJhCOBmSEwiBMZJE%0AdrCwzmBMKWqjcPSr1lqRFh+DaLQmvca5Dzv+3EKfjeN/mdLPrPNAw1Zhgtt/lMOp5yqHHQ2wR29N%0A7572aWDMmiShrLnXjbRpOWSKKm2kV5aX/dQIGYBgZhUvSS9ry1nTCSLGGa5x/ez/ZzzoXwMQ4jCc%0AVNS8NayJk0tjSflDA5bHim0puF0iytbw49s7Hj8e2BYelDkRzYWxcIapLPf7DbfbBcYYrCsj4a2l%0ALw9qgw8RX19f8cvrKwYfGOW8MYEJpsDAIAwR95cbdeqFKSS1NIyBkdW2AbfLBRbAPD+Q9w2XeMEY%0ARtRU8fHzgcfjHR8f70T4w4jL5YYxjMBo4FzEEC/49u07ns8FHx8rlnVBMzwd/1yAn1ktfTJnXN+8%0AnUyfQ4hCf6fplUp1SpGpTT6YB/0RCPZDdFm/NwEFyCumh3tr6tdzNKl/LhD1Bfuz1tI5h9IAK7H2%0Azjow5FzZOKavC2stbFZpGWTxF1io3lOZB+p/U6HJDYqsEr1WcJzfWzf6M9oL/CPdnxuRTv5NZ1qQ%0AQijmZeZA+LlZl54uUGsWUPYAcTQ6tRhJH2tGGmGmzrRSBATLoH+PEd1okYliENaMbkg8yIts8Cpx%0AAO8oATsBkQ6fDPWFGHCZLhivV06QKgvq6+UGWIufbz/hbMA4XOBdEPNT26c2sKz/jIAMaoys61I9%0AmHSDW9YjkUHXtm72wzDg69evfULCSTWv17aTZEK02cusSU80kFOqpTbvQ/AoKQPWwseIeBkxjCNq%0ALsioSGUHjJB7DWCChxWq9V4z8k5qMzR+VNY1rEUpmaBAymg4Gk+7k+oeh9AnUUwkcIhC0aUmPvTP%0AMohM48+ApdKEi2jqNR3mvFZL/RxFWsqRLqHr+mziyuIswMcTSFxUfnbEV2eRK23bKu/DAGU+KJCC%0A2kSKZqBSUNQG2yBGq2TWWEN2iu4D52uMMeByueF2fxEAkofjMA5CKT/o2iXX3pA/HvSsUDDo5eVL%0AN5KtDfDCHOlsD49ukKh+KNu2wSSLXRg2IR5xn/rvzv42pRRkc1DOtXHinntI/QB0KZoWMWcpakoJ%0A+7ZhXxdYYzBe6blTS8WyzMi1MNq4szUdgNSfeU4JaT1i340FUCtM4VTQgNNKFNLTvbGcfO6cKDkp%0ADHPlxF7TtKz4WXDAUeBgPhVi54JOKdR6X/S5KOWc+z0ZT1pM63NXOc8Z4DyfG2McThR1AmVq1D6M%0AEd4HRM9m43K59Oc+jmNnWNDDZ+yG4aUUPB4PpJThPdeGnqPbumOZN5Gk8LMokB3DyP25SoNnA7Lh%0AtcbAJvs8bOAz55mrZ6neJ02K2zZgXXeowbz+GcE4OZNOk2K+E5XP09F4VX0gjqrbQiXp9GxzIgeo%0An2J6QyBgHsWjJkY+6/k5Y1lmdE82AJdxggVQc8Ym/guMcaY8Ba2h5qwq7T5Bb5IyFhwjvas8Z6i/%0AT3ZdvtDvUWO6HYD+XI49ruLj8eB+u+1I207/HpC1dp6sA+jvrjL/9B3WGkrXYhOwgU03jYwh745z%0AqwD3sreCnh8pMU6ZRrUD7q9fYIzB5XbH/fWVQNo4wgcH4xjRvqdEMDaztgzBUwr6fILycdPljc45%0AWg3cbrjdbkh7QCkZ379/7/t7zgkhEAC10jDte+mDFjQ+5xgOmYfeZ2UUKLuv32NpAFdhBNVSuleU%0ADxal7Ph47Hg+Z8yrJKo6i3Ga8PL6AmWk/vj5hnVdACPBMLVg3yu2bcVlHBFvE8Y4UB6Tj2Rd5/Jx%0Ajlmg1ox1zX1t63PjMyx4PGZE7xDCAJXLA2yo1nXF//yf/0u8bhq+ffsd67oIW4oD4xAjvr7+Bdfr%0ADSnLPpYzvKNpujGAbWT0T3HANE5srmuF8xYNfA5F2QGyt/U15xyMMGN1WKrvebAHuFALvQ0/77EN%0A8zKT8Q1LJnkVnz9jgEbWQhwGDGNEiJG+oZaA4LoBxhmR7TREL3u1Mb3OrzKICtFjcI6yNxlE6flI%0AxqGTvaXiOdNzbLpe4eOAYbrAouF6vXbfuH3fMS/PfjblkpBn1lm65xeR75WydynMtm3Yk/pLGgH+%0AGhYBdNW3zfnIzUbsCgh+mH5OtGYFRGRRF0KA9U6UFmTDSCtznDsGQGvIVRJlTwNjAJ9krwRkjv3J%0ASQKgvl/yQiHLkEL3fq3vVGZ9HkBrfabvotYKZ+853dOUge+972yPDgzJzzoDUJQHZhirgUFkkei/%0Aba2hpIxlnmG9w+V67d/fe49UMnbZm7Z9x7Jx2DwO46daptbW49W1x3PCTAKOZ98/d8PpfprOMLaV%0AoKMxG5iG18Sz9yQVM/SoKomplcYYNOd6v+idB1yDMV4S3fhMajneMb23eoXnflr7RIOjH+zvZrPS%0Ae30Oeqi1du8iBS3dCbwDgIyM1nRwc3xvHZgfoBLVEuq/S8CRbKXec1r6h1pLT1gDTXxlLX6QGj6r%0AYv7/vv4lACHnLMbbgFJZsOZGOmzLkuZjLEw1GHzANFwBBDzeV2yPDWhsNrb8xLruRFNFUqAU23me%0Asa0roh9w/7cXLB+bGNxZxIEbKoGPDEhij/HclJwF4iXCBotWDdIubBwf4YzDbbzi3379Fa1UPN7f%0AkNOG++2GL6+vqK3g+Xji+VixLgUxGng/YRrviKEgxIw7DPY9Y91EyrXOeH7M8MOIECyTYfJBfdaX%0A9WxQOk4DxnXszZwPjOk7GzrqL6V/F0H7mbpEoAXlsyGngh8HIKQsoYMtBKB7QqhHyMFGqv2a9OXp%0ABlmliT4ZfRMuRb1ISA+17mxs3eQwrH3q1HDQALkJHUW0Fjk5kXqoXgvnJu08Ef1nX9YKXbCcaIft%0A0Mo2of136Zw5T2p1OibJB+aI+Y6ePit7a2gykailAs6IIk+jCXlwA03YREmKJ96zIsU3qaAsvtCs%0ASBTKEUmd9We0LiPSg2zfd6wpw+dT9KJ1CMKu2NYNX17/gtfXL1JYGrrsW/k5jZGHwUSYRro/muiq%0Akf8JQygjhpE+KtLIsUjhTdOYzZxZIKr7vpGHHmKE82T+rPvG99YYxm0HD1sbnHc0ahM2h4+ivXYO%0AuTKiO9cKeD7fJqblPvLA3HZGIrfMTd5by5QdSJFlDHKpSKV2z4uUK2yiJM97T2lcbXjMT3w8Zpmk%0A8bMPlwFG6KLOeE4qcayrnqTUQUsCULWzIhRcJaNMkz5qrd0sV2U8+vsqQ9D/b/MBbLTCzzmMR3T1%0Awfig5xUbo2PKoc9NvxR43KVIjjGSFegjjHcItcI4i31PeDwePeVIk9BiHGStarIDZYtj9CJt3bGB%0ADRu9h9462yPIRP96vbKZacA4XbsR476smMapT2UVxNjFv0MP087+OLEAz9OoXfb+cGqwADbCCnad%0A9zljjBhnH1HpZ/BuW5ZuOG2tJ1NhW4B5RhwGxHFEK8AqZqdoAHJFXXfUxP1mmpjagsy0jCYm6h6e%0ASXoFsAUwBYjWI8k+lrYdm9xv3S9NpmxtHDwKDIo7qMjabP8ZSNfPo2a+ehacAaA+sSyHobz+97nY%0AOoNmfVAhElXdq45CmqCHsx5o2igfUkoWxLabhhtj+rWUUvB8PjsbQ9NzGN4wd6DJdvPkCGXP6pAk%0AOoLfSRtoAbQ78+9U8J/ZVfqZslyvXx1C9P1+EJhz8Cb0+7NtG7Z1g2lko/HamD4SYpBGUGXRrcvH%0AmqHvXAY/8wEO8NwkqEQ5e4mCcEUAACAASURBVE6MPdcY3ZozaqkEvOtR2JINyGJZU2askTSyXjz7%0AztoawgQva2UcR8RhoBxfZB16j/Sd1P9/uVy6FMUYg/ePd8wfD/pkNQaN0Gz1gsvt9ikJTn2CzpP0%0AgyVU+uGsP1OB5TN4pCxV/T31Jlpliq/XGQRkXtYFwxwZ6rFvaI3XV+sX1Frx8f6O9fk8mjlA5JZb%0Al71oY6jsisvlgm1b8fH+hsfjAfVZ4zoEBkSy1OrRbDnnMA4DpiEi+mOPPzO69P/rGvpkKFtE2mB9%0Ab0o1PGFeVqz7jgbuM6VwGDKMA759+wPzvODxeGAvRd6ZipQZBrAsM0wrmMZBmjAy4vY997VBW4ID%0AyNt3Bm0ou+6QbtKWwTSyo9/fn2gQs2DPd50m3O8oWZpdZ4TxY+Gtw+ADLtOIlxemZ9VGknEpt34/%0AnJOkzki1wSYS570k/PzxA+7hUVE7aGitwTSOGOOAvbMKjzOyvz/OIWmSEMzRnFqLUhqKRpQbA2uU%0AqQ5EeX4xRkxmIpvKQjwcIemumlSakBPlheMYYQGMcZSTOiOliloqXAyIngwpbaiNTF+5VzaUQjb1%0AniiHssLoeHm9wzb0/VWZl+Mw4ZHfse8qaQRKLkh5Ry0Ec7xztI2oTLorZUbKagnBn59rFQD/YNdE%0AiBQIBmVnc6w1SwiBVgTWAk6jtsX7JXMw62uD8YHyzaZym/+PuTfbcuNKskT3mXwAEIggqZSyq1c+%0AdP//P93qzluVLYlUDAB8OlM/bLPjHuqqes5Yi6mUGGQAjjOYbdtDRTV7XLl3Dr14uxq7y8b1nN/r%0A++OAda8VnPeUiMrvKzijd6MC9HoeHf+stTz7NLhBPQ+bDNsYeio5+nIiZ7YM8t9D1+3nvAHZSjFh%0Akwj2qoMco95SepeLnDXGZqrfwDRlddbaWFs55cPAIjKmXfpSlJ21ysGh9kmf1RnFfPZ0AoBgHYoX%0AcMkS5Klt+L7XBftdQxZYdvvwSgEn5z8nRluzAzjKlDr+Xfp8yRDajan1zFRgUjFLvQP0fZZakLGz%0AuFRip58xuNIEpNufhSavQtZ2Pfg+8/VyXUDu8SS+tJ1gAAABaa05S0mH572bsx/rq//s658CEDLO%0AYLh2yJmXqS2AtQGlZDgwmtkOHsF6BBewPGbUraJGh2Dos2MygaOcM4Zg4YNDLgmP9zs+3m/w1uFv%0A//1vuF6f8b+n/0U5xbJiPp2xjRescW2avVgzbEcmAA9VXoLBeBjrsM4JuWwYTxc8vzzhfD3DVoen%0A8wWmFpzGAZ3jlD2tFcvyAylbODfiNFwxnp8lzSFiE1mHAc2ztpRRjEWKpJWiAqY66pzlwKKfh+gb%0AnZUGmH5LMfHA0V8pp0+AkLX0e1FfC+88YskogtSbWmBARgbj4AGN3as1N1gIkGJO0NAcE3JMzUwV%0AAGkrpZKKmohK17xP6fTi0aZk3+w0wjIVoO4XMIE0eC0WgKMeH60B0J1aSkXJlJFZ7LrQfZoIAOop%0As9MxOW0Ih4Yk8vVUnWSKnhWHGMVasIlptgVkalRRDaMRdVJAB31DEMxWMN9HzJyFJm2ch+BtlGZJ%0AwW+cg+97+G6AdZ5MjcLDxboAU4AcaYpXS4G3fH45JpHtrIhpbWtIGSHTNOH9/Q3LMiMVyhFLLXjM%0AdwAG3dDjcj3jfL2glNoiHnMiTV2NzXJem1cOgKaj5v4+gnGAHaQB9wEooFlsxwN0melDEGOEiRHV%0AFJSshxkvKFM4zUE18B0/Kxc8zIEFY5yF7Tx675GSFPMxokhErzEGruupETc02SNAamENzau3kmAr%0AUCz4Pd4Jj80CxqFUg1KZKmGcJ+vNWuQKzGtEygs+bhPWZUPoO4TMYmyNCcYleEt6lQWnV0WkjkmA%0AlWrQCuGYEypIz1b2zXEftelb0x0rS46NoBZrSm8mM0NSS+S/l6Uibqmt16xxDiJpSym3aTmEpmqE%0AihyEir2lDcUUMjy9IZhuHWLMSDljmVc87hOWZYOxDn0/ou9HVECALKZkOePRdzTptNZginMritY1%0A4v2dsqthOBFMEUCafg6MLU8bjXFLKRhFSsszwCLXgpQKQmC9Yh1DAkrhuavG3Nzfso9KAXxBsGxK%0ANX7bijynoMIF36jDeZnxmKdmKq1JV1z7HU7nE1AqxvEM5wO2lBA3+lFYWLJRU8Usco0uBMRcUJYV%0ARSJRTcnoOvo0GVp9wWaalgd4NvVb5kCl79HVDutGlk6OCSmRDWAFpLLOwHcOrlqkEuUeFc8h2cN6%0At+j5S/CPBWQ/DCi1CoCTW6PTCscDeKTrVZlYjXqPjJhrm3xaa/H0fMX9fseyrljFP897h59++gmn%0A0xkxbnh7fW2+es0UPJe2XzTOdllXTOuCWDLGZUTeIjpv4W1P5lnaUBL3TOfFsNKrrNMAwSF1XZNa%0AxTWiVIPQGTjDgUCWCaF1jh4iWkyKRGmXPXLiz/9XWnM1iLxVm9uHfdBTpkY4b9DHgFIH1EwWmZMw%0AAcp3TrBGvZ4MStpgzMGHo3AKyaANetU5Z1oCG8D1nkvlWZXVbyPTu6PrYH0g8xNArmw8eI9HMiu6%0AjqyBJGloNjQK/jgMGGQiTzKAoyHx+60VtUHA/OB8YyAZY+FCL8A84LsBvuvIpBA2DhkMJ8rWS2WS%0A7PRAKhmnceQ9oXWGAVItmLcVW05wHddvNwywwUsqkUGqCcEGdGOHWDRpkr+s1AWpFny8l0+gk7MB%0AT5dndB0j1X/9P//ANE2Yphka8NAHNgP0dooEwlwHazzob0OZ4JHtqQzTWjg/Ut9GZXcMfY/OO1gj%0AgzsZqijYZYzBPM+NKdfJ2QcwgMBWL0Asn1XKiTYKYMpqcBbWHYaKFVjmGeu2AKZi6DzGYYALXvxI%0AKnywWJYJ7x8GeHrBuixY1hWlAuPphK6jh2HcdpluzhXLsskZ0+9eWsbC1opaImLK8j0ZXT/AXzp4%0A62gYnphw5a2jR1Y1MImJqtkZTPcPlBKbbN17j5++PcMYi3XdsC4ba96SELxFTNwzj8eN9Ym1Ui92%0A6DovAOXI5M/QwVRgixyS5hiBAphisG1kIvJ+4bpGZcy1kCAwjhc5DwFjKB8fR0lNGzoY04OMtQgD%0AB2c8LuMFcROpq2HtzKRVSuHXmNswkbWDAXLFFhPKNInvYsC2JlQsoJG6pKYKmytJc6s+ONZazHcC%0AJajiyyXA3T5IMEg1Y9kytnUDCj2WOgE8cqbva05kwMwzLQL6foALnTC75MyqK+8hWCzzilqZ3KzR%0A8dZQtZFRaKdrFQxwrVbdNn4mReK7FTAeez7ToetxGkap49a2n03dhxopZWQUTPeJ4KTZ1Q8cCpQD%0AgGR2Rrg8k23bWgBC66UMAwB6Yel67zkIKLXJlrUbg6ofMgEt6x16ewCD5KxIhQz5kjO2dTepzwKW%0AAbX58MXM87vGDTC1DSq64KEMcYLfGwo45E4lIRWCL10/YhhH9oM67PFB2JjaRhbWOTmjDwW9ITMo%0ASe1ewTO5lMQAG2dhjEdsZEEDBzCJrkQObb2TaPp9HVpjkHMVluc+pCG7y7YhfDowlfYUtk7qEEnU%0ArhwHa+/nnMGWhCV8kEXmAuR1BSpDKVBlyDUEpLzLo7UnQtU7oGv+wH8G8LVuOrLFaoH0RDwfCBYZ%0AsUrgnnWBr2/bqBjJOcEVh3xEm/6Dr38KQIhaDEEFAwsUVHqFdK4DikGJBSUCcU643e7Ic8Jz/xXF%0A0CsjZ5onG29k068SyQc4OHSuw9P5im9fvuH3f/yK+T5R7/iVMrC4xabDnKYJ1ln0pwGwGdXQM6jU%0AApg9XckYICYazo39CWPocBnPeDpfkFPCdHvAGoenywve3t8Rt4J5SwjzitfXd3z//kOKJI9SwEYT%0ArumaNSECoHlZCLL5RbJCSZED1L9FzEY10lTRaW0q9eDbQREnaHwVWY8wWuweMWiMgi8Hk2XsdEPb%0AGoWjtnNnEn2asucKwV7a+6pVFwAvRhao8ueUnIT90ORmVod2Ndviz+cmBHL2MCa3ja+LbJd67TGt%0AyoJqFN6yT9r4y7RLIOcMZAGszC5lMebQlMv7zqJjdpU0ZYAsFtL5aNiYEuV7RLJF75nprWNtQBcc%0AkwmMAQwQfI8QevgQsK0RKX1OeyGzhoegd/tURQ+WlBI2AVvYzHNCuMUNa9wwDCPOpzOMtbjdbgih%0Axy+//IL//re/4fn5Gff7o9HMne8BMTgvQm5CJVvnyEbKhb4L+8Fp5bUmFl0ztcl9P0gBJJdJ5bQy%0AFTKQHBjLzbSyjH4cMCibDQSgzOZQV5oZF5msTTKVUfNbYC+Ms/x3pa13HSdpWoDrhDmmCDiP3gQW%0AuVGLCEetv/eApTzvcrkwgSgy6nd6zHCByVLn86WhqToh8lYvgB3QSCk1+YBOadVvR+m1WlR8fHy0%0AZCQFg3T96jRVWWu7n03FElesa27nAi9Tsvacteg7sh1O5/Ou2XdMRVT2mTVMmOlCEKYLMA5P2NYF%0AHwIydiGg62lC+fFxEzBowbZu4inGz1AnJsoK6PseVt73unLa26Y0Mg0Zx1GYa3tCRggBl/MFxnrE%0Alcljl8sFp9PY2CNVJS7C2EuZ3hjKaGwsKdDDI5fSigWd+gH7ZCeKlw/Pvs/TwqNk6ChZMQCCRF0P%0Aw4hcC/oywHqatOqe3baN7K2epp3EsTNCIEAaY0RJlDbkWGBMhTWccPa+x7JOKOL1QCR6T7wgW4E/%0Ay3iZCva+gTBd18EtYqZ7YPEAaGv0eM8c6dXcY72AgUmmwLkBBRpZP01T2/NaUOuz1DP/uO71Ga7r%0Aitttw7bFJrf6eH+XBBVLedgW4ULATz/91PyldA2NgSbXt9sNaYvwf2In6eemZtSdtW1/OkezeohU%0AVAv7I1X/OJXT6fDHx0dbN7rGdQqs8dq655UhowyVvieDWp+vrg/vdmNmfe21FCY2FsqmeSbg09kQ%0AY2osRCPrVKUiWoSiFBiRMirrUD+HY+MBWU/6GpDTftZAZaa7J59OY8k01XsTjVlaa0aU1D4NB3h+%0Afsbl/MThSWKiKWUsE9a4gd529nAuPPO5ijnvMNAEeV1XTNOMagp88J9Y1MoY06h3/eydo9+QJupl%0AkYw5Z2HsLolXAF73gX6Wl/MF1hjcb3d8vL03rxDKRPfQiWEY5Kw6AQAN97cFQMU4ju2uV7l+rfR+%0AQf1s9p1zRgoO3tKvYhhHfJH3VeWcfH9/b35SuWRYaU689chSo0wTh2ExkTXggyeIg4rzwFh3XV8x%0ARQ79wHtmPHFwFRubyopHGVM8S87cD9bhLAyv2+2G9/f3xoLRWoH1Gdd5CEFk3AlxVTA5IIRejLXr%0Agb1axeIhw0CYHZkR5Mv0wB81wwaPXCpyqfj69Suu1wuenp4l3WnFOi+AKfjtt1+xbBse84RFmnOt%0ALPUsfdzvOJ/OOJ0u8M4BYl0Qt4jTMKDvB+RcRNZJdrIO5wx4v2Yx0+06D2Xie+9gLf99ixH5doN1%0A6i+4ewP23YiXF7KPUKtYEyTUkpHiPsDUupuvLSHlipAsur7CFQa4bAIYUT5asYmkOK4blnnG09MZ%0AQ39CxT6kbQmFcn7Q/2Zod+7jwbs/xw3W0E6h5AzmaNR29zrftZr/dDrh5eUFKmcsifuk5IyUN9ho%0AEWO/R51bDu5MLMLGyAihx/gy0idMPDH5zHcWR5UQHGfZ/3jv4XW4XKmgyIk1j3WONaDUEEnYlBXA%0AIOwyTcT7cw+k96gmoX72/GFKWl0qigC3x14LgFhOdO2eTJnDau8degFNG2NFwBFl4B9Z4g288h7O%0AO+63bPdhT95ZMTpgVK+w0I2oIlHWcARlVTrnkEGZsda42kvWkhsIYi2lmc75BuboWWGtbUQGa12T%0AyelXkSCObd3YvxmLzu/nL2RQCen1tA5T5lACxMhCry+57xtbSz7vQ8+sa/MI2OiaVwZpnCkzVumu%0AAoF8Pn1T+jRQyOzBRrUqU2m/t1vPXRhaQRIIE8mN2f8eZ0WeJ7hAzhnn05nKGGvl50pYldsZWv/R%0A1z8HIFQhAAj/1RrHxIhSkVNBSXQwz1vEdH/g8THDJFLas6CLxhv0wwDjDHItWOYNznhYQ1+EsTvB%0AG4e0btjmFc5YhN7DGQ9THQwcpxbzjJgiwtBRV74lTpItGUrGWthiSBsA8Lg/MD9mXE8R9ukFQyi4%0A30SPnzJCGHC9vqDI4fr+9oGP9xteX1/xcbshdH0zjhqGgdpImaqUA5jHCZ/D0asG2IEVY0RLHjeU%0AddekNgnYQaeoi1AXf+O/QUGZrtGYj3Q6NXyFOS4qjeWTqGLTthmUsVNluteQ9ayyCnz6e/SgaIeo%0Avq5KpoKCRwaO4z1FSwEyVsxBA1xV6oAGetW6F19NqlUyStHXXOQ1F1CjvB/g5fBh1Eqwaqcj7p9J%0A+1XFdFqQahphe6afpYiUCpKmVlXD9VENYiooKAiBkw4U0w49CPvEG4uUK+Zl4+QsBNRqEeXvVUPo%0AAmBLkVO6WkWSooblCcYajOeTNOhRolZPMNZgEe+Yv/zlL3h+fm7rTynkqnFV1NpaCIMGbeJvDM3c%0AYdEaxHlekVNlcpEYZHL6N7DBlUmUkUI1FoIdDjSYhkzzFMDRnz/PM7ZcxFsCwp4q2JalAULauJ1F%0AJ60ovK7zfCjOVXZSTEZN+/ewCdtjHDfZZ2r+1w0DtvudjToqgathxDieaEIpe9DqszNoCWeaAKRN%0ARZM2yTRJ96I2g2xQHoc1/Vkeup8bDVnlGWs0CSm3RojFCQu74hy8TI6CU28uAuIxRk6SivjGWAMb%0APLwJ8NYheIecSCHOOSHFiFKA++2GHz++833IVgph90LZhDWhz4opXPSFUwnhHkFOtsv1esUvv/wV%0ApRS8vb0BAK7XK67PX5gMVOll9O3bNzZ4kthWxItBJU1abGixpIBGEZZfEVmkUtCNJSvMOynat4pl%0ATc0bRxvlo2+MSphzzlhkTV6fntD19ETIOcM6g6Eb0HV9ez21vGPJEd4ZGptah5pq85NRoIfpk6Ux%0AfXIla8E4BxcIHNlcGuivVGOuGcoNyAaIjVWmDXnwMrbGbq6t4IE+uyPYpf/tdDrJGbxi2xzZIzzG%0AGkPTmCqA/n7+GvP/mhzr2r5er20SqEaXb29vmKYJP3391uRU67pixtySMzUFR+8X5xw2Gf68/fFH%0AkykdJ3H6vUdZk94HZO7Mba2oYXTzQrDHGPb8CdBVQOl8PiNLY/xng2712OIe5vu/XC7tXj+C1dZa%0AGL/H12+SVNqM0ZOyams7K5eZ/iqcPpIFpcVtrUwYUvNqfd0K6OSccT6f2zPRfRwjGXnV7LJsSlFM%0Ae39H0DqVKtItNi4+qNycia5FGEQwwGmkh926rMgbgdJlIlgcJYZan8nXr1/xyy+/oO8HvLx8aTHY%0AznnkTAP5iop+ZJHunMPLy0sD4XQtb9vWWLTLsrRkTq23nHOooX5KoWn3gpzjfd8zBc97vLy80Oy7%0AENC63W6Y7g90ncfpPKDvBpzPBEesMdji2gAtBVFr3b1qaEy+NzwK/gMVpmQgWJxOBMe+ffuG5+sV%0AtVZ8fHzg7e0NHx8fLYkvpYTgHJvoWrHFtTWCQEU/dNL08fx3Ej5QSsQ0zciVg58xSHCDta1J13WC%0ATqqsWlqymD/UjNu6NdBRGU/O1U9rXiW+aVsaE7PrCQjx86/tdRtU1JLhDJsmYyscOljHAdKybKjr%0A0gyXZ/Eg03OplIycIrKzuD8e7S4qWnPLc5+nqZ1V02PC9TI3Dzk0drprEjQaNePQYNLrY11XlBph%0Aq8Gybli3tQFeHBrvHoJ/How45+C6DjYX5ELv0C506GyHkiOb3Lz7tIVAyX9MGSUlhO4MGAfrvDT5%0AeygLTZQNmWsyiJpuBmnNgAChAD7dG8dzVH+fYI9Hjht90UrWqgTOiadl34OyVRnyWn6+XejhhX2r%0AZyTT1TJu93trvGlhICCi1qzeo++7FpVerWlytV1OyqGZMTszFcYQUJTXH5zDIEB3TpTlKZihvYLQ%0AzaSP2iXC6uWiCZoq+W/JwtYiCQ1G0xLpWZuaTQlKJWM+5U/3rayyTz1hG3Af9qAORHQNNJBFahqH%0AnUGud4MRoEq/rJXENglMsN4hrvQMrJ8UA2SEd3b3wTVGDoDKoaPX4XBKkurN+sk6CSQptGPYmWb0%0ACCsWCN63vYDK4CVvPSKE8Sx/t/7ZHfQRL97Kq0VBe+89qlUCgcHR91TfjzFMr9YvvduVDadn/nGP%0Atr8ji+dYzu017cCSsj/32n4nMlhYG0AfSStnvAzWC2WPTSpvaF9gPdn1HCAastuTxNqHXZ72H339%0AUwBCpZamwZ3nmVKC0MFViz9uryixIk4J67RifaywCehDjxSzCO6MTEQ7xirWDFMt0pYoF6pARsbb%0A91e8/v6K//X//Z1U/WHENm+YwwxUYJk2bDGj7wcEF7AtCfOyEnHsqbnsfY9Td0LeMtZpxRJneNfh%0Anh8w2WC+L6Tix4Sfvn7D5fqCXF7x9HRF3CI+PphisG0RqDworC3ouh79wIuK8aMr6JOwy6g0bYu0%0ANXWmjweJCOFPpk7sm4BNrJdmaN/cuwFYRik0CFa3dx8o2WtsEqN0R15uSrHTS1gBIKWINtQ7qw7Y%0AgdrmrTXc/H4tvvfChnTqo8mXNKSsTT4dZrphU9rNm6lTpiyMF7XQJ9PnxK5jU6ybtIEebRonBTmg%0A/F4BQuz+2eiUx2iiFw81U3cvpVykqapiOibGeQaGTBsI5VB+rxT+ypl3jKsV25qBuqJWiy1mrGuE%0Acx3CqaepZOWEpOt7iVKt2JaVhYyyVqZJEly2xtjRC1zfC9loHayjv822MZaXLCwByPiRU4cMRqc2%0A4z+nRpFaYCrA0sEajUf2KB2BvhB6eB/kgqW/RKkF67ZiWRc479BfelKKRarEREHSiKfHhPuDcacl%0Ai/FwNe0gP06ldV/o/tHL6ggGtYmAc2LOS5DJyTQsQwwwRVZgxKj+er22yWs1wPPzM0FquZxyERmo%0AYVMQU2oypZwTNd9SLHMyVzAvM5PM5IyEBdZIT5HH40Ew/FCA6ZrWKasCZ01CKiDYGlcp4ALO55PI%0A/Wx7Rlb05QreakETpeCqAvSqz5CzDrFEPIR27H2H02mEg6XMR6aqZCS49rzO5zO8p/bfjyOu1xcx%0AB95N1HtJJ3x/fxcwABiGAd++fcPXr19b89z3Pb5+/QrnAm6PCWnomwzm7e0N0/2By+UJwzCykJeJ%0Avw+Bck3Z8z54fkaony5nshoygg3wnusDtWKLhv4S89QKdO4l4Czxu8M4IKeE++MBGAKxxll8PO7I%0AiQwdHzh08EFAl5XT8DieUFLG0A9McbvPmG93vufTCbXQ8wVuX7PLvGBbV4xjj9M44l5otg+gSUuI%0AmgvtuZPG974ncumE7/p8PTQjBHCGvmv/f0+LKgjewcjzqYV7wztHc2HZRwS6OOTpmnGpFJtC/y+5%0AICaasWtMey0Fy0xGkrOWzAthM67LitPpjKenp2aKvq6UF4ynUaZjHn1vGlCiIGEQAA6GjA/nA/ph%0AbD4XpVLy7D09GmqtiCK7Axgffj6fcbmQAbgsM4J39BHLWQBSh/P5hOA9nq5XYUjNjc1ba4V1x4hd%0AkUproW8sJ8cNNAKmxwxrNyxhwSDGrgSpCRZsIo+lvQJ3bUrCIJ4fTfYRghcD6p1F4L2HF9+7Xd6G%0AlqqorMRhGD6xhVIIFELn3ccOx2lpu9MBJCbOaTNXtqWxbVIJDfhLiWbZqFampiIJrwwG6foeVVgM%0A87zg99+/o5SKy/kCGA6LsiswEhRyuTyhomDZFqzbhvP5jF/++leMI9Oa7vcbGyQvMqZEZpgPHUJn%0AsC47Wyolsq2CcxjHAYMw+QBgWWeC4pmGr+M44pe/fMPT0xM+Pt7xr//6r/DWwgdKwwla7HcFBweU%0AHyjoxhouY10XbPFgLG9orNt1Hc7nE0wpMAJi633sQ8AqYLSmQa3riu/fv+OPP/7Auqy7NBR7E1YK%0Ag1TUW8Qm1g3KqM85I3Qdnq5XJq051n3rxtqDHo6u1YUxUTJ0uT7BOZ69N5GDhr7DaaS0dhhPMDBt%0AUOI9v3dZFxhnKRELfD7eBxnc0bQYUHaNRRcCgncACuI2wxSgloxcpfazDA3athm3j3cAFeu6YZro%0Ax5drwTCQsWokhl2TpJo80FnUStnzuwCBwQeczmQMdV0PZz2enq7wvmM9tgrDp1AGvcUkay1iSyvm%0AeRL25c760M9bf64yLZVtuIofkhMw9ukywhmDaX5gfjzEE7DwnHMOKat1gRUJPG0LguFADtW0/uT6%0AdEHfMY0tyhnDBElKDjWRUmXtCianjTXK0/kCbx0m7zDdyaKBMa0erHJpdl3HxFHQH+l+v+PbN973%0ABQXv7x+wxuJ0ugi4vQEg0ysV+lpqSqPWewpIU94vgxQ587i3Ou6rZZIhEVUZ67LJvcln452Xe59n%0A6ros2GRQ5Sw/I+MsZbWHHuyYWqpneN/3GMcR5/MZpdA4f9022jYIY0XrUZ6J4icnLD0dbLC3wie/%0AvlLEjxUQO4QjK1hCTayFsaad/fo9zrk9ObocwxIKYs4wvsIZhht4H5DHnfmTU8Ia6YFVa4UbPMbx%0AJKyq2NhUpVRkw3+mLGwrGQTDGJTIQbapYtAuvRJZXR5DZ+Cs35lE8nqscTKELAL4ybDaODKv1aJD%0A+2UUdJ3jHShnh/aRznlYS/WMFXKDKhmCsEg50LkJ+IZWJ2oNdQSUatn96BTQ1e/RyYdcl21o6gNZ%0AVNZY9lI5oRa+NqAgpV162HUBTlJ8dz9FL+ykLPf1iP/q658CEDIQ/br1SCsXQdkqtm3B+tjg4eGK%0Ag0kGdQOQQIS31uaM3/kOyLy8jNFIWImHXjbc1jvu3zmJu/1xw2kcUAZgvq8w6YNyM3gEx4W2rQnT%0AsjCBwBokZISuwgWHvhuwlhUfyw1xTbicOsQScUt33PIDKBVDP2DoLricn7FsG9YtQ2PIyeQzMnV2%0AjT2AZcE8Lw1c4CYVUwhUPQAAIABJREFU4APyZwQcYfIII5SXlZc85PeN3RelovRqXlryHguohVyb%0AxFlKQChb8ERpKZATxs1O3TMk6CAXJo3QuJifZs476KQpW96fBeQhmKKHkxYJ+qUo6Z/ZDkeUdp8e%0AUCdNdpHoKIv++46W64FW68HY74iQY0eSd6mYUP2zAi0GFrZRdI2lVK8UYQ+YA73ToKWaaZJMrQT7%0AiAxT9+mc0AYd6Y3G0BDWOfo0+CAGoDUj5YIKapWdp+eMFaTYWA+metB7xDn6KZUihSWA5kAoVGVj%0ALbouSASqRxhpnHh5epJJqgBYhkbA67rBWJ388r3zQt12eirUg8k3qaKyfbguqrBk+Fn0XY+xH9tn%0At64LlmXDJhrmmKi7Dy6g7wZeHnKwTWnB/T61y35ZFpRc4X1A3w+yZnZZIYBPcqAjA+FohNumkNbI%0ARWBgvEMnjMWWLOXpDdKJMfa2rvjx4weBj5zgQ8Dpcm7vt02SIGkvQptnEpuBc5QMVlORSqIXiZiF%0A+s6js5xM0aw6Y0sbckmf1m0vXiXHwvE4oYP87Obr4EOTLB2Nj3XfxCbc3qVQ3guAVgj0ljJj2xL6%0AriOI74RoXcjsjGnDIgWheqIYOFyvV7x8/SJSKMAL4+R8PklhvaGWCD90e3NvDJ6erjidzg3sWtcF%0AjJPem9Io8rt5XlDlM/u3f/s3fP/td3Rdj8uFzJwKtJQqK39WpWIxxVa8aTOsTLOYEk4DJRhOvr8a%0AgrFeppwpJXRDvzfCAFYpcvpxwMvLC4w1eH17xbousCjYckKdZ8zLgsv5jLRtGLsR1y9nvL2+4nG7%0A4ZYStseKEunnss0rUC19OIIYtlqDedswzzNKPuPpeqVZu3jJMC3QI2Y2NjAq8aLfU0rxUzFrDc8/%0AKmXZpLpOAKVakFPEum0oWYyOvYP39N9rsl1pUlDpT3OMWla5oBVGL+z+vQb7NLAUQ4aF903ipRKS%0AnBLu9wesdY0NBBgZcKhZeob3XPeUf2X6fQyWMpbKyGXn6Sll5Zno/aDTxJwzjIsI3uM0DrDWNuCS%0A8gmCGCxQeYx23V6MpxyRC8+sZZ0BQzBMm2uaxAfUWrCI7FG9X3T4gZrEx03SFz95M+2gkjVoJukK%0AbvZ9D2v2oQhkPytb7miqfJSY6724p8jtzLqW5geVftDo/X67oZPGhwMC7IMbeT+U2QFbWqU22H3/%0AKAEAmcWxyJqwQDXougEh+HbXr2Ft8lH1POPn5mGNw7ZG8S6j9xzSxrUfOnQ95cibmievfD+rnNu8%0AkzW2OrbBB6DywAKfPILPbZ24RAr/ND04xXaUAj4/P6PWgr7v6D8mrO8KAo28x7y4oEBqgAKVxBH0%0AWw/nem31nMrOnAGiTN1vtxv6vsc8z2Smv7/jfD43tp2yU+NhuMD9SHlMNmxWtk2ZtrFJcZ+vV/zl%0ALz+j7weczmcM51Nba69vZME/pklSP3ePqlqZKjf0I0Y5g59fXiAOKbIX+BxeTmRH9d2AdV3xx48f%0AKF2HUglU5bI3s9Za5OYlkhG8xRA8rANy2lCTQYGAz7D0GnT85+V8wjAGBG+Rs0HoHKicTNg2lXFQ%0AGu2ssn4+JwGpmTRqRQ0EoYPv4GyANRkpZjhv4HyAKxXrsnEo7DyG8YRl5frbB4+fZf/Hhr8178Ii%0ArlXXwIjgHcahw9cvzziNI+b5gR+//463t1c8HuxRCJD36AzIXC8VtgA+EBTXXkPPCL03TOCZsuWN%0ADbSc39qEBueRfER1e+qWrqXTOMI7shlijPChw9MTAbN48EsZTiNgDKaJUs1penDA5D1GqVcUKOtC%0AksCQSkad1NnWORRUGvhvE5MNZaitrGdrLS6XC8ZxwP1+w02GZrUW1hkhwBjWII/HjCnlBhqolP4Y%0AMpFTpn9ZJXNQP6N2TstZ6g+/pxJRY5nqq8/RGjJ0jZWzOu3hCfkQYlMKPeT0PHAyqPpz7ac1eTPg%0AN4Y93kEeBaljtOaaxGrBsVmBQUWaZ9glwdqdMRvknu26HsY61FxFBpYxL2J/IHvBBLWVyIjrii3u%0A8rLgOIwz4pFqjYUarOZagIwGGjnrWn2XXYbtBwTP1iRnYZ9V+p1mIUlYYWVVMHlVh57OQSxXMkzm%0AHm8yRO05YRvDiyxuZQWRlIJDH3sE0dTeZP+7PjO5yGYUKwNYOHs4+6t+vxEQmgMRBYj07yHoSGuR%0AI8NZ7z9NGVfW2n/29U8BCPEQL0h5JRXeOpS1YL4tMMmyGbQ8gBCBvAKpZoSTyKGso4QrA5VgLmrN%0AcLYDKjBNEa/f32iMlyu64GGLQ1witrJhvS8IgfHb1QDLPHG6UzKMJ7+9poRQEsxg0PkOxRWh6Wtk%0Ap8MaE2oq6HyPvj+jG07wvkfwHbYtYZ5WVGPgbIetkNrd92JEFwKCyCZ4YDgxnpM0K7PLhgAIM4gb%0AKaZEVoEYWqo8TDfrkbpZquhUa4HPnv41ziLYAIEOdop42lkTXOCfQRplCaVEfW0FmwaCF1UotZS+%0AdUG8K4R2WrF7NCjryXsFDkpjJqjHj4JAujmqmN2S6ikADol+UO2lMqoIYuyMqCMr6Pjr+KWHbcoF%0ABRXWejgLGJcE0BEZWk5CUmOkZRUApoA+QgDd9CtK81lRJNw6I+wiYjXOWZS6p+QE75FLIohY9Xso%0AD8sloet7+K6nCXHMKKAZZzUGqVbQE9gK48YIJZieLurrUxIL3mEY8O0vf8Hz8wvWbUPXb5xkxQQX%0AaHRb9HOxBjagmbAffUTIyPCHgza0Q6jkAniNwqSXxmkcgWolSUdkUzGik2LROU74x2HAvCzNJFhp%0A+crsgE56Oia9pJQQtygShQRN31HQRCdlAJuNo9xHJ/A6mbAyGQjgM3h7fUVMGUOuGEdK3eZ1xTpP%0AiHmXvMVIWrr1nCwq/TbF3dPJIYsEbaeXHqm9x9d8LAw57XI4UpwVzNKLQD1ejpMyAFCGoXOuFSkK%0APh+nj8oosZYgYgNwizgEGrLXqgDc3jNmuuaMbWZk/bZunKgenn/fD/jy5Qv6YZTCvxBQaia6s7As%0AuBd0jQFkXX358hUAU3re35kWqaCe6upv9wlx3RBlkq8+Le/vH5imGV++fsFV4p3PlwunkUrnPVy2%0Ahig45XI5Nf8o/iaEEULWhPMew8ii9TFNrZBSFsR4OuF0PjdgMtcM13mY1SCVhLjl9h4MKA2NZgNK%0Awbqs+PH7d0y3Ozo4XE8XeN8hbUxhOXU9XDVI6wZYw0ndsqAUGjoaZzAvk0y7B4SuaxHTwzLj8vT0%0AScLQdQQ6lmVuwIGCI1wbRxr5ZzPEJsuydLk+TkWPE0r9fpWE7D44Vs6NTkA+poyw4OT9sa6c3FKG%0Accbzc8Y0r8gFnJIXyh6Ms+3v1p+vPj8q6anb1liw+qWvrbErBAhS6VeFRsCf2146Di0+UfoPgEoI%0AAamQBazMIH1t+vMV7NTv0X/Xu5kpLwXW0hOt63vY4Jv/j3p6qJfKHv7Lz+p8PsPggsfj3nzecPiM%0AVIZwlOwdz5DmXyE/S5sdnXzy+YH3Y9nBihA6lIqWPrTL1ild1z+vd7eex4BBSYU+W2GAhUM1FsEF%0Aeq2In47r6PEWgsg6Mn1eXOB/X7YVj2WGAdDX/hPbWN/L/X5vk/adebM3dc479OIbNwwDmW9FTDut%0AgwuUpwxjh35gmIHu5/OJw4/393e8vr7KUK+2JnhPoTPtbOFeq58+m3Xdmny2ScTMzhJ1jp4aXkDG%0AGCNeX19hjGlSsYuwI+nt9rF7qPndKmC/B1h/bgfpQQgdnq9f8Le//Q0///IzfOiwZbLTlAl+f0xS%0AixoMwwnfvn5DJ9PrZWWIiw9dk/WOI5mqb29v+PHjR0sN7vseT8LsfDweuN1uqA0ING2NsWEFTN83%0AQMiaimCBWhKyABMK6MA61lSBbKPn6wXnsUfoHSo8ht5jW0C2auFaCN4hGHpvFmF783OghMMbIEX6%0Achn5HzLkRYI0TVhiRhDgcllWDgn6ESEMCN0KYyc4a3E+7xKex+MBIMq5ybOt7ylTzVllzgGn8wWn%0A8SRGwBXWBlhLf5nL5YkeREWBHqmpnYULA5wPbR8b46DpuTnnVvvNE+8DFMDCivRuBePjnTCWVmyb%0ABgj0bcDo/e63Nd0f8N5g6E+4nK8YTycZMtEg3HnHXsnRi/G3337DNE0NPNShuO5JenBa5OKFGyae%0AioUMpRIJBoWuY7MvQzmeXfRBVBZIzhnrPMMZi64/7YNNU5FzwrbtQTjcw9pbAM67xjxSkKPVUG5P%0Ak9M7RVnbesZbQ68kAC1pq8prPd4l6vnK82NDLQ7W7DIzAia21T4q52tyb5E0MshEZNF2v6dSzrh9%0AfEjtJmerc1QB5IIIJuoaQ3NwJrIxxt27gG4YAcPh0u32gKZj9n2PzgfUCmzrjONXU2Ic36ewmAwM%0Aas5yVymDnq851z3tlwPvAKvhPICcz5n7xjoajBvAGPViA1IiIyvnLI4ou+JB7yQADBso7An1TNbX%0AbrCDPFo/7IMS9ow6DG9KEqmxhAvczjCBehBTlP9OD179u471qdYeAL+HqeGUvOpgjRNLCFPzP//6%0ApwCEAODt+zupj6HDy9Mzgu3QO7JOPAKNkZaEOBcgAtUBBg7eMS6xFOoIg+WmCF0HVz3ismG5r1jf%0AEyUmMHj55RnDOMAah3mbMaeIBRE58pBclhm5ZvjOw8OiOjYIEQkeHqd+RO96xCXjZh6c5mdKhFKu%0AqNZy2mkDSgXmic3uum6ATMCUGrZtEXGjeZ/GuB4bwpzFnFJ1p9gnLA19/BTJZ9pU+sh0AXaDU0Bl%0AVrEBLkpX0+b4z3/3sUj7M7NGae2m0d7+VFwag0VQYpVwxMj3q9IQRWGPrKE2Ffb8pfIyBWSOSKtA%0A2wA4xeHrP7KNLI4+A8di94ikf6L4gcwqpi0IuHaQ1dRKU0x9/VBct9IdnyeLga1Hc2u5NEBddtPB%0AGrLefPUNeec8HgIG8vl4MQjftg3j6YzQBaScxcuGtG42UExPUnYSZELjZTIQhKZec4/H4yaeLIxo%0AnpeFuuuBTUk1QBdo8ui9mPZZ156lHpjqo6Fx31pM910v3hYbSll5gVpedl3XS/RolALFwfuKvqNp%0ApQ97TG+KewTnfknvcafdwdyzNdZm9wBp5qxtolZbsa/vY6ed09+AvkVyPMvF5H1ocqNlkfQq79AP%0APZaPZS+e60SpQRdaMxVjpC9aY45pY10OF4f91Gjpn1UwqHk7yDpsQEjajWy1IdVmQwsBgBGwRSYJ%0ACqzx4qIESIEn3cM7YMopMaDTJu7lzgeZ1BMwK0kmJtjZW7OY/D89PeHLly94fn5GyhX3+x3WGjjf%0AiX9HpmwwJjiJwD6fz+08PJ1IedWptkpI9H0uyyIT/ohRjLGttfj5558x9gNutzvG8YQvX7/g6Xol%0Ac8HT/FR/hvoFEbiuLEzl3E1297hQ0G1e5iaLVOBA/Tl0zRHI+oKnpyfkTN+DNUlSjXPYBLDSfTOk%0AiNP5CY/7HW/f/4ApwLYs2JYFQ39G7wMu/Qn27HAaTzhfLnhMM7Z5oS+VfE7buuH9/Y3sPgPASEyv%0AmKluKQIr0Mu5rIBJL00V7ymVdNvDHYLGktAz/ShfAdCYerq+dC2p/5D6yeznp3o6+MaKOQKCXXfF%0A5fIkz/0P3G739n1PT1d0fdqBEGPI8pGzSdez7ndtqEMIiHm/P3XNq4G07ifduwr+GUt6eQh9M7tu%0Azb+AZ/r+gN1/bRxHzOvyCZzSPZJSalJb9bJR8+nz+Yz7/b4/p1qQ4z7Z1TRLpeo3cMFSMq/nm54L%0Awe9+fSWTBaZTawIzbm+05UsbGf17Ho8HHo9Ha9q99yIZSMh5xtPTUwMaGzvqMe2Ai/8Mohm33/u5%0A5ANIx6bawMIODhZkZw5hINPHsJYpUjt9++kbuq7Dr7/+2mSDxhrek1KgZxTkHFthvdc4n0FLgo98%0AvSq/1RpoHEf0oRMg6YM+Q9sG7yjDUxCv1grvNN11xj/+8Q/89tuvUA8YPU/VHD34nkBC2mAY29pe%0AI/dfbq9RwbRjzWctB5XcF0+fhjbapG7bht/nGR8fH21v9n3ffJQ07lr9ikpl8MPXL1/x/PULrtdn%0AvDx/wc8//4xvP/2E8XTB6+0Df/zxR2PRBh9wvT7jen3GTz/9hOfn53bfqAysD8On2HvdM9xH+LR3%0AjwyILSY4S0aCDx4W+/50IYD8xQSUhCpGqxxwkDnnHMvFCsA7i/OpQz9Y1Mp0sZgzrM2wriCvEc73%0A6OS1tsFOZiPqvQdqRUmFPkyDDFbTLr9W8AdbRBeyeI0ZLFuktNaw/sl5ZyB0HUHHmDYZ/ipwEDBN%0AjsOM8wU0bTfwocfpRFNyC+Bxv+GPH694txyQE5DpcbnYBm5v24aaLH56uZApJ15bte79wrquCJ4M%0AhW2Z2Wga2856fh/l+8Aez65At565XOMjrDF4++MNZMmTWUWmKqT2JatHWYvTNGGeZ3z//r0NcdRn%0Aj3unR+g6lGrIMkq5ebGuKTIivQD90KPrAtlIKmktfA5916ELAZfLGd47FLmPH/OCvhsaUEamBe80%0Avq4FgJHQkHOzYSgktbT+QvfecShtrcU0Ta1uVl8w7VlqrW2wfgRoj5YWuSprbWf2tVAIMZI3RsIT%0AlHmkAxvvxT9IgCAZKoSjhB4E1pzInx+PB0qRHlDQFDL3E5ZlRRC/q/M5oO8Tbu/vtDZIBAwV3Kcs%0Ac22qidanml0xUkEArve8c2ANICwvWANXLaWx1qJKS8r04Qpv9z6Z56YAOCU15vGxrtX734m1SkUW%0Ak+Y9UMhay/CpwuHEURKmoLmeVcfBrd4pPJudLIx9kLZMM2rdwR314j2efa3HFcZQyQXGag+7hz/p%0APV3EHqVAFTM7k/G/+vqnAIRyKnj98YbpPuF6vuDiLwi+ICDAdR7BBDIATIfB98g1obMdgRjxCklr%0AhOmAru8Qc0VdC+Y0YXnMWD5m1FQRHHC5DPhy+YItrpQM9GdER/PTdd5IrzIeOVUgWfGbyLjfbnDn%0AHs44fPvyDU+XK376+hf8+9//gX/7//+BEhN6P7RCcF6ZJHaf7pjm3XxyFWOpnPcF9/3Hd2oYAcxS%0AcOrUylgCLETNfZPtAAcvHM1GMqZJ5fRLwRstBP98qABoB48WG8tS2xRVf59fn1k0+t/0UG90RqUf%0AQotsCENAkGQFlZKh/4Xs8RQ5+WDakWvmvda4JicoVWnjMk2GFkTie1IS1OTZe9vAIS2ajiyQ43M6%0Aor2tMKwE7qzb0X3wyYNsqd3jiZIjAV+k6ICyfwSFpreTEyZUQcqVk1mdyIIso1wrtgS4qt4a9hOb%0AI9cIY4F+6OCDw7JMlBm5QIp3VRo1TaiLmFZXED03ItnzwcN4TRXy2LaEVGYs64YYKZE0JWNdIgAn%0Akb1WUiDQfJF84M8NwvIIHeU4plJ+acHpWY4ZS9zw9MRL3YcOyyrm597h/HThBZc8Os8Lum/TPtbF%0AwXXwtuLp6QnjyImhNmkl8QDkxbqhlATj9nQdBUi0cKyVEjY9JI8NEwovFTJYeaHWTF8eNYfWghkA%0AQR8nPkmOeuVSC+Z1gc+JhZClaWMuEUXkHhDKa7SHRAFncX66NJ13QUVJWUzDhTnUd+icBySStEnZ%0A/jRpVsBMzW7ZgNP0kEBc+kRFB+gjBmNRExkGRlh4tdJtwHDEinEcm3Fw2iIejwkl89mVtMHIGnk8%0AHngsC0IX8OXLF3z9+rUVF21Piom9NifD0MHKa1efkmVZxNx1902jxGmfxLVmJNC/4QioWXCy3fcD%0ATqezFOlkYKjBcCkFPgQM47B7m1SeDV3X4TyMrcgttTZNf0vqMObTGasN5evraztbeLaLP0opnNiK%0A1KtUSXTqesQu4v3tA7/9+jsuJ0bUMyRhoIQRQHAeYz+SCTvPuN3ucIGAj7de5FeUeJ6fLrAdi75u%0A6NHHFUMc4b3H6XKCsxZDPRHAWWN739pAruuKs3jVrAcp03GIcTz7a93BnZbcdmj8dK9pop7+vrX5%0A092j369eUQ1klOhsBWCsMSwIsUt1nf3McmVzXzDPE7ZtAbADeXoP6DmfM5k8x3OhgU3Wwh0jZ+VO%0A16QqvRP0/WnDr6DK+XxugKHem5fLpbHHABqi63NzzsHZAO86eFc4CJOfoey3t7f39meOoFSRwYs+%0Av3EcUfvQ7sAtRjbF53M721JKLQZX36++Fq0NjsXw/U62kZOhiX5PyRkmBDgb5DPZQRlbfLt3Q/Bw%0A2GsSlY80QA6cwM/zDGcExA/qj0EZdj84dD0n049pQcoVj2nBFjNeXjxO5yeUavB4PLClhQwDZ+k9%0AIgwIHzoMxjZgbpqmJp9JuQBR/OO8sJscGQr6bOZ5xrpMjF0XOQ8KZb8pJfzx/Tv+/ve/4+3tFU+X%0AC56ezg38M8bgcrk0ebGRKb+yNHS9XC5P8MEdAE7bgFneZw5xnTH0HV5eXj6lAapv1DRNTOI7NO+n%0A0wnX52c8X+kZ9vb2jsc0tz/b9SO+/fQT/uVf/gXPz89wjmfg69sbcgXWecO2ko1rjcfl/CSgxRk/%0A//wzlnXFr7/+KrVHQMwJW44wySLdPrDIUOKPt1dsKXKth4BSK+7Tg5LblFBQ8XG7ox9H/HS64Px0%0ARc0Z6X4HjMEaI4aOHmbrMqPmjFoy1nVDjhtgsgzgAJiCUiNyidjWCcv6oFelobeK8xbeG9SSYUyB%0A8/RqysWgg2/NWwhkU8dtY/JqLjDGk5UtCWGlFjjjGpjK8o8N3X1eELeIZVkRS0WZF/TjFeP5hC73%0AmOYZMW3oxwHn04jT5Sx1k0XoAwAL7zo475oMKOaMxzwjbQosVqgfDnsFDyupQ4/HBGNXDMOIYTgh%0A+MDX7j0G2XvLPCFnMpyzkwRjt5uw6zry3rf7QcGgPwMa1+u1yWiqfBjWiLpAlBfzROmmsWSm0Nib%0AwMP5fG61jnOh9VPKnqoKJq0LrDH4cn3GSRi6znn4A8Pxcbuj5ozLE++2Wiu2dqZF1HNB5z06r+Eb%0AESVFIBc4yKAYtHuwUgt2/YBc98Gk3g+adHu8T7quo6/bumCLG4evqEDOyNuGkrNI43Pbp17qdh04%0AaCDA0YBd7xy9y/TObawVY2C9Bt+oX+AzzFnuN7vLh8dxxLIS8Kb5uXg/eQ8r4GHOZLs7zz+TYkSU%0A4bD+mqZJGE+SSBj8Z9JCA8LIukw50ePLibcQKkERUVJUkCFbYLFsHEiVSjP5YHfmrYLcKdK/zFkL%0AuM/9lXEe1UmSbZEwnvKZBBFTJEnC7qbTjUFkKmAKYOhVpUnL+vO1nsm5wFa5Wy2QBKg2cDA4eBYR%0ACZQ7vLbXao1FrgYe7K2pwAhtnem6UmDwCBJO04T/6uufBBBKmG8Fpji44rHeV8S6wWWLzvewwaH3%0AAy7jE2q0KDEh9ANc12Fel92wtEvIG7XHqBXrtOBxn7A+IpwxuJ4veH6+ovc9pvsEYy2eX66w1uF2%0Ae2BeHmRzoGLwPRkCmVGL27ThnhJQDH7+y1/xP/7H/8Qfv/+B6WPBj19fEUuiH0YmxfTj44aS/h39%0A2OHrtyuM5aZc3t/oGSFUxxg3pIUU6toQRi06SfMyIs3IOYMhQQedt7WwZQeHcGDlGECMn61MIVR2%0Axueuh4MWd0kO7OQ9CzmrfgS1sWGcUvgMqbq2UvOobAM9+I9UOp0cO+fb/49ysO/pK/iUMKGTFU0F%0AUmYQXyvEs0jjXb3EdAIqF9MDRtMDlHFjrfoNKfizT0J0ItUm4FV0WmZHkPUZw+DTe1Tgiz8b8t8t%0ATSEFTdckgIrSPif91YCIShBLD2i99LQg996jGKDrDbXHlS+Pvxda446KRnlcV/plJPF6KjVBpZZx%0AXeQ5EODItWLbIkLXYRjZiKdIc+PBjG0yk8suiVCADUD7fItMrcpBtsememjU0XmhDxCAlqLS9z1M%0AB4zjQMDLMYq+1IrTyOnlIA1VyvnTZVNyxiqU2ZIps1MuWymMfwXImlJ/CV1X+j1Vkm8AIG4bL3i9%0AfFdJjvEBvZhMtqYvboAx6OWZWad+GbVNCI+MNS8mdjWxWJ3nua2Zvu8O0rvS9oj6J3WdJBqFDtu0%0AQFNI9L1x8LMDn8pmOrI3YoyAyNgUgPbONyCLa0+eiYDFRprBo95cm+eCShmAGOhu24r5/hAD/Q1d%0AR4BmkCSXx2PCNE17/LbIM7UJZEGx4u3tFZfLpZ0j/LwylAVhxKxUG9VhGOCXFUmS/QC0+4GfH3/G%0A2/sbPQy8x/lyAQwDDUopODdKNg0Po1DYabbvm+njJutBf74yq4wxeHl5aWvqdrthmiZ8//4dMUaC%0AoV2AM2g0YQXbrXVNtrGsHFqM5xNT20pq+n8nQMLb6xvilnG6nFEaq1HS9VJC1wc8Pz/jdD6jPw/I%0AlgzFfhgQeg+/BUqijcGaE7JIeRR0gQH19lGj0buWmFbrDqJaWwGjqTGmnfHGuCavaedGJvtjW2k6%0Aq14sWtS7uic78u926HuyJ378+CEFW8EwjK0QzjnTnLIoI1BT4fapnXpd5JIbcAgA3lqmsblDtK2w%0A5SDgiJH7wBhKe4P8GWUU8vesMC97+TjpYWSkSK9C8W+SYNlL1lo8X59xvV4Pe89h6PlZK0AQQmix%0A5DqZp7/G9KluaB42yvarQEpiVizAmsoxvfeI1rb9E0JohtROooUBtEZEGSR6hjvnKDkScLzvOoxi%0AvBljRHpQ2tp3Kic6TL/LIQrb7OxmZRykmGRCbhECk0XXdUXNbFz7Tu5ty8/mCDJu4qH1eDzgnBPP%0AnGcavA89bvcP3B63Bqa0+gm7jExZQAr6qmzVe4+tC5jnqZnCMoKdz3Z6PPC435sMxFtL0+Z1wTrT%0AaPp0OjF9TD7fYw1ARp1EvTtlI2oqkbAtuiCgcm4M0PP5JKykCgizexYPEN1LRxaC1hTO+2agrs0f%0An9OImAi6T9OM+zTJ58q0UmN4JqxbRPnf/45F3ofGyD8/P+N0YniAsRa3272BrNMyY4sRaUuYzARr%0ArXh/mZ151o3HtkHpAAAgAElEQVTtucSY0HWpgbq36YEiAHAF+P9rRUy8Z21KQC1IBcgp0ucyJ7jA%0A9+mMAWxFzhEpR6zrjJxX8WcBQugwjGd0nYezZ0zTBu84ZOxk4MXhXjiAn1yzMTISm5YP+xCg/RMV%0Aj3lBrZZ+nRZYl60xKZx3SIVx8PS42pvflHNjdKREZngA4IRdt6VIlhFYF7+8fEGOEdu64n674f6Y%0AEGPCMA7C5qaJ/4/vP+C7DuO4IcXMpM/TKOBdxxosJ8SuEyCnNBmo8x6brik5U/SfwzAChnfwPNPv%0AL3gO3PWsMsYKa7oglYQtin/NNLf1F0KPdY243x8E3sTmYBxP6IKwPa1tMn/vKrwyfpzH9frUwDtl%0ACm5x9z5LmUNWHRpqfeF9wPl0wjD0LcAniW8S9/cg60CTJvncnCfgeewnWv/Q1oRBKb6dAZTvZrie%0Aa2XdCKpV2bdaa+9+fzsRgHKzQ40ktayeYUdQrg02rOUQtR7CMwyYVC13y7ZtOAnzqRTaueh7qq60%0AaHcF+yFrvMNucKx3tN4/Oe4DyJjSzjiS+kCN+KN4Lhbpb7h3aE/ggE/vH6DHkClodxbs/+vbo8SA%0AI0Cjdw4qTZu9tw3ABUgA0B44p4rCpq7dFe2eLQlWqUpUs7Ua6cj4aX27tTD2YAJeM7ELALXuLCH+%0A87OfJZ8VGplA35wBpZ4xRjEoF3WB1D4KGP5nX/8UgFCtwOB6nM8jTv0J2yMirwnn/oTr0xW9HxBN%0AQo0WtjjkmGGswxw3rNOKbV2pmdsKcsiwoNP49JiwTgmdc3h5fsLL9QX90KHmAlsMni5P+G8//wv/%0AbPpNPEdIA2VqWU8EOBu4YmCKQ01AZzt8e/6GPGcMXY/xNAKFUZOkw+0muTGv+PmvLyjwcN6g5CQo%0AcIA39NJhw55gHBk+NPBSzaFEiZZdh3ik71tb4YBPi80Zmh/6A/XMAJSdOZr7psTkqQaeGEN0vgo1%0Ark1093Qaay2sO7COcoE1Hn03SvN6kFvVnXGgh6gWTMDuhaD/DuwX527+WwXMKUhpZ+ioXExBBtnL%0An36WbvwjZZCsnp2eyD9foBHqwC67q9UABag8YT5RAUshWLZTtveULnkncIb/JFijhtfyejP2fxYq%0ARtXx3gmdKGUFLCA0Riuv0cIbL5fhyMjXnFuMub4H7y3WNbVJgL72nBNKPXhh5ER6bq3ItxucC+iG%0AHqfzGePAi2Aysj4lOhWH5wooKHBsAoWeGJhWp5cBPyvTnv8yL/j+/Ttqrfjy5QtTekBw6MvLM/pu%0ATwDbtg216xBkuhRCwPv7OxwMOscpxZpo7lyKpIJZBx8k3tEk0SFT+955zcA1MBWwEI8MKcC9xQGY%0A5PQ8el7c93lql7z1jswOmda4lBpDSBv7XGmSnHMWKZqDU+mFUUM6KRidFQNKLxOG2Cb7uletcYhb%0ARi2xadit3f1X2HgyJYNeWyu2LcF7lfRYdB0/M/38vPdwVliBIr00xiKJdCOD54yV95LWDUtgIow2%0AKX3fIxlGX+ac8fG4oaaM8XzC9csLrtcrLpeLFPicWlp5zjCSdtIuS4OYWADqV5MGdkOTR1BOUhu4%0AQ7qzwbLyQtTIaGMMho6SjxgTbvcb5mVhU9ZxEm1A3yhrbQNsUQFTK5ALwTtfafydEtZtlcloRs6m%0AMUS0Yda1a4xpzA2VF93vd+TKpKMUM5x1GPoR2WcE7yWVxuJyuaJzHbbHjCXN6MNAht14ZlzrtmFN%0AG0Lu4UOH85NDKpSkvX+8w3oBO/oOZePvWWckJtoh1QpTC1AtUiJYY43BGjdMEtcdAqXQ65bglhWX%0AxCjkUkqT2qkE5DglLjkhmAH9MCJ0PUI/NM+EGCPWSBp5J2CPnJhoaV9mByuNJVvj/viQAtfjfBla%0AstayLDidunYH6Rm9A4nih5J22WUp9B04yrR4hkVseYMzNKJdpoQoDFF6ILiDl4cOFGRoU4BNzNhz%0AYWLj6STeEc5jixqVy4l+3GY4G3C5XloM/bquKFkkv6liXXin6b2o940yRIwxiCXLncnikV4cPPcd%0AKFNXpl3XdRgGjcXm0KcTZpP6ENVacX/c289UhiwNr7tP5qT6Gji9NO1eZ1rQCWksh3jm2qRUBQCi%0A3J/WSaNJfxY+Wv591qo3jsZW7ymr67og5dTOSAU5ADSJ158lR7VCmsULVH51pPYr4+sokdP3p+u3%0A1oopZzwek/wsmv0rIyylveaxqHh9fcU8zziPA37++Wf0ktI3PR5Qo2KVdJAFWinx8Tq8kiGOcSiF%0AMpjaJOH6TPeBoncEblQ2pwyB+51pnH3fIwxcy7qOfNexVqgV/XDCMJ5RQfnSx+0D5f/8hm3b8Pr2%0AgZQrxnFESvSQefu4NQbht69f8fXlpUkkQ9fh/eMDORWM/YnSyi1imidsy4ac8mFtDa2+3batBREA%0AtTEiHtODnh8VkixFcDGXiiQM8pg4dS+giXQxEpdtM+VihjKqmKJ4DGZYK8/TcP2Nw0mYXgFdt6Hr%0ARDJmCEgzmIPS+xQJ5ARHH5WatVbk53pkpZNxVrDFhGC4z9cYsUizFrxHZwOcZ9Kr8wY2BKRakJYZ%0ABbk1tCqlcSHAdfRmyVIQD12PceiBUjBNNFVOpcC6Fc4FeW2bmMk7oBikSPCt7w+DPAFju4FAN5UN%0AES4EWB/QC5uIIEtETEVS4s5wnkPgmHhG1/uDPjPGt/3lwx62UWrG8n+pe9MmSZLkOvDZ6VdEXlV9%0AYLBYkFjh//85pFBWZAnMsnu6rsyMww8794Oqmns2Qcp+HAYkZRpVWZkR7uZmqk/fwYAoseQ0yPaE%0A1n4qEXWl9MmcK3KmUBvrLHlqWgfnO/QdnTeGazHL72NdF9znBff7jDXuPpImERC5cb3Q9z2maULf%0AE+Bba222F3TtFVKUFDBKeBrHEafzGZr9yuS59t5B6+5DPwLgQ59EydKhefxprRHi3p9ZY6Aq4LSB%0A5h/RwH9tqJesFbpSGq6iC4qSMoyzjfkk5147V5WC1Qq6AiFFSlDcAkvhV/aczTwEJx8f7yxKJUYX%0Ayg7C55QQw4qcIxTvqzmTbYNzhvarCmSuOb2jNZMKP4txT2JTnMYgLNNqSDFSQYyaCkrFleEJ9bi1%0ADV0UGDzFoV/l2sRzyETl992sAgoxizIn7xXs177Zr/C1K1WkXBql7IBUGyqwPYmCEBs+sqOl7hYw%0AqVbxpcrQusAY8juLcSc+sNANAIUVNLCJP5+RM9hoWACJE9aI/cTsuX3m9e++/i4AIasNPj98Jjp+%0AqUi3iN72+PWnv+DXn35BjgXf1+/IkePTYclzYVmx3GaKPTYanevgO4/O94gqIC0Jyms8nR/w608/%0AYehHxBTIe8BYvDx/wq8//wPFPYbMKDSxipy16C0Vin50MJUmCilkfP/6it/++ht+//13fP/2AzUX%0ATOMEoxXWGOG9x9PTC1JMmJcbNR/LHZfLG1KOsFZBaQZlYkBKETlTw60PllJHbWOpMk2zUHb3vsk8%0AbRUqYy0Fxe2mnQA+0PgltvSIhNMBTM705C9CBlyCTFLBJibSGoWLa4qCpWhKQsrFH2lfVlQUJUam%0A4wGpPvq87P4R5O+wm2srLggFGccBrZVkM6NpYiZSjJ2RJBtBgnjpULJS1xBvQeqZnyf7HgNMDNSo%0A3XBs2zZC8Q3FmVqe8NBjqhqqLD9PKQ1UYRmJ30mCUHcJSGHApAAw1PCDWUy1kKQyhgxjCowhI9Wu%0A7+G0R0l3pMgeDABqyYwdUvJOigmJ40B3yRQxsbx3iCGi76mYvN9nOOcxThOm8QTD08MOXSvGAUHV%0AdTvsM0e9y72lhB0Piua2POEho1hhYUijLGwE8SyIMcIZ2w6tkhNfr913R9gy1+uNwS8H0b0H9uOi%0Axseh1AxnLCUPlExgsKFJUq0VKcbD59FE19UKCntKQAihNY0ykT8yE+QZ6rqOjO34QJJGat1CMyOW%0AdCQ6iA2qI6Cv8HUlEMuRvwt7LRAzg2j2WtP3LtsGtW7ILAETw10x/t1ZehJRmRvrwfuOp2KU4OPF%0AhLVUpsTS1JWKn64xAq0x0KzrFnqq7CE5Z56+digpkql6ydBaoR+H5p+jtW5mkKJvTyk14EkKf4rk%0AvpBpe6UUDtkvSsHBL8M2wFCawcYySBRxKqA6NRwdrleKdw0hsPTBtL3TeQ8jIK/SqHo3CDTG7NP2%0AXKAqWDpWkGLAPVG6jMifSinQSmHoezw8PBBLptYmcwSzFeXZNdbDu/1+qFKQQiEz3PsdnfP4/PPP%0A+PT0CRYKLia4oUemcTW0Upg8mXNuJaFeFeaw4fv7K+a0wXYeuZI8Zzqf0I9kjmsdpxp6R4VYlTjv%0ARJHN3CimQhPBLZJBaqXDCZVQeygu2pz38M4jxsxR3eQhltc9UaRCUWw0F+xNbw+mUPNgRJg5pdLf%0AWe/ac1AVF4e8aUu8rlJVCDooBzaQAI0UKazbYKElW2k5UxNC2JglVhBDQuIpLDrP5wMbuQv70xhY%0APsOW9eARdDBbXpYF19sNtZQ2rZY9kLyESBpQSkXX0b4g52TOBdPU7Q3MAaBKKUHn3R/iaGZZa0XH%0A5tzCAJJmcllomNB1HcaDxElrja7vkLadci6g39EM/Ai2CmOolop1njHPZJTpux3QT5kK79PpDGM0%0A7suKdaX0QJUUSxQh+ur2GXffAwJJNCgSO8QNpmjM64JlmaGg4LzDoAd0voPSPUp5IKDWGdxnkrWh%0AVnjvAA32/YmwzDKA0lCK2dMxQWnDkcgWviO/r5QpJS+lhMt8R0wBQ98jMhBGTLXSztqa9wFMKQXj%0AOGIYOizzvA/8eF9NaWc7+q5DrYWirUM4yG/UPgXeNpSaeZ2ktoan3kOBpEm3263JTWJkr6WSoRnA%0AJk8WYhyknLGFiC1ElqbQsz+OJ/z8i8aykDx7nCacTqdWc42nB7y/v8M7j5fnT3h6fML9fsP9doPz%0AHjPLg8dpREgB87oipIgYEkpN1IgVMuZ/Ok3wXYcYM7GCvSOAh+PEu37AmEjaG2LE5XqldbduJOuj%0AYwTWGngzICogxQDoCusUtKr0OxNJdUsFkAuEWKA4hSoljop2Fg+nrknjty0ghA3aWDhm029hI1Nx%0ARUbVnWfWUDVYN3p+txBRoDBZB+c8UqE/L3VnxSpOveucJQAkZRhD4OvQjy1drg2H+MybphOeHl+w%0AhYjbldZ5AYXIKCgaFownaE01TGKvnRAoCUqbvbY7Mt9leKeNhXcWw0CA8DzToCYXqv3EyzJxCEHH%0ATOAtbA3cAQ9pS664LzO0olQ/zeAu+PNUgIePaPtB50c46zFMgWLsse9JqhboTZPxNkuqHx8f8GAN%0Aut5DGUtG7LwvijIhMSgi++E8z4gsdRMwuR8H9MOAEPcAE/ETVTywLqVi2TZoazGWCYpZbCnvTBjx%0AahVwgmpG08DlYeih9DO2EJqZtMFed03DyEnG9JL9Xc6QnIghKz+vMAiYS8E4jaTOyLsn3vG9KKWg%0ARB6PvcYWu411ISP+JtHyHqSeTeSOIf2hZsLDuuLOayiy/xhJug0U93B916HvPO63O5MTyPz7Pt+J%0AkNF5+K6DMcy6RoU3BhnUN+dSkEAhOgoASkUuxI4rOdNZwHK4UoR1U6CNg/MWnXWH3pSl7iwt9Z2F%0AJJUb9oOTM1xXUhrkdLQI2ftXud9ydskwQyvT2FnyPeLrSR5hCiVTuEjOBagFpQUpAbVKLyx9TgKU%0AhvOWvTZ3mxXrDEpd2OqE06S5n/13XV8Or78PQMhYPE2PUJWohd50+OnlJ/ynf/lP+Pnzz/j65Su+%0A/fEVYSPH7ZIrwhqwziviStG53jgM/YhpIIqgrhqnscCeLH756Wd8fn5BKVSMv0U+uJ4+4S//8Bfe%0AEA1Ham749sdX5JhgtEbnHfqHDk8PD7jOFDP/13/9K9b7gi9fvuCP3/+GWit6P2JLG9ZlaxtSzgUx%0AL/jb335rpoPGOYo8rhVbIE2mMHBqKcTUyMKW2W8PoZIHaZiqrSkTQEgKDp9sS7hp9D5+QI3ZN/nW%0AmDL4YotBZE8c63aam2KafKO5ccFkNCUpZU4to8bfNiCGNh/aDEOQ1C/w3+0GusKEUVzFH2mWALOf%0AqwKqQs6xURpzzqjMOPHesyxv90nai/zC0wRKZpEG/vjwynU9HoIkLygwhaiEMv2TiVrNBdkmSOLY%0AxylkBZqHBiG08iyKDIcQbkKRG6WR05us1hAAKcWCkjcQ9q8xTT2s9oghIaxsmqfZ0LcUNjNktket%0A7X7FQDGhuSHiIuXqaLKUC3xPiRvOeSrgW7wqvT9hLolXB6Vm0dRBZCFi9CuAV607g4sAIJ6EeYeX%0Al5dGY2zXN2WkGNB5B2No2pGrYl+gnZ2wLGubUovEMGeiukojsSyR5GP8RZ9bt+ZHNN3OOcDaXV+s%0AVGskm3ym1hZ/Luv2qJ3vug6+74j1xmtYa5IfGU2a7DbxLJX+zDkYm2DYi0V+bowRISWElACtYX3X%0A/i3RixNqzkAm0EEmWsekIQLdCACiKQiBQ2JkWyFTGJK9JGGL5QywV5Q/GDN7b4iNpRUzAGjSL9HF%0AOQXUkjHfiPKvtEbXOYpX1rsESCbaIvOgKVGBseQVIlHJ27bigZsVWR8hELVeCmGhbNdKAJpzZOQv%0A91T7nTknL7l/AqDVQmtGA3DWcZNFRQsOoIQAwlSE7h4vuSQsS2wspa7rYNjTxnKjVWttkcQpJQx9%0Az15fnAQB2uNKLsi6QIHA3Pe3N3z9299QQsH/8Zd/xMunzxinE8KyQhuNsz9hDcR4KhUw2kM7j+F8%0AwrStqPcr7mHDt/c3mhIpKugeX57x8Him1Ja+44h1B+McSs7wzCApOUEZDd/3mMCUbz6ntKY/d9wA%0AHAsirTX0ltkzqyLEhHlZG6Oi73uM024Qnjk1Ropcmz8yNwBi4409yWyWZcG60PnpPXlnLBuBE53b%0AQVcaaOxsTqOJhStSVsNMPjkDUDmJCHTm1VqQDhJuKtZlzEZAmNYEjpuyM2EUA2XaGFhJ8ltXhJSQ%0AQ4RzpZk3iw9WjGtj1gijVCSJH1mW+3WWZ0rAAmLAxeYrlmJC1IGZPDvLluSYb1BK4fnpqe0rdG5a%0AnE8naKbyy2S51toAfTF7lWsogMX5dMLY9xiGFSFETg4SsAVw3mOaRmhtsIY9vKLWSmA6y2Krqg28%0AEhBZQFlVaTpPuh0HYn/tBTylddKfTaexneeSIDZOI7S1CAtJUqASgavOtbAEKHpf87K2uqAU8veL%0ALD8N2y55jyE2sH8cRw6BYNBmWRtjEAwkAgX3eW6fSdjEVC/R8MUYYoJuW8DlcuFzIbRrYowDQH5f%0AMVBqrXUkkc9xgzPqQz3SZFmK9jPZr8ZxxJnNv2tlv42UkHKBNpUHEh1+/vkXalCaRMaismff+fyE%0AvhuwrStqqbhdb/j69QtutyvGcURBpTQ8bpL6vgcl9bl2phpjKYp+oMjxFOn8XHitUWopNXmPT4+A%0AIibjsm2oVQG10P+iIKRCPidWQ1vHzXWFMiB/kpgRU0XKJIkVvw6lFK+vgnUJcDYAhZ4Z6xygFfuo%0AkITTMks1p4SiMpLSxEBmH5lSFCoW3O8LQtiQayUg3GrYTEBFyhXKGPRuAI3wqZaOMfF+ObRggi0s%0ArYaXezqOI15envHLz7/gvpAPjUi1S85AkcpTtTq61J2NWaH4HlADmthj0bJ03VoCvrTaGe/aKDbR%0AJ5ly4bNMjOArKjaWZImn3zCw9ChVLDcCcCtkeIUmLZagh1ILJ5axD4sneXOKG1IIiClCa0AfwKFt%0A27DYOzIPhrdlgfWUbqgaiE6sQZUpoXMYBihFknHw89D3PZQmwAoLSSV91+H9/R3iXSiSq5giQkhY%0A1hXLuqIfekCjXQt5vukM2vdwGYJqrXE6nfBwPmNeV4ATWQsPDbxzzTNQfBSlx2mAfSDwTYKJpB7S%0AWiM5h+JqG5Qf2SrNboGHMd57Yld51+T9EktPDHbTBiLig+itDOccNNe6MpgPbMhfS4E1JPG3RqPv%0APMZ+AEpBCBrlTjYPMaxsNA0e8hvEkFBjRO2I8YOcyVOzAFWSsDMNESoqVJVBGxoQJ8NRcFJcNQai%0Aftm/xKDbgQPnQIoc6WsNVMkk6y67EqJ9MZgptan0ltQD7CCc9J9ilxCjx7Y5KGztDCZ/WsOgYUat%0AZD5fK/UTCha5VpaVFv6coCEjD+8VsweVYTbX/4/X3wUghKqQVjJ8Msrg508/41/++V/wL//hX6Bh%0A8P2Pb0BmqURMmNl/Im4B49CT14+xhBZWjRQSaqw4jWe8PL3gp0+fYY3B7XpDzQXOkNv9+XzC4+Mj%0Aci4IMWLdVsQtAKkirhtyinDG4Xw+tUJ4Xmb89t9/x4/vr7her4jbBmMtbpevSImicWvNWNYbtpW8%0AKr59/4p1o+KpVwOMpQdmWRYsjKjXSoa4DYVWGsZQ414KGY8CAqCAJBZygPFC22mpx0SxvQFSLNWX%0ARSp/ZyTBqxT+7z3diHSNO8AixVXOGTFRNLk1nPZgP04ZjnIfYYLIn4svhECWR0BGKyqKtJaiWNhK%0AtUkUjHHwBx2o0P6OGx5tYvs0OMZjo7ynU7X0JZ6iHY1ChZJXsQNuUojHGCBsLnr/+2ZsON7QGAdj%0AFQM9lT+bhjJkQJdVBcD3RmtYQ5utAsn7cKASpkiMoYeHF9SqcLvdsW2B0GfW8GpluamiRiilgB8/%0AvvMhUng6LjGFBb/++itEL9z3Pc7nM5QCXl9fYbzHOE5tamMb6LKbqypmCmwhoNSCzlOSg7xEoncE%0AKei/Ix/G/YcmRqQm75d3WK0x9DRhv14WpjZrOCOJVhQRqRUZmWrvUYaRgLpCf0emnMSeqPxeldyv%0AQr4iUthpYcHwYWE1oe8l0/ryvsPDA3nDJKaaa03+Vc4Rct8537xRKnbKZ6Oc8roig2ADDZrgede1%0A7yMgT0GrjdliCt7ThBBKvpekTJe3VzhuBI8sLZF0SNF4lJ0JeOcZ8JRrT2bjDs51zSS8GW7Ls693%0AcIswTEmG2RBDwDLf8fb+hpoT+nHA4/mEcZpaAhOBMNwYgFiG8zwjlYyu72GNb6bgxJigxlWeU0qq%0AQdPcp5TQdbat4ZQStHHETHEeRn9MTJPi9OXlBUopNjd3xHIpRLWfb3fkekU/DJhOJ0pR0ruvjSZy%0AMoCP5vyStnSUnYjhuexRR2PIZV0RQkLvSaoTYmTqeAQKXZsQIox2ePp0wvOnF2hnkGpBsZoAcq2Q%0AVEFSVBzUGOCUgx8HfP7Lr3gpP2PbVvx4fcXK0mRriWE4jicM00CG3grEymGOaseMs7CugtTjfD63%0AM+jfS7EUWYoUmL6zFFEb92Q6WU/C2BJvBABtwGGM42aaTGZJygVIcAA4ynr3sgCckyFERq4aBuRN%0AKOfCMPQQjwOlgJyFSdo1IFv2l77v25knDb+cC/IZaq2ww4BU9893LA536ZrEdLu2NlYGxfZmYTdD%0Al7NHmIgfjJWVBrD780nBCQW8vb1BpK3yHo9GnkopdJ1vKYsxrOzt5VvzcPQqkkh1SZA7AkDH+ylm%0Ana+vr3TPvcfUTzzJvKGqHdja2VIMMLO0Us7UXDniOydOvOngHDEAS3viuLGDeDSQvMB6R6mVXQfL%0AzNc7sxiGnhq+EAMqg4PWueZbJ/WQ7CeyBrTWWNe11UNyneS+aEWNnABBznIQRiHPFcfGz2/lFZfL%0ABTlneGsbIETNhjRnu+9hKQWKaw/nPDo/wDk6/243YqdO09hSyZZlbvvMMAzQRiGiImF/FsX/ads2%0ArGFrE39hUxpr8Pj8BO86AhEDe42Uim2LWJaIlIHTdELnPXLJ2GZKV4xbIEYX73vfv39vYHbgOtd6%0AhzMtWkpnmheElNqeKZ/9aLJ+v888KNw9JUX+8PD4gJAK7vcZIQZqNK2FsRo1JWwpIsQI7yw6Z+A6%0ATyDGurInS0aKCTlV1EwDIPKfkWGWRo4Vy7IhpYJtW2CdgebIbHqGLJ8nlBJUckEt5D80dCSVJZl4%0ARIgrYorE7l1mEOBbWyNumE0IaKBmSEAKpVjRXuqcQ8oBw0D2GnI+5kxn6Lfv32Bd1/aVXIjdWLMk%0AfoGku46YzCFGXC4XbGtADiTbcs5DafKMe39/R4wRv/76K/qhh6S0dUMP5yxut5lYWWlPlBXTcoDA%0ACwHHZe+TV9cNMJq9Bmc6lzwUrM2IsWAYe5ZqgdiaSsF5C80Mk5KJVWY0kMKK17dXfP36FSVFqvly%0AwuX1By5vrzDOw/cDfN8T6w4F2gCdpsQxGaQppXBjJr0xBv0woPC55pzD6TxhWWeEDQ0skUEQ1QYZ%0AP378gHEWp/MEy3uLJKAemXgCBt3v9+bxI8CbsCNz4PNQayQopBgbu1jzANJaStir7KlaM8mgjwOv%0AlBKKJJoe7oGw35unGA9HrDEY/YBcCtUMmdhHmVk8rjMtPECkU9awdE16p5SQP/yeDdWwny2fn1Kn%0AktQrg5QcEfM6I+WAZakIgSqSojVSIBaWMxYyXq98phtF+4JRGlZrGGNRVG32FtJbSg0ovnu7DQEN%0ABnNO0JqYxZlJC0fihDoGHzBjXc5nywPSfb/69/VZ8h62LbZ9n4BsA2uJSWWtgzY05K/cF2aQTFgb%0Ai2Fw2NKKGAMNIywxg6S2EtUFUsUubc//7vs5vv4+ACEAORSkkNGNPZ7Oz3g8PUIrjW9/fMEff/yB%0A2+0GQHGM7nvTeb68vMA5j+v1hrAGGFhYnkBMw4Snx2dY63C9XHC5XJBSwjSd4TqLWoD5NhPiB0W+%0ADNYjPUekGLDc7u2BzIW9EpYVm9p18rVWxG3D/XbDtgVM0wnvlzesYcG2Brxd3rBtM0rNhyZh4ak6%0A+ec0iUMmqjxJbQiBVlCIFSjIHCnON/bghyPGgEQp/OjjIwuZvj5SFolpVGA1PUxFVThFEoK+69kp%0AvSAXAnK83+nvKSXEYJAz2HuEDlNiG6D9DgGqjmaSAnhZS6Zt8r3txQivNGANwa4FUJ7QWu0+IN1H%0A/wDr+I1hn30AACAASURBVP3FwO/bwhgH57ZGcZdCXX730WxNXilFmqDUipSpCJamgP79/rtrreQ1%0Aoojlk0tB1Qok1VHIWWQLwsg60gyJpqyNaUkGgiLLdJQSMgoBb5roxNsWUQvFO28rM12sRUpiThnx%0A4/UHbrcbxnFk8DPj9fWVAQ6SslxuV1QoDONAtGJlyHAvZS7KiW0kMrBlWdB5g4pKyU3WYr7PSDGx%0An9RuYCcApABCADGRSiEwYjAaxiikxNOJ3gO1Yl0WJD4QAeB+v2JZSLJw5gQuo4m5RMy6wuwMjxAc%0Ato2K7M476ISmJT6uM8XXtxn18iErDdA0nZglQRO7x8dHWhd8MItkUaabIneMbGyvkFEV0Vf3WGhh%0AEGgoSDoBRXHKc+G9Q9cpDMMe4+0dsQYSS24o4cOQx4Heac9/BoFlrcrfNV8LvUdeCzNymKhpAMgM%0A13ETlHOmxDVjkFNsLBlfiJ1E7LMVl8sV6zwj8ER8miZ4TleT6d00TQBToWUK3nUdbK0YRvreZZ1B%0A5rwWfedBclqFh4cHPD09ISXy4KEmawefYyS2KHRCD4XTOMHz508sUxNGw9Pj026ODyrwSkpY5rk1%0Ax9LgHpPKZP86SmiMIV+rY3PT9nT+fdJ0isym1Ipcgc53OE0P6MeuRdgC5KmStg1d38N/dvjLr/+A%0ATy8vFK+MAs0gzroFhJxhOk+sM2thO0q66/QI31Hz1p1GrPOMdQuoqHh4esTD0yN56oHSZ2qtzFoS%0AHyCH2lU2aK/wzbcJDE7spsBy/VuqSioYxzNyIllh13XsObIzPeRnSWMqX+JzQ+ljaAANnZkR3otU%0AwrUzdZ4zSUQLybGgdiNFMT+tdWP2m0Jl+YJE28v+LyCHsF6ksDuCXyK3HEaPbd2j6HfmhvmQJiPP%0An5gMe2MbAHQ8q+V3Nfn3Ya+SdSQG6XvSF0j2ySamAvj9GawjBs/OpAuSjmjJABaaEyi1Ruc7dF0P%0Ar3ffIfkZANoal2fidrs11tb3b98RH/aoXkkDyjlj4PcjTaKzFo+Pj62grkrjdr9iXRaWUxKYm/ie%0AAYUBmwpjLDQnfZlq2yBNvBtyyW2SLrXByp/5dr9DM9D5Aag7fL9cb2AH3sR/Q9Zo13V4mCYCmzYC%0AWZRSWLeNmTEUoJD4vThv0Y9som8liQ2Y5zs1jS18gNbs6XzG0I94eHKwTmNZVySW2BBQ7RETnTXL%0AtgJKw3cdyGslQ9fdr6JJmgFmrnAT4yihKrOfoXMeOQNa015QQkapCtfLBe+XOx4fNwzDwOB7hEjU%0AAKDj+vB+v2O+kUFy7zs4T/VnTglbjHj98Yr36wWoFQ8PD/BDj855Av14AEbXek8Ioj1YUoPYZB67%0A3YCcZ0ophJyhYFB1hTaUuFgqGT6nzDL8AqRMw6KqDCo0VTNtH9KANthCwrIFxLg2020ZGG1h44Eu%0A7SMpkNyj63qEYcQYM6rWCGHj8ySjJpC0CQrQvrGkZKJvrYNRDjVFVE0DpWVZUeHaIO7t7Q3TNGAY%0A+rYXz/OC6+3OrDFi06wzG6EzqN51A04PE87TCcpo3Fn6rrXC5aIQQsQ0Tfj1l19grKU0vhixzgsD%0AyWTA3XUeMSesYcO8rgSy8RpwXQejFGb+M6UNvO/QdyOc71BzQUEiBgo30LVescUAZff6S/O/M4bT%0AbSugnQHAjFEFdMbjdJqAQg1xipGYTLyPLstCjPaYcL3P6IYBwzhAKUNePX4gSTSDKqrUBtLJelq5%0Az9ttAoilL95kkjZorSXPmSUgg84He6ivpG4YhqElCb6+vjafLDkHH84PrV96D7EFIdznO67vF7y/%0AvyOlhPP5jL7vyNrEeSRhzRcaiilDNWPXdWT4HwI81wVHVchRESGDXxnslMKyeGPgjMWGgLJtVA9b%0AMvqvleRcWgHOc+oy+Q3szO5IoQyoQEkJVWnkmBBN4NAdAmOHvkc6n6B0ReCajwB2AgDDtqFTCp31%0AgLV8LhCVRxIq5UtrSufNfA7JGesOw37Z4xtTvFYeSATksKemfrheZg/6ObKrAMAWZrm2vo6k61Vr%0AAjDBKiD+fgJ0Ne+/HCSkNIx3sNbDOEuWFprYV7vfkaYUQKO4rl7Z6J6GXTHqRmAhcGtPu5b98n/2%0A+vsAhGrFfFtQc8XzqUPvB9yud/yX//xf8fXrN/zrf/tXvL++U5QgI9K1VpxOD/jl53+AArDNG7b7%0ACriMx4cndN1ABqjrimVe8Pb+TtHRteLl+Qm5Knz/8YoQ/yu01vj06RP+6Z/+CUoRafP792/ISJjX%0AGfN6R84R77d3hESU3TVmFJ5bpRShDKAMcJ2vWMNChmsVyChQ1qJEprTFjMhmZKjEdvDet0mpMhpW%0A0yK1hg4JKvQiCt9QaSLlYRZWjwbF8sUY2hTTGC6w20RXjKIFRAG8tVDGoBZqcK238JbiPslPiIyq%0Ahr6nDR9E1Y3GNkp7TgVbDKi5ohxokfSQ5Ub7JECKfh60QlXMCoKAXWAfngoxlVYVzGxx8LBkqFiF%0AakopI97ZBtYoBsa0pgmjYikaaa3HVoQfQSFplvf3SA9WqaRt9nAfAC6r9w2ogR8gyjf9udyrHXyi%0A5CmiB8v9c1bTRslsFXH9CmHDtkWg1Da1VD3gjCO68xZhFLGQUMgUOYeMXCluMawLLm9veP/xHbkC%0A//iP/xf++Z//I/748gde399IOtL1WLeIAg3vByhjkSoBkr3zrZiUqTFqRU6RJ7PUfCp+fsd+QK1k%0A2FxSRdd5WO1Qi2KGl0Hfj1iWO8TcTBug1MQadwVVDYxWGPseoe/w9vbWkg5C2mCcwngayMurRDqA%0ALE1mFEA/UBMtXFuSi8wMAIrBtUyBW+PJWnFpHKEUma2D5HDte7A3QkFbpFyROdGAZDHkUbTw/kRS%0AQTIQzjEhI6N3BFJ/X19RSoTvelTDgGMUn63UJCAynRcwVoCPlIheW51j35ndVwVgWaij+7beFwKZ%0A+pH2TcXePzlz7G0FtIHvBwzDBGe7vTkFne1Ka/TMgtoyJWyUmKCshVXAfVtwu7zj9dsPpBgptQtA%0AyVS835cVMRDjJ+XSks1qotSs5+dHApvZa+KqKrw1DNYN/Jlo/fT9iJQKQkhwbgOQUTLgbEdlAVP4%0ANakz2KTU7xKaRCkS1voGlkkcKRmiUzy1NtQcbkvAOFWWH5LnihSDMUUYp+GMa4WhrC0pJI4R3ccC%0AIqeM8fSAbhhgXQdjFLqOwHRVyV/qEgtenj+TuWXXwfgOnfOopbbJkHIOnbVACHBaEYAkpr2lwHkH%0AVYjJYIxBNxBjph8Hllo5xLgBzGYrjUVDVHVlHVB57TOISwMBYs04Y5FiYgnXgsJsGuc974G056Vc%0AUaoi9pYiJkfKlTX9VMAM44mayIEAOOsNpWKCvE0qiA7tfAdtLErdCy+gIiZOnbQKne9grMO2zUg5%0AYWUPiAxa79PpgfxB+PkSoEWu23GYIudsrbWBPylnrFtAPLAljyw0kRdKKteRxn9kBklR3poKPgc0%0AVCtiATpLLpcbxNshBZItaW3RuR69H1BV5fdPE12laBiia4++79ogh2RCJ4QYMYwjnKc1Y0diIxIz%0AUsMpMnINMSMm8l+gesO1ZyfnjH6YcH5IuM8rvv14xeV+R+c7DCxxPZ3O8N7jdrvDB0oHglLMWDUY%0ATycCg62C7x0ul0vb92utxA3SGuAmzxiD3hBoqkFsL5l+blsFQIyOdZ2Z+SPgkkjp1tZ41uxhNeD6%0AHtPQwSi6R3FbkJSCRkVJAaFmGKUw9QOmfoTWYBnMgHVdkGKkmsMawFBq37ytgFGYziequWpGP/XN%0Ae2dZFtRgAGVRVcEWEtbtTr5jLJtRWsN6h8fnZ3xyDqoSk9x7j5wyrvcF1vc4W4PH8yOss7zXbuic%0AgR/ozLuvG7QjxtfTs0MIxISAVoCiyOUtJuTrDTHQoKkfRljvsM0rqnaAUrjNC5ZlhbUG0zii88Q4%0AKzU1xkE9NNQA4Dg+XmsgpwXrPOP2fiF2WTdiHC0MDOJG4QelFHjt0T0MrYElL0cNxzWetw7zfUbg%0A852YUZSGFmJC13fw7gTUjGVbKXodBd4q9P0AZx2uDFZrRfLlmAt0rVzDsedgpV4jlwpnNEpVTQ4u%0ANWRKCctq2CcQ6CJLL31PICvhrW3fNwUYhhHaOehiUQpLVBVJWq2hAYrVihNNHaapR0ihKQ1+vL5j%0AnEb6OcrsXn6lYBwnahTjhpiJbZprwTRNeHx6IH9TrnGojzrht99+w32eMYwjnp+fMU0Tfvz4ga/f%0AvuF2eaPBsXNIJeJyv7bk0rCSPyXVsh7eWLJAMBa1Zhin0Q0jhtMZ1jvkmKBtxuiJvWxzgu08HPtD%0AbTHgpApsZ/F+ewcAki9XoIaIZdkQtgWlZPSOfsfjecLD+YzI6YnzsmCNCUUBruuhjcHldsf69o77%0AbcY0nTBOJ1hlUTMwX2aq+UqGt449vkaUXDBfafCktcZiWTpoPAE+3qEH1RmUDEfR4UtYGyuIavl9%0AwHTsi4TtYwyZr4/DgM+fnvHw8IB5nmHYC2++z3h/f0UsEf1EMe7ztqL8eMUvPxm4cYKzBjn1sIbO%0AjRAjUBJyDEDNyCngHjf4XhixpQ1rhTEuQNR8m3ErN5J1jyOgFZb7irRFqAKEdSb2DPdKXddj6DxJ%0AvDgJMYWEeV6gvQOcBWpFzUCJCTUnhPkOpABl6VkLaUNIG0pJMEZjML4xXek5o/NzW1cEbLDGoh8G%0AYpVbhzUQExGMR6lCShMarxWkSCwzPxL4Vs0epqI1hbsoreCMRZ43wFK0fSkFa9xQ5oo17v5SpWSU%0ATEmGtWSkRGev9KBG7E9KIe8mDgBQAJSmGrWy3KuAPOByLsiqQpUMU9kKYjxBKVJDrOu6pwVbDQeH%0Ah4cHLIsDUMk7qCRm5m1sJdGh64ixKmSE/9Xr7wIQyqkgLAHTMGEcJpRc8OXLF7y/3/D29rpr4WPE%0AtpIRYd8PeHn5hM8/fUbcIv74/Q/2CalQUMgh4b6uSOkdgemnYrr3xrKZbQt4e3vHNE04n8+M/Fnk%0AnHC9XfDj7UdjFYn0SajXfd+3SYYgq56nXykn5JAPk2HaGI5SquOUSSaHMinTPKXrfQ9oRQbakSJP%0ARQ6sDwWlNTtFrVSKd5WXUiBTLGvbQSdFKJi1ZNuhu7OKZDqXmVXhnCPE2fl9aqp2CcUWAioKkkog%0AHP/gXwSa1u5gC8GVFWhgiTGai3+A9PR7VKDWChUKxhoC1djwD9jlb9IME2trn+LJ5wJ2A1d5HSUM%0Ax+L7KDkrtTYmQTl8Bo1DhGQmlpW8D6XIlBi1Iuba2D/aaNbQ7w704kchBYYxJN1TIIp7LglaKXTO%0AYegH9M5DAcSeiQnHhqikgshTs7AFrMyoeTo9YBynVpA45+Csx/PzC5YtUJPnbEv4kC9BvoXdIYh6%0Ao3fz9UicLNb3Y5vi0drbJX9yr5qsidfhcSJrtUHlabIUKzKtkcNJimnSNot/lXhOyWFLUhKwtnz3%0AEzmw0IAmYTgyBOQ5FRBuX59Ch9X7RJCff/nZ9O8kOrIQfVeA16IbQCCMB+cc+Tkc2HPCPJFiQsAh%0AWTMfJtTeQ1c0ZoKshd0/aWnX9tjkKiXPneYDnZqjUTT+TJ2V5rTkgqTJZFlrSjB0zhH7SlHyRNwC%0A+c0omoJUTX4UhZt4rXdWiDuAV2KspxQdniIto4bLMi17l9XSRIcYXafTibwzArH3yGNJH3TYu2Hv%0AcT8R/wuliOkp1+nPk7N0kDTIFE9AIeccJj9BGY523rZW2Emih7BIBQiSf0tTwo5p/YDKGWBAXCua%0Asom01FrbzLirIuNGapI51SJVKMtTVKXI0JkBq4rakjKEsk4sIE6nYpq7ABhHYIIMjcVPin8n0eza%0AevLew1nH2nZKRqzCXhPmQYntZ8veSnvoPpWUL5FM9f3uOQUoviYGxoQPz9p+b/f9+wj0Ky6OBVwQ%0AViaxTxUNJJg5EmNCZDBP4oSNpamkvHd6tqmJjCnBdl17rkRyIGfH8eu4v9daoTgOWN7rkYWWM4Fy%0AUcW2H3zYs5xDrcy22CKcQ2PuUjIL+1KlBGV5//WZTND5c4jPgecmQIscTVi5tZJZPRI8M3hl75Jn%0AWJqcP0+YldZIpcDVinXbUEr9ICeXBhoAgUw6Q60GhQta2XePiW85ZVRVmtRSwHJrKSlGJK9yDkhM%0AvLyOLK+P4QepXfNj3QOg7etybsm9FGaaMRrD0LdJ8TRNLMnzWE8TxnFAKYkj6Qe8vf7A/XalqblW%0AB4P8QilALI2D0W1PP7IMqwJ6llfLXjIvM3zn8Q//+Jf22Ymp5oFs4S2tcWE95ESgrDEWXWdgnbAt%0ADMKWoBAgHosVGqWucJ2GdR28p0QnYqVrnKYJnz9/xvl0QskZ1zt5ZAJonkDHxtcFh27w0AzqeB5S%0A9n1Pw8dSMN/vWNbQziRhHNE6IPnaEUwV1q+kSOGwx0DROg4hMns5onMGT+dnTGNP51tOuJfCg1Bi%0AZqEUGK75iC2xs8arApRhybqhPeR4jmqledhb2YJig4dqwGGpwBZy86myxqJy2IOkBuVSkIyCM5RY%0ApgwlNFlraQ30PbZt4WTlgnleoEDR4k9PT+iHU5N0ek9sa2R8YMLtbMvQZLq+6xpj7nK94na7EfjK%0AaZ/fv33DcJoQc8TtfkflmlgbgxoTsR5Khk4JRZMZfoiUmGRTQswZOlvyLQKxN1ApVbUfB2i7s8pD%0ASo2Vk0rGKZ8gITDLsmJdZgJ3NfkJrfNEdYQn/6mUM2ZOyoJK6IeBay5ijzquoYnpvMFy/5UKsfUN%0A92tynZodRSZGnbJ7D6G1QVWVQ0Ai5m3FsszQmsIkTucz+r7H+/s7wrbh27dvTV4rnoLzPBNLe13p%0AWXFkpfDLL79gvt+RYsLDw0NjIeeccXnfQbm+I/KA1OtUPyh5HHhvIKZl3dCGnxJYQOz9DV23e1Sm%0ALNLZka0iNIym5OeUaChBtS31j9U7ABZGstZRYZ0GMrPgK1BqJulbToilIufItlZkck/DsnyoC8ie%0AgOTPezgESkW2jmpxANYm5MpgxyGdTFWSjR/rGzknpA6UfVMGecZoKEtJznL+yH4rjHAhpEitmnOG%0ArRa17tLxWiqbPSsC8Qutd7KsEOOK/XyC7GiHOhUArKNaTHcevvMtpbbrHYCCGKXeo/ToEAqf8BXa%0A7GqUlCgR7X8LhpBSCs+Pz/j8+Sc8P71gmRf89tvv+P79FQaadcsRKWY+lAxeXj7h5eUFfT8ixxu0%0AcdDaQYHicwsIBJrnmVLEDsXe7XYDyRi2xs55fn7G169fEcKGf/vrX/G3v/2O6/WC+/32wXhWmtLH%0Ax0csy4IfP360Ilqo2jJFFDlEo0TX3VcHQGsg5HuAnZ7srEPnOmKUaJBnEAm1obR4B1BCloZqwEhF%0Ahc/+0JTXpk2lVJXjAuRGvW0eezLZ3jzuMgn58w9NsjG0gSoy9JJrAK2ZxVMQUoTvKEr7WDBLTB8V%0Amzyx45hOuT611pZqpjXFQUdN/kr073wrEMiUeEUIROUkL5uKGEujzVl2lz82iLRBmg+AkUgAROoj%0Af0bMLmridynbLo87NiyoMhGozchRtU1bs8kaTYekYdD8d95Rsw02bBvHEZ8//YSnpyd467iJIQYR%0AWiNUW3ErTdD5fMbD4xPWdcG//du/4Xq9YuhIznM6n/HtX/8Nlr1ZJClG7qHWujW0clAIAn6km5ZS%0AYI3HOI5UuB0m5sLKkKbBOQdeyf/DgQvNcZHMgDk+P9qQZGsYBszz3Nh+sn5E3iH/3Yq4w3qWveYo%0AUZHnUd7DUVJ5/F/RHRN4tD8Dwgb5M5go6+XYSNCzbSlemoGeVPZm7c9yEWm+RNZyfCbl53lj2/o8%0Asovk6/jnUjDIepXrIYBH3+0R3jElWBgCX2NArQQw1JoBtad8xRhxu92aOWLf037GWbEkb7HmwzMk%0A60he0liWQqk4OWdmVni8v1/w+vra1om1Dg8PjxAz1NxVzPe5TTprBW63G4NK+94lnioCAhtDYNP9%0AfmcKP3Biv6DjGhlZRuecaw28NJPtbD3ce2nOBdwQMEi+jkCBsKQEYJJ7a4yB1btvybGJNlpTtDGv%0A05QzGSUfmtkGLG4blIkN3Jom8gOLDPZJARZTaGB0zwwjVYEYNuS8A6OaAaRtWVszW7qMnHafuSPj%0ApTKL88i8lL36eA5KYXZ8RozRTTaiOQUsxp2B1XyKWErS/qxmxAi+1gXruuByubS95CgPbe/ZWJAi%0Ak+qDngE92rd2ubNcs5go5TDVtV2Xo1zsA5P0IDGW66P5DD5Kk44AvABwR5mtMaZ5XdRacb/dsTE7%0AosnDGBBSRvMXXf+ABOj9/hBLhpg6YjQOo+E6XruJkilxAPJ3f0J6bzIkkD09Z0or64eB/FqUwnKn%0AqOuYU6t1rCWz2Jj2VLQQApZt4SSfHdCWvTSlhBwp1aXnn9GGVmXfpwXwEa8j8eaQawbgw14q+6wA%0A+3KWHfdKWSvyO/Z/p5ESe0sYg6Hv8PBwQt/3WJc7jEE7o4wxBOoys1ZAbvGxEHBba42wbfB2N9Mu%0AQEtnk2fpdrvh69ev2LYNDw8P+Pz5M7FGfvxAjBHTOGDoJjijuMEljz7riLELBXjfwfvuIBEBto2A%0AeGMsqiIfzR4G3hHQnhINhbLmcxmV/BVzRsfyH3mPlQMuBBTXWiMk3/aGYRi4lp6arCUwSNEGUjmj%0AmP3ZTof1KC9J5jqCr7J2jgM6YzT6gQyLHx4f+BAssEZRzbhtCIFCGCgvlmvDQgbm9VCr0vNuoDSl%0Ad3YspS+eTZC3hGUJAK44QWEYqK7KBdAmo4K8ofYalMNDUqLkKxS4bgAUpSvS+yK1gewttVbcbjfc%0Ab2S2/fnzZ5zPD+08DiHgdDrDPjyTT6Ix6HzXADoBdAU8JQsBejYulwsWrnVOpxMMNL69/sAaKBb9%0AvszoxgGn6QRlyKA6BGJghpTItLrQgAAZUMtK16cygJIzfny/AiClg3gPAWghAVIPbAwy+pZ0Sd4u%0AIUZsOeF6e8PlQixjSqcFlHXkq5kISM25MGOVwFKpccMWkXJGP44Yxx7X6xUpxea5lrkWEosDXRWc%0AE1sKR0NqQ+s85gqdODlXaxgOIBj7HmoYYJTioIwNy/2+ryWwJqAUbNuKL1/+hm/fvuDTp0/49PwZ%0A4DNUiAOyT4xdj7e3NySW8G9YaCjHe1dKkWu1ilISD/vpOU+J+kKqA2n4t67EkJa9vBZ5lgO03oHZ%0AUgtMMeiqb2ewZs+dsG5ImmW1lcKilJV0agVk6ZHI6y9GNiJnpU051FH0xZJgThCWoWERy4lMa7HW%0ACt+PGMaRrA34fEAuDRA6nlvy/4tPnOzJtN9bGKv2Ppb3NOkpPlqKpA81ubxokFoJWLKSJvpxGIZG%0AfqDkVBmcSyKaGHmHsPF+5mCdwaC69jxoLeoNy7XCCvJhkgAZ+f170vj/Fgwhayx+/ulXPD48IoeM%0AL398xdcv3xFjxHk8A1XB+w7ruhGVtetxms7QyuDtxwWX93ekmEk2wKwV2mRGWGOxbBtu93sr5mkq%0Auhs+btuGL1++MCVrxo8f37Gsc9t85SUoe9d1OJ3IX+THjx/tEJQmWgoOYG+8jv4DsoCODJU/Mxhy%0ATgiVaKtbpMhEiZHbDzrxrFHtZyil4LQUoB9/N7mi18PCpveS1Y4o/7kh/gDgHFhS7XuUYpM28j5R%0Aiqd7XEDmRIAQXR8qrhRUSyWQ3+EcTy8SN8QQQ+Da4hJlQ+gYJSWATxgGGjmnJg0BCk+pK0Ikhpl1%0AFt715AcVMyixLLJHDEl8lK6c0kUpb+MwfPBSoc1t9yTJOSPV2ArIVlDmSIiw4uZNy3RWTAvpJVMu%0AuXclEzW97zroYYBnFtnpdMbL8wv7cNDUu8pUX5PZqLBzYqQkMblGUiSsG6WKPD4+o+v7RkE8H4BO%0AWaPyWZvBXt9DotZl3dKXQ9gCTx279lwddchUFEuDxKCbVu17pHnq+LDWFQh8CAoinw/XV1g00owp%0ARVpaWSNHSdiRjSLP3PG1gyR7sSfff5x83+93vDPNvUWFq4+MAAGc13VtrEL5ObtJO61LU7ioiWTI%0AKfuGrB9pMuUzAGg/s02sANhOtz+Xa3IE6o405SNARaaWPN1kmq80yYETPIRRKEBj2DbkkprpYUwJ%0At+sVr6+vzafqdJoo1SzvtHpnd6BVjJ+PLI/jXrgx04aa3w63272BZDLJaqkjrP+XBB8y0cYHAOKo%0AHz/eYwG+xNNHWC0dsz5kqjsMA5RRB0DKtp+7hQBjNbq+b4kR4pkiZrSUIkFFphjwCsPCdQNN13Aw%0A+q8M+jALYts29qtKLQFk6Doo7Ou8qI/reD9Hjg2M29d31W0dlZJZGlE/PDM5Ji7C9qaqlILb/Y7l%0Adt8bW7Oz74zWfI7Qe9NGtzUggMKfn71jg7MPHnYQlvwHOAUv7abcsiYACjsg0Jh8ZmhauxHYFVN7%0Anug6ePQdmQxvhTyFek6ZoZ9l274nPhbydxQEsUIpAqvWuLNSjgDrkcVw3HsA7Mb1B0BIWExHEFsm%0A+NJMk7eY31MKa23X+iiTbr9TAblQsx7ZAF8GH1vYsLGXlHUWXlPE7+l84hj7TAlc8wrDRqGyP8g6%0AkPXWGFOR/EeeX14wTCOWecar+tEafO89Hh8fobXG9XYDkFqTs8aA9b7idr/RWcPMm2OdkXPmJELb%0Afqdzjs5iBpfk9+z139DqK5kMyz4r/3tkeR73C7mHAvDKuRNCRAgrtKYmeJpGnE8nnM/k6VNKxrYR%0ACPnlyxfknDhB6ATHMdMC9B1BTdl7pmnC88Nja/zuy4z3ywX3+70BTGLWK3vUNE3teRjHEQ/nE8ae%0AZAsxJvLb4YbjPtM666Yen376GRQhPuN6IRA9VZK9ed9zs+45tQawnFREQI88C2TUbDSx04kpPMCo%0AfTgma3zbws6A7zoOERBwj561WndvqlwKdM7kychR2FKvr+vaIs9LYZCO2TjyrFtD+6hRQNhWGEsp%0A8cUwrwAAHTlJREFUpCkRENR1PerpAc5aLEaGorRXGKtZEmPa76R1l2BMbPtrTgnWUE1AlbhBzhE5%0A03pzniXpip5JMcWXQRIKpfVaQ894LgUlETiQkyIpTdho8OuIXbFtS4t1X7cVJVdcLhf89a//LyxL%0A/cnYmocZAuhmYeAmvgf+sBYjKgoBCIkAMGuJ8ZYLnT33hYyxY0pQxqKMleSl1sFyDVNZOq+tgeUz%0AKiaS0mvj0XkaWr+9vdKZYWlA9vDw0D6T4TNdGw1cVNsLZf8zRqOWjCUGxDUApTbLCCJZkJdWNwyo%0AbIEg944Yi3RWDyOxL56en9D3HUIgf9r393dKHTWm+elpTbNX2mJJiGS0pRQ7TdEgYz9gHCds64Kc%0AQtuL5Pw9nQgwljo7pYTL5fKBvbUsM759+4ZvX7/in//P/wAAWDl4KLORNrGhLB4ezrSXryTXzjG1%0AOnGeKbjAdx31kNvGoREUu04+lT1Syrjf78wIm7FtYkbdAahY1gVKK/IW1QMZo6vamKhUQ4JAwEQA%0A8LqtsMrAja75ohW1pygqRd5CMSdUllpBKZZZ7TWCnG9iimyMgerIhyqx3HPdVqzbhm6Y8FwK+nFA%0AJzXeAcA5gjtHgoOcL3stAgYuP57lRxD6eE7LfkaM6z2gSFjTOzMfkFQyJgIRGwhiLwIGyjgxLap2%0Az513SJlCDCyfSUp9lLZrQ+mpxxpEwLfCihql0Gqm/9nr7wIQqrXi/fWK6+sNt+sNf/zxBeu2Ypom%0AqKpxvy9UbMJCKwNne8SQcbncsS4bbtcr1pmQ3FoArS1OpxM+f+5htMWPt1f8999+I9peCDBGNyqo%0ATMxeXyk1TGtqsClRhQooKUSlUBN3eNGF7tPWj0W5TFFlwUghe2STHCeocnPb9DIXxJyap4nvPPyR%0A8aXIQZwGfGaf4oIkM3uDXFE1UfA+SgT2BU1NyN7oHiUEx4V9/HMADbGVRS/oOVFAAWsqlKHIXsNp%0AcDTN1B8WLqWSACFEOgiwF9PH6brSGkX/j6wMKiA9N3QJKQU2mqzw2XIjQQAGeSiRD8c8L4gxwHuH%0AceyhFDjenNhHw9DBOo+j2RwAij1kqvqm9ka8Nd+Jmn9oBlCcbTK/zJI2o8w+3ZWmI0Z45zCwjMdb%0A1yYDfU/JDLVINDL9H7SGtx1NExP7TRWSTl0uF7y9XeC9x3gS2umAjQ8/pUUi0e2JBAfwQCaYMimV%0AhrEVXoom+iKLlCL7SEcG3wcBTIwxjSIMoEWmn6cTOt9hnecP8e7Aziw5FpSllJa0IpK2tjlzc3ts%0AQo/X+giSHDfW9mjxMyCfhyij5B82TVMDyI6TZnm/4n2RS97BFn62QgiApsJPzP6MMehs92Ed/HnC%0AKe9T9gf5DAK6HQ+6I3h5ZCYeG1dhtpVSYVhaZ/QuQVR8DYySCE3QhC4lAjprxbYurXgCdv20tRYp%0ARzZ0pPUsV7aU0kyspXGT+ykJJcemTdamrBMxKtwBGqJLy33QemcjWbsnAx0BetpzSwOWpNCcpolk%0AaNwgTtME33nEfKCN8/Ul2UoHZeiexoM31bFxPt4j+ZzOUSTxMIxQlliZ8lxs2M1phR0nUowj+0zY%0AqjFFBH7eBCiQ92mNhWUQ9yiHbOtK9jP1MRJ1Z+44Onc1AdkrU9rjtrWoXnlGnKMgBJEfVyhJEG/7%0AvKzt4155nN4dwazjuap1aiC63KuPLETykOmHrhWQNCEldpEwa8iXj0xXawVyrsQmLgp97z+AB+KR%0ANLDcwLH/2O12gzEEXJalftgvpZ44PnfH5CprLfRh+i17kuyVcl//DFoQ0CFNTWzXW417zaDE3FeT%0ArEVDkzdBIa+HUtlQvpAc11g+gzUBmqfziSas1kKbBJSCsqXGPj0WxiJjJP+cFdfrtQ0NTtOE8XyC%0AqkCYSNr/ZzbgulI0ttYWnaJzZ8g9JGf1KJc97s1K78+UNImotUmn9yGRb/dc7ucxEUZMzo8MyuPz%0AJfdvZxN+BPCEfUZAp8HL8zP6nkx3v3//ji9f/oYvf/yB79+/M1A2ov76Cx7Op3bfj5IwrXdD62Eg%0Ab6+npyf6/VdiA7+9vTVDWeccPn36hPP53Cb6APDy8kL1lzHw1sCoihgSD0rJGy8X2q/G8YRPLz/h%0A4eGB6l71FW+Xd173HsMwoet7AJrMmFPl4ZuHAsnciJEdsIWAFHbDbWct3Di2/UY+p/UOxhpYbxG4%0A8S/t/ASmcULfD3yNFJurWqBqjknfjdrXdSWmvHWAIg8+qD39kJ43Q6auJSGsK8lsLle8vb3CO0uf%0AQysobdB1A3ve1Ta4onTPDjH2MGZGLpGDW1QbPKzrCqM4cVSxt2Cb9O8WCWSPwJP6WlBBLD56n5SI%0AqQ2HoWwK2/2OUhSWdcH1SvfdePLerDW3geo4jBjHCUoZvL+/o0Lx/ljx/ds33K83nMYR5/MZORJQ%0AUGvF+XzGOA4MbgeMacDlcsHtdkXnPbwjs+kYA7Q1eH56Rio/EDgpbQ2BBoyaBpyG69ScCxAjgZB5%0A74HIZFWzfJz8AEsR1nFt4BCk5lPkh9fz3ljYY8g48rLShuRn1vfwnUOFxsZsSm0srPMYpzPV/M5h%0AXRdsW8C6kqF313V4eHxqRtEyBCJAnHtDY+Dcfi7EkIBCPUqMGZY9uYRtp5RCqgXrMuN+u2JPSd7P%0A/6Mnncj6j+mOSo2wxuDt9Q1G/7XJ+a0lRvN8v1EMPdee8zyTP1bd06VjDFgWSkIUD56YaUDjhx7G%0AamhzYlkr9ZDbtmKeF2xbAkAWISknSg7uPAwbqisFhLyhKjAzjoA4rTRyJBY9KknEZPBhtEYmWhJg%0AyAsWAApo2K+VhrZipbHXaFKzKg4hEQmkWIZsW6D1WIhZrpTCEAP6bSOzfFZPHM9VOT9luC31tQA5%0AtOZXTn9GOxekBj3uZ9J37gzdvfbMKaOWY31DA5ucc2NWGkOA2batvE4qgY6K/PKQSWZXQSltqHTN%0Aj6xtqmXJPmPb1saMJyXGPpAHDsqV/8Xr7wIQCiHi//m//xtSTE3X6Z0DegXAEANBadSiYG0HBY3b%0A9Y51i4iBvlBIyiNTHFTgNJF+cz2wWohxsKNkNLkgvTkxMSaa9vQUH6+1ahRMOQDkv+m90yb050Us%0Af5ZSglEaKAVZEUhQK6AcULVhiQ1R07WilIxcyDx74/jqXMnQDQpQluVZav8dqBVZ7ZG1pSRC+7Ez%0AD6qhg6ywXvoIUjUklAugUgsX1bk1f7KoFLt2SYOnSkGtmXx2tAZAmmzyjSH/B0E+qUgvACycpmQF%0ArYmeS4ubksFCoBSm3fslM8iT2EPoYyNP0dfkDyUvpYltQ5pUogJSA5y4cdUgPWxArRpdR8Z91NTT%0Adeq6nqnRmteCZvkdGSw334K0N9+NYVXIfFcpAyUUeKM/eOMIPbAV21rjPIwUKcsUbADwzuE8TRSB%0ALiyPQhGTRRGSrsmhuTUh8t5ESmYtycSGgVKk5NAbhxHe0UG+rTstUnHhoxRphxU0IddWAXX3VMpt%0AU9rvuQA0wpIQVlCbLCugpB1ga0AGaLp0bLCPU90jSHA+n6EUFT/iuSMb/ZGhJE2a/L1s/FJEH1kz%0AR9aBeINRsb4h59pMngU4IB+xTEaWIYA2/B1U0Yc1LNTfECMbvxOYKLJJpz/KNf8MYEhRIZ+Bnhsc%0A7tXeZGitG4gqwJj8e9kTJC6eGBWZf94OxNYqnkQSm01xr0spSCEgbAHzTD4DAk4QO8a2ZwjYr6vV%0Aqj0/bd/i93wslo7yWdljBdgTFo6AbqUU9B2gvGrgo2OPMwIOqOCR75X7SQw+WlfjOLZiQ8CaP8t7%0ApWA47u3jOJL0QFV8+/oV18sF27Y1Bgc1S1uj5gvIJBPCfhhhrEcqQFW7P0sSz5SKxnIQlpwYC2oo%0AnKapXatchR1Vd7o0SKIqDWxkyY21BMYaS54xpSiUsjPdhBHoOemSzlRqeFIssMbBjZbjwmlCTv4+%0AVEx7y54+tSLNCxvt74WS3PvjcyeAiQBDwIGC3QYl9AyP49j8+2SYIil0irBx1LoPMrzzMH2PoR+Z%0AZUAhB8QGITbluqzwziGjNEaR7HnWOHjXMbig0fmMPFQGC6gJCSGQ/10h3zBVSXTiWJZYcyGmDX8J%0AkLYXdOnDM+CcQ2mBDTvDUJ5pY0hSLpLNxAMjpUHDF5B8TApeKA3rPdZlQYgR1nv0wn40ZPBtnCOv%0AxWVBDAE1JsR1gao7s1L2H9lPZa/puo4HaOQ3V7XCvC4IKcJq+hxv7+9YNgI9YoiIKWJZAwJLGcdp%0Agusc+eZlKqbBe/8RmIFio04GuBT+zKze5RXC7Jg5OVDWnoDRMkyQc6DVDoeGTdanAEk5f5QJxBix%0ArCv8bLGuM37/22/42++/43q58PeWBiSWnNrefdwnREK2bVtr/GR9XK9XvL+/4+3tDdfrtbGAnp6e%0AGjBKCbxoTMn79QZnDHpPPl4pUdCCUhbjcIJ1EdZ21CspjW6YMJ03pEL1rPMe2lCTDWjkytN83l+I%0ADVQxL3SPS064s+F53/ew5zOc79GXyuBfhLcEGGpD7I2UEg1Gcm3nVN/3BHTw8M4PfQOE5nmGWkmK%0AdDzn5bwyBmQNcWz4TL/7P1YaRLwvMxQqnCW/0K5zHGDA55Q10NbC8FlaFXm3TUohZzZP9mS/sG2K%0AzbkLdK5wBjwgMygloxSqI0KKPPCsNNytBLY36aN1H8EDZhE7Sx5stGZXIBMbsus8ckqoChinES8v%0AL5Dlu6wbjKGz6u39Hen/a+9sQ6W7rjr+W+ecmbn3zn1LWimaVJtiUGJRW0qNKFJaaaOGxg9FIxVj%0AWxFBsIoijf1Q/NAPolgVtSB9VUqrxFaDUG2oBf2SaGug1sbakGqbkj5P3p5779w7M+dt+WHvfebc%0AmzyUK3pnxvv/QcidMxOyZ846a++99n+tVT7F5mjE3t5eV+dya2ur8/dtGwIAm5ubTCaHuIcgWejM%0Am3fzbpbnzKpwz+ZVTROVDHWcU4piELqIlSXWOMVgiA1zBqNep81BETpMtQ1b29tdAeTk19LaK6QH%0AhgBCWr+FQ9XYWTjLQq280YhBnjOOBfOrmHI6KFJTgg0GgyGDYUFVjimKAZPJhNTZOB2oJ+UdLBqH%0AhEOAIS0WVWwZZRkOW6u2pWkq6ir8BmELtlDhDopBrCN4Wimf0vNms1k3t+d5znQ65dq1a+xsb7O5%0AOWJnZ5uynHNweC0Gt7cY52OKzJiVFSfVnNksrPGOj08YxtQ0T9ITC42OymretYUPRaBzytmM47TG%0Aa1tyyyhnc8zb0OCmNdq6opxNQ6BrsMkgz2jqimkdVav1HM+cIi9CIGxjg6wosCw8V0WeR2FG1tWd%0A9HQ65MSA6ELxbrkt6oH1gvJVTNMajhYpxGahNlBVhbQotzA/nsxK5uWcum2YxDpMw7w4lSLe3+8m%0AcUZa36XAm5nTehAU9MUbfQV9Wr/01+L9dU2WZVgW/IW3yX6I+89QZDrVkk2HrGmfluUh5W0wSAKS%0AlM4WayPXNbPZtPut0txVVSWzWGx9NNoky6CsZt0aItGf556PlQgI1XXN4cFRKFDqhGr18TQCAA+O%0ArmkaiCqS2ayMuquwIR7GQn913XBwcEARpatt2y4KpMXN3LVrz5JaaPcXwWkhsbe3x9Z4k6apuk1t%0AVVXdorssS46OjroT/7TAO3sKnwyY1mnqBlhsyvIs6+rQ1HWNDY0sRloh3eR4qmV0RUNTMOAUnlKR%0Agqaxrms4E+F0734uBoPilEwxjL2NRY+z0CmsF9nuL4DSP62H1Cm8DVK/GBUOm/7YESYLm45UI6df%0A48YspA11G6/a4+lhGSWteffQhQ1JXPjGiDH00iygU8W0bRuLaQXpboiS56QiahAm1VCj4kyLxW4h%0AmMcg0QgsqHbKeALWFQ/ltMqkv4jMsgzaIgajYvQ4poakzTcsCha2MZhpOWTDRT2qblxxUgrpJzXE%0A1KAgk3aGZtTxVC0tUkO9m9DWdzzehtjiPExGYbM3Go0YeihgO5/NwylbtJckvz9V++HMhiAFhMLC%0ANknC42lKvF+hAPuo+3z6/RpfnLamAFbbtBR5TjmdnQpojMfjsKiMJ76nVAlxAZ1qCPVbCCflSkrX%0AgufWBjr7rKZ7mlKXzCz6joL9/f1uPNvb2wyHw9AS1k9ijnHNotDk4j6m/09y/GW9OK0uigJvT2+Q%0AYZFikr5vV0MmXxRJbtuWar6oI9IvLp0CEovnfzFZLeyv7Z5Lm88p8kFv4gv3Jd2T4TB2YKsqpicn%0ATE+mTE+OaZo6LFhiqlRavGFBAp8NQj2Y5OvS5jIt2sNvOO0WYePxuBtrX3XZV0tk2cIGk12l1K/h%0AMCiNdnd3O/+f0gnTAjz9lskHpvuc0uXSszefz8mLnI2tRevtpC4YjUZhUz7IGG9vd2mCaT47280u%0AjT0pToo8j8FU705FOxVpE5RTeZad2tgeHhwEJUFVdwVX0++TTgybtu0KZR+fnHQ+djabsbMzZmtr%0Ai2EepMd5PBlNG97Of8YAWdu0sdDl4rRxZ2eXPI735OSE2XTWfWcjBEIAqignxywGrE+nTvUXZdb7%0A/uE+5T1/6qd8TlJ2pJPnFIjPY75+2w66e9u2LRQpyDKkaWak9LWFQnexSauquksfTGk2VRUOmJpm%0AUfA8z3MGwy02NkZMpyddLZjU1SQ978NBUFgl2073t68a6we907MzGAzwLO/SxRYqwcUz1BZNpy6a%0AzWY03pIXOfkg3NcibnZHoxHFcINRtOuggs669MUQE8i6Z2gymQR1ZtNSH08ZFoOu1kJf9Zbmmfl8%0A3qVDJLXQ09ee7VIdN0chLSh9lxTwquua+SQoJIsidP/c2Bx1z3HbtrSxeH//VD3VcmjbNhRfLgax%0ABuKiSxvQBWFTrR5371Sl6flM36n/G6fvlmyur05O6TbBh+WdjU0mh2TWcnxyxNWrV3j66afw1mMK%0AffArx8fH1FXZKSGHmwuVbTrpT2NvmnDSPp/PuXLlClevXj3V3GQ2mzGZTE6lePdV7NOTKTQNW7Ge%0AWwgyWLc5GuUFTescHBwCRj4YMRptsLsbFCltnKuCimeYlpi07hQx2F9VFSfTKdnccJyjyVGX+ryw%0Ar6jMtEX6dVAbhc1+mLNyyjLr7gdtODDd2NhgvBO603kb1GFNPKQsigFbW5shiFYlH5sxnc44PDoC%0AYG9vLzQ9yIqo5gz1g6xtqKPvCM/OFG8rDNja2gyqz2yxzg0pTzWjTgkQOvfkRdZtEOez4BtHww3c%0AQwHXqpxTVqGmWYMzGo7D9arGLKSXhTSTcEgYUm3msUtbw407e4xGRehcfHTIdBZq6zVGFzgM89Aw%0Ari2aeLCx0fnYtG+ZxaLFL7jhRvb397taeek5SNkCu7u77O9njDe3Yhpj2Ie5weQkFDDfznbZbJ0q%0AzufpeQ6+esB8nlIhvau3k/x92C9VNNWcrG3Y3AiHHenwMvnBMM/Woa5M23bPzGA0gnxAk1VkO8Ra%0AesbWcAg4eb7TrS/IYqMbC/U4bexd/cm6DvNrWnfOpvNuXk/ru93dXbKsoKyabu5umuADTuahsVFd%0A1dRNw7ycM52GtUeYo4KKfKH8CGuJVEMoqe7TAVdSCk0mR0GxRlCqBGVzG9Q5cc3ef97DXEBMD15k%0ATITn9XT2BBbEBmVVcTyZMK9KJoeHFPmiVtswpuCXZRlqmQ2GbG5uMBwMmKWuclVJPswhN8q2DOvA%0A4UJF1dRtLEYe7LPIs670R/8gP6ld67qmyIp4qJSC8HEP2RNZpO+RZVnoOOeQ53U3X5LNQoA6NTvI%0AMnbG26fW4H3flO5JWQbV/0KJ7jRtzXx+ut5Qmrv6Bzlpnu9ex3I16dC5bUPGkhWD3rwf/Ft/DZTe%0AM3PyIg+ZQKNRVCKX3YHXYFBQlRWzWXXqoARiMfq6JnSrDUquuim7OSU8X4talNfDvpGE6CIwsyeB%0AY+CpZY9FiHPyQmS3Yv2Q3Yp1RbYr1hHZrVhHZLdiXZHtPpdvc/dver43ViIgBGBmn3H3Vy57HEKc%0AB9mtWEdkt2Jdke2KdUR2K9YR2a1YV2S75yP7xh8RQgghhBBCCCGEEP+fUEBICCGEEEIIIYQQ4pKx%0ASgGhP1n2AIT4HyC7FeuI7FasK7JdsY7IbsU6IrsV64ps9xysTA0hIYQQQgghhBBCCHExrJJCSAgh%0AhBBCCCGEEEJcAEsPCJnZHWb2RTN71MzevuzxCJEwsxeb2afN7Atm9m9m9rZ4/UYze8DMvhT/fUO8%0Abmb2B9GWP2dmr1juNxCXGTPLzexhM/ub+PoWM3so2uefm9kwXh/F14/G91+yzHGLy42Z7ZvZfWb2%0A72b2iJl9v3yuWHXM7FfiOuHzZvYRM9uQzxWriJm938yumtnne9fO7WPN7J74+S+Z2T3L+C7i8nAd%0Au/3tuFb4nJl93Mz2e+/dG+32i2b2+t51xR2eh6UGhMwsB/4I+BHgNuCnzOy2ZY5JiB418Kvufhtw%0AO/CL0T7fDnzK3W8FPhVfQ7DjW+M/Pw+85+KHLETH24BHeq9/C3i3u3878Czw1nj9rcCz8fq74+eE%0AWBa/D/ytu38n8D0EG5bPFSuLmd0E/BLwSnd/GZADdyOfK1aTDwJ3nLl2Lh9rZjcC7wS+D3gV8M4U%0ARBLi/4gP8ly7fQB4mbt/N/AfwL0Aca92N/Bd8b/543hIqrjDdVi2QuhVwKPu/pi7l8BHgbuWPCYh%0AAHD3J9z9X+LfR4SNyU0EG/1Q/NiHgB+Pf98F/KkHHgT2zeybL3jYQmBmNwM/Brw3vjbgNcB98SNn%0A7TbZ833Aa+PnhbhQzGwP+CHgfQDuXrr7NeRzxepTAJtmVgBbwBPI54oVxN3/AXjmzOXz+tjXAw+4%0A+zPu/ixhY352sy7E/xrPZ7fu/kl3r+PLB4Gb4993AR9197m7fxl4lBBzUNzhOiw7IHQT8NXe68fj%0ANSFWiijpfjnwEPAid38ivvV14EXxb9mzWBV+D/h1oI2vXwBc602cfdvs7Da+fxA/L8RFcwvwJPCB%0AmO74XjMbI58rVhh3/xrwO8BXCIGgA+CzyOeK9eG8Pla+V6wabwE+Ef+W3Z6TZQeEhFh5zGwb+Evg%0Al939sP+ehzZ9atUnVgYzuxO46u6fXfZYhDgnBfAK4D3u/nLgmEXqAiCfK1aPmCpzFyGg+S3AGKkl%0AxJoiHyvWDTN7B6HMx4eXPZZ1ZdkBoa8BL+69vjleE2IlMLMBIRj0YXf/WLx8JaUlxH9fjddlz2IV%0A+AHgDWb2nwQ57GsIdVn2YzoDnLbNzm7j+3vA0xc5YCEijwOPu/tD8fV9hACRfK5YZX4Y+LK7P+nu%0AFfAxgh+WzxXrwnl9rHyvWAnM7GeBO4E3xWAmyG7PzbIDQv8M3Bo7MQwJBaDuX/KYhAC6uivvAx5x%0A99/tvXU/kDoq3AP8de/6z8SuDLcDBz0JrhAXgrvf6+43u/tLCD717939TcCngTfGj52122TPb4yf%0A1+mguHDc/evAV83sO+Kl1wJfQD5XrDZfAW43s624bkh2K58r1oXz+ti/A15nZjdEhdzr4jUhLgwz%0Au4NQHuEN7n7Se+t+4O7Y0fEWQlH0f0Jxh+tiy56DzOxHCfUucuD97v6upQ5IiIiZ/SDwj8C/sqjF%0A8huEOkJ/AXwr8F/AT7j7M3Eh+IcEqfgJ8GZ3/8yFD1yIiJm9Gvg1d7/TzF5KUAzdCDwM/LS7z81s%0AA/gzQo2sZ4C73f2xZY1ZXG7M7HsJxdCHwGPAmwmHV/K5YmUxs98EfpKQtvAw8HOE2hTyuWKlMLOP%0AAK8GXghcIXQL+yvO6WPN7C2ENTHAu9z9Axf5PcTl4jp2ey8wYqGwfNDdfyF+/h2EukI1oeTHJ+J1%0AxR2eh6UHhIQQQgghhBBCCCHExbLslDEhhBBCCCGEEEIIccEoICSEEEIIIYQQQghxyVBASAghhBBC%0ACCGEEOKSoYCQEEIIIYQQQgghxCVDASEhhBBCCCGEEEKIS4YCQkIIIYQQQgghhBCXDAWEhBBCCCGE%0AEEIIIS4ZCggJIYQQQgghhBBCXDL+G9MPoZAWKXbi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1417" y="245534"/>
            <a:ext cx="3620116" cy="2035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423333" y="2396066"/>
            <a:ext cx="259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Autonomous Car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3872876" y="2260601"/>
            <a:ext cx="3583214" cy="200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3579" y="4131733"/>
            <a:ext cx="3464942" cy="203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3903135" y="4258735"/>
            <a:ext cx="3530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Video </a:t>
            </a:r>
            <a:r>
              <a:rPr lang="en-US" dirty="0" err="1"/>
              <a:t>survillance</a:t>
            </a:r>
            <a:r>
              <a:rPr lang="en-US" dirty="0"/>
              <a:t>...</a:t>
            </a:r>
            <a:r>
              <a:rPr lang="en-US" dirty="0" err="1"/>
              <a:t>eg</a:t>
            </a:r>
            <a:r>
              <a:rPr lang="en-US" dirty="0"/>
              <a:t> police chasing stolen vehicle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2467" y="6104467"/>
            <a:ext cx="330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Crowd counting or people counting</a:t>
            </a:r>
          </a:p>
        </p:txBody>
      </p:sp>
    </p:spTree>
    <p:extLst>
      <p:ext uri="{BB962C8B-B14F-4D97-AF65-F5344CB8AC3E}">
        <p14:creationId xmlns:p14="http://schemas.microsoft.com/office/powerpoint/2010/main" val="2418001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>
            <a:extLst>
              <a:ext uri="{FF2B5EF4-FFF2-40B4-BE49-F238E27FC236}">
                <a16:creationId xmlns:a16="http://schemas.microsoft.com/office/drawing/2014/main" id="{0F7302AF-86B9-441B-8D24-AC382E2A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99A2A6C2-D371-4C6B-B50F-CC71C6D01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9" name="Oval 138">
            <a:extLst>
              <a:ext uri="{FF2B5EF4-FFF2-40B4-BE49-F238E27FC236}">
                <a16:creationId xmlns:a16="http://schemas.microsoft.com/office/drawing/2014/main" id="{5F07A6A6-E44B-411E-AA18-65E481136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8CC3468F-5EED-42B0-8507-F30360E1D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591711EE-029D-453C-9AE9-E87829F1D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5D5A8E14-301B-40C0-A174-D2232EF9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A46B443C-2FC2-4E2D-85B2-45096BE4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9" name="Freeform 7">
            <a:extLst>
              <a:ext uri="{FF2B5EF4-FFF2-40B4-BE49-F238E27FC236}">
                <a16:creationId xmlns:a16="http://schemas.microsoft.com/office/drawing/2014/main" id="{F8595138-C2F6-4C4C-B5E4-AA951F931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404DC-B9A4-4455-92F1-DEEDF8D20C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111" y="452718"/>
            <a:ext cx="9404723" cy="11807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u="sng"/>
              <a:t>Using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FF7E30-AA23-4255-BA1B-60B67EE26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856" y="2548281"/>
            <a:ext cx="7152860" cy="365438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b="1" cap="none" dirty="0">
                <a:solidFill>
                  <a:schemeClr val="bg1"/>
                </a:solidFill>
              </a:rPr>
              <a:t>Google </a:t>
            </a:r>
            <a:r>
              <a:rPr lang="en-US" b="1" cap="none" dirty="0" err="1">
                <a:solidFill>
                  <a:schemeClr val="bg1"/>
                </a:solidFill>
              </a:rPr>
              <a:t>Colab</a:t>
            </a:r>
            <a:endParaRPr lang="en-US" b="1" cap="none" dirty="0">
              <a:solidFill>
                <a:schemeClr val="bg1"/>
              </a:solidFill>
            </a:endParaRPr>
          </a:p>
          <a:p>
            <a:pPr>
              <a:buFont typeface="Wingdings 3" charset="2"/>
              <a:buChar char=""/>
            </a:pPr>
            <a:r>
              <a:rPr lang="en-US" b="1" cap="none" dirty="0">
                <a:solidFill>
                  <a:schemeClr val="bg1"/>
                </a:solidFill>
              </a:rPr>
              <a:t>Python modules and libraries</a:t>
            </a:r>
          </a:p>
          <a:p>
            <a:pPr>
              <a:buFont typeface="Wingdings 3" charset="2"/>
              <a:buChar char=""/>
            </a:pPr>
            <a:r>
              <a:rPr lang="en-US" b="1" cap="none" dirty="0">
                <a:solidFill>
                  <a:schemeClr val="bg1"/>
                </a:solidFill>
              </a:rPr>
              <a:t>Object detection module: Faster RCNN + </a:t>
            </a:r>
            <a:r>
              <a:rPr lang="en-US" b="1" cap="none" dirty="0" err="1">
                <a:solidFill>
                  <a:schemeClr val="bg1"/>
                </a:solidFill>
              </a:rPr>
              <a:t>InceptionResNet</a:t>
            </a:r>
            <a:r>
              <a:rPr lang="en-US" b="1" cap="none" dirty="0">
                <a:solidFill>
                  <a:schemeClr val="bg1"/>
                </a:solidFill>
              </a:rPr>
              <a:t> V2</a:t>
            </a:r>
          </a:p>
          <a:p>
            <a:pPr>
              <a:buFont typeface="Wingdings 3" charset="2"/>
              <a:buChar char=""/>
            </a:pPr>
            <a:r>
              <a:rPr lang="en-US" b="1" cap="none" dirty="0" err="1">
                <a:solidFill>
                  <a:schemeClr val="bg1"/>
                </a:solidFill>
              </a:rPr>
              <a:t>Tensorflow</a:t>
            </a:r>
            <a:endParaRPr lang="en-US" b="1" cap="none" dirty="0">
              <a:solidFill>
                <a:schemeClr val="bg1"/>
              </a:solidFill>
            </a:endParaRPr>
          </a:p>
          <a:p>
            <a:pPr>
              <a:buFont typeface="Wingdings 3" charset="2"/>
              <a:buChar char=""/>
            </a:pPr>
            <a:r>
              <a:rPr lang="en-US" b="1" cap="none" dirty="0">
                <a:solidFill>
                  <a:schemeClr val="bg1"/>
                </a:solidFill>
              </a:rPr>
              <a:t>Tensor Hub</a:t>
            </a:r>
          </a:p>
        </p:txBody>
      </p:sp>
      <p:pic>
        <p:nvPicPr>
          <p:cNvPr id="1026" name="Picture 2" descr="Image result for colab icon">
            <a:extLst>
              <a:ext uri="{FF2B5EF4-FFF2-40B4-BE49-F238E27FC236}">
                <a16:creationId xmlns:a16="http://schemas.microsoft.com/office/drawing/2014/main" id="{04CA1021-00F7-4F1F-ABC9-0F555BDE9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57761" y="762000"/>
            <a:ext cx="1627767" cy="16277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Fast R-CNN and Faster R-CNN”">
            <a:extLst>
              <a:ext uri="{FF2B5EF4-FFF2-40B4-BE49-F238E27FC236}">
                <a16:creationId xmlns:a16="http://schemas.microsoft.com/office/drawing/2014/main" id="{23823D06-62C6-4326-B1B2-E50CE2CA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9594" y="2065207"/>
            <a:ext cx="1627767" cy="16277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Top 10 Python Libraries You Must Know In 2019 | Edureka">
            <a:extLst>
              <a:ext uri="{FF2B5EF4-FFF2-40B4-BE49-F238E27FC236}">
                <a16:creationId xmlns:a16="http://schemas.microsoft.com/office/drawing/2014/main" id="{ED3234F0-11C6-43B1-B48C-E47256618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1600" y="4764396"/>
            <a:ext cx="1751522" cy="175152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Brands TA - TH | TensorFlow-icon">
            <a:extLst>
              <a:ext uri="{FF2B5EF4-FFF2-40B4-BE49-F238E27FC236}">
                <a16:creationId xmlns:a16="http://schemas.microsoft.com/office/drawing/2014/main" id="{E3BD1699-36C0-4FC6-BF3D-B5670AEC1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61" y="4207409"/>
            <a:ext cx="1798267" cy="188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978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89E05-FAD6-4356-826C-CD6FC4A54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1" y="393895"/>
            <a:ext cx="4784768" cy="749105"/>
          </a:xfrm>
        </p:spPr>
        <p:txBody>
          <a:bodyPr>
            <a:normAutofit/>
          </a:bodyPr>
          <a:lstStyle/>
          <a:p>
            <a:r>
              <a:rPr lang="en-IN" u="sng" dirty="0">
                <a:solidFill>
                  <a:srgbClr val="EBEBEB"/>
                </a:solidFill>
              </a:rPr>
              <a:t>Images</a:t>
            </a:r>
          </a:p>
        </p:txBody>
      </p:sp>
      <p:sp>
        <p:nvSpPr>
          <p:cNvPr id="4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FEF83-132F-47DD-9871-6CEFCF4B4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1" y="1547446"/>
            <a:ext cx="4393409" cy="467637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IN" sz="1800" dirty="0">
                <a:solidFill>
                  <a:srgbClr val="EBEBEB"/>
                </a:solidFill>
              </a:rPr>
              <a:t>The images are taken from internet.</a:t>
            </a:r>
          </a:p>
          <a:p>
            <a:pPr>
              <a:lnSpc>
                <a:spcPct val="90000"/>
              </a:lnSpc>
            </a:pPr>
            <a:r>
              <a:rPr lang="en-IN" sz="1800" dirty="0">
                <a:solidFill>
                  <a:srgbClr val="EBEBEB"/>
                </a:solidFill>
              </a:rPr>
              <a:t>The </a:t>
            </a:r>
            <a:r>
              <a:rPr lang="en-IN" sz="1800" dirty="0" err="1">
                <a:solidFill>
                  <a:srgbClr val="EBEBEB"/>
                </a:solidFill>
              </a:rPr>
              <a:t>url</a:t>
            </a:r>
            <a:r>
              <a:rPr lang="en-IN" sz="1800" dirty="0">
                <a:solidFill>
                  <a:srgbClr val="EBEBEB"/>
                </a:solidFill>
              </a:rPr>
              <a:t> is provided of the image on which detection procedure is done.</a:t>
            </a:r>
          </a:p>
          <a:p>
            <a:pPr>
              <a:lnSpc>
                <a:spcPct val="90000"/>
              </a:lnSpc>
            </a:pPr>
            <a:r>
              <a:rPr lang="en-IN" sz="1800" dirty="0">
                <a:solidFill>
                  <a:srgbClr val="EBEBEB"/>
                </a:solidFill>
              </a:rPr>
              <a:t>Images example:</a:t>
            </a:r>
          </a:p>
        </p:txBody>
      </p:sp>
      <p:sp>
        <p:nvSpPr>
          <p:cNvPr id="9222" name="AutoShape 6" descr="data:image/png;base64,iVBORw0KGgoAAAANSUhEUgAABIQAAAMNCAYAAADpyq+oAAAABHNCSVQICAgIfAhkiAAAAAlwSFlz%0AAAALEgAACxIB0t1+/AAAADh0RVh0U29mdHdhcmUAbWF0cGxvdGxpYiB2ZXJzaW9uMy4yLjEsIGh0%0AdHA6Ly9tYXRwbG90bGliLm9yZy+j8jraAAAgAElEQVR4nOy9yY9kWXbm97vTm2zyIYaMjMipskok%0As0QWSXS3ukmJvRKgnbaSVlr1Sn+A/g/teqG11gJEQOpdoyFAaEBsUlUE2V1TZmVGxuSTmb3pjlrc%0Aa+YeVSTRIFjSouxDerqHu9uz9+5w7jnf+c5xkVLihBNOOOGEE0444YQTTjjhhBNOOOGE3xzI/79v%0A4IQTTjjhhBNOOOGEE0444YQTTjjhhP9vcSKETjjhhBNOOOGEE0444YQTTjjhhBN+w3AihE444YQT%0ATjjhhBNOOOGEE0444YQTfsNwIoROOOGEE0444YQTTjjhhBNOOOGEE37DcCKETjjhhBNOOOGEE044%0A4YQTTjjhhBN+w3AihE444YQTTjjhhBNOOOGEE0444YQTfsPwayGEhBD/lRDir4UQPxZC/I+/jvc4%0A4YQTTjjhhBNOOOGEE0444YQTTjjh7weRUvqHvaAQCvj3wH8JfA38W+C/TSn95T/oG51wwgknnHDC%0ACSeccMIJJ5xwwgknnPD3wq9DIfRPgB+nlH6aUrLA/wL817+G9znhhBNOOOGEE0444YQTTjjhhBNO%0AOOHvAf1ruOZz4BcP/v018J/9XS+QRiVVKYQQSClJCVJKSClQSiGAEAJC5H8DeO8AQV3XKKUYhgE7%0AWUgQU0JAuV6+biJfUwiB0QZTGZTKjx9jJMYIQkBKxJigKKdkuYaU+RoxBkII+fcfIMVEjOH43ggg%0AQSIdLoUQ4vhZHH/peAUeirUOPy+3dPyeEIKDquvw/ZTu3+/+d/IPYoqQEol0/BllPBOJpmnYrDc0%0AbcM0zWzv7pimCSFkufbhpso9p3yvQkiUUkglgURMiVTGMab78cuve/icx8f9myF+6VdSQiAo/+V5%0AjOnBBcT912UchJAIIYgxkFJEKYE2CvPgQ2tN2zbEGLHWEXzAOo+1Hu8DISSkkKQkiIfLx4iQoLWi%0ArjVNW9N1DU1TobVCJHDe0Q8j8zQTo0Ag8T7iXQAUsqzfGBOJSErgvcd7R4jxuDZijKQY87Me5lcI%0AEHm8SfFX1s+vfPneGvsb5iDPTnlJevA93lu/vzx9QhzGWaCVxlQGow1aa6SUSCHu3618ndfR/UJN%0AhzUiQAp53F8pxrKeD+tGHO8tr4MHe4j8mvx6WcYuX+swrz54Uor5+0IipLi3C0AoazalRIwR7z12%0AtszWErzP+6eM6XEvlDXG4blS3nhKKYzJ46CNwZgyLkajlEYeBlJEUgrH9xVwvP+UEiGG4/eOzyoO%0AtiDfZ4iB6AMx5Puf55mhHwkx5NESiaatabuGbOYSyDwHMeWPg20JITLPnugTSimU0ihlyvp/sKBS%0AJMaAFILaGKqqQpVxBHkco5Ri+ZwezN39fr5fCw+R7l9f9kW2M8WoJYjluuUy5ets63wIWOtxzhPC%0AYUrEcd1LRd77ukJKSXCeebYoKei6jsrofA/iYL/z66xzOOeRUqF0hZICVdasEMdN8rfgcGZE/APb%0AGFOx9UISSXjn8d7nc+cwGmWeUwIhxXsm7lff5d48/K02QXDcLwfb/P6eF+/9Xhnysr7Lj45nUTra%0A9Psz61fvLP9MIKX4pe+9fzbcnw+p/L5EKXl/7qaEj2Wtp/hLY/H++x7Pcg7nwOHeRdljD76HQEhx%0AtB+HPSjlwbakMhbil66RB0JIifcB5xyx+ATHvRnjwdIVX0ZSVdkmKKWO75cfIQDhuGfef6Z0tMNw%0A2B8c91Y+d7PPklJCKYMxFUopUkrZBnp3vFoI8Vd8l8O95A+FUnmcQkhYZ3HW4n1ACLJ9kOq4JlOM%0A2dZpjSD7Xgc7KKXM9ryMnfeeYehx1mGMpqorpMi2Ol9bomT2KfKZcb/f72c83fuJcHz2GCMhREKx%0A4fdrQByfK38ucyjFcR3cj/cvfz5AEELAOU9K5GuVNZPH+f7MTCnhg89nB6C0RGuV/diyllNM+bwP%0A4ehHHZ4XEvKhv4rMZ4dUxBhxzt/fR3bojmch5bMQEFPI1zqs+eM5L45rOoTAbG2Zo4TSispojNH3%0A95ru9/rBBh/GO8X78TnY9+Me5f0xOdq2sncOPuvhzH6IlLj3I3ngLz9whY5nTPGbs/2TD2yHfM8S%0AinvX4b1/S3E/HkKIe7v+YFwf+q8pJUIIeO9JKaEPfo8QRO737kObdjyzHtrbw3vcj9T7tjlJUko4%0A53DOFd/zYHse2vp7+3x4fd7Dh3jqV/3v9Cvr+/5+jza/XP69c7sM3GG281wc1sbhXHswZ8exO5wV%0AMccdMR3XRYjxvXhKKYXRGqXV/b09HJvjvBweO5Yx5rhe77++9xEe+pL3v3dvU2PM95J+6RmO9v79%0A0bq/r4fvVXZXIpb7+tXz8f0YT9z7SOn+ew/f795+3Z9PD+/x4bV/GQ99sBQjpHhcdw9flbhf63/z%0A2uDBHgGERCARIiFSAiKCiBKglUApiVYSY/I61MYglcKYCl1VzLNlu9sSfCRGhZT6eM6Hox0PZT3k%0AmOKwTvJ459+JIfsEPuQ4T5RbV8Uuy3LWK5l9f3mcT9735x9M5vF8fTBZqtjo49kn5IN5yuOZUj77%0ADudwTJEoJEHnZxfFDpeAJ399sPMPB/rB3D30cA7PdlybvzJH91zB8bUP9vGDx+HNz//6XUrp8d+0%0AZn4dhNB/FIQQ/wL4FwCyUqx/+wlt27BarbKxD4GzsxUXF+cI4O2bNwghWSwW7LZbXr96jXOB733+%0AXV68eMGPfvSX/NWf/zXSG5SWGG1QWiOkQqKKgREslys+//xzFssNVZWDA+dyEDjZGWdddiisRySo%0Aqoqu62jbFgSM00C/3zPPM95nYz1NE/M8E5Mvjkk+MA5O0DhNKK1p6pq6rjHGFMIiOy8Hg3hYZEpl%0AwuJAfoUQCcGTCEglIBXjFjOx4H3MzkQCVQ4D7x0xxhJoe2KYSTFSVxVVY5BVYn224Qe/+wP+yT/+%0ApyyWK/7dn/05/8e/+lf89Cc/o64atKrKc3qkzI5NPvUTdVNzfn5Ou2gY3MD2dssw9MQYUVJlAxsC%0AWmkEEmstigNBp46kgThuJogqFQddlMMoFfInO61KCogQo88HZLlGiBFvZ2JMaKXQukaohqZRrFcV%0AT54sefpsyQfPVrx4ccFHnzzl8dMNfb/j9uaOEAR3twN/9u/+ih/+8Cd4q4hJ4YMg2BXB16TkQUSk%0AdBgTuHi04He+/wlffP8Tvv+ffsaLF4+5unrLN1+/5NXLd3z189e8edUz9QJSjdYLtqOgaZc0taaf%0ARqZ5QmmBC4677R392LNarWnbBusc/TBwfX3D9dUVw26H9wlpDMRAtBbkwbgXN+kwkPAw5sp7QOR5%0AAEjxsIayAyeEzERVcbK0ycZcSIjRMU8TUsLmfElVG0iRtqv58MNnfPjhh6xWS4xS1FLmPQfZMREi%0AO/5G5zXhHXaeEIBWssxvPtC1llR1TW0MM4k5gRaaSCLGA+mjEUKRYmK2Hq1rHl8+oqoaUgStK6RU%0AjOOIcx5TGcZ5ZrvbMk0TMWZSuW0XXF5eslwus7OV8h7r93vu7nZcXd1wdfWO6+trbm9vGIaR66tb%0A3l3dHPe11jo75/NE1TY8evyYjz/+mM++8x0uLy44P7/k/OKC9XrDcrmkaRpiijg7M89vkdKhtSHG%0AkG1HDChZSKAUy96VVJVGqrz2lVYIEtM8sdvtmfqesJ8JIXF1fcO//tf/hp9/+RVzjKASv/O7n/KP%0A/tnv0awkLu1AB5IOzG7CBgdCMc2e6+sbfv7T17hZ8eTJB5xtHtO1G2rToqUmeo+dR6bhDj/tOdss%0A+M6L53z09EO6qkVEiaYiusQ8zngRCMHjrSXGcO9YxoD3NgeohfQSIpM+qQTSwXt8sAQfCcmBjCgl%0ASSkwuxnnHTFlgsX5SAgC7wXD6Hj3bse3r255+2ai32eHTJuWumpZbjyPH694dPaU1WLD7nbPT3/8%0AE4wQ/OEf/ICLiwUhjNSVou1qumXHNFn+4od/xatX17z4+Ds8ffYpjZI8XuWgSSUBhbiVSSBF3k8p%0ARuq6IQnJ7D1TiDgkzgdudju+fvWKl9++wZmKqCuGvmcac9CdkiBGmJ1jnvOHczmgF/LggHDc96kk%0AL3QM2XHRCiWz45FSLIEhRxuat+aBDHwYcGV7kB0feQzKHjrPB8fyGMwhHvw8lqDvof1RVKamaWq0%0A1jlQLfbJFMK0rmuqypQ9mB07rQ1NUyNEPjeGeaS3I9Oc519JVa5X7llrjM6uzH6/Z7/fE2Okqqpy%0AfoaylyqqqqJpGqqqOp6xtalYtB1t12K0pqkb6qpCAHXbUlf5vG6qmvVqjTaa4ANt3eKdY7fbc3N7%0Aw7t3b3n39g3vrt+y2+7w3mLtTFUbPnj2Ac8/fEa3aCFFqrpiuViiTUWKO1K4I5UERvZNAyl4UvLl%0AOWNOWgSP9QEfAyGBD4nJOsZxYnKWzeoZF2dPUVqx3d7x9s1bxmnMBI/3DMOY14sxCCFpmoa2bWnb%0AtoyJoW1rrEv84ptr3r3NdnAcJtqm4uL8nIvzM9arNVLA1du3XF5c8MnHn9JUhhAcXdtyfnaOEIK7%0AuzukrqjaltffvuRHP/wh3377kvPzDR9/9Jz1eoFRgrap6LqaulJoJSEFYiHzUwyE4IgpoE1EaoVI%0AghCBJJBKAxo7O/b9yHa35/Yun+37/UCizH1b07YdXduxXHV0XZ2TQ7VCykAIMyFMRBxaK6RMeB+o%0ATMswzNzc7JjHiHOJaXA0zYLnzz9m2bbIst9cdHm9jj2jGwnRE0ksN0suH13QLTpCCLx99ZKr6yu6%0ApuXi/JwYYRruqIylMg0pCZyLKFWzXl2yaFd4Bzc3O372s6/Y7wa0zs+zWq6oqhYpISWR/SQ5EdJI%0ADGBMQ113KGnwLjHPHpEk+37Pm3fvqCpF1zWs1h3r9ZLFoqGqFUqJHImIWPZnJijmyWNtIPhMWAmZ%0AfYvgI9M84ZwlhExIHRMYweGjx4ec8EhJYKqKplvStB1CKGzI17TOc7fdsdvtjrYvpZiJyRAQMeL9%0ATIgBiUCq7O/XVUNT17R1RV2Z4tcPKJVYNA3n52vWmyVtbfIzxUClNMu6RYlMREqhC1kkUcqgVU7m%0ApAQh5vWw2265uromxsTjR0958uQxQgiGeU9IPicHRT7bEnkchBIIeSCyIkrr7BsLBeJgr3NQGXxk%0AGATjOHF7c8s4DnTtgtVyjXOWm+sb5tkSfCB4h0gCY6p8j95jTI5ZQGCUom2rcn7ITLaKTIRTguMk%0AQCtNAnzwWO+IIebflYJIxFmHI6BNHmcls1+itUYJhbOOcRi5ud1iraUxDcZUhcjQpBSZp+K3jBM+%0AeVyJn7KtNiyWHYvFkrZtMEYXMusBISHFIf4+koqT3WP9ABG8j8zOY21O4niXiFEQYqZqtKmQShFD%0AIh7J0kKMTpbbfc80TXkNW4vWmsViSbdo0UrlRHEEKTIpQDqQGBB8wLuYk1FMRDkez1rSgeyFGMXx%0A/JRC4H0o5PAhGZJjpOOZrSRt0x59SCklIWR7eIgTYwwkIuZA5pZnOiSavQ9IAo0K2c8XmWAZrWO0%0AnuAjSR3WIcfzPFNFKSfUlUZriVaKqmmojKaW0JrEskqcd5oXj5d8+vyS50/OeXS+Zr1ZoIymqhui%0ANFy++JT20Qf8X//m/+R//dP/Deck+12HUi1SSaz3zM4zjCP9NCO0Yr05w5iK7d2e3X5f4mbotwO7%0A7ZZ+v2e7uyPZwKKMx9lqw2a5pFKGxmhW3YJW57jFKE2lNVop4oFIkiKvi5STO5N3RAQKiUgJhaTW%0AhtVyxcXmgrP1OU3VIqUBKQFFFArnI9Z5xtlireU6SV4u1nSrDd1qjWpqUAZZtaimQ5iapBRCG5JS%0ApJIgDCkdE7uHNapCIs2Zm6CIEqQQ+JL91FqjpCQFjwvuyCuk9FBkkOf1f/rv/4sv+Vvw6yCEvgE+%0AevDvF+V77yGl9C+BfwlgFnUyxtA0DXVtsH4GBYtly+ZsgyDRj3u8dbjgGMaBcRyZJsvN3R1n5xfE%0AlBUdMUm0NGjTls2SjbiQ0DQN6/UZy9UaJRXe+hxkJUGMCTtbrHWklDBSoYREF4bykP2LRamUlUzp%0AGLjVdU3CEIJnmqb3HOkYI6pkCQ+bOKWE9/6YAThkDR8ywvdscH5vFxxxjqjCNhbxD5kMyEYpihyQ%0AuHlCG4UkG31hKpaLlsuLC1QlqVrJ7/7e7/HRi4/p+y0/+uEP+bP/+8/Z3d7RNQ3TZMHIQi6FkhUq%0ARlQLpJaZMChBiQ/+6HhLpfJhmOlKQgl6D+OpNCAl6miA8v9iyM6wlAc1h0QogZIKo0rmBwmULFR8%0AoEqqc5ZGSMFmfcGLjz6jqRXrdU3VeJZruLioWSwrzs9aLjcLXn39E25vbjlbP8bZkd3dNc5OeKdo%0AmlU5hCqUXqA11I0mphk739HvJl598waJReAQMXC3veEXX73k7esbtnc9UlS0Tc3d9cTO3tKdXbI5%0Aa0jJ41PK5GAtQTY8fbbBOUtVG+q2QxlNjJHtbsur1295+fIVV1dX9PsdIhnqaoMUomTDcnDovcPO%0Ac3acXFZ8xJhAZKORSqbwyE6nBCEd+MVi/BVt17BZZ/InxJmrN1d4Z1mtOh49vqRbNJydrXn69Ann%0A52dIKZjGnjD2qKRxwXNzfY2zjvOzDRdnZ6imoe2yozZPE8FNCMExs5ySI1iHi4ZospIqiZCJghSJ%0AUSDTgRASaC1RynG3e0ddN2hl0L4CBNM8s73b4pzj2fNnLDpViN5MijoVcdbg3YNcT/SApWkEHz47%0A58Nn51jr2G7v2G63fP3Na776xbcMw0AMEaUV0zSx3+1oupbPvvMRX3zxBR999ILFYkHbdNRNgzEA%0AFmcDMQasnXG2R0pHiibPS/Ck4PEPMtaHPW+tKMGzRoWc5ciHGCglULUAJI/1Bc8+fMq3r98w3O2y%0AGkE1EBTRCULSRBcIIuITJDQxCoad4+7dwDw6qlrRtIamq9BGIFREqUzYRGtJYsbUUNcglMfGHukc%0AGkPCE1zEepv9ihhIKZPYHMkET0yOhEOIB1nTlEgigvAkchAMgRhcUUDljHfwjhgtMUUECSkiSUmM%0AUlQhsVxWPH60QauG7Z1lnhJSNNR1y8WZYNXVCCLBO5SAtq4I3rPf70jMCOFYrlpUo6kS+AQegUtg%0AfcRHwCiEysmFWOaJYxCfA3dBxLqpELGSWmdbJ4loCSJ4vB24ur1mRhBDBGRRZWmSAIWg0obgYybT%0AtXqQTUoQ8hhQ1Dch+ryOZcpBRqIEXvekTw7S7gmggzrmYIMzUZRAZJv+MIMaQkk6lEyh975kqkU+%0Aj6QG4tEJIYExgrrWdF1L2zbHc1QpRdO0LBYdxpiivnDH5ENWtsw459jv94zzhBM5wYAQWXWh1DHD%0ArpWiMgYpFc5abCGCqiqr3GZrGcexZKfzea20wggDgE+ZYIkx4rxHa08jm+NZdvABqqrC1BWmMnjn%0AmacRLSXLRYOdG25EIgaHAiqtiB7qynC2WfHo/Jz1cgFExmnGe4sEqrpGpBGw+ewT6V5p4QMheqQs%0ACpsYsvMeExT1qRSxqGo0OiZEEuy3O/q+5/b2hnGaqIxBaYUP+bysqopF16FNRdc2tG2X1TpSEkPE%0AzhPb7cj11RXjMCBIVDpn7ru2Zr1asVouCc7RNjVtW7PsGhZdS/D+6JhmpXBASoF3jnkcSCnQ1Iam%0AzsTc2dmarmkwSiBlzESQd3kfCVBSkKQgJQkxgIgl+HL4kJBS0zQddV2hdYWSkuVqyWazoa5qpLxi%0A349M48Q0zUz9zFiP2Mnhz1d0XU0rBEqDDzEnCEQZ8+LjWTcTo6dpaoySbLcT47THOljve84WK7SS%0ATLMlRoHRNZt1RR0W9OOe3X7L1bsbptFycXFBXRmImsZ0NKbFyJqQIkpqwGdbIDVJJwT6qF7WsmG1%0A3nB2doGbE7N12NmTFjKrwmT2Y5GCuhEkFNPoSjJNY0wNBJxLkAR13fLo4pK6qei6hrrRGJNtR4x5%0A7A95poMiRyCKEtgUhZBCILON1omqNoXYLgFlsTNKSlyY6ac9KSSkNrTLFav1GW23IiFyMO88wzjR%0A3ixob5uS3LFM44h3EzFYiBEhE01RqRptkEJBSnhn2dmRPZC8J6VA11aYVcd61fH48TmLpiZ4yzzn%0AoF1rc1S6hBRIJUkWAaTICTQgCZn/XViKJCASmVxORjrvQeRAHPK61yYrKVRJIiEUwadithNCHNRU%0AsqgSAjGBEqBEoqk1Tb3m7Oyc9fqMeRggRfb7HjvOWAEpZrsdQsiK6JJkiyGglMS5Jttpo7LPWVUY%0AlVWER5WWVMXnkIgksm9dlDchRLwNuGhJIVGpCqkSWsgcNJfzI4bENIz0fY+tPErpkjzL5LvzjnkO%0A3G17tv0tCGjbhrOzMy4vL1mtVigtjz59TmaXM7acU8FlIimWs2CcR8Z5KMn1otD0CR+yioQkmK1j%0Aspa27VgsVlQl2SBFPsedszneER5TAfJe0WfqhK5iUcNEjBKE6PE+ItBIpY8KFCEBG0nkROi9NONe%0AtZGSKH5C9s3FMb8Tjsmk8EDdpKPCyplxkATvQCRCyK/LwgJKZUpAaVnWVEmeq6yw1TrRVJLLpUHq%0AiijAWs9u3yP2PeNoccETxWENppyQKH4WSSCJWWYtIrVWnJ0Zlm3DulKcdYpnl0ueX675rc8+5Huf%0Af8ribAPzxM3VFdt+ZPIjsrpmGOH1t9fstw7rEq9f70gpK8KsD1jvCyGS0HWN1gNCTAzDWPYVBBeZ%0AxjHbBOsQSCotabWhqiu6uqExBqM0jTE0uqLSKvuP3nEQNkrSfVVGEkhEiUnzXEmZ90IKiXGeAUWl%0AGozpEFJjlEBEWbzYTPxpEpXK8bEJiTCPTIUI1nONqGp0G6iELOn5XKl0UGfFBEnkJEci35vUGiUi%0AySdSIXcyaZjtRyIT2EkIAhAShCTycwp5z0Ucknl/B34dhNC/Bb4nhPiMTAT9N8B/93e9QErJZr1m%0AuVqgtGCc93ibM8mCiDaazWbJ9m5Hvx+Z5xlrLTEEnPVst3uk1Cw354xbTxKJkKDWFSpBiDNCKLrF%0Ais36DKMqjDFAZmiHeWDoe+w0cy/vrjBaU1UVdV3jnKPf9/gSkBycWMhEk/eOYeiZ5uno9E7TRAiB%0ApmkeSLhtcZrv5bi6ZDcflq0cfpaDQptLIQ4qFdTReYsxUVUNTVUxFlaw0uqYeY/BslotWK8XfPD0%0ACd//4guSCPzky7/myaNzgrfstj39bsub169xs0WKXOYEoRh1eTS4xgiqOo+JEJJpmnIGkmygDpLo%0AA8kzu1yORSG2AhEhI7rIzg8HcYwBZCwEViYros+HgilSb0EODKUAo3OJSgxZVtg0K5aLBVorzs8f%0A8fEnn+LcSNcJEBO/81sv+J0vPqauA4uFwM57iIEwz1y9e803X79iHHoeXZwzThHvBcvFirFfMvYV%0ATZ0zp1rBXFeM0zVvvr2h391ye3vNy2++Yb3quL3dMg0BIxeMs2caHVq3eO+oKsHFecd2e8dmVfP4%0A6SNmN+GC5dnzD9jvd1lSHwMuztRtw0eXT3n+6VM+vXrOq29f8ertG4ysOV/lrFRVZQUOKTGMPbc3%0A77i5vqHve/xcMnkhMt7lAAudlTlaV9jZgpRIrZDZHGGqis16yUcfPefJ08ckAj/9yb/nzdvXLFcd%0A3/3uZ/zBH/6Ap08fs99vef36FdM8IYXHMyF1jRKBb17+jP1uzw9+73dp2wtSmukWC7Ssubt1jHGi%0AbXLGXUkYxzErj+oWpyUjOcj2HuIc8r0i0Lqmadq8lvyIqcnKi+uDumrJPPf4MGCd5eWrn+cgx9pj%0AQJxmx7urmd3++ui0pMhRMkwSCCkxFVxcLjm/XPDBhx/w2eff4er6CoDlYsEwjbz8+hvsbPns0xd8%0A9tkLzjabvK6Tx7ue6AV2PkhMyx4PluAdwecgXoiUs7vcqzZSSvT9HmtnVqsly9US6/IBUZVSNCfA%0AMzHPHilqPvvuZ7x885a3N3s6VdPUC+ycSBJQhsmO7KYdulKs1mvmGLh794ZXX18zx5n12YKm0SwW%0AJYPiAz64fJCmkaoVrNqORWOwfs/1naORNa1uqVRL8jIT81EUZVA8Or4xemIherQWiFRKbONBXl2I%0AS+kRBISMKC0gZMWUSCU4TKkoMUNRooF1AIq6NrRNYKwcvs6qESUbjG5YLQRtrVFCELzFe4s2mtnO%0AfP3yay4fbVgsa0xX0QH9OFI1LZ9/73ugWnb9SLfbsVo+wZd1IsWRj8llQqQcHimY7YxUCmWynTQy%0AoRrDOrSsVy2L1nA7j0zWEX1AmZquy3PmfWS3Hwl9JjCNMbRtyzRP+JCzfCnMhOCgqpBFFn1Q5h1L%0Al8o5c0hEHNbVsTziYQvBkljI2cfsbJNyGcCBSEEItFKFsMjrtKo0TdvStS1CSJxzx3IYO89IIWjb%0AhsVicZSFK6XoupwNVkrR9z37/Z7dbndUyx4+UkqZ2CFBKYXKWVBZAoVcNt7UzbEcwZTyIKMN69Ua%0AHwK/+OorvJuZyeWFIQQEgqZpjiqrw7njrMMaW+yPxxlDU9d5zPY9TdcghcTNM7OP+ODY3t5we3PD%0A0O9p6prLi/Oi2AjUdcVisSD6XMIqyzgGb+ntjFYzVeXLmVnqHVPMAUIKRVpf/ALE8SPEgPdZKZci%0ACDLx3Y8jd3d3eO+pqwqldLY1MdLVeS6Wq2VRUZeS+iLH99bRDzuur3fM43QsWfbO44SgbRo+/OAD%0AtFZcvX3L+dmG9WqJSFkFcsjgp/IcdUkcbfs9766vmKYhqwEWLZvNkovNphDlI0YLlEj3Zb1lg6ck%0AqUxJ7iULKZYEGsU38di5BxRKS5RQmM2Sqq7YbNa8u7rh3bsbdrucSJynCesdLnrsvCCGjrrVIEGI%0A+/OAlInOfj/ibaBpluimJSWDnSLWJva7Pf1q5Gy9pu0WKO/op4EQPU29oGk7Nuszbu5u2fd73r5+%0AR11lBdzF5hKjFUSQCGpdETXYC2wAACAASURBVFJACo1SFSlFrI3sdwPBKZbLmmW34juffodKt3z9%0Ai2+Zppn9bo+SmqoyUIJ05wLGCLq2OwbHUgZI2d+sq4b1WjONE9bNjOPIvrdoLWjbirrOAUlMOVEg%0AlDwqi4VQCGFKuwB5TNAcSr/ubU8m9aQSGF1hPXh6YgBtFItlzXLVYmqDj4kgE1EklBc0i4qYOqpK%0AMA7g3QDJQpiBRNcsWCwWdF2LVoZ5nthvtwz7gRgDWimUhLY2rJcLLi/O2Kw6KiWLOjVgjMxETrRH%0A5bqQkIoSM8iIIKtCYsw+UyAxh6wiIEkm75isQ2lNEglXyGcfHIuuZV0tgMQ8TwhZo7XKZdcpW1+d%0Amcej2l/ETAaZShNTnQn6mEkDO40ICY8uzjjbrJmGkWmcsfPMbtcz9D3eO5IyObxMiRAEMeZA2lSm%0A2OyKSpujvx4pe45cEiOFJOhwJPOsdSQXcDEhY0KGCD7i3Mwcc7wzT5a+H5mGiRRFKTfPipnKSBbd%0AkhADY28Zp5n9MNK2Dd1izaMnTzk/PyPGxDSNef60wtqAc1llnEu2Bc65TBJaW8Jwj3UzdraEBJXJ%0AsZ1UmTB1PoBMmMpQNTUXl2csVxusdUzTTAiB0Qb6cc9kd7Rdy/JsWeIyhdbyqLRpTC57GoaBaR4Q%0AwlCpmlhIHqk1RmSbYcx9qVlKIsdEZEJVHuY8JHxR8mQ1m8OW8tzgS0uBEHLyC4jBF5VvQipJlOBd%0AKfNKMSdUEyh1rwo2SiONoq4EusqEoFQGW/msEppmJmmRIQGhJPazTybIfqlCUWvFos0JhKcfLvni%0A+5/y/MkThJ9ZaOhUxO1uGfs7qA3q4oL9l1/yV3/5H3j55hrdrNBf3pBMy812pKvP+fnPf8Kbtz1d%0At6RbrogpMU0zPkR0VUGEcRjROvu7Shns5BjGO/r9nn6/J9hcdtsYRVdV1E1DY7IKqNE1tVEIAkSo%0ASmlnKdBFiFypcEgsSfIcemGwxefJooCsmJ7nmbvdNivCQmC92mB0hRApq9pDIflSQkuopaSTCutm%0AhjuH0BVmsaAVEmNqRGUQSROdyz4dOd6XRmGqilhEI6IQRLKS6KN9dblqKN2XQB9K7hJZWSZNDSSC%0A9wTvSPL98v2/Cf/ghFBKyQsh/gfgfwcU8D+nlH70d71GqVzSNU4jSkHXtCwuL9icbWi7Fq0ldm4Z%0A9wMip4sJIeJmz9APjP2IQNG0S7C5pEDrwt4qja5qmrpms9nQtu2RcEkpM6XTNOVgOeb+EUrcD1yu%0A23aFhJpJ4r63UZZp5p/3fU8/7HHO3WdgjzWL4kj2HD4//J2Ds36oo80GyB+/l/8diHikAqllkfUn%0AvHWkND4gSQTGKNpmRQiWy/NHfOfzT0kx8u7da77+xc/54vu/zYvnH/KLr35G0ywAzatXL7HzSNu2%0AbO96urrNC7w8z0HBZIymrqos6VSCeXYM/XAMAkiH0gRRaiozK6m0zsGSUPmwVjJnEjMlDZR67mJE%0Ac4kQR9nosT+TKJm7cHhdLk2qK8PZ2YanT5/QdUuePLngn//JH7FeV4SwR9Az9G+xfkJFwTcvf0Fw%0AAZkEL795ybgdmAfH7dbxJ//8T3j58jVfffVtyYzBze0d09SwXrZEJPOUGMKMoGIa4PZ6Ztx7hn6k%0ArpZUeoFzt+y2E5fnl6yXDTv3lq5RnK0/YHYjdStp25rV5pwXH33IN99+w/WtZTda/DSxWHU8eXpe%0AZIUBz8j6UYcSDclqYvAgY+6JZRSrVHF22fJseoSzpe6crIT76Y+/5N2bK6qqzeWAxnB7fcfNu4HF%0AckHXNfT9jmkeGaeeED11o1ku1zj3HKTP5FNtePr0Mb/zxX9Cv9+jFHz1iy8hCNbrBbe3N2y3W4Zh%0Ah9KCpq1ougoh4PxixcVmw9Wy5vrdNctlx6effMKzZx9QmwpfyMM7O7C1M855xn7g7m7H3d2WcRxL%0AKeKcYyYkIbjsFLmZmDoWywqpIuO0w1QSpSJSRpIAGSiBvCfEGesCKqqj+i2RS+5SKac79DcQQmCq%0AlkePz6iavLabumaylkpL7Dxz+WgDWK6uX2UbonQuiyt1zId+MzkYDEiZjjXD8mEJULGJh32fS1It%0AQgw470hA17UYUxNJTH6P9cVxbzQvPnrOV9+8493Vlm9fvePTzz9FoPE+MvSB3XZiuV6g1g3JTQx3%0AM/2dZf2o4dHlhuWipmsMSiqs8NlpSjNgMVWibiVJOIZ5wlpJZ1piE4gmQVCkIDBK5yeR6eiYIhJC%0ApiOBknwgJl+cuqyyyTbEEwjHwFKVMqdI7g8SfMylJCSkUpn8RuCEJLhYVIi51K6ixpiW2jQ0tcfo%0ArLCKPmCdZfYzwzwSkkVU4OkwnWERFwihQWmkqfAxsd0P1Ls9jx5fIJdVea7Sr67YCJkiUeSSV1NK%0A/RCx9L8RKFOxXDU8f/4EXUnky1dc7wfapmGxOOPs7ILFYs08B755+Yqf/vRL+v0eozQHOehqteTi%0A4pwYHdvtLf3Q48aJum4RiFIqHAoJVB3X0j3Bcq/4UfKBKlXk/i0ueGxwOePJIUkBiNKHpahlct1/%0AVsYuFgvWmzVdt8ilW0LgrOXt629JIdA0uSxMa3U8/5yzjGPPPM/c3t6WDKAr/ase1uhLhJLo4pip%0AolQBcIfECYJDLy6tFE5Kgs8BTV3XrKqK6+srbq6vifOMfPA651x2mkt5uFYanzx2nnMSJ0aCy2Wz%0A/X5PXdXZ6awrFtrgrWW333N7fc3dzTXjvufsbMP52ZrFYsE8jfhgEQTsnNXH2iiMyh9BxOMcZaYt%0A3mdo46HP2KGcMuRAovT2OgSRKYBIB0KQ42vu+6LkbOGhD4LWmmNPiCIBCT4w+5m+H4oqssfNpSeQ%0AENSVpq7NkXjUStE0NUo0LJo2Z/bLXhCikOoiqxi3+y23d1u8K+pVb4nBowof6b3DO4sS94ksKSLx%0A0Dih2EghBTEKIof+PyXgIpRMb8yETsoZ1K6pUJebTMh1HTc3O7bbPeM0Mk0T/iowjRPzPLLaNLSd%0AySW6UkPKJSBZkp/XedMskaLC6IAxdb5vW3q8UPrpIdDKk8p+oRAMy26D0TUxuGNCzGiDUeV8QKBV%0AR4hZGR0CWBuYx0x+e6+I0eAs1FXLZnOOc5Ghz2fifr8npXQkj4WdWCwrzs5WgGCecm+1mIqC3DmG%0AYeT25jaXhdsZ5yekjDRtxaKr0FXOQve9y6QBCq0MSlcYXedSoJjJjKpq8rqSAq0kWomjXydELnGI%0ASVBpQTKKkCLDsCWkSLtYgTRMc+6/OI6ZoBqGHfMwMOx7pv6O6CcqldsenJ0tWC6XVFWNQKJFIEya%0AWKmcJJSCpq5YrRacbZasFg11ZdASJAeiSuKJWJ8JYil0WVJFfZdyGY1SOWsfSQRi7hVU+oeN04Sp%0ARpq2zcRpTNiQE1hKJpo2273DWX+MA3zIxO5BWXIkpcnJEu8KoZr3nNYmCzQQaDS1ga6qSOvEPM8s%0Amoa2MkzTeCxDmua5lBlXxJDLtWOM+foh5AqKdOgzSlF+qdJXMdvPkCLzNOcYyU4k7RDW5zUKHNo/%0A+KJozESTpK4qkKqQ7i3aGILNjymVpG47mq7D1A0hCvb9jHMz4zjgfShnQCqlX45UbEHwntnOheAk%0AJ48UVHVL1dRZLW40MQSm2ZYEfVZFNU2DrhWj7dlud8WfhNk6hIaLxyvOzteslstjyZoPjnHsIcFy%0AtUIrw+3tlqbVeT9FwdBb5tkiZC6f0yoT2A9LvFPZe5QYSAiJrHPZUogRZz3WOOa5wjlbSn5i6f92%0AX20SYsjJgpSV4ilGpBLHUrJDj5xD/ygpU06sCRiHATvPJBQ+RqZxAiJGCtAl6R890c+kFKm1plGa%0ASgs2i4aPP/6Qzz79hO9875w/+IPv8PTyMXa/o1Hw9U9+zMv9Fa9eveKDL39Baxq+/fIlL1++483V%0AHtMJvPSMXjLMgTeve969HSh5iny2kQnmmIrKS+Y9Qqly8S4w7Af6/cA0THgXkGXdaqkQKSFTqXIt%0AKjsJiAMZJ6HWppT3FtJMHPQ92Q9N5WxLIiuDiJQETMRFzzhPIHJbEmNqRJcTVLIkaHJCN4JIqAQ6%0AZdLGiwhRwDzhhx6nDSiJAtCRFBVCGaRIpROIRJATXlIKZDr0WrtPXB36FeVYKMcTh4KhTCLl0lVE%0AIsoHZOTfgV9LD6GU0p8Cf/of/fsxQsis5zQMPHv2hD/643/K5599Sl0bfvblz9nvtoTgS6+N3Bx0%0A9DO77Z5F2yOlQkuNabL0MZcP5YO86zqWyyWr5ZK6qvHeH+Xp1jq886QQ32veldI9MSNl7mVgnUMb%0AlSWmhQEfhuGY3XRuzoGKvHdoVcmoPiwve9io7zBBB7LokKF9v+FZduaFynXJMTpKZTVS584wUgnW%0AyyVGKvphzzSOfPHFb/Of//E/49Wrb/jxj3/MJ5+84Pd/8AOev/gA8TPLD/+fHzGO34CsePP6NdM4%0A0LaK1XLJvh9AJCpZA6Kwi9nBSylnPHxwjPPEMA7FoX3/2Y/lBORNpopMUxlzbEZ7cF6Pz1v6UOgq%0A97HJDcXCsSkaJfsYSubpGDDGgDaC1brjk08+4vd//w/5gz/8XYLvUdIzD9d8+fMdAJ1RVKrl8VnF%0A9t2e6ze3XN3seXL5iN/6rY8xUvP5d78HqeKnP9kzDFvutrdorbF2TdsYpKgxjcoZKtFhJ4OWNSTJ%0A2Av6YJlnSdNsWC7Oubx8xA8++R6//cXnLBYti2XD2WrD7PeMtme5WfD0gw1/8aO/YPjFLUo5pPJU%0ALSitqDuFqhJER0gKHx3TtMd7h6kUi66hbWqW64rNeU1b1WzWa6RUbG/2ODfQdprnzz7m2bMPaeqW%0Ar79+xU//w0uiF7gwM0576lpzfr5muWqJ0ROC5dmHH7BY1lxfv2Mc91xdv2YYntEuWj549hTnZ+w0%0A4KctX331JW/evsUYnXtMtQ2RhBa5Keabd++4vb1l3/eM80RKgrvtHmNMLiuYZqyIWJmdATvN+WCf%0AJrz1pUVSLn1TStMPPdMwUVU1zaLmgw+f5lpyOxcS0RKCxzlV1AtZRSDwRxmlFBKpclY4Hev8IS+2%0AWIjjhIuaqsomM0SPFJHN2ZIUFygtubu7ySUTKjeQzf2zKKUT940GBfdyeig18rnBAKkcUAKRSQtr%0AmWaP3u6Z5jn3o1gtWXQrYpoJwiJbgx0sXsDT58/46JN3fPPtFS+/uaHvLd1yQZKC4BV2EohlTS2X%0A7KaZ/tbihsR6ueT8bEVT6dIYEJyLxDgTwojUHm0kiID1E8FadNGYdN0CWUkkhuASbnLHfZx7z2Sl%0Aw6HEM5Wy1pR4EMQeZNIcyTFKSWN2/CQBhUBBVIVc0ghpKOX8SJFKoFoVAb5BaUNlFEZHtJJIAbML%0AWDcz2ZHZTYQkELuEbiQuRbZDTxp69H6gHxxvrm+43Q2Ydkffj7iz0oA6JmSM4B1El7OngFelpAlB%0AjA7rPC5FNIG667h4tKFdttTrJXfTSF11tN2arl2CNGxve/a7HRfnG5TUBGAcB5yD882S7373U4xR%0AvH7zmpffvuT67Rti9Mh0OOwTh14Vx3XMgeC8dyJiOCjU8jmklcZ6jw322Fw1Fd7y2Ai5EApaa4wx%0Aed81uezo4uKC9XqNMQbnHJcXa+ZhzE5W6deTA9GeYRhyEqV8CFH6jVWmlCn7++ApJCjZPaM0Rpty%0ANpL3tC3JHCGoTEUKkb3dY+dcOrtaLHl0fkkKiWEccN7jmBkRzFPuaWbnGWL+IwuVMUiy4hWl71W6%0ApX+RMYbVYsFHT5/gnWOaBuZ5zKWIUtJ2uaxqvV6x3wuGMRXf5ZB5Fdnxk1ltkftKRI6lBaWXUG6a%0AGXLPuJRLJxOZ3I4JYhKQSrPMUpaSQi6pij6TGTJ7vIgy/7qUwouUy9KyUldi7cxuu+Nuu6Xv90yT%0Aw1qZFVdG0S3arJIC5mnEaEnX1Jiy37RWKLKCNz9LIdNJ3N3esNv3pVQ+5qAveNSBBE8eQX4+Ss8V%0AKfJZL0V27HNAmHKvF3KpeiyLQJDesxmpNO0XQtM2iqbZsF6vODvreffumrvbW65u79jte6ZpoO8r%0A+rHj7GzJar2gaXJD7JAi3oFSDVXVITBMk2Uc5/yHKEoCbBgmds1A07Z5fxiDLOUkQgq8cpiqZpmW%0AODfh3YzgoHosTadLWZz1inmeGcc5Ky5GSwgCoz3j4Kmria5dAKoo7DT9fmC722LtjFaaaR7RVUBV%0AqxwgRJHXr43EAOM45ySKtaQUqIymrQyVyooLLXLj/MYYpBIM05wzzFEQpEMpj5OWFGVRcfisUDLV%0A8Y8paK1R+uBPi2xrRKBpKyKScZzZbu9I+57lZKnqln4c2W73zLNjGkf63Y6p3zMPA8GOGEFOoC0a%0AVquGptYokQPtIBONkYjGEEJe88u2Yr1saRtDpWRWQUdPIEE6qPDzHxugkM/FYBb/4t7WOZcTEbnn%0AYv6ZtY59vyeRe3lUVVYuHprgjrOjnX3u7XL4Iw0xkUIOLnOm33Mo8T20gIiAIp9ryKxiUDr7IsHn%0ANa6KsjvvadAJaqOZ59zPdBpHRqWwRZXo7Izznn6/Y9zv6NoFVZ0VlyEEhmE82nNK6dBhS3mfy7Sa%0ASlNphSzNhDUKqXUmYBKZDNKGEFLuu3Ro5K4l4zSz2++463dM3iNVhTI1PsLttkfs+lLu5XLpXYo0%0ATU2IEessuW9o9vNTKrGarohppu4qPnjyAWcXZxiT+6dOdmYcBnaDZLIzSgpMI5j8Ptu4fVaqIXN8%0Atjxv+PCjMy4vNywWi9wSYB65ubliCg6jDeePO87Pzzm7W7B4WzPPgWlyhDc39NOEdxFtaiQVMZms%0AAjv8USNNOZ9FIdFKnKkkKubx0tqgjc/tDLzPClDnSyVAVUQAD5q2y2wX82t1Wa+HhuKHvlXiqACd%0A7JTXgotZNUiuMFHyoAIOrJcNwSlicCza3GakaxtePHvCP/rHf8gf/9Ef8fxFRVOPNN0a8eSM8fot%0A4vkHvPt/mXuvJsuy80zvWW67Y9NWdbWFJwgIBIOSOI5zoSGDEYoZDXWh/6q5VwxJ0YAASZANgOxG%0A28qsdMdtu4wuvnVO1lBD3YqFqItudJk8ufdan3nf5/3qC758fcPf/fxjNk8d92+euL1vedpNqL7l%0AMLZsDp7DELm9e6Q9TBRVKcvKrsdodyxfmKZJbGMhMU6R6BNDP3DYi5q47wdUAGcKrCkpnKYwZPW8%0AFcSIVlkpaLE6330nqLTJr3rMNbe89SH3sFZBVIkYIIWj2i4xBE9KHUrvhMekDXPjTuKPoCcgoKIM%0Ap2yIKGOk/0meMPaM2SeYFNiUUFVN6ZwsvPIijmMwRVbHqZT7hlMvwanvTSmigkIZLcOffN8nJcEX%0AWlnsPxGf/HM//n+DSr/9IyX5Zq9WS5aLK7750Te4PLvg4c0dZVVQuQJCYPv0xNBPWKOZ1Q3ttqNr%0AJ7Zb2dyBbIaPwxWtBVR7dnbGer2mLKRYbNuWYRhlqJFtX0bbE91eHbfI43M6xzRJAWDdEfic2O+3%0AbLdb9ntRBglvQJ9k9kD26coWjrcUQ28riN5WA7wtlX+bNq+1xhQKbRJxki1cWZUCdBsmunbPNLRY%0ArVktF/zohz9mMZ/x6Se/oiwN//sf/Sd+93d/l1fvvOD27mv+4ZO/4cOP3uXjj3/Fz376E4wpeXF1%0Axevbe6LvaJolxhVkVA8BYYKE4CUVJ06ytQ//70QPOZBEAaRR2Y+eORrayuQybyb/mzSAEDPMS2U+%0Ajjy8Km89tZLLcJo8ykBlCpyTl6AfDjw93vOmrnhxfUkILX/913/J++9ec321plot+fCDjxj7LYtZ%0AwaKe87O//hmbh5aL1Qv8WHD14j3+43/+P+j6yF///Jd8Vd2S0gP9dEAZT9f1xOS5PD/j8uqS9bqh%0ALBQh9vSdYblYkdzI/faRw75Dx4rzs2vOzt/h6vqKH/7gHb73Gx9QlgVVXdAUcxITU9zRTXtub7/g%0A4f6Gsd9xdrbGVYbHh1t2bcfd44Z9e2CKnsIqTOFQk0ergKsMVa2pGoVzUDhDYRKj36G0RTvP+cWM%0AunG8/+odri6vSSjGqefF1Xvc3T7w05/9FUoFPvjwXX7rt37EcjXn8fGBvm+ZzRuqumC5mlOWjv1u%0Ax+vXrzk7W5NSpJk1ECee3rRsnnb4KXJxcc3V9TWuqGkPIzFEJp/oWkmwK4qGMQQ+/fKGj3/1a0IM%0AGK0pXEHQipHsqU5Rtq3qqLbJsnUUEHJhHsHK5nK+XBNCoJw1QETFghSlaB3HMafuHIvBYxpJttPo%0A9NZgIh1rQyAxToHJQ+FsVoYElFayjVUKP42Mw5CHDmKJClk156eJEKbTO31s/k4DoWyHTHkgFFOG%0AvgLjFJnCeDqDZBNgSKnAFh5TKmZNhU8Dm7ZDlxVXL685u1iwbw/8+tdfsVyvWawW1MWSyrXU5RKn%0AG8bujn7vKbRs+a0+cqh6nEt4PwpTK4xUpcUVhpAmQrZsSfsQCWiiknQylW+jIxcxZsaOxqJtHnal%0ARAgjIcST1SQpJH0BDUGG9GHwECLGCUOsMA6KPBwKgRSUbKiTnCVGGapK7AxjkQhBk9AYndDH4ggl%0AQz+Vt3Vait8pBkxZUDYN7TCy2e0wtoTkGKOgQYcpchhGumnI32PQKcmWElEomCz7jUQMUewHRj6D%0AoDwhTRhtKWvHBx+8w5gS0xhQxpGC5v7hka+/vqFvO95/912+9+0527bliy+/5PXNaxaLGe+8vGK1%0AWrFeC7jx9WrG3Rc3jL1YdsYxb4KPCUZvKd2QYzZDvJ+HRkpFUaHmqVxUgWOKxlFZIlBmlxuHQja/%0AmYc3DAOHw4GqqgAIwbNcLOmtZbfbS/OJ3PNPT0/sdjthI+VEquPvL1vrKHDTbPPU2mATJCvKMmVE%0AhaRiIk2ekETFoxBQra1qxq7n0B7YPj1RWAFLLj+cc3t3x+PTo/xZzorF6nBg6oesZqqZ1TU6QSgK%0AYlEQg8Byhzw00tYyDSPrusrDGLGQXpyfM/mRs/WZMHqMylanAu9lGHlsZlIUgK4MuENOazn6/BMp%0AD4Oil0I9ZPuebEyjbDDll+TNn8nnUBROQvDESVh1pJShoGIFLYuC0jnICxsiTP3EYbfnsN1BShS2%0AoNcCSTbKMqsamqbCaMU4DgRfCLurLCgKg9PIfZ7/hiBfQ/Keoe8hJWZNjbGWaZKv6WjrEb6tUBSk%0AM5YBmD726HJKSpODErVaet7q5j9O/kwlG9oUJUzDYHGuwS1KXCk8jVljUVYzhXuGoWe729CPO7qu%0ApR/WLBZzqsrls9pidUUKjn07sHnasNnsGccJrSWNcbc/kKJitvC4spJG3hicVtnenzAqMyHy+UcU%0AhpTWYLUSHprSONcwjWJrnYbEOEojkmLE6ITRkc1mxzFJCsA5y3w+x/uScRSVhfEeUyhifI0fIn0/%0AYHWBMQV9L1+H0Ybrl1csZjV1WQCRGEfQYustSoM20Iz6ZL8Rzokk0A1Dy37X0bYDYRLFSVGUlFXx%0APBQyGpPtZEWlKOfCGxp6ScWMKGKyuFKgxNvNjq7rGbuevt0zdR0ET6k187pgNZ8zm9UYCzoFGaym%0ARGkSqTI4nJz7MdFUBbPSUTsjvA9itroG4dnFzKbJTEt9eo4AlRc4GZavIDO8ApL8Zogh0nW94BVS%0AhNlMlpjKAJogQBBZIGupYa3RNM1MFICy/TiGf4ISALKwxRzTJPBg4ogfJ8IkAwJjDMoVwgkJwjyK%0AMVI4RWErFrOaGJb4ydMNA/uuZbfbsdls6PsWP/SMfU9VVScY9TiOxMkTRlkSHKHLRhsJxHEFBRE9%0AeQjCHDJaYWJEZYuTH+XXh5gkvQ6NcZbUDxw6OffvHx5oux7lCkxRo7uJthMMh0CRC5KyhDgxRbFi%0AKZ0ZUVZhVZJGPw+vjAucn8/54MMPWZ0tGYaOp80D07YnDRNJjwyT8CSnNGMYR3aHHcZZ5quFnJk+%0AMpsXXL9acXm1pq5nKBV5fOq4vd+yOdxQlgUXas768l2apSNZgasf9gNtv2ez94ztSEjCwdHRZbab%0AOTkm9EllKzUieXCus5rDKlkkBecEGH5Mm80LJm1UFpAeB94qq3SFa/d8z8fTWQyyPTjiVcZR1Ewh%0ARZTRovhVAqJXBurCYUqLUSWrrK5bLRs+fP8V3/nwFR998A5n1yUq3eX3pCQs5jTdSFUvuHmz5bNP%0A73jvvQ3a1nx9v2e7HwlpYtfJzzFoumHKCmZD14/EfszLoIIQE6OfAGE6hRhyjysK1rEfIAp/1BUl%0AZVFTF4pZAYU7QuULSleclLiFticm2rFXVfkAfk5eU9iUmPDoFEXVpRVBBdEiRFFmBWSxlABlRNHp%0AykJ+z5OYW+4hlxImJqKKTFnVFQCvDcrIINUpDUUpgTwGjry85CfpR2IUVtHRxZCSDGXV82ghZm6Y%0A0oJi0BwTssNpOaiUfk5N/md+/IsYCB2hTuJZl23D1cUlQ9/StjtuX7/m5uYNm8cNMSqKoqYqSpwt%0AmcbI2E0YVYhcz+Uo+SA+87IqmS/mLJdLjNb0bZcLzik3al62yIWldAU6J6wMYTx5oYHMNpCfk5cN%0AeNu2J+6BtYayEjDjMAiv5WiBUmJ2f/5n9Rwdf1QEHYt44NQ4Pv8kHxwJlCTH+EHAi0VREuJEjB6f%0A4MWrd/jut76Ns4qHh1tevfOSP/yDP+D3f/8Pqes1IF797//G9/jp3/yMb3z4AUM38Y+/+jVD31O4%0AkgmxFKhjukQSKWGIXlggwRPIkdwqvdV0yAZX58g/eXB1PsSeI3xPze/JynDkRnh0UrhKpLvH6HWJ%0A/w4yGUqJkDzaQzrKMlOk6zpuXstFN04dN28+4+LijP/0v/4hdREhjVgs6JqpDxy2E7/6+89Ik8Mq%0AxeV5xf/42/+a3/of/ifQ5zw8dfz8736BtoGyjhSVY5cmpqljSkvhUa3OmXxHHMEax247itxzMlhd%0Ao434defLFR98+BGve7xi8wAAIABJREFUXp6zXKwgJQ67La3dsWgqSdYKianr8EOP1YqmrOimkfvb%0AW54OB4IyMngxisKWGBzVXEP0NE3NrCkxWtRjRkd8GNlvd1RFw2pxxvsfXrPb9kQGHp9uuLq65nvf%0A/yZpmtF1HSkJUPf73/8e/+73/g1aw09/+pNcJMt7uFzOWa0WhBi4ubk5pcod2j23r2/51cefst0O%0ArFfnvPvqPVbrNUZbhn6iHz3d0BJCpK4qjHOEqBn8yOCNDK60JWoH1mJJeHyWOIsFIOXn0vuQ1WWB%0Atu0pyoq+l4HNbt+z3++4f9gCkVVzjDZ+Hh7ECDFkK6KWbaG8ev9kIBRTjr6NArtOFu/zoDZJ9Kb8%0At+K/d1afpMYgNoxxHEWp4GWoc7z8T+81SihwPNeikYQyEiH9nKwh7C4ZnBhCzAPXEnSlMU1BeDiw%0A3T7Re0+zXLC/ecMvf/Vrrl+9w2zxHrNqyTifaNyCNGna3UAcFWeLS+aVQGJJhkn3pADT8Mw5ckWB%0AKwwpjThTgrGkSQZl908bdtsJlSwEw0w3J1vP8d02ORlBKZ3Tk+RcEHm7yKCNsWjjIGiG0eOHgE3Z%0ANmPEOqSxwl1InilDI5WWW9hoTV0qrFFY62UjHqXZdFYa94RYUowz2MJhJ0cyoAuHKR2mKklBU4ZA%0A0ywwpuEwKKLaogvHlBJTjKdmR+uESQoVDEQZAukj8F4njLOY0mBTIihFVF4a/QTWlJRGwP8hRHaH%0APQ9vbtg9PVJVC775zW/w8p132Wx31FVBCp7VfM583nBxecZ8UXN5veKD99/h5uUtb27e8Pq1wOdD%0AiJRZQh+jDGKksclgeW3knToO4/MDqFUiaYGdHxkS1sr2XxLBjskx5hSH3XYtm82W7W7PZrujKMRK%0A3RSWcejYZMD7kaHXtgf6zOur6xqbFT/HgAVR7j7fhyQIiPqFkE5Dx3EUiP7Jah0880a2uykE/DDy%0AcPuGqRu4uDjnxYsXaK2om5qmabDGCGtnmuhbScrsi46pmaGTvG+Fy+dHCMT8NYQQaFPi4e6Opqmp%0AKglrmNUVkx+EGagT7f7AOA3Ch3GO0pms9PF5UDySEhg7oW0UWG62i0mAxfF+zElNURgwSWmJtM1n%0AWVJHObnC6CQFsBPbk9ZigXfOUJYFZSlJTNZKshsxMQ4Th33LYS+pVKvlElfOUKZjt99itKEqCppK%0AUtji0eJVFKiUJBI3n5NaK2xurn3w9EOH1jCfzzEa2YQmJYOvrJQ0WqML9yyRyCECJCnEo1YY0qlp%0AzjJOFJJW9RzznE7/v+yXIjEYUgrYKAmUs3mBK5ckiXRkv9+x3e5ou5bHhy1979kvBhbzGWVR4opS%0AFDbKs9+1PD7uaLseawvm84ZZM2fqI303oXSPHjxRyR2ijYRioCJFYYULEyei9/K1yQVESh7vB1AO%0A62YUhWI+Uzg7k22+T2hlqKqGqqzp87t8HAjN57PTYPZw2LHZPLFrn9ht9mweJdXJKLF/F6VYm5bL%0ABU0z43y1Zj6vqOoCrSIhDMQ4ABGlJL1oVkvq3uQ9wSdRCnlRpMUpyODPPSMaJG1xYgzC/dMaqe9H%0AQzs+p0HJ1WLp2p6uE0D20E4cdgf8MJDGEYekgi5nJatZxbyqcFYzJU9SQaxpBipjqE3FVBTCQYmR%0AuiqZ1SV1VWTWopG/W5SmTGtZviQf8tLgqNSVYb/YxwMxiK0ljj5jBhIWBSEytj1+mLAooo+4wpFS%0AIEwRbFZs5uc1TAFQlNrJexyfl0Aq29SJwk5UBFIc8eMgjR86D3686HKNLFtT7km0yovAQs5ok892%0AWzgiijdv3nB7+4aHxwf6zAZTKeTUV03pxJqW8lCamJezVhKMCmuJ3YFpGmR4pjWhKNGDJSQYp0A3%0AjUwxMoRIP8kdp60lRNi1Ldvdnr7tmGIC5Zh8YvRixEsJispR1TOUVqcUZ6UkHUzlaHKlOSlVtTYs%0AzxwvXp0xX81I2vO4u+fLm8/Zbh4Zpo7JjwyhRVtF1JpAi3Ij68sF19dnhBDZbPYoPTKlHZ4CW5WU%0AhWOMlnKW0G4AG9BuwFYebKJsIpGAnQK2itgKiiiQXxUluStyhHVLnWeMOFuSSxhthZGvxUKmlSg1%0AizygjIU8G0bn4JhcM+YGkSNwWGlR1rps/xMweDj1rsKZScJNHKaT++To3jD6eMc7YYSFkaK0rBYz%0ALs+WXKwXrFYzVk3B/umWv/uLP+a9b5yxXBlUjMwWZxhT8fR4YH8I3N63PN5vmNSSyWvuH7ccOk+I%0AhsEnxpAgpwdbZ/DZ2jfFiJ8CZaXwSVAuEUWIShSNbcc4Shp4CpHSFhSuosopsoWNOBNx1uCszAFs%0ATh912uCMqIQUx6UCKJ1OQ7UkMnQUYJLJVkolaJoxEFMOM4pSf/fjSD95olKMKTKfzagrScdTWuOT%0AJ0VPpS0+BMZwTGQMGKNQYSQMLTEptHXEukIH+9/egZkJHIwhJI2Kcn4osho4c7+8ykohnpEASQVi%0AzGvzI5cxgTqpyP/7P/5FDIS0EmVA17Y83O/58vqC9tCymNdsN4/88he/5PVXX9F3AyGATpbkk8TJ%0AK4XTjtrWoGwujiSxwlkjU0crzaTI5SYBpYZncLPLnk/xTEuxYvNW9PgCnaLktUwsx0HgcW8ngx3h%0AyyfLlz4muMiG4dTwHbeA6dkOdizKj5a1069Tx4ZQMwwHdJGom1qSGrSmLCx16ajKC9599ZKPPvgI%0AlSKvv/qC3/7xj/ij//y/8ePf+hEQGccbjFGslg3/6l//Ll989TmXZ1fMZ0s++/RLPv/8hvX6gqJp%0A2O0kmQOVFU9REsxQMp3URuOMbHNDLsiPKV9v/1A6y9OjJ/HMSjjKZU8Pat6sH19io1W2iSWM0RAj%0AfpqkwD1uWKMolhQyAe/GHkiMvuXu8TO+/a1v8qd/+l/ZfffbXF+cMa8q8J4vvviMn/7kJ7z+6hFt%0ADPv9wEff+g6/8+Pfpanm7LqO99//iN/8/g+4vXti1+3puxHtPMaVWKsYhp7doQUSTbmgKByPT/dZ%0AJSIAO5JlnDw+TMwXc67Orkmj2A+slgN1t9ly023Z7Z9wyvDey1e8vn8jVqlxoCwq3lmc4ZqGpBRt%0AJ/5erRLJCBi9LDXKBqapYxjavHHV2CLhikhZK2IoaNsDu+09hW348Xs/4Ic//C3++P/6O+7vb0BN%0AVJVlvV7wjW98yNnZmmE48Mmnn7DZPFLXNYuFgDq7ruXNG0/bHkgJ9ocdX33xNbevt9TlGS+vP+T6%0A8hWucAzDSEziW45JwICjh/5JJMwJQ1GvpYmMkUPfY5XDuQKl/bNMMtscEoGYZNgqXJpIUUh8c1HM%0A2Ww7vvryhsfHPTF4ptqdbI7eh9x0emmOVWanHCOsT7LtlFkLz9yvoCweGZIc7TWJlKX0st2qixKj%0AZTAgA+ccRepTtjmJ2Y1oiOpZIXQcBx37qpTknY8OYhTrgtjQCpQ2RAJT0NhkCSbRhg5d1szXC+4e%0Ab3nzcM9hGPBR8fC44ZNPPmfWNDSNo3INKWi2Twe2D3sIhvPFJfO6wpkOnQp00pJQ5yNEk1OcStle%0ARUlQooiM7chu19Ptb5lamEZQ0bI0CwrrUEqgeAL5lDNe0lCm49EoEMzoKQrHarlkuVpgbVb++YSa%0AOgHajmSF5TEe1QkcUAlThOiztBeO2F2tA85ZSVvUELwkE8WUJKmqMMRBvtdRO3o/0k49zaxh3VTM%0A52d4bzB3O+EJFQWqMAw55fB4eSYSmpwYk7IlTsmmN4ftIC4GGUzKXCMShzYP/RzbzYHXN2/YPrWs%0A5nNevnqXF1dnLOYNRWF5erpi8/RA3dQUVmNUZFYVzObnXJ6f8dE7H3Lz9S0ff/wLfvnLX3J3dydb%0ARhOOuguOiZWKDFLMfKvjXUOCpFW24xyHRGJliUlSmJgy2y5JEsgRCr3dbiHBw8MjrhBmWO0UyU+0%0AOeHr+FkdU/pctmPIAESe/clPp3hpfXw/TDq9l6MaGfs+PzuZtZeXLTHfEUPfM/SDNEUxsd/t8qbQ%0AUs0ari8vmTWzUyG93+0I4yQK1SnQty2PUXgsomJ55ikdFzyTtTzpRAxiCWmaEmtmeF+cnrU2MwWd%0Ak2VRWZakJODUaZTlAUqhdJBi71jMheO5E5/PoiTvo2ANAhEt3xcUST2zAqzTVHWBDyVHK6pzjrIs%0AqatKkg+tO23Gh2HkcNiz2+2ZJi+JfBeXNM2CpJ6YpoHo/WnLGHy28Rq5gwujicESTd50qyN/MTKN%0APfvDFusM9XxG3x1OX1OYJoahZ5ymExQdyEya4+ct9rHjtjtxTOh5iwFxVFZlRYc6Do2UDCIS8pxK%0ApKQk/1gbWCwcSZ2z7BrmixkP9xs2mx37bcfYJ/o2UlUeowfqehIAfd8yDBLqUVcV8/lclDmlIgWF%0AsZaQIlNOQjo2+2goCk1RGLSJqORRTKikiTYRlWKaOnyc0GNNCAHnGmYzSc/0PiflYrC2YLFYi/2I%0AbA3NAQwxBlwh3399B9vdBoH7a1ROi/X+QOkqXrx4wfnZGVaDKzQqRXwYCKEnpSmfZTkIQKRtksLj%0AjKidkqKwBaUtmDcNxgj0FWKOTpdFZ0xHC6AmqiSWu2HCh4gyBUlpur2kPE0+19W7HhUDTlma0nA2%0Am3GxnLFoSpwiw3U9yiSsljo7JUNhFMFGfBR1TuEchdNiH1FHywXynORzzwA6yb1sjyrKvF0nStNI%0AEIWCH4IojELEhIQJCTUFwuAZVIsfPVhJdgp+oqxsZpSOeXjpYUr0dGJVM0dXggzTUhRuVoyBbr8T%0Am7z3VGXJbDbHWieLWhLOiCVdHMserRVVWVFVktxo8tJ5tlxRzWZcXZ5xdXHOw+Mj+92e9tDSdj19%0A12fepLxPzlhs6U5hG6LcLCldQVE5iGLbT4ByDpQlxMSUxOw5hMBhGNm1PYeupx9GunHikK262llq%0AV2KrFbPFgqp0mb0CZT2jqGcoEiEppii1vyslLp6UcrKnpIgN40QxjmzaRPe6pe12fPX159zd35KU%0AZ7GsWZxVXDdXLBcL0PDwdM9ut2e9Lji/rph8YEgbdrstD5uRap5YX1TUixJTztn3a7ppTYyBool4%0AdqK6tCNJD/jUkfRA1SiKqhab6GChzZyX8NyQSzqY9EgxRLGDaYtW9jQQkt7vuWkPWRWi09s4jvz7%0A5AlGiIE4ilAgxnCqW0OQZFZBbnhU7nmNMafhUQhRuDtaYTSYlKicYlZZSpuw2lPZhGXk4eZzbj77%0AFb/+hcWakaqa881vfAdlam7fPPHrz96wPUSCXfL6sef17SPD4AlRlnbKOlH3IuKCkAI+10PRJ7yO%0A6EnuthCPvLOJ9tDRtZ28ewmcLSmKirpoqIoq16YercWlY4wVfIwTkUdhHWXuKTmKLrIlOTPbs6c6%0Aa6qS2JQh4WN8C/Kd8CERfGQaRmKU8KohCINttV6ysDP5fJWkzVYa+iAppiqAdlEK+zDh+47gI7pw%0A2KoU1a+1KCNL8aNC2BvhmekcsoSSYbDTFq2C3LUxR00cZUNHpSw5qTy/Y+o0hfjv//gXMRASn5uk%0AQzR1w+P9I//l//wvdN0BPw08Pt4zdgN+nPBTZFQS22kwOTp1xqyZ40NijF7sJXmwcOT/7Ha7U7E4%0ADgNhkiLHGI21whARhUAg+QCYk73jaDeZppEQJB2rbVvGccI5dyrepJD1JzL4UQn0Ng/on/48/vu3%0A+UWQ3pKBycDMGEM3eeZNw3e/813Wy5UA/pQWfsHk+eC99zHGsN088Ed/9B/5/f/wB1xeLoU14kdS%0AiljriKlnPq/597/3e/zVT37Gn/7Jn5FSYDab8fS4wdoBWzTEKPashDBTohKrWjL57/vWs3UcA4VM%0AxQ/EU4F4/BpDEmBWJG8+M0lfqew1RuB5R2g1QFUVlKVjHAee7u9lKu8sYZLPZxoHgW4ZUELdYxx7%0AuYi7HX/yJ/+V8+Wcb7z/AWPXcX9zw9//7T/w8c//kWGY6IaB3/j+D/i3//p/YbW65rBv2WxbzlZn%0AfOPDb/I3v/hbPn39D4yHHVFH5s0M6xSb3YbJB87Pz3HljCkEUipIydO2A+MUWczWWGd5fHrg008/%0A4WLlKUtF01TM5iVdv+Pm9ks+//JT3tx9jSkUQxyxWiwUs9UZrpnhUWzanl3bkpJFqYkptITQEZNH%0AqZ6283TdjqE74IymqWtKVzL6xKF9pB88ygbmy4rSVaAD2+0Db26/5s3dDbv9Fq019w9v8H7gvfde%0Acnv7IV999TlaIX7ubH8qSmEs9H3PdrPlq6++5M3NI0bNubp8xWr1DqiGYYi0LbRdxIfjlrokkRin%0ACR+0NKC+wCeNDzAMFjUElOqfVWVGJK3C31KkZPDxCGefEWLJen7Ocn1NP3geNy0+SrG03bbZN6w5%0AAuC9lwZUbIkKG1JWmh2bjXRStR35HkFJgRK9yNSdeCTwU5aeJ0Nh9KkQ9jltSRROCo3NArccV358%0AaY4NORkSmC8onyI2iuVomgLaJJQpMCh8jpxGO7yOjFNLbWuWl2tmjx1TjLTDQFKagOKzz75kVje8%0A994LnJP40u6w47BtMcpSFQ11UVEWBp1KUIbBy5ZTJRnCpGhlSBQVODlXY4rsW8/jw4F2O8nQxmve%0ADDuctiiTmIbMXtOKopCY1ODlAk15G6p1Yjareeedl7xPxWq1lDABlKgBo2HyApT2R6m0sdiikr/r%0AOGYflHDJhCUEKC3JY01JiolDK7BObSx1U1P3A9tuT4wJWzo80I0DZd64jzGw27fcPz6yOxyYL6+w%0AZUUfR6YUMR5UCmgvxZYmYJG4YJv9/t57kd9bg3aiUggp4WMQTo0p6Mc9n3/2BZ9/9jXGzvj2t1/w%0A4vICpRJPj3egLVVVcHlxTlFanNZMfQ8qYpVBY6lnc9z7BSY3JDEGbm/uGIedJKwUpajfQjoVCc+L%0AiGxdPBYPeUscjwsJ8lmbAwaOv3boe5xz2Yopip7pLTC0z9wmVLbsHS3FWkIkUownvp/OKZzCT+kY%0ABxkYj5Mk8qkcXe69z0MHfWpYjhY2Zy11XdN2nWwRq1Ji7b0oeA+7HSEG5nolywUlSWt1URFmc/l9%0ArJP3MESm0DMmBPyZbaY2p/NUVck0qyVKeRwopyPAW7Z4PqsDvZ/Qujh9zjonfRwXKVrpzCWJp6FT%0Angqftn1yf8LJUZVkIBeJSDSWiBCUEmaCcomqdBy5PNYoiY3PUbxaSZrcMAzsd6JynvqRylWsVmvO%0AlufUzYxDH9hut3SHNqu2ZDikogBdSZFYV4hFK2b5Pac6ahw62v0O16wx1rLbSZMrS5uR/X7PfFZT%0AlVZUJAJKyEulRMpbWVEMHdXTNg9C8md0tPZoAdGTIuhjQpkCjCgQCIQwnho0lGY2K2lmNbPZTIDP%0AUfH0tGMaE5NFuBv9gbLoqeri9Hey9jnl1XtPUcwwFCidGRTWYbKaTFkwzjBNUnc6A6gR4gRRUVhh%0ASkU/0ncDu1ZUqmVZsl5pFsuKwhlSGMW2NQXWqxVlWclwNXqGoafrWoYxQ2KtzRHeEpgwjqLsGfpR%0AAkAmgQ47a2WZRCKGgTANhDigVUDb/GhFmHxO+MwR28fUHZxGUQpAF/Oc2JmeFW0pW4uN1kwRGCZi%0A6FBJtu5TUIz9yGE/iCogBAiKQpfMKseqLjlrGlZ1w8xZVPRMPqJMQhlkIKSiNJ0KjFU4ZbNd1opt%0AT0VSyIrRI8tPRVFGIAwXnWRQlzgqdwCycgODyyrlgJQJtlDEZo4JME4ThXZMASZCbrQlEfjQSuqZ%0A1jGz7ORZLwvHYr5guVyKqtG4HH8uVro3t1/RHXbElKgLx2LWsFwuAUWI8RTQErxwd4y1zJoZs7o5%0ADXyVAl1UKOtYrxZoYNY0dH1Hd+jY7w60bUfXtmy3W7Q2NM2c5WLJYi5LTq0FJO6cY2ETjkiIiai1%0AKJUTjFFs4ziHT7DvB+4en/jq5pbXd3d0fkJpTdXUMpyuZ9SrF9RZpelzzeScAWulRgNcVVOWotYB%0AJHEsL5hClKHj3dM9u6FDKcswtuwPG5KauLhY8f4H7/Di1aUki81nHPoDr28qbm9vZMhSDdTasPCG%0AMQWCOhCQAY9yE6VTrM4bVtua3W5LOz6xO9RYV1E1GmUK+qmnminWaoY1pSiidgrvZIjqQ8SPIdeC%0AnD7PFCUUQc63KSudZRipeDuhTAYXJi8mpEfMi/Y8HMon7rPd+NT0pwwTl6V5ZQwqWyBJ0uemHGtn%0AED7satEwrx2GSdR6qWNRRqiFBZWmlq9//cTT3RvQji8+vaOolyhVcXOzo58c7RDZP2x4eDqgMqPO%0AForKOJyT1LsURlFqm5qysFgTwWjikQ+qHRyXsUHuMaMtRsmQpy4rqlKGQc4WFFaLZbIQu2qRlz3W%0ACevQOSe9p/eyTEjPd3CIeZiWPzvvvQwfIwyjp+0mSfJMCh8S3ouCVStN23f4NOHjJEpzq6jqkkhE%0AaXBJbh9PkEGiV0Q1EBDI9qQnlHVo62RIXpaYssRQiiU+eMIEAcfx8NGGvPCQniUEQVSko40sr/PU%0AaZkST+D4/2990L+QgVCKSeBQjabrDjzcPxKj5/xsJQXdJD50P02kIJJOrQyVKylczaJZUJgCrSNW%0AFyeOjQDu5IAZexnoHL2yKYU8sBA/Z4oRnyJ+kIh3Yyu8D5k1NOTiTpKWVB4yTdOUm9TMAPIigzdW%0ALscYAv5I8w9RJLdH5o56ZjMct2NvD5COP4/SfGcd7777im9//yN++Js/ZDFfip/bB/Hm3t3R9x0v%0AX7zgf/6dH/Pv/u2/4uWLaxITIfRSKGqbZbKGNPWkGPj447/nk3/8x/wZBPwYWS5qhlEYB1oZQm7C%0AjklJcNwQh9M2ThqIvIHJfkWMMIPE5yjNZUyiCDp6n0EsHcYYAjoX2wL2dGXB1eU567MV7X7PJ9Gz%0A2TzJdqU0kI6ySClQj0C1EAf6vqPvDtRVRQgT282Gzz/9jI//5ue8+fqWws54vLvl+uU7fPc7P+Dl%0Ayw/QuuD25oFqvuD66pKPP/4lynhWFwXjZNEm4FxiDD1d7/FesVye4X3ksN+zP3QEPzIMHXVZs5wr%0AvPfc3L4mhonHm1/x7qtLvvPdb3F3G/js81/R9Vt86Ll/c8d2v0EXhtXFGZfvXFLMZzztez7/6mtu%0A7h9IxrI6u6JuLClDGsXRqvCxp223tO1WfMAmAh5jZ2gbsS5xfX3Oy6tXOFeT4sSf/fmf8Pr2nr4/%0A0HYHtNJ89vmn/Pzv/obLqzPaoSMpmMLE4bAjJs/52RkfnH/Aer3i8fGRr77+mr//xce0G88HV99H%0ApZK7NztuXj8KHDYEtvsDIUbKsoKcjgeK3AUQk1jP0ArjLKWysj3NlVlSz8DVeNxUB8+RAdR+fU9d%0Ar/BBc3v7yBef3zBMkxSIww6jZHsLKgOmPTGkzDeQfy/3rkzfn98/YQ6kFIm6IuiKFINY2LJyT551%0AGDtPu+uI3jNNY7bIBKxWOc0pq+JiRDudI3vhOBWSN0EUAHKpg3EFxllJw0iJphmwzpJQrJYVM2WY%0AoqgpUAOlnbG+uODq1Uu++Oqeod0QfOLhYcPN7R2r5Zz5vCZ6z/bpwNgHDA6CInkwymC0pGqNvUTa%0AJpVQVjNmyB8qoicZ9vZjoO0m2nbK54UGD2pSKGMgRLo+MnQTSiWck62JHwc2u51sNpVsiMpyy2E/%0AEYPm3VeKsqoxUSJrjRHQ5Tglun5gmkTlYoxDa8s4TFK0FhWulKFTP0qcclEW2VJRst2V7PcdxtQY%0AV1E3c9CGbuo5vzpnsZ4zX86o6grvs13YaGxRUtaRsmqomznzhQz7/DASxpEwDKhpwqpEoRVOgykL%0AvJ/o+o5Ioqgqkd0jvu4QhKHix5a7mzse7m6IfmS9vGAxayisJYTAft8SgvjlLy7Psc5QVg4fRsYw%0AYpOCoNj7nsJVrNZrPvzoIyYfqOoZh/0h3zuiposKQsiDxwRGS0iCyQuUQGIK/lRcwnFYSt6QZdAx%0ACIsgyN1QVXW+CuR5ViRsYZjVApw+NtFFjoZNMfK02XB2tua9997Pw0LFOIwcshV787Th8emBvh1Q%0AXuwpIsWHojBUVcVisWC1WrFYLHBFwdl6Tdu2bDYbqrpm1sxEbRcjd3dvuL275/bmhqquqKuaGCQW%0Afj67ZrlaU5UlwXtZPnlP17VsN1v2fc84TlRVoioLUYjMGupKlHPkz0Ys6PLneS93v0RIy/2vVGLy%0A8t+FGOT9SlEg6InTmXecFR/t9NLsOuHP5MGQSsLIUjon4mmN1VqsPFGYMN7HU4rrMXkVpfKgYGJ/%0AOLA/iNJ5tT7n6vKK2WyBdSVnZ+fsDy0KJfyKII1YLB1HPtWR//Rsgc1qphDwYaIfWurlBYTA48Md%0AbXtAgjEiQ98xjkOOOBeb/3HLeQz2kI8l/y8pOY95u+lBphb5Q0laGigZlmQLWW6ykiJvpT0hOJQp%0AKYsCowvGIbHfDgw9xGCo67VEpY9bgZqmIGk+RniKoW2Z4kQ7dMzKRGEqYYNYR9KSKGiUwpSiUh9G%0AwziAVjLQmMaBEBPOBRmkaEmjabtRgLcpstv1XF1FWXb6QNdJUAIJrG3RRlGW0iyHGGi7luBHUZIq%0AJXBcbRhG4YcUdkShmMaJx/sHnDFcXCwlDVN7WePFQFITKoJSkRC93HlaWgW5Ez3J5883q2tIwoxC%0AS12miBkGLmmzGrFMGF1RVZaYBtp+YpgCUNA0BWUhCqFkPaum5nwxY1k5GqOYOUNlQUcjDVYh1h2r%0ALWhRBHkvS0FXVMLpQZpulYfkJ6pKtshYZymUpfD6ub6IEHJDJUqDAmsdzWyO0WW2nsM0erpuoO06%0A+mEgTZFdCmx8T9cd6LoDwUe6tmeaBqxRLBcz6rqmKgrOlgtevHzJy5cvWK/WaKXY7w5snrY8PT0w%0Adhv6dpftXZ6ysKyWC5yzhJBOsPi+G+jbRMr8mcI5qrI8NcEBxWEYxbJtFFUpyXbzuma1WOIngaQ/%0APT5BUjTNTJgKdqjmAAAgAElEQVSryzPKssr8GklMbZKnUAldOIpSljHdOLJtO9rJE5TG1jUexfz2%0ADUOIPGy3OQlLU8/mLFYLmtmaYnaFK8ucUOaZRknHnKaRrh8ZR08zrynKUhSZ00Q3TDKUjhllEQIp%0AHOimR6wpKCvL9TvnrM/mvHh5watXV1y/vGC+atAmcThYTDGA7rh/fGRKO9bzM14151QzRd/3lLXF%0Ap4Fd+0CMnm7cEujoxi3tsMG6xOXVO6wvLyjdjHo2QxlDd/DyfKREpz1TyLxCJEFr8kEWasiC33tR%0An8QgyiHvA2GUYZsMI3U+0/4pnzUnPhtzOvO0ynV09LLaycrfrC0g5Hc0osRmnCKSlFVQlI66LqhL%0AR+kUs7rAEiD2FCbRFAUOhfIT1lgWlaNJaxrVcPfwxJe/vuXFq4b77R33Dz1db7h7bGmHiaBKsUMl%0Az+QDTBNRR4gTSY3YwlFQo7QsiacgsGutFE5Jct0wTPK9LZQox5WkMxauwNr8M7Nki0LhrJPlklIn%0AtebxzDKIci8eLdl5aB2iz0Mh6S8EnSBL2mH09EMgJIUxhSyWlQIt1u0pRcI4EA+CIShKi7JKRCZo%0AlE9UKrOIkJS8KfRMU2SyBcFE4qEl2QIbE9p7SiU2suN5K+oeBVFs4Sipr48DH5Kc0zFFTNL4OElP%0Arp4DcKRXf14w/XM//kUMhJQCotiyyrLAh0TftbROHvpxmJhGnxsIkXGXrsKogsLNTpwE5wrqxUw2%0AZXk6qJGNdD8OOcrP0/ctiiSJJPati+7I/BhHdIB+kIJ+HGSYlKJsOq2ShvAYD2iMbItC9Bh7ZBEZ%0Aei8bD+0cMfv8gs9cFC0H+NGadgRKw7OlTDagklhUFAW/+YPv8qMffx+tDG9ubtg8bWiqmrKsuL68%0ApC5LfufHv82//ze/R1FZDu2GuiplwupHjFFM04C2lu1hz1/85V/yt3/7c/H2DgKsXSwbtLWYkCHS%0A8bi1y5NptMieTU6sgZwoRP4c80NK3lAoRWa+ErNdIUaxDZCewb7GaCxGClqjsc4wn814+fIl7716%0Ah+32id32ia5tSdFjnUUhL6/P/sykyXDvgNKw2T5hzAV//Md/wl/92U/YP+25/fIWfOQbH32Tb33r%0Au5xfXNIdRv76p39Ls5zj6oprVzL5DSFEFouGq8s1pa14vO/Ybj3t4QCxoCgqur7FHjSbp0e+fv0V%0AqMByMefs7IyicAJInALD1PMPn7zms88+4evXr6nrgt3+gbox1LXD6orl3Ij6Sjk2mwN3n33JZ1/f%0A8Lg74Jqa2WrNbrujHzymyBJzo0AnQpwYfU8/dqTk8WHEj4Hz9QUqKh4fdlRuw/nZBVfXL+nbgf1e%0Aoje992KpKBy77Yaf/OVfoFKk61uInsVsxnbzyOPjPWGSoZA1htvXN3z55ZfstlvC6Li/25LiLd3Q%0AM/Q9s/kCVzp2+z2TD5RVTVLk4UKQLUcu5iaf4e7WUNkSq3ROYhWA3ts2S5CtQVkWGKu5f3PHxfk1%0An6+/4pe/+gU///nfZ/WeRvVbzNGHnrdrwXvx0GuTn6PMDci2HqWUpIGcVBSRQEm0jWyeYzg1wpJo%0AkBkjMWC0RH+HDKs/eppR6VnhUFi0zdFYkBtW5OvKm/+UFEUlEar7tsVPU1Y8lBhruDof8Kqm1Aes%0AdXRjTx83RBznF+ecn52zvdviuw5lDW3bMfQj87om5a2VVobSafzkGTtNNWlRYoyR4eDp2ylzexKD%0AmijK3IAEzeg9XTsydJ5hjAxjJAWNSRZjS9mCyaiSmHIKlBaF1DSC1hVFJRafsffs9p5+uCcERXuY%0AmM+XnC/hnbOS2XxJXTf4ANvNge2uZfJJpLcYNCVVaZmv5iyWC4rS0o8tbXcgqijxw8szZrsDD48b%0A6mpBPV8ze9wQrWEIIy9eXdMsGlxpcWXBNAWa2ZKYLIqK25snqmpO1VRcXK+ZppF2t6fbw5A8KYmd%0A2BQSQ+rKAkawKqAUVPOGZjZHaUs/jqS+QyU47PY8PjwA8MGHH/Lq3W9wdnYBQF2UhDKy2R1YLZcs%0AFjMZCNUF49hx6A4kBDo+dp1w5bRiOV/wox/+kN/8je/x9LTh1599zqeffiZpXhw5VhpTGOqqZjZf%0AsFwsxP6SIoecGiksgnRSroWj5drLPeaDgNWbqqauG3l2vAxclYLzVc3l+Yr5YklVlhRFyXw+p64r%0AhnHk9evXVGXFe++9SzObURYFIQQObcvT0xN3b97w9c2MxzcPdLvupOjTWpTE6/WKy6srrq+uWCwX%0AAFxfvyB4z939PdYaFoslZSn2qdubW/7vP/9zPvnsM4auZ6wHyqKkrmouz8+5vr6mqRtA+GHjOLJ5%0AeuLN7S1v0LRdS11WrFfnnF+csTpbn1SP2ggMPcYAgZNVsiiE2XO0wpEC0zRkOb/YsLWJRB0z1FYK%0AvOP5c8TjaJQoYxOi0AmKhCgslXagDUYbCiu2q2Oz4KeANpayKCisxdnnWOlpHBn7gRQDdd1wtlpx%0Atl5K3WQ05+sVQ9fhtDQbZFXbrKpZzGfMm4bSOVweCKUoG2eVmVjTKPZcSIxjz2azkSQsKw3LlKHh%0AMlcXpQMIDyXl+N3j16HyZ3O6B9RxKhY5zeZVThwjnRRtMUnSitUOlDBkJNZXGCAx+rzUimhjqKoS%0Ao0rO1mfU1YKmXuQobLFqKx1IaSQMI70f8cPAoBJaFRincWWJcUYYXUrhRouvxWZe1zUxDHjfSpx0%0AjARvRPWLwjnHrG7YPklYyTQEjLakEDFa4pJRms3T0ynVar1esVjMmM0aQhjZ70XJlZABYkZj4FzB%0AvFmwXq3ZbrcctjtuXr+mbbfMZxV1Y3EmktJEYsyNlAeVKExJaWwe/ll8UPhjuo3RKGtkSatz4EoO%0AShmmgWEYCENgCiPtCL0vQBmShzAGCu1Ynp8zm68ARd91TH3PelZztpgxc4aCQImnMGBTJEWPr3Yo%0AF1HKinUjRFCWoqxpZnMWi7WkavVdttVEJj/mBEVFWRYUVcGybFgXM2JIGbg7Ebw0YC5zSoqizpHj%0AJQphwkxTYBw9Qy/oiLEfufcDb9odm8dHnjYWPw2kmOi7Ca0TTS19ytHmWhQls/mC1Wot39sgQyGt%0ADJfnl0x9z+10d2KqHaPAdZGXuwlRDI8DwzjRt3sMSYZxRmNMRVlUmEIG8H07MCpJKrXaUMwcxi6I%0APtLUDdMoSkx7TKlSwsILKaGxuNIyqyz1fMFiscLYgqf9gXh/x7jdMYV8ZyA10DiOJ9ubcyWr1YqL%0Ay3PKcoHXlQCNj+lPSkmiai/nxjiOmN5ktlKi63t2OUlP7E2yyFteWJr1HOcqzi8WXF2fc3G5Yrlq%0AaOYlrgAfZFEX0kBZaZp5waYF62B93jBfLFita27fPFBVBT4MPDzsGKeOtj0wjj2Tl6j7fbvnSsty%0A9Wx9zWy+RGHYbluCF/h6OHREE9HWYHX+jpysY0lUHV5Yb6IkFbXmhM/LArEBHXtBOed0HpbnoUDu%0AmxMRnQcQKcoQRCtZdoo9P/eSMRF8ktpXBcqiYLVuuLw84/LijLPVnLqyRN9DGKgKzdmiYb2oKSyo%0AOEH0cp600BcjShVsdj2H3cB+23Fzc08/gHUVaRI3irIGPwbGfiD4gcobjEk4pygLgzMN1jYkFWkH%0AUcgd0QBaybJf1D15caW0qKL1M7dWa5XTuYT55f0kikBAJ7EO26wG1lkxE95aLh8dKyErT1UIYqdH%0AFhBS5zvKokIZR5FgGvz/w9x7LUlyZVmW61JlRp0HAQJAIrOqs1tkSub/f2AeeqaLdbLKSgBBnRlX%0Afsk8XDWPrO6Zek4XiQdEeCDczNTU7tln77VTKmRagIxupG07Tk2NyQylztN9kOTu0jHF76LzqTBD%0AupQmMAGkQhpFIKKI6CwD75LjNjIxRqdSiXNpi4SAnJiE/kXcCuHsoo+oyUAcXoqfYmIl/SdffxOC%0AkA8DY3wiyvThndkUSTk0x3SDRiGzEjckBb+NgdlixrKcTbGm1DR0sZxxMV9MtuSpvWHizTC1wIgY%0AX25Wox5RSjE3hqIs00CnDarv2Z32nIYaJ0a8HokyIKPE0TH2frpJtwxdjzEWrSSZtGipUU6AC5ig%0AU6POkBwQkpDaOCbbthCTU2aKjCHi9CZO7hspBTaH+dIwm8+QrudP//c/8fy8JTjH1dUVt29mrMsq%0AMTuUoHl+5p//n/9rilEFstwi1HT4EQk+HaLiy2PHf//Hn/jp457HXZ8AfypHW0MfHEMYGEJ6c1pj%0A0oU1DQcwRRQjwASV5GumlWmoxiWwZDrjnnPwqWUl2ZnPEZmIUJJ5niNFoD7ucL0ltxIRfQKqhhlV%0AWVIURbKOhpRNVSqjsOkiD1MmNvhAU0fEONCednz6aUs8V/BObOrD7//McrlksXyiyH9OIpjUlPOK%0A2WpJjIHnzZZ921HEa2Q2MGQbjuGJQEtWBrJljy/2PA8bnrsNvW2IEaQILHSFWl3xzQ9vKIsSrSSP%0AHzoePn/m4/+4J89L1usLZrOSGEbaNoFTBz/i2RJVpHU129MeFwdm64KufWT0A10c6ELHYrFgtVzQ%0AtiP7zYFxkJTFFV3d8PRlj1WWKrOo9QVaKD68f6Br/8Cn1y0hwvHk2O864iDIlSWTkpXViNOWD//y%0A3xm6jjKvuJ4t0dmcTPbkoaT7cuTnX574cP+e50+fGU4NUi7YNgOH/iltv31A10PK0/sUo5DHLjkM%0A4rnZSLzcA15iAAikGBFyTBHACeyWKn7PjAqFFBo3Jljzr374gVle8q//4x/5wx9/x+PjI13XkGc5%0A45D+baXVtIGPL1G083V4FjTThwxft0+cvw+CzIgybbfPMHQRU8zhPLdEnw7UU3FkuudMYOq07Z9E%0AXlvgQxqIIqBNithAypWPbkSbNJxwduLFMDG6kqPu/qePfHpv+bt/KHj96i1FXvD8tOPPf/7I589b%0AlBu5WC7Yuh3jMHL/+ZGLxZqry1vKoqDJam5ur8mspm8axoNC5tcIlUHrkDuDPrX46IiFIl9nXN3O%0AWFUlQ2h43D/jDg7pLDIomrrHh5x5scDFNjmhhWYQlk4kd5GK6YM95nOiTe5LF0Z85vBh4NB5/u1D%0Aw4f7X7i8vOS//fbXXN3+gKguKeZrRFAQDvTtM0NT0zQJfjlGTzkrmVd3XFysKNcFxTLHM/K0e6Lt%0AGqrlBcNuxzj+hF3OyC5XtP2GQ97y+ttXrK7XjGFEGo2yOevFmm++/Z6//NsvZPstmTME33KKRz7X%0AjtV6icwlnW456JgOvr5hvsq5vbnm5IbkaB3TQV/OLKuLS6wqCIcT7e6AqzNitsTZkaE7Ypd33H33%0AI0VecTgesblgVa3IqozbmztW8zVVUVHagrEbeXh45PlpQ+drmLe4KVZiqoK7V6+4ur5mfzzy+z/8%0Agd9drfn97/+Y2oWMRipBWaQYws31Na9fv+LVq9egNPumhZAe06mu6cdxikrpKRbmaJqO/W5HiHD3%0A+hU3V9c0bcuX+3tOdUOR5/z61Q03FyuOdUPf96yWqdK36zpqF2iVQTgPdYMUChUiru8Z93tE07KQ%0AGpdXjGqPiyPL1Yz5/BVVNWO5XHJ1dclqtZpqoROQWgwNeE+pILOKizLFgpxzZHeXbL/9jtCn5ZMS%0AkiLPU2xNlsg2VTxrlRo9Kp1hC4ldStZqztinprQyL5mXc0SZU489znsyLen9mCrFxwS0zjONkgky%0AWmqZuIUe9ARPl3FMCyNC+nxSif3xYt96EYfSZ64RyUkzuJ7RJUEgy4ukGcVUYx9UZBSeLFdkwtKL%0Ajiwz5JkCP5Cr5Pjtmz2mO3BhPNVyyXq9ZlYZTGxQo0BFS9QF364qbgvF6NKgLATkkzvKWksYR8qy%0ARAjBdn9Aa81sueBYDxyfT8Qe/DBStyeGpkcGqEqLjtAej4SugyHH+4EYRtzYEaPHGDmJTWfo8khq%0Aea8Sx2F0CBxKpLprrVM0aCKKEWNgGBV+4lV5l+7Z5XxG9IHeKGojOe63xAD3Xz5Q1y3zsuJyOefm%0AMmddVRBn9HXP2DmMVFiliS7QNi192+HdyMEITn7EDQN4R1SSYUyNltYa1hdLZGbSco2AGCWmLxLf%0ArK8QIkvXxujI+555TIvRwihUfeDQHlBKU5ZVavHzHTpGTDT0hxH6I1VVcj2rmGnJ/rCnCYlN1I/J%0ANZDnlsV8gbWWxbJiv8l4uH/g08f3rJYzitxQFTmX6xlZNqcfOrSVrJdLSqm5urji4voanRnabmB7%0APLI9HAgR8qqibntA8d27b3n37TtihJ//8hd+/ukXnh+eeNo8QdtSTveTSkrertd8++4d33zzLfP5%0APIk606J2t91wOh4p89Qau5jPkptkGHDB4fIRXWnGPhVcHI9H1qsL3kzishsdfd+jjQEBbdvRden+%0AJIWgLAuyPOPu9o7Xd7d0bcunz594enxKDuIYGfoBoWF1MWM2/XzeOaw2lMowjiOnk4NaoAfQYsXc%0AXdJeXCeu2ik59x8fH+j6hu400FyOXF1eYc2IedgTyGi7wGq5AJszW1/gkbhx5OLyDVGW7DbP/PTT%0AJ7ou8P27d1xeXWK1xjlHUVVkmaU+HTkeD5yOG4RwZJkkeIHHovIZVVQEYfHKsN3t6LuWzGZcLipm%0AVcX8ek3TnNhsnzl1B6xWzNY5wUe6rsZrRZ2V9DhyJ5C2oqxsgkifPHEGJmr2pyPvP33h33/5yKdP%0AD4QQubl5xWJ1yWK1JiCTCG1OiKiQ0iRXdnD0Y08YeuI4EkfHcbujmcTotu8Y3AAEpBLMZhU3Vze8%0A+a8LyrsaETRlqcmzgMgOxGzE64znQ8c4JrdsJLLdHRi84+buiqubNa/eXlNWlocvA90oprjNwPF0%0AZOgDWs/QOoV+FouSy8sr3nz7Hd/++D1GG5rQYZ4hV5r6OGCsQM4jx+cdmcrIsxyDQUeN8BblJZpU%0AyNGMktENuNDjoiQkiA8vxNkYCGNidhmTIfTkrhdgrSDLFcZGlHYUM43ScKr35HnGYrnidKz5/PmZ%0Apu0wcoYcL2nHZyIHVpXk7euWd98PvHnbc/tqwXI1m4oj1swWV5TzKyQF3kukyhEiS+f25yOnnz/y%0A53//iT//8sD97oAbT8RY0/QtIxJlA97X4EBFj40B1UuM08yyOXM1p4pzpDDpGhsH6uOB+nig9z5x%0AdTJLlAqpQ2o9lYkOifREMbVvOo+XPrHOho4oJV7ISRadGqsBJ5Izy5gp1ko6S5+b2ZRSmGmkTZye%0A9D1KR0ohX0o4AolOkJcZPkb6yekppcL5wHZzpB8i64sLZvM5GJXci8ERGDBipJKBLEa6xtMH0MUc%0A3c9QxQIzX6ODh9EhTUEmDC54yBVYwegdg/dJtFKJP3We28XEqtJ+TI6hMS1LNKBjcuAG3H+qxfxN%0ACEIxBoLokVJPWyYJ0uLCyDCpy4jEYMhtTjmfY4oMnZs0KGrIdIYxiq5t6fqWGEnVskpNm/mBru/A%0AR6qqmmJcyfp+HhLT4KgxRPxpxMUeVILOJfUmbfnHIR2Ogp/saCFZZaWQKCZ3QQhpsxdhDGlLJsXU%0AOiHTBXbO/wNYk+Bqg0sHIptpiiLH5pYgA6d2zx/+5z1D3SKk5Gp9QVyu6OoTOx8mYjxs7+/53b/+%0AIzbT2NygrEDp5CJx0REYEdLSDgs+3285NQO9iwiRahKDmNpBhgEXHUbpr26g8xn1a0Q1Pdb/9QU9%0Ag1Qn9VTKBKAWMUXilEq5UjGJN2eSflMfIDqWqyXL5YzlfI4bBx4fHxmGLimh3lOfTi9xugTaPWdo%0AQU3CjowjQmQEd+aKJMdYZm3Kxfcju+MJFyLVLLm8vA+wfSa+h65Nw1C+nFMsF+nPYtpsCumRJiKt%0AJ+qeru1o/ZFgkgp/7Bz3O4WtLNhI63Kij+m1KCzbzRPd4yOfH58pizk2KyiKAmMVu2OTgHjLEh81%0A4+DxcsTYFC9p6x33xy2bvuX17W0SE6LgVA/UxxOlsRipWVRXLBcrri9esV5dY80C5wxaW/aHhuPx%0AxOFQ8/njE5vnLX3Xk80NuQaDI/YNanRoaaHrKaTmenFB0438/Me/4GXk1TevuLq95nd//Fc+fDyA%0AODeoxCn+McJZ7Exy4eR4nATDczRrEl7SdlcQGREivSZMLqFEyAcRBd75JFA6j9GGt2/eUGQZP283%0AHPd73NhD8BAjY0y14tJN1+kUxxIkOLrySd0/R3jEFBnz098/O/lc7Bh8O3GzxDkp+eK4UFIByWWo%0AJpdbitmEJPpOIEspFWoM+JhYQJC2NylpI0EolEqqfnOq03WupvhInCzEIjIOgbYdE8izkdy9Mrhm%0ApD+1+H4gt4ayzDkckvuwa1seH594eHzi5mrFcrVCK9Ba0J4sbdtT7wcW8xkqaIRLA4ofPB4QlaKQ%0ABfN8TucFR3NCogneparrYFBqhtQVQ98QhCMKcDGS6DoQo0ZJm1oXZSQ6TYwOJRwqSLxzdGPaumaF%0AR+gV+fIbsmqNzpcIDzqvKIoMNxzpu4EYAoUV2CJDiDnNoBCjYlVdUiwL9PoSHwbyvCTb7tiOA3V3%0A4P64Ydvv0XPN5dsLbG7o656TqxHtwPLmAi88p77GZIogPW3bsD0J/vJ5y83dNbZQ9K7Gy5HeOuqu%0AoRk6pLdoJQgxXVcySoyu6Kwn4PEazCxn9Bm1G9nUHY+bLXYx55u2QWTJSixykZpxVMbVzQWvr19R%0AZTMymeGHQK4K8pBxPO5oxyd80IQskuc5t5cX3FzfsFoskUhWyyXXl5c8Pj4x9B3jOGIzy2Ix5/r6%0Aiuvray7XK1zghd/W9TlVkWzwRVFQVlUCm4ZA06YadmMsV9fXrC8uGceRx6cnHp+e8M7xf/zwLTfr%0ANR8/fWaz3bBcLMnznOPpSG40WglOxyN92yBCwI85wzBw2G7Y7Q/0XcfhcMAPPVfrC25vbnj95g13%0Ad3fc3NxweXmJtYb9bs9ms3mJXB9PJ/zQJ0aTVszKCqP15P7Imc8vE0fQe7ScuB4kV3ExxZWFkGgh%0AyLWl0BlhnZwszvsUM5nl7MsB6Qy5MWk7GTKKzID3dHFPnlnKPCO3JkWgpUznjuDZ73YcjyesNUQZ%0AGFydlklKpUYybTFKE71n6L62DSXmRmIr6SwtsrTW2CwjLwvaONIOPd6N7LY7Ns9bsixjXs2QQjKv%0A5kghWBcFx9UJJSTr5Yr5fE5iOA2I4JNl3ZTYyxVCiOQmmlyPqUVUTFFtyc16le6JEwjcSE1fN4xd%0Az3q2ZD1f4/w+LZZiJAweZ9IZSk3nJk9aPGU6FQ+UuaXI7bRFH+jaE03niM4iZUQogyRgpxhMeo4V%0AWgqMUok5uNsxDCNZnk8bUsnl9TVWWxod2TKyNRv2ux2nww4ZBd9/9yO//u5HVuWKXFuWsyXSJahn%0AYQqsNLghUB9r2lOLG0YeZcdzd6I51owuuUDr+jhBnSPaR4ZjQ9e1WJuifMILnIt00YFL7VwKSZUJ%0Ayrs79AQ0r9uGzXbD6binr4/MFzNu7+64urmhrEraruPp8Ynd5ilhCKRK163NGEjDtDaWqqySCGIt%0AhTFczOfMq5KHL5/JM8PQt4xdapC8vbnF6FSCMCsLVibnzevX3Lx+gzKaQ3PiYbdlvtnhYiQrC+q2%0AwxjLb3/7W371/a847A58/vCZ06GmPrUoYZC+wTVHqjzn+vqKH3/8Fb/+za+5u7tDK80w9KlxUkDO%0AwCYMZHnGcj5jsVwkWGuIIAXOBkYcDS3rVWQ2u2A+n1NVKzJrcdJRFsn1eAbfHw8H9pvEEtUio7Jz%0AVotLysWaIDRS56AzMpOnKLpMfLl+HDjWpxRpFyK9T61CGUnEp4W2b9FCsLAVy6IkXl1wOK4QPrJ7%0AfubQ9LhugAB+iHRNn+Dj/UDXNBwvLqjKAm00RVlSVEukLkBlNO3AdvPMl/sn8mKGzQoWizmRVL9u%0A8gyhBMOYGFFN12Hrmhg8clSoMsXIrvKcrCjQWvP8/EwMKRExZhaTKbJoUQcBwiMNFGWGC552ONAO%0AHmsT/4YwchoaeulpxhaRKTJdphjM8cj2sON5+8wYRi6vrliuryjKOUhL0wz0YWDsm+TgQOF9Wuo3%0AbU/dtLRtSz8M9OMwzR3JSZnllqKsyHPD5eUF7775juU3R/z8M8IrrI0IBjpX4081TW9p6oY4Clbr%0A5Kg8nmpccFxdLLm4WrFYVagsIvPEIfMuOSy9C0hhsLZEyZEYNEJYpMooipKyLIgiorVEaYEyEs/I%0A4Dxj7PFyJGhNNDHdE6NCuDQfai+IEXKhUEIRtCIEDZKpUUyehytUNBiVT3HfNDMqIylKTTFTFCUE%0AjmRlJCugaeHm+oo333zLZrPnX/8l8P7jR1wzgI9YK5iv5/zwmxXf/apivhqwxTOZrlmvbvj2x99g%0AqzUwR8gVUAIFsAAKYujh8oLV1ZL5eka1+sQff/pC7T+SZQq3a2mdB2XwMYCPyAhGKnRUWGEpZEkp%0AFhSxJOLTIqXraY8nTrsd9TgiMoMtcqSxL/NlAPRUoKBEKo5SMiBEiutnJBaxkDI5iaRCidR4yRS5%0AO3OFz7gKzvM4kxdVgIjJBehDBPnVlZWKqZILNbWZS4ghtd0KiY+Rum4ZXEwQbWXI53OiTAxJpSXa%0Ag4ge4R3OTU7MaRHihz7NS8i0RCxA6MTGxEyx6kByAMVEx0t6gkEJjZRT9E3ItIgUqZRHi/T4vIiE%0A/21Y/49ffxOCEIgX9s8YHEM/EvG4MeWl5RQrmlcVl1fXzGeLJB5FMNpS5omBEAdomiYBO8XXavdE%0AdldpJJWCYopijH2qgj7HZs4156npg6TkinOkzTOMyQ7vxgRcDZFJOUxqoo8hRU9Irpc45d2Z6kHP%0A/35qylHpIp0myzApv6lxwJJliYEUYqBrEg9jkVnefPeW25ubBDNWhugdzdhhpSazidcTAvSjYySB%0AT9VUpeDFOQY28rQ98fT4wDB0WKNRyuD9VAM9pipoyZkBJL4+j5NF72yLSBdpeHkl45QP+1pFm54/%0A/VJDnfdUNx0AACAASURBVISxOG1A5Zk7EUkWQyHJ85zV6oKr62uKoqCuT+x2Ww6HA/1UM2yMxtos%0AAfTUBHu0iizPKQtLkclUG6sNkiQmaCnRMtWi4lO1ZQKap+c/Tg1yLgR6NzJ4RxxafDe13/gxtUMp%0APW010v9HIJFCpfy9T39/v9vjB8fD5y9Thl7yanrNyqLEdSOb50eewhNFnizfeZGhrKSaFeSZpcoy%0AqsrgZM9yviDsA4Qjs3xBNl9Q2AIZFFVRwNrTnRqen55YVAteX7/i9vqGy/UaYzSLuSH//jtigNOp%0A4+npkc8f3/PwsGe73aN1xOYVyqSaUl2W6DK5Gxo30DvPqe/48vjE/fMTN9/c8ev/+lvyWc6uPfDT%0Ah3+mrw8IITg3ySHOrrF0/SRW1Dmi+ddg9fNdKn2fUh4dBdE7nPOpZteTtupIhiE1e+VZxtXVHdpY%0AHp+e2Gx27PYHDoc9UqW8dDdO/7YQX6/VSRRKgFuJ88n+LhOtjXPkgAlBIdUEvJ5cZnJ6HwiZrikl%0AVWowIIJPAGql0n1LIBDCQ0yuwuBjaqZ4+TPoh6/vFanS+ysNmFO16HQXT5nhdDELKWk6z+//uGe3%0AH7l7tUWZgkPb4knOw9GNyVJsJEZqdvsNf/rT79Hy1/z6h+/IrKZpTpiFYXT3OI7YaoUtDX3UjFph%0AYs5qXfHdD69YXmYcuy2n/kjDQLASVRhm6xxpJcdj5HDYUPghAQJF2qgSAoT0OIQKLyJaZhVapCae%0AoCRigi7aPGM5r1guK9YXM+ZljlYwdiNR9uhCUJFjiwQm1pnGFBppI71rUSOMocOEtDWryhlZllPO%0Ac8bY8Ls//AsfPn5ks9lQzQvWiyWriyXbfcFms+Xx4Zl/2v4Tp+863OjITEaVV7THgd3zns3hie3u%0AGakCRWVYXpZoCzpKpIuEdsTOStwUDxJRE32kqWtO/Ymxc1idoQuBLEZU6cgWkmhHNs0DwQxoncRk%0Ar5Kb9dDtKLscW2iy3NINLcdhz6A61EwimxwpsnToMZYgDK0LOCTlfMUrbSlmK543W54eH3h+To2I%0APii2+4ZT+5n37+8ZvWeYhtpx+kxUSmHzxNzJigJrLMZmlEVBXpb40bPfbtEmuQz2WvO827E/HSnK%0AnKCgmFcUi8TQEFYxjAPZvCTb5Ww2GzbHHX6XWgC32y273e4lWn15e8vbV9+wWq24vLri5vqa27s7%0ALi4uEt9IGYJQzOYLjNFsNhseHx/x3jNfrVmsLymKgqLI6YIhmizFldzXbZmMSRDKrCWziS0TnU9u%0Ai7pOMfSpCUgh0bnhInOU85LcWA67HX1XU2QW1/ccdhtWixmr+RxjUm37erViuVzgRsfnTx/Z7XbM%0A5wtkJtm3uxQNEpJZVbGaz8ltxtgPHHZ7mtMJpSXGGoIPDM59HR6LgvliwXy54NAcaLsO7zyfPn3h%0A44cPGGu5ubya2oIycmsZh5Hj6QQByqLAmPR76UwUU9zIZlRVhbV2gn03L/fupm1p6pqqqri5uSXL%0ALMMUAds8P7PdPrFczXn3zTdcv/2e/OmZh/vP7Pd7umFAGY22GevLK3744fsEGXY9SgqsVZSZpZol%0ARpMbe3abZ3b7E53XCJhao8AoQW41s6pgPsURJYHNdsunT59p25ZqPk/nKqG5vr6jmlUMSvDU1Pw5%0A/pntly3CCe5uX/Gb7/+OX737kUW1nNAEBYXJqabKdxEEbd1OIO6eEOBKBRo3MPbDS6zycDjwvH3i%0AeDwSvOd0OiYhS6RhUKm00CoKzXJZslgk8WI5XzJfLNL9val5en7mw8ePfPz4kf1hz7g/Us5X3CjD%0A1fVt2mzbnA8fPtD1PbPZjPXFBbWPPG52nPoj0QWU0GgUfnCM/UhwI1frS77/5luMVjx8+cT7X37i%0A86cvCAI31zfkuaHvegYswxgYB0dAEUMSx9ZLQTc4AnAxLwG4/3DP8enA5mnLv/3+T9x//MTpcEq8%0AJAGXr2+5vr7m7du3vH37lsX1JdFqxgjB6JdIuSkLZqyIMVIPNf6QIuLGWLRQxOA5HLd0dUdVJvjw%0AMAw8P95jjKEoE0rB+xGlUqGF1hIpIm3XEAlUZc449OyfN4zDiEKSa5sWu1KALRLk+dTStwNFUVCV%0AJSJIoovYLMMuctTk+Ni3nhB7iiKjLOdUVUbXnNg83ae4TGHRWtM2B4IfiGHADz1D19KeaharJZcX%0AK4qyJJ8tUHYEpWn6EReg61o+PzyhjWWMkFuL0RJvEg+rmK0Yo6TvOp53R+puIC8lZTQYVVEUJbMi%0Ap59VDF1L05xomxqiZ7GYoaY0gLcZZhJqjQAZJUPbUPsTs1mFyDL6pqOpW0bvE3suRJ73O/bbPV3b%0A4QZHWZTc3b1ivrqg7Ub2hyNt5xjcyKk5pQKe0SdhbExxqX4q8PHeTY1RE5TYaOarOev1gtms4OLi%0Agru7O0bVcjz1ZCq1SWmVMfiRumuRtLjRo9B0bar4dsOAUImNKmXyj/ghNcjhBWOfOLVKKnSWkWUW%0AKWDsB/a7LWVhqI8nxn7AZBlGWTKbM/QQHBz2R5rTgCKJPVom/qsOCSQdok/CugOhp6bYqYCHoFEq%0ALffPXoFcWYyyaW5UGqsteWEoZpailJgiEJDYPGByKBcZ337/jh9//Rv6fqSYz1n+acnzl47YLCir%0Aa7771SV/99vXzFee++c/8uX+z+zqms5pimVPfmzAO8rKUCwqhK6IUeG6mu3DAzQ7cjcQRWS+rFgs%0A5lRlRZYXFPmMMDiGEBldYpYlALPGZBnWZCirQYOTDh+gc55T23FqOpp2oPMOEUNywqiOLM+xNkMi%0AUmOYMmRKk2szvQcMlZZUKrzwg41MOBYt1dcz+zTriTODRwjiRG4IU0zcx4iMqc3ShxQtS64sMbXr%0Ahalte4ruJThowkq4xMByISD3IolA1mKNSfy/LE+CcEixNSaTRNsPRCcRXtHFA1k05GgyBCoLKGUJ%0AIbXuxr+arfCBIMYkWJ3TOueopzzPUylmHKdEhIxfZ/X/r6+/EUGI9ACEwPl0g0igrYiemgtmsxla%0AZ8znC/K8TPR/kQSLBCjsieMEyRTpRpLAhPFFsDiDnruum34vDYshBLouVaD6MW11B98nMSqNL/iY%0AKifdkGId3k9qm0g//Esby/kCCgkgFl/+HJACIc7OoMkaNIkRw9BhraGazVBWEcNAP3aE6FFaMZtX%0A3Fytub27YbVcYaxhaHuapiE4jxapfUZM14AUCQaqdERqkcTMqaZ7GAPvP554fHqawNhTNvw8CEw8%0AI631lEU9R2D+oyCUWp54eZ5hesDnhwbT8z/lpkn5Wc5Oh8lJQki1eOv1iuAH3Og4nY4URZ4EODey%0A2+3SIWxqugkTcyptGNNji1PO0vtAGGJS6oc0kAbvESGp9YKUtxUibXxHN+BjYsogSZ0kLuC8p5MO%0AFTqCT9dIaqZLLAuESLyXyf2hTfr7wqVYVNM2jH2KSREjDD0XqzV5UVIt5rT9yPFQMw5pEMr7nPXF%0AMoECx45Xb6744d2PRO3oxhP77Y55seJ6XUKZsvNGSGbljHW1xKL5EN6jEAk4GoAoGbsRKTVSSDbb%0AHZ/vH3l8fGK329MPHUJGZvOc21c3XF6uKCZxSitJc2gZB8fu2PDx0yPt4FhcXHB98wqPYHs4ILRm%0AfXnBYar1fbGQia834HMrEOdr4gwgn1QXKc412AJkQMjEmWranvqUIkjFTJEVqYq3H0aKsuTNmzfc%0AXN3y5eEzXT8ACq3Sh2ael0idbu7TffuFiwJMjT8SHb6C+0D8h3vG+fe1jZhJuJLTz/wCQEUi5SRu%0ARp3cR1JM0ZBUeUuMU022p+lcYoG8ZJ7PufGICmlDdG7oi6QGgUkimqo4kzDkYyA4xafPh9TooAyj%0Ai0hpyPMZQkJRGmSXHs+pPuHdyO31JerHX7FcroghctgdMFYyW1lmywyTVWSzjPyYWjQWqxl3P7wl%0An8PjXx7ZdCdOY48sMi6rS77JrvBjzk8/PfDzv/2cINUh4c69P1evhulDMKJVEuhVTA08aTPnkCGJ%0Ag9ZaZtVsuhdahDUEIRmJjDEQlUIXOTKzCeAdHXmRUSwqoonM1hX5YoaXkd3hhB4lRZFiLlllCDJw%0A7I6c2hMij0ijePfDd7z1np9+/oX94cSH9/dYW1GYGUokbtMwDGituXv9mqenBw6nA0FYZqt0GM1V%0ATlFplusV2giESp8BBAkGXBzpxpGu71Bjx6wwzF5XfJ+94617Q1GUZJWFLKAy6GVDkAZRwlP9hSBH%0A8tJQzUu86jkNW47dPrFHlgt8SDG8IUQGD2MQhKgm15klz+csFsmZNrjA0+MTm90R57bTgSkNTlLE%0Al6avEMIUSUqfn1mWUVYVZZmEAqkNUaTP3cymbd7+eOR0ODI2Wz5erEEkhokXkcpPW+ymYRhH2rZh%0Ac9jx+dMnmrYhxtTcJ5Xk4uqCq+srbq5fcXv1ZipYUIxRcGp7TNOl2JI0yKwgSg3KkldzFj5tWGfz%0AJTov6X2gPzYMfkRnGmREOvE1Pipkck/kOVVZTbwXh8oUWZElJosQUztpxGaWq3XJ3d0tUko+il84%0A7hXGSE79SC4tb+/eslrOESGwnM94dXfH9c010XkuZgseHh4pywozs9SuZhxS3HRezVgtF2TGMHQd%0Au+2OtqlfzkLDmHgWs/mM1XpFXhSpTj6zbDfPeO+wxrIql8yzgtlsxts3b9Nn/OCwxhBD5HisU9ua%0AlHgf6buOGCJVVVLOSkxmUwOXSS2fTdO+nA8OhyOn05GyLLm9vU1xpCy1qf30l5/4/OkDzfFIZhTK%0AKLIsZzZfUFUVDYkZNPTJ4fjtN+9YzmfUx+TudG5EK8FqsWS1XgKeIpthzAZUlu7PfpyYRpEitywX%0Acy4v1iwXC4iR+WKDVBmHwzExGRBIZVhf3bJcLZHWoh+f+NfNv/Dh3z4wnEZu//6W9ewibdK1Zrlc%0AQkjubZsblFGpyKMPYGJqowoBqyS2nJFZQ5YloHNTNzw9P7LZbGiamrZtOJ2ONE2Ld468sCyXy+nX%0AisVyzmy2YLW6YrVaUrcNXx7uWa4vWF9cUZUz/vyXf6c+1Xz69BnnI30/slytQEhub1+RZZblcs1q%0AveTUjeT5F76IL/Rdn4YcF/FuZGh7urZmcXfHP/y3f2A+L/n08QNhGPjjH/4nfzrs2T1tWS/nZFnG%0AVhcc9x27fUs5n6OMwWYZ82KFVgP7w57TqWa72/L48MDQDgz9wGG/pzt2GBRWKu7urvjVd99QVTPm%0A8zk615zaE+3QJPi6MeRlzsXsgrZt2e62HA9HXPAMcUAE6LsBHxy60Ax9cs2VZYGUkuNxT103FEWB%0AcyOHuOd0SHB5rXV6X1iDEjD2HXWd+G31MTlx62NNc2oggjFm4mGSFtMhDbBNaGhjEkaLoqAsS4wy%0ArBYrxnji1A8QFEqCNIqytCzmFUJccnV1gbWW580zbdty2Cehd7/bcXl5yU3fEcNIVc1px+RiMHnF%0A+uqG3gUe7r+wO9bEzw90LjArizQzlCWzqsAUM6wLNL2jbnvqIZD3glM7cjzm2Cx7mX9i8Ok+MPGG%0A0hIswe77PjkzyyIjL4qJYWrohg7qdO6t6yYJz0RsXtL0PX/5+T2fvzzx5f6J7W7LcnmJmtojD4cj%0AX7480HapkOHU7adCmPi11jsm5zTT+akqc7IimwQ9Q7WaMZ/PMFYDkdGnVmdEROkkjlsNwSewt/MT%0Agwtom4YQBF2fhDlrLXmeY4yhG3q8C1ht6MLIOHik0BS2ILclWiqGfuR0HCjLIhkIRk+WJfe4kgpC%0AEo3aY0PfOZA6aQbTQlTItEAMUnxtgzr/kpIgJULGKemREhNSgkGghUcqhbGCLJMYKzDao2VAS48w%0AkaIUaJt4OFkRmM0F6/WMyDdUC8XmvsEOS16/vuDdr25ZX1n29Xu2R0mIyY3+/sNnnFdIlWPUnFe3%0AP/DqjWF2UaCVwB9rjg8b+s9/gNMzuzayOwV2B4eQkbIsqcqewXf044Af01gvhURNDJ4yr8h1jtaS%0AECPdMHBqag7HI4fTaYJRgwoJtyBkYi3lmSXTmsLmlDYj15bcGHJtMNpSKahkeGkxNUonjrBMXNpz%0A2/WZ/SmV4gxYSyfTaZ6MkeCmNAzn5t9p1o9fOabRJ1bWy5+HyUzgUlV8hKnswbCYp0WFNhbrExM1%0A1cikmafvHePQE4PAeUGIcjr3Qz6LYHK8DgRs4u9GAULhtUeESdg8O56mxwLnGWtKYIjEljpP8v9/%0AX38TglD68SeXjQ8Mw4j3STwQOrVY5HmVuCGDowsdWVagjWIcRpqm4XQ6kYmMRbFMQ5hSeO/phtQS%0ANp7J4T7ZJJVS5FmeWiYmqHMMgb5PILx4Zt1IgQhyauKJRB/OaZRJ00ktH0Im+vh/rPMlCQRSTlWo%0AqTbbTxfX2YaGTFwBZRUoiCIQRETqxDMoyoKyKvHS8f7hPe8fPhJ9JIyeMCSOhowSI1QaGqeKXCFT%0A3CS1KUmEgtTIoRl8PjUhgZian76KQfGlAe08yJ8frxBfq2XPX/KvQFVx+t7kEoovz0OMSYyRWiAR%0AxJhugGmYFhADh/0B8OR5Rl03dN17+j7B9IxJiu5isZh+zh4h0sa0KHOM1S/14iIG/JhqraVwSXCK%0AMT1PSJRIr5fNEv9EGoWxFpvnRAHHNrXc9P2AazoY0uMbvCPEBCH668YS5x1+qjKUEoRW05CRnidJ%0AsnIrq9G5oZpXzGcLrMl4tlvG0VGVqYLUhxGFwhrN6dDw+cM9JhcsL2e8uXlL2za0YsArKGdlgo/5%0A1Gx3sbiEu0h0nllRoUVSoPuuhzjSdQPvf3nPL+8/0XXThic40IHZsuDm7pbrywW5kRSzEikEfed4%0A2Dzx8f6RZvRc3d5x++YN6+tLOhfY1zV5NePXf/cbfFul96yEMyz8DAz/az5PnMSgMLmD0vem9gQx%0A3Sqd97RNy9PTM89PW5RQXF5esb64wGrLfndESviHf/g/efvN25fM//X1NePQM5+XKG3pUoItVU5O%0AVfV+ioqeHW/nxoG/Zhr99ZcQAi8cPqZ7SIq+TeKQODt60r8hz8pTTB/uemr3EYKXRry+9y+P3blh%0Aut/5iY2UPqTGSZh+ae+Z3lMv7Qg+IGRAZwPd0KVDq0i5aWMseVEQPdhMsdlsaJtU99x2HV++fOLT%0Ap08sFwuKrOShfWL0DVIHhB5YXl5y9XrN4jTn08M9tWv40jwyy3J6HXFWQUgiiZY5q4tLLpdvuX31%0APev5ivf//C8M3ZAy8On2NMENHVLptH2NycorVbo/GmXABJRMjoXVcoW1NkFBlcYok5wrMiKMRJnE%0AhZKDZGxqZJ5iPNiILi1RK/rQcRpacJFje2BXKx4e73nY3tP5lnyWkVc2DRta8Pb1NxibcTzWZKak%0APvY87Z8xquD+/pHtZse7799x8/qSGD3KRObrkouLFaaAwSuyUiG1YnAJ3qmMYuxHmrFFKU3UglF4%0ATk1D6x02L5m/nmGsTdZybVgt5hR5SX2oObY18yo1AXk7sO2eMad0AMiXBlF7unHEmAvCAE2f6m1t%0ANVIOnhCgGzxt7xk92Kzk5jrH6BwpMxD39H2LNpo8L5gXFi3Te28cR9LBOzUcjeOINhYjFe3pxG7s%0A6aeq6PMhK30WpGv4Q7/jcXOPnoC0X57uyTJL27bUdYMxhqau+fT5E01dY7Ocy8sLVqsV69UFF5cX%0AVFVJVS5ZVjf4qebbh0Dd9chjQ15GkBqTFRxONUJ1eOdo+xElFWOItINjmJpCT/WJYezwPsEdnUuN%0AalpphAyoIDFBo336/DOFxfh0hujG5NYSAAbmLif2SeSrdwfaQ00nIg/3X2iOR765e42zqZnQWU9X%0Ad7THJu2+znHypgUdiVoydccTQqRrB/zoCc5hTYYsZNo++pGhH6bFEy+uxr7r6fqOsemTVV4KdIRc%0AGhZFxcVihUByiieUVAkAbhwDCudG+ralPtVIJSmLitwWzCqLNoltZpUEq2n8SD/2RNcnm76WyOgh%0ApK04UpBbSW4Urq/58PNfODk4OkHfdYnZlGW4ceBwOPLTX37hV+9+IPv+W6xJG1TnAuMY6NqRPh+R%0AUjCOEu8kaqr1Ds4RnEvbeyVxo2fo02dcWVYsF2tOq55xhLrr6foem4EXGp3N8C7S7QbaXcfx6YQ7%0ARXJdkut03+y6nrJwVFVij5z6GvoUIXIh4IwniDTM9m2DcpoyW5CZ1MqkyIh+Tm4EwzBPjXVdzeFw%0ABODycs3V1VUacI1F6yTcSm1RSjN2A33TUWQF379bYnXCIzzcP7Db79htNvyuTeJHcgWtKYv0mT0O%0AI5k2vL66JpOaw+6Im9oQlVRcLFfYyyte391ys75iNiuwCE6/+S+J7dSesEaDc+yPOzbDnqeHA58+%0AP7JYrVhdXPD6zRuub2+QVrMbdrz/8898+vyJ/W5HWzfJiTSMaKm4u73h+3ff8+rtLbNlngbgEDjU%0A+7Tgk5DZDKU088Wc2arClgbbaWgCbd3QDkm0OZ1qTqcjy2WKQM7mc+z5/Nr3uL6j8562Sy4uAGsz%0A5vNZEm+koCryxDE77PGjA2GoTyc2zxvqpqYqK17d3qZYtdC0TQM+0pxquraja9vkYtKG5XLO5fqS%0Ai9WKeVXS+wN9d8SNNc55DrsnxqHBasGiKrm6uuLm8oLNdsuXz595fn6mOR7pTjXt6cTTl89IbbGr%0AW2xeUBYWozXVfEnRtGweH3l42lC3PXmW3AeLxZzb2xsuVkt0ViFMR9/0tOPI8+Yz3en00ric5zmL%0AxYLlYkFWzkBMZ4JPH2maZnLipyXD0NTc3l1TFCXzsqCVKb3x8PDI6XRifzgwhkBWlrgQ+fTlkc9f%0AHrl/3tJ0Izar2G43bHYHvjw88/j4zOACzjt6V6O0eSmfiHFqf0WkM5MySCUwVqfHmVvyzOC9Y6gb%0A+r6BEMh1i10lEX8xX6Cko28P5+PSS4Ozm85eZxblOaoaXJgQICH9LGMqMTLGpGigSA6TsffsdiOz%0Aqk5x0aYnz4rk+hl9ElmbjqEdECR3kTIJmn2ecoVIYkVUk7sjpCRFgsV/PeO9zFUIRHRpISkEVoKW%0AAclA8AIpNUWhsKUlKwPInsGNIBsCR2y55uq2xMsVVkI+WL77bsXNq5IxnGjbPSF6itmc0Ab6YeTD%0Ah08Mg0DGgs19x/6x5/Zmz3p5S3QS2gGloRYNT/s9u2Nk8GkWN8bgRs/x0NAMPs2CCIRKjbA2K8jy%0AAqMsIqbUxbFp2R1O7I81TZ+YmkYpbJYWHMooqrKgqgpyZSmznMpm5MaQaZ2KEqQmFxHDXwlCUqX7%0A8NS6Kae5NEyw7nieT6fXJgb/siz2U/ObD0lcSVgLwbkl2PnEIg6Rv5r1v6ZomAwQx9OJMaR5XHBB%0AWaT2v8QDTa+lko7ejIgxMIYBP8DYpMhbD6gYEDbDMcPFxOqbQKLEoEBIhDLJ/aT1iwAbifgp8SSi%0AR7yUL/znktDfhCAkACHUi/AQY4qWGJVaA7IsWcbGwdE1DVIM+DFVt7dNR9+n5gA7m5HneQLIQqqL%0Anw5xIQSM0kiT0FHGWIq8wOivkajUGDZl2l3KPwaZALjRQcpiJIfJhLdKr42SqW2BySEkJmeQSKLH%0A+RvjxCcJMflKhEjtQ8YYyiplUkc3IEePyTRlOSPLTarsFQJMYPQOP3qKvOTi+oLSlsTRE8aA1anq%0AdOj7CUQ5DaVGY0wSm6SAfvR8ut+/uH1iTDfpcUwgVCHSm/ssBp3ZDP/hK55jP0za0Ff3x9f/Orsu%0AphytUkksmTZraTtLElhioB9apBTkeTZtKlyqgsyyZAWXgqurK8qy4HA4EGNkvV5xc3vNYrlIOfRx%0AJI4D9sW9lAj0cnKfKJmq7bXSDC61kJg8oyxLdGY4ti0fPn3kp19+ZnxwDH09kfmThTCKkCyGYaQf%0AOoIIDIPD+THZ8uJkSZxym+fGO6N1chAJQZZnXF/c8PbNN+w2ew6HE1ZnLBdLIskpZTLFzx9+4suH%0Ae4QOLBd/z9vX7xj6ng9PHxl04PX1a8au48P7X9jsDyggUzlKCoy0WGnwg6ep22kDPKZa082WtunY%0A73vGLjI6ECrVWRdlhpbJ1ND3A/XY8XTYcex6bu/e8uPf/xeW6wuE1ZjCQGEImWLdRTK/SO8Nca7I%0ATENVqpxWE+g8bXdiOFP+42QSmoQPkcRC7/9f6t7sx5Ikv878zMz3u99Ycq3M6upqdlOUxAE4wLzP%0A/y9ohOGQIrtZVbnFdnff3dyWeTCPyJZmoGcpgMiHRACxuLu52fmd8x1P23YcDyfOl5JIRVxtrtlu%0Ar8izEO0xxvCnf/d3LOYzyksZ4ig4EI55ETby3fjMDJoEIWuxfxUHE/L7tWISPJX6/rOL6d4ZXYe2%0Az5GJ5/f3Myw6LLSC0GgYomEmiMpT1OQlluhdWOumet7AnAhiUBKnCBHgs/+9QOX9s9vOTVwih8di%0AfU/TNYwm1CKLZ7HSGqqqQj5C3Z7pe0eSBf3w4XHPP//zv3B7fcvr29comVKfT4jYkM9ybt5ecfvu%0ALWs2mMLy9emexgenWGU0Wkp6LygvJc1lz/lk+JvfFVyv3/Hxwwf2//Yr42iR9tkRaXAu1J0q658n%0AAGHtkAIlAsdFOEccyQDtnS2I4phuGEBEZHGYe8gJAu49+EigZEwiUohEqPAUDtvXyEriI48TDqGg%0AHRrKvudhf8f+tMdiuH59zdXNGiEdX+4+kyQJNzc3/PGPf8SNgmNU8tSf+PLlC493e3Rv6frg2syy%0AlJvsFde3K1ZXOU4OtL3HoanrGudHkjTCCUfV1dixgq1gPluhTMTQVpzKihlzbm9uIFE0fUciYq4W%0AK5bbGfFMsnvco0XH1WZNFqeU/ZnhqSWPcowwyCyIis3QYUfQLkxd264L0FcbpuoeUDImTRRJnJAl%0AIfq1XCwZzUiSRKGmPVGkcsTZ0LoUxVFoV2nawGMAvAhxlmHU1HXL+XShqqvQoCmmWmYz4lNL1ZrJ%0AQhWYJAAAIABJREFU8ete1gJjQ3zy+uqKrm05nI7M53PevHvDjz/+yLt377i+viZOAiy1qQZO53Ng%0Aw02OVT0aqqZmGPXE5XEM44ifBkDn8xnvPdqMk2MgtHqMVr/EdUKttp9KCkakDA62ceyp65L5fB42%0AfhiM07S6DW4LKYkSie56Hj5/5VKWnA4HoqkRdOxGqkvF4/0DiYrI0pTq0qC7nuP+QBon9ENH33YT%0AZ3DEpAKnTQDn9gMVF4T3RFPEPY0TDB5FeJ+N48DlfGbUQxjoCAInSShUkgUH4miJvSB2AteH9tTz%0A4QhCEk0uoSiKidIUM450QqCHwKKLY4nWYtpDqJcqczsO4Z049ijhEVi6pqSpzuH5Voq2aZkXKevl%0AnOPxCM6QJxmRgOWsYLPZ4Kzl65fP/PLnv5BKxXH3Rz68e89sFvZ7SoTm1uMhRK+rqqRre+J4GrpM%0ArCApBFho6uCwOh7P5HlBnKSMxmOJ6IaWc9mRJI512RJlLaenE7/+6xdML8iTJTr2ZNGMWR4a95BQ%0ANQ0qUvRDR93UGDOi4ogsz0jThCgBYURozBo09flAcz6GRqsxtNomScx2NUcpSdfnrOdhUz+bFeR5%0AjBvD+g0O6yQybgMGoKkZ2i64M/KM1WLOzWaDHw3gqOuatqqoyzPlKQ3crcOB1WrFbD7H++CCDtMF%0Aje06VBSz3qx4fXvLerVEScHnX3/F6IFRtygPf/93f8diMUPgebj/xqdPn9g/NeyfTtw/7EiyhO12%0AS3WpQxwnijg87LnsjjSniss+8JgiGXhVm9WSV9stb7ZXXK2XiCJgCYZ2oOnq4FaZ9gNd2xKnCYNu%0AWS6XYf+oYBwHyqqkrmtOEzpgNZuRxBGv37zl3ZtXrFYrmvmMpi45n0tOxxNVVb3s/WezWRBjbm8p%0AshRccMqc2pa+dzw+PvL4+IQeNTdX1xRpwmq5JEsS7NSWVV0qzqcjTdMwDOH6Prckyp9/Jp0XpLHn%0AVJe0TUvXduz2O8rzDhCc0oTVYs6r21s2qyWLIidWkv1uT1OVWDNy8DB6SK8a4iww3Far1XROUTih%0AqNuaqmnD3l4K5osFow3ckizLsCgG4xm05nLYc364C4OiSLLebFAfPnC1WZKnMcYazm3N599+oa5D%0Ao1bXdQDovsP7McQH04wkimmbnqenJw77A6fLhW4YUEmCjBLaYWS/37PbH4mSnKZp+PrtC21vKKsO%0ArQ3WC0ar8UITxxFpGnzXvXPY3qCNwRiFTQyjGycH04zISbT2tN1I29ZB+Ox7rpaWzVpSZHPmxZxx%0ADHxRJSQymc5yziOVfCn3AI+znnEYGQbBMATx3VuH1cHFrYRD9xo3yili6Rla6JqRtq5pyoosTTHa%0AMAwjbdPStx3eeYpiRp6ukH5qXfUqlNmEA1GoRZcE/MRkE3rGZjzjNoL7HBIpSVQYLCaRQOKQ3pMl%0AMdvtjDc/rNncpETpyLl64FwOFAXMlhHzmzn5KsfKjsvunsvukbv7kpENMvYMQ02SRsyXC4TyaB0q%0A3kHT1Yb94xP9ZWD/5Yk3tx+4vXrDIsmJbpbIaEZ0qqDVeIKAUtcN53NNXfU4IkQU+LNSJMTquSE3%0ADkKKtfR6oKwaLlVD0/ahcl6FQX2e5aRFRhwrZkVBkWZkcUyRJBRxRBIpEiGIpQgYoGeDwjRwDvvN%0A0NTlCINbfBjKMrmywgA1iETGuVBHbz2jscH0Af+NIBScqf5lMPt89v1umBAv511nHUPf02sTosdp%0ASqwEkRQkkUL4GPyIs4IiiRFYhPVoF/itVkiMgMEYfBxjvcGp4NKWUYRABR1BCHAOoRTRxKASUiBc%0AEOKcfz7vTGcV/leIjIWTe7BgCYWK41AHm+TESUqa5FMWEbyXIGQApfYDTdMRRzFXt7cs8uVzW9+L%0A28VMnAAVRZNCK8myJSpSKMKk4oUf5P3LQdabKfZleTmABXeA+K7oyu+HXyFDzZ/wwfETVOiQW3S4%0AoOghccIGS5cQATKVxMRpTJREoAQxEqUgTiRRGhFFz/XuHh85ZCIolgvevn7Lj+9/ZDVfYweD7jSJ%0ATEMLhg2LGwSFPE6CfY5JIDldSs7Vf3pZjF5qhCdn0XOU5q9jPv/9h2d6KNx30ef/c1mnrwx/qqke%0AEKaqPIMgTPmfv8d2fYsn1IN671gsFrx582YCXjoOh/2Ly+L5uoIgSRIW80WYaowjGEMhAsPpOdIm%0ApziQFKG+N0mDCJRkaeDmCE/d1Zzqkm5ow+c44ESY8oeHb4L/IoIzSHdoo/HTVMM8N8YJhQyD1TA9%0Al+E+6vueUT/R1g1N1XK12pImKR9++IF3b97z48ePLGYLjucj//hP/4VFPueH/+09p8uRL7/ccf/t%0AkT/+zc+8f/WBi2mYxTNOZU91rDnvjywXc7abdZg8D5pyqDnuL2HyKyOSJKPIMpbzOXXZ0ZcWMyUn%0AvXcYpxndiPWW9lJxPJzY784M2rK62rJ+dcP69pb5cokTEBcJkRuxMejGEHXpS+xLCPEiqqipXjQc%0ACL8zhF7Ejb/6hOBOC4JkRBTFrDdblFBhcp3PAkj6fdjg/e7H36H7ltevX7NeLwniI6RJTD/0HC9d%0AaLiSwX0YbNHfI2IvNavyWTAM3ztJ4lBzqWR44iMLUYhS2ul5sc68rB3O2al1LMTSzBgYJc/RMyGC%0ALCUAOYndCPHCL0qSNETcZISZ1jZrzSSQMcUTvkO4/bTJiVJF17WhgUM4nA+W+r5vsW4kigVxLJnN%0AAjukbwzHp5bPnx/4+u2eq81tAJvHCnwNrkePFcNYQpaTLxMKXUAWMQoYZYT2knPdc/94pNzVnHea%0AvhJsige6S0s/6mDB9e7lPpDq2XYbRLcQzeMlYiqlfGmyipNg6U6iGO8dTV2hZU8SJ0BoWhiGIQjK%0AanLqdRrZg0gEQ9/R2oakSBicBuMYbYfzI8SQzmLEmLG5WnN9e42IJPcP9yR5RtO3HM9H0ixjMAek%0AEqzXax7u9jRtgx40VV0Ha3YauHd9PwS20RSf0rajKDJm8yJcGxt4LUmeEs8KfAwmCs9bvkl49eNt%0AmH5/vvBw3uHkiEoFr29fkc5iLk9ntO/wo0U4iR47Ds2OodakUcxis6A9h/YJLwIDaLd/5Olxh9YW%0AJRSr5ZrVakWeZOH9FlvmeQEusKacDYDTznjyQlHkObPFPESnpsn85Xyh6/vQXJSlbFYr7MbxlGSc%0As4QoSciynKZuuX+856k80/Q1eF4iIUVRhAhOHLNar7m9vWW1XqOUYrVaIaV8celGUYSKImCgazvU%0AxOIL7wATgL3PIOg0CVPwKA5OUWDoe47G4AE99GhtSFNBMUvJsowkUuBjsAZrLaMecNbQdz1aazbr%0ADVmahrfd8yYdh/NhcFNfSva7HafTCSklV1cbsjRnu72m73t2uxOb9RVJnHI6l7RdHdrL8owkCSJx%0AlmZE1uFGgx1GRmsZnEUPmnEYkEIwnxVsVyvW6xVxkZNGinNpqKoL5/0T/aiRkWQ+n7PN5jBFchZp%0Ail+vyJKY+nzi/uGRh4cH/PR9syxje33Fen3Fdr0Ebzmez3R9RXd3oW9PqEhOjpslxWwW4jQC8jTC%0AGkvflNTnkaqqqaoqxNvnM1aLgj/+/BNVecWbn/+W1ip2Xz/RVWcWWcK8mDFUJY8P9/zL//OPNJcT%0Ap9/9ng8/vOfd+7es5gv6wXA5najKchLiYLEMrXGBexSHg0XXcTmVIeZoDM47smJBMV+g4ozZYoP2%0AMV2n+XZ/5G53Yf9tx+7LI/tDRZIseP/hirfvPlIUS1QUnFFd3/Dl21fatqZqyhDrz2I2mzWb7Ya8%0AyFCRIEsUTd2yezrQ1A1ahyhLFClub27YLmYs5jmzLDSb1XXF4emOpq4ZhgGpFEWekeQLFivPZj5n%0Ania0eUJV1TyUF86XM015wYw9sYTNIrgKlQo8rrKs+Prbr+ySlOVqRd+FCvVn7s5ivuDNh4/87uN7%0AinxGVZacT0fOpyP73RNGd6zXS378+APrN7dsrlZcbxas5jP+nNzx26evlLsdx9OJ3WOIwp1OJ+bz%0AWXgGDke6tqavSoa6RGUF86uUzbwgcpbd3VfyVcS7d++oqpqmMXR9TVmGKvG+HzifTlhraeoLP3z4%0AgdvbW6QSIC1tV3K5nOi6Fus0h0NYi8dR8+H9W662a+azHDtqDvsdVVlOz7SmazvapqLvW+JIsVgs%0AkMKDtzRVxaVs6buGNFZEIqatSz799gveGl6/eoUUkr5rqMojbVMzao2zI33b0lQlkYRZkbO53dAP%0AHW0VgPH9MDDqDonDGMv5fODrZxiHLjC/ZgW3N9foIYi7TVUhPVghuNj7wIaJIpbrJctJnDZGY4xh%0A0Brhg1Nh0ENgasYxi8WCrg9g5qYNEdz5LKdpO/qu4eQMWRKTpTH9Ys44ao7HI0PXMeoeKWA2yxnH%0Aka6t2T/twDrSLEPInEvZcj6VDJNLcdADXVVhHGjjOBwPlJeKYiHwlJzOJXU34H0Y7jsvQlNbLomT%0AAJB3Nuz99Kjp+j7sGXQQ/xEOpRzGapAw6I6yLBH4wMBbQ3I1Q70O75euDQzUPMsopkFA3w4IEQUH%0AP2LCPwzUdY0XKaMfAy9mNIAgi1OUUDRVgxlr6kuFM6FV1tngWDsfT8RxzDCMIbXSDgzdgPAB4bCY%0Ar3HG4gaHG4FJYHg2Erwce8M/SB/SI2IS/KNpX5oqSTI5XFSYCqIEFGnMzdWGn358z6t3C7Q70v3l%0AgbY7cylB6xIlXxHNc4plThxruu6Ob9+e6PSGV+9eMZundDbjcDb0vQ4/RxSRxB6fgDAjbXlEnyt8%0A1xLpgZvtDfHVSDKPmW9mtEbRHC2HU8njwxPnc413iihOAUkkItIoI0mK4MDyHj1qxi7wgqq2pe4H%0ABuvC+TyKSabkTjbtw/M4JlGKREpiKZB4pA2uF5zHSzsJOyFd46UMKRsm9AKTof+vHDJO2Oe5ZKib%0An4Qf91diz3N753ToexlaPwt7AXXBy3D7uyAUzgCj9TgZBtt1VaGEJ09SIjWJf9bhrSESkMhQRiW8%0AwxqNGFocMI49VkicApIwXJIiI7ThRVO0zT9PvIM4NA26pZe4wFMJgST+fwqg/ruP/zkEIcK0OBys%0AfKjYnM2Y5fOpijVCDxrvPWmSIlU8xUBGsjgwDZaLFVgRFgspXmponXMh5xlFOBPYP7PZDCFEqKbs%0Aw+Yv/AzfI06RCNYrY0Mm0DobDmFCBl6NC4BZoSRSBXHHEwQhMcVmlAyOEO+YKvOY8qRhMxgnMfks%0AJ0njAKiNJWn2nK8cGd3AYGyowo0V2nSM9EGgkBYfe9JFQrpa4IYJhO0FyqtpkfUoFSzMURziZHhH%0A0wXYl/fBLhkicMFaKSYhKPyo32/w57/NsyAS/i+AtaVQL9fx2RXzHJkSUxhQysk5Q3hYQgwsCWDS%0APCdSisNxTzEr+I//4T/w+s1r6rrm06dP7HY7Pnx4z9///f/J27dviSJFXdcArNZrbm6uWK2WYVLs%0APYwjauiD5f4ZouVDRtT7cIhIshQvIEoiLJ7H/Y793Ynfvnzi2+MDnQ4NFwqJw4ILDRNeqqAQe3BT%0AHW4UB+uuGAHHlF2VeBs2At46HBYpgoIbWqKGMGmSmq7p0W3PaX/k9uY2bHiTAp1qhIG+6ikPNcZp%0Azk8nlq82zG9X7L7uuByPnHZnnIV0lbPMV0RSch4PfP3ylUt5AS+ZzRdc34Sa1TTNGYaR8jLgehfE%0AK2nRNghCeMPxsOfTb595fKp5/eo1m80KS1CsF1FEnCV4CaMZ8EISJQmxSV4O+CFCNZU+Tgd/58IU%0A4nlRDsKGm4QaNx30LFEUniclFcv5AikDm8ia8NK2o2Uxn7OYLzCD5vHxibZr0X0/RQmDiDoMPVbE%0ACKleIlph8Xx2CIX4ox51aBwUIYIRhMUgRj3zsYp5QpEmjNbgfTiQaq0ZtX4Rn5WSrNdrJB6jVBBa%0AnZnsqP7leXoG2Ab3hQ1umrCahJZCoZBCYUOujgBqn+ownyOWSEQUxGuXSLxvGcaOYQwV7s4bvDM4%0Ar8kyxWZ5xWq55nKu6Ns72q7n69dvXK2viWTGzdUVm+uc65stUljuH75hIkU1WnrTUx8q4iwjm68Y%0ARoG1JWZUxNEcScL+bsfnyxeGuidVwQlljA/3RhwRA9YyiczBWTllZ4Hn6s/w7KhJnBt6TdlWXM4X%0ABILtastiuWTUlmaCUno8g26xymJ4xWw9px5KaGF9vSbJ48AJs5pO1/S6JcljsllEvkiJ0lCprceB%0Az58/8RQ/UV1ado8nhtYyWywYB0lezOhbPR32xgD71wPdY8Voa9JZxOu318xWBWjHfLVksZiBFMRp%0AApEIf8ehwVuPkYZ0kbK5XXP1ekPf94gHx6U5UVYXrDMs13NevbklQlAday6XM5nISGVG33XUVcNm%0AGQ6mphvRemDoGw77I+W5pi4bulaTJjlvXr3h55/+QKZihLJYPaK7jvpyoa4r6qakLCtiaXi9nXN9%0AdY13t2Htco66KjkfjxzPJ07nM5fzhcViSV7MsN5xvd3y5u071psNdVkxn+Xs/69HmsuZ+XzBLJ+z%0AmM/ZbrcURQFC8PbNG7ZXV5zPZx4eHigvF86HPb/J8By9ffuWm5sbiiQn9TFaa5qm4Xw+cT5f6Ps+%0A1JzPZywWSzbbDdvNljRSzLKYvqk47g6cz2dO5xN9PzCbxVxfb7i+ug68GSHAjgxtOwlBA2VZ0rUt%0Aq8WKosiDILJakaQxUjh63XPuG3anjk+fPqG1Zr3eYL1DGxscrfMlh8OeLw9P1MPA5XSkupyx3rHI%0AM7I0pShyrq+uWIkCKzq6pg37HBPEqa7pcDbEbi6bDT/99JG8yNF6QDclY1vTtm1wZ7mRJivo04J6%0ANufm+ia0wglD31w4XUp++/U3Tpfz5FSGJIm4vr3l/fsPIa5sBoa+oqwbmurC5fDAbJazWCzZZ1mI%0AjiwW5HkWXGN1zW63o+ta2rajaWqEEKxWK7bbK9arGTdXa169f8Ph0jKLYKzO6FnOfLPk/c0W01Y0%0AdcXTl8+MZcnh/huH+x94/eoVSirK8zk0zRlLnMaMOsfbNWkUE0fRS5vY8Xikmlq+EIooqcgXS25e%0Av+Xq5jVO5ZzrO54+3XEsL1THEl2OlFWNSud8/P2PvHr3ES9imqZnNs/pB839/T2j7tGmZxhaVAN2%0A7JB+RPk1WZbitKG6HNg/3tE0zRSNFkgFsYR5kZKlYc13pqc6H7i7+8b5fMK5wN7Q8xlp2oGGJoso%0A8hxpNeXxkf1+T1MHDhFmZDtLKWZzVqsV8/mcYdB8+faVT58+UZcHdHsBGZx9XeWD++5mw4e3t7x/%0Ac0PXtvzy8JnT4RjYFtLihaNvK758+RVnWn73ux9Zb5a8e/sKPSYYCypSnE9n9ocdX377laFr2KzX%0ANE3FbrcjSxNeX20Q21UQFtII0zWUY88QJWzOC/pmydi16K6mrS5Ul1Nw24wj49AxjpqHuy9ILG4c%0ASJOUtqkxfYd3I1kSUaRzmnPFUDecDwd+/ctfUCLEkuuypKtrvLOkcUwkBNKHFqvqfGb3eE/fNi9t%0AfW1dMvaaLIm4Wt8gheDpacfu6R6jO+zYs1wsqC4X9NCilKPIY7yPiISjbVv6rubx7gtle2T0hr7r%0AGI0BD7M8IZJL+i7UUz8+3PHt2xfW6y2L+TzwDK1B9z1NExzySZahnWT0jsHD2Df0s4IkiV++Xjg7%0A7ckdum85Hw9EUlIvZlPktGMYBlLhmC9nKCUoy5Guqfn25RNdW7JczKf9hyGJFC4OaYS8yBn6nktZ%0AhtZWrZFS4sjotcWYEalUaA1E0PUDVdNSNx11HUSoYeixDvQIg3ZESQ5MYr6zCBniX33fYkZL33eB%0A5ekMQki8AYVEj5q6aeiGFidC02dVB0HIO4e6iXg7FszzOVmac3LhTLJYLLjarqnKmnEIsStnw77C%0AWEPT1MRngadAxR5BiDUtF6tpf+x5uNuz3weHutWWJAKlBH03cNgfJsZqaC12xk0NeWrCBEiMCw7l%0A54GC98Hd45x4tnzj8ahJFAqxksAlSqKQ6ogciOdBoCQ0w4qJyyPldM4YqeuSw/6Bb19/41IWLJYZ%0AWZ6y3t6guzOjbUhnhqFvGLREiC1xUoRBVFOHYplYoaMBZy0RiizJ8M4wVBX1qefJDZj6iZtkRbSK%0AWW2XlB3UX3fcPQRxvW8dHoVSkjjOghs5zUmSDKRiNOH5aKuKph2o2xE9GpwP5/4szciSNOyPo5g0%0ADm2bEaC8D3Xrz5EoIaeCJnBCYsXkGHUeL0RInoipu3hSQp7Ps88iUBCSAkeQCf2gpPzexvU85Z3O%0ALIrAxHVMe3IE7lnhmwwlUvpp6Byucd/3XC4XrBlZzgtmeTY1Gk8DYhzRlBpCTLE2P8LY4o3GAV0a%0A4SOFnM+QWFScgQw/+eTKwFmB9v4FUfPs5nYInPAvZ57/0cf/FIKQ936K3ViGUZPEKXGUkuYFAoX0%0AkqYOkYUsjV9q5ObFAjWPiOKYvh9QSIq8oNf9y8G/KAoWU/Xk0HcM3fDiTrDTQW4cwwKnZIiHOOeI%0AZRxap4wNiqGdhB6Cah3iDn4CLAcbc3griZebSUTTftO47zeVcC/U/LxIKeZ5aJdSAuNGBjPQj6HW%0APIpDK5bH0usOF2t85Ki6kq8PX4mSmPlszvbNloSUumzw2pLHOcLLybUQqimFDFEUgZ+Ueo/WGq0H%0AvJMolUyH32AZcc79FT9oOkz/lVoKIYLjvQjVd9PvLJ9BwnxvAkEIYhm4OM5YrBBEScxyMWO7CpyI%0ANMv49//+33GpKg7HI9ZZbm9v+Yd/+Ae22w0//viBjx9/x83N9TSV73iusI8S9QINE1ISOY/oOsZh%0AeGmce/6dnAsb9jhLGcaBZKrsbIeeoe8DY+TwhHUuuFQIf7fw9AdRSBLypZbQTpNEwdJpjcbjSVRw%0AONiJc2An4eh8GcizGVIoqrqib3piGeNsAJk541Ay4uPHD+R5Tt1WJGnEYXegrztGO7JvGh52e9Qi%0Api4r4qmVxYyaT1VLe67ZbBYMQ09V1nR1x2q9IZvac169esVyteZ4PlG1Ld8+l2GTIULkwvoAGWx0%0Az/5SUbUjSXlBpQe2MqXte6q2I/aO+WpBJguasQMcSZSGNfB5ov5igxWhcc8R+F1ShtYXGdrZhFIh%0A2hP6AIIg6R3eC+IkJUsLnLGUQ0XbDEghSSJF19TYUfPty2e8cBit6buGOE2QgNEalUaTvYbJjute%0AAPzPZXkqUjgVnhcAb014YUwCorEWZ2OcSV9g5tYanAntWZGIUHGo6TXaBGfg9FLEC5yQiGh6WSBJ%0AZHBgpHmo2a6rOrRrtBojx7CZFBF5UoSY2WT2FFO0Ko7jkNd2jq5tEUkA/HZ9hOhCTbwxFqkcUjry%0AIgm8iOtXYYp9abgcOnZPT/zyb7/y7t2P5KmnUDG32y0+TTj1AxZHMSugyOiedpRly9zFWBNhxgg/%0ARsQiRbmErurpLi121HSuRQhBkmRE07QtUSGuJqc2NjG5J1/eu39t450W0NPhyL/9+hfu7+4QQvA3%0Af/gjf/jDH8JG1I5I79BGs3t6oBlbohSs1FyaC3ER8cOPb3j3wzu00Xzdf+LXL3/mz3/+VxCWH3//%0AkfVmRZzGDLojTmMOhz1V2bKcb4njiN4Z6qrmcDjSNDVZmpMVOW3fYG1oazxedpzLJ7Y3C7Y3Sxai%0ACPeFf15zPD4Exhm9o9NtEN9jiYig6Ro+ff6N8/nC/nDgGRp8/3DP/f09xbSRTuKE+9M9uy9PLPMV%0AH99+5N2b1zRly+dff+F68wopNafjPd++fuOwO1OXDUMzkGdzTNuijGV485rNZot1lvPugU+//huP%0Auweq+jIVFGjuV3N+//ufscYwWyyxztM1LY+7J758+RpYIZcLHsGsmPP23Vv++Kc/MS8KhA8RLOEd%0AmYrAOIa6pfXgB00iFMqFZyHygkLFnAZNuT+w3x8Y+p6mbZBCsvvhB/7wN3/gze0bElnQ1g3H44HH%0AhwceHh5CLAzI0pT1ZsO/+9u/ZZYGi7mwA2154P7LF+7u7zifToEpoTzn7Rp+/gOZDO5S03ZUxwNP%0AT0/sn3ZcLhectaRZyqyY8er1K9Lf/0yRXqGdob1caOqWw8ORL1++Mp/PSWYzzt++8bDf8/vf/55i%0AteLpcub+eORQXtg9PTH0LWkakyYJeMt8PsPFMWmh8LrkfDozdA1KKrI4IsEw6B5tDRfb802FqCLe%0A4nDkWcrqdkO/zDidT0Eo6g2V6VHSMpoFownRmKf9nro+sloWxEnG4XTkeDrR9U1ov5LvETKUWdTV%0A8aWpcTYrEMLz+PSAMYa3b9/y9u1brLUcjjvu7r9irSWOY4TwdH1H2zU0bc27d2958+Ytwgz4vmSe%0ACIoE5il8fH3NDzdbFqni65cvDP2AHRo+/fm/sv/2hR/e/8DrV69D3bKzCDx26Hm4P+OdZTVfILMM%0AbICQO+vJ05zlck02m3MuGx4fD/RGEBcrtIXTpeb+cUdZVZwOFaYPzszNZkGx3uBkjPYQZynaWR6e%0AnjgdjySxJFIwjGOApdclahxIhSXbbujrgdPxQHk5I6VktV7h8ZxOR+7uPtM0F0bdstluOB4PnE8H%0AjBlYLubhegrP5XLmuNthNj2ZslxfXyN0hxw7Yqd5tZmx+PgGhODp6TG06bYgMsWrzZJl/pFNEfP4%0AFIYjBsGgDbprSSNHJEe6+sTuQTAMPZKB1TJjMV+wXiQIHJfyzP39V87Hb9Tlnuubq0nY2rLZrFDK%0As1nPGXXNn/9yT3mp2G5mODeSZRk/vL3lh3fvyJIksC+zDD2ERtO2rvnXf/6/+XT/C4v5AqUUpu+I%0AvQ/tQ4sFbDYBtlyWPH79ymW/D3tXIV4aAWOlAu5hu2WWF9R1xT/90z/x+fNnFvN5cJcIQZI9g6TD%0A8Kjve+7v7znsD1xOZ9I0BQjumjSeWJWSYr7g6mqOYACv2e/vOB4mxzMhphhFEQJBJFIi5dARMv/A%0AAAAgAElEQVR6YPf4FXcI63wURSRxQpKmpGlMkca0SlGWVXBga8Pd5y+kacpmsw3uB6U4910YWlqH%0Azd3LPtp0mmZs0XEcQP5AjJ0akD3Se0xXcTlYxrYInBLC4a4+nzg1F4piRpbE4f3cVtz3Dfs4YhgG%0AlFK8fv2GuqlDQ1uWhvZVHQYgQ9cHB3U8BxlYd8ZY6qrlcg5A8a4fqOsGEEG0Nrw4OIWKiZOUOInQ%0AY48ZR4wJw8RR25dmY+cJ0O/JUT6akWHocXbECxuQGqOm7zuEgF53KLlmu7nizes3LJYp+6dveGNI%0AkgXz+Yy2abHWEMfRJNR6nDYMbUcTS+JYUMxTIpVQZIoiiVitN1zOLZ9+uePx8ZG204xj2NM6O9I1%0AHefzmbzIWSzWwb0zNcM+X7NBa8xgMNriB4+wgshFeBf2tm5yl0fuO88GxHMLOpEUwUVuAw5ERDI0%0AdamYWILXlup84fFOoU3C4M5458jThCyNGMeepjoSSyhPO+r6iPMNWR4Tp5K2b+h3mvJS4l2oYw+t%0AthZBGJA6H+DjduzpdElFgxseuagV8XbF0CvuHo/8+ZfPfPpS0rShcU6PIUabzQriJCZJUiIVIxBo%0AM9LpgapvqbuWXgvGCcL8nAxKk5QkjkijmCyOiYUMghAe6Sy8NGXZqYBGTM3Piuexr5zGzuKZ2PJd%0AbAhf44LT1047UK/klP4JZ1hUuC7yv8m5THtVgiHE2mc8g8PbgDR4dsQ773A+uOC11lzKoDeoyYEW%0AR0HMM0KAsUgcqZQhQSMEz6BB50PkVZdntJDEWFI18Vgn15ufGEJOg2FEqAgVx3jxnKoKA4rnapr/%0A0cf/FIKQEEGRCxuLhCTNQq28hbZvuZwueOtJkmKqLZ8s6FFGFMVYY2iqBjvawAmSYVGWMjSHzOdz%0A8iKnbzuONhD+nXMIBHmeh9ztZC913qGiCGVDi5OQgSOCl3hnpnyimw6PnlhGxKnC+wCrdvipDQVU%0AFNQ6L+UEug5uBWMMZjSMdgTpSPMEFUlcbxiHgdEMpDIiKwrSNMYajTFDiEcQRKx+jLl/+EoiI1bz%0AJT+9/ylwU7RHEaoRvfNkSYZ8rtjznrZtqMpg1X1u7LLewQQGjaMYIdT3A/30EVxDwQnknA1wZXwY%0A9Xvx4gB6FtXEFN0JQOUA2tXDQJomLNM5zlkiKVkuZrx7/45ZUZDNCpbtmuvrLbevbvi7v/s7/vSn%0AP/Hq1SuUEjRNMwl9KkQZpphRaH0LcFOkRFmH7Prp3poeLu8Cs4bvzhSposkKO4kCITGKlAInBBaH%0AEB4lnx8qG/4uUqJihZxcbWbUAbg6RZ0iKbDjSCwlxXoZhEc9AsE+KYUkjZPg5BoNeVZgsLRDQ9u2%0A/PM//hMeR55nLNZLzuczZVO9ZEOrU0P5FBqjFrOC5WKORDKOhvpSUWRpaGoqZgx9cMy8evWK3/30%0AE9vra/RoEEowX8wZ2n/k8fHCaJla6WJUDMV8TpTErLcJt69fkeczZBxhnGPQmmwxexEPYxWh7YB6%0AXpC/Q3aCBuonsc4L0igNNH5tXuJZSgV3nfRBAEU8k/EleIvRwe2Fc0QquNySKNhq26rEjCHHLLwl%0AjaOXelkpY4wPz7lSQYv3Xkz3LzC9wAP0empkmhyCUqlngT+8JiyMfYiWGDPBnqUkUWFz6IWbbOR9%0AqOlOQsVslMRh8mUMYmKjpXGozoyJkJHApg7he8bRoHWolM6zUDHaaz3xV0Ls03tB1w1obcJzZR2R%0ACC0VaaJwLgkvuUzR9Uvihyjwbl5ds12vsYPl3ft35PGJthr49dOvQMTbmxrGhPV8weL6mqyp8cWM%0A4uqKb4cznfYkzRBYRMyYp1tOUcswCZXSwDzNkXlGPRrKuqStO/JiRlHMERGBT+YUcZoE5xQWFSUB%0ALK9UgOFPQrSxjqeHB/7tn/+F3dOONEtQLrA6bm9vSLOEKInQQ8vT0x3784HRNrzr3qIyReISHr59%0AZTEv+PjjB2p9pKor7u7ucIxks4TlsqBYzDkcd9R1Q1U2mNGBi5ili2Ajtx5jDafziTxZUMwLRDoS%0AE6HH0EaTpKGF6ny+YNzAMLaMbuRSJjjvWC5XzBYrtNZUVU3b9ngBq9WCy6Vi/3SgqirsGNoihRM0%0Adcuf/+tfaE8tKQntpeXh0wOf//IZtKD/m5Y//fy3XI4Xnh6eSP4U1ua2P3E63tE1HVmckRQRwllM%0AV3H/5ReG5kx1dYV1ht3ukdPTN6rznr5vkTJMQNu65dvXrxhr2VxtEUJOgtWepmmZ5TMiFdEPPXhP%0AU9XcfftG1/eA5HK5cDqdKOKMn97+8AJAdtbRnipsO4QYV9XxsPmG9w7fWyIncEhmUUbTNnz79TNo%0Aw/ihY5HPaNuW4/FIeTrhh5ZMhmvD6DCtYvftE4wdRV4w6IHTfk9XHhC6pYjCRs07h217Dvf3iDFU%0AI2utOZ9P1McDuq7JpCTJ87Butx3npx2fkTTnwN07HfccDifa0ZPMcmbrFSoLjXdN05DsdyzmC7RU%0AnM6X8O7Bo4ocmWWoNMbbkc47vh52mPHCghZjPamE5SJHOI8TnkKmjKMAbzncf0UIT5LEvH77mvdv%0AbsjShMPxCLajrgMnyfqeuj5QN0fatmfQGusc2+sFb968Dc7h2JJmirptuXv4RFkfkCpi6Hu6YXIV%0ALlYvLBfrDeWl5HDY0XZhb9E0gX2TJGGNWS7nIWrSdRgzst/vMGbk8PRIeS7xQ82Pb675/U8fuFkV%0AxHHEIv2Zt1drjscTp+OJw25HU544PChuVktevX0bpvrG0GvNvtbUZcmnX39DxVGI59qwZ1ssZuTF%0AjHy+IM0XOJlgvODhYUfTj9w/7rh7fKLreoyVzK6u+OH9OzarwAz6dP/AejVjtczo25rd7oAzJkRI%0AvGNVFCySiKGraE9H9s5w/PoFNybBiRdH5HnOajEnikK84XQ+U56P/Mt/7ZjPZ0Bwii7n88CGmpoS%0AhXfUrqI+PvFVN1z2DyE+6xxvrpbM56GW3nmP7SoYWnRXUe4HxNiS5TnvbjZsFhlaD9R6ZDDji1Nc%0Aonm8/0RT7gOTM5ZkqSSJHXGRo6QHBpo6p21LzucnmuaA9YLV9ncMxjCahkHXyMixXGYIocgySZaE%0ABr2PH95xtVkRR+EYlSQJtpA4Nwc0p+rCqTrSzOfMZrMQ95ycsrGKkEqRKYXte9q25dKE+yyOY9I0%0A7GmYUgTZ5BwOjr6K0/HIqDWz2Ywkjl/2o89tYVJJiiI4Ivq+xxgzHd4EcRSYH3Zs6XtIYthsFhgz%0AYm1L2weQfDaxTZ4NHVHkSJIALB7MgDeSOE6JFSjpkThiFeywaZKwmId107uSvm3Rg8eZkawoWC0X%0ACIJLYjabMyoXcAoEYcRNXBwhReBvxhMUeSrJMX1Dqzt0XaIiSRyF91JbX6hPR0YzhkO/t5N71760%0ACiulqOuJt2RtiH5OexjvXWjyHEeMMBgrp2SA51JeuFxKBudI0pRtnAR+GZJz2WCdIE4yRJTgUfhp%0A7RIqw9kB81wS8BwXkhIVR5N4E7is4DBGh725CC7y58RDFClmxYz1akua5qjpGl9fXbGYF4yjpa4q%0AurZBzgK3UcmwTx76gShRDENCkkVgYT6bcbW9Zbnass/PPLwJIOyq3CGF5+3bNe8/3LBchxa7ru1I%0A02IatluMHjFac4pOpJnBW5AoEjHFmC2ADUNzKXHPLNqpDSoISxBNopLAI0PLEMIKpI+IZIoUIRo0%0A9oauGVCXHu1rsjjj3Zt3IEd021OdS9KkYOgHxqHHuYGqaeiMQcUJs+UanMDp4BgW0qGkIMtgWRQs%0A84yhailFz9D0dP1IHA2Up4Gqqhla+O2XE1+/HTmdYdTBYR9FEZEKnNY0TsmSjDhSWGtouo5LVdI0%0AbYjb2XA2TeKEPE1J0yR8xjF5nJJFEUoGuDJ/hUFRUoYInXMB1G092gQnWyTVd4PG9OFf/pliYN69%0ABKh8ONSG9Ip8Hr6GM8TLeQbxYogI5/vgQLLeh4IIJVA+RMrcOKEecMFJhEePI3Vtg5gbKZRcEKnw%0AnNokDc+wMUQTfiZAoUPrqBKQYhl0h64knQdvRmRWEEUpzhvsMGDFiBMSIje5n8QEwbbfea3/KwhC%0AUoWDpLGeIi/I0pxBj7RdqIQ8Hs5s1ltmszhcKKmIZHC0WGMZ+hGjLVVZYoxhMQ+NAuM4MvQ94ziy%0AXC5pm4bz8fTS+hOr8KKRUtK2oQrXmHDQcmNYfJ45Od67UD3vQ20cwmPsSOwkSZxjnEdYjxIeFU/K%0AvfREkSBK41DVGYeoW9sEWLLtB9JBUegU4wQey2yWgUhAhmrVvg/54M12jY1byl7jhUAKz+m0RxjP%0Ah7c/8PPHn5ilc4QVKCKsNkihKGYz3F81GF0uJXdfQxuEnyCQZjQTEHKKyQgZoIR/FaFjOgD76YX8%0AHXr77CCaGr4mJVUgphenJI1DU1xVXnDWkGQJQx8y2N4Ztuslt7e3nOuGn39+x3/8+//Ax48fXjYN%0AINA6CDzP1+T5xn4WoYSI8EoFhJQPtY8qUkSTmuMmq6GKFGmaoOII78YwgbGWYRww1oRNSZqibWgP%0AE8IHWK93iIlJJCQIFerMnfB4qcIkTQjiSJFGMUM3YEfDLMuYLRYkSUoSF2AFTd2QRjFGG9q2DW40%0A5yiylM1yyX53YH84MOQ5l/ISJiJKkc9Sej0yDoYkzjBC4kZQPuLN61u22yVZFgUeDG5qzdM4Z5kv%0A5rx+/ZpsloMUFMsCbQZ++fNnjseSUQc3jPUB+OidJYoVt7c3/PGPf8L5lK53IDxZmrJaLjHe4Ixl%0AUczQJkbV0Uv064VFNcHin8WhKIoYtWaYFinUtCg/Ny6IwJuRUYDgSqGCGOQtsQSVxDjrpoYNxeXU%0AoKaabCUJwqrRwao7cbykksQqLLR4j7FTfBAQuHBgs9/Nb+JZ0JziTbGQKKEQqGlqEBxH0odpZHCC%0AhJd/Gk1QNx/chd45nA1VZ0pFJCoOnACtw+8sw/1CHJhX1jiEE6RRzKzIUTKA0q3z2NGgR4Medcha%0ARwqve4TwaNdjXM84dngxEmeSWCmsHkmTlPVyTZYFG/F2uwmQfHfhdKo5lSd+ep+xWW5YzZbc3rxC%0A5gVqsSC/uuFwaVnlS67WC+pqwGoJTcwlqymVY5FlrK8WZCJCRR6dvuZ0ObA/nGn7AW270ByEQ/iI%0AbhTggpCo4pRYRVin6eoOLQSLeYH1lrqsGKqaVEWsijldXfPLv/4r1eXEarNExRIzRePM2HM+Hlhf%0AzdkUG7qm4j//p298+u1X/vf/4x/oZPdSua2N5Xw88e3bHavtmuNpz923O6z1bNfXoRbXNHTDQESG%0AUArrA6h5GAaW2wBuF4NnbmbI2BOn4YDc9RVehuek7xRJlnJ1c81svuBSXmjaAT1WOA+xTIl8TNk0%0AWA3Kq1AvGydgPU/3O04PR9BQ7i5IK9H9SLkr+c/Vf6E61uRxjh0Nl+rALM9QscH6FikNV9srYpLg%0AhIgicANteeShr2mmqI4dB+ZZxDxfkM8zoiihqw29Hnh4eKDtO4RQXKYY1Ww+5/bVGiHCu7cbBpqm%0A5f7hgcfdnjhJsCZMzRdFxu1mi1QSMxq6rqMfhjAM0SO/Pf7CQ37H2zfvWM5nxEIxDD1RFL+IP/Wp%0AYqfuqJMQGavr4ApcFznpdoX3oSEszTK6tub+t4oojidORI8YNdt5QbRZhcm5FfT9wFA2PHWaPM8B%0AT9f1KAtXqzX5xKcZp0KKYRh4+PqNy/7wEqdo6xoxX3G1fcXy/6XuPZtsS84rvSfN9seVu7YdMCRA%0AMjgjjoKh//8HFCEpODMChg10o8015Y7bNp0+vHnqghOK0VeqEBcR3bfLnbP3zsz1rvWs7ZaybqAR%0AVsfzNHH2ER8DT/OMVrDZruXZZDW6qTCqYZ4nPhz29E8n3tiZzeaK7uqaNzc3TMPAcf/MPEsUtiwK%0Aos9rVKpoS8O2reiHnueHjy9skxClgjnOTtg6pyPOBbrViqtbWR/2xyNJBbbXHVF5np+feXr+RIhy%0AMGu6jqv2GmsNyzzn5jHhcTw9PvHx40fh9FQVu90uD98MTVOz3W7wPtD3Z/q+58PHjxTB0x8OTKcT%0Ab29vef/6Bj+dwVnWdYG+3VKqSGNg05Qc9kfKsqSrDatGOAkzHmsKFrVmfzzy8dO/Epyjbhuurq/Z%0A7a7lHp0mjv1EzA2kx8OZXz7/K8d+4v5xz+eHZ+ZlZnP7mt27t+zevaVrKs6HZ355euA4Htmea5IT%0AWPeqXtOVlrAMdFVLZdccYqA/7TmOE/vjnrq7oVttpQmnqtFKAN83N+I0fHj4zOm453jY0606Nps1%0A1pTEFJjnGQXstju6suLw62eW04GH056yrlit11RdR5h7nuczMQRWpaa4EzeNcwt+PLMkR1XV7Loa%0A1dVcG4hWItvTNDEMMzEktPYoLawUcX1HvNdMfsGHic2mpm7Ix4mE1QYXR3HMKgcq8Or1Na9f7ygu%0Aw42ioG0rmlqjlCcmxTJPnHuP1oqi0lzfrqnakmGSibfyQZw0RoC7bhG4dIyRShtSUWBiwiNTdZtk%0Aq2BiQiXPMs3MTjhibddS2EIcQTGwOFDBU1Wy/7wAoLuuywMdn93llqJUaBNZr2RQl/CgoKzExRwD%0AlKUEuuu6pus6mqoSt8PimKaCtivl3FBUmKohxcA0zS9oBBBn7CqX3qQUKWwBytC2GVBuLZvNmk0W%0AYV0csFYTQqTv+9xCqnGZHwQyjJynGZsUixPXiRsnpigHQpPbBpuuzuKPA5VeIufGaJq2xWRBw+aC%0AndPp9MJ69F6iof154DA8MrsovKKqYnEOHwK2KNhdXbHZ7sBYDqcBH6Ef58yO1LgQcc5jy5oCzWmc%0A836wwBheHLWYS0uloqoqQnB4L06Ni5tDGjErrBXXiXOe86knBGlYff36DXVl6PsTblnQQGktxlbM%0A1ZwPyYl5cSwusMwe7xybds37929Yra/xXvH27WseH585nUeUTvzDP/wt775+w7T0zPMobWnTJPw9%0AtxBiYFxm4unIKhkKU9BYI1HjYMRxjpwhjDYkq1FeGqJJwqdTL/+DFD1WdyirSQRUsghMRvbVha1p%0Am47gTuz3e5YwEFOgn2VtX+W2yH5/EpdXDPTzgEuKaxcoTEVbROqiZFQFSs+wTDRry2+/vePN3TXn%0A/YGnq4rDw4mnTyPKLKjCMi+Wz4/PfPx84ngSMchnZEldNlTNiqooJfKV3aPLMnM8n3g+nFnmiRQV%0AStk8UKhp6oqqLKSIoSipCnk+GCXoBELMz1aD1Qpy25fKZ1A3O+FVWog245MvEanEl7Ps5XLLH5cT%0Aa0rI99Hp5Qz7pZLm5Rgs4qUy6BzfjCafHZLKQlNuH4vxhcukkoifp/6MtRprFOu2lbbzpuHS8q1I%0A2DxMVymQUBRG0xqYkyeMJ4bgScHRJjCtAiwuyJMyWUsM0n4ZAZ+kFTPmiOn/18e/C0GIlJgWx+ID%0AjdLEmDge9hxPZ6w2bLY7ttsrqkLs8xor8ZIciwo+4BaBFBf5QXZx/AzDwOFwoK5rqZ6dZm5vbymr%0A8mXy5Jyj7/uXRoKkEn4JuMnnFiAnlG9ko6+NwGijh5gC3i9oo2ibElsYlBHXjdWKqi7QlUbbAhKM%0A04SPI9oEiRmFmX7YUzYVxmqqsqBpZbNwHo7M80Tb7fjq6/c4Tmzmirgknu73+GlGdYl5FGiVbQ1W%0ASaPVbrsRm57S4uioakiwTAv7wwHnfZ7c5vhGntJrLbGdC9Ppy0Ukm4eUs68Xa5xY0QQSqzJxK120%0A16RySjNRlSWxbVkmqQW2RmGLkroqIQS6uuYf/+k/8+rNOzabFWVZMI6XWJjOk430Eve7LLQC2f0i%0AECVEQS6rmkhgCeGLGKRNbs4Rd0H08nnOyaZ/XmaWZZJNVvSEGLA6oVQAgtiFC0NSSuraUVRlQV1V%0A0uzT9xgSpEBdFbh5JiwzzW5DWRZSA15WeLsw9meW2eHmhadpJrjAzfU1Tb3m9uYKrSL9OHI6n1jc%0AItOtLMQVVlT0MZxzZK1mu97y+vYOY+B4PDDOA6tuxdt3b/HBoQzsT3tWKtB0LT45Fi+bMGNgdjP7%0Aw4HVpuF02vPw8IBzC9c312w2W8ZRhB6VoK0rVIxs2g5lGmY3SaOTNszjLBO4IA4wccqIkBJzlt8o%0ARVc3L0Dx4D3kaJ+1hqo2FKW41cqiAoyA2Y4nlsWjC0tdaAiL1HLiMMrnqzAzaogiHFc2139KlDHF%0AHPcLvFwzMYpjLGZLkCLmKQ5YY9BGk4LkxGtr0WUhjQQxN18piWVqpfBRUsneywF4drNsvOqaorDi%0AXEqgU8IifK2klIDwCotBapTLsmCzann3ZkNV1/TDyMPDI6fziYjARENmGEmmOmQWlCKgIATcMDEP%0AE92qRcXMI0LWyKou2OzW2KLi+vaKm9sVt9fXtO2asiiprPx0eE+pLLWuaJsNu7ZhODn2v54odSng%0A89dv+e03X3O33WFLGMsjSXn2x54//ekHvv/XH3h6PFIEWObA4fxEYSoaVeOipalLlIF+6lExceN3%0A+CjR2k23Qm8MNzc3JBL9NHA87nF+QpeKbtNx9+qGaBzNumaz7Wi7mjR5zuczv374mY+ff+Hm/S3P%0A94/gEtvVlt3mirZqKY2lshWr1ZqhH1FKCTzXG3493TOcHvETrFYrhvPC0/4Ze7XBGIleDLOwD8pa%0Ayg9QnsWNFEZaWaKPDOcJhcWamle3b2jaNW5x1EUDDnCKtICtKq53V6zbtUDhHw88fHzg8eM9aUms%0AqzWlrViv1oQl8uHDRzbNhq5tcHHA1CW7246bVxuOj2fKChpTEGzCJGl3JHnG88jpuGcYTigDVVNQ%0A1TWrTU0IFucMGEOInscniVppLUKBKUqcD5SVQedDmy4WcC5bvx1K61wGUWG1AbS0o5CLHJIIplVR%0AEpbA4flAaUuasqYuaoqyYNNt6OpW6t7HieV8kGmd9xQK6tLQlJYIWK2pSgvByhqFtDwFN6NToCyF%0A19M0FXjNqEvGaZD712Wx9iLO5sOeG2eqWkoaCm2EVxWlelop2Kw3zE2DLgt0WWKaOteNiynboRhn%0ATyhLIrCfZ+LgsBqa0aIQobgoChqiMET0Kcc1FNe7LX4auf/0K9PQc73bUhSGopCIcAgzx/0z+8MT%0AT0+fpV2ThCkrlM3PNgvKqgyqDYzzwOH0xLGXA01VV1R1we5qQ4gB5z1Lbo5SRGbnmRb/IvLPs0Ob%0Agqppcd5nPoEmpBzHTgpb1FS1QZsCnxTudCa4mbE/4t1MW5eksOBmh8sb7dPhiFtm1uuGsjRs1y1l%0AWbHqapZllJiu90RAGU3Im2djDF23ou1WJHQG+S4sPuBQnIaJjw/P7A89k49MswgwzjnGZeHpfMT/%0AFCkLg58HlrGnUIldV3O1atg2ZY4/KZQ2zOOEj560eEySifDbq1fQbqCQmE3Sitl7YTYAISVsVdKp%0ALUopbP75Z+cplSJz0llcQKXIbtMJxsA7IpFl6iE6bFG8rJdVVYpznYJUC3i9rEqssYSUBA1QFQSj%0A8bOnqg11vYakMtsiZgZMhVGaxU24MOPDjMcTlVwDXdvIcDaVWBcp7ZrNRlrSCiNTek0ihZgHKAkX%0AZnFC6JSFQmmXtLagCIliSSgjv0PbtJRVSUq8FDD4ELCqoCpqXCnONmsMRVnmogk5uDltBFBclpkT%0AKugISQfIPrYsSxFFjHkpYbjsGWX/KoKQrWQIbHKDoc738AUroVBcX12z6lqqXHiQoiAXpjxwDiGg%0ATEVKhvO55+np+aUhVxtLKLPY2jS8f/ee83nAO09VVRhTyOejWG937LZrCiMQ9WmWSHlMgjAIITBO%0A8rr4y/fNMevFLSzzwrQsjOPEMA6sVytubm5eGgAvH9L4KhB+rXV26gTmWc5M5/OZ0/HE4Sjiwjwv%0ARNXI3tnK+SsGQUas2pb379/xzbe/4TxM/Pjzr/gE+nASoQoZHmuticFnp34eFup8diDTRpXKnJMk%0Absd4GTaLE0TlmNylNn6eHafDmdPxDBS5Pv4S2ysoC0vbNmy3W5SyjKO8PoufcYuU8cyFJTiHr3zW%0ApRLzPNL3PbawfP3NG5q25f1X7zCFggWKspD/zk3MyyR7qqYCZTD5NS3LkrKo0FFcVeIqN+AlZSFN%0AYtm1keQeyheeNForg9JWBkQqiXEiJlKUZlarC3TSBA9xEb7SMB9YQk9VWw6PzxASD/d7np+esfXC%0Azas71t0tKMvTwwGrS7569TWvdlf04wP96ROryrDpSlatwdJQl6+43l1RFB95fjowB8uwlHx+mPj1%0Aw8LDE0yzCCVlUdLWHU3b0rQt2irhEHnPMI5M08TsF2nFU4qiEMGsKi1VKc6gsrAURmOVZFKKnNJR%0AyVPk9/2L7UCGySkPcF/+LknxSlIxoyq/GAgujFvBf8ieWYDUcm9c0gNJvsX/8KG+RA9z7OzfnktF%0AcLUXc0J2pSmlwUiz8DhPHE4nlFJ0jTgOTUZBSHIps3+t/DMxYqLDekEspBBY8qnbBo8qG9AiMIcQ%0AiDoQjSXm84jP0OuXM/r/5OPfhSB0IXlXlUTAZufo+wG3OLrNiqura3a7HYUqpW4+Ry+01kQv+b3g%0APcFHqZrLHyk3iF0e2JeIyiUbqLR+AVUO4yiRo5x2ccFLhW/y+HRpj9IgvCYi0NYNxijZtBBo25rt%0Aek3VVIQk0GlbGVIh0bHg5eKsg9S+WmMxFpQOtLUlkojJo1VJ3VRo0zEViqYRK12pG3a7mrpo+Fh9%0A4uHjI5UxPH9+4C9/+oHd3/9H1pst5+OAwUoDwTSyzNJGk1LidDzw+PiQxa+cWzUahZEHbnY3/I8w%0AafkjjBXUxU2R7TIvF5r6Kz0136TKMC8zw/nEatXR1CWltZSFZbNecXN9jSIxjgNlUdC0DYmU7boh%0Ac4pkgrEsy8t7eRGnUhKRDi6xNqiy84CgCCFJvC3lRjSvUMuMiR5bijOt73v2z8/S9PqVagcAACAA%0ASURBVDCc8U4EPm0N1uYLAjkwGGMIKQrQnSTOEyLJe9ZNS1NXjMNIComurtl0a5L3fLr/BatXXF/d%0AUiiDbVY0VzUpJJ4eHrn/9MBwPuWMfMHN9RXd0mKPlv3hwDj2LH4RJd2WLEFRFY1gq5bI/umAUTLN%0AGsazTPt20jpmS0PXdUzLiD96luhw0eGizy5MzTh6TqeexTlOp56Pn/ak4F7s2t45ghsZz2exVwZP%0AV5UolXDDmUIXrG6vmPqRc28Ftp0n9yKEaHzwnE5nlCJvhAzBB4ZxxDmJClWVxZYKrSOlSXS1xZgC%0AHT3LIAye9WrFzdWKprLMq5Kw1MwmARGls4sLjbaWbt1hCiv8r/wgD1m9v4CmnXN4lzFzuRXs0pBm%0ACysuuhkCkaoqMNYSgpOcuPcoBU1RgNK4YaYoNHVXU9eWGFsB7JWF1BEvCzbKdWOUWHQjoAuNNQW+%0AUIRoAUd0A3e37/n2u98wu4U//OGP/PKrTLPGeWbxZzaNXPNLCCRd4isIOIKKHJuGqig5H8883D+y%0A6hZpihoHjNXcvroiBsXd7Q3rXUW729Jt1iQFx9OR6Xyk8x43TRz3z7jFcH3VEBeJ/GkUTVNzdb3m%0A9dsr3r1+Rd0azkUNBt67xOv317z75g0//PgLv/zyifsPj4wLKJ2Y3Igi0XUNtioo6ooCRbvqSCpR%0AVRVfvf8aW1q2u50c4p8iyii21xtu39yyuV7zsH9EHaVa/tAfWN2uuLrdMaeJ4c9n7h8+MfqR5/2e%0AaZxZtSu6csX15obr2x1t3VAWFU/Pz5C0VG8fZz7f3zOPkav1Lbev7vhl+sjj8yObryt0kPhtP4pD%0ArW06bq9fgQ6c+wN4mMPC4h3DMDOcZta7Lat2TV0L02LYnzmfB9wcIBiMKqmKlnW7QbeKdb2h1CVh%0ACrh+RgURFq9XV7jRk1xAW03VljjlWN2suH19R9u1/PynX4kTsGjm3hFn2UTHIC2OMcnnFpWh7irK%0AyhKTw0fhb1TAmOu2STLNarsVEaQaeFpkDStK2m4N2kj7GFKra43B2hKjJd+ukeGB0RZXOMpSDoBS%0A4bwwDCMvwPRFhJLNZscwjCxTT1Fk2GN2ptZ1jbU2W60jxi2UWfgFYY2UhX1hCRZ5/TMKqqIgBYmu%0A6sytujQNVk0t0zrnqZtaWiuB1rRfnl9Io1cwGq8So5uZ+8RpmDmcezwi8E6zEyCEhqnvmYYerSKl%0AVZA8hTVcXV3zbluxKQqSNozTwtPzgTev7theX3F1vmGsKrp1xzLLwcOWBp8i53Hg2Pcs3qNLiVrY%0AusUUpTzLCkOb7eraWlyKHIceFzxFXVJUFclYbFm+7HnmxaG1oSprQpAWRO/FzamKgq6q6VLC+csh%0A2BCVAJPLtuPq7i6DjifKzw2YB+anhWWeUWhubm5oanFjCHy1pG1bxuzQTkDRtaw3a9p2JaKFkbVj%0AnBfGOWJtjy3K3F4o/JfTqacfRhYfMLaAomSZF6n+nSeSshRVQZ037tM88fHzRz6liCahgsdNIzo6%0A7nYbzLdfcb1+LQdgnShUyxJkcLFZ7whNi4qBd2/fEts1g4+4eWIcB7m/nDgZqqYWvpzSApoNLrOs%0AtLxf1gIpx94KGlPgvDQFXppUbWGoa2HOlUVJ3TagxIGKAmMLOaCS23WXhVEFhuAyy62kazJHc3aE%0AIA6VbiWxhePxyLk/0rS1xJuzUHl9s2O12nAcEqfzwNCfWKYZmxl4bVNTF8KUGceeaRLXxOUwfCl3%0AmZeZEDVVa7E0WGtou5btZkubp+QxxS8tmlnwe2m9NTpHy63EOlLi7JxwH+clD8ls5hJKU+iLIGSN%0A8DCV7LmNMRLHUaBNQVkpysa/CBaXA+UXzqgINbvdjrapX5xIpIR3TirLQ5AJvKoIUSKz9/eCpqir%0ACmMNwQt3tKpqjLVMo7hmy/wzyXPN0LZrtpuWTZPQBoZh4nQ6A7IeJhLjlO89rSnzM9iHQD/0TOP8%0AEtt8Phy4e/Wa3/yH3wqA2Xxp9JU25S/FGfI+OfrTmcfHRz5++sjnT595fDxwPh9xzlOvbpkdPO8f%0AORwOL/yh29tb/uY//I6/+4d/4PPDI0tItOs1RfnA4TQwL4GQoIga7yM+eVrbviQKpDRDHEDhpXFW%0ADvQgA7ekxIZhzOVPkRtZA/154HzqsUaiN8kGJhUYh55lnolBgjtKDpsE53GzI0THUBfi3AyOuZ44%0Ano9Ms+PDp1/Zn55p2oqr62+p2oZ21TDM5yzOSNnMtMy4sFBUBevNmroOeC/rWFVJ2QyTIqYgzhKT%0AG7BiIE/PyREUOWNcmDdJBnghBYyWoX1MkcUnSq1BWVSCeZwxVWTVtCTVEvyREBQ6wnA8MZ1HjseB%0AZVowa8vtm7esu1sePx55eHhk02159+YVxarjsA+o+UhtEnGZ6U8nvI8UVU1h1zSHiU9PZ57PiU+P%0AEz/9PPLrJzifRWAsbUlZiZgvLW8FLkjZxbjIcLsfR1wIRCU8rroqqKqSuq5oajEIVIW43wutMUph%0AtRGgtIXC6Mzi5OVcdmFsapMZTv+Ge8u/yYtdrn+53+UgG/PXubSKvXzuC5dWvbiQUhLR8nJtXuSV%0AL+YbMUqgFCpGliwoCP4iEn2iHyfhDslDiNIWKKMpqhK3OPnaKmVEhGgUOgYKHM55PBN+XgjOUzqP%0A7Tyq6lC2EjZ5kqilGJbSi2B2aff9n338uxCEUkyURU3d1BhlGIcZZSw3N2tur+/ourXAeNG45IhZ%0AXVRRJh4XC7qICP5lIS3L8gVKV5YykTDqi3gRY2Se538TFUtkQrhSaKNyzlMeWFpJVOjibFRKFF6j%0AZMG6ut5xd3clvJuhJ8aIMYmFCZ8XhLJMGFUyO0eMoFSkLBSrVU3KbhVFfmAkiZEc9wf+vCy8e7fj%0A7e0brnY33K2u+cH+yDQsmJD4/MuvHN9+zdu7dzjrSFERg9RfXxbaaZo4n04M/fCy2H5ZCE2ekIgK%0AqdQXgUUWx5A5OvI7Zw3vi+L4ojxmov4lq6iAXE2/altM3hwv0VNeX9HUAhBbJlGPx3HCWiUigv5S%0Ae59SfLH7XhbgC0MoEb/8vEpBkahMRdIGXYAm4VyUNqHgmNyMNZrVZkVaIk9PTzw83LPfP7GMMypG%0AqqahKEtQi0RwrDClXPAo5FChlMZHj8Zwe30lU4bF8c279wynXqrH3cLzw16cLiFwfj5KPehqxW61%0Alshj39M3Jcs08Xn8QFGWNG2DNpqmqUisOJ57lNbc3d2gbM3Tvsfomhil7er+Xjggm20rE1qtOZ1O%0AXJU7mtWadtUQdeQ0HOjnHl0YVKFyTbNhdpHgoWvXjKsJxUecT/T9QH/u6U8LTw+PlLbn+faOtiyI%0A8yQPuWEgJIvtVpQmUhVRAHAmYNSCyfZlTaSyAoGrC9A64pKn0J6onDyzQ2LqZxY/Yo1lGVcUtmLo%0AJ/rTkaooWbfXrFcVxERtoSlF0ExRJi0ocfkYayhtwmTu0OVa1kSikg2f2B8k5inrgNzfOt/fRgW0%0A+DfRRmG1R6dISh6dJohOpnOzQxlDoQNNVbPeCJsMJZPEcZ5ksqcc09AzhSBZZyMP6ZAiIfKS9xW3%0A3sxhv8LNOwCm6ZnD/oNsVFNkns4UIRCCTLyVgagSQQvoPS6e6CLjeeTp4ZmhX9jvD4Tg2ay23L26%0AxVrLer2lWIHtWkxTMYWZh/0Dx2liFwLT6DgfnjnsJ6Y+0p8WzqcDttJUbU0qFp6Hz9jTzEqVLLFH%0AF5rCVOxedZTr33Dz7oY3P3/ipz/9yodf74lesX840J8GxmXEqoK6Ldl0a169fcNmIwyWMgqnZ3u9%0AoV4adK2p25p337zn27/5htV1xx++/yOfjh/59dPPzL8s6Fbz27/9jq++eY+pC8bhzPnQ4wbPfJro%0AizPT1YTBcLXeURRWIpMBlsXLQXKWqG5wEbSmamQKP4WB83iEBMPpzDj17DZr7u7u+O6777BWsX9+%0A4vPnj4zLSPCJeRmZR09SltuioS4qkoH9tOd8GPPiX6CS5nTsWSbHuum42u749rvvWLcb3LAw7HsK%0AZWlsw3Se8NPCbnXN7mqNbgLr2x3fff1brm5e0XR/5OmXZ6aTwxYzfvDCLPMRU1m6bSdCuUkUtTQf%0AjvMJ0DTlmqIwtGFNu9kAirbtqKoK5z3DKBGMsqmpM0NhcctLJMw5n6tYpUjOKC3ClTbYIlKnL87T%0AVWYraWMIIeJCIkwLZeHpupbVZkdqa0yc0ErhgpNDmhHO1OJEWNLGSHSrLCE7ES+ckCIfWl3Iwhhy%0AWNdWOBlai4MRLWUHpBwpVYrD4QBKsdluSSoRlSIGz2qzplx1uJgICYZ54eHpmY8PD8whoasKlDiD%0AE5FxOAvLQgVKI6yI3WZF0dbs7m55s6qZQ+D58Z5//ekXgtK8eXXHm69+w9ifxN1ExBjhFWy3G9p1%0ASyosuq6ou0bcCFWNMuKUmhd5T9zixDmpZfLuI7lEwzBPM4sTr05CmgGtzRXR0YibMsqgrCisNIJa%0AabCKIVBkp7VRivVmw93dHZvtlhCCRNGenvjhX/5PHj985Pr2jn/65/+N9WaDd14m6GWO0Q8Dnz/f%0A8/z0hLUFV9dXdF1HXcs6vMwTn+8fiB8eOPQ9HDTDNLH4h5d9ZLfa8OrNG0DhYgJTUJ1OVNOMrTvq%0Adk1EMU8zs7YstiAFceakGKAwNIXh26/e8Z/+8e/52998S1dZSgI6ePaPn5n7E7Ut6I8HToc9m+sb%0Atu/eM7jI/lmq2Od5oqpK1puNxN6NxIhF+PEvQwet86Ek2/qLBOu8L/WX4oIkfMO6aWjbVgZCXQdG%0Ay8+uQFkrQHCVSN6zLI7TfGbwM6TM52g6tDa50VOi2Rcx5un5ifP5SAzSiuncgjGa65sdm+2Ofo4c%0Ajz2n44Gx7yEk6qpk1a1YtcLs2T8/czgexA1UldJEFyOH44Hj6cQcHBUldSwx1tK0DdvNhtVq9RJP%0AuuwXgxOuzKUhVsSLS/RcRIPDPDPMsxyMsov8IvagRBQqSotwA2P+5+LFLSQuKYs2kcTIi8M8711T%0AiJC8OHdj4nwemWeXGZHyfS4FEzG/nzEtuGCISVNWDdpIFMYYjVt83v9ntqC1L+J2jCk712aWo2N2%0AZ9hWlIVhHGfm7Gb0IYhw68Sd56aJSRtsIW76w+HAtPgXJ5BCCUvtsJc4vvkSn5EhrrxmOnNNZZ+f%0AqJqW12/esbu6ZZnlORpTYpgVP//yif58ZpoW5tnRrTtWqzVt16IQd+2bt28o90cWHwlJoyfxM8Qk%0AoHMfAroQTmmKKV+TUt5BEDwAKkrRSD7cymA4nzesEXFQaaZp5nA4sj8c0Loh+B5jHOMYGPujOLhm%0Az37/jNElw3CWdWqZ0F5RNpWIqckzzwMPD5/wQfP54TM+erZX1+yubsStNw84twjgGsFQJCLKKlab%0AFUqV4ug6O7zLTbnG4JW0XZssCEUd8QLVEy5O/LeCkEbOmkaJQcBHjzFKWDWZdypxwoXDYaCsZ6pW%0AsV2v0WpAHWa8dwyns9wPLrFdr1i/u6K7vkLFknH2PD+dcOfIyrasVxbjFdtqhY4jjx+fOTzvsWVN%0Au7KkVHCaSvZjwc+fJr7/5cxPvzie93KdtXVFU3RUZU1RSkOaVuD9zDCeOA9SNDC7hZTAFgKbbpqK%0AJnODmrqgKgsKLaiPQmmsUlilZA+hhBtqlPBblRGHPS/MJWmm0+qCfVBfxKB81r0cSXU+95KxEKSE%0Ayo7/y0lWZVjYxcUGcj5JSpN0QqlLWVQ+C+czsWAvDCafW310EC9cHxnQOO/QhcEUJU1VU1ci7Mak%0A8Isj5OvgolWYFKmiIwWHcxGPDLF9SFRRUSSNqjXamjzYTvgk3z/lVjSlI/+/cAihlNiUtVCzjbV0%0Aq47test6I9EnLacdfEgkn1Am4WPAz04eWi6itEGrhMtOEqkFlIe3NibHi4Rjkkgs88w8zy+2S22M%0AiChBNu+qMKB8figlYcfoJNEMJc1i2srUsygUKnn6054QXd4U1FR1hVczPjq0tqw3K2xZMU0L4zCB%0Akqr5EBaqqqTr1sJcCB6CQTXVF9V8WfD9SLnTXN++Yv/hkSGOvL69YzpP/PSnH7ld3VAUFc553Oxx%0AXvhB43Dm0+fPfPjwM6fTIf/O5Is9tz3lvKVsXdSLSyKE7Azir5xCOeeY8vsnf8tlRZWvk2v8lFKY%0AbIfrmpbCGLbrNb/57ju+eveWq6sr6qri7u6O7XbDPI9fbLhK5chYjrddvjF/JVSRF+S8wI4hMI8y%0A6TQkgndSaznPQKIsDGVV4qOTlqKHew77PX5xFEaYUHVdS/14CEQV0IWVjaR3mMLSrVYYU3A6HUVs%0AiDKR2HRrXl1fs/7mW8a+5/HhERM90+iEERIU7796w+9/93uauub+0ycsUGjFx48f8S6gCByPz4zz%0ASNKGpm3ZXW3RVqMreY2bssGHmcUvuGUmeLBW0bQFdW1JWjFMI6Y3qFJR1IairVjCwjKfKeqSsjKs%0At1va9pnleEBry3Z9hTWax/t7Pn9+4OH+gTe3e4gFU39mCj3f/7f/Rv/0yF+airIUmLFOiof0gRi+%0ATI8vNlmtNTYv4FJZmieIShO8MHF8bvMjQVlbyQGHxHg+YUyBnx3jOFFur1g1JXEZ+emnvzD0J87n%0AHrfMEiuMAYiZJ1Rw2D9drhb+emLwYvEks45erMt8iT6mLw45HRU6mQwol/hb8B4XvEDZL1OGGLi5%0Au2G3/Y7b22u0NXz6+JG//PQXPnz4yDD0ND5RQK7GlOlDULIxCkEahFwMKK04nT9QN57bu1ekeOB8%0A/sDz8xP9MDIdj9TDzLxM9OMkllGtSNZQ1jWPhyMf/vJAs6oxWPwieXmlEmVdcvP6mrIo0caSyolT%0AnPmwv2eOE4dxz2kc8U8we43RETfPPD99pu89SXl2dxvayhDMws/Pf+J5ttz6Dbs3LW3RsiRPP86k%0AZPjq2zt+//e/Y//U88P3P/Hn73/mD//yR+Z54jyfwCnO5wPWGlzycuCPgfM0UFHTAkVXs6muaVYN%0A9a5lVp6u0Pz27/+Gh+GJEz3704FfHj/S3q25vbul3a0ougrtS1Z2Tx/PnPc9n3/5zG6zYrvq8Cni%0AJ4/BUBhFTJrd7oqu2fHw+cDj04l5DhR1RUqB43CCkFiWCaWgW6+4ub3h1e2dMKuS4nw8Y01BSInD%0A6cQ0zQyHkaGYqRrNvARSlI0DgDGWBDw9P3M+n2jKiq/ev+fdqzd897ffse22LP3C0k+Mh57PHz4R%0Alpo3r1+z3qwZyxNLqRhSYFSRSSVmlUhVSburSTVEn/CLo0wttrAkHC4s2FJT1IbOr+lPEb/UlKVM%0AjzdaNkXkGLGJkaLu8CFgiuLFqRNCoOh70vHIfDrj3EJXVZiyFKHU2pdyA8gbMiM8hHka6fuByxhh%0AniYm79HOs1utKW1LcoNs/haHcu5F/Nd1R2EL1usVXbfCFhbvHNM0sThHWZasV2vKSqIlbphJsxfX%0AQVVS1Q3WZJB9flaFkONTMWDrGh8cm52Isim3sbx5+xa12TC7wLgsPB6OPB4HYoRpdhLdrgvGxWUo%0Aq0zJydNuY6XR6O7uFa/ffsX1umH2C4NP7J+eeDxP1GtHUdRU25Ld9RXv3r2msBLxqduKuq25GqWO%0AvG5bbFlgq0ocMkncIotz0h6DFHd451DKUBYlkJhGcVmIfVIEaWsNddNSNl1uHpWNpTZG2puyU4EE%0Apm3EMTrNqJTQdY3OgsUmeL5ePEs/8Mc//ne++7t/4Df/9M+U11fCf9DC5mOWat3Xy0L/8ABRqtJN%0AIQ2U2haEZcGsNnw+O5T5RD/OPD8/oVSkrmpubu94+/VX/O5vf8d33/0WXRR8/+PP/B//17/wpx9+%0AZIlQtetsq/csSRFMIS0ymfOmUuR6u+bvfvdb/uk//iPfvH9LoRKFCuiUeLzfcT7uJRb+qaB3Dl9U%0ABGVIKpK0wZYVtijZbDe8enXHdrejKksWt+Dc8tKGmrg4IS6NOWBRtHn75GPMw81cXlIWlE1DVZYC%0AeJ7cl3IE4+XrKiUNmD4weal/tqYgRMXhOEICraV9ZllGjv1CXVbsD6OAk1XK3EGJyy9R0Y+JyQfc%0AEghRIoFJCYPleOwZ+hmlRNDr+xEUVEHhkrj3Hp57Tv1AUrAqC0iB6Dz94jhPC9X++PJ6XA5dwWcH%0AeP43Wn95bkhMIzIuXnhk3uWYxpfh5cWBJWJLhmpr9cLIuayzRmui8iy+/6u9bY6CZOhyDHKgkoGj%0ADE2NlsPmC3Ihibi3OIjJoI3CO08CqrJCa3lfTHY6yT31hc8ZQsz7XS/MEZX4b8tAWdjMEDrnIhB5%0AXibIMSItopY2nIee/X6P94GmaamzIGc/fuLPf/nxZV+TkkTfQ95rkd19bdtlwS0PVbML3i3CLAoh%0AYKoN0zTn8h8BqLddh7UF59OZH378AWUl+XB5PqTszkddRFF5t402xKikdS1e9lIhR/mzcyNd4vzI%0AWS+JMKKNyhxTEeoeH5/YPz1jtEOpGcWIMY55lHhvSEHaAsuWcZzy/jRKcUxuKASY3cL+sCdgMIXm%0A6mbHZr2j7WqmZWZcYnbWO7lek0JbKHOJS1EG+mEkxIF5VBhr8vsbsiNInPKSqoiE6NEpYVISl2Je%0AF62S6nmbX6+kA0lrjFbYQlFUYExkXgYmd8LYnu2N5uq6RK06luGZ/XBk7gNFWdJVKzav79h++wqS%0A5fh45twPTMOCP3hKB/O2oak8q27F7B37+wNlU7K7vWacGp72np8/RT48Wv78U8+ff3Q8PCRmB6ta%0AU1cr6mJFWUo0uyw0Mcy4pWcYjpz7nmGa8V7WkaKsKJuGuipoyoKqsNKsaWW4IA56eSbqJKBtES8V%0AWslrIeB4Xtw4JguGSmVR7bKJz7pN/GsDRIY360vTbQZIq5TwSpGUlliuzhHGi+tISQtYSpEQDUZJ%0AxEy9OJVSFpkUUWsKFYlLFoWAZDTJKoKPjLPjeO4JAZQxmLrGVkbSJ0HuUZ1/7yLvjpJK+BRynJJ8%0AXxVEbbHJoGqND4Kaish67hLEzOj6/4UgZIxMos6nM13b0bUrlsXhfWSaFtqmkDfiMllUoJJY6EIQ%0A501hZPPgk0wYLkRwo9SLGrgsM8T0YtGcx4l5nl8WlJQuldJi70tKydRFZ9eLEt6K0VoWuJUonNNw%0AZl4GZuWpyo66slhbyfdVgaoEVKIqNVfXHZvtFc5FzsczPoma2Z8HUjIUpWQOy0Kz3XYCoVNSj2lc%0Az3TsWX1X8827r3n+8Mwze757/xXjeSYskcfP9zIJ8jE7kDTKWIZx4Ps/fc+ff/gTx+NeXnedM8UX%0AoFteFMl1eS95y7/6Ix9y+V8ENvXyuZe/lf/TSjKaZVlSVRKzSTFwd3PDm1evaJuGx8dHzqcDpS3Q%0A7Yr214/05yNTFoVABDxt5H28xHoudl4f/F/FBOVGlUPANkcVIHiBiwe3YI2ma2uapmZ/0DgnlbFh%0AcbRVzW67zZNdiYSlJaBUzGR/j1aJuiy52mxk2qOgP/fgPd+9f8/vf/97Hj8/8nz/maf7B4y2/K//%0A6X9hHGbCVHPcDzRlw3we+Mu/fs+f/vQ93WrF3//+9/zd73/Hf/kv/4X98UDVFBKBOR5wyfFq9Zqq%0AaTie94x9pDA7tBYOh9UJ58X95cPEvLQ0XYkuFMfzkcOwZwwDb756iy6VQMeiw1hN1wqXJAbwLhJ8%0AYrPe8eb1a44HmYL+3//1v5K8OAf+9j/8njd3r1h3LT/8+XvuHz6S8lSxNIVs3pCH7yX2p1B5qmFQ%0AymSBSB62l+tM2ABiFS+KAm00y+JISfhW3gVShNubO6yWzcB//8MfWBZhP6UoQDYy8N0ag7EW8n19%0AmTYq1IuYecn8ipPwC2focn1fngUxw+t0AhdE/EPJQ1zpPNGN0nRnrMGHd9zetES/RmHoz/fcf/6R%0AX375kfHc0yZDEcHnyYXknDNjKTgW5/j626+4vrnl6fEn/vgHy9PTLfcPD8zjR0gj623Btmko9jAO%0AkcJEAhofwSuNtSWrumOzWqELg0Yj/OxI0lAUmvW2o21qiVy4gX/5yyf++OGHDGtemJ3j/vRMjAWm%0A2NKtWtySKGrFumikDaJVnPvPPJ8OzN5Tq8BNW7OknsOx53yeqasVV+WOq9uOuzevePv+LbNz/PSX%0Av3D75gblNcNp5PnJc//0wF9++ouw1oaZ4XhA9ycm5TGlxkVHNVc8+SPpU+Lu7R3f/c03tLcbvg6/%0AoTs8CS8Fz/N05ng6MIwj9WxpTcu6WjGHiafPz3yv/4zS+sUtE3162bSsVwW3r19hyoZjP3I+DQKk%0AtxVRSeSuNjWVtXRdR4yR/f6Am2eeHh+JPtFWKwDcFJjOM6fngbg8iDXYOUxhaFYd0ziirEWXAgnv%0Ap4H9cc8w94TouHl9y+3bWwwaNyw8frqnn3Or5toyqRG9bvl4OvDjh/+dn77/lR//+BPz80JXrFkX%0AG2woiC4yDxMpRaqywKWJyY1sdive7l5xs7sh/Hrglz8/kZD7oq4qkhKRw7uQa2RLcbxOM8dheDmM%0AzbNUDx/OPd4H2raRhsYYCBjsRVtScoAq8pR40QpnZK0qyxJjFMfnZ477JyaVuNqsqVSOiGfBTttC%0ADiXWsl5vuLoSweZyeLywPcqyoOs6jDEszmNMT6gWYYRZyfWnwuQBj/w774QBY5WlvdpINNTItN1r%0AaLqOar3CJ9mwdlVN2mhe38yczxPVuGDahqppGMaF2YlY7d0kHAQDpVG0TYs1JUtUPA0OlxJUG3QX%0AOSyJw59/xjvH3c0V3pYcl5+BxOxmykrniI9MkOumRmlFWdaURfUC0E8pYfSXaFJwkaIopUZaKUIq%0A86ZSk3wg+IXoIRGYkrjkQElkOEaKYcaWZW4CDMwf74WH4XPLp1KQK29Tjub+/OmROVWcnOKnD/cU%0Ax4HgFnkGBzkUaWNEhBsHtFbsJ4lbOudyk58VBsXiWObAHOQ96pqWm9tb3rx5ECGO8wAAIABJREFU%0Ay93tDd2qxftF3BPjGe9mlErSWlMXGCsC5Tw5pilI+w0pu94coSoYjmc+/vIrh8d7nh4esCZRWM00%0A9gS/YLXm6eme54cHHuYZ91//QN8PL0yXsirZ7XZ8un+gbRu0VkyzNE0WZb6OUyKERda1JGUXKUT8%0AOOetzEXc8S+OdZvr3Be34LJT2sdAVF+myRfxLgRpPa0qAQoPw0xKirJs0NowjCNaS0tTPwzSYqtl%0A3ZvHkclN0nJWlizLl+hZYQyERFh8jlq7LJjI9RBiEtdFU7P4wKk/s4RA3bWsbImaFilJyMM+0ePi%0Ayz5BhN68nbs4QhR/FdnIUe+EXPvZBahyPCK8cDxyk1MIGZZ+eTYg4stLUyi5BOCvvm3Ig8YYs+s4%0A5cGy+uKK/6th0WXjG6IIbrawLwOxL053aNoGUmLoz+IgyAdca8VJVNc1TdOgdCJOA1VZglKcxoVx%0AnnPUPeUhciNtyLbAaMs0B5ao8TGigzBolMpMtWnKe3ItrZne4X3ILk55Pgzjkl1YBqOtPBuTCELT%0AJE2F5497jsOE94G6bl6Yo+Mw8vT0xOnco4xljpHPj4/cPzzwvBeOUMoUuSWDwNUkrhnvA87LHisl%0AKWi5iKZu8cTciubCQkhRzkiBvF8NaB/wS2QaF9y8YAr/4vaZx54QPCmF/OzPbkZt0EYiW5rMlkww%0AzRO2PNO2O65vrgjRQDTMbibgqZuKYdIS68nDzlLJa2W0xSdFGQqarhFBx1iiyyU86Yvwq/LZKCol%0AKZM8rMyGlCxoyPUaVRCnlNJEZUAZYlqY3YJnIXJktYrUZUvblGzsFkLPPJxw44y2llVVcnezo769%0A5tMvD3z8/MDhdJaij97xMDyixo7ipsY2Dc4XhNlQrq+5vv4tvW/4+Pgrf/7J89MH+OWD4+HBMU/y%0AexjbYUyDtTVVWdHWNbZQ9P3IPA9M05llnvFeatqNEWdMUdbUpaEuLWVpKAspQjFaKMFWa4zKxOCL%0AIPRyFr0MmeXV0ypQqBeNE52UxO5S1t8S2HThAsnXeKFX5c9L+bwog1qJkCtzEUjzf5PTMTo3nSUl%0A5gmXxGmaFSq5trTGWoULiuQvDB+NLUuSTvgU6aeRhLRW26IQ+HlZobxHlCwp0SpjRIUA2gpXPHrG%0A6AjLzNz3BAwxGawyBAPBykCAi0soyc/5Jcnz//7x70IQUkoRg8S32qalyBvOaVwozExbd8IDcj7b%0AZPPEIDvtjDZC90emD0W2Ihf2yyFPac0yiTo8jWPmebgX90vMvCHv5EGVdJBDbRIomtFgCk1RiF1P%0Aqciqa1mvWnxrUGrDzc0133z9jq6reXp+4sOvHzgNe2KY0ToCAZKjsLDdbNhuOvp+YpxmCisQKrfM%0AzCFSVgWr9YrNakVSMI6a/fM9Hz6duF7dcL26ZtOtOH4+sL9/Yt1uMHWJnybqRqzWMcHiFvrhzOfP%0An/nw68+cT0eMUVg0gqXKAlDM+ckoOckYv4hAl5jYSzbzxT0BZNXyosLK+5kjfbn601pLXZVMw8D5%0AdOLtq1fsdlturq54/eqWVddRrTc0mxuULdht1/IAzXe3yQuqumwMLgfpfNCXh+3FNRQpyorVaiNw%0AwCTxu5jz/0bJYQgif/jjH3h8vGccz8Toadpa2t3ywXyaJ7Ssi0QfpCmibVmt16zahrIUKOOmW9HW%0ADbvNltKU/PN//mf8NPH8+MjjwxMff/2VcVjQfsOm2/Kf//E/cff1Nzw+fubr3/6GtMzc3tzw/Pwk%0AWXijaVYNt1yTNAQSSifariKqDr9MFKZkt9twtVuD8v8Pc2/2Y1eWZvf99nD2Ge4UEYwgmczMysqs%0A6qGmlko9WpIty4AFWID/XEEwLFseXtSQJXXDgrvmymQymWTMcYcz7ckP374R7HarX/zSFyDIYAwM%0Axj337L3Xt9ZvcXN7ybt3X3N/f0dIE2d6TWcbxnlkP+yggvWzDfWiISPV5r4ws/yYSF5iT9vtlvOL%0AE05PznDWsbvfE4crNBWbT0/55OVLfu/7v8Ny2bHpah4eXtLVDnQi4R83XTmLPT5FiRpqo0WAVOX1%0Aeoz3KR4ZHwJ59whKzuJ9qc0tLAudFZv1CS8//oQUI5vOEWKCHEvNfC7AQhGEbCUL6JEbBMIBO16X%0Ax8a8qrKFSfZ0zadcqmiP8cTgSV6qUlNOspFzAvrMpUFg8hNz8Gw2a9briof7dwzTQH+456OXGz76%0A6A+orKWeE2qO+GPkMUfE55akuSLMvPjoBYvVgtv7O9o6YszAxUVD077CB49talzUuJuBoZ/YDRM+%0AaQ7jzGEIBFXR7gaubu64untg6Geq2pFiksrUcSClGWMblE/cHbZcXn7FPI3UjWVzsizMlB6tW549%0A+4T1usHWlkYbQtRol1FNwhpFbTWYRGxH9qNERe7uD6yWJyxOltxsL3l/c8OqPePl+Sd064bnry54%0A8eIjnKo53Pe0ruP63RX323t8itTK4v1Mfxi4m/bMcWKKI6uzJc9enNGdLgh3mf2veuY849Yd56sK%0ArObZhTT83E87bq8faK8UcQh0bkGVLPeHO26vbrk62YBWLDdLqpxJIbDb7tk+HIhYjKrpFh1DPzMN%0AEayiXbZUxgrstERB3r79lut3l/T7A/1+T9e2bNYbKleR5kSchJnkR2H3hJhYbDpMo/E5Qg5UxtKt%0AFpzlZ+x3W0Y/8/b6W5av14Q401YVlXbsxx07v0Nlxc3hmt1+z0en32e73fH1b97w9a/f8vardxyu%0AemxwdGaBo0ZHzTRIzLPtGkKa8Wng5ScvWF6csukWDPGWr968YZ5nUCLmZ6XwkzTK1K24J72XqGpI%0Apc3GWFKWSbf3nowilGju0SIuUYb815geCmQSXyDiTd2glOJ2t+f+/p73d/c8OzllVTfYIhqEEKgK%0AhLFyjs2UmJPcTxaLhQhAjSUZT8iZbR8Yhh139/f02zvCLBGRXGDy+QjILU2EiaPLwOCDZ/KeyUub%0A2jhNLNdLrndb8iTT67pboJsWlWC1WGJcwrYdVdPQtZFYWITjsCfMI4aIzpF5mLl89458f88vp5mk%0AoLYVMczkGLi+vOSw2/LRy+e8eH4m5RVaEVLA1Zpu0ZUNLrSLWiIptsC8S8OU1GM76sLiyVGer7YR%0AlknyIq5XVtzRwzBCzCQNuzRIBTQCUPfeP9ZRA0yTsIHq2tEtFri6wRppZAoxMA4Dh2Hg9ZdvuHno%0AGX/9mtvtv0GRGScBuKNhtVqTc+by6hJt5JpTxhCDJ0RZrzena9q6ZXe1ZZimxwP0s9MTzs7O6LqW%0A7e6Bn/3sUKKKmd2h5+H+HmvlAG2tJoSZ2WdMspy5RhiQOZOyYvSRebfn29ev2d5ekXOiH3q0hkSA%0AHKmcNNQOQ08InrsQGG63hGHGOikWqCrL/tBzc32L0hCTuBC0EbezLjGkmI5OWokBxpgZh/Q4BadM%0AtVNxz1htpDQgiciRYiQciz/U02Y/50z2M05pXF0XAHJAKU1VS3Ol90eh6YYYgoQZFHCsGQ8TifQ4%0ATD1+T1oJnyTFRI7y8ccBoo+BOWZ0VYoXgDkFlLEEHQl6JPUC/g7BPwo+jy7cgiwQ5EM+ng7K70cW%0ABpCzlMc8xqhUGeimvyYISWMuH3yMuNKObmSllGDulYOsHlkhyorArT8Yd2qlH/c1x28tl3KTVJAM%0AVkkUVSnN7CVWWyppUVrqqlHiXDaVHG5jKS/JKmMrS1VbUOBTgy4NyFVUJF3JeSQKkNnWNZVzaFuh%0ATUVXd5hmIUgDpSSCrI2UbSgv1xMalRLKaJQJjzEsjQFdatCPg7I5kIJEcv0shQGHvsdPnspVaGvQ%0AY0/IiXESDqudZ0YfuN8fuLq55ebugWGaiUmVOLzEa0ETkubY4Hz8+SllwNiSCIBpPrb8gjBOhbtV%0AVa44ahXO1dR1I9dJVlhtQVUS1Z6k4CSnjNHCrLRWIOWzB0iP11jOMMUJFxydzlI6M2WGaSRlBFRu%0ANdqKiCNuDcTNHTxTynifSSrRLRfQNoQxME1jcaGLZSOV+K3RBnQqGJKMik9iEOqDawwvoljSxd1n%0A8QH0lFg6WCwbPvlkzcXzGuMmll1N13xE8j3RT1hr2CxaFouWQ47c7/dc396xve9hVFivSQrCGIkj%0AhEMieE2aHJo1Rj/jcMi8+cbz29cTb95Grm4y06RRSthl1q4wpqNyTXGca3yc2Q87+mHHNM7Ms7x2%0AjTHycfWCuu5oXMZVGlcJM8gaJa2+yNDYKIMpYpA1pjRgFxdOAUzHFOFYNV8eOoMqzr7Hvyv3j3wU%0Af8v5lSIwHT9U+ESiGahyTknpSfg9xkqPcGqlRA8AylAkPw6KfRCkCYriyiuOIyuCfz9Nj9DnFMUZ%0AW1cVVutHTItSGpNn+bpWI20REOfMEIR955MmYHDKklyG7MimxNbLOT+X6/zvevy9EIRSkh9Y04rq%0AHYInFLBd13XUdc08efp9TwxZXvQWwhyY50kmL6YiKQQMWVuathGg1wc2Ma8EcncUf+RGIVeRnyXm%0AJRM1Q1K52HaLs8AoKid1h662VAaaxrFcdWxOXkiGsq1YdDVaZayG9bJDW89t2Ak13ShintE68fz5%0AGYvlhtvbrQhH+0FiXt5LflQLcNd7z2q14mSz4eN1y5tf/Zwvf/Mrnp8+4/e+92NOmhNur255cfGC%0A8/OPqIxhtTqh7Rb4EHjzzRtu737F9fWlwKQnqbCNugCyyKRYJktlYnBknH3YMvYk9hRXBzy6hEiZ%0ArJ/ef5yeAGUaJpWTq+WaaTjgapkwvnj5gv/hX/6PnF+couqOjCbm0vYgGvlR5gHSB2GxD9wej+/P%0Aj38+fvSxvvHJwTTjxx3zOHA47PnZz37GMI6M08RUINtVVQnce5Za0tbU+BgZx5nKWlbrNevNWjZw%0AKXB2doKfZ64vb1A5c3F+zp/96Z/x6sVLgh/51c9+zr/+1/+Kq/e3rOuP+b3f+RH//b/4Fzz79HMU%0AiZhnbr/+kndXl/zmV78kJs9vXn/Ju5v3LDcLTG15OBzw0ZNV4vT8hLbVaL9itV5wcXHKatVycXGC%0AtYlvvv2SGD37w4459WATSiUyUTZ5Y2Tf70k6E2Nmmjzj5MXFo02pwVWcbE6pK8edTzRG0VQ1KSTC%0A7Hn+7JyXzy/44vNPaWvL+cmGqrUM81aysumpEe5vPmQaap8inPEorkhzSooelSuUqsv9WqzDMSTU%0A8cDTLYkpMe73svkrN2CVMynN5Ciw5qMDIKVMLsKvMk920ZzlQHi0jh4vcsXT9ZuKBT2HgTTLYSNn%0A+Rz5f+hiS48M48DDfkvTNvgYePPma+4etiyWFb//gx/z8cevhCkxZ5QXRkQ8ssKUTD5DCsTsmfxM%0APw1M83OUUSxWSxbLjkypNw8j9AHdDkzjzGEMjFFx99Bzeb1lOwRSODCPEh2NEVxpa5iGidu7W+7v%0AbzE6sT8cmPSAXVqStSQd2M8Cn56mwHJhmOY9t7fvsO4UVMs4e6bDQOUz9TJSrTRRR/p0z839SN8P%0A1G3FxYsT1quO9+/v+ebrK5btGUY5NidLPvv8O4QB8IpFMzKPnhQ8+10vYHQjdb77qUcFRT/1BDzu%0ApGX57JTf+eH3WZwsePP+a6luV4GQA2cXZ7z49BWnZyfoZUO0iqvffsV0d6ApUH6ndyQvkeM0i+jn%0AXMX52TOUMrx9J1X0ruqYphlX13KQzZGsI6YSoKfKid1hx9X798RxKtWomgdj6fcD680alADDa6Vl%0ASmk0Rmd2/YE0i7iRQ4YpUTeO04tTunXD9uGe3WHHL37zMw79lnW3YN2teLh54Muvf8t6tebVi1d4%0AFeiTJypNd3bKZ3pBZZb8ov81l19eE/o7HI5a1xKLtYYTNsKcQhGUhapGu5bJR25vbhmnEe9LhMHo%0Ax3VBWVP4F7KWxiQNQraqiutB3LXaaHb7LSlKdOIY3z6uvSgl63MR/I2xjKOIBKvVkmmauN0+oAuI%0A0iZpjTlGNY8xT601y8Xy0SG02Ww4PT0Vl9A0FYdFZLvbcX19zbC7Qye5xyVEDMnI/SMrOWy7uqZp%0A2iJ4RWJOjw0+OYO+snxpvmaRK0jgFiuWm1OiqRjnQMSgbWTGS1WyVlJwMIur1WjZXB72B4Z+x2WE%0AeBggJ5bLBWGeMQqmvpdJoP+W3379DW3raFtHJGIrTd06GWipTLNoSSnhdE3jmuLGlKGZtYbaNo8N%0ArDlmKi0ifAwJcqJ2NSB8HZM1USfu8wO2ks8Zx5EYA9YeHWLiHNBaANur1UoYRkWYiDEyDLLOvnt/%0AS0oKBs/1r74ErZjmEWmgipycnmCM4fLyPdbIfiGWdjhTrr3uuuNktcIMnjl46m4p4krlGOaZfh6F%0A/TXPaG3QlZNoUMoSoVl0wpyaRwbvOanXnNYNKSdCpWjXhnmxIERPGCeuDzuyzlSNsOq2+wfQ4Lqa%0AOXgR4ZYdD95TVzWbekndipgZYiibfS8OlOMeKmfSHMrE9mmIBZCnRMIQdfPIG1KqNJgUV8qs5JpF%0Ai1s+6fQkmyiBo+ayZ2uqlipTgN8Vq84Chlj2ds6aR3ZN1WgZR5TmzNolanIRbWQQhRKIco7iirPG%0AYpQtTltx60zeY2MmG4OyRoTWMqKP2pBsxq0U2U2YGEuT5/EUlx/dff8fRMFxPX50pEOtDDpn4Qdp%0AI/Gccv/JUMSD6nHYjBaI7WO0DEr8qwIq4Dh4fHIiHAdEoEq99dOu89FZUAZHGUjZo4wc5sdpJMYo%0AjXBKEaOX69UcXewCyJ5LHEvOFgJKDzGSAihTg1aYKtFah60cMcn1Za0UdmjryMj33SYZ9EUfHpse%0ASQNx3knzVRHfUhBnzuNQV8n9lyTxtblEbsdpIhThMKM4PXtWxBgZ+glQOWBrh7KG3eHA/W7P7YMA%0Ai7eHHqmQr5h9ZAoBpS1KGcY5lXOEefwZH9lNKcrzHGKS4bWqsHUFBtrG0S1kOBBjwpYIf/ACQ7fG%0AUdcNOtfslBKGagTbNPJ6KnvJMJcWv1mcr9pkjNXEnOjHA+MUkECJpm06KlcxTD2ojKnEzSevw8g8%0ADkxTJEUpQFktFtTmhIfbe6b9CIDRki2KKYpYoTVVaWtTXslQkyfOZcqRFCFXGVRCaTC1wtQKpQPa%0Awmq95LPvnvHZ52ekdMv11Xta1/H82YaxP2d7f4NC8+xkTdM4Xm9v2PV7dv2Bh22P2VnWdDRdi6Mm%0A9pnRTEzJMwwzt5d7cHd89W7gFz9/z2+/2vH+euZ2mwippq0crVvQNUuapqOpa6yFFALDuGO/e2C/%0APzCMiRBAVVA5Q9M2NN2Cpuuo7YQzAosWPpAqIOljbM5Km5aVRrxjzFYVt0vW4sxTudwZHo+B5ZB6%0AfL0qhSaXAqsPzyM8Rj4f3UY5l7Y79XhvVVoQFhzPA8WsoJUWh2v53CPGhAQ+Rg5pEr5blrdTicxp%0AZQjFBDOMM+M4M06eiOL85ISqcuTgid5LQ2BKmMI9Q1sCijFECAmfZkLQjMpSK4dqMjoCTpONIaGR%0A7rKnWO5/6fH3QhDKSRawpq4hw3AYiCGxXi5oXCNW/sPA0A+kKGDXaGRSOE2TuHpiwlRSO1/Zqlyc%0Allxu1vmYC/YeP8/EKBdVrsR2NkfPGESMyUYzx5lEonKGytbUtaZ1VuxtVlNZWDQVp8uOZycb2chE%0Aj1UCr3v14mM+fv4p17ffYt/PaCs1j8Y4Nm7Bdy5ecfbsgq/5lvv319yNt6SYWXSdxGe0wjmB7738%0A6AU/+uGP+e7mBV/9/Of84le/5Hvf/T5/9NP/hpwDX335a87OXvD84jso5REOU8Xh/o43X0483Fxx%0A9e4bbm8uGcdDqdKsIQv5XIj2yGG+RPBAF/hhloYEJVMZEdcs3k8yOdGqtG4VO62WakVz/GUMOUWm%0AeeLsZEntFqw2S87OTnn50UcsTp6LRc97sK0s0MXlId2LctMFsU2WC6a89v8WQSgXWnyRgHWW0mMF%0ApBQYJ8+b12/41S9/zjyM1NpwGCdsytQ504+jTBQrg5ozydQSbUgHlosV5+fPyRnqtqWuG1TWvP/6%0AS968vuRP//hz/vGf/nPOzl5QuQ3OrvnxH5zx+fd+yu7hgaZ6xrLbUK8XEOTwq5zl/OPvcvrpF/zu%0Aj/4R29v3/MV/+g/8m//1f+GrN19hO6k4HcaB2/eXrNdLusUFVBUhe/qxx9Qa4xouXn6CJ7Pd3xGS%0Axw+RdtHQdUuaek3yRuqFh1neP0cO/Y7IjG0EgpcSGC3tKCena64u7zgMEzF4Ut5QuURVKz76+CXL%0AkxOR7BJkG1kvjIDZQuCYqD3aMx8b4bKIMsoaiIkcS9yvtPxkKogVOVeSmVdHi1YuQqMi49FWsTjr%0A5LqVJ7nUdVoBE5LBKDIVKkn1JSiJeakiLZZF+jhdPcI+UU/ikFiDDQoHsZbPO15/ClL05DijdUWz%0AsDSdQP8Ofc96aeH5hs3ZGZ989hknm4182SDxLaKH4OU1aI3ELKIIQjGKK2EYBnEEOcty0dB0DfFs%0AzeBHwsNADDumYWYKcBiFg7Hd7tjtR1ScsER0ilgkXgjQjyPV6Li535OUNO0156ecv3xJpQ2Hfstu%0Ad4+pe7oA1rYk1TDOHj/egqqY/MwUJ5qoWKoK22RSskwpUNVwcvGCFy9fcfHsBfOUubsbaLuGqrYM%0A84F9v+dhe8f2+sB8iPg+cn97z9AHwiSL9mwy05TwUeEqS912NC7x8uMXfP69T/m9H3yP85enLL7S%0A/Oo3v+QXv/kltw937McLvve73+XTVz9hsVySQuCmei2VyggLKcRM2y2omyUkS7/zuNaxWG2wdsk0%0AKm4fHtje7xlHjzGO2nUo5Ug+kpPkwHOKDNuJw7Ynx8iirqkqx2G/l7XKinuibTqq4NFWmhRtZfnq%0A6sDuYctqucIW1wAxYyuDaTriHMmhsBIOB1SWe2/vR+YcCDrTbpY0JyvmUGHrBS9fvmDx6YrPXh2o%0A0prd9Z9zfX8pByqr8KOn3qx49fErVidL+mnH6nRF1XZkpTnEyH0OeCI+B5hlAKOVXLNpmkDNGFMV%0Ad2YmI46Fx7g1msqashmR3VPIER2Fi3KMhxyz8ihFZaWuOYTINCWM1qXlCob9ROX3zEqBlgOTtlaa%0AO4GIJirDdrejen/Der0ip/zYAESWg+/h0JPzAWuDMAmPm8Us0/+UMz4EmqSI2krDWZzJR3G5c8Sc%0A2E494TBxmmUNVeOBzg/YdklUlmwr/KwwUrhMIuLHiaE/gApYJw0x8zQxDHt0AhOF77ObZuZppHUC%0A21wsOnyKbB/2NPNEPR2HXKCMuKuUytRtjQK6ZGiL6CiH6CRtSlVFZaTpTSC7+qmOW6nS+mjxUdpR%0AtQFMJBq5Lr2XmISpHMlV5BBhmsBo/Bg5bAcO6rgXkNdvLtdElxOL5ZLFomW04gwLUdY1HybqLC2N%0Aq49eklKi7w9M0/TYUBlDQOWMmSfqFGmcQtXCQMpxIh56ER5TospJ4o2J0gxQYbslejYYFE4lTGWo%0AdWIOB2KIsoRYTdvUoFpCTsx+IiZZx3b7B27eX6KA5bJFIbGwVhuqMJPjDEbYS1ZbyJ55OBQ4s6F2%0ANUplwiQRq9nPpBRK7EDiiil4cjYY05HU074mlaFFLmsp5bmqqyOPpLhMYnr6OGBZOery+qtrS9e2%0AKG2YpplpmmVoo6GrKZN1BUg031amNNxkWTdDidNlhbKKqkQQjTKP7iBtGmLOTLO48pKSNT0CMWVm%0AH2icZrlqmWdxKB0n4CC1y9aW67SqHnkzKWXi0cmXeRSCbVDoKGuwNk+O46PzRxtb2GBHh3sReooo%0ApHXhmlUOSuNvVRg9qghw5jgoKgNFlZ/wE7owXWTfUNhnc0+IM0BxSSZsGUp7P1F8JUDC1U7EzuIy%0AskVoBwjRk6LwupRSwgHLIqoXgKk4Lq24ZI7XRsrisA5eYNhV5TBphrkX1lA5tD5GmHKpgk9y70Fb%0AUojsHrZcXV5yc3NLjJH1as35s2ecnr3E1Qt0JT/blCNRZQJSpPCLX/yCcZjLKFdYehRwrzYZnQrA%0AtzRwy4FakABk2c8fkwEpZ3SOaGVxlcHWFbYuYkIrMWZmj88z+8PM/XYQdo2TwYG1Ha5aoFVPSDM5%0AR1Kc8X4kxlFe2+rIlhLUQdM0aG2Y51AibIa2WdB1NSknprEX8bxu0ME8ClqjH3m425KiYbVaY5YZ%0A5xTWyj3aGI2Ox+iRXC+PIoQG9BOS4PHnlgwZg66k3EDcyJoqZyptOF0t+eTVK77/xcfUi8CXr9/w%0A7uqBQKZbL6kXKxarNTF4qkaRwsz+qieOiUrL2S4yoWuN6Rym03iV2QfNdpi4vPdU88j1eMMvX9/z%0Ai19f8vbdzPaQ8LPCmixx+aambZ2ImXVFTJ5xmnjY7rjf9fRDYprldepKe2XXNHSNo62MCD/6SZDR%0ARdw8Dmm10RiO7kSNEpPd01kwya9cGEBoUFk9ve4/EIbQwhXKH+pGKpe6+eImUjK8Od4Ri7VHHJ0h%0AEIL4NWOIj38O6Zi48PgYCMJqYU6eKYylHVGRfZT7dIxkJRiM4Gd01sRZ1obKGNraYcwaZeyjyK2U%0ARlOBNlg0tVU0NjHNHh9mUBM5y7+f6xbTLbHdClU34iorYGmOP7f/wuPvhSCklWbtNmgUw9DDpOiq%0ABZ3piGNg3+8JPkASeFRKiTlJK4wxCiHYR4y2tK7BGovTVpgmlS5W6IFcWCB+9qIU6rKpB+YUCeUF%0AGnVmTh5XV6w2Ah5tnMVmj/IzOkcsiRbLSW1ZasnC/+iHP+EP/+SfsdxcoJTi7Vd/xf/xb/9n1j6K%0AY8MH5iHA+5752QPDqLn97WtuXr9BpYCrLK1VJA2HsQfVYKyinw40Xc2r0x/w6g9/wj/88QHnbMm0%0A7qi6Z9ze7ejaO56dn5EzhGnk9tvX3L75krt3X/Fw9Q3z8IAxnsoqwmzIUZOzEihkSkKxz0eFOgh/%0ASWuin0k+CME8Sd59DqnYcsVqnhOQpO3CGrGtO6vQJpbpimd3uGOzXtKb30WvAAAgAElEQVR2lh//%0Agx/yj/74T6iNhllD0yK70LJifPBQmA/+/OFc7cPH09/KghSKgymVRTtCtnSLM2z+hl/+55/z7GRF%0AFTK5H1kbw3Kx4GEeIQUa51g6zVgvGZTF99fk2cFcMw4zf/jjP+H73/9d/uN//AtunOdf/nf/hD/+%0A43/MD3/nj1gtzkSRyhrjNKvKsN5EspG7mUqAjmCLqq1EslJt5tlHJ/xXq48Yek3/P/0rYvSE7YgK%0AE/v7B4aHPeq5Yl4GXOXwu5mvr98xz5G6aaA+R/laxAYi3md5juaO6UFJS81k0PNA6gfuH94wMaJ0%0A4jDs6Ic90+ypKsXLlxe8+fo9N9d7mhaWp4HuZObd7a/5fvqclb4gxgpyA35AOw86QVUftykIrE3J%0AIUYgNqKyp/JMmao8d09VjklZspYNv3xeEXyUcPqPsr5SCYnJHgWgDDqjKh7V8JwkGiFVjGLXTDFA%0A8DKBM4pcWgkfgeW6sEVyJs2xtJDVYCwpeYQpBeQZUkBp/2gzt+PI26+/5v3lFX1/4NXHH/PZ975D%0A0y2AAng1FqwVQdbLdZIrYX6okLAY0jCxu71ht92zWLQsu1OqnNGTL0K3Yo4Rs6ogjKASD/e39A/v%0AGB4umXcHWp15ttTcXA34/oG8dAyHnjlklpvnKHeK12tefvSSxYuaZ5+sWa9OuLq+4vL6iqxgDjO3%0A93cyqUyR3eU7+n5HLLXZOVX02xlzgNotqVpHqA24U9ziBbo+Jfqeql2weZbJPvPt+9f8/D//mr/6%0Ay1+yux6oUovLHf2DZz5EWrvA6gptamqrqezMclND5dFN4NNPnrNcKcbxPYvlgp/8+BXG3PP6m/+b%0A7O+5fTdw9fVXnPzZP6daafSYwMHyZUcic/n2hinMbJ5f0DQn5Nww95H9duThLtC0Lc606LRlngZm%0AP6CToW4jZ8sN2m8Y+p6QPDlrzNzQGUPVGOq6kghGHgkRJh9oy+bPzyNhOOBspnVLVq6h3xvm3Uij%0AKpbdktpU5Fmmzp1esn62oWlqqZP2md1+xnUrvv+jH1PXNW7TUTcrbh86bFwzjZ66sXzx8e+if6p4%0A/6u3zLdbVEg0JrEdZ7pO8aMff853v/iMN+/e8NDvCHnm+uY9bw833HQJjEZZi0sGnQxVMqiYxbCg%0ANWgKYy8V8TfhjICiK2TKN9iKpPWTPTsnKqNLOYPGKkPOwpBQPrNQHdkocq+IQMuSrDVdDJyknnma%0A0XXNVETckIU5UTcdrl1hPAKrvdlDzmKVzgqVgWiozJrYWLwbyT5DTNisMVTSTpKgUpmcNSFYbLXA%0Aaw0VNOsWVVt2445xd8BbqKeZSluCSow+0zXQLNYok8naY5uKyjWMU2QaJrSOWKuxRkOQOA5JBBpl%0ABSZ5mEZSCiSfiUR89gLUdA3aCgNEleENWTpQq8rhfE1tLecxs0iaHAvmUonoYFHkAssOKZA16MpQ%0A1RV101A3GW3EUTPFGRvgdHaSXsgU1yaoqDFzljVZdWgMLjtcrsBYAbTnEoFpKqrKYc8D1maMdWjV%0APB2ijy1ShbdxPCDP80LqxLOsXUcQr1aKti5AUSOlHjkncvSFqyMRrGHyzDESs2YKipAycT6QdUV7%0APIQrT3KZbBXz7JljpnYLTs/O2KwLQDwG8IHLt2/o5kQVPWddzbqxtFazrh1dW/NNuKNXXuCqTY1W%0ADdNUMfYjGkXXtEAiTlMRPEfmccKgqJ3w8vw8Q8y0ZaB5dJ5675lnD4h72VqLrSratqVtWiAzDAPD%0AMJBiQtsyiKsqXNPQdR2L5ZKutKYe22YPexHdUmlv1VrTlI+vyzDVVg5F4v79N8zDUIDHT64erRSV%0AcyJQFbfVNIyM0ygOfMqBXytUVphVhT1pyTkzj5M4Xcfp0eW3WK6om0Y4T0X4kNiSJ3rhU9lKfj55%0AMhJZK4NBYWXq4k4UF4pxpTAhl5mSkr2kNgZjK6ytyJUi1RnXNthaGgpz+MBNXCqk85F5VNzFqkTI%0Anrae4lIJUdzW4mw6Ci9P7JLHMaaSA6oqEXZxLR8bjYRVaG2FsRUpRrwXcVtZERhtU5dDbypiSnFT%0AlddVKmJilQw2Cz/sEfRMPp6qZeiWM3Ga0YsTpod7fvEX/4mQJtarlq5t+fSTT/ni93+fenmBsi2q%0AdihRkciVIzvH9u1bNu1CzlMZrLI4+8DoBYjcoPA+ModIzBnXHPVNXe5nlBhlLtDrjEoRo4Sn2nQN%0A9bKlahxoxRg9o8qYqNntwd16jJlI2eInJw6s3BFnzTx6ajcRfML7PVpH2kahTMV6tWaz2jDNM1ZV%0AGC0Cq9Lgasdy0WCtuLL91It5wbVYHClKHHfcZh4uH5gmDxeZVbPAqExmwphIQNYio44urafyE5gB%0Aj0JayKx2GOWwVKhsSP5A1gmVFCpHIhL3ftadcbF+iWHF69df8Ve/vuUwa0KraQ4a7BJ7ckbY3XN7%0AuMUawyI/I3qFXoyY557OwcVJResiXZPwo2KaDN8+ZN7tHS51xJ3nZ7/e8e37kfttImbotKKzic4m%0A2mqW2nRdETJMYWbfj9ztPXcHRUwWpeQ+XruGZb1i5RpaK7B+h8WgMUoEZoMpr61ScqTU44A25yyx%0A2XIOTUUENxmUyXhVBh3HlEoUR5Y6mgKOEbAs54OYMylmWUqPeT0FcZYzqLEalcWx6L0UNIQYAc0c%0AZqYQiCgZICDXbMiJkFKJnWdckiFvzhkLmKNLL84QI45MVQn7K/iJh+2dcOYqy3K5kvIP78nGEWIm%0AFVaq05qFzoQ0wDTgMujYkOYtk63Q0ymOC4w+YdSOMSRmNOi/W/L5+yEIlU3jNI6QMpvVms3mlLZt%0A6Q89W79jnjxG6cdDo0oJjVD/rW2K+q+PDlv5mPJ7CJJnHwaJZekjcLFYPmPOhCARjmPu/vnFC1ab%0ANV1bs3AWQ4IwgbFURGpjyN6zWZ7y2Sef8u7tt/zBT/6I737+hWxGTcP9+xXLxZJPzr7L+8t33G+l%0Afm+ctnz15c9prztu7++orOTTh7nnsJ85vTinWyxIZiaEHV+/ueTf/V+elz99wecf/SOqpkUb2YTP%0APvHll1/z/u0bFLA5PZNq92Hg/du3TMPA/d0d9/f3RB+ZpxlbL7DREkB4AR8ELY/Vngoe7cdd2xJj%0AZJ5n2UxNWYBeWgv4WQmYzhiD1RVGachRpqc5Y63GVQ11Y6ibGldXtF1D23VoZ+VQfJwUqA+fueP3%0AxN/59l9/p+R6U5YKQrH+Ib7AHNHW8erVR3zvu9/l8u0b9vsHCIlpnrCV4uVHL+n3e25vr7m4OCOt%0ATnm37QnzFd+8+ZppSPz+D37IT//hH/KDH/yUj199wT//Zzs++fRz2m5D7ZoPbNDlhpYgJ2moOv73%0AlBLLcBafoVQWlqNVuz7jH/7xn9DvHvjZz/8fLt99gzWWk5MT+odbrq4u0UkmWLaqOQwTfT+hq4oQ%0AIofDQOUMdWOZ5x6NZxhWDJuOnAfGYUdTq2Lxp9xANSEk+n5ku90SY01KmZNTS3+Auq5ZrVuW644f%0A/fiHnJxuHu3dOXhcLZsw+W8fZbsn11Z5Ep7ePo4Gj26dD1Q+pVThGRSXDsXXqY6fU76MKv9Glqkb%0ARTgq8hI5Q8zhcbJAjJACOQkzwSCQtpwl669cLYeAKI0rcvAVp1pG2CfRe6wFnzzzsEfhqWrLPA34%0AYU9Kkd3+IOyuoQetqduGMPe4diXutzCT40gui5tMRTKEIjAZQ9aZfjxwff2eGE949uIct9qgUoRp%0AJM8jxhrcssbf3HF5ecVvfvuGb99fsztMVK5hebJhDPDt5S39sCPfCe/o/Oyczz79jC8+/4LFes3F%0A8+e4M4XrBManizAbQ6TrViw3J0zzzN39DU0rokoI/nGyHHwkejAk6kbuxz5k7m+3hFlYbeM0E2Jg%0AHjz7uz1v377h22/fMjxEOrNgUUVCkNhOwjPNHtdoVqsz1ifPefZyza6/xq2gaSsu37/levs1zUbx%0Ah3/8U/pxz+9+8z026w0xwunZCZGZd+++5de//BVKweb0lP3YY5yFIJXc93e31FODNpb90OOjxzU1%0Ah2lgu71nmkeyStRNzWqzYrPa0N9MeD+TUqSqS4TGB4bCqNMqo40VWLmu5FBu5ICz3+047A8slh1u%0AWbNarXm4u+fm+hYSPDt/Rl3XZCX1u5WtWS1PMFY9OmJzVqzK1Ha5WpCzJUbNsN9yd3XFgYqVDZyf%0A1/zkJ99FzQ8Muz3LpmOeJtabJWfPKs7OKubU0Y6ZbGbu79+jwpaPL1Ywe6oATbZ02VInQ4XGGWEE%0ARHJ5Vcjr0pBLPSxUZQ2+CwkPj1WxYgHXpehBDlXzONH3A36S59zP6RF06lyLa1pcmrF9cQsojW4b%0AorYcfCQYy3LVcf7ijGfPTrkpFcQpJFaLJZvlmto54jwx9AO5GlHOE6ZImgPELBtSLAaZ+mql0JVU%0Ay46+x2tPtXAoZ1hYWFYCzj/1BpVh9BITaxdL2sWShGVOUpvbWEsbG6pqZIqRSimc0minwa7J3RKd%0APTp5vG+YC19Fk6krQ+tqGudoXEXX1NJGkxBXIQlb3FV1XVNbx3lds6kbXOMwzj5FuIhMfmaYRkIK%0AaKtxjaNddHSLjqZ1UNqRhmkEn+jm6nFTbo433XLgzFFckpVzZU2v0c6W2KtMTk1lqCpHVUmrmjUW%0AUwSLx7YXI38PyOa9MCKEP/fEsIlFAOsWDlsJL8JohVIycY3Rl6hWYpoDPiXmOXJ1dc/rN+/Y7idm%0An6mcsJaSUihnmb3AdYOfMbY0uiKsi6lAk0/PL/j45QvWjeG0cZx0NZvWcbJoaZqa9/0Nd71cc1op%0AurqmaRxWmRKhzoR5Evt/EK5ImGcMmto5TNlHxSj8Q1NqyXNKzKUxFwprr8Sg6rouMVakxnieZd0r%0AQkWsKsyioW1a2rYVWHuBFId5ZjwcSktX+GuCkLSruhK5tmSVufjOuTjCy31MK/1Y8GKtFXeZc+SU%0A8KOUPByh0fKcF5anKXwebcg+MvY94ziCFsB63SzQzkEl3ychiQtknvBzAAXGVVS2JmZxux1TItII%0ApNHKomwlh7+qQpnqaR/xgT1FWeHVZK3JJqPrGuUqcQwfI2uPMfIP9x0fQq9zcS4n+d2IyJM/3Occ%0AB1j8jc9R+enrH3+VyBpKiShV5oWP0XulwRzBt2UfWYZtT1/+rws/x32lOu65ju9XZfxVzl4pJiZl%0A+epn/5l/95d/gbMV/+0//ad85zuf4WxFtTlBVSvQDowVwG3wslexlrha0K2WrNYrTs/OUKbCuo45%0AiiDkE0yzZ5o8PkWSzk/MxlSKOXwUVp33eC/RP12ZkpRoaJcLdGUYwyxQ8zhDisw+st3uqB00taKp%0AMjFKK+00S4Nt8CKET9OENpU4WmwtDsQoEboqyX3Ih6eGXO8EqH50nk3TSIxZrjMsWhlygmmcOAwj%0A3b5nnmcWsmN8FOhyiTQ98maO55K/5XGEXWgUPpayHmNAWxSJlDT7fuLtt5dcPlxxuX3H28s7pryj%0AWjZcjMK8HedMP0eshvPzhlcnr0jzTBz3fO+Lji++84JPXz3HKs3+4cDbt1uur0aaTqHtgcurHdf3%0Ad7z+5oHDLpFku0xtLV3TsFi04nZ2NUorfJg59D0Pux2HYeSxqVprGufoiojd1LUIu8ZQW4PTUgBj%0AjHkEPZvi4jNlWE5xu0poJT9FNVMBbsdIyB6rDVEJC0uFKOtUPgpy8gOPZGJO4mbNiagKkKScHcIo%0AiZdjQ/kRfh5CKJEzCfdFZD/y4flEK9nriE1F3JZkEWflX5czaUiRKgRyLAORKFgVEDdzf+gxxhaB%0A3HBspctFfFbIv2WNwsm7iTmQgpRkxXlkHg4Y44h1lqb0nIVx9Hc8/l4IQkCZgHpc5VgulyyXSyAT%0Aon+skY/lGUtZ4l5Wi73UuYq6rokpMI0DpCO4UpV2Ef9Yv/pYpV5UvEQu7RCBlBLGipX69Oyck5NT%0AdM6oHMnzSPKgs3m0YOsqsVxtWK/OGU4Dq5OXGBwp7NGV4+T8I56dPePm/W85f77g/OWG3WGHa1us%0Aq3jz7i3dUvOnP/gJl7c3fPv+Hff7HVN/w+p0Q922nK4dw7srLt//hmE8oCqNilGo5cZSNx19P/AX%0Af/GXvPv6NTF4fvIH/4Dt9Q0//6uf8f79e8Z+YrPa0Cwj8eYKn2XDcxQjjqygR+5LWSyccwV6KIfj%0AlKTBy3svQMuc2fd7lAZrJSZglcTQckwkdLHwpcfzfPQzY3+g3+3w4wDtGo5w6+MK+P/zkXN+tIzr%0AIhrIgiiqfL1c8Nknn7K/u+L2dsRozZgSV9/e0C06uq7hMCXC9Y6VXfHq5Sd8+vF36PuBj199yp/9%0A2T/md373B9RNy6tXr0gx0y2fQYbo5VBjjEOX2knZU0tj3Yf6h/rAzSjfuIIQmcYdH33yih/86Ef8%0A+//w5/zeD39ACjO//MXPuOxHxjmS1C1a6cKKSmI3VIquqXn+/IL1esnN7SV3dxPzNHB/f8d+f4ef%0A98zjHlcpVpslF+fPadvINI50bUdbt/T7nt39LQ/3V/S7nkWj+fSTZ7z6+GPOzk756MXHAotV8jwH%0An6jbDpXN3/Zs8CjWHB046sP3HYWe/Pg3UBoC+Bu/Pvw7lf7G2+qvfc3jNs7HHqUSFk1CWuK0U8Ux%0AJJtMXQtkPIQDYZQWHasrMomkA0ZpaXUIsGhXpHjg3ft33N1csdveMvQ7VsuW7372irNnZ3zv93+f%0A/W7H7e0NTddxOOyElwKkpLm5fs/V5XumaUZbzapbsDk54eRkg24cYRxwreP5J6+YxoG6luYlZQGf%0Ai6BV2hnHwO39A19+/TW/+epL9vuJbnXKxcuPOHv+iubklG+ubnhzec00Tiy7luXpGYuuobKKrq5o%0AnWO/veE3X37FOMzsh57tYUdIkZPzC86fXzD1PVM/sFqscFUlPAkyOXr8PMpERJZdKuvIEba7Y73p%0AQL8/kLzUX2MU+75nmAPtyrGoWmzWzNOET0na81xNVDOjP/C82/DsYkO829KtNT4OXN2+Zcp7Tp4v%0A+eGPf4eqcrx48YL1+oSYNBfPLhjHgW+/ecPr119hhsi66lBK0S0WjxXou/2OYRoxrmIOvkSHZ8Z5%0AJCSProxwDx4hgZ7BD+wnqbStOoe1FWnI9P2ECYq2rnB1jSsW9BhTgZY7hmFmu31gvVpzUb3AuRqy%0AYvuwJYWMsw2hi48ti9FHKutoGjmsToOwEmSaodk+7GWDmuCw3bO/uyP7xNc8cH5yxvPnhs++WOOH%0ARhgsRhVm155h/JaUbll3hkCk11s+Pa94cfIRao7YAG3S1FHApi5b6qqmctXjpsYnwaFbrXBKvJw6%0AyUZr0pqkKRsjS105XIFL6zIRnmbPOE4MgwhD41BYbkYigu1igUqZcfeMQz9we//A6csXrM8vMO0S%0A7Wq80qzPzkBZru/vuL66JYbE6WbDxfk5XdOQZs84jAS/FTE2ZUhKhkpKJpQaVSaCQWpideYw9kxx%0ARFVI5C55ApGmdpzrhhwT+75n9EkGLfWCyScGH9HGYWyFd4HROuZxRJOwOlMppGrXORZVpFYTk/f4%0AcSL4GZWhrR2rRcdqsaSpK1SS+nM5LiRUlp97ZS2ucrjKsegalksBa7tGCgRiDMzBM/qJYRQH0lEQ%0A6lYLFkupqdZlX+T9JBBk20ojjy58FWRI5L1wSmKKGGulbbBpBCSsBJ6ZAWW1xFxUQ1YOY9UjGBT1%0AAbSzuDBQQIn5SPw3Hhd0iSGniGntU/NLcY0ehX68xMbQlqQtaYq8+eVXXO7+PdvpjqHv6WpHVgZy%0AoFESkYs+EOaArWKpGw8yu4+BYZ5ZL1vcaolrHc265eT8hBfPTmi7BqXgMz7jkxRJfoZ5QkdxNiiU%0AHP5DIEcvcfwgIO44SeS+spUwK2NgSpHZ2kcRBWRfHGKQ/a4xBc6usXWNqcQtcXTASKUfECPeaXJX%0AUVcCHpYDpQalMTFgxxE3z7IPTuL2rp0rLD/Zw6EN5ES7cNhZ2qUymZCOfMAszLm6xhZxSk0TevYS%0AgSkcn6oS5zhHMKsVwaeaZhbzJA5pV4sQZCxYYfqIxXLGTRNWupnRVYVyDuvM4+BJhn7lbVWJ+/Z4%0AXWnD0XEu3BFThJsSbFKWrBtx7Sr1wZ6ibNw+ED+PbgX1+HFPWw6JpYloeRR1PtjQAEUUOLqFypfL%0ASn3wtohJClCuNISl4lYS+rB8TGE0Pm6kjpNF9cE/dxSLmMlqLt+KOKmfPlXWNGscPsOf/7v/jf/z%0Af/+3tI3jj/7Jf833/8EfUGkRTOgaCKFcF81TOz3SxtaPPduxx9SOZ+fn2LpjsZmISZEQcbUfRqZx%0AYo6BWUXhMCoR1WMQ8XMeJ8ZRWGDGz2SlqFxF09YSFdMwxlFaZcvZbJpmoh+xNtDUisoGXDXj5x6t%0ALe1iga0sox+IScDfdd1gqhqtRIz1wWNmWRtDDMTiNnwqQogyKCutt9ZWHBWEnCPaaNqmZblcsFys%0AaNuOeUhoLcPFD6a/IoQZI8M9VUSxp2ezXCNRjv3akU0A61C2RptMNIpt7xnfXdOHHVv/wF1/YPBb%0Acl3RrBsq47nfjuhsOelOqLtTZiXxzbru+Ow7L/nOp6/YrBbEKXB3nRgOe7Rasdksqa+vuPn1N/zm%0A9ZbrbcJHsFYcgY1raNqGru3ouhVoyxwi4zhx2O3ZPWxLIY847JxztE0t54umxjm559njLVyJaCmo%0AECBL9JiU5AxXbnCxgJ9zLByhch0bZQh4QhrLWq6LK1gEOZXkPKCPa0x+EoXS8TWojoIxRK9kf5We%0AmE7EhEGJC7E4+5JSRCXfV6WOoRBFLM+mUkpMLMdzdeZxMB4LnzgkEWmOe8ScM/M8s93tOLqiuq6V%0Ae9sxYpjknqc1VJUlREcqreI5SSt2mCfCfistejmjbYNJEMIRpP63P/5eCELHFqCqcrRti62qRxvs%0A4bAHZNKQUy72LbFlKqepdbG3WkP8f5l7719Js/S+73PSGyrd1DlNz+zMBu5yuEuuLEukaAM2QZmS%0AfvB/asBBAB0EAaZMGhTDLrXcmeGEzn1zqPCGk/zDc6q6Z7mQZcg/sIBG9724favqrfOe8zzf5xtG%0AOczDKEknKstUZRxHQgjicF4mLL4ctNtUAqUEqaucFDcGRxwkbSoMPXHYQBypNJi6wivF/dt38F5z%0AenrJdz/+DRbTGaDQdgJobh3d47/4R/+YX/zNK7744m95e3LGpu9oJxOqpubi+pqTizNev33GR598%0Ah0++85iXr19zfn1J9hUPnz7k8QdPePTgkKcPP+Dxo6eIya4sGltl2nrCb//2Tzk/PeHf/7s/4a/+%0A/C/4/vd/k+nikA+ffsRquaR2jjB6uqFn0raEbFmuNVG9O9S2Zl3vGwHXdS304vV6R1fWWlIgtvHg%0A1hgk8FoonoktZVZuDpJ+BzrFxNBFrq7OOT8/ZXNzzWJyUKY4+VeXxX/GQ4N2AkXkIK9NAWTwPXF1%0AQ/Q92XtUEBPYMAYuLq5pZ/v85Kf/hG4Yef7yJd/99FN+9JOfMp3OSVES6h49foo1NWHsqKqGnBXR%0A97uptykJD0BBqLeb/vsH+Puv971v2GKiVjXcevCAu/fusbq+5NmLl9x/+IiD/X1+/uWXXA+daPir%0ACpUyOY74IdE0jltHezx8+IBbt/dZre5wfn7M61fPePvmDD/2GCNb1sWF58GjGZO2orFCUZxO5hgS%0Am67Hj5HpZM7hwwkff/wB9+7cYTppUUqMMUO/BNVSzyZgMhmHwr735n4NqIMSMGf3ntO7S1CAIzk/%0A07d/T34fOMq7X/XueX71ISZyWQeSUiQ0kQBotKpRjFxdim/XbL5P1TQoAiFt6LuOmiiFrPBRcaoi%0Ap8hqWDGpGpr2gBdvfs6f/en/SY6e737yISEF7m0Gnjz9gHZ2wOGdh6SsqFxDIvPzn/+Mz774nM3y%0Agr5b0q03pOCZLxZ88sknfPpbP2bvcJ/Ly1MmiwMWh/d49KSn33Qsr6/kdVVOYji1Zux6zl8c8+LF%0AK45Pz1itO1zTcv/hQz78zsfs37oPVctsMSe8ei3MkrYlhpFnX33J5eU5t27f4dGTJ0wONf3qmquL%0AayLQWAOVo1KKOIwYpWmqFh8DRhlyLZ/HOApjRRgzipgUKkFtKybNhJgi190lF+cXkDOL6ZxmMuFH%0Av/UDnjx+Qq0blHeszzuOX51zcXJN6BMh9ygSOoJnjWsV+2aGsiOekao1ONPSdSs++7tfMkaP0or9%0Ag320kgJktVyyvLlm6AfCssMmiffcWyzYP9jHOUfWSiaW0RNzRInlAXXtqFuHqYwkJg0DFxcXbNYd%0A4wCd77HWELYMNCuhA8aI2XhV1zhbkZA0Jq1NSb2xeJ/QyuJMzWQyxd2taKsZ1hraekLykdX1mpwz%0Atam5Or/GWiOJKlWFcxWbm46r82sB6a3maKYheGZVxifPzWVPa9a008Td+zWGlvlkwqSdonVGMzKO%0AJ/jxgqaZURuDuW25f3hEHSfomHFJUUdNNSr0mDBRy/lYi/HIGAPDKHHARknKjkqJ7AMpBGJh2YCA%0AFttY5co6VFaFcRcYx8AwjGz6nr4fCYVpIZIJQ93Ose3HvDk+4ctvvmH/1iFPP/mIw3sPiNpydnkN%0A1hJRzFrDg6MFxsgUs61rKm1xRkxW03pJ7tZUrqauGhrXlOJeFZawpOl0mw1ZJVbrFd2wEp8HKykx%0A2UDb1syCNF3rYWTTeSKGkA1rNTLojGvEEy+4QGpbxCU0oGLEkpk0NfPZjP1JolErhn5k6Dr8OIo8%0AqqmYT6fMpyJZJwoIpBSYLBmhWisqKyCstQbfOtx0wqydYKzFh5HRK2IyzKnIeQYGGXxZS91WIpFs%0AalQtwIE0Iork1K6ol+ZYiuQ8jgQv0dUxR5GstY0wLJQqYzZEYmQNmENQM2Fb/mqjvJ2IKHYMCIAc%0AAsmHwiSSTjcRiUbSsIqgCGKGGEhhJCmDKtN+naBpZ9BM2ERFn8ta3CAAACAASURBVDSbmGltA8qS%0AhjXERBqLCW+UibzWhcGiDaaumThHtoqrMLBadaxST6g1am/KbTejbWq0TwK61LV8xl0n/ko7JkYu%0A/mAB+h7bdeS+J0fZO9gCMCrhK4cuqZfCnoiYEmxiC3MIQFfl+az4U2itiwxZmpdsE7kWcCVr9R6A%0AkElBM+pMrEq0cgFvVF2Dc2UYH9+BE9Zi1mvyesXQdYx+LMNVi9WGrCoCtsgYJb9WUj0VOYgTpDKZ%0ArEQirqsatEGZBt1EUJrsarKxUPweVVayd5iGXIslKsaSqgYqi6qTNNrvgRtZtKgFYJQ1uysRSsrW%0AduVI85eAiqzmkrCFpETld++clANRRYyx70C+LUtoxzwqxvTvuEHvnms3qIoFkDEo3HtVyt8vB0X+%0ANcr/Ne7d7ZIzOQsjX8AjJyyp3X30fk20fXTAplRZJb3tvbpJa8fgV/ybP/k3/E//4//AOI78iz/6%0Al/zgt38L005K+mMlQ3i3ZUKMxGHg+uKKm+sb1uueZ18/489//tcEn9jfP6JOYOoG0MSk6PsRox21%0ArhhTpFPCvNHoYmYdZb/XFmMrrPe4cWTcDmWMwhqISrgZSidcpUElxnEgaEW30axWBsUapz3WBhaL%0AltmsIRNIq0jKUNfCmKMMa3QQILnrevE2QpjvMSWMKYmUpUecTCbs7x3i6obVcs3qZkMI8p73Fvs8%0AefyIo9u3xbelT2waT1iPqKhRcZvy9C79SudvfyTbQahkCya0rYjWEbFE3G6I3AdY3QycLa+56i9Z%0AxRVBedTlBvP6SlQnPnE4n1PP79JHzYuvv+bs7JTFtOXW0QMm01t0nWfYJPq+xtijglkkQlxxeRO5%0AvI6kBLayZOWo6rZIRCtJmzOGmMGPI5v1upyXG2E7FomcLdYi1kpaoTDkIjEr+nHEqzIoMNt7X+5r%0AXQAVzfYaqR0gJMwgsZtxxhFVYIzDLpVsCyKplHfXTAgidvsFphAYJHVP9uGsFCbbsnVv/cPKZ6NU%0ASTaTPS0BUYuZf1KKpMWPMxeUK2Uxok6l/yUXH58s/fY29KAfJIVcayMeYCGwWq153/vMOYc2BahS%0AkJOwmKvoJAmZQApxx0SKwdOv16gMtdLoRsu5MI6/ukF86/EPAhACmZQ4K8ZeZFhvVnJRUmI6nRbd%0A8ciQheaqtUTUzmYz2rYFZDLlqorkAzEEuq4rNL+hUO3zDhACiaP0YasLBOccTdswbcXQcxM6UhgJ%0AfiQNAxrR8EajiAEWiyP6jeci3PD9P/oR03YqC9m1pHHEKMODD7/LdO/3wSpev/23nJ6c8sGHT/nB%0AD36DmCIv374hIwlrPgQO5gvpd1NmdXHNiXnNBx884Scf/SbT5hZ5EAM+bSuSSljl+PDxJ/yLP/pX%0ATIyjrSxxs0GnxKRpGfsRksRwk6UAv1l3JHUAiAZZorW/DQgppei6jhC2RZloxzebDSmlXZyjAEIJ%0AYiAEcfmzSgzvVNKS7qQzrjISLWgUhIDvNwTfk1VEKYvcYpZfc6L9f38ohZjLZJluaNk4yJm8XnL5%0A6gVvX3zDxckxOkXWXcf5+SUPHz7hD/+7f8Xv/O7vobTh5PiUOw/vs3/4oBQUkfXqQuIfs0IrtyuU%0ATSlCRDYljKcUggxUtPlVW6TyOsvf7xfHxlC1LTll9m/f5o/+5b/i+M1rPvzB9zh++ZyL47fcu7dm%0A9foN0Y/4oUMZi8kZ70eur855/izhnOLph0959PAOJycL+m7N8dsTNp3op+vKkJPi1cu3OGOp6op+%0AMxJ9pK0d0SemkwmHh7e5f++Qg705pMTN9RXHJy95+sEB1hoyGnJg2IxUjZXLVEyX/z4YlN57w+8B%0ARO+VQ+8+/fcmdb8WWPpPAxAba4rPSSTjESWvZbk857PP/pa+6zk6POTJ0w9Z7N1GW8flyRvU8pLb%0At+8waWay2WqLrmqM74k5sdg/4juf/IDj02NePPuK1Wbg5Oya45MzxpB49ORRAQYtV8s1b9685Ktn%0AL/jmxQsqF1jMa6Z7t9EomaDMWrQT4NDVNd16VYDtwLrr8P1AU9csZjOUNozBc3l8wddffMmrt28Z%0Ax0A7nXFw6w5Pnj7l4Qcf0Ez2eHN2iTHgw4BWiqoy5BQ4efuK4+M3XJ6f4YeOj394jwe39jmazVn1%0AHT4kTF2RjWFYr0lKTFm7MZbXWIn5fVakLGlkQ+/JSjE/bGnrCbdv3cVYieK8ubmh73uhymbPT/7R%0Ap0yqGcvzNaurnv5m4OPvRa7Pl7x+9pbnz5/TrXqSUqy6C7QZ+ejjR5xdv2E9DDy6ew9MwDrN8elb%0AbGXE8202QyFyi/OLC1abDU3T0NmR0XsaZ5jOJzTtpMSjBgY/SmTyIB4QiUhSWZLB6ppa1aScJWq6%0AFMhuUlFX0iyGFDDOMNubYbSY6BtXWDRR/LJShNo1TNs5N2ZJU09p3ITZZMHB4pD5dI+cM9PpjPV6%0AhUrXYvw4wtp3KBTzhRaGVlWxSku5PllS+6rU40ykmU4YKsXYjxjjmUxahk7SxXzekI2hbhpyiGgC%0AbaOY1gqtErWx2OSoBrDKMFGOiaqovUYPEo0r53RFyJk+KEabiTlitcKq4vHnDclL6pwAQlA5xXTq%0AmM9aJpNWkqAwrFcrrm+W+KpiqBVDqxkHX1JwPDn1uGyp6yPm85Y7dw7R1jBpHIf7U6IyVJUYsM72%0A9tBWzFqNgs1yycnxCVeXF8QMZjbh8e1b3J5/iK0bXDvB1SIXzCERhnEnLev7jhQ916sbus0SrTLG%0AijmnMnIerk5PMdqwP5mxqgeWm57rVQ99T6Use048TIJSKJw0tdGTQ8CqzHw64WBvj4NZpkKzXnds%0AVGa0Gk2mcoaaQOpWeC8TaKNl4lnUKSIbVgmHAE0+Isa2XkMQ4+oxeAGOKoetJLFHinORbG0HciZl%0AlFEoa8lGMdoIKhVp1paGksFB0oZoZeKYbCabhDEihYhqy9oArSNYDbaR+mnXVG/3elkfCTEO1mXq%0AHjEEI7R7U0zNo8olty3JkCcnUAFUEnP8kjYZtTxfrGfkyQxVTVCVJ+qRpCsyhhAyMQdyCJisqK0r%0AcgZpeLK15OSIRRzgc6APAzdXV5xslpz0G35YfZdP7n4MPom8zbnSQGvUbFrYKZnsxQOIFGGzJjlD%0AtIYcvfQmxR9JO4OZNhLpXcymdYpiQpoha03cGijXVfFdFDApvReOQM7SRNdux7ZRKZQQh0hWIynK%0ANbOFKWmsRTe1AEg5i69kYYarZo42DTZo7CBNbMoRmy2NqjG6gckclEb3PXYcxZev1JJZyfg8O0do%0AW5GumZLUFCUyWtnC7EkQu17WhnWoqhY/EWPkayfGqimvIIeyevKu0SanYgq7BXzKhL8AQaitT6Ui%0AIwBByn2ZxidCiqQsCWiKwoL0nhD87jlyUSAIkyTuUuVc1ljk9+ti2q6MrPYQE6EwAbaPtGMLvbOb%0A3r3evifFWO6LbfqWSEbqumY6mdB3PUPfvaugct4ZXO8kSmZF1jf4IDLMSPHUVGLgXNcNJxen/Ov/%0A5X/m8vKap08+4O3r1/zxH/9xSWvV6AzjODCZL6jqmhwkmfT05JzVzYqcBfA5vbqArBlipt+MpCRj%0AuZhgHEUOlrd2FFH8lUIKxCA9SAji1RKLKT1bopUCpbPEs5OleTYZozIBAXMqV5dEN1itlgz9NW0D%0A09kdXCX+K1Xd0LRT6rrBp4T34s2UC2OjH3uqShQnsYQQbeVJkmKnmExabt+9S9tMeDG+4s3yhK7r%0A2N/f5zsffcwHHzylqmuWqzXLaoPV692+uKNwlQ/6VxwQ/l5tq3ImKU1MGZ9hNAV4QBFGxWb0HF+s%0AeH15Sq827N2aEFTLetDYqGjslGQmXK3hanPJ2fkp3WbD4WJBNTvAVHuM6xXDqBn9jJRrVusVJ2dr%0A3r5dcXbmGUeFaQxatwQ0xtTUVUvlLEoJOWDwgdV6LWzrbiPXrUhXt3dazsWU2XuxXyn3SR56jIJs%0ABVySu07WSFIivDJaZGO7e/w9U26jNUYLW97aBq3EhFpk6YrtaaPS9jwqXkIl2MYYjS6pxxJZp7AF%0AsM3vfz6qiPi2klwg5kxUW0AIgipJeYVtFGJi8MKgC9seO8vaj9u7fmsXUsAqkad5QuyBXBIPNZPZ%0AhMoatFWQTQHEDCRDipKMHRH/Q2Pk3h7CSOwV2dWAlntuGH5tn7R9/IMAhMTRX5FiZBgGjA5FTwfW%0AiEY5xkj0cSf5MkbAo9lsRl3VjH5E+7JArCUOhR4dBPTJRQO6TULpx0E01Elc3I2RqW7btDRNIxNM%0An8QkLWQ50JRBCXecnDVV1TCfTJnPZty6cx9VteUwVRAF5VXOsXfrMf/0d/+Aw4PHPHv+jMePHvPj%0A3/4JWStuVivqdsLnX3zO//G//6+k3vL4zkdcXl3y4vPXvPn6jEdHHxCjIudQrHI1ddMwBs966LE6%0A8eDBY/7gD/85L//uM774+V9jUuKzX/yS4zfHnJ2eE2KknUzpbq5Ej20TKStJHHhPMrZ95JxZrVbU%0AdU3TNAXBtxwcHHDv3j2Goef8/JIQeiwQojiwq6yF9W2LV0SOpBAIg0K3htpWOA0qRSno7JZ7ujUL%0A/s9fTzmXqRTiD6W3uEOMdNcXvH31krM3b4le0rPOTs+pXMPv/9f/Lb//B39EvXdACLB/50OZQAwd%0AOWeqqqJuFmWizG5DlKQcV6i8cZcekhG8SNlf/6a+RXKROo7kxzIZTEzqhh98+lt88v3v4yYt//Z/%0A+9d89rO/xszmXK47Tk9PWd1cY12FaxrqpqYbe06OX6NUYjarOTo6Yn9/wceffIIfB7755hvWqzWV%0AM0ymNZuVZ/QB349cn6+4OL1mPqupHOztt0yb20zbGUopxnHg/PycZ8+e4cyEu3c+pGknjH1PGAOu%0ArsvEqqDzOxBoy/bZTujye997nwn06wAj3v39raly/vaO/WvwIYXCKU3Al9eSUSqTCVxdXfL82TOR%0AC/iR2XyGtS3DOJBSwpFLAgbkHAh4oEZpS8wJZyzf/+Q3OTo44G//9uds1tcMfcffff01PoKPmdt3%0AbtNOJnz55ef8xV/9FYdHR/z4xz9lf98wm8tkvnYVlXFUtqKqK3yMzPcPWF5ecXl6ih8lDa5tZszm%0AM0KMnLx8y/HpKVen5xw/f8t6uaGqJ8z2puztHzJb7NHOZriqxlaWuhHNtrLQ1BZXV2QiISecyWQv%0AnkRP7z7m4PAuz1+/5qtnz8lZgNR+HPDBi99RErqzpRKGfvaEAF0n5qchZW71+wUgGqkbYbTMZjOc%0AKx4YQDOp2dtbYLSmnbRMnk65tX+HNMBnv/iCv/iLv+Srz77m/PiSVQ/Yke//4ENeHGdOb2Cx37Ie%0Ab+j8pjB6Ktp2zny2EPPl647l+Q3L6xsB3A4PcUnkAkobYgwMozAcZMIbCXHERw9Z048jeZMJRGbz%0AGZPZFFfLwZuLX1pVfDO6dYeuLE1dozIM646MwgdJ9HDOQjZYXdPUEzSO0EeShxwNMStyFF8dqyy1%0AbaldK+azg/gZVJUjjJGbq1VJz4HZZIGtatpK08QzprZiMTvAN4HVekNbVcLKmc64CUs2XYe/vma9%0A6WisZTGbcuvWHfanM1SWSSteoZ2l0oaZqZnpmiYY1JAhZKyyKG3pxpGkDdpKEe6cpbYWpzREKYLq%0Apsgcs1DN28mUZjqnaVvx+zMVN+fn6NNTfBAWVt/1DMMgTViMkBNDUpyenxKSYr63oBtkXd29cwc7%0AnaInEyaTKXuzOdrVqMqSUmR9dcXRy5ecvXlN8oF62vLk3mNuH96BqpI/VlgJxCySiBBIwZOisJy6%0Amyt8ty7gixJZkIKcE+eLuUzubMXVzZrjs0s4vsADyjj2DvZAacZB/KZykDjpbDO1NUwXM/YOFyxm%0AGp0rctNBM6Eae8gC+pATffAMZX/ThRFgEOWLUUpMNWMEBatBgw2MWs4hnzUxW4xSJO0wyjGvZ9RT%0ASTCyTnx9tBGAKKPIvuyebS07dJlUiu+mAoP4RaWMjeJ5ZmonZr5afi5rhCGkFVE3ZC2RO7o4Nu3Y%0AKjlK8l8KZAW1qcV8FXCkHXj0joGh2CY1ldYICKgcUTGiYgZVCUM4akw7pV3sU28i9qbDJ1WavZLe%0AEqEyFlXVtE0xVHYWXEUInk0vAKB1NcoZNnHg5PKCa9+j5nOa23d5+OAhJmf6bs3YDaToizlwwpAx%0A2ZOTJMrEccPg14Q0kFMQNrAy1NqRjaFTZSyWi7dRiKVBiLszLcRA5USWmnPGj4OYcG9TMlGF6S7g%0Ai9Jiipy82DIMw0Bf0islaUqV2qbZpYuJjEzq6ewjab1muLqmX6923kMAlRM5q57NBDrrOjHP9n43%0AaMw5o3Ni4xzryUQYgkhU/TuvISPgqQ+sVpsSy13hnJhoW+OEpWMMmozvz0m+F+ZvFKNi8c9R4s2n%0AdDHwVfiUiUJ9QBsr70lBjJkQIAYBnXIWv7vta9p6x4Qo102GptLYeu8ZxlHUB37Eh4BLBpPFU0Rp%0AkUtu/bJiTrv3u82CE/Nndga0IgUBUsaMIzkmrLMs5nMWs7lYG/QD/WbDOHoOD/aZT6al0UylnBKZ%0ATNqCcbon6hWjF+Aq50wukrlM3sXFb96esz+ZoFYbvvyrn/EVSvyrhgGjFE07gUlNtgqVNV0/lFTQ%0AnqaZMp0uiDFzfXXF8+UrcpLAGlWGvOKlo6ldRbaaPg54H/CjZxykdojl+kolmBiDRxnFpHEYqzBW%0AZKZVsPRejMl9HKlqxWIx4+jWAZNWc33dcb1cslpHJjOHsTLMdZXl8PCIum24Xq7xYY0PHl+ChYZh%0AkJoy550KIhhZ5+K3acgxUznHpJmQY+by4pKr6yV3brdMJ1OcLZ5VCZEE+WLvkYpkMhWgjm0K1ru9%0ADQqmW9KwtGgKy26nSVmTtRFrrSFysex4c3LNm8tr9MywuDdDN3sEY8UDB1gHzebtFSksqaqR2azl%0A6Og2k3bOOFouLj0XpxuO3665uhg5O+949vycL78+4/SiZ4iKiaplCGYMTT1hMmmprbz+vu9ZbbqS%0AbLuiH8TLzJS6x5oCugAqJ3LwZJNlbSgtid1a4ypRmxhtthw8VLmHrZbzS9hDCOCNEumsc7v066zV%0AjglktfgV6vcYRu/6AkSyZ7bsICOSTL31bhJYZLt3bT2dth3N9ldFpYr0LBfj8CwJi4XQobP42MbS%0ADwmwK6mxMcZi6F+AXrZSNDnvYomkX6/X8n9VhGlLZUwxu4akDGRLlRKRRFIKmzVBaXKS0I2QA3rs%0AZO+LGTOGv98ovff4BwEIkaEfB8Z+QKGoXL0z5s3kdwViCJDZxUFufyYWFH8rM8tB0OZxGHaGeVu6%0A7XYR910v1FetqZpakjbahrqqBdmPuWjThZ62a3AL60Qc8xMPHj7i0YP7gm4acQSPQy83trOonMlp%0ARtM4fut3HvPDH/aSGJBb6mrC4UECXfMb373Dn//J33L84nMWzQwzJMbra+a3bvH49g9pzC2h32ZI%0APlEbg1YGPwayqDu4ffch6/MLvvibn1EB56eXKBSb9YbVODDdX+CMY2/huN5IsbGL6dR6VwhsH7um%0AJ8tncHBwwKeffsoPf/hDnj9/zp/92f/NxXmHUanQe8XN3VqNM2BVxhphCIzDSI4OlTV+6Nislwzd%0AmuwHqCzvzPf+05gf/7FHAkIumtFSeOYUGdZLzo/fcvb2LZvVDfN2wtubE5x2/PSf/D7/+L/6Q6q9%0A2wSfGUPCKlM2m0hKwmASo+0tQgtGO7QqE6MgExwpBGw5iDIpytTDWFNeEwUEK6CQQNAyGY1JohaN%0AJvlA7z2+71CV5Xd/7/e4tb/A/Pm/56bv+PyXv+T49JRh7DFOU1cNIStWm47Tk5f8/Oeee/cf8Pjx%0AY548fsykaTHa8stffsZ6NWJ0zd5kgXOW1WrF2c0N/TqQ/ch06mgqyzhGhn7EWkdT1aQYOD8/4c3L%0AY37y447vff935L1OagHFtjf07u9fAX5ySQRTW+DofTRnS6MK5efef7yPBqVv//tbyBrf+iIjciCj%0AxDSWLKaa65s1vhu5fesWT598iNUVb18+I6TIYn+Pw1t3cK4ippFMxCmLj2LgWTcVOWSCjhwdPuC/%0A/Mf73Fyd8uWXn3N9ecPQR372V/+BH/3mb/LgQcXFxQ03NxsUlidPnvLJxx/Rto4xSiRq6yZUaoIP%0AHcOwoW1mtNN9xjGTQkSjWSz2sdby4utnfPHFN3z9zTOSD9ioqScz5nv70iJpzbLbsFytaKYKnyOu%0Aqanqim4c2KxvmJk5i1lDVVfUbUNTKVqjeHB4xHe+8xHT2nF9dsHNpsfZCqaWfowErbE2ipbblIjp%0AqEhRemkfMiFkhm7k7OSC1fUaVxv6YSPx05Mp7aRG5cwYepSN3H9yF5Mtk2rG4d4RaYSoRoLpSXg2%0A3TV2ErGTxL3HR8xua/ZOK7KJ2JsE61jUAZq6qaibipQCXddzenzC1eUlKUZmkwkuW4ks10o8D9ZL%0AshJW6Rg8PnrqtsY4i4+em/VaaNvOMJtNqaopSYHXwjStrPipDX4QdoI1ktKojaRGDB5VadrakqIi%0A+ozTNQrDatkRfEYlRd8NjH3AGI13EY1lWs8gUrTljqZqIWrOT64IwTObTjnYP8CqiuwDsYP6YM6i%0AvS3NiF4KxpEa2tltfJ4Q9YqbqyuuLlfsz+dMmob9+X3mbUtb1eic8CET0egITTY02eGCgi6RhkBO%0AmogiqYCqMs4otBLjz6auqK3DZlH+TOcN1klan3UV2lVkV5O0ZECmDHFusNGRxhHddSjXwdCjQ8CV%0AKWDoPPG6x9YVNoyE0YN1LA4PmR4ekRrxL4kp4ceOFKXAs23DnQf3WLSVyLQWM7RyXIwbVBrJoy61%0A+7s9WTxtskjENOTWELMt00pkyJMl3fTw4V1sVZGyZqgcdUy40WMJxGxIrfhL6UrjB5H0ynZn0NYw%0AVpreKS6BkDTB1PhWk1xT6g4BA5MNkBJdVjJEyZJyKNBKicnOUmguxwETNfMojbT4CihUVJiQUGrk%0Asl9S34xUzlIV08qcEzGEApAHslXkRV22WNljdWZXd23juMWzR4lJbzHJzaWpodDwcWswTYnt1ii2%0ArKTAEHpG7xn6Hh8Ds8mMSTXbpcGA/FyInpACSZfc4eIfonNCUf7OEg1usoaQGYfI29enXF9dE3wQ%0AuVXOaG3RzhHDINIBLMZJGEbwgaEfZKCnROroU8THiLYa10yx48hqDPzd85eMGR6eHqNyZrm+pl+v%0AGboeP/SoHJk2LYeLObU1hHHA9x1xHFCx+LHkhFXi36OdY1TFYwl2NcXoR/lMSn3WdRuUNlRO5AKb%0AzYZ+6Ilh6y0DU1Uxr0QKaI0RBoYP+OBL9PzAMPS7kJWqpIUZY0hZGE+mNB99HtgMHd1mg/fjzmBV%0A/CVFcq+N2THH+74v0gd5Pal8VgFLdE2JYc54L023QoDGXBJ9hmFAKzEkt85hC2Nq5z2VEm59AeOG%0AiHhbivVDuUeLP5CxEnwyhkSIqQx+RYmQld6BOznmEqRAeX+BLcuHXJLC2C3HsnZjAYZEjRCSMKZ0%0AMruf3/YcWsv3fAw7di2UBhHJQ5WBbBLIMycYO3SGxWKPJ48fsffgIa6uWZ6f8+bFC07envDpb/6I%0AOx98SChgldoCQltwLGVwiqwTrvjkZCim2ppUmHzGR3I74/TklOX5NbeObmG0Jm02TK1jb7EAn3l7%0Afk6vIpWtRCbUrVleLbmK12hzxtAHbpZrht5DFra8LoCQUhprK2aTGaZydHFgHMTXret6+mEs3mNb%0A2SbEnGhmNVslYCKhDbjaYAZF3PQkAs5VTGcte3sL2lbjwwp77RiHwNXNCm0Uda25ffsW+4eHuKpm%0A03u0Fp++0Y8CCMZMGGX/Gwfx6qtrSaMzWLTJdLFns1xjlePm+obL80uurpbUtuX68hqrJd0vJhj6%0AURIMg8cE0EVntJ1jbu9n8VhNhb22tYsRQMeV5DynDZUV246UhQ0SIvRjQtua6WxGVc/IumaMihwH%0AUWekTBoHxs0100nHk0dPODrYJw+R47Mz/u7z15y8uWGzhs1a8frNDV99c8rrt0s2PmOcRRlH1dRU%0AzYTZbE7bOmwe2XQD603HarUpYNBAzBlrNHXtxKDeWppKeonKWupK9i3nHLW1zE0jg6SqoiqAL1Ci%0A5gWIscbspGOabfSOKC+Mkd9Hlvh3GfoqrJKwArvFEdI7woOkBRYbjwIOC1undCFlZi3m7dJDbgcT%0AqSThvW/cnnKS/SBlQpJBq3xG4DGEsvfG0gfmxO7nYwFz359tvw9GD4MMqJOOZBWZTVpaW7+TGjuL%0AS6kMbwM+QcBIOIxR+KwIyRP6NTYr2v8Xa5Z/EIBQTJGu64nFFHAcPVrbLWuwHBTSoFeuKkUm5YJJ%0A3OhQYiyHvqN2FSh2KG/bNDup2Da1QQzyoHKW6XTKZDrFNfVuQeYcZBElTwwjOXkMZaJgFEFnLq4u%0AGPzAwdF+YQcHcvIkP6BqhzEy5UEfoYyAS4qeZuLQzUSewwewNSZXPHn4KTfncHO85vhkTZUO+P4H%0AP+X+3R9SsU8I1S5dIGY5SGbTBUYlNAGU4uGTp8y04cVXX7Jei8a1bSeYtiUbg/eRbgiEbeQ87MCg%0A7Q2z/ffOb8l7nHM8efKE3/3d32WxWPDixfPd1DBHiahHZaxWNM5QGYXVMsmsK8vB/oK7dw7lGsXA%0A6vqK5cUpcXUj0dnmfWDgPx8UyoWGJ3TsRB4Hro7f8s1XX3F28hY/dPQ+EkPix7/zU/7ZP/8jbj16%0AWuJ+DaqqiFpBjFhb45wGlTFWEONUgEGznQJpMLbaaY23ExulkASUENG6oYiUf+1DKbB1LYWiLtya%0A4GnnexijGMZEHyLtZMLHH36IybB/eMDp+RnrfsN6c8PV8oabmzXWKQbfsVovidHz0UffYT5f8PTp%0AR6zXPS+fv2S97DGtotnbo7INtdtQVxX3791jsZhQVRmjUr8dqgAAIABJREFUnACg/cigoKkbhqHn%0Am29e8fDRU77jO5ybYNyUv7+dbMGg94EhodHvska3uca7i7BFyX51Dbz/teYdKPT+87z/c7KeFB6L%0ARammPKWnW/UsL1ZYar7z0Q95/NEP8OOKs7ev6DbXDJuBoR8LRbQYCyqNs47KLEBFQh7QWBTC/Dg4%0AuMePfnSbjz76lLdvvuHP/q8/4fTtGW09oVv1EODy7IoX37xiMZ/z4P59sja8Prsgh3Pu33qEs5au%0Al0myAaazfep2H2JkWK95/fINv/gPX/B3X75iebPh1tERj+7eYzqdMZnPODm94OzymhdvXtGnzHRx%0AwMn5KdppmtZxvbrmzds3NNcX7B8dcP/+PfbmE+7cPuDB7UPmtcWpzJ2DAz64f48vn79k0/Vo46it%0Aw1lHrQ2bcWQIntFHxjESo5h6OldLDOtmYBwG1tZQNY6sAmqXKiJswuX6hjv5iL3DKTkouvWa44uB%0AYTNyevOGkQ17t1oefnibrCJBb7janHL3/i0GteTNyUuyilS1JeZQYqfFE04pRQiey4sLzs7PWS1v%0AyCkwcS2T6YS2bYhEVCdK/ZACm27NGD3tvOXg6ADXVoyvPf04sFyvUEaGCklBrjVx9GQllF5bWWkO%0AUsApi6scfvRsNh0Gw1g1DN2GWGeMqWjqKTEErBH5Fal45OXE2HtiimhlqWzLkGRqmQIklYkh44fA%0AKm1QGNoxYHOGLtKQyWwwdU2iFQqzm2Dqirg6pw+R47Njhk2HMgdMlorFVebszQWLyYRpXbNOiTWZ%0A1I+oIVF5hRmBPpGGWG47AYVimcpJbLim0prKWinGlLCDjBXvJOMk+SeWs9zHiI+BfhiFCeXHXaMa%0A/FjkEQptII7itbJ/cMDJxZIXL1+zCopeGfYPb+NDxNYVTdvswimcMZAjy5trlldXkCOz+ZSqbmWW%0AJ8NXfM6M5bX4lHaSG4DKGMKmY1xvUCnJdfaRylombUNWHsq+fLPuWfeeZTey7HqiMlzkhLWV+PgM%0AAmTlHCB6VIo0V+dMTt+QNfgcsUaSk4IfGceeOI5iAI34MChEe5i3gJAWergEaEZiigQ0rhLZu7NW%0AmvskTJvt5Hm1WjIMPZPJhKqSya8ke0WCj0WqklCuFKd5O9kWgE4XGr96LxUJzS6tNCl2tHxjt9Il%0AmdZum3vxQSzR413HZr3BB898Ppe4XSMsrxiF2eDHUZp6o+VESbEM7GIx205iUQRUtiIFiFFBtjJF%0AraZUVlJ6rFaoyglDJCdChhgCdGuZsnqJ07Z1TTVphOWUEypCa2rs/JDBD/g+8PWXz/nZz/+S8/O3%0A3FxdEcYRkeYPJO9ZTKc8uHuHo/19rILsR3TOxVA1E4Mnx4izBqMMaVRi5L2V8kVJv40hCcsMdgz5%0AbW22bV63dU9MkS4ZeltTNTXOuOJZUdZIqYuHYRC/Kq0ZnaMvk/YYEzlHkepVlps2sgm9sJBiLESU%0AbZMj5sBNU6NQ5V72RRq1XTOAMlQBTDdinZhYp5BJqUzFM4VtHUuakkKnjPYBExNKSX0rpUFmnjJG%0AiX9JVpq8DUlRwqIAYb+hDEMOBBIUf0drRe6SsgIzoumwlnJuGLwvrCbNzuh1s9mU74l/kDA8LBlD%0ATtXOnFlriYnPuXgsWWHgpdKvpLztNKVWyUjdnHZpVHI7Vbph6DpC6DDLV6xfXTNaC8PI/Trw8IMD%0A7Potb35xLPViLB9+AaMoTAqlKiKVBPMUE2NtDcpZ2XdC2DXx1eWqMF4Hhq4T77u9BZdvzzg5u+BE%0AB0JJp3V1Qz8EVquOMShS1qy6kdEHyJaMLqbkehfCVrmKTKaOFf04MowDXTcKK3T0xJxBy/VS5h2w%0ArK0W8HjoMFmjdaKqFNbINbNWml9jFM45FosFwd+mH25oW1tAakNVt0zni3IvbC0ussinrcFaSwiB%0A9XrDZrMCMovFgrYVqV+MkaASy5sVQx+4uLjgZrni6mqNUqfcPnpLCImDoyPayawAjklw3y27JEla%0AVy5EA1VYQ8JEee+PKiBakRyanMSEOhZGn6mYTmYsFvvgNdWsAmVQGJq6JUdIw4puM5D9iO8GdFqS%0AfEe3WfP5Z19w/GbDm1drri485CmbjeLZ8zO+eX7KzXqUBCsnDJ+maZguZjjrUEpAkX6UNKxNty4s%0A2CxsMlcxbSfUjXgetnVF2zhqJ6BQ5awARc6wsJa6MMerIvcWhlBh6yghGQhAVtii5TxS5ZyRfV0T%0AYioeOvI6jDHvYt5V+X9leLyVaZHfATsUCWfafibF6nQLTOVcpJshCDEDCDnhkwDOMjgIO0AooBiV%0ALftt3ElAZS+Q/j2ld9PstH39pW/dshNDioSlBxNxzlA3FTpv2VDCkiqbEviIRpjDlaoYE2zGQPIe%0ApyXV7T/2+AcBCEnkoMdZJykWY2AIo2zASiaQ2lhMXVFXMrXapl+N44hSlKlE+LYJk36nj99NW8ax%0A0CnlwrtKjKyn0yna2YL4CRCUUyBFT4pC+VZa6NMSUac5OX3L51/+ku989wOKDgpdKVSh0UMPGHKa%0AEEeJBXezPdkEckk+0BGSQrmWf/bf/Pd8+qN/yr//0z/lF7/4D+wt9vjtT/8Ji+l9sC0qi7EayuBj%0AZBgH6srijExNcpZ45Nl8Lo7948j19TUKwzj2XF5eMeZYwh7eLbz3KbK/yhTq+56cM/P5nMPDQ6qq%0A4pe//CV//bOfcXV1xZZ909aCHhsscRQo3GqFInB0sM9PfvxDJhPHannF9eU1Q7fm+vqSbnlN5Vpo%0A9LvD7P+Hh9AEsyDEY8f16Qkvnz/nxYvnnJ68ZXmz5Ob6hu988j1+7w/+gAcff480erLSmLam93LD%0ApSi+B67SO41zVblS6HsoW7h8vxQaKTL6ERBQzTrxVEIrygzoW4SWbSaWAogZZSB5iTicLPYgRVIY%0AqJoph7fvUn39DKMtjx4/4s79uxyfn/D67SsuV5eEPDD6DUlDygPXN2d8/XVms+m4c/sO1tY8evgB%0AcVS8fv2a5XJN7Wradsa9OzV7+wuePH5E0zr8uEIL5QEfEmnTM5lMyUpx6/Ytbt+9I7T1GEhxALWV%0AjFEAneIllN8Dhkrkqtq99/L9LUKupKjJKWypU6VBU1u+6G6ytt3PlYo7be9u0pZlqmSyEbqYs8Qx%0AsL5c8ubNCa++OmFzPWCqBTkYrGq4d+9DTHjOV19/w5tXx9y9f49bdw6pa4c2gYRn9J2sB1dBymJO%0ArqKsG+uYLw4lSUEZnLNMZhPqqmF5tURrw7OvnvHs+Bnf+43vcu/uPZ49e8b11SWPH55zsDig33So%0ABFYb7ty5w+PHt+l6zxefP+Nv/+YXfPPV16xWHfP5EU+efMJv/eh7NJMJMSmG9AUvT854e3HJ2c2a%0AejLl+PSCSGJxuMdqWLHeDPRhQJvE3n7Lkyf3+fjjj/nhdx9we3+OjpGj+T7f/+Rj1l3PV8/fkqOi%0AbhuiqfBZQQyMfaTre9abTryDsrAJnavxY6RuLJPpjMm0JeaRcZQCcz2s6PsNOSZi9izXN4zdyM3l%0AGo0lhcT5iZhQhziyuDVhGDtuVhf84rO/gfr7nF4e8/mXnzGGnmbaMFvM0aoY8vmA94lxGFmullxd%0AXnFxfsHar9if7zM/WHD7/h32/R722NCNG0IKdKOYiW+GNXfru+zVC5brFXF5Q86ZrutFNmAyZuKI%0AIdC0LfPpfMeGiClijUjyvBeww9BT2Zo4Jkia+XTKpJ4xqJHoM2MvZppN09J1PVfXF6w2a2EklvPN%0A+5GlXlI3DW3b0DZT1ps1V1evcFXFYjJh03kuzzd04QWmqti/c5e9W0fMUkNUni+fnfHmzRueffVC%0AGlJzQBxWXJ+PPPvyKxywV7dcpJHzNBLWA6qPVF7hkkaPCjWW+01rlHUyideKWBJ0VMroKDI5pRS9%0AH1FKJIFNO6GqGyJKksWG4tsUAj4GkbQUI8+YZGiQk5jJprFn0dZ8+PQpx6fnPH/xkvyXP+ff/eXf%0AsNjbx4fIYn8fY41M1GIoLE3oN2v6zYamqbhz+xZ7t45wRQrlU2Q5dNysV6w3a7phYCxhExpN6ypy%0A8Pi1BBCYmNAxM2uFNn+zuRAgKYJPima6x3TvgGwqkja0S/Gc6vqOWLwEFCVpqu8Ye/EorNspk9ke%0A1opka+wHbpZXLG+upZBzQn+X4lWmvlqLhM1oTS7ASYqJiXNMqgZXIsaj95K0oraMB2motZUa6f2p%0A7LZY1lqYRzaHYnLKbjq7PblMaVhMJSCCeBiUSWtJ0TFGwB9PR2TEGvHncNZJTPHo2XQdm8I80VoT%0AJxP6RrwgQhAAQyKGt5G/BmImJS8ASRRARc6YJK8yK0afiFmztzjk3v3HNEbSX4Sp5dEFYEgK8VUJ%0AgbBZs+4HtHUYV+OammYyo2kbrNWM0dP1HT76AhZoolE0mwF3ccPw6g1D19E0NbU1Yr59veb84pq1%0Ak6hulQKmFOY6R3wBQLVWVEljeiPX30q6G0rtPGu2YMGWGZ9yIvhAyqmAg7YMQiM+K4aqFgmctTuP%0ASDlORZrji6cHiDWDdSV2u8i9jDaY2hIbyH4gFV8brWVa71LCKWF9GaPJGVwMmCD3sdICbhmtwSgB%0AlMdAXQtzgC3YiBzkqUhNv/XIZd2ZrQRMzvWpiTidSendOEgpLWtPayj+SKAZlGYsP2WASkukdSyg%0AjFWBuhbWW/CZQQlz3hiLc7KXjcYBxXy7JI1t2U+yV4O2lbBDPaSkscbgCsMkwzu1QuV2zedWNibF%0Az7v3LFLIKdY66kpqjW69ZkwjzbTiYO8A70eGrpfkY9TWJUmG0OW9qdSSfEtvRfadlbD5lJNUtlAE%0AbM5VfHx4RNd3rNcbaCRhcLNZi/RWiQPj1XogrgaCWtH5RBgj2tSYqqbVVgY+WReDbwHCQgplAJ/Y%0AjIaYA2EciT6Q/EiOJTGssIOMFhmPdoaqblBKMXQb+iFSTR3NtKauDM3EobxFq0TwA323oWnkvLll%0A7jD6Kc6Bs1BVhsX+Pu1kwnq1YhjCjtGPEvmRMU7O7a5nvdpgrSHNioF3EsBcK/FL6rqR6+sbMWUe%0AEsubJecXFzSNyPa1Mli1TbDMwowUKoqwdkoc+jZ5rvgQS/2rZJ0qBTqJOiHFjI+BZCymclRuwt5s%0Awv07t7FrQ697VMpUtuJwfx+TG1aXgc1yje8GnMkc7Wu0Gnn98gWvXi45P890q4qba4UPa87OVnz1%0AzWtOzpf4lKknYmNgbWH81I4Yg0jsvKfvhDk4juINZZT48E7aCU3T0DQVbd0waWsmTS2AkNM4a3HW%0AUBtNo0WyK9JQXSTF7MggYp8hcixVzNxlzygoY074HLCmwhpXFBwFUNsxsdixeCR1TNaZ2g6A3mvG%0ABIQX1iDlM8hKhhk5yeDAB1+Uf5pEerc/xyjnVOnFY1J4FYlBGKa5MODEv+udZ5guSWRhux62ZzXC%0AkkspE7oebWHatrRtU+TZFLBQi+9fEman9A8arOb/oe5NfizL8vu+z5nu/IYYMjMys6q6uru6m6S6%0AmmRTHESKbEEWZHiAwYVhQLC9MGB45X/L8M4rWxAsA17ZpDnITfZUxa6qrCHHGN90xzN5ce6LrJYF%0ArakAchFRUREv7rvvvHO+v+/389U+4m3AhwkhDZn8lSjF/+/j74kgFPHOY47NCnPFr/dpaqZ04jNo%0AremHBDqWIkGlrU1TksPhgA8WozXDMCTI3zzVtdbinbu3xR7troGjMp8yo8GlphqhFRILOISwIEZi%0A9DgPVnpGD2L0ICyXt5d89fwLvnX1DR5fPJnjC465Hy4VDUwCZSqEEscRzrx3mb2QPtmd62pJ/W7F%0Aqlnzh3/4I3ReUFYlRlcQ5GxVS3R9jYQiQ+AZ7Yh2Fm0U3npev3zN3330S26v7pBCIyVM1tONI45I%0AVGZ+Y1N4zz10G7jfHIYQKIqCaZoYhgGAH//4x3zxxRepFm+3S9ZeLIuq4Lvf/oB/8qP/iLEb+bM/%0A+3NevniJ0oIyr3j//ff57nc+4PXrL3l4fo6M6c3t9vqa26srFoszpLJ4Y4lCvWUVfP3jVxWU+xc9%0AvB3qHp1Nx0pDO/ZkmeHq6opf/PjHXH75OdvNludfvsBOI9/57vf4oz/+Ee9881soJWACp1IrR5an%0AoYtRGXrWLLRKm7X7TbF62xZhTNowQHqB59mRM/T2gXsf5uueBKA42/3j0W0kxX2FapQBEWSKIeIh%0AJMV4t9sThOTx03dxYeJw2JPXBXlt+P7qNxBK8JOf/4SfffRz7u52uOCI28hkLTdXt6kdzQachbpa%0As5urnh8/PuXdd95hvVph7cSh3aJ1xul6SVUrTB5ZLiu0EiAkv/H9D3n46IJx7Om7kRBHlAHrwwxg%0ADCnjq9I47BhJGIaOPEtVtHacNykzL0EiKOsKb1v2+9v5ta/ou56iKIgxCT993yUBOdfsdvtZsKxT%0ALKrr2e93WGdpqoYHzTm31zeYPENEweeffMaXX37FzdU1XTdQZX/GxcUnmFxTLxp22zu+fP4VeZ1z%0AdXnDydma9ekKqWrQFcEH+v0hbXYRLJuaEDyvX75gu9lQlAUPz88wJgFzb242ZDLjvXfe4+bmhrGf%0A6KznL/7qZyzqz1k0DUXecHl94Pa2n/PSEjdY7u5G3rzesr3dsN/sGSeJyhqaZUFR1dTLM5688w22%0Aux3Pv3rO9e0du7bj5m7Di6trhslxt9syTpasLHjvW98AAavVkqdPH/P48UOePnnCBx98g8fnC6pc%0AI41EiMiiLDlplpTmliFKtDR03chhtKl1RhnG0bLdHOiHCZNpyrIiyzRSjiyaFYt6gfMjXdfRDnv6%0AscX6ASGhqSoury65vrpK3DEUwcM4WMbDgCcy+YEhtFSrgmZd4sTIJ88+5s3Na97cXnLodpRlyUV4%0AxHIhWceItZbryzuu3lymDbiQbDctq0wyWYtSig++8x2apuLnH/2Mz58/Y3IjKlfoQmKD42ZzQ1lV%0AmCLj8fIJq9UJu92eV69eM+EQMTW/cSdY1AtOlidURYUIgmB9EnGmNIHHwbJasVgsybMC7yOTTZG2%0Azd0WlRnyPENKyThNWJcimofDnhgDxuj7aAYIqqpitVohhOSLL76g7Tu++c572CAJ1tNPljF46v2B%0Ah8PIanaufPnVS169fM3N7R6cp66uaMoVh92WL19cMuwPLPOKuzDy5WGH7x3awkJpKlmgbMQPLh12%0ARCo2qBZLzh6c8+bqkqHvMcaw326p8xQL9AjGuSnqwcVjLi6e4IXkzdUVV9dJTJEqWbuFTIwyOQ8Y%0A3DQmboSUhGmgVvD6eoO1ntF5pM5oP3/O5L4ghEDTLKjqhhA9h+6AnVIkShDo25Y813zw7Q947D3V%0AqkIZw912yxfPv+TV5Wsmm1g4PoZ7LpyKkcrk5CrD9SO269FRUGiTomxyTBSbAP3oqddnfPt7DWVd%0AcnW3o3EKk2V0NrEk/GRxbqQw6cB0vTuw3dzw+PwRVb5gs9nhnKOuSsLo2F7dIgRUVcG+HxLTRQky%0AlQ5NTiQQczrsp4htDAGynLwsCD4wzgMdbQxaStxk0VqTZSaJBlrNIPQ4Dz8gK0pKo4njhJ+m+0m6%0AntvMlJy364kaizTHaM4cnTGarCxw8z0t6NEypKjgUcwIc0RthhdnJKHRbneJ/3f/Psn9/iyGgAx6%0Afu/0xJDaLoUI93+7j5HRWoTOmKznMIyUT5+SYxlsxCAT5DNOKC3RusBIRVlUHA4tnz77grubLVmW%0As1qtuHj8hNVqyaHvGIaB/WHPoWsxWlHWFU/feYp98Zz89pr3yBmCZdp05MawKAqUFNhtj4ypWQ7v%0AyI2myDKi94x9D8FTVgW1MYgp0LUHAiHxLMsyxaiGBD7OjEnGi3lol9w8IcX0ddo7ex/pZ6ftQr+F%0A5HrnCCEiRGpDdM7TxRbnPEZK6pkh1HUdXd8jidRCsbYK10f6wRNCuneKIkW/jnwd6QVlWWKMYRhH%0AurYFBHVZoY1OAj0HfBlo6pq6rslMhnc+7dedQyuNUiK5neYJ/jGwIUVqAdZSpWajMhDVUR99GxkT%0AKkXNlDGJ+6QU4+zWnLwnzwqWqxXGZPTDwNhvKfSSxaLBZBnjMNy7gfI8oSQEsN/vcc6R5RllkZqQ%0Ap2miazu8dxityZslUem5jMWTl/kcsSnwszCMEDRNjVAK59zMcvLoLKMsUxRkcpbRdpRlwWJmB/Vd%0Ax363IzhPXVWcrU/o9i3buw3RezKT0ZQlUkjGMTl0Ywys6wtKccKryzdsdltsDOl8oxQ6z6gWDXlZ%0AECMURc4wjFzfXGOtJdOGoe+5vb1huztQtAfuuo5+GGmHCekDmTQEoZkcaAc6JJxCkMwcrSSYJeA7%0A9EPH0LWYmCKCMgS0mAHCQdwL0IlbVFAVBd5Z7rZ3eGE5EyvqJqOoCnJzSu8yxqllc3eDVI7FqsBk%0AKT4++Z4oIvVywfn5Ce+9/w3qZkE/DjRNc//8hZBciEVeU+UC29iZgWM4WZ3Q1Ivk2OgH+q6jPbQY%0AndO3I0PnyI2kyHL225bxZCT4t44yrTRDCOl8S3KMiWPGPs7D0dkFo46JhgRnRIiA8mMaOUuJxieB%0ASQm0DChjePfxBYupYTdtEWVytQpvMTJQzKwoipJFAw/OFVWZc3N9w91tx9Vrx4sXA/u9IlJxfd1y%0AeXPAxUhWKooqp6xK8rKkqg1aJ9ZYHEf2Q3JO7/Yt3sc5sp84bGVVUtUlTVWRG0OZG4rMYOZSoew4%0AjJAiOZ9EJEaPtwGX8pOzgye99tXsDpKzEKvkXD9PBO/xLuIJSJnev6RIPJ4414sd3yMjKcY5/8/4%0AGIg+3gtPR/PIEUORjmmCEBw+MLecu3tRL+K/9hiTx0O6SJzLqnwUoLNkPJGSKGVyB5FErRDj7IIW%0ARHl0j6XBGjCfBdN9MbqJQ3vgWqVY7Xq5pMkT3kCI9HiNUohcEKLAh+TElyFQyIjO1ay7/4fAECLi%0AZwXvSPdXc/2oVAql9KzQxXtLuJIKKxP5f5qmWdBICr6d2UFH4cA7h5sFhKNzKNG7ua9OF8zuH+eR%0ABJSfkKSog1IiCULOM1hLwOKMwpQrfLS8vHzOR3/3Mza7a0RwSBGoy4asMGRZxaJ5F6k03trUZOLc%0AbLNPdPMEapynDipSPTyhlufpxg1zEwMBZVJOX8YUH9DzG2YkuagisL16w8e/+AWfP/uczXbLFByd%0AnWj7gdE6nEiOJBccUvIr4L/jx1uwlb+/3iEELi8vubm5IctSxa0xBuEnfveHv83v/PAf8rOf/pzf%0A+s3f5hvvfYPnX36JB86fPAECz559xj/9J39EXRj+/P/5C7a3ey5fveKTxTOefvg7ZCZLbWBzS1V6%0AsaTHI+WxPvRXRijcjzTvH/fRNeLJACcFV69f8He/+DlfffkFm8vXfPrJZ+y2e/6z/+Q/5h/+7u/x%0A6INfJ1uuk3Y3N1gMFiwCn54WslnYP9oHQwQ/T10Rb0XmeF+LDkdf8HEKlKIs6Z6e7Ih1HqMzMmM4%0Auu6Pdt7jXxY42ghBaINE0KxP+eDXfoOHDx8iRODy+jV/98kvGOkRBnQuOTlfsVjV9ENqf2q7jq4d%0AIdwRnCQGhVYFmTbkeZkmaxEWzYoHDy7oZnCkEBMRxcnZQ5T2bDfXrFYN7773Pt/57q9RNhUuBPKq%0ARogSZI6OHu8VggR2O4KZk7MnUFXV/RTIFzPAMd3oCGKKHPWpNjHPk+W9WSZmR7ffoU1GvXxAJCCE%0Ax9kX3Nze0vcbhCBtZuc347EJdJeO/+Nf/Wtub68p8pK6XPDd73wH3yj+/P/639GxRH5fYoNFFxqh%0AI8Pg8cLSLFY8fvwuJ6crVNaQl6d07YaP737B61ev6LueB6dn1FXNfntge7PhzdBzuNuSFTnb3Ya2%0AO9APPXfbO7q2JatyrDHc3Wx4FW45PztjuVymNqBhTDyG2QjQlBWZyTjsdggSz2IKCiEVNmj+7tlX%0A3Fy/4vbmhpev33C727Dve1wUoBTtMHB32OIjfPvdC9599x0QAZNpHj885/HFIy4eP2R9tiArFGp2%0AdUU3wgwuLfMCEWT6mVGilWHygb4d6NuRGCJNVZOXeZoCe4fMFM559vv9HFvccre7YbO7xRjBo8eP%0AKKoy3R9IjDTgoR079vs9u7stQzcxzTWw5SInapjcCFOkXjS88967vLl8hZ0mtMlZLtdcXDxhvTyj%0ANEv8JJAiZ+wcb55fEqwjEqnqmrPzM5YnNcs3C7JrQ640T9dP0F8pPvv8M9p2T15kLNcL1usTmsUq%0AHSysZXADd+0dmdJpCiiP01kxbz7Sutn3PX034KWnrdMGUqsMJVQ6rEcYxoHr6yuUkkw2OTohNbqM%0A44BWirIsqOsqie8yueBWyyWPH1+gjeLTTz9DG83p+Sl3t3fs32zxQCYc227L9WHHdn/g0Ha07oCT%0AFoRjcB3RRIzKOL04h9MVp4sFJ8ESL6/YX2+YNh3CpZal3GikzBMzSgik1pw9POP84QN2hw19t0VL%0ASZFLMhMZhwGVVWih55hZZLQTk/ccupbBTjNjIzFChBAEP6VhQBDgIplUaJ0q0zNj0DpHG4mwEy5A%0ATLsoJIqht0x2h9QKO/m5uj45J1yUCAf96PCTR1iPmzzD3Y72+pbuZpMiDXmq9cVawpTIQmqhKUtJ%0AUIZRpjpzGSTBeZROgrWIkdEHlBMUMqPOKnZiwERFLnOiAh8tlhSZK4whyolcGTJVUEbI91va2ztU%0ADJzkD2mMwkmBkJF1nmOFgOhnbIBESzVvpJPrMsS5zaQ7kHlH5RObIIsjQkrKTFJmBlHpmX9ikSJi%0AVE6ea2IQTGMq38ixLDJDU5VMk2Aap7ThNBlFlqGlunecKJVEL6El1loGZ0FJsiI5lIYxoENBNh8Q%0AlUocn3GamCKgSY4Rk1wUdkqxJITAmBTHDjHMcaVAY0qIAect3lmEiOgsRayc9/R2oO0HUIZOebRR%0AZNGh3IhKCTOk9wQ8NqSDgyG1rYXoaTd3XL96iVEH8f9uAAAgAElEQVQZdruHfmCTZdxu7ggxUlcV%0Ai6pAR4EcJvRhoHaBR3mJMjktkkPckynNSbUgzzSTSXyuwhiMgLrIKfIc7zxj16YI1KKhKWv8wbHd%0AJWGwWTSslqv7yJJzyflWFAVaK6x1dF3ioBR5Tt3USCnp+55XrsNWGecnZ9RNhSANTsMs7BVZjvOe%0A3X5/jwRYNAu00bRtmwZPMbAsSr6tGugH9m1LCIGyLGnqBq0V4zTRdi3BeaqiJMtzuplhJ6VktVyl%0AKOfkuG1v6UXHoqlZLpYUJsNZx77dY+2UINJa4Wewc5jZKlIIpEz7ZS1SRNVfNPhC4Uc3twUncTHO%0A7l2lM8qyJiuK++s0WospCtarNUZndP1A224wwrJcpHKafuw5HFoEUJblfevxZrtlstN9w5cxhnF2%0AoTrvKbKMfLnGK5OalubrtFguKMqKGEPim0pJ1TQIrQneMrQd1jnyoiAry9mlNND7jrLIycuaSMQO%0AA1PfJ/E0L8nrmmG7o729w1tPkRmqukYKlXhcQypCaZoLYp9xPewY9reozHDxzlMeXlxQzmD5AEgt%0AKcqS4APtoU1rR1Fgh4GXL17y/MVLzFevWW72HPqere5oJ8+EZELRuYASHikCow94pZBGz7GY9Nxk%0AuUoJjMmhgrgf4h75X0rI2R1nyLKMehYY+7n5MUpLcBVGSU5WS+qmYtve8OLNV+x3KeblgkOoAimT%0AK+7QD5R1jtIZeVmR5Tl1tWC9XiX+k01iTYIUa5RM0OhY1MmZqVIcSStDXal7xlAMieHa1AWZMSya%0AFc1yRdM0QGS/2zMO01u20zGiJGTa3MUEEJdEZHzrmD/WrtwLodFhVEyudCXQRqK0TBXkJrH7RF5h%0AfCQaR64hDD1eWXQMrOuCOss5PT3hwaOWcdC8ef6Goe3p20B7mOhaxWQFVzct1gd0LjC5Issleako%0AS41WERFS4Ubf9xz2e/puwNr0+jRak+cFVZVaROu5sdEYiTEyNVXO0UZPQMaAkwJL4lh5NfNV48y+%0AIr7dV2mTHGNidroqiZpboxPfLgHLY3zbhi1kiuj5GFL71nwaC97eiz+EoyvtbSQsxSzTkyBIwk0y%0AJIX7s7EEEMdeQIk+nv9IQAw9p4yS8DNHzqS8F4KSfhPfOpj4d3x8/agbZ6wLgX4Y0XKPkZJcqrS/%0AkilGGZTCzGc551LKQsVAJpOTM/ES//0pnL8XgtBxEhDmiZMQoLXBaNIEUZpZ3Ypz/nfO80XubbBK%0A6cRqmeHT7qjAfu3vTxbBdGsYrRFKUuQ52dws4abpXgTJ5YQSMyNGaxgdLlhG5xJQU2eoXCMyye32%0Alo8++YjPv/gUO3ZoJXhwespiWVPXK84f7lBC0/Ud7X6PnSaU0pR5TlmWqU5WzdWaPsGHy7ohNymP%0AnHgTElmd4mOJjw6pZwdSTG1d0ziyv3rDJz/5Wz7+6CNubm+Su8dbumlimCZciDiZIk12mhC4t66a%0Ar7W3HSNk4yys3YO+5mY379MUvKoX/M6HP+Bb37zg8vIN3//w+5yenJJlyeaaZ4rvfe+7PH18jrUt%0Av/l7v0+Wr3j+5oq76/+X/X5PcAmYiTH3VavA/fM03yG8fclxH5f8umko/W/pKyF6lBD4GPnk5z/l%0A8sVztnd3/O1PfsK4b/njf/wj/umf/pesLy6IKgOVWoCE1qioUCRG03EdcIJ50Zi/Ht7WnMr596ZP%0A50PhvPyI+8c2L4gzNC7R88P9H5Aiq+nnyrmlRQpFlHoWa5IZX6mMhxePOX/wkPXqDICibvj0+TM8%0AcHt7RWAiCs9iWXG3UfSjZRx9AnDisZPEDhHBSGEKlk2GkIHtdsvdZsvZ+QOKsqYqa/opYB04L1BG%0AEZB0o8V6qJoVVb5OTUq6QlIl9pLQiDiT/Y/X5fgijJGc4h6amcKXkrQMRSC1tGW5YblaE0NS4FW2%0ABCJNvUaoDCFLnBvZ7y4RqqQbPHc3d3R9R9/3iY3gLVVe8e7yXU5PnvDg/F3OHjxkvVjz4PScly9e%0A8K33n6PNgiByTs7PQXje3Lzm8mpDkI7Bj4zRslotMHmDyhZ4N/Ds2We8evWK3WbLq2bJarFk7Hum%0AcUIQud18zmZ7S9cdMHmGyTXDNCQr6iTpnWDsI846bmkZ+sjQd2w3G/bbHV3XkSnDyckJ5XxwKLKM%0A5XJJXTfUdYV1jl8+e8ZfvHzGbrdje2jpxoGsrji/eEyzWKBExB/SZq9cVZw8OiF4R9ft6WyLw6Jy%0AicrS9yDl/RugEILCpAlnFhVj1ETtKJDcbHdMw8hkHbkpaJYVJs/op1SDOw4Wa4e0zoSBcerZ7LZs%0Ad1vyynAyTUyjRWWSoiwosgIlNFWxQMWMw92B169e07UHFqsqtVKogI0jj54+5PTshHrVkJdliq0K%0Ahc4ymnrJ+eqCKjtBkSNCxvZmz9nZmu3NniCgHwfeXL7BsUYoSbNsyHLNu++/i5eBm801ZVOxWDZU%0AzYK8rOj6gd1hR4iB9XLN2fkpeZbPFuWItw5vE38l+sQNCM7PAPl0mAsOnHWsmiXGZIxqYpwGbJiI%0AMdANLda6uW1Dk+UZdVWR5RnjNDJOI8aY5L4TnvMHpzSL32S5XDKOHWdnBWIR6HXH6Bx5IwnZyNSP%0AeNGBGhmnDmdH8gyyMlA0gvPlCSfrnEJr1k3D5ANP3lzx1aef8/rZc4bbA3n01EqTZxohFDYEvAg8%0AXGmWdWTdwLh3NIXnrKnAe7YhEsVIriURifYd9nBNRLAwgfK0piwrpBD44BFErDEoEhh4UKlOXUvB%0AGANlmfPo0SOEELx49Ya77Q6tM8q8JASwzhOdI5OaLMvTBlOljbNuGvIioypLTIjEbcswDEy3N+h2%0AYOXSmq2tnzftCllkZEaxqJZUZUkwgZFs5rUEhNRkeTr0TC6Q+YHKFDQYFsIwZTUSRRYkWhiCFESj%0AcRiMTGyYtSmp1ppzGcgvX5BttmRGc76uUjOLEXjrONOgi5Jx6JKLJzpUSBBypY+VvMlBTGYoCjXD%0A1SPTmKLgdV3R1A2ZyVNcyE5IISjLmqZpZudlzzSNZCZnuWyo65zxWPYRI5nJKIscJRMo0zuf4lFF%0AjjCaydoENyaijAEpsN4jeo9xAp2Z1NYjJV3XcWhbiHFe12qA9BhsqmPP82xu8ot0/UB0nnVRQ/Bp%0ArR97pIiUdUlWZgzTyO1+y+g9HslhdAhT0mQGGx2F0kxDqkXOqgqbv62JV1pSZIYyMxRKognIaeBw%0A+YbJaIQPPDg547d+8AO+/cG3GKeRy+sbAL75+Dc4NTC5yOGwo2v3KGS6hkWBiIF2u2caepqyYj1/%0A3VnL0HXEmFwzRVlzGCZ22wTBXq6WnJycoI2m73raWZBZr9fkVWr3vLu9pW1bmsWC87MzhJRs7u4Q%0A4564rHj86ILVyQlCKYK1xPm50WWJG0c2V1dfE4SadADverb7HdM0UZicR+szGCYWuy0+BKqypGga%0AUBo/DPTtAVWUmLpODWBty3K/hxiTE6goIAoW7S3O7sirmqxukJkB61l2B8I0pH2RnLENzhGmCeYS%0AAKEU8hgzkxLx9IxYGOIw3tdZO+cIUaC0RkpDvlxgmkXaw43p+6Q2mKpGKU0zWVzXgRdkdY00hmKa%0AqNsOIDFF8xwi5IcD3jmU0eg8R2pNZSearseHiM4Msm4I8+AXIjrPMWWFyHMAMmvT4y9LUttKoBhH%0AonOIfG49FILMTRRiTO/JKh3RtPeUs1MPbUAZivOe7KIlWJf+5jxPe81pIs44A6Er7Hag2V3QyEBR%0AlVx8+1ucfeM9VF0TphHnLKosUEUJzpF3XdqaCsntq1fcPf+cV+0Wow0PF2tylZGpnMYF+iDoAhjr%0AkZPDhMAYIg6QmU6Da51cX1qrBItWAjV4nE8MnUgkSIhSYjKNKQpMUaBFap2bhhE3WYRyuHEiWEuV%0A5zx5dEE9GNpxwzAc8MHd/54gDEEIdvs9JpM8dkk4lDqjbhYsVwPDkBrOUpV9gl+7ENL8XaSQ0jBO%0AxN2echY762YBpPVLKcVqtUQKPe+ZKxCK9tDR9SPdoceOyZGRIkryrRPTeX5lfvw1WUDMiIXEtXHg%0AA1Kms7AkoGZ3pJuSW9Zqi8kFMlMYEYjTgA09mZhY1znnqzUXj3LOHw5cXnZk4o44CdwEBI130HaW%0AbvLkhSQvFCZX5EUSnIwWCDx2GnBT4Pbmls3dnn50SRJRyTlUleX9v3SuzdBKYGa+kyIi+NpzzpyQ%0AmZ0w95EweYzQiXsxWImUaJFzDFki5maw+SJGmc5ws/CRnGlpEH+sfD+WT4kIKIkRAqNMeu4Fb9Mb%0AYnbRxHnCdy8Qxfm9Ngl0YY45psFMirZqJQhBEFXqwDzGXEEgZ0fQrITORqMjAF68vQXEr9wOBEIq%0AxBIS76EbhoQmOA4YdTKWaATRH5vRkqQWQzKTBJFcXEJK/n0ff28EITWDDUNMh0SlUgY4Ufo1HFVW%0A+Ra4JOJbSUApRWoUcveul+NNI+cmgiOkLzFG5mwo89dIsZphGgnBo7IUzUo5PZFYCTHgY0hT4cyg%0AMkMQkt0woK6vEMFz2G0gOE5PV6yXC+qm4eT2Eq01u+2Wm5trxiFt7su8YLVasWoWTHPrg0CyWi54%0AfHHBarGc86wtRW7Il+/i1ZKqNJydP0AK2Gyu2d3esru55sUXz/js5x/z4sVz2q6drSsyLXJI0BmB%0ABNF0NlWOfv36H0GFwP0E0MxEeGuTsppaLnqklDx5sqZZLLm5veNb3/p1/rv/4X/kf/mf/yeeP39O%0AWZcsqoLDoUWrR/zon/2nlKdnCJ/x8MEDpFQIKVmulqkyd+gJmUQYM6u2alaK0/X/VepO+kg1o+Ht%0A98xCoRQC/Mjd5XNefvEZ3jrevH7DF18850/+8R/zn/+L/4b1O98g6nRfBeuTWq9MSvEFh5yhgCrK%0A2b6Y3EhSpMgE3JeqcFx84AiDS3JVjMevzc6gaZhBg2aurp9Bc/eH8FSFGudpqpYZQgQEKtluY6DI%0AcyKpStj6kevNhpdXV7TTiDBp4cyloVrmyTGUCfJIip/FDKMMToIdIs6mBdM6y91my5vLKxaLFXme%0Ac+jHBCSNmv2hJ6BZnTwgBMvzl5ecfvY53/1mw6JaM1rHaLfpjVwZ5Fy1mPBuKS4mQlr8nLfkOkdJ%0APdszPVLOIG7v08Iqc5QqmMYB6yZyndxFKlsw9B031894/foVL1684NWrVzx//pybmxtCCCyXSx5d%0APOLi4VNWy1O+cfZNfvh7P+L80SOa9Qn20HH1/BX1+QUP3v82f/l//xlZteQHP/wdUJGXly8wn5Z8%0A/OnP+er1K17evEIaaHuLnSSLxSIdsp1jt9lxfXNLpjXRhbkSV3BydsJ73/wWRZVj/cTt3S3st5R1%0AwZOnTymWj7i83nJ5+Trd60ribGrsGkdH1w1sph27w4G6rimKnAfn51TrJe+//z6PHj3g9Zs33G4u%0AOTl9wMnJOfuhZ3vYgzGszs/QpWFne4KErMpxMtDZHmMUIhMMYWQ7bBlci9LMXAMJMvENtPRkJqcs%0AKww5OiqCnFLMpApUVUvR94xuShyHGNBKMgnJ/nDAGImPjq7fY0Nyg5ycnOCjY3O7RUvNqAeuX9+Q%0A6ZzV4oTlYs26OcU9CuAMb65fsO/vuN3e4bDEBICgm4bEIskyymrB7e0tVbnh9Zsr7CSZes9ms2cY%0AJrwLKJklmLCA15ev+enPf8q7h6dE6anqkrIueHjxEAzs2nToqRdL6mbB5DyXV1c8f/ECkFw8fsyH%0A3/8HZMYwjRObzY7N3R39oWfEEoYObEArxWKxmFtFIv3QoWQqRbA2RW6dGMjrPLkORUTnOlW6zhGy%0ALE9247Ed2Ld7qrpksIarm0uQ6T3PFIasqtmHS/TK8bQ6Z3doGcYRKSOryrBYNbR7iesPjKakLhWr%0AlaasAou1oC5zVBQEObDMKhbZY4qhpegOtBK0FVTKoGLKqQ82EJVglXsKDpyUnriUlAU0pSZ6wSov%0AcVOKx7ngUKKlIKLygnVukgWbCa10YmREjx01mRTIoGh1hwgeQWAUkbIuePd0kYYz3QE9dEitKcqM%0AECOjTQtylmVEYLTJmam0RJdFcjUYhexbwjQQhgF9OHASArVJBRa5SZZ+SPvALMupsozS5IhMMZmc%0Afhix1qOUZlkXmMzQjZ5N1pJVC850QaNyRO5xQZAJRdASL2ZwcwRFIKgMVS3QmeEpI5U/cB5Kijzj%0AvVVFlhkeulPGYWB90lBVOdOYoNmE5H4yJkuMEpk2kz4EYj6RN4YiL1LpxpBcZ1VVs1gsKIp0aLFu%0AJPpIXTes1ycopTi0Lf0wUGQ5y5MlepEnrlI/ICIUeU45CzpubljKstRUqDOD8z4J3yEitUYaRRAR%0A9gI5pDUmL0ukUgxty267JcbI+uyMarlM7YN9n8DMQqRD4XyYnsaR6DyFyiF4xu7A0O6JIlItG0xT%0AMU0Dtzc3+AhjCPQ2NVvd7Tpudi1KK4gBhSAr0nNqxym5gI0m5hlVbii0REdBZaDONblJEamn7zzi%0Ad37rH/DhD3+bdr/j6tUbRjtxsYZVpfE+0h4OHPY7BLBsaqqqQinF9vqGdrelbhbUyyVZWRLnBtEY%0AY7ouRYHue+RuMwtCK5rTU2RmyLuebHbz1A8ekDU1eT/AzQ35/kC9aKjOz0FIwu0Nj8cWtah58PAR%0A2clJOggcWUtKQ1ngux71aoGzKUZYLJqEKbCW8rDHDSPKKMTDM4KbiPs9+EAoC2LdILQiDgP0PbGs%0A8GWZDl59h9gf0gGsKBBZTgBUe0o1HJBFSazLJIA4R9b1iKGbN1WpdCI6R5xsitYQ52YsPbvpFZyv%0AU7XuNIFL5SzezXtBk4RrUTeIZpEOat6DdYAkZhkohfEOM0RwNZQVUWuUtVTDXD+emfS9QDEk12yy%0A6BlQCmktekysSEwGxVwaMsc3kYqYmXS9ReLBECNRadBpCCasRXhPNDrBbjwQLFKHhBmNxz0wiLlF%0ADTHviFcRaedrJBTR6BQzsQm0zgzANmct76xrll2LMpqmaVBVuv5SK3KlQEmiNuAc4tBC8PhxZHP5%0Ahq+Gjme7O76ZnbIqCqLOUIWlDNAHQeE8arAwTGQxMoXA5F2KkipBlWm8S5ysSEwDVhGwLjBax6QC%0AUxAEZVBZakQVWjFNI260DFOfHJkiYseJw3bP0HaoAKcnK872J9zcXOFDgtwJpRCkVrfdfk9emLQb%0AnQG8SkqquibPk7tH1g3G5EwTiJjOYJkWib3lIoexpe8GqrLi9OQU6wKH3YHoA5nOGEdL13UYnbHf%0A7plGex/9di61Ekskcna0HtlT6hgNuj+/HD+bh6VzXEmIxH0NUhGVxroJ5y2ddxzCQCwFxTqnLDVK%0AkLhMtkVmkVIXLMucZVlSKEmpYVmeUBcR6Q8M7YHt1tKNKbqUFRl5qSlqQ9UUVFWGkgY7BsZ+pGsH%0Atps9+y5hRLRKQ726Tu8v9XxdyzKnKjK0mMUgmd73ZAzJBSVBS4GRqQnsvkUwHeySK4Z0DoohYH1A%0AhRnG7GfX1VE4iemMJFFHGW0+azhs8Gl4ERJjz87riZSSXBvIE5/MRIGI4v6sH+9Fm3BfEDSrFUnk%0AmT8LKd2XNKNj/O/I94uJxXdkBiHmOhzB/LvifdDlmEBhPj9K8dbLEiMIqRAi4MaRfrJED0rM166q%0AKUyGloIgk8nDS0eIHi+ZY9kpmvf2kf+7P/5eCEJSpI2cszY92SL9sUrrdIBWOuXYASXU/Y0QQrwX%0Af5Ij41dFg6PQwQxOBiBG7Ay9U0Ikkr7uEUolQrhNLS8jqf5Xz60obT/ST6miU2UlpqxxQnOYLNpl%0ATCFNNbZty9DuOXQHNk3DclUzMpAXBZu7DW/evGYYejJjyEzGul/TnZyy3Wy4uroihsjZyQlXmyec%0AnZ4w9AM3NzcpwtBco/QJDy5OqasMrRRfffEZH/30J1y/ec3mzRW3ry/pdnvcPA3yEWyIc/OCxAXH%0A6C0iiPsX1X2Ebr5OR5cUzJE6re+/JzUxOJSULBYN292OH374Af/1f/vfc3P9mr/+N3/NRx9/TGYM%0Aq0XNixcvWK8qnn77e+k5PmxYL1c8ePiQu+stw1whTNvjo0aYnPRIk5h3dOIcYVv/tix0dJUlC+HM%0AGfMT7asv+fiv/pJut2G/P3Bzdc1v/uC3+Wf/xZ9y/t77RKHAp2mTF4k9oIMjKnB+YnIOQ8qgA6mR%0A4rgIHbOpAFHcC42QVNi0YIj7+1LN7kbn7HxPJtEr3i8mSRSQX4ONiXnRSZ8n21xEYExqyZlQbMeB%0AT18+5+ruFktksV4R6Jg2PSZXnJzVVFXO0DnarcP2kGeGRVljB0F36On6Du9HtIGXr9/gPJRlQSRQ%0AVoa8zNGHNGnKihKpNbtDz8efPMPkSx4sA/004qJjvV5QFiW5Tsp1SkbP9Y5qxpJKkEKD0ERSFDGJ%0A1slBlYThkA5dukabJQBtd4vSgc+ffcW/+eu/5quvvuTm5pbdbsfV1RXb7Y48z/j2txsenL/Dhx9+%0AyOOn73J+8nRumpudCo3m4XcqHhrJNI5cb3cEP9BHaFYLHi/fJ9aey+GK0bYIFRh9nzLOUWBFoDpp%0AWK3WtPuO7e2Gvu1oiooiK3j95hVPT1b8+g9/i9XJkhcvv+L2p3t0LPnO93+DP/jdP0DpNR//8hkf%0Af5xxe3ubLOY+gpCoLMPkOdZZXPAEGdGFpl7XPHz6gO98/wO++c77rF8+Z5ha8sN7PHnyGFVkvLy6%0A5OXVJZv2wN1hgw0eXRVcvPuEclFxsB1NXpIvCoyGoFyKECnBOPbIMZIv1ghlUCrMYLtkQU3rQkCo%0AFDNcNAv2hz391NN1LVk8AmMlnU8HRa2S6CeAk5M1zSJFn/b7De2h56q95erVDW4MLJsFD08fcLY+%0AZ7045Xd/+x9xe7jiF5//Lfv9LjWNAPtDz3a/R0g4OT1NAmkU7Pc9n336Oc/ic4bO0R8mdnd7bq5v%0AmMbkhtBGY53l8uoSaSJVU2D9SLMsOT1dIw2cnp+kZjUtQUmmvme332Kd49HFY9555x0uTh8SQuBu%0A2hAmhx88MkpKnRMyz6QGlFDJWeIjdrDYyWHNBCKmDa+E0Y7gA0aZ1FimJTpT6DyJB6NNgNrFqqHt%0AD/joGO3A5c0Vu8MOkyWAY73M2Uw3ROUoTEW5UpjREFxA4snyjNPmlMcniyT8WI+KkBuPkhPSePCR%0AyU+sdMaDszPM+IQzrbBPe4yTCRgaYBrntbEqULmmHVqenFesy1OYRcEyK1nUj/C9Z+wnRudwHoQy%0ASJMTUYzW0XYtZaZZrwrwlmAjVaZReLrdlBwC0TGMgaIueLLMMFlOMS45Vx4fZXKiiOSO6UebJoha%0A44JOM0itZlhuxLUbHB5DoASqMkPlawgeJSWFNpR5PjtrpplBkmqEi7pBasNoPR5BluXUSqGNoR0t%0Am11L1DnrkzV5XdMUJYP16fEd1/EQmCadopkhcFJklFXF+2pivYj0s8CyXi3RSvGoKej7xFwri5xI%0AcgsnsG8SaPKySODbKAgxMOgeVSqKsrp/P5dCUpY1y8WCom6ICPo5glSWFcuTE5Q29G2XHEJZTnW2%0ARp40TNOQGmoAk+fkM+TVW4ubbHJwFwkqGwU4l2ISUuvkADEKDgraxBCRRYHIMsIwcLbbQwzkqxWq%0AaZIdd5oSJBoQWZYO3yJBXfE+NUUSiUNHOKT2QNVUiEVNtJbTu1vcaNNAQ2oGB91HvyTO9dNSqVQl%0AnRkOU48dR0IUuKJEBk+hBYvCYKJg3ZScrk/mv91Ql4q8NKjTBctlTrOu0yApa5FZwCCh75GH5Hwq%0Ay5KsKhFKsX7nAavJorI8OURmULCyNok02hBzTRkssd3jnKesauRyAUojx5Gi6zAhoFYrYpEjJ0vV%0APiQfRnSeQV0DgqI756zr0TojW6+grNIQa45XpA22RpYFdWZwU4oVqqqCskSHyGLo03OhJO60xEaf%0AoNIx4oxhzDKU1Cne5yyTm4tJEDhfY+0aIcBmGVEnoUINa/x4IJoMmeUIrcF74jjipyHxY4Qguim1%0A6flAnO/3xA4R6WCkNWLZJFElZUcRPqBnECxagVBgCsjzlPsPESaXYiJKzW2vEVwG4wlk817PO5js%0A/c8RKrmSaPx9bAQ1n0Hc3HQnBBiThB6ZODjHY1cU4u1e8bhBhXtxK8g06BNazQLOzAMz8z4zzvGS%0A+6Ho3OxLOiTGPBK9gzjvsYQgmPn1IzWCEVFkmJMzzmY3BtEjfIpQkxmCUgRn00BUZzC7ZYTzFE8H%0A1t/6Do+84Nxl1F4g+5E6RLzQjEGwG0byfUfeDXTW0o49wzgm0LmWOA3eSaSI8yE1Io3A+sBo078p%0ACJxQBJmutw+eqR9wMUHxC51hchAB2v2B7c0dh4dbThZLmkVFnhsm61M7H9xz+rpuZBgt1oUkVCuN%0AzjKKIq1jIaaI2GK5YOwFQzfSxQMCiVH6vvDIjoFJTMQAbrS0+zZx5oRg7EcQlqaoETFhHpzz+Pi1%0Ajnnx9uSSoORvm53n8fEMTp7vkzgPUlW6h6KUSVgAgo8MwbIfejbTAUbBwtSookRpQfQ2xZ4liV0m%0AkiPJtRBGTaGXFNoR7EjfBrrO44OmqUqKIiMvFGWVU9epJQyvmKxjaAcOm5Zp8mid3ENlUVA3DYtF%0Acq8fOWJZZsgyNTdepVbFFL5L94GS6fYOMeJCTEMS5vr1Y1qCGdExr1syHqvoj5fo+HoKM8TbzFGt%0AdJ5zMxvKhYA7coSOiRghIU/nW3U0j8xiT3p1pZ8Rgp8bx45cI3l/FntbjpO+//hPzIkSPd/TEe6Z%0AQQBKhK/V2YM/GgkQyJQxI5KilCGmSOE9QVoInI/0w8ReHDAixcaMztL5nDhzuFLqRyqBdBHP7C78%0ADyIyJpMaG8NRiXt7sVKERnIEB0oh72NiwPG1AzBXgft7Hs7RrXF/wP7a15k/t9YihgE1VwozW9Sc%0Ad4w2TfnGceLQ9UQhWFQN9eKEoqyYfGTfjUkWTp0AACAASURBVJRVjY8aCEwOdm2fAKHWpzrZJmcR%0AA+3Ys+taxmFIACgpcTFg8pwpBg5DzziMeBHBKFwMDMPAy9cvMUZztpBoeccw3FIViiwzfPbZx/zs%0Ap3/D9Zs3hH7E9yNuTG1qk3MM1jPaVJOHVvjosSFSSDULQuL+Oh2b2I7MoCPp/OvtY3a25sosw1rL%0AD37w+/zzf/4nbDev+Zf/6//G9fU1McJms+XsdMV3P/w1fu8P/5CyqmEakcWKbLlMgMa2ZXN9zdWn%0An/DoyTfSm9HXhL1U03msAJWzgiy+9tQnwUUi75/PCOxurnj247/i1WefsLvb8Mlnz1ivlvzpf/Uv%0A+PD3/wjXjejlMgHF0ejMIPBEkSbSpdZk6m3V4f1afv+rfyWslq6flvzb/1Uq+fZzAWWR8uDTOOB8%0AQJuM3JhU2Ts7aOSsDgNzrWFaFJGKbhqJ1uGEoY0D1zfXvLy6wiuFyDTVssYFcBtPVmVcPHlEcJHN%0ATctwuGLTjjgDpq7RShF84DAMKO3JckHb97x49QpjMsqyYL2uEQr64UA/1kzeIiTkRcHSBj599oJf%0AhleUxYL1ScOmfUNVliwXDUVeoY7SnpAoDAqDFwEZRuzkaPsOpTRn6zPyvE71vsGhZE7f79lsb/A+%0Acntzw2ef/RIhBZ8/+5wvvvgCAOssKqtYnTwikNH3PS9f3/A3f/sRN3cH3nvvFX/wj/6EoixS/acn%0ARUUNDJuBzd0d5+885q9//Jc8+z//NQ+enDLYPfv+hsv2hqgsfX8A6cmqBdrkOCloHp7wg+//kEKX%0AvLl6zbPPPqfdHcjzjEW0fPHmFV/9q3+JzjQRhxCBBxcPWT46Y4qBX/7t3/A3P/4Zr16/YhxHtJF4%0AbxMzQ0tGN6KyZEcuqoy8NmSVolhkrB8uOD89QxUa4oi+HXjnnXch1+Sff8ZA5GDTFKEde6IWnDw4%0Ao143gAMtUaUhyyXFoiTowHV/yeuXd1SD/P+oe68nSbIsve93lauQqUp3V+vpWSxAW8BAA4wEOTAK%0AMxrN+CfD8EI+LHYxuzvbPaJFVZdKnRnC9VV4uB5ZgweCr8t8KsvMioxw93vvOd/5BM+//JpycYo0%0ABcpkyMns2Y6BYUgpW6O1aX+xFjsORBmQKqREOgJFmaNzncw2jQGRjD6zrGA2m/P40SPevX3PLxdv%0AuXh7T7sL5HrLeXXDerni5YvPyL+dc3L2iG9//c/Y7jZ0fYc2CpNpfExRzJvNnizrqao5MUguLm/Y%0A3e3oGgte4XpHva8TQ1ekuNzVekU1q/Ax0A0t1g+MfobSia5e5AYXPKOzWDswTsD6arXk8y8+5+jo%0AmHev39K1Pdc311xfXtH3A2VRURUVMibvrIOHlp2SLZ31IGIyj60WKZnrzhLUSCRgXc8wBqQCoWcP%0Ah3kUAS8889WMosyRIgHLURryKqOsCqrFDJGfcbe5Yt/uqPIZRycrwhDo9wM6BNazks+++oaj5RGb%0Amw377ZbT42OePnmUiiKZUrlKUVKGiqenj3BfdMghkAdJLjQyTPu/93gZuNrecnFzyZk7QshAvduy%0A3WyYVyUvP3lO5STCg9Sa0SXAphtTOEMkeTa0TcvQNsgokUGxmhWUStAtFNEOSJFikEOAYz2QaVgc%0AZTzPVvRjYHQpplqbjG6Y0j8OE++J6o0UdEPP3f2G4AZEkbOYVSzKisoYMiHJZUoVq/KczGQobfAI%0A6q7HScX86IisnNFbjyXtgaVL5trtaNk1PWNURG2ISlDMSmzKXycKkWQM3tF1yWjfyEjfZejMsGBk%0AlZ+xNgajE4gaQ2CeH6G6FOzgc0NRzGEqcpUSFHlBWRVkmZoo7IEi95gqo6rmZHmWvFeMJs8ryvkc%0AXc5AKdwwYEeLzjOyxQKhNEWfEtpkniNXS5hlZHYkDgNEkFkGWQ5SoEabJDCQmBpZYrNlYWJ0SIXI%0ATGI+DAbaAMEmgCfLkSFQ9V1qqos8yWoODdLUFDDVaYgkGUqA0ZAKcbdANTOwA7HIiGUBPpDNCrJ+%0AQHYDIqvYtT3xx1eMMaB8eIgoF0IkY1tkiq33Di0Ex/MZ8tEJudTMijTpTlKh5KmhsoioFLJcocYS%0ArIUqh1IAmsIOmH4gRoHO8gRqSYHyEVwCx6OcAAkxdfZTKpQwCqEFxh0hvUfoDHSSEYVgwS+Tuaqe%0AQLIqoJcLdIQoYqobAbGaU4wxMRLyDMSUqJMK6FSMhJDi3U2BGoZUG+fT/RUiASTOE6UgqMSQznSZ%0AGrOpOY1CIrQiyyCfaNOpnTrM6eOBhJ6+U5S4kOSJSqSJPgRcNeAnCaOS6b0lAUkgBj+BQoFAfAiZ%0AYZLfk08tQwgTozwlVCH1w9qLIvlvRMWU8joxEowCUxHlHJSZvEMMUSVWmpAHU0sB2XSfiB+be/1n%0AAJvW0yf+WP9NVwAmP5EDkhOJ6e9LQdQ8DDsRSR4SYkgyOSkffEaCmJpSQE3nSxoqRoIMD7U8RKJJ%0A70IJNbF+4/SIJfqCRIGZZDtiaqCRZKRnLeY5IJEG5o88z78ZyBYnnLYDuh+p+pTGK01BHwR3u5ry%0AdkO1q7nb7vB3NxCn1CkticLgRUTiUzgUIHKNDzC4yOAivYPeR3oXGKxlnEzQERE9+UJpLRDeM7Yd%0A7b6mr1u8LRFEjNFIlWOMSuyZtqFpWqxPRsH9YOmtJSLIswnYJiXqRZGu1WxWcn+/SX5lk31DnmeU%0ARYVUkqpMXlz9MBBCQGuD1yKF/QSHlIb5fIFQktHVyQ9SJkbIQ/oVIl3/CYxK6Wrx4WkRD3QRTyCk%0AvlXqxDLTGmEypNAEK3B0jM7jhgCtIGaOwUVE2KNcSxYF1hYEbyFUMGQ09w37257dTc/2rmdoA9FJ%0ApMqYzVaYUmByKPIs+e0KkYIcOktfW7rGp2HXvKAsK6qqopqAoKIoyfN8SmwT036egLGDmkOKiGTy%0A9YmR6EkWEwej6ANwM+2J6vC8T6ya5EV0WGOT/Eok9pGXcYp1T6/vvMcFP/kTp5+lxMpkzp2Z7CGh%0A0D/cB5FYXPiPcq4J2DsAOyLKh6bugbDwcA8PQ/6DWfgUFERMDJ14QDbS/0uzoTABURNJQCavJaL4%0AaD4NxJiS8KIWROfpuoGtbMl0Rm4yZJGuRxIGyQf7kemPQPAI+f+D2Pm0x4pksjyZSkuZkkeEYIrV%0ATAwWOcW1o/izxRMJUwrTaO1HJP8BaZ3QuUkmlmUZanIdh/jgmSONQuk0rRXu4KuTGpCAYr5Y8ejZ%0AU9arVaJjDx3jGBlHgfUSGRXWR7rBMVqP0hmyGdB3LYicpvbs945x9CgJzg1Yq6lmY0rtsZp2GJC1%0AJ8st5SzivaYbBIOLFLIm2ob97ppmv0EqwetXP/Phw1vq+y06RKSP+MGn5DDnGH1MyU8iEoQkyjT1%0AUEIjfTqoDh5B3vuHyNEDGGStfQCCDkyYEEIykpSCruv47rvveP/unP/wH/4j5+8ueHR6xn6fIp9H%0Am8xpfbcnCM+YCd6+eccPP/yElBmXV1f8/W9/y//y2deYfEaM7uFEjcQ/85U64OjTonvYEiaJVkxm%0AzU0/8ObVz7z+4Xtwnrc//4gbLL/5P/8v/vJf/itMliOziigEY7ApBUukiGQXBnKjUaQpSgiBQEYg%0AgScQJx3vx6SxB1lUiOk5CQElkveP83aKn08fyQ4Dfdex29eEEDg5e8zjR4+ScZ0Aa/1knniQnU1g%0AHBofHO/PL7g4f0cfNL3M2dxf8eHyOhW4KOy00arMUM3LyUvJIMnY37Xs73vc6GjrmjBK2qbB48lL%0AQ5bnSKVxKScUE2FwgV3dsqst7y/fk5eKp88e8+TJM35584F36o7FfM1yccrt/RXI+zQxmM2nA1dB%0AEFMJplDCINB4F9ht93TNwPHxKd9+8y1PnySmx267RUjN61/e8Ld/+zfc3t5zcXHBzc0Ns9mMcRzT%0A9PzJk8mgWtP3HcXFFecXH6jbjldvPlC3I/e7jtpLZvM5zb7GaMNisWC73XJ3d0dRGOp2x+B6htBw%0A/tMFQltG0XK3v6SYK8p1QT+M9LZBxGQm+7jQPH3+kifHz3j08hqrBL/7+9+xb/f0eO6HhqEeyIoU%0A2SkNDHfX7H77N/z1P/yWqx9vuH57w2hHqlnF6aMTjo6PeWzO2G6PKCpJP/Qsl3N0LlPSsrJ0vmbb%0A3lH7DfNZzq+//Ypsn5IL/vjTj3z33e95c3lOPfT0zjJ4h8XSjB1qlAgVCYOn87CIGbOQcbO54d3V%0AO9ybDZ8UZ5QnJzytjhAyR+clOs/QgAoRHzqavmHfNil5ZLulH3ryMjEw7NARoiUvc6wbaduGSJLS%0A1XWKlz49O+bFl19RZnOGZqS+deyvtjS9o1M126uO7t5S34188u0zjj6fsz4+oxx6+qHF5DrJTAWc%0An19wt9lhVElUls12z+3NhmBhls9RUpNlBYv5kr4fyIucajZLyY1GIxUELMPQ8/78HVHCYrVAZobb%0A7YbB9oxjn9a9VgzOcv7hnLtX59R1w83dDfe398lYez5nsVyRaYOzLmnelWD0YzLKDckkVRvN6miJ%0A95ZRNngxEnzEY1MwgorkVc5ivmC5nKcY4Lrm62+/4uzkhMurSz58eI8xhtmioCgKFqsZT1/8iuV2%0Azc2Ha5STHC2OWZ4tUE4wbDuEi/z65bd88fILrs+v2G7uefLoMZ99+pK8KFMPKDTOJ38rE0COATE4%0AjI9Mu2JKcvIju2bH8vaKx/1nKaFvXrDb3PHLq5+QQvDJkyc8y0tmRUU+n+Md3Nzec355w77pyLKC%0Ap0+f8faXN/zxu+9Q0aGi43gxY5FrXKFQ0ZEZhW066EaqEpTyhCInHJcMo2ffDICinM9AGZq2T2ma%0AEcbgcNGjMkWYlzzKVpxvrrFqoJjNmM8UpZZUSjPTmirLKbQh0waTF/TepwGKFKxPShZnJ/Q+MArI%0AiwrTerTUzLxjaT3dGLjdNbTWMlvOWGRlarpVihEfxgG1C5RFxmJWYsc++VJlimP1CTov0FrQTudD%0Almd0Xcu+3jGfVzx+9CgBgiGl4GSTJ482KZ0pxIiNY5KBFCXZJAmRWifvtSybpC0lmRKYcUwsgolF%0AofwkYzAGcgMiIJwl2smP0ejE5kUkacnEjogTAIdIxqGRFOcbtUoSoFxA5RP7QsjE7BASwmwKzIiJ%0AsSs/TkEnCvg07RMTowOIk9+cD7DIwaUhBVMYA/MSfCQfHELlxKtbrFY4qVIdhGDsHU4NZFqitSFE%0AkD75Va0WC0opknRRCEL0DLan7WpUDZdXv/Ds6lMWn71EzhU0A86IxCZBEEVGUClBKegMoUz6CEpC%0ANsVi+UPcsZ5AgvR5IhKiISpFVBGHmAgwkYhCSoMWhn56rgUSI1It5/EMfiCGkPwltEp+FUHAVLMJ%0AKdPgSigILlVPOvknhuiJk/9f6pJUukcRVOfRYpITk5huMaQQiET21amBc4nNkVJi5cN9FEKCVASd%0AM6gCG90kpw8QBd5JojcJKBWaXGdEIi46PCOOkTD5KOooUV4mIG5iksWpqYpCIKROiWuZYPSeYUwg%0A8SH62UeBVinOvCwNSimcBkEC7A+uvslSInBAZJSUD0lAD1/TI5cwS/+QWJwGrDwMox/qVzkF18Qp%0AhevAEhBMwExMfnkhkEWZzIYnGU2YGtMophpYyD8D3uRH35SpQRak1xRkIFS6lj5AOHiyqKmenqpY%0A7Yjo6fXD9L4i0iyZL55AKFi5FjEOmNGhTE5WLhhcJLu9J86uEXdbrBTUbY23I8J5cjHFaosDOySZ%0ACQeTgioS5paa5UBiC7nRMliLF+mZjSI8AGWIAT1GxnbE9uns9t6RGZ08oMoCiMl3z1qUUZg8xwVP%0AP6QhVizLZNkgkhR1CJ5FPzCfLwBB06REQe896/WSqppRVSXz+TKtIyGpqhlCKKLvEMAwjvRDj7Ue%0Ac+hhD5yuKCCKie3xZ33rRGZI93PqV6d7KqbnepykTIaJHac0UmYJWFMGJxSdtQy7hr3dY8xAJjtK%0AOWBixjBUOO/IVIaOhruLd7z+4ZxXP9xzc97iB42RGUJnFPmMrBSYIqBN2j+GbqDZWerdwNgFhNPo%0AQiagrEpeQZnJgI/J4N67lEYsJTE4grfI4FEExCQbOxhrEw1SJL8/ARCm5MTJjPsQpqKn/UQJgRIS%0APRlHH0KZ5CEa/mGgEIjTeSJiCmcQMSRP3in1LhDSujmcN3EyXp6ICGlxBx4QqAhxYu0ktQwP+8+f%0AcwaEPMjPHp6AA96b/s/BUzZEvBAEbwnx42dwMe1DcrKoCRPDiQhapSGtixbnUnjJ/s8GSbnRaCXT%0AcTwBc0pN71FK/j8shP5pAEIhpvQwrVQq1Ce5SQJr0oVQWqcDd0IADzRKDkOWEPDeTY7xk0GUTHSt%0A4P0D7VRr/ZBocUAPgfSwKT0VT0zJHGlKPgaJUDmPHj3l5csvKMqS66sr9k0PyIRy20Qf9EHhgiI4%0AT995pAoUncDaHO8t1hrGMW304xiQStD1CYnd7QN9F3HOI7VjuZYpdcllRBvRbg/DgPWeDx/e0PUt%0A2/t76u0eP6QYSOUlwUb63mJjeuB8DFjvsULiZfLpUU4hRXhwMD+wgw5SsT+Pnx/H8eNiDymO/mid%0AHPWvb27Yby+4vdlwfn7J+eU1fT+yXiyxIfD2/Qf+9MOPZJngy5fP+eXtG/6f//gf2e62CDIuLq/4%0A+pu/RMdIdD1D9AntnGAXpJwOLR5olAc9MNNGGmPyprm7u+XNu3N++ePvqW8vKco57W7Dv/zX/4Z/%0A/T/9O3SWM7Yt5eqYYXR4qfFE+mbLbr/B+5E8F0Q3yVqaPdZqrFM4m6YGh2hFk5mpmAn0w8B+t6Nu%0AmikNKEnshiE1xaN1KCnIlCLTibK6WKyIUrNYLlnM5smp32i8DwwuoJXAR4ezI4XOsMFxfnHJb//u%0A7+mCwuUrNptLBrtjvpDkZYnzIy7YybtG09ueUgtms5LHT88YW7i7anDjiJYlq/UKKw3SgNAyJU1k%0AFWWZvA9MrjBGcnO/oe02rI8WND++5u27S549fc56dcbV1ZY8u2GxNGTZhixPkiJj0pQteoheTGZq%0ACiUNBMF+19J3lkenW/IsZxwd4+jY72v+09/8lt/9w3cUec5nn33J//a//h989tlL8rxgu91yeXnB%0Azz+/4ubmltV6ztH6jPXqjPl8zevXr7m7u+P6asPPr9/zbrfjk89esrvfAZBlGa9evUYbyW9+8z9T%0A11fs+h0yC2yGLfc3VzjRMj/K2ceO7W5LVmgW6yXSVey2W95vrvnu/E9sQstms+H1+QfeXF8wdD2R%0ASOdStLqQkc4mWcLONVx3Sc6QbSRaCkShyXNFlilWqznHp0eM9oTZwnB5c47JFUVVMIw96EDdbfj5%0A7Q+YUvDiyTNm+ZI8O6Xd7bm5veWn16+4vLshZppu6IlSYLKcpm8Z7weUgbLK0CpincFkgrrdcXN3%0Aw0mXkx99glI67ZshYEdL3w3UQ6C1IRmb9j11l6ZvbdsyuAGpI9pNU2zh0YViHAbavkUbSa5znLPs%0A9zXEyHKx5uvPvmJZrjCxRIzfc/HqHr+J9MpzH/dIf0kbG47tnLPHj8nzFCMdIsSFROcGqTRD77m7%0A3WF0zn5bU9ctuSowM5NMfU2Oy1ORkUzr035hfTJZd96x2W35/g/fU87KZA6qFSGkJKQQA3mRE3rH%0A+fkF1/YCsRnp25S00deJDVrvanabHfMqxSkbk4xHw5SemSqPZObrg8MHlwyPJ5NeYQLOO9arNWdn%0AZxyt1yyXc2KE2XzGX/3VX3G0WPHb3/0dg+25u7vl+vYao++J+imzT5+zXj1B2ILYeY5nJ7x8+oLT%0A2Zr2Zsf91R1fvfgV3zz7FbPwmst4zvH8hKPZY1QmsdGhkeRiQVlWaEgNiXNgA8SpuIme6CzGtpSP%0An6JySZCerCpwduTpF18iiczynLWPqDxDzBcpNeziis5Da6/wIvWdRVkyXy3xfUccOg7+gcpk5Cpn%0AVmbks4K1H8hUYu2k38nxUdB2I9aBKSuUzrjdbNnsHGMMtGOgs5Ysk5TzGfKognzgfNijZuDNyOC6%0AZGguC4SMWNfjgyTIkiAUKg/MT+Z89c+/5PGvf00ocjAaUVSI+w5EssqMUdJ3A29/ecvV/Y6zR89Y%0AHh0jTZZSVLzj9v6G25trjtZLXr54QVkYhASjCnTMkEYTjcTu6xQxXxa0+x22a1isFhj5Zw3cVPCh%0AVLJdkUlwEH2EkAYXCWCRD2dlorlPRrVaTvIriA909MnkE5i6+sSCMJMs5sCWANCTjFvKQ6k2vdaU%0AsBLj9BoSoXqkGoiYSRYQJ/ZtTiRiw5jsAmIyFD8wksXkpSemKadAoCjS9NZ4ZKGSpygRxMESQIMP%0AiN5BlNgQaX3AawMxhYD0Tcewq5mVBhkjYRwYawhSQLRkRiCmelJowRhHNu2Gna+xfxdoteVfyf+B%0AR588Bw2393d01k7s9fjAaNbakPz/YoogDiL9O3hiIPkoHhr+aVQt5ARuTNHHaSiWLq7WGq0U1qXh%0AnJKTcbpI8ifn3UMUfXBpyp6Y8el7h/pXKfWQEJcXBcEfjG/VA1M8hkmuAAkonJolYsQ7/zCok5P3%0ApLVTcz6l7xV5QZ7nD+ln2bxAGE10PbYdH4IfondEm2p2oyV5FiGX2CF5Z/Zdi7Nj6slkPJR8mCw1%0A1s5P7KEYQelUn5UVs5miHQY22z3OJe8QFxIzJy9KZnMJIiMrIlG6dK5M10tOoEvqKydACPkA8KQa%0A9M+GkZDiq6frdRhwJ2b3xORJi+MhQSl6iNMaE3w0lw3TClNBpaH1BBSklXcwr41IkZpFIUBNEq/k%0A+TjJxYQgCYwMUKEESB0fgDYXInqS2UQiPowooSG5njz0ZrmGeTkgvMENVzjh8JlGV3PyxRrpFYWQ%0AZIMlt4F8v8fkOapRSOHQCPQEcBgShjYIQTsli0nSmk+oWCB6j7cjdrQp5VdLkEm2FcRIxGIMjP3I%0A0HbYsQQRKcuCospZLpaMcURMTLL5fM5ytaYoyocaJJOTP9GkhnDjyGjHCciThAB9P6J1k163rBCT%0AVUmIMREKloYQBOPgAUHXDtxe31BkBYvVGoQk+IMESk1qohRznmRIPp2lD/3nxx7nYa+O4GJMuHgg%0A+YAGhRcCh8QGyRgEnfeM+47YNBg9sqwiaibxEyvMGINSGc3Gc/nunjc/X/H+bc92B1LNqIo5UZuU%0AjF1JZGZRMiViN7uOzW1Ltw240WBkidB2SslOARghRnAOKw4hTxGjBMKkoKdgR4geLSJKJFBIhOQX%0AqpRK58+ExYJ4YCAeIBWEJExgUDycQ1MIk5qMoLWUKGRam2HCcURMgHj4SBoIk4RMkX4kVUo8no7V%0AFHIxrcXD+o0PLBtIyis/sXU0Bz/iOAG4cgJtEYrgRUrTQ0xrfdozYmIO+Xh42RSvgxCToOvguSoh%0AuMQk9OLh/R2ulw/JH6jpeoQQOO9ZziryzJBnE4FGK7RPiaTJf5n/5tc/DUAohGRQaLIpvUUnXbez%0AeOdSTOqYpjvRJ/DIBw8hoYrW2pQacjB4mx4qNWmH/bTppkIjIY5RCESQSascDxHi4uGAFiIjL+bk%0ARcnoBVo7jo4e8ejRcwLw4fyKYfCApOtHut6Sa0EaL8BoLfv9Hh9gtniCdzl2HBh6jXXpYeu7EaMk%0AziajM+9SMohzGV0nGEeDIKPvU7zn6LfMpUXlBfd3N5yff6BvW4zSaCRhcDgbiRbs4PBSEpXBe0s3%0AjPTOMWRqOrA+HloHQOjgHySlTHRBKdPGPPkQBJEmdmVRcHpyytnpGV2758c3f2C3bfDOUZY52/st%0As7zgk+dPMFLy+qefKE3k9Q9/YHt3xW57TwiB7f0dMr7lD8d/YLU45eibX5Gt1qwXC2ZlitCUUwMX%0ApmhdKRJUBDwAhAd20PXthn/8/R+5/OkVp03N/W7H8yeP+Kt/+29ZP3tG8JJAoO96RFbivKeuW3b7%0AlFKwXBRUZUHT9NT1Pbc3l3hfEGPGOPTEKJnNKhQBLWeATOkWQ48dWrr9lqZpk0ZYSoa+Z7+r6foB%0AJQSnJ2sef/oJn332BY+fPmcxX2Fyg7WOEBLtVaukH3PeU+93dG3N8fEJZV4keVnwlHmBzzV3bmBe%0AFqxXBYuVZN/eUHctKjMM47R2hMOonOVswdFqpLt39GPkyeljnj75hDfXP3OzucbZgBKBcj3j9OSM%0Aal6hNCgVySvJvp5RN1vu7m4AQVM7FvMdRIXJKo6OM45OW4rMkBclucmRKkOERFtO/toaowuKrAKR%0AdOI3t3f88Ycfefvhku12y/mHc6Qo+M2//9/59puvOTk95ezRGbmRDwXyn/404+efXqel7h0iejKt%0AKU0ysRv7gaHtsdby6sMbslVFrjLqukZbzdnTU4SIvHr7M0JamqHm+uKCMdbY2GBFA26kbm+QxnNU%0ArFgUZ+SiQPuOTbfndz99z08ffqHbd1xcXNPhMfMiUUS1AJWKmaFz9H3A+mS6uL3fwvuBY73ksy8+%0A5dtf/4pv/+JbPv/ic1azJZv2jr//3d/yn/7zQDM0VLMCnUVUrujGhldvfqIbG7pY88XZF1RxTVGt%0A+OLLr/jm3Tt653h3c87t5paYweMnj1kdH1F3W6wbWeQV86pA4RJjQUNZ5Xzx7Eu+/eZfcHT2DKkM%0AQ9dzfX3Nu/fvqIfIph7Ytj3FfPEwtVEqybLaZiTEDGMUygisHSeTaY0xmtlshlRpErjf7/j9d98z%0ANgOfvfiMf/+b3/CXv/oX/N1f/45//Ns/cPnhhrYekP6erdtwHQwuBk7PzvDesav31G1DXuSM44BS%0AksGODzLf0Y6oOBn4hkDX9zRNTdt3FFVOWeQUVUHd7rjbXjLYlnJeEIXl8mpEKEk5m7PZ7JAyp6oW%0APHte0bSW27st11eXmE1iMRoMZVYy9pZuPzDUFr92HK2Pca5Da41zFimSB4kUgnEcaZuW7XbD1fU5%0AZiY4Wp9QlRV5nnN8csLJyQmzWYoq7F2RGwAAIABJREFU/uSz5/y7//5/5Jl5Su9bLp594MXL5yAi%0A5+cXNHXLbLngj3/6hdH2ZBhenDzlxbPPeX76jBkFy6M1T8pnHGcnjPcD5z9c8A+/+x3L1Yrttx3L%0A1YJyXvH0yROEmdMKQ4EiEyB1SOyGSZaLd+AtqpozX67BwM+vfsDf7zg9PWJ28pj1+gQVLed//dc0%0A9/cUx6cUWUHoPdYlmUDXdPT9O4JzFOWcznp639JbSzZEwjASMkMmNWV0zOnR0TFaxzA60CV5VkAM%0A9N4TmxEnJGFfU0TPejHHRcO2rgkSChnQARarnK2ALNfYcaDtaqyXFPmaXIIdEjhRxhkiy2iiw5iK%0A/MhQPF9BWaYaQ81hOSc5vwpQGWa7J7t5D42nOilZP1mhspzRObabDfcf7nh/946YPebz+aesn50i%0ATAYsgTJJBFDI02GapmeMizuEtxSLNcQhlY6HYcjDRHkqNKcSeqJMpOJKTgU3fGTbcPBAmPzBpr8s%0A0NOE0uGjx4gsKXMmyxQR0mtEeCiW5TSwcdGlYlYcvC4OAbeKwA2CEUOOxzOKHvDkKCSaVlr2YaRp%0AmtQkSJ08KPIcI00azvoEmNZjnTzX3EhuNJWZ2N7jgAiBTGYUSiOdgJHkM9f1RJ1hZE5ZZji/YWh3%0AGKnJVGJ1S9LEVsYEjATvafZbbExsr6cvvuHoySkx16gctPEgB7q+T3Yv0uC9m8AbicYkRuyURjPa%0ANEwzUmO0SZ5xYZLBCwWTHEY5SwgiAbCHmvRQu8bEkBe6QE71WfCO6H2SUZUZwVq6Zk8vQRXZg0m6%0A8z6xh3QyTpcqfUbvPdIUaG1SUpU4WC989OUUMXWkbvp9QkDFAzs/2TrMyhmq79lsNvS9pRsDpndk%0AuaOPirWZkUuJHhVxExn2A0Pf4Z1N719KjFLIuWRxusTVI8NVx36zI3qPNgqtJN75BBAtZJIvj31K%0AdwRMVjBfSLRWSF3ias9+N6Rhk3OpOc5yhIhUlUKpHG1yvIgpjScmwOjQIB7AtTg1bAfmD5PaAJn6%0AhRgh4MkEZEJOoOfE8J6u0SFJVk6f87BqmRrfQCSKBCAoZGJYxPggUxOHRliIxFzCo8IE1E7rWhIx%0AuKk2PjSNCRTVQk7GtAIt9MNQ1U+sfyUMSpoE8vrU1xAi/X5ke7Pn7v4Wr7e42EKUrKuCIlMJgC10%0AYr8ZhcwzVJ6lfWfaa1LNDopIPklbBzskxl4AZyXBC6IL4BPzS/hp/9IpVUogiX4iDwgY+pH9ruHY%0AHpGXJXlRUs1nzBcLOteR5QV5UYDIWa+PWa6PCUjut9u0N7qRYUzyZ6Zd0ZgU6jCfzbHWolUa+gYX%0AGfphai0T0JtnGudTYp/UMhlY1zXF/R1CK4qiwtmAc8lc+AD4xBjwLjwEJoiYQL+PEBwcmHMikKSM%0AWoHMicIQpSFIjY2Owadkw9FFhmBxoaeoAiYrWS5L1uuKxXLB6mhJlmlubu7Y3+wZ6wE3RLxXScUi%0AKoQpmM1P0KUlqJZAYBwt+7phv2+wnSCLOYWZE3WPUoEsy9FZNj2mcWIhpn0jhGTZFSfQV+IRSqLF%0AxF6R6XfEgfGjDpYg0/EKk+ROJN+vA3lPJABHSckhll5FkfyJZJoLTNjPBLDGSbL20T/oMJSIJJBE%0AGDXJVEmSKheJPpDojwIZwjT0SIE/hAOWMKXGTcQUEeQk80xrS5DYlgfD8BRCLR+kZAdXMBvS6Ssm%0A8EmK9KwTQzIJDxE9MZMEaWkqGZEmJjxkdNS+QSIo8wKtPzIVpZIPDGKh+HiN/1++/kkAQkIkJrIQ%0AHh9GQkwHq3cpOSD4hGb7KBiHETs6CElbGElGl33T4aPDZMkMTKmJBTSZoXKQnKksGSDGiLeBA/FS%0ARoeKCiPE5N8A3tZ0rgM/khlNrgO5ScckweHsgFZg7Yj1AaMNrQ3sOo9RSYfrOsfCjezHnlFEnBJs%0A6xTr6LxDjD312LNarSHP6PsWKQVOwH5ocTLSO4sXkdZB248ERu43LfdtwFmDCYk95d3kwC5E0rYi%0AkoTNiylgwqF9kt+hpukdPEytEKC0Qik5RfoJZK4ILiaWEIHl2YonT5+Sryua2NM2NR/ON3T9gDYZ%0AA+BLTfXsjNNffc7Yt7ypa7LNDts32LFnb+F+CHQhorua73/8Hovn1/09Z88eMy6WnJycUM1m2HGk%0AaVu8T14cMUbyLCfLc/I83ce6rjk/P+fVq1fcv3lD6O7ZdYKmG/n627/gyYuXQETqRL30tkdJRVPf%0A093fMXRNOox9BGFYro/QmWJxfMQYllhf0HYN3keqqmS5XFFVSWZhnWOwAb3ZM1xcQtcnU1PnGPcN%0AatEi245+HKjnc+70EWbQ9LuRRzqwzrNk+paAbBCC0TvevvvAz69e0dueaj5DSs2m3tOJnFYcY+df%0AcjeXGNUQjMCrkSZG6qFFMVBWkjyPjOMepQRylsMywnHk6NmaT7/+lBfPP+XoTvPdPw68+eUS7xxz%0At8aFiLcQrMOrwOnJCc+eHrPZXnJyktP1LVFYgqpBGLZ9zfbdyN19INPJUC4vcopiRlFW5FmRpplI%0AlPSIuUZGBdbR7Xpe32wRPnK8PuGff/XP+PIvvuXrb75IRaaQQKIQ92MgK2b0SFpdsTcrQnZMmy3w%0AMrKZK5q1pW0Um3iHtwPL65ayuuXR8xfk66csjtasz05o+5o3737Guo5917IbOparktPjRzjfsa3v%0AGLo1pShpNhliDBwvRoyakUlBsxno7i3BerSTVCInjC5NPpoRnSlC7Ghur+nHjrw0SXqw2zPzkmo1%0AZ7lSzFcKU1r24xUXm1+4uDvn7eY11/0Fs8WMF18/4d3bX9jtd0RZIi3cXgh+loH9xY6bRY3QBTfb%0AK2wBqsoYvaXvepbliifHZyznc1R09FaSK8NqtSQrJToTlFXGMj/m5aNPePR0jdAK6zuutxe8v3nL%0AL5dvuLit6Z1E5TPmJhV+usoplxWtr4lYhBYIAz5a6EMKCtBF0oBjWM0XlGbOm+4Nr3/6hZvzPTcv%0A97x88TmzYsHxySOKxZvEevAwDh6/dwzXPRfVNZmuWB+tIdNsd1vurpOpspEZwzAy1i1dPWJCzixb%0Aosnp256xsfg24MaAdxC8xI+C6DRGzLFC0NaWX7pb+qEjykheFSAl6yNDMS84ni9ACM7qI+pnJ8h7%0AT1t3bHd7bu9uaX1PZy3WB3rnqIc0fYyTVMFZhxeCWUzJMYMdsMHTOcXoDUudY3KJKj1Z1ZGVNTDQ%0A7Fsu31l+mJ9ypW8Ycdzd7jExpzSGWQXIyGwxosl5f3nH3b6hHCP7o1PeeU+7acFFTpZHXP3pnrEf%0AuDi/4F3zjtxecfe65fTshOViwY/bn1mvnrBef4IWGuVBjAEZZWLvapVyPMKAdS3WDTTdnj/98Ae2%0A2w3Hxyesl2sWy5pmt+Xu998R2z3F7Qd8jAwxJtPR0COqnKOzY9azJZurkvc/tqhWEYaRsW+ZycBS%0AeMq9J8OmZ9p2D8mIXjqs7AjT1H2c2EBSKpaLCp1BM1pi7BlGx0iPEoJZVvDULNA+SSBlpqiEohg0%0AobfkQZD7DFuPWGFRswXFoxOEPCOGNdHlifguMpSf0jCjACvB5Jjlp9z+dM/Vb3/g088cLsC+2bNv%0A9rx6/RM3t9dsWsfRi5eUp09Swo+IqMl8UgZwIaWeaREQskLJSIgZcUoAjCFMAx0mFsBBSJ088abq%0AdCqupmZkSjAI8UBxTxIOpEQQp/TeVEmLKJBCIWICYw4N8EHaIOChwUmeDZ4QXfKwiZOYWhyMMpNv%0AiIiGiCZKgyD51LggETGZMeuhY7jZIWISPnsFsazIVkvysgQhaYeG4fqcseuw48hAxGUZRgrCYBE+%0AUmY5ZAUyavrWcnn+nu12A1EzXy3wNiK0oKpmFMYkhoJJuZirRcmsnDO6gW7omb84IpvNefLpS158%0A/iUnT58mhrXWrJ48QuQ5ioH5LDXAfgJdEKk2VRMDJMbE+g4xThIHSQzTNFhMIJ4QqABmjH+G24mH%0A6zzBCw+MlIMHkXCT/EIeUqoCy8XAoCIx12iZfu/Bw0QkXwmhEoPBjmNqrg6eNUzN6WFIiiCgJ78P%0ANzEbJs8LISYGJGiTMQ+R8qyh7xvGocONHTJaoEG4CGNqkkOoIe4h9ODHKf1MIoRGRYFSCwoTMAxU%0AeUiMJD9ME3lPbiJSjUQZUNJjpScgyVSg0JFcebQYyXRPVYxkmce5gBCKTEeKQjBTgtxHtAsELRI7%0AJqYGy3uPIDVPWk2m8CE8LKnD/Tiw2UAQpERP8dh4j58g1uR/epAOTV4kXqbamtQlJplLkhFKJu8f%0Aqad7EP7r5+GBbRQTawVg6mJS45lS0eIkb0nmvC61nhMTR5H2hGQ165HCp/7K96nJVolpsbu74U9/%0A/AOXFxcE7zBFR15JytmCLJsTZUkMGkSFEAW5LsiRlN4To0X4gSoETPDo6MikQEcwISKCoEXRCkmj%0ANa2A2jnucdQS7CTj0zLtg4qBIB1CRrJccTQvOF7OMbHH23uOl5KTJzNOTnJaG6g7w2gXFEXOJ0+O%0AOK4MmYSFENC2XF9d0213RJdsRpQ2aKHITcbR8RonHFFG9CLDmgSQbzYbMqGZFTNyXaKCYqEKnizO%0A8NvAdtdy/34Hg2J1HChMRSZzolTJwyYw3fMAIaBDxETSNRETC01KUIYQFSEmiZ0UHiUdyDGlRcsc%0AXUEhNIXKGHrN6DQi5MhKIIsZIp8TVMngK3pb8u4W/u8f7vnb93t+uIlsHeRzQTXz6GzAFJKVaTFa%0AYCPUfWSoHc1+ZN97XBSUuUXNR+ZzKAswckSJ5GtDVKgpwj1GkcCbqBAyQ2QJwBQSvIAoEzMMwMUc%0AJ5KkVxzWijyYR0/7JxNTbwLPxHSdlEy9qpQqrZ/gQYGNniGOjCEkFlCmMEKifMC6jhA0pcoo1Yws%0AFginkoXKBOBIqad9cjJpVokxn5g8yYssKWsTpVMK8WBBkz532kelUoxCJXPqw3s/AEkRXEhAVUrB%0AS1jFweImGcqnZLAgIlEmL6yHZG0ZORz1MXhscNTdFrkJHK2WZNmSzGhE1ASbkoClkEj934Z8/kkA%0AQlIKskwQcViXwKAQ0uYsgiAGiCoVft5avHXpofATE88G8Omgk1KgTIqwc5NuOISAVibp5aVGqSyx%0ATbxDBk/EpxsfRmSI6BjRStD3dTIYE5KimOFsTXQdOssxanKPCQ7nLCFEhDLYIGgGz3yWpg+DH2hD%0AT21rtDGIUtJvhknaJsB37IaahV4iC8m4GVFBYoKmHmqyWUY0ETsMuNGzu+tpuoa27YhBIYTBhrTh%0A2BAnCZwEPbndB5d0qFKThYj0B6OrRFmNMYFBPvgUdZ4ltlIkybCCSLpmLwKmNDz7/AWfff45ddNw%0A09zT7LbUfcAFxeg8236gWs9ZvnhC8fiU+u6Ger/j7b5lOavoBs/FtmMzepRSjCJS25b3V29YvoLY%0AndHM54ybU9brNU3TcHV1hfcB5yxdm4yIl6sl89kMHwI3Nze8ffOW6+trrBsZh8j1jaOalWSzFb4f%0A8PsaXZWo4PC+5/76iovz99xt7um9IyrJ7Y3iXZmxWB2RFzm9A28KrF7SWfB4oqxQqiLqEq0VlKmw%0AGqyhn1lCFZGTNK0XO0J1BMOAaxr6fMaFy7l4f8/sZseXnwR+XVSczDQyRsYQ0TKy2dX84/e/5+r+%0Ajk8/+5y7uuHvv/s7vJQURnLrKt7vKhq/RlnLvhlYuZrQN9ihZmEc1VyjTWDoWoQuKZYz8lahe8H8%0AtGD+VYl5JPny5TOc2lCPNZvrgV1zT5HNGDuHHwfKUvL4dMGzR2seneXc70tu7y9phhGTZ0hZ0vae%0ArhbY3tI3nhhHhOnI856sqNGZmXTACoViv6jJZU5oLcLC2AyE3vFiecpv/tW/4fSrZ3RxS2dbSpOh%0AUITgKLIiFTRlhV4e09cCWT4iLk4QSpNVj1jlR9zpGb80/8jm+i2P2gHCFWOc8eKbU5aLRwzFHJsV%0AmKcjd5evufUe8hxVzSnnx+A9Q2cwsyeUxQLrI7btaOKImWiy7TAgbMR2I922ptnt6fc76mZH1zUs%0A5xVSB4a+wRiJEQFvRz5ZH/F8fZyS3tyW7//4N/z4/neQSTbNjk2zQRhJY1uWixl6qXDaMYSOPGgI%0AAjf2GC+w48h/fvN7uiYZZN9c37IbGnyMGK2ZZQUzVbA0FXIWqPvEJIwxIo0mmEgvAxSSLjbs6wuq%0ApWP0mrv6hm23YYyWMVpkUVEsZgSTfCi0zslnJXmfEwLkZYZUMcVDH+ThIaZo2XbEFWBkSa5meKs4%0Af3/L7UXDP/znP1JlM/p64Pr6jrwoWc2XCVCfB+RpRJEzNJY4l5TZEmsC+y4QekE0GhMVbvSYWDKf%0AZayqFcorxmaPaxzCSnJVYmSGGyNtHPFRMZ+dkbk51/c3XF1dE2VAF5p9t6eocor5SFSR9emC5XKB%0AwxO7QLyHq8sbfnn9C41tME1GFizRC3RW4IjYCN46YkhMpaFtUVox388JeAY3kM3WmMWCcrVkuQwU%0ARY8ue5r+PX3dM9SBq3cfePPHc46PXlDkc0bbs29v2LUblHaUi8Bi5fnq+acULvL93Xd8ePMzwlm0%0AyWjqDikVpyenECPWOaSQ+KOIFQMf3AXDOHK9v+X+wx1H5pivz75FCJ3MxHtPsIFCa6oiI1MCEQe8%0AbxmHhrresdtu2Gxq7m4uWS5OsEFxf7vhqD3ndK7pOsvd/p7d0ILRlLM5T559wjf/3decLM746bff%0Ac/X+DTHTZIPHjCPrQrMOFr2vyTMFJsP6gEBT5prgPG70ycBS6uRDYTS6yhFFRmN7mm6PjSNegQ1D%0AMmtlyZycaEeEzyiykoUyiG5EdCNzU2BExn3d0PcjhSgoxiU6HCPDMUFWYAwB0Fog1TQhdQFpIrLY%0As68Vr37+md0G2q5lV++wwXF1e0lve3Sx5+Km4cvRkM0qRNToqFKDJ0Ghp2m0YDal4aQY3EnKExKL%0ANzWjyYslRj9NRrPknfBfzZwPeq6pyJwYwiBScsv0szjFZWshEYfSMMQHv5eEGcUHCVf6XkQIj5Yh%0AmQAfvsehdRWTJ59hBGTQZDKHqAh4CJZCGqBg9CKxHnxH8D1mbJllgXkeiUqjXY/r+1QLxMQqzyOU%0ARZZ8jCSURU6mDTEonLC4ccCNPcqUCAn92BNwFJNxbvAjSgmyTPH8k1Nefv4JFk89DGSLNeX6EfNH%0Az1mePiUrFiD04RMBkOURpyVRClQMidHx4D3z0ctSZR+boAOjS368gunqxmSeewBlDvyvg3zp8J/j%0Af6HuzZ4kO7Izv5+vd4kll1pQQKNBsIccDkWa9DDGv38e9CKZhqOROGx2N7qJxlqoJTNjuauvenCP%0AyJKZZp6pMJShqjIzMuve6+7nfOdbYkKkVO6d0tWXBAgCUMX8Wwe8CoQK4kn1zF7POZKjL/eoMSWR%0AJydyKuwSqrRBZshZEGgQyCrLKF4ghawiCal41XgMwhq23Y4urrjpiJseUXFioyNN40i6PB2md2wU%0AtJ0iekPyCiUzrVF0LUgxorrI/t6yF5ZlGpnOA1oLvIe2a2lahxSZECU+ZEKWKNtUFmhGMdG1nhcv%0ANCnLCogVybqVitYIbI4kF8i5Qagys08xVtlV8SdRUtf7cTGQvrB+qrltfmYOCVUSFAUR/YmkTorL%0AdS9rt1ToNWmqLLLSS+RU47fL6ilflj9JLbsgQxRmA8/T/qsh7vXpKU+W1hJxofhdn6p4fZ5k6VwR%0AuQR6ZGBZHYfHR37/z7/ln/6v/5tpHNlvt2wax5dfvuHzrz5jf/85UTTMa0LKFas3tGqil4adlHRG%0AoqKgy8WPzojCxssx0wE7YRmS4DELAobsM7NfOEnPVAMBdEo0IqJTROUVKTO2kXTbljf3e7588wrb%0ADaw6sb9/xctffUZ/32LmwIuloe9fc393x2e3L4qBvPN0OTIPE+9/+JHD4QgpY5uW27s7OmNpteHu%0A7pYgA0El9nc71uBw88zD6QMmQN7co5pbGtGyyZqXzQ2DGnk6j3yczvg5obJG37aYVhGTwMdCOCgY%0AcUmOsllga1+vU2HJCKFBapIyxKzQjOjKCi3ewBkpMtoqGiFpKOBFdhIpWrKGIcDH00p2EBcF4T3z%0Aqvlfv3nk97+M/HTIGODNHvY3kdY6Gitp5QmVWpLz+NPMeJiZRs8aIRmB7CNm59i3YFQm5oUYKIN2%0AWfZFUhmQZKFAWISS1asxEQjlWZcXNbEk5Q5EfeZlZdjI+gmU/SfJi0rk4vkjiw9ulasKqZAiY6qM%0A2qXA7GYWvyCIWFnWdl496xIgB7Rs6VSHwSKDLNJbpQsuIBXIS1hRXV9SXc86VVmxkU88Za9MveIH%0AW5hQigVFjtW/q/zo17Ch6FPxu2sKYw8XSx1xTYOsJ4BMxMv2n54BoZzKxxLl7J+dJxxcWSetAdWV%0AdS7Kz56zJOX/H5hKCyGw1XzvoqWV9UKQy8bonCtsoTq5SDFVLXY5UG1jC3Urh3qhypZ30dxdJFKi%0AboxSluQPgSFT3PpzLZhTimSjihFdCBQbI8W6lMmvts2VSVO8d0pM+9WwWslCOdRFuuDWEjusO4vR%0AFqMNORQ6qluKhMD7gNEGoy1u8YxMvLjPdE2HUYb3T+9Znk4s1fBsXV3Z8FUphsvUgGr6WQ72AprG%0A52mPElc5U8qZFEI9pMoU4tmcCxCU6MQUEEpgGsuLly/59Zdf8cWbz/n57VtO786M54F1WfEpFGMw%0AKei6jr7t6Gz5NTGyLo5VKVJIV9TXh8i0rOjziNGGn9+9Q0jBjQuELFh8rMlR75mXBa0U0zwTY2R3%0APKGUYpwmTscj5/PANE0s68w6BURssXbH4/GJH7//nu1+i91tmcaR4+nIu4cPvP3wnsfhVOK5rSEI%0AgQtFf1wkHpLu7itkc88wnEg507Qd2+2OfrejbTps2+K858PDI9O0YJuGJAJuHchxojUWawyN7tk0%0AW6yyRL9iZUF2nVtxrUTmAuBlN5Uocrdwd3/DX//1bzgPEz+9f8fHw5HNpmNWirA8IOKIiBNuOjP7%0AAyKMEAMeRwpLMf82hs1mw/7mlnEOPB0HBIkYFwQeUHz+2Rf81b9z/Mv4LaenM505EptIWFe6/oZ+%0A09E0luQKGi6kRooyder7nvuXN4ismI8Dp9ORaZ4RqsR8u+g5HAdyLKwRP6/07YZOt0gv6FWLTIK0%0AJv787mf+2z/9I//xrmX7+mVdy47VBYJL2KbsBePxyHg4sLUGQ0Qnh20U2/sNW/sZeXng4w+GIS+4%0AOTAcJOZdQ7ttMa3mlhdkk7ExcNs05K5ncgPueGYg01rLxhhkU0xbU1YsPjAvJ6YwEV0krp7kIn5a%0AWYaZ6Xwme0djDVorhmlEqsT9iz2fvXlFygHnF7766tf85rPPiavjh7c/8POHXwhPEdN3ZB0LW1EI%0A7u/vyRm++eaPLPPCpt+y2+7RCEQS7G9uuX/5im9/+APHY1mDwRfJVAgBrQ3amALWtD1YCQaELXvc%0AeljxOFQr2fodPz5Fbm4yX/ymQckt0XmiC9z0G7ablzgMPmmyNvicWFwBxIq/TEYlUQzZTUeMnuAd%0AfvVFoqlmhvMJpTXaaN58/oZv//Qtj0+PiAhhTOQlY7cNf/GXX/Prz3+Flha1F4i7xDSNhBA4nY60%0AXYuSks1mg3ceoyV3L+9QWRNdLHRfD+Nh4Hg4cD6fEVnQ3W3p+y1aGVIKRQLqwCcPGTZdR5KpRL7L%0AQt+fx4llnNGymEi64Hh6eOT4y4nHpwPDOLAsMzklmqYtkmfTo6TC+1CfeYEPnmkcWZaZw9MTSgq0%0Alux2G0TXoJRgt9ty/+IWycT7tz/y7ud34BSduYc0czo9MaiJxa24cCKpTNv3NE1AK8N2f8PrN2/4%0A8e3PPDw88e2fv0NJRUpl0nV8OvLZq9d0Xcc8TXi3ljNQCtZ+Kb4zWXI4HPndw+8wypKzxC2BtKaS%0AxGU1VoORCaU803TE+6UWOIlpHjidRlYHy7SQwxMmt4jOMi8L8zJjRE/X9bx59YpXb76gs3t22y19%0A26KaEuW+bTQbIzDCI0kYo2n6DmVsoYsLiV8crA6lCxtYddAZgzAalxPzmjBdx37bk5TivC48HZ4Y%0A/UC2Al0nrz5FFgJGQdMpkhLoxnDf3SKGBXpFFAsxjqA8QicUHmoyzzJOaGOwtuf0dOS7P3/D+19+%0AZJkHfvrhz8zzXJPZPOPhARdXBqs4/fQL7nCg2fWECEuYUFpcZR1ClEFYCrUVTJF1XWrAhsBYXX3+%0A0hWwEbKwjdIzz6OyFOrvRE1xutRdXIx9L1PJ0uRTayFSrSsufWcFlNInxaqUl0luLbqR5EvDmZ/r%0ACqFk8aEBYr6Wt0hVajLbNNzc3aJTQwqWGBqU1hhbJuypyjW6zZacYvEUiQXYaduuSmsEbduV0Igg%0AEGpiu7tBKottOlafkNqiTCIkSZSW4kel6beal29+zRd/83eobVcSjpQlCova3GK7TTGIRlUWVGVN%0AhVAaGVEm/1eXp/TclMOz9OfySpfLSWn6i1+PJKZLck1lDFc4KNXrBXV6fqnrL9eYS89fvz56IF4Z%0ARZcQjOf7eGHBPD8n5b989QoSuTC+SL4+R7kwvig+HTnH4m9y/e4l3EIrCcYimhaVElYFhC3yOZ0C%0Auu3om7Y0uD4QnIcq+zZaV7mQYH93D0rSGkPXdChjcPNC21pMF6r5syblElaH1CUEwWqEEljVIo0i%0AphJdn5KE3GBVh1EtyrQkUWRSMuWadqxQudTHMUX8XBJ31YUalz+5cVdor4CkWbkKGObrxy6WBpek%0AopRTGR5/yoigsnly4hpknQOfvq537xPmRGGkXd7r8phdJFCF8VXJKM+3/vpml/vNlUEoBKzLzNuf%0Afuab3/2OP/zu93x4/x4tFUPf0+iZ+xc37G5vuH3xgsVlQl7oNx3b7QZ3PKCNpt30hHWD1YKeiMkJ%0AA2glyTGjzMoYEypExIV0Vrp/xTubAAAgAElEQVQwdJUPIRQqRzRgFBhtsQqaTtNvejZtT2ctu9t7%0A9O2G27tXdHdbvCw8jd3ultvbe+5ubrjf7RE+cfr4wLTMnM8j8zJzHk7opuXLL7/k9evXyFVitaK1%0AmvubG0xv2d5sOJ2PPAwTaVwYzzPNIuhvDMYIkpf4ZWaeJtZlZV1LL5jJhFDSWIkFFFRKowBRE6YL%0AI+9iHi64yEMvDLAi0pA1eVhXRlh5Nr2LrIsvv1ZPSmDaBiEi47gSxolgFP40MD09ch4zv/x0Yhk9%0AVoHVAm0sSndY02N0g1QNq48czyOPjweOp5HVl4h53Tc0fY81LSiIMiNVQ9ItyXQk1SGFRUhTGKZS%0AoZqmAJdSoskUn7cCJktVAFfYIoWpnnf1GlQ2nBAFWBLqE+BT1USy6hEsqq9eow1905FFxiXP5GdW%0AP5eENe9gmesZrslKkQp2Ra75BshMUrEGA9X0r+pbV5awQKgaC59V9YqjxsdXxp8CLYonllSl7lJZ%0AovKFmZuuoVmI4t0r69qPqTKAqgfd5agoeEhdnxdAn8tgKF9lcCJlSMU0+3geQAr26462yoaN0jUk%0A6X/8+jcBCEkh0MYUM7yYEMSrDD7HYsDnVl+MQau9WrzEEuaiOTeNJSXwVx33M0VWICqF8nnmIig3%0ABK0KKELZXGMIJFkOyhiLyXJIGaSqTKCIFILGFs+M4D2+xjALIWibBq0UznuM1kgJy7yyrI6225T4%0ARGVwFJPiFAPztOBdKJNOoVjWpcoNCrNJSsX5PDCfz2RXvtcF9IkXu7mcnuUJl/SFVA0CS1VW6KBV%0AhxxrlGeuBYWUNdKvFow1+4OYSonXGMvNfs+rF6+4ubnll3e/cDodOZ9O1feomMQZY9lstrRth7a2%0AoK4p40OkhByU2Ncsi7Y5r47MiFCS/sGy3d2gmx7UQKRcx49PJ4ZxYrfb4itINK0FTDkcjkzTdNWI%0AnoeJbbvjb//9/0TOiQ8PH/n+x+959cVr/Mf3fPvdn1lSSZ54+/E9Hw6PZCnYbLdgNedxYPUO2zZs%0At1uc7MlqYjifWb1HKokxTdEodx39ZocPgY+PB4SUbHY7EIqn45HVObbbHcYa1mVhPU8oFDl6jABN%0AYNcpkr+lKWJRfvzhO87nM9vdlmmd+e3v/oXVe3a7DTcvbhmPT4Rp5Hazw0tFnIEws7gjOo2IsDLF%0AEfxETtD1G25u9tze3jCvnofjEyXUdSWEifNYNpzNdoNUkmkaOZtjoYKKzP5mQ9tbXHCEVOJ3+00P%0ASpEpfgS77Ya22XJSLYsPeAS72x37mx3TuvLh43vO5xOr9wx+4bwsJBdJS6BVLa2yqCjxMtH/1/8d%0A/eqev+F/pu8aWlu07V2nkMoSEoxPZ4bHR2R/S3YzYZYQF5rW0KrA65uOX39xjz+/RD2dUGTCdOb8%0A8R1tbwhhRDWSkBakX7hrGrquw88n4jCRmzKB9WHFiYWUNaf5kTEcsNLgF8c6LuSQaJRBC4l3K1Yp%0A/uEf/oG21fz09gfevfuJzWbLm88/RxvBtAy8+uwVf/N3/wEFtP/aQa94Oh/JCqIqWn7TNUgtmZYF%0ApqncC6nY7XZ8/eVXEAXL6vjmmz/x888/czycIAtShGlZmJa57KtaE1NkXGo0vDZII8g5MC8zi59R%0AXiG0ZcyCRY0E59EtRcaBYN9v2d1+zuTh/cOprLtlZpwHpuMZNyxInTBZsbUbsm2Z1pElZbwsJv9u%0ALWl7vSlytbZtkVIyDwvzsPDuz+9YguPFqzt+89df8/mbLyDAwsiiR2g7VreSYmRd1uqDoa6JOpt+%0AQ6c7ok+s88rweGYYzhwPB8ZhoG06mqalbXukUEViPK+F8SeKb8R2s0MaSdNbdKtY3MziFg5PB97/%0A8qGA92Hll+9+4e3vfqlA9JlxLMzP+/tb7u7uaExHzsXDTQBaFW+jp8ePHJ4OIIoh8G63oeu3eCWI%0AcWaaE7epHOBt22AbSxaavt+wbXdY3ZJQNDJh6DGdpd1FkhiIMXE8D8ScabsNWg/4xRNEQmTJsow8%0APDzQ91vapi1edqtDiEzXGNZ5riyRRPawLDNBB0RWxDUS1khIGb9IrMpYA1I4DqePxOjZ7bYopXFu%0A4vA04oNEZRjDyOih7y3KGFTQSCVoO8t2uyvTc9Owu92z225o5pUbIbgRiXuV6XCI4GgahbGmNGZS%0AIrNgmRb06jDGYqwlUEwa9aYnNQ2Nm+nmiSUnHJl0PnGaB/IcEdmjdCkmY3BMMdEJhW40a3bsNjte%0A3r6kmxa87dA7g5CeFEfSGgk5M6wzT08zTx8feXF/zxdffM3h6T0//PivHA4fCevM4+lEThmtNWlZ%0AEZNDJ098Gjj/+I7TDz/zuu2ZsuBpKUECXJtEUdgEtZsriSIjCMoz0rVYW1KfUioTQqmKb0e6IArk%0AK7gkharpI6URVVUar1WJv65oECW+pn55HR49u0YnLh5FF18iUSuF8ntZv2uN+UaWNVYM5LgERVxq%0Ai1L3SwQJXQcXKklykKRYfG5005SzJmW0Udze7kt94j0peoxpULYpDpsJhO3J7QaZFCZplO3I0pCF%0AwYWMFhapIQVBUi0RScqCOSlcNqR2T/PiJcp7chZY3SB0R1aWJBXFrUJxgXIKm8Nfh26XgWPBDXKd%0AGleQ5QoV5GeWNhVfEAVOubCGymc/Q0iXMLLLPZWVoUJlAH3aREAujUkd8F0b/+tPBjmVIZSoPjiX%0AFKxrjmumNBip/J0CtKxAQ52G5ySwqgC0LkJKgXyJm6awYaJzZFZaP5OEZBECqzWNaVBCEoUkRY9b%0AQ/l+oRjuutVhdElhi+uK7TpM3xepjVIoIxFWgWogS4xPxFSAxwR4F8mq+m1droGQCKEQNcY7V6qC%0AuPQGNTUvpcTqHPNUBgLOFUb/FeTJGXGRb+R8XW8lxSxf11hZm9WHKBfGUDHfdtdwG60LwyOly2C2%0A1uufAngX4Oky1K734BL2onSVIebSv2SqF5KqQ23nn5+9y9tWFoaSskoaA0Zp1nnmu2//zDe//z0f%0AP3zEas39zR26phiaxtD0PcJYDIm+lyjZ4OaFx1/eln5BFt8fqXUFPELxgNEGoRIhJkiemAM+JHwo%0Akj5yRlVygFSFo9hqaGXEKkmjBV1jaI2lkQqVCjNFKoFzifXpzJw9XkT6rsjFZDVv6fue2Z4hJtqm%0AZb/f8XB4wlrLZ28+o+1bzocn5nHALzONkdxtt2y3W5T3LEKxRXGYVnw84+WGVYF3mek4EN2KNZIb%0Ao7m93bHbbmsEu6ZkdCpsNpgA+AC+JG/JCgiVtkw8A0MVyJUXiSfPgEAMiTWV2PFpWgkebNfT71rI%0AnvX8hAsJrzSzF/iPJ96+O/P9Dyt+yWgNfavp2g1dt6dpOrQsvr3jPHM4DjweR4bFk5Wi73va/Y5m%0Au6Ppevre0jUarS3W9DRNjzUdWjco1SCq4bJu7PXfJESJci9DhAIIlYHGHqUsyjwnLqZ08feRNQhE%0AXH+V/eryZ65kDiMaGmHLmCY7RHTYtJLiSphHFg6kNYBpwUayViQjSRqCiEgJWeQS9iEAdNmHr6BL%0AXTwZELkYT6cCJEO6eihdUs5EBicyPslqfROqeidU3z2Br6nU3glCSrgailV97Ev/TWEOxixJ6Xmf%0AKMb+8RoAUNjDkRRLwvnkFuZl5e72ls22R0uFj5EQIv+j178JQCilkmCT6kUuKJkkxaKXj6GwgVIq%0AwEaOzxtxcai/BGCIayz9BfyBOoGpF/Ky6ZbPqXbkZER6ntaQixt5SrHOZnKZhlQUXyqJbRq01nhX%0AJvLOrZAztrEobQjzUuKHdYmQXpdLJKi6aggvP2cIoeqWq948BmSULPPM+XRiqok+3jlM/Zzyev78%0AGMrNvoBqOQuejbSun375poVhFeP1vQraWgqDSC5AHJU1pBTWGrq2rb49gnlaOD0dmae1SPEoppJd%0A07Hb7LFNi5CqmIPHzCXBRMiij06yzFl9CMVtXSt208TkA9sMaXEkNRFD4DgvzOtKu9shmobkPOdl%0AYRxHztPMuqzX5LnJee7vO77+q69xzvH0L7/l4+GBD48fOU8jv//Xb1CNodtueDof+PDwgSQFtwS6%0AzaZQ/KeBZm0KM6ofiHJlno/M80pIxWFeKknT9dzc3pERDMOIbVusTYSUGU6PxJToGoEQGrdMJFca%0A0ujWYsyKp5GJ4+NHtEgQI+/eva1JZYJhmogfP7CGgFCam/t7hMz0VvBiK4nWsGrFfI5EvyJyxEgF%0AQRB8RqLZbvbsdze0bUPXN7y8vyFJSd8rUhh4+DgyPEw8PJ6I0ZMJzMvAtu/Z3e7Z325QRuDCyuod%0AMRfWkU25ULVDkUzmJpGkIAqJNJZuf8Ptq5fYdWEKjil6RLJ89dkbcoicDifmYcJkjREN2UdOeeZP%0A77/D/af/xD/907d8+as3/O3f/DW/+urXpWmZV+bF0euGz+7u+fHjEypmkp/xudA5jUmIOPPrz+/Y%0Aqt8Q3h7wPhCMwmpBmgfGj56sIsiAlg6NpwkRVkdaF1a9MC+eYZjxUWCajpmFUzwX82rdsN3t0EmW%0ASOaQeHH/gl3fsd1s+OJXr7l/ccOmb1jcACS2N3e0u5YkJUnBdttx8+qO2+GeIcxMbsSHgGosbd8S%0AU6TrOj5/9RnLsvDw7gPee16/fsOv3nzJH373O3772//M+w8feHx4QklNY1rGYeQ8DGitiSmzOM+H%0ADw8IK2i2hq61CGEQwiBlYZdo3XDT3nC/v6E1DZ1teXV7x5v7l5wmuH/9hnFNrHMi+oFhjfjzzHqe%0ACKPHNhLlJa1o0UYgRcJqjZKS83CuUcSS7WaDsYZlcex2O/qu5/h05P9U/5Vvv/kej2OYDjwcNURJ%0AkCtqB/v9HmsMy7pwnka89ygJWurCxlkdOmviGpjHkeF05ng4MY4jMUa00mhlyFngXGCaVobzTMSj%0Arca2GtsXSYmSgtY2IGBdZ87HM29/esu6zCAy0zgiVWGCbjYdbdtyf/eS3/zlX/Hlr35N124KY9SH%0AkvSTE8Mw8P333/KnP/6R4/HIOJ2JyXO727J/dYfMDUrPHE5HljkQU2K726FESyO7YjofVpQ0SA1a%0AW7qtpdtExmXidDrz/Q8/ME2eaZ5ACHRjscai0LURKgaIxduoTGOJCbesTONUmmmdUWiUKC295DK5%0ArGOUFImUpk9aUQwPiZCLgX1wCymuCFEm/dYYdNNgu5aoIlOcCiAmaiMaV2BFSIFSEms1vdb0pJKO%0AqBqMTEgjSTmQQyhT0gzEkmZk2xZjWkRMhHVB3+wxbz6jz5HN0xMPpxOndUK6Fd11NNmBFFhTgBC3%0AuvL8aE3uDCEmRiZaOSO2EmNgDCce3/0r+Q+ZWSuOzvH+cOLDeeZ4HHjz6jXjcOR8GHh6/IBbJ4Jz%0ABBdoTUtboqNokJANevQMP3/g7e+/ZeMFo9W8T6UhvtQCz81hCcKIKeHdglKSpm1omhaly2DHucJY%0AkjX6vSTUVKFRnWRKWQEgqaoflMYYWwdbmkuYhoTio6AUbdditKkNp6gRuEWuZpvCkg7BF1C1gk1S%0AFTlV4lKjFctqKQWivo/MF/+cZ+ZK9J5lnlFpRsaFhEemhFhkAedTJjiHlIV1lys74pMy78rXKMYR%0ABp8ki89kaVh9xpiGJAyIjLIt2J60DvgIp9nzy9OZLw8j3e6u3AchaLobUA1JqiukVYtWCAWUinEG%0AUk1orK6jV+Z1vtZR15Sq2th/CtTUNyXir3+6cIwuf7jUajEXzE5UFo9IXFyLy6SYwlASsVyKgkWJ%0A6/co8gGI9XOLt+ZzitaF0RJjqvYNskS3i4ype0OpoTWyaVG2Reb6dzkRa+LYPE348Uj2Izp5MArR%0A9XRdh8igpcKtM8MwMI0jOUQarTFKcXh6KlKpnNBS8uqzNyhrWaaJOQY2oqGVLYKyr4eYcDFDFEXC%0AllYiAcTz0FMIVeKrc5E3lrQuajpcujLifPDMw8jxcGA4D8zzXAzPU+XepVwn9OkqZYEyjHHRY3Qx%0A/IYCAHlfWEaisnpijBhT2MclAUo91+U13U3Ur78yBng2ir0CBtfC/pMnKBV21cWLJYVI8PFTrlrd%0Af6sPi1LEVNiwjTXEEHn4+IFpOBODI0tBCA7vFC9f7dnf3RUDcxJJCPrNhraVnA9HMrAGX9K7QiB5%0Aj8iBkAO2NtNKQMwZl0JhXa+e2cMac8XjBEZpDIVZ0chEIwVWZKwAkwUiRMK0MB9PmFOHywure2LF%0AozrDzctb+s0GKRWn0xE3zdz2G8ZxYtMWNtPLly95OByRxtBvOrxbOTw9cj49soaV2+6G+92W3WaD%0Aditpu8e+eEU3RUxW9EkQl4l5coRppTOSN69v6Hc33Lx6QbffI9CEIEnVbLhIxjJIWeWIssaTP+8P%0AV7Dj003gghqXhVkGX84xjTPjMCFaze7mjm7X4d2Mm+oZ3G+RAobzzLuPKw8fI20D+42h2+zpN3f0%0AmzusNgTnmeeFw3HgeB6YXCAi6NqW7c0tzc0t/W5Hs9mwvbmh67pqrt3Ttj2N7bC2xagGIRSySroK%0Af64QLlIKpOqLoxSUJLYtUlXze1G8zkIsCXpSFoB3XR0hRgSlhnkWPD6HG1hlyPSE7FmTJKDANEjj%0Ai+2MWUmyJWlLUhNOZJbkMEEiqpQtEYnR0wiLkmVdxEtMfcqlp77smZSN/BkULmv1sn7JmSAkI7r2%0A5r7IcusZlYUkUhhBMSZ8itVTqHwfKvCVKqswoAhXTKSCQVVCfpGzppgJMZF9YI1loJGFwuUSJuCD%0AJ/jn8+X/6/VvAhCKKTEOE1BR/KoJzLGgod4XWr+UghjLQUVKVx19kUABZJSSV+rV5bhNF2AkgA66%0ARqtnigqwXlDK+1P1himHmpQjrxtoSiXpIud8BXYKiFUc2UMMz7H2qVAHkQrnSsxmTvl5keRcf/5n%0AOlxJjSggTU6Jp6cncs68ffuW83lAxXRN9UiXoq8WjiGWYvJymKRYqcYXwKcWIJdC7Rkjuky1RLXB%0Ay8SYCTEWtpYUdF3P/uaW3W5XfH/WlfE8Mg9zkcKJi44T+n7LZrMrDViShbkAlPQRSRIl9SQgWHMm%0AxYhPGbF6ns4jx3Gmmx1i8QxLeYCfzhMhBjY+Yoxl9onDaSgNXwj4lJnnpWwaQrKmzGk88er1K3Z3%0AO47zie9++p6YEz47gossR4fzazH6dSuiUWQtmNaR83BkmBUhB6SxKNMwDkfWdSGkRMoXav9Kjk1J%0AVIiloImuxP9Ff6qFeQ9BkN2Ell0x7E5UVpUvzeFaUlNS9EUvP0+s3qGNodtu8TlwHg6s0dFag7EG%0Am88I5dEmgS4mnK1p6bUiB8OEYPCJrt1iTU8MCSng/v4W0xlsZ3E+4FbHjz/8xNPhhJDQdRq3DrjQ%0AY+yeeR14PCqaJjMtJ2JekbqAhDKnCuqXBkbqhrbfIoInInk4DRyGI0/DSJCC7c0tX/3lX6CkZDic%0ACEtAlzwW1mllGSYG4fjnP37DH/75F+72G/7xf/vPfPbyJY01tG3HZrPnMC18fPuW03EkdyNBKZa4%0AkpJDm1yM34VjtzNotyf6gJeSZAw5evx5IcSFhMOIQA4TaTmT3ITMkSkmxsVxHh3a9mxfb9m9eIX2%0ApSDdbPb85Zdfse97Dh8eefrwgb5p6BvL93/+V1or+NVffEHXG37+5QfWsLC6FdNohnniw+kBz4bH%0A8xPvD+959/EXRlcMbrdixzZvefHqBX//13/P3//m7/kwvue3//TfePzlgR++/5EXt4WlJ4VmGSfG%0A4YxAstilyphWbAPOrYzzAm7F9BrsFhNFlXY22EbQbTZs93fcb+/Y73fFFE9mbm9uePPqNfJxYdv1%0AiBzYdz0ChVsc89nSCM2KQvpEnAN+DIhOYa2lbVq0VKzLwuKWK1NCSHB+xhjLbr/BGMXtyxvUd4rH%0Axyd+J37H3eMdrW15/cUrvn71F7x48QKlFU9PTyWueF2B4hUnhGAcJ/zkcUuJfz8+HRmGcwHkpSyy%0AvwjTuOCk4DQMnMeRLAMmWIRsafueEDzTPDNNY7lnfqbtO0QEKw1d37K3e3wfGYaB83lAIPn8za/4%0A2//wt/zl1/+O7WZHjJmmaSFl1mXhdDrxxeev2e96fvrpJ8axeNN5v7Dbd3z11VekNPDu7R95fPoA%0AwVcQyzLPjscPB7LXNE1H0zU0vSpyxlyTIH3k6XDkdJr5+PDEuqy0bVckXraj68q+3XUdMSa0soUp%0AlspZVhhCAm0FOqsSGVtmbyWdwmhSLuliiUCMAp1AyzKd827BBY/zI0IGZC6+SbprUI0mikRUkCQI%0AkZBaoI1AkchjobTP0wDryuI90q9oLRBWsGkkCs0QFpx3yCzIEUIojNriT5OY/cqaEq0otHIhBFkp%0AXMos3uODr9NrUQq/lApLVSQcHm0UeWMQCE5uZjm+o2k7RO55mGYOf5gwH35kFILBe06rg909IWV+%0AfrswDefiTzWdCGFhWResbEp6qE+ENYCrcbdL4PTukZ+++Y58Whk3hodWQIj4GGpaVbw2d6Xu8YzD%0ACCKXJlJKYo4sy8Q8z1fJepnO17qnUsiLbJwit1OqSsckWulrbC8X2VgtDLTW14a1rNtnfYm1pvi4%0AdB2bzRZjmyIVaRqstUijr0zjnOH+Zsfd3b7cL20LO6Z6F4kKMs3TxMPHB2Sa0GklE8sU2RqEUvhc%0AmmsdZ6SoQUgUKWfXb0oRjaKJBrEKlBEMh5HjcUbpnnVNdNuenAoTpulusXZTgJ6gCW7kcQo8Hkb2%0A9ytRJJI2NLIBWfyGBBIXIus84eaBtKzE4BF5QcuMrs29qElK6cLUFlwjkgFyTWe71GR8AhalSuHI%0AnzTwlxruyvu6TqKr1OkCGvy/ACFPrl44F2bJ5ZVqc3lpXoqptLyCGIWdX56/0hRV64EUisFC/bGV%0AsrS7Pe3+DikMWShyCDW9LNTUR09cV0RwqGSwypJ0IJpU72PE+1IfR+dJRhOMYV5nRG2wjFLMw5m4%0AzBwPjyUxze6QRmGyIabMugZcykityEoUP80YySLWOv/CgioJaZHqkpUrsHZt9AS6+vjIyqRrjEFs%0ANuX6VtrWpfnLtWmEInuMqXhjSinLoNj78m+rzB1BYU1oYyooW9aXrEydC8h0qeWvf1cBqOtLXCRh%0ApT+K9WMXxl9KkRjKlFtLWUyNc+Lakubyb1VVthK0KslKMdI3DS/uX2DqsGWZJgiBL768RdumGKSn%0AAMIU2U/i2mtkIclSEoAcIy7HAuRLiVGpgF8XlUKuHqch42M1madEiBsUSgaMBCMENgdsTsiYihfM%0A+cz48Ih4sWMJnvMwEHRi/+IWQelHnIss88p5PvAx/MIyjLy8u2XTbitrqgz7V+eIPjJOJ1L2NEby%0A6v6WX7/5jL5paWNG3czcZcNtVMQlYWXLKYzMwWNkZrvpUF3PzcuX9PtbopB4l2tflhAhIZMg+4yM%0AEVGJBTIrZI71ebvsmfnKDiym7QlJrCFKgpAi87QwDiPDONPYHUq3pKzwHlyUGAwBy+gC754C7x/r%0As6AsXbdnu72j39xi2y0iJeZ15ukw8PB45DTMpJTpu57t7T39zR12e0O32dLttjS7e1Tbl1RC04Jt%0AyaYhGotQtgQtyBJqRC4qkxAzMZT+uQwvIGeJDzMQSiJ4Vf74VNQrpW0sTLiSBicq+FKi3ZUutaY2%0Ail63eAkuZnzMJCnQVmO0JOmWqC1eSpaU8N4RkkerxBomRHKQAyF7QnB0co8SpkhNL8B+LESVy96p%0AhS6+QlUCWjkm5eerm2hEsEpdPO8+WaNZiPKr7sUhFNZx4mKRc5EUPj8PRe51YVCVc1iKorShslKF%0ASoVdm0rfvsTEaZlwlIFNDPG6V/33Xv8mACEpJV3bEa9oOJAgRl8LZ4/VFiEkIfrKppEYJVCqWG3H%0AFErknSiHWU4ghb5SqWIqk6WUU5V3FVjlMrGUsjx8sqZulCjLVIyDUzlS1mWuxZe/0oOL31GdBDiP%0AqLH2iAIMiAj4jHeuTDvU8+avkFc2tsiFfpzrVMQ7x7t3v/D+/XseHh8Yz2c6bUAqfAjXycElhSCm%0Ay2Z/AXnylXr2/Kq6x6pHlJUCjACqFrNoGcs1DiHQdA37/Z5Xr15zc3NXmrx5Zpmmqz9RDIVKLoSk%0A7Tv6flP1rrnoVJUtjO5caP0hgY8lfjj4iBIJnMOcJh7PM/2tJ5MIYWRdV07DhNKaw+RQ0vN0HHh4%0APOGcQ2lFDHBeymS132wQtmVNrlDyZOZ4PvLnn75DSMHhdMJ2Lc22QzUlbc2HAgz51NW8QwjJM60T%0Aqxux2ePcidX5MvmrkbDBS8grEoV3Z1JckCKUQ2AZyEIQlgakKElmSWHtBpEjIpdCpSzkYkUohWRe%0AJ+Z5xHYtykimeWBc5hJjbgQhO5LLaCNROKTwRJmIStObht4YhNawRtapmKcFn1n9hFs9TWPY7jZI%0AA6RA37YlRW51dN0Ov808LidWNzCvR37+ZeLDY8ZagdSZ7b7j/sUdu90GREkX0LIQzTfbW4ztmfzE%0AeTrzy08/83h6RGj47PPXfPHlr+h3G4LzdHCVXPVNi5YaP3vmZSI9dmzjS/abBksm+siwzJyejvjw%0AM3/87gd+/PCE3u2ZckkvygqUyQidagrSDH7lZs4oqcnWlrhOMj4FQlyJYYY4o/F0OmNlwgfPujjm%0AJZIitN2eV7cvuP/qc+7VzOP7j4icaZqer7/6S+7+7n9heHrihz9/x9uffiCEwMPDR5qNZX+35eWr%0Al3x8/MDiVpLMDOPAcTyDCjwMTxyHI8M6EURAI1h88Tq5vbvj/uU99+09N+2e1//xFb//4+/505/+%0AxD/+5//CptuSc/Fp2vQbnHOM48A4TTRtw263B6kZxolu12NqGlKIGeEzUQqUsRjbYnVbJn3bDUJJ%0AYoS23/Hi9WvOy3tSKNJZUi4RqnVEXYwiLSGsLOPKWQw0i2bzohzSRhm01OSYWOeZ0+lIzJGPjx9B%0AFJP2/e6GL7/+FWtwHPeMLw0AACAASURBVB4OSCFpNgZrNbcvb3j18hVCCM7nMw8PD5zPZ2IMyMZe%0A9fXB+2I4P8ycj4UZ5Jwn5VQTJ4tMLJ0HlBSchzPTPBWzw1RMDo012K74hp0OJ87DEWGg73v2/ZYX%0A+3u2uw0hZIY8MC816Wh1aKVpm5Zldmw3u9pgi1I4x8IefXp8JKVI0xpWpzgPM+PTBz7zn/Pq1Qva%0A9h4pJ5o2o3Ii+sh0dhweTzw8PTINHmtaNtuetlMsvgO1p+kkje2ISbH6wOo9MWa4gPRasek3bDfb%0A0vTERGMtqo4VJLkkaFqDNJKN6tiLDTkIcpboXIzMowtEv5DTihCO4CZSdmRR/FzWdSFWg94YPaub%0AOIRMiBO936JbRdN32KZhs9tiG0UKnmmYeXr8yDwOiGniFAvIEU3GWcmqJaYzjDLjvS+FWShFWNN2%0A6LbB58zkHEIZxvPA+N33LDFwGkdO68LoCrV+WYsfmfO+FISNIRBZ3ExqJJ1KWKVYQwDv6HVGkTlN%0AZ0grch0JWhOlwNiWl1+8IEvL08dHfn73E2HNjOvM7BZO08TtpmENEb84lskRllBTxWCeI0+PAzJ9%0A5GAjj31AoSrwkmvhVzz8QijJTk3TICgst8Iaiji34NxS4sOlhFKGo2rBeZG9Fx8U+ex76AOpNqzO%0AOaIrxa9S1euiGnYqpQrQUeOftdJFftl1NG2LFBplDbZp6duWruuwXYsxtTHIGfn1F+xvtshYEr4k%0AgiSeXW0uDfA6L8gw4/NCzqF4OyhFEnWGmyI6zNco3izk1UshZUnOGucVKa00NvLhwxMPhwFpOrL3%0AGNvhXfEtavotym6QKYASZAmLzxxOE8dhAq3ACpoQUCKWekZADCvj+cD58IAbZ0QKKFyRUtoWY22R%0A7n0iJcpSXBkBmYtMq8q5as1ZqzPiFZPLdYVyHeBd5D6fAkIi5UvnWDx/LjFyyUMOXNkiF0AoU+OL%0AS6MW65BRXtkJtfy+XNeUcKsjeEeOnsKTAgSYpkMoQdttkEYTRXlfqQRGGVrbovotWIlKDrREtR1t%0A09DY4icnoVg/IEgxoIRE5sjd7S3W2MJGihG3Lnx8d6zenBofOmLO6AswImSRGVlbYqSjJCUNIlwb%0ALdBo2aCUuTLVa8NQAFOl6jA3lYTV3qNrTX5NC7tQbOq1vgBCOWdCjoRcWEQp5QJ0OceyLHhX7CYu%0A9g0X1pYUshpEi2qYK649xYUxRErkWPqYXJ8H6vPlnWOpqZZK1QZZqXLfnKt+JpqYY7GJqLCUkLJ4%0Aw3wiWQvOkUIx6r/d7xApMp6L/6PWJTRmnGZWv9ILiZaWjGJyM+M0E8lYa4lNS24bVHbYWAAqLcDY%0AwkrMSmMR6JARLiG8hyQvbUi5LkBrLL1K9EQaoDVgtCCJhIkZVo+bPd5ERDYYLdGqIUZYZ08mFna+%0ACzy+e4efJvy8otUD53Hg4+MjTdfy088/0toGHxZ0o9h0Hb/64g1/8esvET6QzgOT0rRdh765JTaR%0AHCRhcgxGEyjPX9QCF1eUXxCyIfhYUvWCRMRMSAERQdXn6RKbLi4gcC7CPlHVDrkyghKpevzVtRky%0AznmWpdSqYVwQD0eShtUtRBfYWM3iJXlOHMbIGqHrOzbbns32jn57i202ZCTzsnI8DjwcjxzGiTVm%0AbNOxv3/B7tVrdL8hGwvaIHVDFBafNMoLlpxQyaNcRCpXkrnEsxfSxb8rBIf3a/F+y7kqehQxdlyM%0AmC9nQbyAMJWoISqAItTlzCh7pqUBq5HakFSxIHFk3IVNVWWzSUiSKFLlyTnmccT6BRkW/KIge4QI%0AxeczeMbskdlUNtPzv6X8X9Zhmb/KNKGAOBeQ/9J2p8LAKENWXYKDLiqknMu7RFHWo8w1jqEOdS6g%0A0IUZKJNGpsJuzLq8xxXjF3Ubq2qhTL7u4y6L4tFWdvwrw+m/9/o3AQgpqdhutqzO4X3V0cVU2BgX%0A2tYlmrvSqWWdTuZqipdSKjpy4pVRpPVVEf1MK/4EECrG0p/qEsvHi36xRN1rbRAJwrKyrjNLBYS0%0AltdDVkpJjBHnPNbqK3U4p0QKgCzAh6BswlIWU6pLGEjw4fpxKYoR3OIdx8ORlCLTNBeJF4VuFy7x%0AppfDCVG3+YKyUidwl8KhHPYX08cMlYYuRJkQJlEXYQyEqjNMKSKUomk6ttstu+0Waxrc6jifjwzn%0AodC266EllEAZQ9f22KYlV08TYyxam5r4lgsohCRSWEIuldQTfMA4z3kNLFVicp4nzucB7xMbozmO%0AC+u6cD6fOc9rKXIjhBhYYi7Tx6Zne3fP/esXrGll9guzm4mPH3AxcDie2L+45av7rxndzLAMDPOI%0AGBS614WuSIkNdWElJ49EkcNK9GuV4pWnys2KdR4w1iBSneiEtRzCucr3/Ey2FkViCQtKqJI2khMh%0AOJxbkLn4ClEZaPM646JDNxYfA/O6IozGRMO275BSMbOi8EjhCQKCEIhYUecoEbmltbekYDg+zQXc%0A8gumqw76pk7ftGG33eF8QAvDrFesFSiTWPyZxQWmaSQTublr+Uy8ZrPb0OdiwBgjrMtEjIrN/p6+%0A7Ykk3k8fOR6PxJR4+eoVX371Fa8/f828FraMo5gsL16AglcvXvLyzasyHX9oyYcWkRz7vuVus+Hn%0A77/lv/zj/8Hj4cT29iWbXceH4cjTtDCnjN00tL0l4lmWM+s6IqJnXhxGarxUzM7jU0QZjW0UxAU/%0AHbnf/z/MvWmTHcmZpff4GsvdMoHEUlWsLpLdTXbP0q3WSPogmenXSyaTaUZjM6ORuikuxWItABK5%0A3C023/Th9XsBmma+d5qVgVZAEllxIzzcz3vOc1q2r2/onWGZJg6xULzFFoV3IhIUDG235eYG9g8P%0AfHj/wNdvvuLf/N1fsfobR5oXvv3t/4vRlsPhyOkf/5GbF1s2N2ustbJZrBOCj4/3DLPnOB4JZGzr%0ARO0HhmGsz7u8er77+ju+uvuKX37xl3z15dd8++0f+c1vfkfnG4Zh4Ha349XLO56e9vzu93+glMJX%0AX/+ML774inFeuH98wPYtLZqYC0uQyupcpJJzGiOH08hTMzBvbmicIStwuuXlyzseDzPTbKjtuxwP%0AR4azTJC6boUyhnke0LoQQ0SpjJ8hFRFCDAqrLfM48eHDO5YYOQ0HtLO0Tw1N6/n65z/ji6/ecDqe%0AWKbAJfLStSv2z888PD7y7v4d++c9pRTW6xVt21zX38KnSWqsU5CSLxWeXOM3qk7EY7rEjyEGmSIq%0ArXjpb9j0G1IMjOPAvIyEaRHeVchMg3Alnp/2PD098rx/Zhon9s8HfvzxHY1raXyLc8J9K6l6OVWN%0ABYdAUfLcD8ORJXuG4chwPrLebPn666/5+mevUSVx//6eP/z2O4Eckjic92jOTGFA7xPPJ0Mqr7h7%0Atbmu6UobnG8wOktczMrPAarG9uQg4JyjbzyrrqFrPN47ccIaaEtLHxqWOQkjRLc47cghMU8DMQzE%0ACOfTgRBmUppAZXIJKC3vMLnLA8/nkedTYjWeefnqhs12RbfqqrAByzxyfj5xOh5IYcEUsWenkqX5%0ARmvmGFjGRO4bULJ2FV0dDHUirYxF20RWiufjgdP7kWFZhB1kDQmJ1VhlSRrOYeRwPqJbR7Ga8zIy%0AW7BTT+MsSxgpIXNKEWtGjsNIq6FpG2GpYLDe8Pr1CyKO8/FISIFhDAxhYcqZMWdcLsxZohABTVCW%0AhMGhaExDMC2L8gzhyOl8pDEipAqQUlhfKS2EuIgAYFI9JBYptdAaYxV934ISB1CYRyipxlYUJcs7%0AJKdUWWSf9iopGswMRmViLSJyXkoQnHe0bXt1PHvf4GwjEcumwftWKrmVQVtH4xxN2+LbDu8bvKuH%0AbhTOelJK+Mo/Kddd2SchwlvLdr1CeN0G8lIdzRJ7itXp0iqL0bXwoiARfWNIAWLK6FQ4nwdynvnp%0A/Uee9keKsjSt58pX0ha0JuXEHILUYXuP1po5BIZpQjlhJa2mGYORRjltUDlAnMnTQJrO6Jwgz0Sn%0AcEqhrcboT51P4v4x0ih72YZWJ1ZRUeIMn0XHVBFXGKpu+vlsSHr5uohBpVxMDleBAkQkMqTKwihX%0ABMflr85K1j5dKsf10kxbf+ZSyvX3soJEoOSFUiJG1RlmBpWjxEqNlv0fWUQ6ZG9A2+JNxhZPoxJZ%0AQzJaGkedRVtLU0U9awxUISTHgN3taK2ra3Tgu9//gR9+/JF117Far4SHkRWNMmjjsF7ifL7tMF5j%0AkiGVBaWyvOtKgWIwqsEoJ+1hxsoBL4uAaqtLKsbIPM2cT1LWQCkM50HcVBcRR3Hli6QskY1Y4tXd%0AEJPEhkNYKlw41FppKrtMHFSCdyiX0+anGFr9TC/x0Svuor7DSik1Fp5Z5pmYErYKQs45CvI+poDW%0AhliF5VRFJa21ODyswRkrQk6MleEkjag5RnmP5gzZME4j4zyRs7g1ZLgbmZaFJUpDmbL6KhBblWhS%0AQC9SN29cg7YGjZZ1dAnoMaCNON1MUegspxinNCvn2LjCikirLJ1TWCt/p9MGX6CEDMXSek8kMZxn%0A1NMJbQ2+9ShlarlORmlNSplpOvHw+HC97g8PH1lvNniVwBaUV/Srjs2mJ5wGDBlCwGZw1V1VEIds%0A2ziyV0QKh2Vh/3TPOkS26ztiLIA4MRUaUzRaleo8+5QM+ezBFreVEhEo17MG6hP3VtaIQo65cmAL%0Aw/HMIQayBe0Mq9aj/YqIk8GnFjaiY8t6s2a13tL3K4yxjOPM89Oex+dnDsejYAuMZ7Xd8vL1W3av%0A35KM5RwTKSumkCmL3LuKgtKhruGXFIqSta0KuZdoU4yBGGZxqChxrSltKWriEr26VLJfBPJcZCBC%0AFTAvRU5a13cfWQZfVoMOQEArEfCLTiIgacQlqGtpfBaeTwwLcYagNMZkxLimscZQojDfdGUY6Qqv%0AlpO1rG+5flyi76o6RLHXeDXIY5PypxhgUTLskXiZpHVydVBd3HsFJXuf+j0XTE1IlpCkx/P6clFU%0A/UOuXcoiOhYlsdmSswjB+bLGmE9lBP+Vr38WglDJhfEs7pslCDFda1VFHcm3pyiclHxVuC6RqE/9%0AC5RMiuIogho/++wKXG60pTaseG9BGYwWKjjqsugmnDM4Z7DOo0NimidCjIQYQAkr6Or0qVO3EBas%0A0RXQLFXZMcqBINWWJWsdRnr46sKemWeZNPdthzUOVTRhiYzDiNEaZxzKOoyS6ZDE1z4pyJ++1HWC%0AcH0JIsMRXTkSCtkQqPqisFbgWSUGYirEnFiSTLa7vqNfrST+AIzDGXLief/E/umZMAUUEgGz1spB%0A2zdYK4DwED+JXDEJSV0igRZlHGhLUoZcnVRTkur1ooUEP6fCcZzQWrOyntM08/j4xLzMV4V1rpC+%0AmArrrsG0PbZpMN4Sw8x6t+bx+ZHzNIDRmNYRU+Q8nUWcCDNzmLHzhB/OAk+trJxSF7JcM7Z5WcTq%0Ad2lLiQtxnmSDFKO4zmJCKwMpEqfA4kbUCtmkqYJWGVXk+sagWeYJkq6Vr0XEORIpJrSX1hi5LwNh%0AGYmNLIouLSglL2wnsxVUVKSkKzCyp28a4pI4HEaGaSCrQDkH0v2MbWG9WTMfW5qm4+ULxelwJuWJ%0AfqXZ3XQ4Jy4H15q6hy0cDkdSyjw+7PFNJzA4FM6OrE8N2hkO5yP3P71nnidevHnJV19+gXWOp6dH%0AVpsVrrXkITHOI9MgEZ2iZcKWUyCePS5v2HSemy93/OWXX3Nz03L/+I7y3Q+stjuKX3EuikNIqFTQ%0ArgfnSXECm9jtXrDrW/zxkbQEHk8n9oc94zxzs9uy61ciVOjAdtPz6u4lu75jGgaa7sCwwHGMzCnz%0A/uGBJ5MJvUGlQpqknej7H97xj//Pb3i53dD4hlcv7/j229+zWd9hPRwPJ5LKGKeY4kyTWpQy/PGH%0A7zFO4qNFMloCnaubtcY3DOcz/+Hf/yd++4+/56vXX/DNX/wWUww//vCOP337J1LI7G62fPWzr3n7%0AxZf88ONPfP/9j3if+NWvf81f//pv+N0fvuWPP/4AhwPFaXoDNAbnLKUIzyCeBs4h8H/88D3p4QM/%0A/9W/oG9uuN204D269fKyDgacoRiwjWPrbmi7hlQS5+HEMk8yDSIQwkIYF0IS90zf9xzHI/uHPSEH%0AtNNs1ltCjtw/3uO7htvbF/Sbvh5U5cC6fzzy3bd/5MPHex4fH0gpsd1u2WxWtWlCmpg+bXANxppP%0A05IoAOEUI62T/+5cLf0yyS818hRBjeyfFVs2bNZbCoWPHz9wej7x9PGJVbfCOMvxeOR0kEZD5yzO%0AbgkhsX9+Zr8/QIKm7WibrvIpLvwWzXrVs9vtMLqwP3h0Y1EqMc9nnL3l9d0XGFN4fnrg3Y8fCDHh%0A2obVpkd/fKLkhFKZZZkI+8Rx37HbSexuDrI5BGm4HMqIVo7GNlAUYQmEnK8HSdO17LY7Xt+9ZLNZ%0AYbQWaPxcMCMV8qpxpqc1DTlmpqFhnh3TBPPyTDgGxvGEtlTeYpL3qTe0ukE3Dcf9nof9M0EFxjRx%0AWyJ30x2ZjPeWfVo4n48StzYaqxW9X/Nyt2LbGJbTnpgC1jXgRSgJc2SaJgFXWk/b9RSlOY8T4zhz%0AHiZCTmjvsdqhyXTOY7Y7krIo4zlPi0wOrWKZFTFE3DLRZMcyz6Q5ouIZbxpSynS7WxrvWXIWRpCC%0A8+nEGGEcBwoQKIwpk1yD6g2norHKYNqGBc/MyJQF0GusZ2x7xn4LJHozyyH1eniXTawx4C8RpCKH%0AyxgTJspeQleArTbSNFSyRCGMtjhXBZmsKPnSdGPqTgEZThgRZUyF0Hrn5L5uPF3fXVknXbeibTuc%0A9xjjqrPB4psOa2UvZIwTcU5Vp1MB0MQy1jpffXWolCxCgriiNH3b4V68hNBAHqHET3sZigCdFXgm%0AtIIQZT9hfYd2LfNSCAl8s+Zpf8/j84GPT08cjifabkO/WjMvgXkRoXOaJmIeOR2e2K4c/dazWjX0%0Anaf1VgjKTmNNETdvWVDFYEvCl4jLCzmNECO6BIwRyK5XXOHg8jgajHXyfHw2Ic5VsL5kDTKyJ7MX%0AcZvr2YrPxpryvVVEUHB1CKkqMqnLZ4vUF8vMUF1jhIULjJrr+iSCepKD2XUnKV+GglMZRaSohDPi%0AbIgpY0rGkFG6oLW4RyMX/qQIUcZonLJyADSKXK9DvkCai6zdzjkRhBSYtsEazTIM6KIw1jGNAw8f%0A77F3d1irGceJTYxIBbWpbXUa46wcGkus7JZ6TTJQLtjuemCr19BoU68MpHnheNjz4w8/8Kc//Ynz%0A6UxOiaenJ2H/1JilVpd43SeWELVe++Kuv/BFgMpajNcD7wUjEUK4HoY/j/VdB4+XuMglMvaZ80wG%0AD/rqALxcR+ES1bOJFn5eiIFQRahCEcealVKQaKQcx2gRLlOITOPEMi+UWhZTcr66BVFG9s0xonQn%0A/DBrKgah8s8usTij0EUiUwUZfodSyEaR9LXnEJRcF6uEMeZQtMbQaWhKrhXrShqbUibPgWUYsEuL%0AUS05RQ6nA8cwcBNu2dxs2OwaTsvANE8opVmvN9xst4R5JqTA5maH7zoOw0DbtaTpRFgCQzgzppGQ%0AZQ8T69688ZYzEJcFhewzmq7BNA2UzHg8shwHhmWgCwGKRmsr67o2kBDm2KXQ59OnTb0huapNVCcg%0ANfGRlSD5tUHrJJJEPQvHEBjTQnaa1XZNu1rTr7fkEBiWREDj2o6V7un7jr7v6LoecmQYzzzuH3k+%0AHpiXRVxjXctmt+P27hW3r98w58JykBa1vGSCXlh0ZQxqEVPVVZgQx7UgU0IdyuUaI5V1wRiN0g6t%0AEikuVfQUg4ZzHmekTbTkKO8zJQ5La8SgcbnfrJW4q9GlJmKE82hNJht5rrXKGCZMXrAq0lpFtgaT%0ADN5aWu/wTtN4g3WKWDKkDmFscnXLflozqIOFah6p8S1TnyfjLaoONFMqlKSqHmDB6Lo3pbpa64Ay%0AC6T605n9wgK8mD8iczTYZK7DlFJK3XOV6ixEQPfJ1NunXveSULlCp+HTZOC/8vXPQhCKMfL4+FyF%0AnE+E/IurxRorTTXLjNJGmreMrraz8pnqnghRstOf7FyXGxUuF0mYJ6rmtWueNWVSrmwKo0QMslLB%0AarREM3JJzMtIKRnvJdYgYk+qNtEsN651EmXIRQQio8W6HSKNb7DGXn82jRIw9bKwaENKUok8j/L3%0AgMbVFgGq2pfLpVr28vWpqlQ2G6X+uSzTKW3RxlYVURrcjNK1xUHXTUlVGJM0PfSrFV//4hs2m1VV%0AuBXzPPP4+MjHD/ecD2cBcVdLo29bdjdbmrap5PRACjJJ0NqKMltrmK11uKbFuAZlAqUsRKQxbQqJ%0AMSQ669G2QbuGUgrnOXI6DRyHWa6bMYSYGIeZGANt29H2a4xvOU8LwzLx5Rdfch5Gfnz3jjgNOOvp%0AG09IkjnOWtG2LcdhqDbFyl+iSLNESpxPA157FIZ5ivW+s1AgLYkSwXhNiZL1jTagjfzePIycqZHD%0ADIWFrK1M2VSBClrT2su06upOE3CobxtOw4lUIt41KFMY5xM2J5xrKSVSUsEVDUrqHlUR/VpbyCoT%0Awsg8TYynwriMhHSm6IXV1mOLJ0wOZ1qWMnE+HokxsN317G57WWSUo+sb2qahFBjHkePxxMPHZ5qm%0AYb3ZslqvicYxHN4RYqquqyO2d3S+pcTM4/1HpjDw9su3aGdonCN2LfM0sj8+M88jHz68o8SEDive%0AvvgLvvmLX/Orf/VLfvXFN/h//S/5+//u7/jjd9/zv//b/8h//u2f+NkvvmEzZ4Jt0U2PcoZIIqaZ%0A9WbN7W5F+PBb9s9PlMdnTsD44QNTCuA9N7sds1N0jcb7RqCn3rF7+YK18pjTzONxZB9GpneB1Hla%0A63HAmxc3HI8D//7f/0d6a3h5s+Ff/ct/zddffsUXX7zm4fk93/30Hb5zJBL700mAiynwdHpPt3Ks%0A1humcSKGgHeeXBLrzZrNeocCpmEmh8L7n+754dufiEtiPk88PzyxTJFlecPbL79gve6xRhPCQgH6%0AbsVmt2O13aCs4TicMX2D7h0+S5NZQdg7c1xwref5/Xc8/fAtf3U88+rlF7x9c0LrFU+HiZwaznNi%0ATDNBZ3RraYxlvVljrKEZOg6HPefxTIyZECLzIoBN4y5ZaCVRV1XoVz27mx0hJfanA+b+J0IWGKc0%0AJQaWEDlPJ07DmXEYpAXFO5z3AsueJ1Aaq82VtTLN8xXYaayVZ9UYmewag2stGolGnccz8yxuT5CX%0A9+FwoJB49eolfdPRtz0hBk6HgY8fHvHOMc7Ch3HeSzysaPb7Iw/pkXEQVpK49DIlJVIdIKxWPZt1%0AT9c1rNYNqMJoEpt1S+MtpMzpNHA+7/n+u2/5/W9/z/39I2HOFAW3L3Z07YrVqud03HMe9qSYUEXT%0AuJ5xTiwhMAwTw2mgcZ6SFDlkjDbstq8J88z5eGCZJ4yGF7c3IiRUqGzjG252PW5SfPjwkem00G08%0Ad7evUBnOx56wrNgfFE/7n0glMccFVbJwXnIkZzDOi1tEtYzLxH46EA97lrKQcmK7+cDLmxesTM/x%0AdOQ0nAlpwWPke52hWa9Zr1tSLwKNtk0FF2tiiAzDSKn1ttY5eus4DzMpJHKQg2JjalxZFTrfkXJi%0AwjAmzWqcGQlMKrBoS8mKYygEBUk5soZSBI5qlCVkcaC+2u5IKfJ4OvPj9z8xxsLpOGD9Snh10yOj%0AHhm1JSVd78WWoBxTNoR5lkN2v2bc3RBe3rF2DRtlCCHVfUqu0fhACOJya9qWtnXybFWGlrh2XG0x%0AEtEx9Q5NuvJ/dGUiKqpoqgX+7Jw0PXVdQ+Nbmgohvx4orTS7WStDnqbvsL7B2Eb2Ill2L9o4lLp2%0A937aj+QL6wDO50LR+crWUUVEBer+5BKZsMagsqVkUwUkhWk8eEcxFpUjapEJsxhKFLrpBR5qCq1y%0A2O4Wff/Mx48PPD49i4Nhmlj3O0JYrgDlGM6kVNAqoCh459huGm62Pbttj24saEPjFZL7B10yJS+Y%0AJNE2HUZUWnDW0WiFU+LMMfV5MJWXeGkYU3XiS6mRvnq4jSlJc3HKqJhw3onAmCJLitdJcil1f5LT%0A1UWvirAodRH3fEm5CisZa7Uc4Iu0vOaKTkhJ9sOputNFUJRp+KUSG5Bhak4s4xFVgoghyEGVlFHG%0AoVKEGFC2FTGzChjzODKc9xBHOptpjDQLodWnKIbWxCz7pBSlgKVvO1arFefxzNOHe3KItN4znE8s%0AkwColVb0Ycf5fCYXce4WZSnaYGJCW7kfcxIXRSwiluessCrhrUa5Ruq+tTh+5IAlsbXT4ci7d+/4%0A03ffcdgfSCkxjCOkXJ0NIqxeEA+57rWpTUUX8UacA+bPGEEhCI5hnmemaZJacrgKRZcIijg7+f85%0AhD7/knWgOrqMDGWlIW3GGnH2aasFAZHTNV2RqltWIODSTDZNI61vaZ2/HlYF/itsUKMNzjqcb0Bp%0AlhiZZmEDUYxERI0mxMg8L6R5QcVJ8AjLgo6JkgxGKZZcGEpmWAJzEqeftBYqVK6OC6XkHuNKcZDz%0ATwjEMKGsIc8L1PPhHCPn88DD4SPJZr4Y37KNK07HI+fTgLMO71tWqxWr13e8/vI1ftUxLxH19IRv%0AHE/zM8f5SNYdc16Y0iyCEEkO+lGLw5ck753O4XIB52i0plURHQfhRk0TzrU4K62YV2dgrm3QKeLh%0AyqSingeLLjXWU4uBrr/Pp/uuulVSbZXKJLTV+LZhs1nTtC0pJcZpYg6JogzGKZxReK+xFlKemceB%0Aw+mR0+mZcR4JGbzXtJ1ntVmzvdmy3e0YYmE/Z8ocmZfMkmc551Rl2aiC1jUlYmoDX67uMi6ia+HS%0AHm8MGC2x56gDJQeUEpxK1xZ8K+UeKQkGRFhBmsYrmsZ8GmroiHcjrcvYslCS3DfKKLByTxoFYZmJ%0AzNiy0BrQ3uN0TJ8jqwAAIABJREFU4WbVc7vphbXoNNYpGc7SQU3PaPOZYylTjQIS+RJRSN7PwvQS%0ACLa6GDNygaiubjxTXULp4gqqz2Iu8v8bk6RKUv3Qc10LsgKHmFdENLpoABfxsLpMP1VRopT8jCpr%0AlErXM/6fyQb/ha9/FoJQoVwrhC+RKrE1L3WSYkRxvyywNYsKXBdJrbVsQErB+0+TM5mayoMnoDxq%0Atl0ytclqlBIBIKYJ7xu6rkdrcfzkIhvc1aplCQIJzTlhXAUoas08jxTfSK7Re5qmqT9PxjgnNfRz%0AEMr9ao3zvk5GREVf5oXzeeR0OvP0+CSxjHGsSqOoiZRESYkQqkupiOtHVxhXrnbhUupLJMn/1kZh%0AlLzkS1Utc5KokNGWJUdR9lOSavgkn8Mv//pX/P0//D3n05H7D+9RRkPKvPvpHT9+9ydIGWct0ywK%0A7na35ee//IVwc5JMI1KFWznnUFFYH1ppsQo37bVhIWdX72PDOCfOw0LTruj6DZtYOB6PPB9OYttF%0ANi5LjJxPE+dhwDtPv9qyvXmJNo5xDiij+eYvf87vvv09cwworRmnUVwowObmpjoKLIXCtCxkJVT9%0AcRwYpwlnHcfjmRebl/T9hg/vH7FWYbS8MFOcWcbIprc45ZlTpCTZcFssJEVakiwKqNrSs8hhVUuk%0ALywLyRmsswIdt5ZUCqfhTF8PBuI0U6AzznfSkFM/a4VUtxasEIlKqRGnwjzPLLOhxJZlOvLx/sgc%0Ajty8WGG3HXnWON0R1MLjwxP3H58E8nu7YrXxKA1t27K72YnFVHmG05n7D/c87w9Ya+nbnr7pUMVy%0APE48PT8zx4nVzYYXr17Sti2n/YFAoJjI9999x2q75uZmx+vXr9isez6+/8Dz0zPj6UTbtBQS3++/%0AZffk+cv5CyZ9Ry4zm7uef7j7b+lv7sirf8f7p5kvN3d0t29ZlCMbi+0ahunMskS8LTynIzlEOtvx%0AyjUcxoWndz+gGk/j31JS4TTP3O+fyQ8TIQTu3n7B6nbLqg2kzbpGFQur9S2NscznE+vNS3mh9B0r%0AZ9n1Lf/mv/k7fvb2G2Ia+Y//9/8GGpKKnJeBcZk5LwMPD8+cxhNdewtJ6nFb33L38o6QFjarNc41%0AxCXQrlqcbdBF83T/xNPpWYTxORCWyPPjnt/802/IqfCHb7/j/YePZGX43R9+T1CZ0zRjG8c8RYpW%0A+MbjugbXOMYl8Pj8zGk4srvd8WKz4jCd+c/f/o6X+4Hf/fhALg3ebWj8jnHIfHh84uPDM8MU0MYy%0A5YWua1niwimMHOczJQd6J1PdFBbG05miIRKxzqKclgYQY2Ta7BTaaUKSbPk8TSzTjDIG33jWqzXj%0ANILR+Mbjm4Zxnhjngb6b2aw3dL6ltS2P+ZlhmiDJBnmz2XC7e0HT9mSrCHmhaxo2fY/yhfA0obLC%0A+Zp71+IqXZZAypHO9/StQmM5PB1lzXQGXw/QRlnOJ4m1zuNyjce29fdTXDgdZuZlpusbrDUoVWh8%0Aw5dffsGxjHSNIy4Lf/ruOz4+vufh4Z6Hj/d8vP/IcBoJc4GkWfcb3rx5zXaz4di3vH+fGIaZh/eP%0AxJvCUixhSSyTAExtt0Irw+l0oms6+r9YUZqG8/HI/cd7np4eq+Aws+parDV06w5194ouaD58fMfT%0Aw4Fc4NXdK/rVCms106w5jQ/MMZIAjCapjNbibpzCAjmSFZymhdM4E2oU4lKt+v7+A2mJ3H//AbUo%0A4TGlRCyK5BVLyRymiX7VsN7uaHNCZV2jgDIkaVsYx5nT6UxRGt+uQFlyLJxPAyEXUBoXE8Z5Nrs1%0AMUo8cokF16w4z2dO08R5AVCoKbJgISFCW9OLwxfD4+HEehf4q19/hXeO8z/9hj99eKD4jhgK282a%0ATX/LD48zT9MHDnPC+BZvPUUZkjUsnWLOMiG9vb2lvH6N//obXrgDdigsIdE0lphmpmkkxoVpGdGq%0AsN1usF4a1mIdtDS+QWnLOE6EkGi8x5sbcYfUibs2BmdNFYPkEGu1ucZ2nHV4J7FB7xp8I786b9HO%0AXp1D2tYYvLqMI4GiK/SjXr+rvUkiNbo2vwpIVg4xMUW0aev+KFIQUWMaR6anPSaeSdORZRYH3vrl%0ALU3j6wAmoOaFojI5a4l+pUQugWXJuNah25YlRP74x295ej7jrGE4n5j6FWGJtL5BIc+J1pq+Lah8%0AZhkWSrSQJygTVrcUXVAliPtGTqqoNKGDiEE2z1gSVjuMKpQUWEZFWCLKtWAMMWWmEEAbUFpYcilW%0AQUjE75SC7HtjwsyB7XZHBvbHPedBCjVilsGbOBu1OP6WBYMM9lQR50JKSUzFptCvG7p+xXAeeHre%0AXwVzAGOttAM1LcaLC6xtOpzS9cBZXU45cj4eaKyi32zkgJUiFBmUGqVQQp2maCWxBAXjMPLx/p40%0AH9l0htYqmT3WyfcFvDzNM/vjM8sS6LqGVy9f4r3h/sM9Tx/vmc4D665FG0O/WjEOA23TgFI87fc8%0APBx4cfeGbrUF49DWYFt/vdeWOMmvSyDGgtMdm5XHW66DiovDx1kLRhid5/OZcZpIKVIKeOfBpOrM%0A+vNmKDmIwLRM4oD9LA50iXZ5L01KIQROp9P19z+PyVzQE6UOMC7f/3mr8CUecjn7pJQkcuk9rW+F%0AKxQWYom0bUsBpmkSyO9nXKiL0ywmcbRrrUg6EpUwUoyWCEzRlQ+qpbhH19ip1RZjYJwWUgCKxGZK%0AFaTCOBDms3BzlgWTk8RKjWPKhVMKnMeRJQbypQWzSOTbFE3SEgHNzqCMuFFIkZwCJUWcM/TeY70n%0AWYuNBqM0JWWmYeTp8QnnDYf9Qdh9fc8SZsZ54quvv+Tm9obH/TOHd+9xTgDCQxg5jifWuzWm8wQS%0AY1yYUqQ4w/E8MudEVCKCmMaRl8B5GRmNJmpYykKYZlbscE7WORKUJNfRWCuiQazOH9RnZ/RSY0jV%0ALZIVxVBzneKA01pdI1qajJBxIs54ttue3XaFUpnj+YxOmW7dYvSO4elAmE4sS+Z4XjjsE8PxKG2/%0A00TMkJQMt9ve06+EBdu0HTFkjPOACIGxBEDXuJIANpSFxhm8MyidhHmk654K9WfQ7EuwRalMaeVM%0AW0qhaQybjaZt5f2SkyJnYYM5B11r6HuLd7467hZQEdckPPYaJ8fUwVIjLtgxJaKdWcpMLpGmsXTe%0A8mK94dVuR+McqIxSGWMtQXtyfX8qraroWYuAqiCUU6kcvNr0/RlLjEsixwj+Rdhj8uepbrvymWkD%0AFKW2fl+SNJdiKRGPIqkI0zHXGF5CXEWArLuoTwVSRstrOSsSSQaD9Rn+3IX4X/r6ZyEIKaVxzteG%0ALXEMhQo7jDHKgmTMn7deqIsIUi2n3guMK0bJqVaocdIXMShfVfcYFxGSlL0u+DEt0l6mSlXqE7kk%0AJMUtdkmHqoqh+jMg22W9vsTXrHViNdP1YD4tUGSyqdG0tsGZCq9LhRQTHz58IC2J/X7PMM7k6qah%0AKFKsgMlY632jiDhKfXqRyKoiok+sUa3LpCfmTF7C1aKo65QmhFCzv4UQkkQntGb78pZf/4u/5dXd%0AK4bzmVykxSsHyVankOSlkZK0kK3XvHrzhpd3d5zG4VqFF1PAaYczlnmaMMqjnBJwYF3kSl0AQTEv%0AkbDIlFkpJ9bDgrSeLdJ2EUKuG6nIOC2EkHHO1OrCBt/0WBsZppFhHAm5Onfqr7kUIbPX1pTrGpXF%0A1nhlM9WfS2WFVk4Wr6xkIahNd1pH5jGwzJkcFTkU0pxJFEpA/tGCQ0hkQpKmOZ2d3L+1/jdEX6Mu%0AImDOy0JMocaxLlHHUieqdVoSai0jGqOswMOiZNRdzZYfDgPDMLFMgXFMTGNiGAJaTbRNg1o5bEic%0ADyPH/cg8J/qVo195upVHqULbinUy54RSCW0d6/UWa1tAeAnzOIrV9uQZz2e0VdxsN3z1xVvaTcNh%0AOrEfj8wx8rR/5DQcKTnx+u4V29WGdBNYxpllmqReXEWCG3kY3/PDwx/5l9/8ghNHOtXjbM/dl6/5%0A2S9/wbv/9Dui8Szas6iGqB1WdQRrWcgoW1i6G/J6xLSFTbPmZljYzwuPpxH3/iO7ppBcRh0OFZSb%0AscOO1A+cMgTvaNtbWr1Guy05Bm53d9y8eMVf//wv+PnbN7y93fHFyxtu+xUhDrhs+B//h/+JV3ev%0A+F/+7f/K0+MzTjt6v2LTbVFMGDxxynjVsNtu+Nmbr+i6jkImzAun/ZGYM69fvOLF7Uvete/J8x8g%0AwtLMJFNw1vPuh3ecjmc+PjyRc8L3Le/vP3CcR5R1AhkuhZACxWi69UocKmOmXbWM4cw4nYm7jvXd%0AC5RuOcTA/ccPDOcIuaHxGxQNYYFZBaY0EebEGCfsybKkhXmamMOCrwwBnRQ2BiKRooswBIqlKIhk%0AzsOAtpq2b2naDm0N8yItXzll1n3LtARO00gCfCtrP1oT4yKQwpTJGdZfbnj16g0Uzfl45t39e+Kc%0AePPyNb/661+z3d3wu/ff8u7xA+Oi6boW5x0v717IYCDJdFFrRdt2aO0IQcRxpwWcbY0ItmSZ3g7n%0AiWmcGYeRECLb7Y6bnca7RiDWy0IMmrLO2MXW4QHXCU0RsAFhHPjw7h3jdOb5+VHE6DEQA8xzFiih%0AKpzPR06nFbe7Lbe7G+bzwMPjPfc/PXJ4Hmm3t1hlWHdrSAqnHS9uX9C3wuw5nU6okq/umnE4Mc8j%0A5/ORt69fsVr3qL3mxz9+y6oojGnBKs7LmefjM03X0Ww6TvMzj4c9c46VCaJQ1uEah26E2bOExJgC%0AKVqWDKEoYkjMS6yf8cDHBMeHE2vT45JGW0NMhTEsKAq6RFCJ7bpl3Xg65RjHkdN5YJqmKnZL3MLv%0AjzTdqjJrqE7hxHA8kxnEMYDBGsU8BcYpEGIhKwu6oZhAKJkyJYY4SutaSNyutxJ9c55iGoYl8tOH%0AB8iZ9x8emPstq3aNX/WgLcdh4rxEsmuwWw9uxWI6QjZEU4jGMCPT9qHrmDcr1Ks7bFb0uWWzbWhb%0Ax/H0RM6BpjWslDByhBOUJVLOxUkgDXMxBhE3+p7O8eeCkDZViJRYmNby/nXV4u6stB0JK6iKRE7q%0A49GKoj9j3KjPSTga/mxveXFjf/qXn+89VR2AXVpNC+ImKUocdXEJHPd7TBzI4USYB9lfGTnkZW1Y%0AlhG1HGRfhwJtsT5QTMOcCk1WuM3MTz/8iR9//J7N9gUvdzdM68B61XJUAwZ5R2YdMKZgVEKriC6R%0AEA4MwyPTqYfSQ9thS3d1l8vRJmJJOBKqRHTJhGUgpEiTk7CssBQTyUoxxcQ4BZYYGOeJw+nMOJzJ%0AMciAqDratVasjONVs+bQPzPOM/cfP7I/7JnDQqh7F+c9vvESHMhgjZaBX41mOGNpfAM24Q4GYxyP%0Aj0/cf/zIEkUQW203rPo1ty9e8Yu//KXE2oyVtjhrxTUIKG2lxe7wE7rEK/xYgNjSRslFICzlE/+o%0AwsmdNZjscEYLX6zeEOJuSmhjSDleJ+hKKWGnVMHCesvGrLnd7FiagaftPWGeWfedRKdSrm2vn5rP%0AZJsUyElYIaUWn2itcJURopWpkY5MKZGc5b/B5iyg9rAIaD0nysUd43z9vNInMYg/v7+dc+hyiZKJ%0A8HJxCHnv8d7X50JEIFtF1s/b/z61iunaACcMHOqW9VO8DCIy4JZPpTpsQKJ/BRkKq0xIEhMWR4P8%0AWaXEcaK1q3+vtBgpY9EFjElY41GNxF6dd7K+tC2N81jjsLpgdBLO3WWPHi9xRhGgjUIiTjLTJqSA%0AdFUKn0q4KlUQqukGUiRpGRRpMuSIxJFlz+uUwTuLs4bWO2ajGWNAayXlGG0HFEpOvHjxgrDumI4H%0AhvOJVdcRY2aaF47Hk5wRilSOo6Bdt2xvtvjOM6XAYTxzXiYmEpHETGGu2IdYMlMOjDEyFphjYIoT%0AWnmcs9fPU56N+gmpz2WgcnV0XJfQ6qjRcGX+KaOuZ4CSM1YrVp1nu+mYTCQsIzOREAbm2dP2DV1n%0A6FxHozVzq8nzkcP+gZieGWaPTpkwSclCKuA9rL1m96Jnfbtmvelo+wbfeIYS0dqitMOYCidOocbE%0AIsZkOmfZrizrTYPzSpxhZC4h1Mt9CXzinqlCQt7FJUPbKtarTNNIOVSqrkbnLY2H1hfaruB9PdMF%0AEV+aBkwKBD2SFGRlMK6hsVnc8GaiUTONmkHJWtuhaZXBF4NX4kFTSgSkXAcbGonxlih8H3Hpyb2e%0ALo1jSp7TC5uy1M/YGA1ZzoSXM9wlMpxqTEzSShCLnCfjxTF0xclI+ihmYdqm2siZskTscj3zo6Ho%0AixP1ck9pStE1ZVTf2uXP38n/pa9/HoIQYKrClaNcgHkRgvpFAW86ARxaW0HIpZBVBovYm1uHIlHi%0Ap3jURTBSdQoAl/aES3L1kv8VpVyUcY11BkpE1Uys5PsUKcM8D4QY6NdbfOPqVLlOv+LF4marC0SU%0AxRgjVgdKTJial28agcKqmMhRIKJhWaorKtfN20XgkQlHrsC6dJkMIDY1mbYYLgDCS4uAuIf0J3sZ%0A0qRAUcxzQKtMyIGMVKDnJNPU7c0t33zzc3Y3W3569xOqaIbzyDJJ/KikT9ZVpaBZt9y9ecnNyxum%0AdxNhSRXwGqWK1jniMkuFp7fY2rihCxfyFijFkgPTGAiLVGaGJTGNgeEsbIhliUyT5K6lKSXjbEPf%0ArejaHncR2kridDzzvD/JlAFVBSFp8VBa4oIqK5T0e8nLfklkn68vzZyKKLNYVBGhqlSFOEWxdQ7D%0AyDwFSlbEJbPoiMIQl0QKiaASy7xUS6GtHCGxhcaUCNYSnBMHliqEklmWwBwmfOcxVoPWVwuibHyy%0AICaUIusqrqGumWOtDVlrlpgZhoVlmgmLoiRLWTThXJgPiSZnpnHm4eGJx8eBuIBrNO3K07SGQkY7%0ABbqwxIgqipIMvltjTCaGheF84nh8Zjwl4tSDVtzdveZnX3/Fm1evWMrCcTzijMb4jilKK87h6Rlv%0ADOv1mpTEXm2tZdV1aJvYzye+f/9H/nHX8stvvuRXr3+J146gArox9JsVvl0RjCfgWJRnzhYdHQFD%0ANAplIa9fYZPCZk2vCrnZMM6ZH3/zf/H+4xO87Lm9vWW1aVhmT0gLwSnOFCalSN7i12u8uyNMHm0C%0AX7x5y8vbHb/867/lF29fc9t4Nt6R04C3HefTQLPqsdozHSeW00K/22Ct52Zzy9///a9ZloF/+qd/%0A5OGnj3gcf/M//y3//b/6BxKZH+9/4Ls//okwz3z99c95sXvB/zn+B57vn/n5z75BYzifRk7DiT98%0A91t+eveO4/HM69dvefPV12SlOU4jJSd810gcZjqR33+P6cD3X7C92WL8z2h7w/sP7/nx8QPxxS1v%0AXt5QdMO0DOznM+PpgLMDL2/esNm9oF33aH/ifBoJITCOZ4bqqIs50liLVw3eG5rW020a2r4lm8L+%0A9Mx5GtBaM0wjMUWaZSFlWK1kTUkUqSp+3jMNkZAT1nsK8tzNKTCHQAwBhbQtbg5r7m7v8G2Lbxs5%0Ak1DwXcurt2/4xc9/SVwlTvnA+XhiDAnTrGlXLSjLMCTCcaHzPZvtlqY6P2NMMnltV9emshASYxoY%0AziPn44kQItZ6VqsN676na1cAvH//EzmDtV7AgFmA4W03UBBWBi5DChz3TxxPJ5Z5pnEtq9sVfbNi%0At54YhzOH56Mc+LuW290GlRWHxz0P8SPLUigpkhlYbzZsVhtKAG8dL25e8OXbL1EKzucTx/2RnAsv%0AXt4y9p5lmfjpwzvQhbfuNY3uOB2fCRS++tnPWXc37DYv6G96mlUrTXVGM+dMNoZiLckYlC4ka8QN%0AogqoSTZrWmPblkZFgU47J6Br44kpcXx+ILWJtzdvaHQLwyytOTkT55khjpxCyxd3d/SbDSpGyjhW%0At0SFDcfMNAyYJdB3PUtKEh0xwnqbl4UyB5p2wBvDeZwYQiRSo21O0VlQJVGMYkmJ4xAIw0RKht4F%0AXu5u6HzLeY788cef0FoxxEhMgcZ5drd3zKplOCxY52lXG3yzZdENUTXkqAhJmC6ua1E5k9qG4D25%0Ab3GlxZ8dGI3zjtVqTcqBJQhTsRCwrqNtVzhrJJYZJXol/B5DKZpVv6J1AolWSl9b+C5ujEublJwW%0AJSZ1aQ/Tl8hG3YepUq6HW2qVtKoMC64cls8UzhqLum5KkcMnqrJaSq6TYvkeSUl84iCWKGUgKQZp%0A9kmZpBJxWQjDSNKGJSzYFNFGkbMisBCzrPNLAm0DJSwcT09ok/nrv/o5v/7LX0MG71qOxyO6FCiK%0A83gmpRmrCipPkMXFd3vT0XaatrUob6S5liIn/joeNEiMRZpiRTQzXkQ7363QtkW7hqgtIcG4RA6n%0AE+l5j1ukqWlaAmGemKeRZZmYpoGXqw1v/+KWEiUufNqfeH7aM1SxPaaEstWxZXR1d1kMUn+slWLV%0ArWCj5ce1BuMMbddz8+IFxlp22xtevrrj5cs77t6+5fbla/nwtAxdxckkz44yBoYTrukgjPU+qY4v%0Aiky7LptAapRMa6xRNI1ns16jsmXVKEyJ9Toq5nmRNdBqGtXQdC0pR5w1rNZreQY2PY0z2KLovOd5%0AnkBB33bcvbyjWfUsqmBNI/tp78FIzXSpcQujNSgjgkZxlKxxWt5Nxsh+WUb40gqcoUJeJaYrrV3i%0A9hcwq1yqVCf8FLmTS5aBWVHS6CUOglTPDIWUhXmltHA1Y5KYiNIGq+uZxlxgtCJUhZAk06cVxmpU%0AsZ/iIHW/Z0rBiyJUYdLC+7tAaY3z1cnTVONedRapKkoZ/QlvkRKt87S+ETdL0cRYyNMk8Zis6PsV%0Aq36FteKEbUp1+YWlHl6lEEhj0MbSqoZOCQJEx+qKi5GlyBDXhISeqfHTek3RGAOttax6T2cyLs/Y%0AmlxQWqGKpBOMMfjGkqwwsNrGctfvaLY9fd+w6jvevH2FKonvfv87lvNZBvnOMS+B5/2Rw+lE0YpY%0AAkuYaTvP7vYG37YM88xhPDGkQEQRFCwWolGUWIilkJDbxzpD21h24QY1iigrYl5BpYxWNcIe+ST8%0AlfypLfri/BKN4yoaSkxMmh8pwucyBtarltuyYTGR82HgHAamMeGbjHVbmq6lXzWsrGc2iTR4zCLX%0ArvWFvukgNRz3J4ZzQAFdv6Hf7GjXa7Y3HauVp20dLqlaYmAxWpFjJKe5TqYXdCl4CivfcrOy9CuH%0AUYmclwollzRDyYqS6zSgaFAJtHBPldK0rWG1sngv60sMMoB3HrwvNDbTdhHratGUFrC18wpbEgsT%0AsUAqGmMLzll0ySRmfFmwOQonMSesUtiiMBlMuqxhErEyiupcleWtIHHcmBIxyfoQU/z/mHuzJsuy%0A8zzvWdOezpRjVXV1owGQAEFSpGRKvrD8J+zwT3Xo2hdW+MZhmRGSOAAkpu6qriHHM+5hTb741j5Z%0AcFD2LTIa6K4hqzLP2Xvttd7vfZ9XordaGjNzKutCee+CUeikxRRwHgLmsykh5vn5x0t5VirV8kqd%0Afz4WbnEkkQogP+biJEOBKpG1nEtnbIaYStQwF3baCzeO+IUA+S98/FEIQrMN2nvhzMy8nRDlYlLn%0A1o0X6n4s+d+qQA+dsxAMwQhYNKeZyi4W2blacVbtVZkWnB0+udRlOllYgy/V9Lq4czJ4Lw0Wx+OB%0A5WojNt8vVP3Z0eTKtK2Iwy/5YOQmr9tGBKHDkZBEiBn7Hh9mK64+T/ViCITJMw2D5HqL6+clbzzP%0ABWankjCQVLEYzq+CUvm8UOeYCH7EmuLASSLCGWfplku6ZWGDNC3tcoEyin4YmE492YvCqlJRT5Eq%0A2XpRY5xhChNT8NhgiNOIXnQ4ownThDMGnVucNjglFs/ZcicTCoHtHU9Hdrsd3nv2+z273Y5T4YiM%0ApWJznrCs12uur69Zr9eldSGS4sTxNLI/HIlJGEa5CHoJ0EmmJ0YXwDVGxJspSDNAVqisy/v6ouSK%0Ae63Y/aI4tMZxKhwSBKI9erQqm3YfQYnTTSuDqg0WjVGlbrDYECNix80xkwvTyoeIj7EIReI+mxci%0ArDw0UgyE5GUKpqKIkxp0pamspm4r1B5CFLhb4zpUG3E6kybFaT8yHBIP908cdiOuVjS1xVpNVqFc%0A95qAg6BIvtwnypKzZhoD+92B5+dnhj5hUWwuL1lfrGm6Gh89h+HIaejx2YtNvWvwcWJ32BNTpD/1%0A0jphLc7VuKqhvaxhskzbAw/bR37z7tf8/PanaDQhJyrbsVytaRYLfLRkZQnK0gcFAZKWKtCAIjY3%0AWBqxhCu4rVZsdz33nz4zfvodh2OgXl7y5psbUuw5Dnu8VkwqE5whWkUyCe0sKXRYl7h+9ZarzZqb%0A9Q0Xy0tq4Hh45t13/0xtFBebjvfvv+PXv/0n/uxPf87FxYbfvv+O/+Hf/4988/WPOPZ3/O73v+Ky%0AXfPbzW95fHxETWCV483qipvukj+7+Tm/+fBrfvfb77DR8m/+6q/5t3/1b3Gu5te/+Q3vvn8vQD+b%0A+fT5Hu8jq9WSt2/fomzFYeqZcuIwDexPBz49fGT38Vkmx63i9dtXXFytyCZw6Hc8PuzxSuFWCxq3%0ABNeSdU3KW467E4/PD1R1w2p1IfeQlTUhnwJ5iPg8EKInK8tpTChTUzUV7apjdbFCO4NpDGqniUSG%0AMHIaBo6FSdV1HZWr5KHoxa2nsLSL7jy1HYaxuOci2ol1WBvL037Pb37/e2EshUDVdeQ0SGtlTtx+%0A9Ya/uk7EbuT9795xPJ5QOjFGAWFPYSKVJgptNHXbgtZljTAYXRUSoGYaR/bTXmq+lcFZgemmmJmm%0AgNHi1uj7gdPxhDUi1I7DyHa7l6l4GXIkO6EnUGjGwaOMoW2XdE3Hoo2ky8x+t4XwDpWVuPoQ26Sz%0AllWzJNeanOH+/omxH2mbVthuMTMOI9M0yuZUGdarNddXVzSNY5x6Pn78gYeHO572W+quog0BPx5A%0AR479jsXVsgHCAAAgAElEQVRqzeXtFa9ev6a1S2KKXL1+xZvdt3x8/ECyhmQMIY74cUBbKyZ266TZ%0Ay1thmBiJ0zinsHVN07XYpAmVHCC1s9SuIqRinTbC/whhRAfLVc4EsljBm5qKDJMlmokJYXGEIRC1%0AJuSMqWtq66jbBtdL3XzOwp3qh54+TAQFunK0VUVoHDZHshHAeAyZPhsmHxiOA1ZXtO2KMZ146ntW%0AqxW2bTmNHt+fMJcSISAnrLNis69rEjWuXqCzJg9T4QBmUhzRRkSJh6cHXi08bc48PjxwmdasNwtc%0AdcXd/UfuH7YonVmvO6ztiCmwPxwYx0DtOhaLJcvlEq0tddXQWCReUVy4RpV2LPUCFk5R2oqYBQAK%0ATzFlfBAQpc0CVNZZC5sugbFKnk96hvPK93PeYr4kAl5+rCSqYmaHjVJf/Lo6C1Raa5Zdh0kKFTSE%0AGusszWKBbWqy0jShwmiHUtIW5FNCuwpla6qQcU2LchW7/ZZhOHB1ueCnP/mKyjqsMkz9hQhSOQvP%0ArBLmBXEk9gdCnKhrR9NV6MZC5WZbxtmBDfOeSv5blam9UlBXFe1yiepWUHfUroasWUe4DIHXw8jh%0AsOd42NP3R8b+yHG/Zfv0yNPzE3oUh3jdNPTDiA8iMihrxX1TXB5j36ONoa7kgKHLIcJqjYuB0XsR%0ACVY1lzc3fP1NhylC43K9plmuqNcXEgOJcX6jOLu+VBGUjEFZh7aOGMezBwylz86uEj6S66A4V4y2%0AdG2LzmscLW2t0Gkk+kBWUn+ttMI4Q1YwBU+MAWstTV1jtGZzsZG92Tgxbnc8PDzwcHfP65tbrq+v%0AaK6WBJ0xtqGqF2hbiRBsBYycDCRncUohpRwUhpC44qTVTBwqWQk2QJV7pe06rm9vxSVXrk2lFCkU%0AzEQsbvJ83l0DWSKWzpZhpcd7f45z1XVxjnrPzTDI61X+7HnQzezUibk44cuAtzhH8vmWEuF2bjTK%0AcHb5Cdj55e+trDRtieanC4i23HvlnKHLOcgoaf/yk+ewP7B/3rLf7eiPJ3KMNK6GVKDKNmBUg7OO%0AUQWIiTh5qahXwhZrjKY1GWudcC+NhimiU+RkofIJ1Qeyj2eR3zrLwlVsmoZVY1mahPMaFxW1SaAT%0AU1JlUAopeVJMGJ1YLIST2Fx0bK423Ly65qc//RadE/vHe57uP2OdOLZGP3E4Hej7AV1VjGFkPJ1Y%0A1Bcs2w5nLZMPjD6ijMXU0OsBD0x5PhPK4L12Dd2y47JpWG1W9M8RfaxFSIsC9J3XPlXWRCgCak7l%0A7itr47zclPdDFUeYLhHClEUQb2vHMlfso6E6JWyIGO0xZsKaUQbPWKzT6CZjbxu+vnlFZRyXmwte%0AXd+gs+LjD5/44fsf6PsJWy/BVCJut5amtdS1pZoUWgkYWxuNTiMESVMoAsZkrLZUNtO4RGsC2sRy%0ALSdxeEY5Q6VijJLnh6Qs0GCtoVtUrBaV8HpTwKtMCGBtwumA04mKhM3iLAxyIMHEQKWhqgI+ZnxS%0AoA2WEZUjOk+oNJHDQPIDJgqLLRcXYdQldhHl/hOxquhWM7O38NdSEDB29EHOZ8X2nfKLICTDf4VR%0AVhxKuUCjZx5YLiap8u8Ztj27/2a7o04QlTqvzkrl8jiSLy4BSufzwIacC+PopYagSBgvz9z/n48/%0ACkEo58w0TWfifkYqVJuqkppca3G1QCVjEoI/StG45iwGzeqbLgtdyklshrPyehYeSmWrKbYuZsdQ%0AgfPp2fKlJLZkEjEhm9Uc8WHieDwwjoMA6YpbKSbZgHvvhTiuLSEJhK4qEbJz3Wtx98hETBxCMzBM%0AhPzSYlAEg1TiTDEXwLX5wo5I+TEQk/zYFJ5SDMLwEbeRLRwbSOEFeBejfF5G060W3L56Ja1AxyOX%0AV1c0dUtGCwBvGMkZjLLy2sYkNY1GLsCxZHRjDDSpIsUgC15KAvp0EZUyFkWlDU4bLAKZyymhK9no%0A7Z73kGCaPM/bZ3bbvTAVYiyNKOK+auuW9WrDxeai1CgaxtFDTEw+cjr2xbpqUVmXKWVx50wBWyYo%0AWklFtJ/EDmiQ10uqEn1pZpD655RlA5TLZEhcYQGl5lY5TYyOuX0ilamJbKCE36D1LELKBkQX11YI%0AUTLaroIiYs1NdDmLzbrvT9SqxkTLMB2ZwomYBqIayTYIwd/KNGV9teB43HM6gfaKRdfRVRZNJKeJ%0A4/OJ/U6xfToRfWa5tjRNTSaVzWhCZyt53THhRw/JonDEwbPbPrPd7vFjxLmKqqpJOvOwfcT/1tNe%0ALFG1ZkwDJz8w7geOfmDyo1zbOeNcxWa9oVssSBGmYYBYc3v9mqlaoCI8PW75v//xb/nLb/+SxeIW%0ATWZZLyT77QtkDYUvNnC0lQYhpcnVJcatCOPIOPXY2nL95qdcf/0dH56fGA5b9vuBqCyrzRW6rXk4%0AbBnJpMrijWIae8Y4YP2KxioOQ2DVJMaYz1N4pQzLds1p/8R/+F//A+v1gtXlkpA8tW14c/MGoxxN%0A1XGz/glv1jdYZ/j1j3/N//Wf/k8YwQ8BWk1nOxabS3bHLb88/hP3H+/ovu348bd/yqq5xCTL/ed7%0A7h8+l2agirpuiCFxf3+PbRqqxYJu0ZAnzRBHXO3INhKT5+7+I0PYc3m9ks3FouLa3LK5ukXVFUlr%0AVpsNV5evubk88eHdJ/rDxPG0Z5rG89qSZXuEUgFjBSpYOY1rHBjDaRrpnweOvsc1jjH0hJTQxlK5%0AhqaRjYL3gYf7R8bRk5NMgderDW3bgDKkoCCKkzEpRdXWtF3DcrGksjV+nLh/fuKwPUg7lNFUbQNG%0A4aM0db15/Yp9/hZrFHd3d+x2e7bPO4ZhkDYtZximnruHO7SRZhDjKnLM9P0o7SmTtMuRNXVd0Swb%0AjDaEGBlHz+Fw4vlxSwiRw3FfRHeNMUrWhn0414Vro4m6x3hwrhZLeTbEMTNkj1Kauq756vVb1osl%0AT4+P+Mnz8YcPIipnzc3VK6Y+8Lx9pt8fST6wfLXgq1dvqOsGFRWfP97RNi2LRctyuQSVGcNEP0wy%0AmVIwTBPP+x37ceD1VcvbN68F1JlG+jhwf3iiP3zk+XnL2PfcPXzkFD3RGDBWOB1jQAVxpsSMOCun%0AKDXCxoKK+JgYJ2nerJxjtVqhJsWpHzCVlc2RUrIuYyBa6BpSVeHJ0FRURpPrinQaOLsicySFxKnY%0A+CcFrqloNxts59HHHqMN/cEzxokpjUSDrMXO0lQ1RiuUFVeY1QbfdqQp8Hh3z9Nhj6krmq6jahtq%0AmzEqMfZHHj79QEgZmjWHUeGnkZwDwY+4tmW5WRIwVMceqyU+k8JIbRW5P/D4w/c8rCGfnnn3/j37%0A/Zqvv35F3VimaWS/2zGFka6tzs+N/f7AMHiaOqK1lZijsmUTW6zj5aAYeZk6y5BMDv5zJGwWOMRV%0AQYESSywg+YhOYJLCJiXwUlNKo88ZHVUmlfPgiTK9lL9U2l9kD8BZUpjj7qa4t+XrapsWlxUmWyzi%0AtFZdB3WFTEUimAmUxsVIEzO5blCupori+FLW0XUN15slF+uWZi0xKJUSbVWXSUqmStIipmoHegFj%0ASx6kRVVZDVZJ09jslilo26wMEStDHBwJWVMNpX7dWrDSKCPcRhEV6sWCZn3B+vJSuIAFkDv1B3YP%0A9zxvn3j6cMfw4YlmuWJ5dcXl7StCTigjgxAfIklJK+184LfGnvkcRutzBPD3739LzInVxSWvX3/F%0AYr3GdQu0c0UIEVeZmt+ROWkgb6m8R7nEDrQho/ExQ4F5pyw8jTjDiWfBrPwZ89ejkX1XTlHuDcDV%0AFa6p0ZUt+9pIRoDWEXE8GiPrb5g8x+ORx8cnttstl6s1Vmu6riE7g8IKN2caydoQUwQPPk8STFKy%0APgjEtQhnSuKoL3XQsm8wOmOd4+rmBmWEJWfK75n32KmwMVOJop2dHCi0kxp3kEOenGdkL6atLeyQ%0AdL431fy+FQcfZWhNzuQk7a3MLrr5/iqfB+LwmV0lM/x2BpWjhBNltFSeo+WQmudbUOXCFNEvYnFW%0AkEXYGU8ndrsdj3ePPD3ec9wfcNVEfzpx2O2posXVipwrYZ34QJgCKSSBdZ8vo+I2LGVA1iV6P0kj%0AaYndSOvSy3VjrQwSlJb2Kmsltl1bwQDoBNpJjC3EiRAUbVuJS6y1dMsF15cX3Nxecn1xyXg6kUlM%0AfmIsccBhGmUAX5imOmqUz3TasahrjNL4KM7+qm1JBLI+kJQMGic/EWMmYtC1o7GObrliY9ds9cB2%0A8vgpnc9o5Z9ZM5d/l296DvzJYfiL3wQCKZ+vU9k0A2AsOAvOwXLpUF1HfdGyulpT146cPDntUTnS%0ANI5N23C1MKxXK3709kf8+JsfoRL86h86FCc+fX4SoSN7lPEoHTFGiYBmRPCeDQfOCLM0E9EqUVWZ%0ApjLUTuF0RuHRKsowTCeySkRVatWVOq83c9RTa0XtDMvKsagdWiv8JMy0nAI6JDQRhbQJapULP6lE%0AS3PCJtAF9yFCTkQFEQvjOBKnkThNhGlER0k/xCjDQGXyudhAZQXJlKdUafkrbq75QlVkEdJjgTWX%0AszpFtC9vXHH31ZKEifGc9NDlPUxFh9JRnV170sItgtS5ID3LWTCXNUCXr3O+ZYXbVlIwUcRHedrK%0A094qxD10XuD/2x9/NIJQDIlcLJK2QBDnasSqFoBzJtGPA3kU8aaqK+q2RinFqT/h/SQLOJQLeL55%0ANGRd2rcioq2Z0rgVClMoYq0utO/AZrVAG3je7ukPR0LRP2aGj9HSTGTKFEHq40emaWLRdSK2BJla%0AGluRM5wORx7u7mVB6gfGccKPwpWRaZk+19GnGMrrEsVeqkqMTalSN6vOqqtYwQ0p+2JrFUZQjBFT%0ABBGtxDXli8ihyyITgkwybFOx3lxwdX1FVVfsDweGaSzfH4z9SH88iciEtIjklKm6mmbRkEj4MBUR%0ATh7CMjlKchPlsuon+XyrNJXWOK0xRV01WRN8ZPe8YxomJj9xPB45HU/lvcp0yyVN0+C9tBJVtsLZ%0ACqsErKjRKCWOn+OxByQnLb8ii1iMMgluOo01DqOkNSz5RA4ZrQQKHcpDffLD2cU0i0EicCdilPha%0AVVlyloarlCW2RqkgTTFIxjNIm11KWeyTyCY9eM/Q9+wPB5quQRsREEVkyoVzFfF+oh97Yh+plONw%0A2jKFI8omXAPGZZQ2JNWjKs3l9YL+uGAcToxaoVODUxmVIsfdE/vTlt2Tpz94rIblsqZtW0QkjWir%0AMFYx9APPjwPTAMQKg2M8DTw93jMNA8uuol12BK3ZjnvuPzyS72BxsWRzc4FbVgxx4nA8cBxPGGto%0A246kFUkrbN3Qti2nY8/z4YCKE98sFqzbC/Jp4Lgb+LvHf+Crzdd03Q0xeYFfInXRKkaUFftkVAlt%0AZTHORqPtDc7ASR049Y/UWK6uf8S3P/1XHD7fcfz93/H50yN3ry7oulc03QLjB6xW2EXHFBOnoacf%0AjzTxklwrPnx+Rkd4HgI+K1qVaZsFqx//CbvnR6b+f2M0IxebDcPQ01YLUIZf/t0v+dv/9Lf8+7/5%0AG/7dv/5rlusNm+6Wi8WG437Hpr7G6ooYevbHTzx9fqQxjrsPn/n07iM/fP8DN5evuH985P7unvfv%0A3/Hx/iN1VfHnv/hzFpsNd9stj+/f0W1WNJs1UWeGMFB3FYuqoWoNh2HP/uMD+37JZrMAFai7loDm%0A4XELcUfnOjaLK4GMb1asOxiOE3d3nwsDzDL5icNxx+G4Z5xGmWpQE9uGwU/sjjtO/RHtNNWiwVgw%0AztB2LU3T0i46QDGNnqenZ8Z+ix8ngpHabJSmn4QXM04jQSXqrqFpa1bLBavFirZuiSGgzRNhihz9%0AAeMsV5cbrjaXaGf4dHdHZUZMnVlddUxpyXHccxx37LZ7jHI46+j7kdNpQGvDolvLsz4JDH8YpwJr%0AFWC2czV104kjRyn6fuTp4Ymn+2e2ux3aKHLwBKOkNl5b/NRzPBzFseAMVZdobI21jphgmgJP/TM+%0ARKxzbFYrfvazP+EXf/Zzvv/d73j//fds75+ZTiO1balty9QHjtuextYsu463r97wF3/5l7Tdgnfv%0A3/Puh/eM/SCtHSlwPO65f35kt33GhwFlkrBjBsu6rVldrFldrQge9sOB3777He8+3LF/OrF/PnA8%0ASUQ0IY12VBUkAWgXJzMxiSCPN7hsqYxGIcLZqR85uAGrLcuuI+TI4AONFfdrtJZJleehdnhj6RV4%0AJ5N0HRxJi9tn0BnvDNp2VFla5k7jyGka8M7gorTgZGeJSjMCXidwkUQmKi9TT6to6gpX1/Ke54S3%0AhtY16Jx5en5iNxxYXK95/aOvcF3D7nnLsrOM04m7z++p1xNBL7Bac71Z0KuGi9ev6VbXHIaJha2o%0ArKN1FoLH5CBOp8cHpmzQtaUu1/Knj58wNuPDQCZzPOx59/6dtBAuVsJMtI4UI8fjEe8jbZOxtiJb%0Ac944JuT6nQ8j4jCX5lNVxBjUzPHjbC0PgI6Z4BM6KowJRCPCkHEz80QOmChzPqx+edqZN9TqLAyV%0AqXgRi4SnIQfpFCPDqWfY7akYqVWgsgqbM6ofJCqITG+1EUBzLhtf45AoomS4yP7Iqq25uliimBj7%0ALdFoVAyYXLbKMUr1dbTUpsM0FTgFQeHHSAwjSokz0FaKrAxKyVApYQlYQnbinMWgjDR6mfmEJvTk%0AUi1a9p0+oJO8ONo6rK4wXQurBavVkpvhFR+qju/2kYtXb7i+vaWqa2zXYOpaDidRYO0xl0r34vwS%0AIH7h/pT9xClO7PZPdKsL2s2GpluQqxpQ4uRIQcxhpgixFD3gHAMUJ3DUTkSwrJmi3JcqK2bqQorn%0AUTVz3DDGyDAOnI5HVDjRq4kwnhiHHmMrVqsl2oo7aPQjp/4kkfR5758zhEhjHdPhxDhNVFXFctFh%0AjOJ0PFAPLc525BQ4nk70YyBrid5HEllH0MIBTVn2fGRNZTtUtJjOYbV8/1llQoqoKCLbYrWg7hq0%0ANhgkFqWVOTN8mEWX8kppZ1BqroQWN8cMhc1F/BThUwbUM8tUzilyCDy762Y3CQLx/cJPN3/Cv3yI%0AUrPc8IWyV+KZcvKcRdsZUn32G5V/5hO/LOI5Rq6GkdvrZx7uH9g+PXE4fMAUF3/SA+gOo935q1RK%0AQ8yEMWBCYIoTKnqmONFoC1UixMRp7NmFkeOpx3speVHKMA/n/eQZlOI4RpxJaJ1wJkCtMZWhosa1%0AtbhxnAgjXbsg1RpvM+2iZrXqWCxa0DCMPcPQM00T/bFnt9tRaC/YymGcw0XHpmq4aDpWtsHGTBgm%0AUojiSqzFLWebFtsn+qMvbuUJ7QNV06K6SGNqRu04qEgosaMzNygXUT7zAlj+8j3NL9fX/NYkXtqs%0AZvMIZJTJ1LVmGSvetBekVtFsOpYXC0IK7LYPxOFAjpGqXtG6RNeOXF1t+PrrBd9+uyGMgfvPlnYR%0AcW4iJhH7kwko5VEqopVUyc8rulYSw5ydpVqLkbKpnUQ8DagilzeVJSVNNlmaI4Mix6KDxZJ0cQ3a%0AZHH0uhqrjJwZYwafhN8TEyEqTEpQKuc1JUZHxhiLTokcinMOXeKaCT8mpn7CD0HwL3NkqizRCUn/%0AyLNQzCg62HP65eWhVd63ctNbNd9Bcu1rJU6cOH9WQtw75cMocddmPQtNzAEv2SvmEkM+38flXJ8S%0AVhmCyiLiUr6Gcs6fr4d5LZrv4dl1VrKiJcn0xff03/j44xCEmBXD0tBkLaZkPa1zNE1D3TSgMtbZ%0AwsZBqrmr6szYmfxEU3KbqfxPLlpRwk1UIuwUUnfOiZQDKYXzCxtDxE8T19ff4CrNdrfnsN+RMNTN%0AAusslRPA2jD6kv2VN8MHL2LRObZWso5R/o7Hp6dz7eRut2WaRvw4QZZ2KTKkEEu2tNDMy1RBlzq7%0AGSQNc4V8KiT0UiEf5xwj5fsu0wc4i11C8lekNDJ5j7WWzWbD5eUlTdPiU+B46pm8PKRTyvTjSN/3%0A6PRy+ams6JZLlpslWSWyTlS1xQ9FUEBuBD0/j7Ioq6q4KmSa5SRCFcVSF6aR0/EgVYFBmEExSENR%0AXVVcrNe4quKw35dJSiw3rHxhVmvZyBRBKJVcskJeN3FpBqYxQFYiCBkrRPYgDiGlDAapw/V+YvS9%0ANChQXGdKloGkElMaiDmgdU1OQXLoySMhh1DcYyNaWZxpqKzFalum6NKqcDweeXx65tPnz1LLXqZF%0ASkn1og+RnKSdYn/csXVPdFXDcdiT1Ei7NHTW4axUgAYytXa0yyVXt2tyCBy3J9IYsVnJ4jkM6KwZ%0Ah0AMiXZlWS4W1FUtYlapBE45sd0d+PjhET8YsQmbhuFw4uFuCynSVmJ3PsaBPgxMwRNi5Pg8sItH%0AmqGjXrbYRcvFusU6J5XGGKaU2R4P9H5iOPY87XfYqWP/MNBdXtBUNdMxcHtxy6q+oNULQrbkPGLQ%0A5DDJRt8aTCpTh4K5SCpjqzXOgp0MGA95ZLle8qNvf8H2h3f85uEDh+PI09OOr7+6ZrNZc2kUnTX4%0Auua42xPGHqMdrlrRdE4OBalEKbLs+422GCSb/T/9z/8LP7z7Hf1pz4///KdUXc13737PxfqaT58/%0A8nz3yPvfv0ObD4w+oqPi6cMjh693NMVN8au//yXfffd7rm9vmHrPr3/zW371q38mpsSxHzDa0o8n%0Avv/+HbevXvE3/93f0F1s+K+//CUPu51ARB8+k62iWbW06xpbO9AiYiqdpM1oOi8bHE9PTP3AcBwJ%0AQwBfoZKhNhVX6w0mGfxwQlc1RoNKE9N44rh/4nQ6kVKgqhtyEJHhNJw4nI5gFR2RqnU45XApsWqF%0AFZFTxtmIwtG6BdM4ybwsKXyJDZ+GgclPVE1Ft1ywXEn9+mKxpKkaSJmmall3K374/gfCGPn6m695%0Ac/uGMCb+89//V5Y7j+k8gYhtNLZW6Aq0E/fOafSEkNAYnp6fBLBeL2iqFihgzzIBH4eJnMCpirZS%0A1G2HMTV+jOyaPYfjCa1giFIPXrsGazW7ILG3w+GAsYZLV5d63Uzyif7Ys9317A8nnHMM1yNfv/2a%0AVbfm9e0b8hSIJ8+7z0/cH56pdUv24ixruoba1rR1w+XFFV234POnz0zDKO1CKYpLTJXJ2DThc6Cq%0ALFP07E9HLm9vwRqO05HKdgxxZPv5B+JkiBPkpDlNI8/HA9YiE2LrUFVzbmgDjQ+eaYzU2mKVQ5tc%0AJmUKpRKTD3if0G2FqSOpTzKicY44TTyfjhBGnIFjGCBHXIpUlRP20P7A0/Mzp9Mga75z4ug0ij5H%0AnocTpxTASoV6DAlrLacUSFamnaRE0iXKq22p263R2jANA2GcqBvH+mpNVAlTOVbXF3z90x9hmhrT%0AWG5txfEw8HicaC/X5PqCCxrqzRsOXvPVT35Bt7jgcBoIIdFoS2s0OkVsjqgYGU4nbpbw9trwJz/7%0AOeN05P3779huH6iqipvrG3KWNrjD4UDbtrTtCucUwc8QX3EwNE1D2zblsCGHP/UyoP5Cr5nBwPNs%0A+uUQOcfblbFkbclKk9DELEM1kioH31Ifb8uf98VeDvK5aj2TpT1Wy/0je73irBDPBXGa2G23PP7w%0AA46R1ibaylBVlbiEtEzlURmrxU0dMihjWaZEZw0JxTRMpJQZ+j3DcOTu4zsuF45V22BypLIWnSM6%0ARkbrGNsFmEiNPLuHfs/h0DPGRNRHulXi6nZNUhadDRZDwOGxBBxBWVTKxNQXEDJfHLxlW561EgEr%0AwRTKtZdFTXEGEdiqmkXtqBePeK1RdUOzEdes7lpUcdKkEORNNHqeeJZhImjjZE/iA/F0wrYtTfbY%0ApgVl8CmdHXxZGVTlUMXdmJQiF7xAmhlPOUtEG2moCTljokQWDMLNIClhYZSrKxfBRJzwIvTkYYfN%0AE348EIKnbZf4IEgIo5CBZAxMXvbB3ii5N73HK0McJqyzvHnzmjyN1MYxDgPHw4F1ZSBZhv5E309o%0AV6OskaYvK+6EkCZxCMUkk3+naexIdJNErnQqXKxQRKEg94ExWOvKWUJcDEprZk+VsfnshpJTsJHo%0AfsqgTAECzzedXBM6zxGhl2uE/HLPwCyczsc+/QfuoD88NM2ij/rDH0MRgjgfZHMqMPjzT8+V1rlU%0AVRfEcS4ChtbgHJVxWOuomo6LiwsOz46qsVjbEOfMi8poFE4b2rpGK804BQiJMHlUGNF+RFkBn2sv%0ALvdTkiivIJDmM0oihMSUPCOZPnsak6mrREUmRIvOCpzCljh6rD3BeqraECsFOqJNJquI9wPb/SPP%0A+8dzfG8cB563W1wja4st+AeN4qJbsak7KjT+OLB/2rF73tE1S2rb0LQdqQvEU0SpAykk4hQIU2TY%0AnZiqI8oH8sCsnxT3j3pJdKQSEVNlj8+MAy9LeTnzoV7eizwPzLWRVIvNGAOqarCLS0K9IS0UtnO4%0AznLqDwzHTJ9O+MkTHAQmJr9D64669VT1SIoTSh9x1cRiASlpkrL4rHBWgPuKWEDKAuM32sjvSy9f%0A9OySM6YkbLK4d5SasRxyVsxmLuVREOQlqpsOhRg8SJro5bwbp0SOCo00a5GStClHULHAtsv5LyOc%0AruzFZWiUJWdDjJppCIzTzP4pmGtd+GgGkhKRXWlxCmaVMUHJdTYLNmXSpYtAR1kvMeKyY04JISVE%0AiRcBKc3anpY4psqKVH4hI5FbLc4AZvbZnJKa3WUzxP8Pl4GX9WcOkyoyRslrMa8iL9cZ83jm//Pj%0Aj0IQEvFLnR8sMqlSBdwmN4hSSqJhZbMRYsRV0sAhFecS5zJKYy0FauyZBSFjZEORYiQmAdxJrEei%0ACHVVbjak5q2qLHVtsFY2isv1BVfXr1iuLtlcrMlKFlPrLBhQRp8tkOfGhFSqHb0n5cQ0Tuz3e3KW%0Aasg5K5rm0WqxpomrJJK+EIXgiymbEsjVOI3iTskZxxyTA61EkLJfxKvSbD3VYjVNYybngAaur6/5%0A+ip+4/EAACAASURBVMffcnFzhc+J/e5ILEKTsQZtpQ5zGkdqZYpKqjBa0TbCCpmiB5Wpm7rYakVk%0Aa2rHYGW6ItWRcgPbDLU21FpTKdlw+HFi1INY+We1vMTuFk3LxcUFXdsxjqPE7IwITlaJeCNuJLlx%0AQoiMp5PE4ZL8vDGajFwvKYh7ympL+Y7O19tcrakAHyemOFLpTGQSGbi4eyQrPpLyhDIdidkGG0hZ%0AXD1KJWISYDTF0lhsXFJNqDV+Sjw/7/n46Q5X13SLjpAgK1MalURgOxyPfPjhA04bLlYrQhqoO029%0AlIrcUKa8VmUiFSErmoXh+nZDpTTbhy1p9OiscM5QWYtRFVo5qkrRlvrpmEcUEwrLeIrsj1sO/ZHh%0AoKkNtJVhGDz9IaFiZlyLhd00Fj8GpiwH1HbVknSmnwacqrm62bC5vEApWeRjSEzDxMOz8E/CFAjj%0AxFJ3+B7yUjgxahphUjSqoVErRh0xKGpbofWIcwbVOCoUU85oI9P/GKEfMtlqYrRoGtm8WM3F6oqb%0Aq1vu1pdM+x94uHtku7vl5u0118trhkrzHCNh+0DME21XsVlesV5U1EnqKTurcBrGSTbKlRF79Ou3%0A33B1dUmYeqqlNGjd3n5NpsL7CX/8xHh45re//z2PD3ek6Ln7/BGnFT/5ybc0XcOndx9Yd0v++3/z%0A7/j76u+5+3TH9mnLw8M9h1NP07Sc+gPH/Z627RiHno294vbmmreHr3j3+ROPD58Z4kjla77ZvGWx%0AXpHVROwnUJmYAz7AYtmyrC54fOz59PEz9x8f2T8O+C3kpFh2RtxFuma5WPLq9pbm8pK2sizrmpN1%0ATEgUKWoRMWX6K5t9pTQ+BHQ0VMYUd01pFjsJMP54POGngLMVy27JcrFC1Yan047D0JMDtG3H1c0N%0A6/WKuqkFols1RO/JLVS25f7+iWk60HQLVpsLPr7/xMePn1hrz/qNozYd7aLi5vUNxhnCmAk+8nS/%0A47gfyBH6YWAYAmwUbbekMo5pCqQIPkwcTj1LJROoKXjyIC17wzhhjGO9XJPJBB/kWru4pG1rUvAc%0AT3uJfEyZrosEb1EqE6PU2wuvSJoBc4KPHz6yfXrAkFAxkEJgGkcePj+gkmFRrYSHERKH7Z7337+n%0AbRfUdcW7d+/ZPW+JWSb2bddy+9U1N4sbjLPYWrG+WHE6HXh8vmd3PBC5YLFZ4GzH4E/sjyeGcWLq%0AMzobjv2JwXtW7QLtJOYayCQlTZ/O1WTvGbyw0bwH5QrPQllUnggh0g8DY+0ZjyPDbkCvLKu6ox9G%0APnz4yHDYslo0LJYt/f6Z6fmBpm3ISnE4ntjud1KMoG35eyuqumYsotAUPNU0YEIgp0SdK/rgGfPI%0ApOR7UMZh64SiISuH1lJnvF4LRPd4eCZFz5uvXmGaClVphjxxsVrxVfuWv75+w3AaeXf/zPLmLaHa%0AMOklX/34L3j3cODrr/+Um+WGkMR3UaEQRn+mQgYkYQzkvKdbBJSq5dptLL/5rQwUWm0xNjL5UZ7p%0A1mBK+9eiE3Goa1dsNpdsNhfUlRUXTPk4cwa/2AnK4TgJo2LeWPPCUNFGpsCxPBd1gdPNkFNK89jZ%0A1TCrTswyVP5ik6pxTsoUyu9mlhAowtw0juwPe7a7LTWe4DKxsrjay14F8GVn3Tg5nPsEpqqoFgta%0A5DDb9yf6cSRlT4wj+90jx8MFjVnJQUVb0jSiUiTrjilVTHHCBogpcBhPPB33nMZIVAMr3bK8ldiU%0AzgqULYJQjcfh0wsnMqbSUJqkgp0cyNmQdJamttIIqrQiJxnK5SBMDEMCXfa1WpGcRVWO6MR1QhRX%0AekgS2cvzRDvnMx/Q5oQzhqgSQWeChqQkaBEyqBKpkP2mIBmSFmSAROHKIUcJT0qKSBQhi0gkjAxp%0Ad5PoYol/yOSxDMIyaBnqalVaeoyhNo5K18RgcE1zrmBXRuEQAK/EtuRe1VphS0W5j5nKKRY3DhUC%0A+ETlKnKMZK2xrqIaRmLMuLZFO8MUNLayZBOZgjTtyLBPUVlLZTVWi7shI3zG+YJM8347i7Mnk5mi%0AiAlGvzCWXoaRoFIuZNrSAFau81heb1UiZfMxLZf78UsHwnx3qC/+/0Vx4g9Pg/mLX5tvvfnnzjeW%0Aghy/cAN98fPnuOd8jFTELBiLmTM271W1s3SbDe1ywebCoAxMk+J4EtFHYNCyllTWnVvqnCkNhlmY%0AQc4KJ47opbXNVtiY0Smi/OyMEeeMMzJ0r1BUNmNNICsZMqpJEAFNauReSJ7+9EyKE95CrDS1mjC1%0AJuSJ/X7L7vmJ5/0T3g/EMPL4dM9ysxZYszX40ti8djULbcmD5zjt+PzhE3cPT1xe3nJ7/Vr2XOoo%0A54co2Ak/esgwuSNj06BTIo66AJTTeRCtkpbW6pjPB3VdzqY6Z5H+ymuQVSrH4IyphP8Uk0STjNMo%0AKyD9arngcn0BS8PoJibliWpiCgnrAtpMpDwxjpE89dRmJMYDWo9oPUHq0XqibTSbTYsyK2LqGHyL%0AbixaZzLxJeqYczlX1kTlIQeUmZBHgn4RhYxGmSzICVWG9IU9Fw2kUNhjWc6qOcdyxgl4H9G5iLDK%0AYV1FTEEEfeOwpsHqCqUE5J68lPeopDEUgLp2xCi8Vz9l/AQpi2gbkyKWZELQ4FUU84TSZC2+sYWp%0AMBjCF9y2nCEpRcwz0kZEW1Wi16EkZlIR8lD5zH1jLnQAUtZEnVFReD8gYiSpGDzmVeELvXeOTs5G%0AwvzFeTVl9fL8/mKBUEncQyIrFw6tTn+gG/9LH38UghDFnSNij3zFEpvyxb+sqGItmyEjzqGz6nW2%0Az2pyykwxkLIcOEPJiNpU2Abxi8q2HOWhogQmPUd0lBIhahgmjGtomo7Xr97yJz/7Gd9882NiNoSQ%0AOez2TMNIW1dFkBBLryyOArvWRh7oMUpdZQgSL1JaiWijlID7Slwsk85K8tkdNP93sZLO0a/gA740%0AkomA4c6TQK0UzrkSLZMNxKyQa6VBZ6IWFsZqueAnP/0JP/3Zn6Kc4/PDHQC6TB0liiWwz5wyWZyC%0AaOtY1A2LxRKtlICxkkDhBNglCrE1cqg32hTLWhJ2wHyT6BfLeQiByXvakrNWUHLSmqZtWa/XABxO%0AB1JO0oKilORKjUxMQ0wkFQqvQuzlQnVPUs9ahJ4423kLUGyuFcy5qL5lUpOSTNSzdWilCSnI55Xv%0AJURPCJ4vGUMpidVSJh5CyBcb9Yh1Y2nBE3aQNQZUxhhNjIHT6Yh1Bm3EyST8oCTw23Fgt9tDDpAn%0AmbzXNRmHUrZsKmcIYmYcTxhq2rZiqK2Ab8cgvJ0Cx1aKUuuo0VnjpwA5YjKMSThM/WFAZUXlKrq6%0AY9EsMVmzb3r8OJFRuLpmc3XBfhqZhkS3WnH16ppApI8j2lVoV7FYrdHaFH5WBnXkeDzxvNvT931h%0AsuxZ1nsWuiI7x0Jp/u79P/Kvf/E3XG7egrIsmppF27JoPKay4hDSgTRF4uQJKjL4jPcDR1OBD4Ti%0Aix88GNOwWF2zXF3z8fEdd/fP3H1+5PU3r1h1l7RVw/ZwZBpA0dDWK6xthXPkA1svh8qkwJcMc7YG%0A160geepmSd21ZDzkRNs1ArSvFMvlW9Srr7j50S9kI7O/559//St+85tf8d1370EltDL86Jsf8/nz%0APf/wy3/k4elJuDhasz8eBPIePVOA73+442//83/hR4cDuqpZby65DJ7n054wRqZhwCjFxXpNYiDG%0AI6f+SB881rR09YavvnqL0Tt+/at/Yr8/4aeEbRRd3dC4in43crfd0dRbAYA6zXK1ZNE2XF5ssFbR%0ADzVow3K9oGpb1B6O04FjfyJkifV1ucVaAdvHlJkGz/b5mY/vP3I89mxWGzY/u+Dbb3/M+nrN3f6R%0Atql5en6ibRrWyyWb1ZJu0bJcLKmrmmkYOR0G9jkwjj3D8cjpdOA4nDiNPcM4UA+e4DWt1eKkaFq+%0AevOGtlkQfebpfseHd5/58P4Tdx/u6Q89Qz2Qk6ynKSb8FJjSSC4NT85YUsg87Z7Z7/eMg7BB6ral%0Aahwpe4yC1XrJar1gGI/4NMkjT4FSlhwVymiapmXRNaxWieVyTYiBt19/xem44//4j/87lTVcLJZY%0AbTmdhKOSk4DstTbnSvm7h3umvxfo/uQ9xjnqynEaep6en3CtYb1ZUdU1r95c8+d/8XPGceCffv1L%0Advs9/fHEflfR1BYSOOs4pYG+75ljX8ZaqkqcPymK+B4VNFVF3S1QPjCFzPBwZBwGYlboZNGVQudA%0AiMIbWriO3fOOx49P9Oueq+UF/WHPx7vPHPdbLjZLlr7l5DQsW9quE25Ege26SpxBFKeBMYacApS6%0A25TlWR9DJGaJm5/CiSMHpphQMaKzQoeMrVpyp4ghUdcNzWLF+3efyClx8+Yr6uWSp8OWd+/ekZzl%0Azc0NlzfXVNaxeHXL6uprJt1xGCy3169RpmXlHI0Ve73JuUwIQU3QmIzRkKLCJ2nPqWyF1guuLq/Z%0A7m553j4wjhNV1dC2nRwSkmK33eMDrJcXvH694Zu3P2a53FDXbdnEz6DSF0EonxtXIRRByM68Avkd%0AcmjVWmDTWZrRvjxL5jK0k0Ou/FsOx2r+7D/4mJ1E1lqsls2J+kJJkipqiWWTEpV1VGQqC7UT8TgB%0AgYxVoLQRR401EJECkKqGqkJleYaOfY9KieVCIPVaaZqqxqlE5Qw+yxDDNTXdYkXT1HIdRS8R0EUk%0Au0xWDXXTkcoeIymZ/M4Vw3KFaaIS51HT1JimgaqW2Fi28jlKi8uqHBKEEynXhLxq4ppSiuLEyoQc%0ABZgdowwplTpD1ZVzZ3VPnF4yHMxak43Ux9uchaNHKvHCCusqtDGkLHszHwpvUAtrb3YrzGDomakx%0AKw5C7UBiYvMvqTn6Mu9ZRWywxtF1C4gbVHR0LmHyCu8DaEvd1MKIsQptLco5bHAy4AxBXk9nqU3N%0A5I6oEMnTyGK1xGZNbS2qUeiqQlctywh1nai6Jbo4Hq3TZB0KxkCc2CFknKppqiWmqkG5UgEt64kp%0AiApVGJ/WiNVYN6rE4ijcrXL9qjn0IfsKNb+3svoUp4A4ql5+m/5/3Sn53Aj0EvvSyNHsX3AGzTfx%0A7Oyb/xRVXAnnz5eB4ixsnfNGpUF3/sqV0mfRaHZ4Upz8ubSwKKNRrka7DSl54lTaD1NP1pHhNNEP%0AfXF5yQDXOUuja2qnMMHSVpa2akh6ZGHgwiDCfBzQKZJLPbexlrptWCwalirR2USDx8YTOQemEIg5%0AMcVESLDvBz5uH7DmQKrBLRrq5Ak5cDgdWCwW7J933H965PlpJxdvrlC6oeoaeb2SsE1TBh8jp9OJ%0APkSeHh55fn6mqhpe3bxivVnz+PGew27PcX9gOPVELwOvOHpCPzGh8MGSUvXFdQKqtBSSIzonaRo+%0Av5/CKUszjqIoAnKgL+6u0tQl97NB15lq2bC8XmLXlkM+sh22DAE0idooghURNY6eKf8/zL1Xk2RJ%0Aeqb3uDoyRIpSXS2nGxiIJZc07q6R9/vHuTc0I8xAAAvsADOYRusukSL0ES554R6RNTMAyMsJ6+qq%0AzIyIPHGOux//3u8VAV+DUoK6AqUiSgeqStD1hhgEUjfYUCOnmlRUOiAu5ARBtibRlUGbhhQcSQqq%0ACkyV1xhdZX9egcvrm8qsIiV0Zu8ESZQJTwmMShB8yvcA8q1Hl9rQKIOpdJatpURlFHVVF/P0kH3J%0AnMUFj0bTaAPUSFlldYp0pOTzukSZdynXvYlQ/i0KMy6TRRIpJzhicrJ0SkUxASrluipJIMmCtuQ5%0AqyR5DY6S85XMPxYXRYwQuVUjUyKKDNqcQaGiJs51dhkY8TybRWFmqfPKIcq9OPt1pSRKeFgsVjBl%0AjS7Uszz+8tyPH6wZ/9rjjwIQSgKcyWlgdWtomhZElmAhBbKSOf5aQ/IFrksxM1GEIPmAUQqjW2br%0AcD6fZKUrqion0Xjv8iImcvfhdJoI3tH0HX3fA4nT4JksLJcVw1hzffsRdRU4HR5Y1i/46PZzto8b%0AHg8b7DyjSNyYhqOQHE8DUQmYBnTyvLhe8/5qwePDI1AAlRCybCrljlQsVLt8EWNxMi/eO/JMz4s4%0Al0GHyjQYaSCkjDQnmT2CREbkM6gQEDFQ66aYsoKztoA6CR9zpLnToEzDqz/9gr/8T/+R2+tn3L+/%0Ao0bxcnGD346E7Uw6eU7v98xHC6ImacMUAv2i55Nf/pLFzZKJkZVZoIOiThVTUBAFcYJ5dNRVQ9su%0AOewPdL2hW62ZEbjTMfuNHBQ7Ap2u0arCxYQMxSDcZFmZrDRz8sTgUY1m3V5zOp54OGxorlrUQhOS%0AZwoWksMEzSg0fd8TjGGWCS0jPobcSRCOIc1QKSYig7N4JamdZ9l0zEnihaFVDX7uEKZn0b3g7v6O%0AlPLmUoqQk7YOR5b9suCaeVy2dcsu7pmHiUW7gCRRuqDnQKUzUDUPJ0xlWLcVJjmEHblqb4jJE4ZD%0AYa4l9sOElpG+UhznPcc4ZMnXweD1hNDPWfY9wmik7TBmQYqCStTZmNJpKt2imwY/Bg6bA2/fTZzm%0AB5bXmvW6Zx5GHn9WOT67rpjtTJgVw5sTMjZ89dVnrK+uMU3NcThR1ZFxnun7ltQ06OWaj77qoPis%0AnOYTx8mhmx5VLXGhwaeOtmrwzEx2wKma7uY5VhoOb9/y/uERMx2ZtgOnFy94cfOM58srbl+95J/v%0A3lI9+4FPXn6Bl5FmIXiReg7Bcjps8ENiGhMjgSBqrFD4Zk/0Eu8BqUkOHobAq/4V6z/7L6y2D7x5%0AfENkx34/8eNv3/B5WrJ6foN8aGn2mq654nn9l6h4xfBwjyFRNREfZcarK4WPsLGF9aYkWtTFU2oi%0AMiGCIwqXWWTyGVJ0SG3ROOrFmv9w8xG//I//O9Ye+R+/+mt++ua3vP/7v+c4HPjh5x95/3iPA0Jf%0AU7+64c2btzzuTmBuUMqw8wvqTcK0OXmnki3LakFf1+hG0LjA5rtvMVWkqxLLviUEhSahpxGZHOub%0AFZ98/jpvpg4nlMxyXaNrlknwKilEkLjRcjdvmXTICSEp0fVLjKh4PGx4dPf8l//8f/A5n/A3f+f5%0A4bvvkcazXFSEeea02+GHgRBgnmbGzZ4wzRBDVkPIiI8zt1dr/uKXf8rhl3/Bm7c/8M03X/O4eYPx%0Ae27b17RJ4IctwnuEnRkOPyI5sFoLYjrxuH3DYd4z+D3L9w1d1SE6wZ4d1aLi9qNbTA1aCf7iL7/i%0A5c0NYnS4xwF5TJhJMD8c8CkwzFn61mpNNWrmd3t87BCtYPuw5TCeWKyXNH1LYKJbGdR6yTAc2HKP%0AUoH+ecfRLZkGz2p9TdV0PD4M+Oh4/rzn6rbBNJF+VdN2PW275P5O8/zmFzw+7Hm4V4TJQ2pZLm4h%0ABebTRNSKQRxZvVixvr5Bkg0814sXKKk57A6EaUIqzfbxQApws16jHCx1x9LUqM/+hJ/e/Mjuuw3f%0A/6T46PWCj15/TGMGfn73d7x584bFcompDc5Zhimia5NTK3VmpXSLJXXbYA97+t7w6lXFcLfnfrth%0AdwzMTU2t8npedR2ilphFxShP/PrtHUYauqaBa4nol+xS5GE6sAwVsuloZkcboJOSZbtgVVU0QuCP%0AI3YcacLMw2aDf3zE1A0dgqgUswtMITKPE9ZFUB11VREmyW4z4fRMrRaI9Qvud0c2uwOThZ8GQ4qB%0Aahv4uG3pmgp/tGy+uUcf4W+i4M//4s959eVXaNUTo+a4ec+v/ur/5PPP/5Tt2/fUN694/cnnBcBL%0A2Vy5UqV7GFCNIKVlKcoMgopl/zH/2//yKT/98A3ffPNrhuOe6XTE1IbNbs/DwwZTNxz7wNX1x7x8%0A/hkJjU8OQYeieuoYnmvRYluSu9O5yXBuzFwoBik9AUgC0Fk+c6avi3T2/hEXksGlZE1n7kPKCaSc%0A65qEUG0JTtDl10hikbFEn6iF4tlqTWcPSHugkZ6+1TQ6A5A+QVXViKbmWEmqtoVEvsZ9D6NFmoau%0AWvLt23/m9GbDn3z+FR9/8jHGSNr1c6yfkcuepm2JfkLT0uorRPCIOfuErJuahb7CebBCI6oWEwJ1%0Akz2+RJhI8YT0W3TcU1eOMA8Ed8RHTVJZapNUhU+GKA1R6MLo8SgSKjiIAV3ShRAyS89UhaiXdHVN%0AtB5vLV3bomWWwxkhiaUQEekpQETrNsv1fSSk3Pwbjz5LrXxAE9FEVAyFvZNtBDKrJ4Olovhgxhhy%0AOpFSuVEWI8kfEcEjE1ma7R34gIgxj9YQkMEjU0KRJWuiNnTLK5q2xk47YhgREnqV90cipWJ1kX1C%0Am0phIhhjSSFQNzVKa/zhhFkYJInDu7cEpWi7nspoqsrDYU9SHt32GbyJQJXZkYwn8BO6qokx4US2%0AXZCqBr0k6QUhKJwUCFNhhCIRCEJQqwqByOyrEDCmBrKXiYxFXifyfoIyH3IVpkhJF8VWyvHVKUtf%0AzhYAl3lR/nWWh+R3EBdQKIk8cc/Gtk+vOgOx54ldgAXxxMp7YhfInFJ7kWqe3+YMVORiUgAiqWzb%0AIEqgjtYkCSH31FEiEI4z93dveTyOjELjxMhkI8EnhtOWh3HDft4j3JE6zJAClZK0XYPSEpsivlJU%0AuuPag9WJk0nU0SNSZpr6BKNJzFrQSUUqoSvCJyZ7wgeFaBfU7TUPouGHueFHu2TV1Vy1Fe3CUCmQ%0A1hPixG4zM+w8HBaM9zPz7KlSw3XfYVD4+YAbH/HJ8cOq50hgOx5JzuMVLPqWzkiuGsUvPn4Jhy3/%0A8vf/D3cPPyKDpFYGgkEnAZPntJ8YZI9r+nzeSOhgkX5CRI9UER0TKTgCHo9ESFPYIznRSiBQCpSM%0A1LbAdwq0U+ig6eqG7spQLTVKBVRy+GmPG/f0QhJPET/31LFlt58ItkY1I2H5ltvrl7RNh5COpous%0Ar+HFK03VJB4fdiU+PbNZmrrDoRhOM272JcU5MqYjURwAQa0Fpq+plz2mbUGIHPtOSaKM2YLDVAYl%0AZGlKW6LM8tcqJUR0RD8hgFpqaplrHqUiGnJKNAKSJHiBTRJr4XCSDKPGJUWDIShDHStq3dM2FUJb%0AfIDj/oBgRDJSaUtNpEuKZdIsMFRRIXxmOIaUiCowC8sT70ZdGiBKljCG6Ek+QMjLjkSgOaeJp0JU%0AUeiM5hGjuJi4owRB5vPsU06TjiInUHsZiwF+Ccs5T2dZoYQppIWYgXtVgiNiNjgWRU6dU8xKMjYQ%0ARL6P5z3AvwEyl8cfBSB0RsmFAF1p2j53kc/xvFrnFLFxGjM75sy0EQLvfQZMnEeQfWl8zP4wopiJ%0AxBjxMV5IVTGly82hrhu0zpvcLD3L8cEJTdMsMLrhdBz56cc39M2CaZwYhxPOWurKoKWi1oZJlQ6S%0Ad1g7EVMoEqWYdZGpGEKVjlyUqbBPMhCWUiyGw6HQkMvG7MIQSjmRQEhcyAJMJVQ2OZXF2DpmuZPW%0AGq1yByqEiPdZapBiYUUVdkwUEaUFutLZeJtihBcC4zjz03ffc9wf2G22iETWVJMZNHXbUPc9dVMj%0AU2LRdSy6Fg24YWQcpuKXFGmr7J2To9ND2ZRmerrSOZlBFAZRTCmniXlPZQxN3dB2LdpohuGEEIJ+%0A2aMqRUgB5zwuuBy/Lko3I6mLy7qpqmz2KAQ+BXzMcYFKZU6PkjpT4M8sITLFL8e/S0TSpJA7NkrV%0ApCTL/VYWbXpmosUQOTd6LskClEjBlMrNN/0O/fL8eh1yFD0xEmwujIUkp5PlFQUlJW3d0C96vBhQ%0A2pc464m7947T4cRqueLq6hq3TAQrWS/WIGU2N4+JFMAVb6Xd7sjpNCJloO1bmrZFRJlj22fJaCPD%0A4JimmevFLa8/fs1Hr18Vjb4nRliuljShZ7VcIvsFY0pUpkJXFT4EptPEMAysTM2iXXF7dcuyX9F1%0ADfM8ZwO7tsVozdX6mrpu6duOdPC0XmO95zicuFot+eTzz/niT77i5uoWtOSn+zf85rf/hKXB6yt8%0AdY1IDW1VoVTHHA1+ttjxgIsJ7xUkgxsdaZ5oY8/LruPZ7UverW+I+wOn/YGHt5L18jla3eCOIEZD%0AipphMyPEkWA9QjqCSmVTXgJpVN6syXSOjgQhFEoYMnEfEHnMzfOAFBEpA1LmeV1pTaVWNI3k9uaG%0An9803G3umK2j7ResU+IwTxzthEuCKQZEVbG+fpm7wm3HGALD8Yg0gjlEmq6jbvOmQciAmy0xehqZ%0A6fpE8LNnOAwcdnus6JAC2q5GG0Xfr1iur+ib7C2lhWE8jjy8e8DPHlSm/AqXqbtKZ/nObhwY5oHX%0Ar17xiy8/Z7Xs6Zuers7G4cFHlNDE6LBTTpxb9AvqENBaY+eZcRh49/Y9h90Ro7On12qxxE4nFILT%0A/sBuk80ufQikINhu9oiU6BfrbAxqKkzxCHNjxB4CEc/RD2g/IWtFSJ7TcWDdPzLvLZvNhs3Dhsf3%0Ae4bOYidLUmA6w5dffcWz1RXf/s0/8u39j7xzb3j26iMqXePDkc1uS5caqAK9rDCVRNjMUnO2eCNR%0AUpWiJAWFc3mdSSlTqtu6ol91rNdXaNUwDQ6ta1LIbCTv8g4hhPJ3jNnjQyREpbi6veb2+jmVqTmd%0ATrz58S2H/ZG27XB2ZhpHjBT0TQVhyTxMmFphhKKra7ZT4Me7N+w3R067Eec9b374iTdv33B9e83t%0Ai9vc3SdLcIWSeOc4HA8gBMvVgtlZjFIsFi1xb/De4uYcZKDq3MCQQlO3Hd5HAjDMIxJL1RgWqwUL%0AWVGV8dQISR1SjjMu+wUEGKVYVlU2U247wjQzScVU9g7Tfs8cE3PK8pkYQm6cSIW3EUfEzp7jyfLm%0AzTtOAbbDwPZ4YvaWd5stSsD6cOD5i2es+pYosynv9vGBg9tynEe6ZsU0BLRsOe4t++2ISYpphruf%0A3mKHkU+/+AWmanLXLlqQEEIOtNifTuyPA13TcHN7xdX1LVIoqi80bjrxD//wd9RVxy+++IJvyrij%0AIgAAIABJREFUv/2G4OFP//wv+OyzL1ldXzMHR4wOoyqEMGRg6akT+PsWJB942vI7G0SRLthQTnJR%0Av/OzUqqWO+v5lenpteev5YfvmkB4cmlUZO1JFJ+8bCpqmoa2qTHLJcJCnWYWjUJ2LVSGpASikJVU%0AazDLPjNYVAW6zgakpsIsDbfra26WVzy/fsarZ8+ZRUJfXSOGUwZrtCJhICpkFBBzp1dImWPOpUEb%0AaHVFUDVRimKam9lOkohIHpE8SuRQkpD8Zb92PqfnlMvzCc3nqzgxZ6tYstnd+ScCRE4gVKL4jsiS%0AOoNAitzbTTHl/Uphxp8ZIZcCIBbpFjlFL6eoipIYJvhQnpTS+brFS5M1pcyYPx+VjP6STpe9UGJJ%0AyRHFHzKdjx5dvJ28z3YG83xgHHekMNFUGp08fjqBkCVFzCCrClFSpaqqyQCZnRhPezZv35NCwEjY%0A3d8xHY9M/Zz9vnQgupmIwbQrhDBIWdF7qNZLpuMR70ZEpZm9ZbIenxRVvaLvW2pJZqenwvAVmQ2e%0AvCfJgBY58VaVdDmhFFKeGTjiYt/wNMrL3LkwPCh7gPNMEYUJAjlwRVxeefn/+S1EIiVVrlH6vbGV%0AmURPEtAn1sDv13rFyviD56TLc8QH/z8/V8kzOFS+I0GZPDSsjdjjyDxOOB+wIjEGTxCKfrEAZ3N4%0ASnRUlUZNNrNaYlYOeBeZY8R6n8eIy2CBkgohE5GcEOljYvaO0zRSCahlQivQ0WKtw8mAChWjC+xO%0AI+K64cWzz3h21bPoBUqOCGa0yk3zYbT4OWJkjRYNDgdBYydHZOI07BmnHVFGfFfRhEAdAtHZbIOR%0AYo4nn2f8NNJUmrapkUSCj4w2IJKjnTrGqJjHmbmWUGV3iVLt5T09EUEo8yyn+J5TIeMFtIuXqyLI%0AATCCDMrlpDZFVRnqukLqSIyW+XjgMDwQ0kzT9SzaGrxm0jCdthyGhHB5js/WMU4Wl6BdLfn0qy9Y%0A9D1f//Ytb37+logrjJKnpOsQ4mUMxujxwpGEy344qMxOK5LTpyCDXEMVy2XOBX4MT9HtZ5TSSIWo%0AagQZVM4+W9nOI7P0yNIomb1gQ5R5DLqIdfmsOpFThlWEKmXQW0uTMQBBXhhTJmQIQlbzBEcKBqTK%0A/oYldTGGWNbup6lLyiy8zDI629DkOXWeYTKlyznIAUSi3O/gzFASqrBC89tkhrIQRQ4mi6l0yBc8%0AFLlxzOnUQhlC8kSybFuIcjcWXCxWZLn/Ur5+Eo/zB2vWv/b4IwGERHHBflpML8BJAU0yS8YXb56n%0Aj5kZNJZpGolRUNUNKsgCtGTw6JwQlbXP2SU/Fy/ZdDKDMdlXCBIxeiAgpcBUmnme+Oabr7F2pjIZ%0ABLLzTNfnqHOURFc1zjumeWa323McBsZpytI158sAOtPwMm3Ml8SyM6gF5+7bH8rGpJSgJFGAj1ma%0AJLUqVOOEDx4ZJVVd07TZn8N6j7Uzs7VZshayDh2RIzKN1pCyq39KCWM0iMQ4Dnjr+adf/5rHhzvu%0AN/eZ4iZySlnb1lxfLWhbjdIZwa1qQ7/oqI1mHAaG04CzE6nQnrWSmSIfA8FnOqFRWXZRKUOtDdgs%0ArTKYXCRXOZGibVusc2x3O6CAhqpFK30Z+MGHJ31kymBK8BkZrbTJRUDMMYQZlMmMKaEFRusS3yrL%0A9koUXWzWdcYULmNDKXlBac9SwODDJQXtbKoYY7jsC2LRxZ+vdTQhF3LlxnsGwWKKuSMaQpYwSpWl%0AbSJRVTWIxGq1ZrQH5vlYQDWNnS3DacS7yGq1RkrJMAwMxxEZJX6MnLYjx/2R8Thz2B44HHfZTF0J%0AglXYWWJkdlMaJ5eT8KYJZx2ffPKM588/QsiK/eHIaRw5nk6cDj7LIjuNxGBiHrdVzJvRZdMiSSyb%0AlpvFguu+J44Tk3OX5xnTUDc1jVD45ZoqRiY9Ia2grWtqU2VD8abio1eveNZc45EE59gf9jgcoZI4%0AC6fUEOolVduiRV40cYogEj4JggsMdsQNB1Lt6LuWr16/5PTqJW9PPzAfDpwEHB8fWSye0cglN4ua%0AIUTifKDta/rrDnykEkMxz+PiW9WqvDCLkCV+goBUscQHROw8cBz27N4fCC7LCrWSVJXEzkNOrEue%0Azbufsac9cZrRUnC1WNGvrrjbbnn47hvev98wTYHF6obbl7cZENFwdAPWTigtcpFTGXRbY6qErsga%0AaTEjCtsSUTTNQnE4jgyzZRosWlS0/YKr6xuu1tc0dYtRFdMwsR22eOcJzpN0pKlbko8chgGSoOlb%0ABhwPd3d89PwVX37xFV9+9iW1qdhtdxwPR7abfTZkjGQZiNJUjaISsoDzicP+xGH3Lxz2R6ra0HYN%0AUkashWmY2e8GTqcDm4cHrHXUpiF6CF7QVhqZGpRoqJSjq1a0VQQjGWfL9rhn3s88Djt8cByOJ4ys%0A6eSCJBWqrsFIbHIMPqdB9rrn5sUz/ue/+J/oYsVuGPnh7TsWN7fcvnjBTGCzfyjrkMcOlpQcyWUw%0AVwWBTDqzIGtFpyuUyP4YQuWEQjdP1HUG35q6Qcmauq7QRiGEL2s+JO8YhwMpeYiBlARd0/Ls+obP%0APvmUzz75nLpu2O0OXC2umMaZRd9j54l3b9/w/v0bNptHrq+W3D/c0dYVdh5ZLZbEj57zzfuveff+%0ALdM8oLXmsD9w2B2IKdEtOlZrg53mTA8XhnmceHh/zzSOuPkGU2dvl6ZbM3cWZbaEMKN0i1Q1AYH1%0AiWGYSUnSdUvG04RE0lQdWhi0kLR1y83tDTUQNhtqKTFCIFzAec9oZ1qtqNuWuus47Y60qxUrBMdp%0AZj9OnMYZUVV0iw6tK5rOoIJjsz8gYqBqIBwnfnzzLeLxDZbE4CPD6DmeBtpGchw2bA8LYJE7vgL8%0APBOcZ5wmghfstgMpVijZoWRDv3rG69ef07VdZjfLSA4ayIBASvDu7md+9av/wdv375jmGaM1v/jy%0Ac7747GOWi5Z+keOOf/75e569uGWxbLh9fkPdNXzx+ad8+tkvqeuKkz3kBpHMwRsx2d/dXv0BS/zM%0AVPhDodflnpXSByDPh09InFkJuRN6Zrqkyxvkr89ciJSLIVG8SkL2bIhJXiK953Hm/ft7xoef0f6E%0A8hOdgfXtFatXL9C6YTzu2e62hK6iXa/QwlwAlRgSum4QUjGPA0oJgp1x04RsDDiLHU8c9xZf5CRa%0A9FTyiFI5OS0nSOVubUAiqhbVrmj6hjNDiuKDkQFcUWxWcvHzu6hbtu8UfAC+cC4dsnnuUzGeLmDM%0A+UYijc5/ZNnZF3lJEk8mpfl7JYGoNFSTOBeOOYlWpGycK1UJHEkZLPIplUMo7BFRjknIy6g4N72i%0AUIV3UtjsshicQmESKS7mFsUnw04Tm+0D2+175mmPkZG+qxBuxp6OoBS6yuz9JBWOhDEVNze39Isl%0AwQWOuz33d3dMpyOahB1OOT56mtBK0nQ5/St4gT5alGqouwVV11M1hhQCs3XY6cRpGjmNEz7pi1eX%0AMR3GVESVvTZNAevTOfK5NGmk0AWUK4bgZygnXazVy1U8g2bxd/ahGQ8SF0D1krx7noUX/638d8qR%0AR4XZwwXnOb/nU1GXLuDe78dJX7xGn77z4U8/+FmpdkszWanclHXWkpIofkCSECPHw5HN/R277QND%0AFMSqQTcL1utrrq9uOSjNj13P3jTUxiHtTHIzNgTwDgTYEJmcY/aBYzJEme0/pM/pYme5THQOmyJT%0AigxElIxUeGLKCaRxHhmOO5KE5vmKT778hI+f3xLigcfHn4hFMuiixXmHiwEhE3UrCuMoMNsTo58Y%0ApkOWMOsE00CcF9A43DhxOhzBOnqt2W43/IxinmcWiwWLRc+MxduEFrooURSh1AUZyBFFrkQBcUvt%0AEBOU5n0Raua14qx8SRlUCUJksFmUIB6lMI3E1BKhEwlPSDOOiaTzvcXKCSdmnLBYIkmPeOEQjDmh%0Ab5zxIWUJYN2xfNbSLV+hqhe8u4u8f+dwXmULk0SptctqX9KRhchN83NqWgopywtDyEErZ/g85MZ2%0AFOC9wCePm3KydojkNDBJ3u+olhgcbh4zEKslqjTzfAhArnWU1PiYQaoQPMXVLMuwSr0cYl7HXcgh%0AQSGknBJfdFSJ/Nl8AhdiNoiX2aZDIrPfEPJpSf8A1D3PNSklujAFZZEQxzIfZUqAykFpWW2W8Y0i%0APZYfMmyFJPdm8y/TsTAJUyLILN9UMRKkIkC2m0nnOzAlgCpdSB5PhvH5uC+NG/Fh9MO//fgjAYSe%0AFrGcUGDJhs+5uJZSXorp331+XkTnOaPHCoOs1OVkee9KcZ4Xc6UkQghmO6OkvKCPzvlStOeEMykV%0A0zQzDMNlAOz3B5R6S1PXVEpjrWXlHF3b4guY473PHi/AaRxyJKz3hOCpZFVc2EuP88wkKJ/5SUOp%0ALoDQE7sk65ulPCOO+aZxpqfFGAlSoo3KyWt1lVlRIQNU0zRdzkMIAZSkW/a0XUvdVBSj9Gz0B8x2%0AYjiO7LZbHu7e5a5yW5cNhaXv17z+5CUfffKcaR45DjNEi5Jg2oq+q9kpCG4m+BkpFzR1lT0LyoZS%0AycxkMsUkM6OkOW1ASUXTNCyXC/q+z9fseOB4PHI6nRinkWfPn13ORV4c8r+tc0RvQcM0zyQi2hiU%0A1sUfh3IuVXHzL35LSpPg8j1Z3PFjYW7BGRVWGf2NJSIz5HQ77zNDLZuZ+0sHLz8vL2ixMILiefPH%0A73WAEuz2ex4eH2n7BmdnkvBEsh8TIht7T5NjcBNCCvq+Q6uaeQ6Mo2McHAc9cDqc2D3uSS4hvAIv%0AiDYwHS2HzYHhdMrH5DXjKSJimRNSIRLY2eJ8xOiaeUjcvd+hq4r94ZC9WaaJ7SGDUm4WqMOIrRNC%0ASbq+p+5acB5hA9PuwE/ffM/dzz+jqmw8qLWi7Xturq+QzrPbbHh8845xGLCzo9YN122JFQ+Od/fv%0A+JfvvkZ8LLla3LJa9Dx/ccVuiGymkcN+ZjOB1QvaG8fi6jmL2tBonVl/c8LGiBSRk59QY6Cn4erm%0Ahumzz5Cb79i/O+GPA3Z7JN3OXN+8pH+25GQ1Q6qpe8PVsmI8nMB5VIooyDT7jO9ncF5ESD6754kc%0Af5vCxDjsOGwe2L/9md3dPff3dzmWvq0zW8ZabPDcbe552G44eY+oKq5fvaS/uQWh2O1H7jcHdFXT%0Arq/xRjB4iztZnHOkFKgqnT214szEzPXNEik1IQViEkgURucxH5NFaMV4nDmeMnOlK6CEkQY3O+zk%0AEUgOuz1v37zL2nkbsKPl5irTUx0emSRN3bAwXUl+OXFz+ylt3eBnx2F/oKobuj6yfdzmlBEEPiRc%0ACNRVRVP3CCF5//6eeXScDlnaW1eaqlKE5IjRIkUG7qfR57mvA95lj6zkjhg29F0gBEFbLVkvFXWl%0AOR03PG727KYNZmcQOm/SahUwi471zTVGdSyXNxkol4Jxc8/RDezHIzcvnvHpf/2vHCfL3X/7b7gU%0A6ZYLXkio+xpdS+43bznsDiQswU2YkAi1o21abvo1qZKslmtGZxnnEecc+4PFxQkfJ5TJxZbRDYtl%0Az5/+6Zec9hN3bx8yQB08wSekgkoJpBasrq745LNP+fyzz3n27Dl11fLFZ7/A/K/5XiBSQiH4/ttv%0A+L//6v/izc8/sn18RIvIs9trrtYrnj97xiJW7K8f2e/3RZpR0bU1SsBwOHLc70FkH7cbe8Pyak2w%0ALv9xPqeoxISMYNqObnlFv7pBymPe4OkKIQU+Sd7fb7haLLm9fYGb8tqoTI1zgeN44ng4MQ4TnVYY%0AO7JsGhZNTmzzznGcxpwK5DytNjifx3LTtwQlsSESEbSLBVe3z2mbllOn0H5AN4qjtSjrOMSZzebI%0AcBqIBsYIpxF0BdVCY+PI24ef2R8rmkqz7DqaynCYRtpxpm+XRBEJ0aF0JBDYHh75ov6SL7/6jH6x%0AZph22c+maVBS8vh4zz/+5r/zt//wN5mBKxUxBra7twzHL3nx/IbXH71kGHd4P3HYbfj1r3+V00SR%0AfPPN18Qo+PyLr6hNhUAVDCaRTQ7+/UfuRTzxfC416QfFZfr9/eMH0pX8knS5h334EJfnlSI3AjIi%0AhEbnrPP8/QQiRabTwI8//MT9D7+hSRPCDVQi8PrVc74Ugn61Yvf2Pd/9/CO+1axXVzR1m+WKIRF8%0AxGhNSoL39w8MhwPjYcFxt6NyDa6t2e+27A97JjuChtqsqZRFK4ExEq2yl8TkA05IhG5o14K6v+Jc%0A4sgCFORC6ZxU+28AZ//G44nNIX4HREoFF5JKXgAhoeQHYNCZG5c+KPhLoXZm/ZzfTgqkVmjyvgep%0ALwbQ53Co/D5k6UE5njMQlFLxJrpc8nQBgJRMyPi0J1UfyMvyZRU59n4YOB1PBD+BEUxjoBIJqTSz%0Ac/iyZ/MJTtOcx3/IkIrWKnuThZD39iGQbPaZctaRtELH3NmPgiK7ybHgQmUmmjIVOjqCi2ilUdpk%0Af49SJJXBl0lxMRu2GmWKDCOz9mUZo9HbYqz+4VU8y0nSH86T81x6urrlv3yRRZF75csoPnjR05z7%0A0Bj+DCY9Pe3cOE9P8/WD33eGmP6AGvgHB5k/Zansn8CL83HK/EHG45H7u7d8+/VvefPmB7yqePn5%0AL/j85SfcvnhFUzX4/ZH1as2mbYjHHZAIzuOCzUw3JXEhG8iPzmMVyKam1grtY9n/CzQ5ECen2VGS%0ApCKIhJQi22IQmeyEHyStq1muOl599IL9PvLuvcXbGa0aUkwE70paaTZIFiKUvdZMknOWSarsqzoP%0AI+N4YqoM43BkPB1RIeLmjtPpyCYJKmHo24ar9RpfBVKU1LrlanWLtYFpGJkLMHFm2JxZJRRiQrYO%0AKZ/5jPgVcP3M7gvFxyoJX0gCORFP6oSqQFaRqB0hTWA8ba0JIjK5kf1wz93DkXlMzD4hak3TCbp+%0AQYoKYxp03ZNCNm9Wixs++nLFn721nPb/wuGUEwaJZLDHh2J5Uvzy1RmkToiU/eZEQawFRRZV1BtJ%0AZuYMxctvHie8tZBkBlwrTV3nUAg7j7h5RpAbykrqDLGG3Fw3QoPQJSXVYW0OphGqJGHGHGIh5yzG%0A89FhrcfbiHeRmJN6yrk0OUChsI6EkBcyhohnMPaC2uTPhCjraAZypDxDX2U+nVU9H0zESwx9aVCL%0Ac+Q25TYdRS6+eQJvZCG95PETQcmcovaBp3BKqeznEyGe68qntejpuD5YB/6/8aA/HkAIRJFYkb1+%0AUkLKHD1aNw3jMGR2RYxFPnUGVjJFNRa6VAwfnrR4eY2U+UYjpaSu6gttOsuaMtCktaau6xz5O43c%0A399zOh6KSa9gnmfsNGe0L+clYucMHEVR/DDGkXmesoHlcIKQMkVePgE95+OW8jwQ8598zFzABl8k%0Ac8ZkoArOzCeemEQxf1YpBG3b0jQNUhYD7QI0WWsvptIAdV1xtV7S9h1VpXFuxtmJGC3WTRwOew67%0AfWYK+RlElrakFNEa1tdLXr1+xu2zNXd3M247Mpz2TH1D1/a0taFrTU5QCQ5BoKkrjNLZ7EvkxIZz%0AFH0GWDxSPBkd1HVN13XAE0hyOp3Y7/Y472i65nJdztcvpsQ0TXg7oRvNPM85HtpUJTY+nzejDcgc%0AdS8AcwaMfDYhFRTQqPg+ZEAnb9aUysZhefGOFwDIe18iPPPCF0tyQUgJ7wNaS5L4MPUhXRDd83tL%0AJbl/fwcysVovsHYmREskIJXAVIrddss0ztiQcG6mqXoWqyti1HjruXu/ZXt/5LDbMY0T0SZUVDS6%0AQSXFeJg47PZM40hKoGQNQTOdfDkXFbUxSGoa07BYLNCqxc4JrQ1GtdRaYqXA231OZBoTSUdmPaG0%0A5ur6mvXNFVEk5mlg92iZvvshe6W8fJFv+FLy6tUrFlJjReLn777jpx9/QgD9+grTG5JIuDCzPUx8%0A/c3XEALb/Y7PX/+Cw2Spa4GcHEYreqWZUsDZI2F6xMgFq2VLtJ7oE1YkrIClrzi5ipWBtRI8b1vk%0Ax5/C/Wd8e3xkHg64wwm7O7JeBRbLhl5XbB0IHahxjO6EcBMieFRMGBIyhYtxqxSZ9YFMCFFuCSJh%0ApKCrFGZhiHcjX//0W77//vsMMorEMI1MzrM9nbAp4aUkVhVeKIKqOewHDocB6xIvXr3i5atP2KWB%0AabCcpiMxJfq+o150pBQYjhPbzY6TnWhbQ0ozEUfbVazWPcbkza/z4Ocj00hJoNEkD8Nh5BAGfMj2%0Ads5ZpBA0TcvJndgedkCkaztMbTDS0C4anIiMw8ibNz+zvlojEmwftxyOJyrT8Pz5c8ZhZrc75qQ5%0AFwghZWNzFG727HZ7psHjx8Q4nqiMpu8bhIrE4FA6+3AZ0VHX2ezQTzPjcWI+7fCjYrV09P2a9XKN%0AkjHHofuIcxFrA06BaQxCCKyPbPZ76A3LqysQhmmYiDJhdcDGmZEJ0Uh++dVf8mfff8/f/eafkMog%0A64qGHi8jqgK1UxwPW0g2+wbYwKg6OtHRihpZVfSqK0aAME0j9jRST4rJNsx2Yp5nVqsbPvv0S148%0A/4h3bx64e/+AD45UUnG6tqFvakyjWC2XdE2X6f1z2XBJQ91XrK/WrPsVlVLcXq+4uVry13/9V/zt%0A3/w17+aBZ1drXr96ha4UG2tZLXq0EtRtg1SCRdvS1BXH08hxt8famf1xj1KCpqkwQrLoOq5WK64W%0AS4SSKCE5zR4nNKZdME0BGwIKxaLu0EqyPw5UuqWtO6qmIzgHQjFNE/vdHu8cm4cdbSVYGwjrNVpL%0AjKlIRIId8UPCDSO9qYjWE8p9zlSGru/QbWKxXLFaLdFa45vEyrSoWtJMFnUaGHAMKcDkCXnaYnrJ%0Aal2xWi8wWjK4E+O8pWsqZHUNpmGas0dBZRoWywWr5S0vX36KFDXRC9bXPaurnoeH9/zmN78lxsif%0A/MmXvHjxjMftz7y7+x7nj1RtTutEwDjt+O77f+b+rub+7oZ5OlG3ks3mju3ukevra5qmx3mQ0vDR%0A69c02uRQDUqyyP8PavhTUfthnZtff2kw/t7T84b1ghxlRoRQ/G71G3/va/KmnYTUqbBMTN4DRV88%0ADyLH45Hddo+TFuUGxmjp6orxONDULXZ2zENOCPPylGOvhS4da4l3EWstWEcrNTpE4jwTlcQeB8I0%0A4+cJZycqDLoWCC0KyyN7pwhZ2MGpiLtSKCfhzPp4kgqFYvqcYvz38bfzSbxQe0oz8wMWx5lpFVOW%0ACIjSrMymxeU55bQnYvGwEZevL3yPcwFTkmRFVOSwiXMxc/47ZcNhqS4AU0qySCJyt1p+yD4pRW3e%0AsyXOJqla6wI4lcIlJtC5aWaMoV/0KGGoNAg8ndYYErvDkZigalpQCqlHfIzFcDvbIlRVzfXVNZVU%0AhGki2Aq8wxRT3bqtUJWGpBGywpiWtlugTE0SAqkNjeqoUpV9Qn3ABYE2Xb5fleZnNviVZTxnJ5An%0Aw2bJk7zPcGZQXSbDpYg7l4TFZuBfrbzO1+jfGiRnqPB8xT9gEV1+3x+Oq397ql8GHimG3wOfyNWo%0AoPxMZlZxkTNpnZusp9OWh7t7/vk3/8y/fP1bNu+/Y7t5wCzXPPv0c57dPuNqsSJ4f5HjVlozc7Hw%0A5WyfkNO0uNRkXsTcCNbFx6yArUZpmqqilZJeRtpgqaOjkQqhNVZ5Zpm9UKObYDohRKDtDIcjjMOJ%0AeT5itCi1YGaSTLPF2hHvIz4IQhRInVURxkiiDEzTiJtmbD3hpzkDN5y9ebOyAS1p25qr9ZLQgUyG%0AtlrQ1gseH3fZvFzGy/zhDAadR8kl9TjmdONyaVOKnKVk+YmSKHIQhxQSIQIUiWrEkZBE4QjSYuOA%0AqgJtr0mzJZmJMRyYfMLUhuXCcLXsWCwMp5NlGBxERQyeOM0QJ6Yp+0WldFZJyALiZEP2GEIGhHwC%0AmVAi10CiqCqEoKwPCiWzzC7GHMUeCinOW4+dc8JiTpMDpQ1aZ3aVSLmlKoXIIUlInMs+rVJpSLm5%0A4Mue0btIjOTAAqlI6MzImRyiWKWMg8faiPeZJRQDJCkRQqNUhVQVorAgwxnbPwNAZS09z+sz3HO+%0Au2VmZhHMpnRZrz+cgtKUFPEyj6OAMwvMxVgk/yWkIJUwrfLzc5jUGQMWl2ZAOZKYgVzSB/cWMpDq%0An5ao8nlE+Sz//t7gjwYQqkyF1mfgI/ssVEbRdwvW6xU7qXLKi7MQMmuCctLO3jkpUuLccxF/ZsWc%0Ai/AYI8YYlsslIXqcy54aqaD1546HUgprHXd3d5xOR5zzSKkye2maIUSqumIaZ+ZxxnmPUFmKZp1l%0AtjZ3QXyg0hVa5Y68FLLIi+JlU3BmxGipLwBB9tqJpYsgsmm0rogxU8RyctgTmKC1zl47bYvRBuvs%0ARWJ3PgcxZFO9uqrp+47VqqctN0ZrJ6bplIGsaeBw3LLb5w2/qhRBhKJ9jOhK0y0NphJM9sRkT6Rg%0AGYcDh32FEqA19F2DUy7rklOkMRqt8r9FWRBjCDhr8bPN3eWksCFH3Z+v2zAM3N/d8fD4mBN8mprV%0AekXf9zmVrMjhIC9IpDxRpJSF7igKIJTT2c6d0TOQA5lerZTGulBo4E/27Ck+pXEpIS/MoZR/ZUbx%0AQ8wssXJNzwwhWeJJQwgobfjwRp9vxk/d1RzFmY9DSpXHhM7SiYBHSkHb1tkU0kgedztSGGiaFR+9%0A+pSUEtM4FEd/gZY1j+GeyZ59t7JZ2TRNjNOIs3NGyEVFCipLCYFaa/puTVM3NFWdfYKahsVyyfJq%0AxTxbhmnicbvBzoGHuMmpfS6gpaA1FeuuY9V2TM4yhojykVpIal1ToZiGCe8dY9tj1wM+ODbv7zk8%0AbOjbjvZFja40h+OeY4pUUuHthHczm+2Gb198C1S8fbdlN0Rks8Ysn9NWie3pxGk707aKVgXEZBFo%0AlEvUDtpKsFjW9CLQEaii53bR8frZc45vr7kbR6bDkePjI6vlnlZf0WmN7FrkukUnxyA5LHU2AAAg%0AAElEQVQCuhKolHKcr4Tkc0cCIS++VOeuqwCQiqZrMPoKaRKtH7j7fsn9TxE7T4QY8fOEVprb1Qrd%0A9lgh2FtPdIHtZs/j45ZpdDRNz7NnH/H6k0/p5QnTV9y9y7KFZ89uub65JqXA4+Mjb37+kYfHO4RI%0ASBmIydH1NdZ6msYgRERXCnuacWPMe16RmXHWe3yIKKNo25a27Xj5YoXWFZvHDffv73IUspYsuyUy%0ASYQGlQRh8tzf3bF9+ZLoI+/evsU6z3plWK3WvPooMp5mpuEBpSpWywVd2xFs4HA4Mo2WeQicthPO%0AWfTSUOsWYxTezSATlcoeEN5lMz0ZAjrVpCixU2AUM7WKiF4xjjNhHJht9jOJKJJPiBARUmGdYwyB%0AyixZ9AJhJE5GpJEsb1agE/WyZsJiVaK7XvHi008QUtOtV+zevuXxsGexaOiXS4T0pDCBm5GRnH43%0AeypVIROEyVE3mtVqgXMD83jCWsfpFAgxGy5qXXFzfc3Hrz/nH/7uH/mXr7/J62fKYNjL5zesV0ts%0AmGmaGjc7Ng8b5mFCSc07qeiahtcffUT96ed4JWgaw3/+D/8JLSNf//pXHI975mHAaMU4Djw+PCBI%0AtE2N0grvPKSE0dkPYDydCMGhhUBLgZaSrm1JKfLs5oar1RWB3Ik7Hmbs4LBBsj1NHA8nln2Lel7R%0A1hXjNLPd7bFNzTjPJO+JMRQJc97LxOiZ5oAKgbrW9LalkgJV/PBiiBilqfOOqQQ1KKqqRlUNPiaq%0AuiEEz3g6sbeBcFPTLxtEo7Eq8sxco7qarZ2ZUg42TVrSLRfUdUVMDjeNRD+jlWBKI8l66mZB9DDN%0AI1234Op6xaefvqauF9y924D0nMZHfnrzLb/6p7/ldDxwOL3niy8+Y7t9ZLN/w+S2eJ9oW8VqveDx%0Acc/7+y0Ez7ffRdbLBXYe+PHn7+i7RfYAawaqZoExJsteYsKLgBaqMFc+dA74w4csEqcUQwZ7C4gk%0Ayr4ihkgkEi5FZ4mkz1qv3MDJTgbFpwEu0MbFNLj0KBN5vBhDCJ7ZxpxgB7h5pqmr3HWN8SmOmoAM%0A+X4bfCAWlsei66maHF9dk49FIKirmpjg5Dyq6+i0oV+uWdQtSmt0ivTGoBY9/y9z77UkR5KlaX5K%0AjbkHBRLIrMysqmGy8/7v0G/Q1S1DiiUDiwinxpTtxVH3QM3s7vTetadAEoBEBNzN1FTP+c9P5iT+%0AG81wSzYbNBlrqIl1hZALoQZK2L6rUrfLuX3x9ZGhXapsOP7PhKzr69U4uBYBlyt3bQAqE+mSflok%0AkaYg0fVS9l4m9Iqr79Mr5aT6IVU5Vz2HXpkI+upNhDbSnF4AkAtTBIFHSnltVK5rhEuPIQwhdWno%0Ata6KOmGp39/fs902OBNxKpPTgjcai8Lahpgy3WaDaxvWkFhjoh06+mGDQvwqN8PAcjoy7fas00iJ%0AAauQvWnjMF2LUR6KRpkG13Ro60RW4RSmOHJaaKxhozQpKxQtxvQo4yAL+GQxnE5H9mGHQer8HKPI%0A9hGmuwAoVVL39fqGK0NLSjkxQZYm/uK/8urBcv362pOoa00pwKoMICMxXNIo/3GtXNhBhfLVMPur%0AJu9KargMSwMhrFdT3OsdrCSjnIQJZK1jXQMpinmwMZbT6cyf//xn/uVf/pVffv4ZrwJN43n/zbc8%0APjww9H2tFQrLvPDy8kJYVlrf4OOK8h6D9HHWW0pM6EmTSiZEAVgCEIN4cF5stZw1dM7RG0UToUmF%0AzgJW1nogkEmkHLAEtK79iRK2xLosLEtTZTpQSiKGmZQWYs7EqMnZohED7QsjyRmDzoUSI6oUGmdp%0AjWXoW4a+Y9v2mKSwRlLUyFnY1s5KMvWyEmICL5DKPyb1vd63i5/s9e8uYO9lXVQQVqLXxbtKUuQS%0AKa+s0aCSIueVYiOZlaY13L3d0gTLYd5yGM+4UxR52/DA4DtMSexejnz5suOH3YkcZg7Pzyg+cXhZ%0A+Z//7SfmKWLUANRgoJDrvanvOScM4heWsjDjxfNM/jPVGkWkXEk8bYq6ngW61sfaOKxrsFbS2EKI%0ANbkOtLWgDDFI2veyrLhGkpFJmbAk4iq9mqT6GbS2KOXIGZZQIEXWGFiWyBozMUHOCorBaIdzDd53%0AeN8Ia1Xla3qkqQnhqgJDSr8C87mSNjJUw2dxhiwFOcfq112ZgEpXKZushKx4xSdKJpZU944KCJGv%0Ag8Ly1erRWuFUVbFULAMtliYqKxSiXEl1/7blcj7UtvSyR/8fZkX/LgAhrRR922JMTdWKkZhWVC50%0ATUsKEaM0zhjiSi1i6sXPrxGqicK6BpFW5fgPhVEp4tljrWWz2RDiwjJrrI1c/GAurBtdDY4PB2Gk%0ArNOCsYaUMvMkgJDRjmVeZRqrwXhPiJkYMwUpVI02OOfRmSo1Eq+fECTyUyRa9RBXX/sG1emb0dco%0AzAvAcYl8zUnYKdZa+l6S0qy1xBRZloUQAiGEuoBlI/Xec3d3x92be7abga5vabyDC5OqRNFxrgsh%0AzKSkSDlSSiRGMF7RdA3Wwum8Z1wPLONE4yXudxqPkrBkDN5prPIVBCpVrlcpnMvCMs/M55F5GlmX%0AhZIzMUVxbF8N4zjSNI2wl0KowJnm4eGeH37/A/cP9+z3e56fn0VGkfOVTWYN+MbV66px9foVXtlj%0Aa4yE+MoMM5di+Aog1kOzfPXnSrG/rBO4yPZ4Bfl41d3qKlG8HABFvR4Ql4KglFTXnMY5x+PjI2+/%0Aectm26NUxjhNKgFUYRg6lIL98cznlxfG8czbN4/8+OPv6fqGZZnJMdM1jvF05l/+9K+8qC/M54my%0AFsK6siwLMYZaSBaWKZCsoW0s3nq2mzvevnnH/e09Q9+z2WwwVgCB4eaGeZkZpwmtHfvjiZhV9fM4%0AMsdZTM2NHLbLOHE+nMgUNrdbNtuBbjNwOGSOy8J4OLJ/fhHQMCS8Eh+ZdZ6YSkSlROsspm1YE+wP%0ATyzzyOFwAOV4fjkzzmD7O9zhwPM58uuXA0u2HPZP7O4f4bzS+I6cFCRN3/S4olBknsITExMdI33T%0A8nBzx/j8wrIEzvsD55cdQ3vP7d1A1zfERpOXzNA6hsZgjSLnhDUG7RtUkqkKutIM0FAEqFZKoV0r%0AaTt54eb+ju++/ZZPnz4Jw7DAbcr0N7fcPr5l8/DIVAo/fXri4/HE5+OJ3fOeEgt9O2CNxTrLN+/e%0AobxiXGZSijSbjnaQdBqtDdM4ctgfKEiBS9IoHBSPLo1IRZVhnifG/URRmWUNzMvMtCykkuk2PXf3%0Ad4AR4Nl7Hh4fZE8Kkc0w4LxnHkemdca1lq5thfoaEylElnUlhsw0LSxr4PHxLfvdmeeXIxvT8u23%0A39G4lg+/fWQaV7RxGC3+IjklUpOJa0ZnAEPjHNthIMbApw+fMUoKmKEZ8K6jaQaZMmVY50BpMrFk%0AliUxr4nzuJJMorc9m82A1pqHmwf+8Ls/0piOmD8TTwdSDBRT8J0nkvi0f+KX3RdmDe//+ANdv6Vt%0Aez7unjku8tkf333DW/WAigthPDHtT9girBmjHTpo8poY7jd0jwNd5/j8YpiWE9aBtnJ+reuCNnB3%0Ae8+7d+/47nffMt1PlJAxCn73u/c8Ptyy2z9T2kTjO2KM/Pbrb6xr5Ltvv+W7b97xcHtbKeqGMM9M%0ATeFmu+GHH37Hzz8nPnz4jb/++c9stxuc0miryUWe62WeUCXRekvTCBVcU9je3XI7bNm0PUbralTd%0A0ToPGrxrOITEPEPIid3xxOdPOw7dCQpsh57peGCZJgGHxhMWRUkGVGIYOpzZyNkURkyBUBLjMouJ%0Ae5YYd+ccbuhohy0OTZgmcio426CUFrlAFonB6XDkaZrADdzeP6KdoelaHrqO5uaWdp45p0iW7FuS%0AEpaI1Y5+kGFHSSvjdOIwnbnzPQrDtMwcTgd++uUn5nmlbbe8vBw5jgd+/fh3xvPI5lakO79++Asf%0APv+V4/nA7uWZUkqVMi8Mm+/wjUyQYwkcDjtaX2ha8ZAytuAsFGRSPE1njocD7XBDIWBMZF0UMV7L%0A0v/Hl6lS+RjilXF8kaqD+O/FEgXYUwJiXNNQixjFXiaX5vr3+TqkU1lAJGmUswAwdEzzmZTAux6l%0AtEzwlaEo8Qt8fHhgMAmfF7yKPNyJZNgoQ9f1vLl/pPMy8DDWybmqNN2wEelDKhjnUVbTDB2+bylG%0APlvXbsHdsqaIdYbSbFhpMUbhnUY5ScrLKROLopgOmkGGP5drqV6ZHDnLYOv/h1qsnvyvXJDLAIlc%0APTfqMLAowR/k77LUROrVJ0hX2kIpF7+fXFk/lZlRJSYXv6OrT1AdGasqsSq1PpKaBqgJWlL6FHKR%0Agcalubk0sblI800FEeUQMZWJBNY7Bj2Qk8EQsCqik61pZnCDJqWCazzKOZRJmJRxzgswkovISzce%0AlQvr/lgNiDXeGrbbG+zDgOoaSoB1ToBF2Ua8WlIEL14jYY2YXKc2ykn4QwWxigIynE4H/vSnP/Hr%0Ab7+RQ2SdF5Zxwtfh8DKLX5h8/CLDm5Krf4c0YRQxrjdVZeCdI5dyZehfa3elruExOSdpkK292jUI%0ASJNY57kyAi5eJvXqX4HWUmu5rwChC2j31a9cErnEV+CpruGLGkEsReXfOZ8lTn7oe+5u7/BNy7qs%0AOFv49v0jx5cvbLZb/vjHP/D+/XvxqarrOoTA58+fGA9H3nuRoxvnsBoaJylTeQ3X/WVVgTzOnIzU%0AGilGcghEpcV31DpJNSxityys6wpdlkSigDH4zmBsIeeAdYq2bVgmaY6VFjsKlHg5Oq9QlRmUS6hN%0AesZkhTaK3nu80pSYMErRNS2bxrPpO+62Wx5uH1hO07WmD8uKApwKUBAvw7apw7xLzDkXdeJ1H7mm%0AzdX98WL2fu3V6je9AgvCHCxKgIQQFsoKmJWoV/q7nu//+JbHb+/YH/dM65klrMxz5v7uLZv+nnBO%0AnD7KEHeeAk8fX/j429/561/+AlmjSsdxl6EMYuas3AXqkPvwlXeYet1F0NffX+SYlTGkLVYVSkro%0Aeo4Y48ArTMoY43Deo7W5euiua6xEQ01Y5R4tc2BZZZCpjagwljURY6Gg0VpkZGiPNU116SukImd3%0AyaLoyFlRksZaj/MNje9omx7vfPUWLpAFfHc12p66P172ilIkSEY6fL6yzatSsgswDNf7nC+U2zr8%0A1wipg8ry/pqSWyrAdNkHlAJdJA0ShI2rZUkRdT2bkyJpGc6IP1UluCDnQVb8Q7/6f3r9uwCELkyZ%0AUgrrujJNEzGGq/fNPM/XpLEL40Vr8aPJVTKltEZVkKRcG3muP1epV4NqrbUwdnppwkGYKMuyIKlm%0AImlZVwErLl4+UM2s1pXJTFfwBQU+JUL1LBKzPY11Vkyrw2t8a86pGl2/mmbHGAUMqRIkqKZV9aC4%0AFHDa6KvZnJgNQ9M23N7d0rSS3DROo7BmUiIkKfhSyWhrGLYbvvn2PW/ePpCspKR13takiNcUl5wS%0ApSRCkAWGkg3XKUs/NPjWEPJIWTOuMbS6YVlWYpg4nQpeOzFsVgIU5RgwGkqOknJ10hxPE4fdnvF4%0AEgZNdVi/TDamecYcDnRdw9u3b3l4fGQJM7c3N7z75h23D2KefDoer+CY0Zq2bchW4WxNdMiyNrQW%0ASqKqDwilpniVImbf5nV9XQqgS5F20durr96fVqpqmk1dFwnnfT2E5fA3+jUpom4bQJWapXhl7ZSS%0Arh5O3nspDrTGe0fb+epTtGCtxztDv7nj2+//yLLMeO/Y3mykYMexsKC1YzN4vvv2R5zyPH34xH58%0AYTpPzMsk11tVPbaCoe14fPNwLQTeffMN93d3NF4Km5QT1lhUFvM4pRTeO/p2oG9H5nlhCWcx1Kvy%0AuZSSFHDeQS34rRN5jnMOChz3B56s5fZ2y6YfiGsgrlJYxEZzMwx4twFVUDX3NqvIuJwYhhu++/4t%0A86pIyjOngl8W7gaF8i3bO4M3M0sYpYkqunpNwMY3tKqgYmBZDyjkOj5+8w2nw54vX3asy8rh+Qut%0A33Db30Ls2L+cUWlFlUjjG87nE0+7Heb+ll5rtJLJyIUZRoQcheprnALl4NL0mhY/3NLdvkE3K845%0AIoV2sxVA6O5BTBWT4ctp4rA/Mp5OOGNoNj15Xdl/+cJwd0fKK8sqng0xRk77A03ToEphmRaapqNx%0ABms1OUZ8Y9i0W/quxTqN9xZ1OhIMrGklh0BYMsskiXwpnilJEYMY9C1LpO8bhs1ACgHjLdYZdNCk%0ANeN1g28Kre8wxqGVoe8G9unMEhL7/YGhlyfCWI9GpjZCNxYjz7wmVJIY0iUmlmni+UtE64L3jm8e%0A33DT3wBwej6xrjJd8sZxs72l6zbkkEkxMZ8lnbAYMYO9TJVUUfTtDW/fvsdZzw/f/sgP739k/3Jk%0AfzxhGidU87AQ1sDL8ZlfPn/g4faJyWRu3r+l6zYoZXj47h1vpgPWFPr7O7wt6LgyHz1xTaQpkmtH%0AV1CElGmV5vbuhrZ1YBMvu4xtNP2mp+t7tFXsj3v2pz3t0PD7P/wgEb/HI/N45vb+htu7LdN6Qrea%0Au+0dAJ8+feGw2/H+7Rv++MOP/PHtH4hqwWP5+9Nf+R//7U8s08ybNw/ktLJ7fmb39Iy1mqaxTMfC%0Auk6c51FYro3j9u6WkGWY0XhHax3eGtrGYa2u00PxjeiHjoeHR/pOo90Lh9MLrmtwrSQ97s4HYlrQ%0AOZLzSlgnMWtuPI0zNK6hazucMUzjmfEkiTUhZw7jiRRXGmVo0bjGkp1Fta2wY2NijeJD4IymJEVY%0AE2sQ6e3xfGJ5WlC6Ae8BTdO0BB1Ri5ipNo2ACed5ZFpr4knT0npDTitriWQWXNPRtx3aWtpmYFom%0A/sdf/ydt08vk3cLh/CI1zDTxsn8hhJWb7UDTeTalYbfbcTjtOB4yhTObrhegWa2QZ5b1SNf1bDcd%0Ajbd0fUNKMJ2P/Pl//neca3n/3fesUZhyBX+tLf7fXpcza11XYnwFhK7M45xZYyDEcGWTiNfCq/lp%0AzpdwBvHD+1qmpgsVMJCzr+0ajPeM40o/3LAZHuj7gbbrUTgKUsd0t3d0eaFVDUNjubsZJDU2REjQ%0AuY5OCQDvh01lVlgYtoR5pTnN9E1L1gpCQa0CbMUF2ocbdL+hJUOOZG1onMe0HtXKGUVYYJkhUX0H%0APVF9DQhVlsiFzZOKpEr+mwvdC7DyyhL6Gk8qlTUtjJwaKVzTaqQAQeoHZWoPIUmxr9JzAT6ULsJ8%0AKEZAGHNpThWXVKOvh1Oo16ZGPq36qoYWnx1ZMcLkijFKE6aUAC1GX+VnOUZJcw1R0nbDGacyrVM0%0ApYAy2LbFFlmv592e4ziSMnR9R9/3lJTJQTwp91++8NNf/sJyPtF5z01lwW9ue0pMHF4OPD8dUMqy%0A3d5jnSelBddZlC4s60SIss6V8WyGO25vPbZtatelSRF+++Uj//qnfyasK+u8cD4csUo8Fdd1+co/%0AqtQBoDSPlJrkowRgcb5hM2xo245csgSsTCMppivomrIwyi8hOc45fNNUyVwFCpKwVKheJf8ACFUW%0AgKnD4dfXP4JBwlCQZE2l9Feg7+X+lvq+HF3XY3QiriNfzgf2uyf6vqdte6w1OKvwjWez2XB/f88w%0ADPV9ybJTuUCSoeOcI80aMCmjEYsG5xymMvRjSiw5MqeRs9Ys1fIj50xZV4K1RG1YY8KGBacC2Wrx%0AdFICPCsLpjFYWxinPYfjM5AZhp55bK4DVu8Tzhma1qIkjFlY+C6Ta+pUKVYASCeSRUnEzDROUj+b%0AxtF3Dfc3N8zai2+nNzVRq7CGRFgkrVRhaXxLMlJflFxNfqXbRyFsD1Qd6iu5n/Xp+mpHEKZgyYWc%0AQHuLNkYStWIirRlcJJrIw80D3/74A7dvekxrGOOMbT0lWjbDAykVPv7tC2FJGOMxquHlac//+G9/%0A4c///S941/Dw8C19845SGkIUzy1t7JU5ao0MQI0FpQR0oPYDF5uWy+ejApnCxL4oLGpaorEYo3BG%0A+pysCikEliWIeXRRELL4z2aR9y9zIiQDRkyq5yUQE2gcxngwWhhHvq/19+XZcFif0dpJqmuVnOUk%0AoGxIkvqmL6wdSt1n5b2ogkhatbo+86mCeAI4Ve5XfaZe6ScXA2kIiitD6GI6fbGDCTFf+/5S1QTI%0AZb2+spK9JSf5Xm0EpJPk9CTgskycSQgecgEX8+XkugBP/4bXvwtAqBShhuWcWZZFEPks+sBxmkm5%0AiHlzStXn5fJQfaXpvX5yuZpfmzfnauybkqR9hRDQBpHCbDboSqe8MFEa70V+RL0B2VRPGDGmDlXz%0A7pyrruYyxUlFmCFy/QU0MEYT1jryIYvb+dWkGFISOc+6hqvESWtTta3+ilRezaWt+QefJN803Nze%0AYp3jfD5zPp+BV6PqS/qVMeLH9PDwwOObRz4+/yIu7dW/p+R4NT0OUQ4rozWuFcp8JuFbw81Nx/au%0Ao996mtbhjUOtEuU3jxPHw4TB4qyj9R0xSrIHFGIQxBc04yjvdZpm4hpQyqCtw7sW593VXPz+/pbv%0AvvsO48Tpf1kEJPTWV3T3K9BFKawxZCyQXunz1exMGk6D84YQ4ldxihejyEJJlf731a+vX9fHqh7G%0AF7Pvi4/T9b1QlyevkzxVIeVS0jW9LOVy9Z5RWl39n0IIGCMpBTEmpmkEVejbhnZo2PRbbm7uZHPK%0AmRQyJRs0EpPetY7f//hHGtMQxsDx+cCyLoQ1VqqlrJ/HN/d8/92PvH/3jmEY6JqG7bDBeU9OifM4%0AY42h7TwQyTlgVKFtHEPn8E4zjSthXVjSSjlDezrRbHravufOKtYUmdeF46cTj2/fYJzEzM7TzHma%0AeHi855t336C15ue//8QYZqzvSDmwrBOTga713Nzd0FjH+TwxzWf6zQ03fY8yLccxEpJIcLb3b3Ht%0AwDQGsrbc3tyTQmY6LnTOsfEOVzINiRBk4+y3NxhTeH554ekws6yBL0+fiVkzdAMPd1uavmMdQ00m%0AhL/97e88ffqNt/c33PUbOt/S+1b8H0qS54qA94Wmt3gvkb5t94B6aCibz0T/K+iEHwZ0iiwp8fHp%0AzKfDyqoKn3bPfHl5YffyRAwrt9sNN4+3aJ04HfeY0aOyRAGHZeWwvnB8fqFtezb9QJgDeUkyTVFG%0AEn9WhVoVxhmcdthoud3c43LLOE80rqNrJoZuYQozMSdhPhaFt55pnISN5J00lSnivGN7e4syhuP5%0AyBpXbjcP12n0zcMDawKjPTEX/vL3n3j+siNnSTX5+OETjWtIMdPYhk/Pn8hLpG8dWomUaJlWUgj0%0AfUd5uMcZQ9s0vH/3DYf9kd1uL9NFpWi9JZRImBeWEClKY1qFdQ13d4/QGkoD77//jnffvUcrQ9ts%0A2B1OfPz4iZfDgYTUJ2uO5FRY88pxPvH5tGMsK8lrXuaTNCPv3vCjLTx/+cBpXVDzjIor02HH08sz%0AeYqUjaK0FlM8JSnK8UBz53BeUhaNMWy3G95/946uG4gxcTqd+Nvf/syyzgw3W7x1vGiY5jNrXFiW%0AiWmaBLTMMM3iEfb8+Qu//P0XfvntZ765feCxuSeVwHk+8vNPP4m81Brev3/P73/8gbZx7PY7nl+e%0AWPZHXvY7pnmiHwY22w3bMnAaj+KzYjSn85HtshE5dONZK+1/XRY2m4H721vuHrYUDPvdF968f6Rp%0ANSlEdCk4a7jpN8ynI6fDgfvtls1tx20/sGlbbm62GK349CExjlLorDFUID3SGUvUDqMtY8ycY2Ra%0AIy+7PdPpTNd0dI0nRpF55yyDoHmNvDxPGNtj2h7ddGiVOJ1Gvnx65hQCb75ruHscCLGwplwLc02M%0AQlHfbh/IXWZ8mogxCgtYGQqGnCPOS0rJGk6suxMg1O51PZPySsKgjcZ5hfeKzdaxjjOHwyca95a2%0A7VmXGXRgnk9oMptti0JTcmRdEqUYdrsX/uVf/8RPP//KbneWYlV5SlZfHVSXM+j195fG8MIkBq5D%0AsHJhQITIGqKAtkZf2eaKy2AtUnJmnieReymRImklcoLLWQaKaT4zLgtKef74H/4TN9t7/sMf/iO6%0AZNCOGBJfPn5h/9vfsOuJQScebgZub6Q2W0JgDQmdM52O9F3PN+/e03UCOLtuZr8/8Mvff6LtO9BS%0AnOvGsZRAVpm3v3vP/fu3ZGBdRnLTY+7e0G97utJScuZ02LPb7VmzmEkPd9+wvX0njOycr/451ASe%0AVz/ASzN3qRC+uvj/K4NIcQ2WutyTcqlTS64R9pdo6sqyuhBAlEakGF9LAi+Mgq9+vrokglX2Vk2r%0Aoa6Ly3v/37ymXsvn//1912bvWk9fJ9xAlebkJJHhy7qyLhPH4zPz+QWvEnc3A9uuxRqL63uKNsyL%0A2AE87/agDXfVb+5yrqgS2T0/8+G3D4R54m67xdVaXztLKJn9Yc9vHz+ilCdlRdP1pLzSKY+1ivN4%0AZr/fcTqd0Kbh8U3Cuxu2brgWaCkmjocDL8879OW6FKnnVUG8zer1LPX6OismsVTPJ60k3EYrRdd6%0AhqGVZi0G1kWDTpg69CulsFZw9fKzvJX6/HJLer+59jBfT/dLZZpc+gH19T3jdWhp6jO4poUljFV6%0AVNlGFdTMJZGTo2RFTiuboWe7GQhBBsq+6WgbkZefphNKyRo9jWfWZcViJUI+ZawxPN7dc0Tx8vTM%0AXYnoFCSauxG7jEuSdMiJQGIKiUlpEtUvqxTiuhCNIZpLSthEsInUOBRGuBm6YL3FdY6QF152n3h+%0A2bLpGrq+pe2kBmvalpIKk7fE1uC8rnJKLYE7YRV7CdPQeE+qidCqJJzRKC8sJVUtKJrGMTQd37x9%0A5PPHL8ynRAwSXvCyP/Hh8xNWW+6aR7S3sieoAqQrS+gVqOOr57v8wyMMyABUSW9olMEqg1aOogwx%0AZ1SCEgtJK9ZQiFmhlKXpOr797ne8/+Y7VLGUZPnp518Zz2fyWoSBlwrrEihZsUQDLt4AACAASURB%0AVNls6LstzraUolHKobXHaIfVFqMV1jj55TImVc+c2rfIWqyf5WLJUTcskT8WSipoVVPVlKhiSo1g%0ASVlMv5cQ5F4UYQ+mGMQnDkkkNaXgpHVkjYqUdAW7XUXZHMq2WFU93ZSkkgUXscajjCNnxTSu+KBo%0Ai4EITl/kskjCYLU4uYKq2sj+VskBKWdS+Spd8OJlrKB8rR1WiqQgmCq9Ta/392IEvYb8mkitXk39%0AXzfjV1ijYMUIu6pOchZv2phFVYO+UA7K6yDhAkBdgK5/w+vfBSCUU+Z0OFYQSC61ryk4pMI6r6+U%0AtCITlpzE00YGUZpSTV0v0ZgxrqzLgnWOm5sbvHccDnvGceRwPGCtYbtV1UjaX1lIEmMvxlcxJjFY%0AVbkCJkINtVaa5VwfgIscTFd6maryNustBSkm1iyaYF29YYT5tHAxYRT6Zr4yQ7quvx4e8n2SKLZG%0ASXNxznF7e8vd3R0pJcZJGoMLe6rve4wxHA4HUow8PDzwhz/8gbdv3+KsRHZa05BT5Hg84K1HK0uM%0AgeU8i24UsIipdUgJYxX9puXmthOqpoOSIuuyMk0nlNb8/g8/sowLT5+fOJ/FKd9YiyqG25tbSj6w%0AP+x4fjmwLCuNbzDGElIiRtHmWmtItdhqGs/NzY0ACPPIsojh6rzM4onUNrUxWui6ToCaSrONMTGO%0AU0W3BWFHZcbzjKqJYTFmnLP0fcfhdCaXTAjS9HvnUVkK53mWRud4OhDPcpxb41jizLKu1/tkauFw%0ASR2z1pKqtC+DxJEr/uHrQwwYa/DOcTweiTHQ6YYQVsJak9eMEyAQMVUTaUIndMZcoBgoRtalAorB%0AOsPd3QPf/+5HSshMpzOH5yM5FIwTLfRmaHnz9o7vv39H3/WEZSGnlRLl/scwonEoOtl3VeLLy2f2%0AxwPPz59IcWboPVEPzMtILIn9dKabJt5884bbbcf+eOAwn4lkilZYL6j+eRnRoyakhDIG37U8vvsG%0Ave5ZdMRoMa3t+xZrDQXZ7K03lJw4HJ85T59YAmIWeftIvxkwXqHUius0a7ZYk8W/IBtUFE8UawzO%0AKLzpaUxDyisz0N49MNyf2T3tmeczeffEb7/9DI8PdNs/SNzocuQ0jkQH6zrx/PxMYyzbfktjPa1r%0AoAiIl/JC00LTapwXL5bOOMw88+HDiT0D6EJIHkoipJV1DpymI2OYOC0Th+OZeREZp4mGHEe0dZhi%0A0CVjKNxtBmypdPQowHKaV0wqbFyHdx6jZHLRNy2DG8hz5nQ40bQNsZr3db6j7zeEHNmfDjzvnjkv%0AI6lOetZFwOEQE/M0A4XFyB53s71hu92C0ry8PPP0+QlVLG++kSJitz9ijad5u+E8LZzGCWJhfzih%0A8pnb7Q0GwzwtTOMslgEWWY9FDCAxsMwj59MRZzXv378FEvM0SjNqNeTAdD5Wb7EMSjNOkTgndKuw%0Ag+H+/oHkpDNblsDj/S0xZD58+IVPv33mdD5CKSQu2vKaYlgi57KwmMJEYD+eyQn6oad/vCGZyHh6%0AZvflGZcjvmvZPNyy+/DCh6cvTF3krn/AmZaPHz+RbOSHP3wv+/1BfBzmeUYpQ87w+dMnDvszFMd/%0A+c//mRgiLy/PpJJYwsKn54V5nfnD7R/48Yff8/L8zOfHR+bzmb/9/a/80z/9E403vLt7yxon/vrL%0An/n8/Il5Grnd3vDHP/7I/f0t8zjy4dMHXvY7bEpoZ9DJssQVNU/41vHNu7ccjkfmeq6mnPj85TPK%0A6BqAoFG6So5CALWypoliMvdvbrm7GwjTTJgnvFbc32wZO4tVCe8NSiWMA9tqlnAmLgvGFu7utzw/%0AvbCsKyEXVKPx1hG14hwDn48HxiWQ10gYJ1SMTClhJ2G8StpMJC4r8xwJjWZ/mMingOsi/YMjrDCe%0AFj6/7AjZYJsejGJot5UJqmi8xhiFNjCPMy/TC6dDkn0Yw2ZzQ1eB81IU81IlJSmhtKLrJQK8lMB+%0A/1RjcwPGZKzNaK1Yw4lxCqAym00jZ4iDh80NcZVhQiGBMqSc2O93HA8jyxzJyhCzkkj3mmh6ARpK%0A/od2A4CUYmUICYvWVLmQ1pplWdkdjqAURlE9DQveWpx3GC2yjGWZ6n5qEfZrqhIoxGvDWqZ1JhUB%0AMX/77bdqMi3T2kJhPp95+vLE7ssX9HSgV4k4DoRpoijFNE1M8wI5c+Pgzf0DDkMYtgz9wHoY+fnv%0AP/Prx4/cPTyIj2MMtJsBnEJ7g7MWB2jvWNaJ2U54DJ03FA1hHjnvdozHE6syJOXw3UJOwkq0xtak%0Axrl6BAoQEFbxt7p6xFxkYJcmiQvDWECanIQdnHO+pqpqJXHYzlS5ka8+OBqcMtJ0xwha1QFhuU6F%0ArwIDXYeg9WtzzlfJE+XVy0Zrh9WKVMqVNRJrKIdRUmNShGGksXXSX1lhUXy7yqVh0hdwTBgtKItx%0AlhJWpmXmfD6xTCPFwDxrdIp0vsF2nUjM6pBwXVdcI3Jq6wzWWYzqxAQ8BLyz9G5L3zXcbDdSSxXZ%0Ab7x3+MZRsnxf2zUUHG1n0ZXx2jSesDZgfF231evKaMCKjcG6XoeCKdUawVqsUuimuQIsSlUrB2tQ%0Aptb7tUlr23AhHbGGWXoCXWg7R87CPrk8kygj6XbW4pz4Rl5+vjUaq4WBLmBT/bepbIPLevt6AFmq%0AF5Axr+uiSCNuzIXR/hpkI8CSAivNZVgDWkvSMsUyDB3DsEGCbA6IubY0rH0nTK6YAlpbLJllnvHG%0AsWk7xucvpBzF36Re7xgljVcphEmfDDEGIqCsx+gaNmMM3hqMQnx8vKOpKXZayV4Y5pkQDLfDG2yn%0AmOYjx8OOFBpeXl44HE70TUOJmRxjHfgXuqGp8jxhroyzF/a7tYQgRsfeOlLIpDWCtVgjnlLn81lC%0ABOYTh+MJ71vuHgzTObHfL1LPTAuKgJ8X+htVQTBhvZQi10/VyHPxvRUWXkoVEMo1TU2JhE0bJYxp%0AbUgJbNF434GHMR5YxxVrDfvjxK+/faHbdrhmw0NzQwgRVSz7lyPn40xYxAB/2w+UnBlPZ3IseNfS%0AtgNWeY6HM+OUUKah7aX+WNYojCRkYTvvSASKNmgugVn6yoCRlLQqK05RGERZenWjEaWBNgjVyEho%0AjgbjRKKmgXUVw+gYpadPRSRf0xIwVpg/rm1EiWMsF0e7mAraWXzjcY0TKdoapZaKhRQLMRXGdUav%0AidUvNM6KeoiCrntPDCIBNPYSBFVBnAqwoBVCiKs+PaWI0X+9Rpd5QFGK6HTdUzLXR1YpuV65DgHS%0AV4BQJShcz5L6KlqUBqoaQ1+YRhJEIGVu5uJQ+8p2ek0trD+H/+/XvwtAqBQ5GFJ96E19EC/xa+RM%0AWFeZbFVKc0EeICU/gFKtzI0RWUpK4kXkm4bb21uGoaeUzDRNzNOCMcIykljzV7Q2hMB5PNfD4XVK%0Ac5GbXdg/1lhCDOSU0NVfyFh7fYCt9zjvKUkAmhSFwGWtQSnPsszM81IPDV3j7uWAvqSFCWtpJdWf%0AEVJiWVeMNvR9z/3DA03TCMh1OFTmkxhz393f45wTsAJ4/+23vP/2W4bNRvSYSpHCyrJO5ASbbkvj%0AJaEmrVFiXLUU0mI6p+n7RjZVp2TSGQplTUynifN45nZ7x+++/5blvHDaHTgczjjn6VPEW8uwGXjZ%0AHdjvDozjRNMODJstRckk59OnF6Yw4bumoqCOEKRB8l8BKBcvpst1G6cz8zIDiHZbK0wRJsy6LvjN%0AUH2YDLkUpmmm2/RyOOeMtU6osUaYHzFG+bNzlJSvOvD7+1ucc/J96RUIFBPU16nNBRCiFgApxut0%0ALSUxjJXpkBzQKUccIg+Uqa1QMpdlQRtNN4j5WXWUlKIvVbNqDFpJMRFDJOWCipASlJxom573336H%0ARnE+HJiOM2kODL1j6HseHm7oGoNRSSjDOhGXmRLlOXRG0p9KmjktkdP5xOePv3KeJ6bxIOvfGNAZ%0A5Q26KKIqzDmQjKLtWpoSubcK30jyz7quxJJYY2ScJw7nE03f0XQt99ay7iNh2uGsZjv03N3e4KtZ%0ApDLQdA2lSPT04bDj5TAyDHf0mw26rCynFW0sTTswh0yKgdZ6ac7WINHrTYNtHM4pXDcQgiItDe7m%0Alvb+iFsT+bxwnk58+vIr6uMDbx4euN/2pBQ5j2fMtqNpG6ZVJhzowDFHugZyjBwOB9Z1xPiINhFj%0ACo23qABhXFmWmZB6yBm3Kol5TzDNC9OSOE0rn1+e+PTlC+dpJLDCAuYAbecoTeL41JAVNFoTtGJe%0AIgYpPqfzyHKaxPfHeDFoTRKd6pVnDpOshyUyL3LwbzY97dDjbUPX9LTNXNOhMilmXl72aCMTLu8c%0Aw9CSY2b3cmCZA4+P97S+Y7u553Q+cTxNoJ5ZY+Lz0zMpK2ISxqV1jtN4Fr8w4+W5irLntE2HV4Wy%0AjlBN1a1FpnvLWlMRA23j2PQdVonPhvMKrTM5r9LI+8oezTLdFbZbh+4V+/nIx98+cTiNqGwhKT59%0A/MJhtyeXQtc1aAXjemadZtZ5Zjyf+LR7IqXCtCxMeRUz6DDTto5209IMb9hsG+J4Ioxnck6cDiNP%0Az0+sS0brlrtNyxwip9PIMkswwbKsnKaFlBP90ON8S9tG3JzYbh/47vvv8LbheffCNIl0ahxHnLd8%0A+/49//W//FfO5yPkRA6Jp+dPjOczu90LIUh0+W8ffuU8nUgxoCz02x7XNRzHE0mBbxs2G8uNUozT%0AzOl8kmZn6Blut2AUebdnc3tD03Ucz2fGaaQAw2aDaxyFzOF44OX8ib//9Av73QveWTbbjtw50uLx%0AGjrv6dsHNp1jOh6IaSUVKfpSWDkcd5XZo7DOMY4LYY7kMqOtRRsv+1rKxGVFpYJrGmzTsEwzx2lE%0AV/A3xcQyj4Rc0LRMU2KJAbdqlI/EAGlRrOfI04cdxnzk9v6WdtODShgDjRmqgXEirlOVKhfgwupc%0AAMXxfEQhaWht2xBjIOfEZrOhaVqm6cTxdLiy68I0olOi7zvCOqIJdG2LdUYYPCrTeItRhXUteG+I%0AsXoR5EjRhraXPXGJiqLMtZ64NGOxNpEXc2GFQluNcbVQRZhfF6mFcY5pmSsgACUESm2e2q6l8Q2K%0AQs79VX6ca50W1vV635y1bO9u6IaBj5+esM7SdYP4SVSKSbmwmJUMy7wy0jjFgrEGZxzBFFJar3HN%0A67IyqQmjHWsInI9ndFF4bZjXSFhWkeEoAQbitLCcZzbWMbhW2DkpYUtBxURaAxYYmhavTPU/UVyC%0Agy/AzRrE70JpcNajyWTWmiTzv7+uEeOXYr+CEblkdKn+gtfULiOGvN4LOEeN2i6Ix0oW49tSa16p%0ARWsSTa0pSi6EIMNQowoprJQYiCFSlBKmgTGydur1TzFVMEHkTAJgmas31EUOdJUJljr4sgZlFFcg%0A0IjkPQEhrpR0ixo8jc40VuGgysbln27bhjdvHmn6Hm0tw2ZD28rwx3hPtobtZuDb9+8ZvMMZxeP9%0AA03fCkuksdw/PpCzyJlv77b02xs0haIS2oLzmrZ13N6uKN0wDHd0wyBSw2oilGtks9H6lVEYo7AH%0ALnIZayqAVhPcrJGmXWmZxSGNas6JGBbWpbZmJYt8r4aaXHo8kxTKarxzwmovmZxDNZeGZV0rMGBq%0A4lyVk+RSLSzy1RPo4k+ki66Jd5pLkEzKoS7E10ZTqQvrSP4sZ2tzZQ3GkLBOBushREJYat2qMMZy%0Ad3vLdrsl5ojXFgvM55GwrnRNi+4HmmXEJ7BOrluqAQDWVXnaUmCNUKpZPXItnTXC7vSGThcGm9lY%0Ag9KrMOdUpu0dzU1Hf9NRmkDOgWk+keLCYX/kfJJB0zwtqCJr0xgtn8kUut7R9h03sRBiYg2R4+FA%0ALvX5UvZVLRES43lk53a8bJ55+bLn4+fPFGUZtjcs65nzuOc0TuQi0njrGtlfdDX7rSELlb53ZQZq%0AbdC5dvJFuBzURv7VlsJgrMd4j297fDOwqpXjaeFUTmytJx8Su/0ENAxug8Gyn3eAYjpGTvuFMCXC%0ANNM+3JFCZJpOrNMMqaCSMFZOx5nDcaHb3DCgSUVVCXYklURRFmUsqkqS1YU5eimxEFkVFLEaCLEy%0AHeUzGl3IReOckDioTBmlFKYSA8ig0iJDx5TJCVAepS0piy2Ga1qMcxLHLsgIOWvmEHFG47SVtEEk%0AeTOlQqxndamKnFAU2WSU12gjPmwC7hpUEszhkhqWS6qJYPUWiitStfsQSW8WyIyiLkA9UKXZV+uR%0Acknm/ArsLXLmcpGMVUpQqQ/qZb9IRZP+Fyn4lQGqqGln4nGEKpjLYEJzlQf/W3yE/l0AQkoprPOY%0A65Slom/5cmhRC68sN/Yiyan/z7nUiYuum08ECt57+r6/NvHee7quk82pSEzp4XAgxvBVOllmnucr%0A3blcPX0kmjNHkfuUGmuXYoQoG7drmqprF8mZqhu6czI1FKnYJVnAYky6bube22tcp/f+6mmjtSUl%0AcVoflwmUYru9YXNzgzaGeVlYq3k0dYG0Xcf25oZcck3luhXzWSMO/5vNBu8cu90L03lm6DaCpi6R%0A8/lMVoXWN2ivWOaJmDJ3dy1v3z8ybFtCWkXa0TlSieJLkyOoTAgrw3Zgc7PhcDzVA9FinWeaXnh5%0A2TNOiyDs9w9strfEnEFZUn4izCvGGaxz5FwYx4mnpyf6zUDO5VrMGG1QVtbGGqTg0VrTtC1pXShB%0Aom4vci2t5WCiqKuZt9REryaMqt7z68HJZQInr/LV+qwID5cYwBiFQn/VQl/oelmQ7mVdKFqjc2Wz%0AKVMf/lw3nYv3VaUTrivzLGbmrnHVmJiqhU84ct2Iy/V9qmogKb+MOP47R2s96m1h/P0BlQrrNDG0%0ALUPX8Xj3QNe2zPMZyHU6BesyE6N4/2hdGM8iIzmNZ3Jeub/f0vSW3f7A/rDncNwx+4BvGpq+RXvH%0AmiKmJLrthrs3D/jOczwexQ9gGHj/O0cKgfM8cRsDN9sNy04a2s5aXPUJK1lMM5UWf6txWsQ41nW0%0AfcMNAhSs88hsHbkYrHEkpdCmw2iFMXKdbNHYjBgL6kwscAoB7zv6h284LoHSdmzfvMH5Ey8fP3M4%0Av9DsnvC7FwZvSClWr66ReW7rgNZgTcS7jrVoUtZk24hhthHPEW0Lqm3R/QbdZMrpyHI8UmIAJ8X1%0AEjW7ec/xIJ4jHz5/ZD/tME6xHQZsa7ENtJ1C6cj+yxe6YYMFVJRD3xiHdw0WTY6ZKYwQIjkWKdRj%0AqoxLIMM8LuSiBNjZHbDjRNM1KCspjyjNuE5SJMVMTGIS71pH3/RVYnJiXVZOx4mht9xs7ths7sQn%0AK0EpisZ3nMaZXz98oHUdYYkcDkemacZvZHprnKZrGyme00Iuhc22uTamrlh049hsetZ15nTc0zRW%0AKPwlECMUEm314soxsSwLbTcwNA7dGvympTSFKS3kU+HwcuDv+WeIipdPktK12WzY9lsiK/vjs9zv%0AseW0P3COf8bWlIqmbbHWMs0z4zKijef+ZsP7P/6Op4+/8t//+Z/5/PLE/nxkiitrTDTnI023Ydhs%0AaX3L7mnH55dPfPnyTGJlXmb6TU+/3dJHhSZwPAV++e03/ut/+b/4j//xP/Dht5/56ae/YnThbvvA%0A24e3PG4f+P7+W+J55enLF4be8+OP3+OtEbmqhq5v6Lc9yzzTDC3H+YxpHZFMf7NBl4QXp1H80uB6%0A2YedFy+zrAvZFLIuaG/IKbA7HFnWlXdW8+AewWhO08h0HskxoJHzMqwFcgX3nCXnwKZrGRrLcwmE%0AecY34okmz37mw4ffmKYFhQNtyTqTlKHYBttv8L7FaivNBFqSttaVZQ2cU6bEgDcWazR4j06GlGRA%0AE1JB2cJ0DoxzIE6JxvTMc+GXv3xiOiz4viGmBecN37x7g3rzgDaKNEnCjG8b+q7DaM08iSlrThKh%0AnVKQRK2cOJ8O5BQoZcO6LizTxDiNhBAoccWpwjRmSuPxTiQc87wI67cPtL4lpwLI3qa1sCISMn3O%0AKdYC2EjhWBKqspjj/83cm+xYtmVrWt+sVrkLq9zPieJEBMrMCwj6PAOINm3egnwEukhI9BCix0Pw%0ACvRSmYKbNyJvRpzj7lbtclWzojHm2uZxRealec1lcncrtm3ba645x/jHXwRfpq3Fq6KwqD8CFOQc%0ANIWxo5IwvbquZ/XSc0GSdCorcvBSh0rohVbFa0IBDqPXYAXKgETdpp0K8djLyIGm0VR1Q9/15Laj%0AbR2dinRWAJe6rmnbjraNhGWmVTNt09HUzU3+r7Lm6eGJ/e6OpmtRWLou0G47lFUkA7WpaIwVk+qm%0AxmpF6jq0ddL01xW9M9RJim9ci6srYWcgPn85UzwZBcze9S2V2vN+ieX8XfVYH7+70gqykuuTJGpb%0AKVuGmmswishG5LVPpY0pjJzCSHHGMKdI8AvGOakvy5+staRdyo8S8/MUiQhwQGGJpDXOqAxSM5EU%0AhHWmEf8ajTBNjNbkJDnNWaZLUgmtDOxSa9/SNLPUQyhJfTP7O/Zthc6LvEePoqRYBl8GcYb7T0/s%0A1lq/MESMsZATOlv2+x2NNWybGuc09WaHdpqoJOykbRxPD3uWJVG3DU0vyXBhHlA6iDmx6mibDuNa%0AqmaPNhuUcmSfyDnc5C5S5xevHeQaOy2shZXFo00JC9EajFzjvPZxJTZcc/PX/q7Jy7drqbUuYCM3%0AOWZK8rXCCinXVFHWy9p/5PK4ipTWZjHfPr/6gClVZD2om4/Nrddaa9q1OSzXTGuLVhBNEr+SMhj1%0AXoJIlmXBmOomuTJKiyF8lmY7LNILGaVpXE2dIk4JQykVv9OMSOZclTApo50ToLEAiquM0WlNbS2t%0ATpg8U1cWWyku/kwm89Pvf8P2dz8ya82r+pm4zFyHM6nui91GTVZiC5HCQuUUXVeTsmeaF5rW0nX3%0AGNuw+MQwzixTYDyfmVTAGkXlasjSfxAjfbtwPJ84Xs5My4JBhr7vxzNfnl94fjuyLPDwuKfpt8R1%0AG8iq7KGlaVhB4HWtrRtpTkgKVhH5FEkfWuGqirrtMNYxTAtv4xt/eX9h0mcm1fGb/SO7zRNtdYdT%0ADTY3dLXkX1VcmM+J4+uFfDoQH3f4oWYarugM26ajNhXn68L1MrDMHVWbxYS5mNEnIKRMQAz3QxRZ%0Aq9JZQG1NMV4WUGI1X5aApQ9AKGZFlHw4QhRfWZsDRoOzsgbJikQgoiWjTGmsq3BWBj2uanC11KZJ%0AZYiJrCIhCJidTEL7QB5FtnodRubZFw9n8RGy1rHpeva7HdtNhza6qBcE5EqLlz2yqHJ8TJi1789l%0Av1OFpZPLO6tfz3egi9HkSlRHzsk9RQFjFVq8gnLxP0Z/3JcFIL0ZyANLzIT0Dx7/BgZRns/qeYuY%0A6996VfWdZ9x//O2fDCDkrKRCfXj+iFmbJKQWCm7KgigXrd46KZF3oa+KC7uYO6+mzKs30eqls0Y1%0AxhgZhoEYw43ZITIi+by8hgVMsBpFwMdUjL4+/GcEiQdlgkxYCkAl8YWrP01JpigLwhiLczJBWN/q%0AuqYpaWvra6GUoP3LMrHMC3XbFLO3hpQS4zAKOyZ/MFbquqbvukJp9mw2G/b7PUpxi5Vsmobl68xw%0AGahdy3AduJ4lkShluRmMVsQkxcTu7o6nT0/UtWMJE0ZlKpRoQIO/pWMsceHz/kc2d1vin3/G+8A4%0ATgxXz8vrG4fTiZAyfdfTb/e4usVfB2LMtE1HZR1N0+IqMaJb5pnX11fxNqmr2+u1TjKbprlNQteC%0ALKVcGl4xwc0p3wrXlMWHSW6Y9bFM+by+6VbXtDmlzQ3l/t7wO95ofSvzJxag8uPwXanJ3nth+zhb%0A1l/EWim8pBj5mBrcHiumIr0Q/5IVtMqFfrpO5YwqN0l5Mqvvv+zBCqsNbWVx94bhh1/jZ48frrRV%0ARV1VdK4SGqcCP09C4c3iKQEQg+ft9crlcsUHj3bi03P38Mi8TDhnUTly9FcGp6nahrptUdayxIDL%0Aka5p6fqeTOb9cCDEwE+//x1d0/L87SvPX79yOB6pq4qUIm3d0BmJkow+MFyvjMPAaMWs/O39wDwH%0A9vt7mmaDtdK0TtMgG6t2BKUJi2fRMsHTJkiaRDHyXpLov5VWnL6d0daw2fZcfCRoQ7PbUjvLPF5R%0AS+Byesd8+4Vda5mXKy/fvjGOZ7pOpuU6G9qmZ7d9wGlXpBiJtpFiJuVMSAltEzhDNDW5hjxnQp4I%0AWgpDz8iUNH9+fuXr819wVeLTr3/F0+c7qt4S4sjCwv6uR7maX06SwFS7CvfwwK7fCggTEo1tqF3N%0A28trMV3OTONEipGqquibFhDvg5hgCZ5xnkBr+k1Pt+3RVg5ktcykFKjriq7v6bqGrmupqopxHLDK%0AYpTC6UqigKMmBE8E2n5L03X024nn1zcul4FhmhguI5dhxMeELh5nlXZMTc04TuQUsNZIVLsRiYHK%0AclZst5uSOLFQOTGFFQZUJkaP0g3WajE4jQuV7gghMBxO2ODoHjdsNzuwmtP5ynAemK+ey/FKnD2t%0AbSAUn4eQ0TFj0RAj4/VM22S2XcfD/Q7rGs6XK9frGU1EqcRm25P9A13fEZLnPJyZ/ESje4ndjYGH%0AzR191zKMZ87HK+fzlZAn5mUW9tEcONcLfoGcDM7UdO1GmEHjwOl85te//oHf/Pa3PD080dmau/qO%0AHx4/8/npkdpqdtst1+HCuChcZbh/emAOE8eTyN++PD8z+YUQPbZv6XQmXk6SllNpghV56uhnhuHK%0AaTwz+JlWJUIOXKYrr8cDMWU+q880fUfWiss08nB/R1PVfPmiOL2/8e3LG9Mw0tcVnx8f2HaSaCIS%0A5y1ULdvNnqppaa1jv4+M00JKB6YxUrcSS73b7nl6eGK33WOUZhkmwjgLFRtNNIbFWLyxkBHptrEo%0A47AhoX1i8R6yQWPxS2AeZnKQlLo0zjy/HAjThHaalCO7/Yb7zQ69B5M1IpZKlwAAIABJREFUNmoq%0AK2DQtt+SyUzjCKGY6RsjsnGluE4Try8vOGsJyz1KaUm+CxmDRjuLip55HvF+JOdAKCynZZzpqgal%0AM2kJEu5rjTAcVE3KAnClIhXLWIwSXztdqOnGgHPmRudfa5t1ALHWJOs5uLIhNv1WzqgkQwqSsK3E%0ATFZkATEK+9UogzLSwK5JV7fzLwVyqa3ksblJKAC0sex3e/Yms7eZOntMXHDGSIKhqxiXwDReafTC%0Apt/Qdb1gGyFhtGW/vwdlZJ9Do62wR6pGvMSSgr7taKoO3fU4p8l1CexQ4IzFNo28WNmQbYOqOnmt%0AciYVFhUKjLW0fc/d0xN1WzH9u+MtKl6txXdhBcGHmejaDOhVXoAmKVVAPWnAg58LYLMOQkostpaG%0Ax4cowzAtRu56NaXNqnQmqSRyKWpjcNagnMXqLCN8jXiQkNFZ5GKajFHFAUOJlMUg1y16TwoRvfoc%0AFoBvlTGtDYqwhK0ka4VA8B6VImpN4goBrROEyDKOhJQxlUNZJ8PfrHBNhXOGGBeW65V5uHK9XtAp%0AYG1N07ao2pGj5/D8Cz56mmpDwhC8gJlV32HaDhVguJyZ/UyM4p1StwrtepyOKCVAIEkV64fCzNCS%0A+mWsDMOcEUDQGSu9iCnhLopbEhxrH0JCqVRkNB/14QqFZlaAR92ka6tftCqNndYZpT7S/W4Pwl9P%0A+Nf7a61HtdY3f5H18zevGj6uXSkPb1+X+QD45OO6AF/mtnZvgFH5GdpKCERWmpiFZeOXhRRCUWoI%0AGpJiYPECYiadmYqZboaSmiXJv6t3T4xR9umcCkKWUFlsOzSZlCN1U/PT73/L57/5T/h2PXE9v3LN%0AV6ZpxCiH1raAOQo/L8IOr1u63nG5LszzQAgdzlmarsXMkjyakoBsiUzbNmz7lhxmop9QxmCrmogQ%0AFXzMXMeB08nz93/5ws9f3zidPFpVzAl85Das/pgefwyaP66hllh2XQKQyj6g1A0eEIDQCjAxLhPX%0AceLt+s75fMZXM3aw7HaPfHr6DefzxNvbG13V4ayhcxtYLPMpMp1mNkbRVganwatMV9dSq8bEcL0y%0ATwsptSjKetKGjCakzOIDc44ElAQNZY9SGW1kHWCE5RIF4RZAqAAaubgvq5Qlaj1GYc0pMGnBWQXa%0A3l6dqAypDPyNdriqxdlaPHWrCmUdSQkLaQmyJ+YQMUnL+buIUmIaBs6XK+Mke4AxBts2bF3Ffn/H%0Aw909217CO5YUCQS5U0IsRC05+0JZt+IVvN430l+J2q+oiFi3gkJU0RCLnUIUZfbHkICVMSrStFWe%0AeztDCqyRsgClLmb8jeSnPu5hJc9jxZ0zuRhRf+w/qA+78n8MF/onAQiRP+Iy8/prrU76iIZW4pyV%0A+GB81zzn2/fK5hVCvCWRSWqZ53Q6A4l5nm5gjzEf0p6ck9CkjbmBQgIkcENyVUHmg49C084Kqyuy%0AFsmQOHyLsV4IiawCafHieZQk4nWVOa1mcdJ0mxsIsIIc6/PSRbesgylfb2nbVhKElGIYBs6XsyRc%0Ale9bKaQhRp7u72m7lpvmMEZ8CEzzhLOOytZUzmPQnA8Xvn37xul0JifwPt70iH3X8PhwT7/pCHFg%0Ami/U2bF48FEo1ZlMSCJpq9qKputIKKbF83Y4cHg/8/YmUoyu29F2O1JWXK5XjscTp/NVwB1Vo7TG%0AlQl/RmR+Ytjd45xMKmOM1HVN3dQiJyoH5LKIwXFnJQUjBPF+WotcrXShqxcT6SyHnWhbtUzEsiTL%0AmKLxj6H4Ra2SsELxjpRDW303Ef1u818Lg1QKoqzFt2E1Dy+jgRvIJVLHWKjFH2bVsQCJxshz1xqS%0ArDhBrLNEUq4sCkqhn5OYnymlqVxN13Z0bc8UE5UrErVlwVSKqmnw8yLyvKpi0/fEGDm8H/j2/I0Y%0AE59/+IGHp0ciibbvMKNmX3TCxzRziSc5FJLQsJVStG3LdrNFK8X76Z1lWdhvtzzdP2CM4f3tlRgC%0Ap+MRW8wO276h6/qbVDIHYSxkbfAxcR1Hvn175eXtyK9/9VvaZi/pS5cZ666ATPgSlvfrz2gsrTW4%0ArNAho4sXU0Ye83C9kHLm6fMTm67FZ5Gs9Nby8HBPuJ45DSf8lz9z1xlmP/L157/n5fUrzlX0bYfK%0AButadtsHiDK5rmvH/eOOvnN4f8aHUVKR9J6q3bJpW1QMLN4zDgvRjxzfn/ny8594fnslG83u4Y7f%0A/uEzP/7uE67VXMcD75d3Egs+zcQQuJyvOOe4292x3+04nwcO1yM5K9qupd9uC1AtEbkpCQ240YBT%0AzFdP8LJ/rV4hi/fYRYwj0wpaR3Cu5vOnH9jtNszzzPl04nI6M08T1hpqF6iM4vB25PX9jaqt+en3%0APXcPG6IyaH0FBASKZJq2pW967u7uuLvbs2k6Kq3FIHu+EFJE50xVfLTW8zBG0d7HLPJJZSxV3QAU%0ANqCAucbIBGaeJoZ54jieUGfNPt6xfdoL86KFKS2EFAr4o/DXmdPzgWQCKsK22dJXHZ2r6duNyIFQ%0AaB+wJrNtamotJqKWDDGw6zt++PTEz5seraGqHLt2Q9PWxBRuCSxKGbSxWFuhEbC86T/AupQtOWn+%0A/Jef+Vf/+t9QO8vheKaqan7925/4Z//8b/jh6UeUUrzOrxyvR1SCFAMvL88kJezN+8cdrrYsyYNV%0AXOaB4AOH6wk0GFthU0CrQF2SMnVQzMPC6XLmeDrxfj6AMuzu72jajilFNg8bjNLsHx9oOgGE/OKZ%0Ax4m0eHRSTNeJL3955v1l5H7v6KqGx/0jKQs40jRburqiqyr8nInzAqbm4fFXWNPzfjiikMlt1/W0%0Aux226cgxE01kwDMPE6YMYpbFE5WSaOumBm2IYcFZQ6MjIYFVmspVpCgeGCkEbFVz1/VYFMMyMl1G%0ArDNsbMO+6mm1yIhNBKOELeNsRUqhDHoE2GwKcwwyw/XC68uLNPJKs+k3kBWVazDGUtlEDgPny4V5%0AGiBGQlPLvpdXxoZiKUwVo+Q8c1WD0Q1kjY9Sxy44sraFNbAOzvL3c4rbXrDWUN8Pw9ZUU6UNRn0M%0A6cptJzySEn8co0izckqF9SUMZ6dNqUMiMQSu88jkfUnRrIvs+6M9Uhmcq6i6DRubsXEiT1AZRdu0%0AVFVDiFcuPnJJC5FBfCViZp5mnLFst3s0hrf3d3755WfarqPve7q+g2wYx5HDcqKbPZvJEyqDrzLN%0AuZLmNSdM41CuwmtHrnrsxuD6BtRas+lyn1p0XVNvenTXkK0hF2lOZgV9FAGKh1Tha2hNzomY4o1R%0ApbVIFEIMLPPMNE0lyVNYXOKPKg17ZeTcIiXx8tEalQyEEppS0mjC4kney/64zOAlHjtnXWRf3JhL%0AZJC2r4BKWWKmSRCXIs2N6baGVvDwAwwqgJBzcj57YZmfTwfCeMbGmarM+yuT0QSu48gShBG0xChr%0Aw1X88OMPuPt7xuHK85cvvD8/M16OtM5i0pMwN1TGXy98+flPHMcjm+4OV/XkLEl/rXNok7ie3/n6%0Ay8+cx6sMgq2j7e+5u8vc7y1VW4ORmHqf1iQkBUZ8UnS2uO8AIbJQsNZfeQWDJNRDwkFUjvK1Sn38%0AvQIzfIAwqchk1pqUnBFnMHk8cmI1qF1BVWEErSBr/rgn/8HPyMWXZE0sFrBLAMibT0n5JdbaVWpU%0A6TZjFqBGmyIP0kEYx3Uq6196FMVHAx9CkDUXJT0tjhNqmYnzhIoi9Uo6syBmtz4rlqgIuRj1xsK8%0AC4GkxcNlTpExjDQ2MJqZnK94PdN3O9pNS9U4et3wuX3ikjX41fPTkRbFNMwMw0zwI9ttTdu1LH5A%0AjYCKoNYBsqTdBR+pqwZtYLu74+FuwzJeuJwy1ta4qiZlqNuOppt5P77y9eWNX76+8X7yxAjGKk7D%0AQjcudBXfsTI+tAYreLA2sXn9bLmnUioyLC31fsYT8oxSBldVPGzu2f3mjqflkXM8kVuPcxVff3nm%0Ab//2Fb+MbNueP/z0Bwa98PKXN8Ilsa16fv+457e/+kzX1lytYqwqpnHhdDhyOZ/Ruaay4gOmjQNj%0AxAcnZeYQGRP4nNEqYEr/4bA3IDWjCeV3ixmy1jflCoVxlABVWGWGBGHCRk3Sjqg8JM0SIhGDqWoq%0A1+KqBm0cSjmSFk+eOYpNgwQgeTSWWkl9u6QES2AYBobrwDyOt5CkpmnYNB2bzZau76jbhqzl/spJ%0AAD+r3e3a5JxRKWLSCvisWdFI0liJoc/5Qxa2HrVJQSDdYuFB3ZRDFLBJ9iYZft/SPMvnRB5aCAA3%0AVt667arb49zAoJWtqPh4/uvBva7EfwQR+qcBCCGMmu9d9YVWtU4kVuO6+NfftV6AAv7E75rn9YVd%0Alhnvl0JJlEuaciposmaNfVeKv4p5nyePj+LlIqi9vOqrJCilJBp8bUhWpGC3i7nGb5fnZTEfkfTf%0AAUKrf9BaSK6AFHwUc+u/tdJ0m57t3Q5lNMM0cjgduV6vQsOsK5GExchluHI4HfnNT7/l848/8Pry%0AynW4ihQtZzEu9oK2q6zRGF7f3vj69Zl58lhTkaIcLG3d8OnzZx4fHlEKzsOVxV9J2hEuI3mRWNPo%0AE0uYGacZH5IcJsbgl8j1eOTrl2dyNvSbHXW7Rbua6zBxuQ6M40yIWfS75QZfzbXFUG1l58h18N5z%0APp/lJowSQ7mCgOshuN4woZgIG2NBSwyxtU4i+4IwztZC2Goj1MHC/DLGYI0mRcWarPGR4KGI8YMm%0A/pH68EHxVWqdiArQQyza7lTMbtE3uSMqYawAgYv3Bfyx4g0UQrkvXEmLMGJynsSPqNgVolSRkZWJ%0Am9GrKdo6BZLczRgjXlAj8hxYshb/pGJXn2NiGQUcOrwdGC4D292eT0+fefz0xOF8LFKgjLMNbdvT%0ANT1uHLgUGYR1jto5Hvf3PDw+cr6c8cPEw3bP4+MDfln4+es3nr98JflAmGaex4m2aemqPQ5TQCuH%0AcSId2Gx3+JiJSfH6euJwOHF3N6PUxDDMTMOCwgIGoxQhW769G3LM1BpcUtiUIZR1ozTJWpLRXOaJ%0A9+vAf/Gf/w22bnh7eSEYzWPb4P3MeZ5gvjKf3wlphjCSl4EQZoJC/AN85OQz0xiYppmmrSEvxH3D%0AOB04nd4IYSabHff3P/LjD59oKss4nDm9v3E6vPH68oVvX/49D489v/ndHzA1UDuuy0zlFBOR43zh%0A7//yR06nAVLLOC1oLQbim7ZnmDyH44WYEm3dUdeNJG6UCc20THidiBa0q2C05OiFTWYkpUdZMXr3%0AXu4vYyyhJDw6V0PSHN9OfPv2hTAtZRfPLENk2Wuu15GX9yPaWazrycqxJImcf307UNe1GFC3Gyrt%0AuNts2W+3fLp/ZN9txOhzOvP+diSGiDOepm0gK5ZlYRwDTb1lv/MEC1o7un4PKRdzfDHqzWi0qRiH%0AgXkWk9hl8MxfJ94vB6qupbY1le2E5ZQNGs18WXgZn7GNot4Y+q6nxqEGT9MkTIz4w4GvL+9kZajb%0Alu1uK/HgtSaOE3EZ8NNImEaMgqZrqZ0jhoUxnLle9jdD4q7bcBcewHgePz3Q7zdchonj4VqYQVv8%0AkvjjH/8Oaw2XYaDf9Ozv9+x3dzxun/DTxL/5t/+Kf/f3f+R0PHF4P3AZj5haS7F6fYdiVikSMPHy%0Aen5/L8aGmq2zPG1rSQWxmlw5os6MYWQIE0HDZtPy6Vef2O3vePjhE59+/IHgPV23IWSZrumq4tvP%0Az4TZo7Wi0jV4y/kNlvNCX71S6Yqu6tEp0rY1tWm4xsRwOhMWT9d2VK6irnf88KmTIAbvOZ4H3g5X%0ArK0wtgLE++50OKB8JIUovjw5se1qdF3RGEUICqzGZDCLsHStVoxLIM4eFSKZhe3+nrtNz59/+Quz%0ATxJs0NQ0WuGvA8P1yulyJDopbJfFS9NTzpP1HMg5M88L4zgxjTPOOWnA9XfGrkmMl5veloSTItFJ%0Amcq54hGQWcapxMon2d9Mg7OarmvRuiEkSftZqCS157sp4vf1htRa+TbAkHOlhF0YqX2MFQ+fGPLt%0AewQgUuLPUmTQOUdSXcskvwwkXGHa5pQk/SavQRpZ0vS6Roy11x9MIMfAPE9c3l5YVEQvA0wjbV1B%0AMrhq4fn1lV++/oKPV7q2YdNvZHA1BypTsd1cyDHx+vLCv/23f2Kz7dHG4b1IFN4P7wzzQNc3PD09%0AQV/hXaKuXfGQieimAlsRXYXu92w/wUO7/6vGOfMh6Z6HK3UKxGUmKRmCSMFmsNqhcLemQSPMmpsx%0As1ICcJfUnxSDeBGuyF5WKG24zXazeNy0xkBhGKl1AKgNKUnSU1KRyiiMzlIj+AWWGaysL22E7Y62%0A8jxdmYYbLUBElMErxuCCQuco64OVtVAABfUdoKD/quMgxsg8TwznE8wDtY7UCkIl13sYh9tAYPGR%0AcRHm+zLvicGzjCPH4xvPz1/Eu6qpuTQN+22PDpHz4Y3z4YXreCIvkbbzONuStGEZL+gjHF5eOB3f%0A8TEQyWhXo62kh/oQsFnYeSGJ16gv94MEF2jxHqscxsiQMK0UMQ3oLN4cOd0Sg2JK6JzQZeq/Mrhu%0A76UuFE/UiK0qKuduA9zCGbgNBEW1uzLI8wcQlb8DaL9r7nIW770I39XB8hoLEKlL+qCGrG8g0foM%0AZYAuzOJCzikDbvkbBDDWpgzoVyAwI8bBIaCKb5FfPNZ78IEcPDkHooZFl/snK4Ikn9woC+lGiUgk%0AH1nCwjhf2Laa8bowzu/YnRhxD9cT4dsvsGn59W9+xLsdwzGic81wnvETnI/iTRj8hPdR9ti2pplF%0Afi51diBGVZpuAcEqZ2mbnrrq8MtMyjL0HueZnKCuNmx2d7jXkZjfGebAdZZlURnFkmCJkSZJmMU/%0AZAUVlEGafcSs2a59fQGB1/7VGEtIMz5CW7d8+vGBn/7mn/H4hx+5xIE/ffk7/v3zH3l+fuH/+bt/%0ADXni97/7Lbtf7XjYPPHy8wtf//wNFQyf75/43a8cj9sNxipMbjA5Mp4HGejNE85tUK6RgXkBc0JZ%0AQ1FBUhKlrpGhQsqRkKIAPtaQjfTWKZdgG2tQBXSWOeOHtFQliU3PwWOyIo4js08CCE2RFMRfy2lL%0A1o6k1lAesY2Zl4CPnlA8fCwiYYyACpKaPU4T4zSJV19Zn0prlNXF0FuCObJKBBI+F5VHNqjCDLqB%0AquVeFG3GercK5rACQSl9N2hW6pZCqCmEknIWr1gChQBTbIcE/C/bvbq9F2LKjdlXVlT++P/a634P%0ABiXWYQ83wEh9NxT6D739EwGEuL2gII3F98j32tjHGG+gyUf85WoynT+mM8bIRs4q0/qQAOWcST5K%0AEVAeB9aJ8wdg87EZR5lGoYpr+XJr0FdAamXymGLk+A95Wfm7cdhqTh1L8WCKx1BduVvE/HffeKOV%0AaaPptj3bzfYmdRuG0nyX75OENM+8zHQXSSnb7XYcDge898WoGi6XK+P1ilGGutJcLhPv7+9czlcB%0AYmxFyMJQ2t/d8fnzD7Rdx+RPDOOVmEfU5Jl8wtBQ6y1ZgY+BJXgOxyPX4SoMnRSY5oWIeBJstg9o%0AWzNOnuswMs0L2jq23QaDZx6uUsQgm6K1Bm3Sje2jtURGpld5Hf3iy+YuUZlt192MDyHjl0iMGYmn%0Alw1JF5ZZLiCTKVM/MfQT9pcAQpIKA8vtWt8mZOqvC//vvRhu62IFdW7r4XsAMxXPIpn6ouTnrZHz%0Aq6yQkhyVyZgkgJ9Osslkipk14kug9CoFEC123dTS/BiDLgUlSvwzligG1Y2pCEFxOU/UzlK5huAD%0Ar8d30RT7wLa/49PjZzb9DqMdcRG6JsngjKaygabuaGPD+XQWI9QlYBM4bWhczcCVMHsSGZMVYVqY%0ALgMqRCptOJ+unIcBdf/A2GhII1XbiAGhdVjr6LqekDJ10+CqiqaFqm5wVY2eIlpHrHZUri0eMi2b%0A3Z7kMzoEXErYJBKgmMSLJFUVqq75y7evGNtwf/8ZpxJf/vgnjvPAffVI5TR9pcEElusbqMy21qR9%0Aj1IydbCuQVFBcpisUDnQVIauttxtWmoXSOHKMCxUDjqzkMYD10vk9eWZl+dvXM4HvB+pG8Pj0wOP%0An56Y85VxHnj9yzNzHpnyyPH6xs/fnrmcE71bsLZCpczXl2ee1RvaVoBhWRaOw5W27USG6SqwQrb0%0AOhEraSh3Fk7fDqRZIjrXPSrkgIoajBxcYuoP8zAxXyfeXg/4KUq6WlUzTiPjdeLNH6m7lsf7J6Zl%0A4XoZORzOuEbiTLW2rC0GSppJ7xeJMu96rNX0rRipKwzLvLComZAgFbPIeUo83k9cLwveX7lcZvGG%0A8QvXYUKhaNsGax3zPBWPuUwOkWkeWOaAmWq6uadrNniXmIeJHBImafwSGMNMEw19v6VSFn+Z+HY+%0AY59f2GzvsbbmOs6Mi6fpNuRffabTn7C2xV+vvL184c9//BPv355pjOFue4/yhjBJ6mCMiXGY0BXi%0AR1Q3JGWpqgbnGlKaOF+uVC5zt3sk58jheMJohatqNts9Rsv+4pTm/Xjk7/727/j69ReULddLQdvU%0A9LuOdtMwx0XuQacYh0TUMPhJ/Gm0xZmET4YcJjSOoJJUrJXFNo6N3dL3GxYiunZ8vr/j4fMTl8uF%0A0/HM+/lE3bbc7fYEV+OSpe97XLYcHi+8fhmZhsD765nGWlo34JcZoxT3d3fUruJ6OuOXhe1G1lVd%0AGR4fxAg2hIXD8cLhdCKhqKoGra2Yn84LxERYJvwwonNmiR3GViVSVpOjhBQsfqbW4ucWQ8AZ2HUN%0ASlc0pXlujcVXlm1Ts2saaq3IfmG5nlmuF9j2N/m4bP26BGAEyNNNnr7MC87WbDc9u+2ertmwLIsM%0AQ4YrOTo2/Y77/QONdYzDIGmEdYXOihQC74cDYrPicDYBFVU9k3PEVSKrzFkxZ0fI+tasKj6MKXMZ%0AvJFL4fhxZKFUSTwyDuPk3gxzIoTCnjESja3RwqTTCE0CJ+dXqYOM1tjS5IKUPUlnwiKeLHUjrKiP%0AgkgAoWXxHA8HprBglgETFmIvjFa7eM7HI8f3A7OamINn8hGNwmDJTpNOZzGXHiZiyviQGMeJ8+nC%0A7GeeX545X8902xZipr3bQKvJlQRNRCJ6mcjGEasah6Pb+xJcshqCiox7mCauxwMqLDRaMY8j3ab9%0AALm0AWUxiLeVcmI3oEmkdZqbV4L/yhqRn2OMMKtYFjKFyRyCSDEK403iwpMYoKqVwZzQKZca1eOM%0ApnEOcpR6KgQwlqyN+MVpMVDNfDCGUozE4G9JX+P1xFDSFj/YZtxq0u8XkNgwSL3Tdh1h3mLCQrYK%0AR8CRqNwKSDpMjGAtvbbsUbjK0bYSnGGshJhUtaPpGmEIlaSolDyLnyB5agtdY9j2NV27o+l3NI3F%0ApIBVmd1mg6ksSSm0ranbPZvNHXXTfid7/Ai0yYWFaqxIuVzlpAYniVSzAEJKSklUpqSrleWcV+5A%0AubnyCnis72JjYIyicoaqkusrKgXxJ1mtJWJJU1ZZkVQujK7v+gkQtntJhpNL8mE3cGOiaI1SJTq7%0AMITSGgv+HUsvFrZCKAwyHxJqXhjGmWGciTHStR/x8CuYcxuUFzBIcACNjQZzS5PSxNLaZJXRCUmx%0AVVpulSQ1tdG6sCXAAJW1VJXBiFCpDIjh9f2VxMRT/WvumnusSyifULkhTBqVr2WIawTcyIgXUBbv%0Awxg9l8uFlB05VeSk8EviMl3YFCm8IjJeLozTTE5RTKMbBWoha02/3dHvzij7zDQLQ2irFMpUKFPd%0A2HfyGv+DfpACJqZEKtdEeonvWF9FleJcxtQRzIJykW5X8flXn7jXnuP8yt9/E0A3+sDL8zdqbamz%0A4/2Hd7795Rvj8cpPP/yWRk/Ml/+bt+eEq7QAr/NC8DNGa/qmR9uOoKvi0yrnWgSyMeiqEsk8oOJC%0AXIoSgFT8spWAJTfykyr9lDDglBL22vouid2l9w6RmGbmJZCixs8ZkiFERcZRI8EAIrEVwM2HSMyy%0A12rn0NkUaXOGEIhBwg18CBLBftur1kWfi3okgs4i7dJyr6eoxCO49GIxiQQuFfAnFAsSZUz5nb/r%0A675j4WktnmGZdVBU4sCUvjGExPDcyKCAD6wiFSBYhkOJqA3xJutcGVkKnQtDSKkbMykrYSd9z1a6%0AsYVuH/n/fvtHASGl1P8K/LfAt5zzf1k+9gD8H8AfgD8B/13O+V1J5/s/Af8NMAD/fc75//rHfsYH%0ASp1v//9gyHzEtsVCpQVZSzEWadlKv1PcHOtz/gBcmqYRn4ki7xquV3KK4olSojdXFsftZixVlDTj%0ACa00IYYbE+V7nx9jDMoabAF1JCKe7zbLDEmkRjFJkeUXiaisKoVzSpo6NMFLalOZxUEWjXzXChjk%0AKoe/emm64cZoWicCvkTmfZ8yorWmruvijyRx0cMwoIDgE9fzhcvlSor5FguoU6ZuLLudJLSlFJnn%0ABcrEIcRAJuKcTHFTyqXRgy9ff+Hbt28S/7oEgk+0bUfXb6hqMXKbp4UYM1Xd0nQ9bdNBGLAa9GRv%0A5nti/iypYiF4mqYGYPbiJVA39Y32H0KQRAbnZMpGLn5S6RbbuT5/0d1T1kgBf7RmhVmVAnUz6ZPN%0AjLSuzVIRUAYuaS2SPpDilDMWSQn5YL7BmgqyGsutINGayALc6MtrEoRGk5VsKiHG4meiyFkaa0hS%0AqKjb0wLEF0Fn0febnIVtYwowVkAzYytySHgvXgI6JsbSwKcoyTj73Z5NvyVlxbJEctIoZQl+ZPYL%0A4zCjkqKtqpKIEgnTzPlw5OXLV5wxBL+gU+J0OPKSM/vtloftntZY3l6eeZ9mwjQTxoVlnFBaDJHD%0A7Dmfr2Isq4R1drlcyVmx2+7ZbLZs2j2164n7TFN1dO2GTdvSdnuy/hV+jqRpxAaPjUko9jmTTAVN%0AQ3I1Vf9HlrBw//AJmxaccVwvV65dzedtx71WHJYrx5eDAH0ado08EEGQAAAgAElEQVQrFNOI1SKb%0AIIFuHBqZ2FZa0ThH7XpU3NDYhFUW5U+8//JNmBxvb5xOJ1KOdJuG+6d7ttuOrKTYXELkPEnM9TWc%0A8SzU+x3t3tCpjr7bQlYcjieGYcI2FV23xS+ew/nMMM8sKbLZbWm7BhtKL1dp6l2P27Ys14Xz8EbK%0AYsIcQkBZQ93WONvIfWMUVlvmaSYWY+r99o77/R6rDVZb4pyZfWJXb9juNsxhASsMmKptwMo1PJ1O%0AvL6/k32gqxxL1bAMF66nE41xHN7e8D5QVT1+ySxLYBrFmD8nhTENWtfMc+R0vDCOE37xTOPI5XIh%0Ap8hm09O2Eo9b16ZEKUsCgy0Rz00lpuDX44XlGlABVBTwFSxOGXSA5TKxpJHT+cCyzDw8PnF3/wml%0ARcK6+MTZaOocCEPPbteQF4/JmW3T0vQNj7vPLJfAUkXuto/U9Vb070R8DHifGOcLSUXaceD9eOJ0%0AOnN/16CMpe87yJq6cdzf7dhteza7PfcPDyxh5ng4Yo3j06fP9NuayK8Y/BlTKe6f9tw/3XEaL/zy%0A/IX304E4ZObgUVbjakfd9TQqMvkZwiKRwbKR0G436MoW4MBxOJ+o2q74ojmwhqgzcwikZaINHY1r%0A0RFqU6M3hp9+9RuWq+dyHtm0FXebe86nE3/++2eih6fHibvtluF6ZRonDu0oYJfJnH/YUrctMWeW%0AEMlo0NIqTNeB63WUQAZryNah6kSOgVAKKVWLZ5ofruThgtZJkkbJGJXYdDXWtWhjCaX4++lXP4IW%0Aiv3D4z0P93u0gY2F2ileQySFhMoSUZ1NIiwz0zQTnaWpG8ZpZBln2qpmv71j1++pqoYcIfkL5+OV%0AafR0TeKHzz/S1hXvCnKMAoYrzeV05XA+4H3EmpqmCcRkQTvAkrFsNhWubgCHTtxMWilnjNREubBT%0A1a3B/J7ZaqwwWo3RaCUx6MviSSlgjKF2TrioQZNMebwYb2NJYwxWK0wxm7XOUacIo8aniHOWuqpu%0AwzqQo0slReUq2qbDzaCSxxlF07S3gI2mbum6XgY6zhKiSJy62qKtZZw98zTh6oZf/+a3tK3IjnMC%0AvwSiF3+xHBLRi8+OUwqXxTfEao3RlqgVCwqdpHG9+fIg7ArxBAyMw8jbMkPw1Hah23aEZcFOIzEY%0AkolkLcB8iNKgqBzQOZAKa1lNMxjLFCLXWVgmXVPjl5nj+5sk6SgxPF2CRxlhWA3jyLx4GUAWc9sU%0A5bzxS+Dl9RV/uVB3jsvhnfE6EDJicopmieKFoYy9NUpKSW0Rg6dpHHVVcTwfef32lS4lrBObAjEu%0ALUyA7yr4lDLowmJqGvTdHX2tUb7HxgUVPVp5lJrp2o5ERjlXmDum1FqmDLIqdtstcZnZtg1xngiL%0AJwRJD3WVZde3KOvY7nZ03Yau31K1GzGbTYm73Zbd3RZljUigbI2pNlT1DmVbQNjSq41CjBGUxjgr%0AiZUIeJCKibgqTZZeJ/I6owpdYmXtrHKvGzik1pH9DTES0+SqoqmdeNzFSC6gaE4Rciy9S2EQqlxs%0AJ/6aDbSGmeTbvV3YSlF8TBWrmbv+oBdkXUDltUda7QrWXid/GErHRJ494yj7WUqZuqpkUBQCkFDZ%0AlB4l30J2tFIY53ApYHKFzRplIVvNTCaSGJZAHmcK1HoDtGQY7WiqilZndsrSuogj4po73MYyzxPz%0AKVJ1iqwzp/ORMR8xuaMug4F5luTPEBK1k0j58+lC3UIu1iGXyxlUTeXkTFvmwNvbgRS31E3DMCT8%0AfCH4WVKAr4MElcSBsChsVdH2W2xdkxjwMZOUxdWdmFp/14yvYOD3b7lQNv4hWHTbr0vITN2K91VI%0AA++Hr/z5zx2qU4Qavnz7C88vXzlPb7we3nl/HXjYntn8816CZGLmeroSry887SW1zS8DKShA0ho/%0APd5zf/eJ40XxftKcxgblHFmJf2xMCZSkZmddgnC8I8einEDdAIh1JYlAI3M7fhBLi1T2iZASkvsU%0AMGRUUdQoMkQj5slJgQ+gFyJCClBaVB4hJXyRcK1JfEQJk4o5EqJYc4Qy8Bc2o3B6Vp88bQVwW3ex%0A23Bfabmnwwd5Y2UKhfJ6rK+LZr33SzDQeukKoUXWdwG+VAn2yBqt5Dl9hGEpYe/cVLvfkQzSGjYU%0AKbs2WSvEX0uRbtSikohWdoT03e6wrsSPQcR/+O3/D0PofwP+Z+B//+5j/xL4P3PO/6NS6l+W//8P%0AwH8N/Ivy/l8B/0v5+z/6JhdDDKHJ3Px6VvZFivmmcV0/vn5fzuu///oXjoXF0zQN+92OrmtJOYmJ%0AdBCKcgwRZUXLa0uc5+oxZI3DWEsI/mPDLyg6Som5ohEAwTqLdU5M8gpStxrVpZSJ/sOkiuL6L+CW%0ATAHE1FcXSYb4Ga2eQMJUcVTO0XZtcWiXRrGuKzJgSyLZaqbddR0PDw845xiGAa01m82WnBPDcMWX%0AVC5yZij+EMu8lAmngFIocLamrhtygnGcCNHTtK24xecR5yxt19LaEiObBeH/+vUrv3z5WmQ8Eunb%0A1BuMNfgYGIaJaZ7QpmKz3dF0GzHAvo5yoBg5aGKIJCUxr0vwBZALaKOpEQPu+/s7hunK6Xj8SH3L%0AHxM4oeCWG2ll7pQpx8d+pW5mXuv+rNaPr2yi9VZTfHztehjDTbaY1glNWqdoHxu+6O5z2Sz/Gsw0%0A2oiZoTE4t5pdymvhqgqlhTGVE4QUcerDwT+X2//7QdWNwpgySWusFsmY/g7szFko97WpcXWN957D%0A25HL6QzkYt76iaZt5ByYE85q6qoj+YWXly98e/nGPM0sNpC6QJoX4jwz2DNf/MI0DeSY2O93dK7i%0ACrz88oVwHXl6eERXDYeYsMCmaUjLgtNb9psti/cM5wvj4hmGCVc1dJsdWlmMqdDG4VxN2/V0vdD0%0Am2JAVztH1+2o68/Mg2e5HDGLx6ZYPBcAV0PXk+qGu8OJ0/Vc6n8B/YbLlZNV/OHxnseHO9LzN94O%0AJ5RRbO92GFszzDPBJ0xKaF2AvdqhkyR6LeOAn2pclXFa4TQMh2fO7wdJXFsWNNBXGqUtbePYtBVd%0AV6FIjNNIMIl+t8HsHbVvmfKMrjVd1bBhQ2UbQky4tuF4usqeUDlc0+C6hnGaUUqxu9+z2fSM08R1%0AGsFpdGMxWuNq2UPmeeZ8uRBCoO97qt2Gtu2IMRGCF4ZYkHXfNx1Wa/zkOZzfOJ+OhAB1/wQB/Bxp%0A+579wx3NbsMUZtQ80fUdl+uZy+mEn0bY7aiKl9Pr16+YLCl3KSqsq3F1YvFXpnGGDH2/Ybd7oK57%0AUjYoLUl4yihimljmSEqRphEquMKKN1ajuLu7Y+v2LASR+hlD8LJPGLQ0ASFhtaV2ltoq8JHxNDHF%0AkWUc8ePA++IJ14nN9p6q69AZhvd3vi1XxlOL+vGR3b7nX/z+99QhM5xGKiW+IlZpMXWvO+brlevp%0ARMqLyJ7OZ07DkW67YVo8xhg2my1KmxJjntnvt/z4+ROu1ux3d/z200/kQYqX/+xf/Kdsdi2mUjij%0AmMLA6/jM/mHL9m7Dy/mV43jk2+EbUScmP2OaCmsd9abDpYXlcGJe5PysKgEa9nVFDBuMFs8A7yMh%0ARk6XizRy2tD1G2KCYRp5e3/n7tpiJ02K0DUdv/n8OyrdcjociSFjtOGaJ3I0pJCxuqGyG85h4nSc%0AuJxnyHIOHN6P7O5qur4jFYlet92jbcX74SRNhtZUXU9X1SJ1iYG2mODvdjv6toNloK2sAKemJibN%0A7IMYBbctKcHlOtDUNT/97if2d1tCWEg5st00uMpSGwl5+PL8DsqwaVu0MxglIQ7X65WqqnHGMVwH%0AxmHCOUdta6yqsNpKHDoGkuLt5UDtAj98+kzTCEC5zAv0EsM9u5l5njgcTlSuY7OBmAw+KuY5EaKm%0AqlrafoPDIgnR6sZoXQdewI2ZTKmV/goQMsIS0kokxNbUGKPxXj5eOycDVpUJSs6bbE2ZAJchCrmM%0AiT/gAlvqGVseXxVWQxl3orURX677B/ToYFDYHOm7nsrVsrbanv3dHTZXUkeMM8sS0NairGU+XVkm%0Az+5hx+7TjqZp2W57XJH9KDK7IL4RDw8P9HcttqUEO0S0M+i+JWrDjCa3PXVVs0rC18ZCwkDEbzAm%0AGeylOFMPA+Z45BoUM0dmKpJ15CxDOL9MmBxwVqNzEk/JEAmATzAlhZ5Gdk3HOIyM889i5OsckcQ4%0AzyhjaDcbZi8peqYY/cYQiEGGlMs88/b6hvMXWire31/JSibZpmpQ1gngib4x2nOpdcTfUDzRKmtE%0A2pZiYX4V+XlSt4HXmvaLEhlkVpIilHLGOktjNmhqVJhRywxpJFtLVZjK4s+BeCGVAavIGxxt3xKX%0ADX1T8zb+v6S9SZNs2Xbn9dvdab2LuF2+Tu+VCqmQqawYM+Mb1IwphmFWI74DUz5DzWACxqwYMMYY%0AMcMAA5W6ekh6L5t7b3TuftrdMVj7eEQ+CQmEp93Mmx4e4eGn2Xut//o3I0/Pj/SN43Q4Ujc1Hz++%0Ao2oUVbUHHFYrcgjM04KPmd3dEdM2xBSkMdMOZcqgtlgKoArzP0c2jYHWIq9VWRo1YgG7toQ0lMik%0AbmCK/D0WuZi6ASxvfSLVa99gHXUl9TxACp51mSVtcKsfUy5gon4Flt4+SvOXc8mjy9uAXBJABfDV%0AwvRQhpgR79UCDG3todSIcm0rJalHW6hKzmKYG1IqJuSSDhhL8lgmoLC345BSqbOzMJeU0lhtqIzG%0AVJpk5T6KWfzXcpqIKRIKm0+SqwRYr5uG1kCjPHF5obawPx5Y3crD8yNRtXz66Xu01jw9P3JZHzh0%0AH8EJWHq+XHk5X6W+cpG6jrRdT6sFjF78IiqKlEV2bFRhtihc1aCUZp4nlmVB5Q3MzTjtaGpNSpaE%0ARZuqJIBpqsrQ9v0t5OTm26a2Ze5tUy7H+LZmqo3Z/9rGb/NqH2ccwv6f/ZUvj98Tf6NIteLL18+M%0A88jXx688vzyjVKZuKn7205+IQXXImGwgKD58+MQvfnYgrzPJS6q2Vob2/iPu8InL54H//f/4lvQ1%0AEqsGbQyeco8rbhYgKmVUFA/VDVh8y4HK5Ju/vcrxxkSVujrdiB0+SMJfYxICySsM0lNbDDkadDEu%0AX5YAWmEdoA2JIucqBykqSEljfCyx75qcQjEwfzNcV/KbGi0pf7fhfCqAZpYuj2BJBfiMMd3Yc9y6%0ALG5G+ak0UjlnkjZln+DG7lMxv14GBWzaJvdbMJXKpvRtcqBuau6tR/3RdfRmGdieUBtm8uYC2xrB%0A25O3b/p7H/8gIJRz/p+UUr/6naf/JfAflb//V8D/iABC/xL4r7Mcvf9ZKXVSSv0k5/zdP/Aegn7p%0ANzKc7fmtadYS0ae0KZ9eYqh10eIDstGm8GrcqwS9rLuWuw/vWP3KuC5CD7MKjbkZMRnnyEnSyLQS%0AjbVBUppS8bDJZLQ1suBZcwMMXF0JIGRlgYxlcYyxTKZKA3UzfA6BFOOtUJJo781fJt0Mk52TtCKl%0AoG5qopfN+dAe8FMgEMsAQOhy3keMNdy/e0fTtkzTdJNDkUVqsU5TMR1UxJAYrzPDdcSHVbyAlJjk%0AKQO7+3t2947kFiKerEOJmLXYLNGtphiFVU1L5RqSdowrDHNmWhQxWoypMbZnWjJ+HYqmt6JpOtrK%0AofAEL5PpwXtiFqaWeD/JNG6Lpgwkur7l0J1odz3NrqeqGxJnKdCSTGy1kalJNrBmMWA01pJXyrkQ%0A+p0YPhrqusW6ipRmUlZEChqewGYFMZFWj8Ow+AgxCRBno7i/AzHFQrfWxLQSs8VYjTJZvDVChbaW%0AmAwp6zKxyeSsWZYVYwxd1xL8ivcLTW3IOWF0lCJFSaFttcXkEjWrFVbJQp0K+JUzt2SztqpuKTHi%0AieTkGo0JrUvRk6QxnKe5aIktfddxOhxpmxprjSzAXuIYnTPMXnTj5+cXnp9fCFVi2Xn8GjCuAusY%0AFs/4wwO4hn9SNbT7e+xlZB4mfnh85jKu4qmiHM3ujnWeGeeZp3GhNye6/QE1Tlw+f8/L9YXDeKbf%0Ad+z7mn1fMY2euK5Y42ibE1Y3aNVgdEuMinGsycqSMEQTWJVQzTUbEOwErY+eY21JUyZczjS1xWlB%0A+AcfGbPh/vSObyqHT4lxvEoqXt/gmkYAIVNR1S05aULIVLUmJ4ezgeH6SEgz4/XKOFx4fnxiHEZy%0AAms7mpIaqIwm68RCwgPdrqd1EZU1/anj8O6AV5GX8cowj6QAVahQyuBsQt+3GHfh6fzMdZlxdU13%0AOPD+50f63ZHj3Ym6qfn68JXffvsbprBwnSb6fc/9Nx8gJL778gNpzpi6or7rqU87qq4tm46mqiqU%0AgmWaGcPINAzMw8Q4DoRlwdqGndqRV01qM31/pDnu0dYyTxPn88T5cmEaAzo5WD1xlKI8L4k4ybR2%0AHkYyGrUT6YXTjqA8KGjril3nsCagWTkcKpoKnl8WUloIaZZpS47UtYDO5/ErpoLdcc+aAsMySgpO%0AFNcp5wTMTktiCFdiChhnZYK/rsx+EfNRhJVxuSzMyyNrUByVoW51iWUNoo1XCm0c/eE97z55xvGv%0Aebxe0cZidhUPyzNmGUsRP7P6iet4ZZ5XjDMsY2CcJirX0jUtbW1pGofRAaVmhukBGxXPL5bffvtr%0AdmuDwvDp40c+vf8Gqw0axWU+c71CeDFcZsPzU+b7P7/w+buBbr/jWO3JGobxQsiB0/2RdNJMXx+I%0AMVLZFooJf901VHWFUorVe9YQmK8vrH6lbTvu7+45NUfiY2IeZ0a9FtZIkkQZF8l1IjrP5CfSEoh2%0Apt1rxsGTTMLtDAd95DxdeXgcGEcgIibRKROjRVuNtonKtdy927H75iO7puLx4QvEuYA/Fes8oHKk%0APlS8/9m9yE5Gza5yLIv8vHGaCWlh9RHUhLaaroe6MdQd7I4tMVSczy+My0prDDE75jUToicH8LGj%0AUjUxB6Z5YpgGQgxUtQWd0RZi8sTkmdYr0yqsFVdrdoea86S5zIlhkWQnHw0Rh4+GrBpcFcn5gWkO%0AhY4qMqG4Btr7msOuRSVPWAZ0pamUJqkIRt8Yv+J/p2mampQkCUoGGZRiUxpIVV6vip9QpUBbK552%0AJXHTKCdy523KXYrQhBTWiXBjkWRElpSyAiVDD9RGn0fkVdaSlaSjOhXQJuFSFNlvMS+unKXvd8Rs%0AWf3KnCZwBt3XJKOZbWCxnrVOhBZWFxlYqMhkq7B9T6MPdP2OpuuI2pCtYb9rqWqLsRRpLARtSG2P%0AbaoCXiEAijKEKHWdUwoXovz81cO0oqaVrKSO0sbgQ74liKkUUSQBI1LA5ETMAV3MzZX3jJcX9Dpy%0AdIaqaYXZ6zROW7QR/w5nFXW7k5+ZxeRXEkkDzjo5r37l8uVCSIamP1A1khxk6gZTVWxkZ22cDEKV%0AKudKzmVlDXVd0zZ7VID54Xu8WcR3MwVcjNgkTEu0JmqNB3kPDKwT6+WFdR1QyoPy+HUg+FlCDu7v%0AwFjCNAkDI6fC0C41WxSZ2zoO+JcnhsdH/PMDj2Eh7w/C5utH2qrD1jBPMy/PEzE71qAIEeZlxTVN%0A8TuBkDW27tgdFfW+BRtBJfFKC6BC5tD2dHWDsF/E+DsbYQOJ/FIMmjcWeUaRI+SoUEkXqdcbfx0U%0AWomf162RMw6lrUheUmJZwpsgnAKulPtqMxTZwnNuP7fcEyFHdFFN5NIkx1xYJ1lSB41zct0GYerf%0AEo62Zj/zo3tRmXhLxXPGUFcVixP/QGPk3mVLnyIQs9S2UUXmuKDijMOj8kpOK5lMq1tcXRNSYhyu%0AjNOE9wmVFDomdAjUKVBlRRVW7LpgnAZVPAydJdmKMS0sRtPsO2gNT9Mz83yV5L04k+sRv67M48jX%0Az194fHihrRSNrXl/32HZUeuKJb4QFoX3gRAmUCuHg6Gydxx2PZYsMrBFTMJDCuQw4tQz+QhNs6Pu%0AHPv7incfex4vL5BbTsd37N/1qEoM76PKmzBeTmdB3HIEjcj9dJlBq81jR2W5cgp4l+aGpBwmOqyx%0AtFgOzpCsYqcTbYrstKM5nqgqy6l7D9Hx9HLhZbxi+4o/+P1/yh//h/8B/XGAZSDPV2KYQSXM4Yje%0Avac5vdA8PIMfCTGjjaSE+cI01QpIUe4nA96W+8pA0BDKsCtDkTtKv57fADfy8TPBR2IQJl1QMvhU%0AxetRhnuKpAsoSQmXMhpdObTRRKIMpEIg5YyJkZgkPU1pWWtT8T6zyqCzGGMnpcFaAf2LtcuWdJdU%0AJmSRPeZiH7NGT0xbenSxnTGqwL1i9bGBsRlePY43w/1NzpU30HUbLGxyDjHwVzmjdSZruc+NKuQT%0AlW+MI5Fflmvp5k1UfIPYXi9fl+TKze8ov4KQakOW/p8f/1gPoU9vQJ7vgU/l7z8D/ubN635Tnvt7%0AAaFUgBznXIljpES5b7TnEoVYipCYN0xyA2Uox1nSDLzPUBq6NUWwhv54xKwj6+fEFD1oXqVGyERd%0A5cw0TWQluuIcMzqLVnKTillrxFMB0Q4aa4QiWVWvsjOUmEGFQPQBSQjQpRGPxcT6NZHEFiBpA8O2%0A9xJjsVw0xpl1XNi3O7rdgStXrv4qRUwqJs5K4+qW4+mOmCIvLy+cTidSMkzDhbDMhHnCzytpsawh%0Asc4B7yORhDIJZTPohGs0dz9vOHxTkYqGV3lJWVO5OLGvkSksrNVA2+5p65ppSaBbTHUgXAeMq+ja%0AA0ZZxpcr0zBTOUffdzir8fML6yoeH6u1jFkotEpr1mUhhMj5cqZunBRrK/SnA/3piKlrQk6sMbDG%0AKMWXMmQVwYpqTCvNQsRZjW0q0iTTAKMsWYNfRX7QdTucawjxhZg1PgvamyPYrNExk1ZPrQ2X1ZND%0ApGmcGMKVKYsPnrZtxVA8SEKTqRTKZmLypNBikyMkS5Q2tBRjnsswYpSia1u+fP2Babzw/sOdxG9H%0AWUSU9KdUxmKxqCQFWKVFB538Rj2GEBQpGElCSRDDKsi4saKHTbkwhjLD5cz58gwZdrsdh92Brq7l%0AukwrWmlkoBWIcSnrXOTutOPubsc0nFniynmYyXVNdzrSHw4sXuKxH64D+2HkU7+HbkevNJeXM3/z%0A9ZG6rrg73eFMzfDwgA/w3WUkP1/5g/cf6fqeahkYhxem5cw41Vhj6BtYrgt+mlABar0jpo6YOkx1%0AJEbDOEFyAmjFyrHkiSUNKBVwVlEZsDHg8Nz3FjUp6nXgsDvROIOpKxbj+HZY6YPi9O4bjktk+O3f%0A8HCe8ErYB3VrsJWhbWSyMI4TtpKI5mmc+Pz5mes4EH0UTw6z4/D+E03Toa1otl1VoZ1mTRPX+ZHH%0AaaXTmvfffGRYznR9zTfvfwLK8vDwxJflkfMws0yKqq3pdjV9l7FVh8+ZOF0xVUNzPPHpF7/i009+%0AyfsPHzDK0Hz7Nww+8vn73zBMC+2u4/TpHpUTT/5CrRZcXVEdenyTSWbBtRX7fcf+sAdAnc885xce%0ALk8saUR3hupQQYbH9YHGLTRNj9oZFh2JPhGyImTD89NEnBOWPRlDvGTGy0SrDEe3x+jMxWcGvxBt%0ApHIGWzc4lUk5IMqzlZyuBD/jqoqq1li7EMKF1V8gaabZkvOJu7sj9ckSlCcnuH69cL1chbpfJKhJ%0AJawzeJ3I04rPHm2kKF9WzzSJ1AZdsSIFsNIOryzJOEzbYqwBDUtQfHka8fmRd+/fQ3uEfs84ee5O%0A+3KPf+H69Vtc0ZZfrwPn6wBZU1c1cVFMZ0+oIMwLtYVdA1pFzpevPJ8nqspyGb/j+fm3/PunP+bf%0A+/kfUld7nNrhVC3NQbBcv6/5/ofvCSnydH7g13/+wnWCuz94z/6uY5jPPHx+IrHwzeET7f0dz5eM%0Aih5TNyxegOK2rVFVBi1F4XW4sq4rl+sFc3WoRtO1HUF5VK2IR4fJjuwUY1xYhisX9cRgnojVStVq%0AmiqyS4ZcZ1Z9YUgV3f2Rj+Y9q7PMDyssHmczWjWQatZxZZqe8MNCZywfPr2jOfWEy1dQnsbMrPPA%0A09MDxmaaPhPtHSvC5NvZmqqqxQvHJHyquVyvJCaREXYd2jqm+Ynz1WJtzehXklfoqmeNFcMMSQVh%0AexLFKsNAVsIkUBZCDnR9y+I7huEqksPhgXmecK6i6zt6ZTmGPa7uuSyZeB3QuqHpe3w0zIsi54YY%0AHX5B1ixTo7L4GfVVxd2+Fx+jMOOqFqN18QB0WCPNvk8RbcXvzMeEz2/YrehigGlQxoF2JK0IBLQT%0Ac/+tP005o6w0mdsA6+aHkxMJTVaWvMVng8hyYiLl4meSKf8VOcIaI0/Pz5jxTJ9X6uQxKhefCwGS%0AUvSQMkvIPJyvDMNA23d0OoGKXM3MqAfS+pWn81UkYbaiNg0pKNKa6Os9h0OgMlcGk3AfDvzBL3s+%0A9jtyHMiXC85qqtMJXHUbx6aciUqjs2VaF6ZpxEZPtc60iHH9Xtfc1T12dyR3R3K7w2fFHFOJFZYW%0AWudAWCecNqXxNihteXg582fPDzxfn/n000/89Bc/k4hlpcCJ51IsrBVtLEqZItOXmjj5iKkqImBS%0A5M8ev5J1y7uPv6B7d4+YVCswZYq9NRDGkFEkH1HOotCo1aOMxpod137g+fw3KBWpVYOLHhUSdfEH%0AxFq81gwZKmXYZUteVsZvf2B4+p6sF7LzjOnCvGTen37G77V3KAfjdWGcJ9bgqWrHru1QOeCXkTjP%0A+OHCyw/fk+cBPU88ff2BULfkDyfy6Yqyd+yAZfI8PS+E3GDtjhgN15fP6KSohFaAj5lqt6fVPezu%0AgAgsGMAGhV4zp+5AU1uWdRaGg84YpbHFu/E2Zy/MflImBw1Ri9dXVrwGU4PKMjA1SlLn0IqsLD4i%0AoQkhkHyEcl8oVfycFGBKO5fSG7+vm/AFRfEJQwa0pZO6scK1FrZJ3XRY2zKs4u2olbCxYhZGxMaI%0Ayhso56wAnClitHibVtaSQ5RETOOoqhqNxedVGFZEsk0E5SLZpqMAACAASURBVPFpwsWJGEcWP1Fr%0AhcVR1TtUTIyPE+frlZxqrLK4nGmKqbvK0CwDEImVxRtFpTW6bpgzTBja9+85/t4nQmv4PD5Bjthk%0AuIYZ3U1UxlI7wzqNXJ8XYmUZd4Hp7JirjpgMy3Um6gVnL+gc0BX8/Bc9Vf7IOnkeHx5Zi5LEaAFq%0A1ug5n19QNuMaTb9r+FB3/OJyzyUMjIPmcOxo9gLQ5lUTNcIa205fTOAjOoFDrqsNECodO0UKIP2u%0AUZh1hwoVKiaatuZ9feD3TveoPpPmA9NLT6czUcu62+oDD1+v7HaZ52Vk0DP2nca+74h1g9735Nhh%0AVUSpFbQHNbIcV/wpsTwEhmmmMr5Is5J4DqoM3qOVwuvIYjM+K7xTrEaxFIACNCkXIFQpUvLkXAzp%0AcyoG5LL+iESrK1JMBcqJjFUV9l1OZB2o25aqrYR5bx0hKuIciT6gEL8xEgSUXKtLIM9if+KMk6/F%0AJGB1VROcZdSaZA1GIfedypCi9E5ZvIUSiahiIemVxG9EzSY9PqicSUXilXK6gbHqxiXapEvpFeTV%0AwgrThU0FJfWuAD4grMRUnN1zymiVMdoJHqvzjY2bynA/pSR+SkZL3ZcTfmObUZhNhfzy9z3+f5tK%0A55yz2vhw/x8eSql/BfwrAGXEgGyT9aTNk+Xv/Eb512bUfJPIbF+iIOi35AN1W0tdSSt66wekUDRV%0AxW63g5S5nC+s64oyQvkK6TW96u27iAmaKXKvVxlbOSa8slBEKygJUPI6oU2roo83N6nG9pnTxlR6%0Akw4SYijNfOT55YlpnsqUTgCjpqo4HI+4yt3kddoIjV1l8RRYvWeaJ5Z5JUeN96tsEmXyn1QEnajb%0AisPdjrbtca4uRWZiXSuWZcSvMzF4Ac0AnVZSuBJ9xpmVeZSkF6u1SOu0gDASOysMg3mdGSfPskws%0A6yIoaN8Rgid6T8qZdVnEP6Bp2R96comPb9v2Jn2y1t78kWQKihhBq/DGcO+NnjXzeu2UyVgq+vHt%0AawJERpmUCqdzY+yhtExddFwLXU/dztEm04qFUn2boFJSA6zGWo0xCmtEnpKTIiBTnYyAcRt9dEs2%0Au93WeaMHlzS9IhUTqaX5W8xAY11h0MWiV32VCIjHlOLx4YFlmMW0vKmpawFQeHut6iI/0KJLv/kO%0AGI1zFW3bEpRhqB1oRd/37HY7mhixzqKdEd32cOZ4PFDXNSmKV030gXme5fo9HWmbjlh5tHY8PZ2p%0AK0u/29E0wq4axoXaijmxsZaMwvvEsq7kbMnJkvNMWBVrgC4dkVld8Y7RWgCxmPAxEnPA9WJS7arq%0AJternEyH19UzjqPEG7+/46c//SnaaL7//lvmZUVdRwEGvZgEG2MJMbMuktL28iy+PnXd0O8P5Xre%0A0TY7qloiNY2rxcDSZNY0Mc57nofPLMtMTy0MxbLxeL/y8PzM5y9fOT+PrBPcvb+j3RephzMS3353%0AQDlH0+w47Pfs+4auqdEYdl3H3eHEMpwJQZhL4eXCfDljNbRNRVaKZRpY1hFdW2rfoFLEWTH/3X36%0AQFMZaqt5+vrAOi+yWWZF8JoUAtMkUdrojSWoOZ0O5Jh5+P4rl8cniWDOkagUS/Do5HFKg8mYwiio%0AqoqUTGF/yoAgRlkjx3EgpcT9/Xt2uz37w5HrdRKvqyxS18eHR1SXUZUm+FD05YG0JNZ1IWXxdhDT%0AfUVdNzgnzdgWZrB5jikt63aza6i7hn63Y7/bsd8dcE2F955xngg+cDkPWGNp6oq27em7RRgla6Sr%0AW8zhxHC+8PT8wjQtGGWpGklhSjmz24nM9ny98PTYE4JnjTPTLMbI57NnGK/EKfGL6p/Q7XqO+xOT%0An/jNy3d0rqev90DkL3/9Fzw8P4CSAm9/3JMIfP7yPZfphctwAZV5fnkmVweZWGUIfmVZVqHP60TK%0AMkyxlXuNCo6ZlD1PT89cXgaeXp7QWfOhbcSTw0h4QV9X7LqW+9ORZRhZ15kwr+z3J1KE6TozXhdC%0AOHM6nHj/Lz5yuU48fX7EP51xxYjbl99JG3h+eQGdCXHFVhW/+PmviGnh3/7pX/LycuHjp57oE3/5%0Al7+m7VvuzQG1xuKBJzHIxlbUdUvKGVdVWFehbYUxYpj8cn7m+eVM3fSkHJj9xGU4M68znetvLN+c%0AM33f33wLm6YRKaI21HUDiLnpsszSfClNTpnGVfR9S14Xkve4ylFpTY6BebqiokRaryU5zS934Bpe%0ArgO//nd/Tibz8eNH7u9PUNcsURVWkDR6Sonc0LgKow0+yl7y+igSBZ1vtUrKRRokxc4tPSmTSSG+%0Asqaz+PGoXJJnojB5fwQWJZkAp7RNdeNtD8nAcrny8PCAf/xMn1daAq1R9E1N3/YYY1l9ZFhWLmEs%0Acg7Zfy+XC0rDdZwYx5EErEvxUUmgs8XPgXUJdHXP/emextYsTtMpz8fjjiauhMsjYXjhcNrR1w1B%0AVWQczemjsKeUGKTe0l8UJWIp45wTn8q2RfcdueugabEYdIhoa4WJkj2KSHKFbSVVD2hLHzP7/R67%0ADnRdR912wlDUkgqWAZPLdLnUnyoVeU6GmAQoSgBGoqOdM1ID6iLH0gpMYbDom3uLgHOqyH3It7om%0AK5kwp9IUlgLpd2pzqY2sdhiKVGMNt+CUlAJZyYDPFYJJigFrS1pVzCTviQp0g4Dh80zX9nD/jrws%0AvHxZmaNIoZO1qKom2RUfZe8PWWNdjUHiqY02dFVLXD05ZZyrcOjCjsrkxaNUELkjhR1VpCMbe2b7%0ArLdPuRnCQtkPtlov32o/Ve6VW6G51Z4J8VBJEPClHg9yH90A1dIk6i3WOt/6mh93N1t/kUoNvDGS%0ASv252RVQfJ6K7ULehuib9KR8T8qpsFPk+2MIJUgnChNvmiTWu7C3FJt/kcIqS9zSj7RYZyxJUher%0ALDYI1uqSWrjVpGKvYbMTeZuXpKgQo9xOuKJ6+J1wFquolJXkqnIcrLGs68KyrsJgVIqqqTgeD5zu%0ADjw9DExT4MvXJ5r2t6zriHGw+AFTJdbFEUJF1zbcHU98OnzD5eXMuo7MU0VOIjddlolpmhniSrff%0A4WNkWTzW9Zzu7jkcLgzXM9frBeUaarvHlhjx17P2O+ttoZaUK+3t7XTrJZVSRDw4S72r6U4d9b7G%0Ato7qYPjZr35G/b7lukw8na98fnhmWRZ+8/m32AfD8/MDSmeuYWS4PLDPFcpFYapoQEUy4jkb/Erc%0Awmy0ET+130EPMqp4UBUPUzROaZwq2b6FFaNR5CTDT2IoxBRJ7tNsYEqBNctyY0pCpVMadCYVD9m6%0Acuz2R1GBKGEtkQxtVUtKX/FeXaN48zpjBXdbww0f2Ow2NpRCPqMqiqONUVfuVV7No/PtufJI+Y1X%0AUmH/8CqX+zuxlrzdna9qru21+XeWi7+lDC3YhSim1I/wgU0CJ0/lH6mqeHNN6YJBKK3JWv34Wvs7%0AHv9YQOiHTQqmlPoJ8Lk8/1vgF29e9/Py3N965Jz/NfCvAVxT5w0k2Ra77UPKzVHMhbe9CmTDur22%0ATHKKRlEmJ+W5wshJKeOsu0kz8GWxKQX+br8nBTFP9N6js0aji6b3NcZxY/aI+bS6mR9vC/vG7pHf%0AH8iIeXXRYUtyljSd9cbCKN+3GUGvaynAy3sBqEVRu5plWTkPF+Z5wVihY1ulOB6OHE4HoTfmV5qd%0AKaBQjgI6Xa8D67yis+M6DUzTXGRHjiVKWkjVNNzd3UlTX3d0fYVzsC4116tiyqm8VhMTEjcfVwY7%0AY82Eiu7VoFtpQkisXtLZMiKtWsNM8B7vl5JQkQnzTIhiTKcBax2Hw56ub/jmm2/QWjOOgxxb9O2Y%0ANY0AROsiRtWuciQiGkOMXijeRlD37a7Vb1LoxJfIlSIo3xqdqjJioL0t4FpSEUwxQFQbUKReN68t%0ArW67DuSaleOgjUYbdfsZ1hpSCsiQb6PzitFZTK+NaC5xiCoXg+lCbUy8MVsv95Uqxpcb+BNCICwr%0AKQhebMp9ti4zyzyxvFxQEQ7HA32/Y7fbURl7W+a0EoQ7JZGqKdStsA/B36SZ1hi6psV1FcfDid1x%0AxxLEeNwnMfjefBdSTtRty+F4x3C5MC8epQy7/ZH90RCsR1WZkDQ2a5p2L6m520qgLE1rON21tO1O%0AnPxzLok/EZ9W5jmxzJGqv1A3dTFnS8KSshajhbarUvHwItFUFVVV01Q1p+ORXdexritaweo9KcPh%0A7j0hwdfHRx6eXhimma5vxEB6cHRdyziOvLxcGEdhvh0P7/j08RNGW17OZ1afycoTkqZOmlrX1Kai%0A6St607KjproaTC33xfl6RVWafideXd//8MAyL3z9+oWvX1/4Zv1E0gtVZ4gqgFU0dU0yRphpMbAU%0AYCT6wNOXr0zXgbh45nHg+rKi1gm1yprTNZWYHGeZilptcVaVCeaKVpGurtDHnrTe01gtsdhhZV0T%0AtnLCBjAQCnCsjaVqWtqmpe861mng+fELIUsylFaatAYBvpWCEEhKo1KiVC+kKKmB67wyDhPLPLOs%0AM8467u8/stvtOR0nzs8DpJGUMtdhIOUfiM6jKlBoASJDJKnXNds5d/Nv6/seBSxvEiW3/UkbjXGa%0Avt9RtxVaG8IqFGZXix+KUQJOr9PKWV3RhyON62iriWWaWLOwPNpTS1fvMLqRddhY2qbFFOnHsi6s%0A3jPPC8/nMyF7rFNoLR5aIQSWNbH4xLTMnK8v/NX3f8Vf/vmv+b9+/Vf86le/zx/90T9nWEcenh8Y%0AhivtvqFuapRLPD4988PjtyQ83a7meH9EGcPlcpFCR2nmeeU6XItvRGT1iphFfjpNI5tPjUYzjzOZ%0AhWXxaDRfzl940WfatqJvGtrGUdUV1p1wbc14ubKYEZMVOmt8SAxfX0jrxK7peXd6z7E/sjcVz8bh%0A122/EMDCh8y0zLjRAom2q7l7945pGtjtOlCR/f6O3eGO5+dHlniFnNDXyLLK/tnsOjH+L144xsqU%0AkkK7fhmufP36xNPTs6S6Ocf5fOH55YnYSFqcKWEA6yoBBhtAYK1jGAbmeUZpCjt4wXt/k4YvyyJp%0AoF0nzXiRMWK0+JGUoVXbWPquKmDLSl31kALTdOFyeeR03LHMA7U7UDfd615U/FK0sWjrbo2rtbbI%0AuDYvGDnfbyX7pcySeq3sdaQ3RpWKG7B0K5u3gWhpmLfPmZN4TqUkYJS+Ndjip7MuIpOuCFgVcSVM%0ABI0EdmgtwLEXRm9Wiskv6GHEWCUSnJhZfKDtHZVxYvidipdDVlA5kjEErcBYlHZchwUXPWk4s17O%0AnKeBZpyYTIX7+HN+/5tfYipNUf3L5/Ge5D12W0OMQjuHampoGvnjGpQy1DaVEItQjqdC4wpTRxUw%0AxmGbQFXXrLZGuwplHarI67K25MIW0UpqEpRCqwLmCFKHMmL6rawTEMqVn/HG26K4IvN6ukqNffNQ%0ALCwiU8CaLDW0mDqU2jrLhP/1UTxFsgAZ1ll2+x02nwhpIDlPtA1KW3bNHl0Iaf3+QFs3zPPI5fzC%0A1+++p7KGtrJ0VYM7nIjTAjGx63p0Duz7nt1hz2A0CUdQlTDfOoPSDWRLCprWVaiuhQxN05LQBF3h%0A6qo0VwqFIcZ883Ny7rUJ3IBR8Wm8zdhvdf6ttiux0lJLIsbQckOUhk1+lnhCF+AnKzLxZvz+oyO5%0AeTHdwCBu/c32ePX+ogA18WZF8Vp3CysppgjBE5MkmW17KQpUFsPcEpJY/E49OoNREL3ner2wLCtN%0AVcv6aGyRjpXPlxLrut6ivUGaT6MttVE0zog032hMVlR1Q92s6CheWihu4LIx9sbabZzDhIApQFoO%0AgaAiJityErKNUsJ4T1qM732UWqBtLMdDT9s4xvPKl88LMX7Lugy8/3Ci31c0vSSWTeMoTOD9QUyn%0Ak+PjhxOHvseZihASX79+5ocvntUvGO0IC7ykK3Vrbg37vM5Mc0Y3LW7XFVagQick3ZTX83mrVUlv%0AZso3HlHpceWc131F1VSoKguwZxKmUezu9+x+duDn9a/wKvPtd9/xf/7pn/Ptd5+Z1knY8yycjge8%0A8bxMT5zufoJxCpQHVpZlZJovgOU6rCx+Fq+eEi4Qi3cRhfWSYzGZJuHKEK1SmkopLAr72rrLwHUR%0AD0C1AS9ZYaKwdFXM8pyKWCSZ0mUZPOTN8N862rrj7nDAWccwT+TFk5KAgdram5x5SZE1SS+85Eic%0AIVJkoVrLmpO2PU3IEkprGaoX0DYl+b1Jct+nIt/bPpYgp8IYU6WfVFmGSmQJIYhlLU4Fp9C87pFb%0AB3PrZNQGrmtyGfa/3uMbhCrrRs6UVOyyaiv5/h/5KStucs9toC/m8gUUUrKP/32Pfywg9N8D/wnw%0AX5b//ps3z//nSqn/FjGTfvmH/IO2D7MBIwK6/Bgl3cCgV+bN7TtvizWIs7gvxsJWi5FeCBJHG7zH%0AVQ21c1itCW9ZH2oDTqTg3wqZtwydG/J2W4xf/Y7gjSN5CLfJ2c1wLUSUUTeqmHOOuq5vDKEttUyK%0AyK24XG+FY84iR1IxE0NmnCZSzlRGEhTqTgCT+/f3PJ+feXl5LlM5dUtMU8jFvq4L0zyhky2L/YKr%0ABCjJBRAyymBtVfTPGoqfTs6alBQpaXLWKOXE6XxNLLMn5RmrA0a1EgEdFTEskBLrGqQJi8J2imkt%0A00slcj2lCEpSBrquk0YreE53Rz58eMcvf/krmqbm229/w5cvXwuraga4+VrM84wPMw2F4q4VMZSo%0AXd6CQLlsvK9sG4k6LSaNMRQfJV1iA+WmT6nQv98YM98eW5FUqIMbwryBl5sJ9S1hTGeMBR0FcS8v%0AK4tEKkCWL0WDLdfT6yKR06Y5LUCljBZu75M3z6UQJP0BMexzVYUCrteBZZrpsqHvevpe/tR1XeJU%0AS+GTM5TkCmulEIgxsi4Ly7wwzzPTNDK7iNo7+rZmf+jEq2IucalJ/CGOxyOXcSBMiW6353T3juvl%0AwpcfPpNTpm477k53eONJWqRCKgdy8mij2XetyDxDRKmFnIMk2kRuHqY3kC5nckrSjCHpJxt4Z62j%0AsgqrM5qE1ZLKq5EFXmvN/nBgv98xDkMxb1fMIdMqQ9IGn+AyTni/YM4Wk8E6Q9/3hb3iSRH63YFP%0AP/0lP//ZLxiGia/PA5fzlZwnQAzjm67ncDqwP+1oO4euCoBSOxLzrchr2g7rHMoopnHiOg5My8D5%0A8kj9BF1oqHpH2/TUtSQwpaTI3nN+emSev3C9DFxenhnHM9kHnNJoHKs/k+KCdhU6J3LyKKCpa/q+%0AwVWOurG0lSUsE+d1Yl1XrIZ390dUOrCuM+O4Us8V8yrsMGUyiVjYexlXWZy1HA57+l1D9jO6UMOV%0ASqQ546NIfzOUQIFECJIQua4L2kjRkrKsZ10L4zijlSMEuU7FD6yY82bF8/JEMom+21FVwgjRRkyA%0AweNcVVL4JCkypUSaV0kzQuOcKX5shrqW16YAy7wwDgvTtHI8Hen2wv7SfmZdFpLP+KVMWJNimTw5%0Ae9q2oeo6TnfvOJ3eSUT2MEJG5Ewh8Pj0xDqKhPn5XBgpXUXbt2hXS4JdV9Htes7DhT/5sz9hWT3/%0A6//yv/HXf/1b/vkf/wumdeHL5y+EuHD/4Y6mb5iWK0uauVzOPD4/UjWGD9/c881Pf0JSkZerTBZj%0AjIzjyDAMAlibjI5iPhtjYF1X6rqia3uMdZBV8R1ypJD5/MMPxDnR7VvapmG3a9kfOtqmAsQbIteW%0AaVqJ08ocvLAiQuTl6Zm8KvpuR1s3dD/7CfMk7Jp5mct7O969u6PfSZKcUuL9UDc9f/jP/ojreCGn%0ASL87Ujcd13Hk+uXM9PAi/kx1xT2Jvt8VX4xMNuKJl0LAp4VhWsS08/mFaRGJxDTOTMtEtvrGdAR4%0AeXlhnEbaso/XdcW6rozjRN1U1DU3b8Bt8BRjQKOxCtraYUks00iYJ/qupes7VMrsu5ZvPn7g6fGR%0AsEy4uxPNcSf7cVh4fPyel5dHPvye4f03vyxsN8PqV2J6bTRDjKCUJAYlJDmlGF9qY8Tjypgy/y37%0A3O9MNbd1NkehwWcDpIy+Man5EZMkR2Eu6DI4uEVo5wzK4LqWpmtQS4vD43LAaoWurIAT2pApnkhW%0ADPrNujKvE+MwYSsrfil1S9V2JCP1jK4qnHYY12IqT2UqcmVZkqSUnn/4wvnhgU/Hhp+denaHAykF%0AljmQ25rK1SWA4JW1G/zKMi/oecGGlaCE5RNzvnlHKIr/Q5ngbizlm51v3tq91xoXSrFutlSora6Q%0AY5tyJmbZ81WWgVjaBv1FrqTLyREyo2YTLdyeLEDQTY6hVJEJakjqltKbAawRUH4zXS3g+dvOdmNK%0AKQQICkSc0tiuZ/fhI+2uJscLWc+kKqCUxdGinZxXpQ1pmUnjxMN3P/D1hy+cDnt+7+c/xbgGZRv6%0A/Z6qclSVwRppGJUSbyZbG3S9x9UGp2rAsc6BqMQioGlbVNuhq5ocIGeL6naopiYZR1aOmEMBKtON%0AIbDV+a91VGHC8WOgE4RNoZ2ALH6dxcNSvWEAUFgEWa4JCfmQAZnUa6/s9VvP86asfO2DdDmv+U0v%0AFIlBmLCbrQWlAZSBo4OcWaZZasly7PTGLiDf+pXNnDx4AfO11uQQZO2PMizLZJy1ZWBY7ocYGIeB%0A4TowjyM6Z9qmocqeKgUJM1GKFCIx5ZtxvQDbmS1yXWTzjqatadqO2hrqGDFZQ06SIuoCroSvZGUk%0AvbTORJMJMePXiaAtTW359PEd83WkMg9MY6CtNXVl2fUtd3dHXK24jM+8XET23FYVtVrQaNpG0lOr%0Aqme4LgzXK229o652ONszL5HxPJPVzPN55uvjI9dpoHKGiLAfZai9oek3fsiNFbRdS9tXbv3EGwqJ%0AQqTsUxgZJ09eGjwndAN6b6FVZGdodE13GjE7i9s7GVClKyueXGde1jNfX77wi5+8h5RIaSKmK5fL%0AA9frBVe1xCS1jSnyM2Uk8ODGnBG6ILHUZsLNz9RAhcZlsMWcOecMIaOCoENaKwwFME4ZFRMqiZ+a%0AykUqpSXhWIUCfGiNNZlaaWpEEhanFT9PxJQFWHTFzzcrsjGoWlKO07IwK1FOxCLVUrctRwAtuf/0%0AzVA6plj691TWUSXrsL6drbLu6RsYit6GDdzWhw0Ul3t/WwHk572aW5c/+XXg8vbxloH5djjz9vmc%0AX/EJtQFEvL73BgBtLKNcfv+34PPf9fh/Ezv/3yAG0u+VUr8B/gsECPrvlFL/GfBXwH9cXv4/IJHz%0Af4HEzv+n/9DPL787SnGTtQi74fbV8oHeuvb/+EBvVE7ZPNMNgQUBOULwhOCBRuhwSuQ6WhtIQpOM%0A3ktTnYWFsLF5/s7m//XY3Bg8wI+YRDcH/63wgTcLtcggnHM3gGmbKmqt8d7/CAzaDK2JrxMda60A%0AFlax2+959/4dx9ORcR5vTImUCnJZ3lMrka8FH0heZAcpRZySCWtOlISzipxgWQLTtBSDrsQ8D4zj%0AiF8W8bWhyPyKLtSHRMiLJE5kQ1gR08BQmCGJkrixkklUtaNtapyV4sY6R1XX3N3dYYxhnAbqpr5J%0A/fq+p+t6nHsh50gIKzln6srJlNAveL/KZ8npdm5SLAZj2/8njzYlxW0DIbWmcpWYLBbQxhgNRlzt%0A4+28vrFz/927qxR9m7Z0Q4hlTcnEuBKCIcYWEONuSbCXK1x0wwCxgFKhTBbd7drfWE75RxOoVCau%0Ar7dHTIJmO+dK/HxgnRZ8YZ9JIwy73Z5jL74mN1A25qKNleQ6NqqhKtRLJZKyTV7nV8+aAjmVqSUR%0ASDhraduavMiBMs7w4dMHmcBn+PDuPZ+++Qndbs/lfOF4OvL+4zd4lVjCilGZeb4yjxcI0KuKqu7R%0AlWZdzszzIzprjJ6wZsVZARJNYbSkCupSwOiNUZil6BW5p8LkKJtgmY5v7K6+aWjqmmWeZWhqDcoa%0A8ZBYV5R11F3HcvaMw0CKEW0M53HmeLxjf3qPQu53dAOmwVQKU+1pWkUMkWlZWWbPmiQWeF5XXKsw%0AVWBJL+yOFYe7hqbtcK5iGK6M88yXr1+Z11Ui5CuFsYp5veJipjEWYyIpLuSkyLni/PzENH3l6fHM%0A5flKDCvWQNtYmqrBVeD1ivewhsQ0z8zTiLYWp2saK/eETglDZh6uDOPAPE1Yo9n10rRb05CzZkqG%0A7GUCGsOKD3Nh14nGWWdF01l2+5awjNiQ2Fc1OkbiVJO9J0dPTAZlKiQNBjEF1JaMLnRm8TwJEb58%0AeeDh4ZlpWvDFsN+HSFZakkBowGa6pqWqKzHyV5pZXPkkVXJjwIXIsq4s00xYPEqX1CVnaaqapq5Z%0Ag8cXH4g1eIZhZJ5Wfqor3n88ylQoyHo9XWdiDIzXiWkQdpKfA3725BOcTieUNozLyjhNxLK8RKSY%0AiUnSvF4ugbq2HI576rbCGhkGJOA8nqUxjHAZLzxfnvizv/hTxnlmXhaen18wrUN5SDrRdi2Nb7CV%0AZfEz4zIxLzNJp7J2ZOaleHx4j/AWM8ZK0+RX2Z+qSlE3Lc461sUXo3TFvCwYJWvVuq6EGJjCzGW5%0A0jY1dVMJa7OWvcbPI7ZpuH9XsVwWxqeBr9fvWbo9x+ORpq0wlWFX78W0PCequmK/26E0DMOVlCLX%0AYeJ913H//iPVteV8eWEYV/b7A+/7Iw/XzDm9EBKomMTPQwmbjZzLdD6x+JVhmrhcB4ZpYPIL6yWy%0ApiiMAKOYppnzZaBprqyrF7+3lLHW0TStTLqbBudk/bbWcjgepUGKIlurqoq4evw88+H+hDeOl69f%0AGa4Xqm++oXt3j19Xmqbi9//pr/itM6xeroN+tyemjHWKeR54OX/hEnvmWPHp08eSTmelGb3VUeLv%0AQDHT1FuhWNb2TYZiVNnd1batyKYjU235k7eksa3GSVKEv8pYhFWIX4Di6VB8Im81FIqqbTne3UEF%0AbVxwccHlRO0MthbT/OylgLe2QhtPiJlpXlm8x8UaBweLQQAAIABJREFUZRS2aWl3R7RRhJjQ1qFd%0AAxaUMiRVoq9j4HmceRlHtJ+4vtuz/8Nf8e70Cec0Xmvs6Z7+3XsxrMyFcl8Gc8s8Y5YFFxaChqhM%0AkSDK5LgUGWQCvjActUq3JvGN7/AroiJ0D4xxKCdeLVltx0mXvV6RkAZIKcnmoTCH020KXcy9yzQ4%0AKUClW52pUi4yMIoEvABQekugklhjpTVZiR/FNsTKqozRCxD1eg5vYyrpo5SwlFTlyMFJRIJN0tSF%0AIOz8deVyvvDv/uTf8vm33/Hly1ecMRz/8J8xnUcaY6kqkTx3/Y5614KGeRyY5oGq/Ujb1ShVkZUM%0AJ1OAsFwJYcbnRF07jEqQAsQs8fNagalBiyQw5kgo6bx5k+fnbfCbboBQSlHqQV5rLhnobKVfYYaH%0AKIxDo16HdNs/t4m+ejP0lvsqlvdUvE7xt4ZOhlxvBpjFvFZ+L/l9Y9xY5PpHA+sQA/PsZUhJRmeD%0ARYDHnDIpiP9mU9dy/kutmkodFGMswJ/8rpWrynoma0FOWSTF64r3gRqplVg9IURyXvFxIVvLnDKz%0AF4nXWjwFN6ahWDFYsRiQZhCtBewMIeBZMa0ReXa3Y3SZYDRNrUhqZRwDKa6k/5u5N+uRLMvyvX57%0AOpOZm08RkRGVVZXVDdwGCZ7gBd1HPgWfga+J4IErhEAILrrdXdWVlTH5ZNMZ9sjD2sfcs7gDEjy0%0ASVnu5eE2+Bn2Xuu//kP2DMOW3//2E9uu5f52w3QWyf52u2G7HWicxfuJ/dML+8MT1/GG26uex/xM%0AYx3GDMQm4n3idPCcT2JB4NoW7xXjsvByOHI4zzy+nHh4OqGM4+r6mmHTS5AMlZXI672XVwCkVKB4%0AxYBq73DRNPF63uc4oYHeOXZ3V9z/9j3dp3vYduR8IsYRXGBMJ87xjBpgsx0Y85nzy4lzPqNmRfsI%0A7/7S0rYKpReUmZnnAz55WtOz2Q7c3F3z/eGED3I+VhNoCT+r3UxNzqIkDAVLwZaCqUBPyRGVIjpn%0AnBKZoa7MHzKoXNBZ+nMFYp2BsMdMqn1/kv4BkyFmwrgQS2E6npjnWe5jhB1Gqb1ua7F9K3udlj08%0ArD2UeuPfs0ImK1kjCes0JQGGk1DPZC9Ey3OKsDOzUsjiXShaU2r/KDdmXRErW0i+rWSWv2oUdWXv%0AyVNesYVfAz6v37+KVd+yiF4HLhdT+BVkev0VWesr0H05jf+ex/+blLH/9t/xT//Nv+V3C/Df/Yde%0A89/yPFIKxFjpxW/AIEHQK86+Lqa86qjl+fXC05IKVrKYwZW60a4AkSqqFjxVe63UZdIZvMcZW7WM%0Agpbqapz41x5B6/cSEV6j5kvhr4EjoWjJzWWdpWkbnHWXWHlr7UWPDLxO11hlSa9SNJDC2lgxsE7V%0Afc5aV0ET96v3TymLoXXKaEQWY6v+NsVEDOnCTDI1hcS1Lbf3N7y7f0/bOpmw+0SsbJV5OgsrJ2dM%0ABcNKEk+BkqCEisoyk7MlhEJYMovPkgSgxdA4xiBpLs3AZrcTNkNKaG3peomFdY1lv5fI1nkWI8e2%0AFVMt50xFc8WMq63eNyuIlmsR47QDJTS6VaqnlMS223rp5yKbvTWKpq3sgPI60VwLvJgSISVMNpeJ%0A34rEXpDalaKn1CvFvoJDhUzKonuPeaEQL+ZgF8S6FmhKlzpBqV7xbyIrpXaTQkOrqsO/TCDrJLjI%0AOYkpYqzBKUNYMqfTiYfv33l+fkZpxe31Lbv2is41mHotppRQWfTAayoeSmGcvRzDphS6tmUYBoZ+%0AoGkavMqir42ReTyjjWFzdYVrLY/7F87TicfnJ/7uP/3PmKZFQI0YePf+A7/vO/Yve5y1bK93JGM5%0AjmfOpz1zgFwaQkrsjzM5Km6urnFNTy5aisCYyRGoTR35lTLktMSfyrIsa4lw3jQGhVbQOIPOGV99%0AY1SBoe/E7wq5XpUB3WjmKE3z3fs72qFhf3jh+eVFZEfWAoZ37z6wu7pmPM+cjmfOPjCnjHYdm901%0Azorcx0yeVD0Omq5F20KIC3NemOYzPo8k1XKeR9Dwxz/9iXGWyNT7d/e8+/COrDzn8wGfZlyj0Dqz%0ALGeWY8D7AjSU8sTxZeb5+UT0Ana5oQMj5pNGGYbNFSHBw9Oe5TwxjyPd0GGyTHdKgTDNvIQgU8Hx%0AzPl8QqGYr0Z2m614vMSaJBG9+AKFBRMbMbLMllIcyhgygVQCymQZrDskPUo5VFLkKF5EYElF5C9K%0AW6xrxSMMoTU3bYezlnkJjOOBlApt0wmdOCOTJtdwf3WPbTTGVPZPEgnEquVnZfMVSWAKi6+gsKme%0AUnXd1pJUuEyBmJNEsZbMNI74Zc+mv2K3u6GEgkqyrp5HYeP5ZWEal+qNNuO3LQXxT1g90FLJxFUG%0A9+6W7c2G0+nENI+czmdmPxJLYBN7msaBLbRNw+12x+37O+7v36Gs5jxPHPZ7/rf/438VLb9STOHM%0A5nrD+x/uuNrc0YcB1zqevj/w5dtXdKPZ3mzFaNl7ATiArh+IyTPPEyoUrDV4L8fH+0gKGasKOUHj%0AZKiR5sIPHz5RfObszyzRE3Pk+Xjk4fhC17dstwM32x3d1QZrGtI54PcT4SwS61wi/jzy6D3ZZLq2%0AY1c9yLSyaGNYophaf/v2FaM1v//97ynKsD+cmecF5wa+P3zn5TDymx9/pBuuaPsrinVIqrRhqWs9%0AJZNjIAcB5o6nE8fziA8eFCzRE44v9N1A0zaczzN+DkSf6FpN13TVM6pFV2Bxu9mwXF/LsQOaOgya%0Ap5kUAn3XMqfCPHuUsjQOkQi+vHC7uxY2pg8oZfnhhx+IIfL49CxMHicm9kWBa1tcF/nl8xfOwZEL%0A/PCDxjVtDQFQUMRTJhdV90hkQloBo1WceRm4qXXGeWn3KZf2v04e1n1OqQtAJICRrqCTuCwYbWis%0Aw1l38SORJkheuR96toOjSxNqGVHRY7QwEnKp0lEjk+tSJFF1CVFilZMMbzrX0m+39NsrSiloJcOB%0AECI0C2QBw6IJZB8vCZSn88wvn79iyex2G4krj4rRbvnx/e9otJU0mgI51qj5xRNzIKoiyTUA1oKt%0AcjAtxV+pe3VZ3WPLryfEKwiThdKMMg3aNGAa0Lru/7JjKTIXBGKlEChd36dcvldazrOqQwy0fn1O%0AbULKWqOsk54VMFxfE0tB5JmqvDYxa7fxK0ADRc3kJaeEPx3xL8/E8ZmYTkQ9E53EqpvkcMaQQ+TL%0AX77wr/6H/5GvP3/GjzO/+fiJ9OMfeIzfMAXe//CerttSbIGmIZIITUPWhXY74IZBpB4xX3zMUhIJ%0AE1qJKf7pIKleSZHbLYPt6Hpp6CKGmBUhhgtThhUQyflXQFqpx0lrdanJBbdYmQUSx06RoWGpIMpa%0AE6r1lNWfab1KM7MMbt7WlJezJb+3+oCIXZfchZRST6UirUBDDTdZI7GjUsQgnj65iDm1LnJvGl2b%0A1Zp8ZbXGunqf5ZVFJAOtNUpeK0Xbis8i632tpKcwWoIx1CQDbeaJZTpDDKAySWvmAiF6TksmpFYC%0AYEqRRKQKOsaUmPxMSZGQE04lrEtEm+ibLbvdDX23ZcwnUoTiMkZnrMnkUEhhhqZlGFrK9ZZ5vMJq%0AjbMWowoxzJQxsMSZ8XRmPE30/SBebo3C6CLedktGkxnPmfM58Pw04eOJdtiQyOxPI8+HE08vJ3yG%0Au/d3vPvhI92wQQVLCbye09p/vvoGrUw0td6V1NKjntoKIBU5/23fcHt/zQ+fPnD77hbbGPx8Zkkn%0AbG+Z/YHPT3/h5fwM2tJ1DarVBBU4LEfSnFHPniaMbLctm61hszUYE3FO03YOpSxt6+pSUS73gCSC%0AJQq2qk3MpcbWaq2h1yQ1AYVEsYCs3bGuEKskqnCR8GqtaZykpxkldXqpe9IayFVyYRwnQojM48yy%0AeJQxaO0FQI+WHCNFtTSqr8EH0v/GCxhUN7YsoFCpUq3VTkZ8JdOlF9dWwHnBgwoq1X1vBfHq+r32%0A67mug0Xl+nti5bLKc1VFYZTWKKPla1UsXM51vfPfshTXNWC1ElmB5Lf/JnIz5O/Kr1vMmnC29oYX%0Ahin//sf/Z1Pp/z8epfAmerFiYerV42VdjM2akMBbMGh9jYJSWrwgShZ5kEY2WVZQKMvJqRcbWRag%0AVXvrasFi6xTr4iyuX32CVpaPUiu49AoWvf3+rc7YNWK823XdhSG0NhqlghU554vBcynlYpS8elgo%0ApYghXsCl7D3aaNquxVgrFPrUXV67FNkYY/VAMW80j7n+vVpD29QCLRY2my0//fQTv/nxE1MYKSWh%0AlSWnQAiZ4Asp6QtVuBTwS8KPiRQLKcjxJK8eOKbS0iNL8PSdoRs6cm6wjeX67ob7d/f0Q0uKkdPx%0ALKCDM3Rdi/cDyyLT9Rg9wMUbSq4NmeqIBKTlfD6/srTqcZV7tVTwzqBUeQXZSiZFQYm1VjSdUPnj%0AEogp1PcTran4+sgURpBWKeT0enOr6hOkRWa2MlHWa0EmbIlSVtZPruzwTGE1rVXyMwUpR3IWDxm1%0AIkvIvxmtKuNCXxaLUovz9T2lkfBM08ScCtP5yMP3Bx6fnpimievdFVdXV7gixtMrqLUCQivQVUoR%0AJhrr1EJX/6uOzSZydXXFZrslxsKiBYH3fqGNgb5v6czAcR55fnjAPD4yLzMhRV4OezCWbrNhs9ky%0AJEn2m72n2fZo1zP5Z6YlYZBC5bjMhCXhTIdVjs1wRQqGtu3FNNUYckz4tLDMCe+zRKHrtTCrLU15%0Andpxmd5pjNZopBjabjd0XVuZRZmQA3OayCXRDJYPu/cY/QPn8czLywulFLq2pxRD23SEmJhCIBuF%0Aag1u6DDaYjc98+xljXINjRXmW9u1ZBVY4hmfE53ekBn5/OUrL6fvbHcDU5hp+47bmxve3TUUnSlm%0A5njumeYzWmeUET37PIqhYkkOhWM+BvCB637Hu9s7uq6RxLjghT3XNiTVSBrYEsk+U1okUjcKWHoa%0Azzx8+Q5ATIF5meRYZrBYhq5DmYa+61i8SBVRyAZMBJWwTqQxSifQAddpdMz4PJN8wMSEQZGyh+LQ%0A2bEsXpryjID0SUBArcVgfrvdME2zyMpClGZo1WWnRAiBbpB1veTCPIvkaJWurP4L6/obY0RpMZlu%0A2kYKFCUbc8qZ8eiZ/IxSCjd0WN2i8YQ58vK0p+sfXtdvn5hO4teVcmaZAtN5RBtDOzhC8exPe9q2%0Aw1jDMDhiTrRtw939HWh4fHpimSe6vWGaT7Sdo+2dAEIqE6LHdg27uxt+/Om3+Jz5+fNn5n/4R75+%0A/SYR586xPI7s8o7b9zsWP3M4HZiWkXEeMSfN1eka01uMKYzTSAieq90V17srpvnMly+/kFLAaotX%0AmpISy7hwcmdCG1HacL0T7zlVxOw/jJ4lR5IWFoOfZ/bnA3rWXJeIqWa8VhnikjiNI+P5hEXRNi15%0ACpzHPbEpGKelV9WQUqgxvoVxHHl4eMIviffvPzGeF/7ylz9TKHz6+Bv8kvn65StKN2yVxfY9XWNJ%0AKbLESDidMU6Ll4SXqfo4TUzzzOQXEgXXNpg65dVOfAev1BXWNTjj6JsO2o55Fvbs8XAip4CxlqEf%0ACN4TlkBYPK1rKksRnLFE2+CXxH4vsgNlHMZ2+FR4PpwhZZx1jEtENz2mnYlKE9D4nFAl07U9G9vy%0AMM4cTiP744nNdmRrrACodc82xkKWIj9ndTGsLzUCuehXodErY6GwZuW8NiuvDQ6sgBMXJgJvX0Mp%0AkezqtbhdG2BpukL1ygoqoVNCxUDxC1oVQkzkAtPsGatHoAwOM9Y4mq6j6TqwCtf0dNsdN/f3oMSD%0ASKFZfKDYkZwKpWiUntFToG3BNRbiyOcv3xhfnri+uWK4vuaMZntc+OHv/gvaFTApheijGOjPMzYH%0ArMpgGolnXlO8tAZlUEpSPFcWiOzziLysMntKyaASMSdiFvlZLvoCzonPsYRy5LW+rAk+QvMxFQQC%0AtBWZh7YSKe+cnHtrUan6WhphdesinL9cgYWiXmvpdW8sVCAedWGMmRrQwEX2Jr8vPzeULBKiw/dv%0AzIdHipoobcTrRQBR1cix8Inzfk8YJ0yGPC08/PyZbz/8mauba3bDhnx3j2t7ilOXiby9usLZG5xu%0AwLWQEzFM0sR7OYYZYeyM55HkZ5RpWLDooaC3Cy4lkhGLgpAh1IbwIht789/ba/51qPhq8Kq1eeMZ%0AWS5pYm8tJd7Ap/JfqTDrCgxSpWTr8BlYLwDB4AR8ybWHIa8DS2nIV1bTpUzMhRQiJWdiyNUv7yKG%0AI1sjCbi1PlYUeS1rRD4TggBOWtM0rhpVizl+3/WVISQgulFaJPhNIyb6R0Pwkew9LAsqSvR80jBl%0AAYSWpCn0FK3JWkCulKW+Dimx5ERaFiY/01voh5ocTAV0I0yLJ2TFpss4pynZ4rPHLyOnlLDKcT6M%0AHPYPPDzsiaHQtobdbuD65hrXWLq2Y2pa5EModrsr2sYxjQo/GVJwaAopWh4fJ758fWbYbuiGjjkG%0ARl/wwaBsQz9cs9leo2wjPcUKauSCemMhsqIir4Dqr1v0UhkdOQujTiHXWy6ZcZz4+ssX9ssDEyei%0Ai9z95j0HP/Hnn39mnCb6YStaGqPQTlJPU8mcpzPf5iNL2BByi7IdfW9Q1pJKxM8T++Ne2FwVDJK+%0AKxBTomiL1laG2OnV7FgMqF9VNOufuPZDSpeq2lmlTwal5dq1xmBdhzPVdFxLRPwKciglHl8pe7yP%0AhCh+V6UkivdEQFtDiRntLDoVqtZFLD7qTbH6/CpdUxorsJ2zrG8r9nBRFbHud7XhqmzaFfBZ5bpr%0Az3UhdCgEDK4kFkUFltZTXH2LWCV51IFMjqxckLfWbOv6IMDxa/+39itveZoXnzIFq+fyCtq+fv/r%0Avfnf9vhnAQhdHoqKnK8XmP4VsPJmSWXFVUtZ9b3lwswoWVB3qFRwuEjDgl+kMMhZhC2VEtk0LX0n%0AXhm2Aj6Xj1VPysrasdZevH5ijBfPiVSbjzUmPmXxzHGuo+97+r6vn7lcgKV1E1g3mrd+Qs45xnG8%0AmCezansphBRpbM92e0XjGnz0WGvYbrc8WEsKYl4ZUxQAAXDVJ2ndwLQSs0n53JHbvuf3v/uJn/72%0AJ74/fefl5VGOdVaoIhpwVQolBZYYJO1l9MRZzk9MmRBLvYmFxquVTNa7YcPt9S3D1baCNIphO3Bz%0Ae03bt/JaPhD8albcYIzGOVuBEXUB0FISZlBMoR7/avCshJIcgkepXMEjVY+3whgrBVlOl3SFVPWj%0AKHVJREs5kkukkGvCgal+Cev1UC8/Ja9pYpQNtBa+RhuU5uJbcykeVLmwgowVWrEUjNW4vGjEBK2C%0Ay2/0r1S6sa50blYAQ1eEuKz3xCty7Zxjmiaevj1wfHnGzzPOOXa7HW3XkmIioVGNeFoZpcSYO4TX%0ATSEnbI01lYlBJKTAxQTQiSeMzhpFpHGWpmklQa0kUhRzuVxpzqfzEess1zc3KK04nU7kIg3U4XjE%0AKM39JzDtBmM7UCPzMmHJNMahtON4nHDKYU1DiaCQ819yril1Gb8IiBmjJydhflmja3Fbi/uYIQXC%0AFFiWET9NOKPw3rMZHMpUliGFOZwZ/QubYUPTtTJxMgrdFrIW8LDtBnJWGG1h9qhWkR3gQDUK5TS6%0A1zQVHCpevIK0syhrySURS2bxAZ8XxvmFp8NXfD7TblqWsFRph2VZIvvTE8XNMuVpTZ0WBqwqdI2F%0ABMlrKJZoC82m5cePP/Lp4ydSDHz9+hdO0wzJkpqOnAwlGsiGEjXLOXGwZ1RUDFcb5iVwPkyULGub%0AUlJEffrwGz58+IHWNcQCJyxZGU7Ho0ycSiKnQIoLpXi0brm7u4b8I2HyLOOZ4+MT++lICZ5GN8Tk%0A0Rl0CJzGMzFG8e4xVqY60wIorA0URpxzbLc7xnGS67pUkBVY/EI8LfRFJMPLvOC9v3i55JQYfSD4%0AcBk6dJ1I9XIRZt00TjXJxOGnRMoZbTUlFrS1DM0Wbz3ztPD1l2/87ve/pWkcS1woSSRp5MgyL5wO%0AI13XUkoCLd4K8yIsIdsY+r6V5/oTysLN/QbKwPbaMc1bmsay3V3VtTHhbMPhfOAf/vT3YBQ+eX78%0A/Se0M8xeJIaJgPczfWqJOfDt4St/+vMfGecJ20hiX0jCxiwqsD8ccNbwh/t7/vY/+huOhz3LsjBN%0AJzabDd3SM48T8zgzz54YC23Tsum3fPzwG0rSnH45cT5PzItHd5bt0JEaxTHOpBLJ1pAUzClgY+Ew%0Annk+vODPI1vV0tQBhrOWzW0vjKntwLx4pnmkVz1t19L1PU3TcdgfeHk5sPiFf/Nv/gnQpGS4utox%0Ajp6HhxdmY2kA41oSAnzFKdK0FtdKwo0PCyFHXNvQFgRQ7Hr6YSPFYakNsesv6X+rBCcE8bmCQgji%0AsbQm5qRUhOVrDFdXG4yRvbhte3zw/PzlG9e7He3mmhslxsKPLyf6tuPuasvLeUa5ju3tB7bXO969%0A/yjXjvcM/RUpZ34AoMe1LcqIF6CxVoCVTA3GErD0leEjRe86/JJhGFyq1Letf62xqM9Z1/W1aV2n%0Ap69ztws/QhpaqehZTTFBjsnxeGQJI02a0H7CRI8zwoAuKOYQmH1kSQo/e3JKtE3L1e4a24mE09iG%0AphkoReNjqkOgFqstNonPYQiR0S9My4xfqj9dyTgypzQyz2fs4UhsB7h5L2ygEFGN7Kt+8czTjJoE%0AEHKqkE1mXhZSCJicaleUKcqyMqjE00dkBxnFOtrMsrVXJVadPL85ooUq6apTXzGRltdYfYLE3kOC%0A7aW+1NUbyFB01aVXHyJNPX8KuQZWllJljQkkRa0jxCRVK4XT0vwbVVBaGOKvkNAqSJBWpORM9IGc%0AEk1nUa2hKGGtKAWNsTRtj/GRu6sruqT4cp75/vkrD5+/8vHdBxplCfOCbhymG1CNw+hENgXjGnRu%0AwThKCfi4MM6RHCIZ8aOxqlCsRhXxfis4OSZKALeyemMioOhbZcIrIJRZ/R1Xv8uV2b/6TRpTGWj1%0AdyhVGrjKL+v5lUZfzlqq1/9F5s/r+659R0oRiaOvwz8lRzhnAXhiTJdhZM7r0V8fdfS1WnCU10Z3%0AbXy1VihjanKj1J/WGJRRJC+R3lYbrNEC0vgFazSbYZD4eTFLqb5gWs6ptaTGQeNQ3qCdQ1uNMoqo%0ACjlklNW4AGqRv0tpUwHPCoKUTFGaXMQg2DVSYwbmyv5KME2M84x1A23bcdVrQpMZUZyPZ5YlEjHM%0A1TT5eNgzTXC1NTQNXKUNzrRstxtSjnRdjzENbddxtb2idZaXHNmPkdMpcjwkjvvIy3NkHBeGraJY%0ATdJtrYstflHMS0GnRAkFU3I1Kk4CCFUZ9tucpwv499e40IUllCkJ/BR4fnyh2EDQE/op87J8Z9EL%0Adw8fsNsejeXj+0/sbm9xXctmu+Hd/T3WKkxj8ccX4uNnQlpYQmbxEqBQSCzLyHiO7A97QnwFglOI%0AtR8raCfXq9Gv+4c2WliI9ToUfwwjfUtlRuaaaqrWNUVrinFyj1iHcm0FcAsF6WlUjZHPyhBLtTkB%0AirEiL89JmEIxYaxFY3AhYVMlV1DXUCW9klmtCnK1LaiS5QKXez+vZJG6v5dSKhBEjT6oVjYIxrNK%0AaS9YxcoSYgWU6haphIRQapCC1vL+Wq0BR5mcxSfrlb/zCq69ZWGuwK0YxpvLewk7UphPSpv63jWx%0AUFVAquQqNebf+/hnAgiJya6w1XRlWqzN7Vvj6Nr0rnrAoi4N8bokrlpNnV7R9pzFE6AJriKbXBhD%0AFxOsnAXtNuZXC/W66b0FhVZgaAWAVu+Rt5KvlaGhUGy3zUUmtk4XVvYFcAGZVqbQ2wSydXIt7yuX%0ATEiJmOT3mlYWpRAi1okhs9GaVIGBxXu6xqEKRB/w3gtoEpMkq1ABkpzpup537z7www+fSKVw2O+Z%0Al5lCIcZCikq++sIyBcZpIiwelXRFcyHERIxFItadxbmOpu25ub3jw8ePXF9fs/iF83zGWItrm0sB%0AuW6gQt8VBtN6AackjJkYIz4sKFVwzlY6fWXVpCRpUCljXa5+Buu5W1lS6iIpEgA/kS5MHH15v1Dj%0AqVW9gcmSkLZKAN8mORiliPWGVsgmuRZ1qhqPxRJBG/mbtCwxQq1/LRYgo418gFjf73K9vL0i1euk%0AdV1D5LOLMe+6IKSUeD6e+PrlC9Ev7LZbPnz4wNA45nlinmdaq9CdLJquAm7kQqn0SZlMIUVeErAt%0ArFTL9PYzilGcM5a+lUhInWH2i8glNPRDi9aGu/sbNlc75mWRYn+eedk/8/j0glGK/vqeu6tbrq6u%0AWeaZ8/FIJrG92bHpOuK8cBxPxCVTksaonk0f0TbVyWXBGimeu7albdrLpCKGyJISJQdKjOSwEMKM%0An08EP7HpnRjfbhqRjRqZkPswMvpnukF8uzCZKQaOy4mTP1BKYS4TMRaGfoNuHO3OYRfFXEZelmcG%0As8ENms7ckJfM6ThKCpBRTH7icN5zPD8wxz3T8sToHzEucXcv8jClFc/7F74/PnLcn/n6+AUzeO7u%0Ar7nZXaF1JudQPZQaNn1P0Ao/K0xRKC1+ShYlKVbTxOl4ojEaaxXJKEq2aDWgSfgxsg9H4pjwc6ny%0Aw57Rj4SQ6fuem6sP/ObDT3z69AnnJJ1sXxJZSRxoyjVhyCcxEU6BFBbu7q+53m3x48jp5cBXEtP5%0AyORnQvFgZOoZ13SiKpHVxlBijZXWhpQLz897drudeGABvibq5Wq8lymk2WM0tG2HLtK4aKTJiRmW%0AaWY6j6/yMOPQXW2UQsLPMjlrTItRwiRVRtiSugiVvlGO2Qe8D3W6p+u1aNGuIZuEM/vLxDhGT86W%0Arh3wfuZ4GIU5eXNDKjPfv38FDX/4w080raPpFMo2bIYNV9dXAkAkj188//hPf+If/v6P/PL9K+/v%0A3rEdtvz4+9/w9PzIHGbmeSb6SKFwns/sjy83P7KaAAAgAElEQVR8f/iGbgz9Zissv5Q4Ho9oW/CL%0Ap2u37K53vH//nqZx7K6uUKpwvbtGmzum85nHhycBhJYJq8SHyVqHKprD4czL/sAUJwZ3xbC5wm57%0AvM4scebm7pb2aoNfIvO8MCeP61rclabLDpdFgliSAPMhJU7zmcPLgcPhJDHdTYN1jm4zcJMic5h5%0A/vLMt4cj51MhxL/nv/yv/nPe//CJp5cXpnlGW4fRilQUIYlkz2aLWoF8YyuYYlA18W0zbNjtblHG%0AEEMQqdwpME8zy7wwNbMYjae6d8TARcbuRCYGpfoHCntKoRinkVwsPiWen55IpeH+/pbt7h1+mTkd%0AD7ihY3P3nhASm2GLsZa79x/47e//gNKGp/0RCkzzwubGkZOwx7p+i3MdSmmCWqQ5TJVJWhtJpV7v%0AK21kH1fI4EioI4XXIrKIzEhVb4V1P7qQYIS2LtKWCmgodSm886XprnPL1bemVK8671EpoEMQRkIF%0AQkwF8UIsLKcz0ziSQqRtBtqmxbiGkLIMomLmdJ5ZYqDvepRJldFrKDriUxCWqvfV7FpkE1f9Fa2O%0ALMuZ4D00HbYGW+RcMIiMe5lnpmnGTh6fPLOGoBPTshBjwKUk7Ecy2Yg3zDqlNUhzoK0YKlNK9amQ%0A/bzUWHhjjXg/6ZqCU9m7RknjtTb1r4weXqOSUXVCXi7qNLI0ZaWoV9mAWgGo18q6FhJvJ16kLCDS%0AKxMMdBawYR1CKSTRR5Nk/x8G4s01ZTB0g8IMMJcz43TGKsNu2DA0A+d+w6cfPvB18pR5YT6cyLPn%0Ah5s7boctZIhLoPgo/iBaUwgi3VcOrXsKmpgUPmR0VrimxRhoVMKWRtJEdcuSDMlt6YYB6yyhisZl%0AuPFq0Fov80tt/lb2s/YBqzJAQgZkvQNhLsTgf+U7ujaUvGEdqVLIWo5ZyWsycn779hUkeA1EEUBZ%0AAIZcB+B5ZQu9oRWsHmDraRQ213ruJOl1laGtdaSsBYmcZTgSQxQGmVHCoPA1jlxpuqbFGn1pXtdo%0A+xA8y+JxStH1PcQFZ4QFaZ0maYULCZ8CfoyouD6/NtZGPCZd63BG4VTLVvVcbxpcA2OQdWWaZ/Qs%0Ad5N1Lduh5e56wAeRiJaYCD6KGfXQcn9/TUmR0+Fc07PEP9Y6R+sa+qYThrlx+AClNCjdMk57Pv/y%0Awue/nPj65cQyG6waSNEyThW0sBWMy3A+BV6ez3TDQFvs63n8K6Bnva/ePi540P+DlQYKi4qK4jME%0AhU4amzXZw/584uV04nf/8d/whz/8DZvra+7e39O4jilN5BzRSqTxf/6Hf83/+fgzsQTmENmfFlJx%0AbPoNbeOZvTD7Y6y+tqy+VrJACC9GQKGkJVQoYcnagHMo6yhkklIVhBb/sqQ0Wa9R9FCMqodAo6wl%0AVrBa9hZNMVY8S2OuPWwdPGiIGgKZJSdCFomkUWA1UDQxix9RyQL2FjRK2YvKg/Xav6hlKvMbfRlS%0AoLQME3PhV0tCofq0qVd2LOoyh3/FCcplPS2XM/trFZH4tr35/j/0UKrajggrSFWg6vWaev1+TeaU%0Am0vJBKjeuwVqau+/+/HPBBDiVxo+oy0UQdBiTHgf0VrYIgISqAvLQhVLMgUClBjRKBonXjPGWWzT%0AEELg6fGJrmu4vb3ly9cv+GUmITHU0zjy5z//zO31tTCGqr7WGDk8SqlXf5oqLwAuTKDVvLip0rCU%0AEqfTiWUcafqB+/t7UpaiZxgGuq6r6SMjwMVcepWkrWATUGPVO6ZpqslXMjVtuhbjLPMyi0M6IoWA%0AItTOXuRjzw+PvH93TymFL58/8/mXzxeqnHUW6wzaOmzruL6+xlpHCmKYN46zJJYpCF6YIykJahzm%0ATIoGcsMan0kB7yNtN/Du/gPdsKXpBvphQ9M0fPr0iY+fPvJPf/4nTuMRZ12VmInMQyI+pZgS8KaV%0AFDRn6oaVcU6o/n7xdF1PjJ5h6BiGgRAC0zTi3AeMFeT3kmpQpKEdNj3j+SQFjREQJwbRj1trLnHw%0Ap9ORcbqm6zcXAGgFzmxNYsm5RmNrTapmzX3boZTCR08TWzonbJLTYY9zHaiGlORzioRQYYwSnXfW%0A9P0AFM7nIx8/vqdpxBtJaVfBy1wnXuJ/VSiSvGIr2yHL+T9PJz7//BeW88Ru2PDTH37i+uqKw+Mz%0AOXi8X1i1zCF4zuczjbWsmtWLOSFcfBtyBU/btiHlyOwXGtfQ9T02WLLVxBTxwdMbibBXfqFpGs5+%0AhlLYdD2bzQBqEtTaWHIuDEPPMi+4xvLh/TvuP/zAkzGcji9opVjmwHie6U3D0G+Jc+JweGBotqzp%0AblIMFVIW6U8/DGw2PUoppkk8VQ7PL5I8pmQCpSi0VhP8xPPTN3a7jr/525/oNwP379/z+PxdCm4d%0AeTl9ZQkn7so9t7c36AawM9lI2l2xsgGcfQBlMB3s7jsUijkf0blghkJJkeQLbtPQKbkHDs97Hp6/%0AMs57bJcYrnpu+x+5umnoBk0mch7P4iWzP/H9YU9SkbvdjqZxnKczYRlJ0TP0PbvtNU2NLvYp0lqL%0Ayobn74+cXvayMRbNze6anALnMeBTInvL0FxjrjrmWeSaioFNe0fTWsIMY/AQQdOxTJl//Mdf+P51%0Az/X1NVd31zTvdvzut7/l44cP7A8vPD48EmJiuxnYDB26ZObxKLHx48wyj2ir6bcD8zIyzwuNteLx%0AkhKNs0hLVliWhZyzTAavdtzcXIuxpfecTidCCBfGZvCeXBSD6UTWESI5TTWdTOSUw/AqNxRDeijO%0A4b3ncDiIRNfK2phyggQ61gagFtMrmw6t2V5tabuW0+lMCP7iL9E1jayvWjP0IpFt2sIwNNzd7gih%0AJX9bOE0nXvYzOWc+f36gqELTFYZNRykQYgAVWOKIjx6lCvuXI/O3iC5ikvry8lLTuVre//COtm/4%0A+vUrp9MJNDw9PxFzxFjL8Xik6Rq2V9dooxmnPZDY7rbc3t+Rc+br1y/s93tiysLKKxpnW9rrjhTh%0Aj//wR8bTxDBcM40L//gPf+IvP//C5z99IYye7AqejN22bO+23N7ccZpPtH3PMGxY4okxBPphw8e/%0AfUcXFH10MEW+//yVL99+4fn7yJ/+6Tv9oHBWcTgEXl7Gi1RBA7/93e9w1tG2Hb/7XeHnPz/x/duJ%0A/+tf/z3/4u/+BR/ev6csnjRNnMcT0zxTtKLvBjG5bh3GGnrV4UPgPJ2hwG57Tdv3ImuaZmFCbbbM%0A84nDcpQCOhWGbc/dzQ1Pz4/8+c9/omkabq9vaNuGmCIKaFrLMk1M4/lS75xHz+PhzOwLh/PCh09X%0A3L+7Y79/wRfDzbtP3H34HSEkkdAohd3cEs2GkBLJboTN1nqGbYulZZXczyGK6WYRuVC5MIRlArqy%0AbRtjJQUveBpXsF1b94DXkI51D76Y6hZJkTQV3AhBwJboxS8mV5Z0TJEQQzXcralDJUFOWNNcBmzO%0AWjrdoEug+CRAYB3SibQ7E6YFP03yWWJkGWdMlM+SQuLp4Vk+u7GEJfG8P0i9Vlka8zizeJGM2mS4%0AvrrirlMMxdMazd1ug9tuOKJw2mCVFYaK1pAz43nidDiyCZ7zeAKrmBFGkjZrnLwW9gqamONFHhiL%0AgCZai99OIpIqszhTCClQUsE5EamVLBIHSYYTpoRPAdCVgVub4CJBDsI2F1AvJkkRM1YATJTCWEfM%0A6yRaV4BAEXKkqMpiXJscqrdLShLMkhIpGVTWIsueZlofsCi0stJUkUFb+utrOmsgnkAvKOtpdcsu%0AXwk4riyEwvb9O/7rf/kv+Vfhv+f/+F/+d1pjmQ8nTi977t6/o+22JJOZ9gdMDnTvb2jbgZwjKiIs%0AhFTIPpNDpu0abq56nE6o5EFVGV9RbHCUZofqN6AcCiUMQS9BJNvNBuAilQkhYJ2Wa66a6qcUL4mC%0A0g+Igfxq09A23QVAXYfOwjyQj7oOPDWqgrO+yrq87C1UwM1K2MP6/BQiMVZJmpZBi2ud9EZB2Mlr%0AH7LKpeVvEJmNmDtnnHMMnagV1vAaUQroS8+UfIBc6PoeZwzPTyPjOLLphktK4MoqtNrg48w8Tzw9%0AP/Pw8J3rkmi1+Np1Vgm401pU29DlwjiPnJhppkSIkXlZJEyjadhe7xiGgR4JA3FVGdG2mmw7zsnz%0A8O2RoXvH8P6KXBwlazabHhcgLAFziyTfHk90neNv/ub3fHh/zy8//4WHh0cgcrUbuH93B4+K40nW%0A4XnxPD4GVBkwOA4vgZ9/fuaf/vjM+QjLbAhBgA+VhBUWCGAVTd+xLIX9ywnjBq42HSYA1YjcWEsx%0Aiaz9G7WAqhHuryBhqeCdGA4LUBHHiG0a+t2GVnWEKZF0pFEd22bD87hnOXls1jTF0tDQ65YGS9EZ%0AnyYO44HnhyceHh/5zW/uGafA4XTi9nqAe0UqLxyeigSFLB1DLyx/Zx3D0NO1mTnU/LRUwDhyscSU%0ASWhsM6DbHr+MLDEJ4IImxoB1rSQB5/rcUtBFABhfIFUWnNZKGGXGklMh5CBpwjliXUPMivPsmRdP%0AAmzT0DQdunES+GMdORvmJRAiaO0oCEkhK0njTvmVRGKduJ5JIFKuxtnI0LhEUAWt0q/AX7FPkr3Q%0AmJriWF4lm6/DDoOpvJVYmarrdaBXT5AV1FGg6z217qkllwtgpKpcRNXP95pwWN/rDdCUc00j11aG%0AQCkyhgXjHMNmgyoS9vHve/yzAIRKWVkhqzQsVX+HX8fKr0DQZYiBErNXJE6R6kovrIaEiomkIkEv%0ALLMU2c5a2pomlVO8SE2mccRqoayF4NH1oL7VDa8F3HoS2srOWcGb1X8ixogxhs1ux9BvLjHCK/vn%0AbdrYJfIxpQvrBN4ej3IBy2JKWGNEx9oPdH0nWtEq3wgh0jaS7OTnmZwSx+OJlAJ+mnh5fib6QNOI%0AsatMB6DvtphGfJO+ffvOtMw8PD/y+LjnfDqLz5IXmnZBphIlZkIoKMylKNHGMGw77u/u+fjpN2jj%0ApIlwYoBpjExLzeWmeJ06qTXOj19PY15d+gUMaTvHZjPUYymU3a7rubraSuqSk5tPqUIuidWcmVKl%0AWHUqmUvGKDnHq0GgTA/qBKhOxTKFWBIxV61pjTKUYrdURLgIs4y62KyFpJJJhHMOq4RKuW7yYtQd%0ALwygVXJ4uS5KFlNM48g5Yo3QdGUaJXGhwzBgrCVndSlQZHMTM+Npmmid5d27d3z8+BGrNIfHZ2KM%0AUnzvrtGzFD8rCq21Fm+O/DrB0VpjeNV6mxUWX+/JmkIW0+pNIYXkMgu77Gqzpe067m/uJL5bKaxS%0AzNWTyRrLpm/JVwPaKLabnuvtluxnxqsrxs3AMYrx++l0IlphuQ1tT+taSoHT8chpPzOOiWWRhqfv%0At2jX0zQt4/nM88sL+5dnyIVd9UbpGofRMJ72jOMB4xzaujrZE28HjUJZjXYJn06MwbCloe962qhR%0Ax4Xnw4EUq/BfW1zTYbQj6QrYbaDfSeGsrCU2ME4L5/PE+Xwm5IXrux3v22v6K81wpWm7TFYzp+mJ%0Ah4cnnp4fOY0TfokoI9HRxtXEtwudtZ6PnPHLQpgDyRfCAtF7Sprk3PctbStMl0QiJkPJFmsVSrUY%0AG9BlwgdPa1pa29O6jm2fITtiko06zIqH854v6VGA6KsNtz/d8+HjB66vr9kOW9K1FNJWg58nYhA5%0AwTKOvDw9M51HrDZ8+vEjP/72E+PxxH7/zPQU0UFkvynK/R9Trp4+utKBnaTOVZC+HwbathUPMC0y%0AYWUUbdeRilyf0QfmxRN8QNdz1Q8bQCaipSC+RT6ijRTLTdPQmg6yJk5JPIFipu07rHPE6ug3DB03%0At7fM84j3C+fzyOl0YDv0NFY8RdqmIWqNtZGYPOfpROMs9+9v2S4d0zJyOO5FmlGNv4e+xVrH/vDC%0A4kfxVFPSIJASrmtJHtCa27tbbm5uObzsedm/QEp8+PAO11iOp5OAHm1PVpnyXVGS/L3DdkvT9SQ1%0AIwOBM5+/fOM8TqTkyUUahcY1jKczOWX87DHaYoxjGif+8vMvlAIvTy88fHskhkR71dEoOOyPFAfZ%0AFJyxhGUhxUDbdUzmzHgcyWHmxm25v7lle9tjlcX2luNy4M8/f+W09yjgdAaYceYX+sGyTDO77RUh%0Ae+ZxJMdAY0tlGXhIidurHXanOB1emP1MzOLplrEiX1gLC60xrmCjg6xpu46u7arsKpDr4CP6xDx5%0AUsqEbcJaJ4bT7nSRaxjTSGpn3WOErl5IMTHPE4ufOY2WkDQhK0afmUImZIMyPd2msL37wObuo/hj%0AaUvIBdwVobQsJRGVxqueYCw6G3ibAlnBIOqEVxUtTNskcphVKqNVlWGHav5rDaZ62+Xqb1LyawR3%0AriC8qcdMlSozSLJmimxf9osidbjcfzldWBe6MlGcc/Rtz9Ao+myFlWmElUvMLH6q3lITpEznnOw+%0AKTOfR7QPAsTExDJL45KNFNNrnPDKegnBczwdMMnyafeBdzfX/LBr6dKCyTNtY3HbDa22tNutBEtI%0ApSngwBJYJo9LAeUjTVEEL+8jTdy6Nf41C2BFCWTYIojPKqSQiXbO9fn6ldp/YRm8/f+X/30rQHlb%0AT8twTmMxiH/Uam799rOpOvcXXpESxszamNbB0Nr8U0BlGT4nkHrsjQxGLK9Fbp/GiXQ8kvyBomdU%0Ak0gu4hpF0zZQIM0j4TQTwoKxht3VFh3ET+p//p/+FfvjgZ/+7j+hv9vhVaKEiZA9qm/IFHqVcC4R%0AwkxchO21+MDLIeJUpG80KS4s8yR+Ss0GVzqaJqFIKMQTiZREJl9ZqCHoi6eQNtR02VoNpIzW6cJo%0Ak/vRi21AlR5L86gru6CetLx2m7zKN1aGFsLOU9V3aLUByErLfVvvOfl8oJSEwBhrpY7N5eIF9dcy%0ANDlH8vcCl/rbNfayDnWNoxTxEi05S32mW4ahrzrG19q5bVv6XhIlQYI5nJGQm67rGIYNejoRwoyt%0A8nddFPVupRQ5njEFQhbZTUK+qixp0EvwWKVxteZPOZGyyCP9EvEvB5atZVs9Ac/TxPNLwOiWru3Z%0AbbYs88zeWpw2XG2vmKdZan8rUqemcWLtYOU4KqXFl2hSPD17Ujzy+eueL9/2fPt+YB4NKRqmJaNN%0AolUO03ak7JnmiXlJtBvomo0kVsVSU/peT/vF67O83sEXrlBt/im8SZgThmbfDlhlSEumBIWKhjB5%0AzmEk6cL99Tt0VHz/5YHGDpRdZvITT89PHI5P7I9PfP78C5+//CNJFfbHI20H7z7c8u7djuADf/n8%0AmensUKqRxNC2lZ60stdKypQsvZZyiqQbsurRFmE+azHnRzdgOlhZ2UXAkVxZkG+DuNZeiiBHQ2tN%0AUApb6rKfFDnJPZGCJ8TAVG0glDW0WLRpKLohq4IpjhiApCk4lO4wdkC5BNoLQKQCqWR8CCzLgi4K%0AvywyjE/59RbN4uuWtRWZ9SUQoJq6F5GJlzeRXb/yHHpzbi9eP1XBAfqvniesHnE3UFXtJICh4AGm%0A3teS6vnrh7p8VYg8r9K5qHxAYTWtbNI3zMd/1+OfBSD0SpFb4xIvx1UizK25gDPqAhrIV+ACJOhX%0AnqScvJTJBFlwlTjlG2MkcrgaWa0bfk5JmAOAXzzGiiHh2qCviWBvU7+01njvmedZEomU4nw+M4+j%0ARB1XU1Lg4jm0Akvrzy76xcsFoC5UMvE5iRcmUqlmybvraz59+kTMiXEWltG6SYn/RMsyjpQKEu1/%0AeeK033M8nC4eN2guHjy7tqGrDJs//fGPYDTH06katUbx4Agy4TRGAA+NrSwqOSd+8Vg0w7Dh/v0H%0A7t9/wPvI4XAgxoBpXAVoZPJirQAk2uh6AsW8sFAjNHO60OleNZ2SyNR1vXiFrF5IRtF2LX3fypQj%0AJ1xFc2PO2BhlInl5iMmZQm52mYWVy7lWBox99Wtao/tWs+rVfGxlVstN/TpJvdyTBUhZyj2jqw51%0ANb0WSRvo159V81pjLCrL8VhlitZamcaamoSGuSDG8Jp+MU0Tz09PHI4Hrnc77q5v+fjxE9e7a5ZJ%0Ajtk8y3m1nZUJVc5oY4grhTGviRVyDK3W6CKgZQxR6KAl14Kx3m651EmUwpqGGDNPT88kLf5Y7dDT%0AVZ+u292Ooe9x1hBSxBqLSoHpdOB8PPLw7ReUdkznE34+k8KCn0eWEJn3ClJmaHvudu9wtsWgGM9H%0AzkfP6eRZFkk/ck0Htuf29h6jDW3XcnW9o7GO9/fvuLu5puscJUWenx3naY+1cr6X4JmWhSX6Kvlx%0ANJ0UJSGOpDLTdBu2puNwNswPB55fDjRtR99vwCVCMiwx0ZkBzDXKeXIqtN2W1rRgM6M/U0xgc9Nx%0AffOe7a7DNpGiJzIT0zITTp5pGTlNJ87jjHiJVvlUvdasNRjVYVRL17QYbYlLEbr3/83ce/3IlmVn%0Afr/tjo2INNeVaUtqRAp6GGCgN71I/z8GGkgCBHJoht2sqmvShD1uOz2sfSKyWtQ8MxoXXXWzMuLE%0AMXuv9a3PYMkpy8YXAFpckkQrMUCMpKTJ2aJ1XXytLIuSgjJ6hZ8yVitq16M2FSEshCQJJtMcuEyD%0AxJZ//kLz/K/cv39gt91RNxVNW7Hpe8I8cz4eJNIeRUqRaR6I0VM7x8PDHbvdjvPxjE+e8XigsHgl%0AxreYqYrBoICDMkEUJiFKzMC3u61IPXLkfDowzgM+mJu3g9JYLRP6FIXyDiUxRStyzIQYrmu8RtM2%0AlrvdHUYZ9vGV82VhCQHXVLSVRWeR4SqVqSqDq3ou58zlciYEz/kia9rqY1e5iqausUYxT3NhDFna%0ApsFajbOazaYXyW5K9F1Pv2kLGBSpast2t2Oz2TC/Xzh8Cfz80xdmv9D1PX/8qz/y+vzK341/x+vz%0AM7V1NFVF7nuqtmZ3t2Wz3YDW7A97TsczWld0uxbbVmVtiYXFmsk5Mo0XjDHM48T5eBLvjKTo+g1t%0AsyGFxOvLHmucgO1aWF3O1VRVg18Cp/2RetvQtDUxeobDmaaqISVenl84/nLioalxf9Q0H3/L3cd3%0AtLuOYdyTkueXX54kSa62eB8ZhgvDkKkrA4jRePALwQfa1rHZWPpNCwgLsbKGebwUeZRM6oRFKrTy%0A1VtMZDmKGBLjMEFWVFVD31bX/6YqcoOco8AtWpioArDffAhTEp+crBJK11S1K2lfiWka8aFD25aM%0AIaTMOHumJYJ2uKoHVYGq6PoNKENaIlm3eBxRVSRTEXJFyFpMmYk3yYpS4p1SNiyRCclwRiklSZ1r%0AEVWKXVUa0VCGMKvh7SrHz0UyJEEJYIpAOhaZwxqFvTKRU4qFKSQN3rXOK4VajpnoxQtGhwkbZmxK%0AEAPjNHM6D5zOF8ZpYcmlvY2RyU+Ey4CpK1zdSKx8TFRtIwCwWieq8brnhhDI8yJdh5+pVGZTVbQo%0A/DDhpwGfI75uqVOSCOSYyRqJ6J4mpnFEhxkdAgFN9Im4rKak+tocrJXNen5LFk8Z9qyzZKHz6yzS%0AO8XqsfRm8plvRt/rgv/W0HsFb3RJ2M1JQjJsaXaVkupqPYq1Ds1FLqGVSAnX/5XKW45OaRlsFbmI%0A4raGKrm5i5eGSOJIC/MwMLy+MA+vKLNgNxrVKlI2BXBw+GXm8PzE8HLGVZYffvM9T8qgk+J4eOXP%0A//xPxBx49/1HNu/vacwWPYyEcWCJEaU9J/+Nb/tnTsNI1VZs77fkrJjSTFY1w/HE/uWJpu5oN4mO%0ABtUsuDqgtSQjmiuLTcI0lkVfB79SX4qdgPQA5lds/vX+jnGRGr7UkForxIBXmBCU/7/aOiepdFfZ%0Aifw4XQEhpTU55jefsxoS/8XdVAbLoFFZ6sB1wCjAHoV5J9eqqmqcs8UrqICQ2ZGVSJ6jF58+U8Ia%0AlkGCE/Q69Cvd6hrXnbQwwlOKRclQw3Rhnhd0mskxgNWyd2sYfeQyDgzjxLKYqwmusNQDl3HEIQNC%0AqyDOMzoalKpZtIBFez8R80gbZjbffcBa0BHadsPj/Y6276XHCp67fsNm03M6npjniZCCpDlqMbdG%0AQ9O2V1ad947X14XD4czPv7zyuh+5DIF5TCg01krCminnvbEVPnqGecJVkiBd21pkS/k2UFUrA2h9%0AtNbrXnpdjZi8Z5XJOl+fL62k3icqUggoDLVrUSaTRgg5UMWG/dOe/eHCptux29zho+fnP/+Jp5ev%0ADMOJ16cn/DKz/XRH1znePfb89ncfaGrN18+fiSECVbEhcbdeFfGqsdbhlAFbSU9pWrQS9mZV96Sk%0ACUGhTI2rTendFFVT6lMlK51WsjbGEFGLJ/vAeZqIIWA0VEGsC3KCGLI8J0pIFj5kQnZkV6OdQ1U1%0AVC3K1bLi2gZUizEJ7QypSiQXCGoh5IuY8ieY5oULF/IcyDEVMFmu78qqzSoAkVwGbutanFdAqFzC%0AeMVWdJFS3wgd6/U1ypBL75nTzQPoCvDnm6/XugVLvbXKTlVRbl9Xjze7yg3cWX8qPWt5sNZnF5F2%0A5vTrNeTfev07AYR+bSa9smiUUiLrYnWGvjWpINrNdQFUhXGyUoyv+ug1+UkJEOKcK+akhgVVJFiF%0AWTGOGCV6Wh0NyWSs/XWa2IrWr5+Zs2wW79+/p+97vnz5UmKFLW3XFqBonQzeKF/r+603xAoCrc3/%0Ayhp6yz5CCbW432z4/scf2R/2khBjTXFKDwWVlBu3cg6V4Ol85uX5WdIxlPi9xJjFnyMUH5gCbp3O%0AF3yM+FiimddpIGLO52wlJsIZnJFUIx8X0hwJWYtPSd3RtD3oCc6aXBg6qUwOnbHYwmJQ2RSzPVXM%0AryXmO8aA1qvnUiqpW2sCnTQr81ziuYuJJ4gh8LzMVHUr5zqWhJskRZi+AooldUMVACpG2YisK0AM%0A18/TxWwvr9NQK9MFXeJufYqitY7halgtMgJhqOW0mjnyq3sgvSn01vpu9QLKOV6nUytSrJWGrHG2%0AQulKPKqipml6lNKcj2eenp44HI9opbEtdjkAACAASURBVHj37h0Pu3vaprneb9bJI3+5XFimmTaV%0AWHq/oLLIzTRC3rqma8RIMhpVUgcw+nr/W2OwxoLSLLP4R6E1fonsj2dCTtR9i/UVMXzj4fFepoGA%0AJmFzorUa3TWca8d8SXz96c+8vhzIKTINF6bzEfwskZYZ4rKAdfRdQ9tusKphHDw5GYyuCBEWL5rb%0Axc/44Onve+4fHorfnaJrOzZdK0VMDsx+RFvL4keGeaIJViKFjQYrbCEfF+ZlgiEwDD139xvqxtLv%0AWrpNzWUytJ2j6Ryu0viQSGEhovHxwmnMjMNMM29p1EYkWnpGVxlbg2sU2MAUBhZ/JOYzczixhJGs%0AE8aJ6bA0ZBpXO6pKAARSlISgXCYd4keO1QbTNMUE1BN8xrpK/MPK1N4nAa9yAcBN0YjDgJ+DpD9V%0Al9IbRRLClpv8zLx4QgokNMbU5LQwnAbmeear/kJTV/zw4/dsmgYULOPAeD4zjQO5MCYF5JWULR88%0Al3HgMo4s84zODuc0rnVYV5Ni4nKZmOeZy+WCUorNZsM4jsLyc5aua4AKH2em6cJ+/0KYPcZY+s2G%0Atm2pKyfpgiu7Kt/M/dc9JhbGm1fCjnRWkkmWzch5tMQpgE4oU3w2UmLxI6fLAecEWO42NSlvGIeB%0A59dn5uGCUpr7+zu0aunqDqUU8zzw8u2VmCP9puFue4+rHefLiRCWklLZoZXFzwvBZRSWvttxv61w%0AceTr52deXl75808/8enTd/Rdz6dPn7gcT3z79o37+3u22y1ZQV01NE3LZZoYhgk/e8bzSNNb2r4T%0A827v8cvM6XRkGkeOxVjaoMuemamrhvvdPW3bMg8z03AhqERdtTy+/0AOmc3DhrqvmMLIuAykyePa%0ABqvAjzMuwqbp6OqW5/DM62HiX798xmjHw+6B7banbjXfXb4T1kmM8nmLZ/96ZJ49u92G3W4rwx5u%0AwxZX2F0xLsS0MAyR/eFVEvKMoqk7NtuOpqpl0h5XrzgDSTFPE6fjmaqqub97YHf3QFNX5FrTVBaV%0ADeN0EaZiTJyPZ15f9izTRGV7AVaWhalIvokRstzrlXNsup5kasbkiFWN1RoKC05qhsTxcOb52wvf%0A//hbsrKIj4pinMS4OOWKmC1iDDyJv5a68qrL4KJMDKHc52XKb2QftNZeG1Bb6i+RF2nQJTGn7Je5%0A+A4JE1uGByIDy8VsswzjUiKmxBICsxeAdvXTUUqjUoQcOR0OHPZ7+jQTloEqLbRKoVJgPJ85748M%0Al4E5RmYE3EgJgg8EKftISqLhUwiYqpbkqhjIwRPDGvQhoKyJIjmKwwnmO3Rs0CzEeeAynEnGMlUt%0AavsIQaRtpISfFy6XkfNlJPuJSmWWrBmVsExSLAV38ZqQhkq/gYLW9Be5LjJXFjczMsXTMgogt4ZH%0AIJ49FBvptR66XmAls+AV7A5XEEOGUFxZPtzOPVJPpAJKqaxLgs5ajKxQlnyGUfp65CoXPpO6JZpm%0AUvHdgOw9S5C00HmaUHbBOam75yViJti0WyKyf4Qc2N5t+eHH75lOF86vR5x17F+eOZ333P/ywKff%0A/sjDx/fYrmIMk/jI6I45JF7OR7K2fPrNj3z8+I7N3YaQZpxT5GkiupbkGrCVSF3KESsilohRt/Sw%0AGD0xhOLRw3WtyZni/VVfVQFSx2WxDUgCisRY7q0SBLJaSbx9dtYaP6/1MIlUUptylnQkXXy4cmHl%0AkZKACuVuuXa3uew7pc9ZWWi5XLOIKjYIDpSiqutrwmEMCe8lcttYi9GGSChJYg21q1nyKMyJsmYY%0AJTLK1dtLrcfsbz1KKnWjAMf5yngA6UmWEFiC1AupsCWKcEoGpnJGyFkRgmdRiSbaq+/LOC7slyN5%0AGWgvZ6y7ozYNi9fUVYs2I+PljMqZzW5L2zVcxjO2MvR9V9hYmSlIQIerHCnBEiPjWTGcJ56+nvj6%0A7cwwBWKWz62qirbv0VoxLZJqZ2tL2xhi0pA8Oc7Chyk0OmlTpbDPBTgl3yDXldNwhQrfnqzC8lgW%0Aj1OV9HKFdbTZ9Njt95yWPZcwkGOibgzj+czzl69chhM//elfeH19QqtEpRRus6XfOd5/uOe7Tzvu%0A7xvG4YB1Dd99f8881uyfX+TzrPiqtW3L/b3Gp5ZhyfisJQHVbTF1izGSdmp0A1n8A00twS5ksEak%0Aq6Aw2mGsg6xIyQMTOUkiVyzG4gEHyULOhEInUmiRfBkxKNfGYCuHrRuUrchl6JRpILel8NUotYg3%0AX4BpSYQlEZfAkBPKR6KZxbjai82MWaWsZBKhvM86lJcjuV7O6yOYWZk4rGvpdejyhtyh3qhO1A2U%0AXyWC61qerqAu199dE83X/fvXDJ/bXiI1Sxk4lLU+cZOXxVB85f77FkL/PgChtRBfadUrS+j2c5m8%0AyOtmuHUDZQrCXk7u1VjNFCMldZvuzHVVwCF9A55SwheKMyaXlCj95rN+/Wd9GSNIel3X/PVf/zX3%0A9/fUdV1AHMV2uxU/JG43x1vpGNwaj7fo4pp+I4klJW5diR5clc+8u79jmEaZZK8oJrebSGuhumNk%0A8hEWX+LnjXjBaMQItapuFNiSMrOEiDKWxXtygqYRmUBlK4y2co2yQmVFUhGfwbokWuq6QVuHtgYd%0ADcYaks/FgHshhEWkXlrjQ0AZC1EeYqG75qu2uapcmUzIZC++mdoLEyiwFA34migUgid4j1I9kt4V%0AiVkXSu0Nmb3taGIC6n2gahqMOJRdUVWUwhrLrFVh/sn3Fs+jXKZB5vrAS+yolga8fJbovh1ZrwaB%0A62ZR3q9E1AooWJIwShRhKqCTRNjezLtTTleD8xgix+ORL1++cjwecc5xv7svBuOGaZo4AkYh6UlN%0Aw0sU6UzlWpwRrXxS8VpU6HXRyrdJFRR5ZJkKgZybuhG/qnlaGIeZ4TKTc+LleMDnyM7vsJUjkWj7%0AFnLC+4UvX77gl4n379+z2WxorOJh2/Ntf+b5+QWrpclWKbLtGlwxglumhc7VWA21s9SuxpqKyrWA%0AQ5taCoqoyGZL1/Xsdhvu7h6pXMU8CYPAuIp+u0WrzGU8oZ1jHI6chgvdrkJZha0d5MR5OBPjq0R4%0Aj/pKAe53PTEluk3PQw4Y67CVQxtNImIqMDVgApM/sz/uifsXdHAsITKNwtqpasfkDzS9Q9uAcQGt%0AZmY/MoeZmALGKrquwdqapulxzpJN8TcIsaToTFgFtW1wusHQYp3D6JrKQkYKHCGYRVJIgABpxjQ4%0AKwzAdR3JKbP4hcswEFLEBy+beIyMYREJYWWpmxpjLTEFfB6oakfbNuzudnz36QN93TGMJ5bLQJhn%0AMbifi69Uv0Fvd6BgGAYOhwOn81mMxLsN1lq6rqdpeshwOJzZ749M4ySpd94TSyxujB7vZ7qu4f27%0AB4IfORyeS0MoBZbRVoyqkxTZ1jqclb/LuTRSwDKL5OtyHkSmhub9+0d291uWMJEPiZQ90zwUgC0y%0ATgPTt4mErF9d07LZtaQ8s99fOJ+PMmmuNYe9paor8UEyMJ1fOA5HlrGDpNBWmH8Pd+/QOAiG7A3L%0AlEhhJPo9JMfj/Xusrajrhmn6yj/8wz+gUubTx+8wSijyIAW5KYOGaRxRxuK0ZdP2XMaRafBM48y9%0A7qibBq0N8zxxGUeGy4VhFH8Yo0R+lGJCI8kfzlTkSuGM0LGXtPDw+IjTjnbT0u9aLuOJX779wnIZ%0AmbV8vxQDVd3z/t0jnapojWM6CAvgXz7/zNPpyO8+fuK39zs+vv9I8IHz+STNmasI80JTWR4f7+ia%0Ais1mQ2UNlZM4aFdVwnCJC/uXJ87nE1+/fCalSFXXbLc9m02PVrIPJCXNn9GWytXkBPPkmYaZqfL0%0AbSIbeTbqtod3cD7XaA3TMPHy+sxPf/6FcRqxxnI5n0FlzueTDIJSwhhFq2vauqZrauzkiAocgRwi%0AhIUcZrSrUNFzeH2hqioeHz6gbE30a6O6YCrxR/AZUtLoqMQ4sjRtWqmyr6pCc8+FHi+10q/21DKi%0AXJkAb41xVx+DK5ijuTKH1ujyW9rKr/eNENbBkxJmwloUpwQxMZ7PzMNIZzNx8QQ/E8oAIk4LcVrA%0ARyyKpDOT92J8qzSNq6SBHhcxrtUaZs8cxPtl8Yu8XwygxCewthKg4IjoMMLcgPIoP8M8EbRm9gk/%0ADsJyCJ6sK+ZpZhgGxmFChYlNJUPFKS4s83z12FvrC3lK8pt/y2XQspay6/kq/g+Lx8T4pjjgOuBb%0Ah6Bim5OvNYoqzOqVbZBz8USMSQyrVygor0exAkQrH3s9ztL4X5PH5PrmUNJo12nWXzCT1uu9Zglp%0AJR6em7bF5Q3KzugWTG3IRtJiszaYvqO929CaCnv3SONqwjjxL8s/cz6cmMeRnCKX/Svn1xds7Viy%0AZyl7jkdx9+4jP/zut7z/7hMfvv/Ew8MD9abFEzBGkY3DNp147riWut5IsAsZcgACuviIWiOA0K99%0AQUUyacztnLz17Lg+HysTLgooJtfhjT3ECp7pG0i4mntLCtgbFtCqLsvCHM9R0oEEWCyptWn1NeLq%0AfaJRpZbUZJ3BiARckmAlAMG5CmskGXBeFma/sPgFlyqappK9vQQxkKKYDJcIerIAxW3pBbTSUORr%0AuSSr5SxSqaquqEKiSlrW4rqCymELsGZcScArjAupo7WwbKpiBJ6g7ls6ayQIolXMIVOnkTRPnI8X%0AjjHw4QM83lsygcNx4DJcmMcL7+83NG1DJnMZBxKJpqvRzhJCYgnCfs5klhjw88LhAq8vR16/HTkd%0AIrPPYBTKgnZQ1bJnmdrimpp20xJT5HWvmX1As5DiSI6OTOln174x5avEsjxIBf+RZ3kFBGX9NTeG%0AkQLlFNkozsuAvgQ+vrvjNz98D+33HKcDWAXOMS8Lz98+8/r6wrcvP3M6vtJ1Ne8e73GbhqAi8xK5%0AjJ62r9CmZnf/yG77iJ9aXp8rUkKGJJsH+u072l7x8D5ynhPjEpn8QswXjJFhi7ICbzgnYQlag7ee%0AxUsfFkKGrCUWXjlyhDgHwqwJ3hCjEbwdRUqaKA8PIciXl/6qLuC2RrtVLumIQROSKlJKxWSEaUVQ%0ABK9YlsQ0R5ZFEpyVMmWIEEhKYZUWKxMlZAeNvhpG57/gd15fSl1T8MqdK1HuuQhvs7qCe6uypPza%0Abb1YmXblHrD2RhZZb4913Wc1iNcrUeAtYnjze5PNXl+HPjoEolHiOak1el7Iiqv/8f/f698FICSv%0At1KxW9R8KmaGRv+aDpnSyhRZIa8bIi3xnGWalTJ+WjiqE58//8IwDAUcEZq4VQZUIpmI0kJXFHmS%0AvjKC1pP4l6DQunmssoWqqq5gzioFM3oFMG4byVsp1LqxXA2116nCutG+MZGq6hrbyOfYqrqaJYvZ%0AsiCo1lqZmJ/PgtCGeKWkraZ2S0oYrej7nu12i9aaeV7wIbIsnsUnMHKCK1fRNRvaTpz4c5nM5Sia%0A5dl7hsVT1S2b7Yaub7F1BcaUhK4C3sQbeLNqrFMMkKsiT0oF+HiT2KaETruyskKIZeFxJVHoTWSg%0A0li7egel6310W2RTmd7lN1RbynUURpKws4o5ouK2gL/R/66SsZsTf7oyE1b9t1EabwwrXdtoYX15%0A9eZhzAAC/hhjSrqdxTmFMw6vPKI11eIlpO2Viizxh1mkMsvC1y+/8PXrE8sS2Gw23O0eaGoxN48p%0AEKNiXmaaEpnqigQy61u6Rmalt4p3kYDia9FzY+allFBRfJQArHO0bcum39CqC2TF+TQwzTOn4UQu%0AqT22kuQBP84MxxPPr0/817//Ow77PZ8+feCH77+XQkMrVPSoPLNMnhw8zhhs09FYMdZOKhP8zOmw%0Ax88R5wZSNICjbrZCezYWZSra3Q8YIwXqw7t7mrrjdDhzPJ7QxlB3HU1lGacz3WbL8fzKXFhF1ol5%0A4zSNnPcHhvQFrcTj4ngaeHp+Zne/pW5bUo4iu0uRME8opYsNUwKdWdLCMgeO5z3np5H5HJgWTwwK%0AZ2q6tmVJPfdmy91DR9Vags+k7CWNqhS5dd2y3d7z4f13aGv4+vyZeRoIMXO5TAznI8RAXbdsmh1t%0ApcnRYY2lqlps1aCNJetMzB4TDVW2pNSgaMVHC0XOEeeMpH0tkRAW1JxYgpd0LQ11bTGVo2pqqkZ8%0AyRa/cB4T277nxx9/4Mcff6DrK/avz7x+e+H56RvzPNH3HSpnTifxW9lt76XhugycLmfxieg6etMJ%0AaOMs1krb4uqKpq0R7y57BXpjCpzOJ0JcePfunofHBz5+es/+9MprPiG9XWTMxYg/ROqqQSuDcw3a%0ACINxNQl11hFCYp4XzueBECTZ8Le//45u03AYFIfTkTweqZsa17gSAz4zLRNNW/P+8R2bvqfta7a7%0AjpRlCj2cT/glsCyZHBx1V9E0d1wuM4eXC8N5xDgxqVbZMVwid3d3pGAwqiVHxeH5Qpw1KjRUtikA%0AseVyGvinf/pnXp9fuNvdUVvH4+MjS/HgUijO5wtZKbSxtHVPyprzaWSeJTxhXSdyXn2UJLVO1jfD%0AdBmJPtJUDXe7e+53j+SUaeuew/7IPC0Ccms5j9tuS1VZzqcDL68nTvOCsWCNJrgW96D57Q+/4YcP%0A3zMPnqfP3/j5z7/wr9++EOaRe/V7nNF0dcP5eGQeR5RSOKOpXE1X18TgUTnRtzXBt4TgrxP9ZZ4Z%0ALgdeX545nQ7UtcQON2VAFKMwWGQvbzDKUrmqAM0d3keauoMsU+QQEnWXBWCoGzGcXWb2+wPPz2I0%0A3bYjr697lMosfsZaU8xjpYDTWu7pja4Aw0kFLucLcRnwwwnXbbAUJu84MZ5PGBdRqgJrCNMCWLS1%0AhFmMgU3KhARZib+PpGLemAOkjF8CsaSjijH5jWUdYyQjjdvKGrlJUPKbPfU2zL5uZ+s/q3WKWv5b%0ArcSrI/irR8b6nkYbuqalaxocQSLilcaWQQyuJrc9jXYkrfEW9ucTZ+/RRuOsYQmSPhcS2KolzMUP%0AqbCmY5aJr3OGbfEbrLSm0ZpKJXSYMDrRagVNxaI1mDKVz0U2ljJ+WVimGT8vLMHjFcwhMypJW6VM%0AjOULprczJ2QnB5GUydCp2DqTkZrKzwvKL6QU3jSOb8+u1ElqfYdS47y1q8k54f1M9KGY/ZSaWq8D%0Aw1ujowqTSdjLbwBByhvGhF88VVx9o4L4uYSIfpNspVBYDEpXuFrDO0tXWfKyEVPpKkKVwPgSU91T%0A24b3WcEYUbZl9/E7+m7Dptvwf/3n/yxmsqqiNgZ/PLC/XLgMJ7EHqGsuKvL94x1/+9d/4OPf/k+Y%0Ah0d0XYMxWJUwVrOtW7rtHQKeGbSqUNqV0xlRBHISECimiPeBjAxerLMypyxDuhADy7Jc60bv/XVI%0AKTJIkdBrVWKy3/QGxthrmlfOYvwaUyCGUIx248oRkecq58Kml2dSTHrV9bql4u3CevWUyLLWQbiU%0Abm8YCppiait9USxJvfM8i3zRiG9q8DOr4fs0LwzDhRAX8S+JIneWclCYUcpUzMvM+TLIvn06UXtP%0AX1XyLGdVrBeMeLTp1f6gsEVCIBY2vSnAUVNX2BwxGTZ1S6uVJGVF6e0qV1HTMuSFeYm8vp543Teg%0AK4y5kJNHpYX3j3do57icD5xOJ2KOuMZh64oQQC2RzIKJGRWFwfj8MvD124HDy5kwawjCKItESBeq%0AkHjc3fHHv/4P/M3f/hVt3/DTL5/505//lcswUdU9bVdhFRDkYqaMxM6X9fMtxLDKDNV1hVgX1QIG%0A5YxyimATPszMUyAPlnZSPJie7374xB8e/wosfHv6yj/+0z/zenhinEfqxuDcjru7Lb//zQ/MOvB/%0A//SPDNNAjBPOweNDz7bbses/4Nuau7uZ56cRVaxVrGvY7WqUM/QeJi9szxhHtEqFTb2GuCicE1m+%0AT57FSZ2zLAHQ1FWDczUxQqVHWutZYqJKCz4EabNQwpDNWeT3WQILtNZkbYRkUOSO61lbvdGcrdCq%0ARhHKilRBdsRYksq0wzphyre1Y9O01NZilMi6pOcRn7icimSsrNO3na9wPZUik65pmgKGI3ZbGeIq%0AoU5iWXIF+LnhFysgtK6fIMOb1V/v9icK4Gszb+zB3uAQKyEGsipetylhKgfWsKQkzCE1iXIjeP57%0Ar383gJB6E2MK/1/wReni93J9YPKvf18rUFno1lkWEKXE6FZizgfGcWC7PbLdbgqqrQvFS4ona53Q%0AHoOc2Ej81TG8ZQetLv3rJvH582eOxyPPz88l7QsxrsLgGrmSq1RM0qBuQM9bAOktALUsC8uyXE2q%0A66ah2fTYykHOVLUAUCGEa+Gbgb7v2Tt39Xo4X86EGKjK99MlCrCqKqrKsXih+PqQWWIiZqirit3d%0APV3bUVUNlashixSINOODmIyO08ywTGx2O+4eHso0QujbWUn0oCSsyCYZQ3He10YkI1coFPFq0fpK%0AN1+ZYmL25wnBFzBI4oFjmQL+Kk0siTGm3FM3/adI1mQR0UZhnV5HOcQQiDFdvaJWplXOayLHzfh5%0AnYjGYqqoyFf67q8e9iwgmLjrS0Gpy2RONlS5h9dzobW5NnRVXTPNc9nsDdqIaatSq6+VRSnDPM/8%0A/Msv/OlPP5Mi/P73f+DHH38k+MRxf8RYKZ7aqkEXF4GcuUoKXOXQScuwuICwpgB4v/Ia4AZersCR%0ApCrJPdT3Pe8/fCTmntkvHE8HhmGELBTj4D0xe9q2kbo0J3IIhHlmupw57R37ytK6CqUVVb/lftNw%0APCxMYcYHCIgkL2dF9DORwDCcGUcxjFM0VFUnAlMrRq5OC720rhv63Zb7x0e6phez58IOiSmjnWWz%0A23L/cM/r4Zssqjlh6op607HEmeU8M3lPXRv8EjmeLjw9PdFtBAitmqbE0SvxZNJC1Y5ZMfvAOC2M%0A48Tz0wvLYZFURDRV1bHdNmy3W7bbnt2uY7trOF5eeHn9SggDMS7UtURJW9fQbzq6rVB2+3GHypkw%0Aj/Jsa1MinoUm6lVgns44C11n6WyFqbT8UYbKWLRuGcfMMmfRpxe2mGgVIplATAsmJ7TOWGdoNx2b%0A+zv63RZXV6QsRdV5uHAZzpwOZ867s6ylk+d0OHI+nhiHiWE4YY0890aL7HBNgtzvDxzPJ0lyMj3M%0AiXGcOJ7P4pFR1iDvg7AKK0M24FMkpcAyTJwuRyY/oJ2mbWvevX9gOMwcp6HsI/oqdVzX3svlfF2L%0AJcVMvNju7+8l3WdZoCRnXIYTS5xJ2TMvA+M8YeeaLrQoo1hSkPhcZ8HI+TKuQ+sP7B62HF8PPP/8%0AwjAvKD2g0gvvPzzSVHfs+sTL6zfGYWK7bcjB8u2XV6q2oa13ON3R1RU5wct5z/NwptIHHt5pvBcP%0Ar6ZthXVlLPM0gZNnf7icSRGcqzgPFzFe73tc3UCSpm6ZF573ewGA+p7NZktd10x1xflY9P9ZGsu6%0Atmw3Wx4eHnm8f09OYHRV9P8nLpdBGIRtJQlZxrDrNoynA+fLgSWKd8AhKe6anoff3fO73/yerut5%0Afdrzd49/z//zd3/P/usL//Xv/4HHh3sAuqa97sFVYRY7Y4jecz6dyh4SCnsiyVpg16ILnDWSglNX%0AGKcLy2si50zTSLrP+XzCuYratXx47GQdVo7FB/b7I8fjCfYndrtdkYCsDZyhrtfmLTNNM0pLYVdX%0ADlc5XFVjnUUp2ROtrnjoayrVYOKE9xPj6RWnMq5q2NYVjVFc9q/YytNtHySwwQeyiqgciLMXzyaT%0AS4pvJinxWs6ZmwQ4ZXxpYjUiHVFKEU261ku6mDFfRURlvc9l6EZK1ynoFQJ5S+lmhS4gZAmbMJWD%0ApdRTIAC6TFK4e/+Bjx8/0swXqsZR+57eaFpryFGe/+EyMUXPpDxNU7F3FSiDshWXcWaeZjH1DUHM%0AUMvAQmvxPrPaUlcVD13Hw3ZH39Q0RnHfVjRG02jQXU3XOqKr2biO5v6eamWKK4r/l9QK3nu80QzB%0AM6hRYuwzSBSNvg1tUX9xrsrOep0ES23hvZdnNc4EvxQ5/coSStdWUmZT6to8qAL4CN4j4EL0M8EL%0Aq5SUiofUjQ9ULtitllYUlhBvPimTvKS5au8J2UuSWlSomNBePDjWGkGCRd78vjHC/taBrDMpy7Ho%0AJGtDnj05CkNHqYi+63n/N/8BW1Us45nnnz4zno6kZUFnGbj1/YbKaLq+pfvuHX/zP/+PfP/de3Rb%0Al++hwVVoLbIjpQzWVvKzlCEbkcchjBdyug4qQ5Dgg5gWmqaiqtYa/a0K4eal9db7U4AYJwM7RWFP%0AF9aLtYVRIw1g8KEYt8crU08rrp5ma50VQvpVc7gCebfPzuX+Ll4lxhTfIlt6jXjd2wSTLXWj1kAo%0A7BWR9TjnyvCzeJ3mzDROXC4XkUobe2U6mDIwT1FqgTUteZompmkizxOLARMCmoCKAjAlrxl98SMN%0Agazq24AVroxGlNRlOSViCMwpEfzEnGbOyrPYiKtqGm2JynMeZo6niX6bmJaAypHaiZHxZRrZHw+c%0AhjMKJBHOOIyr6FxN1XRUrZda1Q6Y54Q2M7YOMkA2Rp4pFVDKk4DN/Tv+0//yt/xv//v/ilKJ/+O/%0A/J/UjSrBC2I0vEyGacV0y3eU/oBbn4AqzMr8l0vn9aUArz1Tmkh+pleG5Azn5czPz79QvbP03z0Q%0ACRwuL7yeXzhPB2xl+bB9oO8a7u82fPfxPZ9fnwgh8fHjB+52DSlmgo90m56NfeB5mXh52fPyMqB1%0Ax/n8mawSS+iZY03IjpSlp2urhqay5QhLH6slpl0BVlu6pkNrw7LIYLtpOpwTb9GhWkRmaBSxrghZ%0A7Emu0qrCuDNKo7WT+52Mtha0KYbVZQ8yBmctaAtoVFiIy8ikHXEYGcwLKRtUlAFM31fcdS0PfUdd%0AObGuSAC6sLgyWklfd33mryD5eo+u66eswUISKHYyOV8ZQzEllmL58pc4wtt/Xm1hKASW9e/f+hWr%0AQjC4/Z6A/7kwOjPFpD0FWddSkExIuAAAIABJREFUxuSVRVSukfqLOcO/8fp3AwhpfaMSCzNCGELG%0AyNMi3ha2IMU3xG2lScq9qcixLLSsJ0QaYO8X/DIVeZYm53Dd+FZ2joAlSiZyPoFeUdBfs3zkdTuu%0AGALfvn0TFoj311jHtm2oqhpJALtNXtf3ecsKcs5dtcvrZjMvS4lOziXpxlG3DSgxg1zlP/v9HhD/%0AnPPpRFvXTNPMab/n5emZ00kmllrJzWOsET1m8Q0axgkfI9o6mqam3+74/offstvdie53DvhZiiEQ%0AHWKImbAEYsw0my2PHz7w8P69JAgBMSbZfNTqMxCv36uu6pLKJabhK2xurUhVYkkGE5BQFX22mGtr%0ALdRX1A0wyzlRVZLmlVIuUZzpygRajbZWtpAukwqUJmZxmM+km3mz0tj12VcyXVFvr/+1ThbmUS5s%0AphU4IRXmWlZkdYtrXyn2sWjDV4RXa9HGmhI/KLKxUgAkWF3pc1aFmpwY5onn5xd+/vyFmCLfffcD%0Af/jDH7i/f+Dbt2cBySq5/yRRLxfasLCErmATClKZZOg10e16e//q+6562PV7CCvL0XUd72qDcQ88%0AvzxzOBzJKGEqdRXjMhJzoK4qhmGgbSpyFLbXpm/ZtjWNLSl0RrNpK6IxhEGTdGlCCGidcdbR1hU5%0AaVLUpCTXp+86Ntt31M0W45orO+t8OaKtTNFzlnsja0Vd1cJmOZ/JWZJ1qlYSFmIS89O6bdjd70jJ%0AE9jRkKmalmWZOBxfGaaBYZjFp2yapB6ta5HzVRV1I4DTdD6z+MA4TZxOZ9rs2LZbunZL3+3Ybu/Y%0A3T/Q9S0QOJ33fHv6hcPpG9ZlnFNUxfwwZZF5HA57KtdS2RpvG6xt2PQ7+rqGXIDDZCE5liDRxeM8%0Ak5WhVorKOqraYKoKW2mG+SKGxUaRQmKZR0JcpOFUiUzR/atEAqrK8PC44/HDe7KGw+nA4Adi8hAz%0A+5c9tTN89+E9sW04H84QE7tNj1GJaZhQKlO7iqZuUDkzL8LMWkFP8VELXC4XjuezNK84YdVpJ2C1%0Ac/Ks5CjGhHXNMJz59vQVdOLTpw+4SqRZWo2QRTbVNI1MG0uixjxP0tBEWeeWeububsdm09M2DcM4%0AsCwy2X09PpFiiTm+32EGw7jMXOYL1jmqqma362m7lu22p2kdMQac7Xmwd/Rdy3AZWKaa2m2JQTMN%0AiU45Grdj2yfmZRBDwmjISVHpjr65Iy5n5jAQY2YeMq8ve3IwuKpmnhaWeaG2lqZu2XQdKifmaeRy%0AvsgEt5JnIyzCUAsJ1DASQqDSNX72/Pzzz/h54W67pakbUInT4cC3z1+4nC9SI+dM1/Y0VlJnrBNm%0A0svzK8/fnsU4dIZtt2EaR56fnqicAMT32zvyMjMsJ8K0cIkHDt0rw+MHAUic48MP35G0wWvN35//%0AC//y939mPA+8e/fAtt+IN58W5mMs6ZsxBo6HV5ZFUtKM0cyjpe97ur6hqiq6rmZZGrqupu0amroW%0A4J4oHjAFqF/8wjJHrIv0dU/fbTCm4nweJJ1kWng9HZjmGWcsqEzbisfIu3ePGCNNmXM1xkIIU2G0%0AOJq6pqlrckpipJwCXZPpbI9Lkdf9njCcGEnQbug3d6iw8PLlC3U7yIBGO1JUuJRk/faxDDnW/SIX%0ALwFhpqT0a+nvNVQj3rwaKI3yOtRY/UDWZiaX2Qe5wAuZUhQXHxx0AUM0OcnelaIcyVpUJ/VGHlEk%0ANE3X8f7hkU3q6eNCGz2dgqb4O54vI9++PfF6OJIt3HU9Bo1PmYTGGkdlHKMXWZqxdUmNQwIsjBgn%0Au0qz7TseHh/YtA2VirQq4VRAZY9OAaUV1hlyI3I+40qUvDbEkp4Ziwxu8Z55uDDqUeSGBSAh59ue%0A+atNtBT3+cYcKhMvfAkn0cjQLMeAsus5vblOGJT4lrGm3d5m13AbnnnvC0tIACFWOdHaEWQE2CsD%0As7U21Cpf640VJNF+YY4e5SH74hlV16QYMSVEI6uET1m8CZ9eCK8vxPkIdiG7wKJnko3E5JkuA8on%0AHAYTMq2ueOy27O4eqe+3fPj0iXgZSNPAPAw4BZumpjYtFjEC/uP/8Ec+ffcBdT6Sf/kJ7t+jPtZF%0ANpHLZBysFntsrQzXbi4XQIiIUtIPrEzpuLLKoisD31lM/ivx2bnVfeW8K1WMpsHZ1fJAalJrHHXT%0AULuKnCKLX1htMVaplEKG2droIruSi1NX9dWXaPUqWQeYcttIM7j6H1nrig+KWBmktEq45Lq6ylHV%0AtfQORV4tKVvmyhgHdd1Pp3kSgFIJW0oraNuO7f0dttuwDk2dc1hjqOuarusIw8AwjWgCOQeCSqgF%0AglZcYpL3XSLe1wKUyO1PCAI+TkbhgBATx8sFlyM5eqY8M1dgm4a7u04soeJE3yc2mzu6ZktlNcZk%0A6krqvG9P3xiHk6gLYoB5ET+gpqfv7uj6nq6Dpp9QbuTD0KPshq4/MJwXwpwIUyB5j1aJpjFsNpq2%0Ay/hw5HDYczh8RqsJ0sT5OEhNrXdkalaPmF+rFFZwYTXWX7H0YjGhb4NsrTQej08ebT3JQLKRoCNT%0AGvm2/4L5GaY48+fPf2aYjygtdXW3qbi76+n7isP5icPpld/+5vf8zd/+NV0Lw/gCOhIBn2aenp/4%0A8vULKfVUVVVUCOkNEKixuhJgwnvm01zuL1j9ezMyVNDFGDus0kZt8DmSfcAvHj952Z9dRSCxiGZM%0AyBI6i+wra9Dim7rZbHBVLSQDYEmBpci7tRVJpLEVSRmInrwMVCmxHF84mOoaDlEZ8dFqu46m66it%0AJcdA9oI1rORJZ6uyZxbwN607qbp6ssk6UvyvypKa3oB/KUlUkfsLxs91/eD2iysBRL352XWIsL65%0A6MZYmUW397wBQglwIUj/ax26cugkLDxXPKjUG2XMv/X69wEIqYJ0r5RHtRYn5cfqZsunlEwhVtRc%0Al/hh0aFC0uvE4+anY60ttE4Bi+Z5utIoU0lHuo50kCmo9wFlSjKNMdfPluNZmRNyHMuyME4Txohx%0AWd91JRJZC6spJpZFtM8rSJHKw5IRNk5dN9epHZR4Ru+vE7uVvaKVLiwiLxPMpilyqsA0JVIIxK7j%0AfD7x8vLC/uWFeZyonbCDYghopHHVSjHNQh3VztK2Ld1my2//8Ef+43/8T3gf+PLlC8fDmWk4lHSq%0ASPTSNE3DiK4dHz6+59On77i7u+OwfxGwQIMzjqqumEdzdTlfpWuSVFbYSmUqYPQtmeUthXaNU49x%0ATTNoMPqWzmWNoWka6lrAN5nQFABDyx/FjcKuilwwpdtiRubqySPJY7owGAzK5pL+UHx+zErF1ZAy%0AufgvmEK1FJnYer/qa8GxTpHXiPBruZjXyZ0sMjlLYSdG1RETdKEIZzKWy+XCT5+/sN8fUCh+/7vf%0A8Zvf/J62aa6pbn3fo1D4xZPyQo4Bt9nQ9x277ZbXthGgJd42KK7TzPXQ8u06sJ6rcn0KCCb3eE2T%0AFFbNJAU+RKxxvH//ju3dlufXZ8Z5YLe94367ZdN1BD/htAC48zQyXCzWORpnWaYarzTTeGYaL8Ku%0AypHGOrq2ZdNtWabI8/ORTKRyDZvNhseHe4zrWLxE0Po4gRrp+sA0jXz59oUwR1JSWCPTgWmeWfwo%0AU8UsxZlPkUiiqip2uy0pBVzj0dUdtqqY5xFXVZzOB9kEnWGJorfPBZw2lZLpZIwEf+EyjCzTQk6Z%0AqnVsdi1932G0JqSFGD2KmmEc+OnnP+HDmb5vSWq5pvKFIDHflzBzPg103Ya23Qr4qiThr3E7nLUC%0A6gyBZUplzbCSmDRNJA04MLXCaEvWYha9hAUdIcdASAs5i1Q3WbBGoXVmnmd8zDRTjQ8zIc7M88Lz%0A6ze+fnvifL4wvgz4lwPpYYe1FTFG9q8vHI97NpuO2lXM08jiZ+oMflnQW8O7uwce7x85nC687F8J%0AIdC64iOWxCdJ2D2aylnatqNtO/ExMoaubbh/2LHfG376+cS3r19xVtF1LXd3d8QZMY0t01DnHH3X%0AUzc13numaeJyvohPyDRirbv6Y2mlWaaZeQlgDa6uub+/4/HDO07DhS/fvnI4Sypa29fSgxmomwpX%0AWfwwk1Ji129pmorz5cTpWdNV7+g2NVUl7EZjKnabB05nxbenLyx+ZLPdYk2NXzLDZeZymqjqhsq1%0AWDOTkxU/pRBIIUliWP7McndH33b4IhXzs6ep2gI+WxSReZwYi1fE/e49zbYiG5kOz+MkpqRacTmf%0AeHp6YbwsWK1wxmCUFBl919NUDc/jC18+f+HLly/krDC6pWs3jPPM4bDHmczjw46urlmahjANXI4L%0Aw3mkriu6vmecZpp2w+7hAaUkDj5lmKfE4XAUg9ri+ZSzyF2sq6hqV3zJTrw8v4oReS3eSePY8169%0Av7JLnROmTl1XtG1D8J5hsCxhwfuFvt9yf//A6TiwjDMmGZq6l2Qu9HWfOh7OBTQR6fK7dw/UTcV2%0Au8NZxXk40fcdVWU4nW9ujmsiT84Z4zV5FnP9ru8wQJhGjscz40mMMLUy5Ki5jJ6mn9ndv8falhwN%0AuCjMvSSJSVqpckxcUYdbIXpjJYsX3npEa3F5i5hfJdvXAm1lfqjbv0s3J79jVL7iINfPKwfio/h8%0A5Zxl6lv2kbfvbhD/BWsMJkdS8CyL+FA8fXvhv/3jP/PLty/EXpIAfYjMIRGzAEBKO5w2TL54w5T0%0AU5Sk3vjgGS8Ly3DBTxPLbsOm1oxhwYQR6weIM0kpVLdh6Xa873akdfp8Hfis01upG/00Etwi3k/X%0A8evbb6au7Pe3e6kAZ+l6fWIBcJKO5BhZE2XlIt0AHxTC0FuvgYJbckyGXECEkK7vIZIydQWg3tZW%0AZEqTs/7F7fqmkioaZo9PC9qD8hkVpfGIMQggmQugWMDn16dnLp9/xs8HlFmgSSx2AQc+jOxfXrFZ%0As617bAIzZ9L2nqZuUc7R9R0/fP+Jj7staZhgmcjeY1KkUpqqEW+t16cv2GGkitBsHwqlwjOGQLRa%0AknRDwmpFpSxG2RIFLu1TTgGtlQxW64bBnJlXZsDKUJlE6vnWz1LCPooVQ5b9SBlh+VAGyzmDdUaA%0AGOvw/jZ4ds6hgqRE6bye/ts0H6WonSMmQ0b24dvFX+tPXYbY5lq3iuVC6Z3K4E5pqUtXSwsU+BBu%0A9gbaXllMRkcqV0n6UpDkNaMFxKYAWTKAz5KCVhhCi1+uHp0pR0KKIjctzXROiaBkiJxKcqF4it2e%0AB+/Fi2/UiUobTJYAilZr6tpQ6xrXWey7e+ynB4YamunC3TvNb37zibu7OxQBaxLWRLwfeH3dY1Si%0AqRumeWQYxxKMoambDY3WWPf/Mvcm3Y1k2Zbed1trALD1LiIj83WVVZKWJtL//wWaSBPplaR6XUaG%0Ae3hDEo3BmttqcAygR6rq1TQZy5eHO0k4CJjde+45e39bY6I0tN6+22L9hsZ3HP2J+bwQfYCScabQ%0AeM3N3YZpOvB//O//Gz9//HndazqOxzOff/3GdnfHze2O62JxbZzXi4t0vZNfNXuX2+/K91Jr8qDW%0AYCraGzCJMZzRY2D77oG7+x2+c3x9+czX569827+gjaHbtXRdz83djnfvH+n7hm+fP9J2nh/+8J94%0A+/6ekgacr3gnFrB//fSvfPzlgFaGeV6Y5j3O3AANsVRiTVQVBOCsNDYUVEikkrFGY51DmboOVire%0AWoyzIhpISZTdUWF0YlkiS0jihGgNVVtpeBcJ4zNrGpkwc6XZUxLMKYJSwrkNC2MIEjhlRSjhGkkc%0AMzVjygXOLEmJtb6+rvrCYtXSXEoxkkKipO+g73IMe2Xklcs6K8159LqWro6Ty7npLx1Er/3n/39D%0A6PuPy354sZRe9sbrcP5yNlvv6f96Q6iijKVTijkEqrEYb/EpEXKShq+RFNJ/7+OvoyGEkvQMpdcF%0AW/6O9UB/AermIp7mlNMqTRU5ZGM8m+2WMgemPOCwxBjIueC8p28bgfGVTNs0NMaSUmRZU7eMttIc%0AqqvqJGVyzWgRngL66sGuiByLKlPEuAhT45JgVqsmpHVa7Ru0cYxhASMXeKaSV2ZN0euyoBWu9TRr%0AE2leFo6HI9M4YYzh8e0bKdS0wGZTOVPqxLa9oYQRrwomL5QMttekZea0P/Dl068sy4xpW9CGMWdJ%0AyPItZw3zxefedbSbnpvbe+5u73j3+Mjttud4OJKXiTidKMtAWsZ1elIJ6UzMM9vujvfvHvjhwxuo%0AlcPKyEgx4KzBKPDOgjUUMkVltEGYI1YxLSNqbRCpXLAKQsnkJUAq9G1L6DcA5JhlIyqgsTS+Yxxn%0AhmHi7u6RzeYGrS0xFgIih41VxNChSCFVdUPMGp8NznpKMRgHaYmE88Sb23s++U+cTifMmo6mlKQ1%0A1ZSpKeOcphpDiJHGe5w1zJMkneWcoCpClQZk13Xo3hOOC7podBJPt44VFvGsW9E9UGNCa4vTZl0D%0ANF27kdfH9szLzLenM4fjkefjke1my5s3b3l4fEAZwxSjdKmV+FiNscxpobXCmwo5U0IiK0PRjlIy%0AyRSMFulzVZqqFUlVKnllDIi8XxXx4oZloe1aNk0rnf2cMUpTUyKrxGbTcXu34dOnn/n4yz/znjfc%0APd7QhMoYToS0ZY6ZwzFwOleq2qDshpdTYp4P3N/dUZsAVlOUYgqBZVlQ3vO43dDe7lCmIcSZsRTh%0AUulIs2S6pNh2PX3T4mJhOgdiMuQ5U0ImFZE3p1zYbnZs+g22WMISBBatt+y6t+Q6kUeFa8FepvBN%0Aj9/uZMKWDbWeWIImrRtQxpLQGN1inaW6BtoNfdsRXMfLx08Eo9g9vOXd9g07v8E7j8JAqpxeRr79%0A+sTLyxPfvv7K3W1P/8NbrN/Qu4amtaAh9Avn8cz+tGcYM53f4bUn4FimRJpEMq2VYVkyy5To2g05%0AgtGZ1nsMGU4DNTXQepYcMUulTZ7z+cQ0j7JRxoQ1nmIrS8w4NNZ4huHM5+ErYcic3g4465lOE+Hb%0AwnwaiXHEKUs8Bf7tH/8FaxThENHREk4CLq+zxVZFUztUMKQhoH1ms9lgc2XeH0hqpn1j+PH+juZr%0A4duXJzSK+7t7tpsbalGkKOrHZqPY3bc8fLine2wZOPP07TOfpxd+/3bLT394T/fN86d/k4Qyd6d4%0A/HDD/e09RltiCIyDwZ3A3yriEqh2JtSBbbfh1rdok5jzGXun6Dee7bYVYPe5EmsPZmEJC8t8wJpO%0A0tM6MDZRlpFUEzOQdCK2A8VBt7vlzdsdMSZO5zOqyBRomTLTWJnPheU0UFLP739n6NwjY63MQ6T3%0AN9z97VsUBc4jfbE0WXM4HIjHmfPLme12R9u1TFPGmhalW0q2GN2icmQZRuISsM7ii6EJYr/U02o3%0A7XoUlTQl+rSjdZVN39F1nRQts2IZAqqDznW0zrNMM6fTxG1zx7BA2a5fbw1psXjTUdTCsBw5zYYl%0AJPLnE7p5pqiGbomc5wFrDVotvPvpHns+QyksrWVQlZST7N1oVIIlzJSSGfYz3z5HjIHdLrLdepob%0AT+caaow01XBjO1rVcO833PkNS56xfkciUmKhD3D/cM/ke5HRHw68LDOPb97SN56jjaQ00PZbKo5h%0APLAsM7kWsXP2LbvtDtt5mr4VLsamJ6VAqJpvh5kpSyFdqqYkS9IbtLuDtsdsCiY5SsqUaghLxKgZ%0Arw2eyPnbJ8p0ptvc4RuFCQt9zejsSFWTWa1KRZGLpubVBqwu6hThZ0mdJfySnMPK+Fg5fDnKIOy7%0AwUCpFV0vMfLlKm9HFSgapUWFUzGivNWZRIRU0YtCZbHd1bW4LQoMFVQGq8gpMIeZmqTYt1ozqcS3%0APPJLPPHn+UiN0HUt1jimKM1oYx2+aanAHIIk5XhhKXrdUqoo7mIK5OQoqtLkyE1rKQ7OeWKZRlRI%0A+GpwSyDOM81xYQqBxsphomscP9zc8IebB1E75JnZWao2pNKRqgdtqUZR1aqo1Gq1EMhhR5qH0BhJ%0AIayAUpqxBD4+f+ax6ai+IRknLAgttrhcRYdlcNeUtxJF3WKMF35EhaQcLzlySAtTyYRasM5TtRgo%0As6qEnFcLkVsny+vBlAuiumLRLDWzPx5opgVDpi5ib6RCmoOobrRcL5qKVwodIuFwxEwzXa6omChp%0AYa4zThdcTWyOQd5yFuHVzRGnDCYG9DKwzRO9V+hmg3uzw1AJy8KyTFAqxhnCDnKvUJ1iMjOUgTYP%0AUCK6VozqhF2jRA1UisLYloonVo2iQasN55AZhyOaQt86vNmhjMR811TofEdrW5wyWDRkKEsgLwFd%0AM9YqFEks/qmh8b0oFpyRJks1xKWwLDKcqRV0lUOw1g5d1zngirgsOUu9Z3ph5ySL0oIeuDRodS1k%0AJLVKY3G2pfUN2mhSksRcjcI4YYhSFZ3f4aw4BwiB1oi6U+lCToFcI4+P95Ra+PTxK2E5s9vtiEkx%0AB03bbZhVQ1CWijTWVFbYAM0CXYQQgVzptKKzBp0DKYwUVXCNo3ca5hlfCtt4w1wqY1C4DMoZGmNp%0AjMZR8LXirGajNKYUlHfs3r6j/8N7pq3jS5mo24a/+08fuLlz7I9Hbm977t7cch72HL4d6bSjc5bq%0APY0znOeJ83yi1sym99RW+JxeBba+UreWOkcWO6N7hep3pCRDsK5peP/uDc4pvnx9wT4pnp9O7J9H%0A9k+f2T+f6Zsb+vYGPUs6pNGi5NIlotJCLRFDwSEBL8qIgC+r1xmsxmCrgbyy1FKlawxsNLp33Nx3%0APPzuHb/7H/+WfuP558//hedve0qXuL3Z8HBzx93uhtvdlr5rJF3TJjad440p8PSFFCdUzcw5s38+%0A8fHjnl8/nTl9raRDi3UaZTNzODHHhaJ6MJ6KKExiydQkZw2tQS+AkutOUCyveAmFwmpDtA6qJidh%0AwSqlWVxD7W7BCB+1aij6EoYg/K1i5XNltSrnVCgx41c1pjUGpx3FG0rncc5Q54nw/Jn69JFueiGn%0AkRJGNhZua0MXIpqzqFWDKNoF5SG74ZTNtSHD+ntd1XtKqQt+H7Wul/Xa9JN9TWYm69mprIOCVdy3%0Aaj6v6jBQ6JK5SlKUBC/oNSEyr00pfQnVUt+Rhy7cN1b4uLHC69NI82593ZRSOC9J0Oq/4xn7K2kI%0AQV6VEa9zI66Th7q+Cbmu3kG9Kje0gAf77YaHx0em44n5fMZZQ0wywbHWYo1ZWQOGvmnpfMNUKjFH%0AirqASQ0pZ4nJMwajxRdZEJlrSVxJ+qJ2ERhxzBGnhY7v2walxcaiNWhjUdoInmoFlZZar57IS6xo%0ArgW1dlqNMdRlIcSIcZa7uzt+/Oknjocjp7BnCQPTYkh5xrkbVE54VYnzKBLhGIkx8fL0zPk8oFdI%0AZkqZKQaxSLSeZBTbh3tudzdYpXHasGlkUhKWmZ//7V+ZhjPPnz9zPB2JIYg3PQu8MpURbQtdZ9ht%0AW3abnmk6U0uilEjOkmp2IfkbLfyNENdkImtAV6Yw0TYtmfXmKQKwSyFQV/tA47zIoC/TiFxgtZUs%0AS2CcFsDgfSue0wqxVLQz5CrXVsqsajIrRXLVAghGAIQpCNRx229orOWYksTiUsRiprXY4WJCWycy%0A5FpxxtI4R5gXahWwba1KpkhU6co2jqwrtmp0XpNgUqXGBKZIUVCFI9C2AphOMZFSxnuR1sYMp/PM%0A16/fKFS2uzuJkb69A2WY5kDXicorZZn8V72i0bzFKrE2LiEQSyGVFS8g/o81SlSK9MtE0yjWiXO9%0AgvHKOl1qm4Y6zyuQsZJzxPWOrev58OEt2izMy0AqI0vSjPPIy2HAOIdrtxjX45odpTqU7YnhxHFY%0AwJxxm577x1se3r4jlcznz19IVGzb0m63AoqzEbwlhsicMuclchwXlI1s+g3aNDKlmCthWlimme1W%0AkrlSmYhpJmaP0Q3Ot+SYsXrC6Y48L8Q5Y1VlGWfGw5GpTuhoUSjO05nzuLCEQqZiFSRVKUpjXYvr%0AWlzX0W5v2d7eYfobliyRwO/eveem9ujlsgmJxPx03PP87Sun45GaFOM+8qwH3v3wlq2/pWnFM6+0%0AJuaIGRXLNPH87Zuka4VKWArTOFGTNEmWKVBz5ve/29B4i0bRdRZdNClEGANpFsUkqkHHSjrNLOOM%0Asoqu7dn0O0kOSzLhTzExD8JqCedvxFPhZnNDLWBHi1ucpLt4zXKe+fm//BvOWfFrW4HSK60xxQs8%0ANWgSiTEP1JiZuoFaC74qqikkc2Z3e4NtH+h2FqsabvpbalYcD2eWZaEiaYdLngllodk23L274xSO%0AzETOeaF70/H+5i3BzcSQuL+9483jG4w2nA5HXk4v1Fzpblt29x05SpS00RrfWzZdz8P9LWM5M3Vn%0AOu8FQF8yxhb6jSfEjnKMhDBRO4fRFYgUMlVHlC+oJmMMdPeOugTaPuA2kTBMlHpG4chpnfIUhcIR%0Ax8Dp+cz+aeDx4YHGdqSQ8cbhrWEeF8JwQutKZxqCa8ilMhxH5imyu70h5YLZWEnRTlEO9FUmZq1r%0AaL0celgqOsrww1SLt8IrMqHB15ZSCq3e8P7uPSiwVnF8GTCIAvV3P/5ISonPn76SDpHTtxdKiPhH%0AD14znAKlOM5TZQ6WOSnOUyHWme75wObmBucNJmZSSIS04Lzi4ffviVOklMwxBvbDGYOmdy2kzDgM%0A5Bg4HmZJ7TMabzybdsuu27DxHcZpqteoWWGLgTmT1EKaFmwotNqDBlcVbRHuQekXhv2BMA2EqaU3%0AO6zOeAu3u9s1reZIjJnzOFEVNF1Dv93QbR4E9GwMvYJhHDidzsznmVANTStDqhgcU9GwGCwdZvNA%0ArxpyWKgX1SHIJNQawjyIXUcpFqeE2VdFjZC0J6/8PqUUVWtRsF4mpKvaruT0m6llLkUOI6ulPa+R%0A8BebSkUOq6WUNdo888qVMzLsuHAc14FCKZFcIipXVNboKowlGQDWawS4tmC8QS2yj8QkqsjqDUUZ%0AUmuJW0/dNrSh0GuPdw3ZwK4LAAAgAElEQVQNmqlIwW5zpFYwJdHURKsd996th6LMVDLJyCG9a3pu%0AlabNhegN1Rhy29I4TVssVrdos8GY5mptqzVTUsDmQodmKbDUQmo8qihScZQi6naxiS8kCuVS/2FE%0AoYKhag3KkIpYBZwxpJrZn/b4JUu6nGsoeZFDhhbriK3gEAgqaFIMUBLFrZxG5ynVcFoC+2FgOJ+J%0AWVgdMUaKQn5WVa/Xx8UMrErFYYQvCJiqKDkznE48zDNVV4GYt5qaK3FaVkXDWsOWiMJgK/Ra0/Zb%0AdqqD7Mh6ZEoKVSONctzdaEE7xIRRiqwUW2+weaYsA7tdQ3RiQfGNExtuytgoKkvrLJttRW+3qGZD%0Aajr0xoEHZSueilEJpQ0g7oCSKxLi4aVhV1uq9syxMq+JZlZbXGtXqHJEo/HO0bpGkoiUqL8jyKCQ%0Air0gLVSlFnEgOO9pXCPq21yIKRGjNE2hCr/wqpR7VdXVKveErlKfyqFvPSxf2DpUcs1Xhbq1bk3u%0AEhWrKFHK1c4lB1WNsx6FJixJ6gIK3glEN8aJptU0DYzTzDA8k9JC095R58oSC8a2nENkTImq5DWy%0AFVzVNBg22lN9S9N2dCg2HnSuRC9qIe0sS4Z5yaicsUmhc0HFgqkCh2+bhq51dFQ2pbLzlh5FTpFq%0ANduuZbPZkHzFUbi72/Dmxx8p+cT+9IlqYHe7ZYyJYQkov1poU8R7s54x5IrXRDRB1jy9UHTFK41j%0AxuuA33r6/o6UNS/PB0DsRvv9M58+HiWVdA6c9hPfPh4IS+XtT3e0dUOcCzQaszKlNAVVM6oWLBIK%0AptchbNGKzCWNSmMrqCKqiFph51t0ySwhse22/P5vfuJv//gTD797Q64zL38+sl8O3Gy23L694cf3%0AH3hzc09jnAyglszt4z0sBaYjc5CB2LJEhmHm5Wnky5cz3z4vnE4Oo+/o2g2lGMI4M04TmIA2LSi5%0AzkKdCXlZQ4qqnCHk1ZU9o2ZKTpRS14aNKGrr5dMXKam2lPGEth5j1+RKKlll1BoyZLQWWDUKSkUV%0AhS4yCJIGuUZVQ7aKnBw0Del8Ynr6RNh/QU0HXBjIyxlfDG3Z4lJE1Sjn+FSl2aLX5L9ciCW/ijxB%0A9qv6KsS8wKWruuBjy5UjxHpPK6XWhDlhwVW4KnIv6I2rEbjIXppZFXjWQBV8SF4ViQaNQX+nqrtQ%0A3xQY5NVY+xIGYailVKkrCN6wqoj+O7nzfxUNoQtV/xK9/X0823WhXMG9zrnrYnhh79zc3vDw8MCh%0AVF6c48IDuqZVIW+CtfaaBPa9DamUfPULymNaCkYaQUUYOqh8TcG6eKzLagFzTgCil/hxu8rYBDb5%0AHahXifENra+Wm1LyugC8pmnFGDHWsNvu+OHHH/nw4QPGWIZfD4zjSOtagTNrw3az4TycOB0HpvNE%0ATE8cDweG01kO387Lor/Sxa0xEgt6u+WP/+GP/PS7n4jLwv75hbDGOH/58oVff/1MWhb2LzL91EYS%0AUgTWKN1J13q6foO3jSikrJNIZ32REQMoUkxkwFjFPM/EEK5y5cvk49Vn+/orF0n4uFjiLskOl8JW%0AXn/53pTSVdp3iQG9dHSp3wWsaiPNjzVisBSB+om6U11/NqU0KcnPYaw09hRxjQhdrVTfWbwuhbNC%0AofTFk15XBZq8NgIvU68ywvWPID7SOSzCulk77Bcp4TxNHIczw/lMrYX3H37g9uFB0ipywdr66iFf%0Ar0fvvSRYrO9BpV6ta5fnVkoWuCdVJplGonEv98vlv9/A3S+db3n7uMTlFlVpm4Y5V3a7Gza7f2CK%0AJ55evvDxzx85jSMow7gZscZwf3/H1y9fmecRbRS3tzfEMDK87PHO8P6H9/z4wwfaxjNPyxXkqZT4%0A3Bvvabxn0WtxxJo8dtyzzInGd1AttVrG8Sx8JAraSqJGWCIlI1G01lFyWeHqE/My0gaHsZVlmZim%0AkW/nbyz7SNs0sgYbxd3tbpXzwnkZSbXQ9x1q3QSdthgUnXP8+P4DaM2m25D2k8B5tYacCcvEMo/E%0AGNAaXNsSwsTpeOTdD28EYJ8i5+nEMJ8Y5zPLLOkeh3Fit9mx3W7Y7URJ9/L0xOl4Is4RZx3LstDu%0AGjSGFGXy7nxDSYVpliK7KJHz5iwbcdM0bHYSP36ZSkzTxP7lha7vSDER5sRpGKBKGiGGtYDvr95y%0ASV2R19ZiV9aXoS2ZcRQ+kIuWWlpiShyPRxrvuLt7YONb5nIkzoW+3fDmb9/R2J7xNPPybY+zDds3%0At5QKL/sjYQoMxxM3D7fc394RYuQ0nBgOJ56/vrDb9Lx/fI+1jk3b44zlNIzsn4/8+vEzWhvePb7F%0Ab29oth3OigI0xkTyhb7tMc5JBGqt5FRlYlWUpFH5lsYFSiqkkJnOM+d2RHtLChnbChi13/Vsup4n%0As8cER6oLqS6YRuGdpWZDvziWYFG6EHQiTAd+/tM/oU1aIeMaVOTrl6/EuMA8YrTCeMvt3b2kxCzy%0A3g7nM9bLvhhTJMUsRYiqtF0nBBilpNluQLeyHg3ngSVI8syyvIJXK5X7+1u22y3aKA4HSXK52e3o%0Au56///u/5+7mlj/945/4fJ6ZlpnD8YCyGtt4pmVkChPWabx3jBOgKuM88vz8DWsK9/c3QObXXz+z%0A/7JnVzeoKoEP58PAcDjjleVms0Glyv75wDJFVM10neL2puPu7obdboO2nlSga7ZMw4FpCdik+fLt%0AG89Gy4SwVrrGs9vuMM4zLQtKW5S2bHc75pBIuTKME9oY7u8eWL5lQp3RWphcjW+uEbJaSbKKsTLt%0ASzkJ0DZLqk+zHhrnZSKXypLl4KW9p9/ds9ncEJeZZRxQtWJ9izIW222wTorzuSjyOYBKGNfQmZai%0AxG4sfB4tEfSX9VzJDPovJeuXPeK3RdmrbF59t1/9176zlkpZmSb1WleVK7dIrcXAxcbP9XFe91tr%0AJUzBlSgwbaOEt6QM277n9uaWskTeL5reNRKIoEURcQmWKOWVBdm2Ysl1zsv60y6UUnHW0nYdjQVj%0AIqFRaNNzZxQb7emzgWKZm57N2ze0/Ubqk1KYxjP7/Z7hfJYwkcbgrSGeZ/I0UYLc+xVR+WktKiqx%0Aw8lrYJXCKiPFewwoJcmJaZ6YjifONsO8YJTCKb0O1ORQoZWo4i+PJ/YgCWioVdgbOSXCaWA5HNEp%0A4bVEJK8jb3QttHqNta5JmsBrTWJQK9NRHnc5DoyHI+d0prUKNUdcEluT7KMRfwGMA0oZ+u0W/eYt%0A7TzjVYLYUHXPDYGoE3SGnkqeZqgFUyBMC85Zqk6ozmHe35NXSHixmqRlwObYYJsG03ciSygVbINv%0AN1TnESBawRgHZj0sKYOirPN1qQKNNlBXVmXOXKDReW2m1JrWhFCpEVMpqNUeorRM8KsSTmZck2/b%0AtiMlgWdnNKno1TZVpMay4FYr2eXqv9S8KK7sMrU2VFNe5I7UAm9+RQrIcyhFUrusNRgrB/JKASX/%0AltxaGWUqShUSCyVV5nhiWo6r4s9SSCgNfd+xhJlhOFFqQtLIZlRVeG8wOjBNJ5b5LHKmNT31Uuhb%0Ab+k2PS7f4rPHq4ipmq5vRdlcCufhzJIMIVdmEkEX8nr2reZy4FYrjFvTKEVrDCVFFpVYcqTOI4uz%0A+G1L//YR6zRzEEj3ty9fIM8olZiXGUVgImNUYdN70so1FTGBQWm78jqTpLnmSF3TCI3x9H1LiFBr%0A5un5hePwwngeJPnWWkpIpKVQdKXZtLiuoRooSgDJ14O/eO1WJIqsh1fYPCtH6i8W34uFV3sLumK9%0A4/2PP/DH/+l/4N0f7glq5Ov5hf3pyBwCm43CNR3b3S19t1sbJhHjNJvNjmWe2X95IWrFpCrHZebp%0A8MLX5yPPh4njDEvesusteMsyF4YlsD8nCgGtF5R1gkzIIyFP0oi0Bme0YNa08IPUOljOSThemXJx%0AvooCcUVNoAtFTZQaWGfv0sgoiVryyj1Dmq9VYZXFaovBYi5stQI6K4IzoHpRu00jU1hYstilwooQ%0AKag1hetyz5eVDyTvxIUBdG1Yfbc3Vi7WrPUdWvm2XNl8WZpD30laBJL9fcN3fbRL4xfpC6ScVxg1%0Aa2CHKH5AxCLSxDSiDL1IyVDruq5eHVUrKy7lLI1/pBao6++gr/2Q/9bHX01DKK8LM8Bv4+VXadiq%0AsLlAgoErXV/i4vL16y6Nmosn7zLJujaEvCeXgo12/fdf0wSugGcMMUFYAimJyqUU4ctcOoZlTRNq%0Ammb14No1ttbjvZeCZZXnXguy+ho9eME5yjVfyKwgv3mmZGGY3O527LZb9i97jDakLEDpFBJUhKdj%0ALHEJTNPEMJx4edmj1yYEa6GfS8Y3DdubHZubHbs3D/z+dz/xh9//nv3zM6eXA9M4EuaF6XxmHM5Q%0AK8ss0M6ma6UjivBxrPfstlt2u500w4zGeSfA6rRuXOviXku9XrwxxKtCSOsLp2cN1VxZSd9Hwl9Z%0APUqmmCWXayS0vHqsQMaJEBZCCOiiVqms9FGpKwzTXmC1a9pEvcjutPhBL+oF4wC12r9kwquNvFtl%0AZQCplX8klsaro1/+/3LtlQJKY7TEVbPa3V6v+/V3qqh65hm1Jo51Xb9CyjMv+wPjJNyaH3/4gZ/+%0A5u+oxnA8HKi1YK2nbRuRS9ZX32st30HJ1md4uS/UWuRm1uuT3zaovnuWSKGyUvRLJizLyvYolx43%0ArM3UznfYrBjGmeN+z6dPv7J/OZBrwXatHCxzxhp7PThsN1vevr3HOcU//eOeaRgpseBdy+3mjm2/%0AYxjOxFkO6F3b0PoGb0Wxo9apZi2ZZRpJS6F2hcb3gGaeRkKcKFXSn0JKKGWwxmNsyzIv1CRFjthU%0A5DqdtXASjFUoXYlpoWkM3je0tsd6h+0cRRXasyfkzKbvOQ4D0zRTC4Ql0nYdN5stxjqWOTCdzuQ5%0A4VwjMvTKygWQKfwcI9Zour6n1sIwCEh4XE7EHJjCyPPhhePLCVtaGmtxt7vV3qMYjsdrAoqzjnma%0A2XQbrNbM04x3nm3XE2NkPI8470FVchRpupLMaFJIVGagUNZGtdWGTdeTQyYvJ5Z5wiqD2awsBd9A%0A416vMw2Su3CB9hsoirbpKblyHgdqkQZtjlmiwp3n8e6Rza3nefzKdJ4pueJNi3ctxziSU+Hh7oHf%0A/fgTuVR++fiZry9f5R4umpvdPUoLbPM0DPzy80dutxt22y1+46hpjedUhk235f7ukWEYOJ6kwWWt%0AI8xRLLfaME4L3g3Y3mB3dZU+y/og8agNjcsEL/bDaVrQh5NwJHpPKgnj7XpYbaVJMCaWc6DUGdtl%0Aul3HzfYOoxpuHjaMPzxyOk18/PnPPP/6laevv7C9lXSsrm1RQMrSUMVopmnCtR5jHN63uLYl1cI4%0AjtJI9V4a+0ukpCIJb048+zll5mnClEprLSklAXGOr2w1ayXRMoTAl69fGYaTpM5Q0QbG80i/6a/7%0Anm8biZXPiVgSKmvyUsiqkGvCtw3buiXWBWdl711S4DyNtL2DmjmdB375+I349EzfOLrGEJeF+RTp%0ArMMqD7EwnAJxKfStcDFqdRjb0fW3aGMZzguljjw/7XnZH4QJkhNaabq2xWrNskRKUahbS9WWmiIV%0ATb/dYWMmrgpiSZ9reDlJUlrXSIRtv+2oSlIuT6cTJWfaTUvbt3IPrIWmc41YVjcbptFjvEd1bzBt%0Ah/ZeoNPOkENgGgcMiqZpKamy2WxwriXlShV9K7ko0A3VCQCckq9DK/WXfZ5af1MbfV8gXniLl/1h%0A3fJ+872XodX3qai/GeJdWj3rY8g9X2WPqa/F9+vuImrgFBPN667PJe67sZ6bmxse3zzSaMuPydFo%0Ag28b+q7HGHOte0KIMlU2dmVFSQ1Wiqg0qGKjdt7TWPAt6NuO2Iqqp8PSJEVNhtl3NA+P0uhG6gil%0ADMY6rBMLNl5RtdgffAYTK7pqcA0rHXb9aQ21SNLqlZGpLN73MgWOM9Nhz/RyoG41ZZyloWj9uic7%0Ars0zKhSJVm7aLTL71TgqKLECp/OZMi+YWHAFdFVo49aLQYZBqS7UkjDKr4oSUEpUy6VCSWdePn9m%0A3B8Y6oC3Cj1HlJXmk9OKOId1RK6w2qHQzLkwLwt5ODHnhTrvwc5UFVFbR//wQCqZl6dn0hIgZ2oW%0A5cTxdBJkwjSxjBMxhms9Zaysm/ePj/TeUeLC/LJnniPBNKTmC9l3tLf33L5/j9vuUFps73EOYtPb%0AeIGEK0FIxFQIS5BreY1Vv3BQpNFfyFkGXrWuSnF7CfZgTehLa+CNwVixyxhb0TqvbgJp1GiDKEpR%0A6z13SSda7xotB8ayyghyjStHRV0HzZdzjwyvZTBrVh4Kq4WsUq7x1LlWikooA4lRkBt5JDGLkk0r%0AUAXvHLvdjhAnGdAp8FZTa0TB+t4GBMAtj63FDwWqSBOsrBgPa6lFMS0RUxOtl3o7xoVprkyzImRD%0A9opcNSUqcqiomlmiNHAaownaMK17ltGQVSWGiXE8MhhL6ra0VtRS1hi6ruXpfORwPLLZeIwxa7N4%0AYdN7um7DMs/EZSamQoyJSsHahuo9MRZyCeQSKCWitQxjjJPGxXk68XxYaLzl9mZH5yWA4XQYmHNA%0AJ02uBdOIGj9eCmkli7C+DmMzaiURS0KgKINkDf2OryY9Ws7zRLex/PiHn/if/9f/hT/8x/9AaV74%0A07d/5evwFdu09NsdqRaGceTb/oVaoXXNdRiXU2ScFiZdMH2DdZo8z+zDzMf9N55eJpbJQ/VsG0tt%0AHGEpDHFhP06kbFF6QTmP8w2hnIlllsFz42i8ozEaq5X0JHRFWYVy6nWYUKsIiAClDcasOBidQa9c%0Am1pIVdJicxb1ZEH4UhSJlq94qvEUzKugIFemqqhjgtJQl5k5LaSSKBQhvliNcsKyLTmT1/NQWRva%0A+qICuvJdv/u4NH+uQhXQZlXsrQc/VVdF0Hcantehx3UDFbfF+kkZ0n+3I66dwXo5sF76IKwNnXKR%0AWKgLX1oeK1ckNEkGMmndk79vYn3PHfr3Pv4qGkLAb57s95FrFwmrqHDcb7+HdZI5DKIemZdrcWLX%0AVKHvmwuXgucv/w2ZUMmLrVcYsNGGrB1KZdlo1wbQRXxVVnDVBVDpvENxUQjZdTKV12j19ULKcjFK%0ApCirj1sWipIyCtmYUoikZQUVFpGx5RixylKMJ4bI4XDg6emZaZpYpoVpnliWmVIKzvrVkqUlGSdJ%0AM+j2/o6Hx0f63ZZ+s0MrxXgaeP76xLcvX3j6+o2wLKQlkEK8xkHnUlApyYajFF3X0bQN27tbuk0n%0AN1KtAhfT4kWnSpqXs3a9j+R9yVHS3byX56gWmZrVChhp2F2aQpcYQuckevByaznnaJq1fFQih56m%0AiXmeCXMACyEswIYrZK+IO/6aJKZfb9TLolXWTdY6c50+VirG2Kul6nKDKqXFEvh9sw8puNTaKCpV%0APJ56tQPmGtcukLpKe19veFE5KcA3cpD7+vUrS0icZ7HVPTw88uH9D9zc3DBMkxRKytD3/TUuOcZE%0ACImULtGJr3NdBdfX9HIPKNSVnH+dZiDFSaaSi/THdZW0tJgjxlrqX5wWlhBI48jDu3uRF08vHI5H%0A5mlGe+FZpGURhViMtM2WfoWfG2vYbHd8+PEH5jAzHE88fXnCGy/SZG3p244UEsPxRGMbGuskMn09%0AFjld8VaTkxLbYghkbclFCXMsZ9SpYCaLMpq+32KsgpoJy4zTlt1uQ8n3KCYoZ7FFUHDWstl0oBV9%0AI9aTQqHoTFzjYY1WeK2vUM3T6cx+c2R3e8u7dx/Y9bdsmi11PpJzYZ4m5nGSdIV13dlsN1ijSDFy%0Ae7vl8c0dSlWen5/YD8/kGmk6SymJeZoZzyOtqozngdOxhSqH0UsT02BomhbnPH3XozCch4maFY0t%0AjNPM/jCw2+6oNXE+nok5UGphLpIIkksm5oVcMs45ttsdm02PqpUcIuNplHtrXWtrLaQs97610iCG%0A9RCZIkuamUvh7uGW7XZ3jdysefWJZy2NgygWlsa0nONIGBMDE6VRzOO8Mp8cre+YY8Q7j1UNYY4M%0Ax5GuCLOja3pyKhyfn1hOE+k+E84B5xqRt/ctN9tbGtvxy5//zNPTE8ssr2HO0ui01jEukZIrrrPc%0A5FYODHlVWxlJZjHK0/gNdaPIQyFnRU5gC1Q0KRfCEgmLRGP73oCGkivtruV2d8f97SPO9qRFJBrH%0A/YAyC+N0oObINL9g7Y1MHJXi/q6n6zrOh5nzeSKcJ4xPuMZzd3ePdY7nFTi5u7uRRgAI+66CMmty%0ARUokMikVdFiVgastutZK0zSr8tAxzzOH/YHnp6cVvH7DZrvhPJ55WWHgoDDVYBtLrhnfShJZgdWC%0Ao3BNg0kL6IqyGmUh5sj+uCeXGWM1VRe0tTw/RwabuOnBaUUukIqssV3T8PAAJSYa5ykps8yFecrk%0ApCklc9jvqbwwncVaVkqlZoGobqyEEYzngeE8EQs8Pj4yTjOplnWvclJERonR9a3nh/cf6Iczhsoc%0AJrzz5JKkkTNM5JQ4ng60fSequiB0H289fbvlZndH1/S0dUtp34u1wGiU89iuxbQZrMTjdl3HMi20%0ATY/xDcRVkVMVNVeUdWAaVF3Wg5u6qpL/W7++Lw4vw7DvBwaSwvTb+fWlyXO1mn0Xv335c0qJnNK1%0AYWTWx5MDthyGryOUIvbTp+cnzuMRO51wYWHjDd2mQ/mGaV6kdtJwMBFDpLMWs5NU1HBK7JfMGGec%0AcWiVxOKfR+r6nK6JrlqjF8ONVvyobnns38Cu5XQ+cT4NLItC14YlKdJZ3kNDAWWxvmG73bLdbYnz%0AQDZy4NxZT6s08bAnfv0Kt1uwAusHqMYSp0CeF8xaxfvtFm3ldRz2zwxfvtGiuLEN09Oe8O0JjFiF%0A8FYEJFl4MNNhwGmL8w1YT1WGmgQ+/PLrJ+JxQM+Bl0+f+fN//n/Z3mwJOeO7Btt2zCkwxQWqIoTI%0AOI4AWAxpWkS9mjP/8k//QhjOnOsZpytqjhS7UHKhtYplCZJeilxrKS58+/qZP/0//5ny9Qm7DMT5%0ABWUDSc3cv33g7+I/MI4j//f/+X8x7I+kONM6T2MFDdA1DafjkfF8kuTHlRnUdi339/eoP0SaUBlO%0AX/j5zz/zPMwk35B9T3QNN2/f89OSuH/zKO99SixLolTL7h62NxrVWJRVUItwusr3yvTfDvZQenUT%0AVJaYsFkCPiTcwGG0XlldFeOkdjRGGiUV4W2h6trUkuY7mN+cPy4NHvn3XwNslOIaJnMJO4HX9KNy%0AUaQrdW1qVX05t67uA1skTdQVChnjC9avinFXUUUaVW3bMi8jMSSsMdjOkWMip4CqGVA0jaZt/bp2%0ARKiKlAPTMjFMA/NwwswjJk6E4YitiU3XYRvPeU4cx8h5goAmtVpU/zqTVKImmOcZGypOKbw2Mvzd%0AdPjGclaJMCbiIXNImqBGlruGh/vf8f7+YVVsRaiBrumgsRiVyNnz4e0b/ub3P/LLz/9GDlF4VCkR%0AY8LoSEiRJUTCPBHCRC4BUxuc12zaLTG+pVIY54nttmO321JyZTgMhFRozgGKR3tLMReof0FCZFbg%0Av5wM0KvPqFzixS/94TUcyWizBu6InTuWwrbx3L99ZPt4TzWVj19+5Z9+/leGciCUQDGacVn406eP%0A7Pcn3tw98vbxDbfbHVAZhiPneUQ3htY7MI7SWqJXBKfJ3pKLxypHaR3VG5KBuSamGIQ9qgukiIuB%0ApGeyWmiMkG+MlfO29lqGU+u6dyHclDVW/iqGMBXlpHHfmHgdRtdaSSTsaksWVh1UEislhKpFjVqq%0AnOsLUFVhzpV5jNTSYmJgicvVslxKWtVLCtEg5fU+q+v7IKq8a5rjtdOyfnz358vg/6KqvjTvioai%0A1p/kKmy5fP1FC/aXzRhZb9SKJNFKCbjeqOtXXvfxchkIsCrOuN77ryP/v1A4qesneD0F/vsffxUN%0AoYvfVRKa1sWqqmvk3aW7VVZi/UW6aY00faZp4ng8onLBKwEhXhpC+rti5PL4YY34XBaJzrtEcYMs%0AtiEswjHQctEak9cC6NJVXPkrWho/zrlVsaIlJWNNJXv9Ov1aKK0F1PdR46LWqKTyanFjbRBc4+qN%0AyPMIlfF85pdffmGZZl6+PfPt2zdOpxNhDpSCwGqVkhu5FIxz7G5veHh45ObmHuMtNSW+ffyVp0+f%0A+fL5C59//ZXhNJCXgIJrkpfKEuW6xECIEdd4dq2n2fSY1lGUErBvjBLtqx3ZxKsq6zKly1maWyHI%0ARMZ74fDUnGXjLlnii79TCF02Zr0ulBV1TRrzXiZ3Yv9b4w0BYw2Fsr5u9arounRmrbFYJ40cowUO%0AfUkmS6tKzRp5DvJe8Vog18tmLNY7qr0mO2gtB3W4THSMvHa1oo3FGkchrhMcQ66FlOVg+KoeU/g1%0AXnEaZz7tP/PufeTN27f84Q9/w+3dvcDBV9uCMVZk9a0AbFMU6SsXZdb681wVaJduuJbnLM9NrkOt%0ALgkVcmDMawFayxoqrCqiLl8XpjVyMZfEPC88vTxxnvc0G8/jm1vu7+/54cMHms4xh5n98chxP6yT%0ANs3N7S3vP3xgmia5fw972t7zxz/+kc8fP7F/3vMv0z9jrXCRbrY7UoocXl5obMN2dyvqC6uxek2d%0Aahqy0cRQqQRigCg9vpUhJg1kbxvaVu7bGBe0hq5v8GuaiHMWiqjCUhTQfCHjeytKobIwTRPn6Sxp%0Af97S9B3GOvaHA89fvnI6j+iXE89fXjg9n0hz4v7uUaD148w4nDkPAykmuq5j1/fc3uwwdzdApe89%0AXd8wTSPLaeY8DOQaUbrHN5673R0Wi46CAh2G01oQaYyGTduiqqFre+7u7nl4eEOYE/vnEylV5iUz%0AnGaOxxGjG1JMnA4HtFuT/1IiZWngpCpxzLJmadq2wShNWjI1s/q4uabSTHnBeGFpmVQoJQmAPy7k%0ALOtZ329pWodVktxN5jgAACAASURBVA41h3lt4GuWMfDrx185nBoSC9N5QqHpdMBWR4mFeZj5mD5z%0APgsofJwDc1hIJTONM+5wRGlNrgkKeOWxaMpSGNOEUgvOz8xnUbSEmJimQAgJqkEp83rQXRNVtDZi%0AGzquNruUUVUUk0ZbjFY420nUuHGSMtb0OGOoaSEtmfOqyBLrQcF1hZwqXWtoNxZcIqsJ3Rh0tXQ7%0Aw5u3O16ed+RUUTphTKTWmVTg9kaUJnEuVKMJIcBSSMBOVbq+4Vbf4ZuWfrOhlkyfM5OeJBWviN+8%0A6optHChpSl/X4HX9M8bQdQKHttat0dbhuqfVwprGydqALZhsyMghxTWWZlUs5VKIUUqUXIVPZb1G%0AGWm07o8nXvaRzaZjs+v48OGeZppYxoBRdZWO5zURD/rdjrf3b2WdQnM+HTkeD0xj5PnpSClRGlUx%0A4ltL37VUpUm1SPHtPArFuGSeX16YUyUW2O+PLCmy2WylmWaF7RbigvEt79/+A313ZjztmeeRGMK6%0AvhmccTjreXr6yul44uHtW4Ef2wajW7RyGO0xjaHqG0J7R01BGD3akrSXQtlCMZ5iOqo1RO3J1ZJV%0AQWlL1Y6aEqFWVKxycK/CX9FXNQLXIYCUFq9JYt9bgeXvskzHFdSS1oL3NfXk+0PsNSl1fYzv/y6t%0A9u6UEn7lS4nCVPZEs1p5UkqcTieenp/xwwt2PGGXmd4Z+m2LbjrGlDmdBk7jwCnNaBQ7E1ClYaPg%0AJZ/5ND4zDCepN9YDsgwUpRmUV+SAVsLkeaiWrsLj3/0ObQ3DeeDrL5/QU6K1W2bf0+12/BgXdMn/%0AH3Pv2SNZkqXpPSavcPdQmSW7pnsGjdnlchbgkv//F3BALAgq7HJmunuqulRmhnBxhUl+OHY9omoE%0Av7YD2VXtFZF+/Qqzc97zihbHXtHW4LzHGCuJmjmTQuHDDz/wf/yvf8/+T38k9b4xHJB7zHXklAnT%0AjMqFzntuDntQlTWsTPPEH779EzokwvOR//Pv/57vvvtnVjJrzWStWNdIXFd631FCooYtocpICl9O%0AVF1ZU+T7b79FXya+/8d/4vGnn8Tzbl1w44DxHWuKVK0Yx5GYMp8+PUIpOGXJQYBipw3TZWa5HBnt%0AKoOXNZK1DOd2nSes4XWoJN0acV45PR8pL0d8nEjhAmZlqRduxpGbC+ip0r0Epk8TOgSsy/iuYG3B%0A+oK/rMRzIC0Ccllj8DvNYDPjBfSsWKfAOq/UXPG2Q/c7knH02qJzRrWI63meiamCsqR+Jg8J70VO%0ASZV+ItcC1mCKBx3JrW7UyGBPPHzEAFikUgbbDdfmrNZ0ZYsalOyX5VXloJUwnLaYd3kW6lXiuD1T%0AW4+hFO3aqquv6Cujr/UhtVKSDFO0EnlaLLEx+6QulZQZjRkMyiiMsrjR01XxVDLGUItGaUlBC2uh%0AJoVVHdYZkhK5dM4JrRLeiSUEiEeMQkmCYAosIbDEBZNWTIqEGPEGemPQxhFUZimaJVbmolh1YSIy%0Al0hEgkl0Kej6lnGYRUJUE0ucOE+VuVt5LopFz6wfPb/94oa//vyeh/t7nh8/8PQ0cT5fcFZxc+jY%0AjT1ffPk1f/XNXzNPFz78/LMY6qNZY2ZZz1xOJ87nC5eLSKm9k9CI29s9d/df8PDwwBdff05IWWqi%0AZeb5+QUsHO5u6Po9tTh2tzesObPGKMyjlCkpoZseStXaGC1y31Er1TSFghM2mNFaJKUtQds5h+4H%0AjvPMH//4B36Mf+b76Z/5+fxEcgvPl09M0wWrDOfzypM6czyuLEtheS/DzGkKXMJKShkzX0gxcjy9%0AEIxm//49dlQsF0dYRvCOqBVRKbJW8u95s+QQgEh1AeUlga4Yh7IF3YH2jTmjq4CttYjHWcmkKv6w%0AGqjGoUxB2YTSEU2mNJDDCIIk6byptgCnDFmRVaHmCNlQs6IWTU3SK88JluBQRGyKlLRCFhlgTFGO%0AQ9nGintl+rxBIdBaBpqVTfmgrgyvbZUT36cGdW3D3DZ4kZ9/QxBQXJnBr4lg5frBV7ymKWW2Y1Pq%0A1ZIDGrCmXy08trVp649LWzdkecrXz9/qdRn2i4SMN0SIf+31FwEIaaXpGnBw1fY1rXRtzAyRMIQm%0A7aJJf6TQKTURlhVSxvhOXLobs+TtNGtbWGOMhBCuniSbL9EmXUtZaJa6pW446xpiWdq1lIvWddKM%0AG+UAiX3URuJwcyuG3hZLqU3N3krjtj8pp6s/jmobgSSrZZRWos89Ws6zRGF+/PkDl5cTl/OF8+nE%0AOq0ii3rDXqptuj3s9tze3rMb92hjiCESwsLx5UiYV06no4BjG3upnTt5NOQ4c9NeDt6xv71hGIXu%0AvCxLS+mJuMMea8ShPWdhVblGQU8xkmtlXRZyTNiuRzWAZ/Md8O0e2K5DiMJGuUKt23dT4usDXFlj%0AmyRiGAaWuEhKUNtcNnkfCJBjtBW399bobAydTU++AYQpSRpLKUVo1FWAyqsfz5sp67+8pvqKem/o%0A/0ZPvN5rDaRRSlhE2lkq4H3PbtxzPl/o+oG7uwfuHt6xG3eczxdCyIz7Ae96MUTHUguUIsWA+Adl%0AwrJcF5VSN5bU6zFWxFyy3dG0f4G3U4xSSE1OqY0WDyZnsd6RUmaJmdP5zM8fPvDTjxfm9cJX33zB%0AcHDc39/Tj57zfMF2Hj/sub19xzgK1b/rO/phIKwz52mi6oK3hvu7e0w1PD5+IsSVm/0NYz8yXS6c%0ATxc+8jMUha5iyOmdxTtL5zTVWKyqzeg6kUvGGEs/iHFdLhnrZOqWc+ZymVFV44xlmRKPj4+czmeG%0ALjE4DaqyLDNTvaC8omhDKpnzfOR0OpFz4nA4cN/fs9vvZckusDtNnC8z55cj33144vGff6DfH1Da%0A4oylND8Wby29l/ut6zucMW26mCVdTUPXdRKLuyRiSPR9z5effUl+l1meJ6FCp3x9Fr1z2L1FVUkF%0AU8hUM8VMCJkYMhpDCJlSFALpFIxqNn1KJlylTR1V80jx1qJrlaQXbfBdR9/34plTMqqBqqUUiLDU%0AFZqEJsYgbMkm25wuE2ExhJAIQUAi5w3Od6hqOL9MHI9HihbQwlvPpGfIhuUSOL5cWH565s/6J9Z1%0ApRt6+qHHOE9cE5fLLAb4SBO3cw6vLTUiZnslsk6RY7mwrAuXaSLnInHuXZPhtmu0riu2VIZ+wGpL%0ADJkcxRcprZHaZMFd7xnHgb73DMOhyQQsIrmrhLByepYoVOM1yk+UeiEnqFoak09PH0mxCEsqQEmV%0ANS4Mo8NqxzqvksY0i8TBawVZDI21NljnSaUQYuL55UQ1wjy7u72/fs+UIqFIEuSWNmUAbU3b8xqA%0AUKHairEiF7PGoLTGe0/X9Y1FGTidjsQYORxEttj1Ekxwfp5YgySYldZ4VRDWg4I1Lfje8cUXXzCM%0AnsNhIJfIxzRzOUaUgfHQc3N7YPfNDZfTjCoKpx1hWpiPU2NtKpzv2I0jnffsdju895zPRx4fn65S%0AYqWgGwe0dawhEdZIrZrzZUZry7Rmno4r8/rEHDIvz0+EmBjHgXfTe/Y3e5RWXKYLpZ5w6kH0+o3x%0Aq4o0f7YZvIoxeRSTyKLwtkN5Q98PKKUpWUDGiiVjpIkolaoNRbUoX51Zi4JYSFXL89pMcq2TmHay%0ARLvXnKAkSRF8Yxy8NZ1bfbX5FP7aG25jN2stE9Vt2327t70Fkn7tR/ALlnd7T4YMzci61U+/qMNL%0Ai7hOCZMzKiVqDKzirovOlTkX1nUlrgEfxF/H9gMuJlyI2BAwy4pZAnrzzcstITQXVCnSlNXX71K0%0AhDWoxghfQ+R4OqEukdjDmio6rFdGXa2SbJdyQRkje8joGVSgHJ/48P0PnMNCdIZzrVxq5pQCa6ny%0ArChNXFZ0rgxeZJ9bZLfxDjt69BL48adnnp4+4vc7LjlySStZwRIiMUZudwectpQlUlPBW0mWybWi%0AnBhkz+tKFwJ2mlHWcJzOhFIY9iMYK02dNdze3YExnJ6PDF1P1xus0ZRcWM4nTs9HaozMdpX1YZX4%0A6RAj7MZ2D0nRUCgs68z5JP52thSREFtLUQlTNTaBnjI+KD4f7hhvDHldMErROS/KjFRxbkfXKZbq%0AgCpDr67jRvf4qGDJDH7g4e6Bbi3o3R69uyFZj+0GvNJ0SjPu9hyGkZgKuWjGYY9zPaqZ7NRS2jWI%0A1+FYxVLJV/aNbtKWTXtR4Qq4qPZ+jK/M8YoSA2slA0jdpLZSU5o28LRsviPidbnlvCENJUKyMEpf%0AASTxyRS1gtyPiOypVrz3AjBlOQLdossUhlwTIReqLmA0rvPslIGqG5vOYrUhLIWcLEYNKJXpnMPq%0AyDKv1JTwzognWjt3OWuU2eR8lq73qN1A1Ql0YFADvTMMuxHtOmyt6M5RvCWlQiCxlkDIgUrFO8t+%0A7DiguNGaG2vZAfvBE4mUlEm1ii+3URQSc7wwLRNKw24nLPllmTm9LIyD5+bwJbe39wzDyDQvHE8T%0A07KC0ljryaUyXSZenl+4XCZKaXLTXc+wc/he43uD6YT9gjaczkeenxPDXtJknRlZl8LlZUVpQ1iS%0ASMeqMMffog5yXUUZQJNEgaxzG4PoVbnQegujiarw8fTC/IcZfSpM/Ql9Zzk8PDCrlXNYyFWhjCUW%0Aw3la+eHDE9Mi4HMulXM685KfSTFKvRgCVnuG2zt2tyPnZ3h5avWtErPrqiT5q2ooubAmeS6MiXjf%0AWDomUa1HWdCuoqx4ncmeGJtKJgGRLG5CoLPI8XQkM4HaJFztzjcCnFRbxd/PbZ6xlZgzuSgk80BT%0AkoT7xCKJZKVJJ1EFTJUksc3TVm38nl9sWq9DDwVVGcEYtgtGU080MKaqV0VLqRtLd7MRkWunN/hI%0AidX2tudcpWfX/33dN3nz7lvVSLO1beqNt2CTaj5K8jMiGaM9963HbD/3i2/8/0MT+osAhLYvrK/N%0AqWi6lWkXQ8niXbcLVWn/X8AL3ZrzVKUJNMr9C2r0JiPbUjQ2ivTVo2Y7FCVysQ3Rk0bYoN4UNKpJ%0AvfpukOKubo2/ILs5Z2LJV1ogcD2Gt3+Aq2RiA4y2m8Nad/XfUUpkWqoq4hopuTAtK9PpIuDOEq60%0AV6FHCzPKWGmwxnEnDXwt5FW8duaLSGLCsjafDI23jlRfjzcV2Xyss6ha6Yzi/t0D33zzDcY5nl+e%0AWZYVqyw5RfwmEVEIWyVnXg2MC0pVYgiSkPLGl8doTeJVsrRNGWOMVybQBmBsQNM2cXzrE2WMJK2E%0AHAgxS0rPFhdfgCbzEg8hKcZpU9RSGxrNJnVxgEzAY4hX2rlqOs2quW7Sm1nzm9tZrmndXOhFL5ya%0AtKZl/7akn4pq/ku+68il0PU97z+XifJXX3/Dzc0dOUnxYrTFuQ6lhHWk9UY/lmtuVTNIbvNy1ZBj%0A1ehqpqpXWQBvvLqucYa//BICBiZSVthi2z371rCb5n808/zykfPLI3/+8x95+PKeh88O+J1IAA/7%0AA+P+js8//5q7u7sWcWzY7UeGwTG0iMzvP/7MTb/nZn/LugSW+SJm550kfagKL4/P1KzpuxFa4Ske%0AkhJV6qyjZoipomuPpClt4F8hxcDxdMSalWUKUMT4nJx4fn7m5eUR8WcW2rLWwmSLKaOcF5BBgglQ%0AStIxDrs97x7e8/7hPZfzzNPjkaenF152J14ej5yfnzl/eKYqgxk8vpMG9vZw4PZwg3eWsC5MOcrE%0AMQaMUewOPV3XcXNzQ62JNYpUbBhGeudIeiEpTaqJsAZCDVjtJNGmVkIKvDwf0ThyLMzTQs4VZzwK%0Ay9DvGfo9+CiGpCkR40IsiZzkGTJa47SklK3zQlyjyIni2jpG8UowSmOtIZdXv4qSk0ivEJB56HuG%0AUZJ/1kWMiksWgH/oRnbDToC7nIkZSNJwx5Q5sxBXxel45vRyZp7Xa3SydR5nxCug1ArzRFgCMSeM%0ArtTRUnIlFvGlKErW3jWszPPCsq7s9nuGYd/ithWoQlaSWCjpgkmmOFW8H2rSlCyNPy1VqaTKuggT%0AxbVCxhsL2pJDZZoWihL/v+KPxHqCatjHgNNn5svaPBU003Elh8LQ7/CdxTcg5HI5440wAqfThHWe%0AeTVoZ+mcRcXAGiPnywWsZnc4oIzmeDrx9PwEiHwzxUhNEt9ujcVZK4arVJEaZxlQeO3RyjQvuPzK%0A5FoL02UmxID3wpYr5Y5h6HG2Q6mFUgUsnNeFtWaRz3qHthJScPfunncPd3S9o+sM03QEFfHe4p14%0AUKWS6bpR9ijjMcpwNpocIqZAyiuX+cI4iDfT4bDHaEUukU+fzoSYcF4iaUFxPs/M0yxsNhcISUzL%0AQ4ZSNc+nCyGt4h+YK/Mar9O7YRwotXC5LPzDP/x3kSSGJEwj1TxAKoQQWdeVksF3npJBY/F+EFlh%0A1YQgXmpJV7Ip+N6BqY2J2uoT69vApBV9rWDNbS/RG/NFC+OV0gYXqlDUL+Vd2zBqY+5s+/y2zm/1%0AiPiTmGuIxvbf304e3wJMb30aN7BoY2grrYWx1oYtRkk6zFaZGmvZ7Ub2+z0dEU1C6YpHpHra+yZ5%0A95B63mdFrzV7u+NzOvpssdmRdM9kC84IYzi3sAHMK7MJZBqrgHEYuLm/pSphfSkrzSs14l0PXccw%0A7nDdIGlVRfa9AhjrcP1Af9MTbcUshdF2uL5D+zaFroV1FqZl13lhHVcgiSSnltp8jkaMM7ihE+bw%0AccECN7uRTlVcWMA7MhBj4HZ/gzcOlSS6vvedAJDWURS8nE98eHrk5dvvWNXMb//md/xu/1uG/Z7b%0Adw/YvieWhPEdru+Z14WcCu/uHzgMIwaJs//2T//Mf/3f/is/f/9nuZep6FXYliGs+DkQU2abdWsk%0AXrrrBJDtgIOO5BWq7ki6Z9zvmUsha8P+4T22HyElas7sdyPeOOb50jz8AjGJP49v3pS+c9jDAeU8%0Ah90D/W5kCZniB8zhluoHMI5uv6O7f0B7LxLPWKgJ1DiA2/am5osXosjrt1CUUogpkJM0iNaa5u8n%0AhsDaNCPnJrXNRfwIjfF4r9B2Y1NIXeisu9ojiFzfYqy7+kuitiFz23KuUdIibzTNJ7HUglbCslBG%0AGtyqhIneDz0lF+ZZhiBbnyPrdWhKBSuKBu9wTmG1p/MDvR+oqfLy9MLYe+rOs8xnvHVgE2c9U8gM%0A3UjnRqAHLOJ9Y2RgryVgpru/oXSFumRMMVgtSb9FFRjA7B0+9tgQQStKLFSVMUYxdp6bYeRGaW6A%0AG2PpFXTeymC5OsaDY3y4xR00xhWqFea6BGAc+Pyzz/nw8w98mkUCOY47Hh7eY7Tlxx9/5sefPnC+%0ALNzsdozjDm20JHta8SSLIdF5h3VdC8CZeHr5RKmaXBW+70W+uOvQTuNsxzjc8vx4IYSfiaGgfbM8%0ALlfeHKYqDAp7ZX+8kfZoqdCvpsulksjtPUUKCyUo8pJZTzPVJZTJfH6457PffIY7eEJJzKdZ1sts%0AyUFxvESm5amtyXAOJx7zI85ZnG69gbZkZalVk4okGesGfjTbcBryQc6VFKIYsduA8gVrFblYao1w%0ANeoWY3OlCkYVVMmoLO+hc5NINZ8rrah1IkvOYQNRJB4dLW48uVQwFpSDVJpkTJOVEumXaulgtmKd%0AxlotsjyrUEahzRYAVJu3Vm3f7HVf3M49bWdqsIxIyNS1XWuEodf9UDZVRamS1ljr5g8sz28t6iqf%0A+7U8e/sphSKzqYKu3BeR2dXaZMdSr4o9xkaOaL+ixLtoYwnRwKEN4LoeS7vncjPY/rdefxmAUAMy%0A3rJnapWrsOnPeWNSuDXnMaVrjPurCfWG4L2RmdVXw2gxfe5kItUo7q+aea6miqlJG7aTX9okq1Zw%0ATkxE+26k813zq+GK4MWYruwjoW7Wq/RG6U1iJO+nVoBpLVHQKSVpcNqCnmISA1ClJfJ5XuT3orCi%0AahFvF5EENQ8IbdoG2uH7AWMMIUbyZRIZRRbjar2h0A24sl7YPZsMIOeE1kqShrRcgy+/+prf/c3f%0AUKisKTBfBGASaVrTSFeRDeScm5Rq0zWKlwiNheOssCXEuLFeAbrt+l+LOGTS8uqJIw/Odt03o9Nc%0AylWaVxpoIYvbKwtGNRM+VcQbSCGpEhL9Jz+ltbCIhLklTKXUqLNUmexuJoC5FIyWc65QLVpQN1bS%0ARvFty1AuqOvDXK8O8kZJkSApNb7JED3dMHB3d88wjpJ0lKt4n6AbE0NACVBXkDIXTUoTS7u+An6p%0AK4CqNxS7ARolVzK1bVTNiExt5wmhOCrTJlJZ4seVFCraCijVdwPDuMdOT0yXE9PLiePzE8fzLZ99%0A/Z7xMMqkAMXt7S3v3r1DKyeFThFvGd8ZTqdnlrByfjpz8DtyzkzTxOl0JKXI/f09u3HH8/MzT4+P%0AjMNKyZpxEClMzQnTDwz9DqstqSiWfMPpfCHGmVwUIUWmdYb6RNft0Mqiq6VzHWPv6DpPzpnjy4mc%0AFdYkur5nz56lXySGuxZy6pjtRFgDcQ2s80KYxawxLZG8RnZ+5Ku//Q1GO77/8w/88N33LNNKJDDs%0AB7747HPev3vAOcc8z5xOL8S4Yp0lxoVSEplbDoeRvu9Ylp7pcub5ciHGwNj31EXMJ53WxCoG61WJ%0ARpuqyLFQ84K3c2ORgUJiPax1KGXp+oGaJBY5rROn84k1hasZn7YOFMSUmOa5yT/b8KsIQKKUgLHa%0AWOIqCSnOOWp1WCsJV85Z9ruR3W5s1/bCPE0Uk+k6zzjs6KwDVdHK4rwlVy++Zlno7Ell1jmwzmKM%0A7JwRH5yiKQmMMnRePH0osMaI0gqnLbUxNkoVrxZQUDTjcOD+/j39OFK1YlpmmYIrRdeN9EMrExSk%0AVKhJzGl77xk73e6HRE6RsAam6YzWhX50vLMP7G9GjJfGPpSF+bKSciDaFyITxjiM8RRnKI3t4k1H%0AWhWn6UyOhZvdLSWB0jPLPGEGh6qGn3/+gNIG299we/9OvlspGCBmAfgKcJ4njtOZaZ6lSEwyWNCq%0AoLVthYQUDWGTWsRI3wsLTNiqEFO4egSdzxeen2ec13Sd5nKZuFwmDocDD/cPIr/sRGKyxkBNAe0c%0AB+8EJCGz2+1599lnDKPHmop1lZTec3d7g9aVl+MTy2nmZtxj1YBRmuUSWMKJmCaM61C2kGskxBk9%0AZ3o/0I+ecTdwunS4TgDnkjOXaeLlNDNPEaMrfZ+JuQIWbz39uGN6euZ0iQy9p7OKXF8T+JxzGLsj%0ArIkPHx4pN1KIasSPJeaA7aTxCjFRCqRQOJ9ntO0xfgQMOSvCWsm2EE0GlzHKCygbAjUlhqGXRBwl%0AQIbJbTiG+N2l1KxLS5VUKuMkira8Mn7+Ne8g8fqq13327cBsGxYY85qD83aA9WuA6G2Ntb3eAkcG%0A8fbIKbUhlci1W3mHsh03d7d88cUX7O92mMsNar7gVcV1DuU71lI5rAtxmvjsNDFoze5ww/39HdZY%0AeqUxScDdzndtwCMye6DR7WUwtTEuht2Om8/fY/Z7JpN4ePeOvevhHNHFkccbxi+/QrVzpTAyINQa%0A45oxdT/Q5ZX+vvL54ZaHv/oNt19+Tn9/R3COT9OFyxIYhgGjDNPpRJxXrFL0XcfdzYF+7Hl8fuRP%0A33/H8/c/MlTH13/9W/7T//w/YXY9L8uMHjqUtVzmicH39K7DI6bTVsn3ceNIyol//MMf+L//2//D%0At6cjX9zc8l/+l//Cl199TTcODLc3+HGgao0ZejCW5XymArubG2xrYjGOw+2B//cf/4E//XHGxEin%0AFTomVBawM4XYfEFey3i1DfUQhnGKgXWZUSbgRsUlrvy3jz9K0uESuJzPjRlR+fp25P3DLdPHwPH4%0ALCCd1vTO0HVKBjnhgnpaMOcnNBPeaWw/4veGw8Hgu55pCRw/fqKrlWE3YmptTZvBmBWtA5Akon67%0AT43BtZS7WgtrWJuh9ebhYxrTZ7OEkHsp52a8D82sXFOR2joEsTBwTmq7jWVPlqGk9Du/THC9Svlb%0ADV6MAWOva4BRjUnSnusb69jtxENOZECnqx/U1ifZmsGIZASQ9KZSsdphzYCzeyoK7xQ3u4HenHnM%0AH/BWo3XBmTOJTGf3aEYozeC8OnIqzHPgPF1YU2Bnwe0deA8xkeLMmi7ECrOqqH2lV54xWLrV4oLG%0AOdm7e2sYraOv4LP47uQUSKpQXaHrOrr7A/2XnzEdLKZMTK6SwkoMgWHoeHh44ObmluenR6CFwyhD%0AzJVcFbVqMfS/ueVw90BOATdN7NUNtcLp+Yne91jXs4bC+XJiDgllerphwPkdw+FAVYU1PAkz6TCi%0AtON0nLmcxbsTCqbNyrRg0lgUtlkyCKlBseEQG0BeKdSSybV5xxaRkamUiHNEXwp2B4MSj7luP9Ll%0AEe08WQcBdxBARVdNzpoQEss08Xx5ZnEL3/z2G7758iussVxOE6enicvxzOW5sswd/V5+V5cqAEzK%0AlFQpsYgvZ85UM6NtJutKCQaykTj46oRBTgJVUKqIaTSRSqLUJN8L1aRUisKCrolaNUUrqImKIaME%0AhEql1SZGPHq0EQZR0eK/2IbuhYo1WdgyKgvQSmrD7CjS3uKFedQUSLXI7yuqJEBvdsMbBQ/VgKmt%0AC30FcSQ4SICaUpQEO/wL8tFbudjGH/z1q/1S23Np+/vV3Fo1X6E2BKoabEsn24AkYV/DJlfbkKWq%0ANihIes2ct1S1f/v1FwEI1VpbepS+AiLbiataUj0kXhwBVpRCWydNbC4S5aoUfdfTGSsbTtoW6lfQ%0AZ5OMKaXouu4qG9lYOlffhCvtucrErQjQJIBPW/ydJ9fMuoZ2tNIYxLgxfeTnjNbkkq7a9bdFmjBO%0AaHKO9AtPI6M1OSWm84Uff/gBKs1s7yJMoRCuSWO1AU4xF0oSlLrzPd0wNhqDzHBSyqQcqCVLPGoD%0AG23zkNFa4qZLo9IKMGWugMx4s+f27pb7d++Y1wXdNNEKRVjkeERnLKkaJWeqlYjdFCJGy5SkNINo%0AAUCsyOLUxokVfAAAIABJREFUG7O+lnKzFZrjODJNE0sIhCANiW/eTbmUK0Uf82om/sv0k/zKoGke%0ARak1NtZI4lhaV8K6UqtsPqVmWl0jDAZtm3lgS1gx7XhpzK/GLNrSVZzz+LSZ6ZZGta1XOiCqGYlt%0AU1ip+lvx0AiKSotZoXGkXChVYhNDSHi1UZGF8WSMa7RKadY2j6DN4FPaXyl+vHcYo0gpoo0TDXpj%0At9a2sIjrOdQMVekrJbGiCDGxhsjovKRgNBN11/XYHEnzTLgEHn96QnuN9ZZMZZovfPz0Cd/tef/u%0ASw43NyzrwvPLEx8fH5nOL+x2O7JKxHPgPJ15enompgDAMA5NktMzzyspRYzpqLWyrDO1vnA6zRjz%0AgtUWpTuKEeNnpYrcr0bugU2u0bmeodvJ3913vHv3jsfH73n+NKGNZj8KiOxNh+qgt708Q11C3943%0ABpEhrSsvj88oZTg+n/n08YlaFDpr3r/7gt98/jX7bs80LRwvj2ir2DXpXC1ZmqYcSSmSSyDElVIC%0A82IZdx3euyapNORUeP70xGQst6NEKxttGTqNdx0ai1aWmjWpFNEP5wxNUpgzhCDPlwCQHesSuJwv%0AHF9OXJaJoirGalTTtcu9WAgxSFJcjGgl5885SVnseply2/asdc5JmdPYBJ0XM/htHe38gDWe0ry2%0AQkiEebluoL5zDLsOP4rEBmAJKzFk2fy0eLAN4w5nPSDfr+9GYUlWjcWiCqisiWFlnVe5X7Ws9c7I%0AdH632+H7jjUlSp5Y1xVjLfthz+5wwFjZV8Ia0Vm8yIw2jZVRWdeFy+WC0ZLasoaFdc0cjyKXvHu4%0A4bP3X/B8euZ0eYEi8dalWiia5ZJRXcWans71dHbA3PWY2pEXqVZEwqdIayWqLAzVbk8IkYoYm2pj%0A8H2PpeJLxvVepAZhxXnH/uaGHCPLIvttSSKRFp8MYe2wGTrmzLIEvF+voJBWBq0ljS/nTFzrVWJW%0ACizLLJ8HeOvZjXuWsDDNM6VUhv2uNZLCtlFKtQRFSe+ZF/Gj04rG+PT4neF2N+CU+KedfvrI4+Mj%0AaUk4W0EPaGtJeeE8LSxhpnMOpTPDICVOP3RAYYkirR7Gkf2uB6S+MG2/HFPl5SQhFaWK4arl1V9Q%0AK4k0j0vkSa9yzzXGRwgBbTW7cd9M6z2XeaKgiLEwTStKT1QsMWusaUOr3mD1nrVGqQ9qhZLIMYhP%0AQ63UrHGmMVupeK1bISueT0ppVIkotcmgfgkG/Xro9eqR90sfoW2PBMg5sBlXvgWFtqSxt5KxtwO4%0Azfsw53yN8t3+7lpbcaraVBx7nbqO44hTRfbxktgdduzvH5hTJn78wKUUtBMbgTz2zL0wLMLBYdUt%0AJUSMs6hSSevKcHvL+/fvmS4Xnl9ecFugiIKiLC8vR9blSOg0qUSJc1daZI472N/uG8MBalXi8VgL%0AvuuwThL3fN/To7n//DN+/z/8R778298zvLunOMspBpaYWyiFIcwz8+kCKTN0HXcP9wz7kZ9+/J5L%0ADiwvR3737iv+43/+O37/n/8Os+8JJaLHEeUc8zTJuqjFi0prAzFDyuihJwCfpiO7Hw70u5HPv/qC%0A3/+H/8D9uwdwFuUMuh8kkt1LNLvzVmoWJ6zakgq67zHjwDkuPJ6OeCNeIq5IvZ1ibiEYlaoMbdzP%0A6XTi8eMnTscj6ccfceGMqRNZTVQbiNoyFyd1YZKBo20B3DOV53Xl8dNHHh8/Mc8zlcIwDux3O5Qx%0A4kOXJS1OXZ6xBrrdHfv7d9x/8Uh3uGVeI9Oy0I+dJK92Hb4bUG7g8P5rHr4e0N2tDDuBdw/v+Oo3%0A3wiTs/OoKozoUvM1gMNYzTiOr6w3Jc2eJCHJ/igJjlLrpyhAUS31mtAoz03GOncNAKG+kVlen7HX%0A59C0/U2bbYwnBftWq28WCa7zlCJrZ1iWxj6SvqBoQ1FGGEs0JmsLnnCmw7kRkmV+XpmnhY8/f0CV%0AkZJX5ukFo/bsd47D/nPG/h6y2BNQKyFUSlVY75iWC2s6cegTnQugV6paWcPCHCJTqQSjqLvEuB/5%0ArNyyhpkzFaukEa0xkGMmV8jWUlKgqsSaIrErHHrP7e0BPcBxDdjeMPYd6zLz8cMHXl6eZQ1ubK9l%0ATXz69Exnhd1lredwuGO3P2C9ML37ccd+f4MxihojMWaxGXCekirLuqAdDIcdw9iLlYhFwIgtLbNz%0AHO5viOnEcrxIT9J800z7Y5Vis+AUZtfmGQsltTSsYuR5QrE50hsjaXDipiTPn69QtGJeV55ejiwh%0ASYogjq7fc7i7xeuO08uF55efeH4OnOZEHQpe7dmP76i58DxfOD/PTOdCnC0lFMFyqiLNgTQHAYVC%0AIc2BGps8PgeRhFZPpyu2JNI8sRZF31usg0qm1gRkKJESA5TczodBV8gxE1kwSgC7nAAj52CJhRAr%0ApTogobVD617CbLJMs3OtxKYEkSTqbeAeqTXAFl/f7ntqk1I3Bo5CvF+vfj9V2LWmSq9UAYqoJ8S7%0Ap212avvHK9OVuhnSt/SxNvH4BQO3voJEgIRNaY3VhtqUNNIf/mrAUgVAK23NiLViBPkS4Kf1lNc6%0AoBZZJxGMIdWC63ucNszrwr/3+gsBhNo5rohMoVGgpQBTYpKMMFtKKSit6HwnKHhKxCLToLEfcNrw%0A9PxECOEXUfWbafVWzGyTstjMDzewqBQBZzZA4UqJbYCSQmGNvyZfhRqaqa+Y1m5yGqG6+gZapavE%0AZvt7Xr/7Nu1L16LNOYdWSiigKXE8HaHC08sn1mmmNPqyajfuVlAZpZv3kW3xqI5Uq8QvO8cSAvMy%0AywQ+C63V+47dfi965WYcWmvl5eVFYiSbUanXmqEfrgvcxnP11mKKRB6vy9ImqOYXEr/dMBLm+UpB%0Az41S23UdRmvWZZGI9TcePm+L1WEYhAE0S6MWY7z6l8SUMEo0/UprhmHgeD5Sam3+OpCR8y9Naocx%0AllAWYojYQUqSzbOIquj7QZJbGrOm5NwkfIYcczPHFGba5le1AXlb4+pdJ8kUIchk2TuUUeJJ1JYN%0AbYwklWmLQgBMpYWuaa3DGCdJHhV0+3xh1Qgjo/cdxupmgu0wRor1ruvJY2K+iKQwOkfXJITeWvrO%0AY414ADkj7I9c8nWiIdR+1RY5WaBKgWpkwlubwaZ3llQEOLLG0DtHHnpWI5KnsCaeX46MB0mamJeF%0Ab7/9jssUsXbg/uE9znfMy8I//tM/UdLC7//29zx8dsun7z9yuhyvqXzzPHE+H+k6xzD2gnbnzNBL%0ADHAMgeenn3n6dGSeA846Djfv+ezrv+Nwc8e429EPHVXBfmOPKYc1HeOwp2bx3bq5uWEc9zx9FA1+%0AqYV1ujCZucV7g6qazvUc9rc4a1nmhcvpzHF6AaV4fjxxfDwKO2DOLMeF/eGOwfZ0B4+1hZBWcghc%0AzgXnLcZKg4wqLMsF6xTO7sSHoRWgUIVNN+wI6yLJOzET0kJFNyBI7r/8xq8jJTFa3kDhnCHGBYpo%0A9FWLSC65iJ9PBu1EXleyTNtjilKSGIPre7wXYMdoI1NqK54CFSXmmc5hvExkaBKSvq3ZJSfWNaC0%0APGs5Ri6XC5dposSEUvKZ4zgy9CPDbof3jnleeJnPrGtEbSmExrDb7cWMHfFMc0bkccscGjMAWfsu%0AM0tYGUcrwFhbo0osnM4Xdihc73HGotEtej1ffXO0NVjj8FUMf7cER2olxyIxzEA/DmitWcLM8elM%0Azpn9bsf7+3fElDifL3IuTCGFTE2K8zFRusBucMSi0Lky9je4+4GPPz5yfJ5Ia2adEiVpLqeIKj2H%0A3T0TC0lLI9v3Ah7WBja7TqLmh35kN+4oVM7HI8cXARfWeWE6n8g1U0LGa8PY9Ygx/kJKsQE8YkJr%0AjWVZFz6tq6RpdopaxZPGWo+1jnWN/PTTRwbfc3d7g/eeyzSTqQxKEXOkruAHx7quPD8/o0hoI54O%0Ac/NJskZRamZwBuvE1yLEQohHlhDRKJxXDIOhdxpIlCiNZrEV2xnGXScycq9wtuOQb1BKktFub++Y%0AphnQrEukoDG+oxtGSr2wrBFbskQnK92MQIuw15rUSYFINaMkSO52Ox7evWO335NyYZgnAWWNByMG%0AwDFWtJOJX0yJEs+o9IHVOXb7Pbtxh7dWJAZsaUIC7FIzRiFyOkWTIINSGcrmQfhLCfyV3v7mvbex%0A879mKUhx+ZoEttUuv2YJ/ZLZ8Drk+gVraGN6Gyl6lRJ6fSurqCny6dNHvv/z9yRX6dYJs0zUuPAQ%0AHvDjjvO88OfvvuPp5YmPvcJqxS7sGcJwrR1TSSxphsTVqPo3O83N3Tc8ri/88fSBYRgkhTNH7CUS%0Afj6xdBV/f6DoSlcMdslMp4B9OOH/9vd8pluTVhUpF1Iu9P3A0nVMcWK42zE4z3h/y/uvv+L2m69h%0AHKhNBLFTAugZpVG5sJ4m4howipYk1zHc3LC7u2MtmY/Pj/yP3qKGATX2dLqnWku1hrG/pcQCqaC6%0AHlUV6CheH0CxmiVnkoJAwQ0dh7s71NChh15OVN+JTEVLxZE0eO8EYHeWGhJoCFSmsDKnQDEdMWZM%0AEQPT0vwyUsoUpVFKOBDzZeJ4PEka6OmEXc8cBvEKu4RnziGxRoupwgzunBfeVi78eFn59O0PEp6Q%0AE5fpIumf3jHuBJhLSRKhSsmocCanQLU9w/6W8e5bbC/sJ5TYHKCg6wdu7x843L3ny+q4/eJ3aOuo%0ASYYU3/z2r3BGXaXhW0Ks0s2sGZFu7Q4jKE1uIS/iT6lfWXV2i8GWpn+jgm9NmmA5IjfzV9kav2QV%0AtAZSKYX2PW/a0vaD104UaN6USuQ/tYEI9UrdBdgYB9vnVEQus7TmuEPRAYo8Z56+e+J295HpsxPn%0A0zM//fwdSjs6X7l/uOX+s6/p+/HaQM/LQqWwv92RWHm5/MgaIr0JGBZqjYQSmFUiWE21Hd4ZnO2Z%0ALn3bNxZcqeK5EwQQKtqAkf2raEWiooxh2PXsdgNBB7qkGMee9+/uUUbx4cPPfPz4geUyt+HUQAyR%0A5+cjuhZKTawx43yP1o4UJcHK+56u8zirOdze8OnTEyFF8RG0htDSsbQRn6wcIqVmukGGcCkFVAXr%0ADJDlnsyKWm1jdRmslkHCxg9SRmPR1CQ1XcoCQhVdQIt8UWvE7kIBSjOMPf7OEIcZbQ3KOLnXtKYf%0AR4oFR8e+e+Dd4Qt0sTw//TOfHi+8PM5o59gfegiOxx9OPD898v13f2Y6znizx+Q9dUUUgb6Sl0Be%0AIiaDTpmyrmJ0njI6R0lOyxmvCqZE4hSpseLVgDGOkiMpryLZSpESZNhuvMdXkdKWHMla2Nq5VmJK%0AwtqhMk2BkCvOWzn/WnyfSm7PVVUtxKRgtRf/XnIbfGdKTdQqYQBWg0P2DaVFfqmqaoDQRuZQV49X%0AY9QbAGd7OLd06de9dJP9lXrd0QQ4UuIvVqlkNtuU9jdsZAXZtKVeb6BOKoVSM5JtvH2qoqry+ixX%0AIakkapO0NSavUlcZHlUsW7Rq4UUNiDbWcZku/HuvvwhACF7lQW+nTtoYiUC0Ft3Mf2tK0JgPb/Xr%0AIJvA6Ps2pXxlCA3DIAV9K4KstcQYWZaFZVla6pW/TgBqm2ppLZ+vdaOZ5czmK2StFZM1I9IskUco%0AlGpyJdqa3y7OVRLFtkmI6ZNuTJHO++vNUnImZjGJ3Yq3EAIxr2KalbdCS7UptUWZ1jRqoUqmlFnm%0ABdt1YDTLunKeJtYURQNd5Xj2+z3v37/HO9f8hMSA0zlHVaqZWlehSDemVklJ9OvOcypVmsWc2Eyc%0AdX2lz1lj8d61qSVXnyhpyIVGuS2UZWPP8Do5eVt0vsZvvjKtYgjMZiaEQNf3rSFW1/QNq8UIWV8T%0AtBRWO7Tx4vpfFRWNUhalGi0cWXyUClcGmbB5hKooWllBl4U9YQQNb2ytUrYIe+SzzaavNVQlAGRM%0AkZQltlFvk/CUxDNJC9AizbuUlk7bRvXfCv6NvCifb7QYwlpbG5gk1Hxt5BoopYSu2U6wsUaYUDmz%0A1i1+vqHerbFXzVuptklWyi1i3ZhmeCaa3aEfOBwO3OSJegFtMqGDSKAk8eWxfUdMUOoF489My8wd%0AG4W/yQ+0NAtrDOQS6YeO/WHHNF0oNbIsImMZh5HFrkzTmaHfS32kFHFdOR5PrEvm5nBgHEe+/vob%0Axt0B42QynmsiNFBPIf5jYQ3UVOisMA12457d7oBSYsL7+OETEyf84ljH5ZVtiKXGwuV44fh0ZF4W%0ApsvMdFkx2vH5uy/4/LOv8L6XeN/zBaM1vfMYo2TiGQK1RjH0NQrnNbkadoeB3bAjxUBMUQyBzxM5%0AZTrr2XUjOUXivAj4FpOYHSf5XsZ07R42pFCxJqC1bQVrS1W8TlmEvdf3A/0wSCSvhkImqyJGfqFQ%0AlBhY3t7fcdjvURUupwsvL0eRwsWIcZ45ZVzzgDNGWDRSxGzRqp5eKbaUl9CAF601xrdEolpwVpLS%0AciysJbKuQeQKqcmAtSRToet1Ijov4pG0zAuS2ifNzvzyIgaZStaZHFKLQG9T7xTpuk58Aox4M6Qs%0Axt7SpGSBcYuwikqtxLiSYsZbJyzIbmCaLxxfziglz0uulRwq65JY5kDOoLWXFa/2qDyS10hBEYrC%0AlopKBTsa3DDSDYpzHzk/f2Q6LsJsMz0lwHSOsjcVTTUiVa7NeNF3Hm0E/O67jnEcGXcjioo1ImX2%0AWlNy5nwUU+jT6QWtNOO4E/+bNuEehkGStg43dJ3ndDrx408/0fmeh/fSBFnbkhWVHMeyBFSqhKHH%0A+U5YNVnAs5IlOnaZV/G5a/R1Y8U7aRx2pOjIaWFdE5pE7Gf6zmB9xfWaboTeWO7e7bm52aMzTC8T%0AGsVuN7Ib923IUhsTUpNSxDvLzY2EIvRDj9KOdQl8vDyTYxbgbHcgp0xKoRWUIovdDQNj1wlDQVVu%0Abm85n2e5/8OC7+V8CyPOcNgfGG5uqQigX5UB7XC2k8hwbcTwc4rM5yN6GAha4bXGa9NMaN11gJRT%0AFgCo7ZKtDZRdYENGlAxG3vaPb2Vh14qr1Rr/mlRfZMy/9FZ8O8ja3t/+udVh26DtFyCUagmqOUOb%0A3HstPhu1Jtb5yOOnRz5++kghMsSFLkV0EcBYdz0v08Lj4xPPxyfOLHSd4zas7MNePCG1ajLHSWT1%0Ay8zpfMY5y83hlpeXZy7TpZlpJ9a04qZKmhemmLFOoawiF4NdYY2J4/MLP//0kd/nQqoZs01v28DK%0Adx0x1+aD6KDvqZ0DZ0UyQ2GzBlBVfDl0qfTKYtcg/mvWoKxFOUd32PN8vvDf//f/i9//3X/id+OA%0Au7unxJmUooDdvqPzXszDUagkRsGq1+AcKmdCyawlU4xCWYNyBuXbcaGah05tPkdQbSY3qYFuUdkU%0AWEsiaohamIeliFegypVcaL5woBpbBCSEQlUZEu6HAa0Tnc+gPKvyqJcZPk5yXDmRlZhhGzTsEwmY%0Anp6arKngagG1Mj1fqECuRVKvKOhe5BPGGVyXyCGhVBQTVwNOK0pOTMuKN467+8/YDb34w5WMMR3K%0AWO7ueh7u7n7djmxknK3MFlYVCJDSfLs2Vvc1uWdz4P0FysMr+KM2yvnb//4rRKi9V1vzoFD8m6/W%0AQ1ybViVDzOtjLoURJQl707gEKlNyRCFSalUrBI32A1988yXv3n3OOgfm85HHx9/x/PITKZ3RFm4+%0A/5Jh9JScRYq0XpjXF1K+MBy0mIHriRwmluXItIj0PFuD7kfM2NHtHJc18/FPP3E6vQgLqGp0FYP0%0A3jocEr2dqbjecNj3+PcHHr58x3gYSEpz7/YUZyBlQgxi8dH26Iqc5hjFkoEi8qF1jRSryaXV/Fqa%0A7JgSWjn2hwMhJE6nlTXInmyNZ9iNWOtYloVNK19KantZQGEgyyDLeTE6Vkk+95VSIJdfq+0qazrj%0ASKr9TIWEuqZtVVXFk66I74sQIxxuVLhR451j3O/5svsNyniWU0AnB9Hz8jxxeVn57tuPPH2cmKbE%0Au/d3fHX/GcSOn7994vs/f8f3333POkUOfeBmtPRuwFWHrxZbBLjVGXQB24DgUjJ5WYg2Uoymrj3K%0AKywZi8LVgs2ZWKKcExSGikHkSims0LxpVS1U5wT0KJlUtvS9Kql3qYLKWC2gZcpJkoNXKFn8Pbde%0AT5VCjQGwqJLbIFJCFqgFoxXWbky710G37FlyheQ5ap7B28NfK7q9fwV6Fdf7TB5DAWNMY+VKL6bJ%0ANZPyK56x9Slv902gJR02cdc2K1H/YhV5szrIsckhvoJRpVRQVYgcWtYmrTVG0dKkG3D977z+QgCh%0Afzl92vxkroBQK161Um9OQLkCKKUBPeNuZF4XQksS2wravu+v6Rrb74YQrjKtt+yhXPKvLnZrvDES%0Ad2+NSGRa/Kiwj9y1KLqSySrXdA2tX9lBpk0TtmIspSQMm3W9fveUEsuyXAu5GCMoMeO6giStHPz/%0AqHuvJUmS7EzzU2rESZDMLNaoBrAzi9n3f4V9gpWRFazsYAZooEmRzCBOjCjdi6PmEdnokZ5LrItE%0AZVZkhEe4m6nqOf/5yZaYVWszata6xUBGBiWFQciZkCRG1hhD3zm8c3z89hv+7re/xXsv8fN//BOp%0AvUfeO0KUn7cfR/a7EV0V67KIP5HxAn61lJCbBAtu03erNZ3f0rBkk8vtmjkjzKUUI8q219UAQZER%0A5tvrtw0c3IpPa22LDZffNYRAPwzy3rbvjzFI6lwDHEoDNqxtSUrN22hLk5PCudyeWxau0PqUbiAT%0AuZmwGkq1zWCwmZDTNu/0ZnStaKCdlQI/pcZCy4lcE0pJM5VrFVaXdShlsNYLewiNUU0SZjZDUfHz%0AuRl85iJIezMcvale1ZuZsgYoSYzYEEaP856wBHLhdviUXKmqUjbfhVraBFAmUrJpSbJPLlWiMq2n%0AH0aGdSDEGaVHOmMIeSYRJVXOC1PhfD5xuQaO+3uhPGqR1x3vjlwmuF6vZFbm9UpVBdc5TNKEsHCZ%0ALjzkB7rxgUfnBDhLhdfziXEAP/R88/23UC0Pd/d8892PjMMeaxzUFj/cAC7RcLfIxqbXzrmC1XRd%0A35hymZw1MSZeLyeYC9Mw4ryjGzp00nSdo0YkvrUavPKozrLfHfjhux/49Olbwpr4PD2zLovsR16K%0A8nWdmJcZbRX90ON7YQrZauj7Ht87ljCzXhfCEpimGaOgH0bGcSSFwCVBiZCjyJlS2BoR0DpD1eQE%0A1maM8SgM3muUaiCtVqRaiG3PdK6jHwds78k1EEk3inSuGds5ht1IPw7UVLhcr4QsTdiyLmjrCVXT%0AeUkn61SHsoYCJAVWCfvAeJF2xBAotUX/QpMfCtPOGSPm1Vmm4ssSmtmxSMaM0xgnBsW2s8zzwmW6%0AYtQqHmlaTD1jbAmOjenjrG33ccUah1GKeQ0ss+xrFDBaoaIwaJRS1JLQVuNtj3O6SVAF0PfeMw4D%0AYzfw/GqZpqmZjYoBfi6VsETWOaKKwZkeVGHX3WPoeJmeievKsmbKvLKaTB41Lg88Hh94OH7k6edX%0AcpqxZsD3lrVE4hpvQHWIK3EV6VdfB6zz7ZzLLIvI38bdKM2sdezGgbvDgd55lnlimSaen0eWaWkV%0Ax2akKhR2OduK+IhFKb7HccedPzb2mmpnaOb19ZXT6cx+2HPY3YmcK0GeJyQAS65D73s5Q1Lmclow%0AVtH3jrHfUbuOGKwkDOnKsPMonYlJJo19r9gPlr53hDhzfZlYzhOdl3NZK01swPtmAhtjIOUm6z6d%0AWOYVpaQgvV6uXC5XHh8qnffY1jh7o+kHz27sxf9q6Ml5JVqDPR6ZpsAaVirg+w7rPSkV1hhxKHb7%0AvUybXUfVVtJglBWprrHSmJgJM8nv3hlJwCwlt0FS839DtTj51lTUSlXijqfbmpKzqjX+osf6aqiy%0APd6DQfndGVvfVaOSkPtmQKnU1wDRn0vGtufbUvkEUGzAbZMHVa1vs09hU4tfktD3pVYyWgIWTAvG%0AqEUAMO8du2Fgv1T2eMZiGaKmU5KmmKpi1ZW1LpzDigqa3VzoLiuHFWL1+GwJqRCi1AjXvsOZjO28%0AAAtF4zRYO4CypFKozWC+gpycCqxzuL7HBGGVaW+w44gZRlTXU60j1yyR0sa1N11hqsL5AedX5qsM%0AP4pSqOYVMx4O/PDDj9w9fMAYK3KFWlHOYmwHaDIVbRyKVmsaSUZCQVpWrsvCHKOANujmnyjNgdw9%0AlVxbZLmWVM6k2pkBN/P0qsEMHabrqa2xTjmjczPXLpvFQhs0mSxJkrkw9AO7h0fs4vB2lXTMeWau%0AGlssx/GAsyKVMCicsdwdj6Qc8Wvher3SjQ7XeblfNLjO4zpPLoV5XYhDxYwdh+MDn77/gY+fvsUO%0Ao7zvwG4/8tOffs+//uu/cRwHPn145MOnbzB9ByWhTY+yDup745B//3jHB2ifaMbv7zgBb19s2vPV%0AP3s69fZl+h1g8z991L/6NduQrua31D9oIK16C+ihKFTdkiMtqIBSTT6mFvnTW+qqwA/YTuPGgWFw%0A7PYjn+I9MVyIeUWPRy6XE1+eFzDQdYpuBOVW9veO7z7+PR8eDMv1F778+m/89MvveT6fWXIh6sSc%0AzrycTpwuhtPFU2rAOC0R2gaqU3LeKEVsEplsCuOuY/x4xO57EmLlsOs92UBYL7y8FGIMLJPIlWuh%0AhbBEYc3nTI7C4iydZQ2RJWWMFmAoVwmOqBhyUSwxIab+YLwwK3KupOtM1ZIuSinSa9VKrTK0sNQG%0AqlZUUahSoWR0LZgiH3ajbSvpI1eEFZIa+3QD+bRSMuiiEtfA+Zwpl0i3t3S1a0qWiDOWD/cfyAOU%0ARXH+svL0+cKf/vCFP/z+F54+XwFDWi3X58yXP3zm6cuv/Przn3h9mdBVYY+RnQbjOky16GLFFDtX%0ASc6E9rrEJLrEQA0BXTLeKEZnQRm0LTgjfDVypqQsvYsWw/my2bPkIueTUigsuWhCyiwhtr5CMS+R%0AkBH1onA5AAAgAElEQVTWay99SQ6ZdU6EtVCyaSmsUJwV0gKxMYUKqgoAZar4Clmj8cbgjcGiRUVW%0AhSQAqhEW2qDfVJRqwSG8JYvLUt5A2HaGtij5dto2sEb8aAtfD2G2Z9mCDfS71DBTt+FOS2lrZ877%0ABLEKb6zbjTzRBkFCZJAzJRXpc3TVzWyaGyOp/pWN5T8EIKS1ovf+9mK1kth1haRQeGsbbboxTBqr%0AZkuHko1RjLiMs/R9z7qut2JnY5dsgND7RK/3kzGJpm0Trva8cvjVZuDbYgmtb74t0uRvDXPJ4lWz%0AoY4pKKD54jTZmrVyeOeYb2bIy7JwOp1YmnSq7/uvzLA3TX+p6d2Nehv/saWfoRQ1VYoS81SZyskU%0AphotcoJeqJD3+5HOOz5+8w3ffP89Cnh+fmZahBVhWrQqpUozMY4MvSSdLder+JkokcOpqkT7GyU1%0ARWn9lgKHINtWiwRFKZpRWbrJ+dZ1vU1R3ptdbkXmdg1Nuw+2SWTXdYBQxFMz8b75FJTCsq44494Y%0ALjFilCz+G9WvMQ22Yvfmd9J1bJH0tWxmq+lm/E2VpuN2zm/Fcm2obcsLbIAym0RRKIo3D38x/Hvn%0A71ARU9n9fk9IhX4cJZWCbR9QwlYrUpSV5nJfG8BYc71pvG9VSZVpUy2iQ95es7WabCRBRTdqaoPB%0A3xZne0+1ETaNKuXmk5RzIRNvaWm6XeuqE6GKAaUxGt9i1VMsrC8nCleeX1+4P71irLAtjnd3uE6m%0Aa9frlXW9kkloDyYqahQjOGWEImutI2b4/Osrp5cnlrVw2H9gtz/g3Z7Hh3sOx/vmd5QoCEuvKhpA%0AaG9wqtUGpUWPrGqmVDDGoVSPswfu7u5Zy0Qyid6OOGPoTU9ne3rbQaewd44YEk/5CaMLne/JuXI+%0AXZmvCy/PL1yvV5RW3LMjEzmfTlwvZzCV8TByYI/vXZOfFtZ1IaXQJJYJqzVDSzTrh4FsO2wxnPWF%0AkrV40tgKaGqbkIUYqVleqRDSJAlRPKcqSQViDKwhEluR47oO5y1rEnNiP3jGfQ9GpIUoOF/OLKuk%0AOxVVwCphXq1Xqu0xypFUxtuKthoMQoet4h+jhYj2NjprTShtmmFNa/SCsDKrkqSxnCtoaV6Ms/jO%0A0Q091nnKPIm3mbJopeg6j7GOeVmpFTFq7/omT403Fug2NVnXhWUR3yNnLSkbmTzGQAoah6fq3Mx8%0Axa8r5wi1o3MOpw1rWOR64bDFk2uk7z1KO6iSArYfNSEFjvsjuUssr4kQCykUCpGlBMIls54D6gfD%0AcX9HZwe8i3S2h6opVlFSlfQvRPKQcwJjREplRBZXUuZyObMsM1pV+r7j9HqilkQdd9hevJ3InnEc%0AWKeZaZpuoPImo4gxcT6fyLlwuZwF/LcWrRyuMzhn8e0MN1ZMd3dOAKGqtpRdhXGG3bBjHCQ5jdr8%0ArGri0A08Pjxyd9iR0sJ0ObHGgCdiTEBVhfOWu7sDKitIcDqfWC6R6TXS283L5MIyB0pOaG04Ho84%0A1xNixuhIqonz6cw0r2jtGXeHxhheOZ8vsN+jtKbzHYfBs9t1jIPHW4O1YuCeOs9KT78bOdwd0Maw%0APx5xfUehMi8R3CQx2KPF+B5tfYvXtWgtkm5lHMb2DMPudsZpI6BOSoVc0u1+t2aTXElBrRtAoRog%0AJGbhuZlj1ndbuPrq77fghXfn6wYIbfVPaYDQew+E97XSe0Bo+/+tngkh3OqsUgom1ibRWG9x9+23%0AwXnH/d09D4+PjPOZPZmdqqi0Nma3o6NyvDtyGEe+C4md81QtTJ2+74EGUPnMbGY++APxGDne3fHt%0A+ECwO466x7ZwjRgDKENQijhozN0oDM2Y8EFhVc9kPMOPf4PpPVU5tqAIlEYZSXEiCLuAzmP7HuU7%0AMJYCxFooRSFevuIzprd9t9OoZWFdVtQaCbkQYmbcHfi7//2/8OHDR0wu5OuVpMQfSCtPrIk5Tox2%0AxGpN2vYvZQhx5fVy5fVyYYmRVCUkItPYvi0JR1cZ/ISSMVZRtIDb1rRBqxG2sbKOfren3+3g5dLq%0ACxmcSPVS2xli2pW0eCv2A6Oy7PYDdr3g1MK0juyuni476kHx3XffshtHMdltA7rj/iADk6HjfD6x%0A2+8k9U0p/OD58OEDh+ORmCM/f/6V//df/xtJwbfffcdv/+7v+OaHH7H9QI4rMa24zqPSyvV8Zn93%0A4OHxAfd4D96jUgYS2MZKz1IbvLHa3hqod2XQu7qoHVTSkd2kJrqloP4Z/irfVd++7a89brX9X/la%0A1Wo2o/Vtv948vzYWA5vZba1AABZKOVOZmidcB8aD3Te/UU+1ClxFFwHHXT+Qi+UUTrw+XzldXtEe%0A7h92rOmVai+4MbF7GLn/2DP1Pddg8ZOhVx6DI2hHWgvXaeIaExGNGzz6fkeXKtUqgsqsrT4zqoKu%0ARFdRvtB7qDlQ5kgdDP3oqE6xrrMMMVAy3G97TogRuwScM+Qiw/UcA6Vkztcryii8k3pTG9kTp5cT%0Av35+4XRZ8P5A3ytKyJTzRJfAOYPxMoB32kiyJJWahQ1DTvBOMrb5RG2XfYsuF1mRqAcKipjL7VK/%0A+dfK9bPakErhdHpl/Xzl7rBnyJYcZICFNQz9jn6/Y3nNTE9fuLzOfPnlhdenK8s10XUdyyXzr+ef%0Auby+cj6/yvBP9TKUsXuMGrCqR+NRtXmKlo0hU9/aAgWbP5DRFW8NXS+MSNTmBSmm7JSWBEcLt0GL%0ApLtEUIYtdRqlCCmxhtAAEMOyRvFMNRlfKjVXcgiEZWWZEzUbalTUDDqBQWF0xpLRSG+nxTpaADlM%0AA2DatTAaEP9GlEEZqWWUMbJOam6pZG/GQRvDB6XFjFrLflqrgiqDeqhi8ZEztcXMN7LfTf63ndW3%0AtaqbvxTQstO+ug82oOltX3kDg2oDpMoGGhUhXKQWVJVLISN1RE3qppz6nz3+QwBCm2/MVkBsjBCg%0Aveja9Pv15huhtYYmH8stFSvGQE75K4ZHzlk8cLy/AUKbb9BmzLaBL7nJFgRhF/AhtJj3UgvGmGZG%0A7W6/u9YNrMkSzVcaYg9QqgAQnXVYZ29GpKV5B4R1ZZnmtlmlZpkuH6oI+i/TGmHO6KZvrmpjOQjQ%0AKiig+C2lUolFtKm1FkJMVBPo9zs+fvMNd/f3pBQ57HuM0Qz7Hdoa1mXhdLlwuohxde87TJRmfX84%0AMPaDRFHWynKdub+7x2mDrm/eATklfCc+IRRpUMrGyGmHlgLyxibazC3f36St8NwMkTfg7rZcikwh%0Ax3GkbzrfGyUdblNF8U2Z6V3PRuINIbRo+wYmZqEnmo0N0xLbrLN0zUdjS2/LuTLPC2GZ6Lyls66x%0AjLZkuq+LhTcvh3ZP59IGdQ2GuMne3rShuXkUjNZy//CA9T3DuMc5/yZzUjJFsdrePDs2iYts2iIZ%0A2pJcarsPimqAkKKZDsomvznb3wqijYHXdqBKW3Mb00ioJyI3agBoyumWTKe1QVdNmFbmsNIfPONu%0Ah+k6puVEWSL+bsenb77h4eGB19cX5nnCGM39/T21Fk4psc6ClKMVvnek7LHeop1CW03X9xyOR+Yl%0AUwkY6yhASJlaI8uaWdaE1pL0k2ugUm6x185qrHEoHFpZuV9jZolJDhltMcYz9A5FJJZAKIHD4UDX%0AO/rO0/e90FiXM2tjr8Q1ojDEkPjy+QvP6oWcKusamtFqwthE1Zn5OnOdrlQyRSV8b/CdwXpDLJEQ%0Axbx37AdUFZ+azklcvUaRq6E/DqhiiXOhtGWktCXHQkkLNMPmnAvUQGngoCw1TbQRYzVeW3bjjjms%0A5FpYLldO04miMvfmnuOHe/rBs4aVEFfmNTCvC1XBsN8xjGNrBBOqG+mGobFmpBErbY2mJLICrcSn%0AqiIAT1VykG0pCNkWdFFivtsVlJF/pzXNxlSsN3RDx93jHbWqm3eY0QjLy/dQlfho5Syx41rdpAeF%0ASq8qzorfG4rG+HF0vcN3lhCCsAKsxRuLqoV5vqCVZl0mlnmh5LRFXfD6+so0TeyPR3ZdBxr6XU/f%0A77C2o+s7XD8wLzN3wwPFZp7cCwuBUoQxWIqkipyWM535TAnCtvROZMWpNdXeewH+UpZ7udGCnXVY%0AY+mcRxnxVyklczmdWeeJ6/VCThFK5vXZMF8nYli5XC5cTldUFtaTdaaBaGJgG0LkcrlwOp2Y51nu%0AZWPZ73fc3R9xrsmNmmeRKZY4R2EbKM3Y77DesesPeN9RSiasCyGvDL3l7nDPD9/+wGE/8PL8mevp%0ATAqZUlZqnRiHkYf7Rx4PHzi/XPn802e+/OkL1/NKzpX+eMRbLwygsFJqZew91g103cAaEmPv2HtJ%0ABZumX5jna5NgS3BACJFlXbFGMXQ9h8OOcbA4XSkpkuOK1xVnFGuB/fGA9bJn2iaNzkqhWiE/rSt6%0AjSibEUKFAWWo2lCNR1sB1MRHjgbKa6rSlJbBBJqCDFYlelZo4VpVjK5kJIFIzke5ru8Z138u/drq%0ArK8ML9nKLTkntiHJe+n29vXvgaTt/7fPbc+3sWa11hTkfEhFkWK6fZ/WGuuEXfdwf8/D3Y4DibEW%0ASphxXlgzNhey8zij+UZB72TK33cdh+NRpJ3LTK0yTLBGGOXOOw4HAfvsdS8smpjIJWORdEX36Q61%0Ad8SSYI50UeHcnjQeUD/8gNGeLZJhK8+2waDShlLE0NV1Pdp3oC0lF2IqZKcwRTJ1yLIvoY2cvRjx%0AGFwj6xxIubKuieenE9eL+EQqY99SSxvLRzVGj7CH5L1OKXO5XHl+fuVyusoerETSLqapcs+p1pYK%0A4CHSd40m1dTuHZocXO41Yz3WezbT6Fo3ZymFyHE7kWAhQ67r9crTr58JaySHGTOf6Ewgs0BMzDUx%0AW0VnEjOryPuaUfZx2bMuC398/ZlaC7sMfo0oozmMR8a9xd95Xs4z/7a88jJdocKX5xfc8BNLrChr%0ACctMTCu9tzw/feH0/ILSpqVvcqtv1I0vtSkA3gCgrfG7Nents7d18o4cVNs52tDC1kSqt6+5PeH2%0A1/r1J/7io3717X/xoWgkC9VA4fdrWBiGuRRMMZiqyWkBM1HNiZR/ZQlfMAacHbB6j3UfEAPgkaos%0ASQWu6yunyzPrcibllXM40Y2e8QC/fPmZP/z6jDGJkJ+I9Yl/+pd/JqYP7EfD6/zKaTlzDYHqNEl3%0AJKWYs2LKkq5oB4vTAz4USoZriRQySRm8N/ihJ3eVais1Tbgp45zncH/H8eGIHzxPzy9cLpOAmEYL%0Ai34VNrVIgHsqmXWNDeDOnM9SA/eDx3uD6wyUyut55vnlyrxEjoc92cG0LNTrwqO2PH74lr5zxDgT%0Awyr+gSUR10JcZ2paxdi/2BsQ9P6/b0YPDRzSqmW3/HthYKVQlfSM2hai0qjSgA+lybGQQ2bse3bd%0AiNcjxUZKVFwvK9fTQlwqNRtK0sznxHK5cjlfCSHR+Z5hL6zmzuwbENShlANMY7g0hooGmq+ObD2S%0AzKxMvSkfShWJ/LpG1jiTcsA7R4mgq6JkiAnWkJsvo/SzNReqljTnGCURTzU5q2qyPqNkB0y1UPNm%0Abm3IEWoqpFKp1qKtQkUtYMwG0OVE3dI+14WlFKwyWOVAle3FoQwYq28eREoVbmDO5t+j3mRjuiUy%0AqfrOtqZs166tzwZGbStaodBmS2KU9Xtj427fuQ3vqzA5c/MOrc0v7Dbjr5uVx9vzb/daeXdelwYI%0ApZzR/P8EEIKvNzR4Y4jUWlnX9fbvG9tGNQnZbTrV6MrzPH816crNi2cDhzbvoK1Y2YCobWIGNBaP%0AJrf4+M102nsvkgMnnixaNYlW5avi6u21yFI3Rn8lecrt58U1SETlukp0dANIFK05irExVKTY0kaj%0AtJhX66/eLXUr/HKj7/u+Q+eC7TuMd+x3O77/4Qe+/fY7Xl9fgNBuuszTyzOvzy/8+vlXpmkSSiSQ%0AQ2LcjRz2e3b9gFHCNgrLiq5SMHdOKPJiytxkW21Bb5R030CL0pDwmCIxJvqW9JYasLe9hq2A3aaO%0AOaUbm6eUIglrOeG8w3svJuDN3+b2HqfMvCwc97lN0RvAZDaDUG4x9RvAmItsaq7bDMFbcg+bWbdc%0AOwEVE87qZjwISpk2LZOpHarFJtYsXkAIy4gGFCmtbtrz0uixtb1mrQ139/f0w0GYD1WxrBOSCmUb%0A+GNuKUebp9Db5PWtnHiTRZWvqIZSMOSvp1m1ycVo/jrt04WKLkVMQY2+JV/UdpubNsGOIcjGVCGG%0ASIqFznd8eHzEDQO5KNZrZP/4iR++/54PHz5wna+kc0YZy7DriTHQ9Y6886wrqJJxxeGSAw1rDJyu%0AJ5QS765xv0epjLMjfX/E6gGlPFVpljWwG8VDSvTGpZFRzA3w0dq2iY4kZqgqk0/vOiDTeUMZDzjT%0Ak2Kh1wP7fsduN+Kc5XR65Xpa+PnXn0Ua5xzj0EnsfYjEJIyVTQa1rqvc76o0qaci1W0PBG0alTiu%0AlJy52x+4O95hlGGdV8gVqwzrEiipMNo9huazM8d2j8h0WtikCtukqgWoSQDC3Izuay2k1OGcxfoe%0AL6cvxAUdDDFHMbtrYE1V4IcB13cMu5GccksPbOB7SmRlsM7Tdx5vPaVU5nlmXhdyiOIz4V2LyVaU%0ApntOJVNzaf5wC6ZJ8DpVsV72XNc5qpW0IeMsu+OB+4+PxBB5ennCLAbvxHDe2464pibPzOiqxA+k%0AtjXbWAbDIAyBXEXu0PUObRRr6gnrKomDjSkjmu3cANVCKZFpSi2lMHF6PVFikjVx2NOPA0M3YLVr%0ALFNLZy1hTaS1QgRTPJ3qqSbjvBhKlpwoOTFPEz+vgRJFBx/XZsiNoe/GFkc6450F3fxBSiGGyDAO%0A7MZdS7+RBLstpXMNkdPrK+u88PryJJLDEFinjFWWcTew241Y629MTjkn5Zydppl5XoHaDKWNAM9F%0A6Pu1VEoqnOcLa1xQ1mC8uzWwvoJRlpqFLVudgwTrvJLCys9//ImffvojIUV6WxhMgKI5jPd89+33%0A/P3fDrx8/8K/HH7Hv5rfc3m9MvQ7VNbCims+HcnCumRKDpxeF3SRNXV/f2QNgZeXs0gxnaMfOilC%0A28m9GcB6a9Hi8CCJTk6hqoQQWOc5dneSQJeFzdP1PdY5qjbEBgoZP9BZ8dUSjZdMh0UlYDBWZLiF%0ARklX8jVfnfRJwAWjuH2Ip39toTQC+HMbHPwFv4J3tdGfG07fUlibRNr8BfDofY3z52DR9vNkr5Pn%0AzaWQisjCNn+jt99FzrtpXjidz+i8kEpgzok0yxS/v1xZK1xiwHaeV2Tqv66Bx4cHftMdWUPiy/xK%0ATJHL+YLzDuc8LBV9+XKr+UKLTUbBo9vzn7/7kftxRzCVaZ2pKaGzRunWDGgNOd+KbqkwGrvWNZ++%0AErHGS2KiE18oUiGnQtEWY3UDVAq6NnkCSoxQ1XqT+taiSCHx8vmJ+XylZHDGYxrjPBphNXnTkxr7%0ASjWAcF0C59crl9OFZV4lKawqDNK4qBtLBBnkKzndjRJ/tZiyTO8boBdTYp4lzTFFkStqbWSooMxt%0A4OS9RxkjMjM0yzLz+fMX5nllCRPq8sLoI7YvxLyy5sCXAun6BOfKuixcLhdqThz3B1KKfHn+TN93%0ADDqiVg0aHkzCLndMi+JPzz/z3375PTpGXNH86adfeDld6fo/UIGYAlYr7o47Xl6eeHp+IpbCD68v%0AfJpnOALeUbVtjdsWyf7Ov7Ktk62zqzKzuNVKb/fve8hIGrc23799/jZc2678Vv/x1x5/BRKq4hVX%0Aq5he3+wN2k+VBrSgjKGkyHz9jAov2OFMzD8zrz8BgaHf0XUPqLoAV5S6R9kR0yvUNHNZfuHz55+4%0AXk9E9cpv/vZbhn7kdfoX/vjTv3I49jifmdNnXp/+wG//buSbH/6Gnz47ioLLsjBfMzMrp0Xx68uZ%0A01SpWVPJGF2xnaZmxRorpWZhv3YOfeioXWHWmdfphd54Ptx94HHs2N3t2e0HlNaS+Nx8W5d5oZTC%0AdZqZ68LcLfjOSg/mO6wR4C+mjE25mUGL7HocD4zjTGXF9yMoS1hn0IpxGPnN97/BO831+sI0Xbmc%0AzszzxHpdCdNCTRGnkP1dc1ufartx2gBfbR5SG8JcG8y6AXvv/kwtQOf+eIe70wydh1KZrxNmp7h7%0AuEMVmKYry5SZzhPn5wvTaSEHIFvSWplCYrnAPGlKNlhlSdESlcEAqUhvqbSjYMhV5KZZ0/zIdFOw%0ACYilts95jbZalAq5NnP/SExBzMCzEhIDkk68RKkRZWhgBeACQIM2GGOlt6gy+vDWtoF9RavSjKPT%0Abb3lUqAoSrDiSdb8x8q6UGOEGCkhEFRkAqIyeO1wpkMbT8FQq0aZgLZd87wUPyilTCMEaQGDtqW3%0Amblr+R3fLu4Gjlc2SpVWbx6st11AtSpjm82qd0ChQl675jZ0qVVunNIk4m94w7td5MZAUu8kaW2v%0AqdtuwFfn+F96/McAhCq3ouM9fXkrRqTgtLeCQ6nNo+fta2ozDNzAnm1atUnB4M03aGOdmHf+RNvk%0ADLhdzO373yZapknFZPKi33navD8s3pv/KrWZRdVbs1xKubFk8rvX/f5j02y/n/RtaWSmsUQ2E6pt%0AI9HG4hRYD91upKIYDnu01fTjjvvjPR8/fqLUyvnyhZIS8yo0+c+//MLT8zO5graGkBJhXXj8+Min%0AT5/YjaOALrUQlhVKZfAdXecpJZBzYllX7rUkDym1TRvfFaBIfF6MIvHaYhk3ME4rJek4+i0yPUaR%0AvgkbRRZIasDeBtJRRcpSS8U6YWNFKjFEeW+MSJ22hbndS5um1VVhLm3X5SuZXpt4933HYTlSUhQw%0AsoiUxRhzM23eACHTGGRaS0JWCFGGL1k8RRpedpuqlsYEM01qp7QYu/pO0sTmNb4BN43dJOyp3HT8%0AsjnCRuVveLQSplYtbybnqqHcW5oeRe5huTU3qFo2Oy0Xsf2b/LummXS3daiVxnuR7OSURD7UPCGs%0A0Qx9z93dHbu7e7TrqaZDm6EBMHK9hnFEafCdYVomtNOMu56qKikpcs2oKCZtl/mCfvpCiJXO7ThP%0AV5Y5Mw4d98OOx4dvsXZgnlZS3Cj1Xpp3SlPFmQaiabSy5FoQwVuLou86vO/FVNbIeu9cjy6Kzni8%0A7undyNB7aq7sxj2DGwllbWbz4iWCFkAopdimdjI2ss5hLaAKVSdSzex2wqhxLao9xogCfNcxDAMU%0AWK4L67wQ6sqyBEqqFKu4XhfmSQytRTcvHiWqsSmtNviuF0PlQouzteQsDCTvrTQB64LrDLvjAeMf%0A2d3vuc5ntNekkknTRKFwuD+y2+1kb42xRWHr2/9PbULtvEMrQwqRNa1clytxkVSOo96jtSam0kxT%0AkWmz1s2rJmCqxXWdSGacxugO1Rk63WM7i/OW+8d79sc983XGeY/zDmsFkE05kXIQXy+9Nb8KbQ2+%0Aebp1fcewG+hrxxpXtNHNl0fLvuAdtRgKYq6tKAIYtSaPUsipkoIk46zzjCqVy/kMWjdfM0vJlWUW%0As35lNNdpZnqaUBHCHCDLWuqMZ+g9SlVyTkzzxHy94o1vnjPiOWCNaZIrJcWXaklOCKv1Wi/0Q8f9%0A/T3D2BPzyjQJKOqsJRhDSYl1mVmmGaqA6YHMMq3cPGgQA/qtyJC9+M0XT6k3+WjJ5bbHoMBpy3Wd%0AeD6dZJjS98RYQMu+PY6jgHZxJa6RL5+fWJeJuM788vMfOJ1e8N7xeL+jGzXTNfBsz9zvPvLdx9/w%0Aw8cf+XD8nl7/3/zzP/2ONGfCEliXIEViqcxTZpoEoDtfrqiyst5d6Ycdnffs93uW5YXOeYxz5FRE%0AzogwWWOM4CRO9+6w4/5uj0Xeg7RkAXB9R0LJtBNhBxknqWIhROY14PqE7irWyH2utqFTqVjlcN6J%0AR01jZ0ivsNVBvA1MgIzBUHCt8TNNRq5awfh+tva+fnkP4mj9zoz2z1gL28/cJGPv2UB/Prj7S2yj%0A90DTdm4rBc7a5iWoGlNCfP7OpxM///Qzp/lVTKVzIE4XqlL43Y6lVJaSsX3HEs5ghPX3448/oncD%0A0zTzu9/9C8uycD5fGMeR3W4nPkytzhJz+Kuw2pzjo93RZUP38Y6XPPPLl19xCYZisDxTdi/0zvI3%0A//Cf3tr7d4X41hCoKoCCvQ2EhGlcM22i3z6vxTBdaD0G6zq8kRSvGBJpjRyGHR9//FvudntUiNR5%0ApahMcYqkArXJLlJL2NNFwJtlXljnVWKjM+IbU4SVVFKW5EZtyFSMztLMVYVBSwR2lY9NDpxjZp0W%0A0ppIId1quFIqVb/Noq3zKG1u70dOmWWe8UGi1wmRQEQ7ORskJEbqx9T8hry1whocB3IWPzNjdNtz%0ARCpcVSXm0MyDU6tzCilEwjTxcjq/yeopDN5S0h3ny4kQgwDky0I6X7CPiTIIupNypG7m3+p2gRsg%0A9LY0pM7W/+7ev60XoRS1NKByY1ZT36+q7enU7U/Vvm9bgf/Lj7r9fvJe0OTv2/MoxItLaQdUrtNn%0Afv+H/4dYf+b+Y6TbX0nlM6XOmLzD1BVVA1bFG9PdaMfxo2EuHWsxhBpYli9c5pXXufL0+k/YfuX+%0A48AaFrRf+O3ff+I//5cf+fT4wMOfHuh++pn45cRpWrjEzGkxnC6ZOUCtK2mN2Fww3cg4DJgk9fdi%0AgE6jegWd4RJnLqcTezOy1w9kB2sOqKXSDx1aW06n0+09KKUQFunz5mVlv+s5HA/0XU8/OKxVaF1u%0A51ppthgfPn1HqZ7LeUKpjiUIsO5cxzCM9P0ANQkoAlAqaY3EdaWmiCoFq6BoMYcWGEQAoVsYwPZ3%0Amf7eamUxI4YtAVAZYTzFEOhqx24Y0J0MdqfLhee08jRJ3WZ1T5whz5af//Qrn3/5wuvziTBVajIU%0ALayeGA1ay3DKWEMphjVWGUBVA8pS26AiA1lJ0Es1CuXMjS5kMNjOYZwFoyUKXimwGlUslo5MYRlG%0A4pAAACAASURBVI2JTAZE2SJS1UKoYn5ulaSzWWvQBUmOtQIIlRqoVbzca02UvMqgoyaMyihTUblS%0AVZKuMlviArElkRNWVMroUiBLn72iwMiwT7PVUpApcn4WkZIZJdYs6MbkaamdG47XrmpbKwaUDHa1%0AlvRA1RAerRRK10bokOtskPdLKXV7ws3397Z+lYDHWmuaa2sz9n83lLn1g+/2jw0/4O3fti3rVpf9%0Alcd/DEDo3UP0lfpGOd6a5i02fnu8T8ioVS5erZWwhiZhedO455xZQ5CYupSoIFPjBhptkh9pct//%0AMpvZ8Ob98sZS8l4mp7dUqdZ0y2GyXQU5TOIavmLA1BtTRGQTZfvcu4/34NgGMuWab024IBjtvWhO%0A5rVI1LobOnzXgzF8+vQNymmWmJFIaFnECdHtxpo5XU58fn5iXha6voNSeH1+oZbK48MD33/3HVpp%0AiaIvmTWKYZjoaC2KQEyZFPPbAdgiqfU7gEcpoLbo9dySTapI/mopKOeEJL/5+eQ35tb2d1pRK9Rz%0ABGU2W1FabgkgJQVApifGGshtkWpBna21zDeae73dJxI/qm9MrWWeWUPg/u6Ow/7AMl1JKXC9TiTv%0AcFbSvLYyyRjdTGsRuR4i6chJWGzi4qNQG0ssJVwWloXrPKl5bVgrlMaKQaskm3ZpTI9c5T0sW2n2%0Atupv7BdtMcpQtvJti0k19k0KlzJGW8TRu9HMm/eI1W2qcmMeqWasLcBXxYAS2rm34uvT9z0hr9Rs%0AcNYS00KMgXme2B2P7Hc7xuHK63nherny6VvNuNu3wiwzjmLMHhzESVJFcjJY26LKw8K6zJwxKGUp%0Ao6ZWMXFPOQkzoIJ3HbVTLLVgjBcmkJHpXWn3l25G38ZYSgMBtRZDPG17jHHkpCXG3Hke7z6gq2aN%0AK9NpRmWFezR0tuPh+IhFfGEu01VYhL7DGE8KhdP0SogT1jrGceDh7ojtFPPsMZMm1cD+bs/d/QFM%0A5Ty9soarJA8SySWyTitPT5+ZLzO9l/StMEfmtBLW2JosKcpDSBib6TqRFNYqrBDX9SK50mKQL8xH%0AYS+FnAkh31hrvuvYmwPKazJJNN5pAaPo8sigWoHfCA9aaWKI5FBbFLE0tMaI2SCqRRYj8iGlhZYc%0AwkpYBbAfdzusMaSYuF7P2GLZdYMY2HcGZRW9Fr+ibvT0+4Hj3YGuc4R1FcqvEXnNtEzUVER7Xiva%0AmcawFF86s41aFChVUdaQQ2aZJ0IUpk0u4sCxAS0xCFBiPUiRA+OuR1XNdF05ny5yUjtHLgKG+66T%0A1KwiTem6BLTRXK8T5z+9oEKh6iqpQ0hBOXYO7y3FQM5OZEC1II7MmUJuzK0IKLKS9KnOeylwJ5Fi%0ApQaIFwrLsnC9XmXSlFvKUSnUkjAaSX/yhhoLNQGlskwTYV3bNVpw1rEui/gmUdnvd4xDj+/Em2kc%0Ad3SdyAqv14l6gTgFVIaH4wN3Dw+SOpMy82UGFPMycb1OWCsSqJxXlvnM6+nEGlacN2I6niud76kV%0Anp5f6N2v/PCp4/HxI//pP/0DNVr+6R//O9fzyrKu5CSvI6WCMWd674k5U+JEvM7sdjvG/ZH7u3vW%0AWBnHPdpYXl5ehV5tNNd1QV8KvT/yYffIN58+8M2He3ReMBqeiqEaR+cN1mmc0xLcUCMxViiSYIYt%0ADPsowQFGY1wvgFHd0hodynZvzUMzglWtjrilzeREoTQJdGFzc3m7jxW+AZrvPYHeFzWbv977gdnW%0A/W4s6k2abrS6AT7b8/+5FO29bGyr2W412hbiURA2oJWCWcyUBRirxrKGIP5qcUWFhZqCTNx1JWvN%0ANSYuKTKmEZdE+hEuV+zjt9zToeIMrzM6BNwUcTXRWwHJQiy4AmqtrFOkhkC3M6yXCy+HJ0opXM5n%0AfvnlF45+pOIJ85Xl9cr9x4/8oN5zZaU4LyWTavNmUFKn5CSMOFKlhkIJCeM8VkvYQFUVkkjStXVo%0A7fHGsUQa8BLZ9yO/PXzDodujloDyDtVZqEaYdE2iSW6Mgop4cqyRGgsaLe9zlUGHUbbdRxqVN7mD%0ABExYrdDakltzapQhtoFPm+kIkFWbRyEyTKi0ZqQNFmpjJ6s2eI0p0fc9H44H8JrezLguc10WDtqg%0AkqGuIuG4O9xxPO7x1tN5z3W6Mp5XUOBdL3tuivhrxX2e0cGwOycek+MFzULCOEPXjfTDDmctpURK%0AXskx4Izm/nhkGAfWeeL0/IXuNwGteyod4Gh8p618uk3r/1cet2br9k267dH6z77yz6b5che1mrHw%0Alx4Fe1v/FWFuKxCJCrXVcqaxy8WbL6bE6+mFEAPeeaxxDMrx9Muv/F//9b9yXf8H/9t/GfjuR41x%0AJ5QNOLVQtaUYR2UkZvEyTUnTdSMfvv2IGTR2hPjT78nqmZfTmc8v/8bd4x37h5745YS2lX/4P/6B%0A33z3I9fpjMKRs2JZCtdr5hoNc3KkOlC0ImRhj5pYGLqB7rCnV5p1niglUTpLHTx6ZwjnM19OZ+JQ%0AWHRiySu/PP9KKZG/+fY3eCfpnufzK/M83QBsqeczE0jt1Xd412EtFCKZQkiZOUSccew/PPLh8RPO%0AXrlcAuvriXWJGNMzX1f++PvfE+NCWC4YLQoOo8R/yxoBFUuKlCz1j1abh2jjZ1T5qJtBc9bUNqgy%0AWpG1AmtBW6qxKKOw2eN0R00wX64UG8BEXs9PnP448T9+9z8Y+x37/p5O3fHLL8/8+suvPD9dUEVs%0APrTyUCxeDxwPD4w7T985ag0sy0ytmhAM8wo5a6yzVKMpDdxCa2reem+DqgasIiuRNIUiNWrRYJxn%0A6AxVQ7hcBaCpGY1IV4u2gpkqjbJWzOKtbYxHfbNskaF1ppRIWAtWiwdOSQFVSvOCrWSSTFDE50G6%0Aq5yxRfpT7RxJC/uymEw3HEQm50bx9CuKkCG1sAdljEi7yW8LvEXSSyy8eGDm3Fh4SgAhYb7Gdu7K%0At2ndzu42QFOAbcnlCiX1F22QZ1pPr8TQv0CrlzdCybaNfL073QIOW30tybZiHabd1zCzglva9//s%0A8R8KEFJKCZvD6K8Kj42yvn2u5HxLqiql3CYYQiHLN3Bg+/7tezb5kXxCUnO2lKo3hgfNRFgYJ1pb%0AnNNtiqBvX7cxSHJqjuJNtvbe72brOWprLnLJgtSmRBSXTUFFa8E1k+obpbrenuH2nFqJ94HaaGGq%0AUlK9Neqp5EZ9l5QZ08kEtBrIl0sr7FcpCJQ47KcYWaaFMC8Ab4vTCD3xw8ePPHz8wDxN5NdyK4aW%0AsJCyoLNidJ1Y14VaM9ZojGnTyFIEJHGOZVpbJK6kbCklfiBvQNo2aWwATZWfF1J820RVM42uBesM%0ACpHApIYMWyuAz5qS9FBorLaIXGgDG92N5SKFdrkVuLmlUQlbQbW0uoVKxXqHMZocK7FKJHFKkVLE%0AD2lzyRWKpJQHNUsaQGlGRqqZU5ZcKA1Yo9LuKU8p+TYuUkokBZvai8YSq7XKBKHV+tporG2otYJS%0ADMkakScUkYAZLYXcZtyrjJiT1pLxjVEhB5sYxPbOS2PRxmVvDD4xs1ZZNmisao2IeN3kObIGmZSX%0ADJfzzOfPL2jXk7VlnmaRpoQFaqJzzfj2+opRBx7uH4hd5cyMNntSLkzzzJJWsJp+GPFuxNqOvh/Z%0AD4/U4olRfGpO5wu1dnRdx+HYCYuBgrZGJCrNa0Okp8LmMdW09IMokwIq2iApE1rLZOhOwMLleeH5%0A9Zlfv/zC0+uO3X6k1kLX95hiSdukHHBefCrMNEEuOG/Z7XY4b0DlxooRo+Gu6wFhWcVVk6NBuw5n%0AdzgzstZMyYqcKksJDF2PAp6fLi0ZUTwdcoZlWYWtkBHPnNaYaWMxLaZZNNJSkGpdGYaOdYxM68SX%0AL7/STT1ZZ9YcZPJpiiS4ZJguV8gZ27zRfNeRa2KaJuZppjorAIwWFl3JEa2qNM4KaVaMJhdJgcq1%0A4KykyuwGYSJKHKHI03zfYTstz+kVxlvG/cCwH+iGjthSnXJOApTWKqb9a5Q1tq5oZyTJhOaJ1Vh+%0AKSbWeUVZkeTN8/XNc0VvLFIBh0sUMGauLa0u1dbMDDhn6TrH4h21Kqy3DLuB/WHPOI4s69L8jRy5%0AZOKaeH19hSUxjNL85CzeQNoqdqXf5lB0biCsq/geRZGDKJBBgxJwGfMWUb46oesrpckxE3Vkvi6c%0AT+d2IBXWdUZXCGsmBgEXvBMJpnFv0q+YRXprncP5JpdtTe3x7o77+zsphjX4zjGMPdaLt8rLy5VI%0AYjzuePzmAx8+fWJaZl7PZ0IMzE9PxLiCrnjXM/qR3dix8x0mw8vzF/KSOecZe7Tc7T/Ruz3Xy8I/%0Avfwzzz+deTg8UhMMux0okfRa61HIGXWdV7l2I4y7PdorSp6Y1oluN7Db93zvPjD2O+KamF6eCXGl%0AU451XiglUXcD+37kNz/8yHefPjKdv/A6F8Y6kKvFuRYVnzJzWFhTRISFilQTJVWWJeK6FWN7cBXn%0A2hQ4CYNmTa0x3IYoRij7tfkXlCwJK+9cXNg8YYRFIbtOVTRqubrNCm65rFW+RgldUc6S8hZbK+F9%0AwvYwRrwVZIcoLc76bagiNVUrdHUbUlUpYlVtw57W7Egad23T4hYNXctt+DMOHcfjnl3U9MHSpUjp%0ArRgXdz0mZnRKYiqtDDUEnun4bX/H927Poa9Mu0dSl8ij1Ia96jDesLJChaQHnlfINjH0A3XQPHz6%0AyO7uyJ7Aw4cP3Hcju+KYLxGrHF3vW52l21unmj9hIYdEXiMpBnIXqC3euOZEKJmESLVSqjgDOjfG%0AlZIUpGoKxclUPefcPCRlwj2HRYCjKr5DRUHNtXndGLBV6teYCCmwxgAaul688cTyQ4ncwnpho9mW%0AvqOFnaaNaoOg3Ng/4jEhtbfGVWkOvFYY6eAaAClMo6QV1VgpQGqlKsUwDHzz8SO/Pd7zfe9R1z26%0ATmS1UK+WcanUZaEYizOWbz9+w7efvmG/22G05suXX0mXmWWdxIjfGAGQS2Q+P5HS3M62Fe8sQ79j%0A3I08PH7k8PBALpnX5y8ib4qBWjKu61HK8Pp6Jv/3fyaont03J1Y7kuyA9R1emTaAkzpLo27BBrqZ%0Abetbet/WVKk2EHsXZc1KLausi8YUUhuF/z2Djmaye/OQ3NJbt8oBirqwhZPoxkSrVHKlMSJqW4uG%0AVDKnlxd+/vknpuuVaZ6IKWGs4XHsefnj7/jHf/w/WdPvqeqOfviWw32lKHkv45Ko+RXvzuR44Pxa%0ASMlwf/cgXjpxopZnep85Hju0SexH0PWC1Wfu7wsKy90HiOaJl+lnlvJEtStuALc27xsqNjW2gwJr%0AFEYZ3OjpDwOdsWTz/zH3Xj+SLFma38+UqxCpSl3RanZmCA64nCVAAvz/H/mwWC6XS7GtpsW9pVJE%0AhIcLk3w4FpE1Q2CeJxoJ1O2qzAz3MDc75zufyMzrxERAlYADlpLwJaOsw9qWGAvH4wnvF266O7ad%0A5nyaGceZefbiU6gdxsg99zFwOLzQDw3bPOCMg6jEsqMkvF9pXIPfBkmhzIklrMzrLANVqziMR8bf%0AH0g5YFSmayyN0VcQNhlYtfjACmPaQGXHXL4uIO638l1dBDgwCpxS9dyW1aSKou0Vtk2VSTkSdUTp%0Awtdl5k+fv3A8B/Y3Pd+//cCgjzx+mjk+nphPC1aD6SyNcZjO4e623N3tub/f0TQKv0ycjgfWOaBL%0AZE1nkgqo8mqfcnlpJSCm1oWUhBEcK6vcTIpCAg1OiZePdnJRKglz7nJGiP+urj9TY7RIb4vO6CSs%0AqsswLaVI8CulKEKW8JuYPKVCuDEnYglo9JVVexmOif+Q9NemaTAFuk6YYkPX07gebRpKVvhYCBkZ%0AtWjxYFQqX5l4uVQ/n4tSpUjSYkqpAuJcz9dUioydszCY9Dffp1DYimdcGEKlyLNQVGWGVSuRC1R8%0AgY2pdjFXXKRIfZevslXxD/Y51PugyEYTUrwCdzklCUH4V17/JgChghhGKa3BaDJFJEsVrNm0bXXS%0A58oOSVV+Qy4kH64FfraZpnWoYllm8Kswg1SR+NNS2SnWWDCWmDJzFKmHbcR7JKdEDnIIam3R1tQJ%0AqnhiGGXr4R2u1K5QpyOSJCZ+C5Qs3hyDIUSRhpScGacz4zgJRbfGfF4MFtGKHCKga5Q9lAszJMea%0AtiZx7qaxTHFmGHpc07CsK6az9NseYxuG7QZVGUrOWsq6sI5HbpuW7DXeew6nM+vXI2rJNNqJ8WvJ%0A7B7uuLu9YffhAb1rSXkhukzWMgk7TC+12JPIRaXgfHwihe/Z7ze8vDyyLGdW36L0ntu7PX88PEni%0AmLXMwVOMZnNzg2kaSjVoXP1KzBFtFSVFYg6cxgNt39WkokhIBWN27PdbYg7E7DFJopd720nqxjlJ%0Asb2CdhffoExJSpBo09C0PSEEZh/oNz2t1SzVXLUoMM4xbHqs04S0okzGWLi53WK1onMWZzU5rjSN%0AIWpJPCshy4GfA9EvZB9puoaiW9lIshz0yUMKkJNMqVQWACZnqeSNbmqjWB3sDUyLh5TZdBDCjLUK%0AGbyKdCxkT8orqXiSDsSyEHKhHQbImXEdicrjNo6kI8wemzusE08d54rEiTay6foQSCGQw4U+Lj5G%0AQ+kxKqNylUOdzyzjyPFw4LyMLDlRdAd5YJ0dj48zoSSUMbx//8DqT/zlz79js9myjEf+/Ls/8sk1%0A/PjDLxg2E10TuH+4IxrDXz5+IS5HhocHvvvuF5jSsh4DMQtg0pqOFkfKhpIsMUFjO0zXwzoSq0zF%0AuVbSWkLGL4nSWpxyGJ3JaSbnMymdCf5E4UguI6fTie3QEhh5Wh5xO4eKgS8//cRfj4GH+wceHt5A%0AgdM4Ms0T03nBWMtuu8c1jpu7OzZRCu+YE18OH1Emsi6ZrDTb/oZ5shyeF5q2w5ofaJLHxoGN/SX7%0AdocdDph3O47ukZ9++jNhPrHpdvhV8/j4QspJ9gG7IVlDjEGSnUqkbSURT6ZvIhOztsob2w5dBlyj%0A6YbEvJ4ZTxMx9rRdR1pmxvnMZtszDIMApHEknSb6vhfzc5OZp5k4L9IuqInedVgTOVcgYl18ZcEZ%0AUpJkunURcGEYtjjjiDnjCwzbHXvXcPIj4yax3Vr0MGAah21EQte2HSjF5APzaeT0sjKNhXX0OGUZ%0AnBjFji8n9DyRm5YySEKcKwarncg4EqzjKuaIUeOilSGBgqaxspd7SZo0aPHKWQpxXfA+sOpAGDKu%0Aadjf7ClKM57PKAv9TsCskDwxp5qs1XIaR8Is7EHlLMo5nDXk1OB94PlxZj5lSeKxLclHiJowTcSg%0A2TQyVc/VqL5vGo7ZM4dAnhdiKnTdBrLifJwYhgEVNTraVy2Ej4ScUKUnl8h5Stzfv2VzM/A8HarP%0AnXg6OSOpYUqJt42j0Hct+7tb9rdbnJF0tTWMrC9HnFXYRhG3hba7oe1avqQTXz+ONK6RVLjcsR5P%0AdF3Pm/s7OmPIIcCpcNPtaVrFfD7w5z8+47qO7d99YGoseQos45l1WvjSHdh0P+HnlcPTC+M6YnvF%0A3c09xjg+ffqEJ7GGwiGsbIdb7u4eyLEVg3e74tMLH949sLWG5XnEtB6/LrQhkFOiSQ3DmHmrb/jb%0AH/6B3dt3/Jf/9l/5vBw5Nz/glcWojHWO5CLRRRpnMM6I8Wh7Yp5mzlOBPMGq0D6zub1h0yl8WDgG%0AzWI1RimMzSIpowqsi4D2JUV0jmgl5bAt0vQbJfKgy78fy0zWEaOE2t8oLX9WGqNFJmRVFpPsIsTZ%0AVERSgJaGBPXqhKK1Jla6u7skpFQT3ljvUVEXg95CKJmYE0FlitGYviEROU8jNnU4C06DSxGTAmVd%0A+HC359//w9/TxwW9jLQl0jkBStYQSUWRtMWhebsWdEokBTc3e5y2PLx9z79vWs7nETE/X9HG0Hed%0AxNqHSNd2nI5HGtegMvjO4r5/w0uOmNs9f3d/SxcL6uTh1rC4nnR/L8BoofpsKGJUZA/6XNAvGbV4%0AXL+wcdA2Fu/gbFsiG1LRlCXgWoMtCZSHFhZmooJ14ym2JXwsrOMq732InO1K6hQxLjAnoJW0OesI%0ABEzj8FkCEM5hYs0Lw75lN1hcq2lcYckLqBW6QlEejBi3quSxrSObmvqqDa5p8POKVQajBKRkXlDj%0AxCZndni6GMEUioVzLsytI/Qdyqg6ZInsNz2//sUP3BXN8vJM9Im1FGZredQ7/uqeOA8HGtvRuy2z%0AMYxF8cvbB+5u9uShY55f+P2fPtOokZuHLc1gOQfPuB5JRTHbyBjOvHlu+PXNPU2/o+96drc7/vr1%0AM//Pp7+CE5n0HBKDynRLoaiZx8//lf/rf/uPFGVwfYd2Dt0PPPzwS378xS9Z54mXwxMlJ7rWcXO3%0Aox86fFy5e/8W23aopqHZbkla45XGtgOt7UlK4ZcX1uMT59MJvyy0CnqrccagkjCyU0oY4xi2Nww3%0Ad6jhhmIbUlH4AgmLImH4EynOxKTom4HGDqQYiPOCQknClFJs9nd0bcunT/+ZP/zn/8Tf/M2vaZ3n%0A93/5HSFGJnfg8eN/oslfuNk2vPzlD5Tf/K9stu/58nzm4B/x8WdiTPT9ltv9HZtuoDOG5Snw8pPn%0AfDpzHic2tz9yaz5wd6vY/g+/IqoX3jy8sLvTFL2h2D/yOP/fvMQjaXfk3X8XaT7c8OYx8/QM41Fz%0APkdeniOnJ8Pbt/e4pqEfeqJdSdqz9IFzWRmnkfjTF9rOEpPH6Z53t99z178jTTA9gzMbppdIciM5%0Atqi8ISyZeS5kDKbpcQ3EdCbEGc8MLjJsNqRkOB0ScfLovKPrdsRS+Pj0keeXUewYNpo3Hx4YNlvm%0AyXOcF7qmQxfN6WlFRU+jDQ4NQWOwtM6hSkv2jpxEJqVVxmiHVgljkgzFsiZkjypZDOdzBX6zrp6m%0A8uX3Z9bGEbU8s3FtOX5S/PVr4C9/nXk5jGyGjsfBU/xHCVoKGZuAeAK70pmV9s0N5TeO3fsNbT9S%0AwoQLK29ioayFcPLoeMZ0J5bTSlhOOKDJGp8jNidy9NjsKTFjsKhF4Y+eBYVtNMVkUlrRVuwgjJF+%0AvMSMyZHGKFpjiUUGVSpDchqPEBw0jpguXofCzpZESEUM1QIEg2la1hhYiifpjLbSJ6k1kSkMzpKU%0AIa2e6CPatew2e+63W3bDFqsNxigufvgGRVMUIScg40yHQl1ZtDJ5r8bSVf4lxvu5SrlkuKowJFRl%0ANomNjUqvNifpYnlSiRKqyrZjCCRVKrj8SlG8mEMrIChIFXx+dTP6hi2kZFQkV1DwpWBiIJYsg3Tv%0ASbnwcjz8q1jMvxFASJA1nS/xja/soH9pfEh5jQu/fPOFVHKJJDdXJg1VdiZATApRZE1KgblIuBQl%0A19/HRdlOXaBCYbPWyjTcWjESvNCxLx9I+dbjW6huKWWRM1ktbIBLVHhM0iAkj3iYyO+MOQp6qGWK%0A33aS4HCNhw0R44RelrL4WRSlCH7BNzKl3+12bPZiZKqrT4P4PFxi+aQwdMaQvejEl3EirF4KRmtI%0AlU3S9T3b3Y62E0lA01i0FQbNxaC5rXS/pV69LPhcGV36KvkrFRgDrubJF62jNkaSAYpoep218hla%0ADV4i1ktOaEWNgk6XQadImpxFh6q/LBeJh7BwYkzXCFx9iTg1VTP8DeOMyxpJ5UppN9ZinNABL54Z%0AqtLrtZZ4dQEeEzF4vH81JxcWUiGnKoWrD7VSiqSE+VAoNfK0Tml1vkZmXphQ2lrxIbBixnn1mEoS%0AfW2CIjaBlBzWXrLUuE6GL0yqlC9StVJBRfEKKMikuKRE1oqoQo3DVGIghySzlZxR1dxSWHOvnkXU%0Aa4ve8/L8zPPhGR+9TCSaBq0Ny7wwriO+RH71N7/h/YcPOGcYhp7tZsM0nFEUnr4+cj7N/PCD4/sf%0AB7phYHN7hx226L4n4djc7DG5RcWFdM6kkPE5otBi7lmT1yiKkgpWWxaVWJeFefZo7UhZE4NEwj89%0AfiWGhWUdSWEkx5EYR4I/ksIZazK7Xc9azhyXZ6xxYqarZB3M68zzyxPGWNbqx3WeZrabLW3XcXtz%0AS4zpamoaYmDYNQy7huALS0jkbDkdF+ZJpiGqsfRNT9f0vDzNHJ9OzNMRRSKFwjJHxtMjYU9Nrxrx%0A05ngI9nK2pf9ykgTaCxd25FL5Hg4MJ4Wur5ht9thjGKaJmwQplvTWIwZ2O529MPAabSsfmE6SapL%0AN3SyNtG0rmG32dJv+pqeWFjDzBIjMQVJVVQAmVISKct6jDFzXoXt0vUbNruBxog5fT9suNnfys96%0ATJzCxF3fcf/2DV0/1B1WrtGHiJ8943lh9QkwKOW4UOutMrRtR2MsU6XsKtTVK0yOD2FTmPjqiZVi%0AlsIkePEbq4e0NRZnnAwB0FCUxGuPGes8aE3jGnY7SSSqG50wWOv5FFaPnxfiGqqfiLoe+lobrL74%0AihWRPWVIUZIxnG2kakRfI7610teoc75JuNRK9uNlXqDA6hdyEgltLpKaWAq4puXmRu7nMGzY397R%0A3e2IV2+ShZxEWto4y9AP5BhJwTMvK+qQ2W16jNWsS+Z0eqEkL1JLu2N/d0PXtpyOZ56fn1mWhRut%0A6JoO1zWs88zHj5/QKeGnCafhZrPBLxNPT0eMgaE35AzL7MUE++mJ8Xii7zre3N4xVLmaNZYYEtvN%0ADorm5vaGvt+QqszsOB65vbnn/u6WdV0q9TIR14WUE601fHhzT3AtZQ7YjaVtetrtnjf7O/abPbnA%0AeZxY5kBqMxEBRJSutYuWZLambQRIM46+mfDLhAZi8IT5jG8dndYQPHhDzp4MpCADIlUNooXFmVGV%0AISsJVZXOr14NatUFlFHlVftyOREqK0FVeuilrikUDOUaeFCugJCqZuXlVUqPrP/Gif/EJXkymFCf%0AImFWm5wJOsg5mqvlZh22iby7Soyq/4Jyjq7teLh/4Ltdi40TNgV6ZzFasywrh3FinMVnRueMeQAA%0AIABJREFUKnVZWKJ9i7GWuW+wfUtpbwjPhdmvqK6ja1vM7R03TcN6PqNQbG63OOsoObNOZ54en1hf%0AMrq33Gw35DUTns6UqFm7Deb+lntqolutUWMN7ZDJs6MpLY3RWGrPYDROGbQR5mkTi0jngzBGxDRc%0AGF0ZuKSBkqXhOZ0DShV040Sqoev0WFmUcQLaZQmqyBRsI7K0m2GAGOk3Pa6RAIZ0kSNdSuXK2kJX%0AVkoRcNHoluwyttbN1Drkoki3SlLsLsSYcrmOurYkhllqrWWaeJ4Wxp9+YjmfmPLC2ma++olxecYZ%0AYWGsIXA8nznOE74k7o97np6/8NPzF1ZVWeEL3O1u6HY3EDZMq+c8z5Qh0t8ONJuWJc+cDgtLl3ie%0ADqwq0DhLojD5Cb8sDM6R14XoI+u0yr1YmhqQsKXb3dEfjqTxgPr6mZIjqm8waaG73aGjZ11mZqNR%0AXYsdNkSlCFrT7+9w9w80/cA6HTmdnlnOZ9K6yrPUiCzSIGxxSiVmESBHCh6USPzqSSO9TcpYI+eJ%0AQZHjLNL2OlTuWgM5o/OMKpHGRfo2cTz+lePpwD/98b/w9esjt7vIj98Z/uf/5X9EG81Pn37Guhbb%0ADORkeH4Z6fuGm9u76jVomNaR//p//J/80x9+4uH+hrdv3xF9Yrj7wBonlJ55eHuD7XpsvzK0sqY+%0An44c55GMot/ueNv1tBvFEg48vRwoKrHZtzg7oCN4L0Py8XzkPI9V8pNZYyDkSIgek6SW6fpOaphU%0A8LNnPi/kpmGeV3IqhJBYVxlAjecZbQ2b7YZ+6DC2o5SFzXaQ+1n7uMYlijMoHI3rCT6yLl7M2UPA%0AtR3DtrD6wMvxyDwHOhspqTAdRtIScEozOIdFQUwEv1CyQeWMyiJZe+15Xpt8CaVQ1xrhsq9L6phw%0AMw3gVWWJKJFZ5eIoSZG9IXlN9polR/IyoYJHl4hTCWMK/dBw92bPh/dvaN7fsL7fMtx0OB3JpmBa%0AQ4MMuIK2qDBgDK+qm8pGI5c6TE817CKRTaGkcv23UpXJZiMkCbDG1H5c9s+Lmb3SGmPrmXTtQyon%0ARhWUFm8hUyoTNdehiLOIC48Gq2RIpbPIz4rCNk6sXax4auUidi4WXZneTqxn9EVdIfvhZfzCxeLt%0A8gzWl9FVPaQ0xRSMEanYxX8q50ymysd4Zc7mnGooQU1irkyhdJGe1drvKh2tiozLb9bfWMdceufr%0AQK+I3OPaE6qLMLGQFPiUZXBCRmcrTPws4NO/9vo3AQgBNRK7Fse1mbkYz+YL9ZL6QZXXD6wgn6BS%0AVDpvxGoxjb06gZeaMBUCKUm6mC5C51Ja1xQeXfWe0jRYYzBa5BXXyPhL7Db8M0rdxRj68gF7L0aG%0AfW/EVDUFMdytcegXWYOuNG+haANkYvRCPbsuGrm+oqmU0SRIZo6UkihJwJKu69jv9rTbnovOsJQk%0ApVpRyMNWZVG5MC8Lp3FknM6EGMVMy2mMMhjn2N3s6DoBlJwxtE2LM5bkI6Feb9tI9PZJHWUDQVVf%0AnypfqE1ijOLzcvGAui7iaiTtnCOlVOONO1LKVwAnp3z92QJUvKaN5SwpVn719TMWXx2tL5R3YbgI%0AIKSAQuMsSkHjLGNFEnWV1UTv6bpOtPH6Mh2NFRQp1zr7YpDoXEP0Cz5ErBEflJQSRYPS36SmmUoz%0AVsLuks9EEotyyXV9ywMvskbxYnLVeLRpnGyuJWOtulIQXw1eEyUbMOpawGt9kezJfc4pibTkAmPW%0AfSVX0EhlkTJe0DaVS22OxWNJXyUDF3km0mhoKSJd29BtBvT5IF5WjaHbdJjOoczlnomJr3UiB7jI%0AKI0ztH3HeBo5Hl+4vduQykBRht3+lu39O9xmz9enAznKhmutGHWu80paPFa1DINjMIbWNbRO0q0+%0Aff7CNK2SpKIMw7Bnt79jN3SEGFmn6Qpy5iJJV4tfmc8j8/wCeeH5WeE2GposBsBac3d7R86ZaVp4%0Afn6+ejOt60KKkrp0e7vnw/t3hBB4eTlwPk/4YLi/3/HdD+/pug3LGnl+PvPzT18o+YBSDSG+Nkx+%0Ayfh14fnxhRgmSvacR49SPXf7t9zs39O2HZ8/f8L7lRADucrTrLWUklnXFWMk8jKmdI0M79qevlOk%0AHFnPvgJ+uabXyTPPDlY/cxxHfPCoBWHqIEya83Qmpsh4PjNNE6kEihMvK2MdTa8YYgRMTQMskvLl%0AHE3vuLu9Z7e9IYZMLoswIBQiuWo7fCj0zYZNu6VxLaE2QykEoo8EL4xPYyxd35MXX2NGCymBsS2u%0AGQh+Jql8Nea/+Azkiy+b1rRtg3EGYysFuVJ6dU0T1FedNzgnchK/itmp9x6lNU3b07cdy7oS15Vl%0AFsPmlDKr98QQOR6PTOeznFVKVzP21yZeKa6G0pIqZWk2A9tmQwziO+aXlSWskMGSiBaRNvMKslMk%0AdYcV1nVmnqerT966LuSSUVrklfYiFQY+vH2HVlLMzeeZ83kUL5yUJJ3OOJw2nE8HjstC6yx3ww3Z%0AR579V07HI8417N/ecrO7YbsZsMpKvH2IWGPYbrfsd1u+fPzE4+fP+OnMfJ7QudAYwzpnoo/c3Vh2%0A9x1tZ8gE1nnmeDoyjWdhyGjDfrcXQDF4YkhoDOdxwhjLdtddQYCPn75gCry7uSPU+HFixJ8Xjnmm%0ARzO4lqaHkBb6pkNrizVSI5QQmPyCH0daMjZ7JA+goE2+FrcuG1oyWUPfNfQGMUqNCaOE3UNM5BAo%0AMWKKolUimc4JLo6RRgubRlkDWeRwVzNOrSrzR3Z0U9fOhcVS1De0cyNNRVSIbKjWT4qLhFjX+kka%0AgCLIFu4SKawMqQ46mqaVGigXdCMgZc5ZBg8pY0uu3kJiThxDomQBNLSxwvapJv7ogtKWlBXneWXU%0AmY1KpOhRIbDpe0qBx6dn/vzTzzVSXvHu/TuJm88yHLKNeKA9vzzz/PJMjAnnLL/48Ufev33Hl0+f%0AGQ8ncvVHSjHgx5k4rSwm43Yd97d7+qRYvhzxc2Ltt7ztGn6s9ZlUZwKeFa3RrZxvqhdwPC2BskRY%0Ahd1sjKHRDc6INE7VNo9M3Uvqx1zPZ4oS0+uXA2SFcWKmX0oiZhnoUWV5aY0iU8fQtj3txrEdBjF0%0Atk6aSmMxTSumr6rKE7X+hn2mroCjxeKaVmqrnIgpCtOLQqyokNIGpVLtavPrV3kdpIYYGMeRcDpz%0AfH5iPr2wFE/ZakIJ5DCT8kgMheQVKcD5+EwKE4f9lsPxma+Pn1E2EvJKPETs0HO/3bPdWLJacaum%0Aawy7H/bYtuN8euJ5PnN4WYWB3Bdwgek8My0vtFlzHg0uexrt2LY1cEFrQkoMGXY+0xwn2nFhmDy5%0AJLqsaMyCyZqWTDNostEUD8ZrglY4rRnUQLPNmN7gsLTaYbqBZBymZIlPdw5bgducMqkosjL4nDDe%0Ao4smG4ALQzySgxUZtd1W2X/Aug0az8uXL/R9S9+3lBwI54mub/ju+zd8fvyZeX0BvRLLEcyWX/3t%0A/8Q//ON/4Hx6Yvnf/yMBR7EtND2haDbtBtNuCTHydFp4enzmD3/5ysvoefPdlnZ7TzyfeZ6+8mX6%0AiHWFX/7qAxvd8HJYGOdMt3FM00ApXR2irKSoWNfANBdOk+c0J5SKqNTTDjt8jIzHE9O8UJQEjGhr%0AyVr2wrZtGLYDrXO0nTB6z+eRZZ4YzydibDmODc54DoczT08vfPn8lXFaaPtOBpJs2Awb2u6mpq/K%0AMFArU5t6K2l7RTGPK3GB6MVvTKuOEg3TsvL5p69M08rb+7c451jXgJ8WTIbkHJ216CKSfgHqEian%0A2qHWBrWmbeXaj12kc6UGcuRLkqnSoB3FaKRjaABXmw8FOVFyFOCyyJAw5YhTBa0L2hr6TcObd7f8%0A8IsPfHj/DnO/4XSjxPvIe6kbrMMUjc/iL9tYsdK4WJLw7RmSxXsuJmFL19ZV0i5rv0EFTnT1pyjW%0AiaVKtWkouVBUFhN+K88gjRGwK0ltplTBWQ1KpPdKyWDf2kLJipSqgqJo2kbkg4tfcdnSuh5NkWet%0AMnAug2/ZaiWoqWSR6iWVrx5oWamLGx+lXBJ4xV4gg8igDde989tBidaXpGnZn4uuidK1r8rl0uu8%0A+h7nCgKWUoSgUQcxl/44yx+4ePwtdU1dsA8hSlTcpFS27zcAUq77s8i9S60rJWTmX3v9mwCEBClU%0A/2y6eY26DaHKw2r6WK6Mim8Aon+Z8qUqq+cSm5pihIqMXW9YSqLXRyJWL/5BuSJ2+psEMlvj4C+m%0AiRcq2dV35htz65RSTTILtG0r/nKpXDWHl3SonDPaapQWzwitGjEejl4iS/Pr1+WDDH4ml4gytvpg%0AQLcdePv+HQ8Pb2tcX7myaHJFqEtdSDlKEluiME4jp1Ho7DklbOvE5LEUnHNst1uMUZWhlDBG17+v%0A7ysl2qZj2GwEOMkycc85SZHStkx2ut4TSWZ7vVeXL2MsTdPIpD030rjq14Sr1+j5JBS7lEmlEGpT%0A1zrHqEX+tq4rw9AJM8JY+d3Vo0eqX64PcNs2V3BeTGNF7hVTlI3uXxhbxxTpnLvSORvn6LqOOQfW%0AWTYZ9W2SkdbSEDcNxshhlxDvEZVqzHz+l4kWNUEtijRQ65oc5+pktYi2nZTJKVRD89e1d/WXunzV%0An3lBsV83Bn1lcYkXVyZrefaykv8uVta3JCRdvFnylQVHvaWX6227jvs397ycX/A54DqR26nGkAyy%0AOVuND57H50dWv7Ld7IQ1laNMw/pW4sr7gVQ052lhnGZ2dz2b3Q3H88ppWSBA4xrc0DAui0gzCjgb%0AxNgz1cywnDkcR7wPcvBbaUo2uy03N3fkXJjGIyHOov2PMyHsWeaBaWwYTw3LfCSFBWUiRStM4+iH%0AnmHY1AS8r4yjeBZY2wgIW4S4aa3GWI0PCR9WfFgqE03Ttbe8fXhPTAqjnzmfFMviyFkTfCasmdg0%0A3NzesukC03Hl+HLGzyvQ8ctf/sA//uN/YLe9Yb+/pW17vn79zPF4IKpI2zRYZwjB4/2M94uw7lD0%0AfUfKiWmeaFrHrt1CyZSYakS5+F5RMkMrQHOhSOLVNNGWTthwBwGEUkqiJTeazW6g3RgBMZ2R9LjQ%0AyhpsnAChWdG2PTfbPZvNDSlmPn/8wtPzM9Yc8THQdz3GGu4297RNT86K6FNlIgiF+HyeOR9H4rJW%0Ao11JVinIRCaETA4F9Y253jVdDyk6L0b9YtKpa0qZ7K/G6n8WZnB5znLOuBpJbrTsmWGWCS7oyyiQ%0A4APz+UxJwo5aQ2CeZk7jyDLPqFIkUrV8szchxZePkTTPUJD4eL2h7XqaVkBjpUXeuiwLYS1kNDpJ%0As9daMQqXAUMEwhUAM8bQtiL/mmfZn401dJ3QpIMPkBWb3Yau7Um3kdNx5OX5hePhwDTO5JLYDQMq%0AS3NN0rSmJTdRpJq6kQa47hfOWImSHnqYl+vwobWOm/tblCrM547m4PDzTFoXss7YDtqtwzZOosPX%0AhfE4cjrNEKVQ8hVs1Shu9jcCInqRHh8PL8QQxeMqFYahozEGWxR9Pwjb1i+cX46s45EUMsq0uFiH%0ARTGxrAtlWlhOJ/z5jM+ZBsWb2zt8GZi8FOXOmmrsmGmNptNiGGqMpljNcBlC1Qnq4BwNCp8zFgEN%0AispcfUmqj5CxSkIRSsF7KUCd0hUQEs84VR0rFAVtG7y6TJm1sI6VhANoaohFzDV57zVivkAFCKhA%0AocZ2FgrMYcbPAZUVfbcRdl5NMzTaUlSCOrgpWX6QLhqNEUNjZXBNT9v24pMnFGxUlhSsZfEcx7Mk%0AfLUWFTyJhLOOGCKnlwOffv7EOI70WtNljVoSq1/xKYrUHzidjpwPB5ZlJqXMje15N9xx/vLCl48f%0AxdBTGVa/gk+k1XNIM/26pQVK1izHE9MYCD5zH6NAbddCXYYvuQhrxjU1XTRHyuph8eRpJTaFxmUZ%0A8qX8GhtnjICH191KV5aw1ALTODGeHoVR1LRAoQRerUiymAnnKKxGZyydFZmKtR26rCSfCIvH2IZ2%0Au0XVFFaJtSxkrUkV1U5Z9j8BiWTfVzkTUsSnRMgy1VZF2AqG8lpT1En3KygEuciQSoUgg7gYiEQM%0AjqZxzDFwmr+Qo6ZkC9mSSZx8g1oyU57wOoBKJC1D0adpJh3PaNswzp7DnCjFEm8scaOIVuNNIthJ%0AzMo3mbUsvMxfyXplf3PPbtNw2zcMpsOpBqulGU0p0TY9+1bT24LbNDTsKCXRNpamNTiV0U7Ttubq%0Ay+FaQ3KWojWuVWidIE50jeXN/b3YUkQPOVYWu7n6Dl3OAm1alHNoZ6AaEiuEiWWUpnCLURlKQ1wX%0ASla4zQA+cTocceYGveuI68L5+JV1ObDZZHZrZrvd0PUf+NVvtrx79z2/+c1/z+39OzCW3//pM4/j%0AwvO08OnLZ87TyF8+P/L+w3tubm9IIfJynrj78IE3HxS2bXk5z7Rty8/Pf+Dz00d2mw20Z9pDy+OX%0ALygLH374ge3+hsa2+FRIaWI8n/ny9cjXryOn88LiM7MfyetEmyzrMjFNIz5G2q6lG1ps28jQO4kC%0Aoe+lnndOBhSnkwxTpulMzpmXlxO6GI7HkS9fnvj8+ZlpXhl2W7puwzAMtF1Tgyci57JAkkHCOnn8%0AFHDWonNmWWbiUrClpdGKodnTNzvm8YWvn14YzzMPt9+xHe5Iq8Kkmex9PfPFX9SahhRa8sprH2AU%0AxipZB8FglGy0OUepZ1Rl76Gq75rsmUrV6HfcFSAJAZY5iKzrHMlefMa0UnKmNg27bcv9uz3f//I9%0A7398y36/Iw2WpQvM5wPTeEClhdw7GgzrHIizQZmBwRYBPrQAFpSCqp4+uQ6fNUr2UmtqTHv11wWU%0AEsNnbeSeBB1IhLpfCINVUzDGidesM2Ql/nJio3fx16pAcxF7FAGkhQEcgnhWSfBLRo0FGw2N7VA5%0AYQpiF4KAObqygUpR4qFbrjMXsqrJkEZdgTtVjaOprKySNNkUVNIVIFI1FCnKNdUzXWlzBdFKVXro%0Aul9Se7IrjkBl8xYZLubrjF1dcYgLXkEpYpKdLoBQrUPTK/gjM6aMT0msaVJCW0lQNo2jbVsKWhKL%0A/5XXvwlAiOsHVunO38jEUkrSnFRwhvKNZOwbtOxirqQQg2VnHcoidMLVE/+F/CzXw49vzaorTbYU%0AKkikucRrwzdgUm0MLvHl39LLvv37K237wmipoNAFCVUKtBF5Qc6JlGMt2iX2PJdM8IFQGSGlyOTL%0AtQ0AzjmG7Zbf/ObX3D3c8+nTJ46HE9bV+LuaFnK5NjGQnsgpMY4j87wQk/hliMmgqgAUNI0jpYxf%0AFoL31+tLKcuEbfUYLbHixmhCeL03zlmaasAMAup0nYBq3gubJ1TmTtM42raRxibGqrVVldYnkrHL%0AGlBGXymXKUQpvrsOqzVLNc4tqOsUUzahKIkpRr8mmyGgl2xgwgC4Ujkra+j1s8tX0MVYkeHZChJ2%0AbUsKKxNSRFtlqxRN1o2zlq7riDGhnUVlVQ2s4xUFUuqSelVZId+AYDlljL2g7qZO/53It9aKgFMB%0A0cuDxCsNVV0o3vV/usqctNVXsALkeeJ6xXCp8JSWRKiShKYuDwZcOli5BEHRrZVGs20btmXg9v6e%0Amze3BJWY4sySZbI6TiPH+UTwQYxqWyc/V8sz1286hu2WlOHT50dOPvLwfka3HSnXOPZU6JtBJCcu%0A4k2ECCUl/LIymTMxF5SyNF1Pt7mhbTu0cQzdhr7rafsOrRXWgg+WnBwlaryPWDOg9QZtPK5J+BXO%0A8wvzNDP0Q13fFlShaR1NKwfVxQJO6PMLh+MzUDgejjw9PxFjwNmG3f6esCiWc2GcV56+zhwPgRwa%0A2m5DYxQxJLpmoGv3qJIYhnt2G090G6xRfP/d3/CLH/+O/W6gFMWyeGJMxJjJOTIMPVrDvEyUkjmf%0AT6ScubnZ07W3xOhleqAhhIA1hmHXY5wll0LXNWw3A9oYlmXhOSRyjHRtS992kiIRApNfWVeJdt9t%0At3Rti2s1aElyDL4ar+aIUka8qpTl/v6eN/dvsbrh8fmZ83Ti+fkrucj33d7c0Aw7WtfTmFaiUo2l%0A5MTqA6fjyKdPnzg8PZNjojUWFSJpXjFZNPmxAvGZalCva+gAl8O2rvUixvjzuhKS7MFai2TTOFuZ%0AjtWULwXQdc0bU2VBFqO0gNTzTPBeAAcUfvUyjc+SwrPOi6SToDDG0dSCytZCMCugyBDjMgiRZy0L%0A6K7EVLvXAz4FQkmSnlWZU6YalRot72dZlqv/nHWO/X7Pzc0e7z2Pj4/My1nYIlW/Pk8zz1+fCWui%0A78SQeV08JSNMJdMSomeZ6uAiwTp5xtNcDeo7Nt1W9pWUmKZRTOtLoWtb/LpyOLwwzxPWWDabgXcf%0A3lPSHet8ZjodWOcRcqaxwo7MIXE4HIghsswzKSasUtK8PD3xZU3ENfHD9x/Y9gPBR15eXjg8nzgc%0APEopdnvL9maLnye+/vQzt3f33N7c0Dc9egiU80xaJkJc0EnjiqLESFjFO07FiE4JUwr7fmCza4lh%0Az3FZ0SXVBD+R6VmnZRikJMGUyoa1CpkY5hq3rTWLynS6x2z2UGXTxlpULZaNqckriFQYJYEQVotM%0ASSPnhqlH1tI2pNr8i5Fr9Q8qCqNe0wBjDMJ4rsyRy6mXVZ0uKoVySnwGDwcx7u463ty/QSnN6XSi%0A7Vqca6r5p6/Do1JT4WQw5r0wD0OKtE3Hw8MHMTpWtrKTBGaIIeEDlNah0DU5VeO0w2lhaA+24yEp%0AtjM0ekXnRIfCZog5o6Nh63Y8j5Hj6cRuKjxEw8FrllWz6Toa25BsQzKZkzoT10TftLTK0mrxhNEx%0A4PuezbCRRqSeiVJDeWI26BgpJYIqWBQNRpqirNBRhj7GaHTRqIuRp60eTK9zZjkzpCNk9Z6wrDRt%0Ah3JOGoqiBIy5+jRdvlPTWjlvrdKQJVp9XTwxZEk46zrQVgZ6teEsSlVWAtefl0oRWX5lrWcgkAi5%0AULPoKph5rTAopYJcOQvjGYs1krzrjKGxjmgtPlZ2PBrvZ+blBaUcjdvhWqmlsvUsaiHoQHQJ22p2%0A+zuKVcxh5fjxMwmLTwqfNV3b8jWNYDJ+D6pxZGQN4BSETHaem4cNv/7xe77b3POm29HTYLOlNQ3O%0AtShlyE2Dud0z7DYYtWMft4KfOYkIUs6gNj04i441gGa3FX9Ca6DrYJBEWIvBqp3s2dFTUpBgD2sv%0AcUNSe+rahCoL2iEOVRfzYTAYsA8QZ5Hj1BAIhcWPC8+fv7LpLHnrWMYDn37+I18e/4zSnqQW+q2l%0AH2Ye3vb85t/9Lfd3v2Y6n/nt7/7KeS18+cNf+Pj0zOIXVj/TbXrK04G1SFBBCJH7d+9RufDb3/6O%0AeVr4d7/5Fcf5mXF9JOuR3/9ppRR4fjqRMZwmxd///T3KWKY1Ypu3ONMzTy88Pk6cToukDBrFtE4c%0Anz9xPnt89Aybnrfv3/Pw7g3aGc7zxOk8kqsKImfIRRNCYCpFQkaWVcJfksXphvG0MB4XTuPKukaM%0Ai8xz4PAyUkgE34IOdM4Qlixn8xxJodB3DqJhPgVy0DRqANfSuz1Wdaxz4XwMzHMirFCSpbFbVGfx%0AeSbHRExKmC/aorS7qlYuiY1aF9lLah2P0pKadXkelch+UIYqKUApQyiKWAwaR4iZeVk5nSbGlwk/%0ABlSGpjM02mJ1oW0c2/2Gu3f33H14oL/bEox4inkfOJ4PHA5fsSWgSk+nHOuykuYG13hyX65KGS7B%0AI7UGURVIsVbTOENjZVgtA7Ry+aZ63RcWDVyUHgI4R7SOFFvqWWZkb9MFq+rupuotUIpSZNexNZkx%0AuYj3CVUMxjhilPALtCQHlyT1k3AgKuvnonqg9rdC3rmIJChIwpm8WQk7ubyPpDRJKVS8DA5VHTwK%0ALpAubFulUMZWNmlVNlXGvarsH0kluyI/tQa9SAj/+TBff/P3wicT2elrPcgVEKpVLDELUSKUhItJ%0AknNLRtcwm4Jhsxn5117/JgChC0PoAq58yyDJWWhe+vL3VbNYSoGKzl1e3+rtqDdV6Gvq2vBfQB54%0A/V0orihbqc38JVHs29e3E+KUEtd48m/e9+XPKQmCqpW+vreLqdS3YFF956QUiCmSco091+ZKsZMR%0AkWJ/t+fubo9Smuk8U4D9bst333/g7v6ep6cnvPdYd3EjL1ziatfVczzJfSlR5AgpBUFsK8VZ1Xhl%0AdbkfJV+BG0nakcIhhsg8TYTgJUZXm7pxp+v/d2FVyb2IWLvBWk1KkRjFLCyElbYV9DLnSE4RVFMl%0AZ1IElrohyeedrw9LqfKGvu+v4E6phfYw9Ff6forhCgdf2E0ppX8GlqkiG5euZpkXCZeq6+fCsDEV%0ABFL1fRgr7CZT5Rb/v3WtpTHLusrYlKkgzisrSFU/BzGRK3WdCbgVYsQ2r2u2KAEKi7OobK+g2bW8%0Ak/EdEkVarrGX35Z/QnwSlNpqizYysTA1rljuWialiLoCoInL9vmqbLmQSYU9YYym61t2+x3ttuXh%0A3Vu293umtFBmhYqWqOS9iVwjCojUteSU8NVXq++EdeZc5uPTJ356fOLzy5HbhzfkrDhPCyoZyqzQ%0Aq2I+rvglYVVLipF1nglRYacV7Rqgp+s2bLZbXNNibVMLE03bNQx9y7xYpnPkHDyH0wvPTz8znj6z%0AzAf8OhL8xDSfSErkLjEG5nliXSXJpLnEw8dcDzJY1oWvXz/z8vLM6Xhknhdc07LdQMmG4BWHl4mn%0Al5HPn184HT3gaJs9VosPUj9scAZSXNkOD3Tf9eJZFRe65gZKQ9MM7He33N+94XgYWWZJ+ttsB3nW%0AUhSwV1YWu92O29s9fd/SVCD248ef0Uax3W2FqVmyeHPVKapfF8bTkaLg4WGHdoYQgkhJO8d2M1BK%0AoWk7hq5DOVmF8zIzTwvn8UwIAvY619C5jouEEMXVmFYZRQ6BaTrTNg5sSxOz/B4MaLFiAAAgAElE%0AQVTXEHPmfD7z+PjI5y9f+PLpE6tsajjXYGNGpUxvmhqJrIiVURq1+HaoUjDlEscNlxanKFj8SvG5%0ApssYYpYp9zVR8iKZKpEUIkqt5JzFuDZVk8QKHm+3VWYUE4G1MkSlGLFKU4yBlFA51ZhxmYpdqMim%0AJjWKJ41owFe/kCl0w0DXdmx2GxKSAuYvz2u93pwS8zRxOh7r2Qrb7ZamcWyGofr6HHk5SCqOq954%0AaS4sq+fp60tlaYKuGnxhJQhAczw8C6igC+PxTIkZZxUqazrT1+GGws8Ts7F0/abKWhY+f/kijDKt%0AefPwgHn/hqFr2LgdxkHvO7Z9S9s0nE4Hvvz0kWmecTXJMFu5/8vsmUePXxI5FEpIbPuWCz29ax1L%0Ak5mnQIoeTWE6jnx+foGQ6Iyh2e8Ymo6y3RKAJhasL6go0sndZku32XB/d8Oma8khMrQNdD37NKCc%0Aw6pCt9mKx1593pxr6iDCXM8uZ6RxVwX6tqFvOwEHuz393TsUAqxrY4Q9bF/j41ESWauokkqlXxt0%0ApVBFfF3WpiVrU0EDKbDFYFrVf69IUSTtAjbVqeYVJKhAvypkRC59Op543D+y3e348fsfyKVwPB3Z%0ADhthvtaaIKeaIFYPuMsQLJTIEgNGGW5v3uCaru5HGuVaumHLsNkydJq+7zBWY2KgaVpKa3j3/gNr%0AypQl8ibJoAUtQ6Ou79DOcl5mVr9ireO4v+Pl8MK7N+/Z39zz/Zszg3L0XUfTtlWekDgsZx7SzObN%0AnqZpcT5it4XVw7LZ8vbtB/HUKXJPYvSEeWHJkGMgpJViQDnxi9K2QTeNGHlTfSwvzb661HzfyLaV%0ARmsLyghonaWR0E0Dda+gDkFl6gxFl1q7GKxzWGOlwQmBsMo+45yTcAWoIHakLUWm3bVJkrNco5WR%0AMUap3pv1v2NKJJVRVmSJhiKgUm2EdGVBXksP3dJ2PV3b0nSR1A8QF+Lq8SSJfc4J00iKz3Yz0LY7%0AShIvqzlNnOOZc1zYbHo2b27QjeX06SNfXg5kGowbaPstzWbLC5/IaaUddqjOEbxnWT2lRIzKtPuG%0A227L++/u+MX+Hbd2gHMkjp5WFXpncLblqOGzP3AYZ1rryCmilKJTDtdYmnZLczeQyCyHkeA9aolo%0AG1G2k2cqZnKK2GBxNFISVT9N7aqEBlVTMAOpXO6bqvVTjaEuInUpxRLoyWtg2O1wuz0Qiadn/vLb%0A3/GH//ZbdFnYtr8WJs7xkT//6bekMtJtNeop8PHTz9zcdbjuLS8vW37++U/89g+/p9/u+fLyhC9n%0A+k1Lv7nhx199T8iB//d3/8TxcOL779/z/vsfCMvK7APH6cynx6/sPyh+/eaOsGbG/4+693iSbMnO%0A/H4url8RKrMys55uBYBG0kiDzYKz4oL8x7khjSsuOIPpBma6ATz9SqQIeZUrLo7fyHqYMazBMEvr%0Arqx4URFx/bqf851PnF4YhkSIimkKfP/9B4z5hRANPsCXX/+B5Gv8aJhGgArnOlT2HNKRl/2JeYa6%0A0Wy2Gx4+f+Dt2wdijoTHwOHkGfqeQVEkzZur36rYcnjxPkwdbV0zz+C9InhFjJoUDdOc2B96Jj/j%0AfUNTa3JTkXwxB54TOlusShAi8yUzz5L4GDKMNqLVyOU4E4OhMi2n/YDORypjIGhC0IQplBRhAf9y%0A1FfCwiLnyeV/NVxTpQQAWvzgZD+QXVtfWUM+GmavIWZO48z+3POyP3N66ZkHT1UZHBU6QZo9sRKT%0Ad1Vposlc0oSPE2NOjFWUunUeyCqRkoNig6KdxTqpQRbSRbp6BCV0pvgPmlKb6OswrNIaEOZb1vm6%0AX1KS9hbGTAoJEZII4yanhG4iqth7XHuwon5ZmNspybDYGo1WklKWS/BO2ZLEA3UZ7mUBsJeEruLg%0AyuIRqcksMuDSqF1/MgsOoa6R7qkA5rk0QBn9Ko3LQlqQvV2S1ijEAmFVFb/Wa625ADjy/siFiKKk%0AXxTM4lXWJT5TWeSqekk0LL7A5vUz5HK+W1dR5YTy4RUQqqwkJSsZVP1rj38TgNCnj6WICCq8SrHK%0ABOs1+poit3nVzC1MoSu7ogArQHEGjyX211DXtTwvvQJCUI7qEje5eAYtsrBPmUCf/ptai6xAKZmm%0AGWPkQM4Z59wrqyj/y/e6fF4BUrTRqChFRyqvC7JwXFvTtS1ff/UFb9/ecz5feHx8ZBwnYQxV5poc%0ApLUYAaey0CY9cj739MMFYwzHw1GmvvMokx0lN7qrHXXXEBGwRGKqFbnIDpyrpOhRIsMbh4FpuAi9%0AUStiEPBommRy8KnMQpKNxGNl8e+YpolxnFivN1TOEYu5singx+LXlNIrlLsAKpFXQFAOi+r6vbpK%0Apo/aAlF8cUTzmojFUFkkcL8GrKBcYyXrSCuROdTOMY1iTL2sHT/PRYuaxDy0qiQ+vjyuoN8rVlk8%0AiF5Bz7ywchZEWKvrdD8VL6yYPpEmKk0o/ieytoXdtGx5qGJSpqS4g/hrFDplslomypTpsIBARhd/%0ArOLbFGNizjOhNFZKSVwiyyaNeEWlsvFmRC7naodra+KcmPxMOB0Yw4QnUDWOpraEFFF+lgM8iPfM%0A0PfELN/ldrdhtd6hbMCaA+f9kT4+EtBUVUvfT+Q5cxpO9M894ZKw3rBubjG7Gq1qmbChsNqSbIlv%0AzrLhZq2Yo8cWiVPXOUzURALn/sz7x3e8f/cD5+MHUhwgT+QwE7PHtdI0T9N0/RHGWymxVcI5i581%0AIcwcTwe0UkyT7AttW9O0DaDxswwYjXFs1reo3JGzYbO5JSfDarXh9mZXcDdPV3eEMBDGnsPxmRgM%0A0xiJIVPXLbc3d5zuzmUiH2g7R9/35CyeTs6JCfpms2a9XvPm7paHt/ecTyf2+yemfmIaRqZ5YpwG%0AtDasNmuUVgxjj7EaV4vB/Fzuc1SiXW1omlbA7JgIMVBrR8iRcZy49Bf6YSD4gNYeM8/MZqZrV1zW%0AGzFpVpntbkPKmdPpSJgjwzTg1mu0QlhBY8/heOSX9+94fHnifDkTw4SppYF22qJtBK/K3ikspYT4%0AFuXi6bU00K9+cPl6f4SYCqNQTCF9kj1tofkuAwk/z2VQ8XquLFMiq02ZBst9pLyXNKYkmm8N6AzJ%0AB2JhNC4eacrIfhxDuL6eMeINNs4Tl8uFmBM3StGuVrRuTSBLmpP31/1SvrOMHycupzNKKarKsNts%0AJAw3+DJoSmQfyCWFyhrDeRo4X0YpvkthIx4jFUYZovfM00TwwhBVGPwQOU0nnJOJoSqMB5VARQGU%0AmrqhbVtC8FyGHrTCVRYfZ35+9zPrVUtdO4IfUdHTtBVWJ47Dif35SK2Kkb8VaXXvz/TDzDyIj4FT%0AMJx7dIrUrqLrOu7ubrl7M3A47NHKkEtDlpEzchxH1l0rZuFNhQo1dVQYG8ljwFlH1664uX3Ddr2W%0AojBH2qrCrFrWcUU2AVdptrc31E1TZACKyoq0OOVIDALWVdZitayRm82Wm5sb2XubFXW3k+1aq+v0%0AcQFolsLWYgqo88nB8lo5kVGMWCIiD4NX3sGC439Sr1J6kGuZuvwAxBTo+yPruuV2s2PTdqw2a+53%0AD5zHM9HP3Gy2tHUr0/Cl6OZ1SLf8xpOYCMQIZEPWWmqtlNHa0KxWbG9u2NWaxipJ5TEa7Wpc2/Hb%0Abwzr9Q3ee+okZ6APgaat2b25xVYV+8OR4/mENprb+nd8Oc80uy3c3XNTK9qvHoRxq7XImmZPN2/4%0AonPcfHkvBuovR7poSali6jas37xBxyCyKBKEQJpm4hyJ00QII9kmBlszl9QnWwl7Oy8SilJjXb/o%0AIgsE8fpKpviGoIlI6ltWinQ+k5RC1y1JCfslpIwuPh8SNCFggrCM5Bs31tJ0HSqHq0lvzJmUFVlr%0A0MIbI6sCEmoS4q1klEUlkeJdzhdCjOJFN4DVWvyJjKW2RoAoXWjESpFzYCq+lPX5Qpgnck5iyGo0%0ACo+rK+pmS2U71utbnFsxTp5LPzP6gYvvuaSBHBSTChhjmHQm1obKrajrDd3qhm6zYZzecwwDnaoJ%0AOnJJA4M/k32gihnjFLhMwKNMxoeJw+Mj+19eqJJh1a2x2fBC4qdKmra6ronBo3IqgRcdb7/4jK+s%0AYTif+OGXn3i5nNGuot1uqbqOat1RNQ0+JRpaNtUa40QGlo3CdS2Nkh5mnEaOlwvjPKKzEl9GMf+Q%0AZZHLeC0bznMN2nCfHmjjzHB45vu//Jk//d1/YH94z2cPK1L+mlVX83C74fLFHZM3uC7xcvrA0PeE%0AdOS7f/5HzueZD08/cvPmluPhjFIVLy8H+snx29//BlNV1FXD4XRhnDx393e42vH49IjrHJ+v31LV%0AFb/5/efcvTUcXi68+/mR8zFi1IppzBwOnn/+yz9yvkTIjv3zhEfx7scn5jFTmxUGx8tx4rAXRoRz%0Ahd1SW4yWSPFhHjme9hyPL2XovvQ2knRZunJCTFwuPa2dqbQmREUIGu/Bz5l5gnkUtnSMibqyVMrh%0AVcbPIypmjHLUVUXwijR4+uPM/uXIZZqIKJpupt2MHI49OVa4qma/H5nGPZvVCqs0YQaSpjI12tRl%0AgCx909L3xSz3Lot3TJZ9MVsjtUMZXlNAooT4DKkMMRuGEca55/Fw4vl85tAPDL2HUJgz2UDwYkmR%0ADMqIGf3FDwz9TDCBqCXdSqlM7WpqG2UYb2psFAljVwDOEDzRz0Q/l9ollnpEQAiNDCBU6SeWgX0i%0AFrmVeFeKibowC3VhyIi3jcjHvM4wzFS1FbNvY4r3KVfWDFn8FGMU9t8i4Y1p6TdnYvSkCEPy6FKP%0A2bwkZebCvirnW4ZcWJdKGpqyS6urh55Rr0yuZYgY49KHLgyqXPzfFoZPRsxjFzsCoSGJHHth+eSr%0A3U2MkfhJD5iFhSFBEf+CXKCAOUBQCv2r339CWlGKtNS8OV17xqyQPs/oAmRp/rXHvwlAaFkoy09M%0AARVevXrMIhVL6RW9LF/m9YKUaiYVFkhOSVwZF8ZbeRhjaBqJnU1zkIXyyRPE+8VIAXxlYCz0tcIU%0AKc3BkiolaV76+jquRPSmJHS2WCj98vkCAj0tVEgIMYqUotLUylE5h7OVmBjmiHM16/WKz7/4jDe3%0AN4ifR4PIHzPny7kUkRlbac6XMz5E7FCR0ZzPZ87nszSlzQVrLc7KhC1EiYx3tePm9gZlDOM0Cnuo%0ATDVC8Cg6jBFvCmsUMcnncpXQ00OUqeM0TVcgb/GtEA8hczVvFtaR0MlBzJOvPjiqEGfLf78AfDll%0AdLWAT+HKXKqqqoAYYtattRgXN64RL5xS/X76fpRS1LWlchYuYoao8isTKKeIsY7VqqOuG4Z+EKmS%0AVsVIei4G5RFXSTLaVCiFoK6vI5XyMtUQ+uXVlX5J7SrMnle6YJkmxFgkbmU6rxVxCvgwQYg4s4Bt%0A8bphLxvzsqFe2XYI6KW0FhS+yBVf13bZNJS+JgYsk+KYRIaCenXm11eWU77eZ8F7zucjw9BzHnrO%0AU48nMMQJ01Vs73a0dg0607YOW4nkqh96Ukxst1vMVnGzuyk+S4rNZsdmmglaQI92tcGYmjwlpjRx%0ATiemaWQaNSrXtO1E0+arVK9ZranWDyhlJXY3iS+ID4Fh7DmdK9rOEuPI+fjC/vTC8XxgGE8CANWa%0AumqBmhjn61oehqHc254YAymJoa9zNdM0o7QixcA0DWIuWldsNpuS6mWZ55nLpcdah3M1NzctjUv4%0AAG2zIWfFer3j9uae2lmsgfNxxem05/D8nv0e5tEz9JMkpynHdnPL/d1EDJmUJS3sVO+5XI48PZ2J%0AybPdbdhud9S1Y+h79i8vpBRpmobL8cLHjx+KF9dA5Rw5J1zjUAre3LyhXbV06xWTn1FEAf1CYBgG%0AQvTCcGg0IShGP9H3PcM4XI2uQ0jkNDOkga5dsVpvqGxFypndbsuq63h6qnh5fJHCpTK0tbkytA6n%0APX2/x+rEbtPCphXGTkw4Y0lzIAwTpvh2RDxZFbB9mWzrJXFCfIJyYSglxFclxkhVmH85y1oRdqec%0ANzH4672/pA9mKK+vC+ikSaEkjBQA/Zo6qcWQd5pmbM5UtaQlLazHmMvrFgYqiF9LTJEpiLzXVJam%0AazHGMM4z1s/XM8h7T9M0VMXvTO5vTVU5VqsVWhsul/56/zZNy2a74f7+XlIc33/g0h+KMagp52lm%0AGmZiiIz9QA5RIr8rYbyk5It5sCf5iFZSBGc94uoaZyvqSgzy267j7s0bAX43a/r+wsvzI/04EOIs%0AjSyJIUnypXKaqqlwSpNyYhxHYXjEXNiVhamghMq+3qxpXE1T1+w2G1Zti7MWUuJ5v0craEuCZyaL%0ARMogDVxlwMpwRNUJHaFZt9jWcR57Pj49otqGm7sbNp99QX/pqAbPqqt58/BAt16RkkwTlTXl/PTE%0A4DFK44ykoFit2a43dOtNuUYGlCvczsISLfVIKkaVMn9cgJYFfpGdmuvwYWGACtB5fc6nwyx5AZl+%0AFiToWn4WppEBpnnm5cMj282G7c0O37SYrCAnzocD3/7jP3G8v+OLz7+grVuqJYFVTrlCZ1HFp1Hh%0AqMCaAhrH1/ekNXXToJTi8emJl+mCGk5UJHabNbvdG6yuICb6YeCdPzOX+69Ta6bU0lrFs555P+4Z%0AxpH1dotBkd8f0B9/JkwzRisux7PI23ygmmZujOXumy/ZaMXL+cCH739ipRzOdAzuxM3nD3yVElrJ%0Ad1IDdco4L2bA1k9kHzn4M/vjnq9SEHaT0iS7sIEWq9JyHZQufyoJYlpJMqTRYCt005C14txfyNaw%0AaltJG42yzrURZlAxxpC9By1TdlsaGWupu47VeoNtWvIkaYnJmCtQdZ2al+uvi6FxDJ7T8cjT0yNT%0Af8EVBoDTCWUNylY0VUVVUncXgGkOI89PT/zy8y/UpwvqsMfgiWYCJ1N5aypU1WFMg7Y12jlyyExq%0AYlKJWGnIhtkGjv5CTiNDnqm3HevVDh8Mp2lkIjH7C6gzTUgoq5jmSWq0lEgh01mFz4FTf6Ffj8RR%0A8f7jRz6++0CDY7saCVPgGAN9WxFyoiuAbgyBUDfEVccqWdLt59h+whwnzHlEuYTOI8orVFCYVqT4%0AOSUGG6maGuUspq5IuQZjyFrhc2KOnpQF6DBKIYGtwhTVShRvWjtMU+FT5rJ/x/vvT/z43Xd8+5e/%0A0J/3fP7FPW9vdxg/0Y8ntquOf/e3fwt6RNeeD88/cvewITOQ4g06r1itfkMk8bGqyDFgFIQwcTy+%0AcPOmQ6mar766Z7tZ89vffMl+/8I//tN/Jsyev/79X/Hl15/zu99otreRu23i4fYzzoeR6A05OR7f%0An/nzn3+k3z8zzYqX5wNz1OxPE8PoUVWN6iP7j57+BGsnLBDnxJe0Hy5gM1MKZBVp2qacqUitsFph%0AbcU4zsxBzKFjMoSoEAGYI2dDiDDPmXnOpKix2onvSxJ2y+wzYZrIEdatsMXDlBkvI6enMz/88I5T%0Af0FXjm6zY7X1zAlyrIhopnlmnjI5CkNGp4yzFZVtqVwjdb5KWAMqarlvKfUFAqCkUofkbFka11QA%0AIWEJCUChsiJmSz8mnp+P/PL4yGkY8FmhAlTKYrDoJEMEV9Xsdlvu3j6wud2Rbab3k7B2tATEVFVF%0AteqwKoiKQ0HREr/2UTHig5eQEu9f+xlVTJZTwodUepRIjGJ+n5SkEVOG9VffQi3eWzkajCr+qTkV%0AokamQmMrTeXsdRgeQoAkdds8x8J8TLjKkbNmGoUhNk2ScqlSJs4am7N8llj6vute94oP6AxZmaKg%0AKIbQy9AcxENJyVBlAYTKqSZDlUJQiUHSYFPOxfKC11M5yxhnYSIJQ+gTQgmvuMMS9JGXAX5aqgCu%0AfZ3PmZl8BYSWOvP6WIBEJe8zINLypIoHVC7A2KdgyH/j8W8CEFoW4hUQirG47afXKen1oZbLW/74%0A+qfF3OnTZ0oTu7As1BXUSDmjQ7oWQ4LyfRozL5IcPv17uBbpWkv0ry/T309lZIsnjLBhhEpN/KRx%0AvzKbBLAIYcbHmcpV3N694eHhge12S4yB0+XENE9S1NcGYzOoiK0MrRLpxfG4F2CgRL77eWKaPF6L%0A8fBw7pmGEesWg9SMq+pSQ0oZaivLdrvF1TX74wvH0/xqkO2D0NQrMXdbJFqLTlSAh0AIM/M8Fu1v%0A+oSx5YsUQhXE3pdm2gPp6jVEATOW7zLMs2gim+YqEctpiYzO+HnGWCsH+FxeM0WauqFuG0lFWhxb%0AWW5mhTGSbGatLQwoMXgUVF8aOGsMq9UK59wreJNLXD1cr61yjfgwFNnVlb2W87UJXe7uBUD5FJzK%0AVzRYfbIJCPtG6JAyuVdKFTBixOR8NfxMUV1lKjmbgn6WjSeJobjUkkE+Wy4b3XIQ5UhO4mUgEjl5%0AH0apIpsrs+Yiu1NquU5LsStb7uxnTifxBtJlchiDgH9xTiJlMhpdaXa7Hat1Q9u0tG0j0/uUiLOA%0AVoeXI5UztO2ah3tD0Jn7h7fsbm4linvOzMeZtV3xZJ84P/ZXWZTW4jvSFfCCpmYcJZXJWJF3Ka2J%0AyROZSWisSSgtrCtZ35aYNOhISJEYJvl+UJzP0xVYWK6p1pqu60rB8igNcvDknFBKqNICLlpmH7n0%0AZw6HvVxf24Cq8QFytsWLqWW327DerKiMRutEDC0pzoznlpwVwzBwOBxpWyssuaphu93JvaEzdS3f%0AQd9feHx6JAT57Dc3O7yf+fGn7/j2u5nVSqRlMUXG81BSFYVJtNttMU7kSjlnNluJEU9kzqcV++OB%0AU3+m7w+knNisN7iqou8HLsWAOsyhMIclBTBMgRQix+OJtnmhdjXONay6FdV6TQpBjLNL415ZhZ8H%0AhmlEEXi421K3DUllLv2F/eHA5XgClQrDxhMQuUVSHm3BWSNGqlqAT22N/Gh93adyLpKwIF5HTduA%0AyqhpIsz+WiQJe0em/gvFN/MK6F4nQ4V5aRYPkpyx2mCsYVYiJXNNzXrbIQaScn9PXiZbIh+T9zdO%0AvewxBmzlqLuadtVI8XgUI/iuXVNZARvrusa5irbraNsWay2rVYvSitP5LOzQlBmHQXzYakfTNtiS%0ALNc6SVokZ3xJAsxJijyNxjjLarVB5SQeO+XkzSEwzrMwjxBGVNcVGWIU1uA0yp5dt+01FlgbxThK%0AglRlHUol2lXHdrehbhxr15JfJkmkOV3QSrHdbrAbQ5wjUz+SJk/jKm53b2hcRQqeME9iKJ8TVaXR%0ASs4QVRq0pCAIaYJsNThDygrjGmo08TKTrOLiB949vyc2hi+++Ya7rz5j9fu/4u1HQ9dPbDYr7u4f%0A6JqVlP6fTH2vTGIlBbzImAPOGZSp+FQ+LiwQScrMV2aFYWnhl519Yfpc6eNXTk45PFT+VY2UUyKH%0AID4xSr9Oeyt3BWZkEPCa5plDJPYj1WaDVZp126GVwk8TL4+P/PT990zjwKppMTuoug6KTx85o0oK%0Ais9B0ly0wlWNvL2Uil+NsGYqJymjH9+9Y375QL4cqRXcbra8ve9ZrTeMk+f90xM/Pf+CD8KG22y3%0AxBjZbrfsjwd+/vEnPn585OHtA23T0l/OhNlTO8d2s+Xl6RlfPI3C6cxHq0m3LWv/wIfDnu9++ZFV%0ArmmrDRdtmb/6ki+QGPmMokbTZuiywkTwIZJM5HA+cb6cSDlcpfdaiXEoWiHu0qlcw1/LGORGF8mY%0Aspp63aHbWuQPSqEah3E1bbCYlLGuwShLKPPvpUnJSl3XtE+Rdduwutmh6xWVqlC2vtoXkOWdxCgN%0ADcmTUHilifNEfzxx2u/x44gmUyklHmdGmEm1dbgCABaqMtYIcyml4vcYA5XJaGvRtUXrxDxVnC5I%0AIp+RfW4MijlB0ArV1tSdpmoNwWZ63zPmmdV6he0qDo9n3r3bC+PVfiSrAdeOdOsGbbVI+K3GEqmd%0AI3vN4D0hK0lzNBbtGtp2x3r7hnGYmM5nVJCgh7VzkIW1WE2aOifMwcMx4oJh52sUkco0ODpUtOhJ%0AURmReQRroJJ0Pl0ZbO0E7HQtWmUqN1JVRmoCa3BGiwHuDMpnTAZnipeJmqmyIqiJ0Y40dWS3NWzX%0AO3771VssiT///Z/4+PQjD283/OFv/5r1/Q24xNcrx9vP7whp4B/+dOI5XLi53fDtD9/x4eefeNo/%0AsblpMUYR5x6ixK3f3qyorOa7H/6Rj+/eM5wPbNZr7t5s+Js//Ja73QVtj9xsNny9ajnfnTidexq3%0Aof8sEMee/eMj82XCjyM+OOKYGQ5ezgUjcq3WSGKdMN00WSV8nAnB4WrL/f0b3tzdkFIuCb4S4JKV%0AZvahmAprrHUYLT/WNljXYXRdalOLMQ1tt6ayRSiZJem0v0zkkKl1S3YaP0dOx57npyO//PzCuZc1%0AFVNFVjXKVuQIU4z4EPE+k2JPZTSVNqy7hpQ1MWn8HLAp44yk6+oiJZdiWq6tojD5l/Cfsq8LICCc%0ATgll0ORkmH3gcLzw/HxkmAPW1Rjt0Lr4VqEx1tGtaz57+xlfffU1q4eOQzrS+1lMy7VGpUBtnQQZ%0A5QmVJcErTonUZ4waMZUkcYcgUtPgxcYkqyiAh5YQmBBEPh9SoEoG1OIlRulvX8kPWoE1sg8mI0b0%0AEmgg3krWalG6WEsIkSkE5tETgwx9QjGkjh6oxWDaTzPDZWCcZioroHSYZ5IGk40MLxbH7k9OTFXY%0ArEaZ4u+kyblMRpTI+sok/HqtFofVxf/t9bBdDmGpjfIn1iS5KCeI5cn6X3gE6WKX8Akb6FMF0sI6%0Av4ZVqV+NFkpf+QmTSImfkY+Scp2UFkKM0r+Kr///BSCU4RWZ9OJIruqGpmkKbSxfkTldplgU6Yyr%0AKlLlGIeRqBMrZ37FNpLpqDT/4+QZx6HEMZdYcFUMR1NCmcUpXYpzrfT1uYsZ8iIfoDwvpcT5LEZN%0AzjmsteWzFEpwCgz9pbBsuBomewrzRov7fEiRdtXy+edv+eqbb9jttoQwS2mcXn0AACAASURBVJTq%0A4SA+EWHm1J/w0dO0tUxsx4kYPdvtmtl7xnG8Io79RTxFQkg4V0vTWuRtKSeyyphKo6x4Zty+uaXt%0AWj48vUcpjXNWWD/ziKsq2qbm0XsBFJI4mde1o+vEx0drzTiOJaVsRVVZUgrM80QInvV6TV3XhRn0%0A+p2uVl1hHhc6olLFlwXGYWC1WlEVA2/xMxLp2tAPbHa76zWZyybRdZvSSA0YGoaxp3EShxmCyF0k%0A4r7cnFZuTgElDcMwsLvdsd6sWa1WGCOfq79caCuJ29ZQCqB0BXVSkvUxRU/ynrpuWYyxNVY21ixm%0A5MZWV1Axp8XsWtaUfF8BY+T9+iAmZ8MwMAwTrbPElFFqWesCusleFWTjutabusjwJOFE5bJHZq4o%0AfUhi/itD3FdWnFZIxK5SV2aDsOI8WilcrgrYuqQ6BeqmYdvVnKeBy2mQeNfLzP78iL6tWd/s6Lo1%0ArpaNdZ48VQV+9jx9fCT6iJ8n2lXDl7/9DV99+TUjcvAE79lutsQpY2a4vd0x7HuGfU8qHkQx+WI6%0ALz5IYZqFIlrA3dnPZTKdpBBPCozI6Jq24u1nD7R14v17z+HwAT8P5DhLkkPx1FnSBxcp5CJblL8z%0AxVBWFamOmKvP88Q0DcX8ecKaju3Nhq6pCFGRk0IbKYgqZ2nbiqYt7DfvOZ9P9JczqITWmX4aOR6P%0AuEp8mJQqEiVtmecJrSOuamialt1uh1Zb7u/vAfj48SPv372jaWvW666su4y2YoLbNMJItK66Npch%0ARS5jDyfZr+ciKTXFByinjA+ew/HI3h9Bw3q15vPPdmitOe6PPD09MSeo2o7gPU+PT9xsd9Q3NSrD%0A2PcM/YDWispVdI2jaypGnxATWoOuIBsBF0wVaVuhiKssAEDMo/i/WYOpJG3O1QZjWmLOBO9FUpsS%0AbddSGceUE8P5LGy4AqqMo6FywtxJOTF7+W/ED8IwjRPeSxT3axKZ3HQiD+yK2f5c9ojMPEns+jRN%0AgOi9Je5dANVh6Jm8v4Jy0rRXtG5FyAlGiew+nU48v7zQdR3GGuq6oXYVrnLUzkHZn7um4e3DQyk6%0AEvvnF2Yve6+1si6buiGFxGl/pGkbVk1LXItxp/fip1HZihRkn6hdTdu0dHUrtHI1E9IyfKkApLj3%0AkaxgmiYup54YM+MscrEM6LUATtZaulVHzhKlrQwYLXtgP2rW6xXbZsWFZ06HI9M0c397x816S6Us%0ATlnGc8/lcOF8OlI7x7rrGIYLtbN0tSMGh7EaaxXj8cK67VjvNiQN+/5MXabUyiJF5Ri4W21Z3W2J%0Ac+Tj03vyy0fUuuZ367+hu1mjdOLN3Vt2bzR1bXFNh9IGU2RdMo2T+kYktkkMyTPUTYtGMQcxF5cI%0AcrnPjqcjh+OBN7cPrDarAj7aAiC8Ut9VXiCfXGpOdU3m1CqyCJYAJj/y/v17Xp6fAfFi2Kw3fP7Z%0AZ7Rtd5WAy1oVpuvzhw88/vIjb9YtqmtxWbzffvjxR/7hj/+Jy3FPbTV/+QfPX/3+D6z/8Hv8IA2h%0AVopV03I8HHj//gM3X7zls2++gjiLLMkIS1UbRRpH2iJl/Wmeyl4kUnox/bdShCtFZ2veqobRiwRj%0AZSPNcaJmYjtmHpKD7FAfj0Q7UMVEawxtVqjpRH0caTL4OfB87jmvLSORIQeS0zS7DapPnIeB0dTS%0AwC2sp5zJw0zuJ1yAJivmORF1ZNAKpUs4g0JihwkYxCtMindF8D1hHtGrFkmGMzirpJbLiWEc2XSK%0AetWyenhD8lESZY2ABzbrK8NogQl1aXIyUqNYVzFOI51u8Oeefv9Ce/OGJF0CkPF+4HQ+8rJ/4fBy%0AwPuJUBqrTdei/MzXb+95fPcLx/5EU1lqlfAZSQucI3XlaNtWap8ozOeqqri9vaW2jqRBh55ZSSjJ%0AaT7R+5GoG4YQmeeeZmOgMqSSDGkbzWZ7Q7utGXxPVWWqWHEezkxRMYbEFCZygkY5ObOSw+kV2ii8%0An5iSpNNp48Szrllj21bYubnh/m6gtR2rbkOYIvf9QC6+QSormrohl0CPuq5p2hYTNLrZcveZY6cy%0AqnYyOFMZ1TaojdR5adPCupFrYi2qrtCuEr5HRs4E68g5oCmyfxJqmiDM4n0yewgj7cZIU7qrWd09%0AcP/lli+/vuHlp1/4/OGed+9+4o9/+o8czk98+0+K/fEj//5/+19objtsc4uqHO+//Qf++Hd/Yv9c%0A8z/9z/8DD2/W7NaO8zmR/MBms+HNdkUKPSQJwvh4OHA6n0q/EkhxIIQL69bR6czhtKd2FZWr0Txz%0Af9PRmIbJebbriFMRyZRI5OAxIaN9xgRLTjVmVjBF5iqx3lbc3t5w99mDnAFA0hnXOJpWpKiXfqQ/%0A9xzPZ1KUhERjHOhA8COzj5z7kdN5ADTdalOGa5CTgNBtq9HakxLkkPFzYDyPZK/JsyVF2D8f+Pi4%0AZ/bC+J7mTDUGdD9BJV5JWSnmOZKnQPQJW2TPzloSAlRoa8lebCps2X9jjAJspYRTqkg9Ewl1bfRT%0AgRtkgxffnKQyIWSiz+SkUVjI0ltabbCmgpSYp8jKOXa7Gx7uP2O92pbh8cQYJbxF9g9LpRRai9di%0Anmcu54HhMOPSmm4tfnPJz0QfJIhAK0KRSisoZ7TUZ5JqnQjJg0pgMgqpA7NK12FpNpCj/M46CZIx%0ApkIbhW5DITHMzNNMCDI8HsaZeY6SqKjEQDoa8JMEPwUvChujpDYRRo70YIvUbLH1sMZe02CVLub/%0AV7lV8SHKxedNUaLo+RV48mkgFWWIs7Bvl9TImPNy5HKVfOdXq5BrX6W1gDlJJF5XxtByov8LMIhc%0ABm5q+bcXcsHy7uTvJf0s4ENC2YrQD4Sc6dS6sGpF1fCvPf5NAEKKVxbQ1YvBWtq2lSYshMIKkWdT%0AAJvF/8dYCwr8PDONI9ZIRGEuIIIpDVzOmUkczuTfK34Pufy5chV1odubQv9f2Byfmkgv3jNVVV1l%0AY8aYKyB0lUlpkSENwyiggNavelEEBbTG4GpHZw27mx2rdYsyUsSF6Mk642pLUjXn4czpJEax1lq0%0A1bhabrBu0+HO4sy/RIr7IAAYStPajroSs9pFY2gri6tr+ey1FR+hxhWJl8YYi/cT3s+yCVSVRNgj%0AsqoYBByyBVBaJAtAAYgMKb0minVlYj2Ocg0WD5YlmWsxfdZKjAdtiY5fvIVEOsjVYDyGgDNWNuVy%0ALcZB/C/aphH2U5HtucpidFUawomYFolXMdGW1ScGZWlphKQ5bppm2WMwVrx37HVd8bpRLOsKMWV0%0A5caOsUS7lkhhWT8U6qUcHguzrKoq8Qoo/39hJ8UYuVx6Tuces1nRNY1ch0WrXIChTyVoWqkCtOXC%0AlEKmjtci8tWHK6XXBqbciCwGa4DI1xb2068oehIPm2PCaEtrKm5v3tCGkWTAjBdOpwPj5URWMzEE%0AaWDrRow/AKstlXUiK/Key7nHz54vv87cvbkjGvj4/PFqXCqDFElga5qKunWk2ZRwhiwTpzCRJ4PK%0AK1SRash1zgKqqExOgXlORUKkWK1X1C5BunA8toy9Q8WZKUi6Xs5KDupi1L6sXWMsOUta17IvyFct%0A+1qMkb7vSwpYQGtHCCMpz7hG7k2VHVrXYjKaMrMfOV8OaDRhGjgc94zDiRzE+ytmXybSFX5OJYY1%0AMIwDp/MBWym6zlHZms16i60U69UGyPR9z6XvsdUCbEuqoCRnWepGjFp98IToGaeJyc9wgZfDi0w7%0AjMgPl/jqrIppvkdMmbWmcS23u1tW3YrdakfjGi6Xi0RVB0UMkWmYOHDgfLow9iOXy0Um+usNXdtg%0AdKSuwFpDyIHRTwxDTyRQOcv9w5aH+w0xJE4vB877M3EM5JBlim4ylTNUVUNOilENpHGSyOWYqIo3%0AQdt1NG1dIr6R6ZAxEu/tRbJ5TSPNRcMegmjfS8y73Fky+TLGEApgnwsbIobENI7iSySjKqYif5nG%0AiWGUlDNbWTGqL+dDt1qhjLDQzn3PMIw8Pj5yc3ND27YCQAYpEjOZcRwZxxGlFNvNlhAC/XAWuXPZ%0AR40VNhrl+Yu23VpX2LGaVNa2UQY/ern/8qucVUwniwGjNlgj0hfZ2zLGGVLMHF4OHI9nYRsBlXNU%0APjD2Iz4F+uGEDzNapyugMgwDIYzEFLlrRZ42jSOXU+DhTs6aMHmUBmsdu63BDyPOWN7ePzBPa3Ly%0AWKuZ5x5bWSoLJxSb1YZ23XEaLozTwJSkQDdA9jPHYWKeJ96st+Azp/kCWnO4HPh4eKJ9/xPV+cKl%0ANeiqJYyasR/QlZyDuQDxoCTFs4Az3k/iE1i3V/ZXWzfEMEr8+jzzw7f/xDjNrJuO7borBr+yXrXR%0AEgSAwkcvRrbaXM9JUhQJQCrJqlFYaIaEihPvf/6eH374nr/6wx/44m//HTmMpDmTQwQ/4S8Xnh4/%0A8vMv7/jpu2+p5onfffMVaAj9wLuff+a//P2f+Pjzj3SrFZbIef9Ef7whjW85Pu/5p3/4z0Tv6ZqG%0AD7+847tvv+Pf/+//K9/8/htySfwUc8wim84Bt11x8+aGpq7o3A67qtFh5u7mlt1uR1XV1DGzch13%0AwHgZSGRWmzU3N7dUTUOvLLkbMN1c6heLayRgQqOYx4nbbYVWmmmYWK9rwn1Dd7vDq0xQ4DYrapsJ%0ANrPavOH+4QGTRAYhnkeJ1A/4MeD8jBoHrEnc3K5JRD5+988SU77b0tzcsW5uZD9HkaaZ8/MT5/lM%0A/WZLrAwxaVSA4XIhh4DVugz6Asl7hmEkaYOuHFkptLGM3ktiqZL9MwVP8oHL5cJP33/L+XBkHHo+%0A7F/4T/9P5vRy4Pazt4ApTOHMub/w/PzMy/OL2AtMM2N/ptKat/d33Gw2pGGkUTArRa0VTgnDsq0d%0ATRNwlaV2Dbl4nWhd4Vwj8h5lyNFL9PYUmOPENJwZ5plUN6ScmCaN1wHbKHLtMM6iXCJoOM0Dp+FE%0AypHJe/reY2eNoWW9XkNUrKkxBOpGzhZs4nB8YZjOjHMipx7TrEhbw8VnWqPQ7YqGhko36GaF6xTN%0A3X1hg0RO+xNNJSEX0cvenoBzCPhzIKmEbRxVI++3qivszRa1XUGO5MKIUNZCXUHbyK0fIuSEMYrG%0AGmKIEJMQx3LEzxem8wGVAzZGFBGzm9GrFSlEnn74hfkyc7+7YZXveHn8yN//3X/gj3/3n6gag2sV%0Acxj58psv+eavvya5xPPLE3//x2/5/p+/h7BhPH/O/Wd3/NXvvkCpC+8fXzi+nEAFTucPdOua1XrF%0AZ/db7t+suPRnnh9fmMae9+++589/2aE58eHpZ/7md3/F//jf/zV1ZdA5cNz/TIyRh9uKP/xmzfu6%0A53TJvP/gSSPYoICaEBvmAeIUSDoUNqIMNSc/C4O3NOOxDNrP/UB/HricB1TS1K7DVQ3WthjrGcaZ%0A4fLMpZ+IAZSyKG0JEbyPxCBsIYUheE/2worLKTONM8d8YrrMvH/3kf3+iNKGZl2hq5qsLZOP5KQI%0AWRicWUm6aMpI463ETBko574lR/HmSzkTckLFSA4BoiT52VJnRyDmBRQSOemieIloMXI2FvIkIRYJ%0AjK6kb0UXk2pVGD0SYjcNgZfHAz0X3vfvOeUL1a5mvVqxUhUmaKyKGDIpJOIYSV6kZKtmRa0qVJ6E%0AxVlUDwTpjSSsRsJgnLMSPGIKuSDK2i8YRwlDypjKoo0AMVUFVlkq41CqSLatpJPO5Vr5IABXmBN+%0AigQv78NWuRh3+5KkW47VrK+KEa21SJ6NxRZZWCqhHJW1woZNAsUFWEY38nukjkmFnb3gAgujSOlF%0AwZHJWV2ZnioXthfLlH1ps9TVQPxfAkLyMoqsUhkW/Zq186nX5a8eBThaBhSLH1V5VyTEWysUgDsG%0A8CmIr2uMeC/9x7/2+LcBCJVJ+iLDWChVi5fK1QcGyIVFtJgTL1+eqxwhhyKfEc8HmYzm6+tpYzAm%0AXxE5ssThqZKK1bSdACTaCHUdMZD13l9BqoW5sjSDS/Q88CtD6Vwmags7ZgGU0Fyj6CS+2lG3Ldvd%0Amu12S1U7hqnn3J8IsbAdVMI6TX86MfUXASbKezS6AiNeQ7bStF1DvgxluibRtWR9BVFMocEpA3VT%0A061WGKupC207hHhl0uQsSQmp+POYIseZR0niiiFeU7wWaVZKkXmeBFHWxRIzR0L02Er8m5ZGZJ4n%0AhrGnLVHeiwRPFZ8FMRGV5vrTZibFVIAOAT2crbDG4IP826C4u7vj8fFDoWWKfvLVoyoVxlkBCcpG%0Ar8s6UVqVhjG+pr4ZfaUYGmOFhpcymFdPksWoVmuD0YtZ+auvj7EFqPMSrZ3Tq0m0NDbF6LYwhl5l%0AJ4WFwau0crHvVPzXNMAllUZkVLl8FjHLpaSULAPknJP4ChgwpqSSFd+QZZ3FGMlLpDUiuVFawKa0%0ArI8oB0vw0jW/uXkjngb7R+Y4M2dPzJF5f8bfjlS2Zr1as1tvWbVi8Dgcey6XC2M/4yfP8eXA8WVP%0Au1lTu5pUDL+drciNI9Yz622HHwLTkLCVQVnAZHz25OhZWaHu+zALjq4FUEzIxpnSzDgEmlpT2YSf%0AJy6XMylGuq7DGYm3HqehfP+hrF9Ev5xnmdhYS85BAEMlhQ6IHnphwi3yEGNGXvYfiN8GzkPPl5//%0Ajvv7z2nqtfjvjJHjcc/xuKeuHDnODMOJeeoLbzaRssghb27umaeZ0+nCOEwSBX8Z8WEk3+3oVhtW%0Aqw0hjJL0lXNJAZS0tGkeMdbg6hpdjNbtMv0hMXvPMI+FWSXSD201lZPEMGW0FMZKQJG6bbhtKnwB%0AyVWC2lTU21ssllNzIYZA26zws+f5+YWXpxf8VDzFlBTpm25DW9fSRCKpQGEeGMYzox+xTtM0NZvN%0AiqZuMEox3O64HC7M/cx0njg+HzgdTvgcsERs1dIZjbWVgHdlL3B1Tdt15V6RQ1MpqJzM+JQYbwlw%0AkkVHX1UVS2pDt1rhXIXKqmjKhVEUggCcKIUyAhIJM1EXAEaeN3sB3iTxUe7NkIIk/uR0TYAzxuBO%0AJ/aHg3gZBU/T7OjajvEyQZb0lWEY6PuBrqtZr9dF7jaX809dJSN+lusfYyI0jUwSnezZi1k+WZNj%0AJqgg99HsiT5c9ynvvUy2q+KNohZwSJIttDKcThcBvnKiqhu6DehBSVrfNDJNPbZStF2N1RUKOW9C%0A8eiqN7CurAQbVMIiHYeB4+MRlaCtarqqZRo8x5cjm7/5G+qbDS8vjyWpLbLdrLAmM48TWWV8mJn8%0AxJQ8Bk2KMzoDwaPiTDxPHI57iaDXmvV6i8+RfryQdaK92WJ1jTJOpNh1jS5A2is9E1LSkBVKW2Ju%0AxQcmCo1e2QZtasiJXCV0TrQ5c39/x/1uR6UXg+JMNr4A+VKy6TwTU6CqbAEdZN9GeUieMB7xfY/N%0AG5r1js/vb3jaNvzT+YW1hfs3b1D+gtIBbGKVMinPhNML5w8/s//pe0yYmE/PpOGWp19+4tu//Gce%0AP/yIyTNO18TpjDaa8fzC/pcfJP3v539mugxUWvPy9MLl+Znjh595/vk7rDES624c1lRY57BNBfU9%0A28/vubvbcWMVrc6oaWbTdmzWW6qqJlNkxZsGP89koGkbqvUaZQ1V35M7S3O7KelpmrpuWK9WzP2A%0Anz2rtiXnzDAMeJeJt47qZotbNwQf2NqWbaxJo8bdvuXhN78V5lZhYBljyD4wnc7UyaOzJ0WPxfH+%0Alx/58f84ML+5ofniK+6++R2rbocNiipD6M98+PgLRz/g3qyItQBC2msOPz2y//CR6XLil/Oe//v/%0A+j/p2jX9NFOvOvnsxuDqhtP5cp1ExxhJQYzSp2HgfDxyPBy4nI9wvjB/eOL9Dz9RtyIvjWWKPM4z%0Ax+OJnBNdtyIHL+zTGPFPz5zWK6KfcN5z13W46YzOiUpX1LaidcJEVNZegc9cwO3D8UgeR+w4oWPA%0A+4k5jcQgaYZar6hrR1SZ3o9Maca5FuccY+q57PdE7Ql5ZppH5imhkpM6Tmec6ST04jxjkxjNm9hQ%0AOUOoMzpbVPCkOHM49nw7/cy8n9naFQyJOCSsqqhdh1YVu7sbPu++5HQ+8e79O1ljPpJjwmpb5ImW%0AcZqJOtFsOmE532zYPbzhvrPUQYav6fiCTQG3WuM2W0wOoC2+9BApJ6mJUyCFmbbRWJ2Yj0+cnj9A%0Amtm0NbY2jKcXGntHOHt++PP/y4efH/nr3/x3bLtb/vLnP3HYP7PbbPjiq89587BjTAP7fc/daWZ/%0AeuQff/gLP//8TNO0OCqen38hpjPbVc0ffvcVTVfxtN+T0wDZMI2BL76447d/+C2Q+f677zgfD8xT%0AZr9/5o9//I8Ef+Hl5cxwGqkbaCrN1O+JfuLN7Q1/84ev2dQd3333xPc/9Rz274hTIAeJD5/HhB80%0AKVr6PmHrCfP8zOFyRjtF07W0q5bqcmL2geeXPTFmcjbMg4eo6TrYrh3WNLStYu4jYZYhtNLC0kFp%0AYkqM08zxdELplu3aXYemRhucq3FFsnu5XDifzmAMVV2BFv/WKQW8N+KBg8KnSFUGQKkYHZuIBAcQ%0AWIbLfGKrsHjaxiz7e8yZOUlfEMjXezJeGZ0GpQwoSZ6rqwqVMlM/ME8TygqoLYFIkcqKpUSIcDz0%0A/PLTB54vhks+8zg80auRaivJolvbcLNbcbOpaVpHXTma1lKHiVo1mLywlEp7oNVyjF37BcrvTWXL%0AT4XSEsARU0BHhYRfSf9jTYWtK5rWYLJIaclKag4fiKVeijETfCL4LD6YQUEyaAw5SjCMtpLwlRMC%0A9C3S1yCsYq3F+MNoSdXM1pJs8QLWuoTmcAV0YolfIEvYTFYgKW9lJshrsMMC1C0EpCsQowob7dd4%0AkPzdp/3YJz3aYhsj7+X1ta8EpOXrLr/In/xW/UvJV/7k/eVXf2VdBvefspT/K1Dqv/H4NwEIAZ+w%0AHISrsTRRICCQq1yZEr8CRlAMmSxUtiIQ0a7EkuZ8bbYXI+jm/6PuzX4kS9Lsvp9td/MtInKrrOqV%0A05yeGUqkBOif17MggHyQMBoOp4fTa3XXlhkZi293sVUPn7lHdoMkoLdRAImqXCLC3eNec7PznfM7%0AXYuzsskyxtRav1w3D61Mk6wjVjhxyS8Huovw8zk8GrjGyy5uosuf5Zxrk9Z8zVteGC1KCcvCOkvb%0AtfQ1urHeDDRdSyoCpA01ZlZKIaSADyK0iL14whlL1w0sy8w0nclJJjeLNZi6KW9dQ0EOgJVDWL9m%0ArvBsmUZrY4gpEJO9WrYvvJgUIzlGGqtp24YRubFC8KScatNZjeHpQszSzGOdHEAKhWWZ6IdBDu0a%0ACiISxRiwVtENDcthJoYgPAvnaJrm6raIIVQHg2G5XhsXyLdYAmOJhGWh5MzNbotzlskvAvmsAC5Z%0AoOW5tW1D0zjJqPICWpYIh0yJx/NJKo+tYZ5nGiug7VIKIXiMdn+mAP9ZTlR9vooKof8SXcpZqPwp%0ACvvp4pKLKeHr4TilhGvEntl3PathAAxD317tjS/3z2dMnyIG1Ms9krNA2Wz9PRUqrZXwh/R1havg%0A3JwpKckBycobT06iqcvjV9V1BKgXh5L3keP5RDd02NYJWC4kFJam3xDyQjye0Whp8Gl71sOGoRvw%0A4yJ0/6JZtT3nGPn4/QeKVrz+6i3NusU0VmDnSmONoukMq03PdPaEMMokMi0MKoGFYgq16RlV2+Vy%0AyoScWNLMNJ1Y5jPzeKBtFOu1Y5kOPD/8wLIccQ6Ukha2FArjMkHOdH1H27RYW+rBVaYbKQeaRq6p%0ASyWkQJoXpMlOWnUKiqenA3/605/YfP0N+78+8e/+zvDFFyuUsng/87w/CIOla9GUq4BYLo6cUogx%0A03drWpfZ7/ci+hlD4yaWZSInYcvc3t7y8PiRp6c92kgW/O7ujqYxDEOPMRpVFNMskY2ETLZkgRWW%0AiUEAjikLM01lg6nXrcS0NUUplDK0tqcx1eWmGqKXTXb2mcY0uHbgdnfHsnj85ImzJ6skVdpKY5Wu%0AvBr5usu8ME5nTvOJ0Z/w2WOSwTSakhMHpdgMa7qm59XbV1gs4Rz50H4kxMzxcGBZFlTrrvEurTXe%0A+1orbyqUWUGgbhRE+Om6jmEYGIaBaZpEHFWJdlhIUSqeh2EQCHUWkUVEmVFy8Kk60MzLOquryKqt%0AIqmET56Y4mUXQCoyxTSq4MjXNcsYifGuVz0g0/pLpFBVl19YPPM045eZtpG13FpD4ywpXThuF35I%0Aws9e4qal0DhxdhkrrtGcC8Engg/EnK7rbcyJ4/Ek26VSqpAskHjFJTqjMKbFGkdSipIjwUdinGSl%0ASYW2d9X1B6axNMbhlKsHXeE5kQuLm9m1O96+e03nGrb9wPHpwOl0wmJJKnBKR06HicY8kGJkc7fl%0AeHhgXiam6YjThRSWWghQWMLCaToSVcYUR05BqrVLweiCT5HxPGGKZrfaYBtDKYllGvFRnEluHikl%0ACIdilMaYXAdS+bpFEJaOsQ5bWXjz4UQKAe2a+u8K1iqm5z37P32DefOa7857IgrTNMK1ypnN7gYf%0AA8s4kVO5xs/R4jy1pZCWIzHJNXA6HdHOsN5uySnx+M03NH7k+9/+in8k0reO9WqNUprpeOLT/T1P%0A9w+4EHk9OI7PB3743T8zPX3gh/sP3D89kZYRcuZ89OyfJTIZpz3T4SPjaWT/6QdUSijX0CjPu5uB%0AZf+JP/yX/xutLbFozkskhERrLKtGHLf5+ImmMfSdoydTNHX6nMTtlCFSmExgVguLX8h+jxkf5PMB%0ALKg3AzFlvPfc3LSk7cBzOjOlhbJeERfPFBPGafK84Pd7fJHSir7raWPDOMmgavKL7Bfr+2NOCWXA%0AdZbBOEyxHI6PpGXi9Cnw7bff8NQ6zJs/0v/XX5OCIp0nVkpEiqf9IyMes1uRGoHcdqrDeUU5Jfzx%0AxGn8wN//x/9E0RYfIsqIS8E4R9+v2B+P+BivbMHLHkOTUbXVyxjFC2XM4QAAIABJREFUYB0uFk6f%0AHjjUdVRXCHRJBZaFxlpWXUEZS2MdPiXUPBFyoMRAmxKNrTGTujdqtKWzsjdTl6YzBcsy8fDwwLff%0Af89pnln5mc5ExngmGBleNK7FtmuavmUOC8v5zFwW+sFQgubkZ47LxGrX0TjL6TyzzIXGWFIUnpbV%0AHX7ytLFHEwmzYjomxHSjMaqtfA55bz6GkY/zJ44cSGNkOsz4MUuczLZ8+dMfwc7x6dMnfvfb35FC%0ArC50jVWW0+ksIr8BZTTN0DHsNqxvN7xbvkT1lteusMTAdN6jY6CLgVWOdNGjsMzeM1XHntIFpRI5%0ALqjBMnQKsse6+p7jMuhMyAeW+2fiWMiMfPj4DV//9hu23ZZPHx653b3idnfDX//NL/n53/yC47TH%0AtAqtWn77+2/4+3/6Fc/nPSvXYnTi22++5jxu+V//t/+Fv3n/18z+zPcf/8Tj4YlI5jweaXtHypF5%0Antkf9oTk2Ww6htXAEgNdN/DmjSMXza9/8zVxOmJK4Je//Ct2N2/pXEv7sztu735B0/6R3/7mSMl7%0AcpIY0XhOhNDTDj12E9hsLcO6B12IJTJNC9MyMs0Lx7MnlyQ4CtOxLIF5jIQARvV0jSH4gnUNTaNx%0AvlCKBm0Z60DkdD5RlCfGDvIaTUCrSEkybCg+o0okeI91jvXtllRgniVWHpLEVl3RWOdkKJkyS5hl%0AP5cSRjvyxYiACH6oCwu1SDlOrtycnAj1tF9KIaHJqsj747X6XBxOWmnhkIVE8R6NNP2lOsSNFWas%0AahlMLnAeF/L9E/oEsxrZhwPBBFrfEq1nLprmq3e8HtbcDjdshobYjuzDM8tZsZxnsJ4UZMBbcoJS%0AHTMKlAVTFMoqlNXY6pJTRvan1IRC4uJwKRIPtkbaNKtTKydJFMQcqf0fxJAJIRNCIvhMjJCi8H1K%0ArvuL4qqAE1G1fkEG+yI8OWMxJWOUljZVOfBRkEFdUeIeMlnVP/+MvcflcKxFcM/SPJ0vYk09bFVU%0ANFSxKNdPpbyUM3ymF312PvtzQegv0xhVh/uzT3xhUv75We+zf3H9hFITHRfjx+XzdXWrG2NIFWny%0AP/r4VyEIlTpJvwgr+tKsdHG01MmqtVbcCM5dxR64CLIFjKLYcoX6zvMs7IOYoIhopFWplclyAYhT%0Ax7FardhsNmCED0Hm+pg+h0bL9PgFIOq9vzqInHNXWLD3lYI+z1dVr5RyPfgrI2JM2zmZbiSJQ5jW%0ACoi6JKlJzwJ2nuaJ5D2Dq/W/MQnDw2kWLxGC6XSuzUYa64yA9YTxiLtk4ZPQ4rFFAGFFFquYZVrd%0A0WOd43g8iBNCCXclBI+zsigqJaq493MFZNYoWk6AIla7rVTA6/qzkIr5i4B2id3lnHGuoW875jJR%0AUkErgzVSIe+co6TM4r1EKKzFhyDQrVyIlXNxIb/HEMkx4FYtUH+GuboijCHURQ4FXdfRtC15nsml%0ALmNKImN+mZmXmfM4SqtU4yTu4eSgRMmEGGhbe31On3+8wMPqDao+/7sKo60rwHWBKJXhU1k1l2aj%0Ai/Os7zq0cbTWQJmq00d99jWEC3UVfLRwBtKlie+zO+4Cwb4IjpeHJ49DXttMrUAswsNSVQiUA498%0APa0NWNlM7zY30nx1mhlPE6fxzPEg1u/1asBnx2EJLEvkeDiy7TeUbaGkQljkwKiyYtX2qJSIJRGX%0ABUVmaIVL4P1E8Qs2S0TMtpqmMxSdCXGWaaTO9INMBqZpxCqHazStdpSSmOaR+XDi/v4HDodHxvGZ%0AxhSG3pLiTPJnnM2oCtte9QMUZCqTEs62DMOaQs3klgpCz0amE0YE0pfrAGKU610cZB2QOO9PPHz8%0AQMZiTU+MhsateX46EUKi63ppYWgMq2EgWE2YS10LG+ZpYZoWtpsNu92d3HvJE6OnILEJUKzXW/b7%0ARx4ePqJ0oh8cr1+/pu9b+r4BVdDGkoF5mZnDQiJL02KjaXSLioYSxLmVYiKxEHOQppwq0tto6+ZH%0A42yDaw3LGDgfRs6nkRgi6/Wa3asdVhnmlOmbFjY35F5g8TEK+DD7wDKJ+/B0PPF0emacTyxpJpQA%0AZziPI8aK8LbZ3LAdNqzage36hqbtWG9v2O5GUlKcHydiODEMA9roKzA/ZalLbqeZrheuWLhwdpyh%0AcU4iW0qJUBs9S1pYvLRufc4Qkk1mIKYozLc5QFE4m4nW4dRLfDmlhGpq6HOmCtKXKCfXuKHWmmma%0AWLy/QqqdlUGCM5bT/sCTDzSmJcdcHXYjOSfmaWT/JCJ6yVLUIJs94X1dhCRVD7vLvNC0Ha7tZS3M%0AVRQOBUx9D1Oynlz5N1rhtFTdSlNhfQ7KYW1L13Y0Tr7m8Xxi9gveJ7QWqChFrNtWW9k0KrFu2ywH%0AQKcsyUfGdGK72bLu1qioODwdscax7VfkkDg/H7EGcqw/z6bBKM3Tp3seHu/5Xhe0yRh6uq5l8V6g%0A2gYarchK2uX6tkWHQC4z/aqjNy036w1tYzkdnvnnX/0T9w8fePPqH7DhHRqL0sIh9DHhQyCUXJkS%0Asvb7mHDGsttsyaWwfzpKIYLWzNOELoneKo6nM9O8sNntWIJnmmeGzQZq1PyLL77i8emR/fOeVb9i%0AvV7jl4Xjfo9WhtWwIsZjZYE1zPMk7r4YqvtOs16v+f33f+Sf/9P/yW67Y7ta44xhPJ15fnqmxMTN%0Adkc/dAwm8/VvfsXkF5mOdy0+Bk7jiax1dQlHnh++5/HDFpUKYZroXUuMjjx7OtcyH+75PjzjfeH5%0AeObj4xNPz0f8NGNLQi0T77Yr/uYnXxEag14WVAwMbc+q35CCZpwWTvPE0/zAOJ6Y5pklBmKWZjZt%0ADF3f01dIfgyRr778ktd3r/jD73/P8+MTb+7umMaReVrk/SRFvFPY3Yq4BPpkWQXHab+Q+g1/++Yt%0Af/c//wcR8WuLjlv3DI1j11kMIkSiMhtneVcHTKOCZb/n8DziD2dm09CUwng+MOaZfDoQG0MpmmB6%0AdnZNHxve9mteb75gVWQf0yiFXwLzeYSmRRVDs0RWbSvvAUbeb+obUI3kyQR/bTUmyjokzpQXJ5ky%0ABrORRqQyTXRtS6cN3mh0LujFE/xMXrwUleSCU0j7Z20a0pe9RxWkfJD97vl0wiwzjohTMrlvG4ce%0AtkQPp3lk8hOneeR5PBB0JDaFoD1jGglZihi00oRFE5fCarWhszsGe0trbziHkVc3BcXCyU9MU+K0%0ATIQ8olTCEIjnIxvjWG/W9LploKXoTPaFsIxQCq5tWLcNm1yYYmIVIjlmnGlobIPTjk5HYkm4KoBp%0ArTGx0MyB7jyzngPboinase9a5qwoWqIaJkl7sLWWNhZ0KoRlIsQZ5wBlyEbRDA7bbdEmQgzEPNP3%0Alm+/+47lFOk6S9to/vFffkuaI69v71i3K3IsTONEt9pw+1c/BSLT+RP3D09898M9S1xIg8drmJaZ%0A2zcbvvzRl/zkF78AEm8eX/H1t39k9CPP+yfO88jvv/6a0+nE/f0nMprdm1dst1vmeabvGt6+vuV2%0At2WZjvz+4QFCZLX+gmH1FdPxgG1uefvVG+7voev/QMonpiUx+oU5Krpuy49+/hVf/LJhtelwTUMk%0AcjwduX/8yMdPH3l6GhlnuLnrGNYbnGrxyxkfFlKccXrCt5plXFivV/SruofRDblIa6EM1MX9/Vxm%0AUhy52XTc3WywWnPwz5yezpQaLWvahm41EEqmNJbOrMnA6D3z4glKmIPWSr29SQIEb1uHrWU/BWm8%0AopZUCF8rk3JB10ZpKb/KFXtQESIK4SNqc428yS9DCp7eWb56+5Z26Hk4nzkt4jbDOIqxFG0pCmIs%0ATGPAZIg6Y7FoNC40uGJotaXXA4Me6FVPpyxeJZzqpGkwCoMmLoHoIynUIeRlOqcqnLtaiEzjaPsW%0A5YAIPioSAbTwkeR9sVBiQJeEQgo7SMgw0HsRzzIypFkSwYvol6ISxg4Sj1PGoWhRSouLuKR6fi/k%0A3NDYVoDZMWLRqMp2LekFdq24FDXIeasUVfl7uUKhK0eI+mOskS6JlF3ORy9f7c8G8rLZ5yIUcfk3%0AfyENvSQF6pmr6gi5vBRiXQHQUF9/kb4uBSYvatJF0CrVhSzr8oshQWOM8CilSOulFOu/9/GvQhBS%0AqD+L3DT1CdgaBbLGiBBU4zvOWHLTXEWanCQClEj4HER9jKlGmqraGSM5Cj3dey8vmLXYthWGzzDQ%0A99KUoZVmOk0iLnwG/L0cIi68F3FFiFvlL3lDIfgKyM61aaZQjERLrLNoa65NZkrBeTxJ5K0EVOX/%0AxEpxX5IcREoO6LalqwwCYyx915FS4OHhnuk04X3AuU6atBoLSK5SKVMZKAVlNcO6px96mUhXB8gF%0AitsPPU9PcGlHkYr4hX61pr9C8jLRh9ogJq1ql4aueZ4FeFpFn4uQ1nVdnTzn6+t3EQElK1tFBqUq%0Am0iEEO89fhbLsa1T7Fhf21B/lqpa5gTgFlCpCni13Y3qmBEIrkTeLpDyUqpIVBAHVrpED0VNuwiU%0A10mstZQoB+PPOTEX4DC8CELXuGJ9vrlkUW2tqTfxRWTJ5KJqm4K5xkpyzuI+ibEKRC/OIyHev4g9%0AVysi1dlSxaXLvu3yGpULo6i26elcWwguj1lrwWvBS1V9AZVfGuBSFUudcygtB42fVKDtEgMlFAiZ%0AsmS0VfRNhy2OuV1Y5sj99x+xybAdtjgcfvREn9AYiYX0A8XCZrViO6y42+3wJfB8eGaaRkigkyj6%0Abe/o1x1qzphWBCrTaqw2hHFC60TbDzRtAyRh9zSW1hla62h3O6wpkGeMamj7lq5VLPOZuMxstze8%0AffMF2/0zT09PCFxe6thLlgVdjGyt8F+M3A8SA7TC+Qm+isWZflhxd7chvi0cjjPzUvjmm++Aju3m%0ANSEUVsOaoZcK7b5zWAPLfOaYE23raVzHOC08Pe7ZrHeshg3TOJFypOsGdhRQXkCjTpyJKSU0ws3p%0A+xZrRURtXEPTAdNMmDKLXyiAbW3dCDtUWAQOaMStl0jkCz9Ly9TIthZjDWEJZJ/xs+ecz0zzxDSO%0AEgVVlrhOnPyZ8+lE8gmnLboxRB2Y00IJEJfEeJxYomdaAmmRTUIImTkGEhHtPV3fslqtCUvm0/mR%0A+/TEpj+yW91CVDg3sFor5mMizJ5pkia1sEhcyfsZpRXNPLMta9qulWFDKdjaclhKEceiUmQPMWaZ%0AmhuxjYfqIvWLZzxPnM+jDCOSrB2qDheiSzSV7ybNEbmCsh2mTqxQCld5dF3fix08Cog61/VFKnhF%0AgDqfz3IosD0hCO8JJJ46zzPjOIqLafXytbxf6qCjYJ2VjYSRyV1IkZAlJmErG8nZBmtnWe+W6rKs%0A3CBtdK3Cthgna0qvpdFMNy1aO4yRTVSozR0pi138sPfkHLAWrNEMTSNTrlS7tZQ0qIQlsl9mnJHH%0A0tmOru0Ig2e92uDQDKbn04cPLFPg6eGB+ct3dE1zdbguYeL21Q1v797S2hUP+yeeokR2k1ZgC7Zt%0A2K4GGiA3HS5Bg8EpTVxmpvOZ4/7A0/M9H9tv+WnzY1rTkJAN3RIT/uJgdA2mkX1MWTznJZC6Hq0V%0AfvSyXmtNOJ5xJFRraBbPbrWi9WdizpzixE717G5ueNrvWf74G8LTM8wzZVhRzmvUElCHAykVfNdi%0Au0LTGqxrcAp6lTiHhefTHmMsr3crmr7nSMSfnjjvH+msxQC75CFluvMekydCpznvT4zzBFoTFsvz%0A6chpPtNv1nRdj9KFtEyM+xmr5JCkTSFMZ86HE9E4TmeIBpTtiEWzsoX2doO+22FVoSVjwsLj40fG%0AHCjThM3w6uaVlDFEeHo+sN8fCGdx5BASOkVUksiUzwnvHLNrMFYcebrd4EyPez7DxyeWMbKMIkzH%0A1UAokXOJ5P2e8TzSJsuGgRQN3bsVxlgUhYgM7826x21XhMOBxcF2NaCnAf/8TOMNt7e3qLbFaIvD%0A0fQ9ORsGDA2FjVEcvGXSkagtOSvaCBsUQ1bkrMQ1cD6ji4g9YVooxzPZLeRQMDHSJIUNMvQpWtXQ%0AibQWXUCkoT52VXllxmqUry12KFwr++e4LDBEdM40KeCMRNRDLqiUaHLCaYQ5UoR9QyovByAlDlER%0A89MVVN+pROsyRE9S4o5NYeHpcGScR47LKDXKvSWNmdlMZCfP53Ac0UoznhKEhnZ9x5vNT3m1+ZLe%0AvmJv9xj9kcmLIOHDxFI8sUScy2CgKMU4j+xTpum3DJ3FaU3vHKVpsLbl7m7H6/WK3byQlshYTG0q%0A62hsS2NbzoMkBdq+Q1mDshrdGXRjuVGWm1CwSwCt2G02dDLrwbmOZrVDuQ58puHI5IMMCaKUY3Sv%0AbtCDguSQRo8MYcSOiWDFyTtPI40a+OXf/S2N3vDh64/sNq+IS6FrW3JIPD8/0/z4PabtiIcf0Kqw%0Au9mSCFJ/HiONzmSnuH+6J/whUgyE7GlWHXblOPiR4/Mjz/s9y7zgAdd1KNdStANb0J1j/fqON+/e%0AEcaJh4dnfvjmWz7cj9xsA8PwJcbeErzFh4EQWyav2E8wh4R2jtv3G/7N3/6cn//dHSnX2G5cCEkw%0AIOeTJ2XFZuN48+YVN7s7ctbMMxgzUaImJrBRHGHzvIASLmNn21py0xFCDyrROIUxGes07798y9/8%0A21+wHQa++9O3/PZffs/zpz06y1kjqIhuG968uWV3c8uSEn/85lsevvsekqLb9Lx+/VrOnzFgSqa3%0AlvXQ03UWpaWRswa/LjotOgtwWCvZR+c6kFaVYSvnS2kb1NqitfBXtTa0KvLV2zt+/KMv+f6w59d/%0A+gb/6VG4o66tzmy5by4l60TZr+halqKjYmh73r96zdvVDV3p8MfAeZyJy0KaMo3qGJo1cTGUUNWr%0AfEntRBFHciQWjy1RsggKlHM0vcFkjYmKJc2kHCglkkqixEDOXlw+RcQcjZGfd0roIk7l4DNpyURf%0AyAFyVlC0DL2xFOVQFWmgKSiVX5pYjTTJNspK7P5y5s2V6njRFGo6CIUgROogvq6ekrK4DOKu65uc%0A+S7Ci4g2+irmCKhfXnZVqmDz2VnrClz9b0W1VJWALue3P3P7fP7fq1BSv+9FNbkwYOvn1v/mUkQQ%0AU1SRSL1gT/T/DyJj2siBUlgqCmdE2Xx5LdV1s6s/s0Vd4lwpSOzFZ88Ul5fKbKigWrEF+mkhRdkE%0AlwJkEWtcbd6KMZACV9dPiOEKYL4c6GOMV/Hq8vsLbPrSGiUxEWFuoBW6aFF8K53dNY1wwYxME3J1%0AHszzRFFZbHgaLsBfpRVN12Jx3NzsaLv+KnZJdClIzM1YuqEnB7k45NB/8aJdrG/QNQ2vX71ivd1w%0AnsbK3RHlWlpf+jp5Aupr771Hb+TGAlVznOkF9l3t8iEItHa73V6dM5eDcNd1NE17/blfGr8uolv5%0A7ALPReDSxlrKJYOdE1q3XEBcFwaPUWKbpAjMeVkWTCfTLSh1Ih5qlbI8zxTjNW+ZkkwZLxT3i8Dn%0ArJPNpZUDz+eU+FjdYTEEsQ5eqgb/MuN5+bi8EdTrUitVayZfnksu6rpwXJoJXAgVZJzr45JJfEkv%0AN/Z/7/tq/fLLmErVr4uG1tC0DU3TkMMl9lXQRrhFL3XztdGkVKhcyvWAG6qIVbBaXqut67nbzXx6%0AfiD4SEkFo6wwqlyH02JPjykyn2ceH57Yvz6y6bdoNDoppsnT9o7WWA7jiQ/fjeAKw7ZjfbNmaRvG%0Aw0EgrsXQqo6uc9zcbZmXAroDA7FErIH1aoCkiF5YJSlFYokMXctPfvxj9E++pGkUEBlPz8RlpO8a%0AdIl8+OFP7FNht7nh3fsv2B4P5Pwbnp4e5MCfSxVEL3wxS9f2oKng3URKpQrEkWURjo9fLO3bLe/e%0Avef1G839/YFlKTw/H2jchs3mju32lmG1oXMNXetoG4kHzKczTRNwtuM0npgmaVFr2g7rGuI5o7Vh%0Au90QwsTT/p50Xog+0XUdzilc05CSWLSNVdzcbFmWhdP5zOzr/Wg0TdfRDVIV7UKDCTPMGmUVOqca%0AJ5N1zzWy9nSuQ42GZZw5n87M08ziF1JMWGPYlz3FF9artcTevIiqKQemcWI8neXraUvwiSlEjNP0%0A7QbbtOi5pSwHIh7XNgyrFbvdDqMMp8OJ03lkPh+YTwWHY5kjfim0bY/VllTyNSJakI2U1lLRmUoh%0AxEjMsmYdT5FUCksItG0rEPgUybpao2Ni8YHgwxVEulQX0cW1IIK/iO4+XMRzXd+4M8oIOyE4EWsU%0A0LYdq2EQmH0uzMuC0Vps2QXC4jlHWdtiDKgCyzIzL9JoNgwDTeuYpnO9TjOrGjNLKb5wy6pjydSI%0AsdESwZuWEa0tq37NarVmvdZYe2YcZxGwFaQsj1VlhU2JFDVGK1S9vqy1+ALLLO+jSwjEkjGqoSiB%0AXJ/2e0oOdGuJRbZao/oGo+R5qiQCfUbiuYfnA0Zbvnz7JavVgD9Vkaxp2e0a9g8P5AiHw5Hj4UDf%0Ad9zd7ohhJOeen/z0R3xx8yVpAT/PuKyYQyCQKaYQrbDh+rZDK0ubFDomspdGk95YcVANHSvbc7vM%0AdDGSjKqCUMTHAFrjTMYV2HQDwSielolweIAMLbJeohRNWjDJ0ywRHTwDHjNbdsPAbau57S1rp8nz%0AiceHZ24pvHIG/IQOC9ZYbntH9AE/H8W5keR91/Utr29u0KuOp0ZzPB1h/8Dq9pbN0PI8j4Sw0BSp%0AEtdW9lwqedIS8Y1wIpyKzD4wzl5aWo2hMZmShFVYkEmsNo7GGFqbyD6g84zWiRIzJSasyjjX01iJ%0AjuWUIUXIkZxmYhABuCwTKIs1ir7vKFkzLRE/znS+4MfMEgIhJVJJxAKlGJwy8rXniNWKzZRYj5E3%0ANECDmzJt1JRscQEmJbDTgiNnhQkZawSKP7Q9beOgBBLCtup3G9Sm5eHTiegTrO9IqwbzVHBLJC3S%0A1hW0RjUrBiwojfWeJsthMGVFiQllGjIaGzJ9SbQ+EPyCVbnyJmWIl3xiSKBKptWeRils8ag5kGuh%0AhDEaY2XDb+rhUnsv0HFVhdsg4jU1hpl8QCvolKIJUUpCUqTB0GhoqjvfUBAK3yUoIe2jph6W+Mw1%0A3DjH7e0db5Rimzw2T+RxZEmJaZFhReMSz8cj3k+orpFouYosSxB3hNOcTwtgULmjNTt6+4q71Y95%0Au/0ZruygfeT+/IHjspCtA5UoJZLTIkxHpzCNxeSIs4a+a9kMHW22rJQhtAN9t+LVm7d8dXPDnS4M%0AmzXdmzeSIsCisXRNR9pmAeNqLRyY1tKsO1zfYHYDbruBrgMNbqOxK0WJoE0P3QDFkE9npqcD9x8+%0A8vT4kZwXGvUOe9ti207iKWWRC6QpKG0xqWW7veX0ODE0K37+7/4DX/7VyH/+3/8Pjk8jpuvQ2vHx%0A/h71q1+xuh1Yvd3y9PQJ2xhevbnhcN5LDK1xnJ5HPj4+8n/94z/QdJZ2PXD37jW7uy2Zwhwzvihi%0A0Xg0QVtiKjwcziy5RpV7xylOPBz3bPo1N29/xPffH/nHf/qew3PL3/3tK9aD4bvvH/n9H4982iem%0ACEsCD/S9YfN2oN8agZrvH9kfDsxh5HDa88P9A+cpst60vPviLW9ev6NtB6Yp0neeoV8oydD3a/pm%0ATeOgFIntWiNtq67RrP1CJqFVxtmCNZnXrzb89Kc/4d//+/+JL1695o9vv0YVxdfqaw6PJ5ZciOuO%0AYbPh9Zs3rHc7ng8H+AGKzgzrNW/ev+FnP/kpQ9uSg0flJBHjUtA5UUIg5cSl4vzqtqfeNBcqzeci%0AwVVUramT6hjKdSi+GQZu3r2iv7mlf37msCwcQ8CkjLLtdX9Z53IYDVZlFFma7JBUSJdb1m5NpwZ0%0ANMRzJJeZ5GfiHHCqlUr4Ul0mVX24nEFjikAgZE/RhVQkCpfIKO3EFW+kGKbEJCygJG2QKcs+2GAp%0AVmPNxV0IwQtyIfr6OVEh83uDwqKKJRcReFVxqGLIpIutCiXSm+gCdZWqHWJSDKWlBc4ZKwJ/Fiav%0A0oaLuVIAzxf0gZKzj3px+F7ayC5ns8v5M1+TXPoq/pS6Rl5TIRcLPS/O7+tvLt//Lz6uUbG/+LMr%0AU+izwf/nH7kmbqR45+U1/v/y8a9CELo85pwzqih8CuQoVdoFaKyVBjHvxWJe3Qyh1qzHEDFak0gs%0A2dfmjTolQlWXhLpGY9pWsqBFa5nEti2lFM6nEyHJhZ6DuDNKFkHmspG/PE648GiEIyEMCuFSjOMo%0AdvQil8dF+dM1+tM2DcogF3advChrSCWx+Bl0lglOSfiwEJOITm3XstttaduB8TyyTAvGahYvoO3t%0AZk1jG/aPez6vQ6+X6PWgtV6teffFe9a7NQ+fHjicDnJzxkQB2vpcxGoswo8cZlRtdBPh5sKhwIrV%0ArlTWxTxPV05PzpGU5DDsnKVtXZ2Qp1rFPQOlRmwuAlKsNPQaR1BKLvIaURArZrreoNZarLEijofA%0A4he62uqmtQiHl9YdgyLV2KAx+ioA5QsvKWWUqUwfa6pCLY6b6jMUobECVVOqr3G5CDP1t/WmLVVl%0ATymhjHpRj5W6RhsvSrBCrOLLMoOuEZRSXTp1Cq+wOKvx6fObvSAJ1s/yoarUxU3VDaOR1y5FShUL%0Am0bqU+Mi0NmcItlKFba5LFy1/lIDpTrJcimYINEa56xYX1MhGmlmC8vC+TCy5EAKSWI9We7bzbDG%0A13ry0+HE4WlPefue9bCmbTo+fXiARbPqHX6euT898jw+kXXi/c++JCbPNJ+F64U0JbWuZb1u0Bam%0AoPBpwcaFplvRtS3zuLDfP3Gq1eJd33Jzs+Hm7o7V0NG2mpID5+OGZTzSOEX0C/vHe461sn67vUG5%0Ahq//8DV+ubjOZA2wVmOtvBnFWFkwSBuBQrLgzjUSq7KRaYocDid2u8Rmd4NrtsznhNI9fbfi7vY1%0A6/WOxrUVHK8w+pK/VlgtkbFSBLCXkzQ3dd2ANQ2hJDnMqMg4m8QWAAAgAElEQVQ0Tuz3nwhprD9z%0AWatinFmWmTwLd2ycFrwP1+bB3c2W7W6HdVbciQYBg+ckgkmOlKLRZKlXTgXltYh02RJ9ZjxOnM4C%0AkdZAMobk95wPI6/uXtH3HUopmsZdxcZ5lpZAPwzkrFmWjHEF1ztc37PbdXRpIJSFogvGOpRq6LoO%0AXVpScCwnz/kkUPFlCuRQGFpL06k6xTbXmJcNEottmkaq3o3CFGn4WipMe55n2k6E6EyBtsawCoQY%0ApWY1F7TRdMOAaxuWaUajsUaaGUuFJ8acsHXjAWAbS9dKy814Hkkp0fc9w3qgMdKKaJOINa7Ya8OX%0AX2ZZiyqAP+SC0prWORH+GneNhl0aH0MQAV7E3FKh3y9lCX3XUwwcl1GgjbmwWg20bYNxWvgXVmEb%0AS45JNowlscS6zmcZZFgn8EjvM4uXdrIl+WpZlpiy94kwziIudYhja5wgBZwpUCKqSLxZG3FLjtMZ%0AlTXxTuJdRmtCiNLcpC23N7e0ztK1LdM40bdrNusVj4+Krl2xGjoaY4hI70yjNINtwGoR8ZZAmDxL%0ALCjvURgG3dA3LaaVg69WwjVwpfCGxEpropUB01J/pZLQOWCj4k5ldGdpDDzNo2zO2x6XBdDt/IIj%0AsjJFuDLLhDKGwWn69Yo7p1FhYj+P5DjTDyvapsV7WVtbo+jbjmA1h+KZUyTWZk9XMqv1ms0wsNqs%0Aufcz43jG5yjx73nGxYjyHsqILnItrFxDMOBVkj1MnAnzyBIXNNCvWhpTOJ0PhBggQ980FNtQrMXm%0AgIoZlT2NcSgjgoYmkGPBRxiXyOIDphR6o+l1oXWGzrVgFA1ywGsaRymW1bCCm4jDM597pmWRAZGt%0AcUVrsY2jbVvO5zMlF9bbFd3Q8ubda6zVcs3WgZAttVBi1WF2wuYpMwy6JySDfvuG9XpFUQV/4VV0%0ALWXV8BQnpvlMG1qOeL7aDNzYgU9K8xwjNhXQCSPTPlws6BApOdDERJMzba8oGLnHiqLLmtlDacS5%0Ap3Qh50CXCs52gELV8oKmFp5cnMyEhI6pthxVt29Jda9cG1yzVE3rOnRSMaMpWKeroCtxV2IgB02O%0AAfyCKsITVKWIa9tomhqDwujrMExrzWq95s2bN7zTmmY8kMfEHB1NbrBFMzSOsm5YSoeeQPcddrsi%0AWcWUA0nV6AMWq3t2tzd06pZ1+5re3mHzjmlvmJ8dU85ka+j6FcV2pClxPjzjp4noM2aZWAOtMzhd%0AIHmyDxAjTmlaXTAxMI8HnlVAuuwLykJYJJpEzvT9wGqz4ng8cTgfICp6u2LVrWkymOkJc5TBb2g6%0AYtdji0HliJonmBLjh0c+fvcd9x8+8nj/gePpiYeP3/Dj5+9595M3tOtEZAQXUU3GNYZuc8fu1uLH%0AQt/c0Luew+mJ5/2JD9/d84tf/BJjHI/Pj0zjieW4p10rpuXE7m6DtxNBTTw/P7N/Doxj5t3WUIwG%0A5/Alc5pn5qfM82HP/njAZ0jGMaeFyQvHbgpHpgC7mw16OrA8jiwx8O6VIdueZDb84ZsD3337O54f%0A19zevueHD3v++dff8vDkcV3LsCuUkFBt5hyf+OP3vyP4kYenB/m+KZCKDGKGoeXt29e8f/+e1WpX%0ARYKFGDMoi7EN1rQ42+GMISHvQ1KQ00MxhFqAoVShsQWthWm6LAvH455tL3HJzklEeGk8Wina96/p%0ANxu6rsPnwJw9w27Fz7qfcXN7y5fvv+TN69e01qJykvYwH4jzmTCN4nBX+b/pwtBaYTAoVSq/5mXX%0AnoFSgc5Co5C/z7qw7jo2fYd1hr6xrFY96+0aYiZpSwjiAtQ547QWN5/JGFWwOstA2ICLluXk8V3A%0AlURghjyT40IKGYwnKI+ik+9/GUBfDgHVYaGq6yRz4doGXNRoh7idyoWtkytLUPY6wiESkQVqxDpF%0AwiyGjhAKMRYpYUCic1o1aOUgFfl/7cRVlRW5RFT6TCjJCpQkhYxS1SRQH0sqeB/RCSxSEqBVPStp%0AhVbSQJZV9QBdfnxX6K7s48vFEICS+GxdE/NFMM9VnrrofReLmKr/5jOR55LcAOp5uH6/eh7Un4lC%0Acj79yytKcRWFSuUaqXrdlIKWzKIIZqqiS6hC3//g41+FIBRT4un5qbYQSGQr1zYxpRRd04hKGSXT%0AmNQLsHWaJlKQqJN2tSq+RoekTUvevKzWAqdLcjCd4wxIS0HX9VhrGKeZmHONyeirEqiqampNjQNd%0ALuqYavzJXKNCIUjLyzzPKF1bXVKuCq7CWlcbasSKnBACvUKmyHER2KhxhhADx/OReZYmIFJPym8Z%0Aho67V7cC5rQNHz/cM54nETm0LDqlOl9KLvVQqrHK0DqZqr96/YrNzUaaZqK/VsCHGK6HFa0vENIK%0AFVbUaJhcbBf129TXS/7tC7T5crNeareVoraiXGqbAzF6sRn3LQqujqJY86uXCXu5PJ5LxK2UK1le%0AYN1yTcQQiD7UVh8RUlJMTJNMMxsrB2vv/QtQV2u0ujCiEkV/VqddRTV9cVjVuNeFcWWtLFBXiruG%0Ay42aattdiBGMsEau2XsUlwa3iyOpfrJsCBHRxlZwo7W2fu6L8vv5rV2qIHVZFF4WpWoXrDDrkqVV%0AzBh9BYGH4EklykLnnDQwWFMdduW6wOYUpfkuSz1sCp4QLFkpsi5oO8jhZAk83D+wlMiSPS43NOte%0Amoi8J5Px43xtmcqpsF3vWA0r5mXh+LTnq/evef/FFzRjy4f9R37zu1/z4fkHXGtoGseqG+p0N0mJ%0ApLZklVliJEcw6zUDhf3+kfNh4vn0LKJkY1GqhVJY5okcF2Lv6BojzkLE/p6COD+WeWGZ5PBtnZPY%0AZQGta+OgLlgrUPpSEofjSeIvQ0/ftTTOVpeZpWkbjDZ8+HhmmhLL7NnsNO+/+BJNyzhljO4xur1u%0AepRSpJBJuhB9xvuMVgZjGsialArL4rFuoO8GmqYjRhFZU0wcD0ceHj6RCbgGrBuwZqBt14S4cDod%0AOY8jSSlW2zXD0LPZbdnu1jjnmBfPeZEDUIgB4xyGRE6gigjDPkVUTsQc8ZOH/YFlXDifRpYKeVda%0ASyzPiXX44f4TXddyd3fHsLulcQ6NJnoRWdu2RamWsIzs9weKLWxfb7h7d8uq3zCGM0+HJ8bjiDKO%0AodvQti2NC4w5ssyRHICka2RvpKRF6qhd85lT58KYE9dG27WUfKliF2ehuAvl/s0I+BDdVVB0dWMa%0ATde0NE2PVvD88EjJwq0LwbNMvkY1ZWKvgGQyTdeyu7m5CozLPIuL1FoKVEFq4vJ2LvwOVZkB0uyX%0AU6EgAsml/ODCumuaFucMKSfO53Ndh0V+vsRULzHYzWZDUJGnac/pdCaESD8MaKWlNS1FeZ59d9nF%0AQhF2ScgJYsF4RXOJDgaZlnbDgM0N8yIteDEmjLIMmy3GaYahFVi/T4zBY3TCaUVjNMZpUg6M45GY%0AIs50NYYsoGatFOfnA8+niTc3d+y2WxrnOB2PdK0I1ClEVrdbtIbxcCSdFXmJdE5qslVvGacThUzy%0AAR8TzDN+SXhl2a3W9E2PUtJi2A8rXg0bbh48a61QrazNvrEs0RBSuYoUa7LAf/uWZhRR+PbmFq0M%0A5+MRbw06TmydZr3dcTqfhFVi6+Z/PVBSxtzuGLsOZVwdnrxMJcmQ2oZ3Q8chL9DKgMTHCNbQ5oRt%0AHPZmh1/1Nd4YMGS8XwjTTMoFayxN17NSiiUWSix4n0jLiMoBomfxC0pnrFOoIm1JqhTImhyFVYJf%0AMBmyj5i+p201JmtiSYxLYBw9h3EipsJmvebm9oa7vqUjsTFGpt8xsx12EovJhn6l0AbKqmDChi4L%0A48x1rQzTUmLxHh+DOC+0IfYD50Gj1xtcB/M4SvlIimyS5b3bUNYdejvwsN8T58xgVsxRE1+9YrXZ%0AokzDQmRSidkkSmsIthCL51gWHsOJ9wFMCYA4BhqrCSmSfMIuhUE7dOXKKGspKUnUMAvzzaqMjRkb%0AE1YZGU5lWEKiK0qiZ0UYIY12lCBHkEYL9DTlUgc9WQZHRpNKlD1YUeQsVc2qOtO0FnEspQDFYLXQ%0ARqJSWMCkQokRnaQDSQ6HFbTsLK5otHUoXQ9SFRPgl4BCBonjOOKPB6ZlIrfiyrcm0TSw2rTQgOp6%0A3GagNAabA1PwRMA1La3d8P7VT+m4Qy0bbF7hz4bnD579o+dRH2A70W22mK6lzIpxmcnxjOstfWtx%0AJZPzwjKfOY0zasqwFBrVYFJBxcL5kPlgZ2kp9pEmN4znCT8F1qsNd/aON7bjaD0fgkQL+7xiZ3ds%0A7IZNFxkaj3OG42lgZKFTDb0LuLyQT4FxvydMC43SbIaB8+GZP/7ha07jJ0r5N7z/2R25WViWM4mJ%0Atu9x3Q2NG3jzo7/ClJ4//uf/yj/8x3+gaTrev/8RP/3pzxn6geN0gAY+PX7kn//4X/h//uXvSSaQ%0ATGBOMz5Gng4Tq7Xj57/4BT/+2Y+IKvHh8Z7DeMZmzw+fPvHD/T1d31FQTCHiMxjTEDI8n2dCUYTG%0A82bYoDrN/f6ZX//qT/zutx9YDomVNTjzRPtt5rvvHvj62x84TYXN7R1m67HjgZNf+PqH7/jw9Mim%0AcUzLxHmaiBSMhX7l2G5XdF0nnE6ENfP8fODp6ZnzecHqjNMTJTqMtmAC2oTr8FoaxJwMMcz/y9x7%0A9UySpFl6j0kXEZ9KUd1Vvd2zPSR3d7ggwAte8Rfwr/OKAMEFOJxhi+oukZmfDOHupnnxWkRWL7Fz%0A3VlIICtFfCLczc3Oe85zFKPXtLYR48pf/vI9qkZ+enhHWCIvL68Ybbm/uwPn0e/foQZHjJl1PYPR%0A/P6//0du7x8YnKOk2tmuMlCQ0I60a8mQpYgbX8se/Zr0Uao3FCs5qCsRS3Jr1KuAchk2VwFNN2F3%0AWg01bRxfI6fjkVYzw+CIppFaj4sBqkorntPgdEWrymAR/ILT0ggcKukcOG6ZGF6peUFrGKxnvL1j%0A8APbWokh9qa9r0YGa2UYpFrBOIH+pyIDJuMVVikw19CafN1GzjlGg26q8/b0da1e1o28BlpplCKR%0AWQH0GIx2GO3QWtAM1g5YO/QzZhdbLmP0ZiSNQ7s6g3rBMiUVtlQ45kpUMgQyl0SPUcJVM41mTP+8%0AVReJVG8DV91tc+25v4p3Sqke2e2fSndPt69HwKur5/+v56irQ0g1I6P8i3moXeJs/VzYxDry1W2g%0AuCBOrh+qiQFAX86hSoHuX6uVr9fY9jX589/48XchCLXapGnm+gaoKwVcLqBe09ou3wcRfC5xI90t%0A25SK7QKCVRanu01MaZqq4AyFTMgZN+2katl6cmkoY1DaQUm0AiEGYo4iAHhhXCirro6OUjPagB8c%0AbhAOUIyyeQ9hpZQkiq0zqMmSUmTJZ0rIkm33hlpkMuF63hOgNY1TGnIlL5l4kMYQrTUmVlIsDMPM%0A6BMpZt69+8g03hIDvL0ehdYeC1tK14me8G+qALedQvuIMQlNxKiIaQHKRg6gc+RhP+M1LNuK8QOV%0ASlhXORhZjx9GFruxFfleTtOItp6WMmiBaKKsTG/QlNpQyvLy/IbRjtubO87nMymmbhms7OYbjBcR%0ArPbPteqKcgo7OEothBTxdewWxkKMmWVZ2e/3DMOIMZac5aBtGzzc3rIcj+ScMHoW5V41jJU650aV%0AymCr5dBPYxxHEZVC4Pb2Fq0bWzzjBkXMI7HKYc0OHg2EXDAo3DR1x4bC24GWN2rMeG24HUa2FKlG%0AqiRbbeQo7h+NuGfEci9tQM5cvISFWpNMV1XDWUNKwjRxWmB1dP6RUhL7uCjEtYhbyTpHTo2GwXpL%0Aqo3D21EcBnpgC5nTEnHiv6VUaYdrapBoWefMbCnTikG7PU73liY8qnRYuW6k84FPX76wbiuVKhli%0A1Qjrysvnz4z3d7jBS7ueG0gh8/L0zE8//oz91uG0wzTDl8cXLI37j7/m97/9D4zDDX/84c/89dNn%0Abu9veLi/Z7gdGG9uaMrQ3IDRnsFWJitON5YDWRla2Elde11xtoLKnM+RXM5MccJZz7zumPxISYoU%0ARkZnqHmgxhtKeKVsIxSLt4XdaBm0uPt2o8FacYA4q0A5zsdC7oBZ2xT73S0fPn7k/uGBYZqotXH/%0A7sTb65FSCuOoaEo2gtoplM6sqdGWFZ9mdLNoZRiylQOF02zrmTVJlK7UEyEdYFnZwkrTgUzky8uJ%0A59cvfH554rgsNJVwuaE8jJtnPzvGcaC2BLXg9CQb/KzIWyX5AgnCurK9LZwPJ0qV+0VVjy1a2qqu%0AcUWFiXJfnZeDxKhsw1snYnfuBxYrDoN1WTkeNxSNkjLzKJGm+/0tRhv2844lJqpaKG0hroH2tOFs%0A4/7dLbY1OCe2wwm9FdRSmKeZEbjbD9JERKDZhjOVEhJaNZQppA7rL2T8HmbvWbeNcw2UOknEYmeY%0A/B4TLjW1o2xQWsYN4nYUGGJG6cY0Ddze3DIMUxeylVSqlkbYNlqDdQ1sMWEdEr11lqpNd/cYxnmP%0AG0astRSlSDGxxswaJJJmUMzTxOA9NVeWReJg3gsbyxqDs1ry+0kOfFqJCBzXDYWwekKQuKPUuA9i%0AqbYWkIjn6PdsqlAiHJ9P1EUEet8hUiUV2qWprMqvcykUVdDN4l2DWjAaVMtQKoO1uHFgU4qkNZN3%0ARC/cBe8MzoG2fZJqNcbKhrKoBiljasErmL1h8jDOE75l3p7eSHmhtI2Uz5TmeD2uPD1HtvSeb371%0AnpuHdyQ0oSi0yqS6gAvc3Dv06Mm6EbMm50Imk5oWYHpe2UIhLkduhoH7aebu/p4PvvGNh3HyWAzT%0A7YybdsQQOB8P0iznnYgsCCNrt/OUPFOhQ1Ah4VARSqlsStEsHAcDRoFVLKbxkjdKqZTZone+85wc%0AqlbSukLKjMYzKEWMQpOJzmKVolVx8641yzOtVrSx2AFCLSwFVq/ZmiW1ih0Gdrc73oaBpOGkKxE4%0AKMOxRqIx1HmmOiuuNyXT3Hn07IaRGnN3w8qQCwfZK0KpLFtEG4mh5LxB2pi942Ey7KwcerYOvq4x%0AkrbMmzvzNLxRqyKETKlZoO7bRqXx/v07fv3wDmsNx8cnnp6eyCkRU6SW2uHrE/Ms0OjD6SQu4lJ4%0AKgo+KN5/c0um8hY30nkjkYlJY/yATgVTYcaQW8NuGbdWPvhbzKxQS6EdE394XvhiN/LoWbSiGod2%0AUWLdRZGdx3qDcYYBBUljKnIQ0hIBQyfcrFDDJPvcXnveAO2EaaEsGIOUatQqcQTkIIYGJb3JVA1W%0AyWUkucsiYjxInFlB1cKosYND+9YFfhmsaUAl3V8fTIYRQ2mKsgWMHdjtdiI4aXEOpBI5rycOpzem%0AWjDnE2wRE6Vce2iwpkhsARU3dt5hp4k2aDbTMM0yekPIjRTBuwmlLOd1w6sRZljyiZ/zJ57zCwf/%0AiC5vuE0zKNOvqUyNlaIVehqoKXPeFIOXCHc7behYuPOgfEHXiN0KtgaUkarm1BJp2UipkJXH3IJp%0AjRYi+bxQ0gaDRxe5b5dto62OAU9az+S6kfwkrYY6E23B/3rHrz7syaeFx+//SliOTDpB2HDnxFw8%0ARnuS80Q1U2rE6BfQ4pQjKVL9nmQ+c3P/jl/97t/zm29/TU0O1274/PzE//1//guP508ccuAtP3L3%0A7cj84DlsGj17Hn79jg/f/Ts+fPs7cimctsofv/8TMQeOx5W//unIw/vIfDNwPgW0hXFyxFBoOlGt%0AYnT/Dl8/El5uef3xiX/+33/gz/984v3sef+t4fTpmb++/cRPX154WTaycejdHoyjtkoIcFwqziX0%0Ae3nmuXGk5YB4MyQmVFLj9HpmOQZiEiyE944yNlpV5BoJZUU3y+Rgmmas1ZxObxLbaZpxlAh2RZql%0AirKkBkFVhvc7fvWP3/L+39/z848/8OOPP7AuJ+Y4E5bC2+lISAG/G/H3hmma0S5RVCDkREhF3HpS%0Aik5WgbWt0DLOOOFvdgYPRWbnpShK64d19PUMWbpw1FSjqkor3XCg5P5+igNfDmdSUywNmPcMRZrQ%0AWi60VuTgj8YZaQPU2ggzzGua01SjaKYRG2xvZ1peIZ4ZdOV2nhjcLaO6QWVLiYIvwRSUrZgG5jLw%0ArgqKAPZ1gcE4dJMIe6qNohOhbMQSqE3YutZ6nLV47THKQVZsYSNvmbplyMIkUxV01agmSQarJYKu%0AlQJrJMZWCqpZvBJDRYxJortKGrOxWowQukFNrHnlGF4518qaR7yymKYlWaAFB2JURpkIWlrIFA1n%0AB2k8Vj0Z1Ify2lwcTmI0UFr3/S9XeYouxKA6Drt8bWGWhb0vq79IkuTarg6hazzt6h+TRdsg63ZT%0Ajaq7kaTrEcJb4upgHnBUFKUAxtDw5GZJCoof/00t5u9CEFLAYCxFSWzgYpW61BCrWlGdVXH5s18C%0AiZ2T6vCasqiRRpq4rBKAVW2NlBsxiDKZU+bhww372zu01jLRKwqUoRThB61hpVEZ/IgZDNp+VfTk%0AYSyuH+dlM61Vo5RE6tXwfnDsppnd7Qhj4Pn1me31TNo2/E7Rqqf0enbvXQcpG2rrQLJcIVZ01phi%0A0NVSohDxY6y8vBw5Hk7c3n7ku2//gfWcCeGPvfY4S021rmije312BZtkgVArcX0l2kIrC6pGdA2Q%0AQJfI3XyL14pTCKBF1Y0hyGTXefw0Y5eVVAprzvimUMZRMaAaIcvkeRgmQNo0vBt5fTlgneP25p4c%0ACi1Dy5C2jHcDympCXCiqoJw0xlHBDY5t29hyZOxMiVKrcA2WldvbO4ZhRGsrUbQQablwM8+o1ohh%0Aw5gHXG8k0lYmaKWV7ixqPdJm8M6QU6TExDwMTLNDmUKpgS2eCGW4Lj61Ns5bZHAO70dSiNQC3noy%0AiZIy025knDR5C+RUrlExqWM3co03aFnqRq3RaAW1ZFrOlBxF91YN58TZ1GrBaYlpXGJnSrmvrqza%0A43ul0tDk0li3hHcDKMuyBFIuDMOOVBQpN9xgSSVjq6IpC1pceWhLKZU1FhG7vMdqJ8JbqYR+IGyq%0AspWV73/4ntoKu5sdXhWahTVI281OK+7u7vDeM/iRWmE9LXz/xz9BbqQ10rqg+fjyysPjC+8//Jrv%0A3v+Ow2PgeXlhTve49YbcPKEYttbwQ2beDczTzORmafqJG/nwiGXEGpgGBdqwxIXT+cQSPFV/YDd7%0AjNvh/T2pZrTLkhE3G94+otsbNc2UqPAOduOIN5otBFSVRoOUI8qBH4Y+nRUWzbIFxtRoZsSMN1Tn%0A2LbIMO15r724smwj5FfWEDDGMdpblrwSljPe3GAYcHYiVWlINKMlrpGkEm7WlHJkWZ54ell5fHpk%0ACStrWDmc3ng7vPK2nMBqtDZULW6Y4/lEThrVBceSIpiBnCuH84nXx1cO+5ndTqzVZY2oCJRC3sT1%0AoXtlRuuTH2M8gx/ANtSdxGaMkTifarCsK+t5xaAwVmGdZtkyn7984fPPnxndwMPdPQ/v3rG/3TEY%0Ax9LONH3GjoncHUe0AGljGB16y+gts66v5MNKup2ZpgmnoNmEGuUwonVidB6rJ7a0SdSlBtxgePjV%0Ae7759iOn5cSnz59Y1wNGDczTDfN+j08Kqzyjn2nFgorcPOQOda6cTpeY146b3R6lDOsqUahaC7nU%0AbpnWEgtb1qtzx96OZG9gXeXavbkRVlDKLMuZ87IRQ6R2cKTSGj9MzPNMbYr6eqBWcM6TU0LRsD2W%0Aiu75+m5Nbk0EIGsUKQVKyShE3PZOALTbckL7mcnfEMaCKg1dFPEcIBXGolHVsm6RmjI5BhnEaEPs%0A8G2tBqwpxC0wTYoYz4SYGacJbz26FGyr0mpSi4hTRWH9iJ8mhtHgJ4UfRNg6nU9YpXn/cM96Ogtk%0A3RvubiaIG59/OlLKyjgq0IGqAuu2cXx7o7nC7Yc77j9+w/PzI2ts7HYGckLlhDOKpiolJ4lnl0jZ%0AKqtSqBxxuqJsJaaVHBLWN6Y84I9P1HVhaw+kpqnJc7PbkVrhtJzJpeDLSMoZnxOuZkIKMrGvlXCU%0Ag8oaN3IpEg8uivX5ia1msgYzTRhdIS4UFAVhG906zawgrifOX54YWuPX7z+wtwOnvPJzyTyfMyol%0ARu/YjSO6VOL5LFHkBs0ozjFxjIFkDeFmZGmV6j1+71GDRAJ9UmRleFXwFCM4zf7mhmw0x5xQKdFC%0AYjCORCavQUQIpyhao6wc9k9r4rBEnM0YIOcINeJrw+bA6fkL4XQiLQGDIiwbcQ14bRjs0CfIGaU0%0AKTupky6F3373G4bqmUbP019+4vPnn7Hasi0ra9iEKzLN3N4+oJThcDrL/q81yIGsK//5H3/NWhJf%0AtiPh7chNXYhrw1X45vmVOUT2fiA3zbQ13DnzTs8Mg2Y9vuFOhcdcOVrFjKaWhiqJASXOJdMopqGc%0ARzWDqprRGIl5NdCDkfiJBW0d0RqJmesqbqJWRTAGlFVkVbCT7Y7g7gBXWkCq10wHDMbgVBfm6I1w%0AnftRWwElrh0/GsEChEzVUnxSUeL6RaGbwuTGYIQJlpaAuR2Z51EOrRpUk/e6qUKKK6UpJqUl8lw9%0AoUpRgNsKOmZsAzdIA+GiG6e8kQDlHEpfhq7w9PLC8+cz8/Qet9+j1MCj+olX/4a92VAusJZXTBmY%0ABsOv3n2AENGlEA+BHCrWeSIGXRotNXwC5WHQitkodtVxmwytKoqGWBqjViTXmPTArR7YV03VA8nv%0ASWbk9uYdtzfvsdNAHRzGjmjj2enG0JtP7WioVsFuYp7vseaW8PzIz9//GWc1/+M//U/k9YCrlfK4%0AYorH7Ry5IW2a739kuh0RIGLiu99btP0N25vh4/1HbNX8+V8/kxbL+VB5+mOAccfvf/eOMH/Lh3+c%0AUdPGUv7IMa7Md+9YY+Xl9Yw1lsHdoLLn9fMz2lk+3N5T0kreMre7iduHmVQ3Pn05Me0VH/Yzadnz%0A85PhsRzZnk6EnzU8g62NYSvE8wuff/zE49tKdJY67M+w3EcAACAASURBVNBxIFRHCI6wOuomxQKp%0AtT6IMKBb59pJHFdVuY/OpyOlAtUwDoMICtVi7YBxjtYMw2C42Y0iHp7PtAr7/Q21amkrS1mG8hrs%0ANPPuVx/5/T/9D/zu97/m5e1ntv/jlX99eeb59YXy6FlOQRAFFnZtx/E1kOszfufRTveBd5QodrMM%0AZqApSCqI6UApDA7dTD+kN0oVXdY0QU8YdWEIIg4jLgYP2UfrjghRaJ7OG1utTPOMv71hnGZayKyH%0AM+saSFsQPdhaSmkoo9DeSkmE1VSrUEZTNGwt09aISZkJy24c2Ps77oYHZn1LC5qaay8JATMAVVHS%0Axb2jIUvFvVeW/bCTdaEkUg2EtrHkM4mMNuKeGrQUBmljMcpSUoEMKisBUWPE4NHq1VlkaFIfXxtG%0ASwIHGi1ktO8oGO0oORNTkijaaKBpYcrpRGmRraysdcE2MFoa2XRWmGYw1aCT6oDqRGsJVKaR0QzC%0AEdP6WpphjAFjUMZ2zUFaByUa111DSpiapmmU0SJv9mvg4i9C614KdImCVUoXgCSF8rUEqLWud7TW%0AS14b5SJcdeGodpeZKk1+IoJXLpVS5FUrllQ1AUMw/t/UYv4uBCHgapGSKMwlsvS1/eiXYhBwbXS6%0AtDyBWOhzLVxNUQq07YJQEi5NTkkO2inTaJ3/M6CNIsUOqS7CJNLG4p1DKU0uYge+soSqNJYpfamF%0A+9rSZK1jGifevXvH7cOOpBcOxyOgcNrSstjytFZY74CvC0SplZakrjiX0qHWGuMMtXMmTscj5/OZ%0A5+dnfvrxBwYr3Ih3797x+vLGcloxvSXGW4NzckNJQ5uwR0LMzLVhnMM6h0kZlJKWmZT6QeJycV4M%0Ab5fXkJvFNsmalpx7nIuegRU+kO3120Zrav0aOZMbTaGtKK6t2yUvU+drlfylQq//Bx2+3O2kF3r6%0A1Zan5GPnC9ejW+4kYvAVpPq1KUviabV1llOV6+Ry7Sng/v6BDx8+kmIElDgHO1C7lYJ3Dqs1scQO%0Ahq6U1r+mi9qrlLAOQOBoqOvGR2DU/Rrqi0c3QvZ/eiHtc339WttVZb4q01yAZu36njUEIhu2jWoz%0AgzdiLfUWbYTPNI6ePMkhM6aEpsfujEEpQ8kS+dGq0ZQixcC2LpSYGbzr0US5TouR70euCm0a1nns%0A7BjbjAsr0zRxczNjre8NZZYtSgX9p58/UbPECN1uhxkUMWycz0fGaeL+4Y6iikzHjSLVwPa0sIYA%0AWnN7ey9V6vOOWhRbLMQt4tOrKOdOsrqX2F1OmW3ZUJz57puBjx/fkWMhrRGnGnEr7HYjw+SJZeN8%0AXmhW0ZpD2REdKzlCrRIpatpQW2LbgtRvO0ermfP5lU+fNSGeMd4LnJYdFKgt4ZEWMucE0Nmauj5c%0ABJPXYfYpQyvSqodmnnZktfWq0cDz6yvf//mvPD4/kWrsOW9xlviht8lpgc2FLRKWQM6B1jJWN9ww%0AkKvYuHOOhLQR4sw4ipvBeUeJlRQil8lFroWcK1pbJmcZZo8fnTwInWYahXdCayznhePbgfW8CgA3%0ASitN6qUANRWcdfhhwA8Dgx9QWq5BaqYUSEkcga/uDR8cWwikFHt7mWILkbfDgRAj1jp2ux3jNKF1%0AwyiJpF2mNeKes9zc3vLb3/4D827iD3/4I9//5QcUBu8mrB5oVeP0yOT3gKW2jXkvrkijfS8QCFy8%0A2yFmYoh8+vyZHBPTuJMWt2FgTB0uvgVCXokmM9rK5D3D4LjZ71FKs5xPtFOTOE9KItoMnsF5pnnE%0ADwNTKcz7mbBuwlwrBVMtDYlJKSdrorG2R9Mb5/P5yoKz1mHd5bkp622zBgisSWDVk/Ud6ttYwpG4%0AbMKKMrLB/RqCl2mpbIgEOJ1LI+XYQe6NEKWBKOUkm6POkVu2BZsU4yxDEWsMg3Ps55HWyhWaPThH%0AqwK4DzHy9nbgdDrRartGlodxZL+/xbuBuAlvsNWKNZ55HCkl05gYxhvUcZNr1xmm2dOsox4067qS%0AW2XUGqMMg9fsB8POWOwwkjCcQqXFhI+vtFTYwkrZAjEEXl+eBULuRzCaIU6YLbCGjdO6Cr/IGlKt%0AhBCE6zWONKXJ20aKgWzFFU3K4B29ToWUMucYiU0RTkeWpxdGpdj5ATv3yHBIqLBBztQo9cG6Ncq6%0AUWOQyWq/74y6ADilYS6Wbt83EhFcSwVjSHETvkxVhNNZYJtFDvaWxvl4ZCsNp7RcL/1rVEbW2cFZ%0A5mFgOy+EFEnbRgxSa66bkmFgCKi+BgzGopQIJhSBerciruNcApqGtnKQCCngrOzzbG+VM4Nj6A2I%0A2hqq6pFVZ6jaiZitG6N1DMbRnMVbR7YG3wZaqWwpcjgeeFcy8jSXVsVmNVk1TCuUPq29mWf28y3W%0AO2IREL3xXgDHKIHhK0XKvW7ayMadvo9RTQSdes0eiAAkuIJf7r/429jXlRHZ/0yp67PfVDnkKKTp%0AtVFAabTuIn6PQJQiDDiNVIle4qwCWe3RdkXfz0h7Yeuxg6+fVcNqw+AHhnFiBHzNOJWp9AOzTkxm%0A5m43YVNEzV4m76pCVT12WokZatYc3l6o6cTT04nH8kbNmpv9B9bzRksJh8GbQab+CBvv3ccdO+co%0A54Wf/vgnjIb7eWRSmrFVnBuYnOFh3HHjPDvjmIxmcLJO4hxVaZYQ2WLEGndtLPvwqw+Mu4GQI9Pd%0ADePDDXo/wM0IN4NM4n2lzV5cMcMoVoBhBrOnVc35+cTnHx85Ph04371H1cbp7UTxYHE8/vTE1jLD%0AreX1X3/gu9//ht3NtyiTMM7w7W/fsf+P39HSPT//X5/5w5//hVHfc7N/4O5u5tPbDzx9eeN//d/+%0AF775xxu+HL7n8NuCGc44azkcnnh7e6Qiz75ptjy8vyG3ynzjCNGzu524vd+zux15ORw4nwvWCSj7%0Azz/+gXD03HiPCRJLc7vGVjOPxwNu3GOnERszsSmJPqqK0hWlMqplFAXVNK3JmcRojfIeYzrf0Llr%0Au2WrcD6vLMczMYNzE+M0Y+1Eq5qSGzUn4hbRuuKNZ95PzLsbliXQygth2VirNMs601gOgbfnI5+s%0A5vH5E6+fjxANVk2c1sh5WVnWJKKrkOaoTRNDlUi01dSkyKH1M41GFWE5gr62zv5NnId23Z1L5Kin%0AXy5GkEtUiP+qelxBywlTDF4rNJXtfObxyyd+/OEH1i2hAG8sk3F4pRmcZRgtpTp8s9hmMV6MBrUW%0AjFLSJNjPHKXXmmurMc6jY+ASRVZKgzFy7m0CxNYazKjY3eyw3tJ6e22h9NTFRdiQ7UHpw5CWG6YZ%0AaoZcekutEoC/MHrF6VJLP7dUaRLTqv7i9fqOWNFh8Q6jG5WGtX0QVuhDcuGlDc4zGc/tvGeyI6Y5%0AdIdTqx69ai3Rquzfa+vXVc20rEVUubB55AQs161xaO+58IEvbWS6F3RoI8Kfq9dLoaM7vhZQXX+/%0Au4p0j6ddGFS/LAuqRUwol1cz/aqqyDOi/4Prv7kgTOAXbWS1P0f/jR9/N4IQXB5oXx8zl/auX/4e%0AfP1GtZ6buxz6a5MGpEalqkLOCtWkQSplAWyWWnHe48cB77y8PpdWp3RtYNFGXWHRKHWt2b4IELVe%0AIH7m2nr2S0CwLHCe/f6GYj1G/0itcqGHVBiNZrfbMc2zwHo7nb61Si6VFCvLsrJtgVbBGuHuxFTw%0AfuTu7oGnxzf+8pcfiKs4bHKu3UGUpZnMWpy78I1qrxeWGs0YO5RRKYz5CiOsHeQ5jmIty7lgLYQQ%0ACCHIBN5ZjLVXYaVRsVZynPL5Z0LcMIOwmZSG2gq5RGY3MAwyGchFeEe1JJQ3WCvgzkud+QXiXWqV%0Alp4QO1eK/mfSbHYBpH4VBkUMGseRaRw7dZ3r39F9ap5L/ptrSRhCiSsjScG7dw98c/zI50+fekSi%0AA8WrNKy1DnNtSvW2uNodPf1avmpCl1VfHgRaKUoXAEspcrNel4iv1zlc1OALF0qmyxeOFV+151/8%0AO/l4l1p5uYfg8jCKMXI+nVFVRDA/eMZxwBhDjEFqxZ3HOyfQPkQQUFVdK+dbE6DvMEhNd0gBUPhh%0AkNrwEkUorAJ4d8ZSiwiutYmyLSKF5nQ6UUvDm4HBex4e7lnTwtvbkZ8/febu/k4caqlQS5BWuCaA%0A4NOykHPh8Hrm8HZinHcoVIfnNqba8G7ADoBurGHltJzIpXI6bex3kQ/3b9zfvMcq1ysnK8Z5bm7v%0AuL27JaeF82mj6oGSHVZNRFXIRdFyZl03ti3gBkeKsVf6FkoqxGMi1kiIK26S2JGZLC01zssRDDIl%0AKBXrRnY7aWlqrbDlDacV1YhjrORECuIaaVK9QGuKcRq5a3fc3d2zxciWNlCFkKqIS4L7opTGugVK%0AWih5pbXCbjewv91TUazbRoqx8yDi9TqyVouAE/MlqkytwrRIUSqFjZapmXGGpsAaz24Sx45CMboB%0Arx0vvPKWXq/ru/Da2leBtFZh7mwS4ZznuceZ6C2GkcPhiHPSVpdzZhg9ikZORWJZ28I4jszzRO3R%0AUtNjXCEGthQoLaKCgKOVhnk/c//ugeN5oTZwZsTqgZIU1G7BrpotFF5fXwhhxrvxKtbVUsm5sm2B%0A5bxQS5EIqPfs5h1GG6ZRvh85ZhSKt3oilUStWdYnZ0RcDtKA4ZyBKtZp54W9FrNYsVMRIUxpATRe%0A1sSL4H55ntLz6KUIQ+h0OvVhiuGyQb04baGR4sJxE4fkMFtKzhJ3XlbiuqJqvW4WmxKLsnMeBnEJ%0ADOOIMb4zhwqp19vrKo1QIQii11gtxQpVvm8plx41kh2yUtJmN+z2lFzZjhKdolWW88LaVtbTIpXQ%0Ag2c3Tfz6V9/y8cMHTscj63pGK32F/pcG59OJd/sdt/MeO5wwqaKtRFfspDBuYjidaTnjlGIA5qaZ%0AlWUyBm8MRnuU8tQ+JKopsoVN4poNcYAWeQYObgQlwpg0Uoa+5mu2lCWGNw6M04Rzg8CgkesGY0ml%0AElcRvI2zArGs4hSrRYZfCYghElyUaHQp+Ao1FWwRnoRTYsG3Sqa7TiusV1Rj0dNItAqzbZxSIodI%0AqRDDRswJMzjypW5cKUpM8pyqFeuE5ZbOZ1KKTPOOeZ7lGhgcTUv0zhiDN441Z2qSlivT5E3JIQnb%0AoBnmaeJmHNEF8hQlBqEUJSRKlv3RueprJPP+/obdNLCfZ+r9PfRn6baswjq6wOOtpSnFsBO3FE2h%0ASmQYR7QzGCUlHs45nPYipjtHt5vLZl8WLGHxWYNtjlEN7Hc7wpp7pMBKrXStoAyKvr6ZznzSsi9T%0ATZ5FukpMS/6mFHNoqlRIt9YPzjIs+8Um+coNubiBrn+kL5EGRWuZWlVPKaheX9L64aZRkRdJpfa4%0AhKIp6SVStZFr/7MunvdZ1VW0lTVGiVMeERiGcWAcBnwFbwOuebSa8NqAK8SoSaWSlaIYQ66NEANr%0A3IiqgB9IMfP4+ErLhsHeEGKhxI3n15/INXM8J0LcuP3QmJw42eKSpRDFGYZ5h6+VSWkmP/Nu3ONi%0AYqQyD55b67h3A3vjmJRldo6dNSgr91xuvRWpmutQsNZMSfI9tsZAq+QQUIPCtQGUEpaWdujsaFt/%0Aj5WixEjWZ8Jh4en7nzm8rfz818+8/PUTRiU+/uqe//zNB1ADP3/+E8yO//D73/GvP/0/vKz/ws3N%0AE9M08eHuPbfvH8DMhB8O/OUv/y9/+eEP+HrHx4dvOb2+8vzlCx+nW279zKwmZj3z3a9+Q9md+fzz%0Az7y8PQtztRbmeernmMDxeOLz5yP/8Z9+w3/6T/8d5/XEGk589+17fv/77zieD/yX//LPrEujZcea%0AA2yRlMUhdo4VdTix15qbj/eYd3d8fjtzCJVYogxuthWnKrubHeNuQLmE69GmWjW6SexJeJwiUIYt%0Asi4bpTRGNzHv9lgzkZMiRXHjG28opXI6HqW8ww4S0UqVsBVOp41cEkpl1nPi7bDy6acnzucTLy+f%0AeHw8UJLG+z3KDaw6o5BoNCg5M64N2yx+HKhVyRlri1IUoRquuR570tIIXP72jKou91CToT+qY4jr%0ApdmYjgb9OizW3SninCOUytPzM+vjF354fOT77//M8/MrTSv8MJFDZE2F0RgGZ/GDiEJ+cJjRYpyh%0AGEXUjcEoapOomcuFzXjCGEhjpgmlWURhLWLtxbXSkE1kreKEd/OA8UYax0ojt0pRsnaJkCTR3JYL%0AVSUKFVMFSVBzprQsS6Kx4hKympoaGXG20EV76EP/JkyfViWpYJRmdJICKqXgtMFpTW5ZhJEs65K3%0AktS52e+Y7YRpHtWcCFx9YNTI1JZpTThQKbe+Z+6tXVXO5PkyTET2X21LXdPvgpXk9a4MYqMMtn2F%0AQ1+YsDKk64ypbjKR975fA79YW+XUxvUZJOaYr6c+EfL72U41Kf0pjaYuRhp5XpTWyFVKTf6tH393%0AgtAvf335eZmGXG6wS917Skl4C1rLIbZUvPn6JbXuOqmITNd6G8Lt/T37/c21br50a39KIgbIGyTT%0AEuecvFatf/NgLlUiEfM8y+dX6lUwaFWqjZflzLbNzA8jznoUskFNMbPf73n38BHnLC8vz4RweaOk%0Azj7GKKDoNWKMo3mN8yMKB1Wzn2+52d/y+OWZH374mWEYJdN8XmjIjeCdw5iL6mhwzmKtXKyXhqxS%0AREQSKr80dWmtmecZoFfSDxLZ2jbGcZTNvBLVsl5je5ZSBZAsh7DENIx4767fr5wzSmuc91J3nARg%0AnYu4tYZB4lgXZ8/FFVarHPzWdWW/32Gt7U4esZqKnVxdb7aLuDN158u6ymb9IjD+sg3s2srRBb0Y%0AA8YIhLXWyn635/b2li+fv5D7YUziIF9b1i6fK0quseu1rNS1jl6MRe0aHxEHT2eZ1CJ8ltafDNCB%0Ar19J/xfHT84Vpzq9/78SkC7NYpcfuoOsBWYth7eYI8fDkR9//JG4rGzHBa+dTO5rIYZAKCJyGaPl%0AMLZtAnxXcm2uyyqRAi/2w9JV59vbW7Q3HE8H8vGNLW2UtWEGEQVTLjw/vUj+tsdBjTFsS2BbAqMb%0A2U2z/N0UWJeFSuXl9YVtjeTaGMYJpTMg/B6jHKk2TqeVZYkY+9YdGRJtO64nvMuYrRHzxhZXQgqk%0AVDjbjfVcuL/9mdnvuNnd4oyjaHFaTbuR2/s7Dq+ZY580rWshZy1is8yqyUXgv6nkr4B51fp7m9FB%0Ak/KArcIHqbWwngOfvzyyxpVUIijFbnfHhw+a29tB+BEqY4aG1zJtqCrLddcF0lKrWKR3N9w/vMO6%0Agft379jiRmmZLZ55fPzMsh6oNVLrRgiRdY2EdcWYxm6emac95w1yDn2tkAfSV4FGxISckkCX21dH%0AZ61yf67rBrxxWgxBLez3e1RRhE1A97q/ruvWYa00xlpGNMrTgc7CB1uXjRQS1SmaU1g3sNvJJb8E%0A4Q1opXHWXV8b+ro1zYzDwDBKm6M8B6BUqTU21jCOI6WJK/O8Lry8vaKdtDzOe2kq8W5E41iOkXWJ%0AImRkWNcD6/ZFpphG1jFr5Gdrqt8nWlrP6KBpJzXs3g3s5hlrZNDw8+kzr+HAvN9hnRGmQG4SO6Zi%0AnAGctGY6gSNv2yqMD6VQugnTSSkoMuW+OCAvPy/PpJyTgF5j7Ovr1/WjVnGspgghV7aYsUrTisA1%0A8xZpNeG8pcZMyeLuq9WAUjgvh25lTHfGVXKOpAvA3ml8v25Sb5FUWmG0Yt5NGC+DikurZ8nC5rDO%0AMI4zpmlMekU1gYaaqglrIAQRnVQDax0PDw/Mu5l1WXBuwHpxB28hEKIcTLaUmYcZ62fs0Cg0cgas%0AYZzvGMcbVKmoUtAp45K0RYl4aVHOY8aJwViGtoKx+Glkmie5Ho3hfF7QVvYGylhCTCLmdyBp0zI8%0A0ArmeeT9ewGlW+eZwkIxhqo1S0qcg4B2L1EDb8XqX63B1IpOGWPleZVyZmc9Fkuq4I3hZpCa95YT%0AyQ1SxuAs1WgigPesrWKaQpfGViu2O/9ylPXMaakhb3wt2tBaru15mllCxLjGzc0NN7d3Ino4Q9WK%0AuCXIEuevRQ4YxjoRG0oRgRnNNI58uLvjdpyxKGyByY+M1lJDIm6BXCqHenFOVobBsZ927KZRYhNN%0ABhHjr7/BWIf1A847QkyEJMUDpTa09ai4MlqJQOeW5B6McMOOVix3d+/45ttvJYqBOMCvXv6+2bbO%0A4YaB5ZxJuWK8MJVQmqbkQFmbxK7kblNcq4mVoprO5VDqKtqgVD+QtuvPa9tMX8xSa3Lq/MW+QCkl%0AIlvfL5impKJZXdwGqgtBX90JtTVy0xJxUFo4k5hehNEIuS+eFzWor7HKGhEtr84GOJ/PvL688fb6%0Axlgq2/HAkBdaXWGorHllDZGA1LfXrAlr5LCdOIYz2Wu8EeRAKYVWKm5W+PuZ7VypbSWmA6lEYg60%0AnFFZHIMWiNvKy9OZoA23fmBCM7ZGeH4lLxstC88kO8emLUpZkjaw3zO+v6eWTKora8qc1o2lR7jV%0ANa4hg0asRteEyhuuTexni42akAMmePRSSfqMmXfgRp6OZ3766QsvX17Ixw1dDPd3H9EpMlh53w9v%0AgQ8PD3z45h9YWiIz4Pfv+eHHP3L4lx/47b/7DXf/87coPxAPbzx+fuL19Iz1cPzyzHpYOJ5O5LDx%0AsPstn//yifP2TLWBlYWfHn/gT3/6nloy1iicNdQa+nM8ELfIck6cjgfeXp9IJTHNnt0w8Pr2xuPj%0AF/KWCGshL5WtZLZDIh4LTsPu3vD+43u++90/oIeJn1+ObN5QDhuEwhojqmW8Vry72bG7nVnN2vfL%0AhZIFoUDrKIXuBFVNYkq69YNvbjJ8qZr9uOP+/h3j2Di8PPK8HHrbtEcrT1gjNVdylHPcvNuhlefw%0AfOJPf/gBbQqvb4+8vD4SU2B0M/f7e0F5UGlOeEXLEqgJpjrhBoFd51RIqdJSReu+52sWozRf1Vr+%0AxvEvZ44qro7LetDqL/brPUnQz2pGS8lJqYXXtzc+PT3yvJx4Op15fTvRcoNBU3IUp2up6GpoNZGL%0AJkaFdhrjDdqJ4NIGRxtksKRKZlWJxVi2aU+cE02LiNxPHLKfab0+voiIlFPGFmGblctqolov5nFY%0AXcGKAaAmaQmvTUQcaYfWMsy9LB7KonEy5FCIWFZ7KkZf9laG1nqZUEoyADMyKDNeS8uuMVjtxIXW%0AAqXWHqWT9Mw8zUxmQFeLblJnr7mI8xXJsVVAjCStisHkMrDPpVxLgirdtJEKhSoiYB+8tZKpBYpW%0AFDS5Xswql6Igcz0rXswFF4H9so7/rSNUll7nPM7bqyu1aMh8ZXjqX4hXl8HURVwyRobypl6E/P/2%0Aj78rQQj+9hty+fUvo2KXQ8rVrdEfmiVnVGs4K5XBuk9L1IWlYBWlCLB3GkdptbkczJVwVy4fT0SJ%0A8oupqzR6XA7/YiBp+NEzTdO1ieZivdedpP769oYbHbv7bxmHmcFNxLiRKXg7cntzT8mJ02HhvJyv%0A0QJFt85VjdaOYZjZ724Zdw6F5tOnR+RSMQzDRM2VbY2cl4WcEtM449zwC0Gl9ZajQezGBmKUz/nS%0A1Cafu5YoVINpHsXyl0WUuAhCwr8Qi6cQ9kvnIPleFS/iWU6JS7V5o1fXx4imR876xdpaI6bEHnGh%0A6O6+Aq4Xr4gstddJgh/8VbxLqcdGuprunafUwrZt4sCaRkCatHIuv3DKmF413VvorJVDTG+2y0kc%0AZeM8MQxOzHlF5mxaI86mJgwW6Hyf3u4mq4yYDGUx7Mp2/5r1ZbLXumhwgbNeraUSCytZBCPdHT6q%0Afy/qxaWoxBB4Ie7/0id0jXLV2r/ePo3vMPbj8Y3T4QjnSlTitlAKzqczKcT+sau4XGLqTX2y+DWk%0ACto6aR3JWdT+3X6HnwT4tuVA6FWiuik58LYupFrDNI8MdiTuE6/Prxxe3ohpY/Qe1e3D1sg9Km6f%0AzDzfcP/uPa1p1i1QGwxOQ3OE7jyyemAeduxu9ozDjC13jOMMZJZwIpUgosMmVabe7TifTnz69In2%0AHvbzTsRXXcV5sJ9ZlldxOkSp0l63zHmJjN4yDBpnB3IRAc4Ptn+tsk5dvpZpmtjt9nKAj4ptjSyn%0AlWVbKGQRDIvF2gO1OOZJM08TxlhpD3OOnDymFWpZKcVSq7QF1aaYxpmH+3doY0g19VggvB2e+fT5%0AR5blQIwnDocncWptG6VEYsisa6QUiWcJkFB4RdIQKNdgjIFSCiZ1cHkH4YkrTwT6w+EoTkAjh/W4%0ARhFpdb/XtJUD4lf/rTRYKIPvjVGXRsKSC9lU1GgYhgHnHLtdz9DTNyDdrryFTdYMrdjN81W0Lv3e%0AMt5TcsUYzTzOzPuRqgshC6w/xMC6rXIPGIXRtjskDefzxrKd2JZACo1WA9qIyy6rwjTNzOPMNM2o%0AHsFIUWKaKSa2KOBnayR6bIxl8CPTNPF+fM/UZkY/Yo2h9Pdl3VZSTr1NUTaRaKENpCKNZ4P10goz%0AdaH3LL9/aeO8tDVehic5p+uEqnZGwdd2TCXrY0rk2kSc8wPGKGIIlJyZ55H9tCOsgePhJKyjPgBA%0AyyZJHB+yzp/OJ5quKKOY/MA4TyL+UyGGHiVWTPsRP1pKjRJJ6W0fp9OKcXB7J863++mmOw0dLRU5%0AYK2RuERqkdbJmDNvhwMvr6/EnHCjiAFb2DidF6qC8xKwakVZjxsb63Lm9HogNyRSMo6M1qG1pVZI%0ApUlEqyqcVjilMEUzWot2BmcVwzQwjAPTtBPn8eChwbzf0VC4GJHzjMC3m1I03bCtMU0T0yjXw36f%0A0IOjGkNWCh02qjJsfWNtlcYaIy15xkCM1G0TRgTCYRitwTdN0JbBWu6GidE74X+5SMqFaTdhvReG%0AkFLoEDgXRawaqxRZa5TOVCPgV0OjKENVfVqsFd4adsOIQqGVwQ8j07zDOSc10jnTesFEi4m4buJM%0AMwaNIqckMFKVsE3TrMSoWpOB5+A87/a33EwzrtA2uwAAIABJREFUeds4H46ct0BI8pTMqbCdF44N%0ASgiUFMlhE4eyFnaW9yIyL+vGsq5SINIag9J4LfHAP/3xTxzSSoyJctg4plc0I3fjLI0srVzFO22N%0ACES1EWIk5YXzeiKmzv4zDmecRPGsoSlFbgV1aaetdCsA3WWnflHTLPuS6963dUdPH2r2XUv//685%0AhHbZA6jeeKP+P+betMmuLL3Oe/Z4hjtkJlBAdVVPVDdJWbSsCNqKsBX+9f5CWwOlYEiWaNEcuruq%0AGijkdKcz7NEf3n0vQIXFz7wdCKCikcjMm+fss/d613pWGwBaOXxcBaH20QInaB9bShHHj+slVpBL%0AcxVG4ZahbjuS6yBct/a8qxv7emC5XC68vLxwOBzwMdEdX+nTgtYBOyjmMnGZFyYcqpPJvqUKdDsm%0AklKwBpSxfPX2AYrmbntHLZZXfRG2ZzmBzri+kOLK5RRwppMWQ+c4xMjx9IL2Pe/HHVtjcSFgU6HL%0AMFDoS8ZR0EQ0hozi0hsyhTUVphg4TyJeaetkK5drqwLPaGfFBRQtzkTM1DMMmjUFbEo4CllratIU%0AV7kcznz6/iOfPjzRVcvbYc/91xvW05Ht0HEJR/7mr3/Px8sZfedJTvP7H46sfceaPdOqmEJlCpF5%0APhPOC2u8oF0VHMXpxNMPH1lD4t3Xb/nq4Ss+fvcj+ceFYef4LY/816ff8vJpwlkYB8XYe2FHrpHL%0AtFJyZewrr8+v/MWfL2in+ON/+i0lJv7df/h/mebEL36xp//DB+aTJ05nfiyPxGVCO/B7S/92oHvo%0AOc4LL8sLq8qoXjHYjpQgXBZiyXSq0mtD1K5FiiVynUvEO0sdCroaOjvwZm/pzIacYDPuefPwnv3u%0Age3uDT/5+qf8/Oe/5G//5j/yZ3/2f+C0Y42RsETWaSWGhFEWVTVWW3bjPbrC6+OZ82Ei5YnT6ZVp%0APlEI3O0q+28srhsZN4miRcCfpolAJOWCcQ7nHTFVSlZy8AcZeijZP6kWLrjdsVdRqJ3DZL3Ut3u5%0AlMq13lzSGsLIccZilSaFC8fjgcPrC5e4UlWlGx2x0mLXEhO11uK0xpsWOlPNzZIKmgIYVCd7MWMU%0AWmxMiBuXW2FTjIk1REJMxFjFgZpkaC2DnswSMlNY6Rvao2iNth5nHGDAQEwrpa4oDFqJ4whtRSwv%0AmaoKRRUKhqotWlupia/iSlRoiYS6HmcdJVfZX4QIJaCtxXknTmersdqh8ZAiJQd5r9sAqbNW3L1K%0AXEGqCShKcWuq1to2QL4hahGDqDJQkgFsuTm8Cs3gUD7/fyIctQheYyReBc0v9QoxnyQRm1pL+XUt%0A/VID+XuvSmuLdRTdBCEDWbXnRq3CoS1FhMIqp8KMDLZpz4TP7qP//usfnSB0fV3flC9z0p8Fgr9v%0AwZJq7mu2z6BqbYcbgULVJiopJZvNGCNrCCgtddHWeZyrzWWUpfZefbb86eZqucbGKhVjrThajGGe%0ApfI953yLuCmkQvhyvpBTpfcjXTfIVDNVycDGwmWaeHl55Xy+SOXzVrfDk2fsN/QdbMYtd3f3GC98%0Al8dPz6JUZzmgy1RZhBxrfcuBSxYypIBWRUBcymC0JZXAss6kFMlZIgGxsSWWVdrEvHeyASoSBxPh%0AImGtbbExh9aq1aYjwk9p7plaCTGglWIcR6wR4n8I4XaYk2mZRKxSYyZZYyW6FwJ939/Ec2PMjRd1%0ArXrXzb0SQmnOnc+RsJwlWjIMPbvdFttqaXNOaN2uHSUWbaOFc+S9pbSaae9dc6CtKLXFXWOBcvFJ%0AjlWrFp0RUdK2m/pmy9ZQU1Nsr0p65Qvbn7gwSi438aW23XClqfIpChvE1tsDQ0TKz3Gbm63walFF%0AHBs55yYeyaGSLIuRNZrtduTNmzf03nPKB9bzAu19vR6wtdYS/yqFeVnb5FEmnClJ1LC7eJzzrMtC%0Aqpnu0lF1ba6yinVaDqcpo4wSIbS5xvp+YL/ZQ6lYpSEXwhJQRtxmpttjjGMYRnIurEtkv99zf3dP%0AypDzkWlayUnq2MkCsdyNe3a7Pd0gDg+VRYAsCtSqZIpgFOsameeJZc7kqNA4ej/QNUdVrdKoNW4G%0AusGjjGHYbLlcjmhjWGOUlkDVtQd6YwA1x1DMkZizuB+0xbmBrhuklWxW1Aze93R9h+uc2FERsfl0%0AuqDYsBnaYct3jP1A8Q5KJKwXclxZmZjmhfmystmIw0/4TLJBGDcjfd/RdZ7T+ZXz6VmE3JSFYxbO%0A5Ayn04LvRrw1zKGKOK6h5iQiCEUYG0oRQridDrQ24j6wckBb10jKkaoUYU2c4pkrG8tZ1xrHNDkl%0A+Xilm3OztnVX3TL4KSVx5URZI/RG4ojedLIutEGc0jAMPYfjQdx92lC8J625xXgyzgmzKleJzVgv%0AjIKsxKFYqzgwKrSIkbivFJWUA3OYRKQJBW8Uw9A3bpplM47s9jvh1qyB3O75EKLwfWIhmiDPnuZS%0AXOaVsKywVwxbiTvVWpnniVwSyoD1ihQVy7yyTIlaJQrpOkvfgKy0qaMqirJmZC/V+Gi5tI2iafe1%0APOpjFOeOLgXnLJvNBucs6xqYpos4HZzDWYeqWnhUCjabLW8f3rTGNHEJ1prb9FPes1plfZA1J4uD%0AF9m4DduNsORqloiytxijZfCgIcyz8EOKWMaXeaFMwrzaao2xHd45hn6k0w6vO0osqKKlVr4fucwz%0AYZ15PR6otdCXyvF8Zlkm5rDQ9R2naRLY+TCgvWc9nXg+nDjPS2P/9Wz7DYMxlHnF50oxHrQ8A4MK%0AXObI0nm2KrDvPConLstEvTICmliWc0ZbKz+DazS9pJud+1oBe7lMhFBY1iBuWZMp2oiQrhQqFVJJ%0AhFJwSjMrja6ZeVlI6yJ7Dq3BaHQp1JAgSB28yRlHcznnQo4RkzzaFuoSJEq/LpRpxsRIZy2dNhTj%0AiMhmfykRV3VrFRNAcac9zlhSiGhtGDqJ38eUJQ7XYKlrzuQQySGI+OulrKDMioxiSRkIqItEqCbf%0A0SvDXdezdR2jc8R1ZT6eOJ4uvAQ5nKzLQkyRsfcMQ0fJ0qpnnQUt3MRcK0Pc8OOnTzwfjvh+IGZ5%0ABr3ZjOgUeHz5kedFQLvltKLPBaMH9Nt35JIluqBkffC+oxt6ZiMi8uVy5PX8ilF7XCfru7aWoprj%0AjUrICWWFE6lNvjkCVHMc6avY0xzst/Jj9cUzvTmaby6DL1xDX+6Xrxt+rQTYquuVeAGFL6JfbU0u%0ApaC1wnUC/i85S4zcVLR1GJvRVWI8sofhJiLfUA71KhnJY1CcDbnxHRXOyAHUNlqVVRbfjfSbPb5T%0AnFThVBIXAilkCgm0prNdA8tDP0JYE7mewVTG3uMcXA4nlukTy2bD1ncQIyomtE4M1jCgpCXOeTZW%0Asa2aoSi6WvFV4an4Ii5xpTRVV4nrKWEloWRfaK3c0xUrglBnKb3BeREItPf0TqNnjTEDZhhQVoTd%0Arx++wv7K8zA+shxmvt7eY0PiL377A4dPzyhbeJpeOH/3G/zbkfufvKe79Bz1j+zevOWf/vEv6QfN%0A0+MLcVq58zvGfYfvobBgfCaUmYrm/fuvqLlwmmdelke0L3zoj0wsjDtP31msrmx2I2/2e9Z5QqlD%0Ae05oxqHj5fXC979ZUeX3vHvnWC8Tm8Hz829/ytdf/3NK6Dm+PPHd3/2WH37zA9NlkobasfA4f+LT%0A4cyH0yPT3BprGeWMkCMqVWzK6CTD3cs8s0wXYloxVuO1w2CxyjD4gXcP7zHaMQ57fvnLX/HrP/gf%0AeH/3Dc4PJCW35qcffoO3Pb3rSV7EpGVqjMJYKRHWGDkfZhm61ojShVxW1jCRYqAQKOvEvT9jvMe5%0AgWoqS1lJYWFNmcxM0UoGRbVSQmnOusY51M0hVBAXYL3u+Ss07mkp1/v+6tP7+45+uX/VLclglCbn%0ASIoLSlU676T112lKjFK0pASYbqsUM3mjb4KQUoARgwOdAd/Td72AnmvFlowxDms82jioimWRZMqy%0ABEJWVGMoaHHymIKulVAC0xIZgjRoVmPF+WIR17CuJKWohOaIcehW8HRzxlgDOUHxVCXPV40WAHQn%0AZx1vOrzxEtPVVZyWOVJSgow0mhqNNmCVRRVLNYaUNamdtayS1m51NXSkgmoL4ZVLi65UU1CqnV9L%0A5oq4vrqlpFystZ5VWrxWwPu5iqspt5jZTbhHo6oVd1ESZuZ1SJlTIuok90b5jJq5fvzNZdb+kOfM%0AuugvBCEpmijXy6dU0T2qkjoybcjKYhX000S3zCxJdI9/6PWPRhD6/+ME/bfuoC//3vWm8W16vAbh%0AHlz/zudfujVJKawVUPOyLJINR0SErusxWuI1el0BsXEppUgp3YSGqjUxJaiIkGTtTehY1pUYIjS1%0AViluzJs1JKQWXBTUUgrTZeHDx0+cT0fOx4llDShl8S6ilMMYz7jxAsvsBqz1rGEm5IjRlnWNLOtK%0AWCNpEWfOZrPFey+8kdbMEdYFrWpr/FLkInV919xh13mpdMzXWNZEjKtEjayh5IQxUskrgpeIaK4J%0ANDFFYgz0fXdNO90cBWjY7bcMQ8/peLxxi1S76XJzpUiMQZwjFQELX9kPV5fWVYC6WgvE8pwpWeDe%0AwgaSjUtqrTHjZuTu7o6u69p1VKi1KaVNlBXAqkQDxekVbjbHXCSWJnBs175OiTVoJZOHK7JLKdko%0AXzP3qn3xtf2utGqTvtKc57IYlZpaPE3cR9eJm/CMZOEovn2M/lIUEl5I+cJ1WkqRHGlzBRkjFc5a%0AySZHKeEFPTw8CC9oWfk+/YaPy0dQpUUSNzLJdVa4JQ3RHhrHoTZeyXVDWIpcEylGjsdXUsk8PT8x%0Ap4XiBCAnQ5DMkgJrCnIgXiM5RJzxAgCnCYnrStGGYrK0DFhPycJmgRPaeFKGdUlY4+WBniNxzVAy%0Aqa/kCFlXYgmUFaz2pBo4vB7JJaCt5vVw4OnpKO0Dbw277R0pBJQWURkNVmv6Tc+4HcFqtrue/XnD%0AuOsxryK2qpAbEC+hs7zP2khzYZIdNCVbanaUZCk4qBZrOrbbO7b7Dfu7HVUpmcyEwrpUetfjjMcq%0Ai1bCoLiJ3DexHHJIhCA2VYmseOI0sSziqjJWMwxbUopczkf53LZjHLd4J5t1o+XjXM2sTaiR6bhM%0Ab0F4XLVWpmkSYUMJM+MaldI13ypTZdovteu1tUbGNbGwtAPDVay3jQvz+eF7Xe1Ny9FfJylhDbeY%0AhlIiOoQY6ceet2/fkHPm0+PC6XRiWWaEyRtRWtF1raZZV7RR+N7hOscaV0KOLMtCalysmBLzEliX%0AiFaa0+XEvEyt6rmSlSYGEVycaw7HEFnmlePhyHRZyDES23NEloRKqZEYhDkW5kCYZ0y2bO2WsR++%0AgMRW+s7jjEYXOB2PHM9HlIJxGOn6Tpx4zrfmx+tiQxPSCjlHcq4irDawv7gpW0w45uYq0Gy3O/b7%0AHSEETqcTl2kipiTW5yJME2nZ0BK3GwfG7ciyzKBkWGK9XAsVjbUG3zm0UZymC8YbNtuR3W6LUsJA%0AykhNrHMSEQlBIMMxVrSqDGNHrfK8OR1OcJmYc8Ypxd3+DV9/9RM633H38IYcCjlEvOlY15VlFnaM%0A1Y6K4jKvnC4XYg6kUtgOGwqFUBJLisxhYU2BVLJMfeeJFBOzMqgQGZXDdgpjIMfEHCNaXVid501X%0AMGyxtTIvM/00MXQjJcX23I9SWWyFq5VyZppnsAbj5P1awkp8fkJV2xxUlVQr1VqwVnhEMbIsM8Y7%0AiIUSItTMfDqQYxQBwFqcUZQ1kcJCCiuxFFJYyVpRc2aZJmlPrQW9LBxPR+aYuCRx66gKTluolU4p%0ABmtlClkVCU1VwuLJyPNPuA6VoR/YDAOlVOZpZs1JonjU5n2sYKVcQjthPlRrUZ2noggFwjQzTwv7%0ArmdrO/SuSDul98RlZl4uzPOZZZFo/7LO4nTLPbUNtlCVUY1kIjnJM0n2ZyspBbwSsPi8zARvMSky%0AL4s4l3tFzJG8RqwWx0eqGaxuYr+RmLs1oOUQkFOi5iLNN/Yam7S3PWgtwnBTVcQR4RG1TU17rtYv%0ABo+qKlTzCmmlr+b3mxh0nY3ehke040L9YmBUizzry03LEobEVQS67a0bv7AqfCmoKtenapFNYWs0%0AHgifzydaaxkuGn1Vrdo6IMzNzns6bejDQp8UWkulewlFxOFhj7IS69Gq4oyncwNLrIQwc7jMHM+Z%0Au53DaIXVHsi4TlNjwhm4v99wt+mZT898ejzz8mnmYXRsVWGjNWM3MLbY2Lh3vHU9ewxdKPgQ6Yqi%0A14ZeGdxuQO22VCMHvFAqmxhYokSMt+OW7XaL72TgqYxCjR4Gi9oNmK/eoN7eY0yBYwQ1wHYrnCxl%0Acbt7xl94vn585fK7j/T9Dms7pucDf/3//Bdeno/M64XaK3o1oILi6Ycn0jbzz//kj/nDP/410/zM%0Ajx//jvPxwsPXd4x3Pf3WsqQTc1qoTkT8rOHjyzPBZo7zSpxWLveZ3EsNe9d37MYN/+QXP+Ob918x%0AnQ+Edeb9+zf0vqOUwnfffU/nfgsqEebAxsPbh5HtsMHZTEgn+jHzyz/8iq+/HpiXFWUd2ncsWXH+%0A2+9Ij5FzTFxOYOsCiyIsGbUo6CJlXrmEC6fpIkNALXtsa2UQrqtGFcX97p77u7e8f/8T/sd/9i/4%0Ao5/+CYPa8run3/Nn//pf82/+7b/jMj9TksS7OjdQszx31kWwADnBuqzMl9BYfbU525WIOfQY5Umr%0A5dPjK8NmQzd2KAex1DZ81KQ5soQD3TDjrcNi6G0nIrmWtIbiClsX4baUL+KezV2iKFdb3/Wh3VxE%0ATawtUFtsqmpFWAPLPLGuM8EoqnYUijB4SkHrgtMarYTB6ozcNzI0qzcnTfWG0nmJ06sKOaOz8N2u%0Az+5aIMREiBKJylg0jZ+oxF1ojCUYTaqWnC26OHECF0vNsietpVKzwuhWwqQsWjmJwipQKqNNBFtQ%0AVc7EFQPte9BK9ohGG4nLo8W5rQymFpISlpnTCmfkXK+qpGoU8mfVghpGSSysXNfqYjEVcRxVWRez%0AKiidUbqiVG28tc9rZ73GhW8vWb+vq7gyiqqlMfr2cVRQFqW6JghFUmpIlSJnu5SEaZxSbPtkWmlQ%0A+SwMXS+UWGSQWyUmliskkflvrtGaK6oZvwrSEGprwZ/PuPOZKScu04V/6PWPRhC6vr4Uhr50B305%0AFbn+bho0sOs6unVlaRYsOYdJBlLAVXKRUcWuG2Mkpsg0zy0i5rDeN5tYY6/4VvkZ400QKkU2AcZY%0Acb5YyzzPhCDQyBjDZyut+syKSbEIuTwrVNUYDdPlwnQ5sywzKRYB32pLybXZyDTeepTSpDXzMh0I%0AecUNFkzlcp4k8tNcP1ppUswYU3HWSy1yTnLgMtfJzrWdQkBgwyBgucNBJqox5dbOJXGZ289C09xE%0A+Sa0yc+hSGPROjGM3c26WGthXUXVFnB2z+vLMyGuKCRqlVJoN0YlZ3EOWSuLT061Qdb0zelyU0qb%0AUPIlI+PzduUqgq2UXBiGnq7r0Fq1j8nkoto+xlJKFpA1jVlkriwSEZaAlukV6LY1Eh1MOUIVsOV1%0AyptqJpaMbYfVSm3YgZYfvYpZbfN0vb7les1NaMqoFg+rtZCLxHWu98FneyPS0pY+P1euc8Dr5E/+%0ALXv7+vMXDydtNJ33OGPY7rY82UdyzXgv7gOaq2K/32OUsDBijMyXhVLLzdK6399xt9ujtGFZZ5a8%0AcJrO0mZUI8527eD5GRpcK8zLzDzPEuvrt9QbhK9BaNfEnCZCiGzGCeu8iEgh4PxAP+zY7zb0w4YQ%0AEqfDhZeXE+saiUukjortuMP7nuUCu92eEGcenz9yOp0wVjNPM5TKMPQ83N3x9uGeu/s99w/3bMaO%0AlCbWsGKcwY+e83Tg5XAiMeP6SjdoWGktg5lSEyDWV3k4i91cG0cpHSlK5EvXjs54fJcoqrAddtzv%0A32C8pVRFrZacDJqerrtj6DbSxNAmKwItbznvqr4ApVthkJTC8XwihQCImKxU4Xh85Xi48OPHT1zO%0Arxid6TtxEA2dA22IaaIilZp934GqzPOZXBKDHhj7ga7l6MXVI3l62Tw0hg2GNS03qLK1wiVbl5Vl%0AXcVh2A03x4xqD3fhf0lsLKVMTLlFiITBkprrpetzi5oW1rC2ON7YIJkSeVRwayvzXuI1uUpGvFSp%0ACb3CjIsqbXLTHsi5cDoc28NbcTkJULwWYV7FlLgkAfd1XZFhxBI4n848P78Qloi3jr7rZbLVPle9%0ARkBThtSiGkFYYHLYKKQQCOvK2A9Y37EYceGo63qkofNe+ERas8wzOSdpqfOeFBIhXp9FiZxdE49V%0AGyx0eO9YzsLmMo0Vt9vtWNeVeZ7pvMcoxXE6QK0M3Yhznloj03Km7wfu7vekHHGdE9HIGkDfRD5b%0ACyk7YvW4zrPZbNhuN20AUMlJGpC0dhKHba7I6XIhpIX7csf9wx5rFNO68PjpmQ8/Hslr4c39j4Q/%0ASvzs25+htaGimJdIqIkYItZYtrtBHJxUQg64rsMUYSdgNJHC4fjK4/MLTy8vpAr7uz2b7U5+XjFT%0AY6RkKXLIZBKKUiIqydSzNzCnQlSFVCLzacLpM3e7OxmUxCCREucY+g5tDakkpmVG9x1j31G1ZkmJ%0AsqzoarHeE0thjoGqNW4YQVtKzqzLissFlUvzIRZpTg1B+EhxpRipz045EZO0mKYroy5H1rgwTRc5%0AjwTD6XRkTZkVcQ8Z6zBKXEwqZTrniFRMQepztaZqTS1JXIQVrDbsdns2Xngjh/NJJpjAWhJFwdj3%0A+KEHrahKGtaS0dB1aGNJa2SZJpbWHNt3nTAvrEFZjXbyy3WOndIsWrgxSsFmO+A7RwgLAHf3e0JO%0AxJzZjAPb/ZbtaYv2jjdfveNwPhOiOJ3zsuCs5X64Yxh6pmIpJeLdlmEc0daCMSQKqS5cpgvn84np%0AcqHETOd79npHWFVzJAh8O2VxzoX2Z+uFmRWvkSwth4zrRv7KqtBAZ/TfO3t82Yr6mdlWuLIKa/18%0AaLgOmpQCU5TECLgeaurNHXT9iKsITk43h5AuUKL8PKY1SH30TXwSsQnVWl/btkuh6H3PfrfHfvUV%0A31bhivkwUepE1pHzesRbg3UD53Xh9OmFg1r5cX3lNU5MZeW4zjwdE8sCTiUOr8/UIi7ZYezBSKT7%0Al7/6Bqfh9fUJ5Z64nDKuZsaNY7Pdcn+/xzmLSoVxHHl398Ab02GmFaaZAWFrOWOp3pB6Q6oQSxaX%0AUzV4FNb37HZ7xs1G9tJtfy98yBb7Kc1xYDQMDqqm1pWUI7rbYTYOoyz96Ol/8hV0O1Q1fPv1O/7y%0AP/w5x8cnzCgCg42Vvhqs23H37Xt++e5XvN1/y/1uS0/icPhEbGJvJmJ6mMtEd+fxdsPvnj8wPuyw%0AnWVRim57x9c/21PMK+fnV9ag+KNf/4I//dP/hc5o/uav/pJ3D+/4V//iX6KBQzjws69/zruHN3z/%0A+w8cjhcMG+52bzm/rhyOf8nr4ZmaCz/76c/4xa/fE9rgqyjHYUm8C/d8ddhzWl4oF9mSaq3QBeJa%0AOD1dJHJvVqY5kGOlHxS979gMG7ztKKkynSY+/PCB6bgwXwJpqXz87gnnR37/w4/823/95/yb/+vf%0A0e0M231HihlnO8KaODwfWNYV70d6P1ISLcEhd0DJyHWlrbjXrIGseT1MhKToQiKqRCgL0USyzixh%0A5jKf6YeO/W7Pph9wvedqyJAbQd9SBNcQaLNA3/a+X76U0V8IQ4VSVHvWVGJVFCWF5CUXwrqiNz37%0Ahzve7kYClcs08fp6oKwJZRszqMGVaQNkey1G6hyM0rbZtWGLTRrnO5yTVImcjWyLd8l1q2yHvQ2x%0ABVbsnMV3O6zby9AwR1SS3qvUYlNFSaO1qtJiqVQbLmvduEsRZYR7pFpJhdLChPTKyplWC3DfKi3N%0AaAqS96zzBYq0HEsxFNQsjkxqa2akoclVG7KnTI4J13SB2kTw67qmyLfv8YrF+HyyyrfhfuUz1L/I%0AmyxnOwUgQ53reqvbuUcj7kKnze38fDu/Xtf2Ijze63//PdFfgY4VksAlkq4ECiFHUpFoY0nN7aQq%0AOUmsujSnfWyc3dQaxP+h1z86Qei/fX1pm70ejK98hC+bva4OkVvWr4AxoLK02GC+tP56UBJdWBax%0AiruUJHbVFLfrw/VacX59lVrRtdweDFd2UGyi0DXaZFqELYbE+XBmviw3YFqtivk8sbTMe99JdMQa%0AK5avVu17bQRbl5XLeSKbzKB75rzy8nwgzgvj/o7NRjayIQRsygxdL3b8vpcJr6qM48DQD+LosAal%0AZPK/2+15+/Zti0hdWq27AJklapBum5b1yhExuingn+MRCkXXdS1SR7vIoe96iX9piUfFmMRd0+DP%0AugE2Sym4FuWgRmiwLhHYFFcwakoJ7xu7Apn4p5y+gEnLhT/PM2FdRWQymmlaWZYV38nHlJsrx0k9%0AutUoJS6CqwNHauor23Fgv91I3XoMUAcRj6oo56pNyhVX9xBgdYt/KKzRMmRs2tV1D6ea/fA2SWhR%0AgtLqlkvjt9AcSFUC7e26V7Ixkwv1s5Vc7prbdXxtVKtVFupYIjlHYg6s0yKbemME6gdYZ+RQaB3W%0ASCyy6zzLspJjbq1ztsFyhZfjfU8/doQqU1VjNeL8NnijyLpgvJdGF+/b9FQmojEGqCII6GGADMpV%0AIpGwioNsHEep7/Y9D3cP7Lb3eN/juxGU47S5YPQjj49PUBTeOr568467+wdenla224HX0zN9N1Jy%0ARGtxsHi78nD/wM9/+g3ffPMNX3/9jvfv3mCd4nwJpKrRTtgtT68fmOZnlNYkjrihSLWklmaJdW0t%0ADLkyDBusF3Cx0p7deM84fIU3W4zSDL2nrFI7nWJBYRi7DcZ1WD/i/Y4SDTEqyVAbj2oWVKMMlErN%0A8rNFV+Z54Xg6kVLicD7y/PJM1bDZbYSJn7q1AAAgAElEQVQxlgMpZmFpTAvzHJqtXzOOjmHYga7E%0AnKlli9LiHMw5EqOjRpkaK6XZ7fZQIabEukZKmT/bcJVGtXa1mCS+YRrUVnfiKNANYFry9fo0n6F6%0ApRBa22NcA0VXdIv55pTJSWrbxYEi9uySMzFEnPNsN9sbG63veu7v7+n6DoBEkvuqJFlnOofxhpiu%0AefnU4myZ4/HENE0oZVssNVCziFO1CdpamVujkcT8zizzTI2FWGForX21IGLPKt9TrTJlzinRa483%0AGoM0QFAyJQWWtWKUYl0mlKrsNyPD0Iljz8gGJefc3IXxJm7llJvTM99A78Zc1zFhv+32O5ZlppZK%0ATJF1XW4DjXmeSWHFKIVpoEjrNMYqUJVaE0oVtNP4wRNiwhlD33XCYZpmalwld58C/dAxjEOL42ZC%0AWIhxIaUFUiFnRa49rjnVas0s80oae8Z+YLMZMacjh/OFqh1rShyPM09Pjwy+J4fM8/MLr8+vkAvb%0AccNut8P1A94bWUPXythic8pAN3YkEuflxGk6EWukHzfcv71volVlOc/Mp4S0Tgu4Ul31fEQYTK5S%0AnCFpRaYQVKFUzVozvvESCnLItDlT0OjO44YeZaWBqyhatEqiiDiLyomaZIPsGhg5xsRsphs7RkRU%0A3bLDjZNoNFgBrLuho6giz1hniAZSLqw1M+dIjQtWdxStwFucEnG5aAvOkKJEiby2aCrJObkPnSdZ%0AhUoiCJSYMUpiQKXAsgQul4swVKwmZBGEpFVOWkhRMpAqVksMFc0aIxdkXzWoyn3nsLsRv9/QbQec%0AE17Ybk2E1ci1Ns9459hsB6ByOh+hZnZ3d2Ak8v/mzRv6zZb3ayDkzP7+Dd0wsMbERhnMfs8bU1mt%0ARN7X3UQ9Z5wZefvznzPe34OCVGX/c5kunI4n0rzgShGQqd+QQmGdF85G3TgbFQhtf2Sdk6bbktqk%0AWSa8VdVbXCBXEYQGmYR9MXRr+9H255T/fkvM7eDQbMkt2I5VCqG7NVGo1i/aybi5u0vKhHmQeXfO%0A0pKWMmER9lmuRg6mDZgu0RBxHqJ1a1lFopbbLaXr8LkI3N8pUqrMuTAOA0tJHA8Tny7PPIczhxp5%0AVSuzL0RbiVEOj9tNoes0IaxMl0gtsC89435kf/eWN29GzpeZ/m7Lz3/1njQtDCi22rHperTTFDJr%0ACMypsg4bZgN1ulDPM0FrSgOwUyyrtsQsXJTLGlhioFToh43EBPuOT7//wOPzE2gYHrb0DzvsfqAL%0AFzbzGT1YVNejfM88Reac6XRms3aYpEjzRDUWlxfih0d++M3f8uP3v4OSGEbPpx8/8fj0kT/50/+J%0A//l//Zfs/+Cee7uFS6aqjKuGPK98//ED3nSEvDDeDei+rRW7kdN5ptsYolfoN3fcf/ue4ad3HF8t%0ATx+OFAM5G8IKp/Mr//W//DXv3z7wL//kT+m9Z+v37L6+x9JT04guP/LuTce4veOHD9+zqkeOl09o%0ANLnuWLIn5sxxDsyx8nJZCTWx/2rD7nAhrAGbPcO4ZQozT4cLzy8z5jKzvjHkLMMgb2VwWVISrpg2%0A1FR5eXqF+h2dG7nb/xUP9+8Zhh0xZA7PB97eveUYXvj0+CwCAoVlidKkmgp9Z+i8VNSram5xnVor%0AOVaKbs4SJYyaGAM5wxxWQg3McSHbhO5k/xBCwdjKugZMNQyqE4+BseIOasB7dROD2s1GW6Mbd1Hc%0AI1+wXL6810tpMSRhIo7jwLv3b+n3I3ffvOfbP/wD7H7H0/mV3/zmN8QcmDjLOcTKmVGas9UNdeKc%0AOLhMP9J1DpsiyohTxup2T2tLQe5r3w30HYRqwHkZlKkri0jaPzUbSuklkpq0xMt0IRb52pWW+Kic%0ARhSpKmkwrAqKx6gCpmCyQmWJWwn7xpB0E1ZTKy+histQS7GB1r6taYqS5byVUyaGgioVahHHTcki%0A1JZ69YJIkQGNK4xAHrg9SmUN1UoaxdRtwawtHvZZC5DnGrLnbcmAW3vc9bvWRdZIuImB13X9qh8Y%0AY6jt7Pola+hLQQgF1ksEOFOIFNaaWHMiFuG0ltQsobUhZHJGFYUZB/phwHQdrmjGzYZ/6PWPRhC6%0AclW+BEl/KQRJ3ll/AckUMObSHly1Vqx1UovabFnXdqfrD0QbdYsdXO2wSimpm7+5MEQEiQF87+mc%0AVGNfgdJXVkwIoU2zU3OtyO9XppHWmny58DK/EvJn4SS3yveaIxhaLarBGHtj6+QslrakruKWOFjC%0AmgjpBEiFtPLNcr0GjNYMgwBVhT+T2O0HnFGkGEQFNoY1LHLD1MLr4ZVvfvoN37pveX55Jmdpmprn%0Amd1uxzD0PD093vhCp9OBabpwd3cPyALWd53Ytans93s+fPxA5wVoXWrBd8Jl6BuA8ng+8rC/Y7PZ%0AcDodsdbdQMcCPDNknW5C2zj2hBBY13oThOQlYo0xlnmexO2kIaYgAtDlzOPjJ+HO3D/w8vzCPM/0%0AQ3ebbMk1Y9nvt6zrRD6K+0WuNWldKqXw/t17Tq8HPn74wDRNvH14g/cS2ai53NrmXqwRJd8aDIZ1%0AlfjC0PdcJjk45+byUFSsE+t1aY6nK/NK6rRbvKPktnDIYTWmhDNSfZlLbZvHq2NDHEhfRsqcs5/v%0Ap5Yv853YGI/PB2IKdJ0T5lH7O9pIdnmaJ7quo+8F7FZz4XgU4UH3AwqZvAiTo2NdRUz03rHmhVIS%0AtrdN8Mv4znG6nNju73h4uGc6zzx/emZdApthw2YYZYrgwI6O7W7Pfrfn4eEtzvaAplbNZZpYlsib%0Ahx7vNWPXSb6az7DSsAZyFE6K6zzh08rdbse337wjF6k1//0Pv2czDjzc79ltR7QqzPOZdAmcL88U%0AZmJZOS9HzssTMT+jqkPZFTdktBYmUymGdZm5HC6EkLm7f8+b+/ekrNFm4O27b/jq3U/QyhNT4q5T%0AmKw4Hi+si4ip+909WEtOMm0txpOiMGhUEfaHqtLSt66BdV6x2nJZL/zuu9/x6fETT89P/Pgobq9u%0A6Pj44wd+/vNvsU7z6dMjtcLX779hmbe8vnxiusyttWjAdQKv7n1HbqJhLZrNsKH2gzjWYqZYEYYE%0A1mjoXIfBShVriKRcxYJdK2Ep6JrodwO7zYax37a1T7hWVzaY0ZqcE+uysq4C/XbOkUokhcLdbk/K%0AidPl3GDxo8RcS0FNC+fTma7veP/ua6x1vB5e0brVqreH+lXcV1VhjWccN/ih4+nlmcdPL4zDtkWh%0AWnTqMrPf7tmMAwbFdJ6ouYpDIldsJ1yxsEpbi7eOh/0987KwTFKRPg4Oq6zwhKb5tnYZZYghEBfD%0A5XCCVPDe452j9IPYxGNEo8VxAreIrrxHAaNEYJ/mmekyw6wkwqppIrj54lmkbs+Erut4//U7LpeJ%0AaZr54Ycfbi7YECLz5cLgDHf7HdZalmVhvizs7+7Y3m1RVXE8HHg9vPDjx0fef/2e9z/5iuenyMvh%0ARUTGYaTzHr8d6YaeWjMvr48SR04rzkk8JaVMPC04J+7LTe9JxWAUwudqjoVtPzL+1LGcZ1JMLEvg%0Aux9+Tw2Fy+nC5TKjgP3+nqqkyVPrHqUrsRaUVvhxQz/2jD0oIju9xW8GYa7YDoys3dM0cTmdCZeJ%0AwVr67cAw9NhSMB30dOSYyCFQ+w3nnABNt90yuB7f9XTWQqnkWDivK1PMVKPxm5EH75hDYEpJWthQ%0AlLaGWytwzk5Js97+/g7re5Q2hBhZworRAsbMJd0A1bbv2O52dH2HXjOly3RlI39PwaVEQg5camJG%0AhLnOasxmEOez0lgUqQrzp7YBi0RC5X6JBoKGgAgcV8iocZZlmZlrlUpbpcUCj8RuY84cX56Zw0JM%0AGW0s292O/d0d2jvWdeWSVhYymoyNC/uayN6TnGGqCWdhuN+yw5JXS1wT83JmHHo22y3HwyvLMqGa%0ASNtZS78ZqKVyeH1FAUZrnp4eWaMwztxmx0+//YbUWb57/ECpBTeMbZ/X4fqOahTUIu4N1eNbUUff%0AdZi0sC4TttN03hGXxPH5hXTlAcLnhq9aqNfBDfnWONrKhvhcbCJA+lrrbcAlPD5hMWqlWNaV0vaZ%0AWmtSzsQQxGF03T8jcecrZL6U1kbTPl+9DTuFLRguE0YbVC6UlNqwxLLtBwanqcsF6yzKicjtrMX1%0AHco5aIOmEAPLNPHdb3/Ly+HITxTsVCanC8f5BT2CKobHjz/yeHrmMUyEXmPfbLjbDOTOsDWFKSwc%0AzweB6hpL7xTLKsNa7wzDYHh+/sjLecH2Hb/8oz+kVwa1rITXI/l45jBfcHZgVJB05ZICeZ5JpxNq%0AWjEx8azFJdRtRtJiQGumdeX5dOI0T+QKw7DF9QPDOHK6nPn9x48scWE/3fPOfMvgNWEyrF5hg0dt%0AA7lMrKWQjSWVCROODN0Gt3fk1xkuF1jPjL3mj371C5Zl4vX8SleF98Q0sTUWvxqWxxmtNZ+eP/B3%0Af/sf+fT6PUs48etf/RG7hy2Hw0IdNU+nA0Xtef/rn3Ipkdlk9j/9huH9Pd8/f+L//s9/zXQ68bDf%0A8J/+4r/y8uGJ0Wv+7q++5+XHI3/1z/6Gb99/w+BG/GC437/n668WzscExtPZLQa5x9Y18Ob+jlzP%0A/OZ3r2jrSEoTsRRtSAT84Pj2Zz8hh2fWQ2XUI/bO8/J9ZIkreHEkjoNlN25w3rKGmY8fPrHfbTDv%0A3rPbebx1zNPKvJ7ZdhLDOz0f+O53P/Cb33zP4fWEGmBzN+DdwJzP8ixornZxtsr1H5MM3rRWgj4A%0AjBIBRGOIObKshSXPjAzgNDEVLvOEy5b9mx13b+5xxpBjkjIOtbLrwTpx0xDFcKDbfV+KtCpaa3FN%0A8K7tc1MlNYJp7ZVG3wbEclgVcdf3jnc/ecc3Q89Xv/iW+2/e8zSf+avvn/jh0+85r2ewMmSyzoh4%0ArgwapKXLiQtXX7EnpQ3XcoEkg6QUi7QvthTJOG5Yq2dKUBtzU7g2kmSITlOSY77I/rrgGzNTIkw0%0Ac0ZUqmE0xOVUS0GhsNbR2b4NAmUItq5SaqFVxJuMVVoEtJzR8kVTS8YZ6JwR0a0ktIK+c1AsedU4%0AW5vxQCJaWYmI3juFdZayyNch6I2ru0f2oyWL81Ubi2uDV4nnietIX31DqsWAxQ7WIn+qSTWqQcWl%0AaKN1QQKfGcj/bZPY9Sx6/f0qFF0/VCklg8MCUeUWSTToarDVfTbBxMa8Q6LytcD27p77h3t81wEe%0A2wak/73XPxpB6Or++fJNu76uQtCN1P2FperaNlVKkbrCprzVKtBTYz+3SGnzxeH4i6rizzEzkRG1%0AkbgVK+heN1hiajBUWgxBE5b1xp+4OT7a9yJQ1JV5lTaka729MDOQzLfWqHZwEUixKLu1cX5ikE3z%0AMgeJlumC6YRbI/BAfQP8GW0a98c2d4lMtufLmXWZ6MeOfnCfm7RqIKaIs57+buD+/o7z+cSVC3Ot%0AklfNfaKUuH5iEofFta69Um/UdN810HS9cizkALLbbeV9aVZFpQV0JlGIKuC0HDGuxZuaM+ba8FYp%0AzSlzdcJc42Lp9vVqLdNwYww1xSYiLdS6wzrTFrXPQEb5HNKIZbS+XXdyg8u/H1OiJFl0dIuL5SwW%0A/Db6J2ex49V28JBQKZ+dO4jqjIEv28ea+VC+JqTSUSxETio3rx973VC2NpJaJft/y+peo5HNLqj4%0AbBu/fr+fbebSGnOtyVatpUmihVHeDzHjt2s4kHPCuY1MUJeVWg8iSHgR+q7XvFgTBci92YzMeWn3%0AlMHoyhwDawzkWqROvghzxrrWQuU8/dAxdiOqM8TmhLrbP/Bw94BCE9bEuibiKjHNaZrQSiIVKSZy%0AjPLm10paV5bpQiru5o5QesN217PMUJKInKpkrFGkFPjuu98yLxNLOJPrgh8qua48Pn0AG3h46KnF%0AcD5H5lXAuZ3vMdqTU2ZdAs5axmHD3d0bcnHU2rHpH9iNb+mGHVq3uupUGAZpVqu5PcSVJ5XEOgv4%0ALaciUHgScV3RNZPL8vnQ0GKsP378yBoCzy/PnC5nXANVvxxeOBxeUbqwhonOW96+uefhfoc18PT4%0AkdP50kRMeTh6b6V5z2isE/i3Mardl/nWSFirwhiLNU5qY1NoB3GLt7LxSDEipVJRcv5XN6dujRxK%0AtcmeMDmu6/Ht51W0tPSoBn5uLA75t+X9L8mRQhIIMhLJrbkSkrgIREyXXzFHcimNVWDpfMe6iEtm%0AXSNar6Q1Q9VSDW8dYz/ijccpS6lFwIYxiZBvJBaoWlVsbZsJ3dqSUoyt3VLW/ZLkeylahOH5MqNe%0ApL523Gzk87mewXZyz+YWJ0mJsMr1Pk0XGTwYqX6dl5l1XhnNBmucTKm+iFQL607iedeI7G63YbPZ%0AcmkC28ePH7HWsobA6D3v39wzbDZYa3k9vPL8/IKxms04orTiNF/IZDDSIhZzZJpPxLiw2ewYNz3O%0AeYpVlCqWZXEgneWA25xG1sqyZTQMvafrts2FAPPpzPn1wBoCvlZ6Y9FWmkec63G2k/h3KEx6Ia3S%0AkBZilMNve96kXOmcox97Ntsd3iS0MfjNiASvKiFmpmkh5UhKEd87tuMDXim2g1TMqxgx1tA5hyqO%0AumqWTGs2Fa5KdRZ6j7JeXBZpkZhCa5rMqhJKZUERtThytDMspzOH04G9Vs05i7ilQsQWcSFrpXBG%0Anv0llzbwkghPe4KQqqwXOaXGFLi6zhI5RWKJRKeJIPsbClo70E6ENHGlE9q/2znbojSJXMWqXnQr%0AVGjtgbuNHNQulwsliyupGE2omcs8czyfmfNCUrJRtVoxpUieJ1RYSWtgDYu00bmeoBSv68zvXx7J%0AcaYrBbMGbEl45XFpQwmZJUzc3+25f3jgeHzh448fuEKStVH4ccT6jjUKjDsD07o2WGrm8u49O2NJ%0AneXTh49My0y5RNQM1o7Mw4bu8ZE3v/w56vo/efjenKAlC5y/RGSvlmMThBoolHqLBVz5YGgZ4lT9%0AmZcmvt+CUZq+atngG0Mt5cYii8i6mdt/y6FRo3JGpYSpFfPF/tlXpIq4uZtULe2gchWGlEzHAYvC%0AlBZ/au1DRoEtGV8VnXfSMFcKh+OBNG65NxZVCspaVE2kKHtO3Zpq57iiygplIabAsOlwWoYI1jq6%0A4jGdww479LAlOBFqYyw447nb3fHmzR0lR87TCRzc7fc4K/H0WEVwW3KiqkKnNabvKSGTpoXjOpNa%0AHClpSEaTrLgbqnYYrYm9OC5DTBgv94B2Fld6TFVo56iVBkqPOO/xY08/jOS2i/P9wLjZkXVlVomg%0AMsUZ8IrSVbLLVCe125gMKoCOGFfpOw1Zsd8MdIPlEC48fvieP/8//4zajdhB8Sd/+mtO4SP/+S/+%0Akpf5if1bw8vhmZ98/Qvs1pNsZaoBwhGV71isoo6Wpa/8GE/88PTMdMxUHKfDQlkSHo1OM48fF3Tu%0A+It//5/49+HPGfst/9u/+t/56c9+wW78iq8eMtMS+P53n5guAgr2DrxvjvaamaYVrOc4Ry5RUfTI%0Au3fv+fYnD+z7V3742xfCq2IlY5xGWfP/UfceXbJlWZ7X76irTLk/FREZkRlZ1XRRBdXQAwbM4KPy%0AKWBOj2EAiy6qWF0640U84cLMrjqSwT7X3DOr6HFia3m8eP7cTVxxzt7//RcYa9gfWnanPffHE6Vk%0Afvn0kXmOtG691TYpSDDDdF2YLisPX6+QDc9PV2II4ntkMjlJYIn4sqTb0N85MbrPqeDXUOvaVL2B%0AQmXVFgElSqKIlpOYAC2SIOc6dkPPbtij3ZbIpTFGUikVEohC/b70fy8ysVQy5hW5gbJJNrcavfYc%0AW5AHv8/8R0NYV56mM4/hQvP4E5ew8vHTT6x5pdt37PuBQzvQ64ZWW/EPi/U5VU3X2kJssqQl51Rw%0ANfXUWoezDco0dL1iFxuiSdikwDh0tQGRHiWTnCMbYf3mmKtEOeKDEqZPHVDHHCv4Jexv6XMdzkJq%0AoLUKU1nYwUeCl71tVQGDyLxKjhI6U4eUTgsgZHShVInn7AOd6Wh1f1satyGgyOWV1LBFk1R9T9R0%0Ax1Iqo2sLxpC0y62Pv8XJl4rVvZYH6s26YVvF64uXrY8U+H9jbW5MbXn17b/b87/6/Vf/hqpG49mI%0AmqSms8HGZlLCQioFY+s+pTQpi1Rtv9+z2+8xfQclY2rAxP/X448CELq5ct8Ohjxe6+1eM4Veewvd%0AGENJUEVjtjQqfQMUtq/txGhjbpS919TcjaWhtK7eNhsw4gheprZd13E4SATu8+MT58v5JgPaNmOR%0AXwV88KQQWMpSb3CAjDEKlKu+NALmaLXF20PJiRCFeixNsJeGsHc43dQ0HiPNvZUGTqsKhhTx64hp%0AxXvNPJ6JYWWeJ2Lc1xtEUpAknSvTNN3NE2krapSSqLtN2rWdqRilqXKNq3KtdEMom0pP9CFI7HSN%0AKz8cDiglMpOyMbGsyERSemEDNV2Hs6ayrSJd19dznCro80KtA4lIFNPDWmxW4M+HQExR/owBpWRq%0AfpuKUWrhJkAOiKzMWk3OldK9gQwxVWS7yteqP4/Q9+vC9wos3ELgBVisNzyl+kkJjsQNWd42iBo/%0An1OVI75Ix0p1sM+3xa3czCpzydsYknJbBWWh2tatktNL0lh9H1qBc4a2cVhjZIIYRSdrnSXHRAjb%0A/ZZwTqKy10U8YKZpkrQp8k2StyHb3dCxP+y4LiNeJZy1aGNYZvG66HaDSJueZvpux2G/l0huFH3X%0Ac3+6J6jCeRlx1tJ2Hca5CvaCc4q2zVBEUicAGKjyypw4C2g0Xi1J9xySsN3aomkcjBfPOJ6Zxys5%0ARP7T//PXtF1PSJGQItYVmp1mCivX6ZHz5ZF2WDCNpOy4UHCtxtqG0/7ArjuwG/YMw5Hd8IYffviB%0A0917QrDk0nI6vWG/u6frD5IC6J+Zu4G+6wnBSwT9tNK0WvxoYkDRkqKlRGkEKQKuKS2a8JRarNY0%0AreN8OYvJL9ANHU0rniWFVNl9wnw77g+8ffMWrbOkZ8wT43SV9XNdhFlUTeab1tFkQ7YZZw1N25Bz%0AZpom5nlBa8N+t6dpOkqRolqMlh0KaG2DVQL6kqjeZAVtwGjxMtNV4iDgR+HmiWQlpt4UK81oysQg%0AjFABfsQHriBN2bKsN8B9XVe8Fx80v65CC9ZartG0DQ4UrRWJg8ZwuV5QxRB9xhjHYXekbyPH3YHD%0AXtb6cJRGO/lImJe6l6h6XuzNK8lVIGkeRwGEijRIG5e4sAG8ch+nkAirZ1WG4tItdtZWkGzT1y8h%0AiinwOJGzMKiUUqQQKancgOjbjlpe9sf8cmtgrKXrOrpOkiKfnx+5Xq+yrpbC4d0b9jthxQz7Hc7J%0AMKRpHG3vUFo8f3xYafuG492BrmuwzjLsevb7Hms13i9s6SuSJLmQ4grFY62maTu6xhCCDFWSn7Gd%0A4/64lzVmnlnmmXbo2TUtu7rOaQxWW5x2Iq1Gs0wrF3/h6fkiuv2aBGetxThNu+ux1VMqhoBKma7v%0Aca7F50RMEwCNa3F3jt41DG2DSolOgQkJnwMpB6GSK8gEziGBNhRr5LpWBacUzjiRUG3yIZWJOeNT%0AZMmJNcvkUhmDNopr8lyXkVTvM43BxMASooB820Cper7I3l+q1EARYuQ6TahlYp49MW4nXCj0OUZK%0Alj0qlXot+ij0e+uwbYd1HUVpooJQZD/tFOQcWfzClAOhSsxM50RSrA3XcWSdZuZ5kevcio9UiQI5%0AWOuwKqGtElbebkBbJ8CY9/gYSXX4lIxhiYnndaa/PFHiQl8KbZS4alcs5Tzil4APi/hnWcM0TVwv%0AF4L3oAvWOfoYcW0nEtQknhbeB8ZpYlxm3rY9eQ3CjE0ZP6/4y4SLYnYdVk8OwpYpNUs6JfEAKzFi%0AkniBFYVE/da9225uprqy2+usWFmZ2KvK3KX6h0grkuVez2CTSNTIqU7VpUmxMWINUKSpqDawZApO%0Ayxphq6xLqcoQUmKhkLemY2ta/oCFb40wCnLMJB0pKeGMpHC1ClonQSUxep4uM2s78CdKQfWjKChC%0AtQ24O50YUmG4nnErGAWN0nTHFrUoht5zUhnLDu52tB/eUA4Dl+J5mq/EBCdtOR2qP6HKHE4HXGdo%0A+4aYPc/PF84RYgaXobOGvbY0UYAsFPic6Iyh2e/Zv33LTht811LGGac0vbH0bSseJT6gG4fNBbPr%0AuVOaUtOjjvf3NF2Pcg2Hu3sOd0fa4w67bzHHjt1+R9v3zDFgWkt3cijnUG1H0+1ohg6txQNQ76xI%0A9GPP3dsDT/c7ukZxbw/ovuHz9Yl/+vQTn375iOvvCXmhcZ7hneZ03KP7yP7eCXhlFaZ1NMee5rSy%0A6MTn+ZHYOSw9PsI6Bj6fnyhZPO2W6xM0Fl0cOczcHzt++OYdjW74/PSV//iPf8/7d7/hw7tf8/7N%0A97w5/QVfHz7yH/7D/8Tvfv6JNz9O/OrHe755/x3ffviAaxwPz89cl5VPf/MP/O7jGdOt/Oa3bzjd%0An0jftDx/8oyfn0glc7zfsbc7+sOA+eGAshpyZhyv4g/pNIfDgf1hjzWGp/GJaZpkID4F5ilibUdJ%0Amq5pwGomPCFmUvIi/Y7iqSfesDWFunFS1xbIQVj3y+qBgrNJWEJGYZyVgeWyktZMVJH20HG6u2d/%0A7AlR0pmd1uyajr7pbt6tySR02RgxSST+pQjLpO7B1Bpc1x5hYwZK6S4eQjfAQIntyDSf+fz8ma+X%0AJ9KDobveYXY9za7lm+EbnHNSpzQDNmtUhLJG1sUT1yAADWLmr61Fpc1uQ1WPxxZXv4pt6IeOowaz%0A02TTYrsB121+srJaJWUJdVCxeo+vw17v5c8YxfNu9nP1DBK5tlIGawSoa9pGPMVyRGWJj8/J1+FJ%0ATdCOopQRaZ+ToVoSc26jQaMxRpGDrHeDtSjiti0KC6iqLpRG5GRU0rg0DRUMKnVYX33ZsviZVlzv%0ABuLVxU7YnKpsT0St6m413vYQU+FcIN0AACAASURBVOvbr9X/kSfN2//DzWZlAwZfQ0IbbqCz+CVG%0AVWQwo2Q4c+MCVHpByUX2K6NoTCNWNI3Ie8n/0sfqDx9/FICQoFr/Oo1q+9pSxTaU7Q+ZRKYCPjkl%0AuSm3R1IQt2hhaXolLULJNFfJzVlDrW6yHRBU1DlH13U3KvAWux6r58I4jjgrchVtNpAjVXmAXJk5%0ARtH6K1VTfcQ82bmN1m+q3lI27pQkRj76SKgxxiIpk3hZ+Vm50ZxzNxnb6wtbJrEFrUv10ShC17cS%0A95uSbOLzPGJqLLyk0CTmZapePa56UKTb59okem3bYKwWqV2RaXZbTVzXdZUkkGUmpUTXSYrbWhs7%0AQJIqtL4xmUS2sL9FRMcYsVZLUtGtmMkV2JDzv4FDGxjinMFZgxg5J9Z1qYwmfWOC3czeFPW5NnNy%0Aaeo2k+qUhPGSsjSiTdvSWIuPktCzAYeqPm+IwlZSWgsl+9W/ycTjhYG0gUEbAygnkXulmDBNkWQw%0Ao0hZEshSjUFUWp5ffEPq51GQi6ZgKiizfVXjxwo+bfeXqah8Ke2NPbCxoqj3mRhAb34kMvG0zjD0%0A0iheql/NJhVUCL5qjaTESWKEljQaq1FaGli0YrcbagJWwmiFa4StlGW0UBufmvxkHM4JC8hupvC1%0A67VGvI4EVCi4RtO2RkyO/cqyXIW14UwFtQy5GGKYOZ+f+PzpZ758/QVrGh4fn2i7jq7v0E7R71oG%0A4/BpYglnhmOHdYnz9YGu3WGt4e7+iC6W/XCkbw/03YH7k+J4fM/p+I5SLCGWG2Oq7RwpR9brgo2z%0AmMAVS4qFaVq4Xmd2WGIs+CXIAc1A0hLXmZVoxIvFGUe0kkTVtQ3H04F3795jnMXHQCypeoho7u5O%0AWKdROrMfOo6HgWUeuZ4f2e324u0VPcFLVLbWImGcw8pYUgVTLW013RcwMOCsIzaSeEiWIicXSEGm%0AoYpqBLiZcCLT6kIRLxZdpxuVrReCJ4RUtdy63peaXKpPW/AU9XLfxyBrakoSgR5jlJS6ZamyR4NW%0Aou0vuUo0skzxNBqjHF3Tk/qCXyWhQVvDrjvAUViKu37geDwy9B3kTPCBaRy58ESMAe/F10jXz6Iq%0AKN9Yx8qLcaDcV69M65UW7xVtMEUTl8jkr0yFCggZCqWCrgpnLeM04ZdASZJvoes0UheNLiLdLLlU%0A4FtWmk3GLOb9AWsdzeoIYaXvB5qmYRgGYX56L14IpXB+fGCdJ1xj2A0dp+OeVM0jo/dM8yQpjvuB%0Au/sjQ9fTDx0Hv6PvO1KITOOF3u1otBHmmMo0VqHblmFo2Q89w9AyzSNfPweWeWa6FA59y6G/Z2hO%0AcDrRDwO9dTCvci5TlvTOVSZ9zrYcDkdyqqbU3gu7ZZpwjaXpGkxrcU8tl3Ek+pHGwv6QaTppIK7j%0AeAO7h2HHrutotEbnRKMyBU/RItNaYhJZ6jhj2eH6AeNsZYhllI8SL14KQUlke0yZNQaW4FlSYi0C%0ACBWlhE0TVrKBMXt8KCKbTaDyhNWO3W4noGQ9n+BoWom93gyJL+MoDUss4lekwWolUchGkYp42Cxe%0ArhOF1KOm6eito2sUyhhyyiRjIMvQaPWrSMJyIjstLF4kiTCXIkll40yO4n1RAoxh5brM+JLQjaVp%0AOlzvON3d0x8OZG24zLOYLpOIRUmcspHU1ilGrutKb8XjwmmFaSyt6dDF4WxAL5KY2TQtKQbxS9zY%0AzFUuZY2WJjDLFBVb8NYSlEbFRPYB3Vo613CtQQ+uBjGIwaecozovvhl/2lTQKaOTGL2bAk7lGl0s%0AaXxa1cSwUif1lUGsbnUDoBRZ3SobKd08LJs/o5YgiVKgo+A0AsohhbtGYoezVrWGqWEGSiGZWYAx%0AwhLaCAfaSINkTPVfE6NkUxRZRXxlIhtdaHWm2VjGSdhn47jg1lmGMDnXHAthiK3LQt+2nI5HdlrR%0AeIuziahW7N6gG8Xbe8jPCECsZC+z/Q5r9zS7A/1yqJKxhhwtxhacERbG5bxwvj7yeHlmNQ2u7RhM%0AQ6OMAItLwPjAXml2xyMH07B/c8/pw3sO2jEaS+xHbCk4bUDLWn1vxPB88YE1J3TTiNl5KjSuQWnD%0A+/cf8DGyO+7YvzlhjgPsW/T9HnW/lyFI62GvME1LaRxoizMNGgtNQXUO1oxqNIc3J3714w8QvAxv%0AWot5/MxzngUgtR3LZeT/+r//iv/qv/tT/vv/8X9g4czl+pl3335LUY7Lqvjut78mtSe+nhce1pnn%0A8xOWjqHZE5vM5CeSLygn8mVdFDkmhn7gmx++5d//13/Bu7s7ig/89Lsv/C//8//K3//9z/zZn/8Z%0AuRx4fH7im+9+Dbbl+z9x/MV/+xu+efee/TDgrObp/Mznr5/53T9c+blMzJeF5y9ndt2VeQycL2ce%0Anr4SJzHp3r3t2B9PqMPAtEycxwvXy5lC5u7+wLsP79nvd0QfZFiVAm3n0KrBaCdG4MYQa8qoL54V%0AYZvHEGpvImtTqsmnMcXK7JD7JZHk3zJoUwRcMJIeGH1gjTO5BFSnObSnGyB0nc/C0EVhBnuzl4g5%0AkrOlVM9XalpfzhmqosVkIIv8v1SrEqq8M29gwtbz6nLrJUIIxBJxXUOz7zi+uWN4dyJ3jpATORdh%0AAGUt1qulUKqXkLJGzP8xuKbFNh15XYhoUBqjheUpyhiRMbRNz95aHA7dHej2R9qhr3VcRmlIWZNT%0AVXdsPo5RUq/HaWapaZ9r3YtFCld7cC0gXdNIgrafJ+Ky0DYSGpNCkrU3RHKQIYbSBZWTyMjJMhjW%0AMiC2VtdB4Uvoz+Zbd3tthMlTFCgje9fmA622n9n+UgolbZbUArjrzSy8djulPqcARi8ATql/r4iG%0A/J62/wLL+EOQqdx8ikuVfHHrUW/f3gZ7urKVdLkxlrbfSDmRvAypUik0janp3IaYJeAgq1fP/688%0A/igAIeDWtL9m7MCLad5rEGj7+/a4xcJH8drYJEFKKXQRLZ8U5tLsmpRpEMmDMbrS9CqRrDbSwrJ4%0AeU9/KFm7XIRuv3ExtiJke883CZwxv0cr28yAt4S0DYiQ30uV8ZQkTj5UrasxkkJUKfZaaTDSqIl0%0Awcq0OScO/Y77+yOfPv3MPF1pmxZrNKUkLudnmrZF1TjAEAKXi3gSLct8Y+oI0HWtceyGefY3Ns+6%0AzuScavS8sIFSnSIOfS/AR118RYqx4NqGrmuY5okQPSVnrKlMpSBR2yFIokXTutsxUMoAgQ102Jg0%0Axui6oHC7HuT7phpmyzHy3le2U21Ic7wxmSRdbLt+9O1Yigt7nahVvx9dRFPvrMUjvkE5l9u5j1US%0AIUsBUMqt8Iu1YN8YQi+A1AYM5coOEjNsm9NN2phepaltYI007NUjK2eoEr0bJV2V20RZrmduaXda%0AgTEKp8UktO9FApKzgIGhMtq2e29jb0n6kEzcu76jaSQVyXv53E3T3CaToQKLSutqFqhYYoBScK1M%0AAtrWAT1GG3zwBB/IEZKtG6k1t43cL57FLjS2wWgrpq/LTCmanSpM80gIqcpOLFOKxDAT1xm920lD%0AaK3IiOaJ56evfPzpd/z88SPz+YyyDmtnutAzrZZUIk1rGKaGrGe0yxzffEvXDVynC8a19PueN8aR%0AfGGdAtfrSM6G1u0oKnOZzsxjYllgd4gcjkfmuWHxiXla6Eoh+4BCouRTLLKQZ2hMg241lIYYFGuI%0ALNNC8AvGFLSKjONE8AuqleL/7nTih1//hjdv3zKvC4/nJ9aw0jSW092RlCOlRPa7jl3fcrk6Luc7%0AxvFCLpHreUUpTeOEoZhyqZ5ASwVE1c0s/+Z1pTXRRygrUki05DSzrp4ca9KNrV5DTgDwjXmXYqhr%0ArsgjQhDZVoxJpljWoGKs12ZNhfReira2rQ1KkvQKXu6TmBLeR5EgNi1t06KMhAekECstWxF9Yh5n%0AnHVMi1DSc0lwGIRCraRY0UVeoalsiGQjyQceY2SuBt2bob4zDq0lZYJUkwXrgKIUKSqMNi9MPiCt%0AiSXL+8pJQF9r5L0bLYlmKPEPitVTqLUvGvCcCiortLICev1hAEJdO4Q1Jd4jSkPbtZxOJ/b7nbD6%0Auo6+79ntD9i08uXTL1Dlr998+w37w45l9czTyLyuhLhyOB1o2w6l4DpeOF/PxMomdNaQcqRxlsYo%0AMVA2jtIqGmc5HHoO+x1D17DuOxoNz09PxBDwy4xfWoZ+h7MNTimSD8TVY62wguZ5Yb4ukMEgYP3p%0A7g5jLNM0irdOyaw+4nMiffnC4/Mjl6nQWXh76uiHSQBU7xlrWlvXtpwOe6auwxlN7yynocUivge2%0A72nq9DEsKx5NcI7StAQUfg2kZQVlcMaSG0cMkTUmlpyZc2YphZALgYwvCb9mlEq0jcFXkMDW+yzH%0AgNOFvgxY6+j6VuSRThh06ELKYuKfSyakyFoUqYiUzaLonMjZ0BBDxFNu/hQ5FRqtKFJZU7QYCKPF%0A9H2pBrs+BVJtUJTRYtpMTeqriaXC0i4sYeXpcuFpGklaMRx27PaS8kbMZJ8ISlh907QyzyIpyo2A%0AXCombCn4JF47pppPd63j2B+4e/uevGTOlyf2+z1v39yx7KSmSVE8EEWScqTtOhYfxI9LWxKKcZqZ%0AloX7tqdvO9rDkdxauq5lGSaG0oHqcG/esD8eUGpjlpdqVCpFeyUBScOVI7rIIEmzpeIoiUtW3KLc%0Ac72fs1JAvMkBJHmsCLiuRaYUc65AkjQaTS7YXBlfpaCLyAjJ4kfolKKlCr5LQZWEIr80LbrW2Eoa%0AFWsUCYSRnJWwiSozqaSEztXHAxl2GS2WsspoGmOlEdGmsh7gfD7z8PUrwzSzq425VhpnxTcpxUhJ%0Ail3f4bpv+dVhYPjVt+y//4awa/nlcuGfP/9CSIXQFnZ9z91xR9MqLuMTH3/5Jz49fCIUT9M37PZ7%0Aum6gs5ZWGfTqSXFBx4xxPcfTPfk68fPnLxzbnrOyXL98Zb1eUCmiiqQ+fji+4S9++FPWNfB4PjP5%0AgG0alLUsy8o6rzhj2e8PlFK4LgsP84S9DOzenbg77mj7gaZpyVzJOmF0SyqKNSZCmLEqYWKBdYVl%0ARvsF0ze8+/F7GHqytZS48Ph3AfW5I8bAdD0z+plfzp/5t/yWD7/9c4J+Jv7dTHfcs0bFm2++gfYe%0Au/uK/4ff8fGfnzlfn7F2IS+p9rdRTM91prOOEiLX8zP7Nwfe3J14/+aeD+/ecr18z/PzI3/917/j%0An/7p79DOcJk8j5eVX/3wW/7d9z/wZ3/xI//m17+mtw1rmfBp5M3wlqdfEk0+YnzD5WFmunzhyy+e%0Ap8fEP/7dE4+/zORZ0bJwagf8mFjSE6iCNYrj3ZFD3jMMHe3QsoaV6/mMD6v4YNb0xJwDISu0agRs%0AVTJgXnKgxFL9NjWOQiyRJXgJTwgiK7wROhQiwzEa4wy2aTDGiqVF5ubt0/cD9/f33N+9oekNsxej%0A7Fhr/qBEQuWApB0Fe2ME6Y0FXF75wL5StmyP2hbeGCK36Ks6HL2/vyPfNczJEwdH9/ZEc7djtRCn%0Akfl6ZRln0uTRAUw2OAwqKHIsgMjfjWtrbSf9q8qFIiGopCw+YNSazWiLxaGNMIJz9cQpVH8xYxm6%0ATvrXpoZ2hMS8rsyzpMkqlID1pVSrEUlA3RIYZUCuWOdVAjdCuAFCIcggOvlQE0kzZFEEQEKrQmPF%0AM0nCgBRtCbg8k2L15aOCQvUYS5+1qY7kOtiIKOib0zCofAuUzzVdrZ4N2Fg4qppbszG+a1unyuvT%0AVxlglQm6ERfq696CALaekRcW9yuiN1sTpyoHiA1MqsDSJo+n1HS3jaGmDK5par/mpCbIojL5zz3+%0AOAAhxe+BQfCCqL0GhEq9uF6bTEOl120ysAomCAAgmzgqoYpMZUqWzTglK0W70hXJewVCbfKa+n42%0AVtL2HqZp4unpiRwljUshAMRr4Eg01bVIqI3AJsGRVKkXD6OtKNga+xBWAVpSbSQqcJWKmA27OnXX%0AWmNtnShnkW/dnU786Z/+lsZpfvr4zzRONvvr+MzqE8fjgbZtQJVbs++cqywgeR/ee56enurE2xLj%0AtSaOCetGUshanLMwFYL3TOOFrpWYY6NlYdmkXrvdjv1hz/PljI8SySnTqs1fIwkgBDXunirX45Uv%0AgK7GqAFtFK1ppFhTv586J8CEHNPwSjIGL1IzU1Nn6pVWNaZbfLdIWEr9StV/QSMsgJRkYWuSHLOc%0AIuta6vT/Rf4lQIwslDEnKaTl5V49RNef6nHKSa4ZrVWlosbbMVRKEHApzF4Q5VJeJ43k19zECnqL%0AXMZoVY+DXDfGGvq+vXmRFKppd6qLftNgKntomRdmN9K2HX3Xs9sPRB+E6p4kGtNoQ47S3KdcWWF9%0AQ1CJ6SqeQbZGKDeNyJ6CT6zzSooJhSHFyDottPs9umuxtbHvu17iJZVhmYN4FMwjJSXZvDNQCkYr%0A0RaXSC4e6+Bw3OOcYRxXMcL99DOfP31iHs80naNte0H9S02aMmImP+xbEoklXPny9Wfevjtwd/ct%0AXdtz2h9pXMPzw4Uvn/6Zh88PgGU3nLiOC87uCB5iFKrs87Un40lJ1U2px2hL23Z07SDnNGb84iuN%0AtSXnxLpEUlToom4bUs5yv83zIrKCLMZ+++PAt999YPYrtrMCWIeJ5/Mz5/OjMEbfv6Fp7ui6lrfv%0A3lFKpG0kSejh62eC91Um6m5eHD6slJJua28phbZtq69aIiZP10pBvPptyiOTFgUo42nahr6rEfAK%0AipEr7iX+vQLgKWIVmGShyLnIIFr/JLtuqUa6WfraCqw3pFwT+YqkgTXO1gS4XJuRLIkaGOIaef76%0AzDwujPPMZbqilHgducYxz5NI0RorqRQhikFlLkzjJMbD48h4nVgWYVxoLVImY6wwfypDqdT3VLc5%0AKbwKGJ2J80q8+sqSSpWJ2GCVxbWWzklqo5993YNeJHZb8lDbtHSN0NZlPSyVEZRue6OsdY34PwWR%0A2SyLJFyKl1q+RcN3dKTLV8ZlYbxeiekdh4MYf87ek8n0fUvXd4QQeXx84HK58PDwQNdKYthuGDgc%0A9oS0oOr+R1YUZXHO0LeOxokPQ5M193d7jvtejLZ9JKwLU5Qkt1wKcfWkNdG2HVYZlmkVVkoQNqKr%0AKS9d3wvgl6TxjmVz+oDLZeTj50CnFWGcadoZVeXJ0zySajhA3z6y7xr2fcf9aY97d8+h7+i6gUYP%0A9M4S/cyztqjJkJwjOQGcYxEWLsqw6zWta1FOmJ8ZhzJGCi4l/nMxeKiJRrkB1bR03UDfdKgEaQno%0ArGi7jqEbOOx21RcrYWuSUkwR46Q+cK0jrJGwRHKNpM1Ap1vxUuw72q0QRoIpmqan7Qdc0xArkJlT%0A3VNLIpZMMVJnmL7D9h3KGAGfVs80z1zOZ+ZxIqZcJVGa3W5PthJrXHxgiVfimlBPF9ZSuK6Bq18l%0AiawI0DFnsCHQ16HBfrfnfj/wpm05dg2n/sDJfkAlxe66o3GGw2FHP7R0XXPzHwwxsNsd6Pue1XvG%0AeUFpS1FGZGre40I1UC6Fw26H1prF7hhKi/ca3Q8iWd/SgKp0e/MQ0lRJABqNRxUZeqhaeKssAyFd%0ApBG0yHQ616SjtPlrVNsApRS6+obZECEJk1rXNdKlJJ4/UcBOtb2vWptaJdJiVyX0EqNcY41zrs0h%0AZKtRxlKCpZSEThFbcgWXIi5vUmwl4BGGpBLdfkfWmh1WPClsA42rwy+Yp4mHhwfmxwtlWVjnmT2B%0Afa+JamXVC0kPtG5P37X0Hz5w/5vf0H/7gatWXCMoHshRo7LF6o7dcM/x1KG05qefP7IsiaZreP/2%0AO07ffIACYV7ISyAtEYJ8zpA91+eRMonX0KcvX3G5MD08EeaJEoVxuiwLYYn8+PZXjMvMl4dHrvMs%0ADCHbsMwL0zijlKZvzzStoRhF+JzJneG7P/mew6/eQ1HkeWJZR0qr0C0EMmOKZKXobIONkM4LXCbM%0AZYXF02hLd9hjDzsIM+phx9oZxiXi8UQLhw9vKK3hcv2K3ifmkvnrv/9bSmn5/vt/wze7dzxcA/zD%0APxODx5hC12iMiqx+RSuD1QbvF067AyZFlmkkn1pUDoznR+bBsRsa9ruBfujp+o79oafdndjfw4+/%0A/RO+/fAbvvvuv2Rv3+DI6HJB5WcsC+H6kXDtOH8qPPwSWcqZNV2YV4i+iIen1uhUSMZzDYnHMdIP%0AHR/eveV4OmC1ouREDJ7z05WnhyeWacUoS9aQUyQFUKxY3aKLqewMTSyIhEdrsc9wlqzAR7Gt2Gp+%0AVRSCuWpssQIetbZaiEAO0jMa5xhOA++/f8v3v/qeu9MdcxxZV8+8LKiSuTqHajPKtuIZVXl+pRTx%0AGtv6yFcyndvAeKvQc3kBqVA3gFhrAXophbfv39F1ma/nJ776kafrEyWPlNax5sicVpawEJaF4jM2%0AGRrVYLIh+4zI8AMJQ48iLgt5DZgYydqSciYmqa+MBh8TIctgIccJnRA2YRHrCY1iaDt2/SAJxE4G%0A4SFEvI9QCo3SDMOO4+lEzkXquySAT4iRWBMVldLEQZGD/EyIoXoJVbVKEG9Zv66k4CklUpABirOa%0AxtV+rRRcGrE+kYp/WbOlMYfKstz6+lwJAoLEJTnWbB6uGb15QFUARoaX1O8J23TDBjZW6kb6UK/P%0A8O01fz8kq9SQnQ0M5MYs2pDBV6hS7c00G0YidZ20ewJ5pQ1cKrWnLvKzrmvpKlgdUsJQhEX1n3n8%0AUQBCN6QObqAL/D7NCl4mnhtA9BokUlrjtMZt8eM3NFZQOWM0xjq56eqNt92pGxglfjDbhsuN4p+q%0AVGy32+GcJGPM80QB2rYlxii0vVfsplhBIQDjauRqqbF05cUceQM+jBW4NudXJsWvjkeOiVgCWgsF%0A2Gh7M8xSFfEuMeEax9u3b/ny5Y5Pnz+Sq+lejAHrFP3QYa1mWpea1pYqFT1X1FZo6NM8sd8dhG4W%0AAzk3pJRZFjE17LoO1ziZlobAPM1w/3JGtXrxlTkejxxPJ37+5ZPQ/UOQxVG9MKo2NlTjmipTi78H%0A/FlrCCGyek9OmaZ5oeJJAxQr88dWZkGN9Y4b+KTrua2SKrbo+RfU/vdpfSJPC8ELq6ku+DEGQliJ%0A0YnpY/SkrLHBVBS93BYe2NLuUqWI/z4etFEMt2t4k3ds8YdyDGJdiCs98tUNXeAGXG0eIPzevUO9%0AvqsZLwI+iazL0HYNw9CzH3aEJNK4XLLQ5nWLsYacIuN0RdekAaUUXdsRtRSxKafbPbRpb40xNLrB%0AtC1aJdooum/XtaAUzjXid6ACyYvBndFC0YwpkeYZCwz9UMFQJybYaLSKaA3LPHJ5PtM0LV2lRWqV%0AaZoN7Ev4dWbxC/E58fTwlcenr5wvT6TkJb3h/XuGYVdN21eKgv7U8+2vv+H9t0eyXvnl4Xd8+vIT%0A54vmsL/H6h1aDQSfuV5Xnp9Hns9XjHKUbMgJhh60bmlbhXGRmC7MPuFsTzt09KUhLjIRNuIkKOlU%0AIRFiQeuOGCB6xeFwx7s379kPPV1r8P5KTksFZuuULAoDJOUoLLvGoQ08/PyVXz595On5EWcVD49v%0Aef7wjuNhwBnFu7dvGYaW3dBxOYsfmgBC4p+gK4tPpEv/0uftZrLMNn02twszZ5Edlpgqm0dkfq5x%0AFUzyr9b7F6asVqKd3+SWuaTaZFZJbRRW3CYhFtmsxeTKxnGFwgasewFUgscioQJGWXKA6bIwTZ5x%0AmZnXucZiS6EwzRMpBrq2wS+e6XzF1MJD1v4Zv/pqoqqEolyp40bZCv6q6vUl6+FtT8tZ9N91sEES%0AKYmpkazyp+yJRhtSSLfXKkL9k6KxBgr0XY+rMl0x1fR12iZS2aZpaJpGire2pahC18o6GWNgnhcB%0A2bXmMk4Mh55fffstz+NVPBVioHWOtmtR00jSoJ1luk6cz2d5rXWlbRtOd0f6QbyJmkZhQyKXeEtE%0Ay6VgdKbkQPCFkhXrMkMpHHZ71K5jvEyM1xE/C4OuAH4JhFUKTqdFFuqDJyy+SuhMlQgJgKSNpe0b%0AmSA2lqZ1zMtMNl9YnhbWRa457RQ5aXIweC9r13Kd8X2gHAvOOObB01aGTde1tG0n0uE1sUTPXDIm%0ArLgs55tcIKxoa7Guk+QdrWV6rArWaZEEU8jBk9aVECeyzdi+pTvsGPodDRblMyqBThJkse93GGOY%0A5wlUqf5wGUPBOENnO2xaKTqTEiSfiEkA18aJkW7TD2LSiSLFgmvkMxnr8EEYb94Hkb8paVisMZiu%0AwQ4dum0JKTIvK+N15HoduVxHxvOFUmB/OnF//wY39BJz7wP++YEUFnLIRL3gAV+HdVrX4AFl0Mi9%0A75wEFgx9T+dajFKUlJjGiZge6JuelBPTItPjGuwrRrQRzk9n1mXleDyyrp7rONcpt2bxgZAiZV55%0ASIX+8oQ6DsScCOPKlBrGKaFD5O75zL5U3wwSOURIGZ2KpNFUlpCzcu+WmCtjB1RSAgxR0Bk6W5lz%0ASWrMVEQutg3QtAJlamRwEYaOqfKYpBDPoCL+QiKHrSyyynhogE4rbO11TE3UjUrAiVDr2uIRE1Jj%0AUBRapbGAUZpc/SmSkcCL1hScEsNyYyydcUxZ5MJd190ilbdGKKXIsiyM1xE9jZA9aYWkPV6v9KcW%0A11oeL1d+vl752y+fUPf3hL7nklJldBi+fjnz9esTj49PvHl3wDrFfrjn228KiYjWDkIh+sDl8Uyc%0AZmxItFmkfHMK/Px45d3+yN37dxjrKKvH9SILVyT8suLmmfZwICkJoHFNg01Z0tOMw3aKY9NhtJVr%0AD/E5FGNdhW5aMJboPZenR1Lw9KedeJWoev6r0iBHMa+/Pl+4fvxMuEzgI+++fOb47h6173jKkbEx%0ALMXQ3A3ENXE6dTwsI3/7j3/Nn/83/wX7d+/4q//9f8MvhW73lsYVLucL1+sVcuLuOHB4e4Q2EeYL%0And3hdgPjOGFI9F0DJtC3AmBzvQAAIABJREFUjqFvgcjj15+5nM9cr098+XJljYpf/8n3HN++4f3+%0ADX/57/6Sb3Y/gvqRzI5cVqy649h+x7qcues+8eOHM8+/9uyGnzlHz5cnAeOGXcfQHSBa5jGwjgvT%0AnIhzIcTAdR5puobd0IGGZV54enrmy9cLfsm0TrPrC43tq7WADKxzKpRYyMZgtEOphDa6slakLxHW%0AvagbbA19QGW0UbjGVENlCyRS2sx9M8YZ7u5OfPjwDae7e5TRjGfZ79Z1ReXMmTO6T7Q7g3amAqql%0A9m2bP+jGIMm8Kptqh8TNrFhVMEhIBS+2CLn2sTFFpmXm88MnPi3PpJ3j8P4t+3tJ/hz6jjisxDmi%0APZisKV6xsBIWMXxHL1KHBI9KCVOVKhQJMdJKhljnaeWyelYaoonoNYonltoG55ocVpbpLL0ajk3C%0AnwvVLqJF54xRBTajbSV+OsZJfSQ+qZYU2zrUrkOI2o+GIIPfnMRjKoQVRSEmTyFijVgSQGaJEeMT%0ANhti2KLuZZ0zTjyktBGGaoq5SoDr8B6R85Yt8GcbrGd57qolu2E1m/yNTfJ3I3XdzGFfcADqNVGf%0AV+XN/7XcZGL/wkz61YWyxQ68BhE3M/KNDFCLbXlv9XqLKWO1BMMYa1DGUGpQlL7Zy/zrjz8KQKhU%0A9sbm57OBIBsL5rWhNHCL3FRK3RhDMQRMLXpgA/QKIFR9ax2ukeh1AYQkio+NxqXVDWGLUTaeLYXJ%0Arytai2M3SnE5n2VRyrkaCidUNTM01UeoCBdPzpcSZJMinipb2oLWClUyOdXpcYzCKioIC8iamkKG%0A0Hh19T8y5paoJawB+fzLsjDPIzF6nJO0Fh/EOFobxX6/47AfWP0ixWTVxPsKcIUQMFUadWu4FJWC%0AT22yBORqmgZXvY+0lgtS9Ir6Bm5scq3D4SBG3Fbic0OMN8Rz06enykLYzKZj8uQs1EGJUBZQbZln%0AfFhxjbsBKZv/kduOvxI53LKKt8j2WVC+GjW/pIWlFG8pINv0Lle2UalsL0rBKPUCYKWaIlJR2lgB%0AqS01bQNoCi/sJTE1py5BctVTr9FSXz/V198EcjHFGxtA5CROpDfq9aJT76GcyEWmIED9vYxRqpqr%0ASUObYiKZWKUdlv1+z+l0Yo2eGKJ4iVgpAGOITOMIGbwPApqkIqDgK8C17zqyyjd/qRgDl3lExZlm%0AEDlK53bYpmFelxtDyTXQ9R1Gh+qXI1OKefHMIaHQjONESpUZUqSxvF6vXMeRkjLH/Z7D4SAbUkr0%0AQ0PjGsiRr18+8+ks3hh+ObOuF0rJ7PY9zuz57sMHmqZhmlcu15E1rXR9S9tYrNO0w47i3hEZuT6v%0AfP08Ut62RD9xvZz55eePnC8TSjusbSjVtwqlcTbQND3aBWybMTahzILShXVZmK6J5+cL1+uIa2XT%0AyojMRetESZqShXFyOgm1ezc4xumJh4ePPD44VAkULVT/VKeeCSqYrZjmiV9++cS6zqAy43jh4eEL%0A98eB03HPYTeQsjT0MSV5npQIQQEZH6rU6JVMDGQalHOpKWOblKyanxoBZLWVBJeNJmttI8CeFRZh%0Aro1WKeoWiYqBpgIXSmlCkIj6psYbxyj3qqkePFqbSosXY+emaUAhZvJBAPmikPUlJ4qW3VvutSLS%0Al1Q9wZSwWEKUlLcYPare98s4yrGtzEalZT121VsJFDEJGNC6jq4THx0BoLntY9vx23ADo0w9LrKO%0Ab9KyHDI+r6QKdquiSJVpaKwwopSSJLMUM85C1/YkJzJF8WPLN8bktidJ0qairYBQoch7rWDwMs9c%0AVeL94LjbHxn9wuX5md1+z+HuJD5g0yj3b2NJJdVkwZa3bw+8vbuntQ3zvMhwTot8ZpsulhxIEZLO%0ABAIpSMKkQjNNV3LKLOPCuiyoorCmxRhH27SUqGR9ikGYmynLV8iQo1yLO4fTBuuMmMh3jQCwu16m%0AqCUx6hWbO6yzoGBZV7wHjfgiGQ0la9Y1s04rz88TafU4XYj7QfZuC6AJCvw8s66BXlsaZTAZVAwY%0A5TEm4FOSpKuUavS3Fa8KXQhK4VFEpVBGkqSm6CmzotMNLfJ5UhAAxihhdi3LIuzT5FnjyuIXnHcC%0AnqUqDza2HqfA6GcWvYiEz1ppZGvCGkpkqzmJMfy6BsIaxBPOiRNNUQpd04GKgjUGLuPI5Xwh5yzg%0AQN2M9vs9u90O0/eEaWSankjzTE9GWwnocMZiSkbHyJpyjaMvuM7RKE1jHBa5N8dxZFlmlJ8ggC33%0AvLl7i7OaEqUxsFrROIM1msvTM+N15HR3omtaGSLNC95HUobZr/gQUWvApsJUEjasFA1hFObvZQy4%0ArheWXUpEm6BUU+4Yxe9uYwJkcEahrJHhSBYJllWIwbhSGA1WCZBEEimX3mwMSML6SRltC44BW3sT%0Ap2WxyUnd6l2ltTDilBKQSgpmGq1plMaiKSpXNjGEKKC90WLCLDNuicCWqzjhEBZ5qU1fMgqDoq3p%0APCtG1itnmOczy7LQtQ0qeEpx8p6c3KfaCfO1LxnroRSRiRgr1/F5fORpmTnnRJyu5Hkh7fes2hCN%0AYZ0Tv/z8lfP1GVRkv2v48O073n1zz93xDZf5wpfPT3z98gQpkYPHoUVeahydVnQWWp3pmxZS5nq5%0AUrynM4b9bldrjwXXt3TtwBoSRWlc22FjYU0ilw4h0tqGoe9omo55GhmvM27fs9vvyUXx088/M4QZ%0AnxOH3YHBHlFNi9NgyeQakJCWQLaJx+crf/uf/h4XC8s08ncff0dz3HP87h3n4nlOkbVkdiRWFQkx%0A8fXjZw4/Dvyl+ffY/onJrzw+T/zHv/kbnBr46adHsYdwmuGw4zB0eLMwByitoewa5inz8PWZb991%0AHDqLtZnjoeV46Pny+Wcenx4J64Uff2xoh55pnlDjM3OC//Ov/g/CnxqO7rdkBKjqmj2Ho8Ng+Pbu%0Az9j/5T2/+eHf8vH5Ix8ff+EfP/3E1a80fU/T9MSl8PR44eefPuK/XmmSE7P6eaLrW9CZGFbGy4Xr%0APONjZg0Ama7NkhrWNPilsK4z6xJREXLfoxsnwxQrdSU3pUasvXwmpiBslfo952oku6qDYrLIo0pl%0A4VULhnlduKwrX79+4fHhq1iR1FRFVxSnfi/m1cZAlEGPyqV6Ctak4Lo41j6+mhyr2lsIYLgN9bff%0A2+r75+dHLk1gWiau88jj+ZHoDWVwuH2HspLY7Lr2JglqsiMbZChQSbLaWqlxjMFYuU/EB7ayt4z0%0AyMty5nwNeBqiblGNR9sGbYV91TSWHFdCCnhja09kRIGDImlL1CvJL4RV2HVaW6ifWRnpYUtjMdqR%0As6PgpEc3iuKgg5tNRi6wP0iAQFGF4BdS9GhdJNQoelhWKDN6FZBmM41+6ftlz1E642NE5+ojtAEQ%0AlSBQkH5UJ/lMm2GzRp5vA+5ECla9MYt45yklbNBKMRFChBJvpkIF/1RlF+V8wxtu8E+9Vkp5Iarw%0A6jpQZWMgVTbcq4d4vpaKDVWCjJFU7pfU9Ypz/P+BIbRRpjIvje5mBiVAXLl9byusRepSbuhkyqmi%0AxRv+V5uRCixtDCEBSowUOq9+7gUglAMba6IHWdhFwzDQ9L34HKzSPG8SipwyxVpMZafIDS9jHwUU%0AVaU8ensfm/GgXHTC8nhpIIwx1YzXiJSmTsqtk2bAOVuPg0zhY5Jp+LouTPMoE28nk/N1kaQKY41E%0ASFtDGEMFLGShnBfFOE3My1JZGYauFwbQ7f1V9HwD4DbZiDZCvxTQRUzKNuAo+HArGIfdDqOrn0eK%0AN5+czdCrpFzjlAW5L+sqQECRyZ/4b7wkuG3R8BsoGKN4/xgrk6+tQc7pJb7+hv5WBlfZAKEq79uQ%0AW2HvvXzmgiyo0ri9LPH1oqyFd8JUY+dc0o3CV7Y4V21u1/QLGFQv/9trvTTQlC1aPtepQ900tqtb%0AbRGDub7HDd2uutnqTaT0y6IkgBOkJIbpSmuJUm1FUrBJALz2EieeEo+Pj1CkWbhcrvLqldGzAQBa%0AW3YpsIQZn/xNUlkazUndc7g/0u56dCPsPe8D0UdKFkaYKhq/CGNNkqAKMUNYPJfnM0+PTyzjXKU5%0A4g21zCuH3V6AjcOJ8XolrCvGSDR09J7np2d+OT9gXEPbKBqnaRqLO57ouobdYU+KmcVfmdcV2xqG%0AnTDoxnHE54JPC35ZuTxfCJNDa8eoJ75+/sSXL58pOQvVum3JMTFNI9M0oZRmGA50Qwv5BChihBhn%0Ark+F84Pny9dPLMvE6f7EUVuca9C6YGyLokUhpr9ai6HsvBZWH0R2ZozEh9br+cYkzCIVsEbX+0A2%0Az5gi5/OVcXzi6avlsOvZ7Xp8mPnyyyfOT09orViXhXVFmCZR5GLWSDKVMfpmbCsgka3eQgISbaCw%0Ayogcru+A6nNijBiIO4tWEKIhCSaDNWKur5U0FlKoKVIK6CypW8W+SNbgJTmMIkC6cU6krxRJGwmB%0AnGM1+jfia5VnXBZz7KIVpjiMMrROYmqbpkUp8SwAWctKLqx+FcPidRFPk5q60ThJrtJK5LSkXNdn%0AJ9dq3hpuLTG2uWCiGN3q6uOi0Rhr61ou93Uuheg967pinaUfBllHgoBIBmG4xCAeW+u68ubdW5q2%0AEaad1iIJy6nuScL8izGhokysBqPZH/bshncYY1i953K5Mk1XLtnQ73aEGDk/fMV0LcVqxmXmfD5j%0AneNw2HM+D+RUGLqOu7uTyMS8x3uJDu6agjVifisGlDVzKYmxZiyRrvo3nM9nzs8XlkkGLU3T0raF%0A5v9l7s16JEu27LzPxjN5TDlU3aG7bzdJgAKo4UH//ydIlCCAEijxdt+pMqsyMyJ8OoONeth2PPI2%0A2XxuLyQSqPSI8HA/x2zb2mt/i4LCUBEXXVwjTosQp31HqAGKYpwmfvzhx+YWr7hOGHOq7RsUKKlw%0AONzx0H+gUlpTR2HVQsSgEIgvBbYlcFUap87MpmBqIT3c0xnHNHSkWJlDJK4BWzWx6zn4DldkpE8H%0Ag3XiJFvCxhYjoSRqdKjkKFaxxdgct5sIj3khrxvXqum0Y3Ijo+moIVFjYfEXtmWl5IRxmpgjy7aI%0AEKHFdZy6A6rrcV6ctuuc2eJKbqPm3neMWdyJtYKxnpjFxbqtkgSZsozrSe0CmDc3tox3biwt2YtS%0A6V3H3eEg7K6uv4GZnTF4Y9lyFQF1NLhuhK7DlUxeF7Z5IawbJQUcrTHXkim9cYjMJbyjvCW2cGIa%0ARqwdhGqRgoyKGBkRnJeZkIJ0ftuhAK3kuUWi4UOM+NaAzDlCDoCm1NTW6EiHwNxlni839ka51UKy%0AySqZ/lPNGVQbOL+CUqYJQQavtVzBuTRXjaFoEUrluIocKkoVR/dt1FGYRLLpN5dBvT0bRYuCriJi%0A1pKlId+60SiB2KqSUY1rIu5tcSbVUsXBicLA7bm6vTeq1ts9UXJE2455mbk2ADshyiGkSpN2Gke6%0A+3s+jpmnbcIuZ1I8c40Z1SuS1szrlct84WXdmM+afL2i7u9hOmCnQ0tqk9ezLhtflwuZTD843g9P%0AOOuJsfD85Ru6FB7uBu4Od9yNEwfvmbRhco5H3zNZi0mFvArTpBtHHt89MXQdKUhz8MmPfBzeY6zl%0AYV15OZ54vV44XWZYN4zzTA93fPzwgT/80z/xl8+fuJscfuiAwuvzM3SWH//h7+gPj1Q3wjRgnUHX%0A1GDmFs2KtQtbTFzWlafpQOcOrGHjtJxYL4boDVFXNiUR27a3nMKFSzhxDZlvxyP/z//3X/jLX37h%0A9dvG159mOnsgF4sChn7g0A/0tsPYysN4YAs9V1VZt8LLl0xnFvoPlnWLbLEQcuanz1/4wx//LGDg%0AWDEj2K7jfLnw+vkbL6cz316umK1g8m9R5crf/+0P/Jt/9wMqrmjlmMZ73pvAUha+nZ7pvScRqWRK%0ADiirMa6Czixh5vUkI/r9/QFnLTlGXp9fOL9eKKnQOdCp4Seq7KVVCVcytkRTo/UtXVNcxjsLJ71x%0ANZVwVlIQnlBuzgxlXBOPNCUnCm3qohRyClznhdPxTKyRLS+8vL6yXCXNdG+QJiMoEmvE6S1eOlmv%0AdlfHzh8Tv0e9YRu+P2vuZ9v9q/YGsKqVeVmYqwRo+K7DuZ6QI+fjhQoY6/DGi0N6ifjqmeyIQWoo%0A14Qg7z1ON5eqVvTG0Htx6u+CkLKWLUYu88xaIoFANQ6MTCZYp+k6z2gKnUbCXqxp6YZW9umaCTG1%0AYJPmaNHSVCitDtgDeSQNLmFMj7NWOH2tXnFaAyKCj51vEw5yzk1xAyXu+G1bMbYjxlfK9c2xKEGO%0Awp/zzuGNoapKdSKu6LqDvY2M+yKSXa0aky216huweRd5AKreRSHdzCsSmtOUefbpGNXEH70/D7k+%0AxY2kUeXts/7edS9usjcN5Aa8zvL1ZXcGqSbst9et295ZS0Pd6DetZBcav29K/kuPfxWCUAXED9Do%0A3E1xk99rn7ORZ1CaOcsoieTNSPysVrKtGYcSF6B0H0ul1F3R0/JBN6dBBTmgVENJ9RYd3lmPU7Bt%0AC/Nloes8k+2gy+QtkkMUK1guVL0nPUnBoZUmVulI66ETxpA2Ah0uMpaVFG0h8cLGiaJI51oxzjJN%0AYqObrzMhxcY4MjirsLpglKR8KaPYtiuVgu+tpLG4TFIr3WSwncZuTQALAY3Ca4/FUpRh2SKXeWMY%0AFGiDcZ5UK/O28c4YMHJTFF1JSMT7HGaO1yPd1GE6Q67CriilcDwesVoLWE0VYhJotdGaD+/fC4i4%0AdY+99xglI35D10t07OnM07tH7sYD19OFHGTGf/Ad27KKRbCCqgWjwFm5Noyu5Lii1QFvoeSIrRqv%0ALFqCQNC5UNaIKYrB+gYEL2yXGb0XrFU1q6OiNw6dqxDzS5JY0t6ztrSYO8XtYLwDd2sWW3lcN3LX%0A461hrZUaE30/4dzIdbm0TQFKTeyRsOKEElp+zRFqpKREzlc0I4pAWC6UcKTkCzHJwbmUTMgbKnuB%0AWNYdnlcpNUHVaCuLaQqJbhgk4rGIWn7NkUtOrKUQlYBqL8tCiZeW9iTjQ+vW+E26MYeKQD/7TnPZ%0AYXbdQFwqY3fAfxzxQ4cfxXJdV4WKmgfueZ5fOZ3PuE7gkM5V0izWVq01k+1wdsAqSzhKrKV3Dm+9%0AME9CwBeNDoXLtyPpIiC7ZZ5FtBsGxn7gw8M9Ib5gXMS6jpASKRr6wyPd/T3PW+XL8zeOr0esN/z6%0A/Xsef3iHVpHTyxfK15laN+LLBbMVUlr4/Mc/MQwDtRS8cZSa8MaLQ8NkKErs5TGhcubbJ1jPR/om%0AvPX9iMk/Eoul6hZ7jMHYA9P0RCmGikGbnq4bmKYDWTuOQYDjpVr804/4JXH89hnSGXsbh8x4qylZ%0AE0zF60hcXsklIADGmVgyYanMF9ngS82EsKFVxRRN2TaJEQ0bOSWJ7h4sZOH2UA3edc2BqZooW8hF%0AgH/Oa6qFYjPZi/OEArHEdgASEZCsyVuUzonR2L5r7qRMqYuEBOQGVc0Svy7peBI93vkO7zuctlhl%0A6VzXxGDDqjZKqqRc0amiTSHXtXWrvaRl5YJxnmEab0K5boczZ6TjqJOmJKjBoDePCYoSE0vaJMbc%0AGVQ11AJWuwbEr1wuV0k6U6qNxAAovNJo7dkB8NVDtBCKJP0461tyniHFyHZtxUNvsLqjbpLKmGnB%0AArUS1sAybzjXM90d0NrTdZpcKltYWVNAtUSQWFJzfBbSlgk6srIyHSb85Hh3/0SYPSlnuLsHVTn+%0APPP6pz/yhy+/3CKz3797Yug7Prx7EniutfjOkOrGmmbWciVuGwOGQ9/j+g6tHTFZwibx5BpJ8Ky5%0AsIQLW1q5xIXjmkHD/b1CHwwbG2mplOS5bDNhTvz66ZF/+NtfU0LmT//0Z3LN/OaHR+7fTZyvV3IF%0AN3TUAtuyUZPB03PHPWte2eILpoKOiYlIN3TgPMu6cbnOxBzpDgPWjKTsCcsqMe3zTL28ct8NxLTx%0AS3wVcWySUa5CQquMsxC9IjtNSAvBruQSWdYZvWqmesfgO7ot4eYk4kmStVurilGV3lq8z1S1si0r%0AcYvkccAZh3ND47cVavFvjqmaKSSmXjH0vayJKLIybDURC8KNqBpTK10/YPuecy0s88zr9ci2rWL7%0Ad5pkTRPTPdZJ0Dkh0YXKoRqq8ZSa6Y3FOwFol+sFReWgFfddx7uHJ57xLDGCNeTqoVq0c3Ras1aF%0ASpEtrBwvF+w4ULXBmB7v77FVItmNcowTdH3goYuMXU/xilKVjA90AnS/0w/0MdHfT6hHGV2wbsQG%0AIyDo1KG2DTvPPFmNvh8JVkYZzMFTLhlF5v7O47wGXXFKEoxIhc52WN1BDSjVkXIg5VZ77velSuRS%0ASTFjNVTbnDl1x52CboedQhsXqw2gXyLGW0iqUS3a6UbtYySw3hpnkkBZS6KSoAaM8jinKDW3pqU0%0ANQWG3ZqrBWraG03NRaisjKtXJU0JraGttwNrc7t7lDfEoWPrevrxQHUjqUb8MPDv/uF3/PDjj9y/%0AnLibL6hwx2V+5cvqWdhYnGO8GyEMqNOZb5cLl3yE6wrpyHY2hBT40EdchZPOzKGyLmc+ff4DazzS%0ATwMP04FDPqBzRduMLolUE3Xw5F5zsYnVBfreYKolXwss8Nocge+r4qA1nVGUDK/nDW0jS9y4pESy%0ABn3XoQeIGs5jwHYzx2lhuQ9gj6il8OuHH/jtr/6W4VfvGO8PlPuBVSu0zfhuQCkLcYMiTZmtrJQe%0Aul/fca2JfvQ47Tifn/k5fcK6jm5YeQ0v/P5OGr/1YujNR/7x94HrL/+Ry5dnlj/1dHnAeI8ZB6bH%0Ae4anj1zSKjDk7pGn+4FDuPDH1xOfX77y9VhAaU5zz1P+geI+8h//38D/8V/+DPqeZ/U3nMKJZd14%0A6DzrUZgjy3VlXj7z5fMzdf2F80timV/58PGB/+mnf8fvfvcDw6TY8pnT/Mzn1z/zfP4TWieeHjou%0A65UlJLTt2cqRl/VntpK4GxxBQ16vHH+RM06aN+xaMVHhqoGtoLEcGJjcQNKWXMB7SCZxDSuUiK4S%0AgJIT5Khvac/ykM+45AJKYbXDOLl3ammBMGsk54Q1Ges1Tg/oDNevV9bXVcaTN8UU3lFyJm0btmQ6%0AfU+33ePiAat7aolARpeIihFbITfRKu33cYXYmni1VkxRcn5tjoRsKoVCIqFrIVlLzJUQMpO557cH%0Az/F65fx5ITyvTJPFTx6FJgcN1ZAsMmccKjYprFGomLiWKI66Wujv79FdT1CapSruXEeohmvVXIrm%0AEjNLyiTEqQwFraXR2N/3jIdB6i8qKiV0EueiN/L+alUxqeKUwdJwAlU+h1LEpKCKZqgBpx3Binhl%0Ajb7VTMILqkzjIE1ro5m0RnkRmkopRJvJo+ZcRp7DhF7PlBhRsdA7zag0fa2Ykom5UDWUqkiSlYlG%0AY5XG4BGbSCF6TTEi7pQW1nGLd1eKgmoYDk1LcNg1+5sAptpESCHvOT/iThdVn10eg8ZJ3r0CSkFL%0AnvxeJCxGRJ7mVZAGQ2kpaEXCA2hTIFDFCWQhpIhpE0EqF0rd/rtazL8KQQhoVq9dERMVdldbbwrr%0APnPZ/ta7q6fFHtcKRe3RngalxTal2niB2G73OU2Z9daqjT1JBiFaaxkDqJYSg0QQagOlELfAMs9s%0Ay0KKkZx3MrvYz0spZMR9siu6T+/f8/DwyLatrNvWOqgB1SyqRhsU4eZsEpeNdHi1sfQN8LqtG61Z%0AB7WgFewR86iC8ZreeYyFXJN0KIwIATujybSOmbA+NDFLMsmgDda5BovMbEE6hb7v5cLSkgZkkHnW%0AdVtFCNL6O9V7H1UwjRkhIxvLPAPw+PhI3w8o9drSJ5oa3C74GALbKhA87zzQFnFor/lt9Gm/d5wV%0A0LRCUuUE4CouGaNMAzwWzA08CntEtq5iLYxrQLUOlzUag2afA6aNBIaS8MahG6Mi5Xyb/4W3hDxa%0A8lhtRZhR+pYEIiNn9qb+sguTTe8sO3tAg2oAXSjUklA1NdEtyphQTeSi8NqJTbGNZEARW6KSfsQ+%0AaypuIhEtafeHNCfExliNQhndxgwkijlsrRPvHNY4QJFbdq3RmtwcDbEoLssGVtP7yjIvxJix3mO1%0Ao4TCtiyENr6jrSHMG3EO5JCxWMbDxMcPP7B3UeqmMMWRcuJlCZRNuAHeG1KF3nboDHmLvH57ubmG%0AckpYY0W0HRPGWt4/jHTDiLY9lzVyuq5c58BSxAF0WTMBh+8GEoYv317RdWPqNHfjA9SIr5plKsyx%0Asi6zdOiNoe88abd+lvrWFaqi3pecmC9nwjrTOc/9/QGnFH4o9JNmSJbKzpdSku5gvMB3/cg4TvSD%0AiBWNYiHjG96TtcAUR9+T4srpdOL19RVrNefTCy/Hb5yOL+S4knJAmYKuiaqkK51yIe1jfzKZQNmk%0AsC4p45oryFo5aM3XhVIL/TjgB3F1QMVZ6eHnlIhhEwi01pQUySrfnIS1FrYYSTUzqP3wWig3hlkb%0A12wzWc62aNktiCilJZURpXD2LV655HKD9yulsFogmkpp9lnvnV2EaR38xl7SFqwzdL2M/MUttVSL%0ASs1yyC61UmKhJgVZg9JU20DfVVPzDnhW7T0RMGYMYb8ahIvUXFC+cw0iq4l9YdNRRvCqohhFtarN%0A2Ds6KikkLstMSUUYJTc3GLu9lRQj5/OFimYYenHhFFmnRATSYtXWWooSKolMLJE1G1TQVJ3p3UCx%0AmpiziI/OorpOEm+WBe890ziSqux7Xefp+w5UJZfAGiKpREynsb7joeuxRe7/vu+Y+gGntQhmqdBN%0Ag4B2F3FehFDZEvgBXO8Y7kYyhWQV1gw447nqE8ZKpLruHJ1ThFqhJr5+/czX1yMFzXS4opUlb4ne%0A9gzWE+fEul1Zt4ytYvE2WdKgUEocKrlIcpnzGOMBS62GksVtc0wzSUdKTWwuSoeRdghxMiJntEZ1%0AhuoqpIofDHiNURUh6kbuAAAgAElEQVSbNffjSO86ApEhS3vbGqlL9hQoZxxeSXmWERDw1A34vgMt%0A+3RVBmN7ER+KAKY3FRuHy+C943A44IeBy7LIqLZzZK2prXualCLEyGVZWOJGRrg+ERmr7JSls8Lf%0AKkWuQVsVh36g0wZKvaWkrrPURaZWXK102jRn4cApZq7rzDVF8rZRq0VpcZ+YKoelQz9wP91zNx4Y%0Au5HOD/SlwFjpBs3D2HPnEl0nY0lqT3DVcs9UpbhTH6lA1w/004GiKodlYd2C7NnAmgJ+ufJggKnn%0AFFeM8UxqRC3w/OWK/vgRM0qKnoYGed3DQzTUNmpX1I0eodHC/0NSXYUTUaCoW/pLK2zla6ssUWVv%0AELUEsb3rvN/iN2yAzMY2ttp37qHbXxWtJN1rfw57R7kZj2lG4ltiTROj1HfBBao1IFHC4rMUqipk%0AijQJjXCxsBbVgiIqMuLmtEKnSA0bKgW8MxzsAa08a5ZmqjLgnaKzipgzOW6UkqTez4meQjCZYCCb%0AitYFp8AbzaEXwPv0cI8umsvyzPn6jS1unNbMUhVFF1kbmDA4Sky4qoTNFCo5LMy50uWEDQobOrTR%0AxFLYSOjOoLwhqEwxFVU34vxM8Bl777Cd4eFp4sdff+Tdb3+FeXigfv2CUoV0f8f6cqRzF3GyOQPe%0Ay7jc+chpOZFsYUuBburpDx3eLZxerqw5kdTKXGeOGrqWmkvQ/PnTkW/xSF805+fmsrSJ/kHz/qDx%0AhxEd4Hi5sJUj4xwJeWP9eUb9vHJYNJ2GQ+hI3zI/n34h6cLd+0cef/WeNW78/BJ4OV0x31b++PMr%0Ad71n9B3vpgfePXSk8sLp/DNruMJx5NPXzO/+hwN0mnA58vz6E19e/sx1/oZSlq4Tl5QzinEaiDEx%0AToblHMnBUZWkEi4hYbAQwWSFTtKccnhIUObKVjc2NuYcSVajmwOyVuRQ3oDsucHU96kCpWnjx3Le%0AsNbfwiZizpRU0FVTEYed9QbrOqy2xCUQChKeETO1GDGmbBaDweQOlR0qG8ga1f6dHKkpt/OA1NlF%0AIbV2SyGTRvZ3jo3d3V8r+39aVZR1GK3QURx+rnr6msi1orKlyz0+edAGspwdSimCwMnIuGh7Hck5%0AKJkUMqlUqtYo43DdgO0HlqwpylCNbWE3hZgLIe1pXxFjFIuNzDYzlCTJn7WgKsIWc57OyCiergpv%0ADE7bxoiTJpbap3ao5DhTq0LpStTiXpRxMKRGo5JWw8VZvLY4L+cRo60sXrWgcJImrt6CSnKMbCky%0Am4otQYwXLdiiYijKojE3nt5+vtTKUKwGK8gQVSrknTYEjfIozrMizYrceLNlF4RaOuP3mgXtOpCS%0ArdwW4vr9Gr0bYP7Z2GA7tr5NkdBSLts/qGaLqlXdpqisFeRMsxA1qeANu/MvPf5VCEKqHVj/eeT8%0A95BfYVS8PZe6C0by2NO9VBv1kvd1t0mJS8a0caTv4+tNAy9R357TdR2UyOpEBNAtSn1P5VrXtRUX%0ATeW18nW7NV8Brus4HO54enri44cP5JJZloXz+SwiiZL0EKhE1ajgzqK1cAJiCjhvuLu7QwFfvny5%0A2e12ppI2Bt915CrR0Kq5oFKUyF+tZcSjAAYaP6nKjWb0jVmzq50xCJDUWcu2bUw5i5On/cz9T2pz%0A9CK0aWEgKYk1xwibKTdW0B79Lik2B2FX1Np+Xwdw4xIJ5Dk1mK0SdVUpck2ysDc79H6FG2NIObW1%0AVOzgpWa0fuMd5VLoeisuAKPFcphkhC5lKaJ1luvCOYs2mhDElmqtlfcoJVAyjmj20bP2fpoG6VJt%0AkbhZ/G5i5m5llWJQ7UJes22r27N2+Jwox2/wMNrnLuBx3cZLbt8D2INxVfuee/bhrUhsX1/2EUbp%0AS6J0Oywbh3eeEgUCvG9Ou2AtXKb2fqXSXHgGXWS06HKObOuFzle53kqRe2KREZ4YIyEl4UQpRTf0%0APD48gFbkWlnnhelwYJpGXOfIQVGCYtsW3EWEvBQjscXd7iOc+72QYrwdyJ1z7TMM1G0D36EsjN5y%0AOAxUM3C6rsRYmEYRosbDyOPTPRD45dMfyDHzww8/8sP7e1JcCNuV5+ORT8/PMoaxroTtLV1K4Lxg%0ArXDBdri5bddHKVXi47dIt66UeqLWSCVgXaXrFV0Hw9CESTegtUObgrEJpZIUGRQ5RBHwJjF0wnp4%0AfT0JpFknlKr8/MtnXl+/cjodxS6KCAEYGQNBvcH5ZR3MiCtZ0w0jnReuTany2a3LwhY2UNAzyBrZ%0AezkcAVsIhG1jW1aJGG+fwU0o0+CtoxjZblKIDbqfmpAU2ohXaRwydQMa51ywVoTEzjhhm5g3nkku%0AmXUVe3LXi3NpZ8yBwFX7ocM4S8yBbYuAEshyLwDkffMtpcjvEgIpJEzV6OZQKg3gi0bEqOZWrXmH%0AyCty2iPmGzy2ca0q9TZ2p5U4gay1KK9Q1uJ1Ju8be23d+wLOWKoqXJdF4PhF0bk9/Q9iFseVsztg%0Av7RD5Z50mUglAwltNQ/3B6x3pJoZh477xwPjNMp7ifCLai4SYxtF8B+GnpKjWLOdxXpxFy7Lwhak%0AMUCtbGmlneu5u5s4TBPv/cj8/Mrrty/IstGhbY9SgZQiOWumoaeimZdI7wL3Q6SbDFN3x+Tusd5h%0AJkufJ0pIvH75SrwshBCZ/MDT45O8li3ycrlwuZ4JuXA8X6QIrQanHaYqtutC1pt0gZXFG0uvHRpN%0ARgC9fvASre27W92BEk4DuRJTYCGhyYydpVcWXxWjcUxdh3caq6oANAukWNHV0HcdBzvileXQTzht%0ACT4y9qM0emxjPKHFXValONXIKEgpwnvSVoQE3WDkuRWJKWW2FFs8cxFB0gj3sCqNdY7z9SrNgDZC%0ATC3k0O7vLUiDzciYZI5Bmg5tzLd+tz9poxmnEX13kGSsWgU8XyvFy8GrKsi1oIzCVo0KkRQ34raQ%0ANJjSoZ2mywVXKl4Z7rueg/N4FDkE1vNRmjUhMw4Dzhvmkthi4dAbHh+e6HthIr68vnC5zgimJ2OM%0Aw/lT404E1k1SCBXCXPsweIaPD9INbiPMzmQGM2B9IpZKCbJW1D21pu3F6q+AA22fbeKsOBilHtA7%0A66EKW6QmWZ8Viron37QqVmhC7f99V7TrNvL9/UPf3EJN3BaF5yYUS6rdzsX465GEXRh6q7X31y2i%0ALPuho4GlgXbAkfQacqGmBI2vtB/wTq9H/vTHPzFfLtx/PTJejpi44A+WeudJJObzmfP5yhYiS4gQ%0AE7ZKPZKTuPwtGlsrg+6oHVgdMN7weHjkaRJGWQmZuRylEdtcHaVCSYGlZBIRk7ysx0VRt8yI5eBG%0AioYlZMK8odcFGxU+jyhtZQ2w0JkR5zqKrmgryWIvpxMa8L5jmiZ+85vf8vj4SFoWtFJsn37i+eWZ%0A8MOPDM5hJ4XSFrIhL4Hr+UhYZmKInM5nMJUIDN5j+pHsLXNcCSWRrOWpGzlMD2RmUlmIJWG8CKCv%0ANnHeLsSQMeXCV7tyCPdkKtftCseM+lS5rhv59xtPf8gcqNQMTyGwfvrCn79tPPyq59f/q6dfRu5V%0A5WAVxxy5XGfOLxcU0HvPx8czP3yYsXHi69cT06HDmJFSLO8efiSXFa0WrufEP/7nn/nL5yPaKvrx%0AhWo0948feLy742EY+eHhSnj5hZ8vmRhA4eQ6LZUSKzUpbNGARZtOasc1cNkyS04sqqIOI/0wMY0T%0AaYukrTmMiMSUyTmSVLo1nXfWodcOq700sLIEmtRUMTRuad2wxtF54RxKLVtlXLVkYohYDeh2T6kW%0AUKOUNNTSvkbmt9j5/f6st7JahGXewoy+vw/3e3MXi0RskJ+3LAun65VcKtPdJJHvxrW9dCWn1EQN%0ABw0qrK3wxXTfY7qBZCyxnIm5sIZENw50w4B3HVuuKC1BFL01ZFMgBmJJwjPNmVLAREVOmqSB0tIV%0AFagqo2JKyyiprpXUUu72M4pByWfhnYwrm0LNSJprlia4VlWwKkbOpWuIqCj1qZl149a24BOl0cqx%0AbieWeWk1WCamwLaeSSussyTcKm1BexG6tcMoh9UC7a9a3xhqynVvYowSjlqt37NbDakUcuNS3caI%0A2/Nvm8LbFnETg/h+Lf5O9/irFf5mfFC39b7chMS6L+PfPb09U4uwr5F1yzaMjdZiftj3mv/e41+F%0AIATfH5+bINQUsTdOT/7uTW+CTnn7BUt77h4L+j1vyJj9b9MSdJR0dvZ50naY38Gb1hpKGx/TSizx%0Azjlye21Ka/q+p1bpjg3TKA6nBhguXUcHPD09cTgcSFmAx8PYk1JLxtAyLhVjJJTMum2kJD9nXRe2%0AbcV7R9cLQNQ6S9W13QgSCe2cw3e+HdbKjUORUmIaepw18ppqaVHSrQNpNLYa4pZuIOAdBp3a773/%0A3XVyM+0HyNqKv5yzpPsocQ/VxmiQWVNHDOEGut62DWcdnZfFOAZZRASOqto8sCHmSC7ibrJODh7G%0AiPFuT1MrdQfEZYm2XxNVa3K1ApFDYGOlVELYSCnJez/04rRqyWPWWVRRDQoeUV2HbQc1eY6McAkz%0AIdDtyVhN0Cql4K0Ds1Pt30TMHYCu2o1MycS4X0+7fZDWnWtrR5WDXGmRjLop/DuVXtEgra5Bwoq4%0AIvb827d1aC/iIKs3YWlPGhMWQXO20YDW4nW8FZr7wiWCkcB6VVXEIPbZoAPKykYuB1AIBhaTmtgn%0AllxalHhoUfSlypS1M577j5I8t8XI129f+PznTxhjuH98YOzvMHjhDOUqh6PbwVxggV0nsOoQAjVl%0AGVVUb9yHVCQt5/xyQZsT90/v+PDjb/jxh9/wUTuKMtw9PvL+xx8xRtMPntIYHp/+8ns+//TM+fnI%0Aup4oYWMlSIczJ5brlRTTzf2SG9eqcx7fC8CulCKuxdJElXWh5My2BSpXlO5RymKUp+s7qlowPjEd%0ADHeHiRgSy7JASQ2+eKE2jlgpiUMPZTJc5sD5eub1fCRkcQN9+vwXzucjxlSMUWI9V5VSdBNBI0Uy%0AXEV8sQY3OkZ/4PHpganxY15fXpiXmS0GjJPujGsHPtsAjClltiaQ5SzAZ4UkxHWdJ4ZEion7+3se%0AHh7IOfP6+sp8PJJiglKau0qx88BijOhlBaqkVrUwAHEBVbQR7o7Rihgj1+XKGgJ96Oj6Xpxojami%0AVHMY6krZEtu6CaD9OwD+sqwYIzDp0FycOd1kdLlvjcYrBQZxNxVIUbr/uWScVWRb2uYsDh+KIlUl%0ABzfEfhy2KG4fQFeHmRxKGTpvbu9dybJm1CJizziOrMtMzRIz33W9vHdV3KleC/NHHF2a8F3kPO3n%0AlxRve2VtTKdxmLi/vwf1liSnlGHZAufr3JIkLcZ5VEpYbyWpjMrx9CrR2bWijFiTQwgoKnd6pNKx%0ApURAUbVl3iLp5STd2QQ5KY6vF7Y1yh7q7/jtr4YWdS6SdVpkfHvsBgY/4EZDh2J2J+77iYfxnrHr%0AeHl5ZU2Rw90dpuu4XK9c1pWYIqZatrQSlkheM8qDGxSTq4z9wDge8MqRQsb6SF+qdBqpErmeM041%0AEbBmYc+lRKcV93RMyjEpx0E7RuNxWon/Kgir5no8Y5VhePD0psMZuXfIYKrC9yPCV0rYxu3ZLR+S%0APmWETZPrTVjIbUQMaGktLWCjFkwT7q/zjNKKbh9ny5kcoyQoqdYcqiLoL8vMui5tXEiJ+F4yanDS%0AECkC4sw1twTUijNG9vMiyXulpaVaJ+PTKUW0ktHw+Xrh27dXlrCy5ohugQZWS7tiVAZdYVQaXzJl%0AWbmkzJfTGZ8zJkTmYWC+v2PVhZQzh+mO32R4eCicTyf++Mc/8vz8jFLS3NnTc6iNSZeKxKkrGX1d%0APz7y2FsoPefrwul0wcZnpjqyrtCrnhre2BL/UtUqgOY3UWjfz7XiVtBTZSS95CQObyWOhKJ2bmBr%0AfkpV/1/9FLVv6Hv92WqI0r7vXzWWapXGS/vCNycht4Op1M+twGj/VPY/rdaopVJNuxTb4UY1BrZA%0A+ctbaEqtzPOV52/fcPOKX66YZUGtF3ADbjLMy4Xzt1fissmeDfTGYpRjTpHY/h9aY5Tirh+Y/MiS%0AI0lVejx1SZxOV16PJ17nlX60PDx6us7Q9RrnNbE24b5EUpFmTE4RXTWLUWwFbC0YteFMQStHzLKX%0AbbkB64vFFkmpMsYQA5wuZ4be0neOfhrBaD59/sT15YUPj08MQ8+8Jmq1fPzNbxi7UayOVOr5xPWX%0Ar5xej8LWLOLONOuVHBynGriQWHSmDpauf+TD4Tccxjsu/sjFXEiriJNZGdZLz1VL8u2aIj9/+cx4%0AeeZumvDWYGohLAvPzyvvfqr87pthVoVcFI8q8rpkLq+FDx8176siXWasjkzW8v5hoB8tS6hczolv%0ALxvPzxv/9McX+tRjSsZ3hpgif/M3P/L73/+BH3/1ntNx4fXrha+fz/zpH8/ELBVxPxh+9RtN3Sbm%0AkPny55mXz4Xz6yYNhN3NWyolZFQy2GpBeVJW5KjIxVCNbkB+0LbDuA7lJV7dFWHMBSKkhTWu0ri0%0AoL1G2UKxRaZ7WkBOCom0yVpmtGl8oizjscaRq0wH1BaeYYyhmAabrnsDXFz1e9qpMhlhz+jb7cZf%0ArR31traDujWtynfPEgbtWxBErZUtJE7nK88vryzrRjcOHLzHdz0xF+blSthiY886tLxNWC31cG8d%0AqusJvkcXyGtgi5l5XhncSFWGXBUhJtAG11l6HNUVymKYQyC3prZCRuCsAa0kTGlnjQkQ27TErizO%0AqpbGSHM0WqVbM97LVErxYqIsuY2+ZoxW2GqwxTTTg8OqNhpbgCg1Fns7XDlyuBJiEINAY7rGLaCT%0AOBxzKSjtKCRAU5XDKJnG8UDQCtcEIevHNrNWbwxW1SDSN+ZtbWI9sh6X9lnu00jKmKZfCPstV+EH%0A0USdvRZTe3PmJjb9Ny6V3RRT5b3852KQGGX29VvOkGp3HjX23R6c9M+bC//88a9CEPprqFJ9OyCX%0At0522eG66o3eXku5HZhpz1EtIWpPWNlFoRtgqb2B+x9JRZLD9e5cyblId7fxYfq+p+sl6tRamZfX%0A331v33UyRgS4dlixxnB/f4f3nrDOkoDV5ih3+OC6rsyXK8s8k9rrNu1CKu2D3NrIhLUO5WjQLXBe%0AgLMPj/ecLyeu8xWlZHQqxiCpD133JkrsG7v6zqpYpZgDSQc5HA5cLhdx/TSRaBxH+l4YP/tjd/3s%0AqV41B2rWxBQZ3EDnPdt8Fb5NCKzLKpuV9+Io2FZKaYKSMZSyiPgSIynlpuqbJqqILXT/LFNKbNsm%0Ah0atiTHj3JsV01oBZ4Yws22SkqS1ou99Gy2KbNtGMyuwg7Kh3hJ55J4RW19OEnU/lSJQb2vfhJs9%0AhvEm2jT/TbtuxVkmUdkisLUPoX7XWWxuotoW3NoKfaWbuFNawlZLfNvZITtw+01hfrvR98O12itH%0A9g2sFZVtJlahWvqPCGkovusEZ1SV9x/ktaUkB+ZcK7WNWaDk8Kt1JaX1dtjQrQO6dzhgX1zhfDzx%0A1ToGP/Du3RNWabbryvO3Z07Pr4zDHb2fqLVwnWf5mdaSQiTGSEoJ7xe2ZSYEKSb3ruru9MgxEGNm%0AqY5SYNkyD+9+xccPP3D/7iMZiWB+ePeeL1++cHq9MAyO+7v3/FT+zP/9n/4z23yipIW8ztg7y+Ov%0AHtFKEzbphmut8c4RapWDe99Lkd7sy7GI40piwAX+e51nqjpjrEcri6qOlFesK5QiEdRGZ3Kq4spI%0AlvP5xNfnL8zXi6QUekst8j3RBdc7yrZymc9c5zPH0yvLeqXrLIPtsF1LpSkKkjCtUOLcMUZjrebd%0A/Ucexkecl+QrlRL9ODJsW7OrFqyz4lBRunVfJd0whkiOGdMEuWRE7HZWkuq0Fqfjhw8fWFcZb9sd%0AN0qDtvrtfNI6/Mu6MAw9dw/3MgLRCrRSUrueWofNKLYUSXFmCytTTgKvtiL+g4xi5JjaKOwmBZd+%0Ai7aPUUZ4S/p+o+a2Kcu+YW4jV1tZ5R7KkjAhUyFVWELGij1dZTCg9uQKrYWBlGngXnEd2uLoul6A%0AivuiVNo4XS503nN/uOP0aggh0fkOZ5xE3msFyt4YL6VW1rA26H6l63t6LePRuSS2LXC9XpqLUjEd%0AJpz31FokZTJFYpBkm/PlQqHyNDwxjFMLJXDialXCOTBO3mdtYFmuLOcLl8vM11fH4fmVMUlaFLUS%0A1k2uZ6UZhx6LEp5QqfR9x8PDHQ9PTxjnuFwvPL++sJULNjvcwZPrha4lZ41dzzQIFN1qw3wV0bJv%0AoOlUYYmJWlUTSBK5FjASw52zAK+VNdiuwxkPJgv8tY1jXZcrOSVSlUAA2wrBUjLUQqkWExLOVXxS%0A2FhgCWwlE9NGWGdyjFznK1Pfw1jRnTCoznMkLJLYeJgO1CLRuvtBXEFLsOuwLe2xZGnqAMSS5XBj%0ADLYTsTTn1ITeRCoiwqMUqQUaHM8nztcrvu/lemsCa24NjxgEOq2V/LyYI7YzUh9UEXYAWYtTJjRH%0AsTWWdVlYlwWllIyQlkpIgRolkWc+n7iejiijJX1JG3xVEt+eKxmFN45Ha5mUxsVECZFgDDkF8rIw%0Av1QulwfUu0eu24o9zWzK8i4m5svMzy9nLpeNvuuZJk+NhXVeqKUI9FVbOURU2roloN3u4KjKsoZM%0AOM0sJVGLx2kDvpNGH5Wi9vSafY/9Dup5U1p3YUicm2/OoV0s2kNS9t1aSBJ7TUiVdeS/uY+3vVvq%0AV3WrGfbDwP6ciqxLTXm6NfFuYhD78/cK5LtGVhWOpYhc4lSrVGivm7rX3Lw5H9rvaJXBaQl0OEwT%0Ad1rSBHvfoa0T11Lc6PeOuTbYric3zmOI4eZ4LMDoerpxYqiZNUVUVqTzyul45Jev33hNmft3Bt+N%0AGDvgcOSqKMgZwXmH64SxSDskRhUJGHpn6I2TtFF6UuxYQ2S9BglviDOUmZAD2mqmaUSbSlCFaehQ%0AnePz1y9cXl84v77y5fmZ/+U//I+8Gw/kYuiLgSQMJoyGDPPxyKe/fOJ8PdMNPcuWeJmvXI+Va1m4%0A1ESyGnvXMXUD79QdphouRcb01NgRa2XLiaMrzJOM2uttZX09g9YMBhwKsrjyRmf5m6Hj32jLS5rx%0Ao8Ebz9QvfPwHx4//9h13D4982o58O//CMW0ExNnkB80dkog0XyqXS+ayXJk6hy+V19crP336hv4/%0A/xO/e/0tL99+4S9//MLoR/7+t/DppyvPz4m6wMkEluNPfHs+8vnTlcsZUtyTvlSbMiiUpHFtrCcr%0ATdgSJYOznn4ccd7gFDB0KOdIVbAMg+ulGag8ZEUOwkqpScR9q0FlwVvENhJeUkEV3cQMaZqkGMld%0AJ/dNgZIk8ddajXOyj8Vtk6mCVsvqFiIk42tG9kajyW2/2O/LvdbXpTVob/X57viQGkH4beJqQsM4%0A9LxeE6fzhdPpDErR1YGcMmtdCTuCBIXTBm9EXK8pUa2sq4dxwox3rN0dakr02hPnqzT3YyEmiBlC%0AqaAMxhm87qgWQgG3Lk1kz61eVBgro5wiCDUsiVatQS0js+hMTlGEptZEqMaQEmxBiitjxyZQV6gF%0AVBUXkWpjedUI97ZxHRv+HqqRdbA2LErem4uiExhj0L2ntzAMHu/bqHWCWg2S8ygux1ihtkaUUqC2%0ADFrCiVSrE3fhUmsR/Hb8jAj56q0eVaqZF6SmrUrGhU2pqPImvOtWW5ZaG/5F1vubk6g9CrI33AwH%0AtHWY+p2482an2c+iuTVBYkoN+fJdk/C/8/hXIQgBt43rjY9QW7LDnv60JyQ0VbUIO+L75JlSJFVh%0Ah/z+9Z+3n7FHs+U9TUPJOE9phG6ttHTTQBKyxhFvHUtTlGF/Y9XNLn0rwoeevutwVpwVzlmcnhj7%0AgWVZJD1m3W5Om6UVUsMwNAFDBKCu68ilcD6fbxZs7xzWykXnnGMcBz58eE+hsKyzqKIpEpsDpmsg%0ALiXRE8QU2FO78ppvSqq1lvfvP2C04aeffpKFM8jvP30nCO1C3e4QEuFGiwiVYAsL0zTQd5aL0ZSS%0AidvKMl84TAOHw0jfeXKWhIeul9Q3Yf+kNuLVxtRakWuMvzmxdgfBusqhx1rbnqNvI4POdXgnB6ac%0AmiOjluYSMzdBIWd7K8x2AU4euUHNxOSYsljdobQNzBC2jZJlTK9qcTgpJRHVWu8pHlX4CFpTtBwi%0AhBFRm4K7fw0oJRygmpKIM7uVVFVyTZI4UduCRFOAc2MUKG7F5/54E4m4FYN7cVmriFx7H3IfGbNa%0AkTRoxJ2QcyLEgDOrHPpbjPY+uplzlDlkpXDOS7dqvbZNQd8WLnE1uTYOIWLN8eXI+eXIOi/823/z%0Ab3l6946//+3fYQr8+aefWC8LfT9Ra7191qYxoGJ6c5ddrZFOeRXlex8fSzFR4gZoGN4hQ1OqOcVG%0Ahn4kZORwPm/CHdKOabjj47//DwzekdaZ08sXvNecT0eO118kgnucJL3Be4bG2KmAb/cs7Rq9hib0%0ApiTA0JqFN6MqxnuUA6XEdnqZKz//Urlcjnz69Efu756Yxju6vsdbx/Vy4dsvn/j2/IWSE85ZqDKW%0Ad5jumQ4d1u2d+ohzGqU7jFUo3a4zK+lUXWeoeFn/ioxR5JLxnUd5y/F6gXrFO08/DrxTMgJ3uZxv%0AnbH9XtFVDnedsWxGOGudsVhvZYStZsZx4Onpiffv36G1gPpj3FphsXdRZC3eBUmZ/VcC/G8OT1Uq%0ApTRcQBHAeS6pgfwVuRTSuqCtxtgJ5xx934vToyRKCTeB33cd/TDQ970cmJWmFLlf900/x4LOvGHa%0AaPw1rW6JiLpqTNVkqhSXRaGtxhtP0uJukzQKKZiotHQN4XhtObItAV0au8xLjC+lNmequDC6vqfr%0ANnJeGsOsJb3VehtL3DYRE3OOrXFhmA4j0zShnSaXxPl8Yq4Fq2Q0KaXM2lKrlmWRdEojPC0fIsM4%0A8e79B2Fl5b2qSzEAACAASURBVIQ28mbkHHHOtMJQoVTFXjXX9cT2GrieVr69XOiTAPz7vkNXAWCX%0AmLlcVlwTtmtJrNeNuGXiJiLWtm2EcxSXY19IOrCFmUsumFwZtCMYz7VeJA1sXrhcZ7ZSiEpzXTdi%0A6+4Wo1FW43uDQbOUQlaJpCtLCuj5IqyeLCuotQ4JIW5OsFTYtIwauVwwt4Irw1pRJqH7BGsihci2%0ABdZ1JkQBSaeUqFYA16XIiNZ8WbgeLw32Kyy8sC3SiAoy/jCNE9442RuK7LnzPEsTqwkT1nmqUlgn%0AruAUI1sKpJIEOmBkBDDFzDIvrPNMKVUEXyX8rbzvI7XK12i59ky7D1LM4pxMAjLehdXSRqqnaWoO%0A4SpBHwr5mVsgNgZfLomxF4G4ao02DkPbt6zl/nCHM5oH1zMYg1UJT+XOe6wzrCWT15V1XVjOnuu2%0A0TvHu5xRtmO867h/H9B+wO/jgXWjVA1Foa2jcx3KaaiFGDNae6o25KqpSjrrxoMtHSlaGRnLMi5Y%0AlRZB6K1aBfYRz9K6uFK472wHg5axQek63jhiuh0SC6p1cdkHuJsg+F+nzOgWP/9XiTRV1iRJk+F2%0AOBDdp7bD05sg9X19DW8iUi1vNfL3dZDSRQ6Wpd5YKNIjq7ffk/1nKJjGiYf7e+7mhTuXuDdGDuOj%0Agc4xjT1340gNhdE5lLWYbiBWBRmiSagcmoOj0lfDoD2uHWRylN6+zYYex/1D4f59x3R/oOstWldy%0AbcPwxtIPPX7oBXreSUCIK7oxFoUl443D6h7yiF5mqg5sawJdSDWzpRWLxijPYRoF4No5rmHl5+dn%0A7qeJX//d33F9feX5fMTNGatGyv0TaoqQz2znI1/+8if+/Kc/cT2fwch9m5PmusxUNjaTuWQZe/Za%0AxmXCeWO9LHz+8jNbLthxYFNwXBZ+DleK0ejOUrQk9o1dz9QP2JDQNeEHy+Ok+HjWqN+vdNbz8f07%0Alrqgmfn4qycef3hkJZBMwvSWuqxc541LEKeow9PZEe1FIFZTJYbMbz7+gDKV/+1//78w5n/mH3//%0AT1hd+fmnz9zd3fHv/+EfUOGfiNfPKOXwZWR7gesvhXI2mK0ilAiH1h5VFDVJva4rLXSnkGNpe6rH%0AjxO+dyhVSM7y/zP3JjuWbVua1jfLVezCzItz3E9xC5JMCZRdJJ4BHoB2vgMN8hHoZguJJj2eAfEI%0AJEJCoYQMBZE37j2FV1bsYq1Z0xhzbfMTISJphkkmdzffZnvbXnPNOcY//qJYI8zFDvpjRUJUcqWk%0ALDIkui+j9gx+vNUatTPbjBJmWC0vvj5bb5iTMFyEyVM6UaAJ4zmKBPvvp56K443cdLrvG01Lmu/X%0Ae8ImG1Va34BVqS96CvVmiq3Aekc9Na6XK8sShE1eG8vlQsyVkjPOO5G/GwG4SgqAZXIjx8OBd9+8%0AxR9esYxvGIxiff3M8vhAOJ3ES7UzoRUGZSwGS9OSBmucRVsBiZRyWKt6HRBpSvaqLUCjkinVdH8z%0AwXlyW8h5RSlJtFTG0mqRMz5nmh1Rm79v75dMNfK5Wb1kSTGz2uHN0NPJEJZlP1ddLdheGzboxI2Z%0A+9lx3E2SVKt6wmMz5CrXkyzhLzondLf1SFWG4gpEFls7NbLvrxWp47QyN2Bmqxu3BDVR8RhhtW34%0ARq0v34uAZ1opVHlhav59ie8NcGrbwJ4XitBXj+u7vuzljQ5SdTuD/jjT7Vz+sY9/MoDQrcnQ+qvm%0Atn0FBvUzT6sbGJS7X8nt0e2FbfQ1GLT9/JeY8g1o2hhI9fYYaU5kCu28IIvTNNGa+EusQSRQOgtl%0Av9FonWZtjMENww3QEYmWZtqNOGc5PT+LKXUMPfI0M00Tr17dM887Hh4eeHp8xDiLMoZ1WbiuC8ba%0Amx5W69ZZGRo/eO7u7jhdTrffM6dMDAGlZKrnvReDyCLFf85Cm85JzCdbKVht+P79e457iQ3+/OkT%0AKUSojWkYGawTerCR4iaugZoSrsvwGu0mrQJugE6rEu17Pp94/fo1h/2e/WF/mzQNPcEEBClNMUnh%0A2RlCwqp5YW7pfu03UMe530rZNlaTdbaDFsJqKUWS0DbpYG2lM5HMxskjZ5GhbVK5bUPOWUA2emPs%0ArExESyndTf6leHuJwm5fyQ+d0BVva/G3TJ7b3b2t837j635j1ypUc4kT35hxpTN7eqz8hiv3gh79%0Alc/WVggixeFNftmB1WEYGKcBd3bSjGjBqUvJhCKmajlL+pOzDuc8VhuSUuQQyKnczNVLLxRb91JR%0AgPYe5zzjMKKUEmChH7q//Pln8hL54Ycf2O0PUswXyEWKzpILKQTiGm4UztZE7lNNoYbym7Vx2wOq%0AlNhitJdQw4SfR6w1pBhYrhcyGmO9rGNrWS6F6/nM3f4t3759x/v3P7KfJnaz5/HhC/WnQGgPtAbj%0A4Bmn6TY1t0aAqZQzb9++7b/nmdj9d7b1se0xqgSUrUz7O8bDzOBnjIHn00f+8pf/QE6VV/dveP/u%0AO+ZpppXMcvnMenkkJ7m3a86g4bJ/hfdeDtm0UHVhf5xBTbSWJQWnireId+KlJelijRRXrtcraY18%0A+vIFrc/UnPHDwG4Hg/M0rbDec7i7u13XWqRB1huLQRthFawrzhjGeeYaxAT//bff8sc//hFjLT/9%0A/DNPj4+01pjn+Qbw5iKysmJKLxxsj69vhLjcIum36XxthZgkChoazjlSZ0Zu0kTRjCtS3tLNWl/r%0AjnEamXc7vB8kyadIGk+riporq7GkkCCJ6XXtpokgh+qgxRDYKC3mhlsxWbq0p4J3A0ZbadS7aXat%0A4kFkrMVbLwbOJHIqrATxLdIGayzOOAYnZtoxptuZlVOCJq9TzCO7GWpKQpnOidbAD5axDC9nIZrd%0AvGfe7dCmDxeUocTcfe8kMc37kfl+x/5w4Hg88N1333F3fwQaMa7EuJBLxFioTSKyjQE3WlAFjOLx%0A+UROBZ9GdJXY78EPzHvFcjrz/HjiHAuj1RzmGWcsl+cr56cLg5MhirWWYRywxVJDkeddIzo3ihlQ%0AqbBoTwyRc2cmnVMgVElhq32vzCVJCt00YFFifK4VTWuWFAhrxDWZSFrjbx47VYmnUKWwJqkHJgyT%0A1TLBBGbrmbTFIWwXSpMY79IAjdaOVjMhin+YVoaaK6XKVq2QesZZx+g9ISSaFh8Iq3U/Hx1GG2qW%0AIlqMhQ2YzR+mUKu+1TcpRDDidaK75xyl3pqMWqTQtVrOZ5G2dnCmgxZmNExGoedB2Gz9TLSmm3DW%0ARuw/x9tukt5EEiADATnHxCOsYBTsdwNGacSrUXXJ2cA8jkx+wBmNA0an8QpGo7mbJwarCNcLabkS%0Am+LXYgXoaZXlurJcV46HI99/9yP1m4w3YuyaU6HmguqsvdH5m7l9ThWvM9PsaW7AupHD/RuGo2PH%0AxPmcYJpp2rA56Wyfcsh0MEd9DQxtLB9p7uQ97UBKa1itb1P21q0KysYo2u7Rxq0W7SPjPhh6kZFt%0AMlf5u0JMzV9YPmJ/8NsB0d+PNpY9ocsdzPZ3KRiEHcwNcEYjg4z+e2sMRsnn9rqM0twfD7z/9lte%0APTxzuFw5WINyDTWItPm76T2qaU6fHim+0ZShaUusjWQ9eZrRymBLY7aGwU2oqkX6E3tNZDSz23G/%0AL5TxC24yzPuZeR7wzoKuxBzIquCGSWTORs5rWxtqSahQadqC9+RmyCiiaVwLLIMiYqitknIhqMLo%0ADGWwZCOSoksKLM/PnL584Xd/+C/4z/7lv+T/+t//D/76T39LPlV2Zk8MK68fnyhU/vLLL/zpw888%0AhivFW6puPF8uLDHwlK6EUAm2supE0Q1NZFkrw7Vyenjmw4dPFGuZrSU7w1rFe8h6R6yN9bIQLwtD%0A1ahhx3F3ZNwpfFMoKmm48Ku94l/NtPevOJ0zn54q0WYyFyIa9Wbk2/mO9PjA819+JX9aqGvBOpjU%0AyKAqa11ZWmDYGdZwRetKqYm/+j//Cmc1lMzz4xn34w7bJu53r/lsz6yhoYKFpeHSyKwURlVQGq9H%0A8fRRgM6gxYi5Nmk3tPGyPq0Go25AeNMNDOLDFWXAr0DkVlZjnLCY5Ly2WO86gFPljBbOn/hO1S0k%0AJuP8gDaWnLrEtMr9GHtARE4ytG4pUzBi7F1fSAa1SV/aah8Aqa9Yfr3+3pj6232/3ZVC2Pstq6/W%0AysODMOKeni6EVRiZYY2sTYIENvPsmjK5cjs7pmnkmzdv+N2PP/K777/D7F7zYO/ZD55yvXB5+MLz%0Axw9cTxeMHVDaYawCFfr7Xymle+i13pdbjXEGaxPGiLRL0Wiq3kARlNQTrUnvUNpKUQGjFehC047W%0ACkVdSTUSo/hOyjBdAAtnLKbJHqO1ZfAzqBGlNcUIK4kmChoJQWrMNbLf7DA66WEaJo7Hmbv9LIM5%0ApXF+omFJBelbUoGcUDljJI6OJXd5IU3qws642VQ7rTVSyn3A+3Kd2a71zb/Soqyns1EkNItOGrDm%0AljS5yca+Xg+3/bx/r+oAzw2B/2qdbPwhheyRRnW/2Q4ANa1QVa6PMv9Qkvz1xz8JQGhb/NuUQqCw%0A9g8eJ+Z23V+gvOjZ5f9eDu6tOf/anPoFBGrdO0ieR3dEdrsUWxqZVgY7CKPAe8capHkKa7jJrACU%0AMWgrPiLbxX0xcxJQodVMDIXL9cyyXCi1oruB8eG458ff/SgNkoYlrt3IUg5j1ZU52ohvkFL0iZyg%0AstOtMRU2RqPe/CBu/iHVsoYLl+uFEFbZOJVGW01YA9fLhcF7prdv+dM887HWW8LXBs7cUoBKFc+Q%0AmMSzoqOdrdbfeANZbYhZwKnT84n1er3J2JbLlZILwzwwDF7oeEAuqRtCmptsTa5f7Qk+dBBPmivn%0ATP+7fJaSOkCguoSp3l43SJKLc+YGLJU+RRDWk7Cz1jX85r2slVsR7Vz3ENoMvm5NvryejR5IR5hl%0APSmK4gboqJfqUQo51Y3gWxWQp1UsMklsTXwPSsm0krsRpUjIShUTXq1eUOXaxIyUpmiqv4YbQiyf%0A8j5JSphGMXjL0CU2Yo7egTPVqDmzlkrJlSrBeZ2pZW7G37Su0e9Sye0e3oCacRzZTcKQq62ynC9M%0AwyRJeteFD7984PR0Yr/fC7smCkNssA7dIChD3jTZyIG3mR4vy9LBNl7M4ltH7Ld1S0VZaBROp0c+%0AfPiJuxSZDnd4b1GqkMLC8+NnPsaF0/Mnal6FbTb47s0yUNWFj08FYz3zPLHb77E30BK5j64iU/wa%0ApK79PadurMYKNQKSwDWPM9ZrtIJSVs6nB86nK5fTE2E5cXe8w1sr0/20SOJcU7QcWGPkvAbGaUIp%0AyFl8gYahmzdnYQrknCRRrDm0AW0loaMYA53x83B5pFbLOHiMc930+UKKEQXcHY84bTifz+SQZDLV%0ATbyd6UBbE/NkYyy72XDY73n//j1v376R1ES4rYkNyLXWMjBISlKWBnJbz6lITKotru9BlVqzAJ5f%0Ag7FaDPm3SOdSCk1VtNXopskxdcnThB8m0a4r8VOSSYq+Tdk1GmMyzTR5riqsLtWLIqMNpmnx3ZK6%0AhJplP4gkahaw03knxv7GYnT30SqlY7aiSbfGUjXCIMvi8YCR9A20FAGyh+WblCimJP5GN7ZW6ebO%0ArUtY5X0quXRGSUNZdZPTzvPMYD2KxnoNoNqNoj5YiUEeholhkCFGjMK4EyacgIDTaKktcT5dua4X%0ArNVMk+ftu7fs7/csq3hs1etEXIRRNGhhqC17kZ9dns/UNTBMA4d5z9PDA5fTmRw22c8OciOeF8Ka%0AWduZliQdLJbGKSacFhr55lWXSyGUjB480zyRc2ZdFmkkh6kb4laMN5KWpwwtZKhgrAM01/5zXJcY%0ANyMmvalU5sGx2+2F9aTgXjtm5zDOy7RQVaz3eAW6GiqVkMWg+BICDVmndhzEKycXak94nPwg66IP%0ABTSb50BDt4Y1inEYehqkkYQYrdHdE0hpYW+1ktHadumz7pNwLftvlSZocB5vLDElVBUgZztzvXXs%0Apz1udASVpamk4Zxh8h6FxLznweOM+J3VVomdrZuzTFS9tcI0rRXbAUkaaCoWy846dtPEcbdnP06M%0A1jI5yzx6vFF4A3fzzDgYcgzUFCja8G1y/PrxEx9+/ZXnD5/4OWb0Dz/y/tv33H37LePgCYskhw7D%0ACE0CCQTEFiAppwJpxRhIGJQZmHYDR7tjbiPoAK/fYO9egTL8w0q015xNzvD2m69thrG9GaRJ2o+T%0Aa18zXQ7abj4PIiUT9m9rwifUvT79+2kzWz0rjCNhf7eWb8OSRvvN96jtdX7def69Yel2jjdkMFdb%0AQ9Xe6FRoZZOOdSaDksn9Dc5qcH4+8fD5C+3hifr0REwBVwNJRYIv5J2h1YRG6qZcMjFIipNpmt0o%0AzbgrlagMqcJ6XsRfqGaadV3mrnF2oKIogLION8y3GjhXQ8kLYa2kmhlmi/UjtjWul5VrWGim4pQn%0A1iZJRG1lTYFLlia1tcqaFkJYmHXFl0ReC5ZGfn7i4cMHWsxU5zDeE4A/ffgVtyhO9cznp0de/e3/%0Ag51GHsPKKQWi1Zzjwpdw4Uxg1Y1rCTyXhdUWim0Ui0hfouYUNEuINzDa5YIdR46zZdm/EiAARQqN%0AdsqkuJJ9xnq5r3SFdT3z4DX29/fcvzvy6dXIl2nkwTo+6zOv8Xzz/nuOv/uGaOAwWeZlxZ8jKTZc%0A88x6EoZxg2uKRJ25hgvT4JjnEeMcg3OUNTLYkevzwuVp4fXhWz6MJy6Pn7mkhZIMOmrKubIuGb/b%0AM7pRhnuAVZZq+j1UCioXvBG/TuU0RYmkJ7ZCxXUZDxivUVlLCl6r5JYpZGo/PzGNosqtJsbK+q9Z%0AUVSh9qhqoy12srdAiNa4naXCjG/dt5Nef+gXOVFv1l8IBrJ/0+/H7d76Gly+gcDq5d672aSkDEr2%0A0p/Pn/n08CgDaTdQiqQ50s96Y1VnBQnr37mB3e7Au2/e8/vf/54ff/gdr+/viGbmqveMo0dZx6Ct%0AmP3zGWt6SlnXMeVaCTWzpswagwzVNmsWGkY3rKniISRdkjAfO8untUxtBdUKSmeMK6JsIBNLlIG2%0ADmibaa3ezPRVlfqrYbHK0vSAURVlBoyT/gPdqAionkslxswaG7bF29BNgJTN7FtIGSipF4XAIHWv%0ANaBtRRWHqQXbJDDAZ2Eb0rGCUiu511Q5Z0qTOiznLNe0dT+3Wvs6kf0y5UJL5XZtO2QkZ/gWRKXU%0Azb5DYI926yu/BvZbr3MFWLodN33ddcPojUHUvZJdV2aUzqBPraBb+Qen2dcf/yQAIfgtKPRyAP72%0AILz9X7/wdaMqdwBIILaXf7/4D7Ub+2MDfOSw5SXOGDo1sEewdybAbjfTWiOfxbsm9jSc2p9n8E4M%0ApzdGSJ9uyt8dCljXlc2nIcYoAFRr3dxTNMqHw4EvD9LYbYh0axU3+M64sX3Cl7pfgCCxxr6wI2yn%0AUcYUb/I3azUl6Zt5cghB6LRe4qKfnp74+OkT67pKopkSo+XNI+kmM+rveS7l5iG0GWxbI/5BpUSg%0A4rpDfK2FmALXy5nz+ZlSEqo1cgrEFNjrGW8tzkrpJMbhpRtg/xYv3V6L2qgvvCSubWtnkzRtjZFS%0APUJ6Q6zNiwxlA4nk54k57fV6YY0rg3O9wO4xhk0Auu29bnSPHdXTu2oRHxIsOcfehGesTdSaKTVR%0AqoUeRyj+AxVUL1K7CZs4plVQFaXlz9aT11or0DStZmF89EmERFn2eMRWaU1vNxQbu6r1xAMp8BqN%0AQr1pY7eJRU/G6VIea0z3pCiAxjop6CVxTSYrmzm11gJY8tV6AWFCDINnGge8d5RSGPwgCV2lCktB%0Aa1IIfLxe0VozeGlWS4yo2rBKGhB5zk711QKOQqUmkSa13pgJw0QOaescZRhR3hHTmV8//JncErkl%0AvvWiC0/pwsPTIx8//Mrz6Ymf/lxxtlFKxHvDvBv44bs/cvfWUf/dhVIq8zxz3Ev6X0qpG4ErzqcT%0Af/M3f3Pzucold3po60lzVcTzTYrhp8cnltOCcxPeDqRYKCWymz0lJT5//JWSgpjPr4GcIravwfV6%0AZU0Juzfk3GN7W+2eMIUQVtb1egMZa83EuLBGx5xGBu+7/EhA3mEcqVhJTAu94OjsM2essIGGEYBL%0APRHXldiA3U581oZRGBJdFnb36hU/fPee/TyLx0gM4hVzPHC6nDmdz7RWBVTu123zuLmcL6ydYTQ6%0A142mIyVnkdw5x+hkD6tN5LIbs6ipRsoBnQSYL00KB+sU4zgxzbtugrqwpgRbUmJtWN3ZGP1s2Qo6%0Aof/qGyCcY5TpYD+Mc0q3AsEYaYxdcvhhkEN5HNFOGvBaOqvPCChk6KxGpW/JEBrxM4pEoe4bjfOO%0AkmXd1Fpk2qiNSMRKpSmNsa6ntAkIc/NaM3JPbslvkvRYWdcFFByPR3bjjJr2LDHw+PiMNYY1LPz8%0A80/c3R3Z7cRM2o+Wu/s9Sle+PD3x8dOvGNP45tvXvHn7hldvXvPGvKaUyvOnRFqFbp2WSImJozuw%0A34+cH5/49c+/gIZh9BwOezEJD5FWCsvlzHq5iN+LKrSxMnnY+5laIOQEDkYvzMOUMk0pSukAyDzf%0AUkFRjWFwkqIYBIQ83B3YDzPEKubOxhNjYv0YCGsCq/GDE9mVArRmmCfu37ziOO8YGxyCFJFFKwoy%0AAWxWvB9ahpQjZt5hjSEqAXu0UrjRoUohpStP1zM75/jmeMeyrqzeUXPDd6DVakmKQQ19/XmUNRSa%0AkNiVmEnTpbQiEZYmPqVEaWCdE7bfJJPO0XusMaSYaKWyyeStEkDo9atX+Hngw9MnYf60hm2yD2sk%0AxUYNntEPEq5RK1Eb1mVFlVUKWWcxdHZpk2ALijQOg1FM1rHTBpcr9XKheod3eyalcE2awhpXcj/z%0ATGcVTUvm0GBFcckJsyzYNWDWlWuKfFwWLpcL8zRzd39PbfD0/MTp+SR+Cq2RUkWlyH5wtN3AQ15A%0AG0Y1MGbLusJrO/G+1g3vAPVVOttX1Wmf1XZwuL10e1/9P0iCnzOW0kSSwJbqtQnG+ve8gEu91rnV%0APJv3ZT/LteqDtErt/igyhNI3RgLtxdB1G7BKCs3Lb7CFTWwvfQPjS6ubEpt6S0TVLz9XG+gMKgWk%0AGMTPL0kiYWkFR2Ndrzxfrlg1C+s4LihlWGPhvKyEojDDhBtmsI4cM+fTlad14TlFogY9jv29a6TO%0AADy+OrK/n3F2JEUI15WUM5flwhIv2NngZsu+TAxTpubE5y8PXB9PvBn2lIPBN5EGhtGRTSV6Q7GO%0AmjNLalxbAhwrlZAyozGcl5XH64XdMPLh+ZG/+vf/Nz99+UTUhmE3khZJ+qrLgKHw5fmJSy20aeAx%0ALvx6eiR70LuRUivrElhVgcGgR8swebx2PIdAaoWsFSlXhpCYd5ppmmHItJSZ7cDbneGaJwZt2BdP%0AOK08rgVjLalWTrPB/GFHfXvg75ZHln3h0Rgew8pZF169PzD+/j1eK3ZaMX5+BPXIegmYvDIog1k1%0A9RRwh8qqKm5wHO723O92/P6HH8ghUJbE6fHEX/7uJz789Il/8c/+c3bDjho+klJlHvaMxwNt1azX%0AB2HQKXBKUtyqNX3goqk5U2LEKukJtEXUCboIGKAVyliUatjRYasj5kgKmVADaw2SrqnE28rWIolS%0AxqBdN61OYuhiEE9VYyXcIfc0XKW3uPRKTImmMtpYGd72IYpzL4NUrYXBtNE8XphDFX0DhPo+0Zr0%0AAl/1usL8b52tLBYDOWWulwVrPN+8fddJCWdCCCgjLE/V5M9xGBn8wG7e8/btW3744Ufef/cj8+7I%0A5RJ4LollntBokT5rjxt2WHsRRlBDOhOlOkOusnbfy9yZx1ptKabityBcq9prGkWrmtoUtSRay1gN%0A1jWa2QKXIjXW3ssUlFF4ZfpeUztRox+ebRC5mLaUHORy6UKzFaM8rRpKRuS4IEB/FiVFo/eDqRJC%0AIFiDtmLkn3IF5amIhYXVknNnjMEpkUoqqylCc7hdw9KayBFLkX0obwqlbm1TBTDa+uSKEBJiN+Su%0ARZhWlW3v7tf/a4kgL2QWpbSs842BtJmvK+l7WlW3Nq+2KqbotctmjSSeGyu+l6lJsM0SY0fV/r8/%0A/skAQiBNf0Mo/PQEse1rrbUOagj9XhpDmcLdTKeV2kKfvqLIvqSNCbCRgT7Zdg5r3Y2a5frkuAot%0ARNg0SqRC2/MbY27FpjigS2PlnBhuDt7fnm/TE4aYxIfky5NQqI2VIr52RLYX+mJS62UKX8WzZupe%0AF+JFIWawg/fknLleL8QY2O1m5nnicj3f/DVCXNntd/35V7RRTMPENE947+AsjIJWK2FZeHh4oFYx%0AupZkhchyvYoufL+X6Pkq7JR1WYghcH9/L349HRnfUsxafQGqSko8Pjzw0+B5dXfPNA58+igJZCXn%0Am0/G9XqFLIW9c8IaijEyjtKE5ryZbjtpwjozw/vhxgKS/xcwboufL1XMNjdPpbV7EYyjbDibqexh%0Av2e3m/j1469y43YWUCyxA3oN7wXgMEbLhCsGapLpfdO1G3AK8CLsNX8D69TG+GlVJGi9SCxdEuYH%0AJ2ygLGwG0yVuueSbNDKlhNGa3TQTY+wRk1KmlT5xds7dtMnCbJLGOMdEXFc0Cr/by7SyVJx37HYT%0AxmhSCtRuFm6tJa4JpRXeqBt9NpcoAIgxWNuBGkRzD5q5gwby+sQkj0YHSMSHQnlP7YVqSSITpCPo%0Axhi8c4BiXRdiWAXw0uKHUVtl6Qk6pTPhNpaLamLC6714ZEgG9ijFfM2E8Mznz2L6ejp/YXe4xw8j%0AIQbW5UyrATsY5nlEoUk5cL0+crlOeG847A9czmdJyDGGdV1Zeuzser3y9PSE7RHg234ihtIJO3iO%0Ah3sGazHd7yCGwrpGcmwwgXcjw/2EVY7L6UxYAsvlwnOMPfJUGH9ay1RoHDzVNKxTpCQsJaUbx+Mr%0Ajsc9hUM9YAAAIABJREFUa7iyrtcusYx93Umc6rZHlizXrdTGMHncbr5Nrsdp5G5/FBaicwzGUuaZ%0ALY3QakPqsfFaa+7u77HekbzieH/H8XBEAU+PTzw+PXI6n8g5M4wDIYr8ZRzHm7nzOA59Hx14en4m%0AXK8i3y10w1PxkTNNGhTrHc5apllMJWNPTIox3OQ1Siv86Li73zEOww3Ul8Ylcr5coBSG3YG74z1G%0AGzHjr4q8eQ0Yg7cO31MRqxaAJud8o4jrvgZzXokpYWLAJ2FR+nG4yXGEkbqdP5VQNOuyEnJgHAam%0A48w8z7RSuZxPrPHC0sQfqhUBy4/Ho7AaQyBHeU9qrVglUrDqGjlLZbolYdRaGIcRZx01i3kjVfbR%0A5bxy2B353Q+/4xoDf/fzT8QQWS4rIS48PT2jdMU5zfH+QEyvsE7z+csDHz58oNTIZTlzulx4/eae%0AV/d3eD/yfD0R18J+HmmmUcgoo5gOE6oVPn9QfHl4wKrGN29e8+3bV4TlymULWkiJ1unVyRRyrcQc%0AUc1h6paKWfoUt3HJhd3djvkwU3pK5I8/fI/TmpoylcbdcU/zUsALY2qHq5KW2YA1RU7rQq4Fpz21%0ANmLNKBSFQiyJ1ApDfx9DLiwxEXMitCw2KxqablQlPkQF0xNONdeSUVn24tPlxOl0Jj2dGN+/RxmL%0A05pzOHN5eiLt9rx+9RpjDGsUf7TLdcF6zzBPoOB8WVjiCkqA/P1+L9PA1M8tFHUcoTdb0ySNg+xL%0AQc6I7gUzDgP3d3fC4r0unJ6eSWsUb6TryvV0lnpkmmQviIlLEJAzpkwK4RZ97LRFaZFmnM5ncsni%0AR2gHnDaokonXK8pEmtGo5Li2igortht3Ba+ZR49R4n8YLoHlWZiJvzscKPsdWhvmlIgPn1lj4PH5%0AmafzM4e7O2pZqQ1+/fiBDx8/sYYgZ74CmyuzsiwaTiqxP9wx6hF1rZRiGN7/KOeOAo3juqysMbyQ%0AYjYwvYPGRoscruUo4IpSvSkoWKThk2bhayZBFbaB0h3M6f6OXaJltJbzsgPW29R7YyoqJczC1s9j%0AYcjSZSSbP4nIUDegSinxh6KzGmoFnHiPtNZ61DZY+8K6B3m+Arz79j3ffP9jp+sKS6jROJ3PPD89%0AcshZmr+SyE3YNopGDCtryrJHr5HrEom5gh1o1pLCwlIa55iJOXVD1sbz+YzKkVfzQFXwcH5mzSvu%0AjWHe7dntj9QIl2Xl4eMzv37+RGqJ8ejAFfyj5bKuKDIPHz+xPEaWIZGDZef2mMHDHkpRRKcwuvvm%0A7AYYBNx/SgEHYDVNQ/GOoOFvfv6Jz6cTOQbc3ZHlmikhYgbP1UJOCx/WMw+XK/lZk4wiKkBZWhVR%0AocHSojSRBvCDounK4xpIuaD8iGtKPFXWxtAa3+kdmopbNVRL9l7u51Mi6kycKnqqZNP44jWxFs42%0A046WpiZOzwMfy5USAz+WxDfTgPMeM+9IBZZrhawYMLQlsz5GyhJh1/j++zf88z/+gd044bTim7dv%0AaSlzfjpRU8Vpw5ePn/kw/4rRhnnccTlHik7M8477w541RILR5CQ1SdOI4fzo0XZgmB16cuQYpfHV%0AilwjaxGAsBWHSsKujP3+SyqRTIZJCeMlvTCNm9XY0ffaqfsWhgi5y2TdgLcOleVeIyVSZ+XWtlkS%0AeJFINUurhtEKCOOcpO1u1iYC9rwkAd7kml9Jg2jtZvKrVfcZlVfbCQlGWPy1cjjeyZ7TU4pDWKGt%0AtCQACUYGSGKVMfD69Vv++Md/znfvv8MNE0/nhfV8YdEjsUVyyBy8wwEhZiqSJFxKJQYJnghrIhUJ%0AZskpEqLUAeNg8H7G2YLSRaSjxqDcZqbck4ut6cPPjDYgWUqGloXBlUtBaUmkPAw7QInkPcia161i%0AVcWoilYZ0xyqZmpZiDGjVUThoUlStKGhuyerePpIfaM2SRsCbpdaewJjoSmLboaiJSFMpF/iI1mw%0AVPXi9yb9mALffdYaPelTao9SC6XIXp9z6bYF4lWnYnnxperhFje1Tau0rHq/IywjtpmCVjc2sCSD%0Ai8/T7dxo7cbK2pidKNBKY7xjmnf4YWDTKgzDANYQa/5HMZh/EoDQb4y5tpulSsMszB9hcKQUiUFY%0AH5uZpup0qI0ZtP28rz2J7Ff0rO3r4zj26RaklG9SL6CDFYmwJGptt+SvVqtM7YaBpSN81lhyFfnH%0Afr9nHMeeViVJO0Ypak5czmfWPsneWCXCUOn+Nd3B3TjTD+6OQnuRlmktrvtaycQvpCCMlnVlGkeG%0A0fP0vHnuCCi03+9wzpJLxlkncoFBwK11XSn9dQN8+vCB0/MzXz5/lojUDg5ZazkcDjdQTPVrkXMW%0AQ+I+bZbmQ27A2hpWG0kHqpU1LMQYePfuHfNu7k1e7g1O9wsqGVU1MUV2zMJs2uRS3RRbpEEim5Kv%0AV4bBcbnEzi7jZsrWMXdZMzEyDAPeW0pJXK/yXjsnrz2lxLwbubu/53K9sCzLbQ2lJGad1Ia1Dj/4%0AnoDWPRL6Rm2MIaUsUfRsuuaNqSSG1rp2emd5kReWnL+a0r0wE3Sfx9Wt6WziZ6K1YhpH8Q9C6Oko%0AbtIyoYfLGhB/Z4XGkrUWLyJe2A6xrELHr0LxXNeVUjLWKpyTonIaB4xShEV8lLbEKSHriIF2qw1y%0ApTVpBtTG7uryvpgiJQmjTSvFOI1siXELFZ3FiNcPnsEPTPNEKYXzuReH9NSTJo1tjZ322Cf3GzPJ%0AOctuv2eaJ5E2pkBVqefFCbK+hEL8vHK6fmF3uGO/P3K8O3I4Oo7KMo4e7y0hXEjPK0/Pz8TwzDAa%0AdG0sl4VWKnEJPDw+cLlcGIaB6/XK9XLlD3/8g3ifWEk4+fjpE4+Pj4zzzLt377i/u8NbR1gCT0/P%0AXC8SJ26MxZkuPSn0a2RvUsxaC9oNaC0A2zh6/OhZrdwD1ipKiVir8F6AZOeEVr0sS5+gFGrOhBrJ%0AOnfpZENrSy7iu/P2zRtqLuQUOR6OfPvNO467nQDquXJ+esIac0sqSiESluXml6WdZTeLp9HT4xcu%0A3rOsK58/feLh6RGtNYfjET8IS8F5T8rifyNrY2KcJT7++fGR5XIWkLX0dJ1eANY+Kd9M/awzWD+i%0Aeu5zpYnBs3OgJbUpxsjj0zNrCALKt0ZYVyiF6XAUWaqSs6U5R00ZbWr3l3kxtX8xwO7yNBAZz3aO%0AGQ1GiqIlBmItbH5hEikre14zGl276XgRyvRgPcf9kS3B7vT8xPPziaUnJt3dDex2u1thubHmtNIo%0AY4RvoOnAtbmlNZaS2R/2jF581xRiqhly4Px8ErDs7beM48Bu2lFTwRtHs5U1XolhYdz5jWiAc57D%0A/sD1eMfz6YnzeUGbR5m0Oc+uaYw3pGXl8RQwTdiJouU3TPuRH//wAx9//oS2ivs3R+72B9K6cr1c%0A+3m5ylDFKS7lwnpdUKnfzVbez5QSa8zkTDdjnjBWs6bE8e7I+2+/ocXI48MD47jnMBx5jitxXVia%0AmF5fL2cul6uw1awRiahuGG+ECWrFtj+1wmm5gGroaceKTHLPOXIJK0uSBEblDMY5rLd98trwRmSh%0Aa4zUGGkpEVvmElZ+vS7sU+Z4d4ezlufHB05PZ/J9Yt8ZeOv1QkyZp9MzaM3x1T1ozefHBy5hZbfb%0Ac3d/z34SA/DL9dpT8ERO0LQSeUcfsCzLIpLbKMakRmv2ux33xztqKTx8/sz1+Uno9rWwXiS0ohwO%0AOKUprnZQNfQ0HjkHTGcHWSNsOlUrVojy7MeJ3TRj0HJudtNm7SwGiNeVElY0GasqZRzw+oAZLClE%0Ars+PuAscdwd2e9mTUi7UGmAp+FY5ekVUFV0CtiVSa12im1CmYF1n4kWNCYqSIk0VtGpYrYSt0KTG%0AqEWivlWXEoYU2CQfrYmUvCmpd4zWaKMpmV4PGWppUuN0Zl7KGdWHQrVLyiXyWr8MOY2+1bP0+gGl%0AOwO0s3yU6pKt1pnahcHZW+CK1KWmM+ZqN7jtTKN+VgK39M/te7bJem3i8bOByfRGVSvN+/fv+eEP%0Av8cOXhK0+lFvjXh+zc6xK4UxXLClcXRHxnHHRWfK+YIeHCUGim6Y0eGGAawjZEmmK63i50HYnmnk%0AqawElUkqs8TMl+dHssoc0g6apWRYl8x6qSyXSrgosJ71AnjQg2YNDWcNyk0or7hmzYfnlVHB7m7P%0A8ZsdRStCjj3h0YK1NO8JS6GFwG4YGIxBDcA8sYTIL8/PXEtlMA6loVBQk8F5y6Ik2vtiFFejWEui%0AGYudZtTgyaIhx+AxRaTStRYSkbrAuWZiFJ7CaAcmM7Krnt1FM8UBfU2oS8YkyMnytCyEEiijoRlH%0A84pgFMEpLrFS08rxbqQ1CChCgYfnK3/686+8+vY9x+Md1+eVcEmo3Nh5y8GOECGnK+RGiXDY7Xj3%0A7RsmP1JiJHcm9+V04vOnj5RcyVmYpcZMOGfEJ6YqrB1kQDM4YmewhiKsX+0Mrg40MsbO0otliTUv%0AtRJTZG2R4jf7dUAZUkvSZKtKs6CNBNXoTdGQKsY7xsPUm2rpX1pV5G4dUkm0ppm1x1tNazIAzU2S%0AgYUo0BnTrUDROKu6fYIW4Kh0T8PNjPgryp8QG4SFqSodoOhnsHMiwa0vvqNucOJhFaOkY8XI+Xzm%0AdDr3hFvY9EHi/yUg2N3dK9599wNvvnmP8TvO18D5ukBVNOOJoaJz5eAHWoMYxe9OW4uQTCVcYl0i%0ACd0BbGGt1xpRamAcLPOkcJPCaif3lYbWCq105g+aWrUwWNsGfGmaMZTuZ6P1i7ebUhrdGqREa0V6%0AXBSWhq4NZzpTsRQRUtzeT6hKd0tsqQNvnqlaYYwS6xYjRAXx7XvpI1pnQQobU6ONBDakVkHJ0Oi2%0A1+qvmZqqD5R89xZqN/VMyT3ivVVyabjcbSNyIdXcH5NJJd+Y6BuG0TamUe3nYunsISUG5RsIJVwu%0AqWlNt30Q7hxgLF4L9iBD0kRCJPHOaEr6muP6Dz/+o4CQUup3wP8EvOunw//YWvs3SqnXwP8M/BH4%0AW+C/aa09KDlt/g3wXwNX4F+11v7tf+Q5vpKJdWqq+i3AIwhb4cV07+V7pQntcXBfLYrfPOYr1o4s%0AgE1m1mPZv/6ZeqPYi5ysVqENlvbbx22O5uM4st/vORwOuGG4ebFoa1G1UFJCa3BewBnRQvbn7dPl%0A/d2B83Kh1ETriVbOWVCIw397OXxTitLEd6mS89tlfDngadKYjOOA954SZAM+n0+yGaSIdTJhzznz%0A5eEB5xxPT0/UVhn88CIf0wIgbIbUm3xH/o3ECZYiydGdPni7YWvBWcsP33/Pm7evGXrMcU5Jmngr%0AaWJWCx25lozS4L3rKURicqhuN+hmEF6+AtWAbihWqzS63vtbJGMIkmoEkiIjUoKrRCZrjbGqT/Ba%0Ap+vJz9RGYTYWTN/YjNE3wGMDoGoWM9xxkLjaEFZyjuQiYAZ9A7JWfEVS0hLHXhOlJHRRApBtnj9s%0Amn353Vvd5GTIdKEkSopU70A1SpXCdfNX0kWOzE2mRRHK/TAOHewTCjW1cnp+5vn5iZIiWovkp1UB%0A3obBMI9iku59QTUtU/qUCSmJN0OTJs9oiXSOOYj8r2VaLSxB/AIMAhQVoJWGaUJpnHcjyiKxx84x%0AH2ZG74ih4Z0lOnOT90HrPpZiHqi0oVShrhrnmXcT+7sdzg9y7WskpoXSqshznGcYHeM4MIwe7xol%0An6E6Bj9TW2FZrzyfVlJaqS2jNcQcIXmZtpfC5XKl1jMPjw+EENjv9yJ3GwZiivhxYJwnAQlLIfV7%0AqFVhhzntscYzjRM1w7KsrEtkaUGiNrWVQwZJa7DOoZXEk3v7UpxoaznspMhRrXE87HHWEq4LXz5+%0AEvN7LcwZkXkmkZU5h/b6ln7RWmMePbudpHOVBiVrUs6cTydqSjJFypnT03OPtO4m/E3otC1nzsuF%0AS7hSnypN9wm385RWuVwu0qS2xrou3L26x+13NGRapE2Pmw+LyBadYX93kPslJ0nDCqscpLmik8Hn%0ARC6J8/XMNA0Mo6S8DZOkK3rvu7m/paQLNAG91hBYw4rShnm/R2nNMI49paknPuTe4BoxN2ydpZNS%0AEiZET9vTSvUzRJpi7Sw7N0oz1vepEIPcJ1oxqEEi6jWEVdIpRz8xDTNWK1JMXE4npnFiGiecFU8f%0Abz3X5fwbFqc2IktOOd+MUHNRjN7dWHI3aW/3k9mMZ1s3wBYPksrldOGv//1fM+/3YlQdonh8dIm0%0A1ZbRT8zTjrvja969e8u79+948/Y1f/nLnzlfntnvZ+7vXzOMO5oy/O73v+fx8Ymf/u7PrGsQ82Vt%0Aqa2y3898//4dP3z/Hev5zG6/k8ZgMBzcgWH2XJazMNisEh8WBW3NuGpwzeH1gMZgl4SxmnF2rOFK%0AXhr7uwP7eaamRAor0+B5e3dHspp6euS8RHKI5JD45Zdf+PTxC4P3HF7dMYwDqck55gaHMXsmYxit%0ApHrFnAglEo0nawgKolYUJyyKZjRZQyoVaz14z1qrgNsxY/pgaZgm7l5Vhksgh0gJEas0TosPyDwK%0Am6a1hqFJkqH3xCLeSEUJc9Yo3RmoMgxw1jGNk6SYdiae7aw0ozRrCMR1hSr3Ys2FN69e8/r+FfM0%0A8fTwRA4RU5uAysZimgzKPAqiNO6tFGqU/d47h7LqxvJ01mC8p40D3soePs+zgMZAtVaGLOpFhp1a%0AE2PtFLAI402xY7Aes9szNMWdbzhtMFX8K5rTKG9BGwKNWDSmHTHjwN5r1lo5zJ5W92TVcN6B1tir%0AYiyO14Pm1MR3amgWNztydUy7UcCBmmlazpjNX0dAaLpMxEAHhb+qvrZClq61YrP97EFd8p/q5XHi%0AD9HBmC7xerFReGEavHyKH1ntDJwXuddWL/fr81WKXGsvTY3ixWvoxlzodbRqdMbRZnTdmRLGyZ4z%0AzdjjHTjXa5XK++/eo3//e96cTrzb73mdAzZf0aOi7g0nFfjzL78QUwTnGGOmYsBYCgZdFHqeGGrj%0AUipBw2E38P1kWFWlecvlcsLsNON84HC3p1XFh18+8/DxTE0Wowfe3H0HrvG4fGEYZt59+5r53mO9%0AYphmzsOJeMosVzhfF06tUr+VYVRzlhgCYV2oWXzftDEwDCSlWap4Ma1K07pcJ16vck5ozTyOuEGY%0AboVCUo3FKdLsKdWSm5jdW6UJKbKETE0KWx2qaojdjiBX4mg6sFnxTXqHXR3YrwY+nykfT+yyZlKG%0AkBIpNZYGay6koVJ2muo9NlVsXgnPF76cz6Ai8RrQC1QyT3/5wl/mv7C8ufL54wP1WtiPIzo3cmzo%0AVjDOytBKJR6/fOFPf/O3HPYHrFI4NDkkPv36iZ/+8pHrc2I/CWOpZE2IgVIzBnlPpHuvIjNrFa2b%0ABABoAUpyTaxhoWgttggbgIp44JnRYeYRPXmqhlosFCNAa2m3WrE1RWuS8tW0ElBfy7DdYDGlYDbP%0AFyUyqFpBtc5qHzTGvPSb2igZ7pdG6Qa9je4f2ir1q2GV2loxtt522wy+2hi2ew8BdawRWRBAyjKc%0AvV6vPOfMp8uZ54cHwrqgdU+MtVqi2JXGDyPffPOeP/4n/ynvvvuBVA3Pn0+U0lBmxHpLVaJkUWbA%0AWAEhldJIeyDWFyCsoBQDSYksmZbF1UcJE0e1IlYq+wGDgEEibxOZXq0IKKYVzg83ckWtmZwTMRco%0AVaSCFQmMqVJjl1hQrUn9pyR5VfyRxBZCNYdRBmuk/lVK6hijFbapbiHTg2a293lD75X0pK2KYQd9%0A72STypkGTd8i5GsTSSFdfbH9GBD/YuO8sK1b6+oJ6eWVquL12zRoRbMdgHIVW52APhvppe+rawg3%0AE/+8+dH2J3s5Nxp97CLG61RIMhBrNHL3Yqpa41pluJxxhwOaRkBRVCaVSkiRf+zj/w9DKAP/bWvt%0A3yqlDsD/ppT6X4B/BfyvrbX/Xin1r4F/Dfx3wH8F/Iv++V8C/0P/8x/9+I0Jnnpx494YPZsh6+3f%0ASpC1zcxJ90nTFqu2sVnkU9/Q11q3eHkBfmruP7vVG61/k5m57ulQujllCqEf8OqWgtWqRBmP4yjJ%0AQ8NwoxS3DdnuRZftnY/RstCVfikWxnEQg7UeP2Kdw3afnwZ4azAGSgrCnOnslWVZcMPhNs1RCnKO%0AYog3eikCjaEQSClwPp/lRuqoZi2FFEXCtd/vub+/Z10lZrZ0aYlzIpcoPVlNKUXaouf7tFv19zzn%0AjHcea77y6lGKd+/e8f3333M8HFBN5C21FpmQlYozjoJ4soAYQkqsfLmtDduNujeG0ibhe0lwEgqf%0AXGuh4QkgtOK96+tA0VohxkqIQdIpbuulddbQZhrN7fE5J6wxeO8w/WuNKhupForiOAogFONKypHc%0ARLaglBjUei1Ai2xJrfsD9aKzCnCzIddat9v3lfrCrnkBmARNpigojarabSO5udMjRXzrTa53TnSm%0AIbG2rs/u7AnvHd45idutYHtTbqxmnncYo4V2WRpLiFyuV1YVZIOnoax4b20MNaVENrcshWSDmNQa%0A172mRDY5j6P4CNXOEDNgvaRC5FwwztzWUK2N23GrxLtqK1Ra7a793qOdQ1uDKga65E5rMc8e55n9%0A4chutxffGiCVzOn0ketFbO+WKGaSqMo8j4yDkymz6tHBVtIllNaMfsAaiV4ee1z2+XRmWQNLWLHG%0AcjqdOJ2lkb8uC0YbJjeLHKU1aqlClU25N94Ga3yPXqcnZ1VhS+Yk1GorTU1pjbKGm6TQe49Risv1%0AyudPn0RyOY3EsFJbxTnPPO3Z7eYb4+96vYrEyYLVClVERhbWQFwC6+XafUNUZwvI1Ns4K/d8RqZ7%0A3fcrJQFpYoqkkvokW5gRIcr+mXPGjwO6e65JRPwk5n09JUwmiR6nFOuyysG3dppurZgUWYNMY+d5%0AFOCnS0Wpkqrkh4HD8cg8T1CPaAXLGvnp55/58uWLSIxd92dTsq+kmGRvzBVyk2bbyHQphkiKkdZy%0AB8M1ZvB4aylZkUpGO/EpS5vGvnVTaqvwzjPMI8M8YgdPiAFVhDpNqyzLyvPTiS/GsNvtmKeJaR4Z%0AnGccR1ISg8cQAsMwYK1BKTFTXU7PVBTjPOPGkXmaZH1/9Tu10sT0ustPc8riKeAGrLJcTwslV8w4%0AiIxtWUlJYsyVaqSQWC4L6yVgzcBut6e1xun5yrpGNB6rR6zy4uWjB+6Ob0jfJJ6/PLKcz1yXlRIl%0A4XIeJsZ5BAprDqQYcUYzTxPODxiieISZhskK4zX/L2nv0iNZtqZpPeu+9zYzD4+IvJw8WafqVCMm%0AzBgzQeIH9IwZQgipRwwY8wsY8QNaYgASEkJqpGbAmAEDmCEh1AO6WlV98hYZmRHudtmXdWXwrW3u%0AWVRTJWFSHM9j4eEXs73WXt/3ve/zNjy+eQIOrz0WR2uG0uCyLSzzgu5WQlVFAWZb63Yli/Gadw9v%0AYInEZUPXSloWDE7UebWitJGJb5Ekymk4cBoGXG3keeG6Lmgax0lk6LeaWMlkGlXrlwZAzehUKTRS%0A0qiaMbkydmu4s9K4G1JjwOCcQN0tihyCsJ0OkxwUs8BlqzrKoc5oilJMSpFLwfsgqhBENSrXhqY1%0AYSoNXmwhVmlpPsWMd46oDcpbvnj/nq++/BKtND9vkZISgxHFptEGrw3RRLEyK9kndG6o3Ncaptuj%0A5bA+aElGVUphKmwpYZqGXDqv5oXPl6rYYS1QY6SkDW8Etuk6xF+1QHOex7FhYqZQ0T5ghoFmRE3s%0AaiE3w8Nxwh1GTAjMaUO1zPEQ0E5+pkzBb4Y35kSeHJ/rStMWVw2DnsjNM3z7Df7hKIObXeaf98M6%0Actjv59TXpV5TLywOkejKn/33BbEcSPnbB6Fa3wdfrTeRVXuJgf/bDaF9Ig3y+RJQsasF9udfQkB2%0A7lDvTb06Y/dzt+rDpP7zq1487QMDpSXdRNSHBj2MMB1EuFlL51cUztcL9nLhCy3MDlU1Lhj0FLiu%0AUQZDzuKUkmZhM+QKa5ZiynpLUFruk9YwvTlyDG/ZrCbqirkMmJPHj4E6JnKMLEsmronJHTgd36O0%0AIZOIJaF1IafKfFtwTfgx/jAJw3JNZK243RZ+/Zd/w5dfPHI8HWQA4AxuGHBhQDewWjNfz8Q14rQm%0ANUAZtlyoaaG1yhAGFq/R3cIqgyBIVbhHOTdirtJkTYV5mYk5Y5TCaIdqwo0ziNIs5UrB4IzHKg9r%0AY7suzOeM+XBBfbzSiqHhULVgSFhXMFhSVNRqySZgWsLNidvtwpo3nKm4ljhGBNHwY+LX9jPz6cbn%0Ap2fm55mAlyCOrYLRDG8myphRp4U8L3z31z9wGMd7oh8VttvCequII0X1kAM5oxlvxDK8R7A7hVp7%0AmMpeA2kpeGXAVDr7qrNlkCAhbQzGBZwXm6F8vpfXgM7d1Fk8SlSKKrQ97bEJQ0bttZ3XoL2oTpSA%0Azctc0U2jjMXqBnuToe3rC0kV1ZJaLDWPqG9zP0/LkL/dwwHu+0LHSnQhS28w9EZrr/HoDoHa2TfL%0AsnDdNs7nM9fzBVqVRL2+r8pKNjw8vOP33/45X3z9LWF64HxeebpFtA2MfgRliFWhjSX4gSEcUGmF%0AKoEJxWRMx5aUlGkl0XcDdMmoWtAti7qpJrQOeOv7a9VIqYlwaodxa4vpYoBSFTm33ngyUB1KOZRx%0Akm7WbN8JLVrAiFjtRAlfd65sQ/VQCoxB2K3SfBGKgAJV+uvfebFK8DG6s2DFxqd7U0/qqFp2ALio%0AQoutvHB69sZRk7rnbvNVlFbIpZJ0ujfhBQsncrCmeoNeadDiwNldPpWG6e/9rmjSWgbtjdaHiPXe%0Akyj79ddAlUpVL9fZ3jwqpUgoSxPFVKQyrDPTFqWGRpHp9cLfEtT87cff2xBqrf0I/Nj/+6KU+hfA%0At8A/Bv79/mn/DfC/IA2hfwz8t01aXP+bUupRKfVN/zr/xsdvFUIvijv2F29XCOx/0W+Seyxe6zdk%0A+S4XAAAgAElEQVQxvQOb2+79fIkbF8WJWHtAUYs0VSQZqNB8E06EVoQwMA4eay3Xy4Xb7SZKkw6M%0AfpmsvExy2JtQRlGywJeX65XL+dKbKd0K1NUwpv/epRTxbm7S7NFaY70TRUWVif7DmwdUSVye0l15%0AIuDQFa0e+wFwtyEV1m2ltQf5WWnd1wjLMuOc7UVMYUsZozTH6cA/+uNf8v7xLX/605/44YcfSFvE%0AoCSVxFnma6WqglZKYplLxe1paiAgyy3irWOHZu2Nm9PpxPvTWx7fPOK9E8VCTCIrB3zwrLUXjSAN%0AMmv7JF4WnTCZXiDXKac7kEsUPl0ho02/fqShIg2k1BstnTTfety0VR0kK40Y74UpVfIeKy+H15gi%0Azk4d8G1ebhTq5XX3XpJXVD+kt1pR1vRJwksCwX6N6/3gBa8Wv8gBNX2y0JkD+0Sv7YdJOT0iYskK%0ArSea9NHEzstat00SG1wHibbGGjexwQHeyYH77CxGS4fZek0dR6wxDG7gcBCFgvwejTFlxnHkOs8i%0AMd02lJWJd+rQaYAtCsciJVG81Q68ziVTasF7i9WOZrVIqFshKwGQ7sojpfeEAJmg7Cox4xwueBxB%0ANtue7BdLFsUKDestahXJp3O+rwVEIVWglkYskWVZiGkjlUTcVkpLOG+pbaI2saCka2S9JK7nC0op%0A4dd4h21yrZe+OQNiO1yX3uCtd66TUrCuG8vzisbeFWr7pl5rI7aIaguHPk1PRRpCCkWqSfgIiHKk%0AxEQukoimlaJOk7BQ9lzrWiUqvsg1YZTBGYe3ckMvpaCbgQJWO4INUki3JnaTWu5N7f0gRWs44+5r%0AQKKJNdr167x/rVJl/9sbWluKpFpekg9y4Xq9YqzhcDgyHQ8EJw3DLUqDzNC5O1a/vMddFUjngzk0%0AwzDhuzKzUe+gb7n+BSr85btH3r55w9JVL8uyEnPGdw6A1pai5V4SYyLlTFkF1OuNR6NIURq3xsnE%0ARiFJZsMYBBq/RWnMdhi80grjrEzXrMUPA+M4YL0HFCEEBusxtqsKY+J2udJoAmndjqQUCUH2JGMN%0AKQv/SCnV90gDKnBUD9S+ng/TxFdffsn7d+8A+PjzR77//nsJK+jA+xhFej6NI28eHvDOy/csmfV6%0AY73NrNsiNtN+9lxuK7/UX6i1EkLgcJy4LRdhDa0FWuR8XlBK1sTHD585Hk98+f732Or5sFTmfIZS%0A+fx85Xq+MjqHAW63iwwxxoF3PKKtZs6yJmUbLGhv8D4wKo/eFC0pUJrpeOQtmsuPG61pjtOR0+GI%0AajJAOR0OvDlMxGUlpsrheCRPB66xEIzhdDjwxbsJF0R9s5RE6kkkymjCGBinSdg/yyxMPlXZphEM%0AZAMVLfubNr1AlmKBnvSnnMTTW20YXeA0DNgGAcNJD7zTFj8JLxAXaK3JuhgCuVRW5yit8uA8qVZi%0ALVQFoRaWFAHduQVyfiitUnJCVYH3H8ZJYNSlUFJGabE8TOPIEAbev32Ht47z85l5vmG04dgHSjQp%0AuXwHFjttZGKpKljZ26xSHVissMrgVD/ANwHHlpaJ6ypDDCXTU1nJnZ2jFU5LJLWxRqKivZcCsnWA%0AqvOQMyVFSi0yiR0CqEadRfWUWuXwcMSh5P1eZ+qyYFqPfleFnCOmOLxt1JJQOaEcOG3xRkPpNYaW%0AsqDSyL1Yra2jVPuZpFKRQC4pOu5uju4uUf0w2xCLlsQ004HgvQHz6vxba+1xxr9Vud8nxq3dmzXC%0AelO95/Qy/EQpuQfk0iuVV2r537SvuJ9NSnsJalGvmpqtDye1lv095USmgXOdKalAGz7++iv/97/6%0AK76+LUyHETtYbJoZasCZiY/nX/jl069saw88oQcApMI6R5ZUIASq9eQcqVoSMU3QaG+ENTcp9KhJ%0AJfF5u6Cd5t27R756/JZTeE/ZDL8+PQGKP3z7FyR3Yy1ntm2lalGOamfRvkEAi+V2hZ9++IVcM+9L%0AkbRd7xnHETtOuN4UMynJQKSfdUvOpC2y5EKpmYP3ZCVDvGYlxTXrRi5QDBTTyKqwlUpehcFJg+Ad%0ArVsoSx+CGSrXJHHcrg9+5m1FXWfKc+HhOXOMBrc0iBuqVYxt+EnjJ8eWDNtcuZmVxxZ4d3zkw7xy%0AXRYoGV0LemvEAp8/zcRffmR6nPh8nqm18ng6ErSnmYw/WiYdaLlineXpdubTp5k0ZY7T0NEeBooS%0ApcboOZweGQ8PeDeQmmatjVI1OghNSweDXiy2yn28Krne74WflnTOWhW9CyGqfSyGzn4pojyX+lbO%0A89R9D7I9sS9jlEU3S4maZvr6QBQcFktRXZUnOC+MNmgntnyFIfe95l6DdPzDvR/T9sCQDlu+M23l%0A7LQPcOVsJApO1WWC0hCSZEghAWoohaJkkBNTYlvlXCAhKR7vh7tQQmvLMEx8+dU3fPn171Ha8XRZ%0A+Xxe2LISW58eWbPURofBCUd2mHq9KjWwfM+OxthrjZb7/tLDb1pnpeaNEgNx09K0VrWfVSTcwlqN%0AMwGtIJVNGsqKPuSs97o8BBEZ6AQ1Z2iOZiWsw2iDQrhGKcrQyloFuqAp1Fa6K0IabLk2TK3o7pDY%0AB9IvAVK9JOn7sMzVu223CJS6dJtbVdBM447eV/eSqtdf9WX9t9hPgb0R1HblUR9eK03Z4x13QPSr%0Avf4uLuk1ev/BeoNJrsvS68iKEstYZ8WWLMFOd+dS5wrlJvt+yUUcBlp3PmJvRqn/nw2h1w+l1B+B%0Afxf434GvXzV5fkIsZSDNoj+9+mff9ed+0xBSSv0T4J8AaGvuz+9ciNc3rjs0uu0SvG6Z4EXyaq3F%0AOEdT+m7vkefN/cLYlUJK6TsXaD8c79HmzYn883AYGYdAjBu328z1Jsk3vrU7m0EKiV7kdlCpHwJG%0AOVJNLOvK+emZy+UiQLI+NRJIlN5nOSzrwocPH/j4y8e7zcN0f7bWiuPpwO+//T3xdmW5Xoi5H5Jr%0A6U0q3X2uokCprbKtAkC03Uu4X9Sl3/SCt50zIB3ycRz5+quvOE4Tnz9/lt9pBzc71y0jsjFaa0lR%0AbuzeioyPxt3OME3T/XUpPXqenmby8HBiGg/MtxtbjAxa4sqNNqxxlZt3FciysSJHFUhYFUCZ4r4h%0AlJKwTgu8snWQYUm4u1pK3X/nlOK92ea9l5RFrXvM9B5x3zoDSkuEd6PLKitxixynwz3yXNRhMvnf%0Av480ILtiqckmoV/9DDknqqDx5eZp9L3BIf7RTKsZRbs3imjiNaftNja5ZmSj7h/7QZPeON3p+Dkn%0Aaozy937PbezPI5Ye5zzOd5ZSV5oMPuBPlpoGnA2EELptRg6iwwDTEaZ55Ol8pj09i6TXiUVIWFUD%0A19uNT58/d0+sFPDjNKGdEp6Ck8OeVhWcIrfMnBdRMsREqTso3IgyJkiBokznbFkrIPdRrEJbFCtQ%0AQ65nPwzYHBBQvGK+zlzPN4w1eOdFYaQk0rm1yrbcSGlDWai5crsWUtrwwaKrY5tL3ysE7qitKOPi%0AFkk3Ua3tVp1SilwPVng+0+GAHwIlZ/JZ4H4py7+pGbKSNKyURVp7W2S9pC2hnaRf5bSwJljyhmqN%0AGiPBSmOpodjqLGEcSnMcR9ZdHekHKQS3xC1fSEuUg0Vv2JpqabmrKXr6xRC8wA5L7XuSrOdtXVFG%0AiUKhFlKVG4/tDfpCIxgLrqdipSQNwLJD4D2n04kwDGxF4sJTzuRWOD6cMMZ2laVC1SaFnHPCewOC%0AtzTktbdODma3ZaaqytEf8U4aQ8u6cL2JrU8W4B8IXSEnhwXdrbCWcZTrVTWxbC3LyrmduS2Jbd3I%0ASprmrcr6U0CuiU5Mw3iD15L+tMRVptNG2AO6e9iNtYRxkEKjA91H4zFFk7LYs6SA7Da+Kk3odq2s%0Aq8V7i3cBGmxRVGEpaQHde89wOAh3YF27RdbwzTffcDqdsNrw/XffsS4bBLk2WwNvLOMwMo2TKDpR%0ALOcz19ulvy8RbbSoIq2oGObbQko/k1MVEH7LbHFl3RLbmqjtEylWTscTMWeonsMwEjeFaoFxeISS%0AmK8XlttZgJAa1vVGTonDcSJrYZgt20Jt4JVYAqyzDC7gmpdwgNuCxTGOD4Rx5HQ8UhWcDkfeP76V%0Ar3uFYA1WG9YUxSqoNKY2gjKchpH8+Mg4HdHOE2shabjGlVwFgqmsAaNoRYqXHmwMfQhDtagMtEap%0A0gzK/VDmFGA0uhmsUnilGYzj5AdG66h+YNoyx1olLlYZmc43iRYvuUiK3bZJw28YaRrWZSO1JpP1%0AIqB8WxMpyp5ZWiNtEWU0wzAwTRO5FrbbAq1hlemWSLkGaq18+PCBXz7+wny9MY0DD4OTfXGLqFpw%0AWknioNZ3No3tQMxW5T6ltJGkVaXQrfbXQFO1YYsLW0qUnkhZaBTV99Fa0a0wGMPRO3TwVOA631A5%0A4ZRGZUmmSssKCh4UPIyBSuN8m3l6fmbLSZiOW2JeV27LzLJtKK1xQaLN17RBNVxc5KlFPuWVcDqR%0A/ZHEylo0x8dHaorYrnp6sa60/e5LuatWewNI+jPyP7vy5tVHeU95iQdGmBWSXNT/tJdG0OuG0OvH%0APbCk1j4oEX6Y2OL7uafBbiF8XdD87cceFFLqroDqymTk5xKekAZjUcaQSyUrDaMos/ZpeOrDp2Vb%0AmE3jVi0m3WiuUpPp4RgCJ29NrjtlPCUV4rayxYyuDT3C4DSLqqzrlXl5YlaF6f0j9jTivOLyfCPX%0AlQd34Iu3j7w7/p6T+5Ifv/uF7/70A9jGt3/8A+b4lo/L9ySj0UESe1NSLIvEkjfdwIHzYu98ejpL%0As9t53pweOBwPDN4SnGc8vcE5LwXzurCsK7FUZiAVsReXlNBUvB/AakquJA2taXndmmbN0nRX2sgg%0AUlvWnFnnRFo3oiuYmJntJtda28jVUbPFJscxO7wamazGlpW2rLKeg2YYPKF5LissTwu/XhMqHBiy%0AJW6ZtGYB/VbE55obdWssNbJcEp+vlTBq3p88p9Mb1FRwzTAYJ4iBVXN+Xmhbxo4Dk39EwOaFXCPG%0AJMZx4s3jFwQ/Yn0g4RhLZduyNMpqpjlNGCXtMykpqatCzmU+CEfQeYnsrvu5QkjnJgS09SQauSla%0AG7BtlMayQprDarfQSJNTYWRwV2Qtqm6xRSuqqpSe9md97YrgvR5VPS1Mzq61swDvSJN9BFsl5WmP%0AG98V/PueqKusp0JD7+yfvo5V/x61n+93df8e0FOzQP8HLzZ4apNBuDUcpiO/+903fPPNN4yHI+fb%0AxvM1ct0a6ECLjUihdgzBCVGXe+fZlNitaC+sXg3QCq1kWm/20DKGQtMNoytGCy8pruJSqSWJw6Tj%0ARLSyQE9r1ZpmMqq5VwIKGXhbawWNgFhHmzZdVSld9Np2RYsobnpLHVULrWyokmXzbMKCCihcq/fm%0AnTK9hqYjZPateVdhNqkZqaKFqqrtM1RRR+mXDkTjdTNHmur7R5kDqBemZduVoCIK2KoIHLR5Ybep%0AnePWG0C1q4V29I3W+q4i2oUmlZ5P3W1xJYst0ycZXuZaiK1iUoauundekm5Bfi/dGpa/+56yP/7B%0ADSGl1BH4Z8B/3lo7v765tNaaUur/+zv9rUdr7Z8C/xTADaHJD90tYbXdpat7XHPpdjEFPbHDYhBl%0AiDEG7z1oTSrygtELyR3gqTpwb2dLOOd+c8PV2twBx8bYuxJkWTbOlzPz7UYpmdQX657+JX5Oe0/K%0A2T3gKSUulwufnz6z3K4i1+7FAa1J8gMCorpcLjydz3x6+sQWN1xPKlNI9/Dx8ZE/+8MfOP/6kZ++%0A/x6l1j41bcS43ZtTUjzLoSCm2FUrThRSRuKv9+JEa/sbrtK2bQLGXZZ7QSGNlCSgs54mRt+gtyiq%0AKuedRJJ37WhMG+gm8dgKWi1s88zz8xOfz58YB8/hMHK9PpNyZCAwBN99pvLvc8n9vdCyCSuxIsn7%0AJItxh7u6ndBei7w/KeGs78owcy/OYxSVkFJKZPBODnlG61cdd33nqOTOSWlaS2EbxXvpvCjIduvK%0AvgzuMj92ieOebMe9mdleKYCUlqag6aqLVstvANI7p6j2w1qthb5lc2cM1ErrhfqrlXW/sdB/vj2B%0ApFQR3xrVocXaMnhP2pzcfDoJHySRoSqZUGn9EiWvFVjvGYyk9FXkGlzjCjUThoEvv3zH4+MjT8/P%0AGCe8qlykmTIePbYasb2MgTB5TDVkIuuyMaeZUiJqEzm60oiEO3imw8QwjFjv2FIk5szhNHF680Cl%0A8fT0xGW5ElPGWM3oD4zjCYksaSzLzLpKc+N0UhxDECuhUbRVDgPNWowX6F0pHbRdDY/HkdP7t5yD%0Ak2Yre8ph6355ed9jlmmOHwZs525tKRLayDAOjGGAKTGfrzydz6S40Jqkr/ngaM1SqielLFD3wfL4%0A7oEhjNxuN5ZtA63Z5oUSVwZzxGlLLoXlNlNy4TCNeOMpWrhrBuEXbTETayIthegz1tiuhsuijvlU%0A2Yblvr/6Hvm+7wfWyu2kVNm3Gk0Uk0YzHCZAYTaDLhlbDWEIUuyp3VqgOEwjbx4fOD08MK8rH3/5%0AyGW+MseVNa68eXzszbyjxNjH1NeSwntDyWOfvshNPyVR1exDgDAMoFq36q6smzTwPn78KNMqY7le%0Ab+yMuH5vI4TAGEZoouIaXODXqniuVdSQyCRU9eld7b7yVER56IcB7TV5LqQ5oazDj1728h5NO04T%0Ax9NJWF6A2wxqhXldqEUg9RIJL0VZKZU1idLMWkkfc96hZsWyzF0dOqCNleZ0v+ellPj06RMfPny4%0A22vHYSJuudt8Ddb5PhgIlNyI68p8u3G9XlmWuQ8DJNhgGkZ88JRWWOJMjJlff/6VphrGGYZxIJiB%0ALScuTzMaizcHxvGROCs+/fSBp19/xWjF6XggppnrZWPdMiVH4rYix+UqKTzeEYIlVbFstdpQNZKb%0AwipLToXL9cLtfGXQE85NDOPE27dvWZNYUgfvOB0OnGshbzPr7YZBirbr52dKknVxGAbS4cDttpDb%0AzMMX7/nyi/csJXLZFs6X584+yMJQsBrtLRhJ7DBKDrJViT11i5k1ZfIayblwCAOjspScSKWwNBh9%0ApmDwR4t3I6PKuLR2QGXtfAQoJQn8eV2Yrxeq6kyumrmeLyw5oZxwynIt+OYpuRcwXT7vQ2AMQaxS%0AsXSbcAdFLytWW4FIf/rE5Xzm6fMT43jg7ZsHvFFsS6T09DBjjQxS6OqRbg+Q4UMkp4KyDVUctjem%0AWys4Y1FWcanXnvBXyVqTdKNqcNqhVKXlTNOBoBVZw5oSz+fE2sCUKtP1rpCzzlKnERPlnLPkzNwh%0A135ZaU0Tt42yZlRu0qBVSlgdWeNqo9aFnBZy3XCDBeMpTVGSppUMut+nd+tA24cuqk+Q+/29F4dK%0AKapS6F7gaiMA1fbKXrY3kEQZIUVKVaI6Kl2FwL182QGpvCpI1P1ssw9O9+eEE1Z+oyhWu3qIXgjv%0AFp0Gdz7FfsbuPBSzg1f7oCmVjLUSlNAUVKMhDHLfpJBb4e27d/zFH/+CN58/84bG0DLojA2WMAbe%0ADe84X6+wdlu/cVg/EGyDptBmA+dx08joDG27cV6ufHj6zKdt4Yu68PvTX3A4eNbkOBzeMwwj8/yM%0A2gzq4CQgo7MNL09PvJkG3jxMJFdRodA01DlTVSY1WY/NVN6cRrwTluYWN2quGGVJHUkQvPD1JiVw%0A2a0pVhTJWLLzJGBBE7eISY0RiTFP4jqmIXyP2BpzzqwpMfgB6wKlabaSWbOoiXJJWBTjKbDGleV6%0Ao1XL6E5od8D6gbpU1i2irivt2pMEm0dPGpM0bW2kshFN4od24+O8cXmeYc2MVjNajxsCvonSGa94%0Aul1pqeBPgePxka9+9zWGRt5WWs6oajDPA4vLVAM6e1QWNERuGd0M0yAph94f5dyMAeswzqMqwqZD%0AkbWmdTWQ1grT1UHKGrQbMHbC2YDSXSXe1xjWoEJAeYdRlaY3iBOuTjIc3a/r1iimN4RUbyqV/dys%0AexKxEVYQiqoahURl7ufcF6uYnO17070kvDEYXV+tud58pUOKad32+WIZa7yst9Z6Q0HrFxtR6wm7%0AWoQGTe/MW/NyX+825pQjrcHj4chXX3/NX/7lv8W7d1+SMlyXzC1WcjOkBOdtRjsYj4+cxoFWqsyQ%0Am9ilRCEulnXrus0rCfO2tEZWldoyqhWMaXhr8K4rTgqUJElaKdWO6jAYDckUMEqS0rJ8lEGX7sE5%0ARQDXKlFTZzYqTa0SxCHJZ6LGU17d/z5raGRSzuyiGJooF41y2B4G0KBD/lUXC8gATLiOUOre6Ou8%0Ap12V00MYcpWkv11btDszatubS/16vcuHenOw1fv/f2EAqXt9eG+KdSeBUqIuSkXYSdoaqdU6ggV6%0Az2uv+e5qIhmGOu8oKYujAoFhz1skK/AhELwXl0G9L4C/cyjw+vEPaggpqcj/GfDftdb+x/70h90K%0AppT6Bvi5P/898IdX//zP+nN/z+MFiLdDofYYv3uj6NUNcPel7JF7xgg0LLcsklf2xpHrHBd1Vxj5%0A3pzZgcnWCsB45+2AvIHbtvJ8fubz05NElhphDOScoRcRPoiseWcC0JpEti8Lz89PPJ+fISVJj9D7%0AxdX93E1YPOdS5NC3LqDUvekgBZfE3L99+5YWV1HE9ItRfkYpTu3ri6gWYtxQCkJvfmmtUe1Fxiix%0ApcKJ0UpzPp/54YcfuFwufPr0iT0Fal1XgWW7ly4v0O0giXEIPc5RJsilSNKU7WBtpRTrtvLx4898%0A9/13gFgdgN6QURynkV8/LzK5ztyVFvI1fwsX79fj/brY7Xu72mtXNTnnxELSm3PGylRTAbonBOQO%0AY1VVbCK1CvjSe0eKAvQuvTEQ4wa0bs0Tu1mtuxKN/n0iyliUAmclYrrtzZ6uDde6w1HZmQByExGJ%0A6R5Z2FO0mti+clc3mdKl3F3eva8P4Qj0ps2rNaS0fqVik+uypCK2hQ6stcbi3cbgPdZqamodfCbS%0ARFRDa9cPoPThpzRMvPeM08jD4wPmZkglMwTP45sH3r59pLYq09iexHK+3eTargXtbS+Qj2hr8IeB%0A58/P3NYbMSZMlompsnL0Nk5sBG5wGOeIVeDCyihscCij8VtAnw0lbszbgnaWIZzEolMrzgaGIA3X%0Axzcnjqcj1lk+P30ipYJxDt36jcQ27F4QaLHinKYjuz1PwOFyc4ppEzWis7TecBbQtOFyvXC5Xble%0Ar8K5QdHWldvtwvXyzPV6AaWYppEwHO4pdqUKhPZwOPDtn/05x8OJz09PcqimsSwLTz9/hmvpiWa1%0ANz0lIntPH9Da9MkvaOUwXbnieoS6pDcW3CB72zrPNDpvyvu7/VQbw9hB2aUKYNxay3CQRJDj4YCx%0AlnVxrOdnWqsEs19/Sm5sTaDO3numw4EQBlLJpFq4zjeenoVH4rznMI5iXTQ7m0Sm4cWWnuJQ7hN7%0AbZRYbqN4pncQvDaGh4cHiX2n8Hw+05RmWVeM7VDQGGnt2qW1si4eTifGMOKUxJFfzxdpIGgDqlJL%0AxHopyGrLpBppZpKUHQq5RLm+D6LM0MZQlSJMA+NhJIyidhqDxw+GcRsZvGcaB27z0pMRRS25S8Yl%0AYVDjw0hrlRg3tk2YVNpaSiqM48jx7du+X0X+6q/+ig8/fSC4ga++/JpaKuu6MHiP9wHvPK3C+Xxh%0Avd2Y54VUIqi9Ua5xxuC0wVsnENgGBuEK1Sb2nikccMHBfGVeZubrxnyIHIeRtBU+/vTEr7984jAO%0AGBVYbhvP5xVrFbUaclGSNtQqqTSuWySZblHUBqsVukHqSjwdK8t5Iy8ZOwaBBHuHT8L0m+eZeZ45%0AjsIAScvGEhOH4HBKs6wbGiX7nzIE4/n+049c5hmsZXp4EPUAwmvJJZO13NP8OPS9v7FsK0Z3WCxQ%0AchVm3bqRY6blSlWWqrLYo7ZITZnZbcxNcWyaMEwYK8rhnBJeScGyn3FSEqD6PC80ozm1NygUKQkb%0AzxCkkYTI3I0WdVlVYuceejOo1tItAQLtJDZqzujg0CjWdeV6uZKLwFs1kNYofLMYaaViGjRVQDdU%0AqegGpitoKhqaDDRqzFSb0dZhtUBaU5YzXIqJpYkKK2nAGQgCodZaANHKyTWtesO6lowuogAoQ4Dg%0AUd5RpoE0dNBoOTC2hl43lHaU0jDKMliFRcDbXnlsM3hlMKbgXePkAqkIR88psfFLcATcgxz61H+f%0ANKNUty8bWjU0JUXIi8pHAhTUnW/x6g9aPv9+MG+85gvdD3FqVzO8auaobizpKvM+Wno5QTd571Fy%0AftZKLOCqvko+6mfHfRS6z8FfK5Puv3L/WFKmOuF4xJzZShGgtJKhQCmFcZr45pvf82YYeJhnwnql%0AqYTue/F4mHj37h3lkthSRBvLEI4opQl+ZJgXijGYaSQazTWvEBMlriy3lfV2werK+9OJw9EzvPdc%0A55V/9X99xw+fPvDueMW0iVYLqUR++P5fs+iR0+8c1YitKqbCdbkxb8vd9maNwbY+rO3W8uAc1jrW%0ANfZACMPHXz9zOh0ZDpMoB0uWFRcGtNFkZe8qj0JPqkKaGNYGTNVUFcm3hduWMO6ARdhxGUNzAaUs%0AOSVyhjduYsCxOUeohiFMGDuQEjxvC5fnZ/Q8Y0vFINb4tDm2WRFp1KExjJ4nEj9yg1Dx1mL9wGBG%0AgViXRtUKZQzDZCCsHE8HpukNh+MjRhfOnyMlF3xwvHl4pC0jLbmOw6gMg0YpT/AjD28GDkc5z225%0AUJUGq/HTieYzyliCajRuxMsVtPAitVFUjTBuwkAIo3DtmsL1Ab0yfU8IDrwTmH+N6G3ClFHWq1LC%0Ae6md65MLNUu6asr5ztTSymCV60N5SYosKpJNpvRYdLHq7Cuk40VixjjQVha7hKnouwtgXy+v6xSl%0AO2L0vqB6Qtardav253qTaBcV1F4P7HtPyplG5Xg88vVXv+MPf/bnfPPtn6Fd4PPlxrwmYkapzLMA%0AACAASURBVIKsDGuGOWZ0SZiDAePhFXdXEpJlWGZ7UhdVgm5yiuQm2p3SMtSMUqIOcj0trfVk1FIU%0AtRjoEO+cGktJbKrv9ymSsiSP6V3gsbsrlFiyZaioAEtBam+M7oMrdwdFNzpuotSubkLsilYzavuy%0AdbLjOPbRRd8XqX3oou62LtX3XGnkFbF+K6m/6r3h87K/1q5Y2plB0jjn1eC/3e1eFY0xggd4uZfs%0A10ejNUVR8l6ITa+ia0WV8vK5u+CgF1/W2h4i0e8PxmARGLZRiqY1ayn3dMpdsfD/2t//DY9/SMqY%0AAv5r4F+01v6rV3/1PwH/MfBf9o///NXz/5lS6r9HYNLPfx8/qIsZ5EXaX13Vb1p7wSs/TX9xCqWI%0Ap661hikCng3DINYKXiYpL5Hz8vVrrZ07Y9BaosSda/eGkEIOZusKJSeenp64np9pKcuhVXcYr1I9%0AuUMKHOe9LOYu6bstC8/PZ5bzhUE3UXdUXgrtfv/fotx0SvduB+ekaFYCSkRxt7eJ7//lIi9F0s+U%0AEuhVyqVzJjJbjMCLVBkg50qtK955xjC96nLCuq48Pz/z+fNnzufzvRmzrus9RWm3yu2g35wSDAKz%0AtK9il602AgI1GmMUOSeenj7z8cMHchYv9t71dlZgv+sPP5BzEnB2f7/3SOe92VHbLth+1fR49fvV%0AbsvabWFGiVQ5xg3dD8qyRnawapYbspbXMqUknWnoRSgUJb7N1KPiTYfkijSxp3/1BZ5iBCuF6q6q%0ASlHUMaI6s6RkpdlXK6UkUooCnezFbcm90aQ1pYjdJvfmkzRFJSZYFHMIaKxW+fwqHCJT5YCqlECQ%0AjdKUXFjmhbiu2HFkHAaC98y3mZSjKOf2qO3euDTGYI3D+84QaA326WHONDTBBd49vsN5z9PlSRpx%0A/doRpZfh7bu3HI4nns7P/PDTT6SU8UGaJl99+RWH04mYI798/IUPv/zM53/9CzlHsZI2RJLcMskm%0AlLEQJY5ea3uXAAc/cDq9Ydk2sSIUSUIT1s+RyXvUG7kxO2/vcahPn5+4PJ8BOIwHRLWXsEEzHUec%0At8Qs0crr7SohGUpsdxJ5LXJZsR2NlFZ7k02axalW1ijqt+v1yjIvqCUSbzPbepPmgnMYs4PyhKwx%0AHgJHOzIeD3z9+y958+Yt7uAJzwKyXnPEGsP83RO6xxIbLSOynMTONA0jwzDx/PTMLS3dz63QymCU%0AMJesDng7YoaG0a0nX0VaqCLpLVIUSxy7I4TAGoVZYneV5c4D2Rs0SvQe1IpW4LwjlHw/lG3bSkyJ%0A0+nIHw5/4PBw5Lsff+B6uXJbF4ZtxQTH5AK+R5XSJBZ12yIxb7I2+vUe00rqCWDaWsbDyHiYCNPE%0Aw/HI6eFE21aW28xtWUgxEUKgKsXn52eens/c5oV1jrx988j79+94eHjAVmFxWGWIy4bqhwXdxFa8%0AJy3GKA3bYRoYhsAaAy4ExmlkOh1wIXTYbGOOC0/zmXVbGWbHkQk/yH3H20C0kS02YkqSlJek8bLE%0AjTFH/HDAB+FmlSrroqqGcZbchKtmrcU0w+V65vl85vH0yPt37zmdThglTDjrPBrNvMycn55Zbjfh%0AXQUnUbdK3dUEKUZy7TFfgNJG0qyMY5gmwnhAWwXLTM6NZVn59ZdPrFfPm9N7Dof3PD8tXG8r1opl%0AyfmJafRY28g14YJmXWfWtKC8KAWMk2nZePRMJvDz9z/x+ZcbbW6oGVzZp4CKkivLut4PheenZ0zN%0A6JzwRjE5g1Ny4Jl8YPSDpCauG0EbYc7MMz9+/x2frs80Z1DBkRCWwmEcOR4PAjONkTQvbOuKdwHl%0A+kDJe1ytwsswFdMUuikqcrbwymKa2DJ1kQhgk4WDUEsR3pfKPcHE0pRii5ESE9sys+XM+/fvsUGU%0AybaKvTKVTO2KVu/kAKpLxrjC4IVHJKEYsmekbgOttTJNEw+Pjz0aukrMdRhptbHNKylukKvwd1DC%0AJ1BiRbJai/pHKUmRLLIeWkoQHYaXpCo61DyVRqKytkZWCmM9HA7444hXmmAUg/ccw8ijH3gwmkMT%0Ai67SmsUbqpIzxjSODOMBpy1hPDIdTuS1oGuTn6dKU0aViqoNjemw2gZs6LEynQamupEAXR2TO7E1%0Ahx48ukmMclVJWCNdBG+VwRlLMwalnTQH7s2g355T5Iwl9r8dLk3nC0mJ0hVdcAfMojrwmR38zH0Q%0Aw6uvu38vtfOqkEZ5qwWj+hm3IpN/6Ou3M1T6veC3zar+pZWol+l7XGyFoCqqZs7nMw+fPsMWIXRe%0AEYrPlzPPy42TVsRamLeNtm0srfCsNraDsH8G78n93OWNwrog1qGciL2iVi1TkjRxglc4AzFtrNuV%0A6d3Em+MBf1QcDoHlm42/ef7Ix58/khfLsiyEgwSSLPOF+EvEPGSKj9zWmedzYr42bJs4HE54E6hZ%0ABjqpYwKs6Qmbt5lWK8Y5fvn0xJt14T3vUP218cHjg6UmsYRJJHYlxlWSOtG4YcI5T22KuEa2CriA%0AGgLKB/K2kbVGhwHlKvOWSdvKYzzwOB3xx/cc/YGxOsw5sX46054XeJqZUsY1i8eiimG7Zq5p5jlE%0A5jcGZU/UkyENhhYtWo2o4RFvDvioyHMkb6vUI9qilWVeF37++CPORRSRjz99R9lmvvriS75yR47h%0AwNWPpHmlrhkbxAmgUDwcjrx7/57SCud5JrbG4EDZiZMx+HFEe8v6LrKeCtYNuOOIGTzNGrHMWsfg%0AJU3VFsXgPON4xIeA9Q4zBdQwUK0mqYLfTvg80fSLoCCXQo5JWIBJmiop5a6AvQk/sN9f13VhnVc2%0ApajmRq293jTipgjNoS00k0FaJOTWqMrSVBH2kX6pU5uS84/WvWBvYtXRtYmdHzl/qbpbt8t9Xe5K%0APhnuCVQ6b7k7Y6QB77zji7eP/Pm33/D7333Fw2HksmzMlwvLklmSouhKsZPcJ/wRtAxzvJN6yypR%0AjOeYyak3zqrUgDThzpBETVqQlDClu5WsZGou3aqchJPaQ15UgxITMa/QBOWxrlvn2vUBeZW6jtad%0AC9521dUeBqUoTc7Yzmmc1aQCtSRRUbdEKmJF1ihJrdSuT9pfegT9opS6sJa7AKOUSim6N+Dhzn2j%0A9RTxhup1xb7R7s0oadzTwxB6Q0hGxPKz/60/9B6ENKReRAy7+rI1cUIZo++NHwkKkgZY7Y0q1RtR%0A+35sjQElNU65N48UdF5troWYxRFj+/BK/rl5NQr4ux//EIXQvwf8R8D/qZT6P/pz/wXSCPoflFL/%0AKfA3wH/Y/+5/RiLn/yUSO/+f/P3fQm6N8l97d07UPyL3eum4ykPfE3pKzigE2KWNQzt9/+XFoiVd%0A4F0KSG+07IqSUnOPOba9eyrS9Zwyt9uVy+UiEEZj5EDQxG5T+0agrUZbJYDcLju9LjeuT0+kywWV%0AEy3IYV2jZKMLFmU0aZMDV6lNFA7eMY4TznuZwvPC4Gk5S/yqdveUI60ULUuE+DQGpkGAfC0n8raR%0A1pXgrLAIklgbahGZinMWqN1GJR7ZlIXpsSwLPshBMsaINoZhHFH94jbGCJh13Xh484Bx7t7B3N9N%0AYelYwFBy4/npwocPHzkdDgQfcMb1Lq5MnxXc5Yx5i+iTYhoGrtfLvQMvQm39itskG42xjpgyusv6%0AKmCdxzpLaS8WLLH1FUoV9cceU69QqKJYYySVjPOO260r1fpUrWaxo+1fRylFrX3RagHcFWuxmLvK%0ATDzlO8RaDv66g5B2hdD+mooKrsdsloxSYplTCBxUYumlQaK60qhWAe9CpRWBqune6VZIOkbtceEx%0ASsFclUJbJ+C8HTKas7xnHZhnjMFqi9Lgbef2KP1ifeubFVSM1ZIYYg5gGtM0MR4lwn23/zUFh4cD%0A1TQ+Pv/Km4PnzdtHDqcTx7cPHE5Htrhx3q4c2wNxXrm2c58OV3SApisbUsyjoClp+lUySjd8MBRE%0AsbSsa7d6VRSJlleSkimxjL4LOSu2bWFeVpYYCaPHjwcaiZYUyiqacVRtKCqRYyXFVZp2ReHdAMoI%0Ak0YrQj8cSqGVSXnDWHBWMU1eOCBRVEVDU6AbxhuCDpJ2iEiSybJXpSITtVwqP//0I59++cTHX35l%0A2zZOD4+SaGg9M7o3esH7gFYycXHWEnxgmkaBx04zl8uZ221h24o0w/0kXBZtSSxsaZUGZI3UVGHt%0AUxzd8MERgmGcHNaJ2lIrYQbVUrhdLqL22TZUlMLT+UH2lm2jVSna12Xj6fMztUKOkelwZAojX7x5%0Ai0Ual9v1RksFdTqip5HUCrEkAYYjqrBWxLq1bCvbOkMSa5nxHu8cwTkGJ69Dy2J9TVm4VCLTzeQq%0A+1uKkVVpnqoo/0IIjF8eOD0+ssYosaD9AGC0YlQ9AbE2YkkydLA9WacZ3OA5Phz5/bff8ubxkXme%0A+enDT1wvN0oTHtnlekFdKpMaCOOA0ZJyFreVLcU7d6lkAQDnLRGXSLBBVB4YTLOi6EsNrQ1py8Tb%0Ahg8i5a9JDnm/rr8S19gVh4XYMq2J0nRbN1G71cIQBoYxyDBRCdto2+K9GWj8bnmuoliyjRozaY4Y%0AZ2hbo6xZJMoRriVT3mcOx5FjCNxyIq1iD9sPZ7L/S4BD8IGwSkqny47gAgrLUC2PfoBDRY+fuV4X%0AST5DEVPlersRU2VZly7N1mxb5HrVOKOYwoAZB3Ip6KHKtREGagEGh6kGfRhInzW//nomfz7jJks4%0ABNzgmMapJ3kIKyLVzJwip+lBLKwh9OFGxCnNscvNvVLYApO2PIaBUSlsKYwoTs5xGAac9bQS7wB+%0ApQzNGuoeXKA1zVmqsfL+oQnec3x4g9pWtLGokmhdWRSsf1GUtIILHu1MT8IRoLOiMY0Dh2Hi3dv3%0AnI4nch4Z7UCOiZwb23qTNdVl6oAc1GsTK4eWa1516xLGoDr4+lYzMa0MVhFcYAwWlQtNG2kQo0SZ%0AHJyA1rXhpB1TcJhamSqMwJsh8H46MGqDr2IvU4FuM5OmTEYKK2UVbfQonfHWMfoRrQw1FdKykjvM%0AuKdDo2tBebB+4NQsW4M1VtYiMb0WS6sWmhTKZgMdoWGQdrhw8ahV0mP7+NgYi1dyUqlIGlHVohCU%0AKbBCUVGtdjaGxEKoUu8pMbU/3/jtYFSa+aLEVu0l+VEhBUcp0JpB3XOLinBA1OuBaoMmaTl0W0VT%0ASNyz7hb2boNRKKxSjM1iEmyp8LRlHpYr5JU6DKAUNSbOH37m17/5E4dWMdcrOm/oMhMvM/FSqEcP%0AVbFcN5Z5Aw2GFRc0MRZKoqvoKklV8lqopRH0wCkU6qY5fzgT7JHT+zdsoWC848uvv4IY+PGvP/PX%0Av3zg0+eZd+YNX7z5He7hyKyeSFWTsmZJitsKqYAPBuMlpdIUw7osbMvWB6nclbHWOwE96wFjBowa%0AAdMlgV6GIVvldr3S0oLTpQORoSrDMCpqsjQUeY04FCZ4phAkVa+2+5mtZmlinM8LwTzx5XuFfzuA%0AhphW4nYl5Wf8IXL88wNqhW2prBmyKlxM4VNLXGMmzQp9rihT8CMo5xncQBgCIRwIxVBcpMQBVXuj%0AUDWqKjgfiPlIq4miK2YCd/yKMfyRx+PE+Pgt83XGe8vx4YTWhkplOh549+V7tLU8Xy5sNe8huGjv%0ACGGgmUZLCv/vPMggfQzY4FHOSVKtdQQnab26wWA94zBJqmZw2ODRw4DyhqbB5Alfx3tTptRKToKI%0AKCmLaKDK+7msK9fzlfP53EOCIrfrzOVy4fn8iY/nv2Gez8zrStzivXjPLeGMZ7OBEjdq2jDa4dvE%0AoCYsQVaxbuSSqEUSFVXtEOleu0qNI2uw0pOLrRHujqrkJknDqRZSkaI+1SgNcGtwYeD0+MhXf/xH%0AfPXHfxv/+DXX4vl1SXxaNZdVMWfAKoJxOD/hhxFQlFYxLvRhfibGlVgipSZqTbSWyWWltb3xlWlk%0AEV+0AjWRi+5DJ6hYcoLdoiWQeMhNEv5aU+imSU2TqsC/Tek2u16/KaXRVqyT2lqp/esG1P55vtd8%0AiUoEUq/7E6VK3eWMlnMXFUUGUm+eGWSEobpyUouKqfamD33/pGFRWBSenjaH1Gdauvk09VsLrbDZ%0AZM/s8gS5p+y1rxK2WkWRdsHALnTZhQyt3etHa+1dPSWNRfq18sIkqg1UoTOEenNqV7I1SebFWGJr%0AknAdk6SodQSPaq8T1P7Nj39Iytj/ymtd6m8f/8H/w9ybNUmSZFd6n662uHssuVZXdTdmmhByIHzj%0A3+KP5QuFHAEhANjo6qpcI3yzRVc+XDWPKAyIET5QBF6SkiWRkZ7u4Waqeu895zv/xvdX4H/97z3v%0A64dSYMxLF24DeUmaQ/NlNsWd0RbbplKqef5EzdChtBRQtflEjfWAIba4UOcctsoEU7UDuECWO6wz%0AlCoMFdOUCdfTlfm6oE0HVhNCRFnNMO5JCpJVKC8JGsrCbtezXK8s5yPnb5+pYcF7S7WKtUR6a9m/%0AvePh/oF1XVnPi/hSmz3KOcduENjrvETZMNaVy/MzuhT2uz3WduRc8UYJ6LNElsuJHx7veX5zx7/8%0A5c84FDVMXE/fuL+7p3eWGCNd51HK0I8j/a5DP7WpSBEWRsxRYrfTiu08mUpICec9d/cPVBQxJvph%0AZFkj5+vE76zDD/3tsJmLJqSM0RatPbUGYoSnpyvOHjn8zT33hwe88bLpJ+l87/qRWCUeOUxXvHrH%0Ax3dv+f79m3S0a0Ub+eyd8Sg087xitcd3I6fzJJHuSq4BZTWu7wg5UbXG9z2gOF9OxBC573uB3iWE%0Ad2Qsy7owLQu7w4FvT0+knOiNRHmXlJmnqfGXxC6TaqUYjXaWZV4YjcF2HaBYponpeuVut2fXDzwf%0AjywhShqesaRcMdbhu3LjEZXWnCw5Yw3sho5lvlLSSs0rNUmSw9BZllWTi0y3VUtc03RYVdvES+Os%0Ap2jVYLMS+d3vRtzYE1UDjHcjuy5h1HexS9UG2ka3hpksODLx2BZ/UQmgQVNIudD3nv3D7xjGkfcf%0AP3I8n9DOEnLg12+fyV6RyOzf3/PDTz/w9sN7lhSYwsqxXvl+eeYv51+xnWP8aU8ZI9fpikqFh/t7%0AnHNMlysxrW2DLxS1oEtlX0ZcVNLcmSdqypAVNSdMvZCmmWuUw1YqBdd3HO4eeHzzyNvfveOf//Jn%0AlhhIxjAtCxU5GM/zQpkra1oYy4EdB86Xo3AFuh7tIhVFrhHrDZAZRiPMGNPsizVidCArURmpWqlG%0AUriqU63pI8BNXTu8ttQM03VB6YJVHb/++TPPxxPfP3+hKs279x94//4Dec1MS2YNK2K/tChrqVoR%0Aa+WyzkSVefvmDcOhp9pCqCuVgtuBsoGQJsiFpAvVgu8sTmlR46QTSkmKlh8c2gaxc+07UsisS0Yr%0AmZhcrlfOpwvLslJK5e3bdzzsHwQ0vz6Ts6Fmmbyu1zOn72d++Zdf6LuOw2HPMPbc24ElzoTTTFAr%0Ac4VsYY0rS80UJ7HqvjHH5usVfTxSkhyaXN+z3+3wzgmMGmGOTOvC8+VIURXvO5SC0/XCukRqrYzj%0ADmstIa58/R7QxtHv9jw+vqG721OevrFcs6RZIFa4YsB4x96Lwsd3XrgFOeNGy8O7B/7L3/2PfHj7%0Anv/6f/w9/+f/9r/z/dM3dsOO3nWMs5HisGYuz0+imto4ZU74XN56ihL7oCuaumSCWqCCiQZfBRyZ%0AzgmW2NgIDh3E7hvXRFozsQbWy8JmVe47Sc2y1lBqkklo3zHuRkynyUYUjuslsKQVb1scunOUlEix%0A4FKlxkRcJ+alMOxGTKiopVmRNHQmcvr0T5x+hW7ouR88IQaOxyfOlwsV4RkNQ8ebN4883N1hm0Vv%0AeZ7pDhbXWfK3iB46/vbxb/np48rP8WeOWgCwuRYu08SoFJlCyBGyIpc9oRqWtTCnzLVWlLJ03YDt%0A4JIjfhyx7x65XBaeTOFo4NJUoFobrnNgpw3Fw+l8YVknnNFMNTLrwjoecH6gaEWvFJ029EpjTGFE%0AszeGfe/otaU3hs44vHM4LewKKoRWiC+lclwC9CO9Niyl8b+co/YDZn+g7zpK11Gc5/DmLfV8ZZ4n%0AjPbsdwNaa7rimg0lE5WiOo3uHWRFChNhueK04Y8//Y6Pjx+pCZbrjE4FFnh+urCEjLUCUB+HkZqr%0AsExypjqPb8MfpQxLiKwlkqkkCxOKawiktDIoeLwbeO97cqoULwffocLeee67kV4r6nmimwN3uwHa%0AdL92HTUpCpYJzTEEssqsQ0ZZTd91KG1kur+sN/5jXCPeO+77R8ZuZKkzn6fPnI5nFOC9o6AYM9wv%0Amnw8ydG/G/l6mfl0/crZDvx+95F30WPznhHHeLXoWZOU4URmSSsjCRMXbINs15zpOs/QeXSpxLii%0Aq6IqT9YKXTJGbdBYAeZ3yorUX1XQhosxhDTfhlFFS8Mnl4xWGtcCPQSp4rDGi1Ix6tbkFRVAqRO1%0ARDlD63IrjBucU5hGSizSJVexBCqxzdZcyCFhvaG3jvfJE2bNNCouneU6GOqoSK7VOuczhzkxn1fU%0A8xM1rXSjxatCnRfStHCn9lyr45djIARRfod1wbhCTJUlZZJSVFtYqZRVzofW7Hnb7Zly4vpLos8L%0AY3nklDJPyxds1uzvRz78p4Ev58in68ylrETTc//wEVXfMpPRzlJZuV6/Qg24YSSqSJgWXFGcT2eO%0AxzMpCqbBGofzA9o4crIcxkcGu4MwkDKsS6CWAEpxvQa+fj1T6sT+4Oh7e7P/xJSpF7n2hqHHKMe8%0AzgxrZLpeIWVsrUzXSZTJtZIX+PRlYl4rX7+fcarQWxg6xfBWoX7ssPePhAKfvx35+vnE8XklJYvR%0AI9rcMagOFTz7ywljPaMfsFUzpMzQF/b7Hf7xDfvxnrv9O7rugPc7On/AmBHw5KKp2mJdR+867hWM%0Abci+qdOs9/h+wDixzFnfYaxlXldCioJKsEaGXqVIkEYRO8320EqJld1acUg0xaVtYGCFomhFMlrU%0AWVhsEavMqivBzYLrwFByJZpM0hU6K+mEVUOGO/uG9xnWeaFkqQdrrlyuE9+/fuXbzz9zfHri6emZ%0A4/dnLpcryzQzXS9cwompXCl1YVlP2Kq4r++51++wuVJ1oHMjl3gmhoBNRqxOG6IDhVKiJylFhr6F%0AjDId2spgLZYozhekmYjz4LOcs/sOPxx4+8c/8eP//L9w+MPfckmGr8eJr5fMKcFcCrmC0wNKj6jq%0AcFWhmnowG8VSE3laeL4+E9KCsgWlRQXrbKaUmRin1mBoGVpVAm8ClqgKJneUuhN7cAuaQTsqhmQK%0AyaaWg1PItkgAUBIuUa9dS1mVAXk33uO7TgbsOaBNwgLeiLoxpYiqCVsTsczUdKXkCVWbXU8blLao%0AElDljKozmojGYPE47VGlSBO8VGzVaCXR79Lw1viq8dXSKYcusKSJopOcp9taCZCVJteMKpt9WJo4%0AMswX2/ZLT0M31XxuFsZ6G9KLXUVU9FsqGEo3G6H8qih0rRQay6qt3brUm31aFdBFkVqjKKkgzbda%0A0Fn2F1HnSpJdltjMf/fx/yll7P+vx2Zt2bpthYquW8qWgPBUkyW+ThlTRlGruxVo1orfcPuhbjag%0ADUC8xUJvqWS1yeOMMzcY5wbh1MpIJF+zRIg/9QXcab1tkEWNVbqxbAQKJ6wW8WcaJZ1srTWH/YEP%0A7z8wDAPfvn2T7mrrAm5cI0Akjyk12J80Ik7HI4f7e5kmNwVKLRKPviwrh90gapbNRlVyiydufCHV%0AphFKuoa2JTTVRdRZW+Ot7yUJh1qaLS/fgMvbor4BvmOUzqRzDuucMHoKzb8vN4XSkqaWc+ZwOHB/%0AfyegqxgJYb3FbZe8fTb6Zhs0xt48uqopa27vvb5uEjZGFLzcfKptQDHinL39nCVufbMOamptzcVW%0A2L6Gf8nVKDdjLfX2+ettika9qbWca9Nztibsy3PQ1AUy4VO337drUTX/5+Z5Fdl36zfXxhmqRTrB%0ApU0MlUw9cpMXbmwrAbSKEimGTQknn5/cYyLPVkG4V50Vi4hrG728P7kflbWSImfkurwBLFXbmHWL%0A3y7S3Nrv9/TD0Pz4Gucd2mgu1yv5069gFe8+vGe3k+8jGyKFNQSUVgzD0DZ8GOJIUoWuet5/fM/D%0AwwPzPHM6Hnl+euZyupJLEZbO8xPrvDJdFy7Hq1yXWayll/OZcRhl8tm66rVIlK6xjpQLh8M9ew1z%0AWJjnld1h5OHxEW1FMfj16Rs+d7zbfaAfOqb5wrpOLblODrcpSyLH0Mu0Kpd8m/ov6yL3Rrt+tdZg%0AwbXP31eRzQsLSGyay7IyDCPedxx2B7QyrPPK5XLhudk6awRdPBvoLpdKDqEBjyvOG0neS9L4WMOC%0A845hHOg6x7zMLXUJdg97+v3Yrk/ZiMMqhYlY7NyNC6aVRqvS1HNagJE5M00ixzbGN4baiQqsa2jr%0AbEeNKzEvrFd5bt/J9w5jL1JYEAWeVSzLyvwsvvncmEEhrqLI8p7du4HD4cDXlgZpjMU72/YQ+UxC%0As6kZZ8XKVpsSS0E/dDjb/SZxcrpOfPv2jYeHB3a7HdpsiZACstbGtHhasczZxk9LcsE1aK/YXkzb%0A+PfjyIe378lTJCyB63olx0TX+EpKvVict/Vi4x3IvSxfzylLGlndwNZyTdGUnEYXSmnqxVyEsYW6%0AWW5B1J3mxl2TdaLru9teWEoFy43l1PW9SLqtoabEsszULLBiawy5ynte55mQMxSJjZX3XgT0WpHU%0ASK1w1shh3+qmKhXG2zzPeGshZcIyQ6mszouqEoXqe4ySdMBxGGUSZ02b2gm/q5TCw8NDGxwY5mlm%0AWWRt8dNMRbEbYb+zoAzVWNYQmMNKLgXbWe6ahaVS8M7L+3SWjYOmjGG8O+D7gVwrX74/UePKnfM8%0A9h2D0egICrGOGiVpW7qKYieHSi6hTTplzxm8sEt815Fy5nQ+k9uAxblMiFLY51JY11RGrQAAIABJ%0AREFUQ8S4INDPplpCbUYgfeOYaGPQ7fwwLbMk+oWVWgpj3zP0A9ZI0/v4fORyuXK+zpynGeNERdCP%0APUPXEZaVWnJjSyCwTxWIUZTCsWaq1STTVGVhJalKV0dRJ5XMEkNLb0Fi3asUG2zRIDGyXEpTxIot%0Ac51nrpcLOVeWeSHVSLYBZRRL12OMlYTHEOkaF6ukzHN4Jp9X6sODXFvPZy5Pz9Ra6X2HbmyK1XlS%0Ayqy5otbM6bJwWRNLb0QNVsTyUZvdn7KdOV7/J0lwufFEcyokU4R7Za00XJptTDV7FcaiaxFekbXo%0Axj+x+UXFLpP5Smq224wwRWgKb7bQj1JERVsyVvCJAqfWkh60JfVICo7MxkE3BZkiZ0nGy1URqxKV%0AUhXrhjaGajwlyieljMFYaYSrZj0J7Sz45v6R7sefGJ1ldz0xmIwFUulbUIygGsZxpJTMvEbSslDX%0AlSVkLuvKWrIomo3lmgIZRH2sFTVmlsvKyZ4xruPn5yee1iOPwwH9XtI87x9HflxnDocdv3vzDodl%0Avkw4DbY6TDTsokZFcGvFOFiWyHldySUzjqL+sdZhjQN0qyGkkTHPMzFkrteF8/lKyRVjHClnpstE%0ALpGUMp0XZmg/9KL+0MIKvV5l7dRKsy6BeRI+XE6JeVlkL8DQ90pAzFoxLzNBZcY3d/zw+x94/3jA%0AUMXGaSzJOb7OK9NpYkkC4e9dR+803np851iqwPTJBdPtefP4yB//+Cf+8OPf8Ke/+Z/4+P4nrtdI%0AKQ6lB2qx5GxI2QoYuipqVYw5YHJqMdeyHyrtxJbfeYz1VKWEQzY01IFSAsvVpp3zEyFnQmnn/log%0AS4jCplBTWiPwHdP65husXVHV5vjYtHWyBupqJMlZi11LGUWTsUsKc2ebYrBC9VCkOSyWdst+1/N3%0Af/t71iVx/H7m9HzidDxxfHrm+/dvfPn8mePzN87P33k+fgMd6YZRYMelKSmNxvqOah2KcKtDdVuT%0AN6w8SLNXGX2zg8qktVk1EXFA5yVIZS0ySB72ez7++CMfPv6Adh3H44kv35+5rkVi01Wl3tKshbm0%0A7ffeCUg75UxaJqZpJsWAxMIUUZukhkKxFluKJCei0FlTqgyIUxL1ElXWnaqERVWbrEXWEqmLUhHl%0Am9aKrh/wxgqUuoUmaDTOC6xeDgMGdG3pyyJ2SCk1NwfkBuszWl4PVc6d5Cz9EiRER7XryFqLs072%0AmrYXblYx09Y/qw22iL245Gbl0krOB22dFPVO66W0uk0aUXJeyqpQVUGVwhZLLxBoXvUttl6HfN7t%0Aj+U567+ycamXvo26/d/mkHmpKbdHbes1qv7m793+azWbRtR6/97jP0RDCKQRAI0qT2mbZ+u+5Rfi%0A++uCXGsBQzrvBFRsDCnVGyvjBubKL7az179vv0rb1LbGkVKKgPApbp9k+wR1SzQb+l7gc8a0m82S%0AUmaeF7EYbF08K34/Ywz39/f88PEHgBbtLhyi14lYGxg5xtjYMlKoXKeJw+HuFluck1jAJI1oZQ3p%0AFl9HK6pLkRvW+Zeip7TnA+g63+CUq8TaZgGWHQ53nM8XSn55LVpLZOFSl1uEdE6Jkouk1XQdy7I2%0ANk6imJcUs+3z++HjRz7+8AP93//X2/uU1LPt5pIea0xRDsFFusi5FKzVv7G6b5DxWuuNbbT9rErJ%0AWGtvjI+tgSV/nm/NI9O8mNvziJwQNjaRbgVdKSLvkx9vS/NoUsTcAF7WCAdENr0mh9QGWhJJbVar%0A2qSjhZdr7garfFUIVrv9m/K6JOmgyGLVru8Ntr41laSwWgTkqyrH4xmlxEq0gUpvn6cxwhKxFtfJ%0Apq6MEdbJJidXqv092s9N3yIqldZNas7LvdisGBu4/fHxUeJsv36lNChvWAPLLE2r+/2BruskWlgJ%0AH+t8vWK6nn0/oL5qlmXGes/+cGC/P9D5jhgScc2ooklBDmNhiaKISBIRLgWifEbOe3w3oLSlXGeM%0AstSimKaF9emIdoaH92/Ri2MNgZ9+/yO//+Mf8IPHGM2nL584/fXIg9nz+Ljn05df+etfz8QQb03S%0AZV4bB2gPWpoRpUgRJ4V3g9c3OXSJBdOUGLL5yfWWU7k1pr3PGKPZ3+3Z7UaUNpzPZ7n2KMyXleUc%0ApSwxWiw3nQcFYRUr0GW6cjwfqUihvt/v5KCqNWs4cZ0nrNHs1F2L1a3Nfi0Hp5JL42kpYeW0g6ik%0AGWmGbsBvjQPfEYK8nus8E0tig6JaKx72SqasYsGstZKsYV5XsWo6S9d3eOMptbIuEwVF14mlKqfE%0AOi/EZaGMI2a/px963rx9wzzPbRiASGZzImaNKrqxw9o0p1acd+wPew77e8ZhBxXWGPj+9TslfyXn%0AxDRdCcsCRaCLnXXozuCtQRVJqpPGiyg5Cm2911JInY8n/uWf/4XpcWK+XBlHSZk7P5+YLlcBWx7u%0ARTKuLd6Dse620b9mpG2A4ZQLZZXmnrARavOTt3WqFlIqt0a0NhqrLRv3CxSu7VVbk0nWzv62z1Il%0ATQQKJUVyDISoJBYc5IBnDEYpfOeBypoiMawteU5QjCkFUhvIiLVI0fWeXndgCr53oOT7YpDBRYzh%0AFoEtqohEKoa1FJ7OIl3PuXJZJnLJdMqKbSglwhrQRvP23Ts637MsM+fzWcIcWsNKGcNUE6VoAZf6%0AjmWeWdaZXLI0xrtOil+lGPcj49CjdW3WcgHY9/2IwZDOlcvzicvzE8l5/MM92jphiKSMjhHb70Sp%0AWSqpZmoUG2BJqUm/FXbXsR89+3HHElaen5+pyCF6m0IqLTw82RuDNH/b9b4VT8pI0WWMxXkrBWoV%0AttIcV1KK9K7jcJB1d5pnjk9PfP/2lfN1JsRMbfYEYzSdsWJJzkUSMGMiFcT+JIua3FOK21krhUBc%0AV7KCGjO2SPLiGgNKawkAyBrjBB5tOofXHtUat07LId51YiMAJc+bEzUXxqrQqWJrxVlwUZGyxidN%0Ap41YUa8B0hXn91g0dzhyteSS6avBKU9nHNpYdJWGHVr2jB6L6ntRbRv1IvPnVeB8a8DTGizaOnrr%0ApAmkml3PIIEjRe6jVJNYD4BqKko5eTa77bkVjKa3nRRSq3BoYq0YpUUx0NYEZx00y+oG7tVe3k/N%0AYjMspqMiZ9K0DfyUnA9Vm3xb53C+Q1dEZTwv5DIRU6IgauuoDLEmitJiEzSNo6gMGmlylpyF5/Tu%0APaMudM+aPs04ZfE7w1B3JJ1QeB6MQpmKj5GqLEUZ9BoIF4QDVyGRUdZIwd51rBRcFh5MiYnlOjHH%0AK6FEVh04niQhK8XCYej5cLjnjduT5sjuUvCDMMMiDq8PHCsQ5Tq4UEgmMYyN9VOqsBnRlCJKoLxG%0AUo7oJKygeZm4ztemMvFis/eKGrUkNlax+VrXoZVDK0sIC+fzmVrhbn/AhQJ46QWUSi2W2s5WXZfZ%0A3Y28eXzAW00ME703DP3Ifn+PNZocoiQEFsuwO2L6K3ldWdLMXDMdkU5HErPYj0NTxGiFaZzHLTin%0A1MK79+9QqiNnS0qadS3MoSBhkw0lEDJ1feG/GGdRSpryqSnxtbGiaDEKo2xrjBqMcaDkXhb758bg%0Ak4F9zTLw3BgntdLWx232KuVw6/g0bENLwbWarqWdUiFrRzRy3ldF4ZvaKAXEzUERDl577qG3DIPF%0Ae0VXYLzf8zF9lAFMCFxPV87HI9fLkV9+/ZlPn/7KOh+pKgGBJZyldkTsjpISppoaT9KdX7Qfgr3Y%0AGhdsdlO0uF+0pSgllntncaXHVcfQ73j/8Uc+/u53uK7j+/MTf/31M9+OE9qOVNNLc60lCWorQSzG%0A22aN9HjjiGtgPZ25ni/EEHBOmt4hJgkoqpIQbTeoDeCMBZVafZPJOXILEFBa1oqaqWhSlnqttsTM%0AmjPGWvrBM3S94JLKFjwktbvWcp7FNBi0En9UrpGcQ+PZRmIUHIPSwubLuQkerKG2Bk5p1872e4XW%0A1JcPu2z1ysZY0xpdNCpVUUpuNfQr3toWel+R+k1AtJqKWMOqkr4F7TrdhC11u3h1q5P+1WNzW8hz%0A/rd//vqh2FAl3O4RtdWUbT/6LVrnpYlltMGgbsKBf+/xH6Yh9LpRU2gXVC23xoGoVMzLFJXWHGpJ%0ANs45Ut2UJeY3AGTn5PDedR1d193+7rKITP91xODWnMkhiJ2qfa/cvFszaBDpfydJLc7JZHueZ87N%0An5rbjeCco6gicMxhYH/Y3/7dikzIt+j0TfmxNQqo6tZU0e3A0vU9xrj2unNrAkykfI8yEidvjIYq%0AxaUxlqHv8c6Lna40dlLKtwQqAaNGSqk8PNy3uO2VZVlu7A3vPH3XczqdbpyGmAR67Lyn8451DRQk%0AucdZUYdI7LuAV+8f7nl4fKQbBgABYkOLrjds0MTcFFKqrdglC/SuKCGzb8+5NUReFzjb17b39pqu%0A/lr5Q0UUXkWAzjFtSjJZnG9e19ak2WLFX8dNyuuU9B+t5LCgapTX21ajWxcYaaBth+i8cU1iu8a0%0Aur3vlJIkVrXXnot8XZpe+rZelUbf397/pogyxpBK5unpG9Y6Hh/f0Pf9rSmVc2MMWXN7r8Zu1w3t%0A3xPYXSQ1aLE0BjbgNHVruAosdCsmjcCNcMbycHdP1TCtC9d1FtvXNPF8PHJ4vLt95qWlvw3DwLqu%0AkoxjDJflyul65uvzE9Y59rs9/Tjw9u1bjLasc2A6zlKUVyUSVOuw2qGNFGbTfOL4DF2fhAezBFFo%0AHi+czxPXeWJ/f8f7Dz9xGDtShsP+DUN/wHvPw+M9d3dv+efpH+AcefPwyDJd+aItxUjy2bIWwjKx%0AzoppnlFGNdibaoVnL8WQEUm/ypVUApS23rxWv7Uir1ZJ27teJy6Xi1glO8v74T2Pd4/cv7lnOs/8%0A0//1Z56enlhDoB863r59ZBgGrteJT59/5elpamo41ZILpXGglRw4ui3VLGeu12uT1op9cYPxuWrx%0AxrGmwLpeMGhSQhR8D5r9uGfoBw6HOyqa63W6KVhugPd2jaa2LmIsxii6vsMYd1M1bI3xNaysJLQW%0AFpLVmmo0oRbWNbUiMdINgzRVWopgaekYMaeWpNKSIVUWTlvfs9vteLh74PHhDUPfU3JhXoJYtHJh%0AnkW5eDodyUkYXr13+K7HWU0OsibEEGitoNt0yjgLFY5PJ35RfyUuq8AxsgB/vfMUX4SJYO1NwVrK%0Alvyobvvg6zRFKYxfFKW1blGnrZGt9O262aZUWktDqNTUGs8ibd7WWOCWOldrZZ4W2bcSFIRdF9eV%0AjBSM1jr69rrXdcE6ie6tSXgIpVYohTUG2QPaQMNYj+80h4MksQ37jnmeW6M5ic0zZ2GeUVmtooQW%0AAV0L8yqAzeNuD1WzLAulyM/QGMOyrqzr2jiAAqgspbRGuOPaEtS6Tgv3KQSs86QWFpCL2JCMtygr%0AcP1xt2d/EGXhdT6zhIBKhVQTiY6xH+nGnn6/Y11nKsKTWmtBpYBOhSUXGHaiMMqVmuTe0qXcVKfb%0AXlC1phsG1hSZlwWUwnU9aCnAu64TBZZqw9TtfrFydtAtiSeFlYpGWwelkEqR+Oog4Nxu6Hl4fGTX%0A7fj+6Sun04l1XfDOstsfUNYKYFYrSC1dpiqckmLPO49RSISxErt0URBrFlWU0th2AlalSoxxA5L7%0A0aPtHlMKu87zsN+xHzoGZyElagx4Y4W16D2P9/cM/UBYI857TK28MRpdi1hTvKdE4SWg5VpMOWJC%0AZeh77sc9GEtXNTvtyTljOydAaCvrSS2FIVdUt0PvJN3yanfsxrGFGpSXplB94UgA0mBBiimMY+xH%0AjNEthVaYlkoJFdNqT995KQ5b012D2NFrocQVZQSmnbUhn05SaFexglWlJAJNKYppTCmnUL2kyY27%0AvQzB2vCr7zy2BYyIkjiJUklrtLZSTHuL74emHg3Uy4VFW9J1koZe1XQYIvnGSmxbfzvbSGOwtkGq%0Aaeur7zvMmuidwXYjg0rM8cp0npnnQEUspK4fqCLTYdGVdZKCzrsOUyuxQtYaXQSEDxqnHDpW/NAz%0AeoMzPWktrNNMmCMuW9yqWX894Qp8yJ6D3XFIezKFQ818LpUlFLRydM7AwTMMI1prLtdJ0vZSpRYZ%0AgizrgkQ9W5wTJIAgJ3JT3xtREoVwswgBaNWjqqNmTVgq00XWSGcCfbdj6Peojmbnv0rCWMhQDftd%0Az+9+/MB+HHn6/oWn71/46+dPpJx4eJCG7poz11qw93vufkzE/sx6vHJeJaHNc2XsLM4YclWN66kJ%0AYeWXXz/x6dMT//D3/zcfP/wDf/j9n3j//ve8e/cT+8MbjNPk80JKq3A4S1MbOC/z5sbGusWuK0Uo%0AFVUzKEVu+j+lNFSDbqlclYq2jf9YCjFaUoqkGMn5Zfgpe5gogfQGY6cKE2tT2lSB1ItCTlGNqEk3%0A9cXmIqBK7SgK+y0xS4HEDwnPzChiTRKG4WQf98az1wNvPtyR0kdyjPyX9e94fvrGl69/4cuXn/ny%0A9Ve+f89M18AakoR9lNJsoNwGYqL74Xb/twoWVSUZTWlRrWgle6Bq4oiiDP1+x4+/+wN/+M9/Yjjc%0A8/X5xD/+5TM/f35C2ZHR7QScXUV9VrRCtTORaZHy1ktz/zJNnL5/5/R8JK6B0XSQ622oklMSAL8S%0APEWhYp2BLAm1IPVIJSF8Xy1NoSyDzyxM5DY00sScJfTCGowzsO23WoYO1ohypWiFqppcRbEkNarU%0AuFppoRqlQClREtFqgZIpCVlPW5JtKpLaNRE465kasyjqmkIzldKcDQVv5LyA1hirZF8rlWCk+aOU%0AfkmD1C3hvNKYn/WmcKtNRVpe7QmtqJP1thSU0b9Rl6Kk+VVvDcFW/Kv/VjC01YeaVyEDbU8SThWv%0A9qimCLppi8RNZXWzMP53Ok//IRpC2/vfOl286ny9RM7zUowihb8q6jcNou3vbzyezVe+WTW6rmuF%0AcW1pN6ukYrxqIm12smVebn9GkyA64xm7nnEcGIeBoevpOmFSpBg4n048H49M8ySTNu9Ejn/rIsoB%0AeIvFLaXQO+EKoJT4cbsOhRKVUXlRNllr2y+x8ORWHMQkqT2V2qw/jkomlswapOHSDwPGe9Ii/BCh%0A78fbz2hrcGiteHh4xDnH8Xh6ZaHL+M7TD/1NmWKtWOpiSvS9lUIImXStIYhSpF2UIUaBczdWjm6T%0AsmVdWrKXAa1uFqPtc+v6jr6Tg4CxRmKOTbOhtYNPag0QbeRrmzXQtgaHuk0vK1u0YymFlDOd8hIJ%0AXWRz+K3i5nb7SRMtb7R/dWs0ldImb0WKwpjlYE+uL5HwtXmktblBw7bH1viT53tpZm2/Np825VWk%0AYVOtbXyfUjKwNcRaulZLkJmmiXHc3659iatuVpOmZEhBYL00WHbVr7rhRbg/RldJRmgNWaU2EHa9%0A2ftyycQgG3tF7Ay1aRRLzszXK6l0+N1AWFZ++etf+fr9K7Fkvj0/E1Lk7u4gSQeqYsYBbQxrCkzf%0AJlKMvHvzjg/v3/Hu/XuMdnz59QuoRRptRqGqFINaouqoUexhyxLIVWF9x+ObO8ZxR9ePKON4rBXX%0A99zfvaEouE6B03Gi5M/43qN1x7jfobEs0xmDEqCpEmC3d4aUJRq1ViSxzMg6Zb2XhC0v1xntWqxr%0ApGZJkoohSQKhQiaULalnW+tOp1Ozfsp9d3e44/HxkWEcuL975LB74J/+8Z/4l7/8mRBX5mVp8m2x%0A7Bln0EU4QNY262gtdH3Hh/EDD+s9FZiXmXmaqaUQ20aslKLztlmbJElQIXDotAp48WIcGitFEQI3%0A3qJTgZtqBrVZfS3eO3KDXfe9pCLVlsxnrZfNvQpIXSXIMVC0F/5IP1BqFkl4U7wp3fzbGmhxv6kI%0AoLEkmWrZoQFsx5Hd4Y5hHMlkrsvcrtsEGnb7XbNIFr59/cK6RnJIAsA0WmxhSSarMUXZF7wU0RVp%0AjuaSqKoQ5oXr6UKJlek6Q4H9MDK6gb4fmOaZ63QkxfRqzTK39WGzEP9WKUTbC1/2vZTk39tUtpsV%0AeVvf4UVpCrWx1nRT8lm8F6UPSrHOC0sUDotRsB8GbFME1QLOWbw2LDkLT6gUmeyniDKSPlZaU1t1%0Achg1TtP3nmE30Pc9GFBKFCXj2DMMXlLOciJXg1aKJQVylrWdJWAXUd0620mUbYysYW0NocjlEiTR%0AMsLhMNH3PYfDHUqZNtgIt8ZXrdJUybmQERtY13WEUoi5kOKCK56QHct15uv3r8zTgqLirMJ5w91h%0Az8fDD9jBc3jzgGnrXkGx243stGGswrFDa3JMkv5Um93QG7FalpYsRcV5SX+jKVjRiGqzSPiAa2u2%0ADI7EJnOTnGs5jF7jikoRpztWMte4MEdJ1Rl6WY92+xFvHKWx4fb7Pb7r6YcdGMsUIjFMmFrFLth3%0AqP0eSrNcKSWFgxJul6RKLSw5iYJVQ6TgjfDtak1opxm7HjV4LLAfOt7eHXjY7xm8NIRKCMKOqGJ3%0A2o07GbjZKGoW4C4XTAX6DsZR3nsIt321hIgzHa7vseMejOGgDEPXtzVCLK5JQTY0Kx6YboBYIGuM%0A7uj6/gY/pe2I23p2G543ybIyjt3dPe8/fKDvO3JKWC3XvDMC9M4xSIlcG1NEvRS1JSdKDoRqKMUw%0Ap4qJmbCuhCpFrtYGAxStCch0WhmN6ZR8doc7jLXCIcsZ3Y9i0U1RKrSSm3JeizW8WV792JNroSyr%0AYBqCqElE5mxYlSYqOQNnJUDmEsUaus3OS6mEdcWl2NiCDara1OqlVOYYeD6deHqeQBv82GN0T9WF%0ArDJJF5KpVGuxY48OkTAvrHNqNjZRnJRYmE8zS50pOznn99ajbYUu4nXBL3B5+sShWt6O99zPkf68%0AsNbEbloYr0FUigeHfzOQ7gZ830sU9/HI5XJhXQMKQ0qFEBJ9N2KtBL9sZ/EQUmt4KFLJ0nzPcnZK%0AMZETLHOilsIyR2KU89t0CfRdYhzuJVClzIRQCEvielmpqmB1peaF83Hmy+evfP78hHeKZQkcrxe8%0A92L/UBq7H3h3GDCPB/KnT8zfTqwpo7pItJUaCjmL5fgyXTiezyxLpiSNN2dChFIcv356Zhx/5sPH%0An/jxp7/hzZsfeHxnOV8mTqcL6FarANO0iNJVa8adcP1oLBWxPAq7alPS1yxg21KkgFctvVQU9aKk%0AlhjzSi0JrZoq3ojqzihN1opUKjZDShVjirjCDKiiqEbWDVqTSu6bzQJfbsoW+ZYsaIYMGou2Fj9a%0Aci6k9HK2L1VCg5Q1OG9487Hn/U87xp87somc5iP66iEYSoSI4DIM7fpvitk25rn9f93A7gLivDWH%0AqbW9BlHsKt/x+PEHfv8//C2P73/gmhJ/+fUT//zzr1yWwuPbO1kTYgMtG7F63VRaVmG8wONzjEzn%0As6TOXs7oGFC1E6tTEutijIFUFdUYUay12lkZi7UNz7HVJa25UUpu6VuKXF8agUaZVkdInVKyNHlS%0AWJsIwkPdmhSb40NUpqWsQMLogtGyhIGwl0TFXiTBjdb8UJJOFnNhWVdqiOiUidZg2wDFGGnqVq3R%0AOpNtpegMeKyRoB1dpeYp5GaNbjUgSHI2DVWTpbkoFsaXM1kurxMmW11tTJsrtHQyWhNHi3pMarsX%0AlZAc81o7p3JzYrw0g5qApjWCNi3TZgfTWmONuQUOiBHVUJRuqrb/98d/iIaQvNHW2aq6TbIlkUFr%0AKcxvf65eeAqqvKg9WisYpXST27mbQuh1ZPrrh3n1fa/ZNDlnYkqkLD5uscQY+s6z2+3Y7Xb0fXc7%0AcOcUmaeF4/HE6XQmNDWHc+5WlG1qp+/fv/P09CQqoqY6oVlsdocD+/2e6TqxrAuX65WU0s3SVSvi%0AiWzFobzewhoytaomcxZbTiIxzS1KuEGrc0mULFGA0zQx7sZbw2lTl3jvUGrflFSqNYQiu3FkHMfb%0A96KEm5FiRI1eJpXt44gxSnLaxr7ImfPlwvfnJ56fn4UB0veczydCiLhRpJLeerTTL8ouK1aUEBJG%0AG2qut4t9a5qklHBD3/zy+Vb41CJNDOpmk0o3eHdKiXVZGfpeut9V7rp/3RB60fbUW/OmvPKIlrKp%0AKcSDq+B24Lx9vQhjyDQjrGrX3aYGUK1JtXGQXjdAt8f2b+WcxToDAkhOLYko6zZR0aQUWVeJeiy1%0A0vWecZSUhnVdUc0id1M+BWFBCdtAbAfGGFF4oW/NLGMsxmyNJ90iGl+9zsaz2lhGuWSWeeVyPkmK%0A0zSTaubdxw/sxpHz8cT1i3BHvnz9wuVy5v7dW5RSHB7v+PDhHW7o2B8OnM5nztMV5xz393f0h17k%0A+GoDFSZqKmhlZSlIlRgS67JQNMQcSLVy343sd3cM4w5jHc73dOOudelti0bWzJeId5XdOKCrRxdH%0ADoXj0zPDOHB+PrFcZ0JZKcU077V8pjkluU6tgRRRRqNLbRPj5klufIeSq8D2NjWRk0bd62J+XRfW%0AVSwoMSVprJbMt+9fefP4jt9//AP7O4EiXy4XPn/5zPF8RCtpxIoKrDKOA845YgzNNmXZH/akGJmn%0AmZgSOgZS84bnUrBGNnVpVCjGbsQ/dCxrgPrE9SRe9Fp0i3WdWWMEY4QhpsVmUNtGKfaSiraO3d7e%0AJn+pbfJGCXfDOSsHkGLBZpkIFYnb9MMgFsfWgE41NxinJBrW1gyKOVFUIZOIJWGMByuJF+fpzOVy%0AIa4ra4iQRJ3T2Q6lNUPfUXNhuiyEecE7z24YsNZJdO35QogCad/tRg7jDuMca5B1NSVptgv3YuJ6%0Anjg9n4lLIMcqR5i6yrVSq6hr2mT5tQpoU1htfB/9ao3YDh05i50ml41PpVqjuDSbovB8qrGN2xal%0Af6Bfvn9TY8pzJ2KaMRqcMXTWi6KiqQC81eyHgc47lFHMy0LJEUWl91agkVYTYsBY4fz0g2+Kx8K8%0ATlwuJ+GKlcyuDRlE0VWwTtP3HTUL6NI6hzVSgHWdsG/Emj3d1JFVGUIQcOYeQ6r9AAAgAElEQVQ8%0ATWJL8E6YZO1QlttepW1twN/IvK64daVqg+t7fC2EeeYyXVmzTHvPpyOfPp0IqzA+jQHnYF4X0qq5%0A3+0Zdx06GPIykwA/DOy6gV0FhawP1IROMpE2xmGV3FO1FIoR5Qla7N1d17M2CGfOhZASawh0nRce%0AX23Wei0ct5gyKoMqhWtYqYDThUBiyUkYPxqMc3S92APnKAqt3W5H7SopV0JYKEozh0gJC/tB461F%0AOY9Do2uVAVhFWHxKySAorixRY6rCO0vRPaZknFLkVcIqSpbrQytZ+0y7Np2zjfGXKVpjNJRUWmOj%0AMitNWFdSrnilqCmiFQz1QDf06K4Db1FtMKGtZRgH+ZBsa5B2Buv3Nwt+WCPUijOGmBNrCg2iL0Wc%0AukUWb3ucrFtbrbn97LfE0Zyk7LNdz7A7SKNNCaNMCuhCWFZJqcyZigyOKgIUTUlTmoqjpIryHtV1%0A5CRFlK5CAShNiVybDdkYLWk/1hC0NJjWpiZelogOSmz/t0n2NgiSZr9NhaEqqpI9ey6FgKZYC9VQ%0AnacYQ6ABrpU0PnJO0NYrVSsqJdZ5Ik5XDjmjcoZc0CqTVsWcFp5PF6Z5QVUB38aSMSVI6pRTuMPA%0A/b4nWcuchHO4lsySIhWD1ZJEG5eV6zJzmS6oO0+uA6p6fLZYPdCpyrhW0tcJGzX9aDEqEOoTUwqE%0ANBPzTBkMnR6xbzo0QT6LtgZq/XLu0xqcM3J+o/EdK63WAAFiNUi4MWglibI5FtYlSIOoZJYQsXbD%0ACiixv5V6S8RKsRBCZlkT3mvKuvD98185Pl/59dOVaYLdXs77T8czBUW/67h/+4Y393sOhz3qrueq%0AV85qpqwBNxjykpmeI1RpOBhzxLuBu52iNxIuA5pffv0VxRPOfeXnXz7zj//8Z968/YF37z/w8PBW%0AWDZLIrVhOylRVmkcKO/BOtK6oozGWi/8uub5KpuSNbcithRimm9n2tTSP3Mu0iAouaVxFUqRsWzS%0AouoxpRB1bmxRje99w0MImLnqxrAzBqsV3koPVqLPwfmXePdaiygsVHopyrUCq5rFR1ObBUjObAqs%0AKJzc0ElgS45SE+jGCjO62cVEvQFVGEKvlYW1qUNLRhuarfBFLZ9Savw/zcO7jzz+8T9z//Y9AcWn%0Ap2c+H08EwPUjuvMkILT3byigq/ySzhTayuuZpivn5xOX45F1memVpBKL2qY17BoouqrmczIVYzRG%0AWeGHac3NOqtq+7zagKUo2jNCySSgkMlFEcOKRtKQqbKWoqBkCRLKpQ2YkiRvlxowBqw3VF1QumKs%0ADCO3GK4NQ+CNkcj7ggyockbXzKoMNmdi+xyM0ehobm05rQxOWwbdMbqBwXmctiRTKLqimnILrdjG%0ANspI+pjBNpuaWLMkzatQVGmhWPJZq1dKoI2lJtfUS/rc9n3/pkLodTNICq1b/fabb1RynxjA2k7Y%0ATC28QqzFzX/5ygr4bz3+QzSE4OUHo5XE96G48XxeJqPbD0wuINUOwdsPUXorovDZGj2vH1uzYHve%0Azc6wWc5eQ6UlorhtoqpNIvqe/X7PbhybHF3SyGKMTNOVy/nMui5opURabQSAprUkN83LwqdPnzif%0Az+0Qrho4urBxV/Z7UXQcT0fmZi1b15Xr9UrMBdt5SUG7/cyUFMRUOZxpsS6VnFjWtcFqbfMMIxdH%0ACFynCefdTQWVUuJyObemgWpf33gmqR3IxW4nBaxMQUKMt8Odavaj0iaWAuOUKVquhW/fvvPt8Ru+%0A63h8fGS6ChjYeofvPWWpN25RzvnWyKq1kmuzgbTmXK3l1rjzNBXCq884bpH0Rrr+IQSc81jrXtnh%0ApJBWNNlrebkWb9dck37mLDDtF8sGL79vHe52n26g19wUS7KhSPTollC2wWhN6+TqV69/Yxn9Bkpd%0AXxaZUjaLRlMN5dKksJacM8fjsX2OUlz1fXcr/DZ+lEyxJJFn+4xExdFk5dY2CauSxA3jWpNMmk91%0Aa4Y1qWgttXFGxCOtteI4H5mnGWesKAOsXCed85waSHzoRWn37Zdf+BxWAGKJ3D3eM+x3PH54R1Gw%0AXCdiTszrgrMCMPddL0q10q6NWgTWqSwpJAEN9w6tLc50GO1IKXM+X6WB2kf2Rbgb8xTR1pEjGOd5%0Ac/+BP/z+DwKRnmbm68rx6YlSC+fTs8TUpoVpqhQV0VYOktoZvLdY79DWiJR6jaCSFLfW0hkrENmU%0AiFvTsQjIWyYntanWuDUotTU4JRvJ+XTmeDry9P2J+TRzOl/IWQ48MQXCeabUclvjXItFN0YTQmUN%0AK9frRcDX68r1chFFDeL/Fj97xdst0VHsWJvU12+wPiUN41quxJDlfSLKKLFZazlMGJHe1nY/OS+g%0A3loy0zTduEPaGmJJWOVwfYetGnSUe6XdJ+iXZobS6gaOrLTmidFkDdnIYd4ah80JjGYOK5frRGk2%0AihSFf+GNk2bX3uOdJVfhuzhr0X3Pftxzf3ffFHWBuAZiymIhMI7ODygFIS9SAIeAqZqwBPKaOT+d%0AOR8vpJDEkpphNhbfe5x1JJPQWqDiwpFKAhVua4CoDPVNnq9uBxrISDyzqGAt1mpyVjcr6tYUUlqa%0AxSEEYgy/sb2GEFojqbDf7XD9KMXXGskxCqi8Wbp673j3Tiyo87Lw6fNnLlc5lN3f32GcZVlXlrAS%0AqtzProG+p/nCGhaenp+Z5rkV6HuEZzUzdL0MHoaBOI5YY+iHAR0T8fmIVpq+H6il0vWyF/V9T1gj%0A1n4jxcgyB9Y1MM8Ll8uZnIvsnSHKwVVrlLHUEFnyhaolGbLUgrYSFlGuwgATlnAlFU3RBeXk2nNO%0AY5znHGaxIPUO5xUlaUKpzGS6vEAWXgtVockS6FCBpiLwRlSs2ihKK1qMNfTjQJqEd5eyQKXXsGK8%0AR+VCJmO9NINQSoDDKcn/K9qZIjX2C7hezirjbs+w37GGyPR0JK6LNBVS5ng+crlOVKWJFQyFgxoo%0A/YB1G+SzBXO0RBXdGnkhRHKWc4Rua47KiRwiYZ5ZQxTrZSd2M6cUOgcGC7ZmVq2o64oqGW8sOcjA%0ARlfpO6zLSmkQ2N6I0vdRV97djfSjRxkjAFoURIH4Vm0ElFoyuTWajbHkmllMRqVKV400T0KkpMqc%0ACsl1VNPJKVxyYl5O4y0hTEayio3XEWvhvKx8P51ZkkzDc0k46zAtErkWsZ6GGKk1o400cHKWs0qt%0AFWUcxXYkAOvAO2oSKwJNeVOUFF/aSJM3VSlmiVL0i+o9Y7Jt9hMZFtYNKFEKKiOKspg4TtdbYz6E%0AILBfvSU7aZJWrEri54tpRaLaDtyga6WmzHydqJcLd6ZCSVLEt5WqKI02jq4f6EjMcRWwf4wYb7Fj%0Ax34/oLqOqDTh+zM6R2x02AoaQ286SobrnKjr/0Pdey05ki3rmd+SIQCkKNXqbB4abe7m/V+DFzSj%0A0YYze/Ns0boyK5EQEUvzwlcgq8/YcG43s62tqrtQCSQQ4cv9918URqVQV2hmJa1QU4YlMlfLlDV6%0AdewvmXGJDDWTYoQcMbZgVSKkinnXoAijvTuh4AfP/rDHWtfZKuILefPsSlGAnCLBDVs4iEbhB4vG%0Ad5A+kXIlRvGh0wrGecZZK+w6ZBmUysrlepZztFWsM8yTR5dIuSZ0qdxPntmL/83xSySViPaKR60Z%0AcmYticFU7GwYH0fmNJCvCUxGNc08DTinoMkyNedMTolYM8sSqOXI6XVlHPfsd4+8vF74299/AvXf%0AuLt/5Lvvf+DjN98wzw/M84HdbsZaz+7hoVsNWFIphFIwSD9dELlXbcIQ2frlbYiV0JxyC2v5ozpE%0AGNPSiXRuXhUmny4ZpUuXxIgEyCYrjGbowQUyq0yj76zmhtXgRvFzogOk28Kz1UZqiWuIAmhpSagW%0Ak++NadTxZQO6KZzXtFaI3ddGkqA6sAK3hKjbYNqXwWwBMdvPrZGOWQn4VPpC2BjDNEx888Of2H3z%0APakZPn858fnlRMVw9/iRqhzKGVIThULtgGbTdG9WxEvIampNnI6vnF6PXC9niAnjzY2tBJKAZbWh%0AoMHojh20PsPKe7D1Wm0DJoQjKPdHg4bIEmuT2oYSYkBuGV3AKoX1Fj94rBV7iRh68EqK1Lax00tf%0APitqyyhT8YOhNUvLUXqD0TN4MV9v8U3NY51n1JZ5nJiNQVWx8GitkaoQPXKpPdxAs6rAaldGOwhj%0Ab1JgEa+n2yLOvNX+Lg+jx9oroSqx+UPRqtjefDVLqpukvw+JvM2a/Xd/ZAh1xtANvtl0urfL6c3m%0ABiXPuy1hzTixG3fdAkFJL9DvyVK/Rpv+31//FICQgMZvZpibPwLA5tD99UC8bU83htAW8UjuH9NN%0AXvXmw3JL9+nP9SaT0rfHbn4OrcmWuTTZamvk74/jyDzPzOOEsxbV5CDKMYo55bpQSpc+eAfGEHOm%0AUnHOcDmfeXl5ufnBuG7u1qqkJc0djNmkbYP3/aCQjaZCIom1tTQlrvaodvO+uRkeKwF/ci4YY28J%0AbFpbmhaWi6DT+vY6lFJiiL2uQkftG+GUMvkrcGVjUNEkiUjMr99oyKZT2rfo3g3AAXh6euL3+zuc%0Adzw8PvDzzz9J3HbfOpQq5nLJyuewvb7Wi+xbypvuaWJvJuC360Wp281ircghYoy0Clsa3bIshBA7%0A6MUNsW1NivPWAbbWWQ6YN3qrgLz9XNNsZQD1Jg1TFUqrNxBJBmxDbFXo8N035g0d7uTr9nYwSrOx%0AiQn+iARLk1oxdnu/W98YClh0OgkD4v7+oXshiVG3XJ8Z5/zt2tmkfgImSupIUhIlL7pcSUMQGY3q%0AQFztbAMxjq00ibrt7AatpIk6nU68vHwRKaRzrCVxejlijOV0OpFK4vHdO/LjIz/99W+ky4LxjiWs%0AnJer0JD7wVS6LE+kV2KIudvNHJ0kFMSQaCWhcQx26EsEJSld9/c8PLxjmg7Upogpo7Vjt3/g7uER%0ApQwhZQrgU2ENgRwqVM3vvz7zjx9/4un3Z9K68vxboiEmmqyVy/VErAE/WLIGVRTjMHLY32OHgXVd%0AeX19ZYkRZUW6oJ2nFWTr4i2l+4BMk0iJUhq5XlculyulVBkSxwHvvdSFcaTWQloTf//5H4RVDKSr%0AahgvFP1W+sGtG00rcpX7eIkLtRZijtCQpL9Wb9djrXIQe+ck+dBZKJBq5hhOXC8r1lhS2LwpEKZT%0AksPKeYfpHmHiH2NwznSZ6FbDpZ5uHmUxSg2IMdFOZ9Zl7VLWhvcNq3c4bxB1SGRdF+jSUWUEhCtN%0AGE3WWmEOOMMweMZpotF4vZ44nk4sYaGkjLfC9hy6N9pumBnsSAqR6+lMvCYxlNYGb133inPM48Q0%0A7lCrpLOVUlkuK7kkLpcT14sYHusG1w6P5pjxxqG9JVxDBxtUZyUCTerB4Ae01iSVUDkLI091w0V0%0AH066WabqROEmkgXrJFhBQD9uZ1nOpS9MpMm01t6Gd/mMageERLb66dM7vvv+Uby+nl84n07EVbyF%0ArBLj8vu7Bw6HPU/Pz7dZeVuWoJT4qqmIVQa0bBJTCf1+ufB6fqWUzDzPuMH3pnxgv9/x+PiIqo1w%0AWVAIg0XnwqV7dCjTAde+9NkfDsQg4Pj1ciXEI2kViXKMkWURjz3Zxq8Y6xgmJwPRspBKw46DAHAd%0AePSDY5gmHh4faarycloouTJNMlyMg2N/uKNqQ/WaqCpuFD8SEzNLKrBGYmngR4wZGLzU17wmidtu%0AiskNzNOM60lceV0Zp4l53hNS6UljIlcoq5wprSqULigl8mqqoRUjwxVQjRGWXy2EmsULYxjE0Hue%0AGMaBGgun65n4esFhqLlyvp65XBe09zRjyDlyXQq7aaCpLiPN4uMgLCeN1U4AZF1FAqckNVLHQstd%0ADp21eEGkRtZ0GUbFtcRiNSYnWopQCzs/gPPSU6UIVRIy4xqhKZSG6FTfLmcmU3GD+BjJ9KOpRbwe%0AS2uEWIkZ6ZWc1KHaNNE1zFpxUQnQYi3GOrwBPUyocRSW4jYA9LNd9RQjjBImsBHK0OHhgWF/R1Zw%0AiRLOUVtBpdz7EQGmYorEGLh5uqEkBbJ7tRnrUaZ3/G7AocTHqcFmWtoaNF2pzvflXxMT6iyb+iSH%0ApEyCSjwytNpmkM2/QsChnCMxhL6MEqZmUY3WvUJyK8KUo+K1AmvRVcAdTF+k1UbNMoy3Xo60tRjt%0AMbZhPQxVc9CNbAfC64XraySkQImGcR5RVoNRJJWJVaG9xk0OFzMxFcHl0MIgVQaD4ZEZUwx+0dhS%0AKbGglspEY181Q/ZMa2MXGgdrKUXhjMUPmsDCUgLrJVGWJP5JJQmA1hrWeWyu1Ca9rWmKcFnIBbzr%0AzEtvbz0uiM+lUSPeTt30ffusCyhJTprngcEPwmJshZQTKQTWcO31uKINeG8ZdWaylvt3B4bvZzCG%0Az88v/PnfnjheCqNqrCHw8nKkOii2MO5HDo8zxb3Hviqu4YIzjsfdI34YiGtmvYoZcEoZXTPXtpKT%0ADPEvX1749ddnrJu4e3jP/f0j63rmv/7X/8L6nyP/+n/8nzy+/4gxhsfH97x//46pA/RaabwfUM6S%0A6hZVLkukTQnROiiiWiOVLAPz1tqqt95b9ZwEbc2bcW4/q0pFmDfdKTiVBagiuy4CtA7esZtnWt2j%0A2oC3Bmc1w6DRCnISsMJZje/WF2tuwgrRqseN687874Am+oaFeqsYvKQjltyl7Z0Vp2rD9Mep1r2Q%0AevJ1YwONNj9S6f2N3ma22pn38l4O44R7/EAbdry8Xvj95cR5TfjpjnG6JzVNTLVLxWSGkBqlxPzd%0ACOPSOUULmfPxyPV8IoaAr7WzkpCFhZK5eRzFsiRqAbxkMSXgRquNRKLp3KVWIpEurfZ5WeqGkAK6%0AJL2nit4S4JzBO4d1Wnx5KqS4cjp+IcQFawVss05kp5mIKQVrYRgdWnlSaHhnOOx2Mt+FQGlRbFqc%0Ax+8UD9PMp/0dB+ckhawIszHESMxip5JCpKRKLY2Ys/S5UXy8mmrdfqLPah2QFx/jvkBHCVCkpTZL%0ArRU6p9rmuO55tSmdbsqePvdt6qeNTHC7Gf7dV2NTpvyB/SLTZ18UW6HA4adZTPKHgbU2YizEVqlK%0Ak/93AIToIMNmoim6Q0Fxv/bRgTdjP+ijuHoDdrTWqK824xu7BPgD5X5j52xfW1LU9rWxdsTgSt74%0ADTgZ3MDgPNoIsJRLJq6BsIpMB5qg5taCko1NCIVhGMQwMwSstez6xUw3E75cLhhr2XWGkHWWu/t7%0AMVO8SaQK1nqc9ahOzas9aewtGl62Vui3dKthnPDjhNavKEn27WbTEzFENpPoG/DUP4dtQCxFdj0S%0A074xZOqN3ohWnQ4rCK3qBXxDV7WR1/r88oWn5zs+ffwgQy10aVN989fZSDFNDpmvfaCEfte/542F%0AI9Tbr8HEDYXdgL6cy+2zlSHL3ICt2rcX8vPTk06cvL9VGpwbK63kvoV4k8Jt1xb9xtRahoZtU1tr%0AxWyeO6VQbR/yvqL7CctHZFtfJ+Jt3/trCuJWNay1UvhtBznb1xKQxPV6ZRiGG+gFtUtLCr4fQkop%0AuU6RiMrWFLGnnFljaNp3uMvcKK2tNlJnYKUkTC4ZV5XQQXu6QE6J8+srx+cvjLsdIUeWHHi14hd1%0AfDnStBhtb/dWbYVhmtDaiDFtls34Zb0SYpB7Zhw43B2oQYaOYZS48lAqJQpLSFWF1fI+L8vK4f6B%0Aw/7AvLsj5spQYJ4OHB7eM8873n/4hHGOZVn5+ddf+PNf/sKvv/wGaH5/+p2///0f2OXEqEVi4AfH%0APIydjZFoUbZNKWRyzYzTDqs9znjWFghr4nq5ivnqELHzTvZoTd1AT6UESBr8Ztqbumw1i0+Nc+z2%0Ae/a7HeM8oYxmvS6cvrwSUqWqLHRpYwRo6jLGBigDIQXxXVnEb0yaYNn4Gy/pKqSCthrrRa4pnmQ9%0AWjPLlrXmineD+AjlTKuaViR6WQ5I3VlFckjJvWq695fUetGdC5Mvx0SJiWq0GAhfF6ilX9swz9J4%0Aey9ymRgS1+VCLMKKtN4x7qc+nGmsl+RJ6xzzNHO4P0i622nomnhDzYX9bs/j4YHdtJfHownLyun4%0AysuXV5bzFasskx8wSKLOOI6optjvD4CSAW8VuUmKK+fLmRLFR+N1iVxfV6x2GL2lEPazpRSqllob%0Ac7ydfV+fU1vCYbttmN4YY61KqtwbCK47+D1grRjuAzeWkMlSb3y/toRN9ibNffMtk4XD3eGO0Y8M%0A1nOYd1zOZ07HV6lfHZgJqxg9hzXQitQ4Ojvzer1yuZxx+25Ur2UUTSWRSsY62e7JgmVkHEZynNjP%0AO6ZJPMZKZyGGELC9+dl+/qxEpuHHkd3+gLGrDCMIpXyxa7/3A8uSMMZxdxgFR3flBnyvKRPLCRMD%0A1lsGO2MM+MEyjo7dPFLqHfeHF9al9fRG8EYYcmY/oxQiJ3KGYR5xqaCuC2WthFaJqpIteCVJayVX%0AUojkCrpVBiWb2dLvdTeMElduxdvOek+rBrOGGx1feniN6ixOtS1GtBLj9c7qzap2yZfBDwPWOVJJ%0AmFrRRiTWNYmcC9Vwk8OOI0VrahBvl9QiumpSTeRSsGzLH0U1De0M1nmUEvA+lES8FFTpPDancDi0%0AVYzeyXCUcwcpCq1LRIxWTNPI7CeRFWU5l2tukkKHwgwDpyFRVYP9SJoswWu02+qLIdU389qkq/ij%0A0LBO0TpjuXkNiBHtMDuwnqY0XmnKOHExXryfBn9bwGymtqi3Bc3WG9phBOtYYkaMarf+pz++yt8v%0ASpOUpupG2QB41W5yz9w0OaRuYSB1A1tuZ/5bb1NpxlGVopguMZdse1pnGebSyCkIE6n3Tp0OQGul%0Ab7ALxulbTRa1jCzCZICqZGBtMuRYY3FWvPj6TS09UslYo1De4wx43XAVNHINVq3R3jMqzb4p1pIo%0AccUMHuMt1Yis+7xmQmnk1hfiqgdcxG0fb+Wz1IYxVMZmGI1n9DPKNpSLjLGxC+CDYYyG2Tr2bqQO%0ACjcY9Kz4fYUUI/G6ks6WcAiUDjCUWlmWyPWyEmPqvYmwHpVKaLWF0zickz68lEpslXEUj9HrtXJx%0AGmMbJQo7YWPtlaqpndWV8krKgZKjbPlNk95iHng3D3irmfZ3fPz2O/w487fhR748nVnWK86ItPL8%0AeiKrhB00037g4W7HMGuGUfFyFl8VH8S3L66Z5XrhnK7kGQ6zxuxGam2sS6AWOR9DiPzy88/89utv%0ADNPMOM0M48SPv/zIn//+D1KKvH/3nh++/5553lFLZZ5mvv/uBw4HORuNelt4arP1sOIxVBHgZQtF%0AkDOM3mjTTYLltWwJTXWTn22WCh0oss72EIE+ZHeftW1usM72EM6GNsIUKrWhm8I6hfNQi6Iqi7Jd%0ALooRCRTQkB7NWxjUTSkJNUPJUAqqFlQrGCquddbctjVuW89eb7Vbft43H7+CMNsrwqQ2VoI0hnHi%0AeXfgOTW+nBYua6aZATPsMH4g501y1aEZJUsxZ3saoFG4DgqVLKzwdVlvzB1tNmaSAHjaiEdWU7p7%0AogK9h6TPwpt/UG1b+ElfWKk+v6GkZ2kVpcXM2jnbDbUV1oB1ssgDed6UAstyYU0Lw2AxwwAGqu79%0AkhKShVNG5HW6MTjHOI1YpW9m7rWJefM4Tdzf3/N4/8id9+ieklk6OyiVwhIicQ3ENVNihlTRRfUF%0A2So2A0rURxvZQfXZc9O7KaXEYsNabh6bt8caVGdRfY01oN7qseqqDLYdf//zdjvkbxNi733eZu8N%0AC7mxNfvftdYzzTvGacZYT4tJ0l5LpijN/w8e9E8CCPU3bDPYFaRemoLSzU2ttWjeAB5rLRZ7S7La%0AHrNFoG7Mmhsy3Z/DWvsHZsbmyVBKuTFjwvl8216DNMnDMDBOI+Mo5qzbxnVdl5sn0Nf+Dxvj6Lpc%0AUX0A00aM/IZhuLFycimEKBKmz58/E2LEe8/hcOBPf/oT1tqbxGxZVqZ5Zt7v5EZJBaUr5+uVNQQe%0A7g9M08Tp9Ygympgyv3/+zDfffMt+v+cf+UdhTRUZ5LeiGWO8DaWXy4Xn52fO3TDOWtsbH0nJGQYv%0A8fId9IkhAo3dfkfIm1ZZtv/TIC735SIgx/V6ZV3DzdAQpEyKBEwAIGXkkFiWhWmabq8hhCCv03mc%0A88zzTmKoQyDElWEcbnK/0pOCjLXUzgyqtXI+nbuHUOnPucWpC5Mk58zr64kPHz4IQFErOUl6UMyZ%0A63XhOz9wd3/Pz7/8wrIs7A97GVZLlTjx3I8RpShJBm4xM5Vtr9FvhtRKyfCa+7BtnLn574AMh+M4%0AsoSlGw1vW0IZTkhAkwQ7paTRG8eRu7sDLy9fOJ1OXC5nlJJN++VyZV0WUgqUIslOxgBaIhtLk4jg%0A3BQuZpF4Kc35euFyveKtSFy2jancS7rHIgsw5bqJrUIxDyO7eUftoKfpBbWWwqf37xn3M4MfyCXz%0A8btveTl+IabMOMp7fLi7Qyl4+vzEazp2ht2R2U/MTtKi3r9/T14FkLmeF3KoPSENlNG3KNnrsqLt%0AiDbCLHq4f8Q4z/HlyOvrhYd377i7u+f94weO78/8/MvP/Pbrf+G6XLlcr+xIjE7hnKeUzPJ6JeZV%0A0s/cgZADOQec9bQKp+OJepTEwbAEemEilkDxE9M0daZeFb24NbKpCKkPdAlFxVgx/p2mgXEaKK1w%0AuZ6Zd5KE01LGWsNuN90krxv7rZTcjZsHYdZcLuR1RfuB6TAxjCM5J5Zllbhn5ym1dL+obiBdGilF%0ASpL0vJwKy2VBKfHOaE3LVkTwIErOXM9XxnHCe7me47rejM2VFqBCa9UJt5sUqokReGuyjROIkda3%0ANmlNYOXaSTlLfS4Z4wyFxjhNjKPCKg2dFr8uK9po9vs993cPjNPMel1Yr4s8j5bt4GW5EK4Lz78/%0A8fL8Qo0VSiW3xClEzq9nnj8/s9vNjOME6Ft9r1W2VcaPrNeV63IRpueAddsAACAASURBVJRzNFcp%0AJZNb5lpCH7SkIb0sF0yWdBOQezrG+Cbp7ODKFoiw+QhtxsjbYzYWQ2uVwTumebotQmKMN0bfFiW+%0AbfDkewmDcpPfQuPp6YlWF+7uHpjnCastrTTW88ISM0+fnwlLYJxGYkrkVHDWEUPky/ORqhCQLBec%0AslhnOOxnDvd3XNcF6yzfv/uO3W7HL7/+ytPzM58+fmK33zEOE5fLwm+//MrldGYaBsIQxYtrXXHW%0AkmLgfDpTS+Wbb79hfzhwvlz4/PzE6Dzzbsc0zR20l62pM5bBe6yxLEUiq3WU6PZcC8479ncH3OjJ%0AJRGDJq4Ly/nMaBwfHt9xMie0Fn8pSeyQ690NHositcJ5Tey0YT8NeGdRy4qynuYstQkN3xvDMI7o%0A2rAYmjZkBUqLoeW6rqQq3oXjJPdoiwHjLZjebGtNagWrR8Zp5BID52Vhnmdhoa0XAaYPM7uDJDPu%0A7+8YreXL8YVyXtgZz8dvPhHOC6/HE9Y7GoaqxW9gupu5H4UxVUxDDxZUpRmFHQcqcIoLfhyoRjbU%0AbhwwSdGCwgwW5wxuGDAZPJrRW1StlBgxTVgy4zRwePfAPA4cppnRDT39RYDomgU8NlpTjOLZrChn%0AGYcR5z3JKAEjnPgFFsRbx1iLt5ayLizrSg6JXGUL3lpFNygo3DhhppnfP/9OUQZlPedFDM7bMLB5%0AZWzSkG1B5rUkHDmrJZQhRpxR/SzuEtvcMwi3vp1GtZbWNPnW0BswhqIVdEmjyLJB9LFfDRPbcrPR%0AU8AazcjAWxSyjFMi9dKtobQsmZSSOqO6BKaURu3MbNN96qDinZHkMgqhSN+jtSH2oagpMRGf3QBR%0AvOJaa6yXC+fjK+Z6Jc0bq1dzXROX5ZWQ+xKiwnkJ5Fp7PLmEp6zhwqVmsjEim8sFasNY8M7Sepot%0AVWwI5v2eu3NkThqfLOMqJ0YLFc4rnAP6FJmUZ/IzFc01JdJgeImBX16PnJykTb0cX/jsr2gntgpr%0ACLweA6+nTK2N/WyYZw/trU8V5n0BEiEkCaApGastVsN1eSWlK41EqYGcxA81l8g4OAbvcFaRywoq%0A4wcJTdnv7rl//4GP9we+V4FwPjHfP/Ltu4+8XhcuxxPeVv71hzv06Ni/u+eaFl7XI47GbhwwSpiE%0A96NncA+clkBZ5HqXz15YQmWFdG2UqJlHSKnh7Nz7t0bKkty4hsD1csI4RzteKErml91u4unLE7/8%0A9ivHlxdUg/fvPvDxwyf2ezGDn8aZeRbP1Wka5bzNiVIEPJPlROnvpywntuW26nJ73eudolGLpqZM%0A6QCb4C0yY4xGPAmd0fgOQpRWOF0uqF5rUvZ4p9+S4JIVgK4vSo1R6GZoqvX+Vr8hk1V8elwH9cN1%0ApaWE14ahy71SDwopt7Q5+j3EbeDXSkFnlSg0axJDfKcMWDFv3t/d8+Hde3aHA+vhgb8eT7xeV6b9%0AHdP+gaYduRmRW6UgHqDiVozfuZ4cC6M3zPNAyZEvT585Hl+IPXAGoySd1ch1GWKk1ozuvna51M5u%0A28qOeCeNgycqS9h6jwZOG1lgtM1mXpjP2/vcbaY727KxGV43KiFciWlBmYbXBjdqYUnqhjIV5Q1+%0Advh+dlg7Mk4ebxxGW0mn6/N7ihI2MftRZhNhTOCtRbt+rXX/xd2uUXIjxUJaI3mN5DXRcmHQk3hT%0A9sVK7f6XW/pyLttn2/2SOrBjtSiDrBeTams1Qv5vt0X/1sepfijUPi1tEmSZ++Sa28B/uZTkNeRO%0AYlBsBuqioGgNUpbggLv7O/Z3B7Kx6CKLwBC6iqSrEf6/vv4pACEFf2T5oLo3iVzkSmtuWav091/r%0Abjz2tjnZ/v1aSvT1h/A13f7r54M/MohqFV+FUjJKa/wwME3jjdK/odO1yEb7cjoTQ7w9X+zeOg2J%0ANm9FkgYwGtdZK0bcxMT3RPVo5g4SxRg5Ho/Mux33D/fM88zD/T3zfkdIclDVViXxoNN717CizWMH%0AUQyq9SSvGNHWStJYl9tszBXgxozKWcCLzWdmi3UvfVME4AfPMIykJIwhSSQS4M3YHu7XpEkSZLUD%0AP+pN6vD4/j3f/fA9P//yE7lk1rBSaewOe/yrJ3WD1dx9NFyXrmwMqNs2S4tfg4ApuUMQ3ZS5yM3r%0AtPvqemh4r29+UbUDBzlXKfxsLKB6Q4L71YZSYsxbiriMeT+glaXkVUwgESqzVppC6YeI7tpp3VlJ%0AFtofmWkbi2LzSDJIw7HpizEivQNun5fUEUkPiPHN1wVki2Kt53C44+7ujstF0uzO55N4RdQOsBYp%0Axkqrm7eL3FP9dSNl/A2xbrdmFNV9SXox0ronR3RXt5yysDuU4uFwL6yPHFmWheuyYAbHw+MjH7/5%0AhNsNpCwSxoeHB5awslyfOb2e+PLywjQMTOPIhw8fuJ4vvB5f+PP//d/58vmJb959YjfMhBSF3uks%0AfhzQptEykvQmnx7XZeH3p89cLit+nHn3CO/ffeL+/p5p2vH75yf+9te/Yq3jcCcMNq3hL3/5MykE%0AdtPEhCVcjtRWCWklppVcE001rNcyjE8DVUl8aFoCMYu/hqoap7UkR+RMComoNLn7R9RW8d2fS+sk%0AhpohEHuaUquVL9YQS/et8Q4/ClNxt9thrCWlSEyR5QprXMgldmBMdelrlQQg53CjZ9xNAta1xjCs%0AhMtKiqmf2+pmvJhTJq6d/p7lQKy5YoxFYdEdHGx9cNHKSHR1a8JS6H5g0Bl1Pe2k9ENSUrAmtgTA%0ARkH1elhLJOeFdQlodcVYQ0yJmgUAdNaLqWsqVFf77LalW0g6zHpeMVXh9jMKjW6anKrU7OVzT0yL%0A5JBYzwvxGuRe7gwuiYxvJJvEp+Jesbu7x9EoRfxMDvsZoxWtNMKykkKUiHnvhfWX+9lUkdQ3taX9%0A3Y60Xn/brfa8bYIkIaXWhnObP54MnRI4EMUfp2/Tt23SbYmiFX4QEFQpzbIsfagthBD7GfDm9WSd%0AJtfao9qvLJcLX56feX05UVLGasXlepVNcGusMbKmKAmQzmI7kI4SOYzJIiPcHXZgNWuUhcA4jnz6%0A9A0//fQTP/74Ix/ef0C/07cz53pZCEskThmvGiquXNdGXAIvx4vEt1vxTTqfzpxOJ+zDA9O8Y3AD%0A4zAIu1ZLjPn2nszMnNaB19cjFUkCPdzfMR8kuvd8veCsFZ+BGDAeDtOMbV0Wog0WkSS12nAoBmsx%0AtaBKlQjlzjaxg+ssuwFbwTSFLWB8wxSFxYjMsWlqyJ2RLIuXcZrx4yiDWAzicLJJs41ImGPO4Cyp%0ANUKKqGypVmKHqxIwxg+DPL578MUYWa8XsAmcxNznVlBeZBGpFHKrNGtRgxM5lXPSdF4bsRXcoLHO%0AY5LitErCnB4cQ9UUXWijww8GNw5oYzFLxOVGU2IyWhGJVFGV1DJLjpiiGalYDdZJqIFqSnzpam++%0AVWMeHMpZnLFvoRX9HN/6vmEcpc7EyHq6cPzywvW6AHItKq0YqmdI9raM/Pm3Xyloshv4HBM/DCN/%0AOh/xuz3QxCekN/HGalztoHkTMKxpJMa+p3RmLcwD8UORbTzbZrg1Sis9frq9bYmrpCl1/UE/btub%0AnOBrVjEClG2PrbW+sQkR3w1LlXQ2p29msLVWYWCYbsrqHSipReLpochKEWrpjE5Imv4eNK7rSqgF%0A+nmVc+b15UgrVWq2giixqALcp8wSxTcpFFiWwOl85RpXykmTnSKoRvOW6f4OP0mCbgiRsCxcrwsx%0AFIy2vcYJG+K7/Tse8Sw1wblQQqIsEbVEXIKD21Fi4PPllWGYuOhKxPCiK3E3oneadfR8CS8cTxeM%0AEy+cWhvGae7ux16DM5clEEJD68I4FsahUZsCImsPfEk5U3PB9SVxzgVJzgRnxZvFec84iHx+C3Gp%0AreAHw/3DHR8/fOTxwwcO48jd5ZW1Wz6cj0d++vkXnn//jft55l/+03/i8O4RN4/847cf+b/+8srx%0A6TOPDzMfvn3POO9Yo+a6NMzO0dpASoWwBuIaUIgMWjXF9XxlvWRSbDh7xfkRtEFpi/cWYYIV1jUS%0AYqNpRwojVjfW5UpMmeVyEY/SUvCDpdTA6/HE9Xwl58w0T3z8+IkP7z+y2+1w1jFHkb5vTBlvnKgM%0AlAQAbIv71llD0rv2VEhrcMZ00L8R+1LXoqhKU5TGNIhJmDulJGrNrMHjrUGpilbtNovVnoQ4ZCPM%0AW70xUVy3d5B7TGmwRryMWu/lWoqoXPEoirHim9Wq+N401Qf/7ZhvN3BFsTGENEqLZLXo/vNqgx4G%0A7DBwviZiNnz89Cfef/oW6yc+fzny+eWVNUSWRQAhqy3WKHKKhMuFnZWe06rG5Xri5ctnLpczlIRV%0AXU7WA2Qk0e0tNKf1F6yMLPt0E2PwgtTsqiqt9Q2gEvD3Ztqx+bBqcdjRHdxhmzGMQqlKa9IXruFK%0ASCu5RVBizq1sQ9mKdhrtwY4a45TUxyqKBacdFkWr0rdkJWBn64CPeLZFUuvprUqSwZQ0qVgt39MZ%0AS7WO6kfqKGbeSRcKVRaRKYvXZBOz6s3XT5hqPQmviqdSzALY2JjRxvSEtw1R09vQJ3PWxvrUbwqT%0ADRDavIGl/ncSjOlWLUVRqzDujOrzW3f1bgiTU1uP0hZJorS4YWRAi3+T8/yvvv4pACHY3gRuB9rt%0Av7eOuW+R21eyIqAfljKwtioflvt3ABFwA3u232+/fv174Na451q6nlhSK/a7PeM49tg9sMpwDYHL%0A8cR6XXoMq3yQMUWWsDJME24cqWGVId7ZNwlU3+bcpGjDwOHujofHR06nE79//p2//+PvnM4nHh4e%0A+fDhvQAORSRASpkbMgmKlEXiZqw0SrUzZUTWU0UX7R0xdIPHjlhKjL25eU6I0baYUF6vAWslSlyS%0AW4TmvyxXoCeT5dw35RWtDamkTrM0aNdjh7UwvmLO3D/e89333zH/t5mSC8si8c2Huzv87wMhrrfv%0ArbVmmiZKB102X572FXXua4mVEpfVzjYy4pnUGrEnPAzDwN3dAaCbq6YuF9S9uWpC9VNdK2ps1w2L%0ANxBNgEqNuXlupCRFwmoBxGppnTLaG7baUNpgrKMFQbPNV0yfVtvNrPorjuDtZ7oVjq+ufWOked+2%0AlV/HU2sDd3d7Pn76iP78RK2Z4/EFQNKqSmdHIYCdPIVCG4u2DuMcuvZELGNQGARHlE2MsfL/hDra%0A71AlBTinTFyWHnvuGMaBOc3kq0R1X05XrjFy//AAgMVgBmH5rddFNgTOs7wc+fG/L4TrhX/5/nse%0AHx7J3wZ+ionL5QJN0ggvbuJ6WlhDAKOZ9juhlWdIqzBt1pIJl8y6Rs7uwjDuaBUeHz/y7v0HHh/u%0AuuxSjNaH6DgcZu72M/PkOb5UdCvkHLm8vkikZS24Ud6L2golSaqRt3L9piUQUN0sXjM5keqkPjAa%0AZW5MnhDCLYEwJzGGjTmxrFdCCNAZNmm5chlf8PPE/u6OWgv1LvN4f0fRidC9nKqqlFZk4LAKN0jK%0AoTIDeyWxrd4Z7CByVa00436mFSDL5+6slRhOLZp71a9rlGI37/qmr1JypdW+0Ua2oNZYpnmW9J41%0A3K73bbsq/ZGA7jTFOAy0wbNJVkHYldM0kuLK9VppTbOGRF0kPjumRFO91jUoNRNVIPjIYCOqIguE%0AXEk5cA6FCam/LTV0VuQ1c3w6cn09QqooI8liLZUOWEmN1ZuvQW6Ea2EYCztj0M1hXcF7y35/wFtD%0ASWKueuaCNRa9AbyoLj2VzWCrFa27dOMmB+3wpaq3+vdGp98YQXKPG2O7UbM0DJuEOqXcWZhynzsn%0ASVu7/cx+v7vV1E1SKgzY1pOeZAune2rVsrwSl5XL5dIXHglqb2uUZp53oDZvspVYuvTTi8lvownn%0AXDfWGG6ecCiEwdYaHz99w+l84X/85X9Qc8Nqy93+wLTb444XGWBSFi+JWonrKtLsnEgJfvntWfyn%0A2pv8dfONG8ZBrrnMTZZHa1QrtWwcJWp6mAb86PuCJ+OtYT9PrOtKXgMtyuZ/UIaQMzGuNDRu8BAL%0Axma8Mngtfkl1SaxlwduR3TCKtMxoofAXbo1bU0hajRuwVRGjAHRaSzz7OE8Y7yjQKd+1b5fl31wr%0AOQZSq8ScSK2iUkTpAW0tVlWMF+lZrrIpd6pLDHQjxJW8hH4mVIzr96DufhFOES2SuONlC5mTIhWF%0AtQqz8+hiWPPCUgpOaXJLssV0Cm09zTliKYxeDE5TyuSaUFp80RgMURdiPHNNC6FlprSym3YMfhBP%0AoLpR5RUYhdaiea86igzOWGouHRiNtAZjtRivYQnU40J8euX8cqTm0uU+HjPfUfVIWFZqraxrIFa4%0A1AvHXPgUApKgkyEHclyJSRh3wlowaKtRRepQtZuZtboBohiztWc9uUzdfEVU71vbhvb0Acwq+4d+%0AWJbcrf+91s9tYQXV0oMdWo+BVm8tw+Fuz/00MM4z0zCiNGJ0vC06mwArOQW8F6a6Uj15tPfRtIKz%0AhmF0mGFCj54cEqFWmnViMl4kmU8As8oSAuQVlwMtrySgKJFWl2aozbCGxPF0IVEoFooGd5glvhyo%0A1rLqSM2JEC4sS8EYhzOVVBq6KB7v9nyqI59fX0iXQLystGtAxYRRFjdNPLcjL+HE2O45qsKxNk47%0Aw+XO0d7tiaqwJqnLxgjz3FiRJw/DQC2Vl5cjT08vrKHSKmidmSZJF4pRAHXnPblW1rBQ+sLVOY1z%0Ao8hy6Ia9zmGNk7QsY4kxcjmdSTEQwiLysZrIWXM+XzgfT1w+f+ayBH57PlFa4T/8yw989923aG94%0AvZxYTkfiJbIeE4P5m5hxj5brItKy/fCBw/t3/P7bE3ldSWvGaYMzIjcNy0Jcr4S1ABZtHM4P7PYH%0A9nd3jLMEksSSoSpireRw4eUpcHp1kkhaKmOXl//5/zmRUxG2v9Z458lF2CdPn3/r80LEasN+f8d+%0Av2O32/P4+F486IQXzDiOvP/wQVihKd1keblIgp/0FIoUJfhA0oe7/JlG7VIpmqTupbBK72U0mirS%0AXycMVmmrK63Z/n0t2jasFTmqNgpvZFhOTZGi3CMpBcJylcVB99mKSt28k7TqVgq8jay1L4AlBEY8%0AeIwxVNW62TGEvkSrSpa+43THn777jscPnzhfI799PrOsmRBqX3JVvJEUbFUK8XpB7WcGoyhx5fXz%0AZ45PT5Swys9hDdZtC3thtSkNafMwUgpldWdx9yj1HioSchVW4ha3vkVgIb1BlZ29LJeM7bNO6yB0%0A999pcp7lEKTPjSu5RCQU2qBcB4G8QQ9a3ngjzKLWkMWfkuWjNg1jXU8mF2CmVanbJUcJZcgJ3ZD/%0AjwD34vvTZ73O+FbG0qosPXItjH64zWabkXxKkbgtH6r0wPK5yZxdq1iL5JwhNtoqjG+tO9Si1C1t%0AWCELBGvFxgRaZ3n23lNrbLeBqbXSCqiieohQZ7nVLkftKo2t/ypNeAnKGJHYGifhCv5/E0AI3g5B%0A4A+D8A0U2h7Xi8bbY7em+i3C+2tPoK8ZQf/+ub7+sxvDqBbZ3mrNMIzcHe64u79nnkdcNxe1RnM+%0AvXI5n0VOIVQmkQEZIy7qzkpsaC9eGxj05okjA5kxcgg9Pj7y/Q8/cD6fuVwvvByPPUJ07cXDMu52%0A3D888PDwyJeXJ85pYT/P3O7KfiCVnk6yXBdKb4T8MLCucpOUviXefHbWNdzAFe+3hDR5P0SK9QYI%0ASYR9BSVGiWuM4mvRk6yKyT2hrQ8yfWv2/PzM+XR5a4B6usW6Bna7WcyiyxbHKdGwwzCSkwxJS5Tm%0A9fZefvV52q/MsTeGi/xsrtNSxRh7mnadgfXSgSVuAJB4bzQ2I2yljfiZdBZE7Z4WqqO6suURYMkO%0AkmpSa3mLUayCLOvu9dPWr7yA+tdbzPy2PfjjMLh9rFuiGJ2+rZvpbKbMMLSOl0qzOu9mPqmPffsh%0AprFiHGu6WWY3cd+eQGt0T75y3klkrLF9U2Iw7esXov6waRRW2CZxEQmNs05MPdfA6fTKy+sroQ+p%0A8ZT55edfMNbw8ZuPfPj2E857PvNZtknjyDh7rjVyeT1zml/59PEjHz98pITE89MzTovO/fp6JYdC%0AzeCNZz/tGYcdrSjCdeV0ObO8nroMR2ONmKMeT6/89OOPpJgw3nO9rixroFF5fS2cTi+8vh55/vwr%0AKV4Bid1W2rClxo3Ws7+bUKqJMXPKXNKFXFO/hoXFOE4zoxczydZko+ocYjq5xh7xXkhKmHa1QcxJ%0AUmqcQ3knlOacJLbYABfN5XohpcDhMBNTFHPrkIgpUlvBDZbdbs/9/QPjON7A4XoTEQuzsHZWwn4/%0Ao9xIqpmm5AZtXZgv8iLDbtrxzTffopXhy/ORly8vxLB5WDScGxicY/IjbV1kw6kVgxO5Ti0FWpVm%0A1DqqF2+iUsUQsjRJerHadrBw7AlMtQMPkRDWzr5skp5le9pYUazmijcWXfs1XUTqmVoGbRimCasN%0Ah3FHmzPRr8R2pVKY/IRqilBXqipi+m26TLlyYzxdLyvufKUhqUHG6ttWz1iLcwPOinS2ZmHP5SpR%0Ao6qDyIVGbqL5V536vjGktrNBa31juW6SsQ14/1qDbp1lnmbmvTBAl2Xher1irWW/3zPNE8bI8LIZ%0A8m+Jma3V2zmUS6atjeuSyGXtDUilZfGt00pT8pbgWAkho51Fa4/zjRpTr1PCrJJhwIKpnM9nnp6e%0Au6+dYhgnxnHHME08Pr7jy/0L6xJ4enoRdl9TTNOupxUK4CVxqg5/NzHPmS9fTpxeIzEcef8oTFrn%0AXGc+BdawikfAEsXbTwm13cyOYT8yzzuGeaQhg9xyvYh8zFm8FvlsWldiFueekhpxSdRUUX5gaBrt%0AlPTDuUkjlisxREqKMBr8OGFapaRIQZNyQ8VCixXTFMo1hIsmzLdlWcilsKbEriSm/Q5lLEsQJsJw%0AONC0+DuEUsSc2lsZIJCG3tK6p4FI2psSyecSI1aBbzB0r5d4WeTspuGwZNXIqqKcw0wDySvWvKDC%0AitaGrArNK4wt5CYgYPTQrKV4CxZCSCw1YKpF5cIaAx/cxDR4ss4UbbBKY8cRO01gNSVFUirEcGZU%0AhZ2pDEq8uGrrnjYodAMXWr8mLXeHO3bTDLlRQ4S+KTepoFvGhIILhTE25iSMndFq9s1jGFiUmFFr%0AA8M8ozozZbQivVQ9zVW2zVKjhEXncVrjSmZonjyNFDui+np8i5m2CHtIKd0XRMJMaChUVX04BJT0%0ABUa99TAbq6A1AYQ29jVsLKevvL9az7RpbwCSMYj8ywmgp1Tvo60MQBr6Nl4207YDQgJmGTGO7mzv%0A2YtHUrRG2BDGoUqDEMkvr+R1xTvL6EZ8apKopwvKDpjmcHWg1sIlZF7TBW0HhnHGqUpRlVDls6tL%0AgCEyOsf9NNEeRbZSubCGTC2BZqzIENHo1LAZTLUMeLKS4ayVzIkr55I5KcVRZ35rK59TJNQBOz1i%0AZseaG6VZdvM9j+8e2e3nzhIXOUbKBWcjxlwYfO5sctdlw5LkOAwD8zRxvi6UeMV29YKw/CasERuB%0AnMT4vpaMNZ7DYS/PlRKvx1NP+yrEUrgbB6anI59//cyvT1deL4Wq4V/+w56HxztyWfn5b7/y+/Pv%0AXNeFoUub1tcTv/xVmO9rCPjRMX3zAL7h0DhjhCEbMku7oFumREUthpYVMa2kdEYrQ1xXtIZx9JIK%0Aar0kqDVhG5aSyXG5KQsuaSEsJ9YQiSkxeJk35nlHCDuWZaTWyul8JsXEbrrn7u4s/d408vzyxOCn%0AHlSTMdYy7/Y4L9Iy5wexi+gJp9aJT6uqBV1kGLZWDKV9tuLn0hUYJUdyToTYjZwRdoVzBmt1vz8L%0AxxpFWtf7E2O9LNKdw1v5/us1kFPidPzCslwJMZJyQJke256z+GLW2kFg2FzdhfAragDZCEjNzkmR%0AtCI3wHRfmsFj/UDLFoWnVs2XL2d+f/rC58/PrJcIaJz2NN1wxrIbR2qKeAuHaWCwhuVy4vzlmXC9%0A4IwY6ztTMUbAB7SShFyraaqKs4GGJkOP9IFNCSuIDFWjLd2bTJAko7YUWUNFiZ+p3ubtri7QyDyh%0AoXYT8DVeWdNKqZGmugeuBe0UdtDYwaAdVF3E7L5JwBOdBaZRFDrbvBNCWs3QCtRMy6b/ucwupWSp%0ApVp1aa4AQgYjdha9d2lqC6aXJZPafr5SyIMn3dKmpbfLuciMnDKpZLknSiPXRCzpBgDeZr7U5Y5N%0AEqyd64FPfS4WjMDe0qiNUlQErOvik84KbTQldtOFhrYWP43YHjyFEm60QaNN6wz0/zXk808DCH3t%0A87MddBuFTXUDO9VjAjc67Rv0qm5bUmtk27kljN1im78CD4CbvGv7s+2/N7kSCAV+nCZ2ux3zbmb0%0Arm/PLc5pYoxcLxfZ2nQGi7WW3eGOh3fvCD3JZGvqvzZI/vevZQNjxnHEO8f93T2n85kYI8/Pz4R1%0A5XyN/PCv/5HD3YHvfviOkBbW5wsVMXhWCEJonaP1nzt175n7+3vu7x6IqyD0tYgsThLIRDe8yTs2%0A0Mf1aPTcWUBb9PwGALSG3AQpy/viLeVUSLUjpllYVnTg68uXL/z62y8cX18ppeK8owHrujIM/iuN%0AtiRYlZzxzhOcxfYYVeDNrFqbG1QoRmy+g4dyAwrzakKi5wWgkaHL9dQsbp+NMYZSJDFiM61WCANy%0Aw2Y2mYXSpg9pCGMhJrzztCLFwaA6oixa3Na4pSyxsSSU+uo6aG//dFCyto172R/RmQQKxZYK0ppI%0A0rYBcaMxGqM5HPZ45zmdztLEWjGqrF0HS99Utr651M5gvWyHKEWYQkpcXmjq9quAUKrLFrmh59Qm%0Ao033OcnryrIsHI9HjscjJUW8M2irOJ/O/PXf/o2YA/Nhz7Sbb/IoZyyP//Id2WvWs3g5hBAZnOX+%0A/l48ZNZIWiU1rWYwzYJT2MEz7XaoJvT8awq3WHrvHfNuh1KGwhSc7QAAIABJREFUsC787e//xo8/%0A/URpMgS02vDDwO4wY4zhfD1zfHkBDbvDI4dhRxsHDo/3EmHbpQ3WCOJ/Pp9YQxBGgBKmh9EWi4Yk%0AMbStyTWhWt/WhkCOqUePCgvNaDmctZkYBmH15T601lpvMpSUIpXC6fTK6+mV19NRpJxK4QbLYdzz%0A7vEDj4+PlC1VoctYNeZW57ZttklQayLHSkmJlAOpNQE4u6x1GGSAd8ZxPa+U8rbtNtowzzPTNIsX%0ARiyoAs44RitbiZgFcLVWMw0jdDAtJU1pUaiwfesRr0FOJ61FEhILJUrqx3YOiKRL5JqqanTWtNCo%0AuqK7/EFnMVk+fX5lHVbmeZY6XDW2WbTyoEVe6u2AVyMpCCNS5EYC9OYuCQgh8vnpSaRfXbKqtWH0%0AnmVZhBFlTPdU6iloSlOb6oe0waC66XftsrAt7dLhvfsDAAT02lRuwK5IXTPee7ZUyt2+x7eHlc3D%0AzjlHq43X84k1SHqkxMu32+CpOl085cQaVnLLoLrRfmfL0hStiQwPZUilcTydcePQFyQDaNnSGWdR%0AfRN49+BQtpJS4Xg6AZppnvtC4wFjLIe7B7759lt+/ukXXl9PxFVqgEEJjb40YlyxNWG0Zj7sGP0A%0ASnG5PhFiA63FaL4IYH/NV5G8nRbWJYJqTINnniZ27sCk39IrYxIwV2uFbYpwvZJSoOZKi4W6BtY1%0AEddCy43BGKx22FzxoaBTQYeKG8EqsLlBhqE0xgo6l+6Npaml0UKi/k/m3mxJkiPN0vt0tcXdIyIX%0AoICq6pppjlBI3vP5KXwAXpEzQrLJnprqrq5CIjNj8cXMdOfFr+aZXRyZ6w6RFCCBRMDD3UxN9fzn%0AfCdkalWYXDEVmpLig9rETbVsK0vYeKqN6XhgjYE1Jn4cPKk1tpwJKXJdF1QUp3BpjVYquvN2mlay%0A1gSJkoZtxQF2GORwZYEogkBriqwqoVZClQMrg2FTiSWvtKZwowcjrpKQGrWshJJlmDKIi6RZzVoD%0A15jQrWCUI+nCqgujKaQBlDM0Y2jjQJmkKa3ERkoQFSRfiTr1unFLVYoq9hl0KejLSouJcZhQfsCN%0AI4LfUTTdp9JoKGAqjNryMM4MHXzvnWf2A0EbFmMY5hlnDHb0ZCouViZjOB0P6JIEftrk+eq8Y5pn%0ABtU4lSIxYRqLHQnKoJq4l/fhjurxAK30vU56H15+PzCjIdwS+qFEqV5nLn/fviUMZA+wP7ON7i5P%0AIwL0d2PSEK/Eyw0XFlznb+576v01OGfxzvU9ijDdUAJD9qPua4+mGk1qiq+vr1ybIa8b5//8R8L1%0Ayp//6Y+8fn3m6XjiNwfPkBZcWmjbhZrWu4uoqUY+L3COjOMBN4wyRGuV8+2NW1iot43iV6ZHh+uI%0ABusHjH/h5bqSiqIYgzMDeRNmhgIG4/CjA+VZq2WNG8koqpmoxnN78JRxxs0G/TjSHiYWVXhbN9ac%0A8Xim+cjj0ztSTLy9nbmtApUOISEJOQeqc8dyJpfKukW8H5jmA0o7zq+RFAPWKpSX1sixO43WRVqI%0Aa48/ikAgBxjnfD+faN5eX7iUxrvYeF0CX6+FNSjmU8PNhuYgt43cAn40jMcnpvXG8/MLOTXyIogH%0AlQ2jGylL5q0+00pl6MLGumXWtKBbRjdxMbrBo1uWFsS49OIBYfLw+IBxllwSVckgtpWMquIMVLaz%0AUJdVGKnzwG1dOZ+fyTljnZcyjHFGcA+WwU2EsJJz4rrduK5XjLbSdBzD3UFhvGOejxyPB2lO8sP9%0A/autYrXCaiPMnw5F9k4EIblhCrVkaskCgm5y/e+Ool24KCmxXJ7lM9EGlLRKKW2+26srBqN4fJhQ%0AtfByPpNK+tayVROpiMvLUr87r+7DXXFz9FCWgPlpUHvqwQiDRltLAq7byqdfA1/MBrEQS+PryxvX%0AdQUlDNC8JXFJGUvLFa8MD9PIwzRBStxeXojXC6NzzNPEoBumBGgyVKtUiQiab47H1ofLuTUSEutN%0ATSKk0sKmhH3Yz+KyRvVILEJ/3GvS7wxfeipCyTknJRna5CqOVaUA18CAsoCFZiqZ2iN4kszRFVoz%0A92atUroIUxPUhGpFxO9WoVXUHV8k8WMQp02ritYyNEWWT6oXoiqJ7imEZdnNAuLckcYxo3aHke48%0Aq71gqd6LYGoV5+4WXR+gi6NTrhMRjUp39cseUGK7Agc39+TQniqqaseSdzPLPiTYnwXa9L2XFTCs%0Akao+rUQsrjWT5cDOf+vr34Qg9H20a/997rar3cmglf4GGOvijd6BpPt/B915ou8T1u+ZQfda7O/c%0AQN8fzHeQZ0yRXCvGOYZ5wvc6X+j3dqukUDi/nrler9L0pBQ1F/zo+c3PP/PDb37Dr58/8/zlS3cs%0A2bsbZ38twP1hX0ph3aT23XRWwH4wqLVwWxbiX/9KVYbf/u5nHh+f+N3vfo81hi3ceHl75XflZw6H%0AE8PQG1UQm5vSitPDIw+Pj1yvN1IW63MIgWEYuhtI3YWY0+nUwbK2g95SF4+G76CmsqiVIpMzN03M%0A08yrPkN3KDWkXtoauYlKyVyuV9ZNHhzWOkLY2MLGO/3uHoO4R9Fyxo2jLDJdDKq1dqVZWDf7RmsH%0AJKqc7wemPXrinOs/WxK7dBeBZGKn+8/abXz3XK9M82sW0aQ24XyEEPtr97KR7pCxuueKq0TK2r4A%0AdLV4F1XE9v3tWtemX6u13K/PHTYM36KM+z/bI5Wtfvszu6gp90vpsRLD4XgQV0iHyg6Do5QBRRSx%0Aq8nYQmtZeHbmROugWKO0HMz6Rar6X3c3nojV8lDTZuc+NJmaN2kCmMeJdd2Ej1EUh2FgS5FlWXj+%0A+syvnz7x9OE9VhueHh4pOYvFcZrwdKErJVIV99M0TpimoWzUYaBZha4G4y2qw+MUmmaN2DGNIet8%0Ah2AbYwnXG+fb5btIn+4H5cB89ByPB6yvpLyQY8SahlIVNw08/fCeWgrn8wvr7SpxRi2uLaMt09Ar%0A16ss7FQI10BOt24/BTtBqkEaH2pGe7nujbbYwaGtwVjNOEmkpVIJ6UBtlWGUiItShpwC19uFZb2J%0AxV8J5+swHwSk/PjIOA68vp3ZtkXaNfaoQz8U7+tMDBvrGilV4NEdlSbXSGfz1Cqg1NFP97XSGofz%0AEjE7Ho9YN3C7rWxLjy1V+nS8kGOkIXbv4mQiTRM7vfFjb9+rhBhZ14XcKlgj4lmSOIizA8PdYSn3%0AkTEiyIxmwBRFWhPCxfjGFUkUaZOI4kJabgvX1wtpCdAgtoSdPM44mhE3ptmFX13RWJpuxBK5XS/Y%0AYcRqEYRrKUzekbtYY7TtkeDefNZkaoaxaG2xtqGsZ70J+0I2nbqLOP6+xhpje0tgu29MhMsU2Xln%0ARkt7Vc4ZP3jGcbg7KFNKXG9XzudXQgg45/HedoHYfbfuqXubp1IaOwzyoCvdwRU7uLHKdK61ym0N%0ADA1qlYNpVSIKaidxUWs13hvGo6cWuC431m1jqOD92DlsMgkz1jH4kbAEzmeZIA+9BRNlqCGi0tJ9%0A4sKPmeaRh4eBFEsXzGRTlpJAXq+XG8s1kCI4C3hZsWppcugIgZQlPjPPAw+PJ1orpG1lebtScmUw%0AGlMaKlZ0bDilObmB0Qy4rDml7lzKhbFmBmtQTbhWRzxz1QwYLBovR3KZ6GkRzx2gSxH2i9FM80RV%0AimVdBCyfM1Of1BqjORyPnJeFtK3CZ4mRGkFbSyxdhMkONzgRhJIcUnLnNci8dp9QV6y3TMdZprrG%0AkFOkpUaziqAqaw1kC8MwYKeRLUUu14WcFqz3aCctQMZq9GSEH9USMS0I5FxhpomMZtUVvDDHilIE%0AD8pXkukbcO9QRpO1JugGKu/HFZrSNGUwFIaWUbqSTWXUFa8rRkE00HKBlvEKvIZqNMM04a2nnjI1%0AC9fD9Wu8TUcGJ+yNUipYTdKGzToOHz/QYmR9faFiZf1sRfhB3uNLYWiNSSu2Sj9wisDbmjgDdh5Q%0AD+F9myxxn/N893sFtVG6qF9VXz96jfS+v20IM2l/Au/MW5Degvv3M5ZmILRKSPE+3NEdeUBrxCKR%0Az9zju/t4rTWNHA1k35NKZsuFX758xZyeePn8hf/tf/lfWVLky5dfqNuNx5/ey37ACOE6lkwM8Rs/%0AUzW2mEm5gZK23sM8yEElbMR1gZAgJFypCHRLc5wnilYMD5klVy79Gi0YUoBYCzpXxipsL5wHqzFH%0Az9UmbuXGy0FRfnxg+vGRchw4x40vn37h08sLS12wg2OcD6DEUX1btl7MkFhDIMTMOHha1Wxb5Pnl%0AjRgKMSS0NsyHE6VUliWwXW9Y68hJYbQ0BKpaiSETVnEJZAPn80qM0kA6zwdOpyPjMHK+Xji/XRiG%0AkTJY7CkyHxqHR4t9GMmuYQ+e384/s8WVbd349ZeNFBrb1hgMHNwkyIsbrKz4ByUXR6lYBU4rdNXC%0AGW2gm2IwFpwmuUyNibIFLq+vGA0xyn79umVKE6emnLOkKML7AasgGxFfwDI4hdVjry3XtJa53l7Z%0AgjChflGfmKZJnDjGcDgcGMZJ9tKtMYwjT+/eYa0h18RtvbGEjVxkf7CtKzFExsFLvJSGs+KA9x0w%0ATT+ot1ooOZFToBSJD5kOWP92Nsyk9SLpin7dC6KCvo+QvfU0en7+8QMfng6U9UaoCW3FG5hapvS2%0A1/1cV5XwDptqf/OrD1m1AieHeW09yjm2nPj0+TMxZf7fv0Ruhx8wtZGr5nJdKa1hvZwJSsqYBqY2%0ASAk/Oo7DiCqVty+fef7rX0m3K4dx5uH0SI0LeQm9sMn0rkHkGWMtSslQOddCrJVIloZJGlZLlIzO%0Ard2zW002/FTV9nk3KIn68t1ZsVGoTfYPKUcpK+mOdKWViO8GmmkUA60lasko43aZSSDMrVHpr73J%0ALxmGZ1T/N0ZXjKrSbqY0Ztfldod829dTeY2tKvkF5NJjfg35+aAL+32/ZAyqCQtSKVk3rbEY0/De%0AsjN+cy2MZRBXUkeD5F3ASuI4zD0hIJzeSi5QSrrrEKZzIJs1YHuj+vdPDyVurtrPx7kV+RyU6tH9%0A7k6lkf9GZ/mvff2bEIT2r/vN2b61dckm9btpy98IQvvv76rZ9w/d72Jhux3/fujuB+q/dSZJ3lQc%0ANOMsbUACOG3klrFKEbbAstx4eXlmWRamebyLTOMw8v7dez5+/Mj5cgE6hNda3HcOod3qS/+5nBe7%0A+21ZGHrb2TcBy/RNe+br168o1Xj/8R0//vgj3ln+6Z//yOfPX7jebjycjqJeakUrCPQuRQ4HEXNA%0AdXdMZNtkYq474T/nyrYJw0dcVvL/jUlYJ/M843sGUXVx7t7U4jyHw1HI9f3zQSnJ+VvJZg7jeD+g%0AzfOMGwbe3l6IMTGMA8Mw9p+159hzvotL8iV/b3YfUNvjbPn+PgPS8NFtfdYaeUB3kSjG2AUkS87h%0Arl7fxZrdt9fZISJICrwr50KIkXEUkUlEwm9CY5OXKEr67jgrRaIy0FVl+F6M3N1Jdb/ee0zne0cQ%0AfPf7bif//rqFb044cQr1/193JdXv7ov9c7v/tw2UUVgr7iDnB6pKclBrCt0EEK2VoZUGuddPqi4H%0ANXkYWi2tBXu+VWnN48MjymiMc7yc33i9vvW6Y0tBWgF+/fSJ0hqnp0f+/nTg7e2NtSRqzBznA647%0AfNZFANnbulFixjrLOM5QFK2IiGe9E5t/U32RlHtrF5iVauLq2a3C2uCdozXwg+Px6VF4MINlnI5M%0Ao2VdF7aw8uXzK1YP/OHhxPE4k0tkWa6EEDBaBCCZjHTX4a7Ml0pcA3GTOJ02WmCqNVBShzi33VGW%0A0UVjvUUr1aveNVV112Kf0Hg/MB8PxLARtxvOO2ZkgyAssgOH+YhScL6ceXsTqGpr0jLgevteSbnH%0AYj0tZigiQvh+76OgZMno7w7MViuui9pWa+ZpxLkRmkwpUoysy0LagkThkIdxbeXeSKiauJD2CJMI%0AFOJoUQC1EZSSyBUdqlxUjzy6b8JxkcpqpxyjGxish6YIV2Gj5Jy6TRiO7x6Y5wndRPxaLgtpTejS%0AI1kFUkhkVXpcVaM7j00rjXLdoViEJWO9E6dXiqzbKoDJPVaiepNRt/6KGIw8tI04wZw2pLBQv2Om%0A7ffwHnfen22pMxLMvxoSdPC+KpDgcobTw0lcZdbKPbOuXC5nlnVBayVxu6gYBoe1pbtoZX101sEk%0Ahz+0ZdxZK0COmW1dCesqbSS5YKxk9yuKmGTqpVKW2JIt0iJiK2Z4ZJ4f+kRd2jTlwDMxDRO328Lt%0AtqKVYZwOtLywxJWQIyVLqxetEUImpkrJLyjA+4H375/6+61ZlhVvLYKPkj2DtUJwMDsUNxe+PD8T%0Av1SpIW9Sv3s6TSgah8PE4+lIWgJfP73iBoXFMhuDGiUSMw8zRll0qTxmg9MyEx1TY2itu4cts/Uc%0AmmZURuJFTfc4SUW5BlKEiG6KgqYZzTTOGCdrcG4CBLbOcTo94MaRaZ556QUWpe8dapUDT+4RXpui%0AMNy0IeRAK1mA+86hW+fENGF8TPMsbYda0azF5gTrQjWarCtriVhv8U8HhnkmXM5czoGQEg+z4/R4%0A6Otso4wGN3o0mbJqQgg0MoOzFGvI1t7ByrsztdiGMUVApU2EddmkF3JV7CiwWqXM3aH4OHu8cuAd%0A56FRVULXRmqBWiM2B95SxGuNq5rZeKbJ4+eRVsTlZRoYN2L9IIyJtKFQeDvKRNYYtnXjz//ljyz6%0AzzQ7889//jPPz8+4dYMYMTmTtwBWszRYSpGK5tb94t85z+nibS31my7UZDggBnd5blOgdkCuDKXk%0AwKhQ3w5eDYF+0+5/pj/Z5VDWTzpVFwoiBMqzqXMR96lxbRgtrmrRhxTpvnXupQJ9uGNdf33GMB8O%0AbNvKP/zf/xfKWkJcmK3i5eWZeoOjKuh0I95eqDHIvqADgEMqhFgJUcS0kvcPV0Qdqw1jU+hcSC0Q%0AkcPONA+Y0xEbC+vljdt5IVq4qcLzemU8R3I1TLVz6EaLOUwkq/n1/Mw/rStlK5itUpvlcr3y6dMn%0AlrcFPUFaMp9/fWZdwn1/bq3FGo+1A9aGztYR/tn1upFWcR+sa+ByucpAryisGVFocoLLeeN62Sgp%0AC3g6Zbx1tGwwpkh5xNZb6IjEANuWKUVxQ5GcRc/Cezl9PDK/P8EAmwoYowS6vd1oqjJMHlUrKita%0AbeS1cj1vTO8VH08TaYvENVBTwRuL9zMURwx0F1fDKs3gPMknagzkGLmc30hpRRvDFitlL0LoQ4dh%0AHBmnWVIJ3UXDXpzjxCfTxCKPaRqtPd41NBJtKUX21KUkzHKTkpFaMd7z9fmruDPM7p4dBGa/7/GQ%0A0h7VW5daketfDtcNaqEkESRrKXdHkqULl32/LUtphZYlftTPNLlUcq3dzSfuvl9fvvB6/srvf/rI%0A7BS2FQanqVWRkRZGbTUq7m4YRfleDFZKotMIPiC3JpyYPsBMObNeziy/rnx9fuVqfsv4OGKVp7RC%0AK/I6VJEB4mk+4q3GGY3T8hm2nPj66yfOXz/z9vUz1MRxmrHesqxF+LYkmnK9dKSvG8YIk0aJOyg3%0AifEXRLAxVomDSYt43TdrgLoLQfWuUH9zD8lAX57BrRXZ16ZdEJJBprJ7dE2hrSQJmu5MM9UjXbrd%0AI11Vd/GpOygVbU9SCaNLa6wWl6hV4FSP6u8OGW3ujqZ7RHc/V93Voh0a/R2SxhoZwil7vw92Xhb7%0Auo2cmZQxKDd28V7fnaG5Cqeylkaq5Y5k2c+X+++/FSJJoqAk7u/nzoBrMmEF7YTjV5tcb/31tP77%0A0tdS/iYp9bdf/2YEoV3U+ddRmv7v+PbPdZ+YqTuroD94Afpbv2+cgTufZxcm9qry/et7cagUOQzk%0AzqhwXqbtfhi64inqaYwbX379zOV8luhVin2xsvfMqwJxuZTCOEj21XRBqLVvYGS0TN8VSir0csHN%0AsiEXAauww68fP35E64Hz+YyxisNvf+bde2EJ/frrL6zrwuEwys3RBaRtXVnXwDQd++ancyi0QIZT%0ASmj1jVmxV8pbu7ePyaQnpXR/L/fXs0cZUkpoo/t0uh+E+wK484hiDDjnWNaFZV05HA6cjkd+/aV2%0AVgbSmmZtF4I6SwfuTq/GN3fKXoGx/xl9/7xFEZXWkXq/sUSgUeT8rWFNGtUSrVVq7dXo37Gn9usD%0AGXLI55/zvfls5xjpfmis6ptTScTzb5s1sRvuLXbfDn/WWIop3/2M/38g+vfX6S76fLtnuItsspGR%0AKMheWQ1SHyvvSeockkJDmqBk/RZY5x5rrK1P+wUThdG9gaNlqqY/3NT93pSNr7yOXLLExqwFPVKp%0A3NZFMrCqcNtWUkxoK+/Tsiy0r184Ppz4zU8/cpgPfF3eqBY5xChY1pXL9cLXL19ZrjdaaTw+PPHh%0AwxFVDK0JfFR1aG1tklOuO32urwPjNDIfTjRkoVTKME0Tb+c32ShoRQw33i4rxihODwc+fHxk26Tm%0AUtUBpVQXWVPfNGRKEeGvlErYtl4BKlZm1TQUEa9t57dknSikLjioLrCIwHF3anS+VoyR0gohR6qS%0A6FlphdoK1hge3z8xp8TteuN6vfWcsTxMr+vC68sr19uNUmRKY1uVmGOI4nbzjhMnZuuYppGmpTlL%0AQOuZmiVmtnOudisrfZMFeySiSXw0JloXs1OMMonKGWOl3rXWSk3ietFGSSzVqPvaMvR1+nQ4okPg%0AlhM9uCminza4DosPNVNyxWmwSiJfuUcKr28XQtxkA6WUrOXTQSY4ymGaxmuHnx3GOEpulCRTplIq%0ArovqEhfph3rrsGZAWc/gPSlGtqu4zHY4dMmVSqTWgrUdJqgENFlVN1RruVaHcUCVeN8Ef9/IJuI9%0Ad1dpzvkeA/4+gryvJzElQgz9cpd149tAQdaZlJLch0Umw61VpClODotGa1IVYDFKgMeDH1Bzk6Ye%0Ac4HrlajS3T0l9vdMrVockWuktUBthWuINFNRyvXP25BK4evzM2uIzNOBGBPrGlhuKwrFNB+gKdZl%0Ak3XVOKwFVR3WZ8ZJmre8dxznGWelpnpdVujcBm2MCGO9YUxp4Wc4bdlilcl8KCgD3im2ZeP5y1co%0Aj/z04w8MP1naFmkpoYrwjGY/M5gBi6YUhS6VQy5MVsoHbAFdKtZpZuWYmsFlcK1hdcNRcUriLs5q%0AqNBSoaZEoLFVacVTxjDPB3LLPRqk+fnn36K9JdbK+Xrhst6w48AwjpjO3rK95TN1V7XRjhILTRXm%0AeRJhPQU5TKCF3eE8pVZSrSjvmUdPtpo1ZzKJoqG2zFYzVjeK01RnaKrC6LAH+Sy2FMm6UYyCQZrO%0A1jWRIhSjGAbLMOwRDjkcWdMoVjbiuWSZbBaZJdfWyE2R+7WYSyWUjFMGfXjPYXBEqykmc8sL5Eot%0AgZwCbcuoWPBoHoaZD8dH3g0Wp5W4dik4rYiqcr6c+fXTL7w+f8V7y+nxieoti9JEP7NaT/IT/vSO%0Af/mXf+HtfObUwKXMGgNlvck17ZwMXTpfTvX4V2sdiF1kY1/z3hQq83LVn5994omiR3T27W8/6Ihr%0AeHcW91YZoOnWmX5yz9+HSg2iLmQt6wXG0qqidIuRhJM0tQ90NFaeGT3CpLtLWhoFGs1UUJbDg4CG%0Acym8na8cjg9Mw4Sqgbe3N7JKbKpAvNDCjUHD6XBgGEacM/hN0dRKqV3kzyI4kaWBb7aOyTpqSDSn%0AeqOeolSIrbKVwtYigchzvLHeIi+3C8cl4/A93lvZqmJbFS9D4nPc+FO5sr5u1PJGs1K4EraVefC8%0A/3giH8UpsCwb0DpjbRL8w3zEuxGlxCG+rSuX642SI7avwWGTWKZWwnPbrQzLElhuN7Y1o2kMo2Pw%0AM0p5caDkzLZmbteNWm8Mo3DX/DDQhoHpOGMfDjSd8SdH8Zq3eOUlvFCLlE0YpXn68I6np49cvy6c%0Av1yoQeG1xyuFruobkLzIPaZqQ5jAGoMMDnf39zdgcy8cqZUcE0onjHYoJSw9dK+wL5kYtt6q5Agx%0AUFrlcDwxTIe+J1Oovk46r9EGUhDXcKnC3EGpHvVvErPWitoKKWbh0pmIS4lhGGWP4IRxuUZJGMis%0ARSI9uu97S0qUmLogVAnbKgzHPoBqVf5MrRKeynX7V0JQVeJO1N81cGqnKQYu20LOiqPXDMZQWiWq%0AQtbiVNL3ynruTsdu9EMbYenlIi2wymiqUqRaCDmR0NzWlety5ePf/8j7P/x3HEbL88ub3LlaI1Bn%0Aje8xwJIC2xaoa2N5/sr69sxyfsGZxmmeqLmyhcDb5cx2OfM4CZ9GhkISudrjbG1fou7nbt3j4Abj%0AHQZHq6b/QJpGLzhCyXOta0V3tIfasTeydolLJvWzV8NYjXEa6xV+dAzTwHhwoDIx091HpQunEk8T%0A91WTZ1FfLHV3U9ouCMmKKpEzpYwI87lQ+/FRYe9agjhtWh/iZjlT9rMsrdJKEXBzLRStUeS74HVf%0Av7W+v1d78261/f0zYJQVcao7hsSF1kg5UVIl5YLvgtBeeLQzPpcSiTVBFcNMzTt3ExGeTOLQh0nO%0Ay3M5NzmTxVxIRc4F+m/Ot3/79W9CEPpXYtBd4Pnm7tkbufYoz90hpHa2SReN+kWxH1p2N4T3nmkc%0A8d4TY2/2qTsLpd6/3zdFLqOMYvBS6zxNEy1nWmn3w/br6wtx2+RA3+NR3sn0PRVpQ7rdbqScMPN0%0AF4MERgytlbu3rrXG5XLFR6nvPRyOPD2948vzs7QqIdDRP/z+DwzTiX/8x39g2wLLsnJ6mPn4/j0p%0AroiDJvfFy3ZeTLpXw7cmjSXiOxF3jbSjyfcXOFa8N1HVKkBi56T2fZ/i3+HYPeq0hdBBhv1GbfV+%0AsLVGFo6QE9TKl89feHl+5v3TOx4eH7He0xAAsdJaDlop8d255ptDqKvPulcmCnBU9QOPoenv/nlB%0AbrJe6637zQr9oFQrOfX8bc5wB1rXb84y+uKm5DC6i1LpWUeUAAAgAElEQVT/6n3YeUP9um1GGFOY%0A1jd58sDVen8NIjzVIq0gO1T8+xgh7Eq16i+C+7/7/l7ZY4w7H8lad6+kFlYAd7FGcru5R2/UfZMp%0A39N8W7yNRlXTLeYN3Wqn4u8Pt++cSt99RrVUUi20We6DlhohFrZtI4WA914YQApezm8opRmHgULj%0A7eWVr8fPvP/4ntPpRFCZl9uZ1+uNnAMhRq6XK8vtRljXzhaRhjqjHarZ/jklTIq0qqWJKKcu/IhY%0A+e7dO04PjyilpVUmRmIKTNMINK7Xs2x4ciDkyPnyzE8//cgf/t3f8fP//AdUm/jzn/+ZP/3xj3z+%0A+pnldkU1cSCoJlHUkiW2QqkULddC63FBaxzeeorO4kDRpufeh3uD2zgMzNPMdBjR1pCqRIQIjTVW%0AtiDxu3VdePfuid/9/JvOlUm8vL6QtsI4Trhh4HZbeHl7EzFX27uIKcC7QioZrwfGw8xULLUkUs2k%0AnFi3TEobYV3v1xfIJjbnxPV65fz6Jg/Vg+T9q3F9nXAYE6UZJIrgOgy7WFwFZNsE0Bo7z6zUzDAM%0APD4+8vDwwOPjE9yunL9+vQslRsmm32pLo1KU6etowxvP5CdSTizKQGnU2OPGRvH1L59I68YPP/1G%0A1pCqBG5rPUobtiTikZSaStOI0VrcIEos3c56/GQYH05YNMvtIi6vLHXs+3tac5b/r7aywdViR861%0A9etF7NlmHDEtwRq+bQD6fW77UMN00ed6udzdjSCC0ThNIkTXStXyHl2uZ1oVFt0wDF0wF+AidLFP%0A2/5Z7HWzMuhIMVKV8GJSzpzPF7ReMMhGKoRI6o7H2vPvpq+FxjmxzZdCiBslRjKRt9dLn+56nPVU%0ApVi3jfP1hrGOh+MjtcLXl1e0Mvz48SPv3n9kHFdKTBjr8NZwmh4ZBs/x+MjgPK0UXD+wGWW4Xi68%0APj9LUYKzGEbsZBiGSWINRsSh3x0mzuuNf/mXfybEjeNxZhodChkGtVr54f17PJovn34l3AIP04l3%0Ap/c4LGWLlKrxDfzrG5MWYVFiCVFEIW2xBnQVERyklMBYiVk5I8JgbpWSKgVYU+Tt7Q3vPfPpRFNK%0AIs618tPPP/Pw/on//T/+J56fn7nFwOPg8eOIbbLuFi3PphRifxabLnz3/c80EpdG3Tas0czjDLWx%0AhcASN0wpqNH3wZCUw2truS038uuzQD2NZjhM6OLR3pIRx2PaCjkFlLNUDcpqCo1WxDEWa+GWtz6N%0A79evl+YTVCPkKA5OralKGs2K0mQNoVZiSawxotFMfiQ4xawUW2noHDAZKJmcV9K28TgIy8yNR8Z3%0AjwzTEZUr4baRlQjR03zgaAp/ui58+uUX5sMoLmCtuDQI48wFy2Ycj6Wxxg1tDaMbmEphXBU6JYyC%0Aaexx1ywHCZlmy36jliqx8+78BbrlX/f9Kl2A6c/0/Snbhf1d6Cm13uHSMX1ziPUdNHsUsBRp2imt%0AklEMPRpKk6hZzfJ9rXXQNMuaZeK9D0kQ8VvZvaU1c72thBJRypJL5fXtzPW64oaRw3zidnmhxSvK%0AVFJaqMsrpIXj6Bn9IBGKLEM/5zzJeqyhs9zAK01Wlsl7RmO5pYD1E3aeKK3yut74fLvxEhJXVWhG%0A8bzdcLeFmAIHYxn8yFTler1uC18+r3x90iy6EAzk0ZK87NOmcWa2Ax/8gZ9+9yPhUOUAfrlyW1ZC%0AWFmXyDRNPD4+8PT0XhpAaazbihRUhHtjXU6FkpEGX9XwXp6Dt2Xj9hqpsTGePI9P7/nNjz/iref1%0A7Y3byxtv55Ww9Pi01CxhLDx8+MjPP/8G6xVv16+8XD7z+fwKl4h2jWn0jJNnHg+8f/iBUc981c9s%0AlwwY5tOJk08snMlpw2ppkTRKE2KhphXhjo84N2CUlfKDUu8xP2tESPfeSeTeSfwlWTkfKW0orRFz%0AIqaAto6YMpWKTZ6mFKW71pzzDNOBeR6w3uPsgNaWlCNBSzTGWCnvqE3d16+KQNrbd/vPcnfSi9tP%0Ad0BzVZqsSj8TVkpMpCiw7hJT38tUac7zwtdLKUmsjEZEIkypSMuoNgbtexx9HhhHzzw4RqOgRmIN%0AJEzfhwgzJraEVYIhuO/jd1dVE5FEdT+L14aiNMY66EiNqsT9+mCF6xN+/juOH35DjSulXgHHMM40%0ApVhvK9friqaStxspLJiaSLc3ls+fMKrw29/9xPhuQCm43K68ns/E64WDf8A4L8JBSFI01Mp9jdnP%0A2+iGVg5lm9TAW4tTFprtdfNyBmtKXCtV9Xg88rPuuBDVqqxSu/GiCxpK6V4IJI3DfhwYDyPH40Az%0AFRM1YV36eUZEfeH8SFROuDxyzWktaQdtxJEkJpkqxpEq4pDuhUDaCOsQraF2vh/C86lZxDHtHBoZ%0ArramUFX2UaU1+d5oJF4rH3BVvYHSdKyH0SLYKI1t3Cvm1R4D7oMBAKtBu4q2BpcsuQyyXu8PjbzS%0AUpRza86k2u6MXlUbSrUOYj/c9/8xZUr8hlBpxmH0f1vy+TchCNXWiClhjREewV7D3XYeCYiE1+5x%0AFKW7jd9alHcUZ7BKgK61H/aNFaeN915aoroDaNu2u6CkjcRGaq293WtBKc38cODp4zum0wymddV8%0AJG6B5/MzsYrLgdy/j4LBWJzSXF7eOD+/sr6d8UoTU+L4cMR6R8kJbRTzybNtKyGK4NOQh0IMb+T0%0AwDjCYdLcLkHYH84Rwgu//f0Tzv2BP/7pn/jl01+YD/89v//7/5Hh+IOwJ/QBfwi8fv5EqxY/aEp1%0A1NJ493jkw7sDf/nrG6VZRj1hxyMxbDRlMU5TUfhpZDyIW0BZTdWN67agrOHh/RNYy/W24oeG84YW%0AC+SK0xanFGvYMEoBGaUqRjXhODSF0bCsC6fTETd4UnclVaXBDgQUOI8dJ8LOEfKakjPz7CjFygPO%0AVA6zNESlbaHmB5TW5FxQFCwL55e/MDrNcXYsy0atkdoy8+nAebmRUISqCFUiT6VpLsvKp0+/9kiY%0Alc1YbtgeL7otKyEmhmlCW0OISWp/SxLrp4GQpbLWD4ZK5nx7wXkvIE/VcKOntcrlkqVOGINWloYm%0AxorzYmPdGSHGilNM6UYjkxO0amjNdXHHCrcEQ0oI6Fg5QFOL4nK5cruuzPOMMbZPuzKuVKxtUDMa%0AmIaJyU+s4UauFYtGNUctum8+ZUPRTHcgNMlKs2eslcFpofCXiixa2qDnCWUVBzMTdeOUVlLNPDw9%0A8vT4yJevX3j98oU//YO0ofjTAxrN13/5yuvrM7UVWQdqY3Ry0B2sRSEiJE2RQiGTKV7uVWUsYGgl%0AiZXWKKgJrTLjaBhGLVn0GLDO0xpsW0F32+52vYCC07sfeP/j7/n9f/ifsMMjP/39f+DHv/v3/J//%0A6f/gv/zj/8Pzly/EbettLB47aFIIhHWVzYhKOO8ZRgetsIYLCytqcpzeveMwzygl9amNhrMjkz/y%0A7viEspbreqXZyunwgS0Gnl9fuJxvtJYp5YqZBx5OJ959+ECOkdfnV+q6UoxBhY2BxvF4JJWeYQ6Z%0Akgr1lrCxYWol5ytvKRNuK3mHSOue9Q75LlQklclrQ2XD5GaMcuy5jhBWUox3dk0j472iNoPWldYS%0AwtaQhovSAXpaGQGeI8JoSiKmx/69fvfDj8IwywJvrK2xVQH3xVYoBrCK6DRt9JhqMccDel2hSH2y%0ARpFC5vL1jZbbvS3ODZ55GuXgVqXtLOXQuSX1DjdURuMHsMeJ8TRTRwFN25bwOVGTiPBqHNlqI5wv%0AIgaEQK5SS6zQeGMZvQDeU47UCtYfcWYgBHGCSZ21tMvlHiu2xlKNYh+1iSxeUa2I4NQqKggrrHRX%0AXCaikEakh6d3oGHZVkLayIC1CusNTcOSFxHFNVgsZRVmVy3tzkhrpfaInmx+lHU8nk68e3oC4HK5%0AkmJkGjxtmFhvVy7bqxyI0hvzOAibTitqDAxaU7eI156T97RpYlsWhmXh3cOAPR4Ja6DUitOOwXpG%0AOzIy0WJjWxe2utFu8PjwwLvDe2yxXPWZ5DvsuIteSiuqhhATk1LMx8L7j56cNPM44p1F18LoLSOV%0AQVXeHwfabWalMNnCYUgcBgezE8bgFihzIg8aPzZUbmjdpOWrZVyVNi1VC9RCQjgzTWWK8RhnKaaS%0AbGELMrhgEOdKS4vUxqJw20rMqcPMXzDGcZw8FEPahD/k/YSfZ1KMXOMrNUdU8zweB9AKP2i0lwrx%0AbdDcfEYdVgqNMzde6plaNKM6YA4Dq8kEMm2eiCfNUgsXJQfhOmkwhuQVq4qQEoFI07A2cQpsJ09F%0A2ERxGoingaQK6xJp/cBsnaFWscYLSNR+c3e2Rm4ihlXdpI3Qigv36xC4UvF5ZSiGAceMY7QGMzkc%0AhtPDez4+/sC78cTBjZQs7ggzONyosSiKmbjqwNmMfK2O11sjzBXjPFvOqBCZPLhWUMufebrKAfpo%0AMzZnCFHaDI3jnDOLrrjONtwHP0aDHbzEJ2sH8CuJ6u6V5YP3WKdpNZMj5Dxge8NX3OuL+1Q810LK%0AmdYs7NXJTcpMci73+IXWmpg3cQIrja49ZlEFJdMo3DqHqCpxLu2DtFYLqjQ59FVNSwldrtSSMG5g%0AuSa2XKDC+vWZ5UtlvV0YvWH1hhxXWgo4DSdjSUrxnBJhDdigefADJiUahVIaqVWK9yh9hMOBaB2X%0AdcWYJjXiWaHOGndWzBsMZkA3i/2nr/iXwAnNUBuX7cqqDe1oUQ/vmN6N2DExVcujcnwhUFpiHg88%0AHk/MzfBgR/zs0UcBo29p4/a8UGvm59/+yM8//4zWisvljUrheDoyPRxQQ+Rylr3HOFlyapS3wGA8%0A+qZ5+3QmbkUceltjNJoPxyMf2zvelycG4ykh8vqm0K8VV8F5xVEP/Pj4Az/83Q8c/ocjwzvNrB3+%0AbaAsG29fv/JkFb95euBUDD4qJhonG/CD5WQb6kFz2zJ2CMyPhvw28PnXRIkby2Ujr4UWIJcgvBsb%0AxVUxDxSl2dZCqJWWE8panG607cZ8nBlmRSwF1e9NMgLMj1EisNYyK3GezE3hGhKDbALsH3RhbJWs%0AV87xq0BugREwzdBSk+9nNM6M2HEilkrM4vCYzMhBV2ZgbAOD1ryMlqsBV0WIdR3MXmIjUkmqkXUh%0A2sw6SJpDaYXTAv+uVhzLtISyQZ6luVJDRuF4Ov7I7//u9zw8PpFS4nK9gG4469HZgJLCAIdlah7i%0Aik2gi7hnm2oULWKAFNRIc6eq0jBptEVnaZu12qKdpxpNqJqkFeqX/8j29ifCtpHfrqgQCEqYeVvo%0AteohkMImRpVWyHHDtsrHDx/4uwfLv//hAN7xx8838nLD1cpsDKMB00R0ULWS4yblIcZQhIOAbo2i%0AMlo3BqPwCmmVVAb6mbXujp0KpbTuRBTGY7MIy1MJ1H/LgVhWimm404QyHVbtBGQ/DY7ZOTyGVBuq%0AKlJu5CKDNKU0uQuFpZtAShPY9JTFkW+VB23IWqOsFaGqiSPHTgOUPuivVfAjRlrHqmrCSrJa3It9%0AzdY9JWL6M5kmIiU0SiuUHt2qSlO1vA8CJ+/YASU6gTLSKdq/Bfv4f3fjWbprXtvuOLc0emy3anx1%0AlFxIMRG8JiXdEzCdIaQypQasaxjbKDEQ6yqufwe5JUL+1nb2X/v6NyEI7dm63cnQSo/LdDHonsnb%0AVeImtkKsAW9pzpCNTBp00/dJ36gUqos9eyQnxnjPjhb2ijdDyZl1WYghYJzjcDp2EcfIgVSLbfAS%0ANs7XM2jQzlJXmVT2OCGtFK6vb6xhI8fIYRjR3mGc7w6TyvF05PRw4nJ94/lLJKQN6+TQUcpKSFe0%0AqmhVKWkjZxFV1tsz0/Tv+PDhJ76+fOZPf/oLy7rx48+PfPjxQIwFbT3Gr4T4IlBDbaSyE/jw/om3%0AtxOfPlVCVSg9YP1MSFnUXiOVttoZ7OAkm2lk+rRuK1U1pnlGW8saI8o4eWgnEYRMj3TUnKkp0UpG%0AbtsqvAYA1VhuVy7XidTZRMu2yUZHa2KRmz9XWEPgmBLeO2LNWC1KaiwCRfZWs1JJYaXkJJnkKpR5%0AoyLr9sK7dx8Jm+HaEltYCCngDzMxF7HUNSWW+WZoGLa48nY+88OHj3JQbAKuNg20sYSYCCnjvEcb%0AQ8wLIYn90fkBpSHFKNMX7ygpEuKGdrpv0GAYPOPouF67TVuJhRQ0JYPElYUr4wdhT6UsjorWSm/3%0AMtBkoqTpfAYUOUmW1tgdCm575XhiHCcOh/EOqtVaLMP0Q7N3VhqkKtRY0dpQ6LZJJdFGrfWu0EIT%0ATsGe0d4z5GGNZCU1iRiD9p7Q5PN5+PCeauG6XHl698jvfvs7vDf88R//M5//+guX6yuHx4/Y6cTr%0A5xfWdcV7K3GvaeyT9u52MZoctg7ON1g7sjfEjfPMw1Ph5fxGrYW4bbw8f6HUXnEcV1La+uG/oYxF%0AO+EKSWZOPt+mHetWuK6Zj48zP/70M48ff0BZR4yJlArhdmHyhtFaWhbHSLW2PxkESC3DCIXxlqxG%0AzHHi8cMHnp6eoFSub2culwvbmnA24owwf7YUcMPAfJhRbsCbhKpSa75tjU8vz+jB8TBOnI6PhMuC%0ASpkaIl4pjtNIUVqak0pDNU1OmXiLsBXCrVEJtJKIJSAfmbk7enQRvg4VafFKoKphHg4MfsYbj7eO%0A9bawrSvjOJCrtDRa1zG2rQuZRSIJSrcuGHN3dO4Mtu8dnKfjkcenJ9wg07lCI5bCmiVPLfHQTNQQ%0AVaNajTED4/HIuEk9fVnlr94POG3YblKpbozBD14mU9aS24hy4iyLOXWXQiKVSM2NQY84pGEKJXX3%0Afh6ZaZSY5WdQSjYgyrCcz6QQyangcsZqzWjF1TF5TWgQi0JZD85jlGGLQbzMWlqiomQrcH3KqoxG%0AW1lvS85s2yq3YSoM2gjrS2uakg1NCAE7eNw0Yr1FDQ4VLDEFsArtDbVmQk6UFvHjgCoVzgLwLqUS%0AUz+E5n0XpUGJewBtGA8HnDbELZLWDa0Ugx/Rw8QSr5TUWC+BvGbhNdGoJXI6HHFUWG4M84GP08BS%0AMq5WjqowOscSFWvKkCHdINTAKy/iZkqRVKXdMf+QePfxXQc3ysvUVkDZ6yqCilKNGBNTgsPRcDha%0ArB3wxsnaXiVWVOLG9S1BKXhbcYeB0XlOR8PpIO2d5/NCSjfMo8GMDu0tphiIGlcbg3UMzkl7FdBq%0AjwJqBV7BpGleNtFUi1oqgzHog7hjU3djFcCGhZfzG6FVthQ4nB5oShN6pbtCMziDdZ6Sq0QplKBC%0Ax2nAeIV2gC0yufSGRRU2faVZxe2YeGuZUAqz04yjptpKaIp8cDQsMUViTNSaUE5hjELpim6xb3Rl%0AsFaVrHfJaephFFeqt6TZoZpmiZuUMziN1hBKkee66UOPHn+ThtLu7O3xSOOFJbLawtYKNmsGNAfl%0AQY9oNXBwntlY3DCitCGlwtfLK8vrFVJjGiZGPwnk11bOSRP0wKYGlttCsAvjUKgpY9XGPAyUmFiv%0AN0iyB1xUbz1MBasVgx341SQWXXBKYnuliLgs0TiLdQa60K5Q5Cx7AhqMw4D14s4MG+R06NBeGUzk%0AXCTKgJRGhD7oFJaKPN8bAgyltu721phaMFRZS1SPwFCF99QqsUj7njaQcuwtpJoUNlIKOC0/C6nw%0AcRqhyuEvl0yIkcFbbtpw29a7Ozo3idlYazmejqRppsbMqAwJxZQKes1SWd4yRSmKKkRjKGZgNZat%0Awi032i1gVkXIjXiLmCtM0dKwmKI4LY0pNyqFmAIZzeHxkdPvPjL/9Ih99JxZeJdHXjbLpy9/JZeE%0AOR0EeK+tuCgPI3Y2qNjXVgpudPzwm4/89vc/8/zyhde/PDOOA/8fdW/aJEeSZdkd3c3M3SMCQG5V%0AM93D7pkhKUKK8P//FM7INGvpqtyAWHyxRVd+eGoeyCK7+bUYIrUkEAl4uJupqd5377k2nBgHT9UT%0AVa1orXh4HFFtpJiZQ/yAtp7b843lliABGanSnhvbryvP18/Y3kpa3jb0KmuiVg1TFE/Tif/0+/9A%0A+0dN4sZ2ndF65ZuD5/tPj/wwTHzrB+r1RosbY9BMbcFUTWmZN9soLlKtQo8euw2k6FivkbiAUQZn%0Aa2//bRgLxima7SUt1lCdgSytrYfjSLoljsHx8OnELc5s24Vtmfs2UAu7KBXKCso6vD4xKfDIGpy2%0AhCJTlo2lXlhV5Kwu4hw2ljEEtLGyz9YIt0kXUppZ1pVlFsFp0wObHYl64KA8xXqeHxxfgsJnRVCW%0AQTt8lVhgTJlcC0tNbGRwCjNIYYexoKn9tWdaTaBXUtwoSSLqWg1YnbCIoHY+X/jy8sI4DdjHiWBk%0AyKebwitL6xBxnYVrWakIn93QrAgIrUhsVXV3TNBGWlqVMGeSNszrxq9vZ356/kzb/kArlS1VicOX%0AQoyFWhEOjjHiwlaKaTrIvniU+++H777l09OJw+i5xcT5+ZmWMqN3BCdNnk5plHMEH/DasiXhKO1x%0AVd3kWWIA2zS2Ftaa2LSYIBSWpiW+Jrykd+4b8FUKQZNbYU0rMW0o3eTcbOTat9YQnGU0FpMred5I%0ALQkiITdkR9mbpavqZTfyGlHiErNZau2ddmjjhVOnChmpjFcYvLHUlCkp0bK4eHY4tqyQRRIeil7c%0AI3qDbnswdxeE6HqEcKKqem9/pIlDU5X99VVxCpXfOt1qj6AoYySZJglddKuSsduRIQ2CMTQ8xUjk%0A2VvI3smQF8gNvNM0IpBpLVJqpLUowpRWUhLyVQrl/+3r70IQEvaJuVtnmyr3X6fHmfaacVFi+u91%0AYacV+SFLL5D7urZ3b6D6ullsHMd7Tu8dZN3u32ud43g4EJw4i3aQU46JuG0iLpW9BcrcWS+5SlNY%0AKrlDbBVhHBkPE4rGtkWMUYRh5OHhAa0VyzyTr5k9H661wVovC4023Q0lTBfnQo8yWA7jAaUUX758%0A5unpW6bjA8Npks2wqjgtsZ51mblezmj9HcN0wFrPMIzEWeJkrebuflKkJGTzdVn7QVbicaZP1MU2%0AC0Pw9/gJWpGSKNX7+4xSnVeUqVX+nG2TidjlduXl9RUfggB5e+zpdr3iphHvLOvtxrouBG/75xHe%0A+SO19jhbo+Oz5D89EmeMoXamiQCwFTEX1jXiKvJ33maWee7TbrEzN2PE0tzFhl21lc/4nf2jjObu%0A/abH/feMNmJn1NpIhAhAC+/CasN1uVFbFe5FFWhoRd3FSol9ifCotGy8xd5oUEXf2SGtKbROkpnt%0A94jcL3JI3iNeSgmj5Xg8ANwrt/NdJZbXrHVXrVu3TLa+eWwFza5Udwjf3967Hb7dEH5FjJFQOmuo%0AVkqUyuOtigPm8HAgpQOtVcZhxHsnPKnTA9fblZQrP/70M8q/oDWcHqRyNAQPWiC+uWS00VhtuS1n%0AtjXj/MQw9r+zSXX1YRp5VogIrBT2IqyE2lpvD7Mi/h6PWOvlZy6tVwjLVCevG3/+wx8wZgA8ZVtw%0ARvFwPPDxwxO3jx+IY8CqRloXrtcLaV0FdtuhxLU1Yi4cpsDD8Yh3laVm1nlmto5xGFBKEbeN9XZj%0APp95myZhUSmFHTzX+SKRhpI5HCd8GLBeg4vUVFiytISlVGkpY0wUV5qxzMtKAx4eTozDgfmykK4b%0A87JCrqCrbJJtALhHlaQdRqKNprdL5JL7/d6jpkauT2utiDkx3kGnO/eK/v/7/7nHS/d7ahcod+bN%0A/v0xRq7XKy4EwjR28HwQZ2Ed5MC/rtyWRepSS0XrhjOG0XliCMIrylmGClYswjlnsbqvkXWJhLHb%0Alv0RjL6D/WKKLNvKliIlVSyGWiE8yb10HA9440ibNJUZpRiN4xQmflaK9XYTPg+amhJL2QjbJpw5%0A52lKmA6lVpmU94x6LYlWxO3a9oCJ1tKg4j1FCZ/KGDmcNq0wznWHRacAKIEj5pxJtxttbpgg9m1n%0AhQVRorTG6aqxdsCbgEPRgoZSqapgEXGqOtv3J0o2RZ1Bd7tdeTgeCIPjdoPbOpOqPFelFluir6Wz%0A9gwNWiG3Imt92kjnKBs0A8PoUN4SKcwlcosLJWXSsrKuG7l0AcHJNaetYkkLdrbMy43bPANgi7hK%0Ab/Mia64Twc4Hz3Qc7xwJqbgHchWI6rrgteYQBpQXJuA4ToTTAeODtECFgJsOHLTjOIwEH9C1wZYw%0AufbXJVFDa4xMbfua64PDTQPGGYl6xQ0/aoy3rFtEp0hbI2vL8jxuiSWvGAbCaWClkJscHp2VzShe%0AUXShmIbyFuUhG8VWC6aIE8wg1eexFJqWVpVaJK40hhFTC1qZ7rClR9uTxCeSTCnMnb0g62yrFevM%0APWpMq9QsbYJUiU2WGEmLwRq6GFjY5lt3b4Gjx/SjcB3rvXVFXgc7g0TrewvXDkZWnZGwNXGkDNaA%0AceSaucxnLmtlfbuxvgl3bnQDgxO4NOFE0iN1uaLiQpovXGsiORm+aKU4GyM/e6lQZIquSncx5Coi%0ACYrkFMX0+6JjB3JO5NIbAuG+1xAAqexVVGukvomQ0hDIub/HWmOMQylxB++sOkCiCNpStbQqGWsI%0Afaqcc2SNiSFMWD/14Y0cfGkSJ4OKV/KsLzVja8H5Xie+bqgkApHVwt3wsfYCBI1DQTaYpjAGxip8%0AzJwTKstQd9CaR+V5qJZDEufseBjJZeXy8syWM42MNRpl5TmbcqXErbc6GkptrGlh2QpLzKz9vSpk%0AjFI8HQIpFW7zDafg28cP/P4f/4HjD9/w5ip/ef3M6gv+EGCVwZs2liGM0BS328xBB4YwkbxmWRNU%0AwxhGpsOEtwdygrhBLY6SLTVZqnW07NF1IPjAw/QNRltSMqg3QzQZFyx+2ONSEGvlbb4Ra6U9N9kX%0Al8yWouyTNOQCJgqTJ6MI2VGzZX25Uq8rD+HE7/+n3/HtMFDfzjy/zaiqsdqRTSA313k6DVrAuaO4%0AxFtGqUIIFoqlrKUPwSQS5UPo2IZ+zVmJh1WjcbKlOu0AACAASURBVMeJpw8f2LzFT4Hp8UBZK+0L%0AxJpkv2w8WotzKK0ZVRN2ciQmam1c5yu38627YZ2cm4zGP01Yp8VVp3rJRW5gFcK1c6S4cb2u3N5u%0AtHmDqlFYbHX4ZvBKc33ypIODou5tjqYqdO1ro7WkEimqcPz2A59++JbTwwFUIS6LFDtgUGpgo7Bc%0Ab2xbZHJHpuFAzpk//eufiblx7Q1fHz8+MlgwgwXdwdGtSuSqawKV2tu3uqN3d8zc0SetoxpkMNW0%0Ao2KIMfJ2ufD511/45fMXthKoepDzqQqyOASNMh7VhzLqqGRodjxyOEwMw0jwjjoEPmfP2y8L5+uN%0A5/OVh8OAnwJFOxIaTICeqWjGk2JjyxCNIilNUYqmTAc5a3EGNSPtm1rO4rpKbXujD6TEAkCpRRrd%0AmihEioJVIoSo1ulDShO85TiNHIZAsIZWOk+RTFP9uaOMnDRawzSFaxXX2zIrElcrSFmQ3nm9ClST%0AshetNbo1YUx1HrRsTQWIXboppXSOmuoCndLcNYbaY7+7yLVrAxpJnjVj5POtXYivQo/S/ewEldax%0AJft1sZ+Va3cNtR7xr/ueuck5LRt2JJUkIKxH60bz8lAuShMOkzDMUD1dInv6UpsYCpAm0H/v6+9G%0AENLGdMV5P3K2+xumUHfGSX967r753/45WmEwd+Dx1wDf/csYw9Dbrr4+gOxgXmMMx8OBp8cnqUU0%0AUktqmiKmlW3byB2KukPlBI7WL+KaWbcOVpsOhA5azlnYRKDY1rW7Aeb7YQjeD+Sy+dd3yLJSMAwD%0AOSfOb2eCm3DOUlLml59/5uHxG/7p4Ymnp0dKLgTv7u9ripHz+UwpBe+01NAruQmEzdE3sNpQinBV%0AlmW5v4e7e2sX0IwxIiyYV0kRtdadEkng3T2eJzDq7R556HoXtRTmeeZyuchr6jDuUgqTcwzjJLDu%0A/plJJeUIrTLfbrju+Krd4dXuG7As7o7Wfy0naF7sek3YSirv4t07l0oaqAqu1rtbwVrZZBktTUu6%0Axw/kgCw/ww7ilvptAWs7Y7uw2+6XpvCH5O+KUaj6wzDcIa7W2v59cF+I1HsG11jTq9P35hKpDL2L%0Ab7wLVl/fT7VKY9x+EHnnV9U7TNtaiza1WzFbfw1dFCqVquQ9Vt0aqgTUI7ee2qW4XTClv8/ixutV%0Aa/2zyLQqcZO4RYlG9YWptcZ0OPDpm0/SovBZop3BGA7TxOl0YDqMEgcskdwFS9U0x/HE48Mjq09i%0AK91WkrY448llY52vdxiybKh7Nt45TsfTvTY1DINMZ3JhnRfWZRGAb1Nst5lf/voj5/PGn/78K//z%0Af/1n/vM//RPHcWIKQ+duVra4cbucpUEhZ3JvhrKdZVZ6/S/rQmpaYoYq4Yzvgmsjbon1fGPlSnos%0AHE4nCo26RerbBeMs00lcM8fjA9jKrM7UDFuKpCj3c1wjJRbCkNDOSWPUOPHh4yeOhwdev7yxXmbS%0AbYEo1aXOBJx37A0rIOuDrKM7e0bfeT67QLE7Y3buW+pA/q/X5r+tuvya2bbfv1//8/79tRQ5YGaB%0A65VW8bWine3wQIN3nlplEk+VOEbuPB7hNhmq86iYu0NKru1cChsbxszd+KJlo1BFgjFa7n+rLUVJ%0Au0VcEtosqDEwjSPjOBC8Z+3taqqBHRyjC9RSma9XWi4CMZ2XzqySdsfdfShwyXQ/QFKQDUKr91KB%0AXAooaaKc1EirI94IpLyWSk6ZsuXOAWj3A2ZD7qUUE6lk9Grk4OcMWitpz+jAc6ctQQcMUKxMtY2v%0AuLvdWqZcO8TfGOFfVaRm1ziFoJsSpbQOwzb3z99oJc5I77EaHk4TwVvm21WgpFYaDZVtZGStWMvK%0AVlbhTMSVLadevz5xOBzuTZjhEPCjo6hAbtIiYrQm6YbLGjDillGW06Pj+DRIq1qTYQBK4yePy5b6%0AlnHacno6yXM+5x6HitTSMEZhjx4dNL4ZbJDmG12rbM62TOpDGeHuSA4qKmE4ZW0oWip8E7CoSrMa%0AGwzaWXQCTKVWTdaKzVQubYbiaYNBVSvXaG3yvUpjBofCoHXGVA9GatmLkoYV4XBUYovMZb07LItU%0ASOGdoZbEGjMlrxhtaU5LNLMWKhLrks30exSvVWimoawML1LOrGmR4ZCSZ2ypkTVC8FY4H02GBrJ+%0AOGEWdUC/7uJ5q8Kb+LpIZGfhxZJwylCtoapGqhlVCtbAZD3VaopubDXJz1QiEfmzk66gJK60XZ5Z%0Ao6KkhWm0lOoJQaD2pYgYp2pjdL0QBEVLWeIltaEb/d6K4hTqxSVDCJ3P04RRmLM4iopEOo3tjW/G%0ACJR36cUe2khkX229tdVxmI6EMMj7uom7yjkvonZnfyklYrA2hpQy1+uFy0U4cuP4KM9orWm69Qm4%0AtLnZDr5ttUCreOcxCtmTxo3By/uhUISmSZs4fCXWG4WVVmUPfTgdsdb1tqiMD47j6cQwDPc9zMEe%0A2EbPfIzUq8Rd6iYumtIiqQjA3VjhqsRU2LZCKoByuKBl0h4bW0q83mb8uoI2HMYD06eP+IcjG41f%0Az2f+8MtfeTlqinuSg18F62WQait8eT5TzgnjPeUUOF+uXK8bWgfG8YQ1IzkqatKo6rm+bUx+hepZ%0Ab4Vtbjht0XXE28BgN863V15+feF22UhbuxupacJWY11JsRA3GaY0A8YqMI1cYEuFTCM3uP74mVJX%0A4vOZ9PZKGCeGh4nBjmwtYhlQZFqxbEsjrSuXy0LcKnaY8G6iakXJSbiRWa6/WqAUYdqhGqnU3hyb%0AadpTVZPq+FLQ1hIOB1KJxFa4rhdiWTC+4UZxkFad0MoQjMWPDo3Gj5qsN5btxvl6Zr0tNKVwzaGU%0AHFIn39tMlYIqZRxx3XoUUmGdZXSWQ/BsZiEpxGWXmwzcs2IrihoCJnhUUrRSWddIXROk3l7lLK0m%0AlG6UAwzmiYdRnPbXlGjbSiNLrFNXINJKxE+Kw+QoqXG7Xli3xLJlcq0Mo6WUEyBOvtK6kzZlcWDU%0Ahq6liz+yRst+eRcatMSRSpV7qNPea+tIk2VhnhfWNZLcE9hHMBo9DGgXMD5gBnES6s5aUsYQxhE7%0ABLRzZBrPObM9L6y3F7blhrfwMRywIYjIoz3NetKWuC2ZWBTaD1htKAqM6jhsXaQZ00j9uTMixoFE%0AWdXdIaQFTo+S9aYJQ1Gcy8IXImgMkqixVvYw0xh4OEyMQ0BTSWnroPGC0QqPFqZTF9xNbeJYquLc%0AUTQqkobRzmK9xzqHpomQv+8/FcINQqGqvGL661Woe0kV9f3Zs3ORmlKo0kVL+qBTSVGIKP7349D9%0AHF8kRyYJhNbu+953EDX3fXbXptjZrtIWubuSJDGT+xlsd5RpK7xY1U0QwzAy+NDzaA1vHIfRCTph%0AEQafGTz/3tffhSC0f+2Ht6+FGugxsvtBQRYypd6rPXVnCllrJcdrjRwQ4DeC0Nc131//3teRMucc%0Ap9OJw+GA7SBKZx26NpbeqFWqwJwELuxZ11k29NlKxKp/6KZT3Hewp2zwMy8vL1wuZ1oTmOr+PaU3%0AFSklC6K0Mzi0rvgQUIijKKXEEDzD4Pnl1zd+/fknvvnmez5++ERw4jgQkGimtcK6iZBVC1yvN3Kv%0ALtxBpsPg70JLiollWTgejwLm1tKWIe6PrVfVTndxoWotQkfOuIM0sunePhY7sM1Y2fwYazurZeV2%0Au7FtG3tFd61iuds3ifL5iNgi1fH2N407YlHuanztk27bEVxNAMqh1r+5RlQXBD3jOBLjuxiHUh3g%0A2qTut4tCivd/X9pbuvrahSN5neV+UG67c413x9+7yPMuXvV/9X3h0bp7bXQ/gMmCoNj/3V7f+ZXw%0AI+LNbw/cX7fmbd3NBvzmut9FG7nm5c9RvDvyWj8A1ibxu9pkAkCVTPRel9AxbNDtk/eDQhOnklG2%0AC2n9YYjicj7TVO3tHBuvL68cDiPff/cd1slU6MfPL2A0w+A5HsUhZKxmXRfiupG2SFwi3gU+fvjI%0A4ynw8npmmVeKLQSjSOvK+fVVDqMdfOu9ZxgC3gdSFQ6C6a9ZN3BKS9vPsrLdFtn8KsUGPL9c+fO/%0A/kJZF1xTqJb5/OuvvH55puaNtC1c3l4JzonC34WwSsM6j1JwmW+cz28075g+feA//sd/5Hc//I7W%0ACj/+5UcZlVrfAYsBMNAqKUViKYzKMPiR0+EBZz3ZFEYnDLD1thDXTMsCU88lEVPCBU+YpvsBzAd5%0AD8YhsI6BSoYsTQ+7M24XImot7PDyr12W4jxzcjiBe8Od1pqaKjFvNNUPkP1e/tsWyf0a3df1fW3e%0Axc3WH3y7G2GdZ9a4oZ3DeocL8tC33vH777/ncDwy+qHn6SPLvLAtK6XXONME7miMRSwhIoqnKPHT%0APS7bFGhr+u9LFbL2mkojxY10rXDwHMaJNozYDrjP9OmOFtH2dDpigG1ZyUpRbBLhpsh6XEsFZDO1%0ACx6puzdiTvgibShN0YHeta9fFqUb1ll8H6Ikk5iTXM9aywbBepkexpqpeSOniKoGazXBjoTgpCEz%0ARmrOGAQm32goJ64Zo1SfePZ1oW9+tVY46ym1YEyl1I2qMmGyWHcQwG5rHN0BpbUcmp3m6emJp8ej%0AuBYPAU3DD5ZtW9EKcSEARctBeqsra1soZKqteGeZDiMfPjwxTlNf9xr+4BiOA8PB44ORtjXAZYVx%0Ach2O04hRhnDShIPEt+fbldv1itWWD0+PjIfAyIQ1hvB0wGUBhLdSJQ6DlB00K5buojXZKpSr6NJ6%0AdDbTUmGtYscfaeKmIoOqBGUoqmCUJqrMQm8MbMJbKFp4AK0ami2k0LiyQV1JoVE6nLyiUcUJlyAI%0AwBVrsQSaFhFHaajeUAZNNUhzFwo1WNogThqsls3lpkg5smwR66R9bi0iMrJPVp2VeJwW11ot4ghR%0ATq6PmvcWxIo2TqarrZBy5F5u0tr9+S2Rzd6g1/ustdhcf/Pc1loLg6JViTsai7eOqpQ0aRWIVbOW%0AyNYiXhnQFuM19uglHpl1f/4pqhG3z9AU46cHHh4GSqmcHk4cjkdSTn1gJ813hyAtbTlKa5FuvcSi%0AFLZ1Y8iZg3dMh6M4y0Po+5yN2+3GsqzCSkJhjAj0znu2beXtTZ5bSmmODwPTRyNRT+t4evrAdJiI%0AUbhqaM04jOTWWJaFZRGRyDqHdQL0Pb+98fr2Rq4jygizS1tD0623+2RQDecs4zQyjQHVKt45VGvM%0AV4kDOdtjJdrwND3RqoCBtVZcrldpDq2VYRj49rvvmNeVL8/PpBhx3nI8PeCdk9huKbSlorRFHybS%0AduV8TSzbTZpLe2smCgHCe09MlZwq2gy4MGKwvWDixnyZUfOVQ2sMw0jxhre4cPvpL1xb5sftyl9u%0An9nKgfDpgLfy/igtUHJTKnHO/HT5lVgS6sPDXbgzdkA1x/Wyslw3Xt/OLLeMqpqyGdIMy6VwfYnU%0AdWGyM85lXl9ufPnxmfPnV+KW3+P4WfIl4pbUWI8wS5CBmwtOPps1kWLhfJt5fT0zx2eGoGm3yvqy%0Acr5WXu2FcGroBabhA1u+cT5vxNeNa0y8LhuLbhzDI6Z5tjVhsHx4fKTFleQdZZT1Xji4FmVHqg6s%0ATYGWg6/ApirKWswQ0IslpsR1OWMCfPzugYePEzFGEU4xjMPEYTpitWFeNs5vZy63C6mu4OTQ3nTG%0AOocPoEuSa1Mp8rqxni/M64JxDmMtZRjQesD2fUF23daxD5NqJeeG1xBGg7WKFitxzaxppvW25OYM%0AkMBp2namLq+UVaNUQacLOl4paaPkxqoETC+4jkSrctaDjLWGURlumzQ1GiMsQKUapbexxpxItaCq%0AMED3Ypn9S44A4hCSWXNPlpQMTdF60+90OPDp00d0cLwd/ytl+BZjFCYMWOsx1qNcQBkpnMilirtF%0Aa1atSU1Ra2bdKrdbIb4K6+304NlyY94SgzOYcMCPJ27LSmkK5w/iIG1yeeTWKEruW2zn8VjN4Kw4%0AiZWcHETA6O1fav91uhtc+KS6lxLgDEbkdRGlkaGF6tyq0sQtWnKiqiwtYKqge2xWFWQY0hvyTJO1%0AvGqN8gPOO3wI4qCvYvO3DUwT+6VUyMvrbn0PSHc1NSWmEnR3yXYXqlIShRN4c71fg7lkijgG+r0j%0ALKHSz/LiH9DsPOTf7oXl7wUk6t7qV2LSe9sb3VyQm+xB9H4dqYZWMmTZXzt9zyz3dxM3vXGQEjE3%0ActN49/8TQWivYW/7IYH3i6o1sRp3QU8+KOR/je71u8bgnMdbj7HuN7Xpu9izHzrexZdyd77s7VLD%0AMHA8HmXDUQpFKWiOUivLKsJKyfkeOfHesa7vDiNnPTb4+9+llNRK15pJWdwZ6xZxzjJNI+M4SrVr%0AB13vIo13oS84IkCUvokyRn724/HA09MTv34+8/z5V3758a88nqSdZ8+H1iogSXHsSDPMuiVQBqXk%0Azyw5Y+10d2zUUti2Tf6cXgFNg5wy27ZxOBwZhkHe25QxWjZ0KYuwNYQgzJsYheXUGlobthRxfWq2%0ALAvWWm63G+u6EryXusp9stjFj5wTyzL3iFH7TXSLrw6XcoOLi8E5S42GtElOWvEuhohNUASCYRi5%0AXG73G1ArjbOGotVdePLe/yZ+JS4kmbq7II1ybZ+a1/53aU0zuju15YLV3dljreuTtQ6BLDsPaCff%0Ai0Wx7L9Xd4V4d1TsQun+z+8LyP61H7K/juLs1+L+GTtngdoFLbnT7of1/jfuVkyz/139+xr0msb+%0Azz2i0hFIsrkrBYcTyHa/h1GtV4bLVF07zeVy4fz2xg8/fMfvf/97XAhYo1jzf+PXL6/EbSXHDatP%0AHAbZHMz+ilGa8/nKz+lHgnU8PQUOYYAkkZu4ruRtk9Yoo7HaM4TAOI6EIKJHTCIaxC3hQ+BwOBKc%0AxzaFKY26bTQgNlCpUpomtsqf//B/QYooCv/6pz+yLjOH0aMJ3LoLLITAOE5SBZ42cWdoI8DmLaGL%0A4uPjJ/73/+3/4IfvvudPf/oj/3L7A/E80yr4acTbgVYVrShqkvfcu5Hj8ZFxPLIuGykV/DCy5cQ2%0AF1JsGBXwtpLqSquKlArr+cyaE3SuxnpdqLXivYDHW8wSG+zrC/0+KaVSu/4n1xVdCHLysPFOIiYx%0A3u/P1u9xtEI5fZ+MwLtoqLW+r7n71y5Y7WumvIhGy+KQySlTYgITsV6qxrNLHM2JDw9PHA4HjFaQ%0AMy2LqLfMswjSfXOutcU7+fxzKdKKVyU61hQdAqnuPK5KwziL9wEUrEViv7fLhWkYOIwDQwjiGrGa%0A2qpYwQHbeV/LchNRaJMGE9MUuSgRGmSrJLXbWaaLKkt9vFmtQKaRe6r1OEjeIq1UUjJkY6EJnBUj%0ALXZKaRlEeEvTChJsUTY83jqmceLhdOJ4kBjpOi+sN3Gq6iJ8p7o7CUvpkGqwTuIFUxix1lFbkRrf%0AunFbJQ48nRzT8CAu0OvMND1ijOP15QtQmMaRw+HQmWCWkjf8YLFhxGi5d3JJqD5ya75SNmm0OT48%0A9DXZUU3jbXlj2zZ5vgWY9MBpOpDaRmwLNPkMjAtYL4fwVhsmQLVyjV62K6/XFylDmBxuMKhR2iqz%0Ar7hgCWYAhJGWYyRukS0mQODozTa8sRgtAmJtlaYLpimK1phRhkrFyjqpgkF5jXYQMyxWIq2tJpyz%0AKOcoVtGUpflKNnCuCzFryqBISuIlFYFpGquoQYYIqcnQSRlNq91NOnr0YMCALhpXFc0qVlVJpnb+%0AjyY3RbSNNWW8NihdWOsqzSlapudKK7nHetxLmXbfDFcUVSXZTKuKshKV1E3WjdYdQN042kVFi/eW%0AUiyl9giqem+KNXcVSRypuWRiWmnN4Z3DGI/pNoy1JW55wayKFiqj8rimUaZSHChVKDQsBjUYqBXd%0ACs4ZAVxjefowcXo8scWNykZBYmx2UDhrML5RsrQTeifRmpgC7nxlRDFOhnEyhCCDEBc01mvC5Cil%0AoZXsUSXO5VnXFeO8FJmgOT4OHD4Y5mVGacv0eGIcR9S6EksBrfHjSCsJUqQZcS1rZ/DDgB8kwmuc%0AZU6OrAa0FbdjpVLXhTyvMtCslRYrW5oZQ2A8DBwPI6fTQIlJauKtleeRHhmHiW+++44wjpxf3/j8%0A5VfOb+LkNj5w/vyZn375lVSkLbIow/F4lOuyNvKWKMFSg6f5geo9tSRqM8jVXCkUijZYM6BbJTjN%0AOD5xODxQskLVN84XYWoWa8mqciuZ9XLml7cXNjJrq8xOEwMY5wk+cLSWoBzn20K8LIzOorNmfUt8%0Arq+wRcZhZJomgvPktfHL9VeWZeV2vZJj5JuPnzDFUeZGulSW10g8F9T6GQV8eX5me35DbZnBiHBn%0A0Mys5JRw1uDsPkDJ5FYoquKHIE4tFtYt8vz6yl//+lfGTzAeJ+rSiOfCudx4Vm8csuPBOg7jgcuX%0Amb/+5ZnX68rbUoi6MXw4Mj5oajIstxWK4mEayVZTjKY62+M7mloNsWnWghzSrZVhiDHgLDoEhmlk%0A20baUnBD5vBoGYZJrv0tsq0RmmIcJ05HKUj48vzC69szW1pQoRFGQ46VknojaGmU2cIgsaMaN8q2%0AUNYN3Rq6JHQukDK6NAZrUeMERdG2Rmm721sA/kONcvDVFa0ylUhWqQsThWoqOCjxzPnLX6jlFec0%0AJUbieiMvK6llzqZQUmHwA9pkYrqRk0Frh1NaIkkGaYR1EktSTZzH9+iSNl1gyPdh7j4MloVsNyZY%0AnNXCFOpuE601Q/B8ezjy8PEjG40vh/+FNXwr66jqnJ4GtUBsTdzRPWbbkCGOxPHBhRHnAnOYMHXj%0AaVAY76S+3Dj8MKK0YVkzS8xUejlNbfe4U1XieFJVU6pFFUOpIsQIXUj2iuKUEU5e012goJKlAQdN%0ApbZETpGao2ghzYqYkzbyOgtHaV8LWpYVQUE17c5RUxVq1VjlKNqjM5CSlDdoQ1OG2sStpDRo53FK%0A4VDUXgbR9s9B99OPUrTuDhJu0p6G6IJQ2886Mvw2TVFU53B1B3V/yFE75L/ez0xynmUf8nedQWkl%0Af24/18kxqd3PWrv2sf+6tLDsiJT+33sEURuKUphlYZsX3BBxU8EbC94TG1htaA3sHln7N77+TgQh%0AEXxqrfekge4V87tAVPqBpDvV0Ni7HVX+Y3sdeq8L/mrK9O6GaF1oeHeG7KJQKWLTHYaBcZpQvW1I%0AUclJs60bl/OZZZ6FadCnmfsNX2ojlYJDmiOUMcIqyZkpeNZ1Y11Xtm1BaXh8fOD7779Fa8Xr2ws5%0ASd3ztm2kmBiCXEw5i0BjjWVdHMu8klPGWcM0jThnmJcbnz//zOPjU//ZYRw8yxKx3ndgW8M4cQFY%0AZ7Gmi09JLpzgfAcJVnJMOGOY/MDFGEqq1JTENqwNh2HEIO8P3ogg1CMyex37/r63VkWc6+JF7pyZ%0AbdvkZ02JFAVaCQJith3IW2uVKVh/n621tNZY1xXrXBcR3xlT1lpQRqC+cb7//r65TFliVKWLV/vn%0A32j3a4Ye8dp/ll2cuk82rZHYlxnucT76BlcbIw4EuuK93+hIJMV7T8ypuyPEQVJQ92yq7ofIUiRm%0A0rpqLK6594ij+kpJhv+nQ+hrl9B+UAd+878CnDZ3kWlv5dmdd+yOxi5o0WNArVtbdVNy+KlFpuKt%0A0tDELM4wW5w0LBRxb9HZLsfTR1xwLNvMT9ef+PzlM1rBh6cPaGc4Ppz44YcfyBVi3Hh5eZaD9fEo%0AzQrLem8evL3c+NH+lRwbD6cnDtPI7bbw+nYmxSyLu1YoZQhhuFdxN0BvSsTJeZb7yThG65hC4PF4%0AIm+RdVnYrjfWesGOR5Q/8OWXn9muF5zR1BL58PDIh8cTKa7Eeebt7ZVxGHn88MgWI6+vr9zmBRSM%0ApyPhY+D04Vv+0z/9F4Yw8vPPv/Lf/9v/4Kc//Jl0ncEH4lo4TFKZfb5ciLcFaqEeTjjtOQ4nvB5Y%0Ay4YyipUF1QyqGYwWkKzTkm+vBq7rwrZErperCAtrujsTtRKWiUS36t39Gve4Q5VDWqkVW937FLFP%0APHOJwjkzBm3t/Vo3pkcj9ilIv0bvMZC+Puy/9rUbYP/+nDM1Jok5IA8zpTQGJRwPCmmR9pW8bjhn%0ABSK8rpQkroPWpFpHNbUbg0UYUgZykqhdFieENkZ4Cvv0p1UGNMMhEMaBh+mB19sbb7cry+FA2iKD%0ADzhjqNqQVc/Ma4FWgnB25vkmLBJk02e07qwf+j1V7+tIrY24icMq5c766VHjWjIlbdRSJd602wxb%0Adz4p06NvWpyq/UbRVgQrY/V9Kum9J3hPMB5VFNuyiBjvIDWoKZNLZIsbuVV8c/jJc3o8YL3l+eUz%0Aa7pJ3bjSjMHzcHjg6enIOq/EtPDNN5/wJlBSZN1uUtywzsSsyNWR68b1+kptmRB8X+8abuj1swxE%0AHRnCwPff/g6lFeuy8PzlC8/PZ2IsPJ4Cx3Ygk0hI1X0m4aywkrS2eGuxVktc1SiaE76DDho9GhE0%0AXCHbfkizmjZpqhZxCBSlNLJW0r4yeIk5lErTkezAa4d2hmINFIXBoX2g9dptkpQEROuoVgSWCKxO%0AomNQyMGI46opijFUb4m1spQLfsscHx/JphGTXDuFRjEKQqHkwmIjxkglbtFVQOKj2PQFJqxpBLay%0AsZWFQu3rviWqQrKV6iHbBlYEQektUEh3sjh+dZMIvdIKbxxFV1RrNJNRTjbM2spU2Gix50vTAWir%0AcUGaiFywEn0vrsNDC1rL9F34ee/PNPkSUa1QSCWKqxNZj2Jt3LJUTKdSGJXDVo0pSuJCGEbrcMNA%0AGAaGJ80YNY3GbVkotWAPGj1UmQKHKs0uXhiAzllUtT2eKowyax1KgV+Owo7yHucC1gc58GGYaqPU%0Axu06C69sGPFhRBuHWwcGb2E9otBor3ll41YSLTfmW8RGmOeV63kGpRgnYXPM88q6CLvRb4oxCU8o%0AFcuiBjanKUZhrER7S2tsRNYiYq89BKJqycP38wAAIABJREFUbPOCcgP26cjT998wuoBViuAtVhm2%0AGLldIg8PT5z+8z9jjkfC51+pf3TMf278+vyFt/MX/vL2wl8vb+SScFtgtoaHVoVz1vluLRk21Ygo%0AzDgxedddjyJ6p5SgNZwb8FXqrk+nj5wOD6StEOfMEG6MYUNtEq1JcUPn/twymuo0ylts0PgwMLnA%0AXBf0UimfE1/UTzwcAm2N6AJ1ThQ7MxnHoB1BW+brwtvrG5fLhRwTRhk2s3JDhlHL+Up6i+QKbwtQ%0AGrfzmbokBmCcLA/DCChaLKQGwXnCECQanhpWGZpRhHEgjFIJ/3p+Y1sWfvn5Fz7EQB1W8u3G+dcr%0Aa4NP+sr340f0KVCz4fV15a9/vfJ8LtwSmCOoEeKmUGsjbRBvGylHWkmUGKlxEweQ0tRmWBOszaJH%0AGfw22SBCd1VZ73DeQxs4HjPDqDFaBAOjG96L+JzTwpcvM84Gzuc3zm8vxLUSBsU4aqKprNCdEJWH%0AceDhcMRbw2osOiZxdDiDA1RONCPOwGkYCEFRi6aYwlZWYgZqw6mCa5mgFJDJLWLbhlIyTMlAqtBS%0AZXl75pdy4XyW91shbpS0FnJT8EEGB4fgcE5R00arAm5PLTPPM7UJb1AZ3SdlXVnQWgpUrEXr1M1M%0AfT+jd4d/vbue3/dA4u5B1fvw2juPd46Tt2QVML2Yp9RCaZBrJeaCLsIgpDVUd2taYwk24KymKghV%0AE1TAas/RaygRlbMI6koR10iOGW8c0zBCmJia4pIrtxRZayYJuEAG1blQ0oZOida6i6jJ29C0OK1V%0Ab0NFSflDrQlFobVELVGaDI3CGyMDhlZRTRq/nNY4I2yiQiWrTGqSyNnNAr4qcQ7agi4C4Mopk1aJ%0A5VstobTBGAKgrOufVZMiJAEbydmoS1C63ZNWoCO6FBnY7Tpeh0OJ062hqei+tmfVOhRa1AujdE/o%0AwLtdirsotDOJ76mM/4+vhuzBTXc07Xv0ViQCLFK6ArOwXG8MhweBlvfzL03cTfuA9d/7+rsQhFpX%0A2b52gUhmXSrP79/0N+/d14cL3WG6Wqn79+3xB2PM3Sm0H5L3X98PHkCf7I+EEDDK3EWotEUub2de%0AX19Y50XU01JJLWKsERdJkxap0qQxxBgBZpZV2mHWde1Ml8Qwep6envjh+x9Yt4WX1y9UdvfQSuyA%0ARYlQqLuj6fX1hcMp8N2336O0RbWKlfE9y+3G2/MXDuOI9ZbHxwdqjTJN6dbv08OJw+nIy9sZrQut%0ACGtHayWtKNZK1j0LuNM5mW7m1jk5MQo4dRwku9qFjNKjB/fPr3+GezzKWydOqN39Vd9dK3s8RIDK%0A0vxgraVkgdY1GlZr2lcRrZ1tAupdxOhqvDZKbKnWsau61lqsc2xxZl2Xzs8RMHWtuTt5YL/V9p/r%0AN4fZ9h4xvEfGnOuq8tfRL8lnNwU7i2e/jpyzYjVvldaUcADqVzGy+7X7HpHcGQpKiYuui85fTR7+%0A7a/9et/f650BdYdHdyFgj6NoDdrIw0sWLTm8SuSm33P3e/bdiVTbe/RHpriRkL1kjksViKfSeOv4%0A8PhEoTCv4krIMTKvM5+fvwiZXzVhYbXGH//4B748PzPfrkyTANO3uFJzZZgGNrVxfr1A1RgMh8Ox%0Ax4tubGvsUM4Ozab1z07iUdYYvHVEZ2k5E+eZaKVt4fEwYZrEK2+3C8vtRt0SzslDXuWMVsLS+vB0%0A4jAOrAYeHh7EeRP6AcIYxpjYutjw9OkT3//we/75v/yvjMPETz/+xP/4P/87f/mXfyGuG6dPMoGN%0AOTOGiWk6cLlcKTGhcqaVhjOWh9OJEAbmvHHeruQhk0NkjvKwrlWjlTTPaW9QxtE0OOvun73qrg+F%0AVGLvuPDahaGUelwEiVKllNhi/CoGsbyDcjs7zBjDsi4Yp+XAZ93d0ff1+rtfu/u1uK/T+m/WjZwi%0ANeV7DGqHXSst9Z2qwXZb+PP8Z8Yu9qWcmOeFWgreSHxPNTnP1tLISVx50J14uZJjIdeMaWBdQ2sr%0AD/6cpZIZxRRGvPfklnl5fpVrWm5VaqnEbWOZZ1QVML01tldBV3blp1ZZu7TStFbRRu5rpaSe1FGl%0A3awW2rZQW+rRw4S1GiVtCgJUNjs4sbezFTmwC4S2YXKVOm+jGMaAc71oIUfm25XRB5kWlUrNmZIy%0Axjm8kxpsXyt2M+hVEXPEBkOYHKcPEz44rsszahGRK3jHw8PE8TRhvSbPka0sEgXzGlSh0uM+t0hV%0AhZAcULjczpQWGWuAfo16JzyWkz+gQuNwOPC7f/iBBpxfXrnGC2bVHDA8fXrg9OmIHjS3eGbJN7AV%0AN3qmccR2AQ5VJRIYGnpQeDwn84AaZAM7HEZUsNIKFBz66KgV5pxIWZxLzTSMVYQwYZQinc+sDapr%0A0pbSFNVpyApnHGocWTsIuRlF7c7KpmWCKHXIjWY12iiqVRgtk9fsDS1WUqrM64quGe1GospsKqN6%0A1a/Sjeo1WRdmuwFV2k5Vw5lKMRrVchc4C1U3thJZ80pF0yqookmtElWhOE3TlaYq1bb3DX5TlFbI%0ATZxk1gh3qhlDaUmeB7riBrPPDoCGsxrVDBpxvxpvCDrgrOuQd3lmGytxxf1ZtztQ79NUFE5Zhkni%0A8FIRnNDItJ5KF7ALOTWWJmKQwxBsYAqBNjoYHXryTMpzzMJyi26jxEwyC9cigP5VL5SQiK6RdMY2%0A0wdP3WXuKuMI4zBw+uE7dJNWv+uaielKnDMxZrYtk5LEB4zxhIy0fzXFGiNrjmQkwl83zTVW5psc%0AvszthlIry9rXFqMZbvJ+pNjYNkGl6C0TVmE/yRrTmLmQSRgjMWGlZcCyJolCZwsfHh759B++5zAO%0AuE8faI8nohJA8KaglcRWIu5hJJ48b+nK7ecXfv7jH/n840+8XS7c0oLSmmcyV69IWVHKytv5C367%0AdadkIyVZ75y1fVAoMRCrFUpZJHqSqVmkzpLlOl7NimlO2DtLwjTN6EeavkqliDGE7nocpolsFW91%0ApWVhZbkGJlWGBjY38utFnFkx8ejFLXdJFZMrLldUTbR5oc0LZsvYJpHK5csbXCLGWHJM2E2cp3oW%0AJ8hBBXKTQ3pAMfZ9cHOWrLQMo4ZBWqKciPZNyf3gg5cDfEnM68p2ufF8vXDRirpl4qWSlOLFX7k+%0AbAx1I62Rn36+8PxSuC7QvCIYS8ma8+uMjbDVSloSNWa81dhahb8TszxHzIDXHoUIzzVFWkxdMJJb%0AsJZCq53lYhy6ZtZlIW7bnRVGhWWeeX55E45fKWxLwhoYnGYKnsMQqAfIpXIaJv7h47d8eHwiOM96%0AmzkFz5eXZ9YOtW/bSsyZjAZj0VpimPsAP+cEReGs5hAsJssaRk60VDs4TZ77cihu1FRIqaDWSCkK%0AKMLsi6Cd5uF0ElFXCSK5UXrRkRgW0raCCV+lEt7PoXfJunEfYN/36EqamvdzhKxslZQaJUltvTyK%0AC9u6crvNRBRFw5/Ov3DewGqNVLxIYiA3TWl7GVIj19bXW0vwHmsUOUVSlMIGpQ1fbMDpxsdjID+O%0AbLcrAwNPx5FvPvwzh8cnbgnOsXIrhXNKzCmypo0lbcQ0k/Iq7dG5t57lRq6V3PlkGOEHaWtAQ4wL%0AOW00CgopMZLBmCJZg+9NtKpVHEpiadqgm+w7a5Pobar9fquNpizBGTIGVwW1kWvmuqyoXKVFLEZG%0AYxmNZvIO3xS2NUbve2O5uQszWndXujb3fTAmC2er0dmx3WmpmyQqqeRSSaXSmhgfstrPSAprLFU1%0AaejdB/j3s9N+EbwP9Hfnz3sag9/8nlYKq2z/d6UNrdK66COvqaziIKdH6loRc0fNeX+cct/8/htf%0AfxeCELwfSMSZIDZma22/0Pv4lK9vNPjbH02BKJNwP3DsIsLuStkPJbuj5Gu3kFLyQVprCc514VdU%0AwbhtzPNMyhlvDapb3HWRhd9bS26y4JYqFaXrXn2ckjwMvcdaiTWFEJgOB4nY9MhRStJitr++nXmy%0AbYkwDGzxTCmZw2EipUYrUn06OEfLmfPbK4fDxLfffcfT4wO32xsxztxuEnUbhu8I40Spcggr3eJu%0A9sOFtX2qLAwjtKZ0VbN0iKA0CnUgsLxpHVL83hS0CxVysCuMXoS2eZ6FK1TfGTw7SDLnzM4T2ltG%0ASm+KeWcKddB0/+zqvVHu3VGQ+wX/fu3si2RgXlZKkZayEKzcxOX/Zu5Nu+Q20izNx3YAvsRGSrl2%0Adc///0MzZ6qzqys3iUEywjcAts6H1+BBzcypzxl5dMQUJYaHO2Awu++9z60f1YhaUXOH3PY/p/aH%0AI1po8L7/zHdHg9omyBKVqkpRc5IHac7UJA9N5+w95nYXfDanUCmkLDEbiQluU1F5P9geOHfBSH0I%0Ap3C31m+H6+33BGYuEbUf28XuLqJNPgaZUKj+Lfo9pDUdvi0W1I/FZBOsugOqv8+6R8TuMbyugusm%0A968xhjEETrczcV0Zw8DLp08cD0du841ffvmFMHgOxwNvb985f78SlyjW2i7otEq33UsU8nK6cno7%0AYbW4uQbveDgc+Ba/crtdBKDXGrfbBZq4spxz5CQbm7yurNeZ+Xxmuc08PTzy8vTE88MTKWXOpxOn%0A93diM+xfPvP8+IDSjdPbd07vb7z+8itnb/HOcjjsmabA29s7X758wYUBNwQO6khVisfnF/7bv/2Z%0Ax8OR1y/f+cu//y/+43/+hXy+Eh4eefj0md00yTWvdHfveYbxgDGKp5dPPD2+8PjwzDiM7GoixB2D%0AHfBF8xoz308zy2UBVSSOg7q3JXTnKrVuMUn6NEehEQH4DnmmC4lbJQNiEX8/veO85fv376zzgvOe%0Aabdjv9vdhSJjNc7bLnxIW9gman+43D6g7Nuvf1ME0K//u0tPLixavzdb7feG1iirWeeZ6+Uidd29%0A4dH1115bw1sjB/ZaqUmEl9qbIoUD5Mm1UFLqMFTV2UxX3nts1jvPbb5hrJG4i5Wo0HJb+PbtK+/f%0A36A0ieLVxnw6sd5mtDG40QtHpApzIJeCReInTTeMEsj8Fl0DqDJiku/nHdZI649qrQsdBt2arGGy%0ADcUoqKqhdcV6x+iF06KN4nq9crvcqDUT40yKjnVeeH9/43a5MvqB5/GZ3cNexDytZBqbVrSB/XHi%0A4eXIOAWayVjfiGnl5fmJ54dnaJXr+cySL9zimb/8x//NbjhQWpRrT1vWnEl1BRvQtrJ7mBh2j6AK%0A8zJTWiaZhO3DCFsMatAUK62Rk5p4Sk8MB8/D4cDL8zNWG66XC6/fvxPnG/tpYjoOHHbTXUivrZCL%0AItlGsfKZD25EjxIlts6hrMGUHqlCYoTNCkehCM5LatFVEoPcJNEjsYWJc6YoOUg0V9Chss4ra4lY%0A3Te6ukkMD6hWUbzt96B8gqlvrFtTFG8oUWrWS824diU2mdhKNa7GOAWhkUxlDQWtkPiaAnwDk0k1%0As8SZNUuTm9KKqhupRUpplFwp3ahetQy7GiKcGdefJ03Ycy0X+Tm8wXmJxqc1UpI4DkNw93UW1eHF%0A1aFKd50qc4fRm85SwYBxAgWlNhpb3FvEWd2LFbx2tCaDjRxFLG1GGDkaA7lR1sxKolSFLuLcMt5R%0ABkV0hfd65f1y5do0j1hKq8x5IVFYW6Suwnpb0iIuSDQpSoV82CKtReGb5Tg88hQMbj/SClxr4bTc%0AOC+XXlF94vu3k7h7sEz7I2PYo5RhXTPrInuhUkV0BY8yn8WZmtZtxytNb0Wc1sEnahVYcC6F0tmL%0Am+OXvq+I5kTWN4mpeXePSce4Mk0jL84w/vSJl5+F//OfpxP/OJ9J60pLieAs3npiktajcZr4+dNn%0AlnXlr//4pwwESuVyvQo0W1fK4464CBA3rRdMWaTFyjqqaoSm2dfNWSzgcNlfKjSKVuXAS9WUKDwq%0AWxdMsdQCFs3L4Qn2j3xPC0ureOvY7/d8en5h3O+IreLihbZeKaNHF8Veef78/JmHQYC5dc3M6UoY%0ANFEr8nplqgW3CuupnM+YZWWoFVUl2mFomDJjlMWimYw0xyq07G/cRB4arSzsfGBnnTyfrKOYKi1f%0AuuGs4XHYg4bbfGPNibLKte6VItIg9mcc4mwzWlGXwvvXhdeHE2WufHt95a9/P3G+QNUwjQrvHLfb%0AyvvtV1TwKOcJxnAIgTE4VLXcWmFOmVrBB4vfHclm5Os10opgb/qNiuplCMttxlDwemRwBpVBmYpt%0AMoBvCqr2TNZzOV+gGf7w04O0yFVxDA8+ME2j8F2U58jA425kt9+RxgHXKkY1TreZW04sMZJ1plmP%0AMb6DmCH2PYvtrCFtKhRopZFiZlkSMcrexnWXrNFgdpbw6Nk/T4w74ayVJADpVhphDEw/PTLPK7fz%0AhZpXWhZnlLFOPglraErfzQv386iW67aUREwLKmcGJeKxuvM2t/N/o6F6BDxD68OzMBCV5v1249fv%0AJ76cTlziwnVV5Cp78I7al1iSMvcIme7DgZpF6LPWYqikImKA1YqGpWSHezzyHH5Pizfev/wDfRt5%0AeXzgz3/4iePzZ/7jH1+gruyGiQctDM3cMtflyvV25rbcaGOFDEtOzOvKvEbWnMgtU1TtbhkZPpWi%0AqVX3/aQAsDXlHq2LNaJUw2kj67+VqHthYxEZcoWUC0VLVM1qWTcEpm2xSuF8wBjPsly4XC+0kpmV%0AZjCaxXtcFRfV2I0P1gj/196dcAGjZHikfYMiwxI5c2ioW5mGfAa59oIBGmSJ8bXafstQ6tcA0AeD%0APygWd5/LjzCO3379mALRWt8Li2qlx9j6Prl8nCVNjzM7mV7L4LJWrNbUron8V1//OoLQxmDpwMAS%0Aizz0q9ia5bCg7wqaiDd9qiy+e6lm77DL7WDzYxzhAwJc77/empistXeYNP1D8s7RWmW+Xjifz6SY%0AsEbfv2/dNufOssbY1fTW21syyhp8F0xMk8pbbdydSyOiyAb6LXLT10qMEaWklcU5mbzTGmEY8EEq%0AqsfRi5vGaGlmpXK7njm/v/Hy/MjxsOf7MPD+9vXOqBAAYaBUca4E71nX2CGGtjupJLZGhcF5aWtp%0AAjdOMZNzIYTA4AMXLv0iV8T+WQ3D0C9OEX1ySv1GkkannPJHHWsXSDaH0QagpkFcVwGN9olALUUi%0AanDfiCqEaRKjtGb5NvQDX/oQRIosPlvNNa0Dp4dRlP3e6LO5EloXnbaWH+ccy7Lc3TWliIq/OY9A%0A3BOpOyCsMbI41yob5ShuK6V0r09Ud+BY44M9RaOLYtCavf98jc6FQH+4sDq43Dl3j1r+eJjeRKDN%0ACQfcfx1CkNhcqV3k69Mg9cFKEmGoi0WtdnW/q+WqdaZM686z1B9xsuj9CIRXytwdFMPgOe72opwX%0AgfU+Ho8cjgcOD3uJ0pXC5XJhiQvf30/UXBhC4Phw5PHxkXVeOL1L7ElcbYE8ZObryvvbG9ZYPr18%0A4uF4oNWMUm80beUBXirLIhZzUNRciKuItTUm8pqk5aKII+TpUQkg1D3zcDiQMAwPj3x+fpYDciu0%0AHJlvV3JKDE6cOw25f9f3lZhin17IEXBZZ769v/O3/3zl2+sb59OJcTxg9g88PT7x+PCA1pplnrne%0AbgKCz4X94cjTpxf+7X/8D3738+8Eip0SMSY5EDSpAi2xkZbMMq/UmsnZ4luj6CbgV63JtrLOM3Fe%0AcGipFd8eTmwbHHUXWmtngGgj6935fMZYK9dQKwStmaaRw/FArbWvWSKqyyaofoi1P4jvP7qCtr9v%0Aa7OAwI3YeHO5Ryxb7m4ia9DNUJSIHvthorXKbZ5Zq0yItDEdHi33GFbiVK3kbrITZpfmA2YdU5SN%0AcG09i2+kIWxZeEdaLm51Re9Un2w3+f35xu164fz+TklJms1KoS5SR29D6NHFjwioNX3yyAZTlc1N%0AbUWGCjQMunNwxFnobI9DIzbr1nocU8n0XbgyBU2lKBHAmtaE3cBhv+fh+cDbtzdO72eWdINrY70t%0AXK4nlmWmlcojTxweO7tEQ8wLp+s7t+VKYqWwgDU8vOxAfyLllafHB54fniX6m2e0AxcMb9/eOJ8u%0ATDsReffHiTAaYl5AZZZ45fBw5NPPL6S8Yi+GOc4o1zBBYYaACgptLHOdpfXLVh5+euCJRw67Pftp%0AIseVOd9ooUk8cNCoQaFHEahzkoYdNVjUUGkOmlX9upaLRDkRFlWFVDKndJN6e2toRtpFShXRP6WF%0ARuXoHaazJQoS88lNWteyVjS1Ek1i0YnWeosSFm0+hgOqc7uq6ZW2iO7eaFJDboBmaBVmK4G4TMHY%0AJhFlZ8Aliq6wE/h53dzUHpRtxFyZU2EhiY0dceU0K0DSeY3kkgV0agzNiC3eGkPV9R57MNqA6fuW%0ALjLWWtFO4OgGhDX0o5XbiCikqr4/Z8VNpBF8TBNOhaoYo1B2EwX6FFW3nsaQGORg6FwchW5ywDbG%0AymEj9pIEa6hFkYgCA9WRUhXneablTC6NA5qrDSijOzC8oZsM9Wa1sJooHDRtSEbWLdNWTLM4axlc%0AoKgrS2q8nldompQzM5Grjryz8qXMfEtXTulGqwZfC1pdaVWx9HU6Z+FOrGml1QEfZA+Wa4YOJK3d%0A+u+sxQfIaWsY4+6MVqphTMUocXSpYGla2C0qrhLfyImUEyFXbrURjeHL5UaNCaOUHAZKJjjLYZoI%0ANnC+vPN//vv/hXaWP/z+j+z2e5Z5ptTKbr/HqMb5/Z3YEtWC2o0MU0BHaU2sxqKHQZrGtOXYTG9l%0AFfdna5WtuMPZ0OuoNVjZY1AaZcmopvHGMnRXpPv8iXUUXuhh2rHb76WhqiZGM/IyeVYLCY3xI4ff%0A/Umcdylxfnvn5kZGFyimMa3fxLFGJTZxpk/BgXPkVHukprsytUQsjbJsNSD0QZXdDXgbcD7gvYem%0AMIMntYq2Yrmx3jKOTgC21VLzQlqitPHWzGQUSlv2NjDa3vSWE/P7jZYzv/zyytmfuJ4vXG6RWME6%0A4dpoFyBn5mUhLxHlHA9j6AkwQ7AW5z0uF5QyDPs9YX9gro7rXMi5ErRi1lqeKzlhUex8wFs4hIH9%0AzvO4k6jROq9yLwOLnQjK45GY7svTM1rBfFvQSvHy/MLT0yNNaW7vF9plgZYJRuEGyzI6xmBZk6y3%0ARmmcMWQTqNbTjEErQwmNHMQh4W3AOTlP1FiYl0jKTeLrPZtVNbhRc/x85NOffuL46UDYedCFkhZK%0AjlAzTUH2MK9XcondGSzD2VoKrWmcC0hFvbqfR0s/W7Ui6ISckkSiVG+A6l6jbYe1Lc2y9hu0Nvck%0AiEIiZJfLmdfXV07LwhQ8QQvDVjehbdH3bMITUmjrMEZ3xInCZBEMbCuoBt4qqg4k79kHzT4YRlVo%0A85k1X1lb5BwMbZnhtjJVTaWfXRU0oznsRsroSflAzpYYNUtcmftfa5JGxzVneQaqRswr59s762pp%0AZGqT90YrcftAo7aEao2iEA9Rg9ZLiluDhJQh1B75b8aAcSjv0d7LvrcKy8gYQxgHvNGCQFHyjKi5%0AsGZxDc1XhGPaz3bOeXGFhdCB3Y6d1ViN8CS1OJ0+xJxuTkkiUgnapvzg/OIjoUQXC/tZV/TAdt9r%0At26e2Mox+H8lPu5Moa4zbKU99PNMLcIFvvOXO2JEjArqbjaoudJKAyVJnP/q619HEOqiwwbzTTXR%0A+lRZKWk4UErLAUj1WJAXhU8mzT1/6R1LbLK5j9wBwZsg9CPQ1Dl3h0o75/j06RPTNImzJ66E4Mkx%0A8u3rN75/+0bNhXEYhanYhOXivRdszdJr6/UGB1a8vLwQQuD99RvzfCWuq7AcOltFKTqHRncxRYCn%0A87x06KsIH7lzZ55edtRa+Pr1ld/9/AcO+50cTJqAHGtOXE/vLNcrz58/cTjs+ccv0txQamNZI9ZL%0AFWjOmcN+z3KbOb2/czweZULdKreLvNZpmvDWsbJijWFdFtZ5ZjeJRffr61darRgtTTE5Z44PDx+A%0Abe+IKd4Fi2maWOblgxf1AzMkJ1lYQwiEELicTv0wWZnneXv09mY3R0qZppTEOLJUPmol7IE1JZyq%0AOBeIMeLDKPdRFRbV5XphGEeMsdTWuQNddJIYh6KUjLOOaZo4X860VsWllTPn85mfy2dCCPcWnVIk%0AHtIQYbIpqQDPWcQp32FuGyRcbuJ651dprbvg1QjV3w/mrbb7dXu73aj1EWM1KRdhEsV4b20RcSze%0A2SyllPs1tLnOQghy+I2x1w934LpWdxfJdj+WKgud7q04CjkIowRYnlISloOWrG1MSRoiOq9LNk+K%0AVgveWg7Tjtv5wny54rXB7HakKveM957j8YFv798oqnF43GG9OLAOxwM+OOZbnz6mzH63ZzfuuoAs%0APKp5nrnerjwejzw/PTIOgffz7d6ql1MhpijNU03y1oPfU4fC5es7NWZutwv/eb3x5ddf+fzpM0MX%0AP5v1XE4nSFGmQDT++Mffo6hczme0akz7ibiu/PTTT+yPB06XC2/nC8vtRqqVv62Rr79+YZ3BKGkz%0A/OOf/sjz4xMPhyNaK97f3jh9+856m8n9/Z+mkafHR8YwcD1f+P721qfIibk1coy8f/nCt3++slxu%0AvWUsi1BnDdUCKEwSUPm6JmnYU6bboSuQiVkEb22MREJzYk19k2Glgj3lzOVykWs6DLjg7y7BmEVs%0AKbVQ4m8fPJsovwmXm9i6getLh9mXUjBGM4WJtEYu76e7wHkXj5Q88EoRR0/r/01wnuzz3eL7Eals%0AMk1XfTKtNb0+Qu73/vqGYehirrzv4zj+8JolcmaUkoaTVSaJq565XS7UlPvBV+zQ3gaq8zK1a9uD%0AuEdOtByolTHdDSQtNEojjo2apcXSeNnoGyXQ3VJxTqrutVKyGShiHc7AvK6s60Ipjao0sdy4ro0l%0AXUl54fnliePzjpgla357P7PeVtayYILBB4v1EEZH2DnO53dev33h9fUL39+/sXueMEMFu4JSDAfH%0A0AzK1M4TyiL22Mb+YUe8wPU0E2tcpX8iAAAgAElEQVTDDA88vhz5/LsnKonvb6/8+nWhqEysK5iK%0A3znwDW0t43Fk3I9QG7lILfO8XOU58jBhusP1ki6oBm7n+PS7Z9ZZGsuqhWKLRL+bwLHd3qOnRhkR%0A8a0UpAy+YrxU6rbaKKlvrqyiUIUzFSMoEaKzlga+1Wi8leltyhKJy1VYesVYqs7oURMRhkzOFWsd%0ADn8/EFjtsKqitbhvBQCsumu0kFVDG4kxFCsnHFUamYY2jWaziEEK9M6wxuUOdQ8amtUUDbVsLTAi%0ADCg0IYzoqqCs8s+awhl5jqChaml/KoDVFmN6FFWJazpVsaeP44DTA3FZ+1DE3ss7qpEYgVGWmqWB%0ArObSp5kGZaDELJ+Psx8toz1qrbXuba9i01eq4Z1UV+seadYYWqkC7g5K3BgZUqnirqmNOQmMXdUq%0ATUbGyvturQh6JVPkB6WMjdmW+/NMuT6Y6m18O7+jTJZbPbF++4LhgHcjCmFNzWXlTOaqIY2yb3V6%0AgKa5XCNoSwueNReWkgBDs55SHakVaXNTTkQusXTK+m0t2gfc0LAVtDLi8kSuQdMPl8ZotPUUHMlk%0A2Z+0Ip+hF1bX5RxZbv/kl3985TCNPB2PTF5aaawZUWrkfJ758npCadkn//Vvf+Xp6YmaG6kWXj5/%0A5unlmd3bgb//7e/My8L+eGDa78m58P72Rowr1lts8ARl8UXc/1rLYbNkgQPX3PcYSiq5ByscztYB%0A/Lp1sTbNrKWwHwd2Tv79/X6P8ZZ5FYHCe4dxgVU3kkWapqwh1cpcb/hh5MUGBj/g954/Dz/fW29r%0ALqSdtBFZZSgpc75cSUvEaDlzGCUxSGM+2oxzzgzBEkIfQHWX9+gRZ55SWO8k3qgrxlnGsGMXNJdZ%0AnPPg+jBOE9TALoyEQdz/sz9zfnvj/XzhrBTeWYbjgB4ryoIbB8K0wxuDT5E5iRjqFai0QlI4M+Cs%0AwQaPDyO7h0eaG0jnFVMTulYsFUOj5EhLkdEY9ocDwRsG3RhMYBwmss9c9ZmUemwcR1sLZi9ohMEK%0Aiy9MMmj/+fPPhGHg+9sbaVkgLzQSxoK3lmGweKtwpqGcZxpGVq2Zm+aSa/8+sieurRJTQmuHsQHj%0AHHG+EVMDbQmDlPisWeg33jqm4wOffvd7wkNAB4XzUGvqP2diXi7EcsN6w7gfUSVg1I6WA8ssbm1j%0AHAqJwjvrxcWdCyolzHb+tAZbwVYLRnVGzYeecBdxgaZk+FxyIdeFYkPfrcjexHsHJcvQUik2RqDT%0ACoumNIRVWpJEUpXqrBk6vL+XLzVhePp9YOcVvi34Fjm4gVEX0umVX6/vvI07dg8v7KYDKQraI6YE%0AWrPbjUz7Cecm3mfN26UyuUCeGk1Dro1rWrmuM7HI8yeVyOs3z3U+S+ttFFyHsaBaJaaI8g6FiJEt%0AF6qBamXAUJW0YqZqyK2B6k3TfsCFCe08NVXWnFgWYWM9HI8cpol9CAxa8A51ninrSjGmRyJ7KiNl%0AtF5oyvQzu7Avn/Y7YbshmAtr7F1kUX2N0qZgnUSmKRpKgc7gRCuUUaiqaHlLe4hIV+vm/273ZEut%0AtUO4+zWCugtBPxZiCWNZSSw6J+EaVil+qQ1UqVK+kotwjiuk2uQ5mDOpXy//1de/jCC0xU02t8hW%0AF6x/cAYpJa6dMAx31sz2ZTuPInanzibK/lgpv1WHxxh/w7wZR2n72jYjugsj67Jyu565Xq+9Aeuj%0AJk4exP11te6u6Acp7z3DNPD5558JzrGcr8S0yIO65+G3WIS0kPU8Y5/uVDanRY/sdCU5J5lGS4NS%0AwWoIzpC8w2vdodQz83yl5gfGMLDf7TnfTtxmaWcw1qONR6mbTCSrTJlbrfeNHIjrZRMihDfzEfkY%0ArGUYB4mVqQ+1s3RWiu6Hvu3P10oRQuB6FaFpWaUScoPOKhS5SNPa5HYCvbbikilZhIfg3AfPRj6F%0Anu+VSe8WM5PFt0eiSqFoOZB9QGs/Ylb3GtoqUzgR+ja3kHzeH5X1cjC0fPxZrjM3tgaVUgpxjRgl%0AjhnX4ditNmLsdn310dol37ffoD/kT1EfyvCH2+b+r8j9sllS1UeUcruPtq8fm8XmeeZ8PgOdY6LV%0AHRZcilSHitosU3BxcQnvyChN0+LY0E3Rmqa2LAfXLV7QuhquOmupSHWpM/IATWvkyz9/4ddvv3Ke%0Ar+wOO/wYkC6BjJR7iuiGkRrJvd11G2ZjjYnYhYEUM9FG9tOecdxx2B3v16ZRAvINIeCDp75fBcrb%0AWv85ZYPgvWc3SHvKt+/fuXQrcqmVvC6syyyONdMdiNaj/cAweEqOaK14OO4Yx4GceoTEdueWtex3%0AO5wP7PZH5nXluiwitF4XrN2jlbjnrDYcDwfGMHA+nzi9n5iXhRQTSivG3cQ4jMzXG//r3/8nsceN%0AGg0bAnY6kOaZ119fOX/9RkkrzmqJejWkBUwbaqosayR4L1wJ38Qh1DTKN3LuB4/NMaEUtC6WKDmU%0ABR8w2khUVmvGYSKEgdPpxOvr691tWWu+Tz+2+OLmDtqE+e1hl3oT4Sb4DMOA955xHClDxioR8HNv%0AFfmxabDWiq66NyhITGUTm1uTTZXqDhujrbhFyhbXLFIx39dtZdR91ybrjBb+SReWZGBRccagrGK5%0A3fhafwVgXVaWZUapxn6/YxoHYcyldH9Nptf6brk9BWKD79DoUhKtg9olgqwJozhEaytyCMuJeiuU%0AnJiGAee81MFqhZ92nK4n8veVVAvWamFwpMiX72e+fvuV1+8Hnl6eefp84PFp4vXXr1xvJ6pOGK9R%0AoXJNF96v31DukS/ff+Ev//4Xrt9nss2EJ4t2gGvEODME+axaKXw7f+XXf3zhl79/odbKcb9n2Hty%0ATjRTKTpRbcGOEmFp7gGGSq4CgdZmcwlYjHe4nSdMskE2uULMpKqkZtU24eHUTEY2rkVF7OTAIbDR%0AyWEnaYIyxtKyXMfFN4qpNFWoutKcZGSzln+megpsE9WhEVsi9cp5rbqDRimKVWQjbsraKtFUkpXa%0A4UqUKl/jSK6RvLh9mmlUs8HUK4ZKLQlaIqgB7zwKRWyZqCJVV4lFmkZRIhRWIzPnqgpZc79G0fI6%0A0CLwNwfFCoy02kotEp1TzmC8kzp2LIEg72mVzEhpEnO2PS5mlOrx4f7c2Z5VrXtYlbh8qq4YLfsf%0AFKQUEbaCjHyLkngYSpxA2B7nU+JIUp2tYo3BBNdt/b38oIhA0zrxbFtbtg1I68US1fRWGg1MVloK%0AgYYUIShEFFt0RusGqpBrIatMVhJoaEaxtkTWFRvkgkgl02zDmAY+EblRWyUR8VljS4GmaEXW3KLB%0A7wYObmBXIC6Vy3kGo3ujk2OoCm0KWrm+9nicO95jJmzDTyvCefABa4S9VLNs8gXuKzxDq7sDvlV0%0ACRh1RGlx5MxxFqFQ1Q6udRJAaZWpu3e90VALoVkZStHYmx1q6hytXHBZ+BvBGMxaKHVBx8zTtOM4%0AjozjxDhMrHFFjRPZeWnSMprQwDeD73u0nAJpkRIVVRtOW3TT6NYY/cjgRyiKkmT9q7mQojjY6/xO%0AyREfBuEeGgUWjDUM4wiDA6fBWzKNyzLzfrmilpUHP7A7jjjj8HuHe7Jcb1eWeZHY0TwTN2c3ivW4%0AY51XtLY46yWqqw3BecZh7MNqJbHU2h2eVUpibmlmiSsVsN6JI1GBHwaMc5S8Z44rMYoIteEjHLK2%0AamCZb0RrGHYj4xjuxTnSTiYRFe0tJniwjhFxGjatmVrm0HrFO42YCtSIauKIakgczuqGVWBo6Jah%0AJEpcicss/z9pgjVkr6lKnsvBBoHt1oZxCr0/8jDuKSkzzzPOWZ4/PXM8PFBr5esvvzAvK7pVis4U%0AlWiqoLXFB0MYHEN0LN01aI2VWFqRdiVxCpru2pA9ea4KXXokCkuqsp9vaIoSrmtFgfcUY4gVYUYi%0Alei1ZKiZqBrOO8IkB/eWHRRPLEZcm7U71iRnL+tfBYUMibwR95VvA46MWsvdvScso15x3oBuCKgp%0A93RH/3e2QZmVFsVqFDUZCp3lZixC67dswGPVY03ph/3W5uLfhHuUo6Ao8xkCuLbDtRVbwOaELkX2%0AxKaxvC7gJvSwB+Mk1u4ck9fsksJhmZNnVBY3DuJ+tpY1Fy7rwpx3VCWx98vthsMwxyNxXbjezqS0%0AoIyc65b1QjLiEtpQALlUamqgGwUZfKSiaNrRlKMpS8WRq5b9QNMUDNZ5wh4O047jfs9hHBi1QZcM%0A0wgp02Ii91Kh0vdnKUnqJcdI7mJNWWeCtTSlcD2x5JyTFmIXRAhC3MV2A2nXgu6pD4nMQasybBJR%0Av7uV+r51w3X82Kq+fd1LfbSISttX6/ay+9lw2+d2W5Lu+10U3Y2byVWGjCI66d+cIf//vv51BKEf%0A4kM1F1oWx5BUtm+OHJmS3HkKfX9tjDwEFLCsC1p/AEp/bFz6EfS1HVBCEHtnCLL53KbRSgmE73Q6%0AM99mNArds9giAMgkZvuQrHM0JVXFqMY4Tfz000846/jn3/7Ous4det17MkrufByD9+H+WrcNxeb8%0AUKj7RHxZZ27XDYItsYPgLNlbtIa4Jta5cjm9szw+MI0DL8/P3JYrl+uVWDLOB6yTqX7qwMx5npmm%0AsX8OsojO88x+f/jN4e2DR+OYxhFnHffmjx5VCl2E2H6eUgpKK3a7HW9vb6yrtK211hiGob+ftbeP%0ArezY3Q/zWm+CRcEMQaZ1SjahctNooNwjKSknmYL2GyyXAmp7mHy4E+TPUPea682yJyrwx42m7QdU%0A+sOt9vFzSRvKB7OnlEzsosT2gNhU4biuhL2Ijuu6dgGq3aM58mjZAMgf3+PHG15p9XEf/BA7/DF+%0A96NAtHGaUkosy8Lr6+ud1fTxfT+WItU31fK8k7iYUj1yVmXSStPoKpPj2uQAoorYV3X9UMPv0Z+e%0Aff36+sr76Z2iK0taWJaZYT+ivCXsgrgltsWxVVxweBe4Xa+cziesFlvn4fFITm+kmKVNZnQcDkes%0A0cy3mdP7G7e3C+M04L3EF4U5090hDZT+eI0pR2Ez7AeBf7YqsbIMZy3rDU1sq8pI7XXOiZIT314d%0Aw+AByak7L9fTtNsz7Xf4MDLt9lgfQBuWNXG7Xvn66zuntxO365Vf/vlP8rLgvWe+zVzOZ5budmq1%0AMuQskU4n19OwmzjuDwxjwAwj2o8s1yvxdiNdLlRr+3QjE0uiFRHrcs6kuaCawihhY9DEnu6CodaF%0A0hpms7e2j2iu7vf00EWIZVlEvOlw+fPpxNv7OyUXrDXkfhDUWiKxGysI+M01ubnjfrxenXP92s+E%0AITCN413Ar3m7H1oXX1dx+/S4ZUr5/qBOOcvnqISH5gYnIigi3NYmYFettRweNeTU4e5WOGm6x5gb%0AH20N1mm0M3eItNwbIkYppbCTgPHXRZyHGGHUmD7FR30MKahZ2p+2+9xIZas2MmHqsnFftySKPC83%0A4jLTSmK/399vXzMOoOVgLa6OhjHCUXBaeEDfT9/JOvH0eeLl8TOPnw4cn3d8e/3GvKzUHPl+ecV9%0A1wwHx229Ml8XiilMz4aHl4AJUEhUEs04jIdWDOWcOF0vfH2/opVhv288//yEHzynyxuZlTldiPWR%0Awe84hAP+6LjeTsQ0o60WlkhVEpFzXaTrzyRhxMg1K7J/ITepqK8tk8vK4If7xF6PDoL8uvVDfgWK%0AhdTKR9uGkvWu1kRqcghsRppTZEWuVC2smkZ/5CiNAapW5A6sb7pRTCMbROJWK7k0vKk0CyVItW3T%0AwhkCqC2jKKQ8U1OiWLHGa62JvTOtIm4CcZBGuQ61EoZCa5C5P9+UUmhXUE5JtNCJ61MVhcoKVST6%0A5oLHBYnDa6MY7IANlpjWe6OdC9ICppQwVLb92RZ30J3p0XQTsLWqYBTOeabdBMBthrSu/Xo0nV9k%0AsMriTHfIlQxWhmvGS/uYd9LsNYaBwQfh98XEvCy0JO+dgEC5D3OqrgLndhpB4QtrruYCuYdEjQw1%0Aci6srYr41yCR5X+qobRBWU00jdY0BHHj5tKHLcZyU5Wab/2w2djXFZOkIILO+7DWER5GFA7dLDUr%0AlmsirRVvRpzxpFhoVeFsQGvT2RChR/EEgmu0ZrfbcTgeCV4iVdY5aZWbV9lDosU9pH4o8miaobNX%0AYkzcZhlqSutYPxi03mykhb2naiMuM6Y1Rh+ovnIwnjlOrHnheruJGGI0tEo9zyw5kVPi4OWa8t7d%0A43xVa9QgQ5R7i5hVhI5ByMkwm76wFhmkqKpIa8YGz26/oxVYbzNpFZB6aQqVK9pJlNQEg/IihhZd%0ARYjzCuMVYRqZDntyrdh3yPONoAYejg/3eHasC0u6EEqRs4bWzK1fH31IG4JDj2MfkNq7E2scBna7%0AHUOQ31vSymURZ2+qmZRWhmhYoqMg8Wa0RIh8CHgXZL+RAjk3aneHltygecYwoBXcbg4fDIpHwtAd%0AtTmzJqlW187cG44wtselJeI9tcK+ZdmvxZVFVYwphMEzjJaiFdY2rJZWwL5KQiuUHIlxpuWV4uR5%0Av8wiADnr5FpL4kBrZXNdy/M/9yIE5yzeGdY10WrCavDHHcoEwuCZ08x1jZxOJ5Z4QxkYpxE9TixV%0AkXNF5yKCtNEoQ286lVp0MX9btAW0o3RBSMuETpwbSvhksVaWuFJSRNtKqSIwG6qU61gR+pXTqGbJ%0AWYpfclGUqjp7VUFvLauqoKvsk6lZouaINikn+v4XH/tzGTg3dBXxXFhwFmUNZYvNb+etkml2T3P+%0AHjurKGrVUq0uCj1t4xQp+f1C/xxb38PXhjGK4+DYB8dgFbYm2hzJZcE3sOPIUAxzqrRlReeEsQGr%0AkPduPtPeZKBewyfG8MyoFN4iAlR/VgXn8MOAsobbuOPz4wO5ZK7XC2/v31jjgjaynr9fvvNeNbEs%0AVFVoKVN70Uep4kKMrVCNxnhDK5aqDBklDYn9bNT6ntZuLnSt7mczr2VProNcR+x34ibtzdjrKmUp%0AaxTsR+qu81uMQmVsEv2yVs7p1nlc5w5Jq668/1I213mAWwNdk0FEq+03YlDuQ8KN42qMof0w3O/6%0AoJxB1RYbrnfzwNaqXTX9+hYxyIfQ16MBbQ2ts4W2M3TtbWj/1de/hCDUumVeay2tTFkasJraHBXy%0AiN/esHuujo+6ce8tNYrNOoQPh8mPzpYfp8tCqs93ds6HMNDz6qqR1sj1cpGol5E6QKXk4CCQ3tIX%0AJvlQS5OpzdoZNsM0MTjPEAJXZ3tbRr27WXLOeG/xHXy7RYfWZemigQhTWvfGqLKyrPL6rdF4ZzuE%0AWH1A+lLi9PbG5fmZTz995vnlhV9ef2FZVnIuWOdwPgjbZI0sy8z1fGEaQs8kyuR1vkr0ZvAeLZIj%0AuQOynTFM44TtBy+auUc+xnHs06cfDj6oDtDuCmy/GTb3yvazlyK2cTl4OhRbk1UT297dHdQ35/fr%0Ao/ZWoowy8rlrpWTy14U/aZoRMGZOiVoLzjmsNXc3gbNWnh1WAHLe+/sBY/tZlDXkksU+3sFkyzz3%0Aa3IDwQJGvmczcmOWHgFMWZxXtQojYnO5KWVQWQ6BtK0Rq94ZP1orWvm4mzdB8kdIr/w52+SUHxxe%0Ajdvt1kUsw+FwQGtDKVuGnx6bkWjQ3QnXKih7P8TSH35Ny3suvKUeeqmK2t0XeuNiNBFjVG2c3t6Z%0A14U//fc/MQ0jVfUGv7iSW4bexIeCqirT6Hl+ekEZw9fvbywp8vDwxO6wZ5kT65LIRZoOtFaEYbhz%0Aat7P79zmC9M4UWSgjEIAyZJ5b8QoXCh96SKFdzIJkg+F1pI86LwVQn8FZR3Wa5Sy1BK5zVdu80V4%0ARV1QRCkenp54iI9Yf0MZyzBNHA6PHMaJ3TRhmjAoLpcL71+/8v3vf8U0UF4iiFsFug+BEhfOcaYp%0AxXTYMe5GdruJaRoY90eOn36GUnk5PPCPceLy/p1aEjHeqPOF1MROnHOhport3Iy4ylrZHGLvVppS%0AEwUrmW6ZbcgGyUgLlrIGZQzDNHWBapDPt/N5UllJJUkXRmv3tsHtGvxRuNx4XNtf23Wzrcvz7cbh%0AeJQoa3M4BVX302+T+2mLpSyr8JoqFR8CYRxZ48q8LuSeqy7IxrAZ2XDljTPXNCoXSJuYWSlRhHLd%0AWye21+aMrNXWGFJbKb0BTWvZkLdciPPCrU9i7qwB6LDc1qfLMt0siECpO0dObxsJ1fo91qg1YW3A%0A+QGjoESJRyo2u3E/aF1PKCOujjAOFJUpdcUEeHx+5OFxzy+//MLtduXt+sruYeSnP//Ez3984fXX%0AV/7293/y/u2dOcp/Y70CW1D7xsvjxO///MLTpwemvUebvlkrN1gy3gaG3cDj04H304l1Xqmq8rv/%0A9jPLbeZ//6ccBuZ85RLPhKYJwbIzA8oVlrgNaRIxJ1CKXCIp9fpWpWhGd2t6kYl1k0OXagikuxU0%0AuTtwIelCVLL2J5UpumDQJCprE5aKbgrX7++UpSnLeyd7AqtFoGsa3QxGb0LE5hhVFLla5HmkG9nK%0AwUGm9k1EM6T9tAWFwtwnf/1Sk3W+QVWKSEXVLE62Vsiq0jozp9BITUQso839Gi49GmqUwShN+GEz%0AbFw/hBiDb14mtxGpfbeGGAu01qvVLdZCzvJ6/RZv6QLsNjZQrfN7tBEGdFF3DpOxFjd6hsOEpreS%0AlUKrGnl0yWbdWtu5eooW+xprKzZYXJCGuWCl7to41zkN4jCqOsnrMMKnKzUTS5E2l74pqKWJ0G0t%0ANWXyKuuG6nuluhbWUuX9aMJYy0ocrkprmpY4BkCyjZVK0RXvPNV2p3ZcKVXu/0ChNUWqWa4pPQgr%0AJgx4M2CVQ1dLPjRKhMHtGP0EFTSWIUw450kxiSDT96IlZay2HI8PPDwc0UoT13QfNK1LFI5cyuKK%0AqPTNv2FoO4IaKSVzazNjletm2A0YI61QOWe8s7IXQksDUBZmChS8MSgb2PkHUpk440kpihBHJZ2u%0ArOsi7XEg7mkaKhdMjIRa8M7gjSLHyu125dIy025iCCO1FOa0sERx44bmMU18K9U1mleUNbPUldgk%0AhpJ1ppgqsZ5aaEaDV2SabE+0olgR0ts6g5LnkG5Vau69Yz8NDEH2nnlt1EVqpkcfGMaRejzIfjnJ%0AkHFeVhrceVXbcNEHhfUNbcXp0mzGjOIGMRhs8xLzjYqqGsbbvrZVgdirhkoFYQspdDPo5oi5cLlE%0AXBgYpxE7Guwoh/EwjtTWuN2ulAg+BMZpRGkj7NR+WGy1Mi8rrgp4u1aNmQzDaChlwocJP+6Zk8Ys%0AK3VzTJrCxmdQuoGuYOScU1pmWS8s8UbojrTUm5Frj4qK6zcSBosyjffzd3KJTOPIw+NR7hsKbhqg%0AVk7XE7f3M5e3MzkW7DCxfzzg90e+3Rau14i2IragtLQfNjnk5lJBabwLlKYl0iXLlQi7WoHKck20%0AyppW1hyJrChbaS2iVMVbRalJqturRhFoaHJrxAK5r+kKcSsqtIhCPaujaqPlTEkrbV0xSUoBWhMo%0AebtXnUmSIpeKreCMiBUoASoXRR+si8iaSyKjaNu+daMVKwXKCTzKdXdhQ2rvne2tr46hnw+1MnjT%0AeA6J4+A4jA5VM3G90dYrKIhpxeWE0x4cqFVDEkZlbpW1NZY+/E/+TB2+sQ6eMO5RLpABpTX73YGH%0A4Yjxntk7jH+kKcXlcuH7MJJSxDhNWhPfTnu+lR2pRmoqlDUTe5PtvEbhExVxatK0uAUrpCIR+dpZ%0ASjVLRFhA+4mcI3lVJGPu14NtDa2aFBo4UM3f18vY42O5FHKp3C4XOZd0R2JOiWVemZeFTgaSc/QQ%0Auiin0dZgvMQXrbdo5zBb6ZHmbgz4cB5DrttZTougu7nF+qnqNymRLgRsiSSL8Cd163t0LUiWh+OR%0AabfDOC/lCv3nSiWTUNjfeJH+v1//EoIQcM+KFwot1w9FtCtqG/R2u/iVEmux6odiyRC2PpW2d/fH%0AFknYxJ7tcHw6ne4CzOYSuseAvGddZ9Z1ZZ2lKt76IKTu7jgAOUjm2lvFujU910yMiSy2JhrtLjqh%0ARMoolT71Tvjg71yX7YKJ68q6xvuk2hhLSiu1ZYk6IPBiqRc00MUUo6DQuF7OXM4nnj89s5tGQgjM%0AcSXlgptG/DBi9QdvYL7emPeT/GxFDvrzbUYrzRCGvnmDnJLERfo/N9qwdtUydycDyENK6a09TJwk%0Ahz5h8f1z2bhCWmtyjPfP2vSI0SYoSdZSatHzDxGTe+yiR8YEZF36RtVgUP09k52i6pPclJIcIGO8%0AO4ZyjxhKVpR7TMY7f3d9bJ+3cV4+1yatN+M0cjnLtaRct7RuN/DdFbDxolwXoewdQG27m0r1Sslc%0APiI0m3ixHapl+tEjWvoDlv6jM2j72gTRHwXQzWmxCUUbLDvmSGtWBJ5WxfqcMqq0PonbWuXanaR/%0Ad2mxwa8/3EHb+1qyHDiGceThcAAQm/VxYjru0MHzy9cv/Pr1V67zjaLg59/9TLYRdGPaj2hruNyu%0AfHt94+30jlYWO3rcMFArrCkyL0tX7y3WG6AxL4uAwdsgThjVif9KbKZN07P+itsys64JmkDtw34i%0AxpWiVI+kZIFGYshVqqf94FhuSdgirWK2yVFrrLcbbw1KE1dHGCYeHy7s9kec9zw8PPDzp5+4Xa/8%0AfTfyj//9nyzz3GMzipYKNjimcZCowrpyu15IlxPL+cz76Y1pP/Ly+XccHl84Ho64n3+iLTNfauZy%0AOZGjxMZKrcSUaU0RBonXKaUoi1TD6pIw3sp+ZbOjKvmsURJV2a4z2ezdhNs0yDTCeY/1jlyKsFbW%0AVe6Zvmne3ILbOr65DDen0CbY3sF7rRHX3krWhN9SN2G0Clhxe2huzr3YG3e0kzXRDQFfAnb1Mh12%0AlnW5UMoqkR9daFqAfLS+7ubMMI6MYWBdZM1Peb0D+5xzWAfaDsKvc31ar0UMi8CaC7fbjZwSx+OR%0AYRgA4WSkVSLKH82XSphG/fLDbsIAACAASURBVElXWp8YbVbhXknflDwbp2mA0aNU43w6U0rhtsyU%0ALFFb4szLT5/4w59+x/FpTyozp8s31jpzfNzx/PmBx88TX778yuvrV+JfZ5qN/OH3f+Tnf/tEODq+%0Afz2SauHp0zMheImS7Rs///mJf/s//si0H/GDpbbM+suV23LlWq5Mw8Q0Hnj89MRtXfj+7R3tPU+f%0AHyh5x2l5Z4k3dIDcVpYyQ5XCAhcsJuwEcL9UKAI4vi2NWCS6pG13k9TNUba5UjuEX0lsaclrj8Jq%0AWoaiPjL3InxXcmukWok5yz3bI0cpF1Srd/FTHMi96MKaXtsqThlrrDASshzE6ZGxqgAjmzMQkSdv%0AsGTTYwZaBBURM2TA542jItyetSbkDxLHmFZSvyuxEHdf9xXS9KL0h2CptUbZJqkCIwNypZTEQrvg%0Aoa3COdlvpLL2p4UUFTiMuMr6oeLuFKztPui4C7p96FJ1B3P39UN4MdIMqIODqKW+t7uLNrfhvXyB%0Aim0OShNBaHDSyKkVa06kku9RcaUV3nXHqurQzCbvP30wV6lU1aALT1WpXnYAygkotmRZmxOyOW9O%0AnJJSlbxVSEulc2mVJDc6eAtW+CRZVXKvTa++UuhcxKZoptJ8pblC1RKHrq10eDWgrYBgm8UZGAfF%0A4A3FQ/HlI/pVC9Y69ruBaZC9bGElaGmS2YeBkqUpUAZ+GaU1VgfazVJXWTNtkwOo1k0ORkgMsGnE%0ACRJFTG8ls6wzaV0oaSX4IA6D/t8MzkMp97hDjhGKDEdrySxrxtcsQ5NWcKbhXUMMq5VKYmbFKoc1%0AXkQbr2iDHPaasxjtGIxlOE7o0ZJVpSzI52ksFodLgTFHyjITaSTTKAa0l/2aG8R5sywL83m+l8Ds%0ApqEjDWBJEt9TVjO0QCmW/W7P89MTzku72rzMXG7iUL5erxhrCEEie0prrDUUlZn7cy0bKE6udb2B%0AkYuV2u8mnDIUAnglyfVQhQ9ljQgsVhlsEmF82DuOTzv8YmhWBiVFCxvnkq8op9kdHMNB3Poba1QB%0AKUbWlCkqEq0Swdg67CRihvcjxg/EuVJcY1GR1F1WzTXwoAeD33lUUVijwFeWKkJZboH9tMdNRhws%0AfZi7zAv/D3NvtiRJcqXpfUc3W9w9IjIjMwtAo9HL3MwMhXz/pxgRTjcvhjJssrvRKKByi8XdzUxX%0AXhw1j8SQ09cIkZSqrIrwcDdTUz3nP/9iguMwz2zbxuXyQixX7PiB43Silsz5+qr1WFV/qETGjg4b%0AHD4M+NF3JhBUowDQjW0je+KuMobGITCGwJp1uLJ/KYRDN4bXQWvKka1dWduigRUkrFSM0fZa14bH%0AGE+tKhnaBxKgqV7eBrwNGONwRvDOM6Am0rVVasnduN/q2dB2nq+eWbU1qFU9c1KherpszFCVFwI7%0A0UEcqRmqONw0EIYJ6zWYyDqPDQMmqJQ0hEGH2IMyy6ZxYBwCQ9AEs7q+Ej//P4y2MlGQeKYWlcyV%0AkrTOWhYdGPoJ3AhuoFnfrSn07DBGOK9PxMszzVpWFxA30MTS/EA73WPXC9PxRBhGBg74YWD0AT/N%0AtHFinEZKztx7z6mOJCpSlBG5rpHL+crL5crL9colbSRTKNIHmGU3wB9wMmBbo1VNyKMWpBaohZrT%0AW21Zq9YIaBqY68M9Kw7vNPWydFJGbXCYRt1rU2FdV/Xr3DbiFimpkEoh18qaI7VJB3MEcR4/DPhB%0Aky2DG5js7gvF7fy0VsFK29wbY4imEuyO+e2DyJ1FdGMAtqYEAWuRPrVo6IDEDYFxnvFjAGupm/rJ%0ApqLMp4wC0//e118EILS3lTuzobl6awJ2mtSNAXFjBAWsc8SiQEQ6vzINIw/z3Q0Q+jGae2+q99f7%0AH2U2+/9X/bvw8vqkMelRjeaa16l0uTU1CjTknClSCGHQVLKy+8NUlm1VWnGnNe9GX3vkYIwRmAnB%0A36QSeU9+osfszjPjqIZ3Oniv5Jho1A5eOWhF/UjcgLeGuG28PD1xOb8wHo8E71nTpmweUZ8OHwKp%0Ap5nV9pYKpuCHovxAv45KZ1b0VuVewxD+jKGyez+pgXJQQKhfp9qLhuADxetUbWdnOeeU+gc3sMeY%0AbhhbdOIbO30vxkjszKladfvcG/1a9cFxxmDE46RAUmmWbrAWaULJmbhF4hZvBW+K2oQg6t+Ue2LY%0Anra0A1iIxhWnfo80UclTO0OJvVloqh/eAZJ9lcv/8DAaa7GlJw/tm8GNHvjWJN+aAPnBO+X/Bwx6%0A8xt6k4v9uM73DWaX8rC/Xil9tocW7qIFLKVp+o1tXZrR+qSiNzedobWzY5H9e7ppOipr/PjxIw/v%0A7rlcLxQqw2Hg8eNHJHiWbeFPX/6kcoD++a23vFzP/Mvv/4VxmHj3+AHvZ/7wr3/g6ft3DoeTGt9t%0AiWvcMK8vfSpu1Sh7DJRVC9dgDHsiWstKwTQ2aHHnNLpUzEKu6j9GK/gQoFhK3DSK2juojZgjeU0a%0A69i1ujSNehzCoGyzfj2X84Umogd4g21dWTc1Lv/4MXN/94C3lr/9m7/ht7/5Lcuq5sSX1zPLdSEV%0ApV3nnHsCkOnSr8Tz8zPn64XLdaPg+O1v/opgDMuycL1cWa4rpVbVPFtP2S64oJ5mn376BK3xzX/h%0A2XynpaJGtWKwN3mg3m9rLWphopOYnN+Mn4cQeHz/ng8fP/L582fOr6+8eI9BnxFlnL35Wf3Iytz3%0AiH0S/uM63tepQVi3yBKjAvAdBNY6sUfO72vbmG4GrAd4apWMGsoiQhVhKxutZJXnGvBBWYDTOGGd%0AGgwPXs2aX0zjel3IXULYqhYsuRhqTQiDsjN16fegA2XYlVxJKXZ5qZ5rpdET/drtmRHpyTCuA1Ip%0As6VNmU/BMbhBDbv79RzGoCBvPy+3ZVUAt4imuk0jx+OB+4c7Hj8+ILbwsB16MS4c7kamw8B8P5Ak%0A8v3rN/6fP/x38JXf/fZv+O27X/Pu0x2lwjwe+fb8lUrkMFvuH44c7w+EwXRASP8Zi8bNXterNtTW%0Acnf3gLMjh/mAGxwmNB4+niht4nAcmY8z4lAj6bjvocoKkD0ZphVK1uJMzcz1Wcv9TKCD+4Xa2SNC%0ArdLBbGXUtprIqacjUsF0g09Rirc401k8vf5wRiOm972070WmM/8EaFnp3wrwdwZyP5NrR1SNU0bl%0A/tW6P46xpgMbWsMoa6xCAvEqG0g5dfPU3UDd3RiwjdYj4PdEGnljjvYiUV+7IqZh7P7BCtZo8o+x%0ABusM1ql5bS5BTX1L7uk1VZsca/FGoJsaN2m0+iMr19zMjDE6CKPtZew+tJAb87v2hgwa7ebzo0Mc%0AsYILnd7e9RbN9uZt3TSR0jp93rr8mKo+R6WWW6JsoyqrqgPJOljUe5hRFoYCNoaKmljX2uUO4nDe%0AUHvCmb5Gr+NapVk1ghdne8S2AWcxBYx3RKkY0TVQMFRJVLOoQXRakGpwzcHub9KHha45fA1IbdQa%0AccYzznM3V9a16INnDKPWjRmMFYYxcJiPeKdJV3st2aoyT4YwEF+EvGgTt2wLz88vnJeLpll5x+PD%0Ao4JucWW5XKBWpBUYYb2qBEOC6+vUQs14ZylOrQaoBWmBIAEX1Gcy14yYjHEeCZqoJ4OFLmGcZQI/%0AM48KvIMQjiPTNiPN4F3AG4/D4MNINYZSwRwcUq36SHqPacJwXdgumhpZnWC8wVtz8+ZZ10XXPaJJ%0AS94xhFFZRjWTWsMOjsEEzKWwloVSIPd4e7FO/TZdxHiPG0dcUDmMcyor3OVfKWW2VCjSqLbXQxaa%0AKaxt5cpKqgmT3843i0FEr40LDm+teuEVracP70ZODwPTwVNtxmyQ0bo/mwyjYL2lDVBsBqkUtI6V%0ApnJUYzPiGtl3Q3YL9CTdKg4niWgbUTLRqI9OtoXiKgzgZs9wmrAMDF4YxswWK3XRfsgchHEMhOY1%0AxRGwI31Y6jGxUb0O2pJsnFPlms5c84IUz2A8YbR4f6DFSk2VnGHZ1O9q2Qrx5h1puyxM1IcrBIbD%0AkePxpMbd5ystRcjK1m5F4WH1zIIQrAIvRVOu9n3TSLnV0i7MWDNAdqSivUBpldblYikXpqHvy02w%0ACN7ousPsSVjtpmTY/S+r7Ez6Hwx92y53VaN8qVV92Pr9b9KZ9mII88jD+/fcvXvPOB3Bui79sX2d%0Aepw1HUoSqJnlmlguFelAfokLsn3n5A14IQiEYeIYDGNJmJSoqbBdLlQ2mh0wYcSGsSsmHKYqeHJn%0ACpMt5Nwo2ZLFkEpjK8L1S+CbGzjcv+P9x5+I05FxPmrk+bZhrWMOarRPGEDe0azBKe2QtBWus/p9%0APS8Ll7ixSia23AkMG5bGcQgcrcOmxFq7bMyAlb2T0R5KsrJU6acTpVGMoTqLN6EPAYwCWp1oFTqw%0A3IoOs9PhoIPzLZFjIlf1s4sxEUshZlWMlJRZUsSsGswS3MDsxt4jvfVwO8OYH/o2XRu9Xt57ul4r%0AGnRGdPMeus2x9Hwq6IAGqymjJWeqJLakz04uRdfxDyqr/9nXXwQgpHgunbHT5QRSSB28CWG4ATyu%0AmxbvYExMClJsOeGN0wvDGwD0o0RhB4SOx+Pte06nE/M83ybZ+xT75fmFy/n8FpVcu0lxfnP9bk0Z%0AJxltNELw1K41zyXz8vqKN2r2XHJWjxZvbj+3AyAaf+e1WSrSi1oFbk6nI8/Przw/PQNKh772RATv%0AHVP34SlFJUzWOmJKPD8/8adfPvOu7ui6yjFAmOb5xlra2VEhhFvqWq3dj+OHZk2vt3rR1FrVx2k3%0A9W78AHCp8bcRIXXZ094Eeu9ZOwgRY2QY1CPkctb4+nVdNTrRKGdVf1YPhR1LybvMpDYc/Nn7U48p%0AixPBq0tbNwBXDaixhpbazUNkZ7KknMhZAb7W1Lw1pnhjgtHXZk6ZMOi929aVYQj62VPWB2lnorUd%0AnOngSmc57WDJj/9vZ9nUGxCkheot7lvMTQJA+tHjagdl/hwQ2kGhXUpZOhjnvWfZke64Ye3YDVc1%0A2cY624FWj3deY4lLZ0UZowlq/TNIrTfG1b6/iFFZR+7a3HYD0Bx39ycOxwOxJL49feO8nFnOV4rV%0Azet4PFJa5XW5cr6cGYLnGq/88ssXDtOR3/3u7/j000/EmFmvKqe0NqgfTM5clysiSuneNqV3i9Hr%0A66yjtELMCoiKGLxviJ2wVk1s3z++Yz5MfP32RK6N8TBjgqNsjvv3j7x7/IAzlpfvz/zpl5/VbNo5%0A9R1rFW8Nx/5MpZhYFmVeOR8IXeq4XReWLepzv2W+hC+Mw8Cvf/Urfv3rXxOc5/X5mefnF0rRJK8/%0Aff6F6+VCTJHD/R3vP7xnnGdyzlyuV9Zl4ff/+nusGOYQ+PL1M9+/fafWzDBa/DiCE2IrDMeZjx8/%0A8auffkMrFVsdQQLxshGvG7kzv3YgUtmSyqYCTZWzVgHcdV2JKeKD53g88vLyAnQTc2upPVnwR8rr%0AzlDbX3vbtv/P3vyjd5FuKypd2+crBvrUjhtzTrrxuxMht8IaIyVt1M6uwVpM06LPdv23Ph/CfDzw%0A+F4ZVsE5Luczn798uXkUWGc6OK2+PDFH7LYgHUyyQffs0uVG1hjwOvVZFvUYERGV2sbUUxXf2FJ+%0A9Pgx6NlXKykmSlNjY2PGzhztTKHGLWjBO68MhFrAGYYayA6u1zM///xvXLYnjncj0ynw8HAiHBxu%0AMBhXuXMH/s78NdPJc71eWeuZ5iLj3R0yTMRFvSCQyvE4MMwP3D0c1I6BzJoytVXmuxkXHGd7ZblE%0A1m0l2JHj8cjD/XuOhyOZRKorp3cHhuCZjhPeCSlvxKzgq23qUVNbxVjTvfiUPWM7C9haq0y9N1hB%0A14TQJ8Ag3QhKRBdKaY1cM43dJ8VhjSZtibM4q88uTfdQ38Ea+0Mxxm0v1WFCFi0yc634nlBVa491%0A7WiJ+szcOGzaaFsFc2w/pxo9YVO4DSxELFKLxty3PfWxywap7PHcFfWd2ffeW+hDn0A32b1PUAZG%0AA4PBGI8Rh3TKO2iS01YauURyKVirAIfp79sYhV+bdJRt/0w/DiDaPhQQWlW/neuqzKOYFGjS+1ne%0ACtoqVCyUphHNnZUTa8ZmZavkGInrekstS9njrWUwXZpZFNQpqJdTpVEo/Z4LqTVq7ibRXbJRS1GG%0AodX3W1PrIE5n3fYJfiqpM790Hfgh3JJmah/gOO90bxFh8YnqK6ZZdqNmUyKmWMjq3zS5EWecggb9%0AebbVYpsCgU4sozli5NBDECAET2uue8pkajOYMNGGkeI8xupEevJBmRXOv9W50dCSGh1frlfcty/k%0Az79wuZ5htJw+vGecR87nM+bVa1KjCH6ZcOczNRcdQgCmaSqpF6HFkbZeaTTmPOK9JeWNXDZaXFlr%0Apg3KFGtNZUjVFyRY3Dhp6pU1ZKvrWcTig8VgNAVNHK0I1xKpmwLANSgImdT1WGvjcMCPFnIkG8im%0AqdfIMHRZ/4p1gWkYqDGrB5YXMHrPHKhUUSw+Taybgh2XNZIryvQviVgbzTrC4YALVqOurbKr9ql9%0AMw3Bk2RlI3ZmSCVLZo2rGnrXhGmmS3gEJyo/ss1inaG5Qm1ai24tYcSylitlyRpIkS+sJdKsQ/xu%0AbyDEtlG3omu39xnUihXBOsEERws69E2tUkoitUQogm+WBYi2kKQSTSV3Hzo8MFrcFAgOptExzwkf%0AC+bae7ahUoOy62vKmqg7qB9sZMVMhtN80j2vVLZ8JbvIcOcJhxPeGFwVJDayyWxV495jjmwU1lRv%0Avo7sQLjRPd94zzhP3N+dGCXyVDJ5W2klK5upNrSAbTgnzKNnCIaYFa0zQfF408BZ3Y/VtDnQqpBb%0AJReozSDie08C1gasaFiMZpUUWimQe6R6a7czRPp+oonKb/WKGLDeEIzD2wERpwbY3eg4bpEUE0mA%0AkBgkc7CVg614NuK2cF03ttRNg2ul5qzS46L1iDJkEjlFasoIlePs+PBwQt7fcXo4MB1OPIY7DmTY%0ANtI1sVxX1qQeeq1UWtT3sjWVRltrGMeKWDVRNhI0rr0J5EbaLBlPKpFzjix+YJhPWD9QalPwaltw%0AoobPd/d3uGEgWI+zHqlCvM9ctsiSM0vNfHl95pwW9eZLG5SELQWbEzmfFYzJ0Po9UHBbfZRa03ql%0AtopFbubqVGUstrRbYEhnEDUwGmQloixTv/vo1krJWteu26p1fqmsMbJmBV9iKZTW9H6kQq7bG6uN%0AN8m5de5mkyMdzBGjNY9YHfjsnq40leiX1r1tRZ8/RG6eQJpSq+FMqWRql5BqcJX2ka1Lov+9r78I%0AQGj3wMm13uQsdETMiqaAeec7yGO1CbxeiVmp3yKiiSfe64S1/jnjZWdLiCjzZBgG1CwuMB8O3SdG%0AC4BlXbmczzw/PSsVn90H4s8NfW+FfclahLSmZpii06UYtfmVCnHr0eDOYKs2VzlrdNyenLOnbakk%0ATRFN15tOv0d5m0bJiZeXF5bLlePhjsN8YAye16pmWGF0GCO8vr5gfv4jTWCLWQ+bpFr3YZi6n5Ew%0AjgPTNN18e9Z1YdsaW9yUgtp2+Z5OQpQ51HSa4zV6saGFbc7lpq++SbnaW5LWTZ4FbNumYNzhAF80%0AmWZdFtWzO9/lJEKMpVOn7Q/SOk1Fa/wAiPTJpXWuHzT74mpYZ/EifeKq73+//865HsOrTAOq+tKo%0A1O3P2Wl7YOAOeuxFfylqfFZKIZuMtIoTh7Weagy5JZVg8SNQiRaWbgdxau8fKrX+YOrbAVIR9SLZ%0AZX2Iu70veAOgdi+jH4EiYxSxTknZJYfD8dZk6gfk1syYTmcUpE8ppKPRPYGstVtT8SMApXJOBcd2%0A8+09ycxbp2wVZ5HHR7Y/bXz79pVzXHhZr1SpTNNErHskseV46maNpqcsUbh7uOPdx488fXvRJI5R%0AI2BbrVyXhVYzKa49Irp2EDSqWXBSOrV10iXbnVHkLcM4gBiGeeV+mvntb/+a2irLuvKbX/+Gv/7r%0Av2YIgX/759/zX/5L4tuXLxgLgsVkBeuGQddsq03lJv0epBiV8ZPVv+d4PPLx40cAzucz//r7f+Hl%0A+Yl3795xmg+8f3cPIkzjwLouPD8/YVJlHgbePTwQRvUeOr8mjDXcPzxwmA+QEutVjT+DNZjRA/rM%0A51wIrYPCpZK2RMloU+w1RtsZj3H6/T9GXQo6OYlpwznH8Xi8SVs/f/5MzpXPXz5z7uC57ey+Pe1L%0ARNkBJZebRHf3D9JodWUl7Z5q+4IU0JSNzkS4LfV9TaMS450154LHSdAYcSu4weOHQO1NnA8nQlCT%0AyuV67eB1IwyO0/2B43wglsgaV2JvStVPxpKSGt7XVljWhdwa9w8PjNMArbF1me3ulZS7jGuXcFAr%0AzjgOh5lhGHSivG20reHHgWkamQ8H5nkiFpURH+6OHE9HBDhfzizblbhupC1SUtYJvUAY9Bl43a68%0AvrxwXV95Pg88/nTHT+GRo70nDA7jNc0pzI5P4yPjMXB+PYMYLvEVORuss+QGEgveWx4/PVLJhMkR%0A86qFLloYHY4TwQfWNVLPK7lW5tEzn+6YhyPeB163X4g1Mh1G5sPENAZySboWalaQW/T1MHrPxDlc%0A9uSkYIazyoqpHQDccaAuGNYmwWrTqnvXnrChvgC16V6kvaTBWPUSM9b1Ai/ehjLW6r1SnMnQTMOJ%0ARs8KOm1tpWJqU/q8D0gptNIBGaEXeRaRLmDqDbBGtvf9u4PrSKNKpmUQjLIXndY+b3RxrTEE0Slq%0Ao38mbrVI08PplqKozUdnJhfdw4N3GLFYoQ99tCE30Jm8SZO9jMHupmlVp5ams5r6cXcDbEvbE1wr%0A0j0US9ooVwVNctLarLRGzIlSMskYqiiTV7sOTRuFRk4qv03RqPdBip0/rwlouYO/OasRaKZinMcM%0AXk3DWyXXooxOEXLLOuzwhlboRp4whIDBI0bjqyutS8677+BudN+ZiN57xmGg5UrKmzIUnes+IpWr%0AW4m24gVMrbTcZS6dcWaNVRYRylaNuRJtwWQwzXJpCy4bJsnEds/lciblwjxNHA5ZZamiddthmnjZ%0A4PvlAqUxzxMfP3zgw909/jhTc+FyWcA2Yl74/PUrT8/feb2cOaczGxuTE04Hw3AXKMaRm7l559Vx%0AIMvCtmWgeyLhuSSVBGXrSWZgGgPHOXA4Tnz9+pmX83fSRY2/NysECylvWpNKYJxGqjfkbWOLq0r4%0AmmCNxxuPwSK5YCRjsWzXVaPenVM2ujGk1sg1kaVywGKs4JwCNFWUySWT1nShRFrSmttgKamw5Ygf%0AAsM8I8Gq5CM1xvGAkueFaToqIzyuGITRedwwqs+hUSAo1dwZ4crybsZiRkPKC5e8dMi3kMnEGkkm%0AqpQzOMI0qKdPUVZoShWpqHxKGlkKFW3oX18SzQhbSqwxEktVhqpRybsVSy2FVDYFz1HgUJn1ljAO%0AMFpyEJXHAJhGlkazomnZFmqA7CqpVKIpVKNASnXo8MMLfgyYUdfAYNXUPJvM1rSJLTaTSkTQdY4I%0AwXqstxhpmu6ZhMF7dpN/bvYO6ovSqsFIxTWDw7CUFWMrzlmqdcqIirmzMXUAdZpnRgymFWqOGAq+%0AS8BiaYgF74QhOAZvWJuhGcG6pizUWm5y4Fgypmy0bMhF6+khDBg3U4snRuH+dOAw7x6n6WZQLFnP%0AAdtURm5QGWVrZVf5aE3slPVja08ms56GpZXeK3UP11L6ed0iY73C+sz2lLjUxvm88Hq9ErPaR5ed%0AdSjaV3SRsZ6SteFppFx5jY55mijGYcKAGwZ8EIYumwsS1Q8wVWKGKo5mHDFn1k1r6CIN1mdMu1Cl%0Ay9b8jDGeAc9gJySMalyfNK23rRsuTOSiZ0d6mrDGkkUATys9KGrweBcYR8thNjRnSVawf/wD03Zm%0AnEclKywXttdnludnUr7QcutSrqiM17af4TujVUkB1ihZwNIZutK9xqp0z7huWZBK75tsHyS9qQH2%0AGm8IA8Y6aoOpFraSSbmwpsSWeypurpCaPuudyLCfu2JND5nqyePOYqyCT64zx282OTSsczgrSFIZ%0AvRi1ozDZaR3o3U0aa0z3NTJ7D2b7mW7epGf/k6+/CEBIv/qF62wW2Js2RxjUR6d2Lfu6rf3g1ji+%0AeT5wOh4YwngrBn80twVuDWopGispAt7PDN69GZzWwrZcOJ+fWVaNq9ap4RvTyFiDoIskJk3toSgT%0AhqYbr5oyX6kNNV+jU5dTJvjOcGp9IzE/mP+ixd+6RVJOCmT5PkFuDQOk1li3yBoTx5PgQ8B4p1F+%0A6GZirVC2xNPzN8IcsOOESGPbFgQt9ktREN102rcPgdAlCQBxTeTcsOIxzd4YK9umiz0MFj90P46W%0Aac1Qq0rErDO3Yr+1cjPsNEYZHfSmyRgF+4xYWgfJWtX0sXEciXHtqWcNsIQwIsZRq06WWn+IjbHQ%0AX9cZlRiUHHljnqkwQIEV1em2VnWq5h3rpolfmmrWt9IOYv2YJLajuc5popyx9iZdxFiVhtSmprxK%0AKqOir6nmmuonZay5RZo7fD8E3tg2u8zuR6aRus3rZ9FEIj0AGuqdpJKInXLYDwN5A4aMqFxuLYV1%0AWcino75myZ1Roebt0rRZKVUd/3PRpJO2m2Xzw2SYHQjaBQL1RuPf44NrySxxQa66zqqBlDPP51de%0AlwsbhWpFzf5yYuwF2d27Oz59+hVpzXz+/JUvXz4jWA6nWVMIUtGJnXe0UolxI24quWhVgbRS1Buk%0ApH7/xWLFElxgHiZNsEE4P1+IOTG4wOPDe/7+b/+e+/fveHp6IgyBu/t7nZQ6e2O3iTRNjsJQG6xb%0AxJfawTiDcwbnA6VUtm2hInz89MDf/v1/4D//5//M9brwD//1v/JP/9c/8fPvf8+7xw/81a9/w+P7%0A90zzrEyYPjnAWmKKfPvymSaQamFLG/fvPvAf/vZ3HOeZp89f9F7WTGqQskOKHjqHccY04fX7Ey0X%0AaobtsmiqQ+2Aa7AYCRndwAAAIABJREFUL6Rc+xq3N6loyUUPWGuYxlEnFinyh3/7N/74888sy8Ll%0A/EpcVkCb6NaU/izmTY67A9zzPFNbb8bKG/OsdklQqSoZq1kbbdNZoWrUqD5PYiC3RC0NP3jm+5nT%0A8aTyG28Y55npMCOuG99XpRu/PL+wLgspJi7twvP3F5zzpJh5eX7lerkSN21EXQ8ECL7iXej3PhGX%0AlTwlqgtIT4Xa5Xa5ldvnhs7wc45xHDid7jkcj5SissTSKuNx5nA8MI7jbfrpghrqBu+IfUK3LgvX%0A88J2Xagla4qSc9hm8aPn/vGO5gq5JtxoGA6e8TgQDh4TVG7ggsF67fPv3EF9sNaVZbtQqjL1rPE0%0AIwyz8P7DUeOjUY+6ME64oAk3zlqaV0AiphVLwT88cjxNuldKxRRNMHLeYr2aa+aaFABC+rnXDbWN%0A6c8NCsJZvY6mF9G1VbxXXx/jpAPT6CDAiFK/O8hOB1JKK9Syg3LQxOH7z5ku+WxVU+owBjH9TOkA%0ASCuNKkbp7uIwrmErHQASnDHqO2S6/ONHBpO8nU272XwDelKGAlrdCDj3ZK9dQi2ivkc5Ky9qB+qV%0AkasehPs1M122Qin6TwOttwS1T6hbziQi1irAs+WNHDNh8LeEPRCks0VNZ+zo2aOBHvot2rS2qtdY%0Azx9l6xrZpcKN1qI+z63dDLBLZ1dXUZlfs7bHNu8gmUoyaoMsokOPPpgooI1A1elt7UV3aa03V8pk%0Aqk36Oe8x1uiAyhqMdTTT/XsaGB9wJuh7l6aRx9DPvR6W0Cc2t6HTfsLVfUqrwSMFKE2oosV2NXqN%0ASj8PjahkzkjWPc00jGwKFnVQJOaMrXCuhfPmuVwv1FKZ88yURqRp43B/uqPa97wuwnJZyClznI5U%0AsYTxCNaSt8zr6wUkc11e+ePnn/n6/asCaH2w0qLw/PpMIXNZLrxcXjAIp7sTw3GiWQjbSivK0Hj5%0Adub58sowj3hnkDHgT0fm08x8HDmnFVNW8nohNgVZqy3EvCp7SDbwCeMDzbe3ISqClwq2YsRRiw5l%0ADYZFVrKJDG7EDmrMWvsQIYnlKWUFAbwF7yhGBwgMDROE0Y6ULfUmcND0oloYwsB8d9S6YTkTr4lm%0ALRaVkduDSoqbNbQs/f2oL2QxtctFImvd+v11yvZDiGTWkrR26r5WxTeaszjvGOaR6TAz+EDcdIAT%0A2SglUTB4Ay1AMQbTlJWdWiFbIDhM7cBo9y111rOn7dlgccZTs1A3BaLbbJDRUV1TFoRBUy+do4ml%0A7Ewn2xvFpvI6qUquKS2TJZKtJTtDaytZItX3RLemkqxmHThw3hJjJtWM94FsNL1PQJO7nGCaYdkK%0A1/XM6AaOYVQDam/xgyBJcDikqJ1CKyrztCaAuM7qlM7eFw6HGd/ZHWLUWNpa1591TQrWwa/6OoWh%0AA/ahkoCUWu9bHFvvK0wNVDvgDxPucE+w76ANtGLUn+c0ERzYfIGm/jUiTeW6VqWXygTqvnTS+ohr%0AZ37oRpRrBaN9S8Eo28MYfBg4HI5UrxLsaZrVKzcvLMvK5XxhW1dqFawL2Eq3MOnDATRhVLGEqqeB%0AczDo4Os4TozOq/9O1HAGkyJ1S1ijKbUaquARF6i1EKOnpATSkByVjdas+mTGhVRXcrXgNkyKBCNM%0A3lFLVwvUrFLfXFiv6sdVRNjShh0n1mFiHmaGYcSFETcOmiwdAg9SOM4jx/sjYoTrq+N72vj69MQ1%0AZeqWIGWkNWzTRFen41qVAxuDF3AoG1lPyN5s9TRBBe30nIs1k0vDSCaT3hg5QGu99tjNpK0hWIsL%0AgdqEsSlJpZRMTZqclotKzFJM3TZBa+7cwcJdBm+sgkHeaaDDm4WL4EaPWOkDJ02iDU00UEEMYZyY%0ADkfCPGOHUdMGc8Y20ZS+2tPIer31P/v6ywCEOkPCmEYtavXXDIwHlUNVW0lt1b2g9pQqYBwnDscj%0A4zB0w+WM+OFmNhmC6xPb1AuSynI9s61n5mkk2Io3FWeFKoXlurBdntguT7S8QI1q4mzVBV5MN09s%0Ab8wLa9RLIa+ZfE1M00yQyuvXVzhXfvqb3zE/BNbLlefXJ2QemKdRqZtpw1o1DJ2mwHUxlFY5X89c%0Alism6JQ7t0YYRiKNtWWKH8jOUb0jGnV/t3OglcJSrnjvmU6B8+XMZXnib371wPmayesTnqhpvHak%0AsLGuV4zfQHRCXGvGW89yTZA9p+kdXj6T8pUwOV4vV56vz5xOE+NdIf98xrVRwax8YV2fmUfLaQ6s%0A11dy2livZ4TG6FU+ozpXpWtOYWQw2hwZFMh6eHzkcDjx5fNXrJ1Y18ZlKYidqW2gyQ4YRZU62ZFr%0AeiGtCS+GmhuvLwu1aq7s6/mCC52hgiZMXZdX3o0O5xutJXLdqDXePENaU3CtNbr5rDYSy7oyDgok%0AIIZp1njxViupNmwzOhEs0n2OhGLU0X7ZFobRYwws1xUfAt47ZRi02iUmCvqkVLRZiAVjldAeY2UI%0A3WDMdl8EIqkuNw2+GAuiGVE7YjwMXuMgvZqQHyYFQ2opmBQ7u0onM4MF7buKpk61RKlqEC7WaFms%0AnQ2CGrT1c0xTYMg0iRjXCKNlWSPn7UwLwnQ6cNkWXtKVb5cXslQ+/uZX2GHgn//tX3h9vhBOIxar%0Avl2l6L26vHA9rwQ/0EpDJJLKRlsix/n0gwGqMIQDrcF1WUhLYh5mqlGfqJISaSm4WjBBWSeXy5Xv%0AT09477m7fyA+rzz/6Tv/63/835jtxD/84z/y3/7r/8mWNp6evvDy+ooLgWnSw5XWiMtK2lZyVvZL%0AyisNmI4jXuCaIhTV8DdbsV5IeeXp9Tu5Ju4fHzjcn/j68swvT888PNzz7v17jo+PnLYVuZy5bgvn%0An5/w88jjp4/48cgYwKcL33/+hV9++YV1e0JMYtk2WCq/fnfit3/1V9w/PPDl6xf+9KdfuLxemecD%0AkwiZQpLEMKj3wdYN151XU0hBuFwvpLIxHyaOxyNOYPQWaZYSFZhvKROaFqopZ8ROWsRZiw++g6b6%0A7/PxwPF4wg2O1/OZr1+/clmuQEWcoSZRQMVbZKvIkrBTxXX/NWct46ig6rJcyTVz//HAT3/1ng+f%0APmGCZasZcZZxHrHBU2shfXE8/WkjLStpXaGoefr3r99ZL1eGceL15ZXz87kzjrQAjJtK5Q6He1oT%0AtuXKtqxcns6s55UwBIIPhCEoE7QVvB06W8MS/KgNthhiqUzGcDqeuH//nqVETT6phbJtnA4H7u/v%0AGcJAionX51fStjG2gSwHqtVCYlm0yGjeILHiTOPT/3Lk4dcn1m3hup2ZThb72KjHTJ0aKW5UZ/DO%0AorpmVQUY4yF0GUPLYDbapIb7d2Nji9ooeD8wDBq8kI2lpspgPY/v3/GnP/6R70+/8O7xHhlOlLoR%0AhoHTOJJyZ0O23MHs7n8WNO1S0wh3jb+24NYL1nllSKJMFGphPHl8UTl2SxUxyrJRk03Dtq1aiDU1%0AQrY/MFtMQ6eDokwSsg5iwnwAVCoeS+1rzJE68FpyxuSqAQ5+pLrAsqyUlDi0qM2fhSGMlFzYuswp%0AeN8lgtoslqSf0IjGVoMaFoNFnIqWitH7oqkjXbppDSGMKv+thZ0fV7PWQNgumxQUzBdDqkKuCjCJ%0AVxnKdTtjjWEcJ/AauZwM4FGWRQsYaynOKrVclFoft0SjMdgRb72yfHLS+HjnNLwhQ+vG9SCUog1b%0AKYVUE85YvAyYznKVYjFGPQilqztKrTQbyChxyHh3M9SOpU+na+XaGmK9NqE6l4CoTZexRvceM/bh%0Aj4I3uTT1mBKDWEsSR0WoViWejUasFUrHFM0eHlKQ1livC3nZbmzEW7BIp+OPcWAqXplOTcM3dvAC%0AtFlrWQt35w2YTGK9SQNS3dSjLH2jrP8dHzzTOFFN4CVW0jVjquU1veOaHjHZUDew1dOWI1/yhfby%0AjbvjA/N4YAyD7rXhxN1fDZwfHvn29Stfvn7l5fxCen3m89dXzvNIbY2X1yfmeeY4v+fT40f8Rw0J%0AKDnzejnz3+I/Uah46xnHUQdzrXF+STx9OeugM4/MbaK0BZMTg82MpmFHwfmC5CeWaokuUFzWQaJA%0AcivFqpyhz5n0WQjqW5UlscqqtTauM6UN10PEtHLzFDVGgdStbXgc43HAnnT94BzBjPoclsqlLNRc%0AKSZTD42XVsiTMgUvTlPTkkS2bSGmjdIyOKFalSUWn4ktkVtSL6oOBCdvWHxljdoEW2tpCLnARulD%0A7MwOHedgiOI6QL4hRgEsI0IyChjsISLKyBZKhhR1yOpsfQORxwZOyFnYNt3jlpAZg9a81xKpplAk%0AkW3GmorHUpqnGIspljE6ygZ5W3VYs60s5ZlihOIdRhZK22hGpam3HugHZkIJkFJhZb0N9K0x0L05%0Aay200dAGTzSVZ3tFUP+pPDRatYhMtDJyyfCyNFK2eCYoAWkWa2YdcLiR4e6eslaWJtRwoNVABCqF%0A0i740eKPB1poVJ85zQMteGJaqE0oxfR9dgb7a5o8gL/Dzx8x9ies/YThHiFgquBIRLlC+cYgnxnM%0AgkjFhgxTIm0XZGsM1SOYvse5DmrresytakqUadQWQRzNeVJsJBp+OvIunLDjRHj8SHWW9frC9fLK%0A0jKbSWRJCswnsBIYZIZmSbu/7OgxFnJZEcl4B85GDnVjThvH6DhWmFohpETe9EyTcQAfMNYhrmBM%0AxNjG7NDeplUu6YFrPmFLI9ZEywXbugdSzpT8yjVHWny9scAke4IxDMaghtyqZCnXb3B9Uyc0b8EH%0AmnNUF8B7fj3PjHd3TMsJcZ6XvDHUhVo31rRwXs8QEwdxHIpjKha3iSYfNqtqjaaM15q7LY3r0ulW%0AaTVjWu3MG+11Uqs9HZpOMzI02Rk2RhM+kypvdjDSOGXPhaBD0zpkcrne2L459xTyuLGum0bdl0wr%0A3Ve4JtIa2USHGGZPQDeWloGgQLFFE+qM0T9FLG4+Mr7/iH//kTIfKMbhh4k5RtrrQo1XZamHw78L%0AxfxlAEL0SVFr3cOi/8duVClG6OmuipL1OLdpGjnME94HjdSWHm/MmwdL63RjNYNOxLjhg5oUalKG%0AskCc9SS7IdJu8euto4dGtOHdGRetddZI6maJolPGkvXnBMFZw2GadeJ/DHz99oWX83M3jRRyUdpz%0ASttNnuGDV2ptVR+b8+XCdVmUXu8tprib3j+XQjMadyfqroyxThdLCEwhIFaY5oG7uzuc96rpLxUj%0AlnGY2MJCLsutyKHT8q2x2J7CU+tuFKlFdkyJdVs5HkP3ulB2SN0jcJsWwz4ola31121NpVs7xV1j%0AyzuVz3bj35TZ1q0zEvTwVsWFrgnnPNM0a6KaNcSYlJX1gz9UTplaCtuW+pRG3nwaOtOldXq9MWCt%0AALW77e9pdt3TIyVMTyvZafbKOR9u78laDfK7rqved7HQU2ga6JTT6iQ5pg3XPaR2I2+RcvPnoa+v%0AfTL5to477t83ldYnoxhu37cbsoro+6rtzSdpHkcO88w0jm9eDp0iplLFHTVX/ffuWyL9vu3SNX0T%0A/Tnch+D92XXW4INHjODcG6PI9A02pgir4Xh35MPHj3w7f+caN6Z55vhwT2zqCSHWsKwb7iJcrws0%0AmOcDzo60Wnl9euX8+kpcEuM4k33WhA7vmEW9CFoTnBvY7Mp2VnPSUtWvpNXGtm28Pr8Qh4G4KZIf%0AS+OlvtCeX3l4eEfaIoKwXFd+/sMfiXkj1/V2TW+GyU2hMWMdpilguKXUk1cU5Dgej0zTzIdPH3HW%0A8o//xz+Qc+XjT5949/49QxgZxgPruvH5y1d+//PPrDHy7v17Hh8fOZwOPH3/RikTv/vdb/nt7/6a%0Ap+cn/u1f/4V//If/va9NZZmNYwBpytDrLMnHd++wxnA9X7heLqRtU1+onFVeB1zOF16vL+w+XPsz%0ACjBOEz99/InjPPP68kpOuWudjU7Cjc6/rBE1ja2q21Y2RE8wCl5lizny/PrEVA9q6nyYyC1xuV50%0Aou8dp4c77k532NY4f3vi6fk727IyTmqGj2gj9vjhkXEaMEHB7C1t+judMIZAGDyxFM6XV1gjgvqb%0AnY5HBp/IuVJy4Xy+sK6b7if9+bsxfrKyY2qFFDMpbrjd1LfRzXBbZ0B5RqPgwuWs0ih9xjVxJCaV%0AVAjKLrzmlcumqWSmwXK5crlcCT6QU+J6virDBdjWjeW6UGLBVNEGCKF2o+91MxyOH/nVbz6RW6SQ%0AaCaTS2SwB46nEymvPY1SsFbwdgTfaKnoxHq5IibjZulpWIbQ01J0H97926r6mgDTOPKrnz6xrZum%0A25UPnE73Km3Ku/XMTid8ayBE9hS6bqicUjfy70mN1nTWiCbItaZgiRVNY5FaIO8eDaUX3gqOWEF9%0Ab2jU+uYFEEKgCeRSb6ad+hy/eT3scnVEGTO3IlGUqdLoMpEduM+pMzmd1hGhG452w3QQZRHfdsv9%0APGu6T1kPTag13lg5+x5dqiIUO+PoJgFG1zhNqeS7FDt3lpDprFBl/HRPxi7fRLq/S58l5268vt+f%0ACrdBQt0l462Rizbfu2/jztAVefMd2xOTbnLxyo3VbY10Vk2fw7b9GnSGEGC976l+ysBq0K+DGsTX%0A2jD+h6CQfr1q7cV80/uvdR/KJGi7DLvDja1BLp3ppK9dbvXPn7+m3qwGRfexnc20/xFRltgQJrwb%0A1T+tVlI1FKnY/XzI7cb4NaIJqFbeDEQpnXBFobWNahtbq8R0VUPqMTD5icNhZJg8bB2sXBPLduXp%0AVSUnaY2k4wNlPtCMYdk2Ltczz68vXK9XNc4fJ06Dsg+dVzBintSM/qePv2IMA+frmdfLRaW1KfHx%0A46+4u49cLwp2ptg9nmKipKQM4mygWk1hcp7BV0Q01dE5ZXgXGtno3rp7S+F0r6kiZOrNcFvr/C7v%0A6M9AaaVL+2qf3BcUJqr4fn9oogzKJvguq08oQCKISs5S1lQilOG1UshN0yz12YVSE7FtbG1DbVtV%0AupEpZCnqj0bqrKtuKG68goy9LtPPo1KkUitLTiw5M8/TLbmvdWAAQEyjirJLkkHlOeZtANeqgsbF%0AqDdTEQGK2tFW3VObF5XAFFhbUh+t2ohl02TNpl4kvhmQTMXeehhz40iob6CAMpVNVTCJTGnKWtz3%0ABek/Y5rBVmW5NNvZFBZlcxplVaSqXmKNhkMTpYtCJWTR5L4mDhW/ebbOhqpN0wLpzbeaxul5m2vl%0Asi5saSO3QqFhmkrNtf7UfXiLEcuAHRxFIltclYmXCsdp5nC84zj9BPKAyB3NfAD5QGkP1HKgZksj%0A65lAplVRYVbpvprUGwuoicqLjaBgD8o+6Tu3yrpM9xoyaqzfxOjqKppSvWZFR1++P1OdoaaFnHTg%0AtPcVxqoXle1/RDwNtV+xzmJs7YCG1vLSCtIysr+/CtRMq90kvupzXemMme4Tqp7ZCmJZGiEMVG9p%0AJWOLDqdcroSqbNHS99zl/IpYZdBhrSZhWYf1HmmahOWUSKcPTIFWhLipH04zhiqGaxjxTzNunGjG%0AsZXGdUsQF5w0rOnr0FhM7wF2ObTpQyCLrveG3EgJsvcznTXUDxxltVZo0ofurZeF/XsaVQN3qtaF%0Aqi402Na6x5zWz4gqJfYv5wRXNJbe+8DQ2XQpJ1pRALj0c641fVbU9xdKrNQAphpMAe883o5suSLe%0AqwrGWMI4MZxOyDAx1kpcE6O7Esyrqm/CwL/39ZcBCPWLrWlA9QaQWLsbcdlOFVSqrvMOHwLDMOK9%0ATmirq2r21ZOkdh8HbaJ7/FrciCmhNUFh3VaVb0nDmreY9JhSlxnR0USPNZ5bAo5R5NvcjHV199m9%0ANayzTNPE+/fveHx8jxsM8zx3adoOOnQacl9sexHorPolXM5nfv75D6yLmmarL4tWOtu2kbYNAwx+%0A6Ck5msbh/UAII3f3d8zzkTBO3J3eMY4nnl9fSLkh4pjnmfV6JiXf5USJWl0vkhveO2KKhJw6aNK6%0AlCmTo1JWrXHqQ4Kh5G4ejcrPrPN/BmSklLBWH4Sc8q3gdc5hvWGLGylr0tNu5L0nrOzXNYTA4TDr%0AlLI/KPv37VT7nBUQinFTDW4YlFbei9z9PSn1m06hE2JSI+1hGDD9ddZtQ811PZfLlZrzTTa0N0e7%0AjCynRPFe/5uoeZn8sMQbu79O7utKNwptNkvfdDSJptY9qWD36Gm3omiX+FjepBYq0ZBbwbqbX+6y%0AQzUnPzFNE5fL5Wbw64xu0mY3UcO8TbV3YKrtpQG3JqLRkH06y57GIrh+nQVz84TRBLbEy+sr258i%0A7z59wATHr3/6DWuJuEk3qBAC4zhyviy01qM7G8yHI8fDHWC4vJyJa6bm75SsDVVMGe+KJuyFHvfc%0A4xilNi4XldxAw/mAtULaEk/PT2ow3LQwbbWyvD5RS+WXL5/553/+Z2L363o5v5LLBlZNzn33sdri%0ARolqAui6+fCyLPq7hZ6+ZJgPRx4/PHJ/OpFy5sv3r9zfPfDp4yeeX5754x8/A09M44FxHIgx8tqN%0Amk/HI9M44KymSf2n//if+Pu/+zs+f/vM5eWZf/pv/8QwBN69e8c8z7TWtPivlXEc9e/9PYUQ+Pbt%0AG+V6JQyDNtwp4ZzFecs4Dpg++b/dv1IIPjAM4ZYMRmtvDZHTqVTuPjCmG3vvDIIihTWtFCnYZEm1%0AKqjiLOPhQBj236kMtvt373j88Mh0OOBEOB9P5P87q6l+l1jUrJ487+7f8fjhPbFpoRbXSKwZN6h/%0AF23l+XLm85fPuHNGkj5P0zThrGdZNEI39TQ3oEcJy81kfTegzymyLCs5RU6Hg7IBeqG7ruttUrsb%0A7e9sglx6KIEIYjYur5oQJiJc0sKa1hu4er2qD1Dwoe9XllYK27KwrosyFbrUNrjOsKi6V52fLqQl%0AM3844Md7Ylm4rC+s14VFVk1yQvdtqQ1nheAHjbg2BpGixuKtYqvK8/ZzDjookLMWQEVlkxuRu7t7%0APv30iW/fnvj69Svv37/n/buPrMtVvW+E24BnNxDf97OdQSZCp1Grl5vxytLJLWtqW0y9ubBdsq0F%0AXyLdJDz1Bzlu64WZntW6R+6hCVtJ1KQyr7Knj3RJ0+3M6ZIh00EV0P0hlS6d7Pp8ZcRuCoY6R3A7%0AS0Sb3LTprNo418+DHmWe384A5zShK6fOpAIFRfaUyfbGSmEvTHuRu597O3ihQH+XTncfP+lhGfvf%0AtdzSn01dsrnLOm+BBWi6aKlvQQi5ezOklNhiQtDC1XsH++fq3g37Na3SFDhrnX3Tf0+j3c74/Xud%0AsxjnaNINTX/43XW3AJD9zvc46B35ad0DqP9uPZvfAKC3P1Wlg6a/Smu3kJD9z23IITo8+H+pe89m%0ASZLkPPcJkbKqjmgxs4JLUP3/X3ONZiQIgAR2d0SLo6oqM0PeD+6RdQaXwOe9Z6zNZqa7S2RGRri/%0A/goBmwrVS5ffDOFbHViMBBO4TpJ/RCauiULW450Fb8hRPUaMlfWhn81gpP+uYl7d9Sf1l6mUlBld%0Az/3dBz4+fOJ+eqSrHV/+8pVtixz6E6f5jsfjRw7jkVoM316f+OXbV6zvCaXw9vrKqvvt8SjAcD8O%0A0iCqaWkuifl4IBvLl6dXfv76C09PT7uX0eF0Ty6Vddmoqe7D21okjh4LBY/3E6fOc5g7uj6T8oVa%0AAt6rbKVGqonIFUIGdk7A26QDhOZ+UrTBc1bYP1RDiUWAsBwhr1CLNvwFUwRIoUojSYDsery1uxVB%0ALUUYhIrstjnzpo1XCwbIzeczZ22mLbVkcs0kIxl1uYGWRqU+tcqZp35P0thJ6p0zHSVFSegsZQd5%0AK01l4G7+Z1nYe6V69sqrynAmq4R/H3CqkWxtHiVJPr/TCPQcM2sUL5NUI8aJs1HOImNzVnxHQ46y%0Ar1gjA0xrxbxbQ2qMyRgjA4hqb/1zaQ2yPqvYNhhxepY2CayoOjJyn8XnRQePVZ6VXLMy76ASyTkQ%0AgvQ9VeV31NJs5HHe4DrPFhbe3l6kFivyWtUYVI+J0QSwrMbCKSUCG8u2Su1oxUNynifsIOxCY3uq%0A8bvVQzJRgbCMNwlXFlwN2BKhJgFVMjKMoqNBEgV91o0VQEKHDSpwlTWIxass2QI5JZb1wss1kYwj%0APr1Q+55+8MrcF2DdWysyO+ukLjIVb9UYWRBCUgmEsmFsgiIphTuAaQSKyyXjSpZPayCqt1VVHyjj%0AnIiGzQ2QNX1H7516McmwIVfxtMlKIFhD4LqsIvs3hRIFuJRwoZ44JvFm63q1pFAwPlVRGej6ykB4%0AuxJ5FnYVlmI9+J6kgwVroHqjxuAqz3Zmf36sEVaNsFHVlFn7q9bFtE1YekL5XiUL+NPOhNL2PSWb%0AtK5IHoZKinJAN2sDXKU3jvfYv9iPSPrvNFdiEfVCI1zkWtSzUuRlS5ZU31ATOckQrKaKNw7vFkIF%0AP85MzacYwzCOuHmmxkypjuEgPlNpi+wf5t/4+dsAhKr4GshwQJs5c5uqVQWDQGJoh35gnMSEcxxH%0AnBr6jv2Isx1v5zMxJq7lSi6JlON+AJdcuF6v5Oh12lBJURrFZVlZl0WjzfPOlvFetLpy33WSZFta%0Ah5pXtc9JFbNTbzTBq8N6MTKUjbIokHQDJ6x10sAHSeeJMfP09MwWM1TDtolZFh1ayAU2BYTGcRRA%0ArBSwBes6kQUd75ix1GoZxyPT5Fi3Qk4GayS+EyN6WnTaKSlunmyEOp9SxBjDOI5clwstfjqmgLWG%0Aw3xgGEaSUmSj0rq7rmPoe3kAdbIRQqDvOoah3yPlxVNJzKkrF8SHSK6vmHy6HUxa11XpyiJbaAV8%0AWyu3iaz8rOtKter3Q5VJafNb+FdFXa3yUMYYGcdR/UrkfVsCnIBhYob5vuFwzjH2Pdeuw2vKh9O1%0AUUB0szlDyeQi4JNzXvTf6iXUvrO1BqrdoyLbsyFTV7sXGillHAVXf/ud5Vmp+meimKX34uw/jpJa%0AdL1eRccaI7bhjbZYAAAgAElEQVQH6GipNLdmRzwL2rOXi3pl7ZthZTdk0F8xCnup1ELqBUxoaSlh%0AjXz59Vd++vorw1/+hd/98Q98/OEz03jkGleenr7z9ek757cLy7YxOA/Vsm2RaYTDSRg28zBzPW9c%0A31Yu5wVnmq+GwxqREMQQWBa5lzVLweg7eda9u0VLtjVZSsXpPXadp5J5eXnlv//3/05IkZ9//plt%0A3YQeXoSB4sZRpgDFkHIlhiiSgyKNqTFWGCXrRqng1aso5sxlWaRwxfD89spff/6FP//zv1BiYp6P%0ATPNJnqlS+PbtGyFsnE5HNeX2rMvK+e3MOAz8+PlHnr88Mc8znz9/Zp5n8Wd6edEUvIFaK9++fdsb%0A4Hb/7xSQjDGA6RnGAeMN27rJdUkJ5z2H+cDd3R0Pd/faPAgQtoVNGiEjRVOMkgTonMV2luP9ifv7%0Ae2KKvLy+cr6+oYscSmU7Ry5vrwyHSRrmruN0d8/HDx84zAcZDpTMOE78+OPvGLqB63IhbJFhEG+f%0AnDJvr2eql4SGkCLXsJJNoX9+wXrP2/XCt+fvHIpnRDxTrLE7KyArsNuer8Z6aIySPcGvKADpBFwY%0Ah4FqDVdN7tsNszsB1Ydp2pv4rCyMEIQx0ffCMksxUpJ6dOmzHbRJ7Pueu9Md1MoLmi7IIp5eaKFi%0AvUYMV3JIhCWIbNZ3DH6kdNo8ZEhbwg8OZ8TzJ66Z6Cu998KGMuJ5Var4tVQxmNP90QhAizCLSpE1%0AX0qk63qOxzvmeeaf/8+f+emnX/n8+QcFpqsCNLf9ySh7rTERdZNBJLpy3t1AnqKDigze60DBU33F%0ARruDGE1SAezMrkzeAZ+2J9sd9DY7UCXN1TtGCOIDV+sNLHpvni+vJyDZFja2bcVaz5AztXnwGQUO%0AmjmxMoi9VcmUymyda6aq0JFvLJXG8GkAjv57ykkbSPub3wdh53XOSUSzno0NUGnDBwNEvd5bEDDU%0AWsvgB5xzhBD2gUzfq9FzERCwAqVaSXQpGWsqBac+Imps2u7DTtHRa5FF62/befXuszV/sVrdft9/%0Aw9DRM6nrO20+K/s/erbezk+7+y60M+39T5N6ZY2aNtXsTIcdnNrXqYQqlHKrMf51omcphWJl4FEQ%0A/5WUZGBmqzAHK15T++R5EhmZMpbam1VhGxpbcR3CGFAGNZ2hnzuG40hFwP5QI9Ub+dUJK2Sribgl%0Arm9X1mWlGI/xItU9zo+Mk6TJGutYowxDh6Fnnmfe1iuvy4Z/emWLget1JVVLNR0hZtZvb5RqsGoC%0A7V0LuBAj1VizeFy5A/PkeXiY8V1m3V6J4QImQs4MrOA3ASuKsEOKacBhxVfIRphhwswzyuKuem6L%0AvKOYRKmRWhIOLyicpushtjakEil9pkMau5yy+AjlrIAcMnyzllBvTBWZ7huyslYqwhIIWdgZ2Ugq%0AXbZqYq1G59LlO6oThovJmRgijkJnBnwUKWsumS0GYfUYiZx3vsM4h3iIinwqp7obzoLZvYNkT1H5%0AvpVftYgvExprX7IMInLJWK3bYpGBcq563tHjnexRMWUF4uo+vGiyCKMgUTXKHq+SgmzqjfnYGInC%0AptcgH+/2ZL62D9iUxQC4SKiArQIIFZMp6D5TxMIhRysmwbXs6oyCJj3RpMKGNSyclzfp8QxyXYw4%0Aj2VrcYPbQw0ygfNlI7JhrOXh/p7BD4x9T46ZZXkVhnunslQ6BQcDJTuRHJlAzhdsukJdAQHgTZHr%0AUatTYEgkjwJQ6b2iJVmCKbqWK1TrwLH73sUU2LZAxFGqw+RK9V7MtUmSVEgVggC61xdDRpQnKSfE%0ANCIQ8oolg3GyP9VIqYFSOjIQS8TmhEeus1VQVg5HOQczQEkybMiZlCH3wjpC929rDN41aa6qTIz4%0AqiYlWkT1hywxEGqhpoSNUYfPKFNV9QpGzxwjbGpTKusaWVOhWDF6r66jxI2aAqYWXOcxzu1rgFqV%0A4WZl6KZ7iUM872SobVDHytt5gxBwk0G8t9pvtPkDrVdTH94qSaBG/YUELJdrGFMRQls7Q5Bayylw%0A5SqY2oAo8dtLSnhY14DvxMB9ZSPWSLGZSIKsfV4u4KNe26IDCan1L5eFy7KSQyZVQzFtbf7bP38T%0AgNDNjLBwS/Fy+5RVNjBNexhH5vnA4XBkmiZJBCiVUsQEtPcD12WhJGlSYtr2qaqzt9creuimlFiq%0AuKiJrk9AGRq92XVY53WhFp2CyQYtwT2WFlNsrBirdb0XM9m4cb5cGCcnrBsvjYgAIpHXt1deXl6E%0APeQ7aSRV6rMsV0qtHA4n5nkgxSDJAk7AoxDEuFEm9wJ65CI05VQq3vX0w8zlupISzIeZrj9QsheQ%0AJBtiEJd6UOTUOnzXsS4bOSctdg3zPPJ68Q2fI6WINZbj6cg0j5xDoiApZCFqwkHfY62YiqWSWdeF%0AaZgYerk/LanLWqON6w3MACRdresIQdhdje3VJqItyv59gfYe5IkxUgxM8yxTz10e0L5DepdqhMax%0AB1l/3osWNuc92UzYLpIkV/WhrbXS9z3TPDNcr7tXChhtBmUSlpKkApXSIq/fxQ0qM65NhPdiyPzr%0AFC8BmRrY0+Vul3G9n8q2QjUZS/bivdCwcGmIZAoh8j5Jomq73G5ArYWG7KlSvFrduBoGtCejyTtL%0AKkIRXWfWiRWoUWrXEXPm7fWNLSfm4wvTcebQ3wlwoslWvvNMzlJN5vXtQoiZ89vCp4+BDx8+UkKl%0A70Y+ffqB4yGQtoDF40yHMY64bVwuV95ez0SNmrXxZgQaYoAiIN7hdMI5pxHxsmancaRoQ/q//uEf%0ACNvKsm64fsB3HSbpOnJemjwj0z1jPCltCggb3Y/yfjiELXC9LtiuI6XMFgI/f/2VsAVevz+ToyD7%0Ay7oRc+VY4XQ6sW0rX79+I6wCCsHK//off8+vv/zC3d2R1+dXmSgmeT6KPicvLy8EZYFlTf476fft%0Aux5rJJUxZ/FNi9uGHyZ63xHYSCGQgMN84HA48OlRpGvL9cq2rizLIoCiLOad3WiNYZwmHv74kR9/%0A9yMPDw9cLmf+/Oe/wHeJFT+d7pimAy9PT7w+vbBtC3WpdOPE0Pc8PT3x9vZGiBFTCqfpwP39A2M/%0A8Nef/sr57cxh9gz9yPVy5eu3b1IAOEtB4qiLgX4a6IaekCPEyjAO9LZjDStbWAkhsa0KHNb6TnJ0%0AewYaKG33Ys6xLjJRHMeRgrA12zP3nqlojQCADRSwek6051QmZWoUuMtdRc5gJSoLZy1d38tzXQrb%0Att3M5mlCT0mSurxGzt+vXE6SPmQ8rHEjlsTBT4zjEeOkwTfekLSQTVH8FuQ9LBVDKhWTk9QOCp6J%0Ad5cTMLvzDKNIm7cQGWLk7v6O6TDx/emZX379hQ8fHnHeK57dzpgmS0YMeGshRPHu2OVRRkyWK3oW%0AWJEd4MzO9jEOMJ2wMIz+uYqaiir4EdkneS0pMVeRCXfG6+eQJkYJQe/AHw04eBdQIV/D7GcHiJG9%0AyJfNfrak5jf3m3Mpijm1E1C66zpdU7qPGnZm0/v3eg8ItbPRvjvH2tBCGEAd8+wwtSLbnEziNx1a%0A7KxPXadGGznvvQ7VpMlv3zdGMagXAEMAS1NFKoI1GO/FyFuvX2siarvdbcJQLagfUqFAUcaT1lHe%0AS8KMc/7GCKr1VoTz7r7WStpuzKIWY78zpPTvdn0nf781t/vvaU5oZb8Ou5qvHZLcBiPtPdpz3Zhh%0AGGH7NtbRFlZIWVLkVErg9JVqFjNVx439i16LhpnZKrPsomEBEk9fiFUm++d4pb++YdKF7S0yz0fs%0A4NnWxNfLC2/Lpka8Vq0VDCFKU3LwM945AhKCUkvc64xaIC0bL5eNsK365Sud75gO9xg3kOuVzo1Y%0Alb02Q9+SK45MNglqxppC38HD/ZFPH+/wXWVZntm2N3KRtDGXn3G8Su0HhNJYeSJLqbDLrQqVFhlt%0Aqp63rmJ9wdUiUuVcyaR9J2xDX6uAkPGVavvd2y7HRG3sYStJVhhHNlCtMCRMpxP9JD1B8zcr2oSX%0AkrUhZ2dQoOBjrFVjq4WREovYQ9je4m1Hl3pKjOSGg8tCk/d0VtYOKgfUAa3sZ9q3lOYnxN44Z90/%0Acs5samuQ38kfO9dJyENjJRlDtUauszHaJUs7nCsKJOjJYpGURGPk/yuQI1JQdU4yUI1Tubg+7t5i%0AOydgle5T8l0V1GmgsNbIWDGbl2cZSk2kLH6qOAEpQEF+JDlSRFoSMHTVdGLjzE78qHoffOcZDxPj%0AYeKcV87LQrWR+TByf7ij9z1p2zi/LFxev4JZ8d0F7EauF1IeibkTX7SceTwNnPqCy6+YumB1/VkM%0AFI+pHcIaErSgwC5f3rcao7W0Hjy1gaOppbM2/lgF4/CuZ+x6Og8hV42Ulyh5DJRkFHAXVUAuUdaN%0AF8aYHxzWO3rTiam2h2qkl5U9XtifwgqSMqXKpqmfT86SEgPkxJoKcUsinXdeItRtS04WObWzlsM0%0AUQxkZRXHHPV8FKDFVvGrktqjfeO6g5BYS7WOfhzprKVTJmEs8llqztQQMDFgkH3f9x7bC4HDaoJc%0A8xE0RSS7plYx+0b6/N00Ywfo5T8M7VoIUGWNwRYwRQaHWc+rRAP3ZQ8SJpLwRFPM+q3k5htuSgz5%0AXEYsUpTdZa2lM35nD5cir7nUlVA2YUmugZwkJY8tYXwnJBQrXmwFQ4yF67Lydr4Ke00/826m/W/8%0A/E0AQoA2k61ZlsKzFUE5Ffp+UApixzAMO2AgxXhWpk8SlLaIT4J1VlkZKlFSkKjve6ZxYOgHUPAg%0AhlV9JKRAFaBHflUtHHK5eQ3UKOi18ULFq0a8NKyXhy/myOvlle/P3ziVUYyuLTsdPITA+Xzm7e0s%0AUqhp5q0f2WJC0q6k2L27PzIMo0QVh6saUgooU0qk6z1DP+xgQVaGUUqVw2Ekp43LZWWY7/DdjLUe%0AZztKRqa8uVKsUW+juvsNiHnplVIkjcRao9MFaYJKrUzTzNAPnLlgEGruuqxKJe9v0pOYuFyunA4n%0AhrHHvCggk6NMKIceg8gGtm2jlkLfi0SlTQBDCHuT1iL8bvH2df9/IUZGneynFnWrwE/zrmheCA0Q%0AavT5lAREwDmyHq67WV5Wjx9rVUIinhfjODJOkzRx9R1qm8VQ2lopoExt+lBtvqhQxKtI0pXKbpb+%0AnpXQGGlO3eVTVPZNyhj1kXg/KW7+QMVYSpIkJ6rQ7lvTk/X9DOh0vu6fqU282ma1T0itTt/2z1d1%0A8tkAqbo3UCkmwpbJk8R6Hw5HHh8eeX57xQ89WEOIgZNz3B/uMZ2nm3qWbSXmzPP5mbfrK8v1lZen%0AM+fXK68vVyyO5bJQcmUcRkw/Y4VzTgiR5ZJZFvEMqqVSjaXETPMWSSFQQmI6nfj48SPHw5G3tzM/%0A//KLSBCtxfeS6vf09F2KeSOxstM4Ms53kgy4sz7k+3cKEtaSoSjTT/cyqnjHvLy+yP7gHOd15Xy9%0AEs9n8tsVXE//4QN3p3umYWIeZ3748QeWy5W//5//k+Wy4PSa5xx4fX7CWSP7x/nMOI68vb5irSWE%0AwLIsu2TsMs/M80zfiTT0oLKy43wgpMhyvQpTr+85nmbmcZLXfX2TBKrzhfV4Ep+adRXj/W0Tlp1z%0Akl5Rq7IuLOM08Mf//HsePj7irWMplu7QcWfvOB5P/PDDjzw+PPLlyxf+8ue/8vr8SrguYC2X64W3%0A1zdq0ghv6wine0ldcI6hH4l9xFuR5aSQCMtKtVaLmwzOMJ+O3B8emE4zuRaWeWF2nhqV3bRtrNeV%0ALUhT1ylz0e50/7IPI9qPoclM6y4laT5g/5qp6JwjGkOqVdgfXUc/DNJIvgOhh67HG7/vb40tmFW2%0AvCwLRuVO0zRxujvRd52Cb9qwGk2mfF75/tMLnenox45iCmu4km3m0w+P3H+6k6KbTNdZej+q6Wkl%0Ap0gMgXUJ4AKDF3lUC9/OqWiEuMV7YXQeTkeMsby+XlhD4HR3x+9+/zv+5V/+wrenb9x/eJBGowoA%0AlGWzE0DVWGm2SqFGOecwSFw42pQo88d3HQZHMplqCqUkKZ50QuyKyDcrFe/lfBCgRxkFtYqBpHog%0ACaD0PtmsSbLa/S6AFWlpLCrxrcogE1p51sQidHrZ9cIwNNbK5y4N+PEihctZJREZq4bH3nlJW0qJ%0ATPtuN7n8b2ujomd++o30OenQwinI1NmOUhLWGWUaS91DEf+f1kR2nRcT9BAwxrbWQyO+B2k0c2aJ%0Am14ndlYFuod5LyzjonKBaupuomyVTSAwhzRLRott8cuTdWWdww89/TjuQxwZTFgNdmgsooYvaaPQ%0A0Js27WwhH0YlNGjzq+db2f+B/YO8Hya1QVEbeIAmRzUAUgxPOzX5bCde8whLtfkD6esZSaezymoo%0ARWUvGJW/tOa8svcSiHQr1BXvPLXAVgJhS9i3nlzA1o68VgoWz0A1RkGNKJN0fYa87bgf7rF+ppZC%0AQuTMxiK2Ar7TZiNzDYFuODBOB5EDbhvVWKCTxrxY5mGi69QotSCG5gpiUcWbxDkYe8uHxxMfPz4w%0A9IYt3BPjlVICISaeX/+Z59cr4jmZsNlgjKYw1YJT+5ps5JrFLO/j6XBWfBltJ5IPY8SovdSiLCOV%0AZJqigIMkWlEroSZiDcIC0iVjsWRjVfJmBZVzbn99EFPxouxO7/3uzUPVYbCRJNCC1GqxFFKtUKSe%0A3KJI1Ys2udUabCfSSJ3QYTqvXinNR+nWYDYprAwNb+eMyLqaf6k0qqXCGoOyniWq3fsOZ2Q/rVVr%0AOGUd2WbEPfZ0vTBVEvL5i4JMwhSywqirmsaVo5JH6n4uVm2GK2BqluteWr9wU3ckNCGtZrxpz0Kh%0AGjnvixF5aU6RmJQp1tj2JZOqgPrVFCqGWBLXNXG9Xog5UVT2JEzTJIqJ3mE7R9b3aH49+2APS06V%0AuAXS5Srv5UW6s6Uzy+bYAsRUqDky/P4Th4eRUi4YE7A1YhCGUKmOWryq1bLUg/XdRfIo9CAOaVJv%0AVKiFmpP2AXln4wpY1+G7kd57qGJkHLdATrp3myISSDw2C7BkHHSTp589rp8ZZ0/nHK5YTg9HhrnH%0A9UZATxK1Jo2uzzSeJ8ZhkM9ninjXGGUK11TINco1zFWS4OShVKBO1o7zXmSHVurEkU7ALrOvHGLY%0AdECtFgVJjNqrUVqYlV6sKnvGlLoDYVSPKYmODE7Y2b6XAUPvPL4UfJXUWwe4nDHFyjBA1QvCwCvU%0AavceqLFGrX7OatrAxwiYayHlCkmkdmbvhVS2CsreKqTGdt57LPRctPvQpJQq1h2l7H+/rX3fWTrX%0A4aohFAH88zBSEsRQcX2gdj2HeWYYZnwnw5VsPdZ3WN+LTLOIJPcmiv6///zNAEK3H7NfFDCULHQz%0A5xT0UVAnhCiHU8la+GhMLVJYTL34CzUPk8YMqlVizftBCrOUsxh2LlfWdWVbVylMnNLxtcFul7EB%0AUDFKgSeRgpUWsV5V+ZhyJKbI5fJK19e9aG16ee89nff0Xc/hcGBbVzXSLPv7WGs4nY4cDie+ff3K%0AsslUzQA5BVKUeMdpGOi8JwRxnk9qEup8T8Fxfts43UHfzVT0IfU9tRplaKQ9irlNSK01rHotmhwr%0AJUlyW5aFnBO9Lr6mB04pCeMgJpzrdoZP1OamFa4YLaqTmIFK5LIhBmk6U867VKvJMRojqIGA7wGh%0AVti1gmaX10RhSKQQhd3jnDQjyhTbmWPOSUJQSnLAcpsWm8bkUbhYmnwkRjBGDoeDSso0RSEX2cBy%0AwRtpULyV9y0l70V8yVkOBEVUauVm/InZD91abrR6o6bpcmjcJtGNkSB/5rZ+Uo7YKN4+BrOnp8Qg%0AhrdWJ2opZXwnhdlO498nvLfpxl6Za5He5IbyR0U/LN5dC+s6Mm3jDtx++PCRJQa+vzzpuh348PjI%0AdH9ienvDDz3X7cq6bbjBMx4n1mVlWzdizDw/v5Jj5nq+klPlOB95OD1Kw1gN2xrYNHbeGEc3yLM1%0AHERTn0rm8vzKtgkwNs4Tjx8emQ9HztcrX75+Ib4F3CCRl8RIP02YXjyvAIahJ1lDiXLQ7yB2Z+np%0AdJIphVdWw+6UxIj46fmZkBLee87bQpQKTdMJLPcPD/zn//Rf+fT4kaHreXh85PXpmW9fvvL0XVhC%0A/eA5TQd853h+euL89obvhB24bitU9vXVnofL5fKbZ0eKRY9xlt50HA4HYUghBqn3d/c46yRJ63zm%0Acr5wfnvj9fmF6/W6+5lZY37jwdJkhqlknt6eeFmf2a4rLy9vXM9XXOfwg+e6XfEXYfMc747qcyRL%0A7Xq+8v37E2FdZThlPW/nC/bLF8ZhwBjLNE2A3G+wHKYjFbiuC1vYsN7RGc9hmJjGA1sIbCWwrAtx%0AW7lcLlyvC2FTuaATadg8z7vkc1nW37ASG5C8XDfCtlBTlEKG+s7fzRBTos8Zpz5CLWnIOy8SM4M2%0A6sLqaOzDbRPmWgO8p2FUya14k6Fnxt3pThIkdP+QAUfCFsM4ZEoo/PTPvxJLwPeW6sRT4e35Ff/P%0AnmQyvnfc3x/58PGR+/t7/OB1opUIIWP7Slcau0ZGhTEmti1QK3SdrP1xkDAH323EGOiHE58/f+b5%0A+ZlluRK3jb7budJSbFahbMuP+HGVmnHuxsCgFjWR1gZWZYk1y/2KmiAq2IBVX76bn5tzfmcJNbNj%0Aq1HqMjmX/wbxi7LW6UCpINv/LaSg7a313T4r4JE8T1YlYs67m+k+KKPF6R4qTZ6ASPLdcilYq+a4%0AKZNrBKssqfpbBmljn72XrP3fZGzv39sPvcg3fSakqJ/RKwAo5s3OSWRwjJHz9SzS+K7D9cLGqKGl%0AT5qd9fr+Pax6XDXfjvwOTKsqvZGzQq6P+1dNJChQ2nW/8d16z4zdzZubpEoBOL0KAjQZaNWZeLE0%0Ab768Dy5Kkfhq8YZqA43GBmRf57nm33y+dh+NMb9hIkmamYPUpHllp7cIYAw4AW4M2hiXLKEJzSRH%0AQYsmoaMg3hmdtNbFVqoTOe41LbjQM/gJ13W8pSu+JHoz4QZwfUffzczDxDyeOM4HPn/4O4b+xPl8%0AZtvibY+2djeiL7nw8fOkrM2Z9Xrhyy+/crleFbTtCBv4fuJwPHEYZzonjMUUE8u6cr1cWK9XXIWK%0AI4TCcgnkZCnFYM2Icz2lJDwjvlhKsRpZbRGekXJSapZm2qD7WxA5WS3gRSZVbQUrrDyKEQC2qqWv%0A0XQ+W/WeJbaiCVYkMW+2RgUiRUG0d/2GrWRtaDORYjJYqQF930ExpFAwpQmsdFCQi3oKVUq1IgfS%0AQ61kYUE2MNapL0+lgrNU3ZcyVWPeK8Y7fH1fG7awF6tgTdsApQl21kIy2OQwxeGqyOS7rgOsSsKk%0Art0LNjX5tc5jnKcoeFlhb9irtQoOypNtrPgWUUUmA7e9ag92qZUtBjp97mKM8r3V3LkBeFYT2ArN%0A1F7ZKAoKlZIFqHM6GEXT3BQnESA6cl0j1+VKipsMZIuFkgANIRg9uMoaFsxgmPpRQhdy4XK50NMR%0A1kCJmb5UjSXPmLoRQ4IINlVcLpQScaXHlYirq7CDSpSAg1ox1WHptRavkOvOOlF/cDkOlX3inazE%0Aqg1A0cCbonulyAo1kataco6ELZJChFKororxuLEY66hO1rcfOo4PRw4PE360AghZh4uV4+FAP3oB%0ALHKmeS2JNYQy37C0kBpR1qjMzRYBQ5yjOqeuO0ZA06Rm0lVkSxjpN3zX0Q3CsPfOYTon67adb4PY%0AcaQo6VspOWJKpKw+YxSu51diAbyYthsrw81CxZHoDWSr0lPt0Zx3OMS0upOoGakvUkbM+2Wjkftt%0A956vUDBZWIvCir2dSxiDKSI5K0bZbe/sbPRw1v287oOuxggzNB8iDRF6b36O/JVqsg4c9V56j+1k%0AX7N69ngcxltih8jUh4m7+3vu7k4M00zf92B7xjkRi+W6BFLaZM/6/0XsvNGpkF6oWhQhrFLUZY2D%0ArRUFFzbAYe22F0vOOWoJpCAUrc55fPW3qRviy+C9ghIogBDCDnw0ho1IxsrO+JDP+M4kuGqqQPMI%0AsI2lkghhk+Kz6f29Y55HQhiwxiLeBHbfsMXQ7MDr69tO99xZHqUwDD2HwwRG/D5a459TJsfM1BmG%0AoaPrO6JGv9YCMWV8N+Bcz7IKBbPrJ3KWFKj5cBRzr7ixLhtvr5blo8hOrDH0Q0dKGykFnB/UbylT%0Acty9V3zX6XcC7zpqLiLBCQHXFrOyb7Ztk8nou2YpF2FD9b1sUDlnYrpN7dufbQbhreivtf6GMeR1%0AstnkZcbIvWa5CmsoBEWxrRSMCow0CVrXdawstwL7XUHq9uL+5k8AEDbxcQJtLJwwyVJK0tDmTO87%0AkRQ5aUhEGtEmwfJwd1ZM1kwzKtwnoxpFv09d7f4a75PHQOiZzrbmpu50xxSjIOVeDAq9lWSpUiQd%0ARIqmomytpJPzRnu8rXdJ9QBT3r3n/8ecTKDzovRQeWSk2KlJmqxpnjGvz4QYVXq04sYBjGGeZ7Bw%0AXVac6/jw4RO1VuImPispFd5e3liXjet5YVsCpjpOhyPOOC7Xq0iNtk1kENPMYZ55mI6YKt4LKQTC%0AspJjIoRA1/ec7h64bitr2Hj99o0cN0wnjd7dwz3Hhw+s28ZlPbOum/iXDSMOs+t4a04SGa3XZ6hm%0Ab4TXbSWtIh16O5+pCqqawwE7zaCMi7v7e053J07398zjxMeHRxyG43zg+fs31nWF0nEaZ+6Od3gj%0AsszpMJFyZlkWAZV17b9nz6WceX5+3ovKQSUiXdfJdQdez098WS8c5gPLJlOb3ncc5nmXl10ul519%0A1GROzYOnagF4Pp95+sfvemDetNQhw89fA8+vzwx+YBhG+n5g7CfmaabveuJ94HA88vz9mbfzmRxk%0Anb+9ybXvuw6HuQEA5mZgKQ6JVZiZL29UDN33Z9Zt43y+UPIKaoRbShFdumG/DuMoA4RaK9sWNF0s%0A7wCa9zV+KvsAACAASURBVL1+R/EbCzHuz6vRxjfFSExJXlufm6CAuu/8LjErpdz2QgNrkebMWcc8%0ATszTJGlqICmTKcmE750xcCkFnBFGkOuY7474wfL0/J3z9cx8nBjmjlgiT8sby7YRasb1hsPJ8+Hz%0ABz7/8InHD48M00ApYH1PJZFSkOmxyuRAJtA5CUsoJTnnxF9u4Koy1uNx5ocfBRQ6X95wneyNYrLY%0A9iyPtexT31LzznoVYEr65VILtsoUXPbJTsMeRIbhvd9BDjnL5Z55n/Fep+B6VrhdjqXslGqEOv4u%0AbKCFWQA7Xds5ecZKecfgfAcwGV8pUeqI0NKWWuOta6AxlowRED6VzLKuRN/M2QWgLvz2vW/M1Ftw%0AwS2I4D2b2u7PYgsLcE7ljt5jo/yddna1JhatmVr9Y63j4Bx9P+6ATLsG7VzJOe3rvRmm76lbWreZ%0Affqr1//d+XBjuwqA5ryARiklTa5LN9YO74AvBfZaJHfz+sJa8erR9WSd3d+zyWZqLTvzrupZuQ94%0A9LMaePe+Vf2ARLJ5C6uIVK0tms9KMZC4+bm0GlCGOJ7qpNbDqqQ6i9UMymZRAzA95wvVZjGgrsJI%0A69yAqQ5wBCIUS28lBKXkTEwLYc2sKTIPET91fPow88Pvf88fP/6J2T+wRdlb5H0E3F0WkVUP3cDv%0Afv87hnGCanj5/p24JYZ+ZhwnQgzcnd44HoVR+/jhkWmYKTHz9vrKl1+/8tPPP7GtC8t25bokzm/w%0A/ftXnK9YkxlHSfRd1o2wvuGqo5OCRvZfPNEmTBUpUPMDqjlTNQ1OWNkZ2+pi9VGjeQqBSmxlPTlV%0AGRQr1gy5iJFua1IxuseUTK5gWuJYdaQsqZslaaqd7t3VFvWNVAaSPIFQZS0L0aPs/l3GGPquIyD7%0AA0bCVlpCYWMHpJJ30/VdSmktUz+Bnt07U1Ub2FwFgLINbND9xitLsQE0UscK+EOTWWn96FIWyV4I%0AhBSEeWccxcj+SqtbvaNYJ+CK1SSr9+CoXtP2SyTNjSkv8vha6z48tl6YKs57BUOL+LSoVUY10jSn%0AqvI2UwU00utulOVDKTLEiIEUFigBqoLQKPrSWU0m9cSy6r44UGOVvidFcq2UkKgJegVwK8J6Ex+p%0AinWV3oElcxgjY+fxJeJyhBKomhJlilNfS4stmnzIjfVvddgsOEGF3CA4lZMbkWw3DhEYxI7ay3cr%0AytgvO7K0sz9d7zFWapr+MDDfHTjez5iuYr2afVuDcZVYIltJhBylTrPNQ7QNfu1eKzojHnfWVmyW%0Avadznto5YR+Wouu+7GtLJL8C3usOCDlTvNP16cA7SSa2BryXSPrOU/JIyHFPzUz6vJucRMKIkT3B%0ACHgTc6LGlVAD1yEzTpM+78Lsr7XFEAgAY5xIxkpxoOmBe7Koyu5MLQoUsYNieseEjFGFFeScoVSD%0A0+smuL4ietR9YN+kYLUKY9xWq5LYilPPJmPEB7BF3sck50h2SYy5bQRXMM6LZbmBzlumOmCnmePh%0AyP39A/f399hpgmrph4EuZkwQjzDnHMM08e/9/E0AQu2miA9JpVmc7b9vJHJcJERqBJ3SjjpbK54S%0AJWeuccEAQeOUQ1jfycRGbhMjkRIJA0Wmjl3X7bS9RFV6s04VioIB9qYTz6p71ERBUklscRXKNpnO%0Ae+bDxOcfPoPJdH91XK5ZkUIBKppM7eYpI1PRNiVt0ilrtSB3LUmpUJI0RX0vk7bVrkqVFyPQvuvx%0AXc+yFqiewc+sVZhHh+nE0E8s1wvrGjg7mYhbjXTuuo4YZJMevMFYWeQ3IEz9MqyY2lljCUUmySK7%0A00maMWqSlfYCvOqhJrQ8MbLeafK17gfardgXU2kpdt0+vW/T3OaDsGkqmHN2B5OyFq679ppb8deu%0AtTRm5uZhQEvUee8fYHZzUim+ww4iOvVMMlpwNZ8ob8VEHJ1syqYr722tEeq2teQMyQsNeds2MQhU%0AllADd4xrn1mnDm16ayTppDUG3lls9WI0GBJ1kHvZuY7eK8U/xN8U9qBFt71tgg2kNRhNvsh7GpJc%0Av6JovFG20K0Q6fuBeT4yTpOmdhSJ9K6Vzz/8yLeXb/zlL3/hdbny8OkD958+cPfwAMYQtp95envi%0AeH/kdLrjMJ5kDeih/fr0Sq1XrteFJ/Mkx6VzInF6eaVuEXN3xPeOYRCpTdhkL2ju73mLXK9XjDU8%0AfnjEOjFL/SedTPTDQI4bp4d7/vQf/0St8L/+9z/w668/czzc8fj4wND11FyI60ZYVrZ1IYRI2gLO%0Ad/hOKO7FGIwT0DKWxBLeMP2In0aM9cJyNI7zdeHLl28M3ciHhw8cj3e8Pb9QNXVgvSxc387ETQzd%0A708njscjxktk/LYsuyn9OArD5H2Duq4r27ZJpLQxXGtlnmemecYaQ+ckseNyvnC5XolbYJ5nTqcT%0A3nu+f//OLz//TNDnrnCTUAljRaROOSe4Kxzuj3y8f+TudIcxhrfzmZfnN+KWyBRiCjT5RslZgwJm%0APn/6qAlHmWu57gdpTEHAaevotNjdNOHpcDjgvec4HQkpEpbI1+XL3hiK1HfBe8M0H8T/p4i++70s%0ATPaSm3fdTQomSUISawomJUIWc9L3zXsbDBgt/s31SlhXSb1U0KzJfqZpou+6PbkjK1uxgcZpWXaT%0A3wZMdF5iohuL1RoYhhGP4/x6oRs6cgSyJYVKrpF128hGqPquM5Qt833NXK+/cr2sbGvg4+ePYjo7%0AjKQcCfGK9xbnraRIWfFDApFpVWALAazjeDxSamFdN+bpyA8//kBMkWVbGbaOgUGbe2U0OvBGhwIo%0A6K2pOE2Kl0vSJtlQU2XwPf3QUVSyLECepe/FC8haef1luRICOGcUvMh7hVFrpWSJCxY/iwZOmR00%0AKuWW+mmtTPONMuFanVBr1t5JBwBZWVrW7ibkXlkHksRp9wGUfIbMmhIuNXBDzquWQtZep51z773y%0A3nvn3NarXMtt2wQU3lapB/oe39g0ehY3QCmmSNW123cdMXitI3qGYWBbRRLu9pQgS01ZfAuUbSOR%0A1epXV9+xeag4RJbRzpiMeGClRtN3Fq/RvCkn1i3tAR8t+croBLjJYprfj8RKVwUNq8hMuMmIqrmB%0Aj42q35h6DbhF2RI7OGbYPVbaZ26+Jda5vSaM9cayoe0PpTBME8Y5YUMUlUnaWx1TrRE2UUGbNisD%0ABa13Ss5QHKlUQloFSPQ9/TDiTU+Ncn+3kPA1UbPF4pn8gbGT65BCIb1Wkq+sJuDqzI93wpSdx0GY%0AfpvUucNwz6ePn6Q+9J4cMi/Pz/z0L3/hy69f6PuBD6cHDv2Ir5bjw5FPnx84PYovGAWmuZcYZV85%0AzJ4vv/7M28szWwgsW6CWjLOF42Fimgau60bdEodOTOyr8Vjb4W3CEiAL8J2VsaCGNvIs5oJxwljM%0AUdgEzlu9duqrY4zajjiMg753AlwnASQqMriVwZ0AzmIenzBqOSHPnyyGUgTsGPyIdYaYhBHeglOM%0Ak8ZfDGwtrjqtAba9NnZWEqS2JHt/r2dyyvmmdkQ8dUq9SfCdF4l6LTJASMgeUEUSIRHVCsa2/aAN%0AGt/vCSEGrJFE5piysNayDIspgcpCWAKX6yZ8O8duwou1uzefcSptojHqbgzFgrCFWp0hta0CpFpD%0ANwDVOYevorxw1qs/k1PWhH7/xgSSU0MIFw0IrAj46yzs56kOCbRPM4iXEc7iesc4D4zzBDZjXKGo%0AfYipFofHFEsOlbzBkMEYARlNLhArNWQBJylUkxn8iXnsMSHiasQUGViSocepmbLFu0xyUaLd0R7X%0ACH9SmQ5ENcK2CBhkjTIPrVfUyImJe7P5qNLfGO+pNe2AsnVyTlcNLfCdxw0ddJ5EIIeAMzBXz0rm%0AkgxjLcw5k3avXEPNwjQy3olHnPNYmueOMLVqqiJ9073UlIpR9mWpdVcUOGfpO7/vxzlsxIBaAUjN%0A7nRQ3uou8VR09Hjx/YqJmDNd3wubNRe2XIlYqrPEAmtKpG1hjVeyn5jGiW2c6b1DIx7ING8xo1JF%0AYb4ZdM0okFaRGkFsRep+31o/VBW8ryrt8s5TkPtgSkVzOEQjpAwnNdeTM9zelE+26vspkch6J3VA%0A1UEi0nNVFCT2YoNT5TTV9SR1Q+89w9Bzuj/w8cMHQteR1vCO6Sx73ziM3N098O/9/E0AQiAfWNQu%0AAmbcYkktfT/svkFC8Vc/hijR54PKCUpJjPrnvJU45DaR3VkjVM5vb9QiwIz3nhglLWRZZDKOMfhh%0AxNbbJgtyo2QhT6zrohPLSI4J7y3DMAKwhUXeyxSW65laE9M8Mk4D6VvAOYk5LBXO5zOARCF3PbXK%0ABHDoe+bDxLot3Js7DoeRznul6BXWixipYWCaZmnMgX7oWFbx/0mlME8Htm3h5fXMMN1zPN6RU2Qc%0AD+QsDKxpmihl5Xw+83B/EslLbkZXRR/ujnVbmCYxc12WK/ePJ+Z50uk5gCFsEWMch/mItx0pFQWB%0AMi8vT1hrGPqe5XLh9fWZy3Lm/uHEfJi4bhshSrM+TRN93+/AXkqJ6/XKw8MDxhhCCDw+Pt6YXY09%0ApAdjPwxqvCYbUAiB4/HI/d0d319fxNA0hN04tlHXU0oUNZrdm2jvxcdJndy7vmc2orkvpTBNkxaJ%0AYmLddx3X85m4Bhaksei9E5BGG0KanALZXFNMO9gia0APfJ2guk6arxgCMQT1JUKo7m1ybQpxizcZ%0AC9LIrteFvhs4HI58+vCRy/lMLUXi0p3Da3KbQTbnTn1htm2j871MhvbZiUoV6s1jpQ28Sm2eHJVl%0AWWVtdAecQ4wqp4m584QUuK6Br1+/8vXlieGnv3J6uGc8zKScOcxHxvHA0I9M40znO70vhafvz7z+%0A8ky6riw4XruOsZPnzo39rg0vORG2QJ3lwLTKyPOdJ22RyypeOJOmrx1OJ/7Lf/1v/PTrr3x/eiJ9%0A/sjDhw/MxwOfP//Aw8dH/vLTX/j08SO///F33N/fc35+5e//x//kn57+kW3d8NZSlHWiJwzHw4n5%0AOAvYrMj/l/MLh7t7/tt/+a/0Xc+f//wTy1lMyR8eH/n0SRLDljXw/dsT6/nC8XjAOcPb6yv/+3//%0AH/7z3/0dP/zuM2tYuC7XfS17fe+wbbtco7EU3DspSoqR15cXnp9fxLA4XjFW0hBLjIRt4+OHD/zw%0A+TPrunA5n0FZA61JXtaFvIqnyzCP3N3dMT9MHP/biBs7hm6g95IONJ8O/PEP/4GaK5frypefvhC2%0AIAxD9XYYxlEKEWvERyALsNyM0fuuF4ZKFMDAOfGA2LYNp/Ifayw1BbYoZs/VqtSSinWe+/t7/vCH%0AP/D4+IEUM1+/fuXbt298+/b9N4239+887JT56XwvU1+VELfieGcJwQ4eoMBOLYWwLFTA991upu+9%0AZ5oHjDUUTf0z1ioYLC9+Y3woOKAy2nGaGMaRFKP4QG0rlQ23RYw1zMORru9EiuEgloDzjg+fHujH%0AjvN6Zc0Ll7eFX81XqIaHT48cDkfxlinifTMMhq4fMCnhnNyrw3yU4IF11dABaXoPhxnnLNM88vmH%0Az6zryrqtmhQ3qs8WysASbyTn7b7Xyf7dUoUMxr8DUSoMasRsrVGgTEzcm0Fz13lC0Pw1ZapYizJE%0A1Ri6DTOsDEtE5hwBQ9d59fxJe8pHA/fa+SKAkIgvrDG4vsd4keAY3aettSRjMDnpRFpqDjH7FLPq%0A9r2ERSSFY+ftnqDZfkb11mmy65Ya+N7ouq2/FoogDWbRqHGvcfNy1mRlIICALXHbyLXIFF3ZBZt6%0AI3ZdJ9/T2n0AYbXAtPqaEjUtEch4kYLLOdEm9XI2hHXFVzGcBwE31m3dGW/Nz89aSRN7Pxyr+kyK%0A6bWGKrTBhLO42mTPiVSy+O9oA9rO08bWQq9ZG7b56nbmlfUWVz0lh9v1tQZThOUq3l8VUpMiyhpr%0Akt2SxYQ7l7gzhLq+k2SgVHC6b0o/2DySFPTEybqvDtO8LMwNwCi1UFIlxA0TI46B3hsSkVBWqivg%0ALEu58NfvG3/5+mf+/v/5J36Yfscf/vB7/vjH/8DxdCcMq+oYup7B97hOm+2SuL6+8P3LF9brhQ93%0Ad3x+fKRi8BZMX3l5+8rXb7+QSqZznrkf2LbAeXnm6fkLW7hgXcUUiZiuOQqYhqTxrdvKZD3zeGKL%0AEUOiuoIxmVxgK0mlPpLK400lmSrs202m9t57OtPJwA8optJbMRAfuoFhHCQGO0kz2czmxbxYpFhi%0AYO1IpRCRpDLv5Gyk1N002VmHcx21FsK2SThAVd83UKmH0b3GYo2jt47BSFoeKe8eT3eHgwBIfU/K%0AiZASXd9hdK0m9R3bgfPiGIcBb6TuTsrCTUlCQrYYpJYoWYHC8G5waWlm641ll6IMumR9JioG5zoB%0AGUpWn0kdAMpEWT4bhut1pe8N67ZAvmDNbXAB75iHtbKt8rm6rsfarCC1nBHjOIlcrmZSyGxrBKem%0AvCWSSVgn3ma5VuJWd2ZNrsLWo7Ncl5W4rZL87B01Foqag5Mz1VnwIjUbx3E/x7u+pzoFUaolrIFK%0AZKBnPQdef72Qcs9hfsB0PTlCDpkSEjEFjIV+6nAEXA04U/BG7EGKmMhisApgybPrnMEVp2CBAJDi%0A4yXrJZZ4CyWqYjNQikLqzmDcgPMj3g2UUliXSNw0CEhmstKX1sKWItYb/DjihoGMEQuFGljigq0J%0AuoEhd6Teg7vd64rs4663VKPAUmPFGPEWKrXijN3PgNa3iHTrZlkhqhi/S3eLrsF2FqAnhFUwSVJQ%0ABSBrZABhDooku/Oe6iStLOZMKJCtpxjDGuXcuJtGqq9EZDhaQ+R1GDh0A3PfM3UDg/OM1mMVxPV4%0AanXUkomtXjAG43sG79T/Ku1+rVklXg3YRJmoHcKUyqbJhtE6xivDSvy+RDpchGlcNdvMWpx6ExqF%0ACgvSL49dT3JllyMbY8SHNopQroAARk72w847eufw1nAJG+t6JYaVkiOdsxzmUawzwsK/9/M3AggZ%0ArJGodlP1wpRCznVncHQaT95MpXMupCDJNQ2wodad/m+RJDDR7MqdEklRYt02KBnvnL5PYVk2LpcL%0AWf1rxn7EGId1Zo8hL1UO9hZfntTtHSq+c0zziPgLBSqiXb4sZ7btgjWVvtMEGmfVKDqSotDW+r5j%0A6GQymFLcmRfLKsbO49wzDB05iRFfCFFpZYXOi8t/bvRBJ1PAdVkBy3W5sv36K9PxgX48Ukql7wYp%0ATKp4+GQtypyTxj/GgLWOlIKCQlJse+81wUikEEMv/j8pyXUUIE8KJZEXZMZBiu9tWzkcDvS9HETr%0AurAsVz5+eBTphzGETUxxgd0vqFHnm+xMAEDxRGmeKc2YrEWqN3ZE8wHI6u0xThPl6bs+nO9iiRUE%0AiSEoqUcK1cvlsr92i7KXuGC7v/dudJ0yg65X5zsColXe2ROdSARE6qD0T6s05JxkSvWusSzlRr81%0Ark2gLSlEoTS2olGpxGhxsW2beCLFTFg3TK18+PCJx8dHUgx8+/ZNCh5727Tl8SnaqHlNFWnySSsy%0Aj6qTm8qeOKY2bBpBKq+XktDSt+3AOM0Y/X/bJpMXY4QhUePG23Lh28sz3dN3Pnz6yPHuRD9JpPjr%0A6xsxJGEh5FtR7nqZUvreq1ROGkI/CEW7JTcZW1UOocylrscNPVEZXGvYCCkyTjM/nE78/g9/5O7x%0AkV++/EqplTUFXl9f6YeRbhj4/MMPPNw/8Ps//IE//Yc/sbydWS4Xfv7pJ9broueFbPBSkBbmY6ds%0AAWlSxnnmwVkePnzgT3/6j/Rdx7evzzx9/c7lfOH7tye8/T+QC//4j//IsqzS3DhJtxLJ7JWff/6F%0AmCPjQZpEAcvlIF+XRZM3irBQUr7JDI2arpbKFje2TRqgkjact9iKUvIN0zAwdB3Xt7P4cLX1ADSZ%0Aru0MxluGaeRwOHL/eMfn3z1QbGFbxcA5bYnD4cTHzx+Zx5nz64Xl7cqzejOlnCmrStGM43q5siWJ%0AhrWdF6NKLOM8cZgOeAM1icQqp8TLy4sU5lYkOSAT9qrrtQLWS6Le9XrlfD5zPJ4Yh4nj8cjr6ysx%0AigdVWytGGQ7yl0UmNM8zlExYF6Hjq3dEMwm26vHVwASJFe6JmkTWGCI6+1TPMi2stdHunACX1hjq%0ANO1spSaFHceRw+GAsYbz5cLytHJZrvgObDMdNj05tiBVj7CyDafpgfuP93x2iUwilID1iOm47xUA%0AcOLDV2T9tqLcOSdJX7rGuqGnJSw5L0DkFsTvbZxGvHdcri2JRvYqMT+VabY10FlHqVbMN6nkglLK%0AW0F5YwC01J2+H1S+Fd6xZ26yqHbfihabTQrWJnQGeY8GbLbXtypHksWt/mhaUwA7c6dJxpwzFJdw%0ARgximyzJGjHTdJ003s46Uow6XUTYxsbsr99MY+luk/12r5ucsZ1r7Rxsv9pwYZfNeycyZd+AG7t7%0A7gjIoHu3lbNniwGqMBdsK4I3NeG3RrwKlDnrxNBJP7vfG22Jz3X6usC7cwAaa8ftLI2d5VTFOLxd%0A8zY9te9CDYzuVbunHWCK2an47fxqUfKlFKptA4sbs+g3AFNp0oZ686rS188pEZXF1JJz3kv5BNCp%0A1Bp3OVHXdcLwoIhPhTHgRJbvvUi5q0ocJGACnfq2uGhuHkRGhkeNcV3/X+res8mS7EjTe/yIiLgi%0ARanuhpo12s78/z9DmpHcXSMHg0UD1V2V6oqIOIof3E/cbJDLz9iElaG7K8XNuEe4v/4K2LxpclOW%0AH4APEUKlSGKpTRMDA0ChrI3rZeZ0ObGEC+f5haeXX9QnaNpxmI7c391zf7jn7u6ecXogjCOff/ys%0AQPyycne8YxoCT9+eeHn6RttXcsucT2fmq4Y6RB9ptXJ6feP56ZnWqnqiuIJIAV+NYcftGbtI69HM%0AFXDmbFOV9VSyWZAHFcoMCK0tUBqhRiaxBj8U8nol10ITHXaMfmAXJnwI5JYo+YK0RvRODakxZprt%0ADW/DK6onRAfNqZR86XIsBRQ1bTbhfCD6AF5ZD6VBrt1QVhv0KQ5qVl3tvsX8s4IaRzcac2swDEzD%0AiO/MB+sj1IOoElwgoGtnjBCbKgayZNamUrdW1aC31ExpzYDfm89Zq5ZS5gLSHOIb1Qdq9bQGQxwJ%0AbcCxbAbuvVnX8y9stWaskVQL1EL0JoNpop7H5hVaSmFp2bxV1X9sXVbWNdvfNzMuls16RRByraw5%0A08MOxIfNa8fIJsbI0ChzVXcU3DBqsllRZilO/WG655M4iJ2RVVVNofKoptKr1Mi1EkVoq2O9Jl4u%0Az7TiidOONcOSCqt52zjXGMOI1BUnheAqXmp3v8Jjw6QqJptSKZaz9FNlsxnI5fXZ9TNJAXsPruGH%0AkWnfSNHRhomhHRnijiYrmvquJAndWCb3it1AWPvkMEwgnoKjSQTJ5u9ZKD7ouTWOTAIxFchFGXHG%0A7MR5MGsNaaL71NQRoQVKEIoXlRUam8x1+5TgCCFugxRHN1JGv9+mJOiDOgM74PZeCiZj0wFRZ9gQ%0AAlECNeo+nIyZexhGpuXCU74gpbLMV9L1yuw8bz6yDwODD4zRsxtGhhAYQiRaWrDe/2y+WrUoSKV1%0AiJ5JukfY2Dm69+oWFBMENS7vhuD2e4V4U7/0u6uvA9eHFd6pd1RPQKRLm6FWleuLKChu14TeeUUt%0AYrxXllDNmbeXJ15T4rSsXJdMNq/Y0TtqqaTlwv/fxz8JIGRHkYR35oxCByDGcWQYxo3CXQuUfDNb%0A7AfhMIwGpOjBplTtth141+uVZE78LSfm1o3Plpt0oCkdc00JzCsAUBS3NkuQKqxpZU2aXBCnyOF4%0AYHeYbJqwGt3LzKT7NMmm9R1R741ZSkUTU7y3SaqaUl+vF9blSqlJKch2EDs7GOfLhWLgUWc/rcsC%0AqHdSyitxvFeZ12p8PdEkpXHcsdsdOJ2fgYYP8eZ34KBWNcVe5lkBqqCFZC6Z4G90cE2BEXp6lsqD%0Alm2i2xkv/Z99L1QN8Ko1k7L52dRiBuDdq+GWKtaBDhHZjJx7kfyeXg83D5te9PePrTDxfovO7JuW%0Apr5EuRSGEBBuRtoqHyukdcUFzxrjVgz2759zZrnOZOctEUABwGiHo17Stp3brTBuVnioId9NvgJi%0ABxC3SY/5mjSnl0h0QanTsdpuEdaUCd6TgPl6ZblccSIcj/fcHe7YTTuiTd/7pKdaw9G82AHTTQnV%0AR8QgakAsorHZv/bARiz1KOj+6Dva2BZpLZxOZ74/f2cpKhlyUYHItRXmrEDt+XxmWVdqEHIrJiWa%0AuL+7Zxon0rIyjROffv8Dl8uVsiQD38wEr2mUpEhjHCPTqMllnf2khYK3Z9tIOXNdFqbdnlwyp8vF%0AQEfH+Xzm669fOb+e+I8//wdhp9P6L5+/sNvv+fD4kXEY+eGHn/jDH/5IzQqAeFHDyNyU+p5L5Xy9%0A0hPkpt2OL7/7kY9fPtNq4+31zPV05nK+8DV/5Xq+8t/+y3+lrJnr+UylMR2OjNOO/WFvDWDm+eWZ%0AJa98+eEj4zgw3d2r9G1NrPNshuHm1WXvGVhDZGaorWij56MjUxEKq5m43x2P7Hd7rpermklfr2pQ%0AnVR+6b1nGifcIWzTSZyQs0bZ744Tj/cP1NqYLwrkOsQS6MznaRopubLmlbwmXosxzxr4QYsW5yIu%0AaMO2O0w8PNxx2O+QAstl4fX1RdmiRQvW1tTEOYiY9FNTS1qDUhU8ul6v/P3vXznsjyrFipHf//73%0AnM9XTqe3LbiglKKvM04cj0fuHx40IjatzNeZyzLT8s0rbpvOdtmJnY/VgKl1WagpEYaB3bRTRmmr%0AymIzdqMWRgWM+j8OA/OybK9nv9ckiThElY8tixpuWhCATq+8Tr9Qn5b9dGR/mNhPR8a4Z3c/MEwR%0AfNXYaN80irZCztXiiDXVQ89UIQ7Gfk0rdV04HPY4FxWoLWokn00a0c/k491xu6PXZPT4d4B6eQdS%0AXiXQHAAAIABJREFUatHXbk1wvTFpyIU21+08D8HRWrCGutBsmtd9+3LWYiltTLI+1WwaiezV4F+c%0A3mmtVtY1ayNX7PO9bGamnQLvgzPfqkADLumN2hTY6mwXlRUryzIET06WcmkDjNDa9rndK9A79Ru5%0ANQi3oUD/5z6V7eEFHQyDm3QstogLjhA9MZjxpgGUtRQz+ezJn8maLhs4pN8aWAtmlm3ruDmBamwd%0AAzbEOQNlbLpt6VNwkzCLKOCYVw2WqNa89nu92RBv9Crx6WloIoK3Z/LeS8hZY91rPgy8eu+z9I91%0AYQcCmz7c7Xtufn5okk6vE73zW6iFpk+KJr049YtpZTAGtTNW8Yqr0MRt3noheD11W6HWnqJjAJaZ%0Ax2K4VbOUsiYGBDmxxDRtmLJ5dNWm50pmxRlLrVLILVPXzFo1fbG4yuHDB45+4JKe+fPPT/i/B3bj%0Ajoe7Rz59/MTj8ZHH+w/cHx+AgHeBh8cdLY1c3k785c//F3/5j7/w9Pyd4dPAeNAk23VeOJ8vrPOq%0A6UPOEUahJvV0QfpZokMk5zxDDPgYCW0l16uKHsRb7VCgZmr25FXITXBFzy1nr6u1SqiRoQwEiQiN%0AOa2QHOpwIsQSkKRSv0jkGA8kl1WK5G8eN01qL8EYhx3OKbO65MJSZ6rLSAUvgsca8NoYgsc5Zc00%0AegKd+X9YYxyaZ5Twm3WJmUbnUlhLZieBw06DNvwQaQipZHt/m61td5OFNdtTreKw1+U80TWKaFKa%0Ago03E/yelonoYGQcJpCMRFQSvCZc88p2M3C0dLZG7zg7kGqx9+DwEhEyqtBSwKk50bqxGphUhdS9%0AlkrDu3hLNV6KgWiBGCeVgSf9vEZlqUlZc8kjNUBV4FBlvu8YJN5M7pulg63K8sSYFsItFVJr/crl%0AdKXEbKw4TC7mqVXwbWB0O7LJWl3rp37foMqiK7nhaAzO4ap6voiz88VrD+ss2LtZ/YfXs1RBrmZM%0ATUsbVmcXk8J5/BDZHSP3Ugg1UsOEWzxRPBnRoZYflE0j3RDaE8cdw+5AE49zg979Ldi+joxjhLIS%0AaiLEgRBGZf6Lw5M1KW07C/U5Igr03MB93UulVZqzwZGx4YOt717j6r1l91hDn6SiGDobareWwrlo%0AZ7JZevQhc/crLdCcAi/iAjiI9vokDtzvHfs44lPElxGKJrGVRX1S87rydpmhqX/PECLTOLKbJnbT%0AtMmzffB4UZvzagN3HwJxCETRWiXnRFqTmrRnEzYKBpaJ+lpVTX3rvnB60N/25hZ40Vk/NJXQ+gat%0A0EpPBTRW47t3QETZuF48NUMpmyU5wTtKWnl5fuJcM2tplGz3TLW7u7L1a/+jj38KQGgrSt5N+xSg%0AEUKITNPONPGK6KkJ1M0fQEwHOYyBcQg6HSzKvNEJjWz0US0sVLqR1tXommVji2CLWM0eBZpHRCm9%0AvdjXAlRBGxHY7ybu71U+daIxL1ctBAxcyiUzjgPDEFV3LO9+b/vZPmjscS+iWtFGJpdEl221qjK5%0AgCOtmctFC6xpGjke98TgyHmmNI+4SCorH++PjLuRyyUrsOx1UY3Tnt3uoGbQUvBuIPi4FZdqNlxZ%0AlplaNVFMtmcAy6IJPAowDOSskXulqDeHD0FlcFbENwNcnO9+HHqRaWEFh8OEd8qs6FKszg7raHOX%0Aj3Uq6Lqu2+ds3kRGi98otPaw+2S+A3IIVlQ7hjjoRMOo+YN9v3VVoGq/33M4HJiXhRhuLC9gA636%0Amq0NRbJjwAHhXbPQrArcppWtT9B74Wr/na7RrluR2n0RurQiGCuhuboljtWGRiyKYwgaRXi9qC/M%0A0/cnTeky0IMGy7gQB33tKq/zuKYygzioCWDO1QDNsB0mHTTcpjg2sahGg+8IuW3P7R9Kqbyd3hDv%0A2ceDsioQZTKtmWTGdG4MDDtlvpzPV75//8793T1fPqqx5Xi9sFyvnC8XlUi1CZHGMEacw5ox9b3q%0A+757B+gb1cwYV43B05o4Xy78+v07v/z6jee3F57f3nh6+k6+XAn7PfFwYLfbcTweuJzPfH964rDb%0A44Ln4fGBp+93BigaI6ypNMVZg9OlGjEGPn/6xIfHj+zGCd8cjw8PrPNK8AOUxun1xDY09oG7/Z5/%0A+eMf+PTpA3/963/n69efQZSl8fL8zN3dHY+PozKgxFHLASpcr1czC1fATkQIpjPvAGqfJAZrmmrV%0A9J4PD48c9/q7Xs8X3ZNZfdE6K2YcR42ebmq+rn5nkbJWoos83n9AGry5k6ZjpMxyWfj+/YmU1Qsp%0A986IRiorKSmr83jYIS5wXRPdCHqtaoIYxohvjpRWm5DmLc560007o9gaOyWnRHSecVJg4/X1lfNJ%0AJag//vgjX7584XQ68/XrVy6XK6fTeQOglanQlHnoPXf3DzgfbhG9GH3XPFY6c6OzDLzXlLu+T61a%0AYhoGvQ8Qai5byiV2TjXYPNuU6Sbkek+I6pnWWQ5xiCxptaFDYBiiNfPgo7A/7Dje7dgdJ4adJwZl%0AwzQSDTVs1emU+cNETQdRmYs3doyeYeez+VVF9alx3uNbY22VdVWpal8baljetqRIZUBq1H3jFvWu%0A4I/uD+f0fu1nZG/YXc20Nmz3gchNKrudvTZ8aa0bQHfzZSEEBbT1J1VSXmhEA3cqa15Utuv0bFtX%0A9XUqPUnQpLTiVOK26f+94ILXJMn3TJR2M4QVJxYHq8/9vQRdpb31XXoWv/07uflSvWfobadqB6G8%0Amds6UeDKGqGcFZBSrzszfu2SktYM/OthBbfX3CUAG7PLgKEOrvSv2VgFdPNnQG4ADqBJkyEo+8bW%0AxwZwGUNpA1/sTu1hD/337uai1Rh77z0ZnNfI3s0s/h8kDf21tnrzWrGHDCIEr4wump7d7+93/QH6%0As2IIFhluVgJOo72v1wopobIRfQYOWye1bQah/QLSHsnYRqBAaNMG04cREGv8NX5eGydHCODQSb0P%0AqM9FU8ZEKiu5WYqqCEt7480Mz1tteBdY247Ehcv6zN/cwH7Ysxt31LXiJbIbd1Dg9eWVr3//hdeX%0AV0rJ+DUw7kdlBTU9B2sq6k8TA0KgNAsa8Z7Bq8Q8BJUATcOACxEpK21x+BTRWPAGkqgtUXPUP7UR%0AXGB00RghhXVdqEuF7FTqIkIsAwFBxGst0hwueaTq0DG4QHDq1bNN4UWT5BqdheDwrimzlJUaCsUX%0ABhmIljiZXSWnzBgGNWcWlcjkqg2mAkLaIItJfdxvACjzyVoXJBdKc3gJeDwRD8ExOk8Sr2eNbi5l%0AtJhBL9IxGt3rg4ElQ4hb3SW+m9F7G0TruneiQ2cX1FRYmb0VVxXcwvZpLYVWnS1OZ+CG0C15ldkA%0ALdXtLA8h4ChI07TBvDZqFgPWy7a3ghtoWVhLplEUjGqwzpqaVSgg6nlXSkLqCC3eGtkmureqAS7i%0AldGVq379Wq1PE4tGbwaYmgl/rizrSkmZYedVxlMDZa6sKZOvFYomN/kYNIG6CS42iJnmobXEMA7W%0AUzjzCrL11fETa+CpjSpl87h20hlR6H6tBZpZcjhlUCIOH9RH8Rg8noHiRsq5QCqUNZGroAZJAsV6%0A0xgJw45h3FObV8BIBmgRaYMSDRxISEwsGvJAIKXGYil8vqB+Oy4oG6aDayIdz1EYtBZ8rWQRqmM7%0Ag53T8wp38yS124meVrbRPETJER386YPmG0uto0XbcamgoAgSekKgMnvV/B+CE+72B0LYU4umSud5%0AJa0LeV4pa1aD+pJZ0rqZnZ8ul43Nq31kxHnHLigxIwLRay+o6gjRuPnScEF/iVYNTDUgC1E2njQz%0A/0dBJidhe6YiWqtW29MxeJPWGUmBfgzIDSvYBvK2N+XGSlMp2crl/EapmYtU1ibkBg3dK61CzbU3%0AbP/Dj38KQAh6nSzbQ6kVYvTWhN0RQtwmRIpKNvK7wqJPtZRBVMhr1uSRTfePFWaBWgrrMm+mnc2Q%0AvI0aL7cXtdHbHMYWatagmAdRjByOe+7v75jG0eiFnY2iRXatGefU7V4TT6xgfUdt16liNDq6mooN%0A48A0TuymkWm0lLJSweuGSGu2Rmzi7u5AHALzkszTp3Cdz9SWmZcr355e+f78jf39A/eHI0McGced%0Aso24pXV5Z82Ac6SWWZMCPz0iWdFtazZzYdrtGcZJ48J9n0hmvA/mHRFVg2oGeSIq7/FeD+xa1ZT5%0A/v6OcRwtIu/GENpSyepN4tWjzDsg1NeEezcJdDaR3ZJZrAjsgFB9JxmLUS/WDgjJbm8Ak4JS93d3%0A3N3d8XY+bZHSAr/1PoiR1auh3GAAkRr4WwSi0xhUXRcOTTwC8VZUO6fmbe/Aop5y1JsebILrJTDY%0ABLpW2Q5uae+mxS5wdzzy+vrG9Xzm119+4fX5RV9zylus9fsGRtOjlLZ+k1To1BzftuHR+48bFb9Z%0Agll9tyeBpoysaZq4u7unOdHoaFROWKoZtLmIc4GSMyFEPn/5zGG/5/v3J/7217/y8vLMpw8f2e0n%0ArvOFtFzJy5WzQ6nMcWCaBhj199IEChCJW7N0a9iMHTTPXM4XQNPAnl9feT2dOF8ulFo43B3h7h4/%0ADMRx5NPnz/zrv/4bf/jjH4khcL1eaQ0OxyO7w57y9Ssvr69b4+bMkFWyphmKE4Zx4unbE/N14bA7%0A6B4olcPuwH53sLSpQGeNXS9XvGtM+x27w4E4jTTnifvI7nDg7elXzuczqtNXP6TjUZkv/tVzOp3e%0Amcvd0g625rKz5pxOokqthBh4fHwkhsAvv7zZa+hsPy0ED4eDxpbHqKyuWhnHkd205/644zgdcdVz%0AuZz5/vU7l4vKRcdhwuPIa+Z0vmyyLBc1LjdXjRQehogbBlpwpORIy8qcZl5OrzgvRBc4X06clwup%0ApH67bg3CzdtHp/V5FZtK9eJWTV773spZpZ93d2pivq5p87HrEc2ntxMxRKYhKnMyrZSU6Ga0Kp+5%0ArbONJWTeCOI9xRJnmp2TrcpmCNyN8jsjsDcbfRhSmjKXzuezrt3r1bx0GkRba97j4kQYgnmoV9Ja%0AOJ8XpsOE4JkvCTc0wijEKRKGSLEY9AUFi8dhVLA/RnuGN4+1eZ65Xq+IqC9MGEcF7JfFZNTNGKCT%0A3WcO8FuxqNNRsbWfzTdJp9M6dOiAVdsAId8C7wGXfh/08+Y9k+Q2KXfm42PyHy0utq8DfgPOAApS%0AO5MDV33eIkIQqNX2zqrnVhtQLwKbqAObgXFqyizoTJMqZWNDhXdyKDXSthqE23AM2KSH75k7/a55%0Af+/1/d3sYiq1KUvZzMy3YRcgtW5rqng1du7fqxT1PXFdstaBYlHpQI+I1vMVMxtVtmgQoXqVowg3%0AfzxMBj1NE4jKsm6DDfVY2AAtEUo283J3k/V14E+HOrf3uN8/t+mr35hJ2FvS+hDQfmZfN73+igZs%0AjuOo58CqwLf+vd27Fapr1P7e4QhB7L0daHXdpsOtGuMiN4rVMaX0+vNmKorYOgUsJg3ptV9rNsxU%0AJlrwlTqYIbsLgL4vQzC/wVTNV00ZOdF75vpGzUmlbE7vV2mJvF45rR6SMPqRadyRromWIboIRViu%0AK8u84MQxHkaK0yFnEg0lGGIk7EZoGvu+rldKLrbXB/XZ8cqoCSHiY2QcBtalcV5hTRpRjWuaHFQj%0AIjuiB+8zY4wcxolpHGm1cb1cWGeVNrmmzKiBgoj6zjSxdKPVjFw94B2jAeMVlWlUaQg2GGrKkBVX%0AFcQpnkjERUf0nnHc6Zm7GjPdadOu3h0NkULtCUHoOg7o9F73iNvOnNQaGlatg4GaivmlCoFoMlJP%0A7nWeOGXL1HeSxn6nOJUWEZRpGI3VIiK4HmRRCvVdXbakBfEVyaiRc2t4pwNo7xyuOetG28ZKQITt%0Af0aUEUswVuaBxXznRpGqA4WqewXFOxQoiBGPp+Reb6s5bsoL82VR4+sIEkTZEUkN4oMzeaoIiLfX%0A6HDdZ6uoB2ZeC1IVAFT7BX0Jzkyaa1GWl+DUqyarN41ryh5O10K5VmoSMo3smhpSS8ALBDyhVGpV%0AhpQXBd3E8sK7r6Z2HcrcaVIoosE76h9zo8W02uhpjMEHqgtUM1nHR+K0YxomGgOpRda0kMqVZL9H%0Ar6n1sPc4PzCOB/b7B0p1SBhwcWCIg957wYZjLISmwMsyZ15LJpaMmI/ZKKJnj0luZWPbOwNcwRvQ%0A04zJW5uCXbpkO1h3O3h7tHtrjm5MYfi8PgsbQLUOCNlgqPdv4lBljjidOdv9nepKrirbLHaGtknN%0AtwVhGD3NR+o4UfeFlqve+7kwW2przoXzulKuF/15Xr1HnffcTyPTELewoiEOmoiJ4MwXU+xOyTmr%0AeXruhuG6KpxT76vVZL6o05J6BvmOI2D1ogFdzlGcgrhVdN91o/SiSOM2uOlDbucddV15e35ikcY6%0ABhbvSC5CcDgfcRJwTZVVW3ra/+DjnwIQkr4Y3/17CN5kTXuOx6OivMuKpnJojHatZaNHdgZKStqc%0AtHKLQs3mQu/9TTpSzZNGo8Mbzlz0tZC1hhbMHMwjrllBaNMl0TdkGEb2uz2Hw5EQHf7VdJGYEZqg%0AxpXSLMEGc8aPVqhoweJMv6ivwRHCwOG453h34HDYs9tpTPNi8lFqI606UdOId09D/YvGMFAoZix1%0ABTT9bJ4vxOi5uz9qhHYcle5a3+nxQT2Jgk6hqhn9TZN6lOSUaIhe0uvKOIyMgxYHTjTWfLGkhXGc%0ANhDJOTEzVVHjSK/PRuVilf1ux7SbmJebV0kHN3oT2y/Hzth5enraGrpeFBajDPZI4l549+Yubj4I%0AbmtQeqx895bpKGovIn0IKslrbMbQ4oRkzdF+r7HZa4zK0Ak6wUltpdWMoGBen/h0Oi80WusFrUPk%0A1tx0VkQvXFvjNgF+B4CpwWXbprXOKePJO6fNtwtQK88vbzw/vRBD4Hg8WnM+WErGDeZRmm0vqrWY%0AVfOycAP+0QuibSum+3XoFLTvRwXMVH8/jRN3d5U5JdJyBlQ+NRz3HB8fmPPKdZl5fnml1kwMns+f%0AP3E47Ck5cT5dNJmKyuPDPecfPmtyHUKtmdb09w0uGEtjZc1ZfTBsfwzDwDBNzNeZWivn85lvT985%0AX6+44BTYOd5plGmrhBjJtfH08sLlOnM83PHjj7/j7u6B16cXnr59h1qR5pmGHT5ERLw1ODo1SEmN%0ACedl1vdP3nh7/d9JKWuk+7Tncr4SQuDTpy9MgxbCneEmIry+fOcvf/0r58uFt7cTEgK5KRvt7u6O%0AdVn49u0bIahp8sePH9nv91sj2Rl3fU33/877vWNn2jiNHA4H9rsd67ry8vLCMs+EQYG1ZVmYdhN3%0Ad3fc39/ruXW5MC/6TNdl5fKqzVAMF67nC99/eVK57mXleHeklPYbrzBn57/eA4JEjRY9Hvd8OOxZ%0A54XT6xtvr6+8XV7JeSU6zzKvXJerrs+moHpzWmgo81LTqOIwQKzkphHbJWVagXGnwO3LywvPz89m%0Ahuk2Rkt/Tuu6Ml8Xas4blVgjV431A9TQEDdsqZAY+6I0PV/2hz3Tfk8x0/yaM9+/faOVxLys+vxa%0AYxz1nClFzT6DpWPudjuWrIy2v3/9yrou6mkG7A57Pv/+dxprLJomMQyRkjPz9czL8wspL1yvZ8Z9%0AZK1XxkPg4eMdj5/Vs0ucRmi31MhUpinY+S1b4iKwARyrgYCd8RKCAkvdG0VMPug9G2NLvX+UrSIF%0Ak2XV7RyGhtQuBXJsXiugU7B3wEZv7jsg9N7otAMCHWjoQ4Vm72mXHMENOBriQAu3wYcONdL2te8N%0AW3vakAt+Y8IU0cJ6o43XugFCzmtse81ah2R7jV7U0yTnYs/4xgJ6z3z6RxPXPujoYFY/a0stOPPr%0A6RJDscHIjaWq69EbiPf+nEkp4S1FyQPRuc2UWpMmjeGKeQY2cKJm7uLFJsE3H42eylJyYRxHHu7v%0AKaWo9NQkb8pGbps8M2d9X329SS/74GVj9zT+X/f+exDwvTF3v6X6371fP8kkan06rXIUG02LbF5L%0AfRCTa1E5k8kGewDDNAyQE2vK1oh3KWMDNPmzvxJ5P1J5twb12bmt2e0NlwJzgdGj3kQuGKuz4Xqs%0AfTOGYukx94EkVyp9oARSGucSiS4S3UCUSJaVWhMuahx4KrNKvofKEL0Ns2Cadlst4p3fBoZdLrrm%0AFe/MvyQMDMOosvSmr21ZFSm4XhLPp0UZP01Tr3xoNBzO7ZhiACkMIXIYjtztDzhg9ldSXCBVY9EL%0AuQRwmegjlcZa1IA/lawssirs/I4QA/OaWNMKFFzQgW9pRVMmpeKGhquOwQ34SZjixDRNeOdJPhHQ%0A/auz/kZqGaqjNJWMdDbKKJFgrimtGDNHDEjB48LA2pKl/GFDYAXxAkK2RFpxnuJ0/zjrN7woC6k5%0ASChzQILKeruZPE5DLUpr273kzPw9rYmWVaakCY0QXWAIg/p3GiVDDGwQ4wiBbECPV8473QUvSMRZ%0AUhelKfOnqiRd60CvKV7JlBIp2yC9QoF11fcqGMNSbE04N+BlwIs+vw4INfT1SRNariyXhZIa0dt6%0A6wxAaQxRPSM7ThNdhKpehI6g3kGiSZGOwlwSl/VKSAuxrAhCKnrO5azN+5qURSWioCz0IYRJvaUY%0Ak8SYqmA/41YrS9dMCbig6hNlCAW8nxj9HQc54NrIpTrK8sY6r6RazY7BgQ/QVD7lxz3DeGQcDlQ8%0AOGXjOfHqy9UUuHPiGEz6lHIj10YqClbONRuzM1NdVguKUnFRQ5T0HgCJQWPT8RQswEO4sUGFzfuN%0A1vsSzFuug/Rt+/8G1l/0BNCyUam8+d8Jggu9PnSWbmvD+KogvXOetCwsaVEzajtnHebn57WvaU2T%0AdVNKXJcVt8wsSc+MXE3dkBvpeSagXm2jDQvGaTTrmrh527ZaccGsO3y1euXGjG1FEww7YNioeqaa%0Ad5KTRjPgsqFrXT30BBMcq/+XIXK1mVVLbQie6B14Ia0L3379Snr5zonCEhzVRyQOhGFQxQvmJfY/%0AAyDUP24F3Q1hd04d2avRZt9HA5fSE0YitcKczqR1RsSpOWeIEAKyagKHJnxoasBshqfLsiA0M8TT%0ASaZzsDm5q1BSD3kpaszoTFvrwAVh2I2MO02MkaD/vbZGc2r6pok/dfOZaMaCapbUlHNR749FE6RS%0ATmp0B5t3gQ9WuLWVmgurrCbn0u/jzIeg1jeu85n93cAweMbdyOcfPvHr9zeenr/z7fsv7KdJExHG%0AHd4FVFWjYEo1Srf+XL+lFQzjuBldOScsq0pt4hDN90inn2nNXC9XA3S6z8OtsPNGBXdOAb0OLAVD%0AteE2EQwGxLyf4vZNfX9/z8vLywbadLAoZ/V/GkxKpnrUegOEeqJWlduE2d8AFprKPjoFfVmWjQVU%0Aa9ULut3o7htwFZVd1UET1ZJaA1CKxstbMbvJUExGJKKgXq1W0Iqa7XVZT6mVQW5U+veFbceWusTS%0AIUTv1egsRo5HT82Zy2Xm9Hoip8Rut9uMSqO7Jdt0Fk333LFdeSvAWy9qe1tghzs3aqOCqQpUpaST%0AxjDoKEElKJoyI9kxHHbc392xZ8/r9YK7KGtoaYv5fWXu7+/5wx9+z88//8zz83c8jZ9++h3/8qd/%0AwTW4nq8s84x48EGIweEK1GaJNEUbpSiRYRjZ7XfM15m0LJzPJ77+8pX9bs/x7sjx7p77xw96UTvH%0A7rgnV/jrzz/z73/+D9a08vL2yuvrK//1//wv/O2vP3O3P/Dx4ZHr9Yr3gQ8fPhBCVE+ky4U1JfUC%0AKBlKY11noo/kZeXSGjVXUioEFxnCyP39gzHgBlJa+dvf/kYuDUmFVAo+Bu4fHxDn+PjhkdgS33/9%0Axul85nK5ICKbXCeEwH6/5+3tzZiQ7d3a+y2TouWkfkXjHR8eHvHieH57Zr1elbXTNN2xp1wBvL29%0AsawrF/NI8j7wenohfbsQxsBxr3Hwy3VmnRdec2WZlbVZUmYXBz1f+trxQhCVPDkv7I97Pv/hJ5bL%0ATJwijcLr0yuvl1eldKMNnA9eWWwbyGrGsRSiH5mmEQesNaq8wif1GRM1mZ4txj2EG9iRUrntBRGK%0AVFKDkhJlXW+NpzEzunfMOI6Mw0DKeTsfxP5+HAaSCO1y4TovpOVKzet2H7io00dAPS1MQtZqVd8t%0A50g5cbqcycuCeM+0m9gfjzx8/ECcJpw49uPIGAf9vXJiXQsvL6+cz2/gC0u+EPeej5/v+fz2kY+f%0A7znc79jtdwoMWRKG+mUIKVeWnGmioacuBqITJHgtOGumStHiCE366zK5YoORZqdFaTfJjvRi0RuV%0AQ6csFr1r50q5nXWdOdplRJ1ifgMCvN1P7zX7JoG289Q5UbYEynrqn9vBrx4d730iZ7+91m6Qu9p7%0Ar8kgagjc7zedjL6jZRtI0n92KlkZvrYegg86eTRGyHtAq/9+/ee/B7neM4T6Oa4/Q6Uj719T92Ds%0ARWy/Bzefq3fAUr97ujxsDJrK6Jw3JlMHlSFJIUuyAUKw5y8G0Ovd3u/XVDQ+eLc/4GqB+YqqHwS8%0As73aaE6B4FQLUjKSlcnbwS1dQDfJXH/d70Gt9yDZxqzlt9JukX4XqfRa/C1tTJlwkcGM3a+Xq8p/%0Am7K/ckMNgluzGtXfGMql2NBR13ZFDW41aQ41vLcJf18vzZgYiDZaNTtlFtVKc+bjZL5+0nRJVQGa%0AyueCaxAqUgpUlYA2hNXNICsiHqc56+SSyC1o0xcmSk0sy4X9eCDKqE07Rc3JvSZipbogRZNGnRcD%0AAzNLUR8NgGGYCOI1olrMhLWpOWta9Ky9OGW8EEZqgTUvSK30t1UZKE4j4JtAirg8MDgNjih+RwiO%0AMY6EIKTiwa9EP9BoLDkxrwtzWqmolCfGAbyjycVqL9GfEQSqUx8OOrimMvvgHFMcGZ0lF1ONBXjz%0AN1N3IRBRdlH0KiWcJBKabKy8SqW67h+jjXX0wmyqgIhjkkDwkSSFpXaVgyd5HSqazyxBPMHKiSkA%0AAAAgAElEQVRHMxQRYzVoiluXQvbNmWsDAxW9C4whIKVQUSPsVup23np5F4jgPCI2EC02VK+VVsWY%0AlQ1ypWVr/JtQkqaGlaqMurxquIr3AaqQV/Wg03NKDbpbLSZZU5aMd0H9bELAS6PJiDRvnCp7z6oD%0Ak4y5pntknRMuVwYf8D6CVJwiV5o2PexwzVFzRYI+V5pHikMqTD7gx0BKhatPVD9TnaeKx4kC4VJ1%0AuCfoOSd+RCQoKCQmr7JmH6mIUxuH6goVu9es4Rcq0uWuqHxZGWsa8x6HHTI94MMDro203FhPhSpn%0AchUFfPoaaAUchGFitzuw399RWwCJIAPFQcO89WpTX8Ho8aLej0fXuKdyVwtxXWDROvXl7USSC363%0AI0RlCA9RZVQEr4wjMVDMeo9WA5C39QfcpMWdGURnUd0+GrDkqn7AloJHbfrrxe7WpclZYgdFEXdj%0AedZGQYhee7FUsiZ8Kjal7De7y3pYwWBm7n6amOqBXAtrKVonlUxOifxyYlkLUlbmNeEvV0KMlnQe%0ATeGibE7vvXoIhmikkWrJZGZhYE9gC49wN3C3t1hOlLwmThNWWzOvut88Lm+DwmzgUZd0azLo5fnK%0AW8mcamYWmFulOmXXKQtQoAhSf/se/OPHPw0gpFQonTiK3ArjlFYul4sW64bOhaCxhr0ZHwbVXee0%0AssxXhEIV9xvgIadkbv6J0+nE5XplMQ+h4Durp78YW9eNbRm/n+xo46ymndWmoT6oZlAj54RSLA42%0ArVyuZ0r5sKWlLYuZKLdbTHGIgWVdWJP+ycVxvXqLEFdGivO6KHIuiHnmjMPA4TDxww8/8np644ef%0AfuKHn/7Axy+/44//8p/58Xf/Cz///Rlk4G9fv/Py8sTD8Z4v0x3jNG7PuU8Vl3VliN0fJ1h6SiZG%0Av2mj+yQvl8xhdyDGQS8yepqUsq42Xx8DbLQpVRRUqaf6uSklfAw2kfutlOu9CXcHSA6HA8fjcZuc%0A9qjmbjipm8YuzH6p5Uy1hsBJL1y774DbwBCs2ejU9l5Avy+aEXOHrxVBiJ0VAJsnlCE/ipTXZlK7%0A7iFkB2lr28Wsp+u7CWfRlJ/30+Je1IqowfTmSdKa/ah/mJaKMIwj9f6Oh8uVy/nKfL3y9vZGa43D%0Afs9B7pDRdO/89uvF0Oqb0bu9UulkYmURacMrxKhSCy2e20YTdqWQixYunz5/5poXvv76C+e0MJ5e%0AKdKoDg53B/7zv/5I9QUXYdoNjNPA3d2RX38NfP3577w9v5BS4vHhkf1+Iq0L63yb0nTqaghe/SqL%0Ao7YbmKgMQT1sl3nl9Hbicr7w8vpKKpVUKse7I9NBE9KOd3ea6iSOt9OJl6dnfvnlK//H//q/8frX%0AvxJ3ex4/f8GJMkvujgd208iy6uG9XC5mMC1aUDhtUJOspCVBUSYFVTi/vemFGDz/9m//xvHwheeX%0AZx4/fODTp4/88MMnSkl8+eETYRiYgufpr/+d63Tm7nDQZhXh/HYirateYHFgjYOaS5e6vYc63TFz%0AcBtauQr7aeLxwwdarVzPV2uazLMgRnb7HT541pTVh+d63cDbUiptLaxcWfPCd/mujBcRSsnEcaAe%0AGj6GrVH1PujUNSWWkhCaeuB4j0TRRI7oGPcTx/s7SilcTmdcgf24Y3CBZV5Zr+u29owjpIBr0wPd%0AB8/B7Ris8V+WhfObgkEYIAAqha1m/t7BBJX5iq7nnMH85ZrIBjj3JhPY/FmwPVhK3n7Ouq6cLxcF%0AMZv6kGwMPQPqSs7aIDqNjn19fWU67BjMK6i1ho8aZPD48SOH+zvmnFiuld20ozmPCwo2iCWGdCPl%0AWg0kvSS+/rJwml94ej3wuz/8xH/6T39iN07M60kLLPNCUg+abCwK3T/RaXO9Jj3ru2yhR846cSp5%0Aypliz2mrcOQd+xI9YxqdxaFUcX0mTllErYFowVirGXjb55aKFuM0YvQdU9rAIkWczLfAGCzBy5bK%0A0xm/fQgi0r9fRSXiYmdePz+aMXLVz0S9Q2QDS1SW1vBWhHYZUb8XatKJYc6Z7DOhhC32urOWvHs3%0AaTRpgXsX5LDVS+/YSP0uyTnTEwU3+bABSP0e6Xeuc7fhGnQJtK4PF5R+7/Fmesnm3VNbMy8b2faK%0Aa/oH0UGBbCwDfX7KeFMmwz+CUOLMcNvfZIHavBaLEE86NXZe2QmNzRuoewaJ1Y4haFR49znpe1PE%0AvIZE/ZziEs1rTmuycTA/Fqs9lF2gTMY+DEEU5Ck543q6aclECjWrT4XHJKpOjYGd95qqWvqZYGu7%0AdZZwB4Tsbmq233Kl+c6e9NbM9mpUaQ+tNvABHyF2T6Jm7GUKRRxjUNaOF6+NfYaUNfREquAlKLBU%0AF/OUQ4MwvDLgS2mcric84ebpCOQ100ojRmUE1awS2FogZyE6leSucyZnPYen/Y5p/0CVM20NNAoi%0AlVqSyiZr6/0j6VpYWiJT1OS1QhgGotsxhsAQZwWEokr9plCYwsqcFj0npNKCI9dCbCNRKq6ZRD2D%0Aqx5vjaMUs2wgqDSpqmmra/1zb6IgDCiPTpPQnHeW7DQwNoekpqBwBVqlZd1zxlEkOgdBvZIcnsGr%0A1EUBu17LaQPXk2P1YOneM7KBNf2+0OFjscGCeqUUk1eKnQFBNKq7WshCmhcaA9kMgKNTUGjRl2kM%0Av6IAkDEL8pooa/f39PreNG2ilW3otnvC29mZ8w2cFrn5oPpaicEkdqVRVk3SdXhq0dfZCtDcljwN%0Aep9653WwYAlZ5KoKj6L7PfhANHZoLZWyZEqzlLEmLHVFVmFqO8a4A7fgmmccJ8bdjnG3Q9xEqwEX%0AwInaXuynSIw7nAsK/IjdIWIpVYZsilQF6pqNTPtWpw+/nALGtdKkmoTR4X3ET3vccCSXgWUp79Qw%0ADVoHhJr6aaEgl6pUjtQWaUSw97pQ1B9QBJhxLRGDZz9GHobAhyDct0yYZ8r1ynWZadeVNRdkzVBm%0A/LoSPczBMQfH6D1D3BGier7ehtO3GqbL4/Qu97czq92YQcq6NBaZCS9rNQ8d0UGpNxAko0yiJvq7%0AJEsqbE2FWGttFGfsq1o31YReTe8AIR8UbHai/mFDJLiRUfScWIomVLcwUda8sdpKzqwps+bM6aQr%0AMY4D4zgQ/S2AoKePq2y4bmynVnQ/WSGh5tXv2FTNXq8+H4d3vUhiu+v7v4tX2aezWqYnDa7rQmqF%0A5pp5ls1c00rKytBtWaVz/1MwhLpe3aEUZZVe6GJLa+bMmYeHR0X3zJOgJ3d5HyxdzJHzyjJfttjt%0AtCTCoDHuV/NbSGnhdD4bu6ZsrAs1ezYqpgOdNPc31mwwbbGKaAPdzHkcDChwtgBotigz6zIzz6ax%0AFpOuRDXsbTWrF1BKW4R5swlSLiq9ylknktMUmcaJEBaoSm1/fPjAn/70Jz5+uufj5w98+fETc0rc%0AP3zk4w+/4+PnPzBMDzQ/sDvuOP3fJx5WbUxC1EmYFmYa/ZtSJmdlVrWqMaq0Yt5NesA7p0klvbiM%0AcSDGSaNQeactdepx0w+MddU0gFJUBlBK2tDU1lSm1pqm0fQEg/c+AjmnjaoPKIvAJqQu6+cNcWDx%0AixEFDGkWPRg6wNOLTenNHEZrlBv7psvG2lZso8XiBhA2Q2sVWXbeMYwjiCPlhegzgxXiNdetAVI/%0ADP1Z/cDqEZtbcWhNwW+KfQOe1Ng0UqpewtukvSPAvQ55t6+6t8zjwyOX05XVWHG7SSNai4GlUYbt%0Aa94DQc4Ha1pdP8+06Wo3VhB002JvhXiXjdjUJ0ZyUq+TGO37oQ1dLYXzfGWtiTAEfthN3H06QlCD%0Az8v1zHW+EIfA48d78pp4O7+qp8GycjmdqTkz+R09jROpiFTi4MANgNdpZ0pclivrMlNzogSnh/6S%0AmJ+/83o+8fT8wnTY0bzj/vGBhw8fKaXx9ddfeDmdcH/5C6/Pz7y8PIF3ZBqvpxPYoX7YH/Ah4o2x%0A1WiM08R0PHA0Y+p0mSnLCgjTuCPnivORZU1c529clwXnA19++MKSMhICqRYy8Pmnn/j00w/8/Zdv%0A/O0vf+b0/ErF8fHzF7zJnV5fX7lcLtzd3fHw8MDxeCSGwLKYJKA1qiiA1sFPr6YgjCHyeHfP6+mN%0AVsuNTWZJezkrK3C3m4gxcP/waDHjges88/r2QjnP5KUQAgzHiXEaVIZXCvN8hdURR524HO/vcN5z%0AnWfC9UKjKrDSGvM88+u3JwVISmXa7XE4dtOeiOPj/SO7YcfTtyeevj9xOZ0puSi7pVVySSyr4GZH%0APESayTbHYce02zEOO16NPeWt0QE2ecBNSmlAbdQis2WTtWJNXNA17TbmqklxjJVxvRQu5wvzsrCm%0AxHqdQWAcItErc7AUZYlmK6z3hz33u0dlsa4rd/cPeO95O70xz4uyQKw5n5eV5/MrEiMfHx6JUanN%0APkYOhyOfPn5hPw48Pf1CbvDp4TO4xHk58/R14e1pZVkTwTs+//4Du/1EZ+H0s6qUAskR402i0gFu%0Axchv0tO0qm9fMI+addUUwe2u9YFqsfY9RleLHKcGnPb9bvVBv1PVKNoFwYeIazaxbpXS8saqBW4N%0AURNqP6ssidBJ919TFmNrbQP0s8WO9zO7s82wNEgcypoJjhq7ebl61NXuTdNQ+UY1inhnYNr52gGc%0AzbdtDAyD3sM6cNC7sBZ9vt3bL9ngo9SyAT9YY4EoGN79z4bhxvx8L/l7/3P1/eqAkN5s1YIOSs6s%0ALMY3GWzia2xW0WShXsC32jSyXiwVqMlW4NZWGSb9+vPprCbkzrPf7VTyK8K0mxiHcRtKdTDLObd5%0AoXixNFHJ2wXXJdQ0cM1tTF0At/kF1e35/Mas2vb3MGhoyTRNtFaZr/PGHPdNp8yEsIFQuhc0wW4V%0ATZodW6ElNb/XmPGI81Dp/ni6x501I7qeb8yg/r44EXwcSWsmVUvla47Yh3alWPOpjY/e1U1r1+ah%0A6nngfSMHrX0SSWPUsRqhWwVXBfuCCG29EtAwCZU3Vi7pgmsOIRDSqHvVF2Q3sptGBt/U0DcVLmmB%0ACiUVSlkILqkJs3hKUoZJ8J6cIZFJ2Yy3nco5VDYhtOoVJG/gmifNmWXNpMusoMxUGI6BkEeyzCAz%0ADBWJ6vdIzbhi/l4mG66tIrUSsCS8qimnTawZFY0ll6pAi6B1R/XqdaPhNBjYZrWOHUrBq9/mOI0M%0A04BbKmVZVe64eYQqk6uaz5FzwiCOpWVcqfhc8a5BKtR1pZSKL5ks6OuwurVLkBC1nMhppdZgcrDV%0AzLJ1P2qQja75WlZKgjA4wuDIRZjXRKqV2IS0OCgaftJEOtYItfcwdl6grNVez27yxpzNb68QnNZ/%0AznvGQRlWyzxDtYCXaOlpc6LUouCt3Q+5rriovVwpjbxUclaWUWtNmQ2tbRJV55Rfk9YE80y196/W%0AatJ87SdzzfoMfaX4qhHrS4VF75DRC3VRJpvcedwYkBgRoqZ2VcEFoBUbTquPEOJ18NIHxK7hrJ7H%0A2UBKoXEbJChbROw+kNooSY3VS1VWl/rqeXCR1tSuoBJoBpK1quwnBQXNh6oJp/NCSt9BRvsTNqat%0ACygo6AWJkYqQKgqqGDNrHNHfNQx8wjHlyiLCnFUOuswr15q5CAwi7MYD43hktBouGPGi11f993Xi%0AN6C7s2OwoUrvd7zzVO/ML0vsrrXsrGIDmZ7uaOuQ92dnNfBSMZ7NF7KVSu59q0mBa1GbCPUZE+jp%0Ah1G9KkUiwXl2YUKyMo7SmljXhXVZ1JM46XpK5wuX81l/T2dehSEwjGqhogFS3oBcBXCLNNtjalHT%0A104umZ4w6/Qb0g3faQoiNlEZmXfqNSSZbUAgTeVm0XtaENZU8dkUHDUrcaFpT/SuZfv//PinAIQA%0AJAab3isN33k1pOuGf2KXVTRnfb1Q1NSvM0hAF8eyrBZf3hid/n0cJ5uAadFSjProQsC5wSbBNwPj%0AVrUZDoRNE9j1+SVnypLx6ASmGTV2nCJTHIkuqJ5UlGa8lkoVxzDtCMNAfjvTqlLwU1lZ0szHUVkA%0Al+uJ19cXUlpo2ZETpKUyhCPTNNKcxg06L8zLyrdvr3z+/AM/fv4j98dPfP36Kz//7Svfvl7x4a/M%0AqXK5Fn7593+nnN6Q5QzLK20c2O89MTRqUU1zSo3X16sNOPR3WHLmus7c0xiHwHUp6truHWXV5JJx%0AVGlWjIFYIjmv5LwwTYqivr48U6vGuV+vZ2qrxCEyX4yFUxIx3ing5wOXy8y6JjWtDZHWFPhblpXT%0A6cTnz5/xPmgi2BAJURNVuk+TniUNP0Tmy2qT0GgGxsJunHianxGB+TIz7dQjYplnlnXlsN/RnCO3%0AxrLMlDQzBMcuepr5QBAC5EK+zsiaOcQBqQ1XG9EpzbuVPqWNNln2qlsvRdMXsAQQ7ykimxdKcEK0%0AaXVtVW8ZKzCLU8ClJP2j8ayiBUC1o1K06HPOGwtNDY7vHx5YjSGH90y7vcobBYtmhVITpSacF8Yp%0AqvacDOKsIFKasRP1+2863jCDRY8Pg9L9cUTRxJFWK2taeb2c+Pv3X/n+/EzxjY8PH3n4/JH9debp%0A+YllzXz79TvDfs/x/sB1vbJeVtriuYuP7D8eWOeZ6+VKOq/UuVFOKrnyuVCD4ONAjJ7iEiWDlIla%0A4XI+cz6dyCkztJHUhFEmvjz+SPCBb0/feDmd+fn6d/COtWoKhMowG3XNhKwRtp7GsXlkOipr0asB%0AO06YXGX0DYmOafCkMbI77vn85Qt39/fEOFBOV4Yq6gHThDHAMI3sYmRdF0pZ+frv/4356StjDEgr%0AnE+/8PX8C7vyJz4+3jNef2Wan3jcCa1GlpQpUuEwEUri66/fOL/B4XjHOO3ITdTk3GuhmpeFNWvj%0AHmMkDhP3hx2Pnz8jPnC5zsy54OJAmAIsi0oeXCTGkd1O6cSH/V7Nwlvl73//G/PpDKvDpcAQJh6P%0AH/n85ROlFJ5ennh6+c75dGbaTezGHc3WZoye2qI2/Sg7ZVlf8OVKGCJDGBjDiKsH1mukLoUxNIah%0A8Tk8sL+L/PrzN379+o2SVqWRiyOvhfntQs6BcRcZ9g4JBdeEAEwGWmSTAnlxG61baw7Vt9NpvlQt%0AMjcWkNLynSVVlFZJJWnB4hU8H/cj+VI4X8/UdaU5R4gDRRrOQ5gGWlrBFZ2OuRUZRr789EgpmV9+%0A/ZUffnwwM/yZ8xmUqJQ4v71Q3145lUyYJu7HPU5tVGlo1PDxcc/jlz2LnPn1+xtDEO4/7Hnc3XE6%0AXXh7feM8v/GXr3/GHwsfDvc6baObC8PaCjlVnNOJZU7rxqrp9y5giTXq+cI0KOhS8jYRQ7Akq2KF%0AoqXCiDJRvPPqVdEwo0luhWBTSZjKPbqRvqVzVWcR1Qoc9XiBVuSdcf0ATpvqUttmLgzvIt5tGuec%0AmLRCwfiNidnAY6w5A9RrrZr8aYaxrTWKMb+KKICl078bAAAdoIjqgSGRDjx2SWdpZWNygMM3NiBH%0A8S29M9TrWVlbu2lHsZS2/t4oOattAEkpzZrxSPDR3lPzDvSTeq6JJ1R93Utq2gAbNV5Z3BXnIiJJ%0Ap9Ctmq9cs4GPmUN7R8OSHoPgvcngGdQrrDb84Bl2ej8PZdjAOBSjVgPlYcB5TRatrtGiQBDc0GX4%0ABkBJVYaLE0tC1RRTlQ/ow8jdwyVMuBBpEpgX9btbl5VlUUPu4BxxUHlhq+2dl6sxHUoiL4kctNiu%0ADoKo95IyqbQ5RSpEhxirrplUis48QsEJPW8W3NgYvLphSBT+H+berEmSJLvS+3Q1M/fYMquqqxsY%0AcAQiQ/L//xQ+UDhDEuiexta15RLh7mamy718uGoeiRFinjtEsoDOqowMdzdTUz33nO+4OGK+cXze%0Aotjt5lDvwUV7fkdBW6erI2Pxpd4baOMe5dYBuw3efi5kgG0T6hIe/41Dw7gwpzQYmCERp0LLC6rK%0ALpWtFXrpeCKq5tiLZHaZCT6bs2y4s6Ts1M2cmwYODkQMwqw+AdZYKAJb85QOWjy9ZhtA1UQokd05%0AbqWjdOYZQnbgoplFur3vXYWQg4k2UoBC9I2uhdorKlbIIniq7qRuDZQpmSu+l+EwxRF6HBrkwbE8%0AHIcBR8JLghbZW6dIpCsUVao0c7Jgdd1VbL/sU7JIT/CsKlArW+2sAl0dris9wl4LZStWa60GYrZ1%0AwXgyUcWi+OLNkd3t76NjrhvplF4g7JxZTBTbGr0oTiz+1quO9aojSfAL+E3oWhEteO246ogKaBpC%0AmkW7EdAG8d7WqMx5IgQrgfDeIvzR+fF+KeezFSS0mz1/7TgT8T1A9/QtUoqnVkfvkVY9IsORKp4u%0AFe0dN+4D1CMaKLVzxJJKN5EqbwWVTvcVn0HccE92IbmEXxShsrcbtW/0PdKuheZXYgIGr6u1zZ4D%0A4QEX7Plh7o4wxBf77w689BGpOgxeqsNlMCJMtkeXIYY61AkxdPANdKXWL/QS6OtOrT9R+68or+BW%0A6BU3WDSo0q5XPm//bC4ul8AZpFydN5dwtiHWaYLpQUmnhfO8cEbIvaBOKMM5V6IjPD9yEk9uyrI3%0A6r5TdKX1nTYce9u6ETch5Tjg1YkUTRBJKZJiwEVjfeHGQGfwFnW47fwQ5FNyHFwh1OGbMejc/Zrh%0APpx+d/2+A/kd7y3M0sfZvb+zWoctwP79WPtbt6GheIf3kZSNf2jRZ4cPiZACIUeWeaLLidqqGU22%0AQq07224Mx9Ybrewg5ubKU2aaJ1LOg1c7BoyixoBzdj109QRro6DpuO+P1+SdkciGoK0Kodv7o+qG%0ASGqSYx9rixmz7N6PwBwjIhPBRTSPgf29Zvlf/kMd5q9CEFKgD/6KqBKwGE8eDWOn02ykeO+ZFlOQ%0Aa+1Mk8UOnLPDVSnFAIUqhJTIp3lQwhMnNfvuXhopN27c0G7ChhDAmdMFsLYXILqIJ0Jj2M5ssa+t%0Aoh3maeF8OkMTttuNZXqxGENIECyeJKjlP31gPi/EKXMrG0ltUlVlZys3piXxN3/7e9btyr6vAybs%0AqTu8fS2czmdCiux6Q3rDrcI//vGPOALrtfPj9z+wbhs//eUX/viPf+a3T1/YS+HteiUlE8MeXCDv%0AF/bP/8YWhdOs5KT0siFpQsVeO9hmUdTRWmHdVnDCckp8+lwoq5C9p9wKTjCqu1aCj+Tk2fcb63bh%0A5eUDp2WilJUQFs4PT9xu1np0Pp/ZbxY32fd9/N4j83Ti7e3K6+uF3/3u9/cDyDTNlFJ4fX0dE8RI%0ArcViRVPmdrvResV7s5pXBJ8T22tjyp55SnZIEXg8n/n1t19xOG6XywAOJz7Vgrtd+e777/Ax0L1S%0Ay4qUlfM883yeuVxuJtr0zqSKbgX2ncUHfG0EgRzinQs1TZMdHtTao1qp9NaZ80R1dlhJ0dMdNFW0%0Ad7J3uBQH6LzjRzVq6YWi28iDglQhOGtd6PU90mHC5ohKtcrttlNrYzotPLZntlKoVSitk0/pzoty%0AwdkmtxdCcsxz5nq5UOtmwD/1BD+s9sPmLN0OGVWN+B/DRFA71AUXSS5SaqHsO5f1wn//6Z+5XVb8%0AOaHbiVP6gZfn35HOJ14/f+XTr19ZHj6Qpme0z0whkqdl3CdX2iboZSfpxJJOxJS41CuyQkmKzpk0%0AnXCu0eoOBbw42rWxfd2Y88RpXrjUC0knfnj6nr/9T3/Hl7c3/uFP/8i//fQT680iChrMpYJ3LEV4%0A2iHO3twB0pGyQ9nw0R7wOIe8dnZdaeqgXPB9J8pM9kpURcvOx+XEy+8inz594vJ2IUTPy2nh5ekR%0A7x7Z1oXolZfnR55OE94rrW7EqHycGx/nwv/2X76n/+0jvJp4+k8//cKff/qF2iPz05nQO79dbnz+%0A9IXTk1J6Z296P3gUEfbeyDFwejhxnmZ++O4j5+cXvl6u/Pr5K7e9kXLmfDpZI41zfPjwgfMyW+QG%0AZfKR0Cxa0d9uuK3xOH3Ay2Qbts0TWmbKkS0VXuWCtg1tUPfK9XIl1d3szQN4GVMga8QtG+eXG48P%0AT8SgoDtBI3XtfP71lV++3KB5Hs4vfP/xB5J37NvK6+dOdAlxyqo70pStXsnuzPkhk4msl43r1dw2%0AfUxfp9OJaTndBYsuchdpcVZKoMEsyx5/d/B1Om0QARSlO6W3yr5VZjfbBoGJtayE6InLQkgmTqQ5%0AkXJGi8M1h/NCb4Vd35ifIaWFa4HvfrdYxfWeua6R3qy5zzlPKZ1YBVlXyu3CdjsBFZzQtBIWx+N3%0AjzyWM3+5VV77xoeXE3//v/4d+M7Pv/4Lt+1i8b7U6G0fLorD1QrBi0FAg47YyLDmx0DrfbQcjTiQ%0AdwNuapswRtNXjsliv3VHe39n+Ija90o2oYPBYLMd3p2jYWKdTbRrGyLD4L9FZ5EHe2464w4443m0%0A1vDRk+cJHzp73+4OSzdiR95bRONg+UhtyGjICkMoOuLDcYj8uMBaC9qtjVLwuG5bUHMx2xR4zDnt%0AgO/07jI+uARzOJNlQhBoYwM9ngXaG10bMtzQQeUeQ/LBGadt38cgIXJ6PNNdp2zFXCk+EqI1Cok0%0ARJq52YLHuwTOBAAHhJCZYyamSM4zmYnb9cblcjUHVMhklxBvbUNoQ/pG68X+fPK2VklB2HEOa5eq%0AN7xrnB+e8cG4UwDEZNPR6KgITaq5w4JBY7XLaAudWPKCS4HqZTRn2YDQZ3PngbmAe60E3qPjMjbq%0AYYhsrRgw3oWZGBdKgdttZds3K0Bwtnm2owYWzzlIppgo5AJ4F61hqXUkB6uPFozVMXS47hSkU3ol%0ATzNpWtDeLUZDH/FTE0pjsKKA3o2/Np/yGLY4JGDRGtsOIM2EN4ejjz2qOLWWbipdlHO1SFTvgRAj%0AMVsb3l4LRSvg6a7RMWh1d5W926HBDpIGIVXp7OWVXgoxTYT5iRYSZbdIGktAsqM3D3JU0FtbU/AN%0A1PAJvQutWlV0DMG4O87YR04MJu/VETQYcL5b65STgPezvd8uUEvEd8etzeATiz+R1GP8KasAACAA%0ASURBVMRUGev1EVnM4z3TtpOpTAFCErTvaK8DWtyQtgDKEs7WdLttfN5f2etOdyDijQ063Gp2tnd2%0AQKuBvTtqES5FuBXsvZVIQxFvzw4Z+zsfHWnyiIs0HJsKtQlVlOYjphPaGei2V/atkKeJiFBqNcfS%0AiDCrmiPNa0Sb0HYZa5aHLrSts/UCp05skdoc+63Sq5KDwaClC41O9YWePcFB2IS2btR2Q1tFbx3v%0AhKjZnCQjll9bRRpMyRqUS9s4nRZEOr/89gs5R56fH3HRsZcCKOeHE+ez57Ve0CJETSzujCdTNuWy%0AKm1XmkY0zLQG6hJ5TsYT61ZNT2tobbafCTNdGiFFQlA0WHKj7QnfbQ3udNz4LFIMnM4zk4v0trHJ%0AG1U35DrRw05zN8KItjcpSL9afXuKuFAQZ9gGMy8E1CfEFVsiUBtshOXOcrMpQMIs7CPGqm44aC1C%0ApL7R+5X18hPX9gtvN+Fy3bm9/cReviB6Aa4wwPEh2BC8vV3o+joKjEZCwwJrqHf4FHAhoslTbxPL%0Ad9/zQ/qeH8XxsAtIZfedq1e2EBCXCN6RiZx8xqeZGk+sWljdzuoacm2UTdi3itx2W8q9Y54yp2Xh%0ANE/Mk3GwzGjhCDoA5Tg81nTpnUNds72E9/SYEAnvqQzcnR18wKvv9l0/XDYjyo0MbuQQUew+jWPN%0ANoHYInwmgmvvaBU6G7oHNCVymiBEtlQJId4RNSkkMplpmayZvDWmUpj2nb3s7JtFsEWFFeW63tDr%0ABZy1vtkQfTzvs2NSTxaLhnlvZzk/BDBLSjm8GmzfnFNCaIpvYmdEewWIbYWs7c+bg7SXTgqexSc0%0ABrzrqDfXmcB9L/Ufff1VCEKMaIuODViMY6M0W+NOShnvhDRcPM4pOdvkLgSzKVrriTLPZm+NwRT/%0AeEAGsY1czpn1drNsY3wHCmqXOzwYGLltBizVj0OfH6pm5OHxDBgw87jxbeJnI5Eucqekt8HQCeFo%0AQzGl1Hk7QByNG5bHzmOjbDfanamjMM8zp/PCel3pTbler/zlp5/4b//P/82//NO/8OXzFz5/+crX%0AL1+4rTu4YBGrk0Vm+mjZ2bd9TM9sI4szO53z32R9+Ya5Mn7viGmpDpvj2JRPk6nEh13Qfm67cY+2%0Ar2/rrnPOBvxzBig8qn3naSLGSCnbiPiV+3t6TE33oczilBD9/c+DZfd7rzSplNZsCtIa1TlaPZpK%0A+vuU1jz8HPFEd7zfIni1jdSBz/He35uWZDBhDvu/bbzNPXbY8903/94MRQFPsuzn2FjcwZfOrJN2%0AqODOKHn/b+TuSDjsl0cm9YCmfRtvOQbdR+teH46ku53TmcK8ritheo/leecH2Oywwtp3rM14ATEk%0AYsjv8ZDxfezwBs1Zzpc+2m6cQTFznFhk5iwLH16e6QEawrreeHt9Zc5W5Ygon3/9DfHKqhvRWzvZ%0AFCN+8XiJ+OJxxeqJ05R4efjAuT5wXa90FVZZkQ5b2bjcbqTimMOEpoqfBGJFvaDBMrdfL7/yv6S/%0A4Q9/+EDTH3Gh8cunT1a/vkzEnG0z9/kLt/6FFKdx4G12oI+OMCXyqItMsZGpLDmzPJ+RpzMPjy98%0AfHnifHog+MAPj8/kGNm339NbJ4bA4/mB58cn5imDdHL2PJxmpimRgxKjY14STw8LMTq6Nn79t5/5%0A03/9I/oQyOdHGp7/+sc/U0Pg9z/+iJ/f+If//k+s+07Ik7UHRctse4QlJ5Z54jRNvDw+MaWJ189f%0AuV039q2CGiR+v+3kND6LNJHTRPSOsu18fv3Mz7tBo6+XNxBnTqjF+E6ijte3Cy54rutuwEtMK2pN%0A2LedrWxWHe+V89OZx+ePvLx8pKdXJH1mWR7Qbm4+xQ6IDw+PtM3x60+f+elf/5H+d47H0wsfv/8e%0Ap5Hbq/GypCvTNLM3oTUxmHPv7Huh1D4YNDb6P50e+fDdR7Z953q9cr3djH8BOPVWIers/hCrAAJG%0AXGjfERGWZWGeTlyuV9bbjfdmQc/pfB5gQ1v7pnMkJM/1dkNdZ3mYmOdEqRshOvI58fT4iLg/8Pjd%0AAzFEntYnPl++sO+Fh5eFp4dnusDPn9749OUrX98+UfvK+fHExx++4/H5gTxHptmqU9McyVNkWRZz%0Aec0elzqt7+Qpj4ldv69NvR8NTIEY9e5g8d5RR4z3W87ZsQ5Z3XREj1jvGBWGEJinydbIscB4p8aK%0AOlxZY00O3uHEqqZHZ4v9U76JATFiaEeM2XLC4xo7JoM2PRMZpRDjmXaAqE1QOvhNR+zLIjxuQIK7%0AWBYfByFnckrsKoOTZm2HiL0/B/dF+niNYiJHHFyLu+P4m72JuoPB0u/vL+MdOlg4InYYTSHcuYVK%0ARsZn5IJxYgSHcRgPNpJFHRwzOR3PEEetMgC4I9pGRLqniMVv5tNCHLXspVoUzmrhByOuV7at4FBS%0A9GMPZYeRNCLjKVjznLFiAB3Pl8Nh2wTE06pwu+3j+9tgwQes1c8FYpqIOfE8ZWo3roOK0Ipt+I+B%0AnQ+BViyKn8Jk1xXGXSx7uTeEhqDGn9s3K/1wo0kumniECyaGrNU+z/EstOtpOEdGUYHz5uL13pOi%0A4QBEOlWbCZdN8cGRY0Scx7s+HF72HA8EJp9Qp+zKAFsHVC2OeEDMpR8hd4uDWcTSooaI4NSGMEdz%0AqDlclO6HVK16Z2/4YPdRrR0NOhzJbjgh/QCfJotHSUGquQBbb6gOR7J35oaPowq9mxvEFDFFxJxY%0AfTjHCCPS4XT83rg3mjkGDCFs/JfxZps7F4XeqN1b07AHouKTZ987rX3DGmM4+ZzS1gJ9J9DIUfGT%0AOYZSjkwxM0+ZGJSyW/NQzCaGxg4pFGthaju1dYLzEC0aEmMwePtgXt7b1rY6hI8xsfcyQLNWRR6i%0A7dekdcQZ59QaloZbsXZas6m/axbJa70Tu1Bp7KXezwpdlTiKEPpwYJcRtzyE8dK6wWqFwSlUtn2n%0AlY4ET8TT6lEwYY4X49Taxd6asJVqMZfQ73vhwy3rfb8/D0IIZD9Ra7Om45w5nc/kvFDbbofeEEhh%0AorXGuu5ECcQ5E5xHmlJKpWyd1hx6Xxu5u0Vl1JIfP8YdOdGsCdmiwBEfLHYeYyTlgKrhMHJKpCmT%0Ac2SabVC79zJcPIM/FAMpJxsA1Aooy2Kup+DtnjJepQkL92MEB879EPwP8X+4Osa93g1oaTeCs+eq%0AAPte+Hr5xK+33/h1bXzZlNsuNG6UangEI7CbE0nE1gb37d5fASdjzzHuHzsuIMfQYwgP3J+nA2Xh%0A7HtWsdiia5nYvfXKhchklj5CFHx2xAJNxUqQSqHVnW01NuKrhxw9U87M08SyzCyTPTNjDPfYn2IC%0AvQ0jbCB0PN/7aLXsMlym3t0BzTiPDH1WnDGCnVpi4f0cNLii7mAtuftz/+CrHp/esa6hDu87Uk2k%0ATyW9M/jG2XeeZqbFuJ9L2c05VIrF4lszd1qt1FLMMTj2hW7clyYKZaac7/ibJU33WLiLhqPxOCtd%0AwOHVWj+9Gwyx4Vy0Rl1bNYM6E8hEh+NosBFjwKcJFyyC6L4pZfj/+/qrEIScc/jo6bWPiyOY5eob%0AoLAdgvUOCxTRATW0RaGMCvZpmlF9B4IyBJXe3w/prQ8V0b83Kr1nH43z48em3UCcA+qHAZZBmacJ%0AHxwig/8zAJwpWUtJH7Bq/Htt77f1uAbQtimzMRa6Hf6+yf5bxW0ZNZXCspx4fHg011x/39Terlf2%0A68pvv37i7XK1i7ArMUfyNHM6LWwDZrptG+u2sm0bVj+Z7y1hDgM5T9OEUtn3dqx2OMeIdOU7/6HU%0AiqIsy4l5ntm27S5ctGbv01G7e8AoW22Ec2Ca7H0qY8IJMM8TKUW2TUbzTyHnQwR8F4RuN4PdTtNk%0ANr4j7hECDqv6jvdKcmM0mThSx89lC4J+e/2NP28cg2IuhZzwlbsAlFO2DaYMscRDE2sBS5PZ1NvI%0AsIdBkW/SEdSqIMVz/K0yIgvfAmgPyyD3zafe212Oa9MYJkelrS1c/uAtiHJfD8eku9aGd4HT2ZgN%0AB8xXZLAl7gvEYAY52/CEAfi0G9IiLjnke+WxILaRkWOT6gZIz3L6TsaC7Ac3q0aWaeIPP/yO5eWJ%0ATSrdQy87X3/7hPTO1y+f2b6+sV2/8MuXfyKeTjw8PfP8+MR5WuyBMHcSgX7d2Vl5eX5hjhPytfF6%0AubJyodbK1nbe6itx6+h8RpPg5wrOqobjVNBeuF7/wq8/P/Dxu+/4+BSZ/v53/O2PT/gYWB7P5Gmi%0Atc5f/vJnfv3FQNw5BmKAKUaeTgtP5xNzSkwhcj6dWdLEFCdSyKSQWKYTp/mRnGdC8DyezsZwCmFs%0A6r25GJeF87Iwpci+rexlxTshuE5Onnm2zUypK+vtjZI8rVd++fQLPk08vzxzOi385dNn5ocXHpcT%0Ap3livV2JvdpnJ4rTTnIW8ZyjlYgu00wg8+nTJ+OQ1IZX2LZC2Srn84lWhcvr5c5b62Vnu90o62ox%0AHefI00xQJcQ8NqqV+vpGSNYcdX58IJ8ye9lGzM0m6Ou+grPDy9PzC3me6b5wa45esSlzcyynEz98%0A+AH3feTt48qc/4U/3v7Ely9vvH5eWd826tYRF0h5Jngl5cR1v9GuG/BmQ4Qh1PgR7fHOsW4F9+UN%0AxdFM10T6sHuLY98L6jrzKdpGZRQXmEBu99E8TTw8P1NK4TI4Nqq2qTyfT/e66to6Ghu73FjbhWlO%0A/Pg3P/Dh4wu1rogUnr8/8/T0iF8sFuEDzC+J+OgpXjh9nPj93/6AqqNGuJYL19uV9fNX1nbm8eOJ%0A+fyBPEXwnXmJfPjwSMiQ5kTXTlCruk9HZMXJfa0tpfy7OPbxXNJxiClDbD5ano52rMPtEyaLdx8N%0AMwcbLudsENVRJ67O+GxtvF/HIcMGRQEdzhqVIWDYuMKEjdF25sdgSJ39XpdjYzxcSiPCYWDhgDgT%0AzmOMpDBAuc1acHobG8lgMbbjcC1yiCkHP8Oqq815aut3wGJv0UWa62PTF+6z0eAYw6XRiOUAcVRp%0Axtlq5iiKydpMDtBq1cq+F0Kw1xcl4fpYur2/M2VCmk2cMVSYTfN9sCaf8B6vL6UjfafVMhqtPBBR%0AtchMVdijQYa9N7eqNBkssXdGSiBY1MybwH+7XUA785Lw80yrB3Mx0TeFCHHJJJ/p7EizKmGfAsFP%0AhAwhJHKymJAcf59zVHH0omMtsHOVQ9GAHfSDCSfbWuits8zGNpPeafuV9W2ndeMrkYS9blyvF3pr%0AnJYT8zTbNdy78R3H4M4HO6DqiJtwwL5TJMU8OA0GWJ7jZDxBgeIqu9ttmEIkNGd7gI7FGjrQHRHP%0AJMGYFss04thKG81NyuAHBmfiaDW3hXcRjzenyhg8+WAYBdRE3j4GSMbUkhEZY1QXu9Hy5AnBBDWz%0AxiptuFR0TKtFhdIrvux4J0hTQgAfjY2kbvA1R9uTytjjDBUzZIsY9WbgUzkm9qJDDPJYDbM1Ybkx%0ArCOMPY33IEofbUbaj3NRw3sZexZviBWM36my4/pO0HaPwBl+QWkp4FiQGNlKp3cIU2RaHkjLmZgX%0AYwq+fWVtb4iYe8n70fAXPB2lSKXVTu07risRxnPFmmOLKPu2UrQQcyAkG/qJvRzEMYSnTq2dWmxP%0AyBQNCNsx5lJrbJvFvJ0zJlXKShzvcRlA+OOe6NKpXWhOieJoxViR27bTi5jgEjLO2QA6eBlOM8No%0AEI79Y8VHbzzRgwEzRI4jvuaGQNi7UIodgOflxHk5453jtpmwOuUJLQ5tnhQnItac1puybSuvrzcu%0At46QiUvEx6MsZUSNvhk46zgfwRis6xA7gjlluthahTO3r3E+Z84PZztnTbY3i2m34VBpFEk8PT3y%0AdD5TBmQ4hcAUEjF5pjmZEKTf/MK4dsfl6kdIyY1zhQ1N7Se2/bkOsK/x32xQ4iml8uXLyr/9duOn%0At5236uka8bOg1Dvs3r4EUYsQ351qdhiwe3sIQ8eXqq0h78UJ72mco8G0qyJB6d2j4myw3qzZ0Af7%0AFUIgRc+SZ2ZNNDHGVdms6XcfLkuVwZxsjd6q/aoTU0qkdLRzeUKwswhAb4NXJWN9cgwnK4OpM+Y8%0Aww3jcPa/B+8Kd4xPjtc8/hFGQO0wOhzu1PGX9MP5KToaUHWwfhjFC4M7l/MYmCWiT/ez8/Hvjobu%0AUq3tsNbKWiqXdR/8W3Ov1lop28ZtoD6895yX8505m8ewKYwzswfUO1wAJ4PjirVJe2dsIO6xehss%0Aybg/3OAapWkmpIk29lj/s6+/EkHILFPCMR3z92ma6CD1qylipVrkxloY3qHFIRxKtSfGw2Hx3lrV%0AxaZXBu8syGikudeljr83pUQk4HMadvMBexoQRau+beRs9ci1vucSbWMcCIF79s8ECms4+xaSfEAe%0AwZwc+76zLMu/qxW32vNC2cu7IFIqZa8kb/lNVawJo5uIoiJDhNHR+BJ5fnpiLvuAJa6s65VSNs7n%0AB5bTRIqRLubSyXni4eGEaKe1gvaDgg7TtJBTYtttE1xLGULVwjRNBuwaMMd9KKM5W2b47uQa7AmD%0AzplzxwDfYm0NAwp5TJ7neR7TMhMF972wrlemeeJ8PrOuN2otLMv7f3ePefh3B9lx+Git3cWgOzSc%0A4zrwI9JgcYGUsi14tbH0wevx1lpjf8YZ4Lk3iybmdP+c/IhhtQHj9d5cLU7tGgzjoX5AffuAih8Q%0A6aMR6gAEHrC8FJNNkY4p9hCyzB115GnfRS57GOiYWhqvaJrmfwcMPFQo7yxKYBPKCN7T1dx28zKT%0AQyK4hB7NWMoQkSLBH9W4ahCzISKG4AjRYLQLE//5w3/i977zut5421a2vVDWC+W20a4XkNHesjZq%0A3yj1lfU2swwXUXCegOO6Xrm83ajyynxarDFQbrTmEJ9x0THNAutKTuYMPOVAALJP9AWkCae5EeWV%0Asz/x8buPnB9+JM8Lp9OJ5XQixEBvwqf173lr5mYKzlqEsvOcc+IhZ7JzJHUseSJpIPvMKS1MPtt6%0AQhzvU0CcEnPmNM3368BhE+RpDqQYKT6zuXIXC3OEKSo+CBDZguP8n/7A97//z/xf/+3/5bbtVDya%0AMtv/8X+yXi+4NPN4PnFbP6GlEqdM9ONhQmJKgZwCXjtl26mqXF+vrPtGE6E2y4vXXin7PpwtNlnX%0ALuQYyNGm8ilFTvNCSInP6w2CB+32uWyNNCXODydzpsSFT1+EvWyoxAFrdzQxG/Lr2xvz588Qrtza%0AhW3tw23hmfODzURcBPUs85mXj9/z5ZcvfP75K+XSCClzOj8Q04QLY6buPb0L614JvpsAGz2OIfY7%0Ax9fPb/z662eW8xkfwn3imnMaa9NM6zsim93LMZLShPN+OFTlPmyY55mHhwdiSnz4+IGXl5f7Az/G%0ASBfh0/UnPl2vPPiZx6czP/zhAx+++0DvO7XvzI8T8WST3HW/4sUjU4NTA+3kF8/DjxMinuV14uG6%0A4HLlcitUXdnaG01XnESLhy6R549PqK/4CLf1wt7BBWPStV5M6ExpVG13nGvvAg0O6QbMrLVRS7uv%0A8cG/P9dcNMh+yMlE8WZVxLWbS/YYmsi22QbwiJ4ieBnr2dEeNTYI1twynD/yjRtprLcyrNTvzqb3%0AKmTG79fWyMH4hIqtxU6PyaE1Veng9XgfMIqLuTBicGjEBkTdpuetWeVyLQ3Su8BjrVfeYLYxEpw5%0AdO0axiCfKRB9svawgrHaxusAcMOZHGO8Q4XteTvm0aL3Z4RNme0zmqczaTrdX7MNqzoyGEvOZfss%0AiqCScGrwSTfalXS8aumd22XFORP/tOs4cB511B26GlfIO6Qql8+v/PbbL4Dy4eWR+ISx+ILDDzE6%0AukDQjJOI1J2227TTDqUON1zcOWW8C2bHX7ex4a7s6wrD0aTY2qhDXBTncOrY12rrkxO8KL2KtVZt%0Ao2lUA14FrSBFCT6y5IXTfEZFuG1XSm0E75jyDKgBTlXR5lA1Ed8qiDxO43AGmKt4kokYEvMkyNiL%0AlmLu7KMxmqq4XfEq9isqaYqkJY09nYl1bbh7PRGfIj5ZXEu6DTTBox3aEMxD9HgX32vMj0N8P1oX%0A9d7QlkJkjpPtb0eVtorFMXvbqdKIzhF6pYgNlkoroB1pkBI4H1D1tK4El3C+cjQJNZq5hEMiTna4%0AbHs1V5MwgPKAG4fU4WBgwHLtEGQiqzEw/FgrlL364e408LYLI27qFJVi5wMxGLFIo7Wdfd1BNpwU%0Apuh4OC+czo+4uNiakoQzhiDwccHnEy7O4DPX9QLdE8RbrE0tNk5TtHak2EHLY3+nMVJA9sp+vbG3%0A3T7fORuQnYO7aOUi2qw1S4rx6boL9DEMKdj5Zb1VmnRcMJg03iC1XaB3j6i/P3+6WC238wHfvWGF%0AGvRi1fA+dZKD6KMhAIINUZz3uDxBjOMAPQ6X3g9BcbTbDefW4V5rrbOvNmw2p1ymF9h64fq60mtn%0ADgGaJ7nEh5eAtE7frRTh7fXKly9vXNeOiwsziTku9px3Jjge7rbj3C9jfSU4ailYmUi4n/tKtcYs%0A6JwfToN/Zs98T7D2vZB4flREPXuz2JOKxbZFqsXAOkDCL9n4fFJtn6vdftHsWYKJPcf7wzfig6Ic%0AR3ETjswFGoMBoNVZ0mHdVm7rTpVsolwzd6XzDg0RXAcZ9z+DSYO5DTlYPMHilzKekTrOKmFwFQ9Z%0AwZ4hja6V5qGrucSOFEKXhu/uLpJUJ1QVcoyoN5B0yNn2wjlz6iecGC9Qeqfsmw3AVdnWlbKtdk6I%0AiRQDKQWWBysVOQQsi5ExRCsDKB8RqbvgM44sosOdd6z9x8DqONfw7f8dM/xvhk2MyOrhQnt3CIwl%0Af5Q3lFII+07c3x1DDIPDcc5y3iJhYQhEIsKpNuZzu6/9pRR6qaOkpd+HKqVUUrBW2CmZe+hoBk3R%0A2reRQHYeHUMyh7diGLF9mqBWaqGKi7Z/8kQ0BOI0EdNEcv6+v/iPvv4qBCGzBI5IjB+izrC4qYJI%0As5hCSnfHT2tj9iFWPX86nRBtSDcAnnLYY4eKjHKouV3ep5UuvFskBzES/42ieESWUkg0N0SAfkz4%0A4mic6KNtTO81qIeOfajstdpkI+f3Kd29laXWOwfgODAcm+sjEmVtYI6ym9vFJUdOJpHu+0bdK/tm%0AkQrvPb0Jre2kjNkjcyJ+/mKLzrqy74XzWWzKlRK9VBQT1qZpxgflen0zyPAQVHLOxBRwBbQr+1Zo%0Atd9dRYdIIWLilLmeLKqgw/ZZ9gLYdO2o3Nv3YlW3PozqWTfsoco8G9dJhnLcm1U4n88nzuczv/zy%0As1kG/5118n3KnGK8T88O5ocbqr0clmQZmdYhCB3CTMoG0Sv7TusyPgO9v0aLBdiNvTw8WiX36ytw%0AtN/l90zrOKSgo53HmRtH3Xs0o7Z2jxcaXPdo83kXf/KU0WoHLP12QXLvQpVNVd4dZio2CX+/zmwn%0AdQBVzSNnT1qzc77HQg6mhnasRcBZNIIxnQdjGYmKWR7V4bwO4UEIKiQcs/eQImme+HR7Zfv62Tb3%0AQFZjHWWpnFOgTIpMY+GqDZUrbb+RstW7LtOMmwQ2IbYbi3ien2f89yezLk+ZvJxYUuKjy7ycH5im%0A2epl1THFZKDDLkQXmVLmlGZOy4nH8wOn83kcWv3gS0206XfseSd746fQ7bCRgIRDa4PSyTh8U4IE%0A5pCYg03ypVpWOhBZWwXZCbLbg7zbWrU7R7fO7LtbATq9F96aWdHVCdIbUjdei/CnK/z86TPX641f%0AXq/86Y9/Zt1uuLgQY+DxfOKXX36jt4L2afAqPCmaGBSCra/WmNDssxsOmuAc8zKR1abIKVsMZMWu%0A+XmeeVhOhGgi3cNyQrzjl99+xrlAmiIqxkEopcKu9DAbA6Y31CspR+Y88eAfzR1iVRxc3i7EpRGm%0AiVIbvTRyXGhF+Le//Mznn7/w07/+yuV1o++d65cb217w0UNw7KVSB9fH4Xh4fDT7/jiEiDKAjuMZ%0A5PzggHi6Onrp7KWDU6Y58vTygefnD9S68q9/+QdEt/uwIQ7htdbK9XqF4O/OGRNA0t0ZNE0TT09P%0ALKcTH/rC9+uZ1js+epZzpukGrhEnb7wwUdzUKdvN7sWpkZ48Uw6kZw/nRt+F+QF++PGBl575/CXy%0A9vbGdX/ly+vPzKeZNCfi4jmz0LoJLGu54bowLXYPGHvlf6gy54Afx+Gm4h5hNkdsGqJ9HCK+ram2%0AaRv2Uh2u3jby7N982Rp4WNZtUyM2HiQ47gK7DlG82+lkHMDNpF/bOPxgk+LWZUzXj8ntcLT1MTR0%0AY+3vaqKXPfhMOPd+bPbtoCZdicGRJhuc1FoN5tzsmuzj2vS8W/jxOr6HOTF8gDgEDO9NPD0aPr33%0AFCyGk1MmxuEeG0OBELDYe8rMs1qUMOXR/GgXb4xjE+8UiBh8e7Sg1sa2Wj16CJ2UlVY7ZW8jLm8R%0AWNTccE6GYCaVrV2JMRB9xDEOh224VqvQS+G67aTRpvL62yuXT29MMcL8gJ893kNpOyQhP2V8Drjm%0A6F3Y10bdhZQ8vSqX60qI2dqmMJdW7bB3pRWDVieXh2vE3YcarYxGp+HekW6f3ao7JRxNrh26HYac%0ABBB76pnr1QD4nsDeGr0KyKinTzMyBkkiDkcchyuLVal4IhE/xrIdqNIhmZCYQmRKCaqy1RVrzxFo%0AgusDUh6wgtpuB5cu49ob119XaH60i+lodxt7F3ODjKieWNMROCpQncV0nHastspYFsGPwocYxyBJ%0Ax97VBLw6hlZDmjRXdIp22I4B7UoPivedqsXcWupgMDE8BlCuIzKWvEWzwOENDDTMFfaGmXwSIQg+%0AwBQirlkjlVOP18CR0OlNECdE/4CXCAw+WDZHHdqQIgjW6Khtx/UNJzu0G1JXtG/k4JC6s+2drRkn%0AS71yPp/J2ZzgPjqadErZCJPtTVWCiYJjPdKmxhjtjt6KXeswmIyClIoWMS5SkO+eeQAAIABJREFU%0AdPg+7iO1h5CJcRDEkTTA8ED17tHmhxPOxOe6j3Y0DPHQnI7zjMUYTWCyOJngwEdraCKNGvsO4g20%0ArzqKMOzPHYYK+7wDpIQL1qZlvxdxGKDcht3mTJ/Gc603obcbZT3a8QJUeyberjs5ZaYwM8fFdpxT%0AoEih9I2yt+Eg1bH36ZS6kbXh/LjfvKNhr5fBYTvePHectQZGIsRASs6csXRCcJxOZ5xTbreV221l%0AypmHh05Mydy+eIIXrm+v7LXSeoVo1e2tV5ZlZs4ATybQ6BgojMEC2sb2ewxh767+9/0447P2Iw4d%0AnOOu6HBsqUcEmoTZJcs4qwYk6N2ZhXQEaKPlkvHMOlxCx6OX8Qw18WiUZowzEmrDZ44hiioh2/pg%0ACRRFtFlDVu1UJxQRrsWuUvtcPMEZLiHmTI4LKRrAv9aKtGJg6lLMfSuC1B3tjlodl3UjxmjRsmkm%0A5Yw1cFu6oovemXM+mJCPjljlGHYfwH9rNdC7uOPcXTt8f81DoPI6HMgjwv2tHhScHyD497OeuZyr%0AOXYP4en4mcZQPkRrHz3wHyFlIlgj5YiV1VppxUweZm4ZRoVeccWzhX0wCiMpZcNlBE/1mSUkXAyE%0AFHBHfFVtvfVDMuvYADPPC109RXRE4sScfuHf77/+x6+/CkFIVC3Dx7H5TPd62mMjZ+qP3nk9Bo+0%0AaUdM6f5nbZPQh13a7IMhuGEFDqNi3tS4QwQ4LhzFDluqjGpJiNETc7TIQ9cRYzPwqR/19FYb3MYG%0AVIcdzuI2XRq++XuWcJqme9Tp+DoOE24orYcoVOu7GANwOp04nx/MEZMnTsuJaVruVjhzsBwOm07r%0AFgmYZ6tED8GzrSvremPbVmo9G0RwNFr1Vqk1DG6SbTgdnlob+74zTRNhtEGIiLmVar3H++52TtW7%0AIGQOoWBT4mGp62IfqPEWvAlmpRBCHgwmq9bs3cQmOOyh5pjZNhMSlsVggMB9c2z/v1l2vXfkycCV%0AJhKaZdoHE9JU+/jcqk1rRyWsSEel4zB4XJOKaLuDQg+ragjTXXRJybgcKScUwXuL3x0RgMP5c1yn%0AxyELcWOBeV989Jh2D7FK+jHZs8NldfsdcHq89m9rmu25Ohb5JmybQaUP55YJd26o5jZVfZfJsbm4%0APzLlntq6LSheiX60KQx3kHRhLWaLDBJI3kOvNrWrG+wrnsikDaed7fUz29dPyNsrM7CcF3LM9JTp%0ApxPJJ0q+UcKN6CM5RnKOLMlg0OdlGdZ+azpS9SzzxOPzM/NpBmeCx/zwwNP5zHP3nKbJ4o5qmejJ%0AR7MBO09Qc2BIa9S9kYInp9keALvBUh9yonnhWjvTuD69GITWgwEc90YrjaAOKQ2tQtGV7oIJZrvF%0AL5wLrL3QhjPNMvf9foju3XLZt/Vm96F37PXG9fLGtq2IttFuc+PX686fayROC5fbjT/98y/8/Pkr%0ALiYeXr5jcgEVSCFSeqNuxcBzISDRW/xCrF1H9IoPJ0J0NGlse0FRpmVmOp1JabRxtcopznjnmHIm%0Aek+r1WD7GnEhMT1OpDmzzBPTORMvnr3vaBSK7raJjkJOmdPjwsvHJ04PZ2LwdG3DxuvIcyfOiVIq%0AMgnn5YHTfOLTp6/86c9/5qd/+IxcsadYA5c90zITSNTdJuIHuHh5WAjB2/rTzWHa+uCdBG/w9xzt%0AEB6TMSUOPtbYeExTJk2OZYCn982cnTLE2mNtDyHchXyL1cLb2xsA5/OZ3/34I99//z3Tc+KH83fD%0AMeLpUljLBVWrCe7a2Fon5UiYHC46cg48fndiqon5OdLCTvWN02Ngmh+tGe/sqP98Y+9vfL1GND6S%0AH56ZckLDRKmKj2oci97wHTIJlwzoyhCaj43sEW/6Nj5GhuzsOXVUtpsIZu1L27axjMrXVurdOXo4%0AdP34Xt4W6mGJHw7haNZ/F8x8r93iD/cmF2/PJfVugPON0eF5jyUfn3Pw9qy212LCexjrVu+2tmpX%0AJNm9nEKkc1zTR8NYJoZkfBgfkW6RaTeGsqPI+/6/nZhrwaCRNkwKORrDYgyEDqHLlHuLAM1TRlTY%0ARqRbxvNAxnuUx7Vlz8ghvLl32LYC+9YodTcnogr71ljXQmvdfpaiqFgcMuFtv+BMoOmj5t6H4RMa%0A7ZzRRTSY40O0I03ppbG+bbx9fSVHixL0rZE1cYqZmYQrBne9rRf8MvO0PODFoVWp0um74JqH7mmY%0ASOW7Gz9TIDhhL41SGq1WgvPMYQKGI2i02fXh9nYjfhuDOSX2vYHWMW0O5DwDbrAcE9n7u0tcRdlW%0Ag4SKClM2fiVq75c0GQeASB6NgsdgaQoZ18f+aRekV8JuzJUYIjIJrRj/4Xiuv7OBRuwDpbTK9Wpc%0AFtuEjsgEBxx9DKu6XTdV3iPnQxKwg37v1KC0GMkhYEyfhut2CE0+kH3AA7XstGqg2jhBSBMxRSy8%0AOa4B5+57yxQSvXa0dRMOxx7XhYCLAr5Te6dIZRdDF9QaEV9IKaPJDrUM8Lzzaj+fc7jY0BDseh+b%0A8iOe79UObuI74iFoxJMRHY2A0dG9IE3Yxz6zloK2gusFLxUvYu6s5u15VRS8cGvK662xl50vb8Wm%0A/cGznA2WDHDOGafRxDAOjosJPVFM0MqIvRQ/Xp92MsI5PdCT2JnBGYQfMfbNMbIIjFpxGe6pFvAt%0A4Op4LzoETWOv6KniaFun7h05AMfO2qUOSK0PxpSKpJH2UoK3vUcvna3uVOeR6unN+EU6UADH/hxv%0A1elmtOwGdRYTpnJKBG+ip1lpgp0PFNreWZtxVdoOGY8UR7kq6hu19/t1N00z8SUz5TOXa2OtSve2%0Aj8arcZ1CoGwF0bE3d+Ym6dKg7ybsh4k8Z6Y5MU2R84MxGL13hOjYy8rb2xvbunJdPXttpJRY19V4%0AmjFwW1e+Xi7gbW8qTtjqSghC8BC84mh4J7bpMFgPB5GGIdboGPq6saO+j0fGkMi593hPVxkR52GI%0A8B6PHzFeMNKsDuFG7L0eA3IZLb9gzxxTpo/R8HEOsLjocV0eZ2k9WEb6/r2CUzsTOjfOUDbIEHf8%0A/Pa8rb0Mp9MQgZ0NLpwm0MCUIqdlofdkz7V+OGJswI3YOnHdNmqp9NooezHDxFhrvPMmcLmxPmDO%0AfDfWS1EIalxM1IZFjnccyDFweT8ZcuftfXtG0kNEGv/lwWrzOHPYfeM8YhgbjnSH3XMW7XI+4GMY%0AKaGASwmJaegI7wNBGSmUWiwivt5uZgQYZ73amgnRtbKHQPCeQuDmAjEn0jyR5ghjnW6Da6fOEiDz%0AspBPZ4qA7Dtr6TQpeFWD4/9Pvv4qBCEOx4UL92nqO4TYHoSt3ih+JwSPXcdK08qqgq8VByOq1e8b%0ApfGtOdgrORt3Jg1rl6otKs47c6zpETEz+98BJrNplEWYrNXkgGAf7g37M61VjjaadN+02cWz7zvS%0AO9Nklc1HJOr4qvd4gokr37qH3sWViWU5cblciNHAzN6HO6PBDcEARr6+deYl8/D4wLERalKprbBt%0AN8pwi8RxEZfSuN1uXK5XTpo5oFxlq2zrztPTgMm5QEPGRV2Z5tkaajhEOHePjE3TRIijLlbcneNz%0AOLRiMgDjvu/kaSHnRO/2c2zbNjKmh/UPaitcb1dK3Yn3i3scXrAF9eAAWAQwfrumADrEQEz57tXE%0AjCHi2cFB6NLu2WPnnMGW4yHcCF0gjan2XuxBFZNlY/uozs6TcVScH1Y9Z4uV/cT2j+MhcXBM7LoS%0AjmX+28hjGAcoUaWPAw/3P//NNP3byX6K9OvNXGXu26URm1T7cIjmNqH3OtbGMESmwxJplbV77Uiz%0AicWSTuRkkZvWdubsOKVIlMzsPT8+LHy/ZKYpIuqoJK515WX5gf/97/7AtMzknM1i242/8vL4TJob%0ALhRyTEzpyO2aDTLHZC0lKdtCWSvOu7tL4Xiw5tmcROlacYJFNAbV0nWILpC8bWTmmNEg7LpbJM0n%0ARD2bs6Y4/+WN1Fce6gUf4z3mV4ebrI5s/rbt92lXq41WO72qRVWrIENYW9tO6eYa3LdCqW1MkDy1%0AdrvfpRFTwuNYtyuXyxvOOx6eTsbEefvCr5eVX8OMuMDbZeXr20YT+5zKly+c8Tw+feDp+YXXy9U2%0Aya2RUqRWRaXRSqFLZSsKPtmDxtlhw0RvxzJl/GQMjSDKFNL9cxBVZLONkUydkAMPy8J8OnE+L6gK%0AT+uZ23ajj5pTVUHJpCnx9PzId99/4OHpTAhDHO52iBNWSq1MOYLzzFMmT4FpiizLzOlpgsVacba3%0AldLHfYsQ58TT0zMP50ecmmgvvSEhoEVoagdKdZ4wTzx+eKDWxuXtDRBiDpzzYqKBdL5+/ULvjTwd%0AzCF7PrVmXJrTyeJwp9OJNE9sQ3i9XK9cLheu1yu1Gsfpervx+vUr07MQ5srT0xM//P4HTvMJ1cbe%0ANkQ6W13pe2M+z4TkCdmm8+enhUUzefHsutFdZ3qaLGPuHYWFx+vEum8QG8RGmmBaEsSELx3CqHcu%0Aha1suGhMqaBHdv+YJOlYX98jqPC+2fpW3IjRthN3m/X4d6XsyBDGeze4rx9FAQZGxlo1xobYh3Dn%0Azqk9lu+i3H3oMGLe6t6dn4eAfkSTu3RSTESXxuKvd7jqt04mnPFM0sEdVGslcWJOER3uBOc8gTEo%0A8ULywhwnGuF+r6qqHcJ8sgryEMnBCjKWZSGlY2/Du7imG841pnm6u4JDqOPRNmq0x1DA+XAXig4X%0AmoR3EHgDnDeOE87Rm9ynpsfe/3AnaD8GECMK2BUQtAHjesgx4fA02vggQGpnu+ysbytBnB2IC2SN%0AxDQz+0xojvK2st5uXNcry3fgmuBqp2tBFKJ6orfoiHeRZVrAW7TNH3EVMeHNj1hRHxNtg3nLcMra%0ANZtSsoFMF3QzGLCIEqO5G8cmYYgwFonx0XNQ8Gq32EnMmXlZiCGybTcOgPlxH7jxsxyHJXNhDAyA%0ADlZNt0Y37zxrLRYV570FRx0WWfUODY6GUNrOtavVFXs/moIU9EAemDCWYh7clIZJdw7xzkDN2qBD%0A8UqPHkI0V4g7GCx2Twl6d2zvW0FxzM4xp2yTZPU0EdQrLtmhxIdkEbEB1eb/o+5NlyNJrizN7+pm%0AZr4BiFxIJnup6p6e93+MeYIekRGZ7hI2i0kyMyMCgLstus6Pq2aIqpnu3zUQCUkyMyLg7jBTUz33%0AnO/Yfv9lbYfENXKLpFZY68paVmoquOYpshFkxLo9fqqCrhHBNEs2YKwKEimttCxIUX5WsAPBqWPX%0AeOksoKgHTDr6oWg1eiuJVFcSCfEGZ4JCvZvBNY/YAWzUiXqz1DZh/IXTJXASCEMAdF/vvdMGXSqC%0A1XNz7YKcqJBlmoUmGBy38YwMDoyuc2tcySZyHlGgtujge40bUhMtRWrJx7VlmtEa92bAKfPDdjZO%0AterKsk7JTnNZerRbuWniwHR+jmQVzZ04rPGYqqB0ERhtoRkdRJWcyW2DrIPJ2kG+OwxfIzjqOqpV%0A3SKx9PbFzh6LUih5X18azg0YDDX1a7OCrZW0VN4/LyxvCawwXAakNqz1TJcBe3Xctsbb+8bbsrGk%0AShHANIbB9Pu/3z+1ahuaM+QcqS3rMOgUCNOA6VxzHzy35yect6QUEQsxJWJSzMOybSxr5H6/E+PG%0A+TzpcKxErHE4J1jv8aFxu5y4XSYtXaADtqVipCg0v+6cI11o9z0Coutu6Zv9nXEHyuly++rT+TWH%0AcELt04Z6CAW1lC68tR4XFY4KdtOFkn5wkPYtc2l/Tcedj5YG9YGXyoDQTI+iFWi6rigLVWidI6Qx%0AN4vDHAfsUoqKEiXp/WcNJQROdC6tc4orsOpB3qNYOWdO5zMxamrl/a48N7MbI4aRMAwYH9TNDTQr%0ANNNLFVDxv2E794hDvNkTPLpG62Srlt029SEE7Weo/QwJHRwOx3lMy5/2t9sfICV97EWqRulaSrCp%0Aa8hZo4JQx7oIH0YA65w69TvfznvF09Ru/tjxIY0PrlGOkSU3rLe4GPCbxwRHNYZEIXZWYgiBYRwZ%0ATyccQrGGYiI5yzHA+F99/ZsQhPqWk72FC3RBXXo9bOwWK+88t+ulw1kttXJUAyshvFLb7ixx+nPr%0Azgzv1WkwjoM6G7rCureJGCvfCAJFYzbi+vcpLEtmp9wbK92i+8ECat1mK+ajKW0Xl0ytRy1dCIFx%0AHLnf70d8ac+Y7xfnfrFqbKTyeDxYlgUjXq2DuZBNB3d1/sL8/kCQPkXqlPk+2R3HQen2u/DQQde5%0AKBQ6BE9jYFnvbJuCFlsb1IJsDDFF1nXrm6n9YKDfK+dy3Hwi0qHDcria9qa3UhQ6m7MyoHZImvee%0AnZV0vgRC8MQYeX9/Z54fPD/f+kWiinpOqddFz8diZ/bIX9ONSW1WgXI9SqW54Y/NnG445VgQcin4%0A9hG/AlWSa2t68O1gTuc9GFSN7aJjbYV127owoWtFzjpJDT4wtKA3+zftCPvPNsZIbfpQ3O2l6hoC%0AW3O/DvfXmLF1z8jXI9b2L+6jbxVvOH4eAMuyHAyTfVLuvs2J9wd6K/3v6EtgN71qJjtm1kUhmU+3%0AZ54/fccP3//AEAYsiZvNXIaAbxVfGt9dznz3dCM4o9ZT05jzhj8HTk9XBSxWfchbrG5aKlxHz3XS%0AB4h3Xh1W5cMVuOtagiBhX+iaOk9EH2KmWuxmCM0R1422Vn0dpbLM/bBgFL76SFmdYl24KXsOvxTm%0Aeeb1/YFfF86tkJoKgMu2sqREzIl527ivK49l5bGtVHQzvcWsrVqim8bUXSNrif2hqL8aBu9H5VWI%0AkGLidL1w9QOPx53ffnvjMT94+fTMy8tPfPr0zPh45/HzX3n87Rd++fyVUhqn6wnvAq+PVblX1eDC%0AyO3ZEaswf/1CrfpQCcHTWgHr8VKxtVCkYYceuRsDwzloZGwMWrVsVWDUmaGChAevP6dWGzlm1hQZ%0AW2I8Gy5PAyEEnvKJeR46myNSSuZyOXM+nximwPky4b1hyxupLmAa43SiNW0jEjEqPqcFaxrnS+A/%0A/aef+P67G/SNwJ//9Bc+//KuLIEKw9nz40/P/PSHn2gV3t5eWdeFGDOPx0x921iTtqAZP3K+DZTi%0A2PKDbdmo6L1jvXJM1u1OaZEh+u460ClyqXsLl1H3h1Ph7Hw6sXRxHeFfOB1fX1+Z55n6lwe1rTw9%0AXfnH/33hxx9/4H154+v7Z3LbmONMkcqnH2+8fHpGrCjsW7S9sTaNM0gTbHCU3qA0ng3P3185Z3Us%0A+sEgrmF8w1Sw6Ga5VCG1jZQ2Uux7zCak2ggdhnw4FtuHMPThapCDK7PDoodhZNs2lmU5/tvWGXi7%0Ag3fbNkyxjMOkldedh/DtL9Us2iF+aLyYY3O1rwD7a6LqM3RvIFN3bdXDSVUAbmso94iPwcWxcc7Q%0ApNO1rIWgHAQrGoPVWFJibwe11irM3heKyTjndQOXCw6rvDWrtbcaGS3EtpHMx2ehVvlRmWG5dBFE%0AWVm2t3S5/nzMaevDBXW/tl0p+2aqmUuhNI3dqI3folQg09vV0Mly0+dpihutfkTjjezQcJ1Wtqru%0AGEH3GDUXZZ3EwnZfWe8Ln25PTN6zzjPEiil6feRZ4aLbYyWlleEyIqlAb1IzzjF6deCmfigerE7F%0ArdF4gwiYwSssug/tyrJCazg36ufS2Uwa99MJLdZia8EUC04d5GEYDhG39fXLGMtgOs+q7O7wfsAC%0AUokqDFo53HEqHGUqrWMNDLH2SGSf0OrEWmN1ueoQQFqjltRB0RqH18GipZlKqpkk0IIlU2g56/6u%0A75uscTSpYPXwvw9LdRDUOSu0vt9t2tQkTsWCBjVrtFtaUWGtNRVAxbJ0B55NnlASzThyLSwpYgBr%0AtNDBVD2Qbmmj5Eroh7JUI9hG6tf/ljJbWtmyYhBqdwfXqi5iczRaKffGYEEKQqVKUdHTNFpGAfD0%0Ali7juiZZ2aRq7X13N5hmKAjWKczZ+gHLgK8VcsK1RlBZB1KCUpQ36wdMmPBTwffnYowr8/zQ6Kdx%0A6pqgdnit0T3+IatZjfLREDfghzPWaRtai+94WxhPE37wpJpZt5XRbczriuQHkrcuEGr8o5B7k9IJ%0AYyzZBnWIej1EijPEnHjNr9goRDKlqeAlaDFPTMoSMUUxVxjBDR5jHdaD8bDmqNypqoETpZJ014Uo%0A2ybYgDce0xRea7rbshUVx2NM5LSyWR3cGQx0B38tjdPgCG4AI2xr4pEWvZ4Hx3MwOBFlijmHE0e1%0A6t7XpVndy5aKdYIzgrhGI1NbwvaiAeMMhEAYPOfns7Z2Pt4oj41aI+HkmcxAylo8M50maqGjEzqj%0AMxfilnBGQJSRo1jBok10PnC9qhhkpHYHT9P7EWUI0YqK5VUboZy12rCJKBKg6plMxZc96lkQ0cY6%0A47R0QwW5fo7sos9+ht1rGsX1MhJj0Pr1PmjuQ3F1rmkrpQo/fQjdtSEOoHtf46lq9amNkhMZwdRG%0Aa4adJ9QnxujDTDlMO7NIDtNRX5OopCQsNKw0qrUweFzfP3rx7K1xVZS/OAyBx0NbykpS7t1aFW3i%0AgkecspZwVllqna1jRdcK26Ca/mJ2ILP5GL58NH1ZajNHm2g3S7GrEHRXZzOwN6M2mg6R2gdzVt3+%0AfT/UXaSFjvsopd/DhVTVQf7t2XlHcuzDjg8sSj0GQulwsvdm7ArSKplK2la2HJFoaU7bDpM0mrMM%0A3h8t7cEFJAyEMZFyI1eN2v2vvv5NCELq7vlwB4lI/0BUANiZQbVUVu/xXq35bRdaOkxpixs5r3ro%0At3oha2tIxghM44AP6kjpKHY9FGG6NayDvpyliek3WTs2mDknaFVbQgza5tGV1lISKW0Mo2bSAUrJ%0Ax+F12zS28+1U9VsBYoeSftvWUrqNflkW5vnB0+17rucrX8ZTv3kLuamL4fF4YMSwrgqPds4zjBOx%0Ax3mcHw7rPKitX4HQgy6STV0y21ZZ5gfaNtOHavv0VuQQEfZDeM76nsbemrQLTq3phT2NmgttrfX/%0Aru9t/3lrdE40dhU0N6mV6DP3+12FC+/AtG/4UZkd4K0OskhrGh+z1hzOjaEzcOBDRNgPb8aq26f2%0Am651MUlEYWWt/zeMNibt0+89NrYznvRX6lNdhYrWqm4tZx1JErtTswrHDX80msWEs90Rdtgy+0LU%0A9kX2YwKO2R8ue3TrI97xwVHaq0T14LO7WHb32V4Tv197sItMtQ8v9HOTviDWBjEmHo+Fx2OBJvgw%0AItby/Q8/8P33PzK2yCV+5jqN3IaRm/O8TBO304g3HQprKvdtVgDr4JXm34UwqUKcV94eb/gtMG7K%0AYXK2T4Rbw7V2LGe7kh6C1+sn75Ws2g5UBNZU+DxnlsfSH7JCjIl7d0y11shF441a25p5PBbWDjkX%0AMazbxte3N+zrncumbTxbyawpkaXSnCMby1Yza06sVRt6KpCaNqZgLM5ra+GyLuRWEKtTUkEnIe56%0AI9yemU5nrHGczhem85nw+sq7+R+8/vZ38vkF//JHwnef+Jr/xnv9TM6NFFG5UbQFBVFxa10Sj/tG%0AGEd8GPHjpJui89TvNRWLp2nEngo1ZOVLDJ5wGvCjVUu/aWCUVWKsdPfeBhT8Wbicz1CF+fEgz4mT%0AOFxoyBBxo1XIeEmUbUF85nwZ+PTpxOk86ebPRrY8M68aZbVG8L4ynSzTeUIwauueN5DIMExMf3jm%0Ax99/ohW4vz9oJIwtfP51ZlsbboLrp4FPP14AOD975sed17c3qt1YM7BlWq5gE8ZlwuQ5rY55fiNu%0AGWsnxvMZ5wMxJYwBays59gmUc+oigQPoP886RLg+P3883Phw1OxC8Px40NqC1EJ8S1Aqr798YYkL%0AX+9fSXUjU8ALJSVOw0ndflkjO3tVb8sJY4TihNIKtQrYwukWAGVGVdCNyZJJObIz9sTqlLU2dX66%0A3obVshxigzH9INw4OHgqAH3EsLQQwGCtcjxq58KVnbOxG2F2W3b7+FWLtldJd/1qE0vpa6np4kR3%0AiBhovXWqNcB23oF01lkfjuiQR/Py3mmpgbMecRDnlbhFBWx256OAbvgMtKquJe9QyGpfm47odlPR%0A3okhOEsbvuHJ1UqW3uTotD1l3TZy0zjpKuuxXnvvmaYJ07SevtV2TAZ1MODxTiH0pZUjamLFENxA%0Aoyq0F/ozrnYxv9LIlNioGL1vbRf1iwoCO7epJG1Iaihrz/tBN9BWoKkbJQpQhbRGasqHMFQ7O+sU%0ARqRUWqqYrHBp/YH1QVzVyJGjEUSdYGmLkDNuGgjGkNaVtK3YENQ5hrIYnfPaANdBnQD33vKjnIl2%0AHOhqF2VKTRpjHPXnDXw4vdvHpnsXZI7WzFop2RzXUMmZ0nrUXHYByRxxAR26aVxh7Yc9szvDvTI0%0ArA/HJLmUTKqFWCOt6v7Fi8V27EAlUcXpcAiNDajwok11wYH1tt+vpR/2GiIVZyumgbQemWyFEpWV%0ApC5jFetbVCeD/stCGwLjHvfssZVUFGq8bhvLtkFtWC84YxHR+1+ZikVdpNaQSqLa7jiQRjWJajJi%0A1WHUbKFIorZCKiDd1WTokSbrAR3CWBLeDt0d2IG2VthEH6olKdQ8i8KEM4WaNRo6yMAYBrz1BHNS%0Ad01MtOhxVfB4AhY7VCjKW5IwEKagjs6aiTlxnzPznHBOEKOxu7ZfM0arocWA1bxov54KORq2queC%0AUixStDH0MlwZpkAqBVdnbJ0xIeHlShpV9CtVB5N7i5/BM7hAs1pQQk8liDVsNZJlQ6SSJFNE18OW%0AVeuSrL4TFw1UQ7FqUxFrGBgwAVx1bC1TxFDFYipHo59pTWOCqNPE9VSAGw2T+B5r1xalnLPG+QxI%0AMyyPlfvbO8EN+mlXR81oTJRMiQXfW64QjaouZcFWQ0ylt0UXrYuvgvHCMHoFkbdMq1GfD8YwTIEl%0AF5oRhlPAB6G0xLw+2OY7lcRwDZzjRIrxKCoaR13nYkwaR++H/W1bFWyZymYfAAAgAElEQVTfBQLp%0A+33vLWIqKa60MmlSQLptFE2ItFo6glaO4fPuSNTNuYFWe0SsddcZGo12Dkz6GLz0c6E1RrlQXcCn%0A7/GdczjvukuJfqbckwxCLZktRlLU52mrOjTXe667VejuPH2r+lpMd6O2QqsfcHf99voem3Q8StXf%0A3/03mrTpZxfTCxpy0oF3sUIriVYztY5aRCJ9b1ErwXuG52debjdizsRtY36srOvKlvR9UHqDqHOY%0AYvUzcx/uH9PA9ued2YWaXhai8Tw9E2ipgA5Vdudp29fEft4RazUqWVt36bRvzmEfMd398z5KqfrP%0AFpEjwnkYD47nTt8WNrp4JpxOH+2zewT/SIbkoiD5VCAVRT+UpHu9piy2JoYmui8ZxqGfbcEaoyU4%0AbiAXbRjL/8pE8K+//m0IQn2DNI4KdlV+jlZFOue4XM4IlvmhMaIQBk7TWdkDfYIprRyizTiO3cpv%0AurtoO+rhjDXUmtVOdogaBfF9OidahVfguPi17UMBb1uK1FjVOii+W3f1UPl4PDidNTaQ0s+s68rp%0APJGB9/u9CzXuABeP40hrOjFd1xVjDJfLhev1ekxcgSOS8nwTrrcbl8uVr5+/UPICiB5ot0ir7Yib%0ASbe/ruvK+/s7v//pwu125bfPn3Uxn2dyzry8vLBtM+/vX7oTUXjMD0LwOg1o7bhYrbVM04nX13uf%0AeAvrumGN4enpRgj6/ZwJ5Jx5PB5M08jlfObXzthwzpJS4vr8wu124y9/+Qun86TvX4RxVHt93Dbe%0A395IKXO9nrXms08pjDGcz2cFVlvbP+dTX4R10ldQ5kfJmS6L93jYBjIQgmdZ1Cmmh6QTzlvqrDBu%0AmMg5stTMFBzOawTQeY/IQghe2+W6Q6q2wjR1pReNi4lVYdP05pSYLbHnRm/XK3Wa+iQ9HzHCNUaO%0A+vZSyEWOFir9Pl0M6qrzt/eQCqH06+tDdNtb15RBdQYE52oXpVT4L/T2M6PTetMjY3qw0ladZV1J%0AOVFy4y9//RlrB6bxxJYLbn3D//JPvJwn/vO/+w/88NMfGVvFzjPeW5xXILhBm6TyOuODHsi2bWO5%0AL7RceRkGQrMwV3DKItjFUukLXc6FdVmYVxV69MGuQuje2JdiJMXM+3t3zHWL8LolZRw0bY/bYqKg%0AynnMmTXqFNcY3QyWWtX1Mmeek8FPk1pY3Ug4n7l99x3j7Uq1hvdt4a+//spvv/1GE8GFwOvbnfe3%0Ad84Xz+k0ca+ZJJZuNcNax8md8MOVaXpmvNxw4wmGifHTJ17+/X8h/PBH+G//N0hjG574nCz/9eev%0A/F9/+itD2xh8431u3N9mXr6beLk+8euXd+Z54XRLTOcbIZz4/vuJ7378Dj943u9vlJq5vjzz6eWF%0A6buKOe9Ts8iaV2JeyFWFEBcsBI2Trdude3vXqtTsOC2jtm0B9uJ4uZ5U+Ejv5O1OSpHX+1eWbe5t%0AWt/jbKOaGestMWqM1brGMOmBs5Q7pTpqKuxtSqez00NPWchNYx/WeS43zz/8598zTlDlZ95eF56+%0AC1yfPdXp/XV5OVON5de3B9WuhItwlYAgXK+BZiO5JtZy57G8U9ZKOBuG0wVnR9ZF2OKKGGEyI/fH%0A41gba2s83t95ixEzjjy9PHMuhWmaeH56ZtmWwzHJN5sLW2EcPNYHXv/+xttv77jRg4daDdZDrom3%0A3x5sv6ucLw5THKYUZcYIff2pyFg6IBZSjTRJIAZjA06ELc7qzLGGaRqJsaoDokSN1PSKc29cjzvr%0AVwjhGNAof6xzZoztjt79n+ZwLeomuyoq1jjEo7n4nLHdFWO9owE5RiocgkrqPCo7jAQ/kNibYkD6%0AwSznTE0JvFcRobdn2L4JN9YyjSMh6PPm2F9MA2/F8HZPKmpY8E4ntDShZaGYDuYtQqud89Pbj/YS%0AABF1NdhmGK2A17U5R415DmHAilXh9LFqHHnUNj51KxmCGZBqWd9XIplqdKDVOmjWGZ1i7lHy1l1S%0AznqGMCpktvN86OIy1WAoUCPrqkDOfU8VrLDFiJGmA4rWQDK5RtKWKcbApJ+ZMdo6WlNWUTtl0hKR%0AikYjSuM0ToTTDSeWL7/9QsuZ0Q3KHosFjApOVoTLNHE9j5ynAaTx9f2dxzITzifCOHJfZmJOnC8X%0AwjRhjcWWhDn4HKKHe2twRsXv1vLhuAT6NbjHBtQ6fwvaFljbXuwRabkcU14ru7Aind2g7VS7+9H5%0AQUGg20oqVVmJQ4Cqf1+lYY2wpkQR8Dhybmw16TPPac4iZ+WuJKvNjYWKt0YPlqZzQUQOYGmtOpjx%0Attd9owM26FD3pA4uYyyyQ2aht7QZWqnYrDXp3lpKKpgNLE7jszlC68/0FsltL0OxlNqIJX441ius%0AZdWyjx4j3Su9Y4rHgNOL6007FuNFnQuOw2lcmg43db+xaaNWgeAHzlN3C5eNmDbmMjOGCecCVFE0%0AgDUar85RXc1WY3xr2ZjXGYPhPF3IcmZoE3a6ITjSqtD3tjZcKzgcvoJFm0ANho3EY1m539+Z7+9s%0AcYHWGIJWvwdn8QZ15wk4JwRnkI4eoKnTuBZHirDVCCK44co0jNg2UrYuPBdIayKYkdP5BesV6r2u%0ADx7LTLYqysRt5jRo6/C2bTzuM6nE7g4sjJuhRKMxeOeUiVcLvlkuXt1AAiwV3ufCnB54J5zOI5fh%0AzCQjc9vItlKLhZQpqPurpYwxGlNJy8I4nDR665XDlXPmdXslxYwVba2VZtiWhbhueBu4nK94E9i2%0ASFpT3+voNeZs0HXSOUoslC0hKGz/evNcXcAOI49YWHLjdjtRMqS0UGpUALEbeLnc+O3+K1/nFbGN%0ALa8YI1yfL9yezwyjxzlDLoktR1JqBB8Yx4mTD9R67ymM3Z2pe8Im6urazxi5bsTYSGXTBEqzXTSq%0A3UmeaSX3vbJHGupyQVBkVQdzGxWScqtYGmPw+CGQqw4qt3U7+K2tPw8FZRd1k0gXyhVefDQaO6uF%0AK85ivTpi6RF1TWK0bnYAREXNEDyDBUNmywVjlK0nxuKqxVb5xvWjEcndOblH0Pb4aQ+gqfsO251N%0AjVZyr4Y3lNKImxZLJGMOGDMiWO8YwoAbBgYaaVBnedymvidXoVa5OpEldqeLFYxV6HITSzF6Tj3i%0A5rszx+iAxfWzMoDpfLVvUxU7sLuwD6e+KdYQg1ihihzxdeCIkxnzsa8DDlezMboumgpVRIX3Plz6%0ASBe1g23svT9Kmr4d8NeYyGsk5dSd9PrZFiNUA4bGMOk1W0TYtpWWCk0MRSy5l0LY3RnxP/n6NyMI%0AWWuPA+5e/65tX/SDrto5hXawDEz/c/th2HuHtQ7vHTnrBmDb1A0w5IGUN9K29YmcKssK5Gtar+40%0AClVbt+7xretCbwrkg8tFU/V1zyTuF8HeeFCKU4p9ToeVfX+/u1NE/5oPF8hBLLcfMCvg2GjrxqZz%0AhTpYeJ030hYVslb6waAW3LYos2RRseU0jYTBg1S2uDHPd8bJH6+3CcfGo9SKF48KKbmLbaXnMoWY%0AFFY8z0ufnqv4oDGoqm0QVcGx0zT11x+p1R6/R9+nHiSWZT02d86pi8s4wQer7AXnVXGuhRg1knA6%0ATTw93ViWGUSjgx81hJ0v8I24UnYIZdEqV9sjRN/GrPRneVyZNFT1LU2rF7FCM3rNVGn6fZqquK1b%0AFmtrpJIg6z+tyBFTaHBEn/ZrYWf7HO0E3zp/ugJ+XAc9n7yLdB/AMw5Xlk7nG8Ogk5Dg/eFIOprF%0A+mR9h6HuriB1d4nmR7ryrRWeKqQ0DKXpz+u3L7/x91/+jp8mXkzhYg2uNuq6Eu93HttGroXk1Gqb%0AaiSMgdgSS1oPEWpZV9bHQquNaRx4f228vSkDKpfMsq56yOyWzZgiX99eef36tbO7ssYZenxUnQlZ%0A40ScaRgqhdhZTNUZmhi2llmiHjjtGAjjyOYcy6qut2kcqK3x67pwCQH34+8YThO352devv+e3/3x%0Aj/zwh59wYWCOK3/681/4r1//Dz4bBZJ675ld4t4WpFqceFo4U02l6lAfCQPm8ow5P1PHC7ME5jXz%0AcgqMn37H9XohhzO/rZlff/uF//H5jVoz//T3z3y5r/zoI67BICA5U2NkPI883668b5lt3bhcrlTj%0AWFLkDz/9kT/+x3/P2/2N//ZP/50vb195pMwfbgNPoyCd6+GzYVsL27qwbTN50alEypGcY7+GBZst%0AS/UMTAx+YMARasaPAWzl9e2V+XHHD45/97sfOlcoYX3lfFbQs9sKOeukZtuati5J0ykrtTstta7c%0AOa+T4qrRFmuF8TJxlRE3/h4J8Pr6xvVyZXoymCGCyTTrGS7C83dnXGhMm+XTD1culxveeR6Pmc+/%0AfWbZ3iAUmsCWH3x57a6zJoRBq7CXx6osmv2rO9cqQClH5FVEI7Iac+wOA2OwtZKNtshI8Tjv9Z6r%0AYNuA7JyX0rBiadGyPQrreyaj/LKaG+KqunucsKWV3NulMBXrrbp+9gaq3MhFM/fWqtumVrpopM4D%0AYzsjp5k+BdO1QPo0T0TXa30m6LTMmEopuuGrfdOvQzLbJ3SmN8UAVG3gsL5HuSqIxfdWDq0k1/XM%0AVaORh6rD2NzKxyROrY/H/9+/dkiv7gG02rb1Z2dK6VgLb7enPjX9JqJeC61A2hIt91rz/nssHaZ9%0AxOfQZwHa/rPvW3YuYMv6OWxLJG4J7zzV6Z+vVaMn2ZReXV2JNZJE28vasa/giMvt8eRpGPFiKasC%0AOPOWOwBXXS7GGbY09xICjXlQNapTcyHHiOnMuLLHo8ggG7VBTgUjiZ2NY21Ql4ARmtmn3Qrmd2II%0AoofA+9u7uoScZ1s2tlooMWFonKaJp8uF6+WMqcpSXN9e+fr1C+03y3A+I86CMSQWXBNE3OEIOCKL%0Asmjr16T167szO0Z1SMs3e8FWO+TUuR7d1/dec6EVdT7T1JGFbUjpDrDueBCEZpTtMA4BU5syaSqQ%0A9V4OTpvenHesZSHmRCvq/LFNgfCS1IHedgdIVuemiEGcx3qvzuFa+qFUI2yV2p3qRp8VtSLNYgtI%0AbYzDRKtNOTBJ68qlX/99NszVjIzmjGtCrJCpWNvAVHITGkU5fNZSRZ/1wzgh3mP6veKtQ6zQiqV0%0At46IwqC12nrnmAg2eNzQWRg0moDxe6xFqFljKbYDv5MkpGjkxwTBBo08ZVOISyaxD8ZUDPM1k0gU%0AqwfXJDNQKDaTzQOaYFul5sRWZioJz0DZKi0ZLE7dGdWQs97TxXpstSQKzXpsGAmnhh0mrDS8twxe%0AeSCW3riU1UmcYybaig+94lkC3p8wbTgcjFJgexjinDr0vYHxXMcfOhy8UkrTZ2q02Kr7c22ALBAb%0AtoCpAWsaa9nY1g1KZmyWWiyFPjh2KrrXVnrpjcdZx99e7/z69R3vwOGZmudkR7AwNEeKlW0rbHnD%0A1ooX5UAa5xmdV+fkFilSNHbadP2ouVBjpjYhm9hd7nA+XQhh4jpdcMaRYiaPGVqPdDZHsSp0m9YI%0AbuA8nvDG6t9tPM05ijjMUGnLhogmLfwgOC9YKs7DODl+f/uRUzrRuvAxTgPPTzeerhec6yLVFjlf%0Az90N0+vWc9WY2Xki56Lu5qSOQOudNjk6QyWT8gYYSt6olP2S/6ahVMUead+w4fYGROnruOz77d0c%0Aq/dR5cPxX9gF8D2CxfHc2V041oC1/fv1vXlBzxlNKlXc8TySHmWEHiXtrWKCsu0GKxgSWyqsNfd/%0AbzUmXVToKUWjbalpa2uyBVM9oC6vJhplon8ntaz01ubODBJUVMqpddyJ9IJideO4otBpvyMsqrrS%0AGKQ3CyuvMxWNsUqKbDkRc2HbdF/ajENcOLAY1jp1cOvOgD1SPE0TR6lI6o15cCQ6ENhyIpePs/q+%0A30A+HKaHKNS1gH03aDjCZ+pujKm7lLQpz6Bg/9LP6t+yjPZfOedeXtV1AGsYgufkB1JJpDKRWybR%0ANEJW1a0poo3YVYRmHc0WqrF6ZsOoJ+2bs+T/19e/GUFoF3l2mJJ1Fita615LxUiPU4nBd7Br3Scj%0AVm3qOq30HZC8qYtgnlHwc+lT69iBwZlWeySmZ/dbt802tPKuy/99M9tFqt5QBf2il0azRv+97FZk%0AdYSUkjtX5iMatrs2QGNie0Ruj/XsESzv/TEdFBFKVdjsPG/EVHp1rDqi1kVzl76LBKDWxW1TVso8%0A32mtcjpPjKNn2yLbtvL69sbprGDfaZr6Tao3DuwbZumui0hKudflemqJbDWyLsp52lt21nXRi9p0%0A5b3Hyfb3W6syiUouhz2ulB2kWzXKEhy5xH5ttA7kHFnXGRFIKbLMD7777oWf/vgTX798IfWDlzF7%0AG5IKULYfiGrr1Z0xUYtWyjvjiCUejptv27pU9dWa2tJB3MbozdmArNAJjtx+j6JZb2DtkHDU0q6b%0AgT2SJn2jvwOhd6X/G2FQ/qX75198tT0+8SEifSsoKZdG2VN7y840TayrNpOpQi7KVNgPREemX6ul%0A9eDW2TygD4VSu6tSH1elNN7e7/zt118Yb09cnk+M4wlq5e3tzj/HTCgFEzc8lZoj8/ZOLJG1ZdYc%0A2UokZoUrp02nswbhHj2PMiLSSDkzrysxR3LnDcWUNELWxcT6zQOYtk/wG0YczY86DW2VDFRvkODA%0AOJYqPKTyXiItRZyFJSXmdcN6y9MUsM7xPgV+WSJf2oN//PF3PP+X/42nf/hHLt//QJ0mPt9nvnxe%0A+XOO/Fwys3OYcQCxFHHkJqRcqUXzyZtuQXXaEwLhNDKez/hhoJTGsm7w+sb1868Ht+fp6Ym391fe%0A3+/kvDFNE//xjz/xe/NV8+p2RFwgTFem6wupGf7pr7/y869fiPOdwXuaWObHna9fv1JsQ4JlSRuf%0A394oN1i9x9mAHx1VEomNjHJPMhsuOD5dnthb8WrWSG8uan3FNqprFJcYvIUaWdIbsax8/+Pv+Id/%0A/AnvHL/88gtWCj6gTUwYsjUdFNs6B0iQFvqUufYDHuoqQ4VCneIk1ljwfmA8e3784wuXFxVuCJli%0AVoWdsuAGy9N3Z5rN1LfMNJ35wx9+Bwj/9N/vFDaGyTIVy7JWmlRyUThyqZXlbaZEj02DiihWJ1x6%0ATjYYr2v5PM/Hfbk720Jvl9Lpf7c0Y6BYpPZWCmtwxqvtuOmzxJnAYANkQ14bEgKD1+rtUqNGU0RY%0A84PScgfOqtPHdo6NDk46WNQKIQzqiWsF6VW93ji8tZgqfTOk2xptp5Jj2PEhLPfIZdbIrDFqvQ+D%0AtszIDlTr79Maq5sho5s01VP0vtX3oM1PzXbHRK7QtAFNciXX3EUpwRlPM62z4czx/fa/2zqH7+1y%0A+1pYabS2MRh1NSr82RwDCX1W6hQym14da/S53nq0tcTObbN7TbGj5j54qJUtRi2aKBXvnMZ0srIm%0ASswUUdu2tVZ5G5VuJ0+klo5Nch8V6N4abU6yxuGMo3X+xdoHWyEEdWGJ6DOmSj84WOWB1IakTE0Z%0AYsS47mxNGq3ypoLR6HeLmdISzajzC2MR9SBgUN5GioltnUlzJGNJy0bcVoLR4dc0jcRlpebCMAae%0Anp44PysjLMdC3hItN+KycX8s+OHB06dnpvMZmwp2zWASNbaDvbE70ooPpOpxo/KA2Cr5feUxP2hw%0AtPz5Sdk4wbg+SBIsFlP3uLqWTuQYaUaRASXre9NYYNOIk69M04Rt3RmTCyXlPkxy2M7hOA1nrM/k%0AmEDU3QXqEqhFBSC9MrvbCSHg8TJgjOjNYJuCfRc9JNgqmPrNPre7s0ALEaiNvCRaykfE0FoV1mhw%0AlTNXc6XkzJoqRUSHfqay2pUqGRc0duWLFm+EcUCsoyIMuWJNVRdm893ZszM0A55BD8WtacTIeZ1G%0AV21WzEUd+tYHrAi5FWoXqsUqooGqf86F7iqqfdgmmVyF1BI1KezbO9e5jrpfr2ZGbI/1FOVumVBA%0AErk0IgulaRuWDSO+eaxMuBogCa0YCoPub6q+p2EyhHGCqlE8Y/RnKVS25U7ctLksbSvSCsEpk/Q0%0AaRmKSMCasZedCLloQ16MsUc19Jlvu6CpAH2DoAD6Jlab4Jzww9MPlJTA6GGwSePt/Z3fPv/CfVV3%0AwC2c8EE5f2KFNeq9WJvWansc7fJCGJ4JTvBBGUvOqmPLF3iklZwqXiC0Bs5yHi+4IWAHFQ5V3FVu%0AlojHisWgHJtaqvKYrJZ4nIJlDBPjMOGwZF/IPilE3lq8DESJvOUvrDkzXAdO5xGpKhoa72jWMu9O%0AeclUEmEMPL1cyetGWxKGQikb7hr47tMLoSMdhMY4OKaL762OQkkfBTwpJub3hbhGnFPn0856e7/H%0A7oZWRs1e3rLFDbFenaSiyRF9tulzX3r+qLHv49F4WFMRNeuBjJ0dYbqjYC9L0MfgXgHfz8RdVVCg%0AtMbRxGgs9aP6vNGMckxbf8Y5unZh6YU9lZJy596p4KKR04xYwfvAKJXULFVQsbi0HkGs30CmNUpo%0AevpEE2ztqLxX+ai/qdYbOHe2K+1wRpfWK+N32cQ5jTLFqNFEawA1RTjvtNVxHCmtkmvjVAprjsxx%0A5bFuzNsKqRFLoXZXY8maANL9T3cxG4vz+rzEWJp8MF11ji/fRM0+Bk9adPHB/clGMFVF7d3Z2VBR%0A7MNB1b/6MGcHSe8DqyqN3IQserbaP8/atGG4ZC2l8UGHhbZYwuD0umwG3wY1InT+3poTS46kWtmW%0AVV1MzoFVxEUTS209DfI/PVjq178JQQjocR8OxUwQMCBVD9NlVza9ih65A/dUUGlq7U0J7zk2ePPj%0AwWOe8faDmH4AaHWMqTeh3W25+lpa54eorW0HQFqcH7t9fmWe7zin1ruUQOTDaaKQRt1Ety6K7N/X%0Ae8/pdDo21s45Wrc075Xge5bwo9WlEbfIbBZtiwKFTXbyvDFqqf022uW7Ba10R83R+GUtJaso8ni8%0AE+MTT083rteLClVdbNjdSnvN5c6DGIeB4AOG5QP029/XOI68vhpqTZSi4kNK8XhNurkzx2e/b+C2%0AuFKKth9drmfGaeD+eOfxePB4zL3SfeR+V8dSrZVlWRiGgT/84feIwOfPn7uyqge1mBMpb1g3YmyP%0AWtVCyhu1FobB44NjSxt7U5xmQtWSS1Owm2kadUopMo7qVDoOeohOUKpybnyPCzzMrBtO5NjQ7hM8%0AQXOsexHeLgjBN4JQ9xv8v25d4eAU7Uryfr3s19juVtvdQq5Xru/CW2sqsF3OCi2suU+z+tRDBSGr%0A4G2jR4HWJyB6zdajFnrdNj5//crz6ytfpFDvv1LmO740JsBuGyZtuFbIKXJ/bKS2UXaugOk1raLN%0AgXmr5A0e3rEFPbSlotGA3DqozQilv4fr9XI4u/Re2+F7OzPKUnE0HFWs3iPjwHi94E8nJgvnnJjm%0AhS9v73x+/czruqogR+WxvnO6nLn94XvWr6/8aX3l6SysP5xZvxv5PDby9sbn18+839/4ef7CP3/9%0AhfJYaC1yMo60PSCvmAyuDDhrMN5SnTamXa4Xvnu58fJ8Yxynbh93tFoo9y+Y28TtdmP46QcuNvP1%0A6xfd9Fyu3GzmZf2zHgDHM2IHUvMQTqxFuEz/xPZ48P7Lz1y++55hHPj7X/+ZP//tf2CmgdwKuWas%0AM3x9/czCymm6MEyOZgqpRbCFcHI8XT9xOg0M06AiqxhyKqxrJK0RmmjzoTP4ktnizPtD2T6X28Tl%0AdsJ5dajcbieWZSGlDXGWWpK6TWg403BWME0I3hEmz15nvlfIl1rV3mI1w11KobSEsY7zdSJMrjcZ%0AFm1dcgo+DXZgOA+E6Cn3QqwrhaxVuUYFIBcs19uJ202F1JeXT5zPF5bHys9//Ru//vWNEiuDG/DB%0AH3ly5d9Z5SuUrPGsbol25mObIGKO6Z7WlDqMVVi9Wk8dUDB4jLOEyTOdR4RAq5YpDJyuI+JgXu/k%0AksCqg4C9xFj0/rXWaIWrmM4qEcRq60epgjUJmgof1qgzrFX6eri7Jis7962xW887v607ZPffW1uh%0ANdeBl6JOh8axrup8jL4/VKEjJ2XTmKaZd1ebFiBUhdAbGlJUHFC7kDkmqAZBSt/Moc7gw+LdFHhr%0AjKP0jbnoebYLSNLbQDxW9LUUUcGnlgqWQwyqRYX2GDNHgwzC5AdMha1EqqDOkKqijMNSxVFNwTZt%0A26m1UmKimUrGYVtfs5sOPnbCg+miO6bRqsJJxRhKLAf0X2vtjYpBVXeUNTX9O1GXcy5N74Gq0byS%0AktZbZ404+OAJogDmrf9eySpgCg4pgZoUqL0tiw6h5sj9/Z3H1zu2CoP1PaI38cP332OkcX99Ja8b%0A18uZ3/3u97iLMJcHJSob5XZ6Yj5tLO+RPCc4V6ZTYGgjIVnkPbGVjRozst9bYYSQiaXQJnUe29iw%0AUfBJW2fGFhhlxETdM2IaUlRcbFulboWalINBa5jcP+dWkVwhNiT3uIA0stH72DuPl4DtzxYvDlc9%0AuTu1h5cbECiLurRdUIddXvXnpZFphyuWbVspJRHXBn53MVlCGJAK6RH7XmC/wvd6e+mTeMHNGif0%0A0Wm8w1p880gypJyIW8SZwuArW4rYlHGDYRpHqus8MFSwKabpYVKEsrv1rMe7ii2l74G1lKSkSGuG%0AHYiuoqVCslPq7Zo5E6MWh7he9NJEyLV2jlLGG4ezTlvArEOsVQfAthJXjddVgZYbJWaSdaSqsaia%0Am77nYcMZwAtuAmsc46hiBbm3/BT0MF704O5sIDDSkqFuQitClkpmb6f1II5W1FnXmsK2pVUwDrEB%0AMRXjGtIaNmjcV+yAuMC6ZEqaOZ/P+HHQgWNaiWlj3bRIIqVMygk/WE7nE5eLijq2D9liitQiPE0j%0AGB0inE4nBZtjiPNCWQu5RK63K9fbFe91b/1YH6yizyARHbaM45mX4YI1jdo2YpppLSPWcTo5znZg%0AYKVuBclCGwzD+cR4nSgms8QHuW1YINdGS72BqTS8cRRb1VFsHcm0VnwAACAASURBVDY45R53OHGp%0A34isVQ+p4nRwJEZ67bY++/OWSFtiugoujFRUoLfW4AcIznI+edZzoBphwOG9kOrGeQz89Pvf6T7m%0Ay2dev3zhsbxymkYGF9T13tdWawUfDDQH/Vq+5LO+DpQlqh0gOoSvrejaHhzjNHUxrx0YvAMQ2rlI%0AVWsvtYSudWizqCvJ9E22sVaNBPTaeareH20fXOxum+4Oaq0/13ehXs/Kmlwoatbpz9sq2jBpzEfr%0A82a0zj14D62wLSuPovwvZwGjjZKjs8yx0rJygKzV56hygJqWFfR/Z/716aSBRuj62tX5Njrj6K6n%0AfsY3x4moCyitUjJUajdQGJzb0Se6X7bG40TwDTwjIU8M28q0KSN3SZW5D2xKzr3VW9+/sxZjlU87%0ATeNx5rLOHq2h+jJ79PxIXXykOHaXjylCbvU4u32whnRrIXQIdf/svXQNQdRc0PrfK9A5ZmrAqNLh%0A/x+KYh9w177XTqy5HCLkrtzsEpSgf7bkoq+p+5b2a+nDe/b/E0HIWquKrvcdUNVoqBDTmlGgZdVK%0ATuucUr07l0AZPnrA2MWiZVmYl4Vt25BhUEHIfRPF2i+C/Qdt9jaq/fWYntPUi2cYAtfbBe8d7++v%0APB5vtCYMIdB6g8JuJxPRzWStmZRUBd1t6/sC770/rGE7QGpd1wM4/C3ssNbGsiyUZJkfm05ifehT%0AVb14a866cekMoTAExmFUN0vKXZhRhVup5QpRi9tG8J7r7crpdOIxvx+fyf75mD1aVxvTOB4uHNMr%0ACUufeu/iVskFK+pQ2raIMXvlfe2LoekZeLW2brHnOo1wmk6cphM0eDwevL+/8fz81MUsoRSjfKH7%0AO43K5XLpkbSi0G8UlGqyHFBv5wyp52BLVVvtOI4MQ2CeHxrT2vlE7LbADh43uplJOTGZk7KBjKEk%0AtamrDTkr+NMabYMQyDUj7PBnlXdcv+5q/34aydoXHp3+ld5I1voDo32zOOg1rAeuVNJH/M25b+IT%0A+wGtiyRw5FL3ZruPrGpgnbcjRtYlqt66p4Ki/rzk+N8UnWz54ClZG4Qe84NfKPz5n//M9vaGiYmx%0ANkItnIzhNmqj1bwkJIAEwFoVZ04j0zhindWq9rWybJV7UvtkFIjog7YaoE9IYrCsUnrUxSJNK+Rr%0ALj3+UbQZQyrN9MOlF05nBy8T4/MNOyor7Htjefr6BfmTw729UZteOykmjDfcnq9kMm8/v/HPf/8T%0A/J+Fv3/+C99/+p7TeCLHQi0RJxuDbOALF1+4ecd3352Qq+PTNPFyvTEERzsNmMErP+F85XZ94nq9%0AMoYJkEPoDSHw8hR4unl4fuI/nCtvryPWwqcffs+PV891+YF1XcjNEXPj6yPynhqPKPx0G/nLbeDn%0AL6+Y+CCcHYwG12CrG4/7G0uMnK9XSi0s7wvBDBgLVRKxLIhvDCfL5XQiTJ6YVnI/SJXcjgiEMtoG%0AnIG4Lby+vfJ4zAzecXu64rzjfn8nOM8wjpScFWIJ5JS6C8LgxDF6ZbBM40QYwyFGtAal7NHTpk6Q%0AwTMYd6yT3huMC+SlMN/vyjRpFSsT1/ONy/nC+XrhPC885pm///oL3gYVHXvc4dP3P/B0u3GaLtyu%0AN07TiXlZ8cFD+ZkvP0dOJ10LPhgmOnTIJdPiprfTrrTy7ebiwyVqbHedDh1+aAx4/XucGMbLxOXp%0AwnhSHtkWCz5XrAuE0ZEplBXEFEY3USWzA1ulT+ukcky4fG/etgqiUFDs7pTBaM6dvtHpOwnVsz+e%0Aa812vorTDadGn/ehgMNbz77vSDmTRTkrNPlYl4oKSTVlypaoImQMxnlMH0hK3xwCuCa4noGX9jFF%0ApR+QrXOH8BXj1mPVBRNCf60fdeWtVEqVY3MursfRfaNmMMRj826MRXqlbavdpSEObweGMKkzpFmt%0Ai24Nh1N4v9eJtBOPk160IIZYIzU1mhSqLeDUcWVaVuGr7XBOOZyYdFdXba2DUdUJ4o3Tn2+BGvvG%0ALwtORoygcOCYKVUhrdu26qEnVawzBOsJzqmNvVVaSdTSVJiSrNJd1UrpFBMlZSzCEBzBOR59iDU4%0AxzgMnM4T19uVwTtMq8winG8Xbk83CI31rlXPzjmeLhNpg8frwuN9oS2COVuC8fiqkO2yJPK6YRqE%0AUbBjpfpMmitMDTvoVngsox5GrSVYdYIs95WtLcjc2IyjtKrlGqs6PEotDD2qonvuQikWW/zBwdqh%0Ax644xmnsk+V+PYrDNcuSN/JacXcDNWPuuoaFUe+fthpaFaZxYJKRUgpzFNatP5ut/pLgsJMjiCVE%0AHRTW7si1Zo8kqZPXNNRplTOh7HwliylC2hLLPfJ4f+ciQnSZOS9kqYwvF9xkqAak6IS8GU8zlYjG%0A6UyuWNsPL2I0hlMrxVdtpMo69LRW+rKmQmrKen3o+dhQe/OjxvTbMQzdYy1jgOB1pSrSP/8cWeeV%0AFDOutwPVVsktYWqh5qzxo5R1Ym4LwauAnaWAsVSjgnhFXV+QyA2kJi1ycOrOMTZQpaiDr+zlKRrl%0AaN3BoFFNdf5ZmnJ0hokyxSPCY0X3rKU11gRvj4UUG+It59BdVe3/Ye7dmuS4siy971zdPSIvAEiQ%0AVV3VNZLabMz0Ov//b+hBGpNG6p7uqmIRQGZGhLuf656HfTwSnJFar5U0GM1IIJHh4XH8nLXX+ha0%0ALpQhdNeurMIuHUzCWkOoni46wGytURHeyk7wjjjPmF3Zb9Z6np8+Enwk7RvnxxOn0wK9U3phNp4w%0ALXqY9w5rYW2OrTssjVI6ec/0rgUu0Xu9hhOkacZ1Cz5y/vDI6elE7omXa2UvFWVzQt3VqV1yHk1t%0Ayk9SkZp70U/J2kSXx3tmMMQQqbEQlkCcAtLKfb9aayaXxCwz1kWgYW1jmSPL4mklk+tKbTtz9Hw8%0AP7H4mZtdCbMlTAbMu6MIlPlTiw7Dg1Ox0NugjLLg2G87t5tGyrx3nB8etYSoV20788qnQYRpmbXS%0AfsSQjz29RofMEAYOUYA7rPmAOB/i0QEGN0b0vh9iUG31uxKGQxQAM8SDbvjNuawjVNHhkzPqaNUI%0Ak0LI3WFmGH+vOtgU/5H2nevgyXkn1GDJk6PEAGiRgfeDJWQ0ot4Gf0iHRTrcwQwBRL6XHPRn1+PW%0AeJ5gwGp7pA7FDfdH3CG+jEIJaYNIdETuesP1inVe3S5WDQvBe4w96aBbOksTlqyR5G3f2NZN3Xyl%0Ako/Ptwt3ju8xJD9MFAcWwIjgjdzdmMe+7RByjj0EvLfA6cuz2K6MQSu60bPGKVOKQ+gZppExWLAj%0AIu7HebqPxMkhGrpxrYxo4qRUxZIYa1W0dMqo0rOgpomOBvDj/hNRcZO7J+s3Hqb/4evvQhBS7k5U%0Au687rFUWZ8ZFMQxWSLnHqQz2vvho3KrePxC5JLZ9JeekRPTmqF1r4w8nhIqVeomcteNgOQ7ojIYm%0Ao/nlw2Z8Pp85nWblk8AdEHxkwA9QlPOWEAPGWmqvULlX8Yoo2+WIhB2CTh2qZmvtuxykQih77+z7%0Axq1Ubtfynv83VnkJMSLW3t0rd5eS058jl8S+bypAjA/uYaffh8X0dDrx9PTI2+Ub0H/jajocTKUU%0AHs6PYxHoOKeNA3tKSo63Fm37UGm4jmui3CFH61nt2F0dXG6IbboJE3LWNrRlWQZpXX/fIWjcr3Vv%0AbPtKyYU4RbWADybT4SQIgburzHmvzA0zWitaYz6d7s1o786uAQftujgj+uHrNd8t0HHS2GBLfQhi%0AKrCVmvE+YqzQpCs7CEdH4w65ZiZv3z+QopsnGCJQ979xConowtgPJs4xmb7bD8tvPj9HnELjXe3+%0AcDlieyFotf263vA+UGvDezmcr3fBD477arBFhoDaO/f3sHUZ8U19L2+3FQ/sBIob4g6GR+uIT2ee%0AP35gCpbbduGSLqw1UUwlnCamTx8Izx/Umm8tDijfrty+vZLSTtk32r6z50RqVYn7WEIToofoIlPU%0AiaPURiudUrU1hS5MvmBQBkkvsK2JzRW2vhPniBjLcjpxmix/+v1P1B8/antNKeRtxDKK2mvj04n2%0A9iuv//kN//UXlj/+ieff/4GPyxk3CR8+nXn6T/8rvgkf5shzCJytY3GW52nmcZoIztKiRbxTAddP%0AhBCZfNDDnlVxz4/IjTOdYC4gnY9h57ZkLMKDeeNnv/D8FLiZnTVnNhGEnZp21lthyld+nOBiMpQL%0AJ7Pw8+9+5vTpA69543//v/8v/utfXtnWxhSE5fTA4/LE+XGhmcJ1fyG3jbZXtrcbRhbls5VKKlmF%0AgA4GD9UgLZN65fLywr4nrHVM84kQ5lH1WrHGsaAbs2r0EF6zxm60ydQSjEInvY0Y0YNZF40tpr2Q%0Aclb4YdBpdhPIRRtanHV0YNsTX75948uXF7atMceFTx8/8fuff+b56Zmnjx+5XDf+67/+md6NZttr%0AZ5pOPDw9spwfaQ2+fn3l1V4ppXK9rvSmjoVDhDg+X3B8nt9B0zodG4eMw8k3RCDdhFR80NpdMceD%0AflTKBsf5wzM//PQj0xK47G/ctlfSa8JMjkdzph+g3eAI0wNdlPN2tIPQ1CliPYMPpGK1AxjtMljB%0Aj+kVrWPQmI3Ie4Ze49S66XHWj3t25P3H+6KCum6CdPNjyHUIFYJOiEXeo2JNN39GtPLYaPP4OJSN%0AqHZD62+tJfqgQvlo/hB0g4XoQS76ACKkri1WIjoT1maZUSDRO7WhTgMDBr1fcLouO+sQq8BO7zw6%0AZzus+aKOBu95OJ15OJ2ZfFSWxmCrBBcooeCcJ4ZAcw3vFCh6XCeLPoOky0ASaq29OZxUY99h7FED%0Ab++b7lIqFqtT2+HkagLNtjHQckxO11HqRu6VXgZXbe+UXKEKj48nTvNMwGN1LkswyqsZY26QhrgK%0A3WFNZ5kD5/mMt4FzmDn5yL4lnCgwM4SgE+7xfK8Dell7JdoTwT2QtxtSBy+yemyNSErUa6dEZTi5%0AGIgCrhpKFmyH2D0mdY0TxkbbDS06jHMEPLMNOAI2WSQJbleOUN0K1Ywmti74qiDekgtutjyE8/2z%0A2Vq/czaO+9cZS8AT+4zP/hjc4kV5V75HHB67db3XN40ozKIg9lj0wHBqM1OJtNqZmiPLrM/apocN%0Alyxh99ryV+13e0nFFehk3t3vA1OM/hp7FLGdJlC2TL4kyjVTuJFNZqsbzI5zPBGrpzaLkaz17HGm%0Am0avmTYi2erOM8Od08aholG7UIvCzQ6DpnSNOCizsBGcY54mjNHPju69hzOC8XKtoVTRyIppWKMw%0AXrq68FpvAxI/hgCmqxsD6BRtfuuN2lUE661rM1EVqoA0Q8kdT8ASaTuQHdEs5Faop8rsTjQnFKvO%0AlYkFa5TpMsZv4+9WUcAYQ5EhEodZmUJjkFdH4UvJidzUbVukspcdxFB6AWcGu1Njdr2f6U05eaVX%0Ayp6pdSeXXd2wCJVxTshZD5LAPEXmeeI5elKaQBp52zXGmbYRb7bEeVZupAVBHVOmg22WWiGVSsuJ%0Aig4Z9pyJCN1ZxEIE/HB0mZqRlOmmIkGjf4cTTMYgWGqnpqLm1n4Igcfv63eBtYo6JycfmU4LwRlO%0A88w0eXr11KrQ5pw3ctmovbL4GWsbqWVK2ShlYwoLcTJ4q66VKom/ff0rvRVySiwPkfPphDWG128v%0ApH2n24J0mOLCw+kRZ2HbN758/ZWaCzFOODepQNEtPjrm04zxndx0cH13A6FROW3mE5qofNyPff0h%0ACFgzGq2MChnOvruJTL/fa0eb1B1/8J2L44AKH1aFQ3DR56oyNY3Y0W7VcaL+FDNYQxIckTiMFuoC%0A9s7hjcVIo9XC3hprEXbrsHEhiBYeuO5xDEewU3d3c8OFelTZo+5WOVy3qKgix0sYzzNr3tu4zDB8%0AmMNhxeEmbqNRbZgW6nEeQuNPxiDODjeUAp51kGaYfMRPgWlKTNPEPM2k5UCdZEr5baJCcS1hnLUD%0A3sd7pM4dhhGR796JwRW2HTu2WBzzPqPvv7EW+91Z0hoVve/JD+n0pi/QMYo0xgs89j7mwIE43ZOZ%0ALnQatg8H0Ujl0IRuUH7UeN5iRxRXZZC7NUjMEX8zv3k9/29ffxeCEMYQQ1BQ3+CsWOvwVu1+0O8P%0AFZ1QjIPAECmO/2Zs0HrAkiklIWgO+AARl6LT4mP4Nv5qzWZaoxbxQwW8v7HQu1ZxOqcxgtNZxYS3%0Ay6u6LtBMZi5a5R6iKpAheKWjt0bKmdvt9htg1PeE80PQOASjAwh8uD72lEhr4nYtyHD4qMVMN8k6%0ASRoQwC53sQzTySWRc2Ja5hEDc1jRCeC2bexpY1lmPnx44suXmT1tIwLh7zGjnLV5wo4qvyMvm3Nh%0A21b8w+PdnSTjwh5/VkWbd5fUtu3c4soyTXc4Yq2F2+3Gw6O2vM1zvEe5pmkixvef5ah+r60ymWnU%0Aqft7vG+eHLWj9tu70KMCmQzK+yG6WevurSP2Dg7TTS2i90UVoYw2MRXqhiWd91aQnPUgIOM9ORYe%0A5T+pQ0vcdL/p9M/J/ec5DhXeORBtLWOIawdsTJt7hmXbqVPoLhKNamEZrQeHMFSbCqXTIPe/vfV7%0AG5dzbkx3Rpyh6S8/pgsHNBP0MGedTqVbaRobGq6v2+1GnGbsp59wpx2XG25Aw+OHJ5bPP3BaAma9%0AcP3yF67f/sbLdgEpfDhV9nPnLLCEiYfTiSXMfAyedV2x24TdV7it5H2l50YTtRzPS8BNkTDPKgSU%0AOqrsK82poBb6TYVH0GadWpEdhbyih6f99srj6cx//PyZ03SC2nEYgnWkdeNvv/zK/Hzi8z/9UdlF%0AceL88MDz80eenp6Z51kV+Q9nzJ9+JgATnQlhsTA7yySCE2XhiNVF+vin9wwtY5pCnV3XA67F6OG2%0A670w18Rj01hCXDOxGTorvjTOxjPZienBMxPoaeXFFT7O8M/lRl0roT2wuMJDhOl0Iv/jz7S28q+/%0A/EJIlvPHj8z+xHk6Y7xGt26bpdbE7eUGTXh8ftBITRZsP4T7oM6Uakh7Y70mpjny9PBEDPr/wDHF%0AhSnO9GbozWJ6oNVK3rs25wQ93FtUHJFmVCwaG6XahVqF3o8WvEDvWkm/Zx0M+CCjecJrHM0YcjHc%0ArhfWW1Z3ijhq69zWnT//21fypoeux6cTT/OJnCpf0xslFRCrLtDaubxtrGuiFnWivH92G7V1DO8Q%0AXDfWkvsB4+4QsgSvKmw7nOt+rJlO16gO2DkwPS48fHzi9LhQXhsv+zcul5XmtW54mjVyFmaP8yqE%0A9kPhHdHc3vVwjHsH1KvIZoYgb8c1N/d6WjeiV7rfGgUOVuHaMcb7sOKY9rXhqLzzzIb703ltEnPw%0A7roY7gOt81augbcWbyxOtDr22PSie1wF+UfPUS0ufFfCIPpng/X0VlWgGCdIo6khTYRjR0PIUb/a%0ARn26aINkV+AlXfmFc5yQpoIWRp0aCMQQeFjOnOYFU9QWb1GuoTgVpoEhKI1/BrehZuXPaARywE2L%0Acpy899xZS0N4M2Mwpps5FEo/XHK9tFGNru1qznu8swQf8UTV3IzQXEBcx1YLZQgjeAIBKZ3ctMXx%0ADltGYcuNhpVAiJHoHZOf+fD0zDKdeZhPPMwn9jWx3zZtcaoK+zfSSKVoBKI3LuuVxQSkRmq6kVKi%0AlsrL6431tdF2S/eWdtVpe3hQeCauUfyEraJRlr3RTefx0wnXI6EE5YxZizcO2x09aflBbJ5gPFLe%0AD/bg8M3imsM1y5Qi5qLX1XSDa07xBOO+UwOvRhf6KqSeRxGEpbo28AOW0CI5vdHShikVsDQ/Jsai%0A96eEQqJQB29KK5L9vTGvtEwmE5zDWzccFuqCtEYjD8Y63dc1dUK22gbQXEZE0+l7mA1TnpnF6GS9%0AVOwDxGyYusYLgw3YZcZNkdI2XIjqXvAKi5Wm4pwVvXfFeY1QjgOGsXoQq03ufEHQPbsyLLWGvA+F%0A5TgcjmVpOIgE6VXxSU7vd8Y+rbaGtcqIazKi+Q6c18O48x4XI8ZFpOv+uvdG6bu6UlLBdMfkJqRZ%0AejEEk9VqHBpFHjDiEC9YE2k13tfmsRHEeDc+1+rU39cbRkSdFi6oExyDdZWOB6v/zZqOcZ3SEohF%0AXCPOjskoj1AjzlWxDVSETm2F3Cp7urGuN3rrLD4SjhbVfae2yjJHnh4fCN5RS9KzEpD2nX290VpW%0A7MLpzLxE1R7Miejj2HMGXFxItpPrroOVWvG9jwO2slPrurK2RGo7ebuR9iu1F3hcwBp66RgxyrJC%0AhylNst4faPOlsrOEGC16zBzO0sEIPS0LTMr58d4RoqWWgeOomxaN9I4bjnwwnB8m9jdPS5nr+sYl%0AdW4hQXFEFwZn0PI4PYyqesN8ilgLzjhqKjg3YO0GMOPaF+WDOqPcR+uEMOnah2vUvtO78iwPAaJV%0AUWfPiHrZDiKHe8e8azrj95vDwT8MB30IjCIqNBz7+99KEIfgcuQHxhBBXxDOdBzHUFqB2K2PIZWR%0Ae0JAo9GO6D3neeHDaeFHH1lao+YbkleNPUsjras6WSViTcQZjw2GEBwyOXwEWRtm1z246UoEOj46%0AjKGGal92/FtNF8bqOPwuasG7qDKuiZ6JuDOSYDDZrFVAd+cO4K7jFNalY7y9Q6Wdc8zTTD138nAM%0A7XsiJ41r9t7Zt50um6YfQlDHUJjwYcCoj3Psnflk7ggV65zyge4vWQUua4zu683BILK6f2GsnR19%0A3eY4A+p7l0rW1+wPIWrse0ZKpHVYXCD4SGlNK+f5TjwcuIwOOLlf0Pcv+e7f/75B6O9DEDosm4La%0AEo1TcGSIHpFOPR7sXe6ZUxfnO0BZxkJtraXJNmqoDyu/vsRDHfwfLtb9Z3hXiOQYgZgD+sa9FSqE%0AwPl05vnDB17fXnm7vBGiHT/nqNu1UetsOT7Q+hA46rMPAOBx43xfb3fwgw6R44jzaN7WDidNViBi%0AG7Er64hTVCEq6OJfSqaVjPF2CCnq8Di4SFq/KqzbyvV64+Fh0djKMpPyfmcCHTwmbTir+NH0Y7B0%0AgZKLTtycuzt7ctIH2dG6Mg+Biy5DEFIxaI5Rc+xV6x5zVhEvBt1YHK6ko4YvxjhEPV1gDlZOjPqB%0APmx/IXhi62z79t1BbNgbu4wNxzGpt9o+wndw5t4G56eDtWgk8LdsJ5D3+/b+d5h7XvT4vXfLoRzc%0AqqGYWzus6u2+ICqUOmCkUbvB5LEparr5q60qfO+wHn739zpnBgyccQjRe94kPTw/nB+otXK9XoZS%0Af9zzOv1XTkalVcHqiGNcozja51TY896z74MlYFSx3vadqTXiwzMNj7F1wC6FF3GcumErhq0Z6sMz%0At/XKL68vmjUv0Ipw2Stn26jnwNpWreDsQoiRxxAI84LfF7achigTmJdZgePzgrduxKwSJU3U2jG9%0AcWqbHmKnWScjwbMsJx4fHzkvZ6ILrJcrS5z5x9/9jqf5jKuGU4w8LSdo8O3rNx7TlT/OljAtzKcF%0AFyc6KOF/PNxsdJjeCN5gekHyTqAREHrd6XnHGe4NijIcEyLj0N7eOUhG1N0QLRhpSK1gGt4Pu2zb%0A6W8bW77iw0xwM8ZGlvmJxx+UGSC9UVvi//kXx7d8o61vpMtXje2dJp7PkX/8w2eaKMPLFEe6JC5N%0AcBGa7TjxGKtuq3RLpG3jyHh7r2uBNQ66pVfoBbybmKcT83zWAZCAMR7nItIt255opePEqjhUVfwx%0AbhxAMCAOK9puo6B0rQM1JhCD14iAOGoDZeYIHQtON3IuTOA98+mB23Xn8m1jvSReXm+I/EKXxtev%0Ar6yvHUlgoqGdHcZ4ejNjUzFptDTOpD2x7gVjV3JJmHRwgPRaiGjFq6B2X3VrQh2uA4G7EMBw8yUK%0AvVcCcbjxDOINrQvGenoAiQYzO0KZsJMn7YXX2xt2gQd3Yokz4gIiGk9hiGXW+nt1qrpMHMKAPaKu%0AK4fGCu4DsV7p4lQg+m4DdOfyWKvV22FEa4Zr8XDI3i3LY8ENo7Ke3mm2YdqIFluHsYKRoC4B9Jnb%0ARbCDqcKYjpnescEiUxiOT/1ZjuegSL8zdowJhHniNMS44BUOKuhz1g3Ya+uNmhKlizZDWTum/xE3%0AuC5irbol0GGTHcJZCAEbI+I8ed8ptaqoMIQthtB/TOqkq7XcYfGx4fMEpiBYSlVGBa5hndw3gMch%0AwB4HiTEf9lgFfjdlCRwb0946NWUSFakT0QutCn0IOt4PPgqOLgVnJ4VT58SeNkrZ9XUGfR7klMit%0A4cd2yU3LcLLpmm+dwUfHJFEBniNCbQfINC6RTsN4y3W9cFsN0ibWrbCuO7fbyvX1Qt46kz3xEJ4J%0AMlHXRvdg8Spgdd3s2iqUpHGgWRYcUaNyY1/YTKNZjYOnUiit3ifWyuQYk/xxz4p0dtkp3+ooxTkE%0AyLFjG46tQ6BoWcUcN0Dth6PWjMh+vX2lpm0MVgTLgSDQ5zH9cMmp0GSOiIdonP9omw1BORcK/X5v%0AZipW97C9aXvr4eLSOZbuOYLR+8zLhJPA0hsh75hU1F2zFdpeyBaq61gzg/O0CtZP+BiZQ8R3qHVX%0AyPyisfIcgx5I57GXQe+vbBK96tQ7eKdsSaPrkEFFcWVp6jrUisYGY4iD06HlJcgYjvWuw8FSBqBb%0AxckYI7ObMN4yecs0zVSn8RYMdBmDPxkxFqvNi85rE1r3Bi8CPpHaG7VteKNwfmuMtvXJwe5C27Qs%0AgB0ivWM+P2h8zBhwjo62MbnJMzlPWDq3t1/Z1wtHOYd3Ee+j7guwQ/zRpENtBZERxerjaOs01i5G%0AWPNO31SwaCN5cN1v/PrylV4yvRU+PD1xmmcd+KZEq4lgByC9zIQRh7Vmp5MwpmlLV4j4Acw+L5aO%0AY02VvXb21kiHSCwVDwTUsdFypTmL6X0M2Qyp1juqQ/mqleu6jmrzqMMyH/QsaowWT9DoUnFW2w73%0AVjDSmKZIV60DvwSaMYiPpLLh7cTzhwf2txuv6ze29YakcLfz+QAAIABJREFUTpoLbokaXV0mpqiQ%0A8toKwTnO5xOnZaHXTraJXrX5E7FMc+TD0yOr3/VedGPYPWJSKRUKOzlv2DHM1YIYMwbSGmlqreMF%0A+ohryzikfx/9NZihB+gzxxt9FvaRQDmSFcc5834u/e9O8GYMvRWdoMpLGSVJh0up07SJ9B5ttCNp%0Ao2UyTw9PfFgWzr2R94DJHlrBGeGyVh32FeWLFqoO6JxD4ogwWavPK53cqRA91IbDMWONIXg7BstW%0ACxpGQsVwJCAY56uxnrWuSI921MQPU5ZWq93FDhkL6uGukt6RXpA2yqEYUdph4AjBM08zJbf7mTIn%0AhYXnnKmlDsj4ruLZiPMfQy0f/XdMI93f3aNfMkSuY1813OLqlhrlEYgipoylW3V1Hayg7wtxpB3L%0A4Yh8Hd+LA2vj9JoIaK+kQG+44TyW751B7+rD0FbsXYD7977+LgShw4Fw8BiCBEzUi9vqiIXVTm2N%0AnPVhKXGwWUbWL/iAcYa8tWETK3e1jz4OWXcHxncK5W9+DLW7HXZ/a8yY+Ml90mGt3mQfnp/5c3Bc%0ArjvWKUfobvkb3/uYYjqvrWJHU0uI/jvquGZUv1cVj4iUc0pHNzCiCZ4QLDnptaq56CF3XvDBM8WJ%0A0+mMc5bL24Wt7PhhOTcMLtKY0NYhcmiUbQWBeVZBx1hVTU/nEyUXrheNTCDCNMU7nLo3nQKKaMPH%0A+XxmmmZulzeFcKZEqxV/PqmV2BpabUNcKmPRUOZEr5XWdXNpR1RuT1kZUAameeJ0OnG56KbiAGiV%0AUnSDNf6MSCN6NwSXd6Ht+/vsns93bjQEDKue0et08EgOK59+kOQu8pj7KXd819EWof8/DAC519ig%0AGe6aI2/K+2Gr0QZ0rt+ZSiEEulik6vdtHFXqgxfURkPK2Ei2UTd4HHiCH3DVUtU91zvLfOJ8PtOl%0A8/r6ABimedZWuLLd1W61NTak60bNjMn4uKXVwjxF5LaNe/zdkVSlY+JEx+JMpZpC6Z3iItlHjHNk%0AP2EmR48nsgvYydPPZ/p8JjmHEcfJRl7ervzt3/4NGwNxmZmWhek0szws5FbpxhCmyHI+syyzxjdC%0A1EWxNcwA+XkDzySWGIjTDKhrDYHoPN4p42P5+fecfNAMPk6rV13g0Xgezif+6flHPqQLT+sLpnRa%0AKpiqjU/dO4p0moHUdl5fv+GDxdmOlB1vOwGhlg1Tk0ZY6vEQVUeED4EwmoJqz5Rc2K4XRLrWNRuh%0ApB16w0/KB6gpsZeMjZ4AXC5XXrfM/PgDj5//yA/nhfIZCJ5/+ctf+N/++V9I2xufzE88ngI3KaR1%0AZZkc//Gf/ideX69cLivry8br12+Ir4TFMp0t8exw3o2nnjoq4jTjbEA65L2w3xLX60brjYdPC9ap%0AeOEH7L532NbMJomWC7MPhCngmkIQO5bgp8HZgslFgp8wrmoBcc9grR4mnKWKvMc8jE5aeiu0PhpN%0AQuS0PBB85PEx86d/eOTLry/8+c9/5tvLCyll3i671iOfYZr94PpEPv7wmY/PH5Fm2Nad17cLX/72%0AhV/++hdubxvRj3ijGzBYa+6bjC5dH+hjo2NavU/qDt6ONRqp3VkpLRPNgjeBOCzmpSlkMbXKVjNm%0AN4jtuOgRC6lmrusKwUDQSNhk9Rkpw5HirUesxjDs8Qy4c3wOx6QbmzdBeWfmPq08YkuqFCmX4N2t%0AYDROMqCN5TjAorDpQ1g/xPPelZdmTdP73doB7BeqCDXlO9jWACE6gtPfo0KhGxWyuq2x1t2f+7kO%0ACK/Rn2WaZ6Z5HptPM+6Rdv/ZgpswHAJdJbhjSj2YTt7fOQu9vQvuwb03jXR0qCCj2MJYrZQNY2/R%0AaOo67iqGichw8DgVM6UPVp0+C8VWnEqJKkZ5fX2uDYbF2Fgaa8bmt+Gt0/uhCfuWSPvKvidW6YSw%0A3J/3p/PCNEemSQcEpVoQFaPWLbPebpS647whirYfpX1nL1ldnsETvAo/+76SyVzfbmzXlV617CJY%0Ap9N55zVS385jWu+43W5c3zLICUMnpcp2zexbxeI5LU98ePqEE8N+ubG7TKgeSqVtWk3uxQw3U+bt%0A337FRPWRlaqu7N77vbGndh3u2OHyQLQdLZU89l8DDyAeirlvxhkwbqy6NAeCVl3NudC7xlvmOI+9%0ASRpDIs/ZFKJVYb8VrTQW5wY91ZCzspOiD0PEMneulmlOI2g+YMWS1wzN4MTjrCWYgMWD6DC0VAU9%0Ae6ufTzMELFCouA4zjUYy90zbdmovrK8r7u3GVuEaMvFs8TPk1jHeEKeZKQRs65ALNkQe55llWrhI%0Apw4nEphxTfQzW3yhtc40zUSvsf7aiwJdjR/7147pnVJubGXDnq0OeIJ+P23Sq6ScSauyrop3ILrn%0A79LVPRUCPgbCNJHTcFZ06E1FDe8cweuzKgadqFPR5q7uMF3Yyw3JEP2EcWesaGOuAXXdG3Vnt6pH%0Ari4dCYEpztD1s7Fu29hHyH2AbIzj8u0Lt8vf8H4iTgvLcubkNBJbayXtabjRO+t6I6WVRlVQtQUX%0APJ8eP+GM5eXLhX1PRDvrQDUGctp4+fqVW070DpfblZTV5aDrzLumaYMjzhPRnaAHtm2ntExrhS6J%0APWtawYTA8vDAP/z8M0UMl23ndbtyTRteHGExTLPjtlt+TZmUNBqMV6B43ne2bdf1zXtu68rXb2/M%0Ac1C49hS0tEE0JphbR/ZGsZnJO2gN24XzPHN+WIjzzPSwsDw/YuLEry9v/Jd//ldqLZymgPPq6Pfe%0A8Xh+ojyBnC1zmFgWvVbe2gFiFm1gbcJeM4JQaqakirOeGAMfPnwg+JV9L+qmFChd14utNkq7UWVj%0AOjl8DHeOpmrVoyq8q2PKwX2gpW3B9s4dY9xf2iCsfDzn3RgIHiyiIQwcFWP6ZBv/cH8GqEvF0p1W%0A3feshQ6HiKGiyRjimMFCspbWK0ehj7NG91pz5BzOiO3MPvD4rDgMuVTkkuh7JqdEbY1SDW0yLGZm%0AtnGcEdQVg/x3wtVwBelapXEzdQKOT/w4l9WuZ1tBP8/3WKodogvKZaR3ujWIHWc1BudwCHC1lREH%0ArwOpomaQEAaYfQmw/BbPsq4b2+AMl3KIoBrFUk6Rpkhin5miPsPfeUncz/rGyF1/eecjqQM7ak2u%0AAsCHHqANuQMz0/t9+IPInV94iDtHk23vGr8WBBmuKz8cZ7V3TFfu3zGkHMr42MNZ5Bi0/v98/V0I%0AQkbApjGNcp7oIq5Z2looJVP3guSGE8PkJ7xxrLcbL99e6L1xOmlj0uX2xvX6ijWN4AzegrNqE5da%0AaXuil6LZcOfV/gh3WJWMN7wL2G6heaybsNHSo+XWEzdJWt84G04PEzVFpuBwNhIFyJX5eebh/Iw/%0AvVBvNyIKeSZnetr4+PEDHx9mvv0tIXVnirqJ/vbtC2+Xn/jxh5+IcWFPQpPANC20nHHNcnLoIdsV%0AZNLN4+oceM/TT5/5/Md/oLXOr//nf2a/ZLwRpGx8ef2V89PM549nbi+/YCPUCqWsXK8v5PxZG5CM%0AOmaMCKfpxKVesEaYp0DOG/t+YZ4tMTb2bUc6lLLjvOXh4Yxz0OnE4OlW2OrOj8uPnD6c+fZ/vIER%0Azl6Ye+IqmUTGnCaKNbxd3/j5809MU8C6jrVd24qur+Mm0SlgnCM4eL29sjzO+NnjJof4wdyxyoiY%0Al5ktbXhrmYKn90qtGdPPzBa6N0Qj7CVR9o05TLqZzp3aLY1IG5vvfdv55a9/5fOPn7E4StYYT/CW%0AsjfSWvjx45k5nrBMWInjlx7+u0ANBkIkibDVohPBOVJyVViY6IGn9Yb0qh/4bmh7QfZKaJbYA8F4%0AVq5ctyuf+ES3QsqZYjp2idC0ll1EiPOMnWeuRbX+H3/6gzqu5rMuZq1hu7I0JmOIBjzKbnBd8AgB%0AjRbQHOcp0M7LHVLqsUjNlJc3HsMHTvOEM5aUN3reFZ66K2zWsHG9vvG7qfP8jz/RPbhZcNxwPrIs%0AFudu/Omnzj/GidoF5yunpXF+mIhhUQHUDSi2DzhriM4TBqDVmaDgTQyhNf7ntTEZQUzCG4P1OvnY%0Abm+0VJjixPPypAex4eBwgxVincU1Cw0CAbcEJDYkV3KvSHF4IsF75uCZyIhN2gRSElYaLji8t4TB%0APrK9Y7cvWDLYQG+CLREXJ1rTambBYoOlNcOOJfpInJ5UiOxasdlix04NM3V246jeEB4ibX7kC5Fr%0Ad6R5Jnx84vzDr/DnC2+3wulW8KmzesPVW3I0yg6IBv9YFby6bdpgdS34zfBYH/j8+ROTnzQK2QOh%0ATxjxKii/JbbbDk2YwoSrBlchRk/06nT0g/mmcMmAtcpXqD1TqRQpIJ3HRfks8zxDE+rrjtwy0VlO%0Ai7Yz1t6wh2241sGRK+N6ezyC1EzvymOYo2UxkKPhby3xdnkjV22PWR4NP/z4zOPDExadNOY98df1%0Ab6Rb4fJy48uvL1xeblg8H5ZPTFMdmyqN5Iqx2Ch4Xyldm0IqKvp455jmiSlEumisJo1qUZ89rkZC%0ACviu9bfqVgkEAttfbtzkjec//h5a5Kk9kfvO2+WF6+tK/9qpp0Z9LHz6wwzOaZuUyUjsWqIQdCO+%0AlVWdC87RTL/boEXs6CYLuHjCCzBYbeQO3o348IyzyvqhViasDqiqTuaDDdy9LAOOaEVdbz1ppXnv%0AYIOFECldqAX6pbG8eT7tjo/Jck4GXwVsp8VAmwMSBFyiOwvR0YOhGkvvM7ZPRGOZ8LqWiTKBxJpx%0ALhZE/ABcGozXSW6pi4rpgDcGbzrRGILr1A5bMaoXMJxyphKlMVGZ0T1EMoaC1vXi83D+aHzANFH+%0AUdOfA1sp3VBlojVdo2wTaEEPxAMS2a1VTsIxOBCL7YKVjnGeIo7UJ5ruIrHWcdoN06WxXQpP+84k%0Aib1nwjny83/4mfPPJ75sV8rXb2Ary8cHehPyy4XXL1+pqXKeFqbTRDATsjnqdsG6jfjDieXDGesy%0Al7YrEwQ7Dkcq9PbasCO+mfaGczOT76yXlevblUsRxO48uMDTHHn2T6xT4PW2suYb//xLIeJ5Es/J%0AnflcGvFWyd9uymaxkEzD9caPvyonoTtLGyKQjJGXXnctQRDraEfcWywiCpXVSCHY7rF4uoUijdzU%0AwhOc07WqjBp5Mbh4wkav7+VVDyymO20kqw1vVajAO3Jv5JoxWCarLTYy2tJcCFjvaQipVXptOOMI%0AxhOKNofl2rAhIN5Sqq5xznUCBoqjla4T66D71yqiwOQOpoCpgpRGjVCXmUjD98z0snL+euEcF/wC%0At37jsl/ZpDC5CZMF2TJShNg8cXlieXgkTDPnWgc4/t1VnGyi1SveQffqnPIhYH2gYyhtpzPqroMD%0ADyd3JvYBo5dOHd+r90rtiW4b/qTX34jQm8WZSIgzZpqwIdCsY2sdKzs1b6Sk0TofJ2Kcxz2p0vHW%0Ah/AdHC018r7RG8xxhskhvlDShadqqMXSDudHVTqwsx7xARsiURS+76XTaiFvG6WWIQox1kDLh08/%0AqCNhoAWs2bGyEmzntDQV3mthSm/c+hWaEH3QGF8z1JeNXCphbUhVd/zZR2yuyFY4d4M1nr0VKIlm%0A1H0QrCF4Q7SWab8QTCbUhVzf2LMOVCdr1IXgHCacyVaTFtN0pnZLKoWcKlIMXiYMES8L0T4S/DPS%0AX8k+Y1CXTdoTsU08uUk5aC+dugqfyonZzcz5TLzO2E3lbuxCDBGTLG2zuPOJ5aSR1pISX0pleax8%0AXBxnP41YnvbEFsmICXz6+Zkwe/Y185J2nuJZ2/Nqo+6JrTatK0dBvNuqLKd5numTQxh8TaP7hrf8%0AyqVcEYFYH7DGY03DSKaVndZXpmg4x4BtDVsrvoM5Gm2HkOMw+FbRh1qnTP7wEeAQXG/q3O0GYyLG%0AOKxEmhhd01nJZqW4TjUd7KqCkmTkgKR7g7FC8IIPg0lkhMkIm2iDn9RGxelzRAQzwOTL08z5KRCi%0A0G0mZ0OuAlXPGefomLrFzAEbwPoOy0TdM2tJXFvhzWRu0shFWXTCAKs7jVb6AUJ2hjHweBeMpI8z%0Adh+CyRDBchVSqaRdofHSBe88zniw2g4s/YjbqXMYuLuK1NnnQOyI0R4sXo3vOqdpGz0zzCyjIEBT%0AAk+U0RS5bftggRX2WkZbYmXfM/a2EkPUFM44d2DUsWuNu6M7DsMjh89XOkhW/ujQGnoXfFUhXmGn%0A6vZ9l5kOP5lVF7fRVjkrepeJEZoMfIJRblp1BnETYZ6ZH04aZRSooixVISOm8J7r+//++rsQhBgC%0AjLUKHbPd0JNWCdeqACU3JjuT141n2Xf2bXuH7Q0QLKh67KzFdOEe4uva3COtgQzrpx1kcaM362Ff%0AE2uRamilj+YNQ6WTWia1jA2aqY6TZ54CwUD0imikdZzzTHHBhxlrkx64gZp3yrbhf/jIMkc9/NeM%0ANRMd4Xa7UkvRevM4a9a6C10suRp8URu3PqwCNloIgW4N/nTm+Xe/48c//pGX11f6cC8cUON1X5Fe%0AOS1RK4itAitLqeS0kdKuka+gERCdkMj9geesHWymFe9FLYNketeKZ4OMg55VddoprjK3At4Q54km%0AQwk2KCGfpotfcDTprOtKb5V5jsQYcE4fPNu2cqwHMij6YoS96ITfBIuNGjnRbZ3a8pz3lJzwk1Yu%0AlpKog81jRMWcEIYDq7bhGoo4m+hitdmqCd4Y9ly4XC787uffDVu0wvO685TS2NaEQblXjD9H18Od%0AGLU1diW96YaiVlWvg0YhlF81WgGkY+gjFqcxIprgcXh00uiDvrd2cEfa4UyYAiZ5ZDBVCB6C13XH%0Aec4PMzFMOgkbjjyLcij8mBw4o7+8tURntTa7d2id6B2Py4STRipt5KUrkjNLF558IBhHKhM2wE8f%0Az/zh8zOfHmesZJo84xQWQjOdYhvdG9wS8cuMiZF/cDOf6kfWXSHrkw/M00RwgeDsqDl1OGtoo+JW%0AesXZrrA8ILWG743/xRQWo3EZOzby0iu3tlFqZvaNKXXlVCB36J8Rj0HZIk0ayER3j5jJ4jzUpE6e%0AtB7THI1h1pIp204rat8WAsYEFVsFEOUveRvpWPJ437r1VONoBGyYCQ/K+EhYmp9o04wxhpwKW970%0A7WiJ2/UrSYRiAskUrm3j2/Znvt0qr3vnbav8l3/9K39720kWrlsl7Jly8vQYqVHYpCCh4IIwnwKu%0AnHArXC8X0rZzuV6UsfP4yGk+YY1Tvk8trLeN23Wj5jqaG2a8FaLVqWoM6uzotau7aLQ++fEZFnGY%0ADCUlWkrE2XKyC911pDR6LvRSiTYyOY0IKNCy6ie9ZlpOCE2nXqbjTDs8IFin1uW2b/S80Yq6R6fJ%0AcVpmMIaPHx94OD+S907aEpfXlevLynYt1NQpa8Pi+fzDz3z69IDIV3KplFrpVjB+xJF6J+9qRbZe%0AnVx+jjx+OHM+nam1crlcaBSdQNkzpipbLa+V1JKyS4JHlom2Zb42Q+gW41Eu3taQdbAGnFrOC5VW%0AZEziPMYx3ILKQ2hNKHVQCExHxGokz74PQIzxOD/jUYddHZZz23XjMw1mymFtVwemDBFVnw/WvEPz%0ANeKta60r7d6E1XE0GqkLNQv9UvBfC3GbeFoNT5eO3RulQ5oK+WFGXMXmN8Rb6uxpwSJOp2RR5Xem%0ACn1Larm32kjY767pEevtne4dEpzyxGRs6kf0BrE0ozGtaPVZUwY4pQPSVKA3TV9lmyLdq+CTTb83%0AzMQObvCLbNfvU8077NMLGrvo4Js+r5qBZg3FQTvKBsSo06KNaKl1NGPIusWjH46t2mmXFa43luJZ%0ABOiJ8Bw5PX3gtBRe1xV5u2Jng68zzamIttjIWjtpz/B6waPCBwWsr7hQ8b6BM9RcSLlhg8cslkpn%0Au+za2hkn9prYr/oMbzmT9x2aoUkl1ysLC8ErP2QarJitZm5pIzfLbGdMqCxVOG9CXhtbKhgvVNcI%0A1vBJZkyz1G7ofrTzGWUihuGOaxV1pyIUDO1ut7eYKmMsrQfr7gzZdIo0xMDUHRGLKZ5SdHodbMD5%0ASO6N0gtGIFptGqM3anP07hE/IiJNT4LBOCIG07xGH8cBpRnl2RURnMCE4Io2Xs02YqxWa++9kaUp%0AtHsw/bAgpdNb0XucAXTH4DvYqgOLFECmgO8TpIrPmbhnXItsCG95Z6WQXMeYju+VvoNNQrAzRibE%0AF0xXRpNUjYYenEaHVo1PcRptOPo5cc4OJowD0YiSukQhRD2sHMMk27k3llnn0LOP3tN98AytcTgX%0AwDoEixpzKifT8KZi0baxedF4kvGR1i1VLD2payBYHU4Wow6w0UZBkobtGWfKPTKvYpAZ5Q5o45np%0ApPWmrjzvWKbIFDwiyhyrtZBS0We393q2oCuou2WMFJw0LYhwhgiIq4RJ2Wfn6UwME600Li9vXHPl%0A0XvWVukpsedMrpktJayxzN7jwkTws/LoesVJxTvBWwgINidar1wuK2+3wvPHDzgfMCESlgUfIn0M%0AM1qDlDeu68Zl3dizurCt9Rijzu0gjsUmAoMd2gV6xeDxMeCw1FyZpgiLxbkI1tGytqy13ulGqKaC%0A8dgw4WvDVEel8La9sbcby9NCplMM4ITX19eB+9DyGmsD4RzJvdNcpUplv63qnLP27uBvI02SBs6i%0AW40hibfaRGbUqVF91TXRRGJWRiYGrKgzwxNYzpHzaSEYdOhktTb+eLZgjj0zmhRBqOaIEolGn1HA%0AsBsDC9M9RiJNNCnQCDTjVDwxAqYhFIpkkIa1ovEjo2cDgzpsDYI3OtRoMpxKNhCmCEajnH7yhMnj%0AJ4NxHUFdwNLAVjBGB9HqMgGPITpLmD0SHEuLRGlYKl4arA2ztRGX0/jfMI9j3HAzGT1ZaOrJvJck%0AmFGqMCJ3qTZyVTC3WK9xZOuxVpMSvY725zuEx9BQtlgfrjgOBMZ30GrdH783t3nnB+C8qVBr/b1t%0A2RhDCJHTSQWl27azp0zOiX1X0Hvq6d4AfvAT3UADhBDwYZQCWHuYqhGqOukEtKxA3WRdVBh2To5U%0A2B1of+yfjFXnkTUHP7nTBy6k9k6RTjEah8V7jeyeT8wPZ6oIHUMdaJGDTHXH4vw7X38fghBgnE4v%0AjdWM/wH6xWgu3Q6QsA4wqx6ix9VUq5daxk+nM6usGKsNBMrkeI+HdZHBY9EDxDv1XD+8iNwp6doe%0ApVWt1qgC2ZvmBr0P2mzEcCAN69qRCTUDRnU0JNSqOeGUM7UJIUyjSUshv006ZxcH+VxZQMF7St5I%0A+0ZNhZaa2uJaG9lKh48RO0U+PX/g9z9+5uPTM+v1yuwcxSqoU7ncgychR5xBN08cdtaUWJaF84jh%0ApJTYU7qbzL5vrTo0zLtgNSJW1mlu2NkRa6qNWhqtKMT54Xym96ZZc6txuBjiuPaMbLVCpJdl4du3%0Ab/cmNz9yoM45vT8GO0EbzeRdpR22O+VnqPrqnD7IRTyluHtszQ5OSAzxHgMzg4wnvSGtIqbfP1gI%0A3y0K9n4dZNTalpI1utIH0HuR0cYDtfZB29fN6hH3OqIn1lrEyTu4TA7mxzud/7AlulGbeDRgWOtG%0As5Ghtj7iEpD3zO4SMUxEF1VRGxsYa+17tBFlJhyuIg7bo7UK5zX2vuDawavCGELVzH9KidIKa8v8%0AcF740+8/82GZePCWz08zv/v4wIMHT+a8eCyV1hOdBh5sNGoHpZOAz3nmeYskX+hdBn1fbbhkZTQE%0A7zU6lEB1LUuwg91i9eGIaZjYMJPaRmsu1JJoQJ8esbHTnKMMt2AbeXDpQAXrjb5+G5E9Y/MvhEXj%0AUKF1eqv01imtU4rGl7xTjkmcFOrovMMEjxh9b3pvLOc/0p1j3RJX2WkCvQT23NhKx0VDk8Z1zcrE%0AGNPZ1poC2a/X+2Tjtl4wwVCM5S01bs1QzMQtCX/+euUvLze22tlLY/nwQOqdNSeqqxRjED8Av00X%0A2+gDc5w5LQ8s08zb2zfStvP12zdyTpgfP2sNdhfSXritK6UVwoj3xTmwnDxx0iYujWxo5PE4TBhU%0AXIjBMXlPzUXbYlLh5jamcFM2SVeR3no3ANFjDTfQpJFLoVRd+3042F4a0QwhEOJJrdW905mJS8HH%0AwDQ7fvz8iU+fPpFLA9TJJL2Q9kJpif/G3Lv02LZl+V2/+V5r7x0R55x7b96sqiyjcrmBJRqW+Ab+%0AAjSNkGgh+QPwBaBLiw4I5B603LBEkz5ComMaSHRAAspVWZl1H+cREXuvx3wNGmOuHSezbGc1Ham4%0AJ/LeOBF7r7XmnGP8x/+x5htrKXgTmM6ROZ15992F9x+eoAW2bWXZNvZWNOmpN21Es1Bz18JPDN1b%0AaAG6Anx1E6Q4gotcnh5w4rgtN/LrxrrdNL45OCq6F6/bld/+UJhOCaGybFeEynyeeHp/4TQnTNCz%0Ajm7uJp3q96LG6t46bEy0eqRTmpE4ckhAZMjMhqmzH+zZLneZVOtdJVyiz3k9TDDHzxNdghzJiX1E%0A4lqU9izOUEtTUL41cu9QhLyvyLJx2yu3EvFi8XR26Sx1Z11WoJHqQnfQdkd2RgcJxuAxTMaRu4Gi%0AwDtAAzWdNEPWcZzvbjBwjr1OBNc14WMbZtsdoYympJpBIQf2rt+zddX4b8GrMbiB7syh3KGIgmhu%0AnEONkQhi5C2d5Pi9ohO/ZoRmDNVpuY8Z9KQ+Zlqi+3TFkEWopiPW4WzASWdfdvJt5WYmmvPsVlmp%0A15zpo8kT4+/FsouO909PpBB5ia88f3zm9fmZnju2W0KwPM46+KpSsaJglhvDm+vrK+uWud0W3Vun%0AggMtopcbtWQcyt5s3gw2tlBMpwaV2MzTiSdjdf9bCn1p5NLINCIoeNc9xusZrmlwM0OPp1R40bQZ%0AGQ2ctVYbzwpFOt06NU1G/U36kGuoDaDGPisYp+f+LkIT8N5gnIdmyE4wvQwWlzIds1SaARetAhUI%0AzXSaETUHHbVmQ1nq0hVAM62o46ofPkK1k1vDoecDmBP0AAAgAElEQVSNGKNJnuWIeh7XrTdth7x6%0Aa5VeFeQ1BusPvyKhO/VhEiPKzht+mK03cq2w7Sy3xkIm906NhmoqpYMUweydLI2tCXbfMTEwT1Eb%0Ai9Y0lt461EQ+E7yCQK1Wess6vLWiIRIMW4Thg9XEIqXf9xyGXNj5qCCQtLt3nmLWwydJjMbO164c%0ARAPiLd5OTDFivCeFE94FHeY4BVq0pmxE5+nWEgCpEJ3F0XWoIAbc8NujUNH02BA9PlpC0tRF9ZXS%0ANe6MJYaJFDW5Ke8b19vCtl2pdaW0yt6LDn+sDh+lFXrLOBGcUYsEhyOGCX8+k9JZGQ8hEvdCDZHX%0A65Xr6yvbvmntYAQXLDElQgpMyZOio9dCKxtSdowRjLd009naThXBBTWjLV1BBJuUuV5qYc8bJme6%0AMdxuK19erizbpga1PtztG2qvbGaBMDzVvErSjMgIBnDEOTKgBWptlCGr0x5IqK0P6abBhcRaXuCL%0AsNWVW36l0TgtJ6pk1rxjvWMtG8u6jbOoIGLHkN5xPp3orXDdVrXasEHZubmwLiu1NELU81C6EF0A%0AF9jzjsEwnROX+TL8kBy3jzt5z1TJmDZMsl1kPkem80yckgYciCgF5iARHF2SOfaM8b6FAxnQdXx4%0AL0hX6fPBCxm+ZmpRcYcEtKc8jIjvnZiyYw75kdA1IGFIsJz36qt5mjXMDJQ5XBt5rbQBFDln8U6Z%0AJ0eUvIioPBagqy+kE2WhJhd4CBAcmChIVDPuA9yV3sm5UnTjwzpNxUOUxY8Z/b0xdNOUKSS6Nwbv%0AcCaigU8j5MLYu7fSm5ehTnkOQKgxAgO6YIy/gzRqUaADweNaQaPWkbbNUBM4f5e1ex9IUdPJXIhM%0Aw2to33dKLfcUOAUa892K5ACVjhAm5/3dr8l5QwyRIyG91yE1Hz2W7ldDxm8OuEvuzxLjOhxndu/t%0AbmLeEMzwjbXeY2JQVtyewTsFjIcX71H/HPf43/bx7wwghIz2ejR/x8fxMBym0Ecal5oz+/tBVatq%0A+WOM2uxbe4/D1TUo9xtcqzZy1qtT+h1MGMCQ/kMfpFbbSP9R8KMMvWNMOg03xg4jsKFlHEXHHYS4%0AA07DUX5ok+fpREoT274DgrQBYhyxcjD016pLl97V/Lj0UWS7t4QW55hS5PFy4eF8UcPmFFmsxuBZ%0AETWlzkX/rlGXfTvQzJwz67ry9PQ0AKGZl5cXZWANTwiRNiYh+XfMRo8F0qrq5Od5wnlP6/X+32qr%0AzPPMw8MjeVfDamfHJMk7TWPL5e79dJ5VMiJd2Dc1/poG1c9aq8j+XSpScd6pYbY9TMb70CzLuDcK%0AVrnuBt21UnJmPp9IMWkBMoAt65Sqfxg4dtuxY5J8bAjeewWmqnpCqV9SvoNFxzXtIkzDgPWewHMH%0A4DamlIbJ9/D4OCIHx70RwPQ3imQfTYwdppRvhnSHSdswm+7aoO55xzrPlGbCHO4eAMc60ppRo2aF%0AhmmNUhoYXR8y6LBfnUXYkTTkfaTWxr5vtFpZ942fvnzkV3/vj/n+j7/n7//R95xNY5LMu2D4MFse%0AwoUkGdM2TRhBi0fjdJOrJbO1zMN15bTsYyNXYEpEJ7vSu5q0OqWL9pHQ5kaSghuibelqwLr1zk0K%0AzmoqT9krrbRxeGhkuVb6ZlAsh6shDtOVtdWB2IXZCcboRNVaIQSrJrhYfFVgSDjWi6ZS7K1Bq8Mw%0AU5/vrRW2argtCy+3la3plOS6bqylk84XjI+8Lisvr6+83G7kUoaPx866FtatIk2YgjCdLN0F9m7x%0A5we++eUvmL89E+zPrLff8LIvQxYEr3mH20I3jmoszViqBzPM+A6vrBgccNHpj7VqxtcaP3/8yMOe%0ACS6y7xrrGXzifL5wOp3f/JNENEnlKDiQAQJz9wGA4fUQNKa9DoM/HQgMsDR6giTiFAkxqL9bc5im%0AZn1HUEAYhvldOk4Mc5o4nU/03rguN50CTVHlFtHx7v07fvWrX/G6rHz58opBOD1Md0PB1io+7Nge%0AMN3jLXSz01EGJ9ZqbO+tcrvdWPadTsc4y5Qu5FrYloq0neg2pFnKtrNdM4jlcnrk6XLRyVHPbJtj%0Ac+p5g4hG6OZN5ck20VtGqARvSNPM49OF949npjkhrtPZlGmLRsJq8ktBZEz1B7PubhA9NP5g9d4P%0AkMJai3HD1NmMEkWU6iyjwayHpAw4/NuO/Qv0e1vv5F5HkplDrFOzy9YUQG1gq7yxdlvH9kG9H2vR%0AtI7kjrfCYw+DHWYpXaf9YsBhSMYSsQTjMWaYU4oC+c2gYITRKeJRiB4fRjSF7EgkE5RmnYffQx2/%0AR9PK9LVFQYH6JvQBCB1TShhxswe4NOTCYkCM7iWg7HLTta9ovVGMKFOwjfjiAWzKoMVLV5CriRC7%0AJqyI6Xiv7JDUHEUCEfXMMF09jKQ0yl6hgxenBWkRXACs55JmzNlgdoGtseaVfd1w4pmnC8E5Wqlq%0A9tt1stox1L2wL5smDnXY+66M1g4WB82ybisvOTN9+57z0yO2iA6mSsMYRwqRk9EkwNJWuK0DLNP7%0AitGhkTNjkmqcyoHEqHeMdNowTVFfCqvtqFUAvpeiwMtwaOqDJe4G00Mn5erlZo0yYEqtlC5E54hO%0Ao+2bNGW7jUFJa/p9HmWGi7WU3snDoNyNwSZdAUDvdQi1512Bdz+KeFQeXlvTlD3rqL1QcqUawQQ3%0A1uI4p0etZ62lFa2vjFV7eGMUBBKGBYJRJvzdZLSpT4/shRIL2WWKEzWkb4o4muGb2HtHSkX6BrVg%0Ajabn1lqH34XuvX14Wqj8tNL6wdAf/olw9y3xYypfBIwdBtwjpcwagzukF2iTaDgSXI9EteFtZkUZ%0AqoIyV4aBvpMh8xNlLRvbsGJIzhG9Q6zF9454ZRE7o/uOAM3sNNPoptCMJm5Z6QQszagU5jSdaFXY%0AlpWtNFze6X0mxTSYf4YUE9FbStkpRfcaN2o+GeB8qZm9aL3sxvNsnbLCgov4dGaODTNH3ORIc2Iv%0AmdNyY1t3Dqx43zY030yZqK3bEb7TND6ga23WjWe+XHR41jW6u4+eadt3rus6zG4dL8vC8/MLy7Yr%0AIBQ8GEethVwLZjZMl0QKiZR0P1b/bbnXqDlXBbBGCEof54PzmgRovFdjdCP0tlO2wlpurHkZ4Gyn%0AW1hL4fRwofbGsq7U3gkxkKZZ5Zld/eNEVGIZvMoojUDNbSTfcfdhdcYyxaTNsU7wSVMiBE3NlNYp%0At59pVEB/TkcZNdMpEqaIi4FOVzbS8KY7kpBbA/pbqtQxwDVDoqosmZFYdQx4R4Mu95CYscWYNw8g%0A3XLGkNirGuCgoOj/1KC4o7Hmb6bU+h6bCNIr1Vp61H2ALnewyAyg0wxgqg8AS/uC4bdrVIYbnCZC%0A2gB2csTomELQ+1wbpWqadakFKaMvD4Uu6c6AOTwGrdMBrgmaVqiASb0fzeqNdgQsDNnZvQ96e88y%0AGL1vmNxXaWBWfSal9TGM5d5bH56xd0AnRk0Z88p6DEH90KY03YkQGu6j9Wnedt3PRXvUbd3Gz3P3%0A0KgYPb358bqVVBJ95Ai5OGT7tbVx/w7ARsazMUCiLlqnmfutH/8Y12m8/Zwz27rgYiBMlTCl4Yv5%0AZoTef8+0/Pc//p0BhI7Ya02wsXf2jwxGz5FYdTTWRwT4/WZ1RT0PSpfzXmNk9afQWmNZlnv0+wHQ%0AHBf064/7YtblhhZ5Howd9HpLjBMxDemNvIE5uajMzQ4TrTsRzAyK8rghKSVCSAqw+FHIAsty48vn%0AzyzX2z3m9NjAjkpWI/y0iDEMNktX359gHZMPQ1p3NAiVvG+UfVPaonXDzGpQrEeSWGuNeZ44nU58%0A+vSJbd85ufnOzjjYIPM8D+QRZUgUjf48xUhKE957ylpoRY2lSylMaeJ8OQMyIny1EEsxEpyjkKlF%0AUecLF506tno3+7LDnPZ4VkotAxBS40s/GCP6zIwBq4xo3vIGcDAa1FIKM7pBWWO0Ea0V47w6wrd+%0AZ6nJKJKOtC8FRDy17vfnsfU3sMhaxzbkTgc4oOCN3r/WKtu+cx6SLVBDNYu8Ta7HG5FxiN9ZUWMN%0AYMzvgGK9D5PdEUcrbRhZDzCUcd8Pd3z121FQQKfYHdsU9DtAq9Y0be1YEwft0Ro3DNsPg7+dvheW%0A/cbn62d+/PlHYt8w6ythvfL9OZD+9Hu+/+4ddn/FloUgGScZzZFqdAq9FkqvxFUI+7gw9ui4UCp+%0A574mpFYFAa1OcqV0WlveXre1yNOZpRSoRRPliFTUaDdYrwbERr1bSm90a7DB42LADIChNpWtSs30%0A26oTqL2Sayd3w1aFZSssuVKaSnD20pV2Wo6kuH43Qf3xCnsLGGepOo5GfFAato88TheMcXxcdz6+%0AND5+UeM7PQg7tcBeVar6bXSsPlHFIinyi+9/xa/+g3/E47tvcf/vv+JTgf7jjyz7yk7j+fqK20+E%0A84naK7WikcZWB1utqkF4GBGY0/mEj8qGXJYbnz9+GuvLstwyrQoPFyFNM2wW9o61KueCIUUMXhPq%0AbBr7RQYRUnBYF4bhqlfzzjQmNdOEx2uBaBgpipE6AGDfPbVpnO2RynYwPL1znNLEeZq53W6sr7ex%0AN/d7AyZ08OpjtOxXjFgeLk9c3k2E5Jnmibxm6i6srzvbsnPdP2NfO8EmpHe2feN1TFW3nPEp8O79%0Aey6XB15eXnm9Xqk7bNeMbY6yF+omnOYTT/N7nDSW/apryhpS9Mp8QDHJVjXivhbPtu/46Hl6d+Hd%0AhydOlwnrtAGgHXJoh3HKcuztYPFUnAcvuj/qs6gUbzEql+2lqW8ew8D5mE7KAbrp3vW2B9bRnCmT%0A5DDTvyeSiUovsjS8G7IL67DOw9FEGpWidutG09oxXbC940QIA+QLVr0gv0FZic1AEaEYuXsURBzR%0AaPoNReVAvaHG40C3hu7MmO6ObWXsacOa7m4u3BHEWE7WjSfYcGDidgAV3igVKDfoMujqXYGgIybe%0Ajor7oInrJvo7VQaD8EmnURCUFqGNSD/OndEoqO23/vsqXc1ZMXgZ6T5dyHSsOHJrdKMyzbo3zJrp%0AptH3ym1dyL0Qt6SFu+hSjc5zmU7Y0mGvRO+Z04SzjrxtbLnSmiHOJ3ycCMbjjfp59SY034kpcnk4%0AEZwj7zufP/7Mp58/Eqxniom+b0rB7xnjAjImpGYAkwoiq4dGH5Nx+pCAm04Tlar0rvfpSNIZFRZm%0AWEFbZyhFJSbGVVofhfeuDOTg7Wh+KqWXO7u593afdhvjwY0ztVX6YUXgnJ6DiA7RPVRpbF19J+yQ%0ACWvAQacZo9Icq+lerVVoFm8ah4FxN31EK6kyuw7WmB/gi/IAlJXQndabTb3BAWWqlmqgNzUXHoCA%0AHfWGHSDlwXyn6QCSClI72KbMmoPOLiCtUqSjtgIKLGvCq9xrGpHhuTfq3N7K2MvSGLJCrZna+mhq%0AI2bI70I4WBGMiPIRemK1YXfWElygGxmDmaakDON0P+lDdmEVEDLdDVZKVYaX09Rd7x1+QKzWKpjo%0ArJ4XwYF1ncKqsl8rSBVtbqWxFlGWkq30rdAr5JKpReV/B0u1Nz0LojVvdbcxtJYxvSIjOssaZYZK%0A0CS/kjPLXmmykCvM05ngNGZ931athc4Ts7twfnxk2zZqKyzLwpJXaqt4nPoUmkjtmTakkvTOfgyX%0AW1P561g7sm40Y7guC8u+Ic5SjWPfNqARo1OQJSUEw7Zb+tYZHDVCiOoX6pVx3mvW82esKVs73jCY%0ASgqAiFHTZdsM1iSm9EDtjS3vpBI41ROZBkFZ6TmDXasyJxt0LD5MPDy+4zTPbNvG8/MzvcNpnpnn%0AhMEoaIayqJwZdgq5sdedPWpRudxuY/Eo66TWTs6ZJd/I0jSdbpgXywDexXbEibLscsGPWim3itSK%0AqxC6w7QBSjhl7NkBcB/1tx0gs/q5HEoGBYXeToaj3dPFaKzapbjg7kEQxzfqdwwQtwulFtZtpbY8%0AnnmLTxPEqJKzr3rV/lXogQJRgx979DtV0ATcpmcOhto9oem5GV0gnVXh0aWT943ldmPFULLutcNN%0AkdIbe8na7wW1frDOE3zCDtl5vaMd/C15kxg1lO4c1+sw4ma8h3E+9re1fqz33t/OUY5zdQy0tMfM%0AuD3j/IZ3njTNOlwcw4LgPdOU7uxnEPY9s23bCGVa2baNkndKZig+HJuz+MWo4fpQ/XivaXZmgOoc%0A60LG+Tf6P1XzjL0cxn7qVEZmVdbXvbszuWutrEXl19Z7fC6EnIYX6mAJ3QGnf/PHHwSEjDET8L8A%0AaXz/vxCR/8IY82fAPwe+Af534D8VkWyMScD/CPyHwEfgn4jIX/yh36MXoepDOqbsRwrW0Vx7r/Kb%0A1lSylVJS3e94oOxIXjiAoe69Mju6otWv1yuvLy+DCeL+1u//+uOQHxgzaGExKgJ9XLgQCDFpHF/R%0Ah6t1uRuGukm/X5klohRkO6iUpSpgZC29dWLS9JhWK58+fUI6/PzTF/Z9R1pT/40uqu+0Bhnv0Ryg%0AWesaI18K9EYMgRSiZpMYnTjnfaPkTJzVmHc7WEhOD+7fj3gHRRzn0zTuhdzBmYeHh7v2Up37Kzln%0AzqcT0zQRQ2DdFqQ3Ss7s235fVOuyDABK6YnzpOlPvamSNuf85lEhogkh+35Hcw+g8ACi2hFlfNeD%0A2vuzIMPRXcGect9gW6+UtiODjghQS6HkQpzDSG1oY5M+GDpwJGodgBCycySXmAHQvFEW+yh0zB2E%0A0U1oAIf7Tq0Nf7zPWu5ff/2pm1nTKNZaB2Cj7693UUneIXO6pwgJ1jnm+aRGteN6+OC1+BRN5Us+%0AUHyg2F033AEeHWypA3g63p+IAk7YA4l3b8wcZ8h159Pnj/z1b/+KUD9wkUrcr3xZGn9dXgmfH/jl%0AQ+RiK75nQt8xPUPfcdLAdpI10CfEeDDK4MPa4cHEkG+o/KrUiveH7LGoKdxInfPWMF1OPP7yV/TX%0AK/uyEKcJg2FddwXQrKO1gnidYNzyyrJnSs+qfwdKq5TWeP3hL7n+9i/I3bDnTG5CM+r7s+yNj88r%0At63hp8ReK9elsmX1YkEH43p4Gcf04Y949833PDw+EKZJE7vmWSUgMfH44T0/f/nE8+3/40tsPPvC%0A3sPdl8YNn4Bk1My+9M5t38Em+uk94cMviE/vMfOPNOdwKdHzxvPrRvEwf/vIZM/Dg0aZlcZaatdn%0AXKo2As4ZrNPnZE4qg2utU0vh9XXh0+ednoU9F0otOBfovZF8RwZdN4bI+XLi8fGB5JzKcGomektv%0A4b5+NX1pFAtBp3pgjrptDLmPxKg3KZOxGu/prYISGC0QH88XYkzcnl9YX650D9hATI508lhvR7Oe%0AMU4IziG20UwlnTzeWco5kpeqXk3rhrSd69ZpW6DVxpY31rxTpOFTYD6dmNKJGBKPDxZn9fuiSzh0%0AoIAzzP5EtIkmN/pICZxiwNkTZyYwStO23iI0Pn/+yLrfOF9m3r2/8PBwJgTH6+2Zdbvp9HkqpDlg%0ATkKao65362giQ26Rx7XXfd77wDw3nFVt/QEM2GAw7qv1D/evj6HNPfFwAPTHPnAweesAjTKNbiEZ%0AsF59uZwxeEGn992B85oKWBstF3ruSFVjymgt1VmiQMwq9RFriagcrDFYQlbwRvDdYKrBVkNvhtYt%0AzQhlNNLNDwCoj2hwBhg0gKDehQqaQDzYPhofq2eATlR17+tAb1Wp/3dqt3omWGMG7Uhlcr21O/hz%0A1A/3iSfqqaf/TZveQ0zQuo6jmig7CKPTxloFV5qycazoxLlWeik0b8mtkXvBJMfyuuFcY7VawH6+%0AfaJ+7vgUKL2MJFWHaYa+F6wIjw8XLheNa8bCvu6srwu5Cw/GkeLMKU3UIrx+uuow6DTjJ8ccJqZp%0AovgJyR2qgRD0DN4r+ZoxpWNdwM0nTIoYbzS+vHayKey9UJp6QLYmSpM3nSZWfWCMAbFq92YUgFdR%0AgBb9HmVuHcMEOXwojMMFO8yJVWohcogxlOkSglOWZ7A0Z6jDK0SDf3Sy7o3Fed0ze3B39gq2j6ZY%0AVNrQu05+G/cGoPWi3h3l4DUNfwexmOYoX02h3e7u/idNdIJsLCprsBasYGun1zwMVnWNllaxxjI7%0AhXaD1RAV7zzdKqCSrLDbemdRi3R6NZimDOPatAHUWHpAxqBJjhZUgUDnLWHU67Upc9AaKP6oK/ch%0AkzB4k7A2EeOshs3S1G+qZVpXFpEzKh07DFWdU/m871qLOe/xNiC7skPcYd0gIFJwXVdPMLr/WQTb%0AdChjUWDEijKSvLdIELrfiT7ibaDXzrZl8p7ZpKl5rmnsecG6oD55adZnyfjRnNvR5Jk7aNhDpNWd%0A1jK9VQWJnD47RoScVQ5bikp09qZyuoi+vlve6a0SkqYXdmMxMSrLphZl+FLVh8ooU9mEQN01+ZAO%0AzVpqU1mQsV7tEDrDdFb3vDhNiHfkdcU6y+XhgTAl5suZaZppwLpt3JYbL9tN08tSwoWgr0uqMkic%0ANsKnhwmxHzjSlHJTo/RcNGEsVHA+cplPtC7kNqkfSu+UIRXOXSXF69IIs9YPNjo1Az6dmU4TOMtt%0AX1i3lW7RNV2qJhPnrCmmLqhtwrIos04srTeW26IM39qw1imTO2tj77wh2qAySKnUlhHnyFXDL2j6%0Aabp6tKiXTRvyKgWAGGzUI1zhYLm8NRIMMEf3q34whO6soDcGUUfQ4Ar/VS8idFTuKIY7w6j1jkhD%0A1saqZEtO88x0vjBNCW9GeujoQVoH0/tgnqiMqskgGAg6jG4qdW5AM2rFYKvFVoNx6i/mnMMbi7cn%0AVatMEzlnSiv3WmHflRm37TtxgELOe0LQsBVGT35E1B9UmD7elwLiAzAagHwb8ikGYN7NAH4OZcE4%0Aj0W0d1Ym78FiHlYyokxFRF9ntW92NPdU8OCJJFyMQwFiSSny8HAm7zvLut5BocPiREkLlVxGuIdz%0A5JAJ3mODv9vjHNH2R5/IeL+aKGruz0s/GPwHzuE8PgS6t5QxtL5jIUBdV3JVnMEM2S4cgNa/+ePv%0AwhDagX8sIldjTAD+V2PM/wz858B/LSL/3Bjz3wP/GfDfjT8/i8g/MMb8x8B/BfyTP/RLjDkAGX2o%0Ae1e/lnVduN2WIfGYEXEqE3Kq+2tN9b/GDG2rRRMPRmqQdDuoqZ2y37her4O+pY2ygbtMy9wfJJ2U%0Aauyb04jreSKEqKix6OIJIan5lalDS8r9MI8DGDBGtX+9K+J4SKDUhFPpYjrVUknBl09fWG+Z19cb%0Aed3oHcoo/mJXdpDauNs70iwM+vpe6bUz+8QpRDw6HerGKMV46KmDt/RVdad+PIwHS8i5t9j7Vtt9%0AUfQRfV6HNCzEiLOOhpBLZss73TAMtsJo6BRo2reNcLlospuITpqyJgs486TFVhca9Q4IHeBPrZVl%0AWRAR1QM7fWSPSfWhMfX+0IPqpmmt1eni8KMyMKiFyhZrVRvLELyaV49Izq/1q602Dm2qGYCJRqzq%0AhnY0SQcr7ThgYgz6JI9rdqDWdfzOt81bvRT6+Nr5cAdj7rTI3mm0+4IvpeKDygWRPJDkIYkTf/c3%0A0mvh9b7mTMqV4DThQ4E2TU8z1uN8GMWm1Qhvq3GRdiQMuTHFl6aHUxsmedbroxi8x1vDmjeW1xdq%0AzXz3i2/4h3/8x1z6zvbDr3n99V/wf//wG979wz/j6ZygZJAdySuUHSNNdRQeckpsKapp4XiNGGje%0A07pKj3KtLANF37fCsi7qZ5MrIQb1w2qd8NMLn788U/aNNKls8vX1ld7VjPTl9sqyKBD0umy8XK9c%0A15W9VOqdGuBI1nByBqzHpTNhPjOdn3Bp1qn6+RXZMjKfWL688pkv7EF9LhQEzmCMgsiXX2De/4rp%0Au+9IpxkbAy4Ecu8sOfPyuvPj54Xfvu58vmY+r/oMJWOZg8ckNamefODsTzqtYCFM00iGURnkeZ54%0A//TE9eUZaztUWF42rs+fefz+ETfFIcspkJQpxJgA62Raix3TO8uQwb7/5htu11du63oHanJtbGXH%0Aj8PaSIUx8TqkGIxn+kiHqFVYt00nNPs+gHeLdE0vrKVirR8phlllNb2MtasskzZkZdM0cblcSEkT%0AIE6nE0+Pj4DhxT7jhpmhC4GHpwdMsMzniU7DesPlUaWjCrBmbbK9YHqDUJCQEa80enzC+KjsoP2m%0A92WamM5nYkrkXthfPvPt+2+Z08S2bGr0aCzeK/vFNLi93DBT0Ym3EYg60TZmJDgNgLu0XWOjlyvX%0A68Knjx+JyeGDZV1v1FYxAfJtIURLfjhzebxwmidtpjDDy02lySoP3rSYqJ3ggzJtcDg83da/dTa/%0AgdP9Psn8eoJ3TJ5+h1rdKlkq3Znhy6HTWm8U4esCsTuqD8iQiiitxwzQRaPng7P4JpiqxpnGaSPe%0AxFBQM2YFRgzBerwV3DDeFNupFrLVBrUGTaLyVRkCriurTD0GhWoVv+ijMPdi8F19iuANvFFwphPF%0AYLvgRQspa1GfJauafxkNmDRz9/Kzx7UCqkWBCzOO9PHzbB9pRwIFKNaM+mgkulVLrEbZDKZRjMG0%0AjmnqV9TqAPCKsC07wkaOWqBu151rvWnam1HWi7eavEjrzGnmuw/f8f79IykpS6qGTrAbrXU8nuQS%0A1kd6NLwO2fzT4xOXhweSjyqLaoYpznzz3vPCSs4FNya6MqbmFjvO14Bz2lgeTY8RtEazFRFN2enW%0ADkNmlcO5caZXlFWjICGDkSPqPdZBpEJXMEgNxxtVCrWrhN5Ip+cKRoHmZmHZMw1lMHsvUDu1VMqu%0A+163htIbpTfaqMPsuIZm1Z8jBrZeWfKuYIELmNaVsVHaOEOdGpOj6ZGlyWDKqfTRGoPxjuYMeyvs%0AJeN94JwmkvGYXJFS7xHPW9l5vr7y3bffcJ6+xZmG9ZoCFF2kuUBwQvAqdzNBSC4Rukp9McOPxBit%0A91pjXxvGHAxnM4ZRbYA/KvkTI/RWR51T2MFYnq0AACAASURBVNYB1g3QTeVKFRMdIWj9ZKRTa2bf%0AoDdlJjOklpYh9cHTvVemkOhQK9jAtmsdYrvFdotY1Pza9iHfUqaNskeVWe36kAdiVIboLOIFEwSb%0AOj4A3dG9PgOtNgobRoTz/DC8Tgy0zl5UDuxNUMla1Aj1vJf7sNZYr+xsY3Sq75WhXWpGfCKdAkH0%0AmjrrcdZjnDKvH1yilEwujWUbMqzete50E246cXve2V5XwrLjTIemjF0jGghjbcKlRIwPpJMOc0ou%0AA8hoYBxxCoRpUo8zjPofzrMyg1Og1IqNDuMN9hQRwDvtF/SpVbatD4aQHPOUCDGq71Ut7FXZ8Ou+%0A40tTKR2Q820E5gwGjA10HFIKOVeWPVNF+Pb8yLff/RLjYVlvvN5urHmltsJWNpa8060HZ2mlcVsX%0Aas64BuKEbbmxXTe8c1BUbbKuG9Y7aq4qA9w3qjRc0FNQQ4ygtExuOw3PXiZqKypJHfJe47RX0AQ1%0AMF2BYhmsZeQ4Oxng9dHrqjmcsV7BnGH7wBg2HAOHQ07WxyCsjfPROmWUMF7DcTZpSEcbAx4FuJ03%0AzOdZTbHbquFMGAVKxz4s5u33Hm24DjkM1oqyYI90RgbTsA1maObe/1jvSGNweMgSc1Uv2m148eRW%0AKXvDlszhI+udMsRTTMOo2Y/9pw3m2ddAGdAVaGsDdBziMUCH1gqwq1WKDnXs3aOH4aPojL3jI8dw%0A25ph99BlWJ4MsKmpd3BvdWAAhpSSvtcQOJ/Pd0LFeoBD+0bJRYNHeqNl3RsA9f4NXpk83jGPlPQD%0AbFf5vVMwZ8h4a1fvRgzghiRuMI2aTo/0vQyWlDAkwwcYNAZWf+jjDwJCoq/yOv5vGJ8C/GPgPxn/%0A/n8A/ksUEPqPxtcA/wL4b4wxRv4tXCWliyqAcPjayEBeD12eswpUKGVX7otFG4Sik4LgcB6NOXZu%0A0HVFf97wsyl71Wml0ZmcGkHLncWBUfKxsegi8I4UI2maNOoT1S830aSv4BPN5nszddDY/ABVrHNY%0Ap5tDrY1lWym1aZJWSqhZHYPOZ9i3nVqEfd2HITYaf4rGrR7Isc4R9bU21KRu31Z6zqTxmr1V87ym%0ALqyYLsSgJnmqW1SmiB8miPu+3wGilJJem8FygcMsWQGhGKNKhgZIlLOyZXwc7/tg3lT1bXp4fFTD%0AX1FKbm+aqhFd0NQsq9e1lAKILrYYVea33GitKfsoDlCjyxsYMp6N47XLWDdmbGrOKoPIGdiGX1Ad%0A6QPqIRSUSinDkNkq1V9lbb/vayVvz+GY8SrLylBKZppmvTbjOW3t2JzdfZO2zg3PljFtVn484vyY%0AGty5jccavMvFeu8YAs6OWEsZW4jRg0KfEYcd08qSVQIU/U7yCdMh54pIUUlBb+MAG+Z/43faAQwq%0AG+qepzgWrB4+B1HfWUghsAqsy8Lnjx/ZrgspJT6cHrUxfHnWZ3a60EMc91+0WEPvI1UwpbEkz0uc%0AqIdZvNENrdmRpiaWrRmuubHlzPPrjS8vX3h5fjNETCHhvON6razrxpQ01vv5y8rLy8o0GZwL/Pjz%0Azm3NON8wXg/6PJgCISTOjw88PDwSP/yS89MvCDEyXS5MpwthPoOLLHtDXq+E6ytfXm982n7DD8+W%0AYpUxtpWNl/WZLp25W75dCnOunDUOiugicb4QpfO8/MTf/PA3/PTxR64vr+zLim2d6ByXmLhME/Oc%0ASFPEt0758sy+bZheSZPH5Rvrzz9gliuhZf7kmydS/wX7dxc+Pr/ww5ef6OuN8vKCn56wprHXrIKU%0AqFMV7zXxpTelUtei0shpSszThAue88MFYwKtKqg6TRoP7AyYumLQcXbwlimlsb8L1sgwJrXKesua%0A4uCsG+aDsG4LBvA+Yownl6zFyWaHDHMU101NSE/TzPl05nI5c5qSGsXHSM5ZgbF04nPplJyxTk3R%0AS6t8+vKZtax45yhdnzXjx+QPlQu41JkfPU10Kp/czPpi3xJ9muAihMngA+S90HsjTjqJr2VjXzZq%0AFayoX0/OmfV2RWJBnMpZO4KzSi1uHZxv5C3jo+fd0wd6F5btyvOXV0opxORwQRsfbyylZ/ZdJbrr%0AsvLweOZ8mfDe6X7btbmULoMtCdlnaApy22HI3psbjLGv7C2NBfqdTcpXe+LBbgQZEhEFhGT43HQR%0AStP7bo3DOKu+QmojofIrZ9FMPzO+T392NRrVoC9CWVPOjFhwIzgjZKOGzGJhq4VQhNTBd03mMl1x%0AhmY7e4fQ0GahdUwVzJAcVaufxYLxKicNWEIfnkEY2gCXmlUJkzPgqxAxxG7vTKJq1Ry6WZXTGCf4%0AribSqgjUNsqM3zf8kAmNwV7QusSOP5s1w4PBYkWZxVrgtpGkZqhWsHIAKmqG72ygl852LfSTGkJP%0APimTQ1RSm2wkBA+u00slOa+Mj3H8xBh5ODtq7tgtk0IgGE+vmnr5p9//ipgmzqczKU0gwl4yu2y4%0AbkmucV0zrW7McSIwYRNY57HTTPMBsUaZjDHijIKiGIcx/c7y3RE1iTaCF0scn5bxDKLPwg4KwnaY%0AbMCNGHZrLSZFqoVrzax1BxqTcZjS6NuuYQWniR4sz+uNW9k4n06cQsA1oa87vWSMd5ACS8487zdM%0ACOoJicOWBqXiQ8BMgdwrL/lGaYUpJk4+4oWRiunxKSLJs1Rdv+Ics09EMUiuOGOI84SZE9ey8bxc%0AiTHydHnk0U/43CA35tOEnxKfX1/Iv/k1xiuDyjuVXvnRaBnvCa6rF1mw+KgBDbFZXGvgFXQDQ7QO%0AeqbWjHrn2SHrQmVQyJhijwCXIeFstVPLm6eGtU49OGsHU7AWwhiY2pFgWrZD5tq1WRu+WdAxokaz%0ABoMVrWUtThvVESdojNbQAY+zhmSHmoCGys3emF7GqADTCgoQxk53hWq07rFJCDhs6UhVCVrtykAp%0AW2e57iy3HWmGOZ1U6pX0Xpi9qg/lwUQQHVppCaP7aBchOD0vkzuSiQYrdASEzCfHumZkubEtN/Za%0AEBxTOOMni9hI7o7X58/crgu9FYLXhs6Ipr6F4FVeVzt914Hisqnp9WFEnICQZj58+EalXc5iowdv%0AqVIprVCaSk5jiqra71WZImpwoim6A1S4Li/kLzsMiY/uUwZjBZ3rCT0raFFro3aoGBqZIpatNpYt%0As+QMwWNcIqYTTSrL+pHb7RUXDNjOut3YW6fj1Dri8IUxlpKzSvaakFxQb5+syaWSO73Auq0KVuQd%0AlzwP356xh1WFjACEXnBOe9FDQmRG03r4zh6eQJpyNfrAAQiZwfA4HH+OcBozEgi+VgPoGfrWa8hA%0AzwXd36x0RJSd5Eev7AY7zQdPpyrbZagkvLfEEElRPZZMU/9YZ61KDTsYq8D0m5eRnnWM9+PGO+7W%0A4qyGGhiUjVj7CFUxqqLxEgkm3O09TIr4piEraQAmpb5ZXHQRWi5UU6neDz/QTvuqz+8HO2iAQYf/%0AkBOHq+oXVu7sqt+13Diu38HyNYYRQDDuAWYwbkbNO3zMupG7pUoXuXvA6nBdlSZlpDgfypRpmu4g%0A0TxPbNtOLoWcy91qZd83SlWf1tZEfc68ozd0wG8Ze4AOz8wArQxGTfBpd+Dr6Avl6A+/wkQOvyAl%0ATzXdD0Za6h/6+Dt5CBljHCoL+wfAfwv8P8AXETnGib8G/mR8/SfAX40XXI0xz6is7Off+5n/FPin%0AADFNWKOIl96YowB1zPNMSkknsSnhnTYIh5ym1kqpb9RR5y3eH1Kgo4kfF7ALNDDh0K3/brN99yey%0AhuGnefdLUbNRLU9rk3vD4wYTw9tAlap/x7n7lFcb6wQMadUwzkppJqV53Hilt7rhteAGrRdnqdKG%0AB0xXWiq6udC7ypoQpfWVwnq7UbfMfIrKUDK6iE23SFMTXz+oer11xGjTFaMCODnnr2L4lOWii4Hf%0A2bTcoPZZazFi7+bbh3zqMPXSv6/XVhFgBUosZni3WKYYSSEyxYmyteFN4YbHkjJmtlWbxhSTyvaM%0A+er1GI70Ik20OEy+j9i+UfDEoO/fOkpTxkHwfsSc2uFBotGRGDgc7o1VerExb5Pzu3RN4EjoAQWz%0AYpzui5qxMEEBKcxhZmy1kTQaxXhsXMcI4fd9reRft5bF3H2J5G2P4PCFOgwZe1fJyOHPdTDWah3e%0AI6VSj4YRh2td1Q4MSZhXdk4XTSsyZhwqRhPT7p8W6I31duXjjz/xN7/9gR9/+UtO335gjie+/3t/%0AztR+RZ0sn1uhtwClIM0j1Q+j752+b3xeP/OTXVivN5Vg9k7tali47hs5N7a9ctsyW25su3pPlZqV%0Aoto7XQzShLILp3niF7/4gLOGv/n8zO2W+X76hhQmfspXfviycZod3/3yHQ/v3hGdp0jHucDD+/d8%0A94vvmN79ijZ9z3SaMdM8pHaOKobNVXZWql/Z2iee7ZVP/RXjhDlNrOXKc1tptbA7z6UUWtsRCkjF%0A28hlUjDwY1n4+Ou/4Pr8GU9jLgsXK5znyLuHiafzzGlKaogI2GgobcYEz8O793zz3XueJiGGxvff%0AP/HnH05cr39ESIEfP//M//Z//Ev+8ucf6MsNX86kYGm1s+0FMaIFpFNmQx1GqDlv+txII+cdax0P%0ADxfev3unB+hIKPODRm7LrNIZOzxbxhSslkrwauadYkR6Z9+L+udMJ4JXA9fDx0Okk+tG3ndlZRqV%0A0XjvMFZlrV1Gol/vJB+Z0oyzlrxnlttCy5XgEq4VZTDGACMta1mvFCk4P7PmGwjEkAZDz5BiYHo4%0Ac3mY2d5dmKaJ9dr48ae/pkjGpq4+AnLF5IoNFy5PF6Z4Yr546laofeX1+oWyFZILzFHN8tdlZbvt%0AalpvHD4EYhjy0a4Mq1wKWEinSIwz3jv2srGtGUzkkk6Ap5XO6XxiLyvLdWG53djXhVbf8fBwIQSv%0ADVhQv7SSM4OfMQCiEQmcK5IUvD72kEMufAxfVMMub9OzLpRStcAZgLI2coesqlNMxxvdO+yYViEq%0Ag9YJ/hsALkfFbZTSXlpHmqAQo2Gyqoe3w++gm052Qy5kFMSzckRjD8DdC9UJuxt7sYDpZrxCZZUU%0AoDhD9UrX6cid/cMh4TKQnbA4oRpIor41fch1DcrG7daQLdTB5HUO3GA52WMA5RRYKuNnmQHIR6PJ%0AY3o5jIJUppONnrMBSOPe3YcUxlAdZJT52Zuam1vr2HJhaSvWeEJIXKYHXAjKxu07U0o8Pj4wx0TZ%0AVV7x8vzMtt949/0Tj0869ErpTK0GmqFsmbxrJPz7998QXKLuypgIwRNMoJnGbbvx/OWZq1wx0/Ae%0AiYHQncZdO88OrHseaVAOI3pulaq+h6+3K5+2V14pZG/pMRCwnMQxicMBVWClc6OyG2ULnePMyRtN%0AcctZp8q9k6Xzsr7ykledRMeZKDqYiDHy8HjGnCdki2zPH7mWhRgvmpjTlG0zP1yIT2du0gjLC1ut%0AXKYzT3EmlIYplWmeSY8XFitcXr/w259+oNfK+eHCGY8tWs+cP7zDnBPPdePHT59YbhsP5wcebMBm%0AZfFenp4IT2de6s6PL5/ZloXz+cL7dCHmRuyG9+/fE88n/vLnv+E3zz9phLsbzYS4+xT/btQtgtUl%0AeK99LKMBGWt09BPKLhSUCeNG/WV1zbemKEvvMhhdmjhWah21VcK7BDRyM5S+6x4QwhioBrqvFJOp%0A+w4idyPXOmwNVNehJXCrKidLcSYFOyTPR19u6A4dOhj9U5vcAZLawYg42Bijkaqm6NlcMt6q+bVL%0AyoopWyPvG3kp2G5pGbZdZVCOSDeDoTDCF7w/BoXa5EU3rqWodyQGUgxEr/WtMiGGFFeUoSJiqbfG%0AXjqleYw7kU6JNE28+/CO6CPX6yuXx1/w6eNP/Oav/4rb9QVxei9K3pFe6dbTuqFR8OjAd8/DW8br%0AeRCnidP5wuXpAayhoH4xRVTpIFYISZGm217IRf0B3YgzNygbtLZM3zN7XljXFbEG6z1pPjGfL8Q4%0A0cQoGydXpHj2wQTacke6wQ5gz/mAFygIuTRut429rLy8LnRppPMJ51H2rOmU1mh15TzNPJwvEArL%0Al1fqljmHmcf3D5ynE97p71zXjdIa677zaq/M6cR0nvAP7m4nkXeVPBnTsIQ3kGbU1Ec9fsi+DtAH%0A9DmUg20tYzBh7PA00qGIMcNfCe5Mon/thxpn3Yew3Qx2y0jltsHjjbJRu1SaOYyN3QArvJoq1zZA%0AkAEkGY8HpGp9phInQQaYaWX48GAUeAX16hkD96PlMObt9fXeyHm8D28JMWKd1XrobMdwqNx9ZUsp%0AtL3QRtjTtq44t5BiZBr9nxsBF4yEY7GGYDUUqXVNdXQderejTx335OiLjt4f3deO1K1eD/sB7l6x%0AzinT62AmHYxoATXqb1W3ot5pRRUl3h21m/bV1ugAdIqRUrU3KUMhsG2b2k2UQq0KKNVceBlBTYfy%0AJsSAF38PHIKRHmv8AHP7XRrX6sFmql8ZZg9A2r0N9+RgB/0BTOjvBAiJcnb/kTHmHfA/Af/+3+Xv%0A/YGf+c+AfwZwfngQoRPjV5vkAE60qdB3YayhtqI0saI63G3baK2OGzfYIl6ZDfu6jemnvU8tXVCp%0AFnBHeI/f0WpVEGfoSzUtQs8i59QY1TpNuEhBPVqmaWa7LpSR+AB2JGs1UgojLauoj8BXvi/OOU6n%0A052tA1UXX1GDOkW8A4IaWbYGPqlXS2miYIZXU9zWG3ndqJvqjo1EHk4nQvDUfZTSBvacETqn04R1%0A9i5BOmiNMcb7w+Sco7WmQIqF2+1Ga511Vd3z+XxWo9l9w9XG6/VK76JmsP7tsVKpXsYITDEypYk8%0AXue+bZRSuJzPfPn0idYa27bR+xsbyHtP3jPrsnI6n+5AlYiwbRvbvpFzYZoUne1NWV6HSWQYrKHg%0AHSlF9m2h5I28LpR9J6SJadaIvj4Q78NfotVMbxM2ajFVihr6vXv3/g6cMSh6vwuGmXszdUi4NMZe%0AzSVDiODedMPKtHpDt81gNBlr2MquAM5Iqrozr5qCPPuusrGYZlrOI31k0B1l+HsEZZWVXNWDagA+%0A0zSxdaU/t9aIAVpUaqJ6S3jV8Q/WXmuN4MwAf4Qqqo2PPpB8I4qySfbbwsefP/Gv/vKvWT8/E1ph%0AMsLJwu3zj7TlirSNsl+pedVI1l4U7NkyX6rnpRtq1YOjjutbshpdxjQR4kzrhq1U1mVn2zNYIUWP%0AdZFSNcb8NAX+vT//M375yz/hp59+4vOvP5ON4bvLI+dvv+dPz++4/l9/wZeXhdAC59M7pocHKMr6%0AMw9PbH7mVgP7npjxPPiZ6CaW68bz6wu1NQWuHy988Cf+tAq5CZ8//kRrnRg8c4w0a3j/cOYhCbNb%0AeQiV9yfDNAkXuyLS+S4Jf/oQaOmRyxyR/MRkDZcp8nSeebrMXObEFBNTdDwE8CmSTiemyxmXkjIG%0AZXhmuEAHlpz5+eURUxbM/5n5shX83nDOUwuUZGlewdTSujJgrGWaFLTe902fteDuXmEpTUQf6VXl%0AKOrdpCb21gjOB4xR77FaMjk3QrCcTyc13ZQ+UsYcMekU2yCU6llvC+u+6vsYeu7a2wBh1a/LO8dp%0APuGsHVGzy0hcTAoGlqqFXc6cTmeKtcita1KHNYjttKwFfUpBixsRaitq7uccYXKEeWKaI9F7utxI%0AF0iXxFQtr9cbtRTCKfH0YebDh/ecpwvSYPeN+NrJ7ZVSCymcdOK61zeKc/cqT8bjXGCaTljnyLXg%0AjWXPOy8vV9IpDXPuGR8sIToQS6sQpsjj44VS1eCx1J1jrhS8FivG6oBFUqdMOvHyVn0JnFUJavRJ%0AEzK8V5noYC+K1IFXHwwhADXmr7WMPU6r4tb0HuHM/8/cm+xakq3ZWt8szWxVe3sVVcbJTCVViwYd%0AJB6ANwCJHi/Da9wGooPogWhzmzSRaKArwb2J8uY5ESci3HexCjOb1U/jn7a2R5K3aiCxj1xx3CN2%0A4WuZTZtz/GN8Ax+iTolF25S2Kb4OUdWKXWvD1EYpQhVPE8O8zqy1cvXCq609UhzZ28C4WnxTMXyh%0AMXthDSqcBKNCwQHLWBrkymqEZbBcDFwtjM1yEq2gNi1T1kShkYIlWcsiDZplcoF9NuRsiEXX6cXD%0AJcI5QvGGRxyxVMYKKXfQo7Nc10KaPGvUifFoHKOB2Bq2aCve67qwjo7sLGupBGM5+qj3RcrklEgG%0A5mi5ICwW3ZushbGAWRK2qJj00jLL4FjsW0xhe23HaSIMA8nruj76id3xQHPC+fZKCI5p2LEbJxgq%0AwXl+u/5COq88fnqn3efOMIYRt/MIjrRWvnx+5unLC+enC7v9kWm343A8kdfC9Xrh+flF2X9YCDrG%0ACt4xhpHBRoxxnVFTIBc6D1pjBeIozXSGSuSbh285RXjKM8/1yuAjj25i1ywBA96Ro+diG+eWua4L%0A+zDwYTwyZjBLZhhHhocTVy/sXz7zx6cvpLUx+ZGjeEJuHKaJj3/xLfHDA5/zDffzyK+//EocRl3z%0Ap4lgLI8f33P87iNzgD+9fOHn335lcoH305EhCa40bV389MjVCeY8cWZhPp+ZThNHEwkF9vuJ46eP%0AtMOArBee6kzLK3ZwRBfxpjJ4z+PDkeHTI0EyaWf46Y8Lc1nIPuKbRgPbuuCOO+IYqE6r7AVld5E1%0AcqyOXLoQCwbbHTfmfoAy2/+MwTnDEAaCp2MZ3qqjralYtZT2/bVyerplTUVu57BmwBBAVOhIpSA1%0AU0PEIAwx4ENknCrXnEjLSnDKKay5kkSHZt5odH1rMLSm4GzoA1QVQozd4NWifyaCE2WdOKt++q1C%0AXR3RFuMMPiqDsFWNmxmHRthFGCZPHCzX8wINpjgSR4tUi7cDgx8x4ljWTBBPGIa768B2l5JG3vUC%0Ad97hYwTRBqhaKw2tiW/osFlqoSWFpgsewau7xg2UNuAYCIPnYXjAuD2pOKbdqzrqamK5Xqk5a6Kh%0ArqQ805ohiyU3XcMHG7WefNop3yQXxBnEqjBt+uvlgsXFgcEO1OuKuIyhErzFRIs34FqkiQFTERsp%0AUqkIPgzsDgem/QHjPJIaDvRZ4TzON/ArzRVa6qxV4who2Yk63DoiQhTkO69nxFSmKWrLr3Va8GMN%0A+2EiGi20sRWmYccP77/hu4/fsBsmXZvmlVtcuC43Jhc5jgesD7jBsoSZ2zp3NpxGUqXpUEOKuoMc%0AG5z3jVPjvcOJIhsUU9F+N6Ddyga+dv40qdp8JSpslG1oq5/Vo4b9B0DdnToM1+9dKjhvsU5FtGgC%0AMfhetpPe3CvbQLdW3Rt1scUVdWhTFdXgnF5jubdDUyyuGnU1m+2e17+/MQ1rpEeXekQO9Bx7x644%0AbFPTgWka//bRE83AOE7kzkPNy0JJmbwmbQDPei4snWd7j1YF30Uh35lFEFF3cO2Qd8R1F6E6iLeB%0A+Jv7yfTWTrm/L9IF8VYbSKXZtr3pbw2NdCexUWHMopG5vCx6ndqV1JEl3msEzjqN5g1xIEYQmdjv%0AdqRN/FqXXmmv4vnbNaDtgLY7KH3QM1gYBy138QGkkmVjK+kVswGvaz//bnFqu/GYtmTRV0aDf+zj%0A36llTESejTH/FPjPgEdjjO8uoR+BP/b/7I/AH4C/N8Z44AGFS/+rvy7cxZx7e5VKgKpSC3dQ75rW%0AOz9mAzhtIkFrFTpHZRgGLrrDx1q11JfW42IbnIotovZWO0+3pVXRytzWFDK3b41jPxxRC9Y4hnFi%0AmvY8mS+sqWjNXBNu88x+XYg9ajZflW7vvR46lkUz9d4HhqC1lRaDjwM5VZb5poujE1pDKzmdunaM%0AjkkIMWB96GAthQ7XUjBNrbDHw54xRp6vr3inKuGyzOSc2O13DONAm9VhpVEpe3cGGQPTNHG7XbWO%0Ab4icz2fWdeF6vXK9XrVpzHsFZJfE68srtenBeHuvdPqhN3itFe8Cg49460kYbtcby+3GbhzJa6IU%0AtEmhFG0l6vWlpWq18z8mCF1vN05pZb/XQ2qtBe86a6g1tcOL2v9248BtGLhdLqzLyu125RgCMWid%0Afe4tZwYVZTZeiYmdGr+sXC7XuyCkTQT6ANCGEXOPj21X9ubYyTXhbMU2c8/P16ZKdPBeeTWdsWKN%0AiprGvh2GW1WLr/6eHkWju+WU3ZTyBnTVw5rB9QdWoLXGvMyMIeqiiGEcJxXl+jVgTGdkNdGa1l6f%0A6LrtO6+9RtqrbbiJaP43eIYSGKzG8dbbzJ///Bv/zHj+hTGU2xWPsBs88/WVNF9Z1xvregNTdKo8%0AeBU2i/DycmZdEtYJpegU03emXhwHPu3f8fjNdwzjjpQTzy9nvnx5JuWED1FzvrlQrhfMZHn84Q/E%0A04mf/s+/5W9/uWIxxN++wHTgm+//gvfnG396+uf89OWF6cM7vnv/Hvo0lWHkVhvzZebGmeC1GenB%0ABpZ54fz8grHw7rDn08MeOQa+OXgezMrfckNqZhcnbgeNdX788I4Pu8q3Hw78+Gng8TT0PPcZAxzf%0AR77/j35k5x2Phx2mZkaE0Vl23nEYA4cxEuKAtxVvF8Juwu0O2OBotTKnRMp0HlTj9bryyx//RFoS%0A74PjnQ88vbxSzzNjHJkkUJ2nBIuUou+tEXywTNOeGCMWSCwMUaHzvrsKrTXY4Hh7dirbR5t7XHfh%0AaUSiduDoEML9ngneqmi0riSEMaoLFKPwaucj0Qe9F6Hfd643ARmNdIzahKi1mzNb1KlVhWOHEAnT%0AhKnCbHRy4oLTFiFRePwmQKekkS/IYBulJTW0GOU7ian8+DffYq1lWRaenwdyLjw8vOO7b7/n4fiA%0ANY6yFOQhYOxKyhfIjeO05/Xpldt81bXN7LAMGhES3Vg5F7Bem77iNBDLxG2+Mo4DxgqlrlRpCmBe%0AtHHtIR4UuLkPDMNIqQnvLftDj696nZ5Zq+2Yx2PnljV1OHqvzqj9/kCIvj8z9TXOufS1pE8k7bZl%0A1fcvrQkfAiJ6gE9ZQcVhiNioEz0pvmof7wAAIABJREFUfNVq2Q1C0t0sooyP0qBZr41gqKuoWMMq%0A2k5iTONaM0MRfFLHWfKGWzTcmrBajVAfxPNQLOOtIKmQnWFpjhcxPOXMkIR3xTE0g1sLNWXEOuQY%0AuYnlNa1UEQ4ucMiGwwpjVrvwEi2vzfBbLawB/sLuCSmzyzAtlQEHMfCl3kg28poq1cLeBvbFEm8J%0An5Q59cv8SmqRtTnOy8zOOj7FA4di4TwrhHkIrCHypRQurRCHgXab8ZeKOc+MJvTvt7LagdkIJ7Mj%0AOqcNgq3y+HBi9+HIa77y+foF7w2nxwdstIRxoDUV+9a1MkbPw8N7alJ3xvH4Qe3u5xvOBqKfKEVY%0AbxdqalixfP7lC+dx5uOnTwxhRMTw5fMzv335jSEOfPftd/jgmNsZHxw+egYXO18FrKhA67wHp6wF%0AMQ3jAy4G9vsj73/8Fjnu+OPrL/zzz/83xzjy/fDAsRoG44n7CTlOnAP8mq78/U8/ESocdwO7JMQS%0AeXh45OGHb7mOjuFlT/6Xjl9/ORNNYKqescBuHNkfJsb3R1ILjOkZN7/oYdeCxxKMJUbHdBiR0WLr%0AmfSlYFsj10gogssCLfeJvZBMJvtKiyBOGZnGatTae0i+kVJmNYnsGtlUKgXXqkYEncEPHu8tvg7I%0AYElr1rVJLDUl5ptjqkf84LGDo87q+HTeU1Mi9bITWqMV6Qej3sLTG4eaiB6CexTBOEUv4Gy3EnUR%0AqQNRvo7Tr0ldFaU7g8KoYrRzTvknuanwmgrL7Yr3jponxnFgHPTgN0yjuplbVYdoE6iG4AJu8Fiv%0AWInN0Yq0Hj/uUWSrcWRnXccpWKyPOEs/DKqwdT84Gq9OOt8Q6zDdnW6MlpyIFcVFBI1C2uqIfkSK%0ARarD2wFvIyU1SEnrs01vXzVGuR+1YUwjRI0x+3HCOU9KCtktDf15Y1S3W3f4Yb06nlQ5orXGbRbm%0ANBNCI0Qd2Kbs2R+/wbo963IjzVf8EAkjRO/IyyupNrD6XDFlE6EcxkYgaFSx3LTdzwg2OAiWZpXF%0A5YPHRc/BR3wutJqQmsE0xIG3QZEZprHWxJxWram3K1kMlzVTGqQsGOeIdsBlECwYjawWqWRTsFYY%0AfWTwe6bDgd1pz36/Y5gCl8sL58sznz9/4Xjc6TApBsb9jn2IBDGszxfm1wuxGT4+PPLjp+84jXsu%0ALxfmy0xaFubbwtPzE0vK7I5HxocJhwKyr+uF5eXKWhcFTA9BIdNYTNXrkaaCu3TIujNGBcfWi1ea%0A4jjuLs6vhCBNd1RKa+Sqe8laCzltpgF3P9/co1uba8fa+9eHilGSSEdiaBTeJLjdLooRMCAcegth%0Awwyuo0yiCjtZI6LWWfDco39sbV56grk7a7alwDTp7kN1/ZQ+fGj0yGV3tmxno1wygrYm+qCihnGe%0AECKjD93ponuJedb3KOfCmhJryaoLBI8r6p5x3iPOKtQ6aBOhVL0nWzddSNvifbpXEAxVerIG6eeY%0A8LvXWgCariHe+t+JSfT30nb2r8C9HbVJd6nlTN74PkZb1FyceuO4CuQxDozDyJSnezv3mpSvtCYt%0Abco501JWQcdZnHWEkhjGERcDuN9fV3fdYlN7tvTMV6me1vSv/nWb3T/28W/TMvYJyF0MmoD/HAVF%0A/1Pgv0Cbxv5r4H/sn/I/9d//r/3f/y//On4QvIlW24Vj2Gq231Q+TL3b3QC2Cu/717Dda95bIX73%0Ahbutb3NkmF5xeqfD9wvYe9+nozo5sd7TEH3Y5Yx1nv1+jxStsRYxWBdhq0zVk3qv++0bYKs/iO03%0AlW6+Vq7XG6XUzvDxOm0PIyVXEMPry4U1r1g80QbiMOC9oeaK867DxDRKplyxRunK8BA9wak6rI1r%0AVuuqJeuhzDliCHfIseZNtwYvIcbI4+OjQptr6/WdnlL0ILGuawdH9yaJWilNRakY9MGDQW90tOYY%0A0RYJi4pxFrT9oKnF31tL5q3e2NHbGvrrWJtmXTf1le4mbt2Z5Zy/2wFlu6m96+0v2qYkIveo2/a5%0ANetGqRWtf621ANK5NV/Lqf8w79v/VH5fx7xFyLYDT+lQaY0j9u/ds7p6vVq2istt0dm+352f0d9p%0AuX+dbknuILRW3uzVzqutG8r9529dNGyu9u9hKbWxLoll1haQ4AO+0/+t6Q8lw31B+kovfbvnZItO%0ANqyBYAwZQ02V19cLf/ZPeGNoOTPEwMlH3OEDr9Xy2+vMkh3T4cC7j+8YHk/E4Bg9rH//E/PPf2Yt%0AlXnWJrng9GEoS+XllzOvjHz7jYqLsjviC6T5RhJDNZZsoQ4jYVKf+G9PX/j512dyqRz2lst85dcv%0Av/Ht9z/w6ZtPfPzlV9ZSCMGx302MxpBr1Rz2GJC1km/Pylq4eVyoHCnEg2WMjg9T5WRuhFgwRnj8%0AiyP/3viX7AfHaTewXM/UtPLudOR0dOx3nmnYq6NjUTaFA8zY4NOOfQichgFbPKEVgjQGhIHEUDK2%0ALBAajCusC1JeEWnaNFgb3gTCsEds4M8//5nbTz/zOieu5xtmSZiUKdeF8M5i44HZas2t0/Fob34p%0ABO/wzrDf75nGgS3KO8TAGEcFb5bSH/7qXHNsUELU9eNdX5+yQo5rvtcSr+vCPKultrXKfrfneNrr%0AFMt6BI0gSINxmjidjljnuN0W1mWldifnMAzdmWg5v14UYpgUwPrp47d8KYm6LipGGfdmw570gAa6%0AmXPWEKNarYPXtq5Sk0ZiS8MFx7v9HqzlkAeOjzvAsNvveXw4sZ/2WLRi3ggMk+FwjHhRTs7f/d3f%0Ac1leyata73WtUAtwLpXbPCvLC+E4HJl2ET9E3n04UWviz7/+zPPLM41CjN31mHTd3x/2HA9HjEXb%0A8+jCXGcExTBgnSGG2puENM++1WWbvqkQ0UOXxjjVRWqMIXTXkYEeF1GGSC0Na3TCK1W0xKBozh5r%0AaOJVXO2HSFHtm1p1kbHegtfPNdGyG0487CaW0cNy5vPrM3MWWkGt8iEwhkicAjLAuS1c84y3HlcN%0A7tZgUHfbtJ8wx8CLXTmvr1zSjZKFsRkmMUy7gd3piPt4woyGOV25nc+ky0oR3fQ674njgD9EGIUL%0AV15bZpLC4CqlKqPIhMj+8Ui0I3NofLk8cUkLo1iOCYZrZieO94eBdtqR954nVn67XomLcL0tnJJh%0AV2A/7RnfnaiHSFqvvCwZU1dqngnril8y7/aew+OJXYQcGufbK0OtBDTuo4Wtvd7XRIY8gs2IWB24%0AiaPkzLLMSGsc9hOPDw+cTu+pCBjP5XLl/HrBWb0fUqqkpXCYTnx4+Jaffv6Z63zj6fMzNQu7LkI+%0APj7e91UxBsQMNKnkkig4kMZaGmtaWMuKiB4GxW6PRYsJDuMt4gzGG/3/QagmkcuNUg3RRawJiK9U%0AW1nNQnarPuNY+tAFWokUuSmAdizUUFklk1EodS2NmoQ1LZiSyLaSbGUh4XGkZlXswapzVRIJT3aN%0A6hs6/6pYaVpOUhNSE8VDNolsC9U2nUC3qnsfKUBRQXIw1AGSKVRTENE4jqXp1+2gewmG4hoGFe5N%0As7jWCKggIraSTSVY0fvKmu48KeSmwlXrEbFWG8tS0dZ4hTPTVAyqInpgNRVbLd5tpR0qprgee9nY%0AGsY0jNMDsxa8RGIcFNycMkl03zjfZm63K3HwRG9VrGmFYdDp+v64U4GqqCBkg8O7qHGmVvoB2eLH%0AgbRWbrcLJa84Z9hNkf1uwIk6z4agnMucsgpoRUfk1iiD0bqg4nNNCBp3ax1FYXrsVPGbBdtdUqks%0ASHVY8SAG6RP5YXSENuCMrpJNILd2F8Kl9XxeaZhWSbmRi7JIG6iz1lplP1mQqkkJLUQQxOjzp4jQ%0AsiEVYVlXlBV0AAeX24X5Woi9WCEM21BR49ytFnwcqSUTB8+42zFMAy4aoHJdbzpwLw3XPG7wuOAx%0AQYHBzirjra5bbfcWGy6UvJJL4unlid+enljWlYZlvCxM0wPGj7oOBYcER5Cg7gzvGaPHxEy+Xsml%0AcDocOL17JO4nlqyRdR8tHz++I5eZ8+WFIYy8e3ykeOUeIXB7vXD9/ARz4XE68TjuGcWTXxfWpwu2%0Awk6CNoadV15fnlkuC5Ia03FHHhLL843b5wvFZHbHiWk3chh2RBupa6WViuSirry5UOeETwLNY0wX%0AjvTwo2cRPTl8dRR9O5++JQzkflD/vfsIzDhgnIoOqeqwxXTebm2VedaBKvSh7zyzLkuHMeu5JKWV%0AjKO4wDLPLIwQ9uwOe0yrzC1zqwupVVwMeDE403AZTPtq4y9bDAuNjhlt6Kq0zuoSEIdycYXSz2ym%0An0FabVTb+tlQz1HBa2VDdQ5jFaQcQyTlt7aulJMWj5SMWTUmZ73HeN1bTtNEK4a8dhyGFCpvMTw9%0Ah9s7F7HL3XcBZRPAVQ3bAuJv7ZN34HZPE21ntHszGFtMTQdc0tdcasX086DpZzzXf45hiIzTCE24%0ALgpJL6WxZm043MwuuWRS0fP1mrNGPQfdExLUEJJqZq2a9AkhaHx+u5jgjjcRaf8v3eQffvzbOIS+%0AB/7bzhGywP8gIv+zMeb/AP57Y8x/A/xvwD/p//0/Af47Y8z/BXwB/qt/87fQF3ZdV3JObI1O94pL%0AgVrkjRNjTHe2yFeHbe5vuDGbVc/+7k3bPrbfq72q4dzb17b9JhW00SvGQVsemh4axnHCMtLWhblq%0AM5Q1nkpCUT9bbaiA60KLsfda9ZJtB4+2uzjRRJjGkYeHR2ox5LVyPc+UVHBOmy72ux2lrRQPu3HP%0AOI4aG1rrXTbIKalV1Kmo5Tahod+Aa8qsJWOsu8OyrOXOYrq7ofY7Hh8fuVyubA1Zzr1FCJZlYdrt%0A7jyf2qpGIUomxqiikHPUzgLJWfk7Q1TQrzFoWwP6czmjnJ8lKdunlNKVYHePG5RcMNb8rmlMgabd%0A3undXdSS2u4i13bT1/LmsNmuj40Z5ZxuYkRXkc29fmc09avmLiJ+vdCoPV8XxA2IvQHSc860rKIb%0Awv37btfX5o3btN37VWrokLC3a3bL1G/vh4iKPwrBq/fXOIaoTXTy5nbTz5c7z0mEe6tc6vyPEPTg%0AYF1/ze5Twrf7wlkwHfR611z7XyE4z/FwwnYGhMFSG4RhYJz2HI5HHt49Aobf1srn/CuXuXLaWWLc%0AE3cPxEk3cPF7y343kNaMuWrDnHOW2/XKl8+vXH595afLwrfzC4fdXtuYsrZOSFVOUxFwtvGXuz3R%0AVK63V2xb+e595MOHiVYhtsIpOj7+1Y/YuvJyPvPdD5/4q+8+IMYwp0zoC7eRkboog+WwN+ymrNP1%0ACXbRMMUbvlzwJeNb4RheycfCw2R5OBjaPiJFOO49YRe7+HihpnK/b12DwQV2u4CtCXu54lvDt4xr%0ABde5YcWAzRUzGtzHAQnd8dgrwVsFsYFWVpzf8e1ph/nxO8anMy0O/LhmPi+JyzWRbgU7Rsyu25rR%0AB0deM7VmanRMU2QcIjYGalVRZ/CBaRwUaJmzWo5FY6mOpk8K6Rtwq6JilZV1XTmflaNQSybpU7xn%0AqlWAMrJnGifcXm1h18uVXDIPDw988803IPDrr595SpnSLbhaZapNKrdl5uX1lVoqu/2O/TBSlxWp%0AOvFt0qio+OO8ukEFzdlv0yRru1O1Nj0sFo0ch+hwg4pH1kHcTXgXtHUxCs12aKoFxDAR8P7EFCJl%0ASfzyxWEGuoii908puhmoRrReu1Wcs+zNnt1uhxenB5ey4gbDwe6hN6Ttp4nHd0eCDwzjyMPDA94b%0AbvOVeb5oMxKivAChs2S6OJNyr4TWZ2FKCT8EYgy/eybUfk/drfDCfVigDh9zfw430Xa2UrSuFusR%0A28Aopw0nd2Fb0Gek9Q7jhVaUvRB2E6dPHxl3kadnQWQmFyFmMNkwmKjC18MOMwjP6wttNsRxRywW%0A/7wyJDgNO/YfH1keJq71jHkSPUzehFANI57H/Yn3P3wifveR10Got2fSb7+QP5+Ji2GfLI9ux+nd%0AI/LhQJgaT/mJ2/WF9aX04YTHT4bT4ZFv//ADj3vPzyx8+fO/5PL8mVbAZIsfCjs38Okv/8DDPnI5%0AeNLtCy9/MpjrSssGVsPO7fn207e8+8MPXI8D+fKZ+flX0pywIRL9TPSJd++/4Ye/+RvWU+RP7cbz%0An/4O+bxScwd2mo6htOoEqUCpcDnfyFSWNHNbr7y+vlBS4uHhhLGe/TixrImXP/2qeyg3MN9WXtMN%0AawJD2EFzzPPKECesUd6hc8pTdGZj5hk9FPQmnOvlQm0LdSj4MLA0IdWMi+oozq/qbEw+kIzFmYLD%0Ak6VgpVBdowbpDZxZBUWjh5fmQFyl2kL1nQFhM0jViX6bqXWmmgEJlRoayTWq0Up0aJQCpSQqheZB%0AotXvV7uTsOl1DA0xKl7aydECtNwUnEvDSsW0ilD1cOCE6oTqKs1WTLMqGvV1ByvYwSHRsrZMaplq%0AnIoNzquD1Ig27HlDs/19lYppEKTXrDujLgXb1xEqFYNI1XhBrX2IQx9AdTWi77e3YVxtlbUKa4bq%0ADYd4VEdq0PKNWivS42O1czGxDuci2SgwGNtwFYK1CA7rBlK68vz0mZxXnH0gBF2zkN6gZC0uRgbn%0AyCnRqhB8xLlAyZU8KzvU+4izE81m1papJRGMQwh6SJXGkrW1LIrtsP1KE22zcn7E2ACiKIlqWnc+%0ACrWu1JwxRojO656r762qlM6jcjgJ5LYi1WLFdXbIjhBU+Gylt8Sarn53QaisiVLVKbWdYbxz+Fhw%0AIfQyG4fHY9CYjLNoY6KpmFoptd/fovEUrCeOMO0SuajAZv3I8eEdpu6Y54j3ASmFvC7UmgjeMU0D%0A4xRwwVJaJrUGZdV9qOkNeKKJh3qrSBzJrZFqotSE1V4wkMy6zszzjSVlbAg6kAoDu8M7xv0jmIiI%0AHiGNHTBmoJU+iMGRpXJbVm454XcD1gvzfObl8kquhWEK+ly0PeI67JnCntUWcsvkNHN+fuH6/MKB%0AwP40cPQ7uCUGE/nrjz/05EDgfFs4jUf+9Muf1YHSPOW8crtcMEk4jQ9YD3HqgP0EslZkaOoKSg2T%0Alb/ZSqEVlNFiRMW8Zja7dP+ntvBtO/2NK2ruIovcn51CZ+FJb86cRnBb82tnyhh9hracdW/iKlWc%0A4iJa1iFuUGZr6MgKZ1W8PV+vfF6E3ViI457R6zXmfWTwgdSZvMboEULxW0YH+6K/LLpXaWbr9+rG%0ADXqcU4o+77t4YvtZTZoWCnHHwIhiGdDWtBBUFB6CDtI1kl5wq1N2jgi5VWStUBLWe1wIuOCwosaK%0AWrmnMoypnc9VewNihzWj2uxX8/Z+DDNf/Wb77ds58f4L7i4oaXJvz73/qv10VxXhsc3+6Q6jrRHb%0A9/KlYQgMKC+3yEjKmWVdFEzdeUtV9DxZ04qvhaHH1pZWyVIhqPmj1i7o92tr+5k1Mvt1euUf//i3%0AaRn734H/5B/5838B/Kf/yJ8vwH/5b/q6/+CzKCXdD7ubNWs7PG9vkOu5OrrrRA8RuS80nf3SD/wh%0AqKBgs1ZSGri/OHf3zlcRMaGrmOiFu85ai7cLHrFWXT23G4fTkf0wEcYdlM498pFWE8ZKt8gVhfCG%0AgB8GcJa0Kgum9sO7tVo3F4eBdVkZh4nj/oFcGuP4rDEJJ3c4mDUeTCKOA+8+vGO/O/B6flElXu8C%0Ack7krGA+41Qk2QQ1DL0efmG33wN6gSk/qb1F8taVw2HH6XTicHhmnm99AvS2acg5aeNOh0RXUWts%0ALtquMe12BO9pqSiLp7tkxmlSWJhztC7W1KJNTOMwcp1z5xplJjMRgzaK1VI1GoXc28S2aviUUhcM%0A9HVyzpPzqhZF57slXu18rce6NhOZs4YYNEsdYqCu+aubX+7vl17XG2i6scUvrNWq+YZu8nLOtPbW%0AQtZqvYPLVGN5syDW2igUmg8d4qgTqO176GaBe5taKYWS8x38rQ9WVX63aBvWYa2KOkCvY/YafawK%0A9S1emwhKziTn7gT/1u3NrUkXEvu9hLlH194WRTDSDaVGRSKFS+t9lGtlXlamNRGHHXE8sNs/MEzH%0ArqBbbmvi9TZTo8U9fWGpmTipkHh4nPj46S+1MWmeu+BkuF2vyE+/YD8/UdfES3qGsXEMR0K0+GnE%0AAkPwiHGM1vAfPB74/jhysA37H36Pd473j+8oqwqJ//6nE6fTA99OlpfLmYfTIx8+PVCNVpR6r00w%0AhzixIwCNwQcwKqiZUhl8xXIl3a7YmjAlEV5/Y359IpzBnyOORjBwKDtMPZL6Ah8x7I22p7VcCXVl%0AZ0ed5LaVKOAQvGl4K/eaZOMEKZn0fANvMd7RnEp1Rgw0S00LtYA1I8fdxCEJj+L59L4x/fQbPz09%0Aw8uVUSLy0N+/ItTUyKtuLgyN4izFWQavoPra2728dZh+bwXX8+0lU2lgjU7EparzSfo1XDMpLRwP%0Ah27NtcRxQBipNTONI7tpYr/fqSgk+pBac+b9wwOfPnwk58L59Yx3hnXNPD0/31kC2zpVSmNZVnJV%0AsN+aNMrgjAfJ2q5nIbqImEAqK6WoE7TWhpGCc1pjrhOvLVZsSUXhnNKEYYg0o26YW5rxLjDFgd20%0AQxDWNutBtcO73QSH95bhYGk5sMyWcquUstKkQA3kWnHGUWRBTOS2nPnzl1dqy7z/+Mhffv/XOKe1%0A8+N+5P2HR6xLCrIdJxWqWibl0DeZlSqVXAvWa5TDGEOpKn61PrXMfa2KcbivQznnu8Atovw7/fPU%0Ap8Rvz+tt7SxFodgFTV5Wa6gYSn+2Gu/v3xNjlEjvFMKcalUg82Cpo2N1hpsT/OCp1WKSwZuBcBrw%0AjzuW0WDnDCFRQiClhp8NuQk1GMwUsYeBVhfmG+oYtJaWBGkORgtTRA6BHCtzg3k0cPAdVO3wQ2D/%0A7oD//gPzThgWoX5ZeL2siBMOzpGb0KLDn/bs3u2JzLT0hWV9gQpSI9ZWvN8xfXjH+H4PJ098Fbi9%0AANBWARwhTuwfTxw+vkMOHudXaj6TaLB6WAbsKoT9xPHjO8b3O76sr9QvP1PcomIegjGFtSaWnFhb%0AYc6ZJa9oC7tyCSFg7dAZPpGGR1xgXq788Y8/czw9sJt2LGtjnSvTMGBiYJkVknk8Hnl8eFQhcRyo%0A0ng6P3Odr7qnMo3BeBqNebmRisFhmZxFnMO7Xtt7nXn6/EKSQmqBah2IHvbWmrFdKCmmUbr72IhR%0AtoNowMF4ix091UEqRau10XYemrqT1mpIplK80LwKnLYJIrXb6vV5LtFhJg/RYarDVYt1ct9jeu/w%0Ao8O3AfHKu8EIFsGJ6ITdgvUGN3qIhroIxqG189KQkpGaETNgo4NoSSZTWqFKpmWNDplaENMQbxEP%0AzUkXWRuuw/a9M3irwy08JMmkmhmMRWjKvTDoFN6au1jlv4LIilRa1tbJWy1cWqZ5y+gnKhWa7tc2%0A3EEc9DBUWiP4oNdQMuRWWW5Jq8a978MpQ8qZ+XbVFkkDu/2ISNbDmmn39toYYx+uKWA4Bk9pjUSl%0ASmO0nuIKZrAMMiG7wOD1YGW91/ewwbysLFSkiJ4R7AB2QIhUAlINpWWai3c2x1p0+OiMNgFKTVCE%0A/TThxJIl440n2EjLlpIq1liGYdSqe+MwzWBt1VvKaGRWXVr6869rpnRnpgpcjtgEX9XVtTUt2m2Y%0Ai7pCnDhEtCHQNGHajepayishDnz49htc9Cq6NSGOe6Z4wA9dSKhVizvKijfCMASmKeKjJbeV0hrF%0ACMUWvWa94ZJu/X6+YacR4y2tZIxteG8I3TWEt7gYOI0feDCe0gze7wjxgJiBeW2kZPpBPOIYKFJY%0A54VUFs7zmefrRcsargaeKqkkctUzRVoyS8pQhYf9icPuiBWHlEQpK+vrjeV6w2M4DDv2bsDnRrne%0AMMHwsHuPM8rg+3B4z8fje/7y+z/w/PrK55cX/vz0G/mcccZwGvcMUyQMDvF674SiZ0kjW1uqUeee%0A8zgvBGO1xEfUmdnkTVQQ5F7nLmy3Q6+s73HAu6iw3afG4Lzn8d2J6Tgpj8taclGO6Xy7kLNQpajK%0A30HqzjrGcdS4fi9C8s4pNkIK5/MrrGeMP5OnA7sxwuhxjzuGYWJtnf90b4rp5TgGPecVXWvVEaPi%0AcW313lqHdPqSLcpUov+FO1tJMNj65jrauEPKPO3YmM5LCkFxIeNuorRKKoUlr6y519fnTCoZWQxW%0AlE+E6a1h1uCMp9D6QEBbo13n26qq8Jb2sPc/5S7SsYnnvJ0ZjWxQbh1yNhpWzO/MKW8Wgn6m2858%0Aoq+cNebunrVeWcRb6mcwnuAdcfBM00haV2UtNcOcErd1AaNnvlwrc0laKHM64saBpSQaUI2lyNuQ%0ATkT5aMqN/Fd//DsxhP6/+hB06rDV0d3dOl8dRL92qujhtdzhWdsbQY+4IL1mvL/ozbw5Or7++J1j%0AQ5rml9FNQc6JUlWtK7mxtMrhcuVhTkTjqSIY4xjHCR89pWiLVN1uFmmEEPu0Vd0dm3VunmfympiG%0AkQ/vP5BT5vHdO6ZpRz1f1S5b++bDqAWvlUa1wm4/8fHbTxwPRyqNLy8vZCk4OgMnrdRWetNZ7Pei%0A6CbYNLUNe3evhje9PjzGqNa7ppGQ4/HI6XRi7bXQWzU6mDuoO4SoSqnoe1hKJYRuVw2R7HIHcAk1%0AFw77HdMwqoDmdVpVUsaJYYwDxlzuE38EhmG4291SP4D9rl5ehGVZNaon6uhyzpFEkKoOABWiW4cG%0AflWxiFB6PEzhh/auWtuuAmvmXO4Lxx363Ceg3rsOgjP3g5Ax3GHYpavDWwvZlkndpu+mi0y2i0V3%0AsHTTWuN+c9wFodTJ/GrVtnexaFPBbY+dbS1BbxyXgbwufRNS71PAkisYixhLyoVlSXgfGeNwt4S/%0A3Sv2K5Pl7+8hi7braEjYUdaV67oyLAvDpM1f67rgLv16y5nBNna2MdSMXF6Y040yOEJwWHukuJG0%0AJK6XC9KEwxiJwfPDdye+/7izFUguAAAgAElEQVRj9J7juOO433E67BlDJFirbXYduB4M/HVKHONA%0A45H/+IcPOGvZDSPBB6xYoo8YA5/cgfp+pyBkt1Bbw0RLCAbsyl4yR+fAWhU7a+VWb9AaIx5qIbWF%0AYCqlLrj0ipmfMDXRrpbg+tQ8TdR1oWIwVYjjSBxGahXmvKiQkVaiDzhU6TfGIGbj9PTrogliPC02%0AbOgMgqicicE6BVXiKc2RkmDjyO7kOfiJh+aZTg/U5zOpCIMN3Vk300r+3eQy+oC3lpoLqWk8VV1I%0AVadjtd1FV9ObpNRdZnRSKQ1nHM1avHMdeq+x1CEGjGns9/pALGnFGcs4juz3e3bThG3qfIw5sxsn%0AYvCdhaH3Sa1b1fqN2zThfUSMxYUAOXGbZ17PZ2yYiNNOGRpVWyKwljAFdanUokwJ9EBQcsVbIUat%0AbdY1wfa640JJldTh07EJ0p9R3nlq2zPuJ233kIJ1IE4wo+Hx0yPG6zPi8jTw9Evm2c4sTdkpBINz%0ADbGFtV15vRW+vPzGbbky7gYe3n/PH/76O+IQeHn5grGGd+/3WLPvDZ2GWur92RSCp7Z8d/lsh1mM%0AwWar1de+9XUi9LUFRLa2Qo+17T48E2mdUbbFZFxnjambq5QGKDBTqkHQSWqWQhODywUbA81abIPa%0AtAK6OkdzlrU1LmXFpJk8NI2DtZUBYbKB6iy5Fua04LJnjYHkGqsXqs04IwRbWaQwZ0fIM6lZ5rZy%0AMYnBZJLin1lq5ZIc9vYCZ8vnWPnl/MRTujJSWFrllg2L8eSWcQ4YHBnD7CvNGabgqTjSLXOZF56v%0AN/JoePYrz3nlKS+M1TLhCK2RWtNNd6vMOG7WcDUN2zK+OVKrLDlxvd1w5zNP4vh8eeXz7cx8vRGW%0AFVMbpjRSViBlqo1bK1wl40iMVjeDhsxSEr6urDWTS2Pt14YYaMYRhj0nH6m1sJtGjBu5pcYtFdYM%0Ay6/PBH8j+ECwgVqE62UmhsDp9Mh+v1cgfPTgDMt8YVlvrOuCcYZSI9FoOYdxKgaF6IhjVGeYdUyH%0AiUVQFplToVZ/CdVUChlLoZqq1fNWK7SsEeWr9Gca3hL8SHXqupbuGrc9spNzZkmwkshSqU40gqNb%0A6D7kyDQriBdaEFrQw5BFnRqugTENHDBYbHOIbYgGz7BUHFUHAB7i4Igu4KK5izgGUZGnOFpdwYyY%0AAGawiDVge5QewUnrDqHO7+gxOpxO3p0BLw3f9xG2tzvm1lTgtaKDIyNaO2bdfa9WMohzNLmnC/SV%0AaBp3z1Jo1bLkG3bR6EPp3IsQImJ3uncKqIuhgYseVzO5rBpdadsw12OssD/suN7OPH35TMkrcfDU%0AVohD4HQ8MI4TDS0i8CHyKIIcLc0aJHY2xxhpVfkaU9z1J52+XqXH8ay36tyoDWsCmIDgycWSRY1e%0AxnqaOH1WVX0WadS+Ya3ucS0CNnWGYyN4yxAigxtoAWqPZE7jiLGOUqQ3+3i8dVAapRikGVo/XPsQ%0AEJzuvUT0zOK0XMDaLgQ1ATTaK71GzXv9mW1TlIX3jpQaLTUEZYLt9ntutwutFeZlZhj2jONJD6Sm%0A4MXSjFVoNhYVhB3BG4YpsbPqsiNaMhVZten1ertS8owbA9FbotfoF14Pxn5wjPs9IYxYN5JWYVmF%0A69y4XM5c50ptHh8ndtFj/Uiqieuy8Hq+cF3PVNeIY6C0xPPzb4hpuOgIBpo4clrIS8aJZWkLKRXa%0AVEiyMp+v2AofTu/5Yf+OYxxhztS5kqzwZdVCg8P+xMP7j7w/HHg8PjB/U3h+PfP3v/xE+OPAy/WV%0AZZ1JNeFlYPc4MUweHw2uok3EaBOrdBehM0IQh636fBTp73R3mNx3zebN3rAZFDTG85Y62OJlm5Pk%0A8d073n/3nmkYsdZwOb/y888/c768ktPaC2QMtWl5SfRbM5dQSmaZF4wPVG/IVV3YS25ckuDXxIu1%0AMHpC3TO2kz6XLYhYCA4vDsHq2ihN47fScN0b1IyQadqGLWBa93w1fz8g3M/dYu6Jgs3rUXOltkwp%0AOmTcCnVcj5hvHMpoDbEUQh2JObGklaUo87VKI60Lt2VWN5TXkgzXSzMMqGAtb2/APcZn1F2/pYsA%0ApBre/tVXNqIuEm2/pDetbr/fzkb30ioM+A0noyJuFRWISi/NMoUuCnd4dmcNDT4QXWAcBhqNJpY5%0AFXbrTBEVqy9pxVRLCIH94cD+4UTRSjuqsaw5c5tvzMusDKk+uPvXffz/QhDaJDW1ebW72rZ9fO3q%0A2Vgt66rxg3tspx+2bV88t5iCih5vsartw5qNHaRXSGtKEcdanA88PIyasTSQ1twbDvRnzbVS15XR%0Aea0Zd90RAtBdHoLgvVr1ahGFUMeA1h3fOJ/PHPbf8eOPP+Kt5qRLriy3G5fzhXVdkW7/bbbRnDJu%0Awhh5fP+O4/HI0/PLWyRINH84ryulVULwTLtR4citakzAGnItYHWioUwjnfKO48jhcOByuSCicavj%0A8cjr+YV5vv7uzdqYE6GDZU2vLdyAoto0tpHpDaULAu8fHxjHgegDzSVtGltXdVP1SFop6rxord2F%0AlRWlz9da7yLf9vde06Jij55OCN5zQyMQzikrQWRr5VKobes28tv1xnJY7hWD+r41bd2xltJ9hffN%0AUmv361ArHQMpVTY2UO3xixCCZjnrBuveMpyb4KMPgUq/rq29O5A2C6Jpbw8R4H7dl1LwPmpLQW+J%0A2wDT0n9eZ9Qtta5Jqy47iFo/X4XJkitrS5SmDJjaXWsxROU0Wdvt8dwfUF/nZ7drwfY7y3pHcAMx%0AJ22sQKGKGNHNhncMVp0u35/2xL/6kVo+Mg2OYfI4bwjRMQWP/bjDPIxIqVwvO0pKHMaRwzgyes9u%0AGHjY7ThOE1NwTDEyukB0luh0UmOsw7bK4ekL5ITzgeD25DVhBR6OO6IfOL88s9xuvL8DzFdu80xp%0AhRAjHs3puu6WMc7hfMQ0wc8LUgU3DCpg5sLoHLllxBvcEJEkeGMYrScaiy0CS8L3qWlwjeigiKHg%0AyAKtGoqztM706kkS/f7yNsUwPmCnHWKhoQyMmt7y3LUZcjHcUqO6lddkeEmV12VlFcjGMZfGZD0Y%0AUQty1jY87xzTMDDtR7w3lLwiuZCNQvrysrB6r00VDejXsXce1/RQ4t1WfRrv6+wwREKwnE4HrNFr%0A0jqLM+rqKKLNVU0U/Oet0fWiqBNpPl+Yu5W2dmdkcA6k1+pm5d7oPRpY18SSMqMdoIluQGqhZnVZ%0A1S4EgSX4iMFRVqHIqtG7ohNaMT2GGZw2VfqMqVqNXhp64KLzOkSYc4LaKKYRnUecwTnP46dH9qc9%0AILzsheBv2CGRUCfmMBqsDToFDpmlLIhZ+O6H97z/9Min704MO4ijsDeBlFcKC4/79+pYrJna1LI9%0AThPGjtSaWNcE6P2oGvnG5tPo6dZoUWvlctH1fltvNv7ZtiC9PZ+3DUZv69gYaaazNYoFEVotClyt%0AgnUFUyvG68Q714K0SjGG6iylwiyJut7UsWMK2YGVQkGr13MqzK1iItz8wGoSiYJxFqJTAO2ikZpS%0AErlFqhWIVlk0Dm1n6ZDFVFZanpltY5FEMdq8ggNotJppRZlM4vtaGow6EsThJGK9TgCXdWVNjtU1%0AFa+cwTWhGtNB9comW9eVWxKyFapTQd0Eh81AbazLwuv5lZfmOS83lpxYqjpunffEwdz5C03Qmufo%0AKVbItagDyKjFPreiTCBnsUYZA/O8UlHAdRx3xD6Zvi6ZZb1xvdywftCozmZydd0+jzpPh0GbBptU%0AXs8XUkukqu7c3X5HGCLTfqLZRGkZHx2DUfaTj45qDE0Kt3UmlxUTVOhoiL4HPc71/zD3ZktyZFmW%0A3bqjDmbm7gAiIjOruqu6uoXs//8UvpNNYVdlZmREAA53M9PhTocP56p5JIXdLxShlKdAJBKDw2Cm%0AevUMe6+dqQRTaVazWBsWY9RKhVhVYDSDsVETNb2nkeiZdli0IS+5krIlWaHQKFRV41QFootxuqk3%0AjWKMNjqqjUGMMlOaNAXkS6WKUGyjmYaYiukWGn/8MOCDNnYmWrCNh1SgFWpOetZRwTtstLio54sr%0AFm9VZeQ6ONZ4i4mqAHJOE38c4FrD9PQuaDivIFpjDS6oysmqrFnvTYRcCvvWekqOAeP6kgFw+v4G%0ADNVBM5m9qOrmsJ2XtlMlPwbBGjuvqunppAOwlLIuxZoOPYIbiN4gVS0R3jtKyaSyg6mkrCqjoybx%0AteDjgBuiLmqiAmsJllQSknW4RqtIKZimatTBBaIPyoDzAamWnA37XtlTRWrowGD9vmCoxWJdw7sJ%0AZyzBCjEYvBVMC9SkavoYPNFpUEIrlSZZB//ZaONtfI8KV76js6LXdNFkMmWSGZxHF7/Io1FzzvaB%0AnoV81KN6b2N0eOpdx1qINvjGCuMckVrZt4VG4fx8opXMdX0HW7lMJ0rpA3qxtOZ6zVsRdhoasNAa%0AyqQ0av3JrXT1V2Sez5TR4ObAEBwxOGVPUfTPWQ0eqajytOBIVVj3wm1prLvB2ID1E83MOkyMA640%0AsHeMj5zOI8PZksqdZbsTB7Wob1thiDPBGnJt3N+vbCYh1RCwiC3YJjxNM3/69CN/mJ4ZdjBrwlfB%0A1UbOK6YZtqIDnW3ZiKeZ+XLh8tOf+PzymR9/+iO/fP2NX377ma/X38gl0e6ZZtHzxihb1mFwRsB5%0AmlV2l60fwgZNCDPAh6r+Y5N61PXmmEU8XAemD7CPOmocRrXDlZ1pHFVFYnUx2JoCoBXlwUPJcvRH%0ACqpOALgYKdGDtcynM19Okc8ExlxJ2859XylfN2S/E+eJ0XqyeIyJWDfgnTpBojG0IKS8qhWqiw2O%0AwVAT0bj6rkpE3wFVu9Et4633DYIu0Zw8ItRLT1mrpf5dj1dbRewReqRw+TBEhlrY+kBosztr3hCk%0AB4MkXeD1JZi+Lyqu0PL5QyTyAYvuPCNaVxTps0i1Jh9uCFBeYveOfHRDcgz5DgVZfxeM1sPW6rVT%0A+9JfjNYfB1Rah1mB0O1kzlkdKlsHNhBGy0lONAOpVtyyYJY7dvDEoMnqQ/CY4DHOs5dMHCJxjZSi%0AS79D7f0/+vp3MRA6GuxDqVN/36DLkaz0YSfbto2tR5Zr0//xZ44byxrTQdOHMuPj+2l8pv1o1vuX%0Ac05l98PAy8szp/OZVBtxuSMdpHpQ1RHUSnMMKKxGJosYvViablVdP8APCnzJWSF3OT/gi8EHvn39%0AxvvbG69fv3G73XTbbNUy1WoBiX2boJvfOAxaIPxOrr/nnftyJ2WVWY7jCECuuXusYUs6MIp9mJOz%0A2qRC//3v7++s68KyLLqpn2dS3lVSizYJ27b1bYn6FiWJxgXu28O+BSrrFqvpP8uyYq0lBo2Xdtay%0Ab/lhSfM93SHXzLbpQOgAxVpne5xi/rvPDmDfdlLShDXgwTWSpo2mLQ4x0jcuPKbnTRrrsrJtq3Iv%0ApC/RRBU23jlqy7QHlf3D5/tQCIWA8wmDXgNHbKBzvQg06fE6W2vYA05kDnvix/VoeqH2d//Nh2/1%0AaMLaI3pbmVvO+W7dMJ0TpF587yM5126fUatZzQUZGsY4pfhvGnu4rCuIAt5yyZRaVEWAPmQew6DD%0ANsbx+g5FVZ8JOAshgPfklHVYlwuD8/xwOfHpMjNa+OeXCfPPfyD6xhghuIYzKkGO3iKnAXueiM6z%0Abyt525SRYLT4HazhPAzMIRAxjEaIUvGlYbOmFhlROFxrG6VsmKqAxrwnqJWhbQTvma5XQkqaMmUC%0Ae0qMadNiuiZoKFtGKk20uK1epeF2y9ropkEVWbWRrA4vHJ55ulDcgBOraU9Gh6lBNJGtGYNrmvxh%0AcTgzUEOjGccultoMzajstEqjtqLqHFGZbVkN6+vKXjJbWtnTSqpZG8Km8t5cGuvW2JpjKZbXLPz5%0Amvhv3974bV3wJmA/LYyZDq5UyLvzniGOTGHA+KYKKEnUnvqQUsIuC63UxwYeo1sqJ3qFPLzS3uu1%0AL4K1I+M4ME2DfrZp7zH1hmVd9D7pMto2TFirNIWWC/f3qxbfVVMpjKBDozF2/3gj7YltT9ReTLsY%0AiFXT81quWuyK3kPSdEOlc1TRLbZzBJ+oRc9yaYaaVUNgsOAbtlndAHvp539QgOsxvG2V2/2uz4hj%0AmFIS3jp9PcFTc2Z+UkgzYWOrN9ZtYz5FpmnUqOTgySXx9DnyH//Tf+DlyzPOQ5YFKQZxGak7Wy7k%0AesYT+/Vx2DlVDWQ7QyalrYNVdTC8rJp2aa02jCLKgCo1oUrQ+rALqwro43lzPHOA3ylI+d15prGr%0AXgwe81gaVCqmhxk06TwY1K5WsTTnSUZ5SSkLyRgYPTTBNtuvo6acONEGW9kqtjfzGsXrjFE1WNPG%0AXVw/ew9osaErKhSQa53TaOdjKGG6fL2rNVq3MucKWZTLVGjkBqWpslkQav99dTQaEztETCs8uBHW%0AUlpl3TbWXSiaw6xbehOIDlzVazVvmTpoLeNDwPqEdbpwGGNj8BEa1JRoVAX4GqFZwQSLeEMRldoX%0AC8ZpQymtUraNNSWadYRhpFk6r6CQ8s6eGiKOT58/M/jI/Xpnua9MMRLnidYMb29XQtRr7vvbd/a6%0A44IlniKn6cQwDvjo+Va1wQtN1Rn3dSE1oTjHao1ap1JBxdCN0jJFPEhV9SkNY3XpINbRcLRmUK6t%0A2jgsQbkwzoALyq6ib4ilQjV9u62NOyFQraqLSjMaq+67DbsP2JOUblOCKn1Y1ITaCqUmco2kpkli%0A9HrzwZh4LDk7j8y73tTwiDmuFA20aE0bfudU7emdzo4OXp/0TspoLSPdv+CMUQV2K+S0q2IgKLNJ%0AnKqsjNO/l4e9k/4ct7TOTTPO6tvWz0EBVSBZHQ7seSUlXfJYo8uivSY9j7tSXpomCJ3mE+M8M40D%0AY1WmmzTdwEuuUDx//MNPmlwVLOu6cL1dwYoOaIInhvGx6NrrznW7EYdJQdAi5NyQVEl3jW+u+45F%0AmELgPEy4qGpO48GJIafKcq/cl8K6C8hA8EZtGbNlmmNHTalVxvqgKi9bCV7wxmNjIzpH9MrKy7um%0AGFarz+ecVmCk+YGjCzTG9Ghu7Q+ojiPtzBujAPVuRTnOpMfCzRSkN9siBkOPsO9NqRioacc6yzAM%0AbOvKum1gKs8vZ1opfPv2ldv9jjORWivBgMUDjVoSuSRyEvYEejVuFFNItpBa4p7v3NJCFWGcZ8Ln%0AET+Fjgdo1Kq9TKlF7Y1iqE0HToaJ2iLGjQzTjAkOGLB+pMlAKRpiMs8GccJUR/xQsENG1hVfDfMp%0AUFvpylsI04BrjryDwdOKUYVdq8zDxMt04TKfGEzAt4IRw2Q9ZzcyoGelE0e+Lnz/9o44x/nzC0+f%0AXgjzzL/86T/xDz/+A9+v/4Gfv/7Mz9/+yvf7N9qWMV4Ujk/FNK1XpOqzQZl4ClJGtO4wPenOGvN4%0AHj5Sx7AKZcb05fChMDlsgqpwHoaBt7fvLOnGy/OdcRzJKSMC8zQSguIgpBZqyY/ryDoDYnUJgQ4Y%0Ag3cMwfF5OvHH4YkfCfgtcb/fMduNt7ax7jv3nIjGsEqgmIHkR8Zxxo4jDJqgZ5qldRWNHM9Uqyf1%0A4SSwByfoASLikcpFH2geQVDWOHAgFKS7HY66wxhDy6ILD++w4jBeYedj9Phx0AVErKSoiqFt18CR%0AnEpf2Osb47p17viSbv+yzj2ezarucZjaB0G/W+T/niN0zCd+//UY/h1KI+n9mDl+rb8OA+I6lLtZ%0AaunJttITpUWTFr13H6IVbzBhYAjKNPZVl2jijAbfVXUemeKxxeNCRKxhGAZCDBxczP/PDKH/P76M%0A0ReudjDRgmRX2j39hjnI67+PnE8pE/qQ5hgKHRFyx88dNPPH0Eiaxlj2QQ5dWWGcvoanpyculwuf%0APn3m5fMLNgRe73feb3eqCG/vV07TzPNpJsahW5I+bnqpolA5UUmdsZY4DGyrgv1qa+g22nM6zYTg%0ASdvGL3/7hV/++gu//fKNdVmJPjINZ4XHFbVEqQzaYFyXoZWCGNO9lpW8J5ZlIafMOGoBrwOWlRAN%0AYjzLtrCljRgiwQdSUntWjAPDMPSBz879fudyuTBNM/flzjgWbjfHuq7cbjeFfXXrVq1VIwJ7vPwB%0Akq614IxGbK7risKtXE8ns+SUWZeV0jlA0uQRmX7I6JxT8vzx+f0/YeE56zAoFy0gju/fmg6smrfQ%0A3ONhq6qobstqqpZxD/DaEZWqQMzar5+HRFC0ODu2Od7r4Eg6XyQltduEMPSYQd0q1GOQg/77pUtE%0Aj0myDrj6gWF1mt5oPbrQ/t0hQ98iSG3seyL4SB/b9KQ3HYypekmlmCVl7vdFmQvG9oFQZrnfuW8b%0A67oSgmcYh4fa7vgcPyIkD1h7L1StSsQ/BliG5gImDuA3yrpyW+5syx2H8Plp5h8+PzMa4Ty88DIH%0ABt+QstDyHeoOLdFaoaSNcDMMMbCvO+m+qOwTcLUQRDiHyCkERuuYvH4ergmSCtSsnmBv2dwdsVBT%0Aoe2Zucsy7fU3UsoM3jNbg08FszdMVsuFjRNGdsq+6UPKW9aa2bYEPuDDiBdUQlx1QEBTjpfUnmTi%0AI1Y0bSoOE95a2FZGEaIYighlr6RtYauNe87ccmWtla1WtprZRUgls7VELpXcE+VEINfGbS99iJep%0AolGwxqDXa1bJOQR+e994XSq/LvBvGW4I+2AhrJz3jGvKAtNC9kgJU1sCVQF2NRdaq4RBN4wabdpT%0ADEvFiCEEh6P7pDtAvtRCLfrZhqDxu865rvRcoQWc7wPV1tlwreqQpm/4S85seyKXosknBkLwGgXb%0A/RRiDLmoVL62Dvz3juE8Q1LYvDaX6qWWY8tbtSkyosBOtUHF3kQKufbtv4uY3EirSnitGzT1IQR8%0ADGAg50QqFWxVC6tRsG7KqtY7jTPOWraUwHjOT5HcZt6vI0125tnz5ccXTucTLniqVIwVzs8nrKvk%0AulONQh5zTcodIvD19ZXoxx4brza+XARftMGVXqgKkEtlXVeW9U6povZJa0lGffbHczN3hdDHFi0A%0Aouov73pRJA+O27FgsaYrxbwlOMcgahWtJlMRmrU06aoCr6khZS0kmg4uEGrZ2YuQjUbjuqbDU5ca%0AzhiiMQTraSEy2IIphkJTe4+1ah8VS7QOnMdbS3N0RqBCX021BGMYfUTiiPcJMUZl3a1hsfr3VIE9%0AU7ednIW9ZraWGS1kKikbvTesp+yZ9Q53Z1jSpjG41pC2REoGMZGWM5s01k3IU6XQh73iFThcRMGl%0ARdWe4zQzSWLdNt28toZtupWue+b6vvMmV663hSep2nwF/fcmU3AtK1Baery2M1SBZd1oQAzKXrjd%0Ab+wpaaBDGBAM4zAzxIF9zdRyY60b0Q+Mw4AxCnxPRV9boRA7v07DJgotNW7pzn2/M5VATcJSr3g/%0AMDw/EZ6fsdFRm9CCNhy2dgaEU55EGDxxHhlCw70NSLbUYqh769DdgPERsZ4sTW01NmLpg5UGNEsT%0AC1ZTWtwwIM7QLAqINoK3lhA9Nnqaq2SjIN9mLaahVqTWrROmUWwjae+lyg4jOqSsFalHdHpDXAeo%0AW8FYEFE1jyC0ftY10xk8tt+l0vR7UFRh1yqpQKpFa0ijKY5Wmg4m3E5NmWqKJmPRbV9NAdetx0K7%0A4ImDY3Qwx4K1FTGCF7C1dfh0obRC8joUe7v+Rk4bIUSen585Xy5IaWzLXVXI1uNDRGxlzxabDQEd%0AwuvZo2qG6+3K/esbl+cLnz+94KPn+5teJ9Yb4jQQhoAPgWVdebveuC5XlpI5nRvzdIIGOVdCtSz7%0AnW/fvlLWjcs4cfrhB06XE1MYqLmx7RslbaRNWJfKugo5O6qo4sqtquo7Xz6r+q9WnAs445C2qaqy%0ANmy0eG8Zx8gUIzUXSkoY2xgGr1BpYLX9DGoCcqgjPM4GdDrlFbbf9NlwAG55DPx0OqQDwNJPa0Gl%0AihWNzlY7bm2aHIvx5Co0KWrJtB4fHM004uAoCba9dmWh0wUBhpJ2Uq7YUtj3wn1/xwRwkyOZzPv+%0Azuv1lXtesMExnjs83gK1oSDwrM0ruqRq1SAERDxpz6xLYtkcewqUEpCuuLCSmWzjfBm5PE98/mGk%0AuQupfmerr0QCdjgxTg5rB6RZShb2ZceHiZeXz9ACX399Za03/OQ4DTPjMFFrY00L4wYzljkMjAR8%0A1UWmN2oTtDmz7hvvfGdZVgiR4fKJ+XLi+fyJy/OFP/zDT3y7/cb7+spe7hS05xRqt1lWWsuYWmnS%0AFeBOZT+dd/93Pe5Rx+vgWIfaDxxFXwa7wx5oFQq91YXb/U5rdP6qJw4DP44/IZ1fs6wL1/fv5E1D%0AmTCxB/UEho4CGYYR4yGMIzEOuOIIXrhcLoTLSGDnre7KqEkaVrSkBSGxbxk37chpoMWAGF2EiYh6%0AaKXbcm1/9ve0MMVtNLXKNoXxa6/yoZqSbtdSZbnTAX0fkms7pO+XGO3pcy3QWo+dNzqIMpZh8AxG%0Ag5amPLFvO9uqymhl62ZS+gg40jpFLWleRG9Po0gI55zWCwcwujt+js/x7z7PQyDU646PoZHFIww9%0AcUzkgE/3xdnvrgtnu8+iq4o0nTvreye199j6HPMSoGZS55H5EBGpbPuG1Nzt+KZH3vd08qiJhbUo%0AZPt/9vXvZiDkvcaYi1NJslRB6tYVGf3NBnLa2daVlDSqFLEq6a5FVUDdAqWFuu/yWH3oHs0u4aBM%0AwxE/bJxVIPJp5vnlmefnM0/nWW+gIeKA79cr69t3fG3404nQ1T/OOy10m05IEW1AKcIYRsZhZFs2%0A9i3hvefLly/88Y9/Yhhm3t/v/PzXn/nXf/0z31/f2PdEHEem6URwkXXbdBhi9MGdc2bbV2LwfVig%0ADwbrVGq3rAup7Mx+JAw6LCilqSyayv2WSFvFR/9QvxirsezOWXxw3Jcbt9vtMbCaxpGcdqRWvFM5%0A4rZunVxuHgC1dd9Yt/AFSlwAACAASURBVA3nPWFQOKreNI11W3Wi6myn0fehWfsoVHxwmFooWT3b%0AQ4wE77FYalHmzRBjZ+VopPURS2iMYZpGjbVsFYuC/4qopFX6NNo5jw8DSZRSb5xTiWaMmE0l3M5r%0ASptF41crmn6D7RtKEUIYMKh9wDnbverQWsHYSGuFPa00zupnP7yd0q013mv0c6tEM/yO/2P0YOqK%0AJtOHSAZtXmtRyTpdUaP+2x1jKs6gSSeiaQfOHWo1hVj2faJOnr1TMGwpnKeB8/nCeZ612C0ZE1Wa%0Aabsn19q+3Tru2R4d3MUIWAdDBCuesjnSAq1k9n1h3xegMcRIuV1Z98SYPCEIk2u41ijLyr68Q9kp%0AW2YV3Wq0lCAnQh/Ajc5yip5LjUzFEb0jiodi9L0vVfVL1lALOCn44FXB1P3JxjnavtOaEGJQK1HK%0AymOwHvGeZj0GlY3jBYkR0xqlXLE+MkxnXDOkCmICuVm21KGMiFoUmrB3CG8oOkxZ7wvc79imSQ17%0ALlz3xJozay5ct8TbvnJPiYxQrcJ4k2hUbamiUbVicD7gTmoZwxrcMBJmTxj0YdmqWmWHcaYtifJ2%0A4/q3hevXjeot/uSQAFIyJlu1ZolQ+4M65aJ2hp58VY3B9CQ6aUIqO8aqxzs4LeRjDNimnJ9ahJKF%0AYPr7UQTIWLt3VlimNX3YuT6kCdYzh5FTHJlCxPUtmtSmD0QcwQaKq+yovUzhsoZgAt5mqI207/jQ%0AiJ1DtpVMPqTI8mGpOFRviHlErZfSlxCdtVWL8haiNRjx1KwNmfNe/e1Bh8j14bPXwbQPet9KQwtn%0AKfiqUNJiwfjuxRkb8clxCRNPzycuP8zM80CIEeMsrRVSUa6MUIlTwGE0nMBrZPG+beRSGeVIZ2wY%0AGqV1e9QxtD3UsiJgrDZC9MLKGo6l17FQOZ5pJTeM0SE1ompYQ1fOPRY2grXaXLuuUFA7oMdZ9NmB%0AULyl9p7H4fACvjZcVotMCJ7dWAXvm24LRAssJ2qBrkPAzoE8KC/L7obYDHMzDOjzvEWPeZoxc2Ag%0AcnEDzma8Mfig7KLmDW50EGEMjnMI3FBptwmBMlr25slzhOhUSVkbT2L4QuAsjSCCCwY7WFpQVkdJ%0ABdl2YhFtRkpXaTVDFrWI1VqQLRGTMBTPYDTFsAZDHYQadYhgWyU2YcYRpEE1lFq5rgvm7Ru3k6HY%0AFV+S/tusx9igFvjcyLeVbITShOYdzatFats3civknuy5bSveOU6iQ6BxGPuiZ8c5y+VyJm9JgyDm%0Akcv5zO1+JdedeR6x0WKjoZnGfbvDrgsF44RoA1tOpGXDm8B5HDEWWsu8jE8M48z1tlH9qs9YrxYj%0A45WHN/rI3BT0Xktjp5GcoXQVeBDDKJYgGkOdvHAzlZMBJ42xWEIzzDaSY+AURiY34LpKV4zDOo/H%0AEqphap6TCQyo+iUbQ45Ora3o1tpvjXEtuGIQ0QavyydoaLPYmkcoeKxCgash+BHvVOUpTYdItlWF%0AWzdIUvQacYZqNQDCbTthGpiaMCAYqWTb2LxgA1Qr2Jxw0TJWy1J6w94yppU+FMpYaQRnCUHtk3in%0ASYulkpZdlXmlsrTEWitr3nn95ZVWMuenmTiO+DhoUlYHd6vaqLBnjUC+LVcEXcqVfPAzLWlZKWti%0AJ5GkYKztaYgLLjimVnC7MjdzVYjwvidsVuVAyxtxGIhhYHIjLQyq2plGnp6feP78xHw54cXhLVxf%0A3/jbn7+x3YW8WYSBIT4xjBO1epY9Y6m0TwPOVoyrOCM4k3rzpim5rTq2XBWGWz1ShFyUFmWMqmuk%0AFXJ2FPpiWIymkOGJdiD6kcFPDNFTdgNFQeYWpworVP2lTgNDaTuNogoUg6rcWleRdG5ftFpbt6TX%0AzmlSKxuSKTV1q3flvl4ZhoF5ODONkZo20maA1hONbrxfX7GDYywDzWvK6L4k1nVHHJQstOAw0VKz%0AskF9dMQQCHZQi1mtGAK1Wrb7xtvbxuv3nX03eH8CM7KnQqkwhxNrPlHNmRc/McwKeG/GEaYTYiJb%0AWrrtzrGvN5a3O3OohDhTtpXlbz+zpDe+fJl5fjnzEj1xL9S1QnEEP6mttin+QRXFgo+es5/xJSv5%0Aa9vYbppgO59mXr488/T5zA+nJ344X9jrH7hvV5Z04+vrr6zLnVYSad+QpBB5bxWeLlLQtDFdTDs+%0ALFOH1a+1rnrE9c+0W40MVIuC7AdH9ZbgIqVm9rxhLKpqG0ecEY0n3zShthZdyqtKR7AhYr3FR6c/%0AHISUEL+xVce1GmJteGuxIXByHmtHztOZlgqyJmRJ1Ny410xbC6UsFOcYp8gQXHfJOH322d5baxXQ%0AwcZGB2S+Bzn03XptjYwoaLqoolGh2SjPUehTfHnUWWqTK12NXHS+ZHXBb5zVIR8e6y2TnxiHkXlS%0AJMm6rj2xqzOHqqpwRHSZGHwkDpGGIRhP9DrMpelrrIgGNwmdSWcPmkYXCwBGeYl9Yw80HdA6VTWW%0AUnUe9nCYHbBnHiiOv3cuqeJMag88MFovtZyoCEkaGRCvL6TUiqDL4FTVmeNzoFTtPej14hGS9D/6%0A+nczEDKicevWdf9kjLSueLAWhnGg1sr37+9cr9/IKTEMgRBAakLajnEnCgo+HeeR09OZt/crqWTo%0AkuO6t4ckHDSdwXoHzqh3EDDBMZ0crd75/vWVWiqhFs6iZO+5FUap+FoZYmCcR17f1VoSh4g3nv22%0AEV8Mcbzwq3OaGpMr56cn/st//q/86U//zLIu/Lf/89/47//9X7nfFwTDcDkzTWqVWO4Lq2xIEIUw%0ASqPsK7frG0+XmcvTjHHCsl05n89YKyz7jb1sxOlHzpdn4jBjzIJhIG+ZpRbKbhhGy3290prgveHt%0A/ZXS/pF5HvjLX/6tJ43NSFPY5PXtO2ldeHp+xhhhu74zj6Nu8oJnnCfu68rr7Z0fPn/i8w8/8ue/%0A/JWad+ZhYNk23d55RzXK2TBep5gueGZ/4nQaqS2T9pWaEpfzhSHqsKSkxr4mTtOZwY9QVRmV8q5+%0A4OD58YfP/PnPgbxtTPFHRjNxSwt7qoyjozawbmCcLxS50qwltYa3Ctlu0rjdbhhjicaRjWMvwopF%0AQqSFgeYCS8rM04naFHY9z55aC6fTDK3gPaSy8u3tFy4vM+enC80VWi+KxyEynk7cbzfWtDNPcx/K%0ACdF7HJYt9YQzEYJ1GgW7ruRpIkePHQxPzwPrurPubzTzRIyDDq9yJaUd6yreGxDH0+VEScrUmIaB%0Ap6czt7c3KBt//OEHfvzDH2mtcV8WWk0Ef8Jazx3BOEeMGjFO0zhWh9BagUSPxm24/IazhuQKq1c5%0A/JoW/vb6G3/79sqPnz7T9sLrt2/87X7lUzD8lz984Y/ngfIO5jUxOkNadn69fic4w2mMPE8DszFE%0AyczGcgmGKWSMSwiVLGoX2SVDtAzzRDZVr5f8RF5FLVCns8rQ94wbn5ieIq3BvmeYLG4cwTmWZWdb%0Atfic5lGT/JolV8PrDqYEHDPXnHnfE9lk3rfM9+tCdZ69Vu5rYtkze8qkVFhXTSnc1lVfj/FY5zRe%0As3OpnHfsOfP9fqO0yjjNzKczw2nCONtjP3UrHqylxZE8PZFNo7qCTAbOwGxIsbGbxFY3Ui2c5k/s%0A65lf/o8/s/zbhqwN0wojmfL+G+H9R2Y7sVNIrrFJ4b3spC1jHYyjbqaiUUCo5My+7tRSmU4nps8n%0AxvOMNw6zVNblypZ26tny8vJMjCO1rqzrxrbfqDkj0mPmG0iuBOs4zTMv0zOfTy88zRfyvtK6pXQ6%0ATZzmJ6TBthfS90TeE+enZ9yiPI2JyLVYypJooXbJb+O320qWxjhE3TpVTTebwkQwkGruDZ0WHrkm%0AHQhJpaLcNeurKsM6L8xQCc4TnCB1J+/6A8DWqMq0Jqp0iIEilVvecM3hx0BrhWW7sfiF+GPkZX7h%0A6ekJEeG6vmOS0dj5wWO8RsPWUkhVMFWw1iNiqdVxvgyUXEjlTjC+M+LC39mua4V9P9Q8ao+2SVPE%0Ahm6727fKvn9YwMAhzZF2qEW5eCqZ7vYbNKkIUzGmpz3RffZikGYP4MljK+edwTZVJUiuxCVzWhtz%0AqjxFwxQntiGQyEjb8QKnapiqZbSWe12og8O9DPw6Crdq8Fgua+O0JHyCa955Gw3pxbO5Sk3Cl+So%0Am8eKx0bYzUY1G3PItHwj+sCLcXzfG5JhtYFfo2V1kfI8cBotKe2c141/3ISf3oW4NGgZMwr1RSgv%0AlXByDCnz0gS2Rrs2RmasC9zFsriAGS22bNTrG+fvmZ/WE0PQSPFlbsilEseNpe5cv7+yf7/yZCZ8%0A9ZALa2v8+fqNr35jjs+cpsYfJ4NdBrwMumUXS10K+f2mw7lgqcHQosHSCEOgGOG6L+zrSnSey+lC%0AtI687thgyGSkVX78/IWn04maVW1Qc6KWHaiM88jzpyfGp4FsMt9vb9xvd4oUgo9cxhNTs/zl+ivv%0ACD/84TPP//xPbPvKz7++EuaJn374E2V649e6c3eOq4+0ECBX/G3j83vBb5rguElhGS2XOFKKo+XE%0A6b7x5RxYg9o3v7qCcQkbLI5KyMKlCJMZwDg+uYk3d8a2RRNrjacYS1kL41vhix35J554b2qZv3nB%0AzpEtC7UJ861wMYl/eMv8eZ80Bat4qvfIBMkLTTK1RaQ0BhlYy0SrkXn6gp9m1vs7pgVC84xZGKtA%0As6wtsbsA51lZMSUx3e98PlkcnlcxvLfEbci0kyMYz+SUf3c2z/yYA2sT8BVvGsEL1ILdF8y+YNtA%0AqSvXurBfIsPpTNor79dN6wbrSFjWrBar3CbG4cI4PZFr5Ov3nZxXRCoxag23p8S+7+TUo56LsO8a%0AVKFWrJHzZeB0iby3ha8/v+vP+0Crjduv926d0KCRp8uJy9NZnw+1sKw3tlfhh5++8Kf/8B+J+4Q1%0ADbk8E4bA06cLcZ5YasLshpfhC/v1jf/9f/sr198SpkxM42d++tMLpz+9ICJstyuuWa5/C5zOA/O5%0A4duKNQXvM9Y3rBWcEUwbaHlkE11IunBC7M6e3ljWN/Z8x+SFwT2pjcVadlGAb7YO/IkxPDEyqh10%0AT2z3Qi0Oa0dwA6bbQUzwhKg1X80JUzNWIBjBO4sJFoOmLetSlYdNSayhisW5ijGRXBaW9R0TR8bT%0AhZeXmftb4v290Ewh5ZXb/UYtuuDZ9h0T1RZrNo9LgYJQxWL9jDGefVsAwc0D/qJJyaVVWk+Aui83%0AlmXDtoZrO9EJXz6dCUH4+u2N23LHDiNZIm+vnvVqmabI0/nEeR4gnFj3lev7newK0QsuwTMOd7+y%0Afn9l/X6FXxaG98b888yXf5n4408nnPFI0cZ+8JqU1ozFBKPqatnxtenAxhRarhpkERy1OVraST//%0AwuuvXwlDZD5NnJ7O/Pj0jwyfBt7DG799+43Xt+98y9/Y8qo2aGcUxl4KzWSc1zrJdrsxpSo02ChT%0AtklVtWDtsF9vybmRbMWPFjMZvrNjzEqSBZph9J5hDvhguL3d+PrrV67f3zE0ECHnrbsjVHFinMU4%0AS3E7tgifrjtDhXqC1Q/sDlreIYnWMd4xGAcu0E4TZarkUtlqYU+JLekQbCsbYwjKsouR4J0u0flI%0AK67W4QZH847inELh+2ClliO+HgYCtkJu7WGCaKZD5FFVs448hEr7cFv0mlnBZkpvy6Z163W3Wg1q%0AMXdWU6xzVhzJvidu28qWNkqqGJcJLTPSiCZyNhCs2iFatzDnkjvr1qvQQlRpLAcT7lCDCVB1ptHE%0A0LrVuDYNNDK2M+1EHhwv7xSibY1a3d0BfhZ0qdsasc9JpHSHCGqvzg2wjuAs1VpyVRcB3Zoq1ZBW%0AxTw4o66V/9nXv4uBEPShkD2mZXRJ7Ad/RVkUfRpWdCt5QKZC1OSpQ4ZpjetbSrUCBaeSTpWA6c/r%0AxdlormG6d6/UyrKtvL+/M3qNBX27Xkl77hbsDxjzMMTuPRS1W8WISNGNsJiHxct1eaDAI4FLBH75%0A5Ve+fv3KX/7yF67XK6fT6ZGg1qTRSsJYBTQbowBJafV3kjWVth0R5wc4WER+BwI1/f0qnbmkrIOc%0AMtMcOvcmUcoHL0KZM4X7/f7YDDprOy/IddVBI9eisrgQsMnSqlq9Suf8jIPKyktKDzkcGIY4MI0T%0A+7KwO31fDli0s7ZHohda0S27bvg7BK9qDLgOzCyl6Pb+4DZ43wFiPVqw9gkzdMle7dBopzfftm/k%0AUh5MJlXBaNoX3ScqWdO9jHxAVnOuSFRbzAGJpvtFW2v6fgX1qu5pJ+yBWjLZKH+jiWgU9+8946AS%0AykMm3G1qx89//JZ+qFiDlYPpQ/83fvx2kQ6AFJUKo6mq1HKwnho+eP78f/3G27dXrtcrl6dnTpfL%0A41rctv0BpqMrrLr4HcPx//vfKcrMtM4yBE9wnmb1nsq5sG6JIob/5X/9r7jtn3j7y7+SX3/l9XqD%0A/Y7PK7UWaAapltFEojEMZmB0qhaJwTAGSxwitVWW6w0Q3GTBa9qPNR7TNCY3FUdrypbxxjGIVzm9%0As3gXyUYHgmGaaGJ42zZy0qHFsu4Id1prvL+98e1259v7wtv7FbGeZOD1tnDPBRtH1ia83heqWIqI%0AyvtzIxWhFD17NL3EMJ9ODFPAO0s4nZSVFQeMgbrcccGQ940cPHn0hMETevKb9GvaottdE0Q/WFcU%0AblrRdBUpNNkwZM7jQKiJljOfpoB7Hrjtif1daGYDe6ftT7SiliBQu0KjKY/Fm87ocgzjgEPIXbVz%0AXPv6oC86EOhg+HVZQRqhK4dSSpRasAK3+52Sd+ZxYByU6RGsplwZ2z3d6EMsOE1cAMe6rCz3le+v%0AV7Z1Rwx67tTKXjK5VdZVuWIOsE7B6R/w9s4BQ7cqKSXdqhRNHdMzR5vK1vTXW6vKlOqqU2s8Ijut%0A6pZO+j2n6j39/tu+K+iVw6feJcitUW1DmqaJOWcZp5EYI/M8M88zW7fellKIQ+RyuZBLxiZDMkYB%0A+00tDq2pIsnjOYIV9N4vf2+j7ufMUbB5bx4WWmU82YcldxzHj3OutR5PfpxvchzlwKHe1a3Yx89r%0A6g2VDk/URYs0QWxPSBTp7CblLxxScj1qDm+qFsxSGwoBOpZxXYlhdNP6UHGJdPUSD99++92/WSGw%0AWozWvnmPzuFD7OwiNEUpZbyourg1oTS1UbtlZfcqP9dqS+NnpRe7clh5vEKBRbqF2TvlH3U+nfMe%0AvKpra7dilmI73khVZqF4XCk0a6hF4bzeV5z0pLjgMd3S20TIWRvy2UUcTq/DDpc31mKtdBWzsG6J%0AJe9YaxiHkTgNePMDg/dE7zGlcn278Xp953y5cJpGlZ0LpH0jbRt52yiccYPDDQG8pRrptjSDDR4p%0ATeHqG3gvnC4X3Gnm+fMnpnkk14wYZdyVWjpvgw+LPxXTEw1rKuQ9PUIRvHcEdHmC9PMV8+AueO8I%0AzuODxXqw+Yh4VqsztdFqjwbv3CANtEhMpRCcZxoGQhwouw6EpUOVa1W1RnCReZqJS6TtWnRTOxOk%0A1AeiQNV0xzNaN8rmwAz0/9kOd+7V3cNG0vq9nHOCXNQS1rk89LPFOPcAhnrvVT3e4bPG6pba+NrT%0AVF1XL3hNjQs6CNYggUB1+aEMLE0wzvP58w8MTqOQVUUo+DBiLYxDZBgDIaha1Fm10xgsp2q6RcER%0Aw4SP4ENl8EM/3yolN+7LnVor67JjrNbrTYwOFRBC6PdU0DM0bZn76yuvv72z5Bt+sPq+tMIQBjyx%0Aq48Wvn79lfU7BNOoNeBev1Ktp1nLkjes89zWBfEOcYViNpxbsHbFWY1nd9YTraNK0abbuG73atjg%0AGRgwoeLrSCDq2dSTjgaBWpXxsdxvXO/f2b5vyG7Yb4l1SVQJDNOF8fQEVonhX376rByWpur/4Bxj%0AHBiCqi1NDweoVZvV2kH91mtfcrkox/TtfONX/61bsQu1NKxTpsi2J4oIz58+E4eg6W/v33l/f+N6%0Av3LdVopk4hjxPhD9QBwmTQmWirVQi8LXrTdMw0SrGsKz3Xc9Z1PD+8AYRqbTDGKZpjMEw/k0YWrj%0A9vad9XbHdltUlcbt/c5y3bABzDQRw4QJsN6+c/32DtvO89kznmYuw6kzSRNTsAxOgeLe+H7PaYPs%0AevCDyMezzFkFoRvrKPWIDtdEwpQ10j6lnfv9hguBH3/6wr/80z/z9P2Z8+nEb69feXv7zpo2sBrO%0AU7HkupCL9g9l26E0hhAYhhHv1A2j+JBDCSMaduANxmoQQxXBeQ3iiH7k8vLEeJqR0geBpmGDoVXT%0Akxb12Vtaw9SCw1F6HSE2EKP/Xb+ooQr87rxtBUrLYBz2wHX4oFl0QyYW5VOWfVcFeK3klHofqsgR%0ATasOWOsfjUgpyjVs9VARe2IcVJ1U1YorPX6sH+NHJdCtdGo5t3Sm30eXpKxeQdXPpiNiqD1OQL/L%0AxzNBldwhRvw4MOwreyqkfk6viyZySXCMwXdcxkfamRF9dnsX+iBW/r5/Ex5cxSN+/nAmPXiw1vbm%0A7KNnK609Xq103MnDemaP2kiXabW/N0fv+HvGbK1FMRRZVd8dWY/V6DcN2fodM/n/7evfxUBIhMdG%0AUpBHApj3XhvtVjr7RZv0A2QmMnQAsH9EkSu810IThQi2DyCUc704M4baeqFYitL7rXIwlvsdaZW0%0AvJO3lde3N/ZNwZtDHLk8qerm/P3KOA4q2++JG02q+sNFqFVIqRCcAsJsB1eGGLktN16/v/L29p37%0AuuCCZxhHjIF13UjrzgF6nuYZUDuYysvsgz9zAFsfg6TeAOz7Ts59Kuj8g7XTevMm6MY4xsC+bzo5%0A70OV4wJ/e3vjdr/xdLnoJHgc8TGSu79TqeX6ut22aBRp1QSfo6mYpol7KQ+ZnEhj6FP361UtbyLK%0AqhiGAe/UxlaKclGMNczT/GhWlM8TmE8nnLOaxCaNXDLbtjEMncwewsPucfCGjoFfQx6MoQNGHWNg%0AnidlMZX6uHlAb2iNDOTx/taaAbUb2f7e1948aoOp9rUYY/eu5se0l2OAhHmoDR+THI4DpR/4vx8K%0AwXEK9MNB7YK2+0+Pa+LDC8kjfczZgAnKbNr3RMn1YZXxznO73/jrz38j1cY4z1hr+vArE2Ikxvjh%0A5T2SMX4/pXq8eE2pCCEyxpG8a9G37Yn7urHlzMsPP/ESHOfoeQ2G8vaV6mGaB6bzTDBweb+DG/AG%0AYtAD2BhPE9gqtM1pYXK+aLMfPGIMey6UHWz1pJK5rZVsEympZNK6jT1pFGethZQ7WHev3Jed622l%0ANpWJp6z3cK2N5Z6oIcCsyXHjaaRawxuBNkxcPn8hes9p2ajGUQTcupOvN7bvV27bjtSetjZE1jmw%0AxYYxmXkMmHPADJFcMtdUuftGEYMMlt0L3gm4+uEvLgd0DxR1o1GxUhu2GmyF4DIiCU9lyBOtCMNW%0A+aE2Tt7yHhx7NNRNyL/cWF7eGS5Rh/Kon8caLfSCcXpOOscYRyiJ3JEH1ignh37GOOOYXOwR5usD%0A9Hzcp8oeUztb7fdNK55iGltTmPEQ3nSgWgquNWqqBBcxxpNSUa5USgzDSIgDuVaFnhZlZqScaaJD%0AsyYKkz2KnlI66FEEUwq5Tw9yLWohCxpX6pyn1NqTAvXXXJevO+e7z71Qcn4MKVofqLcmbOuusmb4%0ASLjoMmHXB88hKH8p+khzep5/wOP7EKPqeXhEaxvkMaTHaLFjsB/WTfuR+lX7eXw8Ww9+Wq0ZY47X%0AZR/PxNyb8jhGts1Sa+KxrOpzR5HjPbEfEN3+m2wf0ujf3zAij4FNayp/rkabJRFBijJZfg/TV+n8%0AByeuycHM8o+z0fRNmhXU7llqT5r0XbGtf77RZdftaJyKnu1eLW/OBIZxYJpmyuTZTelWuQ+ug1Rt%0AEOq+U/aB2tTGYY6z2DtsaxjJmqZkDNEPOJfVItyHgLkUSrPYQSGwzJEFIeaBEpRnJQ/Mgi6RbK9X%0AfFTYbq0NQRW5Aafx80YXI2tPR5yIuiyppd+fWvfgBRVrCWlT5XU4DbgxcDrNPF+eGH0gb7tCqgVa%0AiHz5/IUhRFwIylipQVXKaUd2x9P8hBsGbPRUa6hisGNkDhfIC8u2aqhF9Mqf8Y7xctbhLOiiqy9b%0AlN3Qk9O6rN8VbRjoSjeMLkO8C3gCFn1vt7TrZ1SCDmE7y8I7h3OCpM4b3Hdy6XysVvHQmYbKpzgS%0AX6JzhGHo9mrbt7qNVgrVdivuELDhjL9GyJkja9oeDYwYvLHaAPbUVRGF2nsjj2v8sRnugwYrnXze%0AC4TWhFIbUgrZFKp8MC2cMb/7d3ptWIKGHOiZYDE4LDogyqWR9kyRwi6Ja921IeqLG+W063DSO884%0ABn6YL1iRnuiaFNzel50iUHLD2qiJoV7AWI18Fq3ZtQGcMKZgbWGeZh2arxvrutOq4XzKDEFrpvNp%0A7kxRi3eGaYr4oMtLaNzvC9sV1u3OVhZaquS2k9PKeToTzQSr5f32zt5ZZNiA7HfSr3/juqyYIWKi%0A2s3WukB2SKpku+HDjrM7zia8RRWgMSlHL2l2nfeOITpsMAx+xDVh5Aw58n6/se8VGzwmBA0mKEKt%0A+tkOl0g4KQ4htUreC/iGGyzNqyLs2+sv2g6LWoLHGGlDosbYQ1kM8zwxhMiWtd7Xc9NjjkWdtczD%0AzNO88+3bN7798pW2F5yD+7JoSjHww4+fGceZKhD3hN8Tzu04Mrk20tYwJLZzwtkRb5XDk/LKfdFF%0A3pH8tKWd79/ufP32TdPGSmOaL9RP4OaByxwJLpHJvJxfKP83dW/yY0l2pfn97mxm7z13j8jIIJNk%0Alxa91/+/1FKbBrQSJNVC3WqQRWZmeLi/wYY79uJcM4+SUJA2AqodCDIBn57bu8M53/mGuPHt77/x%0A9vqKM57Pnz6DUeQI3gSWdWa5vTINA89+5DS9MNTAgObz5cLJjqiyDxMUKacOzoN1hmCC7O/WMN6h%0AMNTcJTxdNg1yapduIwAAIABJREFUzwh7QwYXuwXIuor/n54VGMVjfuf8dGE6nfinf/on/vTnP/F+%0AvfL76298//7K/FgotRGsZ/ABp43I/nrankgQP+q4mCIxb5Sasc7gzxPh5RkzjDSj8eMJ7zVDGDmN%0AJ7TSXN+uzOsq3n1aQVVHiBGqdUBICAkxZ1xOND8Q/IDrALBRkjCtes9dayVVqTVQ4p1nrfTgVmuC%0Ad8RSyLWwGSNDgZR6emnDmHQMlIyxHSSy3atV/tbUhBFDE6lYNg3ffuxf6vHf0u/0wXNvaYQEIZ8S%0APPwj6IdeZxyf7KmHB+CuZUjg/YnaQZiYM+smvknzurLFSMqJeU2kqA/rkP3DdGJJO17cRxJafzXy%0A6+suB/sgJPxY3xxT9OMbZZAimsluR/DD92F0T2kTjyEU3UtY7W0XknBXj+HnDqbt901rjUL57wUQ%0Aqqzr2hk/DuO1xMtpTXaOXFLfnMsBdtSSjwjMA5XrP28vUo8LuBYkrmdnNuy/tzuJ7xH0SknRUDLr%0ArRC3hXleyZ2tstlE3DJpK9yvdz59+oR14tcwDAOoRilbpwI25nnDGfGtcN1IFQX3+525G/KFMAjg%0A0XX8W5Rmx1rLMA6cTmdSirx9fxc3/w74SPR7B83gYAWllFiWRVIFnGMchyP1y3aKn7UG40Qm8Hgo%0ASvww6t4d16/XK/f7nfP5jLOWYRgIw8D6eMikIWW0FSBMKZmmS8MlTdE4DIQQWB53lOJ43cF5nPPH%0A8y+lsKXEpyCeGa1WYoys2wbIpaf6+3KALdOINY5HfhxmtJK41aen1tKiFJXisyTGtjGLflQb06mH%0AvVHan4uR9K09DYi+howWzegOOpY+mRW0X97/nR20LOKV5EPAdWAKIAyDaH27FnVfhnvM/M40aqoD%0Afnt6wY8L+wcGkNa6s4x+jIE+Buvsx0Qt0pQZ1VPcYmIrG0ppSs58+vyJaQpSuMEBnMm+UIzDwDoM%0AgpArdQBY0pv9wMCqDUrDekWwjhA887wS18ztsfB+e/D9NvPr2zvtPJKsw16esAa8VVhVUWmjtsRz%0AOPP89JWcxLSw0UitsVYpXImQH4k1bsybMI9yLTzWyBYzpcl6eZ/vvHJjy0XiMHVj2yRtJPcieF7E%0A4T8XaGhOZy+XXyzkXAXcunxmtZbFGl5eXvj0x1+ww4CdF7T3fPryM9Z73q437o+FdYuo6437r78S%0AY2OJQs8OzqH8QLuMZCfskltbuGeFrSvrPDPf7sLgqgWvEhcLKikyGVqlJNl7qRScaTwpafK0amKk%0A6yzOazGVxYFynKYRi8U0B0mTXhL80RDMxPV15v/4X/8L1/uVeD8znkbZU9VQVUE1jdcWdGPQDtPE%0AC6jlKqkdRkASKuKRpi0v5ydO535B649C7QCqjczMRRsuvlotRmLJrPNKzYlcKtt9ZkB8sJwPctbU%0AjNUyMQthwoWBt9tNCq0GuQr7o1RQtYlsqTMxtlKoHUA3Rsxri6lSQDdhz7VahVGnheEB9CkRQv3N%0AFa1LT9GQy1WYUe2YBGmjiFsU7wzdjQvtPq1s1H4PKLWnzvQpWm2kJExLhWYaJ4yxPB7LAaDtRvR2%0AjxkNAa0U27x1ryMOoEYYk/udVn5I4mx8AMhyVKg+PFD9PtzZC7obRaIkuejHRM/j86b1wqnRVO7P%0AU0GWIji3jMr9LOpegA1h/9ha+8TrA8jeU8wU6mBlNNWOgmv/GqU1KIn5FTZGNyHYa4B+Xn0AbBnT%0AEB8sVdGt0/rtTkpvOy+NzsGTIrVqaMI81kqmebqzmvZQAFX0XnwIwNbv3JKF3RKzIlVNC+KRZEIg%0AtNwNvQ3aKLQ8ZoyVhDI/DrTBMKUJP29st0TTVgZMrZLyStlW2lrYjMTv7vT0UmtPvzYyfUbYm85q%0AzuczgztjTiNJVUkknQKDkQQhEzzPnz7xWRmm6cQ2L8QtEvzA8zRKimQrIk9RDeU1Zgoop8gNgjJ4%0AO+LyiJ4f6LQwBY2ZRqo2EKyw9LRmGEeG/X7Rsl51lSpNow5ft51BbK3d2112gDUnCadId8PNWjES%0AzYlMplUFtZFzYltX8roQV/61l4L+qAtLKVJnVUlP3H0SBZxRiOm6sPOs0igv73XpzDOp31Vn5khI%0AxRQ8wQdAuHNHOEhf51rsr7Hd0FSVfSl9hE20Dmwqs5vTSiOrtEaZnYHUkwWNDEhK3TElRW2auBbK%0AfeaqFbeQeCtXfisLw3oRptuWMU1jtCT/OOsIY8A6T4lilr9tnTGpGqpU6iKJsKY3j845nLE0TJfQ%0AiCF/LmAteAfrGlmWldvtLmdTrAQ/cTk7TtPEOA5ioOsNzhrGIYBqXK9vXN+/8z5fMXkkDEFSx8om%0A8tv5QSsVTyS1TC6JcRrZrgsAsUTSmnjEhJ0GzOA5PT+RdSHTSN3LqfXkw6roqW4VSiRvjbgIaBa8%0Ao6qB0RmsacK+apIOWGqkVLmvqY3dPNgaz3gZmOyEa544jujgWdeCG0RyrXxgWVfe/vE7teQuJ9GU%0AFMmbY3NWjKE7kDiOI1SFeDpCzeLlI0CD+Os5pWkp8/b2znJ/cHk6EVNmy5VWC2vMYBK1aabTE64P%0Avh/zzOPxEMl8q+Slkl0VlrAW/8s4LxJkUzJohR8CdYPb20KKiZorddM8nlaCiYjHqiYMA2M4yZmY%0AFI/3hXd/4/55ZRg9pjq80Sw5Eh8rk9GcX1746fOEL41RWz6dz7StCANHKR7XO+/fvrPeFwYb+PT8%0ACfskiUsoMVm2xpF1pbXtqJJLFdad6WmoFWHwidBDGKpFMtb5/u2V9+uNy9OF55cXzpcTn59fmMaR%0A5/Mzt9udeXkHlbicTkzDhNGKsmzM9wf3+43bY6bmLAOT2oc2VKx3DJeJpy+fGJ6exBTYZ6wTnxuN%0AYZ4XYYPGjdzECsF01rxqYv/hvJWkciVpZNPzE5MbMOu+t4VtUnsJX1uDrj6pVQJjSi3oUo5hT6UH%0A6iBrbvC+9+xz70cT8yx1zDwvjOMovaPzuM6M2tUrKYqfYy5CppB6oRyA0O6npPp9unse1j48Olr4%0Ag5HzURmUUmkl07JIKWmqq3S0MNWGUfpfpXAh4IeAjwG/DWxbZEuRMj9oRWrsLcY+WBfv1aGIEb3R%0AptcfqieTdYZPH17QQXtl1FEXNnnBH3+D2hPCawduKqrtoUJNQCGlOx6m2dPa9u/dmdCHMXk7oKpj%0AqCY/n4+67/+BRv3rj38XgNDeSO8TTKUU3tujiEZV5mXmfrsJhb8vnFplquHdBy3eGtcjnvVHbHmX%0AU+2xf62/H/sD08b0GMwuNSqVmBOtKsZh7IV7I6fKsqxs2++8v1+53e68fHpCKQQccIaU9qhEuN8W%0AlIKUMtM0EYJMQCSa3TIMcqmLtlEQ1x3YmaaJL1++8Pz8zPV65Xq9yuGXJTUs54Qx8pzkdwhYUsrH%0A50PwnflihCnSp12NXoxNE/Z26+k+QpP0IWCd5f39XfxkeiKCD55hGFgej86IEWmUd04WYKe51d4s%0AOOcIzh1TsJwz9/sd//wiwET/nTkX4rb1g+ODzbQuCyVnKRa1JqcsSSY5C6jkBVQy2oih2rYRgmdP%0APRID1dqZPorUi5lSSpdt1WOz7OyryodHi7X2kGaZnlJTvLCfShY9aPAyjS1ZkNdccm968yEba9AL%0AQ8tchaa+O+wDB5VSGprWqeA/MIZ+QJvb7niv2qFF3fdP3Y2j1T6ll/UtpqFJImh7DHUBac5qFdT8%0AcsE5z+l8wXt/sOlgp3xzAKa7Y/7+cQCsrUGpqNKwGLz1OONZa+YxL7xeb/z2duW//vo7yzyh4oIq%0AMk2vLfH6mEn3dzSFkBT1Hnksi6TipU2or61PMVpjiYnrfeaxrqSqqUo02LmIw34tiiWuzKcHGSnY%0AnNOk1CR1QxmcH6njidZTmZz3XL58wZ8u1GUlLRuEwPD8xCNX3rbC9Idf4D/8EzhPfn8n14LxJ5qC%0At2rYtGMuifet8Lplrrmy9UhhYzxJO5TVZJtJqVJapMZKy4VtnqkxCuujNDSZwcI5GEZvoVSKBuXF%0AeHIIipdPBesU1mnCZJkmzzh4bJBGwlnDp6cXBjfi9ECLiu2eCWbi5fKF19++8z+rwv/0X/7K4+3B%0A8zBijO/BJrLughYmoFOSapTXKIAwSrTn2kn6S46klohug9YE+FXyM+IamZe1n1saVEMrKFQSRYqj%0AlDAqY60lrBtBWWnym0JVS1GVmhDqrrIo5Fzrdbes6wY5i1dOqlXczrWAwyWXHn0qIE+tkuCokKKo%0A1Eomo4vp+1OQW3uYGja2GIVqbkw/V1sHW1rf6xpnNGvZyDFLpHMvTOQnSmOpdSW2ijCI2wF2O+eE%0ANaAN4zjhvZfEzZ0p1M9ZYf5ZmmtgJGlD0sVkLZnui0b/25LoFg8zaaVFfiFTPY0PTYz195ho9mKl%0AT1+VEilQlbOrZXntWqtOu98LEo1W9Pj3XuDthQySUCbskF0SvktmVP8bOCZ6O4h9MCmlQ5Pv2O9u%0AtbMp1CGj2ZMUQdGqomlppqUxLqSWxYAfaZ7WbWPJlUX3GG6tMFh0jxJWFWnYlTAn8haJy4riLOdk%0AT5AsRUxa9SbyrW1bOyPJostO/+ZI08w1sa0CXhQ8uVbhcShhbTnvaYMl5BF/n1nvSbysjKGlypYi%0Aa4qoIZCniraWshZiiZJWaSStsuQq8oVmwAXGccA+TejJc1sXYkoSRqGlcbyEkfPlhPNBWE5xIa5F%0AJCPDwFgylx6Nm2pma5mTVRhvUFWYv8ZrlHJUr3HZMzhFtZaiNcVI8pofAgbNMIzCXonCzpQhqLzp%0AcsYYgnF4awnNSwphyeRuaF5bo/V01HmOxFVM62ONlNxrkiSsqBQTOfUkNK2PpkhrhWVPKG3ElEg1%0A9ru3x0or2WeqtQOgpbP9ciudCdcHjw1Jgmu9Ed2HSbkeckWlerAYYBCmj7EGnUQeYbURiaCxXeYl%0ABtDGuG7uLktf9fSmUiRNTDQUkuTXlO4sP5HExGXjYWCtmdQKuRXimnFaY8rO7BEAv7RG3Aq/376T%0A1o0trtSaOttd05rUO+sqsfQhBD5/fuF8kjpuXTZhANWGMY7gNd6KNO/76zvvbw+0qozDwDSdJP1I%0Ae5wRWU3LlWXb2NYIrfB4PJjvK7UWJh0I48gpDFQyqWw0xIfOKo3FcjpPnM8jD5+wzQgolgtNS/LR%0AvD64P65iAq80iSK+RD3WXU6s2s1whUG5pk0AAhwmiExMWyXD4LyhMTw/nzBDwA2BVBvX+8w2r6hW%0AqES23MhlQxnL5WVkaoaqDM02bEC8DNcTrVQBrJUwzUTuJ/8NinXdyKn0lPtuZq3U4eFUUsMZxTQM%0APF2emB8PYtyo9cTLp5+oTXG/38AGXE+/HBFGZM7pYIDEDgKG52emyxNDCGgrlgvX2zvX241lmzsT%0AMGD1xNu3hVsSP9MaDW3TEEXWrJ3l5emZ5+kTiYGX8xe+mVdu32f+/l9/5/PPL2jnJRzHPfHTLz/z%0A5eWFL09PnLXFxIztiUsx38U3xljuufL2+p331zfOw0mks7EyOs95OmOaRnm5N5xzGC3NfUrpqAFV%0Ab93Nflb3f5VKK4oxDFQab99eefv2yjANXJ6eOF8uvJyfeXn6TIoPtvUmjNnaSOvC+lhY7jNx3RAZ%0AvQUUITlccPjqwTn86HCDwXiFsjuAXMk1Qy0y1KZhgmdCpIS9CRASgd+tVQS0nUJgupwJWNS6SYJd%0ArVS1J1vxr8AKqc300YflfUjda5cG4jfYCQ7GGLzzxJS65HZjXVce95n7/c40nTifLr2WcTjXByBJ%0Ahm/UPvymdfHcDprQh1MfQRi7abPsyc7gPfqoH3qk1p9ZlpTd1OSgNCZKaqoWX0OlNa0PlnYCQ6mV%0A6AM5bgIIrSulSdhQSYXSVraU8T5IgEoH8Y3pYD69PoIOLAswtPd4xzAOGRRiDKUnn8nfpugjsqMG%0AE1aREYYQXbLfe9XS6OB1Y0/g1iga+zDhB6bRD33bv/Xx7wIQ2pHDH6eX8BFNHOPGPM+s6yKRjcbI%0AhKX/sUdiVZEHr9E4K74V3jopnFU5Fpk0BPrQV+v+IJ2ReDZd5WuN0wIuaSNRvfPCsmzdw2jj7fsb%0AtRWen584nUa8clhjiWkjpY3HY+6eOvDp5RPPz8949xEBd3/c+f3337m+v3cwQNgZ3nnOpxNfvvzE%0A88sLrdW+2FoHwUSC4b1jGAasNZK209FUOfQL3n8whFISc8icE8syU/KZcRBWTkxCs4wpcjpNDONA%0AqRLfnFLutFXRfTYlB8au2d/ZRzsYUXKfnlmLte4AKFJK4lNzvoCSlJRSK1rJptvpiXQgZ1lXtrgd%0AEdWlFtZlFWnYEDr4I9G0O3sIOA6pogTYM040oKX2OPtacd7JxtV0iqAAaLnLTXLJ+B/WplAizcH4%0A2cE7bfTxNSEEiALOpJR6Op461rNxPUVvlzR2xLv+MLWXGvgHvwE4vn+Pgt6jnn/cO+Lf8uGrdXgT%0AKAFNa2lg5HCZphM0hMEQpcE4n048Pz/j/O7XVMFK07x2EM2aD8p7bfXwL9oPPxoSl5xExuC0I7iB%0Ah4msMfN2n/mXb6/o//2fGTTU9YGKC6EldF5Yrq+k+c4UHC7D9r7wWGZuy8ySM003lHcUo4m1oWxA%0AW899yeRmJGKcgLIOHwZUs+QhwacZjSS/NWcpMVGXDe0sZjxhtaEWWNaNlcYyfsZdXqinQls2Ioo3%0AY7kbQxwty/TCzZ1QWvFbaizLwpjlfbxf3ykxMd/vvL9+4/39na2bDO8eZ61VdI6MrjEF8XvwWtNy%0AoRpwl4lzGHAovDZ8eX7h0/nC5ByqVigVpxXeecIA4XnGOpFehGAYg2Xwpicggjeay+kJjYOiqUmx%0AqEyKCrPOlBz5jy9P/C9//Y33+4bLMGoB0lVpRF0IyvE0nDCq8njc0BWcthjrOnNwpGrEwycmvr9+%0A7018E7ZNzaT8wVBRWklqjOqgRgcRlO6XmpEkOK0drsr0Pa2VlheR+haF0YFWFWmT/VCqTEVoYh4f%0Ak/h8mC63UcZh6gcTpbXuB1I/YkWb7uVGTVQ62GHMwWjMPeSgVRgGQ7AC7m81Iq23FBdamWNvqtZB%0A3cPfp0ErKF06g5HuXfYjY1X29iH57LJUuSdLB3LqMflx1tFKk6lbztJodi+1HfQW5uYunxZQoRa5%0Ab0hJ0ousAyWSbJEriR5/B6prbcfkC9WZSJ3VUvsdIJiQfN5ZJ+B67QkcFpS1KCcJi0o1MBHU1s8t%0ADuBM5ENO1oLqJtZVWEZS10ijbIwMV2Ro02uevTbYH2Rv5o2xVMQo02pQFGJOPJaZO5nZCtNWq+6Z%0AVwy6yWSUUqgxkdLK4/3G/XZHqYsMFwpC+85FpuW68v1+5fp+g+YZrMdViym6g3+ZujaWsvThTaYg%0AaSRVVRoGZQ3WO1rwhCyDGqVndgq8RPAmYkuYIn4HTjnqLBIq60wHPCrbtjHnjZYMzkI1lbgqnJOf%0AMW8P7o+bGA83KOcLzRlSKZ2ypDCDJVN5v9+5P+4oK6DZ7TFjtpUpR6wTCUwhS6qakdQc7wwV8fjC%0AObT1IgeqlZYbW9y4pchyv5O2SDWOqrp5aFOH9MprizWWnGJ/ZpnWPZUEHPyoCWm7PEMcdyW4BJly%0A94GHcZbGJmuxy65sH3ClGIk1fexddr8sYY+JdUGEasg1k2sVgKroQxqe1420RYrvzU33DyzHpPvj%0AterWMOjuvZFRiLeJQYCgnbVn+jNQPR1XroRKbhCTsGKkOpA0QK0dxoCyXUbZNKqB057BNkJBGHFN%0AY7XIs1POrHNkqRntI23ZJHkIAYGtkzMtJvH9eTxm7rfEMEam4cQQZM9tW2FdE60K6001YZKu68b9%0AOvO4zjhv8HagFFjuEd1mghuxRrzh7rcbKW3UkohxIZfUa8WID8Ia9cNEJpJyRFeFUwNP/ol0kyQs%0AZWT4YDFUY5meLugx8PrtG/PjjSXewToBimzGG0nXrIhhvFEK1dPzqhb2WKFRqqE0TW0WpWW6H7yw%0Ajk7PTyhnuD5mtjizLYmUNlpNxKzR2TD6E+fzC8oM3NfIfbuhzMYYTnz+8tzBQGGQCSNRhgmm8+cE%0AcFvl3usguDLy/84FrAtYwGnN158MOWVu9zvDOPH5p8+8fP6Jf/n1H6QY+fTzH+SeqzKYySlSsrTo%0Ae8+kpgkdPB0rYRoSp/GZl6flkFo2pQn2levriq6vvOc7kzvz6fSVr59+oZaG9pqnpzOnMFEY+OOX%0AP3P77cbf//E3fv+X74Rw5usvX9FqYZgGfv7pE1MImJSJc8RsUmMvcYa6MARDITPfH6zzIu9DCGjg%0A919/RVX4+vPPrMvKNJwZhukAJhSdcWsNufdV+1iCzjA9+IitoWrDao3XEggSHxtv6Y24bBIAEkaG%0A4PHDifv1yuvrK9fXVx73Ww96UfhxwA+hgyuB5+czebSs1qBPAUxljg9h9MVZrBP8gLMCqClrxF4h%0AeBSKuKzkmnFW9XAk8XOkVWHHxI2omngO5krRYoJNo8fF97+z0b2x+jmVM60U2i6N2nu5mKhWpE1h%0AHHAh9KF8IkYZ3qaYud7urFtiXlaGMBCCqEO8DzgnfV2Nqcuyd/blh1qidlPpXRL2IwAk4BAHW6YV%0A6XVk7KO67YyoI8QyoJKSkAIa0LRCGS3no3cYb7HO4YwjWCuJzr2XW9eVbdsOS5BlkyRGF+3B/nZO%0AwK7dxkVrBRhUl2vRSq9d6sdQy+zOQX2IcPi0imy+9ectvkOqDyV2GXwl1UyslaQ1zQolTLX+jJTU%0Aw22fGvy/Y0HSp/x/+7L/fz92RsKPhsh0898UE+s2y/So7dNDQcK1NgedttbKusykGlFVDq/doaoe%0A/i89EtjIxELvtK8+Ka6uYZzBHhNYMZ9VO22ru5e3XmCs64q+CbW/jfSEmn0CWHnMK9u6ME3SNE3T%0ACWuNmCIbQ/17pf4qTYm1lkwjb7kzecS42nvXgYfWZQwcSKN3QoHbp8i7f0TOEkOoh6EffLr74Ci2%0AbeN2u/M5XbDeEoIjRguqsaVNYvvGgDIyZV+3RExijioAj+6Sq0ZKtRcu3TA1V2mYmhioeef6eyOy%0AgXmeqa2hrekmrTJ5n+NKhb6xxCshJYm79eNwTM1jjCzLQhgDYzfbVopjsx7Iv7GkLmFzxh/ADcjv%0ADt7hnCXu7vnr1tFyAa6WdcWH8QCuYkwEFzBGUqDmeSb2Rn9Hpa2zB7qdcjokXDuDYGdQ6e79QftY%0Atzt4tEcOsutJ2emAHfXuUoB6HJz7zxdA4thPcByktcm6Vy3hjRcDWxd4PGaWeWYYnvn86YXT6UQu%0AkjKWckJrhbPyN1tju/TgOI35v58wCjGVVrmCqThtxbDUbzwekccc+fXbG7+/fpfY0/lGfrxja8Sr%0ASoszlsrL08R5OoNSLKYyB0UaHG4aGZ+eUEFkhdV6ivGsbw9KVlg7QDO0oonG04om5Q3dYm+8laS1%0AKU0OFjUM1GECpSmlsWXF0uUX6mIYpzPjSdZ1TpIY9kiV368P1PCGNZr3x4O0LSjVCNaiW+X9+++s%0A9zt1uTOqytNlYnCOUxgI1mGs4vIJTmfHFEZOQ5BkOaWwtTEYy9l7LOCV5uk0cfaBoA2Ugi4VrRre%0ADqiQ2U7f0brhlMGZhjcKR0MjTYZFE1IhrZl1lYbFbYXH28rr9zu324xNKxfnsXNFx0pohuBkCjg3%0AMdGcbJCCIyZibVQjl+AwjtjBC3OrQEswP+YDyLDBY61Mnr0byCb3+0lMKXczQg003Wn2ysrPqhpr%0ABrQS89FtzTSlGdxE8IpYKmtMgIWa5SLsJpFoOVtKlTvDGs/OGtwvSPHmkLOygcSzup6XvsdRNzn3%0AlVaoDojszIXdq2FnrFh2o+B+6fd7hCYMSgGudpaOSIScsr3BoTOEBHwS6e96+PXkXLpEuh17PqUC%0ARHLqxt65HCaG9HPDGEvcNmGQ9iJXwF3dJUrq4xzbzyxlxOBSDhFKipIe1D9Pk+Z4n6TnznKsLdG6%0ATM5oLX5MxmCKQql+/jmHdo5SJLa+WPFX0j/IdkAaX+daL65Mp4BXkV/UXconoJdzkpDC1p/tzrLs%0AE7FdvuOdI9uKakZkIIJqCbusZUpRx88VnzYj5O1SSFtiuT941AeP9zvrOsOkjgbf9LN4mVfuaeF9%0AvrOuUVLIiyFUGXaUWiX6NgrAsptMi2SqzwbtzhBy4D02B6xzYETPUJsktBhjcRrMEMArdM6gZMIP%0A3eS7T393CVVNHnKDBCpbwuBoZmKdZ/EKUdJQPLYHS8poNM9PT0zWMt9n/vH3v3N9f+fT8xPOGba4%0AoRfN7f7A4ym69N9TqXpf74maFtZScNPEyT2hsGxx43G/83bfGDfQt4W0bbRhkP2bM6VqWgdYhJov%0A4GSpVeRqB/gp728YLGELmNjlj02Ysk732q3HQTtrMTtbtonp5s58Qalj4my6Z2PlQw6mETaaWBck%0AUq2H50itCIOkFMqyEZeFzdYDCK904+1dziU6V1SuEsqgDJA/pvd7nXBIRj8AMAG2d9lJJWs5H7Qy%0AoE2XUNoef0z31jI4rRmDYzQGs2yU1Gi64q3CaEdqjbRlHssDHRxPfsSMQc6WPsdPKRO3QtwKKQEY%0AnB2wJmBUkFBtk/AOQKbnw+A4DZZpqFgc59NMCAOn6SzJkcvK47aieed8PtFaIa6dvbYtrOtMSmKn%0AYJ5998DU2GHCeYtStRuqVpQBHxzDEGQo2Ld7cJ4vXz8Tns6kIozVx3yl4SmtA2e6/NBDSVPpbQFV%0AxaBcyfMUuWqiVvFzNFoxOU+whtp/7uv7O4/blbTJc651w1aHqRalB7RrNJVY452325V4a0zjhV+m%0An7E2oIxIR1TtDMjONm0okb6WLpPOVUzklQD5xksKVCtilzGNE587Kwht0D5wuVy4bTLY9uOJ0+ki%0AHl65kraNvO2MPRlGbtoQc2VNkZQilYJC482IHYRdUYFtKDyNn3jYxEJhsBe+fPoj/8Of/6OwpMtG%0AsjOqKpwQ6BRPAAAgAElEQVQZ+enpC2+f/sC3X99Ic8KWwM8vf8IE3YOGGve3B/n+YFCaZ+cxRbHO%0AD5zTUBqP+c7ymHHW8fTTMz9//oJTmvdvb6Q1MoaB+b7g3Y2nizB6pAfUOC+9iiEfdyedZdFoB0Os%0AKsgxYqzhFEaUMaRUWLaV+/cbcU6M00Y7BYyK3L+/c/39lev7G+u8UFvGO0uzlmIMRVeMUUyniXIe%0A2LyhjIHsBVjf0sZyv6JqJfQ+TysrZ4nRtCLqk2oU3o34wWGMIqeNWBLUgisaUzJFW6l52ofiQHcg%0AUeu2wy09eEMdtU/Zz8bdJ1ApthhpuYl3r9v/eWwIhBQoRfr4dduopYq1w7yAAu8c0+nM6Xxm8AO2%0A3/qth+TQz+MGHUCRGqM1qTdqPw8VH8bLAlT1u74Pq8QqpBtN6/oDBpD6nQ0UhdIFQ8Ppfu8rjXUe%0A7XYgRtjV27YyzwuPx51124jbRpwXYYBr02sQh/VCCjHd56tb0cq6EhxXJJ69FxTGtDt6vY75drli%0A7+M6SUB3cEhRqSUTY2KrYoOgu8XOzrbaCQdK6V63ypre38d/6+PfCSCkGYbhkEzJBafZnbNjSqA4%0A2Ci7eZXqi2AHkq63G+XW6fLGCjOi7WprjimLVgpvHMY5QQFzobaNpmFQo/yepmUCncQJfvfG2Rks%0AAlxVjNWs64rzpk//NkoRquX9KhNApRTzslLKN7TW/PGPXzlfLiilmU4nYQHVyuvbd2ISSZzQwZqY%0ARLXWPVw4vH5K13daazoTpB7PR1J3hDFkrTmo9bv/zbotLHGlabDe4bylFkFDUXQ6pemUUWHq7NM3%0A1amptTa2lGhaGoyaCzklUoy02g4PHZlkF4wTg2VjNL4bm/ngyaWwbDJd0EYkaFLYyDMeO/pqnRW6%0Af0ooVE8F05QicsPY3e7FjNBQWiK3wqh3f6hu6h2CmPENA6n7IdXW8LvOvyEsoVowzlI3YR+1qTN+%0AqjCwYkpyeFhLijKxBDlwcxavp3/FBNo9fn7g/+xO9Cgp1KyVlrKWwvFlfIBOO4us7s1R+/AP2v1F%0A1O73cRz6mtbZUhl5Tb7rf2vpxodKPFZSyoekrp8feNdBSb1rZTkoj52MePyvVf1wr60bUgaGMDKv%0AlSVuXB8PLpcL4XyhacWWN9JWUM4xTgNOF4ozPE4DNThSGci10KxBP12wL09oLwklj3Xj+/udq400%0ApSRidGdORDGKLtvGp7HHIzfxwwghEMZJkr78SM6V99t3vr1du3TDYoeJpg2n0xk/eHQO2PxOvd/Z%0ASmQbLP40cdagguFl8jyNgc1UvtSVegno8kJQivMw8DydeJomBh+wRhHalZNXjNOJwVqMEupvsFKk%0AOyVGqqo2XNuBnYZuDl3lPNJVsenGu9Io3XAobGvYVNFFijhdK1ppfNSEatCxssTC2QTcS6BVyFtC%0At8bZD4zzhskVWxrBdjPGJClLpimstjhtacpRFVjV4zKbRrXdU8ZIw58/ErBaT1xpQInIFLtJ82OM%0A61IBTdGpy0EUcSusOlLCIIWxapAKSlnGYaIqxXa7s20LrYoUMLZMtdDQKO1oSkrWlncPGrr3jZEp%0ATNsNibP0C0bjrEFbjaYIizFXkhJWaikNEINHY6yYjnfGjtZWJvBVzLOlruwJSEihsjOSam0oNNbt%0ApoQfrKV9P+0SsZzLcYkLjqT79En+lhgTWv3YMAtLdFkkVdJae+ztI42ySYGhzEdK5X5v1NoQN2x1%0AvJacC1uU5LP9HDXdO02ONWGXlpLkzOn3klEGrdvB0NC9KddGDG7R7bhP9sewM3y0kbPVWYl5/hHg%0AFkkb/Z7XYpTpPCDpiR3H4iBSqg//PBWaAF0dLZTX6jFN5CI0SYsriOGmUdKIbetGuVdWVmGZGius%0ArCJ+hlZrrNFsrbGtch9478ibIqcEZhD2R4OcMjlWmmsiIfcOtfZCr3WZAByyIlR/S7T4bZVaMFox%0ATCODV6jzyM1HSprpj68zWuQ+bUCiEm1FO40/jZjzgDmNnD9fUFpzu11ZHw8smtE5YmmsjweP24LV%0AmvN0IsWN76+/87jeOXlPq45W5D6836+MesKNDmVkWptzErPMllnuN+5bZKwVPQaajlxvV+5vV+Lb%0Agylpzkmhi0jUbae4t17Mms563VNYmxJvpGNAloXNFJwT/xnnUEmAHdXU4bmilQA6Oyu8qK5EbF2C%0A0NeM0SKFCF5qFXI9Js+7xGIP10i1dD5JBSUOVDRp1MVrTYA+lOrvrZjWKoR9poowP1Xb5QCqp/N1%0ACXsS1obdEqmDQWaPD+6N2y6rUIj3T0MTS+3gk6V0j78UKzmJlNI5h9VB5vC1YZTFW0fJjVYVyxox%0AFf700x8JznVmdGTbVnKCVg0hnPH+THuqPSXxGbCkKBH0tQqLuzVFzQ1VjSSz2cDLc2UcR7wPzLeZ%0AuP3O/XZjfiysTxveWdZtJqZNAI+ixM+rKuK2crs1Mgl85exGaQJz7WB/5vx05usvf+D77wvLTTz7%0AUIrzy5mvf/4TG4lff/+duMxYnWSvFAtojPYY09/pKp4nqhbQshblDBY5ZtYJ3ZMYMSL9fly/83q/%0A8lhmarcxICfitrJFxTlcgEzOC1tuzMuNebly3VZujxvPXyeaL+gsbGtQkh5agGpQCKiPtZIWRU+E%0A3PujCLpUTC1SH5mB6Xxi3FYe28rtMfPkHNo6MootN04YfBgwQf7+yCp3Z5Z4bTsNeCBum5iL08MF%0AurltbWJ+Hjc4j684cyNv7+RN4c2Jp/NPODMyxxuPUqidkejMSHAnLIFSwKqBp+kzl09PpBK5396p%0A20JL8vpO4UTwmlGdcW4mlStx3SipMPqRp+lEMGKCH5xnMJ7gPPfrnWt6Z51nlmUREMM6Tuczl/OE%0ANbufS9+D/TzQCBikUPjOLGooSkzELVKiWEnooPDaUWNivn/n/v2d+FhQuTIYK2AcjRQ3UIVsDc1q%0AYVvqPoyymmIRLy8MxltaSpQmwFPtSYlSBkrg0vly5tPLC84oWsnc71dyFuaNdeLBFZRD3cV4+ofW%0AAoy45kH3UjxmMkrmYv08rH0QJkmhAmgXpMYrRuoyrfeUR7FrmaapA8fxGNqv3VJjnhe8c1yGSfoe%0AuwMk3ZdHG3ktTUCNRpX6q+4naAdJfuhD1A8gbutwyj7DlhJKS6/bGqZ1Bo6WOqTVKv1PreCCAKO9%0AbjHW4VGgRIkw9RTuZVmOPivlSsobbFtndIqX4Bg+0h+16fYHuh2vFyQpvULv4WRS0GRHd76QkqAX%0AJawi+oAipshahBEeaHL+9bumVKRX0P37+jP97wIQ0loofh/RuLtbuVDlBRkTM8FSJRlMq34J8iHT%0AiSURa+blKZKLlOHWChUMFEYVKA2t7IHi1QalRKHYGUld2v0MVG8a4IPFJGyYyjIvaA15GohpY56V%0A0IzjnnyVWZaFZVnQpvDrr/9g64hpSolffvmFbUs8Pz/z5z//mXmeaaqJnOtge+ypMoph9NwfENNK%0ATGLihaoo3Y4SozZFqZmUowBCuvWoZI114rIuUeQSF2idE8mCVR3IiDLZd5KKsYNPklhmaIhcTCl5%0AbrkU0e9qDaV2QEiaAt91860WWs7gvJhmaYUPHh9k4lS7L5Ck/HTfCyVT7lzyYSRplHh+pC7Bk4NZ%0AiYRuS0eqmvceY80Bnuzmo0IPNN1oe8QPAeaHuPNrxTCMTNOEMrq71TectbAJWIISRpPSuqcJid7W%0AOcfcWje1Nt1TSFKtjDEyoaGjvb2hOZD6WkXD2gtVa63oe6s6mr6PA7mb2nZwqXUfgtpBww9AiB+A%0Aux5zr2XCmFOWQ89Lo7ksK4/3N+b7nafnZ4ZR0j2GrqcF8dxodKr8Dw71O5i185j2YlnXbgjnDV4J%0AAKfsylYyc4p8nkaeX544xTOYxv27SBiKVcS08u37G84q3HMgZ4gFsDD4wmYTTRfmtHHbHrytV+a4%0A4LTl4mHQA8YhBra2YF3lOXjS0thyxrSExeCqQydhvz0eD7bHgq0Zaw2T0agYWW7vmFqYTies1vyH%0Alwt/eTlDrfzh6098fnmiphXSyvPoGa2Gl8Dwl0+onDA542rDK0WwBtfN/ExtnFLhZJsUADlRcsJa%0AzUTANUtLQv81WpPXhZqiRH86hzeSVtVyZi6Z4hqqKoISWYWhoatCN9MZHlAz4g0WFKpF/PmF88+/%0A8MeY+T//8//F3/72d05/2xivQKq0WHHKgNdsLfampUljEitlyx/pVQ1Iidj9JEppnMOJpBPrJlJM%0A1T259qn6vC7QGmHw+DAwdWCoOY305I1cGzFVNlU7HdcitAaJ1k0xc32/8e36jguBeYuseQWr2apE%0AtlZgixllECp1FYCnGdUvSz6ouHrfnw2rRJJMbt1gPdGsNOLWOrwfUIjPRkqSomi6RKflRo7dU6h+%0AlF67X88OqpSmsVaYpx8DhnZoxn9MjdwLh/1zwhioP3jOgbPi8SZ3pqSLxLShTWaXXCnT9fhKbhaj%0ADcYJsF7RrDFTc8ao/Wz9eA27pBvTJVQ0au1rse3gVRZgyph93iiGt203RBT5j3x7/RjYqB+YSh0Y%0A01pjtCQdGW2RhgfxBNpLwQ6OWeNk/dSN1sS0VIxWu0dRT30yxpFUojXxk8pVfqbWClMttExOhRQ3%0ALBqs+NfppigpU7dKNYXBeYzzlK0QY0O3irZCGS+2YkqVtCQ3sGlhiwXrcThUEXbFtlW2mogpCQBV%0AerdXC9G0XjxHshMmctyirJUma9JrMWS2l4B68iz1JsAICFW8teM+VM5QnMbqApPDjYFiBVCxg8M6%0Ax5pXmWAbi6Wx3leW24Nf//Z3dMmkz19YH90LpRSRpCIJSKoU0rISBoMerTRWVVLetJLn25TIs02S%0AeqJqxbKurNtKTZlSNLUYTDdFNtqiotydR05Wl3AUGZei0MekVKkKeUS1ofuaGVQTMEaG3AIE7pHz%0ArTb27SmGnp2FU8Qg3jqLt93/R6nO1NnZgKr/rIbqAFVqjUJnIxkB/pToQYV9YCUBr7ZGph5dmYQx%0AVEwq6L4f5BzqgHQnJdaYqTESrRjRC2iEAC5N9oXsJXWEl5TaG5WaUamI75QurFazPCrKB14uL8xF%0A6tLRTwx+Iie5N7YogwCplx1aZVrJlKygGYYQGKeRIQzigaYVWgXWJXG7zcII70MJlOJWI3fveHl5%0AwVmP0RaNRTdLzo1tSSyzhINsi0jal22BVhmHkafLE9MkkpzX337jdruRSbhRM50HfBBw27bA4AdO%0AlxeWf6r8+rc34vbO8phRgPOWL19/IqoiLJcWoYCqBodhMJbgxE4CZah5JceZ1kpvmJSsrWIoqpLI%0AWK1INbLmGeUtW47UmAjWE04nAB5vNx7bjbxWzsMZ46TRra3gguZ0CiTVAwpso7njKOvvNQdQSGsi%0AtQGUtuiwA4S9thS+kByuWlGdJownxhy5v0bmtBGKDOO08+QCqTZyUeRa2bZEjk08mfrAJhqNagXr%0AhJ3YOsO0NaS+LInT+Yk/uYlv3x78+us7rf7GtiaWOZM2KCoTc2OYTpScqKmgSSg8FEuJG3GDuCla%0Adgx+YPxy4dP5M/k+Y2LCt8agDBf3hDZvvL0/qLEJa0UbSq68X6/oXBmc53I6M/jA/XpnmWcZXufS%0ABxtWZIi6Eaw6mGGqI+syoOgh5k3kdygtiVRJAK3zMGCskyTIlChrZH3MLLc7y+1GTrH76jVJBVNV%0AghiC7d57AjjODSKRiiMZCUxwfmc6ty5ZStTWBxwuEMLEdJoYhoCisdVMyhvrttBKYfBOErm1/eiF%0AfvgnAIusm1JL928TGZnqYLqA7h9yrjANGGeOOz9uG4090EeeqUhVdR8KD0f69bIsIhm934V9M0W8%0AE1JCCP4IX9rZjK1DPhVh+wjiWfvZ3dlAqrMfm+pJnGIDUHI5VELtYMgYwQ6QaUtTAvaVJv0RRZhh%0ASTda9waUL9Ui1bMTKMVwmgQg739/3GIfihWRHgI6KVpx+CABRVabbg/QbUDkJOlnK9Sy/36pnZpS%0AZNV9EtsOCkmNlKvI/XPOaOc+AgqMRtd27M3dVwglQ449Pfvf+vh3AQjtspqd4dFalSJin/60hne+%0Ax4OCynJRxh3U6JNZGizzwl//+leolWkYxdF8ix3dlEUS/CDNmbKImkiowYMbMMqyLFG0okbih3dN%0AYGvSCEFjGALWGZ6fL/z0+TOlFkkOi6knpPVJby28v9/Jufapr0gU3t/fOZ1OfHp5IsbIt2/fmB8z%0A0ziRSyYloaXtDcAep6iN7iZjko5krWWapoM1lFJknmdutxsvLy/88qc/8s//fOL19ZXTNKGVIPy1%0AZD5//UmiEucZ5xxr3Eg58vLyjDZWWDBaYtytEb8QmUZV1lWSqsIgcfHOOtngKR/ypRDkMMha2DvL%0AIp5EwzDw9etXXl+/8fb2JuluOfP0dEEbw3y9YY1lWaSgOJ/PoGBZFh6PB7U2xmlC0seqXKydnTWN%0AE0+XJ/72n3/HOsuyrlKIasMWI4/Hg8+fP3E6n7nd790AXJJWJOVMmlbghwQ3iae3fdMppRnHgbx1%0AaViHptd1Fd+rUoSFFAKP798luj2EDzQ5xQ50mYOi6r3nftuopXSDMt1lJn2Kbcyxhg/pGcLOWlcx%0AWqQzyHa/kNLTJkqUpkTrPWL3Y0ywbVGMrrVMX0SeR2cKSQTwbtjunGVT4hNluu+J0O0VVisBBWNE%0AWY9Tmrqb3SpIWcylK/BYV7wzYB2pwRAC7483Ju/46Zc/ob6cuNrCt+uV62PGBMuLuZBMpqjKPIs3%0A1+jATo2aFsq8kprFNmEmTEYRBs2Lmaijp+KZxpFxnIQSaoywOl6eCOOAVjJFNdZDU9znO4/7jXW+%0AM04Tf/rjV/7y9QshOH56PnMaPKps1G3GloRpCR80Z29pG5Q5oXImAN5kuaxyoaXEU45cmsGq2umr%0ACbaKKxHtrFxUS6SlJMCFklQ7Q0HpHq2NsN90eJL3p8tWrAJldW+GherclEZbi1eOp8mipzO4gNKe%0Al7/8BfPymf/R/IHf/9P/xj9e/4WkwJ4HjPYMYeQ8Cni3LjOtFJwx0vR1w2iZzotnjHca2wzzY2Ze%0Atg5CQPENbaSR3zYBiSZtMcZTmyZ3Y+iYCiUlxqYJJXHPK9p4apUGOfgBzMASM/OaWNaNrXsIaWNl%0A4t9E6rnliHGGYRwEUKYzLtAib+2+YrX1ZLGmukfPegC4OzOl1N2rRrM8Vqw7WoMeTx8FaMmi36+p%0AX/da9SJdUusk7jazbQltJ6w11E3Ypkor4tbjyovI5HIqZC1x1MZ8SJZ3BtF+7hcva8QhZ8B+n+5R%0A9tsmrBXbk92WZT3OEK1FSrzFKHsnyOvOObMsc09OLChNNynO5ALGuv48BRw3WBkgxMhgBrwfoIq0%0ATfwadjBIwLnH7Ua9P7C5UJtBQJ7dB0ahtDl8ivYAiFwySmlKrfI3eZEvOyey550y7ZxDWUtKGTUE%0AGRykRE6SeKargE3WWtY1orw+gLngB2y1LMtKqIEheEpayTETXgJne+F9edD2gVM/T2uDEEZewomS%0AN+q80kqjJmFyZWUINrAuK1kplrxwfdzQW0apE2qfuPf78PG4s+aFt/uNdV6lZrEG1aVt3nuGcSLq%0ARo7CZA3VotjDMQpb3CgKdtPUuGSmn1/49PUz17xwvV0prQhDFxlQ+OAZUZzeE3/55Rfe39747W//%0AoKTE4/rAacO2LJI2BFxOZy6fLphRAh7mbeG2Pogl4QaHO4lcM+fcAxwae0Kqc47iKk5rHJrWpGn4%0A6TLinabEjdv9zuvrN9Ior+2xzn2KKqw7ixgyr1mCFUIPRlC19WALMZXWO7DTmWHaGOIh4dRSZPdY%0A5JwSW0n9GUassr3hUegKy7pScx9wjQOsi+xdIxL/GiuqVJxxTGFgHFa892CEAa6sgw1yioRaKVsl%0AbitKS52U9UQxrTcjH4bp99ud97d3rtcrbnrmJQxY202Hre3RyQJSy1hck3OFmLCuM+403N7vRF8Z%0Avz7z/fVKTYWz+2/UvdmSHVl6nfnt0d3PEBEAsjKrWEUWKVlJrX7/R2jTjS51waaMIiWWqZgDgBjO%0A8WHPffFv90BZs3VdDbO0HIAEIs45vof1r/WtiZory31hnhdUA2s8821GF0gh8fNPP/P6/MLj0wf+%0A5m9+z+PTo1wIs6w79623DqUsDkEljMdlXWk5ELxhWyOn6cQ0nXtl/cI6b5Rc++VI8fr6htIwjsIi%0ANNoyDmc+fvzEw/XMeRz5/POP3Lc7r69vDJPj+njpYn7nHGqF9ZpcM2vcMF5jvWcJC6FEfvf733E5%0AD7z9/BMhrLx++czTw++4nB5pKlDLhrGecfKsLVNr5uQcVkl0aO0DkDMjEQilYHJCVVmLx+HE2hMO%0AtTSWLRBCFlZUjyWmFMhZ2qJOlzNRNZY18Ly8YAbL9fwgSYU104zGWE+LsCwbzo14P8ker4WJapWW%0AQUd3e5hWUDWTtYDP7XngUp9IOXNbFpQxPH38QCyFpg3D6UxNmXWRdcM6i7YjaIXznpICdMdmKfKZ%0AMr3Zzxq5wE/nK7/+zW/5p//xR6bLA9uWeHm5EVIRHEAKKAzWykD38eEDnz58z+XyxLplXl8X1iWh%0AlTh4rDWc/Rl3qQy14nNGhUxZI/P9K9t9Jm4bOWVO5wsfro9s68rt9sp5nDhNJ8K2sa6LsFl/9StC%0ACHx9eRFu5qthvr1xHgzXqwCQTWfBWGvJHdLtB48xToY0rbv70L14QFx+WhlSjKxvd8K8UGKSc5nV%0AFIrAoYs4sJRWhG1maYk2OHGQUvtn10j0s1ZKSt3BrLDOorThcr1yuVzk+YqR59sLFIk2pRClAXoc%0AOJ/PnMYBj8U7jR9HXB9oCXu3D6u1nNPaN0hj9N6w2OPj7EPp0hmAGm3lUFWrOKFzFYFTPAIyzLfG%0A4seBYRo5nc+s28o8r8QtEFIgpogJCrfJHcx5zzgO+FHe/1YbqmW09hTbKEX4TaVKW7BuSoSt1F02%0ApdA6O073BMvOaZShiUJG/lCVDC1q6yJrlbuKUu2469OHAPvnQUqWJMa9D8xSTMTungwh9ntwYosb%0AqYgzaufqGmPQvYlUK2lI1kbi782+DyZ3q0dtFWsdoNnCxpZFh/CDh2nAns6cH66400SsjVTqwews%0AtQvHHSuy7yP/Xz/+YgShfaIlB16x1slBUz7YWmvWdSFssiCdLyceHh8Ox85u0cop8TwvOGV4eHjg%0Afr8TtiDw2CoW/1YbMYgqW1qj5CbtDao3KWWBGdIkJmZtVy+tCEhKCQhxmgYeHq6M0yCX1JzFqtcE%0AXrWtUgWsjOpCpaK0JhtJbQzTSMiF//nHf+Hl5YV1XTBWNrSQkkAYNQdbRvVLd8m5s3rkIP5tbAxE%0AKAtho5TMNE49upUpTTK/pWQKDTcOoEW0clhKlSrAaZAFMeTI3sYlDpqA0oaUN0JXq4cqEzmZTIsN%0AdKemW2tFZCkZpdUxITe9LnmPMyhrxWJ/vfZoxnuFPcA0TQcY+wBD97pegVmbrkBHnJ/kz+xqcO2w%0Aa93B1CEIL8gP4iSKSSZxjXpcugTGKUqt2u3ktUKPOxglziBq/8xqATXur//esrY73MTR816dWEoV%0AC7wS0af1VVlaQsSFoHc3Tp+W93AZ31YvKjgcSfIMICyPKjn/2u32xwULBIQXEzV3F15/fqQVJ2Cd%0AoxSDcxXv34VWZ62A4Ky0XRlt5GDT3hvI2BdQ9Q7GFhaRJWb5M+ZlxljNMIxUCrf5RtgqKdzhcubT%0AhwdOlwu1LLzmTLlv5LmxlQ2fpJJ0oOJHw+g87exoW4JSGbTl7EdOg3B7JjPypB4wSIPg+XxiGAX2%0AlbNsDMZYYsxsYSNlYWLl2jBrJYeVEBOUiPaK0SY+fvzAr6vh0iqGRGWjlRVTI5Nu+NBQMVDzBjlh%0Am8KWvqFKvRuTBm/6BFlUPmGv9MMbWtEsVCeXZG0Qfoi19AUIKhjl8PokNlQjsSVlBUjb5MMiwtA4%0AilujKYz1VO9ZlOHWCpsfaA+G6SHhzUDaEnoLxC1ivKLUJq1ond8FApiXL0Eac2pr3V0pmfwW3lkW%0AEoGU916ZzsLJtTsGap/uSwmAoZEL5KwYmiFXWEKi6VXaCGPmfDZon4g5U5WiKSMuCxqtPycVoE9T%0A6+7wRKNVk4pptdeRi7WW/isExPoOc97XBM3uLhSIYznAzaa3l+VvWi6aiABlLzF4rz5v30RH5BAl%0ANfN7BFoAxbujR+IorVWaoYNEd57YnoeXSuNaVWeoKUp2ffiQj/XiqNLu62/p7Rmyf4hrUiuJIzXV%0ACErixjmnbvFOoCQqIZPCctjD94MWSh+tG7mU47NAA4xET41xvf3K4PB470l6t6t3Jkpn0UlTjsTV%0AcpEUvdLyWTJ9r4spkpIVnkWVOvhaZViie1OKRARVj9dFuahW8cJrZfr7WcGrA0K8w3zlrVL99ZLh%0AyOQHxkHxtm1HzNeAsGRSwmSDnoYuHqq+FsrXXVQmYdhukVw06yDivetfp+7QG2k0TSKqRpiXmTWs%0AqGJwVffPXI8/1j26JCIgrbdjKt0nje04FKtaSCVKBNRJ1fmWAzGLq9kZaaZKVQZvD+cz6nwlLisv%0Ay2fCuqEqjNOE14bLeGKcPOeHE26wLGHlvt1Zy0rIK1jFcBrxuruuUb1ZVNyY4zBgLo1cHaesGANs%0AehVBYcq41uPPtRJSovbh03vt/A4clUvL3orUzL7fduFHiQ1f98FNq5W9nK7251Fp+ezlUthiZLvP%0A3HV8f12t7Wu1XIRMHwopa/D6BndNU+Ik1kDNlRYTLWc5kFdkXe9rj4irwv1SFXRp2KYYTyequ+G0%0Al5a9Lp62LFXKW5DoZsnvMfSdMRRjYllWlnkhpIyxAlDPlV5hrKilEdbAa3rl3mZGJYiGaZxwxrEu%0AC8/Pz8SQeLw+8fTpk5QcGMeSV7Z5Y1sCT4+acRhx2jOHleW+kXeUQ28DbFkuaFQY/EhVkMJKDDe2%0AJc/2DeAAACAASURBVHA6JcIUcdZTaxNgtnbEEJiXRd7nMpJs7K6+yOAcBvn9zpcLa9o6BiFgFnFy%0AWBLFKNz5JPuVlym90hqsYYnSXjo9Xbk8nnHpgefnxNvbStgiMWRC3Ih5QdvK+Swia2mlF1oInykV%0AOVUVa2UdNo6qvThOMWQ0sVea0xRoh58mnHKYYaQpzZYzWywkDKl1J0jNvKw3GBzZKYzyiFfB4pSU%0Aaxh1QpsBbB80dh4JRtzw+6WzxI0Yu9CMQpsBryDfl84402hZwaQlNwmDVVrSZEBYUumu3kzuZTbe%0Ae1LaemRM03LCGE9IGZ0V54cHzg9PDOczt/WF57cb87bx+PQ9ro4oW3rKI2O9YZzOWD8BlhQaOUGt%0AmpyF8aq0wmuLsxpLJm0LIWbWZSNtkVrE2TtYL9iJEDEYrBZRZdvEaXY6TVwvF0qW9MHgHUrDy+sL%0An8PCr3/4gY8fxXEyDAPn80UiOrVQi6U12UcFTk/f5/sapMU5l+PGNt/JYUO3PkCzBl2buECtxltL%0A62dvSSMY2uApptGMJitkD69deNq5fH233B0+tVZCjIRtpeVIiRFVK85azueR6/XM9XJhygqltyMx%0AIwPjvkOI9RR4B+JLMc37D23kzzNI3LWUclSva9Sxb8mVpR2iRi7yyVVa7kzDOPRBwCCJmiCNtbkk%0AYpZznQ4ba/D41QnfaRhkENKbM5XuUa/c70yyCMrAROtuRlbH3SWXTMsJSQlJ6+x+LtsjGMKANt1d%0AKymlb0uu9jOZDMp7GVWPYElhhTSVO+cYhtSHH4mSQv/nzJISsMr5xwuKwzqHwWGRoZ/qTWWqC1TH%0APodAwWPOhJyIPQoqyBcnSBmj8c5gm8IfjvRdDOqpkv+9HvSXIQgBhxi0X5hFDBIA80kPvL69EmPk%0Acj7z9PjIh0+fuJwn7vc7r6+v0q5i5MO5bIHPX76yrVt3pSS0lQMiPWoW49orxi2VhtY9itbVRKvF%0AxiUHKs35fGYcPCGe+fxF8eVLAOTAPs837vc7MQZAHCb3+8y6yCTL9Mxpg55ZvfLw+IgfBu7znZeX%0AF2KK4sgpCaXBZCsVg7VgnMYNIrrEIA6TlKRV61vg8j4V3qehu7ByvLZFWiJqP2SUWrDe9iYuZNOt%0Akhf2zhG2wLJuxJT5+HEklwvOO8qbsCPWdWM4DYerpPbYWEzxPTZmDFuTye0x4c2qt3mVY9K+biu1%0APjLs+f/d7tY/A9M0yaSlSmxqr2jetvfDfkqJkj0Kjkp457wo4ewiSe2KrDxALWZyyYeFdDiNvdkG%0A9ipp4BBktNrrmMURMU2TxP1yeW9c6w/eO/xx/012btCegO3/uS80Itjth87ehGLN0S7W6JDODpfV%0AegeHckBrYXdByOTfdRhpq1BSkeljkqplrRSn06lHFMWSakMAfIfbyiFS92ic7ZBYcSZZiVV0J53u%0AkwVjDRh92JadM4zjKDyDHHl+fuZ6mXBGMw0eZw1pXXi4nDl5hzOG76YT3w8nfqUabw83SklMo+bx%0A4cTD9cJpcJwGy2AMNWdIBaNgMp7z2AWhweP0gGuPSNuKwvSGv7BFbveFeVnIcWV+vbHeBXgujYQa%0Au66MOaBSQN0TqayU9IJtG+cRnswZ0zIlzZAWHIWhVmwtmJZRpqLobIj6zmzBaXStKNNAv7OilJX8%0AeDMCFc8Gcr9QYuTntRN4nNIaidB4ajqL1KegKCUVlEkaIlJOEr1aIqEUlpBZWiVozdI0ryHy9X7j%0A9f7Kj/8r88uPv3C/L3DyrFtA2UqOBV02qhb3oVZiY1fdWVlaIyPChOqCClUcndY5cb2U1KepmVIb%0A2lhag5wq2ypQZOcy1mhKF2i3kPDIdD8uaxeCQQ8TpmfRY63ULkDkztgqyEaqrcXqhrE7JLazAY44%0AcLcBKwHx1e4uNr1BqO1tWojNW3hHVlJmPZ6RYiJEqbjeBQuQS5CISrvFl97C1WNaRoC2Wpku+vTX%0AstT36FR3+AEHg6O1Py9IKKX1w4ii1MQW0hGVhkYqEsndAZHayGcnd6dqzkUu5o2+7npUE/eU7lyI%0A/fuWGluB6irEmjz0iJrwyCreybrROhRfRA5xAI5uBKVJ/ZBljLAbwili7vNRnCDCX0JtgbU1ti30%0Apku787x7fKJBFl5TCJEQIucOUi5FSgworhvO5fUrudJKjw51p0hJcmmvSX4+50yKhcFY4dFFw7at%0AbOvGOE6Ybvs2nZWgm6ytrfQI2gpJN6J+B4Br1d2mWbHMM2sNpKCoH8Q5amOmhdbjaYirKkZqMMSq%0AKb2itxVoxUhsrk9FlRJB3lkrcHojsd3+Acd5jx0tXkPLK1uSWvp1W8GBG61EQGuT1hOje1U0ODui%0A0Hx4emJ9u/NWGt5aHh8emMaRy+nEMDlhJ4WNZb0TS0AbgffiFM7oLoj0Q3XJrMuCaxVrrFy41Mgp%0AwbgWsnujrMIVNM3hFBgnz0tVHMDRw33Xzy0pZ1JorIshenEiCSy+YlAYJWuTNO0oitmnsIhIqUSY%0AjDFR7jeyjrzpyLJKxEQZmbSmJBdPrVW33/eqYJnO9Au2FCxQGzUkwiJT+1xlTyjqPQJei2SBnNKM%0AxuNtI7sBg5WLeuH43AuY+cS5JGLMvTVMCkxyzLSWUMayrlKZ3Goh1QzKH2e0ZVl4zq/c6iuvWTN5%0AzcP3n/j44QO6wNfXL7y+vFJL5fHywHefPnFSmuW2ML/dJTKIgFRzyNzLzPw2E1dxVRsnF5qaK3GT%0A86uzlstpIifFPQVqhZRkql5clbKCzgaLIfLy8kbOkcFbEYRzprXMXYNWwhk6T174QlFEjdt9Zt1W%0AuehXz6BulA+aujmGceR8vfL2FgglkUoi5cS8LdhaeLhMrLMwZ+5vM1/HN0JaSWWl6cQaLJeHgVoa%0AMW3UaZLhWLPQPEWNNGMoxlGMJSFC/1oKCY3pBSun4cI4PWExDP5Ea4ZUApFGQpGVolnhnBVneS0r%0A8QbTeGGwk5zRasZZz3R6IOfGkouUtJjuUlRVxHsNVkMbFDiP3oeMpaBNRSVD3fogcI1sS2ejOYv3%0AE9nI4LtZqEbTtJM9rGr05DGDJweJrdRaWKvw54xz+OnM1Y385vd/zR9//In28sbbOvN6n/legRk9%0AZhDXftMVg8YNE96PWDeII7gZSjWYaijIGpozBFXEDbkG5mUlhEiJBdMUp2HEG0dcheszDv6IM6YQ%0AOU0Tg3eEIOeJaRx4uJ5Ba97eqgyWamVZV+73G8ZYvvv0HcMw9qFVL4bobl7BI3QnmtOgGilsbMud%0AsM20kjAKjAGtJMrkjJQtWGuoWuGtZdSKOjj04IQpZKQdch8sOxS5r1WhREoR527rgktJqQ/iUxeE%0AhA1ai+vrnUSbl20FoyldyClNYrPN6G9Au/3+0s8gElBSXdCn/4JyiNHqGwB16/eW/fxCv6ek+j4s%0As72cxnuPs47r9UrJRZwvYSX1KN62bSxhRSvFdD51IUkfZ0q07ggPxb4j9Dk5tHdGZK2VsrOBAGcH%0AVFN9mKiOb/qbf5TTU3cavxf49Ptfv3PtZTt/jueAYfAMg2d/QWo/nyzLwrxKgqjlQirSaG2dxXZz%0AhOBd9oIJEYdMj4G1WKg1y7PesrAtKZhqKU0GBZQMxqCMlRip0QxGEg+tiqnh/yeC0Dvv5L12XmzF%0A4zjgveV2e+N6vfLv/v3fSSaxVsK2SNOX1sQQpTrOOmpKLG83ShTlWKr25MJqewwm90YW542ARLXu%0ABwS57PputS+tCgjZO07nCeNgWj3uZsg58vr6FWMt27qhjeHDh08ijByVfZCzKKHWO86nM9M0Mc8z%0A87KgNXIomm8s8yxzaqXIObJ1WDK0oynFmHdru9a6Q/n8N6+bWHdDCMevkWp6ezipWq3kPlX1nc/R%0AmhDlRaSR6N7b643XtzfmHim7XK6M44navgIQO1B18DLNSk3iAmELUKtcBIaB+41DnAohQGtdhBF3%0AQG2V+3yntnZAofcmHQ2cL/Kavd3ejop54wRcNi8yCd15GkqJrdJ61xvl+sKRI6U0UpGJn3PusE2W%0AzuDRRuOGgaNiGYkq1CIHTvcNyDGlxNCrBuFdwBHGj1z0ba99rt88hQeQeXcE1F1N79C23dHQf94Y%0ATVOaUsRRsE/7d8cSfeE72EJNplbfAsC1NVAVNdUumon7yjrHw+MDrWZCiOg+vWRXvPszoPdx6i5o%0A1Q7p1XIc/vaZNaZnX0ui9vrmaRpYQ2BbZLMsKTA5w+Nvf8t3pwFdI7/+9IRVmQ8fnvgwOXRbUR8/%0ACJ9DVbwznLzhNHgGoxmdYXSOkiIlSezN9Au3VruTzxLwpIw0L6wLy7Zxu828vd25zXdSzOIma7K5%0AaSOMl6lWsmqoWgRGmRXKFfT9gllmnFdYVWhxgxxwujGYhkUuD8ooVDEcp39lwBqaEZYOfcFHKaqS%0AdgecpWipNzdePsOpSZ1xkaFr/+0aVclFYHu9k4Jww2LYiJtYcLcUCTkTcmEpiXtKvIXALSc2FGtT%0A3ELgl5eZn78u2M2zvWWe40waNf72htMTbeyQeSc28dhB8sb26KHuzhu+yZpnifVMQ698XzfWLXUr%0AsWUaz/KcektBk2MmZ4Hil5i6qFxQzaAHSwmrWG6NxaRAXTX3eeFtWQg9Sptp71wu1dBWYas5Jv9l%0AT2x3uP4BkG0CaCytoFLpa8LuppQ2Gd0v9yVLBauuwk8LIbBs28Evs1IVRm3dBdWf410UktOGMNi0%0Asv3Q1Z/7/Vd84zSq/RItQpFwcFpfo0uf5O2ic21FHD5Z+A62R8v2hkijFEPfB3aQvurOm/2ZV1rW%0Aib3GWBthT2mraK0gJQ5yOLLO4kd/MC3a/j1oJVwQrXtDjUTLtLXC7enihrYWVWRt2TP0kClFDuZq%0Ai3JRin3aVk13PL5/zsiFnBQpCftH9yijUiJwt17X8R5DE7eXaRrdBJaaIoQ1SEV6KZQksfKqECYU%0A74DfiuwfuTPilDao1l0crck+khQpKpJBojoIe85WacOJMXIPM1VZ7KOITjYarG44q/GtomsSrk6I%0AFCVFA05L5NH0PcE2sNoIM2+0XDhzns7YIG6EXczURvZ/nCanhplXUorEHDDTKJPXjKzdTg6kJSVS%0AK1AK3miulwun84llvjNNJ4ZplDNGDGxxxniLdiJCDoNHD5pYE7FEiaHHRgkRg+xh27KSsvDZpumM%0AHR2jVYxkvPO0NZBKJjaFqlBab3pJlWrb/jC9R6dVh4KGyrZsJDrTKiWa6RcaLdGOWgo5NoqlRyYq%0AoGVoksRltM0za115IXBL/fkeT+K6qolUKtu68fb6SqqZ1W5i/uzOI4ntyIikdhGq9IkzrVG7cF92%0A0bdUPA6rRHSPMZHQFG1pSs6mxnmulwvoE0E1lnntzo69zVBe21pqX7f6xUKJO8wqaR9alpl7vJFc%0AxNsL4zBKgUiIxHnj9eWFdV6odofGS1NhiYnlPpM7F2e0Ht00NUmV9eQnaqvM8511WyhFYhemi5wl%0AREpnUTor7V/XywPnyyPWWLZlIayBnGWYqRWM48jlcsGoRq0ZYzUhCH9kHiyVQqoRh6HqQqOQY0ZX%0Ax8kWdPoZHSeZpDtHZWOLiS1EQoqcWsXbPapYWJeV+zwzLVdiqxTp6sQ0zagdKQcZdBrDOF7QXkPW%0AZDWilGNrAlVOTYSaJUeqAqcUkzFMfuB0EsBvTYVl3pgTRAwYSzUGZRzWDTSHDNFqJpdINgLXL7Wh%0A4saGoRZxeVglYk9BeFG11SNZIOD+hk3CFFSlUkIixJV5uzO/zdzebuQt8+HjE+NlwjrPy5cv/PL1%0AC80ozpcHro+P/ObXv2Hw0gp6uVyOtMQWAn/847/y808/y8D74UrN8MNf/xWX//aA+ckz58DbNlMM%0AaG2llMJo7OTx2nG+XjlfHxhOrzRrSK2hrcf4gQ546mu6hJpKf35iSMR1QzcYxxPeOuImTKxhGPDe%0Asy4rYQucz2emcer7iQhCp/OJdZOG5h9++IGPHz+xbRvPL6/dnW8FM2AtbtiFVYli7rdr5y3ey756%0AX+8sy43aIkqLK1FmHZV9qGIVWK2Iak8YgDEO40eUtz2+ngm54l2gKY1p73t12ULHQQRSzuKKc4aW%0AtbB/EJC77ZGznCLLHPny8sKWE1OVCJII6nKGU0rJGdNocTLuCk+TQVbpQ00avU1uv2vI67CL1qqJ%0AI1XOV91+XSRWn0uRQYqW6P1+ZnLW4QbHqUzi8oyBLQiPN5XEfZnZ4iavcxdPpJ1L9XtXL6BKqd9P%0Auku73+GMNZgudRxNpXpXgDTvsleVc08HULdeGd+68aM1if7vd+jS75s7u2cXiXaWrKQmBpxLEhU7%0AECbdhFAKqRZUSsfw3w4ySHXOYftd2HhPa2IAMcaQVENFcTzR0TpbkPtNVQptPc6JscJZh0Yfr8s3%0A5tp/88dfhCAkbtZ3ZXGfmMoFUy704zhyOp34m9//Neu88E///M98/vzzwXtBdfigMaheU1uyHEhV%0AFWvuzroR0UVjnLhPlDHkXQRosolJXbcsRLUmYly5z5kQV0Kvms4lcLsLl0Epzfc//JY//OE/olCc%0A/nHi85cvoDTzOlObiC/n8xltDP/6rz+yrSt//be/4/d/+zf8+OOfeHt77R9yaeJZt4UYt2NivVvV%0AGhyHUgEAC/xyb4gqRfgKtUqd/TQJzyaE0GfHjZQjpUoTinNOYkRVJsfGGMbTBCCb77JQFTJpOZ3Z%0ASfC7cuqdTAnpVvdtWalZFuQdTrwfiNZtRfdIS2lVJhsZ5llg2gKL1oe1PBexM4/TeDihwrZxdmcR%0Auowltx1yW7otcexxsEhtrmsZ4lhJqdv0e8PcHiGsnWZvtGZLAgjbY1+5fxb277fUwrZteNsbunKR%0AlhlrKSF0myRYK46h/SC4O7VE4JY/S7rav3kYjsvhTt2X6mOl6JfX7iaqBYPjgMx2QQhlurHnvZUF%0AJWBIrUUZ35835xyX85la8uE42pXto9ms1kPkykWa5FqpUhGppQmrdbaI6ZFEEIGtKosxjsFLrTY1%0Ao2qmbBtn5/jDv/sbHk7/ictgeJo8JW9cryfa159JX35k8L43blUsMBoYjcHQGLCMaiAbQ6mOTI9/%0Alu6MqJlUErcCayyEdebe2QjburHtQN4iziHdYWsaeW0Gbal+oMVEDpGwJubXyu104vZw5ewNl0ms%0A08ZrrK44250+kh+k7yDdUvMuBqjTCbwT5lJJrEkOcZnGVgQWrbK4MZZUWMLGvK0s28Z9W1lDIJdE%0AWhvr50LY4lGLuYUo+WrqISDF2thqYWuV0KA6B86zpcLn14UfvxbGecVm2DRsObOEwJgsOEPLRRos%0AkAtyQSJM1ntcB+alVomtEINUjGql8YM0K7XWoz81i2PBOVTn4pRciLGQldQelwK5iEU2lspacs+Z%0AJwbV2HIitsbb/Y23+02ir86QVT2malJ8XahkakWEB+PRxmLMPgbrwqk26KbkgFPbe8tla6h+4JWK%0Ad3FRWC3g0RgS29IdqCVju6iulGTC6Z+jHcR+FHZUeluZtFgd4XzZ/HZPUj+QyT/XIq1X+3O+A54V%0ACuW0iCn9kCIxmUqpdKac7I/OOaYuWr/vu+r4e+mTXppGK4dpDa1BmR4/qrvPSWOMTMIakErCWHew%0A/GKHbI/jKO9zkYPIDqZOOVOrgIjrkjApsxc47HYIiUK9Ox73c8G3i2Trl99SVa+8b13I1linaKWS%0A+x5Vy3uEGVNwWUS9VuSZy0NGF3F/SUOIRI5yq+TSZA89nalGcZtnXlMg1SKHR6VRzYjTuJX3utj+%0APbcmriylDFDE4dXE2WWNA2MxqqIpsvY0YRfUrVBtI+vhOGjGlo+BkW5y3nFGDskTE+M4osxGn0cc%0Ah3pjDXpwWCLaGEKJrGFlPFmKlqa0UjJVWTBOBK7umAY5J2lnqVqaZ3KrhPkORoQy3xxOCd9BUlnS%0AaFmU7EctRciFyQ80Z0mtEbcNpRSTlgru0uNaTYG2eyNqIZZGzEme+6Qogwyh9qmw7KONrMTmX0ru%0ATirZJ5uuKCVOMfrznSPiyOjDldJsX59FJIohsqjGQhSHDQjXwoyorFAlSqTvPjOHlfWxULtgiAKj%0AdHc/GEqfrL/H3HaHcL9P1ooqDYvGaRkQtN09RJEDfv9/rbUMjiN2QZZn11pLc7LOOeeZTifsfONI%0AwyKCWQiRbVloqnD9cMF//z3meuV1vvP1519IW2BdVrkjKohBuCvfPZ2Y/MB5mshPT4zDxNPDByY/%0AUWrjPJ3x3jPPMz+//cTzy1e0huv1hBsGiUvMGyltGKsYLyceHx/5+OET5/MV1WAxRsRjrTmfpl4v%0A3/kfCH/OGE0pMjC4x4i2CjOYzjpUnWdo+jrv2GJCBRnyDVMDNZN6HfaybZxzZrCa1DKhRPmM1UY1%0AwrZTptFsRp800SgW5OI4Gcc0TDRtSKWxFC0V1qWgiMRaua0z97j24Yk0pl3GiV9//I6H6cTby8zz%0A52fmeQNjsX6kOUvo7gHG1nkoChcTk8s4M1GzJoZXSvyFnAWX4AePNppMIWbhspSSZT/UeySoojMM%0ATXMynhFNWSP3txv3Z3GEvbw98/nLzyhn+en5C7+8vaAGx4eTwpgT2UOpG2+3mXteuVxGnh4vnC9X%0AHmNgqZHH6yO/+eE3gkU4Dfy3//FP/MtPP3J/m/n89pU5LpzPnlqzuDRpwvfToKxUssdcWUOkagPW%0A9nUeYpP2VFOl2S+3JsysEDHKMXX4dc3yew/ei5Mtypl1bx/c7oFWhdspg/IZay3f//AbzqcL8xpQ%0AyvZmY3h+fT7cwJ8+fcI5iThKdFrj/YDzlpQD8/LGut7RqqFsH/DQzxS19GGNwhpN5r1QZh9eGG0Z%0AvKfgmGJB5yIuQtXvtQ1Syd2PvzPDFQfQuXmcVly853I6MQ4D3lhoG8u20KymOY/3VYaQRs6lrbuo%0A9zuHarrHluhDGGED0faOL9nHdpjF/le/psiZZC/GQVw8ucrARSFDV7TwxZy1+MExnSZO6kQsRc7o%0A29Ir6xdSTnJ/y7kjVBSmR7QsFqt0L02Suwetl+z0PUL1+HpruQ8C95VYypjaN/qD1iJq6SpsLvrv%0Aszu+pXvw/XzSqqIWRTUGbKU108H+Bo3GOYuxZ/w0cI6xC17CbAxFuIa5VlTNUkjTUSu+ZDlPaIUB%0AvHXgLK4VrN2IfbAMjZgSSwyyX5iMtXImtcZhOnCA9ufHzX/rx1+EINTan/NX6NPb2jcxacwSleun%0AH3/ixx9/5L//4z9yv7/hvOd6vXI+n0VZDU1qj8koZTAaUpZWLe00ZjC96UUxDCPTNFGqQOL2CuLd%0AodKa5AVzztzub9S3QogL27YAGWNat48phsHzm9/8wP/5n/4jSulOg5fY2wc+HgfiXBL3ZeHrywt0%0AAePx6ZGX12eplEPcAqXIApRKRluBSdIF3R2gnHPEOQFwfRtNqrUQYzjYFN8KQpL1kEPWfkFzzgkE%0Aq1VSSQKqniaMt7IQhkjOlfHkuFwu3ZEEMUo+enCdYN8vFiEEcsmHIKS1XIxqz3qfr1eGcURbi3GO%0AAmy5R8hs51BksQ2GEDmdLu+V8FEqDC8Ply4Imf6+iWDjvbTtOOt4ja+k5Nkr22t39uwOo0PsaAKN%0A3YWSnBIhRpwfxGmUUr8QvS8aMcauxJuuhOuD4J67Ur1zJGpvEHI9uyuqsiziRb0fFYUhsgs78ufJ%0AXe/bI2U7HE0ypZb3/WgwsvLvuwWy5EJuhcF1u2Vf4GkVrOTGS4/iHRbL/nvl3XbfN4aj3r4UCuWo%0A15U4m0xbdzJ/qn1a4aR1xhqFbZWyLnz96Ue2337P1Vt+/eGJk22k+Q1XIq54rt7gz5NEJ9aVtK6Y%0AIo0Jl2HCW4PZGpD6Il+Pw0WujS1nUs3MW+Zfvj4TcqHkyLZFcQS1htICSdfKiu0ZmQahZPEUd8SI%0ATxW9JkJI3GPmHgtrheJG3MMDp9FidIUaaCqLvbplWuqvU2uUIvpQLhKJWbdMjI0UxPb8tsjGt6XI%0AmhJLjHx5fePtPlOoLCGxhI01bKwxElMml4ZuCtvk81dKlZrjJhuIdu/xvTULMwzrUM7hpxN+OnFq%0AcPGWR/0qh8c3MZ1VJc4SlTKkStwyOimsBWtkYtSUiNPDcEI7g8qJFGTyv4WAQRwpTUGIwqdKPfes%0Am8E5ib7k3MUWrXubVBdpuhB7TxupJInjNMPaJCJ4DxtLDHLosP2Aghy6UssUkohi7M9FxbkR2fL6%0AYUpbBrPn8unPlYhI8uzpI1ZWdlCflpazUopMerI4XpSV/+db4eLdwSAyfO0iR6mJnEEXJU6yb23W%0A3/zYnS0V2YtUj6HtAoju7qeK+rNDziG+dNFz31eXZTmGBsB7xPXYTzK1KKweMIY+jOnxxCYXDFrD%0ANo0xAtIGuF4feXz8QEqJX37+zLYFnBsYvIXWG10q0irW1zkQIZ2yN2oq3ntuZaPTRnWIo6XlbxhN%0A3wjWTWyKKNV5Ds0cEe3UpJq1BYFQatMdk00ETZmYN0yTw1Zxnktt1LZRQyPFSC6GaRyxduLWVr7e%0AX3m2G26adoe5iDtWXE550BRv0EUa1+q+7+eGTvL+OWMxXoCZoVRUzqgqg6tSJBKRieAqxYt93CpN%0A6CKzahyFA60J28kag9Wavf1aBrdNOAali9MatFHEFHm9vZEcFNe4b/Mx/DK6yXuiG2qUNtGUE0uO%0ArDmiYne/lMLIiYfHC+NpoOpKTGL7zymTW0IPmusw0rKIitP5jPaeewxs9xtzuqFzY2iWITbsLNP+%0AR2VlaJQLuVbiLs41fUSrG1XWEqXlHKYV1nb2hRFQaDcVSIRLiSBUYiK6Stb2GAjVzpRSomYd+502%0ACm+srIVwNJ4qJyKht5bSPMYlyBpl+vBl50ooYUHUvbJea2kNO1zA76KdAgbnuJwN0XtUemdZlFqo%0AUfav0PYznuwl1QrzShkLqoogNE5oo9hqJrcmDTrdkY1qnM8nHn/za8a/+oE3k/np5Rc+f/4Fy3p1%0AhAAAIABJREFUVcAah/eOYrQ8LxpUqzijuEwTdIG0lcpymwVsnxKmaUqQKE9aJTaYnJHvv+UeBYnU%0AZqit9K8/S6OftgzjyCfv+fTpIyEEvnz+hdfXr7wuM63JJfA0TcKQMYptS5hmsKMD9e7uV1oLhDln%0AjEIi5P5CLRvDlxm9BnKrbDERU5bCCduoFpo3qMGjTyeU81TdyDqSXeFWA7cOLdepkDZpk1rvhbwq%0AclTUEtC2UVTjdb6xxO0YfirVeDidKO5MVCN/+vrCj3/6kXXZMG7ADBNFKeaQSDlgLhWjhIhk9cDJ%0AX7icPuD0yDoHXl9u3OcVhRaGiJV9IubAGldi2oRn6jTNacoWUalx1Z4frh/44eGJCSttgbry9esX%0A/v7vN/74p/+JGj2MnuHpwuX8idVVflw/89N//YmvP/7C88sLIQacc/zud7/j7/72b3m4PjCcJp5+%0A/ZGnHz4yjiPX7574+3/+7/zXf/i/efnyC5+ff+FeAp+ePkKO4l4JmZADsWRxD1kRJ3JtZCAjkF9y%0AwtVMpUhkPG4ixq4bNTemSarCd3CurIfmKHnwVoSWPYptjaAycpJUg7MW50eWLbCskfF05vHxEWs0%0Az8/PPD9/lbbHlPAdJuyc5XI5cz6PaF2oNRLjQkwrg059+E4/Q8u52DiNHwecd6RasVpjVCOWQgqR%0AqjXNWoxWGEwXt3N3rlgZSGlDabsY7kkpsS4rlIxFfLASbRZBqqYsJoXLhel8xk/j+6C7Y0Jylti9%0AdxZrJPFh+hpGUyhHr3fsh9k+/Dqc1uznD/mHpr5xZh55LA7HTa2IQ5dKNFbOn0r2Rq2UNHOpUUQf%0A76XYp0pLckziNldBdU6tY7QDk3aHQI6q6F4n3zrncf86tYJyuNrfBfruB8GqTFMaWkEjdzHVQe3f%0Ans1aF8r2NbwVcaLXoilGzrOmf03KGbwZhDM0ePw4EpIw6rYUpeCkD/BCDGw54lIgpIgbBs7WgxtR%0Aur1zk/avg/0OJv9e637myGidMHtwXktj6v/ux1+EIEQ/xB4uBwRGW0rmdgvEFNg2sTrP88zb6wsx%0AJ1EHrRExox+2awGjDKXb87QxoDQ5BYzO2GrJqRyQK60NKcuETDXJ65dSjvo80zfFnCPbtrGFO62V%0AnvcTJXAYxZooKud4WMu2bRNR4RuA8tvrjbfbK0opnj594np96N/vHmWoGKvlApkzqMbQ3VEvXz4f%0ADp5tW1mWhYcHuVxZq9k2WXhKSd1ZlIHKNA0MgwMqStWDubPDHZ3rzJz+QdLWMp1PAo6La4dYyyT4%0A44ePTNNJGEmrwF7PxuGMLFatNkLYultHwKHiitFUYNlWvjeG8/XC+DzivT8q4lt3NAkoWdpG1nXh%0Au+9+dfz33aqutWYaJxFdaupRqNJz9iN+GI6IVevkfnEqCED4ZCd5vZXqD3HpNkZpCRNGkxx+cu3g%0AOLVfZoTR8t6KJw+k9RKxkiah9wtX6hP93f20OxT6OPWbeJpkhaX1q4PNvr0AHYp0/zUy1DwOh6UU%0AtPmmXrLHV2oBXP96TK9jFGWIZV4oOdKQ1pWd3wRy0THOYrPkUXWf5Dfe+Uh7TeWumqeahVdEh9Ap%0AyX8PxjB6S1xmXsLKyy8/cX/+zF1nbtvM/evP6JZ5fLjyh6vnwyDclqI8uUmV88kOnJ1s/CnLoS5X%0Auajfc+WWs0SjUmBLiTlEfnyVxiitRJCRIaJMANGmH5h1FyF8d67Je6Ocw3iFGaTG/K4Nd0Zeq+Ol%0AGHTWLLGR0sYab6S4SXSr54a3lNlyJeVKiEmcSinyxy9fuW0Ccg1bZFkDsSRa0+T+GQgxk0rtPKYe%0AP6CBGlB6xBiHclBdFHaaNrJZtA56Vv2v1ki5Vwd7qQPFOXCdS+O1NBsYg/YKpTNrzqj5znnSOCN5%0A6KYr1iq8VXhtoDmMSWgbUNmw5MB9mVmXFdPkhp5y6pHZwu6RaVWaAb3rIvd+8SnvEPmc5VncYgKT%0A5AKsIdbCkuXfYysU3TqIV4tlWlmoMr2XFowOcFVVhMCae4Unvb3KSP2xtTTE+i5fQ7+woY52qwaU%0AKu6XovbGSKlOV1pjdK+WbggAtkndut7BuN0tVne2UEPcB4ZDoPkWYLg/X7vz8905SH825RmtVS4p%0AStOdqnJISek9okIX6qX4oDAMvkMR38H1KWcRhVKDmrFW471hGDsfrolYJp9CRS7CrJvGM9frhR++%0A/xXLsvL68sY8S8ymeEvNiRoKTUlUW2nTGzMUzTmqUh2AvYvk5vi+rdFS52vEtbN/+yJMC4C/lv01%0A09TeGEm3SOeSyTHSkiXX7oKsFYrY6Y0yuM67mYYTetAsDdZQSFt8d9g4ix8dKgbWObC4les0ieW+%0A6i5eaawdcKOF0TCngN4iNYirMuWGKbvTw+H8QFNKYKAp4cwk9ebk7gqR51PINiICDdYyNIut4pqg%0A1EPQ0t1yItNZ4UqhIJZMCAvONZqSWGYKiftbILpKc5o1rXLAJmOawK218oyXM3GLPL/eeJ5vrCnK%0AJNUZLuczw+OF09Mjp8tI0YWyaMIiB9olrdAU1TumlLBVIm7Oe0J38t3nmTCv+GpwsTIsBT0HzuNV%0AFmyjaaoenprWRdWSC0XLFFhpLWcALQwH1T83wndI76JsFyBTghQK2f6/o9aH9d8avDdMzrLVxFru%0AUpdcDaeKRJNVd2efT4zDDR1XtOZgCAEi4GZxXSvkopKUOKP3SKLSUqxsKlhl8P49bimz+D3qsA99%0AZJZTSqHGTDYSY90n2A0Rx0R0qij9frYYRs91eMA/DUw//Ar3q0/UOHM5nVnPC6rKerelROwD08EP%0AhGUhrhsGjQXCvLK9rVQMpUPxnx4fKa3ilOHxfJELWYO0CmtzsIbhckJZjdGKEDaen5+5v90Y/Mg0%0AnrhcLzhrWZeF5X7n7fmV0sTV5p0hGY0xA9Z5JuV62YtDWUVTSfYXJeejNawYN2EGx+AnxhHG08Rp%0ACzKE7BEcY62wswaLnhz6NKHGE8UYQs2ElqGLureUqDUQ7zee10ScG+vcSJshrZWYVtyoMKPjvm2k%0AkhmdONRVbTgzsrqB59L4GgufQ2aLFVMz5EWcuTETS8ZuC85ZnBlwdmIrhubPnMeB4izFC1xbKRm8%0AFY2IuA2cb9QELSlmMktNtJbQOVFaYhw8j2lisIpGwnvL7/7qr1hD4OvLF17jQrQKcz3B/5oIZGLO%0AfH/6yMkMjNPA9bsrwzAyPo4wAIPm/PHKP/zzP/B//Zf/zB/+/f/B4+NHqoWsK7UGUl4YH0/83X/4%0AO8Iyst037i93aqgMp5Hr0yOPy0ZFMV0v0qilhM9VuwdFt4rKiS0G5m1lW1d8U/iObsgpo9EMViJ2%0A67qIeD0J/y3GSCuFaZKo5LLM5JQ4X65YP/B2f2YNgWkU3MW2CY/LDZ7xfOLL81fWeWbwjoeHB4bR%0ASVlNDAfwvdLvUUrO5q2WY933zjF6idJvWZrZ9sFqDpGEQhlLtkai4v1eBKCsuHY18prozpgB0E0Y%0AcLoPCGorpBgIpdBC4NIsn77/lTSo9bboUBIhR4npd5RGLFCawuiKM5amrJiI0BgLzWhaRkpQtD7u%0AH98iS8RVXdhLK0xnsu4DZ7n/yN9dNxOknClLIZh9CKd687HhvLdMR2H5LcvCFhbhxuXMFiNRB4Iy%0ARwrIabkTt6opTcqOULI+swtZiKijunVG7eeLnISttN+7vlEq9gH9zlJtTfckxT6R60O7ViT9YdRx%0AJtvxAUpLS5kbBQh/bVX26RglCbCuhBRZt42YM2pZKONEHRJVK0KRVtDaxXp4R8oIq1Kiz3JnFMfq%0ADtx+353+7R9/IYIQ71wDduVTEVPm7e2V59evLPOdvAVKFGaEv0w8Pj70C7hEhvZq2y6ZHR9IayyF%0AeLwptUE/npKiRC5yzvj+BuUgQomxwseQIa98wGwRwaDKUyEXMwUhbLy8PPPzzz+RUuFPf/oTP//0%0AE9Npwo4nrLOEbZVqcm24XM58eHrqtP7UD5SGUsEaQ+p2d9UU3vkjerW3seWciDHQ2uXPQMz767FP%0AfJVShyhT+4e1UfrPJwY/CrRqjyR1J8ve7JVLFvp7iBht+PDdJy6XK/fbXYBupRzv2c6ckcl0YRzN%0AIeSATBrXVeIk0zTinT9EBVlARLTYm69idxZorXur2Lf8JIXz799zSlEuoP3rP50mGcyLlH1MaUoV%0Ay/A4DbIY70ymkkXR3Teh+m64Lt2KflywmjANdBcVd2n8vR0o/9m0/wBh76Jfa8d7cbSQ7T7L1tkh%0AjePnavtGhec9IqaUCKf0f98Xr33Reoeddf6UNqQa+/sjsLUtbLRaOHW21TCOwC74AMrgjMHsud1u%0Acd0FTIVsUPRNSqJ55ZhGCyRbWhRO40CsDd0S6+2N5fWVPDpM3niaJtL2RttWNmZCgevlyuU0Sn19%0AkHYgVStxXdlyJRSYY+FrCLyExHMIvKQkwlDOpFwx2uN7VaftYolSGqUtlV5z3gpGOTCeViE3ESSM%0AtZjJ4HJjTZnPMVHnjfzzVz6HgHOKnBfW5ZV5vZFykHrx1oTdkxL3kFhCYg2ZLVVxCynVweVyUY9R%0ADgzOO9wwYrxHS7pF8t3ywkLppaBaoZSnuUr6cOuigqEi/JUtbsQ+AQXF6Twy+Ylm7NEK1oqIJqlI%0ANaU1FjNYQq2sMVGXBZNGlLKH06E0EdxbbzVUmxKnYSusKTKHSM2Fqbs5Q4gUubd1iLJM/lOPhqCk%0AGrf2z0iqhZbbEVXBGrTTcjApjVQrSwxy0WiZouXZrq1KQ43VtKJJVXWQt9TCYqxEiItUv9cqUyph%0AbHRxQu2Ok/5M9mOAMTKl29vJqI24RbGqd2ed1VY2XGV6tr4dNaaqH4CO/4YcSpQWVlFuRdpDvnEJ%0Aqe54kZgRx1TzaNM0e7uFuG4aFeU03jqxyKdEKYmKkmp4rXuDUkOXginClWh9sZD1r3QnrUwAczEo%0A5XHOoM3esJExGqTZTCaedFclxwFVmvNiTKwKSoy0WCha2AvKWqlPNkYOZT2qLfZuudTrDo1Ux5RS%0A8vg7y6xWoHPQcm7yGlTh5ehiaGk/iO+cKJly7qK6al2csA7r6C4kcQbujDalNc57dJQIoCvmXajr%0AbZOq7u/ZLigYiX6MFq/A2cDaxM25fy1HWYAxxNoIKWJSPdpTnLXo5jANinEkFClmgRlbh28elxHh%0AqMi+tA9sUogS5zW278WyF63bRnFQnMRulOq16iFI01ofLORS2FLEGxj8hBk8JSVe5lfucaE5TepQ%0A5NPTlfPTgwjLVmO8ZdCZQUe2NVPzIs2Nd/hUDOeiSCFihxFvLIPzrLrD4mMih0K6J/zWyK5f/1Rv%0A/9KQW48Ct/bNvrnH/N8n0AqJR8p5aDvcQaq9RxayLdBcHxaKQLPvrfK+OzgNtAHyOpNTZl1WIp4R%0Ah26V3COk3u+tpPueXgU6X9v730tFdSCq/HnvbmQtKxQaucjpzlQU16SV+JxxqN7kKU1Rcs49Pt9K%0AGGIpFMImUYSdIyPxL4lXGKdpxjGf5Cy4rStVFU7TxIenJ0pMpJjFZdYHhbRKDBmacPyCMSxxYQtZ%0A4OZVfBDh/6HuzbYkSa4suy2jqtroUw4YCqgCyAcW//8T+AO9VpNF1qoGCsgEMmPwycxUVWY+XDHz%0ArF5kP1f7S0R6ekTYoKYicu45+3SG5m6zxR4PaF1JObAsF0oV3qKdBhjkPqlAOJZZhFrVoxXFOolT%0AhEBpFT+MjINH0+G9RriZu+0dwzSgLWSdSawS2SyVtGTWlgUunzO2Sb22NgY3jKAUa3fchuKwppJN%0ApRhNsZqkFbHCJRfWIiJQIjJnEenCskKJpEVB8qhmyMpyqWAqDMqyWEdxlmF3ABotF/ThSB4mXkLi%0A0jRlmKR+3Dqpi1YJZUasruS0UFomVyu1061wDgupanEM3R3I72fmy0yumVRTF08zpSViCbJ/VpXo%0ADGYQtltJjTnOvF7eQC2U80y+rDjjSDWTSmBJM6/Lyjp/pXpDsfK5ev30Cd8su8OO7WZLqYVpGDke%0Ajmw2G+7vH9kf7piGLV/envGbDbuHHYenAz/tN5zyyufXz4S8dv5cIawe5RT7uz2P3zyyxMwcImZw%0AaG/R3mLwaNOkrTWJkyTkzCWslBDZaC2D5ZwlPqYNzg/QeWW1VsZxlGt+XUDBbicw6eeXZ2qrtwr3%0AGCKgcMNAKpXTPIPWPD19x7ffPfHnP/+Z99Mb+8OBg1Z4L4P2ZVk5X95IeZWhiZJY143lppWcH3tb%0AVmsf65DXlmw0qsmASRcRd0wf0iptJKbfW8y0MYJR0AIs30wjVmvImZYyuiZUyZjrsFYpQVoYGQpa%0A7+UsUi0qW4xPmOiJOfVKeTkjp5KpqmIxwiP6xaBKCiOuzspfiibdZnN10zQ6H1XJAOcqvvdWLcFq%0AKGlBzb3yXgkH0Tjh6mht0FYx6qmf2QzGmW4SkSROjIGUhI3krWewrrdvq+7uvDr1+uNSgs+gqf5+%0A3Y5f1FxlKnz92dvq8ItvNRFhFIggf21ZU9eI8NVFJGJ+vTqhlZIkUOcWW6PR1uJaw+WIGUTwXsJK%0AyhLjv7rMLmUmU0m1UbUCLy5Xcr45gGqHYV/XSFnaxLFFrdT/GQSh1q7NLOU2kb1ONc/nM6fnF9K6%0AyqI6etmcpsTcYcfWCkz6ulEWubXSrNRjO+eIfdOtdd9g9hr6XCXT1xS3+vSr0FGyuEdQsjg678jV%0AEvNKXBeUFlYCqrIsM1++fObHv/1ICIm//fg3Xp+fqe0O26tsQW484zTcNtHXdjBnndjOmxLQI905%0A0l0pV7fJ9fdXt8uVBXMVheDKjsgflvL+utRSaaa7CHLqrWMyFbt9jhsC1faekqXKXfKzEW00h+OB%0AzWZzUz2BfiiQw5NAZUXVvj5WhWy6YpLq6tYaztrbYaR04NjtsRr58F4Bg9e2sWvF+hWyeoO4VpmI%0AC+dDDljTuLmp57+8OZVabw1stl87rTZyyqjB9mtJYiWtH4RTTCQj0DiqxJNyh9leBZ7W5eV6Pbxd%0AFWG4vQ/Xm9OVzXO9Qd4Eoe4CqD0C9SEI1dtrrW9/x0364Qp6lhtvuz3dG4OoC2oivIkgVnOHqoaV%0AK5jtCuG7xu9KLr2brf+710PrzUH0H6spr9yHRut2Sd1vkAVrNKN3pPlCzYWXL194/fKZ3z0eeTjs%0A+cNvv+f55x94fX2F+i6WXLtnsJqcIKRAWDI1FMKSuawS4XqPla8x8ZoKpwYXrQnWEM1IM4oJRbUG%0AtEQLCwWFiMSgoYqjDm1xxlNVJTc5tFk/YLVnKLDMK8t64TVV1uc3/vr1C8ty4nx+ZlkurDFjPDx9%0Ac0QPltQkqvW+RM5zZE7d5qkcW79h9AMNSCSWFiilSl0kBtecWE2NoXWCxAfLqcdelCfZyGt7QxrH%0AJIccSyLWRFEFQWPIYaWoipdqJVSpDAqckgV3GB3DfocbRmJ4Z06LNENoJRX2unQxo9Fav6aMoTY5%0ACMxxJeQkIEilKE3g06SE9dJaqJRMY7UTu/MaAiEliRJEmaBLZKxP+a2Vn/ca50dyysQlsMYVjSIV%0AEV1zqyxxpRnw2t5cjjFF6GK+HC/17Z6Vu5jQtHyOjbW9vUgW0ZSTiEz93iUHt2vFuuTbQwq3e/dt%0AzWkS57zWL4tLpcC1Hatd3UQiRF+LBzqsqKdErw4he4ucCohZQMpK9yiHMjcHoDQKZREwu8MxRHG4%0AaO+5wvOvTgl5jrk7M0UISzkRVgEA61rRpmCNohR7W4tLzlTVpCL16sxQimVZeHt7F9h1//ynnCk5%0AUEJE50bWAvFvxuBrkvbHNaGu7t7rZqofem83MZk2YLTqEN3cq+mvtmgjAmJteOux1ULKH0wha1HW%0AYLIMV6jCPzNaNrm9hI5apdnudHpnuczs3I7RT+iSCUsAVWi2id3bSVxAxw5rLBXVhKx1y/+3LFwl%0AHVFKhjzWQDFGmoD6gpR7NLeqIg0z/V6rlbTA5HSNa8HeH25rZkuy6V+Xlbpq5vXC+XxmKgbtx5sj%0AOdUoxRRRgPZKS1Wtua61zvVmOOFDoGUt0NaQqKwl8T7PpFoZNpMw44xis9syTBMpB0LJqKoJNZOR%0A+0azhtYEdKuURTekEbI1pnHiuJdhXgoJ44G2klrqn5O+vilZayoQSyLERpvabc8orSk9LnkTZESY%0AM9aCltbZK0ey0W7xCKD/zIeQdBP8rMMMA21SrCXfwJ3GWgYz0EroMQ05jK8qEq8RTSOxS12rNPR1%0A15t1cv+jHxIaMrm13VV0vTc4O3SOVa+w1walGujOVSxNrjFnyTrJtYISxkpKmCB8ipgSxUkDY9UF%0AqrjGjNbEuPLl54U5vLBMhksOgigIKykWlNEMg0MbxbKu1EvAtqtwLJPsGBPWDH1QJOKptZamYLfb%0AMI7CVHl7f+FyOcmeBdlP6Q4vH7zH2UHeL2MIIVBpPDzcsy4X0BXnBRQfwwpKMU4jD08PHA8P4rLT%0AhVAX1qypSFxobSvrKffXq5BJcj/qa+i6rDw/v6DGEesT7AtrDoQSCSUTSpXBSM6sVV6/TCVpaE2R%0AaqXETKuOzTgxuiM1OfJiMaNi2G6I61kci+NI6a1mM42XdWV5lQr2bA3aDWjrUKWinWfjJ8ygeXs5%0Asc4XWT90gbhyugRaeeG4u+fx8Qk3jeicyWtizZFcE1UlqiqUmkgtEYWyhxon/GjwoaJzZ6Q2qQ4v%0ASjEvFzLSfuoGKw47XUTAGx3KGdSpEs6B8l54P59Ylxmawg8eVUWw/v0//i98+833/PWHv/GPv/sD%0AaxAng95tmGvhp88/8+PPf2dnAyUlwpoY/RY3DDI895Z4PnM+n0UotBZTJQJkNehWSDTWHLmsF1QM%0A2I2I+0uQz6UbN3jnSCFI6ZBSjMPQiyCk3Gez2XQnt0TfxmnivCzMa8D7gf12LyD7axphuxWxwQvr%0AZrvbcrw7cjjsMUbz/j5zfn8nhiCkxasYe90/XwcdNHHkq3YrCbhGNF0tZGtuTL5UK7oIDyohaQWF%0AwqYIBZw1PeVCN0B09liWvRcNtLV4M1Jr5bScqcBk3e3zqp1lYGQs0mA3zzOlg+JruvIUC8VYnNbY%0AjsUwute/88uYvNzYSuuRWu9uZ4NSao85ybnlKojHKPf82rrTWQEIPF1XQRXk21lNRPWtMVgvf/81%0Axtd0Rnd26bouxLbIGdFoBjtgve/3UnX797VW3W0lLju6IJRKvAl5vzzhKCXfkTNdgVpuZyKl1O28%0Ac/1Z0MInuq0w8mttQOlRvaJxSvfE0oA2FucHpihJA3GcNdoayMtKLEmSe34Q93Cpsncw3VGuGlRQ%0Atq+P9WNof014/I++/lMIQrRKDmdQCj+OjIMRG144sSzv5CjNVNdFpaGouTDPK+OkcG5Eay+tH1qI%0A/VyjYj1/LvZjJfAmq7CDxXgRSZRFNvNNJup2MIyDLLohLFzOC85ZpmlkcBvimrgEcbqsplJSYbBb%0A1jnzf/3X/4dlWXn5+gz95a859Kk+aAcpZPn94FmXd2iPbDee7eR5fbtgVGUaHEZX1uWMutvhLFj7%0AwYsRF5Bs+q+MoF82tS3LwuVy4Xg83oDc1nVrdZMLdV5WHu6fGMcNtBeomvm0sJwW9tMepwdsc7QM%0Ar8/vrHPk7v6O3//jH/nhh7/zfjmzhoZuB+72v2I+/5WcZ0pJLOuZAxuOx4lp4zidLlilabkRlsg0%0ATre8e4grMa2cLieOu6Mo2J12fzqfWMPCMAqJPpUkFYVpZZwGmpIog3eWy3JiXs4CKhwSdgNVZ4zx%0A2DIKJ6oomXjRD5260OqKVpHJDWwHw7tRwkeKSTaYTdGyMGG8d8KWqIk5nCkkhq1jXQM5JIlmDUbM%0A3t4xTCNLWEWnMX3CmnK3i+sONC+sMXYhVAQAba5CwNUZoNFIFjZXacAIqYDW+HHsB0+FMwLLNn3y%0AWEsm5YJ3UsGpnSKklWVZoTbSPHPcH5g2G2qtAsmNkdPpxGbccNgfxb2PwhuH0ZrWuSQNZJreH2/V%0ATtCorc88c0XpzrEaRrwyLKcz87Ly8n7hL3//wq9//Q88ffNrkr9DH0DlDUo/kMbGp2Ypl8zlFLm8%0ANZY5EddEDFLZuKZKyJk5V9YKSfVKzWYZmpGDJFZcLQVqNZQsBw3jRICtJIHOo0it3uzXuWZalcic%0AmRzGD+RQ0XpD0Z5UE6818ilZ3qPlkmWqFDffUpUio/D7DfbbEf124fTzZ0JMTNOWbCsXLQeyYi2L%0ArsRlpbWVgYxvC7tx2yObiZYbtd9nYpRJimmWahupnOUzrRSqFWxLaJUxXuGtYbAKpzKDWxhNwnow%0AwGBh48EoT/2HO+7jgSlOvOc7vl4Cf/r5K+fnC4PboHYb1hapMv6keMOiG9QoG4aiKEHYDWjDqgul%0Aty/VdGVdWVTV5LWQlkDK8dYS4a6uiWs2XYNTjcE4nN5hMJSykqIcdKzuf3ft12KrxBxoIYvYXRQl%0Aa5KqYEAZSzGWog2lKaiK0ifsNVVMlfhl61Oe0jc1tYsltRUcSgS63qLWekMWvYa9Fmkh00rjjZd7%0As2kd+ClCtDggxfXAFZDZmjxvFK12p6VxWOVwWEqR5jBdDaa7xEDEsKaVCEpdlKpLJIZMzRnXXROm%0ANlSr2CZRF5KUJBjnsVoTYmJeZlKMXWjU5CpOk9YClcAwWIbBcjxsZaJlNNMw4tzA6CesGbm8zLQC%0Ax/GB6f7I+/uZObyQ14rKYL3A23ODECTOpXLFG4uyjRZUn+JLnKr22MyVYdasIWeN9QaSHGhIWdhE%0AurGYzKvRjFVYZeNa2SSNmRxhN3Iyii9OYzYKqxu6ZGyGCccUPfN75ks88+WysirF0NlwUwEXwMSM%0AGmA/Hlh3B+owsDZwWmOUR63ACsxIS0gb8TZR1UxpkaKFIzBq2YQzDmAV280elxZaTCg/kKsidNu+%0A1cJFSE2j1oApGTUW8IowwDkuXF6/MqqV0DK7usGbRM1nkvNsdlsMjqUEqtYMkxORolqi+tqWAAAg%0AAElEQVSIK7TCfnuH0opUYo+O92in0uJA+PJMvlwYjawl2ir2DyPKZ9b2TvONJYuArx0kuxDiBb+F%0AMGe0g6g0L0RKWVgybPUB/+B5PD4S18j56zuxNGxxaJ8JOnFuCwfjGT2YGtHRMIwGrQopB5JqtOFI%0ANvB+WXHGM02OMa609wsPBRZneDORHw2MutGisOUOsVLOK69Gsx891sBsM8VCbQrjGt4oRjfgN5Vy%0APEDI5LxyKRldM14bcrhgauL3k7gIdQlcxg3Pm5GsDc02rFJsi6IulbwkCIHRanCGqKMMy2rGlZFt%0AUezVgosXdA6MO49VmRIC1ng2ITG6kVPOTGheW+HcVpw3KF9QplAv79iQOFwyi9K4DdjjSNAZ5RTn%0AIutmfk9SIb8d2AyaOldaNey3R9w0kVGsi+wzbXSkeWVeV3SBR32gjuJukCadhl1hvx0YvUdFGBB+%0AxoNRLG6SwVqp5FrweA7jnrvtvdTGoxjcSI4Jkwz7cc/3j54XfUeKAWhUWzFacxz3PI1POPaMZkuI%0AC6f5ghtsxz9kmDThsdCyZvR7arY8ryeqbbTUuKyBIRdGAs1knotnTnv05hvOSaFPZ/TgqKrRmqFF%0Ay+D2jHbEarmXn+PM2rKIOA873LDlMI+UVYod1kuiLIHzpwvhNDO6kcftH/jN4Rs+nxLpyws+KyZn%0ASOGCDQvfbCa+eTpitOMH8y1v7SQOl1IYh0otlcv5ncvXC/uQ+Yff/g49bvj85TOf36U0o9GkNbga%0AlqVybgp7t+f7zXf85vGRg9LY84o5LbiQ2G891e35648/oLwnOgOLRZmJ7eC4aFg0VDRmTFiXb+11%0A424j+8sQqGuACv/601/5088/YrThv/zb/4l3A8+XF4YnyzRuWNsz//rTv7A9TNRUcFlxTyO3RKgr%0AoVxIauVSTsz6gvKaphOTgSEBz4F4esE/f+H+9E5RjWH0GFUJYRGuqt/RVOG8nMgtc3e8QzvN6f0V%0A5y1PT4+0Unh9fmYwhseHB5yCz+/P5Lxw3O8ZvZZhaZZG3NE0wvkNnRP3m4mnw57H7YYBSMtMPZ/R%0AIeCLsDWt+hh419pF3HFAj4M40CgkaynOUp2hWnEEGW1oplFVwXiN0hPNaFTOJOjuEEOuUHOjqn6W%0ArBVdGzUk8rxAiLTeMKmNsBsDCl0bLSW8kv2MMuLGtd5j9QRKECylCFw/rEGc5jnfXEaDttjOxtIK%0AmjYCL6/XUhq6SUCGMKq72rU1vTdCBui1ZalKB1ofkshcSIujtypK09RQSGkVXpBzaCdikDGqFyJF%0A6M6qEAPrGojLKkPB1HA2ibO2C23KGLQ1fbDWRS36wJUGXkPtTWKl9pC86g5OibLRyn+I/yt1nev1%0AvERDWv+Qs6bWV85jlf18NxMopUlF3Ea9bQiHwg4j4zDI/lJrwho4X86kZZG9pNFExKFfa8GNw21o%0AcB3iX2Nkqk9ZSi0CSvoffP3nEIRoKITv4B0420hLYL6cWJaziEFGNoE1pv7K98Nzk+lIypVxu+Xb%0Aw55puyUHyWda56A1ckhiKezOIuutNOTUQlWeWou0FjjNMHnhA2k5EMyXC8YYOVSPI95mrA7U2ljm%0ATAyNu+OG5RL5/NNfhM9TEofjHfv9jsvyKmBHGiZVUgo4ZxmHAynOqJoYvWMcLCksqJbZ7TYoKuty%0AoZWEM/x3kawPQch3MPS1VcwYycpeLhdaazdByFknqnEXHtYQsW5gGjdoZWgUwjkwn2YeH57Y+A3e%0ADNTUeH1+4/3tzOH4wHe//i1+eyC8nVhWaHnDbqtp5e/dXZJZ1xO17tntB6aN5/30jnMDCk1cIzlV%0ArPHSCHYxvcXtzHF/lCiY0aDhPM+EGBg6iK3Nkg9fwsLdcY8yApM1zrOsZ+blzOH+gB4TdiPRBeNG%0AXBvIWSayMVdMhyeqVqh5gRYZHExeYfuEu0XhKTltJKPbEJBkilQKS5qppjBsB+Y492mDF3B5K3g3%0A4DojKdd6m3aWJtWzzjp0lSpjFWE7bTokunU7uxIQa2tdEOqQ6CoulpB6S5z3UnFcxd1VcuyT0UbN%0AmbCuDN6z2Yy4wdF0Y45ihSdkHh8eGcaJUisxRHIMfPn0id12z+QGgapqw+AczlpayhI96GwV+uIi%0ALQkgN9gPZ5GzDqsNZrPl/nhHXBZoFTPsOQd4C5q/fFkwaiCNT7ynE/NpZllWLvPC5bKwLIk1pL5Y%0AicVcaUfzjmZlUqwqWJo4AbJAUpvyfUGWx591IZUMTUs8LBfodtjcqjRnGZlcpCYtd2tZuCwz8RSw%0AbmAcjLSEbZo019iJ2hIXZ/jTJVOVwbqB47RlPx5JYWBl5pJXNBNrPUMLeOPQ9gpMzdQiTB7tNdUl%0AETCUgCqdMngPzgk3xWDwO4c/bnGjE0u+BkPDKcXoLbvRs/EW0wqGgtcKp0QgMAp8nwT7wbNfNOas%0ACXrD5/fG/7EG/uXHF9xbQSvD0hTRFKrWVN9oNdNKxmkrkYWsqasCq2kT3eUncEiRBzUlijsvx0hO%0AUaKEvte5KtWZZ+Iu01RM07jqKaFRgtR5h1gpVjHYHmXLEtUuOdOiiPtaSWOUVLH36JUyNKU/Nhxa%0A90Y5WX2s1t1BkKWiVP0C2F6rOAOrfKaoMiEb/NCj8PI5Lal2SL8IebKeyaQ9l9hLBoQKU0pBNSFD%0A1SxNZrWCtR6nPVYZNIZcZAMh00Z14+e0kjFGyRCjwWA3qNyoNaGByXoR3Fp3SCkRrkruPKUk95gU%0AEvEs8TfrHHbsLV1VYayi1kSKhd3W8+vvv+G7777F2evzMzg9cn4PfPrpK61avv32O8bDlk/qMy8n%0AOGVNodxqUFsrxFalCas0nDYo07lM9M2M6sDZJo1CtRYymtSQJkMF1EKLEVWgmsxMwBrF3miOFMbY%0A2FbQk+ZtVcRB8RXwAxxUw18K+yx10ps6cD5HTvPCuRbq5IgaUoj4YjgUDamgmmYcB6w1XICLyoxW%0A4XDYtUGo1HOlmkKmEJZIqQ26mFIR6O84eeo4kL1mZxw2NnRaaMaTNcQEKSmGJILTro1Yo0ipUNRK%0A0YrZJBaVaPMbPsmUe6NGvK2EMIvj1Q5oo0lrIjeNVpmiiridSqKsGltkettKY5hGUIaQVlpqqDkS%0AXt5hDYxes+SIcyMPD3u0ryQW/OiJy8yyLmzsRFWBXGf86HAZrG1knVmC8BDmObOaxHZ/YLPdYvue%0ApyUvG+D3lbpCImPsxKg1PsNUpSxkckoO5TmTKKy6kerKVmk2fmS7BMw59TXJcjGFOlYmrxhmzSY5%0AnrLGFsuraihtKS3wks5M3jMYjWsZnzNDtFAV925gjpmcIqvKjErjncdUMKnw7QLnizAfLtvC8wCx%0AKIzSHFEMEdoauLxeWJYVOzay0ySiOE5SwibFJivGGrBxoYSVttlRgJYi4zCwz4aWDSEGfB94LK3i%0AqVgyWjVsruy04Tu95Zxhx4h1E6sOJN0ITTgmjwYeBocaPe9p4bu7b2DwNO8ZdjsqmrfLhZIy42rI%0AOqIPmt12i7OGFCOUIvfDLJwsqxWH7Vbcr6XImn/UwpXr8eBIZjNNDH5gu93eHJYa4ZgZY2i1sg4b%0A4sP9B+lVwTAMTKP8WTceuSyR56+F+8093x1+TatwKjN+GFFbR62gtKNWxft04YkHDvnf+fnTZ1RQ%0A7J9BT411K/uu4/2GtSRezjOmOozr5TJFUxYZRAzDiLeWVC1reCPZjNJweNygPcw/XSjzwmYp2KVx%0Afp6pX97wO8Pd7wZ+9+0TW5eJp8/ky8puUKR5YZdmvjdbfleFTfh490+0R0sOK+fzhVIEkP9Sn6m1%0A8Z3xfI9hcJ6nwz2/qYZlc4dqAqCfzxc+v/3Mp5hxmzv+efoH/vdf/RNP40j48oWv679zev4JUwKm%0AFr6xA4eHR1Zt0OoNE1ay33A3TbykSGyVNq1oc6X5NEYn7L3L6UwcFvQw0LQmpEhrhcvb33E9XTFO%0Ajs3kWOoL//cP/4K6P0Is3OmR76YLNilO8Z2sAv5g0QfFSZ+Zw0oOF7Zac1ca43JCnV8Y399w5zPV%0AW8bNQCuJmqNE7Z0ipcC8XFBWMW5Gcs0sYebx/oH7uyPPz8+c3944HA483d3LoDXMjF6zmRylLKzL%0AO4rEdhxxqnI5nyAF9sPA3TiwsQbWQL6caMuCK1Vq15tGNysRvtpNrsZi/YAZPEFBVI1o6GB/RTHq%0A5lLJSpIfw+jIUZow0TI4rqWhhpGmIrE2SspSY98UDmEUppBoa8R5Cw50qSinUMNEsY7YxFlCbZCl%0APMJ7jdUW60aU7aU11pK1pq2rnDcVGN0ILWPqhyvGaGlOVj0mf8VepBw/It/0OLgyN1cyTRzc0Bsa%0Ab0Yj4QDKtqVzfArizCsFW11PceiOCmigG9pJiY3xHjN4WEUUCrWwpgWdA7ZIkdGgBrzxWNsZc013%0AUBtgTG+c7Y6rKx9IGTAKoxUKi9YCrBaBS5LLqj8PQWc0cmfb0V2grclestXWDSzQYuz7nmvURqM6%0An1gbK+mYvYPNiLpI2/DSC6dy39tlBJHQlKbV8gtXvLy+rUoUvpYPFMr/19d/CkFIawHY1a7IrSGy%0AzithWUkhQZY3/Ca9GbGODZNY93bbA9M0cbw7stvveHoQsChI9aB3jhwSb6+vfP7y5RZbal0c8V5Y%0ANtY5TOfShPXCWgQMHWO8CS6NhjGqR2tyrySOvJ/ehIAeo2Q2reP+/p7Hxzt+/hI5nU+0Vnu8y6NU%0Ao+Qey2kSk7hWX18p4dda5lqqZCr19aK6cpNkenoVgeTP1o+4Qv6o273+/1KKWASuVuuGxHuMoagM%0AWhptUOAGC1oiGZdl5v1yYYmJpgzb7ZFxOtGaJuZI42qt7oeb3pbV1BWa+ot69FZv0SeJXeQPkGKr%0AApulQ7V71OrGQeosC2FGmI/vl2tttNjBh2kjm70abn9H7ZbxhlTC+2FAaU3stda12xPEwlh7XE99%0A2Lx/YY0U5oXGdn7LFdoFcji8XsvXX68wbKVUrwO0wt5RvR3HXOuJe3QPoP9/fvnft2/U2+MoHTCd%0Aa76xRj4g2B8Nb9dI3uAHlNKs6wpBOEJrWCXSQbuBOq8uJYW02BgrfCexJorDStOfv1HEHCWTK52T%0AMnkwDmeEszQ4zx//8Z/YjCM1RpxWjN4zn084VdFU1jWyfvkb+f0ruVRSTOTeQFfLVau/Ct1FIKBd%0Anm/q4z1S/Xu5NzJd89O6aGqo1JplGboe0tWVgVS7nVU+P/M88+nTJ77++AUVGslm9jrRvCKkgMqB%0AgQRkzvPMy6dP3D3dcbi7g9MX3l6+EGNmw4L3FVfOtCIbDVuk4WMoiW1LGNsYnGGymo2GwSjU6PHG%0AsR0mRj/itMNaz2A9m+3A/tHgvMVbh3di6fVGMzrL5A3eGGoK6JbQrdFKpuVIKxnVWgewGs7LyilL%0A49zyFhiUYT+MxCpAb6+VcHMu3fFjyy3OQxUxJ+cqYowyxP5+KSXcB5moiP1YWXFx1VqoqjM1+nWn%0AtUI7K7wJDSEsFCVQ/1rkPROBh9t6kFsHQTfhujQDyiisMjQtdfS+6Z6p71HHCqpVGcq0LlppJdOu%0AJqXwDdBVoXODkmmp9CarirXSYtJUo5Srs6iiezTLDZ151sQ5VK7NTU1JdAMB7LYs97mQEyVXbL+v%0A6Q4IzN2y3UqVBjT6Y0aA+NfY6q0h6Wpq/gUMu/VYknNi886pMC8rJRcUvb3EWpkIxoifLJtp5O7+%0AyLQZMLqy3Q7s9nfc3T3hnePt9Y0SKzlVYpTWu1oKMSQG29jtthRzR6UQLitK9dKCKrEz0XQyuTaq%0Atn1SKQ2PlxWCilx8JTdpRlLXNSULHFVZh6KiaoGWu1uoQI7CDqnCGFNpYZkVa15J5zMmBlpxcp9S%0AMqkstVBaovSmvEpG6VEy91WEKq0qFSWFDWtkLZWYDFk1apVhSqMRc2S9FF7TiS9vXylaM1kHqcOl%0AVcM4gyquN8T1Na5Biblvsg25SbOpXqTyftpsMClRaqPEDKUyukH2LNpIbXvNGOPYDHuqapS1Um3D%0AtQGqpc6ZpAq2WTZmomTF+roIM00rzChcvpoiFIFv51hIa8VqaXjcbnZMZsJrh0ajk8FXzxoD+dIw%0A2uGrxxbLwR/lvYuZmgwtV3RrpLxyPjfKlBn9wFgHBm+wtZJbw5aCwaK1RWVFy0h0pHlcg8lMmFhJ%0AcyI3hy6WFiHOmZqRKXdOpDXhhwHbFCo2fHPsxoltVcRp4M40wutCuFzQxkj1e389CZBVZQ2JuBRU%0AFjFgYz0jSg4TymOaIqyZEsG3AVcsOilcEU7SoEe5n2SFwjGNe7xzDGZi2o74phn0iGoWazdspw1P%0Aj78FfcbbHaZpxt2Bx4cndrsHTrpgrOJ4+BazPeLdwKgs2gScyRyUZ4vF7QNBWfa7Lc1qdl4z58Dd%0AZFGjpXlNdYa1FY5GYbcTZhzJSpEaFKW43z0J8PpSGIxnt9thtOb99E6YZzbjxH67lb1Mg5Iil/M7%0AYVnZ32355vERrRSXeWY3bQhp5eX9nfv7e4ZxoJTCfr+Tvfn7GwrZ57XaOJ3eSSkz9H13rYXNtGG7%0A20lMdS28x5lpmJgGcX/fHe95vH/idJrJudKUwWrHuNnz7dO3PBwe2O+O/PtffuD1+YUUIuTMxhiM%0AHdFKBgznHDi9z2QlXDKjlTg5ZdvM0e+Z/MDcNOUcaO+Bzb3G6QE37RnawOIDKWTCeOR93DOaEVUr%0A6zwLNyklasmMfsvd5glSYBoGKfmgsf1+y29+/zuOux0vr2/87W9/48vnL+jtFm0Mj9MGHVYM8OuH%0AB/74/a+w2klkO2XeXl749PMDP80rdf/AP333xP3gYJm5fP3C808/8uWHv3J6/oJp8I9//AO///Wv%0AYDNxOJ35L3/6Ey8p8uvffM9DaySlSCzkEgkxsabu8DUGu4ETUtHtnKV6L+cObXBGBjclFy5BQNv1%0AcuHy41/RVfEw7jjtH9mZDSGutNEzeIPbTawtsZ4unF6/4FPiSVkeQsbnSGqZNa7sdxJ5jUsU3IOz%0AEokOMiwf/CDO9z4UddZK42nOTNPEdrvt571AbY3NRuJmyyylOa6bAGotzJcZbQzb3RY/DBgrsflc%0AZEh7bSwWJk3Psii6E1rf0CjY3k5VxMVvrcEZaZGsvUHKeWmurDFC7rwgK0Mtl50I/UnWjpKEF9n6%0A71MpqFooVZIKrScRmtLyuFQfEtXaTxKNlhO50dv6WhdrNOMw4Kzr3FzZL8fLQgwJYyVu6Iztoo+c%0AFT7YpR+R3euA+Mo0vZJHb1HlJpHf61et7cZ+a/qKrNA0FKU0apFY/7XtldowHY0xbTaMmw3bmFjC%0Acov4p5iZ04Kx8dbC5YdBBpLWYu0AQAhSzmS0Ams+GJ70hFIrEj+z8npSPnQMGv0cIj+rr94V5Dqo%0AV6FL9+Yy1T72IjRKFbeSWE41uvThhh8YxhFnB5R+Zw6rMLw2G9w4klohloKRWkh5XRGUiBT/yD6/%0Aqf9JGEKUyhWCqLJQtEWUcLd2F5RsDNw0cTweOd7dsd/v2Wx2jONEypH3d7Evp1WaTrz3bKcNOSa+%0AfPnCp0+fboCnphDbnP6oB261URBuTC35duEoJZMclyQXeXXriGNHnCjX5q5rbb0xhuPdHVUllBJu%0AhvB8FK3Jc8xFDsuu2+GUUsLOyRXTpA2sVIkqOWd7dr7daoWvj8V7fxOCrs00IYSbg0jq3zWxBIy2%0AlAw5yHTa6F7V2yqlREJcgMo4eTCNNa6cloX3y0zIFee3HO6/ZXg+E3LrgtkHeT1fGUatYs015yrT%0Aba1FMFJIu0ZKSXLlWt8grR+vQ769xsM4Cli7SZNAzgWjzO15CzepkmOPKE2jfD8Xqm9ycFX9hkxD%0AO8s4jSijCWuUCIvq4Ecj9b1XMUsr3W8EHynY6+MSgKUcUD+avWSKbztJH+RxlFw+DmmSIJbrrV6b%0A9T6g0x+Z0//+61p32Oc07QoQK+SSKDX9QlCi1yXW2/VirWGcRozWhBCI55W393f2b2/9OhCA65UD%0ANI4jzjtCCL94fu0G3VWdQaXk7i78oyo3e1qlVGSSiIJc+frlE/rhkbvdltE5LIqwzrzmQFxm3t7e%0AKe/PmDjLv1M/FolfNhC1PoW4skxoqkNGy03E0trgh4mQklzbHZpXmjQKOu/woyek2LkImXiKrGEl%0AdHbV+XLmz//+A69fzxzHAZ8GfHWoDLVEVFkgnAjzmcspY5Th218pvts55mXh7fKOLrAfPAzQWmTj%0ANIP3soAZxeC3bEbHdvTsxoHJOw6bUez3pTEoy8aPDMZLLbBxGOOYvOV+7EttRTgmrbdSxIIJCUVE%0AqyqNJFcIawFVZOHQSlxdn9sAzpHnQD0vDAWGUplf3xmmDU+Pe9SaeQtvNItEl3QDZ9FNHD2tJnHK%0AVNXbK7I072nXF+7uCnIG7SVChiS4KGLdQff7Ap15lkKgaKnTTSXeROPaBEx93bwI46jeFl1lDMY0%0AkepqZchFGu/6NJomEy11Fadrw1rTr31F6dcTTdxQAuLunC5leuZbOCW5rxONboVWwq5r+io2iIhk%0AOkxadyh3s5oWuYnZAuiX+0Qy6dZOKDyvRK4JsSd1Vp4yWGNu95xr4xbqgyvWmtyfY5SGKGlCq+Qg%0AANlhmNhsJmqthMsLl7CwpoFWFXcHxWF7ZLsbGJyhZsMPf/2JEgI5N9Y5QDUMboN3G0LOvL+eUdUx%0ATRs2ase6XqghC1y7KQHKWnFfVSeQa1UUymlwV1ZWJuRKNI2iq0wwMZgkwre1fXNsRPx0KKxqtBzI%0AsVASIibXAmElrpDySl4XSkqUpmhFWFalZEqJvYUsUXJAVd2bVSTCqHuk0VrhsCjEQk/RNC2g+Fwq%0AqhRUhhQ7b66Uznhq6FSwpVH1dXfYhF+WVmlsUbJmy8TVonSmFGG77LeG0Y/UXPGDhQGWNdJQHA8H%0AttsN8xp5eX2BuOK0l5hB7KwkZylaCjQMiq3dYI3nHBfqe5bI9TAwZsfkR1qJzKfI/LIwv1xIp8Sg%0AB3bHLXu7QydFnStVV5oKNNXQi0I3xbTdyVCp15PHFGnrgk2j2PbbiMmWHBtlDiQPNRaGatiqkVAT%0AJicMHqMdJKipUaqGtVEuFV8HJg0DAxszYsdR4M2hoYpMVllBBS1NSGpEt4RTlp3fs6mK4ie+GR3s%0ACnObmKznMG16C0vFDwN+HBlsgKTIMYlbVmtcha0d2I8bRm1ZpwpmQu8zx80O17Q0KrmBndvLIXHj%0AGdyeWMVpMrqB0YrANWCYjKX4A4+HLfb3FvdtZo/FLglfFPd3D0zHA6YlaQHcB7JR8jibQi2JbVJs%0Am8WGylMz4ESEucSF3XEn7pzjnmIaS018Pb0STm98++03xFYZ7YHpsOfzywvPb+8YL5yt7/bf4ZRh%0AXQOntzdevn5Fo7j/7o7D8Yizlt20IaXIf/33z/z4w4/88Z/+wPS4xSjNdrfHG8tfn3/k699eqQv8%0A9je/wShHOTdeX84sl4BRiktd+Oabb/jN3W9Z15XLfAEU1hlqrKhguDvesbx85mB3bO+2/PTpM3/6%0A87/xxz/+r/xv//wPjOpCCAmtxRHv/IS1nr3dcDft+PXDt3z5/IWXr88sXhE3R85pJYZEjTNrDlxq%0AJOlGUwW04bvHJwZtGaeJ/f5IWVbW1xPLZcacIvY9cthOHI6G2cy8pnfm0LBuwO/vGbRn0o7z8yt/%0A//NfeP/8wmgU04Nj54V/c/7ywmuSplL39s5IRT8+cXp54eUvf+H9+YUYxTU5//g3Hu/v+e6771Ct%0AMh3v2E69wWqc+H4Y+O1+x3uCOG6ZjCb8/DP//t/+jb/8y7/w9Ye/Ek8nWlhwxpCeHnjajPzmj3/g%0AdzHy5dNPfPlvf8N/88jDOGGmgdeQJPq6nVhTZA6BeVnJl5kaAsY7SpPqbW0NOIceru1fkRAyawmU%0AWPpw1NCKQIx3bkYlyLahnEbpzNE2zDQwqgN+Xahz4BIuxPUEJdIMTJsJrWQvazpTp+bCsiyAMF5b%0AFYD6MEqr8bKuxBAYx5H9bo8GllnayKZhQNE4n0/EELk7HhmnifV8Yl0Dh/2O3W7PNI7yuiUp57me%0AVT6wJh9t2cpolFE3oaD0/XNF2LLGDzSrZc+5ZqlYbwqXq8R0u6hknAMrrb8AGhnqNKVuXE+tOzev%0AVmkI9g4/jXg3optBWSMNh8hevTYRhnIDrcttcCybe4UxFu+HPoQVYW8pEJsIC1L+k1DQuXxyXnKd%0AaaN+EVH6mGtL9Ip+RqCfaa+mgeuertHEWV5l6GW1tKjVkiil9tZF8RWrpgBpRHPWSjrICpRfW4uL%0AnhAj8ypmkJgSMSdsWG8MXu/9jfMmg5m+TymN9ou69tbfO65OJ3UdU/+i4VF3Zej2zKucSbjyZuXP%0AqH4WrL3spdCLNoCmFTr3oXxrDE5SMuK0lnP7fr9ndzyypsj7+UQIUf7Fm4GhDwyNxmA+Xvf/n6//%0AFIIQCFMAgCJKszGG/W6Hs45UBNCnjFDXBz8yTiPDKIf+8/nM29ubgD6T2N/TGqjlyk4ZKFkyo8s8%0Ao5WIE7FkjLP9BQaVs1QcVoFE2v44rgLPVRy6QnevzVpAdwXZG4H9yvkZxpFfbb7HOcP76Z0YIylJ%0A49m1teoqIg2Dx1pDCLm3uNB/PjFNo7SeaIG2Xg/4H6KEuwkj18cgtfAf9ejOOeZ5xqCoSREXEW6M%0AMUKprzKRvSwnikr4yaINxCQV2EvM5GbYbQ7cPf4a++NXAbnFxDAMAva2VuC2NVObkghEf2zS/FJv%0AZHil1c1l5bwhxkSpHdjZBaRra9dmu5U8rBZAaspJAJlOQGsSo5NDVKuyUWrqqt7LJLy2XjPbkMpp%0AP4CSysNcC9oa3NhbRrQcsmznnJTyAYYG1d0/rQMRXXebXR93uQG7rw4mpRV+GLHGsvTmEqWvk/Lr%0AB7j+hxvPL2wQ3G6n19+2j3rqKyy39in6R8MYt9c9JbnunNsyjh7vPTRuccNcMm2HOugAACAASURB%0AVDlljO5Kchc0x77w1X6N3yYiKWONFfGhfQhPCjnc1n6jL02yz7opQlX868szL3dHfvv9r3i6v2c3%0AjbSMVK5ezry9vjG1xM7KYnLN3ip1BdmaPm2RA7Q1FmNdp+nn2+unlbwv2ll0k8lLg+5+usbxxIL7%0AfjpJq0mtfH1+5ufPn6g0np6exKlRNWsD2wpHJdwBPzjcYBj9wMYGXNQMg+Hbbwb++fdPPH3zxOl0%0A4m1SKCWOC9VrDO43sHHtNh3ajgOH7ch+u2G/Gdl6h1da2iZKlZrjpsStUuW1RGtszbiXyw1OrlST%0AnLcVmKmsO7L1MFc7IIpWrThkOgNPNdDjxLjdsHWBGEdy3fFyKvz9h79TtWFnGhAZtTyu0gpNFZTq%0ADKlW0K10gfP6mUoYZcFqaYW6guO9CKi5Vplk5O7o6huBYRhIteL1gMqWqiRWWfvin7OmU5ZptaBV%0A58qp2sVQcZsoI9dQbZlSwNHA9M8H1/iXtCSq+rGg0wqGJvl4mmT1q7CD0Ao1OZq+CsZKnmMXKbXp%0AEG/E1SNZ+V4Nemt8oG80RDRvGrQ1DNrg/MgwjRhjJQZKwxh7G4pIk5Xw7QSyKAJuDshGo7sMlfol%0AsF+AqvM84/2A0Q5rCs0oBuuZ3Ea4ZrGhIhivSXNmfltYNgHbNHpUkBKtZtY1cDlfePn6CtXw/Xe/%0A4bh7IFU4v81M7sB3T/fYWolhxRYHWaZuA43mDM0okgnovEg1O4WsKkZXEbS0Al0FwFwrphp0FSC6%0ARB4bTSlsAdsqtjS8NozWMngYBhiLpXmLN4ats9xtN7jLypANg7W40mvGtWWwjamM7NUeNQ5MbsDl%0AhjVgrcJrC1vHutUcpwwkdsEwVCPOM9ULGqxlGDx3457sDV9P7+QloprqNdkj280WPW0ouuBrRtfQ%0AywiuUjYY7Rj9BqW0ALhz4e31nd1+xzCO1CKNiUZbdtsDqAvPX74wvy9MxmHHAaxGK8egR1IVYcpq%0AhduMeBol9kZVNCMev3gG7YiL5fJ2IbxFVFBMyrPTI/fTA7thg1kNNciE01jLMAy03NBBS5thkg3z%0AcToSSVR9wtqMco7psMN5zxoTISaoEGtgMp77YU/YbjFk7u2GRzfhI7hQ2SlLs547l5l2W6akONoN%0Ad3bA1yb151Qma6hbjx3O7HPkcDyycQP1NLPLisfpwB4B1s/eMjx4OCR2w8ToPDEI7NZvRqbdlqrh%0AfvdKjoXROUwpqJjZGMfdsGVyHmUj/y917/EkSZJfaX5KjTgLlhlJqroaAwGZwc5hyf9/xXVXdgiw%0A6EZ38czIYE6MKd2DqnsWsLM4Y0KkRDJLJDI83M1MVd/vve/1G0+bBUZIluPAsBhaaenVtrCj2sKn%0A87kIvloqNm2HQRJnh/KRxWnmUdGaO27alp1uyacZfxxxQZMGySwMuu1pTWIhgZcsLmKcRqoWoy0y%0AeDrVEpVhHBPRRbLr2Gw6Nt2WJTvccc/G3DLlzJ/+r+/5q7/7T9yvv+F1f+KaW66ub/n08AXvAq1u%0A6GxLr1bsNluuxQ7nHWvZw1EQCKy7Nf/lH/8rzz++8r/97f9B27Y8/3Lk/bt7+rbj9eWF08NMOknG%0A4HgRJ1b9Cr1q6POWFOFwPDJPE33e0Fx3tHJdIl8xEebANAyEw0jje37/7i/44ccf+PLjFxql2agV%0AP/7T98RT4N37j2y2O4xpyFkQ68G6k4bVzVvebK85vn3Py/Mzh7jw3Es+n14Z5oW9mGhNSzINi4Eg%0Ai/PzdZmLGKh0cVceJ8LgkFMgH2bmT6+kZk9InmmceXl6ZTiMEATZg4yS+WWgVYb9ly88/PwzOmf8%0A8USvBX48InNkt15jW83TTz+Sp4FP6zXDaWA4npBS0SvN6XTi6fGRL3/8A083d3z37bekb75Bvb2n%0A312VohsyjRKkaeb1sdRYP336zOc//CP7n34knY5staRtN2VIqDLKL2yVxHQdt9bQTBPLL7+CsSSl%0AcEawub3hZneNS5Ffn79weH7m+OUJFzx2syZpgY8R2TVkpchWFeengGjUxQUvoil160IzpIVl9sgk%0AiEISZtBHzyrd8e72nvffvKFZFqYffuL49MA47lnJwO56zWq9YvID0zyVvao2RTSqTM62acqZzXuu%0ANju0Lu+fd56r7ZbGWuZpYhxGVDG1FyHyNCCVZLXqkZJSqiOh71r6visiSR3eh+oAPrtfcuUGnR3U%0AqooSSFGHQ5KYE0uMaO+LI1IbjAKrUy3xCSSf0FqgqsumDLKK8C5Tsd0ICt8zS4kik40Gq4sbWRuE%0A1ei2wdi2OtLLLxmRxbmYIpmEDMWJ4hZHrAYIrctAWGuFNYacBUkljFSErpw/l2m+GCFiSkRxbkrU%0ANNrU00vJHpz/jIBz35WU5/NN3atWISOXrRJJFOcxUlwGiDEVvSCeizFEaQ3PKRHqmViq6oQRgqZt%0AsG3DisxqcSzeMc8z8zwzTaXmXevznsrSr9Yl2nZ2LElZAkpC1FRHYTfGEC4ilxTFla6ELN7ylMv+%0AUpRUQzprRGUSSZXkLue+VN1ZZ5EukSloyVqwNUGQGhsbnHO1Pd2y7lbsNhtWOaOV4TicyvDVlbN9%0ArjqCpDisxP8sDqHf1mRDsU03bYsxlkRRKhG1TjYX4WOov/w8e+Z5QarS0DUvcx1el+8ZxpFQlbOu%0A74tls9qpLhPYejgMdcLe2sofqnGlr06M3zRG/eZAfub3nJ0tzjmstWzWa6Qu9q2mafj88JlxHAoT%0AQhYu0jRNJTPaNLW5xVU7HXW661mv11hjLpXsxRFT27LqpuwcqTq/1qVS96Eo5W3bcjgcAIHIxQ6e%0AXEZLe6l1zwRmN5DwtL1BmhKBykrgYiIkhWo2bK7fYZqfGE6f8CEilcE2LWrSZQGvFkZtDdYWZ8+Z%0AyL4sy0WoKhnTcqMtfiaGgKmVfOdD/zRNrDebKjppUswFtptBKwuIIgZ5XyuXi90uUWq1QzofIMqh%0AKeZEzLmAxXQRO1KmRhFLC4uQEl9hrOXzjfU6LUWxKYXKhfpqBy3Xgroow6WVoAguSiturm9o25bP%0Anz8zHI7oev2Um6DwbM5xuq9f/0oQoj5UqvKr1NcayHNtdnlNX++tnHK9VoroWhrzNG3bcH1zxYf7%0A+7JJH+dLm9U5jiiVBHWufa7iWM2jlhayIg5oKQtz6zevNF0cTCWeK3JG5cx4OvDwACIusN3RGAUh%0AkIJj1VpslghieYDW768BXWI6R7qK20HUOsnLYZjy8CvibIFMnsU5Y82F4eS95/W453X/yuF0KpPW%0ApmEYBh4fX1Fa8u7dO25ub/HOc1oWxuAY04jPExtj2K7WbHqLFfcsw4nkFu7vtnz7zQc2mxXOXeOd%0AK0BBrWvDlGQtF0z2hFDEiFZLukbRWUtvDa0qnKbsA5ri7CEUho1MVeiRijjPnF4eCcEXTpJS6LbB%0Adh26sQWuL+RXDgMUO845LhoFpQIrQ1Y0zZp3dzfY/p7t24Vj0PzwuC925NmjNWBUqVzOnkQkZIWS%0ApfUo+4WYFc7LYlsWolaL6nJNSEmOJSKrZBH3Q/jtFUMB/+fC8BJSokKuTrHS8JdFKm0qCQi1Ma06%0Aezg7ZVIsm4f81dmXSs4KoX7TZBXPC3OGuij/i3tNfo1iCSkQqRzqhCoRHRfK56NUuZ9Ki05xB/pY%0AnJ3n+/X83AkpoqNBm+IiSak4KdZrhVYNbdeXDX0WzPOC9+XfiVGRUChdWkm0UShVqmyFkMSlsjh+%0A6xhKRQzPlI2Xd4XTZxpTeHKhXE+4BCFjsQzLXA7o2x1ru2VrNzRo0pxJETrbo7RliZ4mt7gQOT0P%0ApFETQ7n7ZDCY3NCYNev+ijZ3iBALgDRHkpZElXFJswjH4mbmJWF9AVAbUyJkmTIsST4QvEDOAZxD%0ABJAmkRaH14KUHLhQ/l0PwUliKs//8wbaINnKlpgc0UVikjifmPyCUJZowMrSAJikBpfILhNcxjkK%0A5yiWOGQjFR0SapRVRlGMW7lcc0IU59LKwqQWZhJGCnTWSGXRunBdOhlZpYjQEaN0rcktWqfRiu3a%0AlupdVdpUjG7QosGqjs2qAKBX3RotDVY1bFZbiC0r02G7ptbBG1RjCTKx5IgwimbVEQUc+yNL8Egl%0AsG3Hpt2UGFDqaeaOawN33S0+ONabDXdv7mgay+wXUgooo2j7Fms1h9OJED2mMcx6QcjM/dv7EqVo%0A9ohxBq1Z7TbYpmX2ntmXulxSRmWJzZqkZ9QmshGWK93RZYlaMiYmghb4q8TiF8wc2QjDSmhMKAKs%0AUBLRW2JrUGbLnHxpLsqCRShkCBAsxnZ0uqGjxJulSqx1S6NbkghEG9CNRQjNaRxQoaO1hvWqw2RB%0AGGeED0SnGOZEajV927KyDdInYshI7yEbRGhomh4N+Fyr2IdTie32hk3TIWJh7gz7xE+Pz4Uz2SXk%0ApmHFihjhuD9x8icWkdl98w76AmpenOP0OpBPM67ZILeWtVoRs2EcA27REDv2zwsxWaKfUK1m29zh%0AXl6IJ8n95gOf/vDA/JL58O23SGUY54l3zT1DGDn8uGfRE1fXV2w3VzSN5svrA89fXpBSYBvDVmz4%0A649/w133hmWeOH0Z+fLlgYfvH/nP/8vf8Rff/BU6d6yaT1hj+PLwhVHN7P7qmvfvv+Gn8CPj88xt%0Av8IdIt8//MSbN3d88/EjyzTz8PjIRm8hw6///BkRFR/vPmJTw8vrK7v+iuPxxB//2x/58tMjf/U3%0Af8OHdx9KC1oue7QzGqGRCrOW9EpzFT1rk2i0Kc5uo5Bx4KAjcyfJjQGZmU8DTS73iXOBcX9kOoxo%0AH5njkV9eJrx0YEvaYxwmlrE4kcMcGA8jfpjptEFG2D8/o3JCk7hed2gEnbE0fU/XthxfTnz55Ree%0AhCh8L2O5vr5i3fWYEJi05PnlhS+nEYaB8fGRl7f3vH/zlrvbO9arvuw5xpHl6YAbBl5++Zn9L78w%0A71+wIrPZbFl1lqurK/7j3/1H+kZzen3ECcX9ds3ffPzIkmGYJ16PR8JmQ3f7lrt+i5eZcRz5gkKF%0ATPYlVZGpSYOcmGPAuaXGowJZCZTpy8Aqln1NiInoF0i1nIHCg1XzzIs7cd+8Y3u3o5lnpl9gmEbS%0APLDRhl2/Kee9w1z2/HVQGmrSoLEWXXmqBTtR4ofLPEMqvL+UEuNU6su77QoyjMNADJHNdv0bwWjA%0ANpau77B1YB1jKC2ptdGr1JAX9MAFGqwK10ZqVaJa1c2cM3jvCLNCW1P27ErTGgvK0FDGqzl6Yiw4%0Ai7T40ngXAmFxJB/KQDYVh3gu2SCENlBdJiGDJ5OVQuimOljqvromAVIFEZPSZY+SU/4XpocoC/Ra%0A5IRtLNY2hRumNXpZKhe2CEMpBoLwROXLEFeWeH1JH1yOO+QqHp33WrnGpfI5fSCKqypQIv6/PQ+k%0ADFEUN2eF9BBTJlXnz3mArSpexliL0oq270tDZBWC5mVmdq6kWuYZxIKPCaNN3TeVAblR+uIY0koT%0AZBkoinpGE7VN8uzOTrkCqsXXPWDNSfyr7Ieoe9SvpoDLO3DOmtXvn+e5nOljKK+nscUd7wPGNuy2%0A25qUCixzaZv0iyP4yg7K/IvExf/o69+FIHTegGeK9TpGj/Me712NAkiQvrp0IiGe+S6yshw0m9UK%0AaYpN31pDYyxd2xJjZP+6ZxoGckpYYxDWlgOvoPAqqssnV/FO1JhQOWyXuNVZwIDzhaYuwgtwEWLO%0AThxjDPdv3/Lu3TteD490fQ/A0/NT4WRUpTyGyOk0XJw+Z5eREBJE4RMty1zEFW3Qxl6iNGdB6Kzm%0Aaq0vriEhBMuyXMQXay19319+rsCQPASX6LqSw9VGkVLAhxlEoOkNqlGIUASWyQdGF4nSsr65p928%0AYf/lERcTotblCanwyRe3T0ylCtkakigPfIFgWQqkzOjCPtGqxBi8cwXqqsvBR1S3zel04vbujrZp%0A0cYUQKUrcTijzyJZEQudCzjvS2REq8LBqQ/ocpOJ0uq1zCgFSquLoBdiQqAqfV9d3AZF0Dg/pCpo%0ANsRSPf+bfNZZ7T7f3EqpMpFXEiUNV9fX7LZbhmFgOg5IqcgKch45s5dK5ON/pOJWB0O9UVLKF1FR%0ASUng68NEXAJd9e6SCVnMikBxSBij6fqOq6st6/W6wE/FUherfKlozfV6P1f5yup2umg0GWJOEBO6%0AHoCLhbKISMiSmc0lyENrLSl4xtOBo5b0WqFai0gl0tO1LSJCXEJd37/G485jg/Iu1yhfTohULZtC%0AXj5PWV9jcQaV6NppGJiWBecWYowcjkc+PXxmmCdubm7o+57VakXfWmKN+PRtx+3NNduXJ4b9wuhn%0A9sORVWfomxXf3t3w/nrLptG0ItIpzao3WC0g92hT7rdlcUU4s5rOZ3AlapJCRBJQ3mOiw8xFID0v%0AgCrL4iwJqRw2paqiY0IpaHtDiKLEjoREGEFSEGUmi1pTbmz9nGoET5R3sRiIihvSYVmiwjYt/bZl%0AJSb61ZpVvyKSi+XYZg7hSHYFoBxyQCUPOhMqdDUEwaIKCNFoVTYmIZJDhJgLz2bxyMaWSRfi8nmd%0AnW4yU2F9Ec6C0KWWtCyt58VfZUo8Rsl6nyZ8tewKVay15AxGEvU5Sla4BjmV5kByLk6iS2toFYJU%0AcRkhyuIvTbEFlUhuwoXyOkwDVpm6DkRCcoX9k+Ll2o05lnuW0kLVNA3rTc9mu+E8ANG6PIel1AVq%0A7gMhSkSK1V0ZKXlzcflZMRamUqysrHx2BVKGG8VTVYSspm1odBH/rbREmdFJoZPCIHmzu6NTK+bg%0A2TYbbtobbrtbjFHM08hyXDjGE2525CB4s7knBti/nnh+eqaxK1arLdPTyPfLD6hrQUgBMWWsUKgk%0AEEIhdFkPjFEkMUKcSEmQ6u+mlCUbg1ESlRZkBpstVki0ErRSYHRDFBaToBMZL8EEEF5AkuQsyehy%0AzyRJg2WrIOhErxKt1GgfyUmRKGvnygiu8QSl6FGsoqRrEjYnjNRI29Lbhm2nUCLSTyOdEjRorMml%0AJcYYQqOKcBkb9E1H2kSki6VVyDZsdjvsdkWrBTpcIe3Ieg5IaxGUZ6+Wmrbv0MbifWBZFu7ffFsg%0ApUpi2wL7l7IMgTq74XrzhtYrbNYII8l1GoyWJAVogdAa2WiyhNnNpfWpsaXwIMXCy2git81ElvrC%0AjkAIrnY7bGM4DQOQUeZc255525+domV9DcHT247j6cS239H3gsEtGNlAlJz8go0BW+HCOWX8MEMT%0AEDlifEKm0mLXWo1cImNaEH4gTQ4ZLG2/ppOWHB0xLcyzZzgcsdcbmr4vtHknWBbHfEqMxxkxQLuz%0ACNWgoiKNC9NpZiGw6hJ932GsRUTDMEz89OkLi3dsthusLGgCIQ2LO/Hl9ch4OCLutqzf3JCTJYcE%0AsUWGBe8yJyqrYtUjtSKGxDJLlmnBTzNsLdtujW002jni8ZXhMJBeDzSupb+5Z7Ve471lGR45Okd+%0AcnT0tKstXSORs2V/eGIaBaMS2L5BNS3aZnbNhkTk4eGBl6cB//DK1e01H3/3DR/uVuRoeHx+Zppe%0A2f+yx4SWt/fv2TU7epvYyR3H6ZEwOqIsIPsVPZNalbUklYKDH//pZz5++Mh3777j6fmR5fgL2/YK%0AHxz/8F/+ifGw8M2339Kanl9+/oW13bFarfjTP/yZx/UTHz585D980/P68sI4jKzslv2XE/sv/8i7%0A+3d8+/Y7Tscjry8vrJsdz5/2iKi5Wd+xaXaElPjJ/8RJDFjZ8PM//8jrwwvv3r9nu92x2e6w2uJj%0AwM3FBWaAtW0QVmG1RTWGvLfE1wfG6ZUQFnKI2L7henPFSll6oUj7oYB7IxhlEVlyPJzIPfSrHmlk%0AaXlUEYnGWc8ciygy19hxsGUdF6uOzbt7tl1L9o7J1TahHJnmiRgTVpfD6LxMGCXRRrFdr2mkIvrA%0ANJ748z/v+fzzz/xyc8O7+3vevHnDbrMhY9HBM84nwjygZKLrLZ3VbG93bLdr3r59w937N5zcyOP3%0Af8QngXczt9sNh2lES4sIHYf6OqQsYHerNetVz+5qR5oGvAbVGrCaICGKQFw8hMJqQguySKRsSd4j%0AQiIkQBqUsQW9oMreJhmJk5EpLpzcifGw5+XlkWE40IQFbSRKpXLwrdXyUoj/z5A81qFyU5365wPy%0A+Zy2OFdKg4Rg1a0gZ9zi0FoWVzeZ0/HIPI3c3FyX/amUZIob5cxAFQpk+srqTNWlq6VEGoU0kiQh%0AUONZSrKyK4IxxcHvHFGDUBorNbYOEKfxWCPlZYgdMyyxFD2kGMrehMrrkQop9SVCVvg7dR0wGqGb%0AasIusaTS7ACi/vs5JbSxZT8RQkk1Jyob8mv0nZAuRgjbtihrsNYzj2NJpcS5RL5/00xmlL5Euc7f%0AK4WoTJsakUKUdfsSWSuiEVWwSlDfW1H2fKXirJ65yl7n/PudhTcRQadSJGOMKWuqtayNoVutCvNv%0AWRjniWUuBopxnhDMlY0qMVrT2AaLKe+rKMgRqdVl0CpEGTxR99SJAhSXojp9+A1TSpSkwGXQXf8/%0A50H/+cR3/vUorE9HOdMnQCuDlIp5mok50/Y9pmmwqhT4aFGeac44Qj2LX4bC/8bXvwtBKOdMDKHc%0A0DEy15u8xDhKxrRpW6RW+BAvm1+lFW3b0LUNbduhG43QRZFstEErVZTAYURJia9RL2OKIptEyeF9%0AdVjkixCkamWblKoAni9xla/OoMtrP7spZKn5U0oRYihZ6I8fUaZMqZ1z5BoBMEZXZk7EO3dRY2WV%0AUEVVk5fFMY5jEaS0wlpz+bd+Gxs7V/JN00RKqTz8qhLqfYl09X1R5wvBXRGWhJs9XWvqjQtBgPMz%0APi60fUPTWU7zTBCZwzDychy4D4LV9o7tzTsefvwzPsQCl7MNKIUPiaXCzZD1sEaFS+fKrnGetjM0%0ArcVMmsVNeLcQY8BYXWMv5eB1PB4LD6opir/3vmQlc21YsxY5SlLKzPPCsjhUp7Bdi+lKhX1OXCB4%0ALgROw8B63aDqNNrHIhJJURxHSqt6cIYzn6aIPPISW3OuxAfPApyUqtgqa7a1uIbK+51iEWXatitx%0ALUERNM4/o36/4P+PIXTWlmUVr74KfwVaVysuY4D6YC0PmgJBN8pgdIH9xcr0scbgYyi52gSLW6C6%0AN85uOO9DfXDXprNzNriq5eQMMRFzICfHuUpRyOKkqv7Q2kAAsx/L5kBJ/Dzh55GsRWV2ZFJYEDGW%0Ax2Ku74IQFyWe37gIz4KsQF6cUueI3OJKQ5iP+eIIenl95enpiZQz26stSiraxjLOY73uDLc314zj%0Aidf9nmE4cdjvkQjWux6bTswxsD8d2HWGuKzRIbCVim92O65bg3QzxAXhHFImWlMaDPfLnnlZMNbQ%0A5oSMoV5TsUTjBCiRvrYy5NLMdb4MRKYIAqLYg6nxJXt3jc5l0cmitr1JXdrAZM2WS0VKorQ0VCdM%0AFmWiUhgqgWM27AfH8jpyCpLvPz3xD9//mS+HI5MQiO2E1T3kwmUglQ2DyhaDIZIJwtcIWMAoRSMU%0AKgEuIGLCIomi5spdzdyfp1CqMI0KByoU3onKSDQxF2dQ/fjr9KpsTlLlqakqmIYQcNEjUt28qjLZ%0AClogrQRVosdCQI6ZHAUVvXS+Ws+3WbEA1za9wjkSJVoWKrQ/lhhcPLeGiVyFoMD5Fv5aAlBimwCt%0AkLSt5Pr6luvrq9JSkUR1ApV7LoTAsrhLMcB5sqO1qs88BaTCtBESN8wEHyHWGlp9FsQFMUpizAVM%0ArlsUmt70tLJFRQU+o7NCK816tUNKw37/ikoScUwII7HRkJbEOHjcsKC15e3uLVo3mOkLJ1cOcZ1c%0As+wdDw+f6N73mEZiXXFRSVH2+9p0hWNne2wPYttxZTPbKdInsEYTeo3QER/XCJ945zqsjzQ+0aDQ%0ArcF1isYmGhW4ThGLZOck1zNsJ0mLQXQt3doiO0GrE2k9s/WZTdY0g8fETNOvCL2llZ4tgaQUa2nY%0AecXVDO1cwIyhMwxrS79RTDJz1S10SZQNWKRMUJXCKZhy5CrVqTgS4RMyZozUZfPWtywKNm5B9DNr%0Az6XQojzHz0OvMnWUSqFV4ZI579C6iIpQrsNzC6peBH5wtY65RRlNoFzcWQrGeUZISdt3tHYFEtq+%0AY5wmHl++wORZ9yuuTINszpDNhZfXV1z26F6jlnINShSH/Z5hHNls1qxWq8qcMEx+5vjrgV9/+MTq%0A9p7ru7cIP6BQuBQJryPDNOFsQm0brDao0CJCxk0jw/7IkDxi16DXDUpkFp8Yl8jr60iQlpumxTQb%0AYlzATQzjM3/+9YHtlHj3u29ou4YMeLHQGMUYE4cpsrOCdt2i0Wg8w7xwOo2M2nN1BdurHYYyZbd6%0AyzSfGIbMuMpsmo62W6NST5gkIS6ESWJGSZc1Vir6xqDWHafTidPJc5onbs2W9eqKLrdkseakDrhp%0AYfaG7WaD0AarEh/aawb7SjyOeK9INKyvrrHtFaLb0Z6OPA0n5jTwRm24vrmhf7OmzSvSaWbxkqeX%0Akf5K067XhaGioBsXnp6feHk9MLmI1A03dzd8+/47bq/u+fnnX/jy+FTq58dYoOXK0ndbdOt5nZ7x%0AxxmnZtbbDR9uPnDdj+wPB/b7PUpJfvr+J16fXnn//p6P777h8fGJEDxSKf74xx94etzzl3/5F1xt%0Abtity7P60/CZ4/OviCC5vrnlzc073Grh8fGR4bAn58xDfiQsgVW/5u72HTEGHp6/8PT5hb7va1PU%0ADhEFwcUyjPSJl8cX3Ox4e/8OsmDVr4pD2HtyjEghijMnK7TpyEqwkBjcwnEaOA0Dx+OJxShi25GU%0AYcmQx4lxmEgIZNfRdCtE08Ea7FVLjhA7Bz5hVEOToLm7qWJhYj5NDPs97nBkagxDp+m2K7LXvD7P%0AzGFhu+4wjcYiKqvG8TKPRK1YNS3N1RbddwTnmE4DfllwGZ6nE9PnyK+vlir90wAAIABJREFUT2il%0A2a5vWHVbhuEIVnP3zXuk/oA1mvW6Y3e1pV+v+P7wxNPLK0/Pr0yzIyRwIRJiaeKzbUs2kil5xuTw%0AKTEnj2g0/fWWsLY4kZHrhmw1g1tw0dda8TKsQ9V6byJSfC1uMY2iXXXopiXWvXVWginMvByesX4i%0APz7z+uUzYR5Yy4wSmehmxrG4ebq2K4xUVziDXWWOOudIIbJZryFn5mkixljg0dZyPBzxS2nxM0oy%0ALws5hVJGpA3BeZZlQknJZrWmbZuKMSh7SucdMZchKzKTQnHYJFG4cEoBupyBkqDsk3JCaM1ms8Er%0Ag6tV5WNIBO+K80XHkhbxEUIkVbRGPLs8fG34U8Upr5VC14IVQVdcVzEUDlq/Qnc9OduLeyWnTI6y%0AbnRS2U9ybsQqYqWsZ9pc28zO+65irJZfW7AEZdBmG2wqw4PgS0lGpAokOZQhay6FOkrpGqT4SlxK%0A57/9RhEpgzmFELkY2s9f5/P3WYDL5fwgLnn52hAWS6nP4hzKaCIZbW0xUDQW1Vp002CahqUtZ8fT%0A6UTwsRSPkQquwEHIEZ00KvpaVmVrrKwOM6ubPCeK0JXK2FWKCnempBfOOYZcmZ7irNPkswuqnP0R%0AqY7RqW6uYmrP9VyXQsC5ko5yrhQoSFlbySrQXbeKXNtwz2fFf+vr34UgVN7EcpNIqFnAErsqjUmC%0ANFVgUz0Yn6fbU4yEUA+uk0RZTd/35FqFOY4j3jmMsZDAB1/5LyWXqCqfIMZyI5c3015av87T2DPM%0AFrjwgc6uHCgbf6XUxYWzuIW2a3l3/45+bZiXiefnp8JpqYfXomQXYvzXOFp9T+rBxzl3iX4JQW07%0AizVu8BsAGPzmQFxEr3Os7Pxau7YrPIpQDkNLdPg5lIx1Kg06IQamZcKFBW00trEgF1yI7E8Dr8eB%0AxWW22y2bqzco2xLSWKyiooBOS+Vgqu0754hKRhlT6jNdaQwyuqNpDMZqpjldGnygDB61VuQcGMYT%0Avm4sEOLCCjpzgJqmMDdyFiyzY14cq93m0kSnpMUv6SJOxRgZp4muL9GwLEpD1jAOKBmIOV4OguWz%0ALZ/FWfQBcWlRO7OEhChtPan+/fJfTMSQcDiOpxOb7ZbgC4Mna1ushLGwIBpri22xXuW5iihFPi6c%0AlMJCSvjoSbWC+XyLFyj4+Zr4V81iTUPTFrD4OT6WKc6VeZ4v16FRptphC3PkcDjQ992Fm1UqI3N5%0AWMsCYc/ki7NO/OY6PL/+XFlZubo6rJQ0VpOTZxoOBRC67jFaVWBcrnnXiwx0EYHK38/PgfK5VKtU%0Age5lcGFhnhfGaeJpvy+gOODzw2c+f36kaSyb3aYAMRvLaRzLRiIn1us1d3d3zPPM8XCgaxrevnnL%0A1fUVP08vxKlmxn0kuYQ/zSzNkWgNMnfIeQRfRCGlMpoOlKANnhxmjCwtP6rmoUVtWCrNlGfbqaoT%0Am6/235iLLVnqAhZElfYFt2pAnaWMsulYUsbFiIsJHxLTMjE5z+x8aXB0nsktTLXNcZw9Xvc8vCQe%0An08ECZ+eT/zw5YWTW8jWIMeZTdeRZQtZIXJpHmp1T2sNOQgCJbpmYpkettKgUslby5wxQhdxKic6%0A0yH1+RlYQbC5AApdtWCrVGrPi/02IbSs07myap45WcEHDAohM8mFwvrJIG0q95W0OBlxstquamsF%0AWRJzrjWdCSm+QuFzFemkkGVBFwKULrFJf97ClOfAHBcW5uLwlQKpqjCXfiNoigKDl1LSNB277RVX%0A2xuudldVwPQMpwHvZ5blN5NHITFG4UOJsOx2W66vdzStQYhM01oEgh/dr+xfjyxhIZFojWa1WmEa%0AQwieeXI0yhZgcpRcrXZ8uHlPg2XaT+Bh02/43Yff0ZiOn376kWksNnmpBFkmMJm8yvjFIaTi7uYt%0AUmi2aUd6A+t+S4qC02koTJydRmlJnxS91BAjLjm07bB9i8ueyBX9NnHtYD1GzFLA2b4VXLeCG5OQ%0AIXN7FBiXaTN0UqOsJnSag4m8sOAkNEKzcrCZMxun0UHipWSzMnStZGsyaVnYJcVGGMLrCZaIbTty%0A36BYaEUkK0WXFdfJsHUSMxfLtWsUqlUsKqBU5m6jsXXjWa7zRMgJo0sjaEtiWCYEkqazJTIrJFIZ%0Ags8Mx4njOLPRDY0th1VrDAg4Ho4cDgdiTmw3O7a7XZ10N6Qwcng54P2JzXrDzd0d2iimceLwMjIc%0ABpTRvHm7waqeEBykzHAa+ennX9lcb/nuuxt8KuuADg3ueOTp1z2Nbeg/rOj7NUpaYkoMp5GnHx9Z%0A9Svy1TXeB+xVUwYHh8T+0x57a9ArTQgjH96/x2A57o/4L4EhzJzihJCKzc0NQUZe5wn3fCJoTzwd%0A2G62vLl9CyrhDonD4QUVM1drTbt9Sys14fjCVdQ8Px4ZQyLlBlSPNJbN9Y5sVvz8fOKXX19oNrd8%0As3sLAlqdydbjD5EvX35lu4qoZJGq5e2bHb3Z8dOfv+ewPyCVp98YVs2O3ds1N+++5b//8Z/49fMn%0A5NOJtt1xf71j01xh9Qop1/zh4Rfcw4nmfoXtC6tnu85I/cSnL18YhoneSVayxa5a+ut7dPPCDz98%0Ajzs6bBs4+JlTgtvf/56bZseL+MJ4OPLw+Io1K/q25+bO0G6vGX78kZfjkSyeISl26y231/cEOzG9%0AHHl+eeYQI9dKkbSib1e8/93vycaw5MThuGf4wx/Zfv7C7//DX/A3f/O35CDYvwysdIdwmcfHB7q2%0AY/fN77jZXJEWzzgMvD49Mw4D682K1arHSE2OiXEa8N7z8PDAsix8/PYbPn78wPF04ngaIMM4Tjw/%0APWOM4fb2lhAC9/f3PHz+zHA6FaGyaXj75g3TVIY0SkjGceSnn3/m/v6e9+/e06iG65x5fX3luB+Z%0AJsfhOLJer/nm4+/56ccfGeYJKTTDMPPrp09M88zd7R27q20ZLEZVBs7elTbKmOml5H2/Q77XrNcr%0Ado+/8v3DJ173R9SYWGJi9B5ixM9LjbMaWPWY3QpvHZOsLovW0jUtXb+GJAg+0dR20BRKPOXw5ZHl%0ANKL6DrFZI2NEb1rsPLDpC6DXakMMnsdPD4zHE+16xWa3Q82Ocb8naInsGnohUDVeNgbPq1sI88Cd%0AttwozdNwwPsFbSVWGrRMjCKROo3crfAxcFxG/uEPDzy/vJbYqm3puzXDcWS93fLYWW7DFTcWfBbs%0A8byEhUlDs91xdbWFRnNyM248EdwCArTVl2F6UmXg1cbEPM7ElOlWK9rVmoAoraJhIbvA808Daj7B%0A9gr7emDev9IET681vTG0WrJ3jpgSXdchhChw6JRo2pa+6xmOR/yy0N3eQYZpnkkxsV6t6ZuWF/dE%0AiukSgQpuQaTSPCszxaiQoWtatpsNbYVkZ2ohQaixrbpf98HhkwNT+X8yl32LVqX6O0WSVIhckB60%0ACtOWZEVwoRbcLGQcSA3Cg49kV9soKW2pKkGRFxRWGYwtSQurNVJkQihO/KZtaLo12nZEB4hMPNOt%0A63k651CGiLmcmUnndUqiz2fK6iIKIRBq1Cz7QM5zEaaqKKKblqbvCT6wTDPRF9OC9x7hQSqPMRZj%0AyjrZqDLKS6mwgS49wmfHOHUvJSr54HwWqI1esQqLIuciZtQBe+TsEjoLKEBOTM4ha6u1rm2uSIHU%0Amt7UYU3bsCylVMp5X0uMHC66EnET0Hc9ffe1DEhrjap6Qc7lHEzKSL4WuUCu+0lZHPsRRK1gO6eT%0Act1PxLNYVve5IUZcSsVpDuRQUAAx5WJ4mGaCD0ilMaaciXUtPcmiJKfO56l/6+vfhyBEdY+I87E3%0Ao+shtggakWkom0xZuSHnTbZWipgo9ajJk2RmvVqX9qKlOI3IYKS6xBPOtsIC+UqI+NVBglYVVmxY%0Ar8vUa1kW9vs9wzBcJrXng/aZL9RWRbpUFBaey+Fw5On5ibfvrrm9ueHXX38BuFgazw/J858LI0f9%0Ai/clV5fQObJ2huye42vTv1K8f8s6Sin9C46Q0urisKH+vsfDka7/+t5IAfM8Mo0DVzd32MaQKBf2%0AvDhe90dO48TVrWF7dUPbrfDhRBYS23bEuvgVd0ZxyShZYnDzPKNN2WSW1qodbddXkYX62Th60WMb%0AA6cBUKXxLSWaxl4I694Vl1DXdGhtEKK2EvkCn1VKc319w/PzkWVegBp3CqI6q1yxdF6agop4Jq0F%0AUeDJ+TeRj8xZ5CmgbJBM08xq5S8/P9acJvkrdFpV2n0IgdfXF66ur2qmWV6uxSIQlsiIUhrnFqTK%0AaG0R0hXgqxRf87epPDnOxJ4zNyTWpr4z80hIUZvpGkxjUKrWXeaElIK2KbW4SmsSBdzrvUdJhW0s%0ATVsmrCHGEh2oLU5U0fEcVzxT85UsrqTzdVtfXo25ZcgRrcTFAh2DYx4zk5asO40yBYYotSJTxAKq%0AHfYMXDuT+c+8lKJNlcO2q86KYRh4fXnh8emZ59OR7WbLZlMEQqnVBW58ZlJtVmsOw5HD/sB6tWK7%0AKVnc19eX0qCnFev1lqbbME2OxWWcyzgXmYeFgzjwkqEZepQbMESsyphGkW1EWkkrDbpbFUeaU4Vn%0AYHVZ7KrTRSiJsA3YBpHr1Eacq00DPtQqSQReeE7O8fJ8wlcBw/nEMA0M48i4eEYXGOfIcRiZvWdZ%0AAqNzuOBZgmeaHfOY8CEzG8HLBOMISSUOY2bwGWXL1KmTmutuQ9c2KKNI2SNEZLtqaFuFdzPLOBRb%0A8UqhTHGcXFxklLjlGaa/6leYRhNTrJ9p2WTEEJjmmeA9r4c9T/vncpDWtXK02m9FdeK5xZFcQNiA%0AUYa4lHubWDbm5Hpvp4jCkE1h/cSUSD6UayyV6yymIrLLamsubWUSIQq43lWnk8EiRbmevXeE4IoT%0AT9c1TEZWqxVt05bPLkQSHptlFeZXdN0apTTjODPPrtq4QQmN1SC6Ek/zzoNMtLZFSmhsWWPW6x6l%0AJUoXNpDRBqM0QoFtLevdhrbvyGTmZSZHQVw80eWyue02vL26o1c9wXpkkPRNx072yFnz7fodbCix%0ArlSa1s6NfucordYW7yPbqx1t0yGEYhodH9fv0NZyUJEleNZZ0SRw40SSAYFBZsuSPEk3dCmyirDr%0ABa3NZSNmM00jQRRhbNUYWitpkqSVkiQS4zwSfGa9u2HOEZMljZKk6NgfRqywtNs1JIXJmi6Dj4rT%0A85GQA1fNFmXLWn9ygSgs03TCR0+3uSJlS06KmDXzPPP4cuLYQLzuwSq06Eg+Mswz+9cXUkxsr65Q%0AtmyrTNOSRs/j0zPGFFaH1iWu5UPgNDh++OFXts2K7V9elxrfoEkpE4Pn6fGhAC+/u2Kz6fDLjG0s%0ArW346fWJl5cXvv3dhnu5RkvNyQdCNpyWiD/N2G5H2+/QxrD4BalaDoeJxWXW7StZwv27d3S2pVET%0A8zGwyEirj6w3me/+4k25L9pEx2deP73S5Jbrq1ua2NDqBruzpCFzfBwQk+Tm5gbjG9qmRd1o8r1g%0AeHzkKR64u79HhzKY+HCnmAf49PBA3mi6my2b/qYUFTjNcAiM+wMLmtOSmUVkdfOO33V3pCh5+Pkz%0AD88nlGi53V3T2IZNs+Kv/67h//yv/zd//uETdnXF/btS6OHTgrBrVjf3PI2O5enA9Td3hfO4s3z7%0AneHTz79wOJ14OU6o1QbRw/buDbf3I0cXOJxO/PjpCSEa3t3c0W5vWXnBxnmeDwd+/vyMvG+5udph%0ArcElxRAF8XTkNEXYT6yut5hmRbMVrG5mjk8v/PT5GXygv75mozXJwna7Jc6eL88vOBf48P492+tr%0AGmV4//494ZPg5eUVvyyI+w+8vb5jvWswlBjRixtwhxfmHNiKxPXVju3tFdmA+CT4/PkTmczz6zP/%0A7b//N1b9it///ne8Pr3y8vRc4vfzQg6J33/3kY8f3/P0+MTD0xceHl543Vve3L/l7u6WD+07fvzp%0AJwKRLDK/PPzKFBb+9m//mvXVhpfjCzdvrtlsNjw+PXI6ncgyc31zTb/p2botV9st87zw//zhHzmN%0AR+7f3mNby+vzC6Y1qKh4eHzgNB753bffcfvmLco2DKdSD/7zz59ou467+zfc3b+jHU+M48jsZk7j%0AwOvhwMOXL3z4+I4PHz/S9T0yS5LPqExluyW21tLtOm53V7xZ7Xijen7+/CvjMjGmBS8EUWcOJjNE%0AzxJmfJzpV5opO5KPrKymbRpy32C3Pco2EDJzBC8EWmoMGzZvt/TTQiNV4Z/NC6HXpHmFUwmkRtoG%0AYkQbgx1GxGpN6DviEjDbNSr40pzofeFiitKO1OSMDB7VbHCi5WV44cvhyLifSlsnkXbdcXt4w8dv%0AP/Lu3XtOveV10zDEnpwEbdMhu56Dmxnx+N2WZdfwqiOBzLSS+GjJaPR6TXtzRVICPSr6VqFDQOgi%0AeChV9jFLDrRJsPWZozwyzoWXGlMkAD644m5xC+Mw8DiOdDcTt6EAmNsMK6VZa41OiegcxhY8yPFw%0AYFkWuq4r7J9xwjtP23WX9AQ503cdRqkLWFgpRWOL+/J4PCIoB/6cE+N4QknJbrel69tSBZ8z0fkK%0AUi6R2nPk56vDuDIutSouk1xcT0qVqnYfA9kJmqa8FqFKhJkQiHMpRxEyk6UvxRnpkh9CplxYkoCI%0AAlwixEBWCd1KtFUYZUlItLRY06FtS6yDtkiqhSDV5a+qmyYVF4zI8RKBSrkyKynxLik1goyvAOcL%0AxFmIMnxrbB3Ea5TRpBBxFV3incPFSFhm5uAwWpPbFboO2bNSUNDYkKk9bQKjNcVU7iElJKqKObKm%0AMVzZI1JTErnwGs8sImSJmGUhCNGTan+VODvIVTF2aKNLlG+zoekjzjn0srC4Ersq7vNACrHymRJn%0AfEzBxBQotdaqmBmSJPnx8vuQa/FJjfllWQb3FyRBAikzMktUqr9DFbSmZWFJJZ1yhoELqYq4dHYb%0AxXIujCISVUACUZyLm2I9m/1P4BAqFW+SGCLzNFcRR9Do4nKZp7EotbrWdHtHThFhbbWiy+JwSeUi%0AWJaFgLhkPIPz5VDTlKauiy2bfOFqCCEwtsFU0UFXt8/Hjx/RWvOnP/2pNJktC6vVqmzsu+4idJgq%0AICmliDFibcOnT5/4+7//e/7X//0/V3Dohr7vK1Ra0LYti5sYxyLqrNdruq7j+fm5xkmKZS8EXw/w%0ALSlRRYTCDtjv94QQuL29Zbvd8vnz54t10lrLWBXzs2tDG00cZqwq8bPnlydWa0PbNFhjESJwGPcM%0Ap4H3H7+jbQu8UBuD85nXw56X/SvvPyZ2uy3r7Rb/5Vcygs12C5SHnQ+RZSkOr7YrdY+/fPnM7c0b%0AtDYcTyfe5rdsN1s+fyo2OqkEwziwu76i73u+fHmsTqcSW1qtVnRdh1YGtzheX/dcX20rET5fLvxS%0ACW349ttv+MM//YnX1z3bzXWJSC1LaW4LHikVjW3QVVyTUtJ1LVZXSF3K5KYcZMmS4ArfqusahsFw%0AOOzZbNb0fY9SimVxxVVW29NSTLRtx2q14vX1wDBMSFEefm3TVlZIoG97zjXq2pTPTClN1/bM88Q8%0ATxjVoJW+MH5kfaiknErT0CJrJCVhTMs8uyqqlggcmQt3CTJt15aHmGgRCcbTwOvzC6dhoG87Pnz4%0AwLv79+zW23IfLeX9staitSl/FwuNtRfOzzk6mXO1nwpZaqbPcTcBpIz3C9lDVoK2gxiLLVeL0rxl%0AmoaQBMs0FeujMUXESbkwVs4tYdU+G0JgHGaOx+PlNby8vvLw8JkoZTmcdy39qgDlHr48FBDl1RVd%0A33F9c83kJl5eXri+vma73bJe9RwOe7z3HI9H9HbF3c09v76MzMPAycwMq5GTtAxIRr1wigLpFlqd%0AUesGIRtIiugzQrVYWxafIA1CNoimsIqWeSmtfAhksCip8TlynBeGacRX0N9pGhiWuUZBR54PJ54P%0AM9PkCTGweM9+f+Q0eKLIuAjTTFlwtMDHjEu5tFNZVRv4El3bsJfAruNN2/P6/1L3Xk+SXGmW3+9K%0AFyEzUqIERAPdPT09s7NG4wP/fzPyhcaZ3ZndaYEGUCidOkO4vIoP1yPRveTyeZhmaVVWKGRlRXm4%0A3+985/zOvkM9HqDxtD2kYUQNHZe65ItXX3F6ekphDYQBqyJVodAml4mZQiGLlKtTY5zqP/NW7VgT%0AiiBvohDP98tjLBchaJuG7XbLT2Pg4fERmRIKncHQKWGNxRYWP3rauEcQqLSlLipiMaMbepJW1LM5%0Awmh2TUORErWeMatqjNJEF3BpAJXjttZmVksInrKq8ntNCoSWaJ2jldv9jiGMKJmjPePgcUPAeY+1%0ACiUVPrgJAGwobInRCkGGYCsrJli+AjR95+juH2nbnvXqhNVqRbBZ1CYlqmLG4bCj7Q4YbTFaUZgC%0AkQRjPxJTBk56FyEKrMmvweZsw/JkRed67u7yAEYE3ztKUXKyWHG+OmGmSqpUUC6W1KIi+kjceZQX%0AnNg5MQXGw0hMYHSFVJKxyfBIoy1JeZKL2Z3lE08PdzTdwIurl7j9gC8UQ+tR3tG3A812x3q9RC8E%0AY+MIIjJ0ju39A4+HgRfVksv5AqLE9YneRD7c39I3LbOzrzFFiUvZm7Vve/79xx84pJGv/uG3DMlj%0ApAFV0t00fPrzGxbFnO/+bsnoBQGT2+w6y8/ff8Y1Hf/bf/5fmS0WSGPoHm9JtuDp5pbtbs/F766I%0AGFAFUgs8krcf3rHF8eV//nuW5ZoyaGJ0tEny/uNbxuD5p/OvqKsZQ9dT6RlqMePjuyce2j317IJq%0AscmtKCFSF2d8+Ome2497upeaq6srRjcQome5XGLMnuHRIVkyq84R6YAQgmpmKYt7gm/wo2EcNFJY%0A5rNzFguBT5off/oRbu5Znp4zn81xEc7PT7i4eOTnn3/m3/Z/5Pzigi9ff8esmnF5ZjjdfObz9Wd+%0A+OEti8WcFxevWK/W2I1hfDnyz9f/zPZ2z+uzr8CDMSWb1RwbC/73v/wfhDrwd1//jjDkppzL9SXq%0AC80fbg/0LYhY0Bwcc1VxfvqCp23Hu3fXBAtWzwlOQBCcbi5RuuTD2/dcP+z4+OmOqqz4/T/+nvVq%0AyW9/90/I+Ef+9O9/pB9hvrogJcnBJc5ffs2vUfxf//wv/Okvb6kXZ5yuFwx+ZHX+gq9/9Xf893/9%0AV97e3FF98Q1D0yGT4PLVVxT1kj/88d/5eHPP7aFB1wWvv/2ak/Mrfn96yo8//Mj1x4+kjzcYXXEy%0An4Mt+PZ3/4B+/4E3f/4LKd4ym284Pz2lXJxwgkHO9txsHzk87NmYgg5NXc95/e1vuC4+8OHNO6wu%0AqdcnuKFHJMlmc8q8qvn49h1PuyfMo0UUOf5+crImikQIjmZ/4O7mGisFZ6sTFqs5hdW4xxseh5bY%0AbHlqn/j8YFgvFyxO5pjyNYG8iBIq8e9/+G+8fv2ab7/5FkHk/buPVGXNODj+9P0fQAy8fv2K2apm%0AI04QCg7Nntv7a4TJ1d8vv/yCx+2Wj58+EWXg480H9v2OX337Lb/6za9w3vH257c0Q4MsFN+/+QvV%0A55IvLq949dUr9ocDYzuyWC959+k9gx+4ODtnsV7QtA3NoSESORz2vH33M1/aknq+zBEaKVnEyG6/%0A4y9vfmS1WvH111+z228noSqy3++4e3qgcx1j8JxdXLBar5iXJX7Ig1KKHsaADmALRVGdcHIpeaVn%0A/PjzzzymPaMRHPCMIbAvHL62hFVJPy9ovSMpgawUnYz4focVjvn6BKkNu+7A0A9ooQmjQyKYGUOp%0ALMpHQhgZdYRScXAJGTx6TFS2oHhxhU3Qjw6XEqaumdU1Wkr6pmG/305iSMl8uUJpRdN39I2jP4wM%0AFyekUiH8gHMdTddwFx2fDg/89MFz2h3y2e71S1avc9V2dIEhBGabNUIqlr/6ArGo+bnf4kUkzC3l%0A8gxDdmQ8pR6BRq0q5qJ6jvXElM9ocXTgs/BAiCSfZzvfgR0HdJWZaQhBEILkA2IMsD+gURgXKUKk%0AtgITPYf7J/zQs9xskDJDtsdx5MWLF2gh+fnDz0glubq8QgBN02CN5ez0lBAyV6ttW5aLBVprxqHn%0AsNuxXq04WS1pDnu2D08slnMuzs9QxxlKCPpx4rMeF6UZcJOLS2IgmEBRlyirs4ggIrausbaYlkgh%0AC0FC5JKjACKARWXXS+6axzlISWBELr8hBGIAnVTOuCdN8uD6gT4GfOGoZyVCgHMDXgeKqqeWFh2y%0Au14IlcUEmT1GqEBKDjwoI3KkPwZCSrmEhMw4lIr8LHS57MIHP8Gz879/8A4X8zm0Lss8H9eKmVgS%0AvKfvOpqmmWLPeSkZfW46tsbkhe2R/flXbB5tiyl65gnpyGWyKKNzmUkIueQnTZH955RJTjFEMTWQ%0ATXN+jmJP2AshMmvROwaXkRemyHO90opS1RRV9Zy26Yd+ShMkejdO7iOBHBXGaMqixFbZoSOkIPp0%0AxBxlREEeWiamKyCyuBVT1vukEJiUZTE3cSp9DHTe4ZOhNAVhHHHePxsIiAE1xf28C8SQv7+gM8ph%0AGMfn9vFjWuJ/9vEfQhDKDKFf6tFSyBtxASTnc0Ds2T00OQKEnGr44nPFNem4hX7WBn9pXjn+OVNF%0Ac/7IgKjj8HpsWFIxEoLn4f6ecRypqoq+76fMPs/OoGPN+zE6dvz6R+6DlJJPnz7h/8+O+XyO947Z%0AbEbXtdMbNttwH7Xk6emJ5XL5zCc6fr/HmJK1FgjPTWZHqPQxOvaLSmnw3v/N9xJCeP5vWuv8tUMe%0AZrQxCJXjPt65yT0h6fqBRMpxrKkdKCVPGHv6dk83HFAa6rpkpzTD6LESlFHZEj/lNkPMm9KirHND%0A2JG+PjlHtMmVhkppYsjb4CyEiYmnFAjBEWKgUOVzhb0P2QmQEmhjJzdAZnAEH54bvsqyyA86pZl8%0AUPl1mRgmUgjkJArmgfWXrGeYPIpS5tc8xBwXklNbhQq56UXbXM91fpJFAAAgAElEQVSYW6OmOFOa%0AGrGSyMDrlCvqi6LEFiUhPBJlyPR7BMGHycmVb9jHDynU38SnnqNXIUPljk6wlLHS+aoW+bXz5H//%0Avu+fI1x5IP3F5eaDQ6SpkWdSu21ZUM9qqjLbcAWThfYYozt+KzCp2FOzncpukCPkOTeAiV+2Jkdo%0AbA6+5Yib91k88BnuKwX44BmjmIB4Ah8jPmbXoC4sSiq6Lm+QhnGkaVru7u7ZbncURcn5+TkXV19Q%0AzeZ8+PgeN7XilGXNbF6hnxRt19B2B2bziqLM10q+6Q9AZFZXVEW23UbvsMqyqNYc6hVN64gOujbi%0AFxqtZ9hyia4qhC6QKpKsYdSKqAwoSDISp5jSQIFzgqFtabqetu1p3UDrXG70aBs67zgMHY/NnsE5%0AxuhpxwFHyHDSFGibkaaJjGOa4kowjomYBLY2yFITZ7BcnaC0pel6xm7AA14K2q6nHwZ0hEErVKGx%0As4KyKlnPKuS+Y7ttGYfI4XDg7v6Ob77+lrpYZIh/9EjpKXRCK481AmPAjTvkmO/nKibkFF3UMeZc%0Avc5RBinUdE9IU1w0i7qEjmGEMiqMyC0hKQS0rFgtFqzPNpyenKGlJI6OUmgKqShNroIdXWa3mLoE%0AJWn7Hh96rFGURZV5JTLfC9RUqWq0QWmTHVyTY7AderqxZ3COfhgYliNP+z0fH+4JUZGKbPF13iBl%0AZnVpk+8FwzCwi/tneOWsrBkDGUYaFVbXjF1g7AOLesVqcUJlM8tlaNp8LxCJRb1kXs8Zh57las6L%0Al5eUpeH27nOOddQlF5sNe9Vwe3tHN7a0hwNSS8YwMo49buwRMVfML8qaZTVnUWQgr+ohjZ6YHLhI%0A4RWVKEh9wrmIcgklBEolhqHj9u6etmnYnJ5SFbNJlHW0oeXu+pauG9ioJaYoMZRYlwj7lsPnLe39%0AI4svKyq1INkcQ1NDYNwL+seB9SISdb6PJxmJPtI/eg4HR1wXqHqJnLaxSktiLGgOHf0uUi1WKCEh%0AGqQOBDXjsQ3s2sSsWiCTzVtvXbKsTrnd3/J0yE2axlisXYEUGJG37r4RmFlNjBZjCqp5QVFdMz7e%0A024Dp5s5aYyIaDBWUcw2bO8fuH5oqepTCmsJfa7KXdeX7HafeHjoWZ5W5CdMJDrH2fIFrvnE9e2W%0A9eYKN0qkKEhJUdcbUtry8HDgiyuBEDUCcGPi9PQltzd7Pn965PLiNVZbpJJ44ZhtNpjPN+y7gcEn%0AbEzMFmtSjLx89SV3908MQ89ivuanH3/mt7/9NfVswT/90/9C+Jd/4fPNZ05Wp3x68wnzOp9tVrMV%0Af//b33P96YaP7z7y5ZdfYtBUumbQI9+8+hX39/f88McfefniZa6pLhwnixNevvqaT58+cv+w5+Xr%0A11g74+lhh9EV//D7/8RPb97wl+/f8Ovf/Jr9fs+rV69Ybc5JQvPf/vW/s2s6vtqc8+nhkWgi6/Wa%0Aixev2Dcdu6cd725uuLy8xMzmPLYt89UJv/77v+fN25/58c1bit9W6Kpmc7Vmv90xP7+ge9jx/Zs3%0A/Oqbb7g42fD4uCUIwdfffccPP//Ew37LvLS8u77BLOYUdc3Z1RVN37F92vPp/h7vA2frE5oE6/ML%0AXrnAuzdv+S9/+Hf+0+/+kc3pCUkrMAWz9Ql3u0fefvrE+dUVtp7hnUNVM1589TXtdsebn9+h7xTf%0A/fo3lJVBJMfli0v285rt0xPbN3suL65YKViv5mj9JR/ff+Tu9oaxbwkvX3G6OiWKxHyzRHrLfr+j%0A6RocmoWssDOLqTRfxC+4+fyJ9x/fYazh881HmvbA1eUXfP3dl9xd37N/2GIrw88f3jDGns3JBlNq%0AlpsFjrxYa4eGIByxjdSLOa+r14Q3ju1+R1FbnvaPPP7xnsVywWxVIfUp47Rk6YeWu6c7etfns2Zl%0A0YXO1daVxpHPQ+W8oFqUGSDc5d/75t1bpDDoqQ1YlhYbKlyX2DcN3//wFxbLBedXF+y2T2ibm15t%0AYXja79h1LS/dC67Or3ILoZw4XTGXLySXqJNlVay52BScJcu7+xs+Hh4ZmyfikF33QilGI+llJFaW%0Aoq6Q9ZyoJMF5diJxGBrQGicdzLKLwLu8BE3WEk2JkTI3iYbMGep2Hb7rCN6hkseGXK0tZI4LaSKz%0A5CiUJc5KBp3PcqEsUOsVdV1jBHT3e5rrB/xCUcZTaqtZkjJE1w+gwJQVRV1jlEIJhUx5BsNPbvKU%0ARYH7wtPF5tktn0Rm30XJxIBJ1FZTVXY6+2Z2SgiJQCJJgTIamSLjMOL6zPdJRyyHyKBhLRVISxQj%0Ap9awURa1a0m7liJEKqGQIRLG4bl5ue/7vNAtyhz1igFjDdbYzKYdcxTKmHzWyzGl3OgrpcpOE+eo%0Ai8ykTSFjHazR01L1ePaO/FJulIWII8SYGEkh5riSTEQZn+PmSZKbEFNuGwsx0O62pKZDFiVFvaSe%0ArZifLvER2n6g7UcGEj5mzMkYAjrmNEEhDcqYLOxojQ+efdsw9o6nfs/oerq2Q0nBdnegPTnji2qJ%0AtZaitFSmQBuDEuSIfdSAwA0DKYU83yAwOju9ZR5o8pyEyJEoEY9j9+QCz87tkMDFhPABg8iveVlh%0AyopyPqdqWrq+Z+h7+kPH6N30DDa5uEar59SM0hpZ2CwCWfVL0Q08l2ZImyXJ6Hye3GKebdKEksiz%0Ax4SemBIOR1SIJz3zTY9DTRj755nlCOvWhUaXGlsXuUV2isGFqVU2pEiMGfatYo/qG6wUlCo9c4GR%0AChnJRoOY8DGByA3dIaa8kEyQyGUQQUqSzIUqUiuk0HgSfXAMw4AJEW0CSsjJdfRL0iYdHVaTJoJI%0AcCyk+f/4+A8jCDnnnuHOMeZBMUclwjMoKkcHBVGJ6eaRD/UiRCK54k9NgkmaWqG00plvMrFGsnWK%0AicuSf3xmsORv5pnL8/j4yPXNDfP5/DmSdbSIHWNAxzjWcZg5Dt5x4v88PDzQDVuurr5gPp9l4LT3%0AzxXgxwu/6zpms3pyYGRb/jM0d4qVCWGeY2F/DRs9/p6/FoQgb+SP8OnMrigxxqKUJHnP6BJVUhTG%0ATDwYiCGhlWbsHMlDXc3QyuSsbNKMY8dh/0C7f6IsF6zXC5prSzeMKC3RxqKMxYdI12cFvSiyWqy1%0Anjg0WcRLROwESbWFou/IYtYkcEmpptxqvjkfN/ni2PIzOhCCwlqM1oQAweeIXfQu50plJtwfHTW5%0AFGV6/Y4cEgTJe/zoSFNFuZDy+WZ/zIbm7yNirURrmx09SlGaKm+F+zHHytKUzQ2JY87ryBzK9tQC%0A5zJM2BiDSjC0Hd4H1P8ALz+yiUBwhOgyxadC8H/zQDoKnVLmOupxnNrT/BQZVBpj7C8Q6hRIUaKl%0AmiC0+vk1LmyB0oox5Lie1jo3eKmJD0R6vj4nNyQImQ8B4lm6zXKQmN5nQk4CbP4fUszCr3duguZ5%0AlNZZtGWKUBpDDAnfdfjg2e32NIeWx6cn3JjjejFG+r6f3HA5DjSbzSmKgrvHO9yk/s/1gtVqxf3D%0AA4fDge12y/n5OXVds5jPaA4H+gnCvlgsmM/n7PZ7+qFnEWFhZ3T1kmQbwjjSNgPdEBhT3ugZnzhb%0AbUAE9n7grhnptw2962nGlrbv6NzIQxNp+gzPb7qOzjsC4IWgdQPbtsWRGFLiMA4IDbJQ6NJSL2cs%0A1ivqeYlvB24+bWnbLGIlyNnnmIGy1mZG1aBAycRoJVFXU/SyoBhHfNshEOjkKOuSk/Mz6qri4f6B%0Atn9HTD5Xm4fA2DS02z1+NYCuEAIS2Q0Q5EC0kCyIcUQ932c9IY2ZuRRDBh3bgqqs0FKTfPrlPRMF%0AuIQNklpYlkXNoqxxg8OlSGUKztYbXr78kpcvXrGoaoTPkGETM0Ph+ExIIkO1vcjXWBk8JuWNkZ4a%0A83LMaqpwnw5WSUhc8PR+5ND1bPd7duOeNmm0XVLPCu6bFq3maJNP5zE4/GTDt2UW5nNcYZjuTyVV%0ANcOFxHa7R6DQaAqtEVbgnef+9oFZPcfa7Cp7fLjj8eGB2bzm1auXXJxdcvXinNPNmtH1bHVJYUqM%0AzGw8EcF1PQ8Pd0SRqLcz0IK2nxh6QlPVFisy+LZAY4NGOjAjWAQ6FhTSUmAYR0ccRIZzG4OIgm7f%0A8fjhnu3uwEwtqdcCI6cSgX3L06cn+mFgPBuYnc6JFEhlGceR5uZAc7dDbF5Qn1aokFAyiztplDRb%0Ax2hAiBIRA1JEjABGw7CLuFEhZJVBAjKhjEDKOe3hgWbrOd2s8jMlgC6WYJc8PN7ycBhYXNYkDCYK%0AKiNZL864v97y+NRxcpZbxkyxIKVIpefsY0O7HRCVxUeBKGtKXVHPT3G3D2wfD3z1pQKfWYC2KJhv%0ALvj4uOfz7RMvLr9iaWv6pkEIzWZ1yYebLTd3e66+ERRlRQqe4CKXm1cctiOfrp+4vMrxhbIsSAnq%0AxQZb3vHwsGd/6JkvZvnZGSMn63NW6xt++ukNdzePzGfrqSo3MFuuWJ2d8unDR27u79HWUBZZbFwt%0A17x69YqffnrD9fUtUsL55Tm1m1MUFecXF9w93PH58zVbHjBSc3Z+gZaWy9Mrnm4e+fDuA4tqiTrT%0AsIKzszMWswX/9q//xqdPn9isT9mcniJEjtq++vIrdoeGfdvQDAPWB0YfmM0XnFYXXN/e8fb9+2nR%0AIFmtN9iyoqjnvP7V17x9+47PT/fYeUnb9ljbM1ssefnV13TuL3x6uEdWFednZ/QhsFgs+EK/4mG7%0A4/b+gfLNW7777juaceSpa1lenDOagu9/fE95/ZlZXROVwPuEndecXV3SpnwPGJrIX37+ia+++Zr5%0AyYov+Zr3P73hp3c/E71jNp8hyxmVtZxeXXBoGh5ub/njD3/im/grluslhUyEICnCwOP9HbeP96AV%0ApTHU85pyueQO+HT7icN9w+7sBCPy2WW1WaELza7dsnt6QhmFUIn5fMGstFxdnJLCyNPjjrdv39Bs%0A9mxOTymWFSlC1x8IjadpBx4eJVoLyqqgrAtmq8V03kq0TYsPnpOTE05ON3npSGC73fH4dMv2sMVW%0ABSfVimW9IIhc0tAPLd3YIrQkyEhZV7z+8hWL3Zbt7onr208kEk/7R64uLjjbnOQmItezGzuedg/0%0AQ0NVVazXa0pT0PUHBtfR3B1IPjBfLKaGO83oEl3fc2gGlLKs1kuqWc2smFHWJWZvaZo9TdfSu571%0Aes351SVDP3B9e8317S1+ahxq2obddsevXn6VHdNaY5PCO0/wGXcwF4ZVoSiXkZk0rOo5dl/S30d2%0Ah/scmYnZ5RC0AiXAGmxZ5HPmODKEfIOWixJdlLkp1Pt8BrIF2BIhTcbbCYkIkU5t6VR2y8Z+QLrs%0AKCJEZIhIEqrb5zO/NYTocWFECce8hbmOFGUBtcKdVPhgsyBjDZGI74sMWE55yTyY49nYPw/3+eiW%0AnhtAH+NAl/xzvPt5jo5i4tHAMHQcwkgME3IhxAzTPvInBRQ+IZxjHD1hdCQ1tWT6iJIgfUL6RKlL%0ALsqKJQLXdND2lNpikUSfUQrlfIEQkna/z9w2Wzyfea21zKoaEgxTXMxOmICh76fkg0Yp+czsmy/m%0AzGezHG8aBorCUpfVxH6ZyiScY/Qj3g/PjnTIwGUfPF76XNqRTT75bCwhTg2pMWURoet6gnDIMRCj%0AwqgifwpDqQCZCELiPUSXSD4hRI63aVNkZqbQUwP0AENibPMCaxhzsiDXzAuMV8gq5rh5XRPnglTl%0A2U9JhakLRJrRHjL7SZGLXpTMJU05aBbyzCCn6zwIpgrnaX4+9hhncLaMIRd2iOy0trbAliWmLCn7%0Aga5t2SeZI/UCeu/B+8wyLQqKosAiSFIhjaGwBYk0OXVyBC27lI7V9pKp2itfvpP4k50409wxzS8I%0A8SxE8lcGkkRiHHOrt5jYQMYK7FQEZSeXmPP+ebYejnBx7xmCh5Ad4VYJQplZYFIptMizflbhQAYA%0AgTSaGHiOfSUpn+Ng+ZNpiWkJ3hG6HNkj5hbDY2zsmX856RFxclPniFma4mpHM8z/+8d/CEEIMrzL%0ApzS9MfMw8Us9W5ro3Nk5o5DEIyRpEl8QYLRFFyZfYJPTBMHEWDm6I6bBOeVh/ZjlE+TYmhS/VPg5%0A79ltt88WsaNYc/w6x1r3oigIITAMw3MbmdZZ3BoHjymKX3g1MLWGOeq6pq5rqqpGCIG1xyYwPbXo%0A5Mv0GLXQqpycQvyVoyX8PwShY9PYsWVsGAaEEM8MHiEEQiVCdECJNQapNEpqBIpCK9wQiF4wK2cU%0ApqAbA4KIdx2H/T3t4Y71esH5+Zq7nyv6CaJtTIHShtE7mq7HeT81nFUorbNVUsZnUcwanYFo2kBq%0Aca4nRo82uWlsHLNyP47Dc8OOmF6THGPKNxopFH4i2Xdtz2G7z7EKlyuvU8wuCiXzVZRiritXIte2%0Au8RE0p9iLkoxpikfq7Oy6n0W2OpZbpJTSiKEfG5w2+22OX5IFtdyfXAG5uaH5UCMEVvYfG2EkF1n%0A3k/OrOn7m27i4kjyl3JyvgVimrbLU1Y2xaNDh2eR6OgE0lqhTb4WQ0iTUJS/3uhGGADSdE0LuqmV%0A4dhE4GPAjS6/TlJlaLQ83lCPaJjjdkcCahKDjunfHAHK4qz4hfdDtsHGlPKNdRhxgyOUGeiayJs3%0AqTK/pGkb9oc9MeTX8POnW+7vn7BWc35+ynqdLc25NSu/L2KKGGuYzWdsd9scQwUWy8wT2m637Pd7%0AhmFgschCUd91NIcD43rNcrlktVyy3+1om4a6H6mrinU5YzAlQ9vRtB27rue+6fAx8Pb6Gje0xJjB%0AgJ3r6dxAH0ba0XHoHM0QcAqChNF5+sHjIggrKWc1uiphtmSIgcPQMRQCU2nKRYWcl9j1imKzpqwL%0AhrZnjJp2f8B7lx0VOjsPrUkUdqo5lx6dn+4YrSlnM1RZorqepH1mfe1HaD3a99TK0gqH6Hv0GLB6%0Aer9tn9h++syDrklN5lxJ4VByRMgBZQKVlZQxTFWhaeL8uCwOuyzglZPzLAPz3XN5gCADo0MIBOcZ%0AGLFCo6e7f6ULZkVNpUosmQujgAKJiiB8RIm8BEBIej8iQsAoyTIYtAuM3pHiQELiZM7zi8lF6mOG%0ADg4+O7LGGGkmUagZeqzSNNLhfaKal5ydrFmdzFE6VwL70FNUmtk8R4oPbcN2tyf4RF3PQSoeH/Yc%0AdgeizxXgy3qd7wUuV7kHEmPnGRuHkQYZBYftgdP1CZWukEkiomBVLzGTkzTGQJg2rkPb45LDJ48w%0AkpCyO3RZz5mZmkIZbFLIQN4ABkmVLAtVY2VmdaQ4McKiARJGlnkRkhpCF/FdwGKp1AypDUYEujQQ%0ABs/QjkSXMMLihcZYhTEVwkVi7zFJMZOWlAIkSFpAUgyDJySJMuXU0BKxRlGYOTHuGIZITJlDociN%0AcdrOcCN0hwGjSkbnc71sUSPKiu0YeGwHvlIFxMxEKIqCebVESsu+6RhjIvqE0AYZIlUxQybF7ulA%0AvBC4kCHtymiqxQKtC7aPe9pdz0rNSUKSlGC+PkXXn3k4NDSdY2kW+U0uJIt6RV0vuL2/5n7f8kW9%0AzNy1pFjP56xXGz6//ZFP13dcXl5SyPz8L6oZy/WGm+trbu7vsVWFkRJrc+Xs+fklt3d3fLr+zBcv%0AX6ILg7IGZSWvXr2iaVpubm7YrNe0qsksvsLy5evXdE3Lh4/v2Ww2PD4+Uc/mhBS4urrk4emB7//4%0AZ8pyxaFpefGiQElFT8/Z6QVN0/G03TKbz7l/eODL11+yXp1we3vL/cMDt/e3LNdLhqHn0Ahsabl4%0A+YLx/Ts+31zjU2R9coIpLE3TcHF2wdN2y/t373j1+ks+fHxPURYs10su1CX9OPD23Tue9k8sK4Mg%0At0/Viznnl5e8//Cem/s7UJLlYkFEoLXh1YuXuNHx+fqa+XJJiAGlNZfLBSfmjLN24GH7yB/+/Ee+%0Aev2aalYwjAOrzYoXOvLm04fsGG0PfPz8ga+/+oqTzZqhOSP2PQ93t6iYuPz2W2RRUNQl3/3mOz4U%0Als8fPpDeJL759luKWY6grjdroobr21ua9sDLyy+YlyUheKq64puvv+T+8ROfP32gbQ5cXF6S5Jyo%0AE5vLzHPcbfd8vnYs24b1cs1qOaewr/mgP3F7c8vN/TVRRtbmDFUZVqslSgr2uyeaZs919KyWc+q6%0A4ux0w6LO4n8ioZDs91vq2YzVagXiMjM2dUAryf6wRRnB6emGejajGweGKTojgmQYe+ZhwdXVFWVd%0A0LR7nBswWrN9fMJIydlmjbGGalbh3Mgw5viJVALvR+qyZLmc0zYtXdPStS1KChazGdbaXAUuBINz%0A05Ipj6BCpBzZqApCzOJ8IjuljTbYuZni9Ybd9gnnjy2fCRfGPDBL8nltcogGl1tk8YE5CmZZfCrW%0Ac2JpCXeaOzUSpUGjaFMkTGJGIQ22MEhj2Q8DXgpMVaGrEh9BGIVIAkxJMAVOSGTMTn0VBSznpFxe%0AjReA8/kz+tzcFSMkj/ASGfP9NPoBOQi2vkP7Fl2VzFVBWWuGIeCiJwWPD57e9bg4ElNERrBJIsTk%0A9J5EZyaXj5B5MB1lwMv/YaA8btOnIXtII4ObIAF5w563FUziv8oOiKQzNykdF6Yxp0SESCgf0D6y%0ANiUrXSJ3B+K+o/CJqjCIlMtQkFBVJWMItE2DVIqyLJ9nA6M1VVUSvJswDIpZVUGMNE2D9z7PJVLS%0AHA6kmFjM51RVyf39PcPQ5fmsrDBT8UWMYZr7uudZNY+hceLwxFzAMHHukshzZhTH1qscxXIxMgwj%0ASYEWgXbf0DceZbZYm2fCwpT0GIboUInJDWSxpsgpDJ9y63aaxIk2IJykEBZbGApZIiRUpkRFQ9c6%0AxiHStSP7fUdVWEprqab3VWUt2pZobZFHx9MUtcojtiIpicSjksuxwpT/ofOyepIKJ4ZSEuAmluwQ%0AHNZlkU5KiS4tM5N5in70DENP2/UMY88wesaQGH2kcAGUIqk8owgpCQh8TIwhEmLWpCRMETqBmD6Z%0ABCFgmpum3wfPokkWhnietWNi+vtGRIwZKTP9fXIZic5KhNGUVmdR0XuMc7gxC0NZJI646Dn0Y0Z/%0AS4mRec7VSufaeKtRQuXWYAFKFPBsKJBTWi8LtUZXaJ1F3CgkQYCZWrNzBFBOeoZ6FmcjiRDBBT/x%0AlyQq/f9EEIohTnXkuZr32N4VQ0Dg/sbFI4XI9nAxVfCJiBLZ+m+Lgj4N2X413dgEEzxKqmc3Ekz/%0AuEo8V8/Lo0VtcioBz4PL4XB4HvyPTU193z9HxoBnB8jR9RMjE6w4x7aU0hRFgVIS59KztetYR1xV%0AJXU9y1/fH+NDGRA8jg4zQc3+usXpOTKU0t9E1yC7bbquyzA18hZDG42QAiXJlem4ySKoJ2tg5ieF%0AITH2gcJWlLak63qkihAG+vaJrr3HmlecnS6ZzeZ0/Y6QEtrmxq/R5z93dJmRU1Q1UmnGYSREjfMu%0AV88XdX6DaPUL/ynkfKQxGucC4yRsicl+mKsQ48RWUrlBjmNdb6LvcxY4RXLULUTwAWl1dsOQbZLB%0AeyQT1FsMpIkbZCZafwfZMWTk5OxyODcNr9NNJMaEtYa6rsnNXh4h1PPDQUqZuTdS5s1TiJTTlsIP%0AmVrvw+Qu41hdz7OoImW2bCIFfrLwiukmfFSDxeR6CsFn2/AkqColMUZPf36cfq5zLG6KSIqYH/iF%0ANZRl+Qwp7yexM/mpfUn+AmlLU3wzV9Fnx1w6Rrxi3hwJyBGpKTKWfy0PZfnsIKZseWR0nsHlXKzV%0AmqTBOc/hcGC/3/Pw8EDf9dT1gqKwKJ1bB4ZxJCGo6jlVnRskttstwzgQQ6SqKxarJW3f0g89/dBz%0AcrJmtV5xc3fDOA4cDntWqwXz+YwHazI8/rDndHPCcjHHakXbNIxtw7pa462lKQvGJ+iGgV3Xctcc%0A2A6S/dM9t7fXBDxJgieRtEBYQ9SG0Wp6Ai0jY/IMKdLFfM7TGhZCUBmLtgXSKmycEVyPLDRUBm81%0AnQAZHGMX2A2OvtJ0XuEGT5SJPuSGsQGHI6GFwAiNFQktIIpAEmbanPQgeoTwLFRgGSO2eaIqBC9r%0AQ/3NFe5FPn++f3fL7ulAd3vNVpb4pz3KCIoyUc4EUjuEHvFakNBTVHLiO7Udh8OBvs/DQVXWjG5k%0Av89siG4S66TIVelGZ3DuYHNjXHIhxxhNhQqK/cOO0HuMUEiXKJPCJknsHSIkCmuRUtGPI2MMFFVJ%0AN4LsB3o3EnycbO85yimUxNgCoTWjz9G8MQaikvTO8bjbsW0ORJ9oi8j90oOH5WyJwlJMQn8IillV%0AsFqtmM1mjKPjvnxk+7QDJEoWLCoIg2AYR+KYKAqLrQqGfsyNFoMHl1hUC85ef0U9q9nuHjk87blR%0AGv3igsVyTqUN/VBTVgVGKXQnGNsebSR9HEhK4uJIEpHlcsXl6QUFlsJrZkWJSRIVEtpLjJeYKNEB%0Ags9wz+DT9EYXpHCsVFVIYdGyQAqLEAYpzRRXLtG6RDACiphyQYAxBWVpqMuC0WiMkDC1WTogyoRP%0AiS4EhpjwQuFjwIuEEBpb1pgiD1EhidwAmSRKasp6hrYl4+DznBTAx8xxULMZsbC0IRJQOY4hBTIK%0A6rKirEqGMDLE3KyiVT5h1FVNYSxd0+BDQCJoxh4jC+rlgvXmhM+PD2zvH3hxsSAlgQuBerFgeXbK%0Avut4POzYFBn0HGNCa8Pm9JR3+3uu7+7YXFygJju6UZrNZkPx8JlPt9dszk9zvCBEpJKcXZzT9Q23%0AtzcsVgvONidILfHBcXp+yqvDK97+/Ian3SO6UJgiA/uvLi/pm4a//Pn73E6kFHVZEcZ8llqvljT7%0ABcGNvPnhh8zI0BUppuyqOD+njiXBJ8bRUdfZmXt+dUmSks+fP/G02+FC4GSzQRnNxYsv2LUN7969%0A5fr+hvVqRTt21Mslq82aQ3fg3bv3pLvEerNGSmiaA5uTNQGD3bAAACAASURBVP/497/nv/zX/0q7%0A37FY1Oy2j2grsEXB+cWGfbNj+3DPkxQMRY5knp2fcXFxgfOO9x8+8Pn6M9Zmx2hpLBenZwTnubm5%0A5t3btxRVyWK5ZAie2WLJ19+85uP7D7z76Q1KRn793XcUhWH0I5vTNZ3veH97TYgDwQ1cf/rAej7n%0AbLNiaQy37z7w7s0PbIPj5a++5myxoqgKRHiBInJ3d88PP/6ZF69fUSxnzKuCojqnafbc3t2ye7JU%0AWmGRzIqKr798zWJh+dP3f+Lu7hZlFINzaGtZrpdUZckwOp7uH0ghMK9qRKpzM9fFGba0bLdb7h7u%0AGaPn7OKUuqqo1msskYfHB9rdDhE8KiVm8xmzssJcnGPNlt3TnrZr2e23k8s+w62r2tC2DbvdjgRU%0AVY1UikLbZ4d1P/TZ6a0sQ5sbF7+4uEJLw9PTI0YotFAM3YAtChazBTJJ+rZjdGN+XrgcsV8vVlS6%0AzKJ1EtnFicQqTTFbMK/mKN3lgdEqiBmWL4TAagF1iVF5CZZCoNnuqKqK05MTTpYrrouS7faJxWLB%0A6WqNiJ5+aHFeTcOaniaNSJg2/1WVQcshRC6rOeHyJfVqzk3seUwjT21DEp6xAClGtPEYXSIVjDjC%0AMOJFl92wE/NSKI2XEScyJ4QQs3NgWt7axYKoJH5WEYeR0Hb4rgeXmxi1kiiTh/SQAsJboghEq/FW%0AgAwkFfBK0Ie8DCEBWiB0SbnIIpvUebBN5ChLmESjMLV1ZkFjqtGOcCwzyYfB6cepWERojZgi2Xpq%0A00oh5GhYyMO1ihITE2ocEX6cnEM53qOExAClFCxthRkT49Oe1I3MTEFtpjYwN1BUmSXYNCP9MDBf%0AzPMSeciw46LMQnZ7aBiGIbMPi4K279ltdwgBdVkTQ6BtWrSWzKoKJTK/0jtHYQxVWeQKb63p+o5+%0AaJ/Leo4FLcc5DEAomV0gUpBUjtSlaT4MKZ+LQwwc2jaLrS7iXcMwRFJUzGYLzs8vKU5yK6iYUhxK%0AWwpb5Ua0AIemo236DBNHUKmS2tbYqfgjtzE7hITCWIqJvXo4DOy2zbPgZ7WkLkvmdcXlxQWL+Qyl%0AJFqTuUBDZh5JkRM4Snh01EQ1XQkpEsNUDSLyMjcLYrm0KXhPGAdE16F1noGttRiT236JeWYzbeYL%0A9V3H6D29c7gQQGv8JEyKqQjKHREV00IP7/OlKMjpBPGLQwhARDEV00ytyPySOsozzeQqElOu4dj2%0AFSPJ5TSLSx7lc+TP2lyOIJSmsBqdjsgJNzmXAn4ccP0hp1lcoI8uC0O6wNqSwuZSrOgDCIUyFilk%0Ajo+FLMRlscggrSUoTRgkXkyzlVRIlbElUaRnqPxflZrlGSvlMxYh/uKK+p98/IcQhI4snr7PwFQ9%0AOV0gb6alyGrr0RF0TKFkwO5E5p7sXVoblMzp42OkZfpDnjksR4i0mA5lRxeGnFwJQuaGshRzfaFz%0AjsPhwDCOzxye41b7yPR5rsh+/vmklqaUNyHDmEGhVY5PHSFPMXr6PgthaoIAHx1IaorxHCNiWVxQ%0AfxMpOl6E+Q1m/kYQijEyjuPfCFfWmOyoSwGEZ3Q9TbdH6nmGM0cgatyQGNqc7axsxVNqkSJCHHH9%0Anq55IPkDy0XJbLHk0O5ASoy1+WYQ4tQENpCWGdh9VNgTKdcSDj1pXmZeUFY1JhuewxYlxmikyLbM%0ArusJMWbRzxr6ccybqWkbCCIPBCHgxvwQ19JkZf9oITxachOZft/nqnGjFKPIxPoUc1W1VrlZKITc%0AHZ3b2cZncS9OmU/nPEppyrIiu2ASuVgpq8xa62dIuRDymW9UlAVx2nLlh8lRbskiYZp+7Xh9xiOn%0AJ+YHb7624y+xN3EELIfn9i/IzV/Wmol9JJ5/b4oB7x0iZLeUlCZX00+cLO9zY5fVv+St0zGbm3je%0ArmUhPmdYE4I4HQwmzer5vSpSPmBmMYnpRi0IMUN0hzE7SII1mb/Sjez3e+7v77i/fyKGxNWVYX2y%0Aop7NSCRub+/wIYtihbWUZcnTdkvfD3TDwGy5YL6YsTtUNIeGQ3tgsVowX85Yrpa0TcNut+XsdENR%0AFFRVydPTI4fDPrfdVSWzWU3XtfiupSJBYenqir1WjH6kGXv2YUQJyV4J4ukaoSAc2UciQlEgjMnb%0AEjcwhJHW9XQy0YmA1JZyOcOslghj6Z3L9xWpQIRMa84d6CgtKLSitJogBWupwDtGkYheYWNgmA78%0ARYwoEZFuwDiJEWCUpNaJtRXoWhPLNcZqXsuKlVcIC6v1IgMrtUFgedwO/GHxM3/+80eGdo9/uKPr%0AWlShMJsasyixBbnlQkIhKtTUFhHCBNALadqUaAprGbqevu0YprpMpXL7kh8DREehiszVGjwKzXy2%0AZLM6oyhrhm7g8LgnDh46RxEltbKEbmRs+1zvW1hGl0Hdi9WSPkDqB5yPeeuip2YLIdDWUMw0q2pJ%0AMbfEriW5bPX3rqUL8Hjo2e72dCbgUoEWmso+IoCilIQ0orTAKInvA01oUFpTmJIYdjw+PuJHCCHR%0Au0DwkbmtEFFx2LW0TXZ1WmOZV3MW9YLTzYbN6YbT9QmfPr/n7voulwFojbWKwpQsZ0sWsznuxYiV%0AmtPmhMb39K7n6fDE4EcWsxknqxW1rNGDoBYlhlw/b7zAeImMiTg4xhjxRk9H/uPCIpCQhCjRtsQW%0AER8F3ehRSSClRtsc8bHO50EnJbqxIxJYGMFiWRP2M7QS+T2QRgYBUUu8SDgiffR00ZMIjMEjY0SX%0AucY2CYhKkH2qkQgUdcViuSTGxNB1hKlJJCiBXcwo10u8hsGPiCAoEJkHZhTzeU2339L7Aa3y4l2h%0AKEvDbFaybVqGoaOqKoYwMLpEMSu5uLpg2x+yG/TMEWWO1YpZxfrilIftE9vDln0557SYI5wnRcd6%0As2L5tOJh/8SuP7AQhsrk5/9qveT0YsObn36idy0+zbJLisT6bEHnzvjhz99z/3TDyekSF/MBtV5U%0AXL04Y7t/4O7xmqLS1KpEUFFby+XZGfv7B/ZPT6yqkmqxwI0jzo2crVbIGHjz8xt8Cjze3fGqfo0i%0AsagrXr98ye3Pt/T9wNv373j54iVmGh5XJyvuH+64vbumKF9zc3/LEEbOzs745jff8Lh/5P3nDwgj%0AWZ+saceWsqxYrpYsdwuGoefx4Z7lckk9Mf7m84rf/eZbfn77lqE50FjDaj1nTDlG8vLlFWO75/76%0AhtV8gRSCYVazPttweXHBdrvl8fGBm+trzk/PKKbWz9PlisoYvv/hL9l16AbcOIBIlKXh/OyEdvvA%0Aw/01nyrL5cUlKXlESpxtVuy7HZ5A1+5wfYuOjvXFJcuTJak5sLsrubv9RDEvWdo8tM0ry+uXV6Tg%0AuHu45/b6IxtxQSUWKKN5eXGGEZFmd+B2GDk/2bAyFhUDq+WSL66+4Pb+gd3+gNCWZWEZptj3+fk5%0AIqRnMH6zbzDGZGfDrEZbS/vxA81uTyU1apnZPDNTEas5fd8iI/hupAtQlv83dW+2Jdl1ZdnN097G%0AOm8jggABkpmlJkeVhlL//w960ajKpjKpShIgEY2Hu1tzm9PqYR/zQA7pA5R4CoIRCHOza/eevfZa%0Ac/WM44A6aEiKGBMpJOZpwbtO2pbosMZRsjjsjHZQK0Y7tr5nN2yZ54luGPCdZzpfcM5yf7int3Kv%0ASSmz3W5QSRxj3nn0IG6GsMoZr9MdOmtqhk53HDY3mCpxXlU0JVRMc/zc7z2NCvHWPqqNlueit6Su%0AZ5pmtNbs9zvhxCRBFHz3/gN3hxuB92eJXizrQsxJhK6+w9lOIsi9o6OxTaaATomtM/ywvWG/2/Fc%0AA7+cX/jLLALHU4io+ULJGpUU1ivcGmGeycczeeihHyRe7zvoxGFYC5QkDBqtFLqvoKHrezrvKT4Q%0AjCEYS40BrcF3EneuFBJy1ihGCiSU0RQjCIg1JnKnUFbmBqOMxOOcl3ZI4Hw6tzgQIv5cYzXtjKdU%0AQSeFqvqt0psru7VVZ1+3k6rNKKahL3KMZAq0qFTCUr2nOicDb5Wy8YrEarwpbJRi0I50fmV+PtGn%0AynY34qxjnaXNdNyOFKXe3N/OOCgQmhPfGTn3Xi4XAMZWTX8+n5nnicNuj7WWyyolM9uNPJ/CKi4P%0AozSd71qsSiLpKQXWNqeWcnUHiWFLvhMa5TTFazljGA1anqVvTblNXEKLm3tdEuuaSaGi8ZhqOJlX%0AdFS8pIU1JfquZ7vt6ExP70ey7OYJRmYQWiFONw5sNltMJymAeZlZgpS/jN3ImRMxlObKCazzRI4B%0ArWDsPTEW3j8+st9t2Y4DxhtyEZe/fEoapYyUOdnWqlaLXB9ZFuXaOCpKYk0grv+WBlhCZI0J5wOd%0A99C1OFTn2Psbxu2WeVm4zDPrushCcV2YkzhtlP52HV/r6asSZzWltEV1c6g1qLkSkQBKEeB0pSUd%0AkIGkLai5zibXf9rlnZF7REnSwlYVZFUp6tuMbqy0qjnvSL0XQSh6otfkEFiXSFiDLL9TwaXCmjLW%0ARpztJSXjpKFNV6hRSonk3qbBehLCoqrXspOuw3d9a7yV6zA3bUM3hlBtLiNaukOb/yBQ6SuP5ypc%0AqGaHvw7EV/fhVZGkKdY0te/XsOWr0nf9b0sERqBeXC2QWqJhRgssVyv95rxRIIJPra1FqTJdLtQm%0ANvR9D/AW0bq+xqs76CrKlCruCmd/Baw2ttWUqxbhcSh1jZHlt1iaUd8ibNdNu9L6/xVbSymxrit9%0A338DprXYG3zjCF0dRM55lFHkuFJVZg0Tz8/P7QZlyEm+3EoXlimwO4wMXkBthkItgRjOzOcX5ukr%0A+80D2/2ej59b7lFfG6AUKReWEMg14524pq6faclZak2r3FQkB1lJqVmIlRJbnZYGuXkRxV6gaD3T%0APL81qDlnMUZg2SK+rVhjpaK563D2yhD6dl2UlFmXGWsKVkles+RCTQmtrMQSmutG3jsZICWSVFt8%0ALLYKefMWgxEtTlYCEmcVpojRBq2UWFev19mby0tElpxzc7VJHlk2Dk3lbk1eklUWa3JpVYLfANy1%0A1WBmNJrS3D+mRa/EBXx1lF2/H6Lg1+Jlc7fbidPNSjbVdV7sj0uAq3WSqzuqOfCU/nc30sI3tZ0i%0A54UruK0g6rZoRe0azvJQW2NiKIV5mTmdxJKrlbicsm4bfmsZ+oHNdsvnz1+4XC6cz2eGx0f2hwPH%0A05l1DbweX+kGEbi22y3LtIgNfZrp+p672ztpEDufOZ5OPLTf13Ud8zxzOp7Y7bYc9gdpL1tXCDMb%0AZ7nZDrxsOo6nhUtYOKfAZrNFuw2qdGA1tcK8zpzXlZAL1MiaClNIMFSSNazKojeew/7A+3cfuLu9%0AQ6NYJomunc+v5JIka5wsxlZ8dYwaRifW8rBmXISKpet7iu3I3YCrisEbOqOwVLzSMmCrws1mw8Pt%0ALbuhZxx6DjcH3psdm9JAvw7ZcGFYQ+VzObP5w4/0c+W//tNPMJ+ABHhc9Wy8ph8VxRgUFR0UCo0x%0ACufkPsb1Ht1cfsfjmdzEGe86fBMiQxDRdVYLWRm89Rjvebi5l43z0PN6PPK6vrCEgM4wdgO3w47I%0AxOsloQNYraAYlLLszEDVhTUViq5Y19GPA7YTC6/re/rtlvt37+g2G7bTxOt85vl8Znl9FSh2YwpE%0AHen9iMGxTCtPn76iTEa7ynY3sBk6lmkhpoDveirSCPb85YXX14mcQRtL1w3kcUtOoKph7DfkVN8K%0AATa7DYf9Dbf7W3bjSM2FL18/8vnTE8s8cbjdst2OlFQ4v55x2rIdt6xpadsiaabMOTNPM+fjGT84%0AbPFScWrAFo1TFofBYlC5EEole3HgKiVsB6qWFgwMvh/piqZqS2wRTW80thvoN1u6GNHOk5Uiq0Ss%0ABWzP7mZDmbZoD7GuVJVkU240preo3hB1YiVinSZnTSKhO4PrPTEHChltNbkmUom4wXN3f8OyiNXc%0A9D3KG6Iq2I3n8HiDKprzcqFXnt7q1lZa2exGnuYjU5jY9BpyQWmHt5rdZmDxltPphX4U9kbOK33X%0Ac3O/5/Z1T1gm5vmC2wxkFUnVsDlsuH24Zfnyynk+ct+PGKNY0oIfHLePt3z565Hn1yeG/b0MTHOk%0A2/TcPR74+S+K1+mFTRjwzlFrwXYdN3db3Kh4OT5xmd/RdbK1RieGjef9b+756eefOJ56Uh3RFKYq%0AjsDfvHvkX/7xn5gvJ/J+hy6VTdcxDj1pWdgNA+Nuw19/+onddsvN3Q3LOtF5Yc3lkvn69JX3796z%0AP8i9sOs7Ht6/449//Fdijvz015+4LGf6XYd2iu1hwx///K+Mx4HhMFCzoswV6y3vP7zj6fNniVsp%0AeP/+Pes6s5wufPf+kVoS/+0f/oGus1gqNQbyurAZPL//8Xv+7f/8b+Sw4lSlpkhaFzpveXy4I4aF%0A4+sz725vCNPE0hqEdkPP3/z4I//2y1+gZmrJhGXiPE3EsPC3f/s7fv4ff+LPf/q/Mbry8PjItM4i%0ARH14x8enj3z6/JkPjx/YDwN5njnHEyon/svf/a/84y9/5fTyxPPQ0d0/Yqqm5Mi7+1t2m55PX584%0AvzxjrKJqxf3dLVvv+NfpvxPnC/3dHbZkjl+fUGPHD9//Fud6Pr98lSi/tZwvMzVmPtw/crPdcfz6%0AyjrNqCKuNm89cVkwzvL4/h16SXSt/c8m6P2G3cPQCjokWq+VDPjLeWG72bL5fsvXp2dyqey3e4Z+%0A5Hy+4Lxn7Ddsxz3OOYZxYJknYsj03uOcZb89iGtiDWy9OIjiJbCxPf/Tj3/D6XwhrCu97nDVUkvB%0AVxE0PI6cMp3pMEUT1hXnPZtug62mxZ6FN5drhtSGotbKo+rVldzOkrmQ55XBWsbtVpZ5SVydJUPK%0AkfU8sSwBBkenB9awMsVVht7ZYb2n7wd2my1D17NMC5nMth9Q3jNTsGmhL5ad2/ObG4c7KvL8RAoF%0AVWZICjNYegpLKMJ5SRVdLMVobDVYMtZJS2RJFVVlUI3TRM3529kpZXTJWAqSClGoIgyeopC2TKcp%0ARhAYBcEfpFzaZ62FA1wrpchwGueJpb62QbKCrm9LnFCkvUkOcHKWc1ljq0KDODRqW/3Jbq+dRTXG%0AO/n7rG1Mx0RSCrScEmOFRYHkIipk+U7mKsO8s46uaHSqrOeJOAcOxtH7TlpZm3BH78UFvAb6ToSb%0AazmLdRZnLWtznGw2G7qGRJgvkzBV+/6NP6m1Zuh7UoxcLmdqrQzDwDgM0m4NwmlaV0k5ZClxuS5Y%0ArwddZw30jtyLQUFZI9DtFsWTZZRl3BoeHh+5XFbOpwWtKt5ZvB2wSjAA03HiJSxECptxQ1oLujpx%0AzrqOoRvk+TZNhJhEwHUDox8wzuJ1h9WWznbCD/Ud1gY616OrwVpptJ0vZ2JYWdbM5y9foSpZRhtL%0A1zmUc5hrAqHWK7pY4n7XmJaSeR2lwIg7qOT8NhNrI0vNFMV9lhZBRSznlaHr30ps+s1G+EHDIJyg%0AGDmeT+IibKKaTvrbjNsW0S5HKFnmivbvuf66Lc9rQwy1l9+uPtEPriaKKwfp6jLSStjEyqhvjiMl%0As9q8LthsMSWjWypIfr9BG423mt4ZcSD7FTu3ayeJm2deIyZV9rvhzVGljZGlqetwFfJ1qa40KRf0%0AIsUnrnQMozRYK6WgVFl4rEFmYa2bBqDQtqDbe6HMfxCodGpi0NsHk0StVkrhjIWK2CqbEka5un9k%0A0LfGvnF9cpUh9deOoFizxM+a0GKbqqetbZDddkE38Ui3N89Yi0dU51oKMcU3aPNV/Ln++irKXAUc%0AEPugbtXKtX6LlEkLWHMYaTifz6SU6Lq+1dEvKFVbXGxlWReUQmC/7cKLTexZ15WUvkGXrwLVtYHs%0AW4TItAyjkbyugbCsHF9f2O92GKUpGYoqaAtxjui9CCsKhapFqv/CzDy9cHr5xKE/sBkk5iY1f+3L%0A10JPKWZSKhjj2uuW9/76pbpyZa6fVUxRmq80rdVKUWr6VtXoPUM/8Ll8ecsBX4UwYywxJNZFBKUr%0AmFqh24O1qcqIQ2aZF7yXC0rRXDk5A82+myslte3Tm+BYxf0U0xtDSmvF0LLtcjARQaD+6ssMmhAj%0Anz9/xjnLPM3ENvwhv42cMjllSi7kLPEw+f90y2Hzdj2HVpFdapGfUb09lfm1zq2UHJzEVXT9+RSu%0AtScU5GFXahGXWbs2XXPKKSWg3qSuLi7enEpvDCst8RKt7dv35+rIqoAu1zejokuD67V7dqmtDe/X%0A/70qsO2uc3RdD8pyPp8kOjgtWCPxts1mw7IsvL4eub+/Z7vdsd/veX5+ZlkW5mmiG/bSuNE5lnXh%0AMl0YNyPb3Zbnl2cuxxMvLy/c3NywbSDpp6cnjq+vMiDd3PB6PBKnhfPXLzw83nO73/Jy2HGez5zD%0AhefpFfYdyWm+nCYUHdlajlpzMoZkxA6alSYET3ETxjmGm50wQVxP9JpLzYzeM9zuCCTqfMR6Q+c0%0AQ+/pvabTGlMTac3otfB9cdzrAe833Gy3dNagSmY0ht3QMRqNV4pegcoJnSODNWyHns5o+q7jfjzg%0AlEca8zRrnAlpJYSZ6emF089fqbOVVpO44lPAZoeqGkPEqIjRgJGt2bIatHJNMBf7sLGSc84pU2ME%0ABa7zpCJbtb4fKK29IaVMtgVVRZSkKrzxbIcN/XZLTZU0BbQvDL3jP333ez7c3DM/vfIzf2I5T/S+%0AJzfx/2HcM1lYrSYtAe09erel24xY59Heo4aBxTmS0cShYymR18uJrzlztpqy36JqoSNys5FmOqMN%0A67JSaqAbLXUcSFGcriLaTixr5Hw8k6JEV8Oa0QY6r5jOMypn7u4eeHx4R4yRn376M8fjxH5/4OHu%0AkcN+x/PzE/vdnlIix+Mzl/OFGGbOrx3KgDOK97s7LscjT1+kWjnp1KCDhRRWLsdXXIDCyMZ5TKdx%0ARuMwmGqwRWOLYm7MAKym0Jx/SthOunPYfsBVjetHtOsaL0CjO43uHFhDUlJDq3pFSCuxVPyg6UcL%0AKpJLQHUGZSE70KNBDYZVSdTR9xtUriw1ElQh68p5PrPGFT/21KpZ5wXjDQ/v7ji9HqVC14D1hqlE%0A8Ib9w4HpeeI0T/heiz27BLQtDKOjmsIcLwxmlBuW1ugKY+/wTvH5y0du393ROccaA3OsWG84HLZ8%0AmS9Mp1f2owdbmcIFsxm5ebjhr1++sK4T5IC3jilEclHs7rZ0rx1fXj7x4XADGGpNQKLf9tzeH/j6%0A8oXDzYZuuKWWQkgzvtM8PN7wyy8f+eXTT/zw428xriekBWUqm63He8VpesV7hVM31BRRKPbjwG7o%0Aefr4ia33PNw/4LVmvVwgJW52O0IKnF6+8vNP/4ZxirwGako8Pj7y9emZYRxxbdGkjMY5x+P7d7we%0AX3m9HAkxMO5Gnl+fWZYV7Q137+55ubwyHEfe3b5vz0TNOPSsm5HXEIhhpcQVk4XX4LXhfn/gu3fv%0A6Izh9PzE7d0t1VmWZeE3D4+YH4WNpFE4rVmXhTVFxrHnt99/x9PHj5QQqVbRGdPuNYp3D/dclgtR%0AV0pOpLBSS6KUiHMj798/ompqZRRZuJ8lcXvY8nz8wruHW/bbjsEZTCk8P3/hbtxyu9vxozN8fHmR%0AwTZnUBWVM2PnOWxHlKpkpXAIf7eGQKc13z08ktfA1ntczeRSCSHhOhHpq7NUY0gNWlytRAl2/YY0%0AZmqodM7jrCflyrQGKpq7u0c2WWGXjDLSFNT1Hm01peY22Al7JMZEKooSZFjdDjuUlqEkhkTNSBzL%0AaXS1LcKiMMrjrSzPUhBe5TJPeGfZbnaUkjkeX3HDwP7mAFHxumYMBpI861Wp9MaBcazLisqVGjI6%0Ag0NjlUYZj1ZSiJFTIhdxcZ+XV6qudL57G2Db1EPOlct5YnfYkeaFj1+/kkthvztgjOEvf/kLn798%0AYbvb0333yHTJpCr14XNaOZ9fWFLC9z3v3r3n/f0j1hs8Pd5aKWRYA2oJ9MVy53qK3pF6C+vAeZo4%0AhYV1TmRgdEZi2joTi8FmOfcYVTA0Z0WDzBpkQR20OPvDvFJTFAtKSvK9rgWrWxRJA1bwF7VqUmxl%0AK620plUuoZWVuH5Bqt9Ti8KsAVUr3biRJiMtWzyrKknLua02bpDN4LIiXRMaVJJSAjfQSq57Y3Cm%0AzVRGo1XBFEP2RnhxRmOw6JMGa9qE3raHbeHnWgFAuiyEZW0ROkkSrGsg1UzvLdVopnkip8h2vxNc%0AyCKuEpnFPC/Pz28lIdZaTscTYQ1sxk1rj15ZlpnOd/jOM88L5/MZozWH3U6Yro0plXJrdo7Seiqi%0AxDWRcS1ucbiuIw+yIFeN95JLlDO0lpa53nv6Yc/rccLZE7NbKMlgcFAbXiIIiwYUYYmcOFGTIi6J%0AcdxK9Eg7OuOp7dpRBXIQMHhV4HWHH7vGxM3CJsXivQhinetwxhHWWYTIVDmeJ2k/tuKk9W1OzihK%0ATm2xe61Q55s77DpzXBMfyry5zJTSrdBIypiksTm1KKHwUFNMMse1uXrbyTOn2/QNA1GFWRaCQJzX%0AxjsFejKmccOoVeDNbSK6phdUVW8iiezYfzXPvKUvkH2+an/66h7S+ltj2fWfWqWwJqdv6JlmDFFG%0Ai6nDWbSxWN8xDJEUEjEIRiYGSV2kkinrAiFhY2YYR3w/op0T80GOWK1xRfAlVSu0sbjO04+DQL9z%0AJcfYSrWkJEgZ4aqqXKhk+cz+IzCErnayq9pcqzQFgaLQoL61CLUeiSBAcyhyBaeKLS2E8PaZaW2A%0A1ABpIlHo5rJ5i4m1gReugoBwTqxzYIwo41Xo9GITrG+soOtrl79L4MK+8zLUl4LRhoIMCNd4U98P%0ADMPwxiEqJYEqb+1g49jR94OIHfkaUUos8yLb9c5jrFyYuXyrnq/1144lubFL/Fe98WyMFYbMtdbe%0ANObLvMysMaKMA2UEyqhFkQSFs77d7yuURE6BdZ24W2IPpgAAIABJREFUXMTB4Idetp0YwFGrQb5V%0AlZwjtSSMBdsEnuuQJ59xazHQNK5NFecA3wQdUG81f0J9d+RcWNeFEANG27efO4TwDVLbMpVU2VIU%0AHII+lmsnhtAcTa2Z6M3FVUWIorTtBVwp7lKjWd7cMVfhz7nu30X5hGd0vVvKdbIsK09PTzhruVwu%0AKOqbSKm1EXdPSeSa26+bWKQV5CuMuXGzssTD5PJTLcd8vflehSCpi5fXJd+DypUtJLytUr8545x3%0A8jBv75lSEvG7uud4u9E39spVbGw3/Lf6eer1jsq1/UpUJ8mzOtPgZ00ou7qNrlDorutlYKyVxQam%0Ay8Tra2a6nFl2ew6HA7e3t6zLys8//UVaRS4Xdrs93rs3t2BFgHFd19E5zzLNLIs0CAzjSNd1vKZn%0ALuczMUb2+z3bzYanL09v7rNxHNnttnx8eeXr0ydu7nZsh4HDYcunZ8dpnXg5n3DzFj30hNxstEZD%0Ai2d65+jGLcpaxpqxm8hm59kMG2EcHC8sl5nT8SsMIuwcNj2+3OBqYT/2HHYjg9dses9u6Il5xSfN%0Abz88sM4LWsFhM2CVIq8rtmY21uJqZnp9wZVCp5XUj+dKP0d0yXizsEmV6joB9zmFyQtbq6neslqD%0AniYun2fW4wWvMl5ljC5YA1Y1O22uFKTZzzmpyLTOtBjrNR5YiWvkukkUF6Vwu1JOLWst36mUMzUm%0AljyTVeVyuUgEoDk2r21iWhm6rmfTj9ROHGUxJkpeyEXEz873rLeDtLbkgI6VHDtCMKicqHGB5UI9%0Av1CdJRvNaZ74+PUrX08nybJbjdmNmCJis7MOaw0xZlkOZhE7U8xM5wnrHTHOPD8fOR3PGGM57G7o%0AnMBMO+OJS+Tz6UIMBaPbvVsZxnGk6wami1jhU8osi9yr7u8fSHnl+fmJX375RD90PNzfsYbE6XLh%0AdDwTVcJvO7abA34Y0VXTuZ4UC6lmjDd47XDaYVAQxSVIrKSaCEkEHaqWe1/bOMlkJtwK1zm0E+ch%0Apj1jQGCZKeFTAlVJeWWNGacr2ikSMoS321YbIuR5tqbImiNbXVEVOTwlifmc58QSFrpNBzWTc8AY%0AxW63E7eBk0NQNdJAY7RiGEfm14l5vVC7EW0UtO+ncxalK8s6y2tAIVBVsE6jneb4/JWQVrzqZMsd%0ACl3n6TuPpnKeLwz1BmUMMQTsdmC77TFGkXIklUBvHIVMyoFx49lsBr5+faLk0N5XeTY5r7m52/Pn%0Af/sT6zqh1AFtFCEuWK25vb3l4y9/5evzZ373u++pJFIK7WBb2e6kJdFoQ9/1jVG3YJTi8fGRf/qH%0Af2A6Xuje/0ZE+1J49+6BYez4x3/57/z2++/p+p5lmtjuNvTdwOU18fHjJ+5395RS+Pr6LNFl7dFG%0AcXN3w+enz9zubnl8/4j1njRd2N8c+N8f/55//pd/wneyeFBV3IM5SZHE4bDFUDkdXxmHgc04EOKK%0A0pnvPjwSaybnyE8//4l+HNkfDjx9/sj7x3c8qc9AxVtDiJHL8ZXNbseH+wd6FJfXE+O4ZdPOUVVB%0AjoEfvv+eTy/PMoTUwn47ojYjTx8/M1rPf/67vyOsK2GZ8Z3FIJy/Hz58R05RlkjTBaUt7+8f0DFx%0Afn1hs93yNz/+SF1W1vmCdh03+63wG6eJx8cHsoZIRVvb3OaFd48PODTT8QylstvseE6R0/GMG3pu%0Ab+84zRdSytzs9xhleHl6Jk4Lo+t4fPeIqkpEsSINpZtxpGgDQeDrIFGk+TyRkWsNivCJUkBpzd3t%0AHT///Feenp/57Q+/4+72lp9//iun04nHh3fMF9nUr2HFe8fNzUEqq5FBZDpf+PTxI5vdhrvb37w5%0Ap7tugKr4/OkLSiv6fqQ0CG5Ocm64bvQVmhIlJaCVIq2ZNa+sy4pRCt/1QG3cywqpoG1Ft6i9UnIG%0Akfh6xlnDdLqQ1sjge1JOzJcLpYJ3nveP7+j7EV0U83QBqzHegjJM88Lnl+fGlJNnyB+++x3aV8oS%0A0KUyGosfdxSFRAqPM384POI393x5/srH5ye+LhcuJQuoX0GslrUqSJlUFSUHUoKqE7SBtSgrVecb%0AQ0KxhJW8zsLBLAXVChuqqgxjj+86tNOozpJNZUmRHMV1A1ByhJKo1lNVc307I9GUXqM2o8Czc0bX%0A8tZAC+KKKFXgtgpQK1Bqq1IHlMYoOZ/mqxjXzrnCEpJBv+Qkv98YcBajPa54/D5Qw0qaZqoV50Pn%0AHb3u6EKhhEgJkUEbRt+jqsS5FBrjPbFWpnmCUun7HmMNKQuL01uL1TI3oBTbzUZmnXmm1MymtUa/%0AHo+EELk57LDacF5OrOsizcjjSNf7draVZ9EVGVFLfosd1bf5SuO8xfUe1TX3SpubVDGYosQR6+Ss%0A7Y2nYKnFYvXEOiVK0uhq8LaHXtE5T2xzXsmKZV6p5URcC95LfFNpLdE/LQv9dQ6wynP1GmMy2pJU%0ApVZhkSoq2iqEbWgxxqO18PdAM00LWh2JMTKMQ+MyIg6TDJUGzP61QNIElIoUOWlkRs0tOvbmFtJa%0AUgFKC84DYSrGGDHG4LuOfhgY/CiR1u2Wa0nSZZm4nM+cTmemLM2IWaZ8EjI3Kn1VCBprR4EqzeHT%0AXuO/0x/KlcfaoldXhUtduUjfmL3XicZoizKa3GZAaYATd5DM4b5pGQmrhE3mtx2qKFLMrEtkXSMx%0AFGIuxHUllQW7RkKpbLWRcgkg5kpGtNPczAI5F9KV16olXaOUiGlV2pPktcbU3FJiZPjWp/b//c//%0ALwShXAtTDUSV2yBbULaijRC4q6rEVEhkMAJGVVXgUlorcBo7iA1VTVGEmFJQqUDMlBDbw0dhOskv%0A11opMaGrQlt582QQkYFRRA7XttaVWjXWdu2LY1tsTDKlUN9cKn3fyxBthL2QSyTESM7fcr/GSGMU%0AKErRaCvK5fPzM33/nt1uz8ePHwmNraGVZp0TiUJ/GDCDI7xkqlakWlnWwGbYMnQjRv2ZFCs5rfi+%0AQzvPy+nE0/GFD9+9x98MJFXwSZq5TNcRlsTz6cLh/g61dQJ/dZ45najMbHqNRw4StUJYZ0JaCGnh%0AUjLu8TcM7/+GT6+vdPZ7rJ9Jp8A8rcT1GWe2jH7iZq85flUsU6H2A3PwTKlSRwWhoF8cZupZ5kRO%0AMIxbXl5OdF3Huk5M86nxYzI5yQH89eWFu/sHuq4XoSZXmrqEcprNbsCPiuPxiHIZ3zmKySQqSWkO%0AuxsiijxFYsqMJfHd7x/QW83ny1/Jk6FMK5UsVclVQyo47dmMe6iWyzny8LDn5nDPOsu1ZmqBuKDi%0AyqArHZlQFOt5JeoWaWv576wzqqskFYhKg4NUEmsJ4vjCkudIQThJWWmMGqi1o1aLUg6lPLXKwyqm%0AhNbNQaeU3PgbNNU6h3edABfLRIiRvrsKarLNsFYA7RXFtK4SHzHC+/CbEdt7uLTDVxOZrBfR6Rpr%0Aq6o2EVaEWGUUWhVqjBQcpbnY3LDBVFgSnC6JYXD01mKyNLxtO4++uyEukwCjL2dKXBl3O8beoyhM%0AlxPTdOLu9sB+t+VyOXOZJ87nF97f77Aott4TrSOeLyyvR27vbvnN/T0vH79weT2znE48HA7c7nZ8%0A6Tx5XQnzxNjdcLPdcuwNl+mJr88bPgzfcXd74PB5x+W8wKTpQkdvenKI6KLIl5k7A7kETIo8jB2m%0ARnzvuWw66C273jK4Ab3fYFLBVdgYx855Bm0w8RGmFVsyfdsw26nipoCuAob35ijVoEZj44UaEzGu%0A1BxxSnq7xjCjS8FbjaoJ1WDqRotYVZdCv0p8FuPoqVRlyX7k3h34/W//gOpeWPQTT+vK0/EzfV55%0A2P3Abe+wU6Erjr57oBqYbOaynFGL2K6t89Ra6LzHO0eMWVrhqrRtyFIykEpzBlnDqpLYwQ34zrPG%0AwJdPn6kVumHgsD9QcmVeA//j+IUvcaaEzPKwQd+OoDRxmVmnlUmtzHEl2go3jkplrWdcXLHVQlbk%0AkpjDSsiJijRNZFXZDZrdRrGGzGu5sMwr5FGgte8e0Bqenj4xzSfyCiZ5SoGXr0fWJZJzpWeLcdIq%0AserEPM0sLzOneaXbbPD+hjUqnl9eOZ0uOKtZlpXPT1+xrxpFkXaTUAnrQowr8wVy7NF+hyp7ntfE%0AazXom0d2255+uxHuTq6oCHrOMEdGvWHPe/p0wCKH7GLEGVRtIWvD6C2UypoCoPBeNrk1Lqi04lu7%0AnADiFd4p1iVjambsHTVHSJl+0rjUUzLkztN/P4KupCKHpzEbbLKkYPh4CgTzKtb0kqkpMdTKTamc%0AQ2C9HCnLEZs64rLgS0ZpieCWGEjRsRsGiAXVqm6nkJiWibgucLtn1WcoGVsU1noO3Zbj8xl9u+D7%0AHt0+8+w1/f2OPi08HZ8pVtG5XrbUgAkZnRWfwhkzX9h1e96ZAX3JhCXxYXegxMTXsrAURdAJqzU3%0ABX60AybA/MtH9Pe/hZ2jqsyNcuRhR7m5g2klH2f2+x1FaWoubM3Ah9v3QCWcImW5NOZgx2D3vL/v%0A+Zg/kpTnFAu2JFIsWKXYPrzjb/5OmjOjFhEqFXFraN/x4fvfytDg5Dkg4k3E9pX/8vf/i5xv+op1%0AjtPlQiyZ29tb3tsHbm53DY5tMKVyv79pcXfD//E//2fGfqAqmNaVWgtJV3KVql3vpQ0n5JnL6cSX%0Ap898/vKRnDPeO2IKvB5fQCm6zpGWxPebD3x4eM/DYY/JC3pd2RtwYaWcCjuvcZseawFb0V6EaFnw%0AKu7a6ylhJdWFwXXsOotKGR0To3JYVbHKY3rPFAPnZaYWhXcD6CJuAVXRFZYYsPOF0ShCCVAFKPpl%0AOcrybeeY8kKIGes8Xln6vhMGYS4kKtEa1pjQ60QxUp+c5hlWxdY6lFOk45k1JrySOGxVAr1XSv7e%0ANSxoo7HVQwqsJYEz9IOci06nk6ADkPh7XWXJOfiOP/30E6fzia5zzPOJz58DWkWGwXI6fyHkmVQE%0AoGvthmQcpuuwxhJTZpou6BuD23dMemFeZkrK2OpYloXL5cyw2bAft9RYCVEKU9YYePnlI6A43N3Q%0Ad9LeOmw3pJQ4H0+8TjMpRXb7yt3+Bt3B+XImVCNnqfgKgO87Drsdm+0OlTPzUjieX0HNjMOmJQK8%0AOJ+VppSZ4/HIsjgONzes04ovHTd+T7EihmitscfMLy//hn0NvHv/nsP+gPdWhAZDO+cXVh15LAO7%0AOHDSitf9hi/dhb+cX/g0zXzNhRgrWSfy1pB0IeuZYCqqt7DpYeikCbfCPhkoC37Q6GFDyfJcJ4tw%0AlpeZ6RLIuZeFV/I4rXFrYoumc1vSGjmnSu574YMiiwzjhO+njKAzyAmtZCmTSmre/iriU8rCyimV%0ARbVFm4IqdZ5SQa5NYxwaatdRuk4GUmNkwHaltaIBWrEkmcUOf/u3/Pbv/zd+/ud/5vSvf4Q6040b%0A9jVjnr/C0yfG4zMfbM8PXU8NK1/OC7pz6H7LMUUu88rjuOVmt+X1+Eq4nDnsNoy95/XliVoSH94/%0A0A+O4/HEsp5x3tANnpgW5vmENsITC/OZ5fxKrZlhK41wUSu8dygq0/nMfFlQsWArUBOlrqQShJ+4%0AGxjuNereswzixivIEjQrQSkUVUhqZdUVayvKOAZ3Q3Ibol4Jl4oqHqcGrHFYs7LMR1KtDOPAOI4Y%0AJW6dS1iI8Yz3gjswCkKMrI2p1A8D/TBQ1kzRC9FUQgyE3NIyURbcVVl8L8LRMPZoVVjTyvnlmfL1%0AM/1gubnZc3Ozl1Y2VykWlNXUxLckQ20FMohAqLVGZSmkoVRpL0VEKVUdVhuKKmQli72CIhZY18Ra%0AW9NrkrZgpSw5G4xxrYn7hmGcheeUC2H+yus6SWrHaGEV6qtQDMZralVS1qRKMwq05jdVQNfW8Kyp%0AsaC4JlTE7VNVoQE6yIDT4Ixc+1opKeOIojeQQCf1Br2OqlLJ0pztenTv0A50V6DxnFKupFyYY+b1%0AXGA+4bzE1H3nMVUKlnLuMXZHKoHTkqlmYRjEbGG1CKVadD75JJSmqxalxXBS6n8AQQgE3FSaM6to%0AiZSgQVUNpoj7zOrmQGh4K6PfDhXoSg6JvEawzXEQIyVm2QpqcZwYbcRmcQXRIdGWlJPQwZvjA20w%0ABUrNjSbPr+q/r41itlXEp3/HVPkG3pXYjzZKBv9yrYiXv+JqVdOtXjzGQK28xb6uG3BjjBzsjbiQ%0AZJMhP39FEUJqD3onN3xtCLk2p5Wo4pf5QqHiugbIqxlVDc4aYhQujnYGZU2zE2fWMJNSwDuNMwLJ%0ARUEtiZozawgsKWCHgX5/w8vrLPlJvaFWR0ozKa0oIl2n2Iwea7S01lRLKYpcQXsDrrZ4lyUEcWL1%0AXScRPys2wxDCm/Xzas1bwwpKuCTX2JQYaOTBZp1BG4mdlZpAOzACxVuTAM5Srigt76npHL/9/Q98%0A//vvOE4vfPzjCVIFJY1cOUbWJZCr2LtTvHB8PXN3d4+1XjbmuaCppLBCzgzOYY0mF3He1CzMJKlV%0AF3BYVYVUIhmHsgpiparS8qi5qdUiJF45RaU2V5D4GqntZ79C02tVb6wsrQS+ds2WaiPvodbl2/cC%0AhF1UtWwXtBF1/+p2aryta8QMbcRZ1QT1qq6OqNIE2Cr5fsSppVQTippMhBKrs7S+ZdZYWWLFdxWN%0AVF1qoPeO3WbDMk2ksBKWhboZcU62aTEFllmaH5w1DEPHZT4zTxfiGnDOsBlGwryI0+R85v7mht24%0AYbfZcDoduZxOpCCgu804Mk0T59PpTcQYNiPn8wuny5nDuuI6ye9a8wypQMgMo2N780DnDcYUNqPF%0Amox3ipvDiFEZ6x3TRlM6w+A8o+sEFFzBloorFV/AhiibtZxhDdhacVX4CDpXnJa8cTYL3juctW0D%0AL61JpabWlFmxRTZCrjn+ahU3l1bi5KnFoHLAlkx2noRhRdwiddizvx+5dztOduRzLHxZ/405BzHo%0AWisDZO1wjORSWNevLGHBGy/XrzXk0px5FUpVjNstu5uF2qKvRSmqgX4ncUCjNacUUDmJ9TVmXp9f%0AUEqzu7lBKbHEKuuYSyLHhVohWRGQbg433Hc9L0/P/PnPf+braUIP4oBLMRLCkWt0UiG8J2O0HHis%0A1KV3RjV+QGvKWM8s0wRVEUIkx0w1LeqYCvO08LW+EOPKy8sLORec79BKmv1SLG824VqRKJW2FKW5%0AXBaen1+ZLmeG0dNNU2M/SJ1y5z21aGrRWNWzGT0uBXS1TOfIpZ44LQvGe1y/x/YbUi6oWsRnWyKd%0A7hj9jt5sMMXLAS3LPbPqSrUtm49snUy7p5jmRk0xUHKQCFm7pqQQQNpAxRWr0BqMUbAWTJXn5Vql%0AGposzgWLxlaNCQUXKx2aGhO5NchQpSFvNI6NdbLdTJEcVkpY2pJPExtnwMVISRmtKrZUlKqkCkOL%0AdBuL1CynTFHiPN0NMjS5ojDlKlzLkNQNHfubA9YZjJLGHCFgKXbDhvv7O74uE2sJbEvGa01dIyZl%0AtkPPoheKheLaVrImvPZ8f3eLz7LoMQaqk+dFh+YwbvC/+Y5aYXQOnQolJ7RSDL7jN4/vAcXYDW9O%0AW1WUQNStJ90mihXukzEa1/U4JULvwwdLSQltLSkFtDH43lNV4bA/kIscWCuwzAulZIxWrS1vRWlw%0A1jD2vbSvxIQC2bxTKKFQSDjrJBacIhsvPIw1B2pOUtpwXeIZLQ5CbykhscaF0/mV8+VIShFrNcs8%0AcZkuUt7hDKMbWO0FYypaFeIinJXeeXlehAXjHN5bak2sYSKk0Fh6XmJRRYahqCWKH9AMDeoZlhmL%0AwShxl4TjCb8dMS2MABpnHSlOfP7yhEWx326xwHR6pRsG+t7z57/8lfM08cMffketiTkEMJq0LhxP%0AJ8Iqyw7vO3abrYjkqTIvE7EkXl5e8d5xd3uHKt8YkMBbTH1/2OOdZwkrQz9wuN1xPL7yyy8fsdby%0AeHuH857zdBQBRsHx8io17tby7vFdE4Au9L1jWQyn0ysxLNzc3NB1Hba3VAppKRDlBv7l6ROfPn/k%0Ahz/8jh9/+B3zsuIvroGGM8fTiRQifT+waTGeeVl4fnnh419+gZD58N13vP/wAT1PUnrS6usv08R5%0AuvD+wwdub2/Z7LfEnKQUhcrz+ZVa5Cw/7g6kemRez2ijmZdAjC9Ubbm9uZXBrVTWNTAvK+t6BCrv%0A37/n9vYOpV4opTKMG3JWUC15LegS2fkN/tawxpV1kZj5P/xf/5WPf/krv/3xB+4f7xkGiTDlUogp%0AoCx0KaOnFVMUm27Dxsh3WBcwStwEJU5cpoAfNMkakikCc86rpFY7j7eWbumwStE3iHYuWc49JVNi%0AYr6ciMvKmgtxmggpMnbSkOW0wKJxhThrJipOe4oGlCKkQsgRbTW+dwKfrpWsIdcqUaWcvjmFCtSY%0AybXFZpB/f+XFtMpEGY6tx/gO5QzaiNsk59xcFOJuyjmRtGG8OXD3/oHPHz+CQaKaNWNzgfkM05kN%0AcNd5hpKZ5gWdK96Ik3ZeL4Bi6Hzjgi1AZeg7lIJlXaQ5bDOSc+ZyOZNzZhxHlEbKQnKSgdtqwmWh%0A5vTNQeWMLN2LzDrzvFBywWr7doZNVJQqaFMxXmM7TXFQbJUF7tUsr7+168pcFkl5xjtH7was29F1%0AsE6KEiwkR62KEp/eUi1d37V0hCQvUs4sYWFZZ1IWtq0xBuskAbDZjHIdUIm1oHR9a8mW84iU/iyt%0ASU+FgDKavhcjRtGKNSXW88IaZ17PLzhnOew1Yy/NwgoaVkLJWV5dzxAa3Rz6ugiAubakDm8JQZlJ%0A3ubqoiRSW6CERCGQqsYFmZFLFWi10gbrekZjsa4jJ1hsIbgASlMpxFKa8CwpCce1ml3+vNItBdFS%0AKtfSHlUFfv7mMWoO3FLl86RhbFJt6Q6uSQTd8EJNjRGJQeJgFWqLfFWl5DlrrMy8SoRBXTUuF0zK%0ArCESciTFTCgrLmasiaRYmKZAiJWcYY0Z3e6N1shS2DVnnHUGa+X56qxmHHtJQP1HiIwBXOku6vqr%0Aer1w1Bt35iqypCgWy67zb7CwFBPzshBCRDcOyTWriKJV47o3to5SCmsl81epb4JDqRL1CiFAEnBY%0AboKPxMRq49lEhmH4VY23MGVMi0Vd279yCaAl/hNCaJX03xg/YjdUb/yUa0OUHBhNa4aSi9IaC05g%0AywLalkN2DCvTPDH2I75z9H1HSqG9V4EYDXEN5JRxxjL0PUtdqCqL7dMaGSqNlRhZy3Muy9piWg7v%0AO9Zpoiih7ZdSmKeZdZkZ+0zfWTZDh6n5DfaH0sRUyAm87/GdDHopN55Nm4yMMlx9qUq3YasU+n54%0AE8ZSEm6P0YZxGOi6rnFs5CZxdWiFIBnfZVoY+7HlW1skoIGZjTKUWlmmibmXNiNFbdygwmG35/vv%0Av+Nf//lf+PTHS3tdIt7kECWnXDLTMlNq4Xw5AeKsSSmhm3i4hiAPoH6Q2FbiDfZdq6i1Sv6H/CxV%0AohKmuWdsg2FztS1e/+wbbydJLeKb6vstzCuRHN14UrRIWmmCT3mLOOri6Fz3FuERe2ci2oh38r0r%0AKVGSqOoViCkRQsR1BuUskqzLqCZWlV+9Jn11DCFx46toV0trKtNys0fLDX9eFsbe0nfd2/ehFHGa%0AdF3HsgQu08TusKdvEOyYEpfLpVXJ7tlut5yniXm6cDwdub+9lbrhdeV0Pku15brinOPh4Y5puvB6%0APHG+XBiGgd1uRwiB4/GIMUZqxHd7vnz9ymVJHM8Ld92Wze5AP3xhXVbm84m7/Y7DYc9hN3B7GNnv%0AOjaDofcKawq6Odu0k3p1i8ZpjalIzjcmaoj/D3Vv2iTJeV1pPu/ma2yZWVkbAIKUSFEtm7ZZbP7/%0AL5ietulRS+KIbIICUFuuEeH7u82H65EFjrX1Z02awYCCVWVlZni4v/fcc56D9pHheGI6nrBJbtJl%0AUdK4Qjb5SlMYeW0TSObaiCAUCCxJ4YNZqy8SxPUw8rI6kNdEYSCXkApUs4FSyyYma+akmF1FKGrG%0AaMibAjNlUv3IbCsmH3kOsLMVtm2IzjG7gpg985iISaEKsalPc2ToR/wSABETtHXs9ldo41hiWNvi%0AEmVd025arDa4oSN2J2JKOFtgrSPExPF0JkR50PbdxJ9/+JHrqysOuwPL4pnHmXGY+e7b72g3W5pm%0Aw5Qd5W6DM5au7zgPC9M4riwtR8yGumzZ7a+whZMGkOTl/qMVPoNyT8whkqaJcZq4f3zEh5l5HnGF%0AsLjO/Xp9TYtEpjLkuDBNM103MM8BZwuapkVVJSkvnLojWit8WCibkqubA9fXV1RlwTgOTPO02rqt%0AcC+KkpQiz8/PdMcz3dAx5QGfI/XWQRLreE75BcpuK2HhlbrEWjm8pJjE/h0VOgtjx6eEX3l0l4bL%0AnFmZZvlrtn59X6d8idDG9SCl1uaNtfRhXaDM08wyz3K4bRrKQuKUYfEYo9nvdyzztIprUQQlhNmz%0A2+9QOWCdkw2XWjfbSovjMUWsc3IPsnLIREll+e5wQCFtSimvLT5GY61jt9vJkqWuVlad3LOMNpSu%0AlINv3dDWDTll5nnCWSe8vcJhTk+0dYXREKPUuVuraaqCsrC0TUVVFUxZXJuKxG63WQWLTFHYdYkU%0AySpTlY66PrzE0adpYllmiZyWJbtdK5b6ohCG4Oo8VuthebdpVlEvoXOitBZSxM8T0sZdYHRimIa1%0AZKESodMvGGtI0TMMgwzcmw0qK6a+x2hxX49+FEYi0D2fyGSisRJPT4plDAyxF3u8c/hZhhalNUvw%0AzMuynn2csDWWzORnFr9AVOzbK7bNlhg9i1+Y54l5Fh5XWRU0Rc1eN8K+S3F1b8sBWlzZhoYWlFqZ%0AFFInnTIoGpwr11iAPI3maeQ0TFxvr2h2V4SwEIGqKJm7Mx/u7tjdXPHq3RtKU7N4jzYCzR2nmTAt%0A7DY7Jr9QbWrKpmEJkabd8vnugZ9/+sir21toHcNBAAAgAElEQVTapsG4Qooo5ifO5xPzNLHf7dg1%0ADVVZYLVmMoqH55HPnz7Sti3bzWZ1Bi5s2hbnHOfzicfHB8ZxEDaecxy2W9oV9By8Z+gH9lVDmha6%0AvmOz2YiQ3rY83H0hhMjN1UG4nWHhcDiQYuT4/MjpNOHWmInVBqUtV7tXK9/sJx4fj+z2e6bzzIcf%0AP7HZbLnaXOG0VHvPw0zfD+Q2c9gc2G/3+HHBz57zMJCWhe70RLE20OmrLdPsOJ1PnE4i0t99/Jkw%0ADbx7946/+fV3PD0+8fnzJ7pleTnPtfUb3r97zXjYcj6fOZ/P+BA4Hh9IybPdbHjz9pZpnPj85TPn%0Ah2estTw93TMvI/v9nsNhy/F0Yhw6yrJgmkZOXeCw33O42nHuzsKRqq7ox455Hvnw848Mw5nDYY+2%0AK/YhZ8qyJOaZOQRUUVBtNuiqJKgdRVOwz55DmNmcH/nYH5mywmeDxzJHz3xeSJOn9hva1hF9IgQw%0AVqO1w5hC3jd6bYWta4kKHo/40zMhR7y1GOuwDhYjzoqgapKf8VpEm7wu2tBWmoeUw2rFNM0SfU4Z%0AgrgclJalsyWTVSTq9HX5eAEKK9aadRFPrFWUVqONLCNzhkAW9+XK2EopiYk/S1mDihGsw2qLW2S5%0ApqYAS2RXNWyrhjDOTF2PRVM5Bz7g+4GmKsW5eD7jvZczrTYvBUVlWeKck6V43wubZrNZm6N7gUk3%0ADQDzLEK5LcoXDqu1jmWaOJ1OjOMoZ6e1tfhyLtfKopzc10SIvJStrB0sOrNCTOXPKyvPX8AoJYK2%0ArWmLgjA7lhHmPjJNnjlp6lq+J7uK+eM4vcyJMSzMiyA8mqZhv9+z3+/ZbFqKopJ5VEk7p04ijtSr%0AQ3FZPEPfkVOi9x6/eB7u7ykqR1k5tF5ZsCnSDwvdMJBy5PgM27agqhrapqEqK3GJqa+Q53VoWr9f%0A1n/0GhFHFtwrakKtgtC6Lyetrp4LXzRnwa2kVbz5Wgolc73Siq3bQCvuzWURx+Q8z/JsTesiwoiT%0AVQwY6xkoaVBhvS4jhISKYgAgpRUno2RhuQo+asXTSHOzfomVaSPahdaXeSYTQhLTg5H0RYrIZlSJ%0Ao0orcRplZVCFokJ/NSsskzQmj73ExbxEJOdZHGB21RmWeSas0UWFLG6KoqCqC0pXUKyYmMvs+T/6%0A+HcjCAEv/JWLg+by/+TF+8o6iUG4Lpeh1jmxpvp1kxKTgHm/tiDJJ7xAjX3wa8OYeXHpXH6vtJSJ%0A8v8CnSK+fA4QpkNKca16ty+xMh88KZc47VbhJ4jYs7ZGTdP0Ug0v/AlxwsQoNfd930vGdb2ZiJto%0AZdKs+b8Lu0IbcYeQBaQ99AN1udpHy4Jh+AoQXBYvKnLwWCcb+PlygWuFW6ugy7JYm4AEZDWNI/Oy%0AULqSuq45D4O8JlqtTJyRvj9T7gJ1VVJXFXGZ1zeHQO78EiWKVcnXxpof1d5La08IUrt5cWwpAbXG%0AEGnq+oX1tHjPPE8SNWhaykoEoXltKivLcgV8i2A3DAObdotSQt57ERqTWgF8gRQz241sgT99CpzP%0A93TnnnGcqOtaRKNpoqrzC1A5rdeKRBsVOcivRZGXA7tGRJ15HKU5riykOlWlVXiR6J16ub5X9XqV%0Azi//T6uvTKJLZXxev4YQJLsqnKKvHy+QanWBp4mgqpUmE76KjlpRFCUWafAwxkgtegz44Lm0TaA0%0AagW4q7VhLMYgTIWiFOVerfWIq8hziRbK1yPfZyKvG4M1Z7y615ISBolKam18mAmhwrYC6fZeXvO2%0AaWmahr6XDPHiF5qq4XDYvzTOPT8/0bYbtpstp67j+PzM09MTu+2G/eGKaRq5u7tjGoUldHV1xdX1%0AFR8/fqbreo7HI1VVst/vGQZp39Naczgc2O4PuHZL1408njq2V7fsdnu2my1jP9Cfjiz7FrcvqVXB%0AbVtwvSnYb0raWhOWHp3X5r5ZU83SPGjW7YrKiHNlnPHTTHo+kbsOpw1l4dg5R7u6HCXuJTWaPgRM%0AzBSFtFclLVHEaITpAkayxiCW7rTmutcIbcBCsHhtoLAkNEPIPM+B0zhzDhOPc+BpmPn0dObPD8/8%0AeByJwCYkbrQjKUsaA4wCyJ3X9/Y4Ro4neT+dz704ZpxbRcOMD+JElAEuoY2lchazAmz9uhUUYLlb%0AheHI+SzNcCFk5sVz//jI5y9fuL66oShqgg/044yrajbthmwt3337a95+/2uc1dzdfYF//X+4u/tC%0AWRa8vr3hcNgD4tJLKTKMPT4G2s2G/WFH2dQ8HZ8ZpsC7t99z+/oVMXru7r8QM1S2QFtHXGasK3l7%0AdYNWisVHUgTvA2XdczqdWeYgrSBVgdIwzeMLR63dbri6umK72wLQDwN+8VjjUNrijKOoagBcP7H4%0AZ/phAqcwZYWzDSo7/Cww/9oW1EVDbTUqeWwq0MpBliE+v4i38oy9QEgVlxbE9U2MDCdNXaO1FBNc%0AnrUxRrRWVFUptc2ulPulXjdmORGUImppnjOrq4gkDqbdtuXbb97RnU/UZYExEnXMSPPKzbW0NW13%0Au9UJt8a8lcBky6paG2NkaSI1rIrCXfhpUFc10zJjbaYwVhgoexl8y6KUWHqUWIwxhrZpqMu8LpIs%0A0UdxAqRMURvaskTfXMm2LydmvxZNGINtpDGvcBZSwCppdct+JiSPBYFNqixRnJWxoMlojLRbhojO%0AgcpqlMpEP8siPmfG8yCQ3XXxVThHWBass4Cl7wd5zdpWQObjSNvUYDWnxzN9f6auKo6Pnr4/g1K0%0AG3FKfrn7wv7qwKubK/wYiT6BSfhlZpwnlDaghEdQlRVL9qAEFj904vioqpr9Xl6rZRaeyDQv4n6r%0Aa8rtBoxlWWaGeXw59zhXcHV1i3EGv0yknAjBM/Q9MSUKY6gT1HVB29SE4JmmZx4en6Rpsm54++49%0A+/2WlJWUcYwDIUZBKsj2BWM1MSf8PDIOHZN1+Koix0RVNtK0qRSfHu759Pkzu1c3bJu9MBW1pm42%0AtPsDz/MDz6czRVXAHGm3BfurGusq5hD5v//pv6Ks4TfXV6sbV4TPlDxPD5FlHun6E2VpqVyJdTU5%0AJ/rXr+i7jocvn7m6vuJqt6eqK3LO3FztCcvE4+Mjfh759ttvqauCGGbauuTbd2+4v7/ny5dPFFrj%0ACmGDXF/t6XrL27eveXp64vOnj8TbwH63k/ddVfCr777hw4cPPD89UBYSHzx3HTev39HWO755+y3O%0AlCzBM3YTYz/z7I68f/eeQ7tncQtHf+Q0H7k/fSHNgdvb12zrhv2v/4afneHTpx/JeJ6f73h6/sLt%0A6ze8ujmwbSvauuDh8ZHz+ZnSKbpTidOJ3aZEc8Pd3R3H5+Ma94iE4CnLgs3mDXVT8eXzF6ZxxBrD%0AOHTsdsIbhFcoEo+Pj4zTgFKZeRrYbDZyzosBY8CHhb7rqSvHdtfQNhXOaYrCceosp/ORFD1+Hpln%0AR5okijdPE0VZoqIAr9v9gdYa2t0GW1dsq4Jbq3hNYF8XbB8N93PHsV8IFoLN9NEzRY89jqjNSNrf%0AylIlJRFjcmIOnrhWt8/DQFGX2LLCG0vWmiVFyDLXeKQVWDknLEa/RmWsXmcEiU7G6Ekho7NlGReJ%0AvGuH1aVE0/q18dcVGOUlqeEs2QpMOhuNchZdWJS1uErmE3ImhUXiNz5gfESHiEat5w+PX2b8OJGW%0AGa00lXE4H1HdhOomCh85NFtaZZn7gTwtVKXDoRjGiTjNVGuhzfl85tIMprVmGAa89y9ut8fHR5Zl%0AYb/fU9c1Dw8PnM9nttstbdvip4lpmijLgqKsRBRdZ7XOe7quk/kjRBGwiKAi2cq5y1QFrixQ1pEU%0ApOxXV7ywPNXXlSjkiNKW0jic1YDMk+L+l3Ohvwg/BFwpmAeAuZsZ544UM9YZSRVkT0owLZEqWLKq%0AyapkDh15yWijMLZE6xKnDdrKitYa/VKwtNluCD7w6csHuq5jCY6UBaGCkghvWZU4WzDMJ6ZlZL8F%0AjCNrh8viJH6JXSnk/XA5P1x0eHUxfvBXrim9GhOkLFkBBmsEQp1fGJPi7swIB1XEUvlsxihsXWFy%0AwlYlzpe4daESgiekJK+b1mvcTwQlLkVHRhblOSVhHK5fa375Yr+KXErq+l4W/9JMvgLbV81PTA+Q%0AsatIZuUdmRSrn4UYkYTHmtww67lEaUOZAtPs1pkz4af48jPIOb/8vRfjixQGBWIIGC33rGl21Csi%0A53IO+qWO8d/7+HcjCP2yaWp9BQBWlVm/bCqNNdhoCSFdzBByMF0vFFe41TUBeXUHrZO3ODJWAFjK%0A6eJbe7mILw4gUXJXiJQSN4tSF4j016/5EglLSWyDad2iai2WvRgTMS3EkF4cQt57nCsoikLaMrSI%0AId4HhkFiL/I51ghPTqisCEGatkwWMUgrGbJTSszLzDROiGuqXN1D6wWZM5f2nhgD1orifDaalFbX%0AgBZi+cWSqFa3hvcLYVnYNhuapkY9ivNHa8kGh+AZx555GSgKcXWMPqAwAjtDs/jEPHvYaVxZo40i%0A5ogP4rRZZo+rYV1boLRmXgQg7YpiFXnWmvpFInVlWVIUBUM3Mk6rjfPS+JYVfgkMw8yyBBFVVgWa%0Atf3LrPT1um743e/+juvrK/7Tf/o/eHh4IGV4enym6we8jyL+5YQz8nAgJeyaw1ZGxEWJ+CmKosAa%0AQTlqpVZ3SxL3hlZfBcf1dctJIH5GGUww6/W6RrwutkbWy3SNa2ktm/f0C9Ez54sAJIN2ShdXEau4%0Aul60v4CSKS1b8pzBsP5dEakqXdvpQogoJTZEo9Y8+C9v7n/9Vn2BYOfViUWScCdrDCVlsYwmLUKQ%0AVKCumWIt1c8hhhUMyBrPFFG0KAvqukYpxTRPzNPMbrtjt9tzPJ8Zxp6+H4gxUdXSQKaV4vj8zHBz%0Aw83NK9qmpaoq+q5jHGVL2NQNTVPz/PTE6Xhkv9vTtg1t2/L09CSthSFQbbe0u1c8n3/meRh54xc2%0AzYbdfs/j3QNj19EdHwhXNarWuNDilkQdM7vs8GnB6cSQFg5TpgmKdHGmIW6IZZF7QBhG3DCCX6R+%0A11RsCycwW2NexOGsBONukAii0bKtMlateXVDwhAXL2C6pJhCZJwXpsUzL2F1pWkePvSczAwYumXh%0AqZ95Gmceh8DjIL/ufOA8Ttw9D1hn2J4Hqqcj+fEoP6txwqiMjiN+mVZXSWRZJqZxQWuFKQpyMsTo%0A8TGsbg+BCte14/13bymbmk3bSiPFHFl8YPHy76Q0x74ToUhprl/d8h//5/+Fjx8+0U0z9WpbnkPk%0AuesYl4W7xwfqX/2OeveGwmqaBcr2AdcJZ63d33K4fUVMC/3QMc09fuhZYmZrLe12R9k27B/uCFnz%0A7a9EEDqfjzwdj5y7DjUtcgtTiqra8P79dwB0/QDIw34cZu7u7nl8eGKcpC1lDjMsUldbliXWGbKG%0AfpoYuo7zeXUfrsUBKSmMKSSaYxyurHFRhlxdOIyqWMZE/zwwzTNN2RCbRMRRLytsMK3vt3xxjMkb%0A+RLjVJfW1vV+kLVGa6jKUloqbSlQzxAIS0DlRFVVXF9fE2Ji027kwKQNOUdSVtRVRVNVXNjUYmGS%0AWFLTbthsGvpzy367k/ukF3evs5ZNXZHTRlyh+as4rY2laSTCap2w70R4XwUVbSnLi9VcHMEqsTpF%0AhZ9VeKkqLsqCjGxNtRZhJ5JZ5hmrFM4UOKOF5bHMALgCVPJ4HyD69acoDuAQIv04oBTrc0HjF2nE%0A+uWZx1lhChLFfRWWtJZQSJXydrcDJN6QUSwp8fBwL/fEohDwqdmQ5pGYHUM38eX+DmsM5bt3NGVF%0AUhmbE37o+fGHPxGD59tvvxExKiyUVUnpDKfgOT0/onViPhwIY8JZRw6etExMpxN3j08o4PXtLbUt%0AySGQU2aZF46Pj4zjLENWVVOaEqsswWemfqJ7PpN8oi0bqrrEOEVePEE7znOgO57ZVA2lKdBWziI5%0AZbLPPD4+EfLM/rBl09Yc9i0+BMaxY557np8fpAGHW+q6AAzBzyid8OPE+ZwYZykKUBmSicQwYXVm%0AmQZOzw80RUO13VFXjrJ+xeP5yH/+p3/i46fPLGIzoi5LbFNxc/uaOEceHh84XF/x8e6emBW/u/47%0AIprvfv0b/vXPf+bj58/srg6gFNPqCtpsWsI8cXw+8vTwBUPk9uYVZVmwa0t+9zff85e//IUvX76g%0ACew2FQR5pl7vNiQ/oeLCNM90zw9s6oKrqytcadG5pnC3/PSXf2McOly5ZxjOFIWwLr777h27XcOP%0A//ZvPNx/wtm8RlIU213De17z+PjE09Md0zwzTTPnbub3v/8P/Pr73+JsxQ8//MDUSbvqGAdK7bh9%0AfUtbNRQHQ148nz995vjwSKkN79+94/2bdzgT8f5ESpnn4z3zPPPq5sBh15I3NYVT5OxRBGKYuPvy%0AgbgMfPP+G97eXmN1RiXPNM+cjk9obdgf9lwfXlOVDpUTfd8DiaenZ6Jf2G0abm9v2G83fKgrYSkF%0AqX8urOHN61t2+y3jMODDTE4e72e6/kRdl+y2DUrBvFgKJ8vK0+mZYTyLW3qZCTFiJ4saB0yIFCmg%0AmoqiVLTIjOGUxSlFWW85vDL8cPeZT+MjS0yAZQiR0zgT/EQ+ep4+z4QszY5+06KMFqeNkTOyDaBN%0AQqGxzVbaHWNAZUVZNKjC4mOgMBpnHH4JIgYoS2Eb2qoVF/QwSDFITMQhkJaILcSNGkdP6D0qg640%0AxkZcqSiMIRnFnCIeKZgoSktR1yhjV2dHkHv46ImzJ/uEyVAYg88ZrzPLMjH2hjCOuKzYaUuxBPKp%0AR/UjG2VoMejJk6aZAoEsJx+Yx0HcQkVJSuC9nMOLoiBGWb4DLzGqZVlwzglrx5gXwUgcLiXn52dC%0AkAVQXddyz3YWreVzi9tE4kQqRRRSY07mZZDHOYJSLN6zKGF66bUwIV3ctZcyDGMonYMMi18IYyJM%0AC2GxhFkxzeIQ0ZXEl8uiJMVEP0rcLGWpoE94rFuTFXFiGI+ce0PMk7iuU6YoHNvdgbppSErYOiFG%0ACXWVDue20gCbIsrCOPUsYebcneiGiYiniSXKOarC4eoWnSNLhMenM0/HDqs0VVWx22252l9hjGYa%0ARvR6tuXilMqXGeFiMl7nFLMKO1YC5eKIdl8XHyhpeVudPCqA9lpMSEpjbcApj7MWV5YUVUVZN8yz%0AMM2WZZbo4ppgMBFUlnONUgqMXb/WhIoyC0kDuV6ddWpdqspQpZWWs6v6KkqRZEn7UiikFMqU2Lyy%0AiLQUL4mRY/0ZpEs4JqKUIWfRI0onizGl5GwzO8+oRmKU1JLWWowh61z517pEZFkk2RT98mKEuZT+%0A/I8+/t0JQhfV66VSXl1I7iLMyMBjhJWS00u+OsYoVnVl0EEcEDHF1ZYmh92YogDRFOuhcwG9Vrk7%0Ai82J7BU5R6y2a11dWgfsVclchaMXx0bm5YLIOQvUGDlQX1qr0jpIT9NEs9Lti6IA/trRcXFvSH28%0AYxjUGiWKLw4i28h2VmsjFfDElwYI4KVB7VKvfhHZBDbsMU4GD2XksC7vJ2FluMKtmUO7KqUrvNlo%0A2f4qAVfZ1XqmEizTyDyecU4OeX4YhXukC3I2zHNgmj0ZQ1VVFIVDmyAb2WUheE+1sWjlMNqLAyyG%0Al7Y4Z8sXzcF7ofxb6yis4xTO8iBf6fTGWlASSZvGmRCi3FS0XQU9WRMKqyjiXMmvf/0bfvvbv+XL%0A5y/86U9/pCor+n5k7CfaekNRyBByiVCkEFbbfomyBuMlSjYMo4gHSdgX8uZLl4tbIoJxRHuPUgIw%0A1yoTo2PVcmRT/AtX2OX6yOvG3mgjTW2r4CLiT0Zdtvsv19PXN31K4sS50OUlIpuFL6MNibUhYRU8%0AL39vCBHwaG0wqxodgmzAUPJAkzay9Vu83DBfBA7574ujSb385etXsr4n0ypcguxP0up6iWvU4HId%0AX9yAVVUx+5UrECJ1XbPb7Xh8fHppNwFoVgBfd39Pd+7wy0LpCrbthmWaWaaZeRgpq4rdZsPQdXTn%0AjvPpRNs07DZb4Q4tC8s0U+2v2VzdUNw/ro1OE5vNjt1ux3bTcHp44vx0ots+MOjA1FqmWBBUTaah%0Azp6yEOdDmRIuINWwaeX6gDA+okdFjzUK6xpsWdDu97TXVxRNKy6fmAT+mICYSRmWLI6baZoZF8/o%0AE0vMLD7z3PeMPuFjpp8C3bjQjyP9tIir0Wc+cuZJjeSo6eeF0xQ4z5k+CPB7TPK8006xRLAavnQD%0A8cNn+r7n08dPjP2A0Qrl14itUlSlpnCG1WnOfJzox0ghb1VCvDwAYLvT7F4d0K5ge3VFwHDuPcfu%0AzDhPHI8dIWd8itTNhqubG77/zd/wzXe/4vWbzzwfT0zzxMP9E8dhxD4dhQe1LHy8O5J/+ExTWsZ5%0AAbdld/MO6wxDUPz5w2fKQjbD20biH9PcU1aFHBYUXF3f8Hwc+Od/+QOnvsdoRT8sjLMXzJixbDcb%0ADlcHbFGzLJ6MHK6lhTHgQ2bxkZiztOP5E/vdnt12S1E56qaW5hhW67UWSKJSVhxR80TwrLFgKMsW%0AbSQqq7KBaJmGyPEoAulYLvhqoQuKt/VeXCM2owr10iijlDgnL/cOeb8jG8sX4VpTFiWlMriiJCHx%0A0ryK00VVsmlbUpaChXmecYWI8TmIM6wsSjTI1s4vkJRw/qJE1OqqoioL/LIwe8nXq/XkdGnUzDnj%0AF08iYawDxCV0ufeWZUkIgXkJuCjngnllA7qqxKbEPC/CQ9NGwLLzzOs3rzHGQg5En8gxsMwzTw+P%0A+N2WVze3FIUjzHJfX5aZ+XReHUXS3mmsxeS4xmKO3N3dc9gfuL19JbXAWXhQ3i98/PiRru949+49%0AV4cD0UequiKheOrO3N19od20tHVBVdf49RkRlpnjk7Qg7rZb3r1/T2E2RKfRBp6GE8/3nyhdQbje%0A02w3lFpRF455GpmGI4/3D7Sl5btffce22aOtoWkrot9y39R0z4/8mOFQH3jz9g0hJlxVEkbHXx7v%0A8T7x9voGlxPOaLJSRLVAiuRlJvsKkzKlMVhVEGKiz4q4eBY1sEwTTVXSFBWlMezblrjM/HQ8Mg8z%0ApXUonbG2RBtFqS3ZiyOkKETwjimgVKKuCw77Ld4v1E1FWciUpnWmrh2btpLGNz/TPx7p+o5xnLCV%0AZnPdUhc1YRl5HHrU/hV+u2cYzxT1jtvbW66vr/j0+TNP3ZlXr25xr25JSlPULfvrG7p+5PP9I8PQ%0A0U9/JDvHd7/+njhN/Pb3f8fPP//MX/7yb8zLjFYQ375hs9lSVo6qtCTv8VNP9BuSgRg8bVXzzdtb%0A/DRwfnrgx7jw+vVrcbskxa6taKv3fP78mQ8fPpDDwq6tSUqxDD3XV1e4X/+KH3/8N2Jc6LqJu7tP%0A/Pa3v2XXtLTta6yFP/7xj3z4+BO/+tV3sricFq6u9+z2LT/88APH4z1KGfpzh5893fFMYR2/+5vf%0A8XB3x88//0jbtqRpIfQT2pYc2g31e0epLc/Pj9icUSEwnM8cti3/4e9/y3/78w/8/NOR6+tr/NzT%0AnR5l668y/9Pf/x0//fwTf/rTn1j8hLu5IsaZaUpcHVoK954ff/qZp+d7drs9iprn5zvatuG7b295%0AenJ8/vyJpjaUpWJZOtrs2G4dv//9r/nhhx/405/+yO3ta96/f4VWge12j8oBrXds2pLj6cTQH2nq%0AVzinmBcRrjZtxYdPH/np5x+5v78jxkS7adhshZVkujN1DORNjV567FRQKhGWdbCQM1VZcN0cqFvP%0ATTbMKhE0dNPAUStUAXOK/J//8iMpetTVHnV9Q7upsVVBu20o24aoMndP9yzHke2mQhvH4+kR8oIr%0AG1gCU9eRtBGuUIrs61bcOf3MEmAaRuIwC4tzmql0gSkqwuwJsxRR1LkihYh/GgnmBI1FhUQ0MEeP%0ANxq7qTGVIyNR5hDjupAWfp3KUVgtCbIPoDVmV2CchhQwIdJozVYb3DyRjmdsP7GzLWXMLH1Hnmfa%0AUhYhT2PPMozUTSkM1FFc5Jdl+DAMhCAV5pfnQYzxReiZ55lhGDDGSElNyozjgFJamD5VSVnVWG0I%0Aa/NdWl2cRithJiW1xlalcIiU8PPCHBO9nTi6Tto4i5UJqgBt0cahrUYnRY6CisghkqOW+JCzOF1g%0AVIXTJaqOFLXG2oIYA8M8UhQVIcxiDFhHDDEVTJy7gDaJca5kZrAGYxu03sk5zGps1CxerYwdiU8l%0AMsoYvvnVt4QYOJ2fMQ8CP5+mnikHQn9Gjz2vr/dUdUPXdXSnI8MwQE5sNhvevn6NwtK0LQkjrzWr%0AI5g1jRPTy7liPfqxjs3iktVf+UIJhTLCGVUxwerkIacVUwFKJXyamPMs7jc0zgoP11JSKS0t4WFh%0Anhe5RpMwjZSSWUitM4lCFvSCdZDKeKUlzhYvU9TqGFJqdQxps6ZixBkXYySrIG6vXLy4ihQWqYZx%0AZCVcV6UVYWVKxpjAL2SV1iU9lKVDW+EEqqxY/EJcm58vhoHLYKeUsHTzyiqWVrIMOUqKI/3/SBCC%0AX9iv1C8dDhfHxNeBVynhosiQGl6G5ksMLKWETgq7ZvFhPfRmuQguvBT5oeUXF4I4a2QLq6xbs4IX%0AO19+iS+J/Ur+O6ULW2gVXlJ4+ZrCykMQx5EAAS9KtlubztYvTpwl6/dqrV2zsPrFVSJtDT2b6w1F%0AKVG1MY/wwh4S25iISYVsmkN+cab4IK4bs3JhJPsYSUAkyv1Ka+zKLlo1sBfIdmHd+nvE8phTQBuJ%0Af81LT7vfUDcV48lhjEO7ihQs0zwwjMIOqeqKsqop3EjKSvgFIWJNgzMlRs8v4loIgRjSCu2WOEkI%0AUQ5WWmGMe/m5hBDRxgqV31pSlkq/EFc3j7YvopCAli05ecZxxvvAfn/FdrcXWJvPdP3APHs27Za6%0AqiGKq8gYIxG3NTKmV/Fynheenh45HsOpiD0AACAASURBVI8CV11ft19W0AsYXIC/SquXJrAYE2at%0AXn+xA64uo5xk8A9RhMxLptlkQ1rz3IrV3aZF7JJL6iKmyrAksTKN1vZF2Uatm/QUIH69sfy1pVC9%0AqMsC4p1X+73YO3PO0raBMK/0JejxAi5bxd01VawvtlJr5X0apZY0ZnH7pSTQ8mXdyBTrAz4mcVoV%0ARcFmuyWdzwzDwDCObDc7ttstm01L3w9MkwhzRVGw2+/pnx7pujOn4+nFQj6OI8siLCLrHNvtltPp%0ARNd1HE8nbm5uqKqK7XbL8XhiGAaKeabZtGz3O47Pz3R9zzTP1LVsq4fnZ8Z+5ng8cqgNXdeycQ1z%0AaUhVQVEXFDqDLTFFWi21ZnUharJWmBixpaOoWnlIKk22hqFqCNahYmKZF/pxYvErdG6JeC+NXP04%0A0Q0T3ThxHhfmJckBZfIsEYFFR1h8ZA7iuvFBctdTDZODaZrpx0A/w5Iga8hOYY0ia0vWhrIUgOSw%0AeEw/MC2BJWeSUihraEzCKthsN9y8uma72+IKR8qRp+dnPn78INedEtCeRGA1ZV0SjaH3C6dxJGRo%0ANzuBAJueafEYMm3h2N284v2333L9+pYlJtrDHlPWfLn7whzuGL3H54wtS7bXr1Cu5TxKVK6qd/zq%0Ab19RVQYfZu4fvvDzT3/BHzte5cS7d6+4ORyY5p5x6Hg6nVjmiSVExmniD//0R8Z55t27d7TbLUVV%0AYK2hbVuurvbsdjtilNjZOAeMTuQ8c3f/wIePnzmdTsI1yB0mJba7lqJyVG2FK936HDA4V7FpDWVR%0AopRh7M4rt82z+IBA5jUKu5YnaJQx63veoVVJaWtKVUr1cFSyFcOgssas94CXg1oS15lGo/IvmAfy%0A5CXFKFunLEuOsHhiCMzLQsorh4JMUYqbE+HOi4A5zyxmlIOaYnWWJObVCZWziDCFhmXx+EWiCjkG%0AutPMqRdGQrW6hEIMKLOgMZy7M+eu43B1jTVWmlQWLzGmYeD5+Zl20/Lq9S2tdoRFILuJzPP9A4+n%0AI00r1eZqdRIvi2cYRr58+cIyjWzqGqM1i5cBaho7Hu8/kHNktztQH/aU1qJUIuZImDoev3yg0Il0%0A1b5save7PdOs+W/dEx9/+pldU3K9q8Vl5UpM5TgVMI9nwtIz3uzZNI6mWDeTWVOazPN4ZHHgdKSw%0AGV3Lc3tua+5Li58nlu6IbwU0q22mKQ3fvrnl449/4Yc//yvfffOGZrtbK6cD14cN337zhn/9479y%0Af/eR3XcVpVM4bXBNhdOZj7uGvh9pCo1DFi44Q06OXVWigqdyGk1E5QWVkzi89i1TL69dWkaWwaAq%0A2cIbV3Jz2BOXibYqcFqWFUaB04Zd2+KvrljmEXJk7E+MUy/nuZy5vtpRFEYisirTnZ/kIG8MVVWw%0AoxG2YJiZpl6iwA5wV7hdJk6BuV9QEYxxDNNM1c4U7Za//e1v+S9/+AOPz88UzYZ9yviQQRvqzYE3%0A32r++Mc/kLTl4enEf/2nf6FsGmzhePfuG6q64Z/++R95enpk09Y8PT2QwoI1Fuc0PsI09zw/37Hd%0A7DDO4efMm9sbysLyj//4j3z5/JHdpuH17TXez2zahpQi3alk01Ysy8Cnjz+x3W5l2Udku6n57tt3%0A/Pjjjzw/P/L69g0pLtS1ND5eX+15/+41P/30gWnsKYvVYZ0CbVPx27/9DdtNzfHYURWvGPuepirZ%0AbzbCGHv9CpLn6fGRtizY1iU6eXJQVFZxtWsgzWilSGHm6f4ztlFUe82vvn9H2zj+8pd/o+ufeXyw%0A3Fxfs9vv6M+PGALff/OW0+nI8+Nn6spw++oVw3Bm6M7c3mzZ7hru7x95ePjCmzdvWZaJp6cHAF7f%0A3nB3f880DcxzSQgNKXnu7x8wWvH73/+Ouy93fPr0M99//z2n4wN9P2ALR1U7hlGxLBG9ZkD8MpHi%0AjC0cNzd7pvHM0B85dWfGsacfOoZx4Cpnvt3tYB4pUqRVimCNiELWsijFnBU+aIrNNW/rPT4nej9z%0A5EyXKlCZZDS7f3jDFAJFabFVIW7F4NFdRi0TSw4s92dy17FLDl1q5o9HpmlAnQVKm56fmRTMFnRR%0Akt+/Z5lmuu4s8eYQcK6g2uwY758oDwfqsubp6ZH5/pmirGj3B+ISOd8fieqJsTEM1QA6kYlQlQQy%0AU1URjRF6P5eyHkXWGmVlFrkwP1m5bU1TU6MlJm4ddcqYYSZ1A8US2ZYWHQJ+HDFINFZej5mYPJtq%0AJ+fF1f1T1zU5S4mOxDP3aK3p+/4lThZj5HQ6kVKSxi5jmGaZAzZVhS0crhBBKGURipZ5epnhLput%0AlJM0kcYs0OSYSXPAzwud7ulL4a3ZJaxOE1AmYQtNkZH2sSRRa6NEiNNFgzMbNDUxGOIc8HYmKnnW%0AxxhoNxdI+oVnpCUStcxSBhQS/TRJNbqzNK5CO0PKkeF0WiNJ0lyqVWY1q6zmhYwtxbVa55YDN5ja%0AMkwTS5yYp4lpnjgPM95n+mGmGyaGTnAk52FhnDx390/cvnrF2zdvMFrEmWItsVHITLpOBC+r4xgz%0AEElKuIfZaGJUGJNXlurKdDIGhVtnDGH95CzxxcVHUl7wQVhJl8ILbYzMzLkCM6xt4pEcxYUcs7iY%0AYoqQMw36pWHMWCfFKKyJBiWLa2lpXo0fCgpr1xlIoXUi6UDwihTs+n1KnDuv/9aXdj40OUokVDAd%0AkbREVFjROepS3iHfT2aNFipJ1OTVjQf5ZR7NSQD/ZER4WnWL1Rbz3xdf1o9/N4LQZRD96+jY1187%0A516UXonIfHUTXdTbnCGuEZ90cTKs286Lg+IifLxAb/UlarPGvZRCW4dat7pKOWIWVstFsLo0N8nH%0A/1co+kXcbRUN0nrZX5Rm5xzOFevvzS9/fwjhRdk2xv7V54pRWjFkyyBVdErlF2DW5XNorWiamsIV%0AKww7rc0/Amh0lUNbqYmMSgbtFBQhxxXYmVE6C3o25Rc42wWkdikWzCmuFZ6RnBeayhHrzNkVWFdh%0AbcXsBSg7TosIH6vLxlhDDloiBz5gMDjt0NqiEHZOCIll8WIZTBmjRRhalgV9gWqvgkRM6SVeJuC1%0ASFgCRLClW+n3qyUwgVYGsmIZF+4+3zH2I1ZbltnTdz3zKI0P1gi3RIHEvv7K+bMWqieJ1vV9T9d1%0Af/V6Xf6M9wsXkv4FiHY5zMo1zsvrl9ZtfIY1+ihKuGRevzaEZRXWjPJXIfVFgMkX7pBeVfh1mNBm%0AdZd9zb2Sv8YSY/x6DV5EUuekpnvxnnEUTpdaBcyUEvN6uFWqEJfQS8xSBq5LHEqs+l/rht0KHM8+%0ArCR++ZmoBPMitnDrHMYa4iIDpjGW3XbLPM+M48D5fKZtNzRNw2azZRxl89P3PZvtlv1ux6lpmKZJ%0AhsK2ZbPd0p7PPD89MQwDbdvStsInOh6PdL+Ik7Vty7jyhoa+ozi84uogg8k09AzdmcNGYmNP9QPz%0AeWBeorRLRIXWFUqVZFVRNluJlRhNKjyLjvhg8DHhcyKkzJwUQ1KMGKaUGH1gCBNzPLPkzLQsHLue%0AY9czLjNhCcxLJKZMCJklRHxKa+OLIqLFoqo0UVlxR2pDrhwpF8T81UEWLWQiKY/kPGNNxijIZo0X%0ArRWbGUNWitkH4iJ28qvdjkIbpmmSB+fSQ4oUdYMta2xVU7U1rrDYpiSaRNd3Iq6qTF1VuDXG2U8j%0AHz5/4tidISrCLBXZShm0lYicLQVQjzKM08I4n3g6nri7e+LxSZxi2+2OervDVBUmK56HwPPyRNsU%0AXF0duL6psbmgn0cenju+PEoMYIoLRVPJfcMWhKw4dSP9+cQ8DyhjePPtN9y8uuXb777jcHXAe880%0AyQHNOSs/+5TwITEMExf+3bx4xmkWIG2KqCrTtCXbXUOzEUbI8/GZ5+cjJM0yLpRlzZs3DTFkhtHT%0A9bO8h00pjBq1dmWmSM6KuChCyOA1lWs4bK45VA30M40pcabAammi1FGLuJ8veXfZNMrSpMAoDVa2%0Aoj4Guu5E148obajqVhyZWpFi5NQ/8fgsFeGHwzVaa8bzWYREpejPR6Zxoq4qXt28oqmqle8SSCHw%0AeP+AItNU5Yvt2lhH8Av3d3d8+PyF12/e8PbNG5xzEKXZzMfAl7s7Pn3+zD80rbQgelZnsWIchRs2%0ATiOH6yvK/ZZKGbLKTLM0G33+/Jn333zD4eqKwjliluefVorz+UgMC9vNBlJkmSeqqmZZJubxBDkR%0AKgepRiNtja5QtJWlsJl5OBGXgaqqUMmTwkTlNJumoLCZHCYsCWtEKKmahsOmYtcICDVMHYQthiRc%0APad5c7Nn7J5onKZ2iuxHCf6FwGFTcXu15eH+gbj0TMMRnYFQ0VY1r6533F5t6YeBaTxjLQJ8ngvK%0AqqAuHdtNwzSOlBam8SQuaCoKk3j7+kDfOSwe4khKHm0sTgXayqApsQ5ymhjHvJZ0ZJxJtPV6kM8L%0AQ/fMMumVr6chLew2FSl5whwxVjPGiXk9v7W1wyjP4kcY/EtcvnCyXGvqgiVEQpgZhg5tDFVVC2Oq%0AXMHxceHxWYTp6D1jf0TFgI6KuZ8Zzh3LEnj/XoFz5LLk6vqa73/9PerjJ6lJP50w2kpzaFZsNlt+%0A9Zu/5Q9/+GfKtsXHzH/+v/4L/9v//r/S1g37w553796RomccOu7u7zgfn2jqCp0T8zhCSnTPFe/e%0AvePd+2+I0aN14vqw5e2bG3JcMCaT17Y2siN6T1MXfPP+DV13pj8/UZeW3aZmHM4Ya4BEVRW8vr2m%0AaQs2m4pp6tcFZ2C7bbh9dWCaepqmpKl3LH4k5YXtdsfbt69IKWKU5eZqT1lolkn4fTkEbq92XO1q%0A/LyQw0TKmqfTA66QJkfNDCi8zyzTQhgjzovrwhaGv/+Hv2OZZmJYeLj/zNPjnTAsUyYuE4UzGFcy%0A9Wd+mnp5b+dMmKQpsK4dfvE8PnxZz4MSc7/MBIXTBD9zf/eZEPwKv0+M04gwN+CHP/+RBFjrKKuC%0AnBJ+mVBaSXQ4zkzTSE7S0Csug4Gh7xi6M9YJaqGuS/zpyPPpicN8AzmvQNeCiAFbEJSmWzzjHClM%0ABaURQYiJrYOTUYzTQEiZ/7i5kvuQVtjSEmJkzgJ/t64g5MQHO/I5TjSLnJ9rbzlNmuYc6aeZ/uyZ%0ACYy+I2lL9DAdj8TTCepGomfbHWXU6M8PLN1MdgX+/gGejviioOsmgeyeTphaFsdx7KSx1ymJdtqK%0AwlVktLRqGS1iSYrk4MEHyBmrFbpwZGcwJlOWhlYXbApZglgfyd2AmRZarWmMQS2LOEiNMPZ8lPOi%0AcZaiKmXZEANlVWGtXeO2M03TcDgciDFyPp9f5rXTSeDlAunf4ZeF8/mEUop2s8W5EmschXPMwXM+%0AnZjGUWKmeQVip/TSHKatoahryt2G5BRT9HilUZUkNbSxcDHSa43VJc7UFKbFmgalWtAliQJygVYF%0AzlQ4Y0lWodXEtAwrvsFRN1u2O48ZxDGko0fNIylBifCKLiKGWlk+PkbOXUeeZsqqoihLcoaQswh2%0AWmSArKRwICtxYbuqYF9ds9PCuhv6nnPf4ceZYfGEpMAUmCIQUcwhcf984v7hmeOpY1o8lSto1qKQ%0ApirXhji9JnUE2pzTZf5eZ34ts5XRspDSBlFdlFpncrVmCxIxekh5TfMoQsrrwkdKcMwqBpU4ER1b%0As+JXZJl1wXr44IkpkGJgFuACOl9EoULYp2tKSeUVPbO29qasBdq9njlU/n+pe68nSZYrze/nKlSq%0AqlZXAheDGaztzNL4SD6QZvzruU8UtkuucaFmBsAVLUqkCumKD8cjq++ANnydTUMburvqVmdEerif%0A851PKLFA0QqUk+G71mRlSNmgsyal0rMpVZylVAm2iPK+ciQXokZWmRRkGLXazlSuKr1VAcYEFJG+%0AMUpNr3UsIVEIeUAhE95/5fVvBhD6116i/5cJ2OKX0qwXA2Slbo11yolQNv24SlO0Kh4yRee3Psiq%0AOG8bUxA/YQKtDB1uQJTFYsoD+SIPA24Hz5oIZkvaz+19pYyPC7MXPesKOsn3ruwlWWiLl4SPaZqo%0Aqupner/VYyPGAIri9VM2mhsbo0jqdJFm1Y7Za5lWhiCLKSzkHAuqKeyMNa0nxUDOsSys9Z2tpqEB%0AsjyAKnOj/BmtMSqjWKhrQ2iFuWRthdE1OVuCh3kJTD6SWTWfq6+RSMbIq4mpLtiFeAaFEG6mYqYy%0AYi7mI7VxQs9D3dJvjDZC3TcVKa3pW0oMk1dmTIkDVNIZ46qay/nKOEzUtRT087yQI1grD1xK+TOX%0ADW6N0w1QKetgjXG0zkrEaPm90gq/iBTOFqM6kYxZzGoSXOSHN5lf+Zk5rbKwNSL8JUI+3SIeVlml%0AYZ30r8Cd1pqoVtBJzNmtdYJOK4VKGa0MidUzKLyk7a33zzo06hZR6UtCny6fUfbxxTxvfRajKdyz%0Awj4QhidKyWHlXIVVIiEIAUKUq8llgw1B5Bqp67DGCfAXAk3dsOk6jq6SNKe+J4ZI3ci0yRgt4M0w%0AsNnt6IoX0On5mf56JYbAfr9n07Ycn57wywIp0XYdbdOggGWaWKYJdTjQVBXOWoa+Z+x72v0d+23H%0A9dRwOp4Yh5773Zau29JsOobrwPG6CPgwBA6Lxk6g+4xrDeMwM/WBKUzMfmacZ/pxFmbPNHEZ5dfg%0AA/0cGObIGCJzSiQlKXRzSPgkMZhaG7JzAurELJMOTdGui8kx5bPOFC82Xai4CQGCYrrtbSpmrHV0%0ArUaCN0paTwii3Y6xgEKKeZhZ0ojebTnc3dFozQlho9laGvmA4jLOJGfRbc12t2X/7hWHL97ww4/f%0A8/j0RM7C/DJKk6aJJQWu04CyBh0taZaDVcD+RCBjk7z/JQSm5yP//P33vP/wiafHR3xMNN2GcfY8%0An6+8fnXPt99+S0QxTdJ4j1PkdBl5Pl84nR95ej6TlMXULRHN5CM+IolzB7mfxhiGXg501xzYHu7Y%0A373iy6++xHvP8XgsxajEFDvnGCbP8/GCqxyHw4Hd4Y671wMhZ0LwGBupa0fTVJLeFCP92DPPEZ01%0ARllChA8fHiApzpcLYz+w3WxxtpakMkTeGSdhL/o50g9i1Fs3FewVVjmMyTSmpja1pEmuivlyTqqy%0AR+Sy3xgkQl5lgzKKOAculwsfPz6A0nz1zTfsmjs6XZNy4ng88vT4AErRNh3b7YZIxlUWrQyP48SH%0ADx847PZ8+e4L7u4PnJUip8AyTczzKB5qKWOMpapERy/BBVc+ffwopv1ff03Xdhhr8CGS0sL1cuHj%0Ax0/8/d9nqqrCl1h3VXbucRyLN4Fiv9tR76RwOl+vKKXERHNZblRxtCbZSCjpVZfLmU8PH5jHgWUe%0A2W13aJVxBHIO+Llnnmq0CtSVyFp3m4ZXhw193xOWgc3djsv1wuPDlcNhz9vXB5bxnSQQ6ohB0V+e%0AMUTa2vDmfs/ZZHQOxGVk8ZKKd3d3x5tXe07HDc46nM7Mw0Wk6TFSbxsap2hrRe00zmRiCAz9TJgG%0AUgz86hdfS7y0nzg9CziJ1rektc2m47DfYF3i4eFHUs6yFxrLpjXiUzWfyGkkZ2HVaGOobIA6gw7E%0AcGFMvRjgjmdSzOTky3qQwc48Z5ZZzi2lQBvFNI0Yo3DJEoIvpuFVKWZnfJixrkUr8bxY/ETMMvGN%0AMUMQc3CVJFEpxFSMwasShJOJeCAwzwPTMNLYhjhFLqcrOSm++vpb2qZhLGzkX373Hbrp+P0f/pH3%0A799jtUXv9sw+4Yxht9vxq1//mu9/+IF5nkFpfvu7P/DrX39H3Th++d13ZAK//+3/w3C9MhJZ5gad%0AM9PQy5OYd+TkqSuD94mnx48oFK/u9rS1SDCfnx5pu5bHT1e6rmO3a8nZE2tHXW9xVnG9HOV51oqQ%0AEtttS6Ypz0HPNA23SXQmc//6wPV6pR/OaJPZdBuWZeRPf34gp0TT1MTgOZ4+4KzsgylE/DwXiYvD%0AucQynxmnoSR1SnO++FFqPVUxzyMLgRRhGieaumbbdczjJENQY28saaNLnWY0KUTGZRTZlSqpOj6Q%0Atb1Jy51z6FJneS+BMdY5tNaEKIbF6zBWAkqkvtFe/j6kxP3dHfMisnFtDE3X8vg4SOqqgqEfJHnN%0AGaZ5lHU9z/TTQDU6TOXQ44CxjmFZymBGobPUkDkFQkTksyhyVMSQpAZLFUZvIM70jyPn4zPWvEeG%0AzRbdVGiVqXOmaVs22xaU4ku353xQmMqx2e74m9eRYTuy2W3pp5H5bmFuNT/0T1yOZyocnzwM2bJt%0ANiSlMdqxV5IQNT6dCClR+YDTGj8thOkjlau5q2va7ZZkM72fuUZFqhyb7T33r7+kvr9jNIo+B+YY%0AmeeFOM/QjzAHUIZcNdi2Q1tF8jOWROsMrRFmuZ4X4jBgQ6SzNVYBufjAGk0gMqVAMhlbSSx8Kt56%0Aa8/lvSeEUPxs9jw8PHC9StLeCg4Nw8Dd3R2bzYZpHLn2vcjHuq54ukkKbJjkHJ2nWRLRClNdAi6F%0A9WK3DdvX9+zevYauYgqegYlQ+SLpUYQyuEi5AI/VhqreYm1HSjXLrBinxDJ5pjzKc6ZrFJZoNcuM%0ApJM6g9EtTbMnlf3RRo9RFmOq0ttl8Z4Roz6mObL4C1aN1GzEjsPPUv9l0M7h6gasGCUbY4kqkgmk%0ABNo6qkZkb/WmwfU1y7AQxyD1N4olRBn2agEwrFVcxpH/+ts/sN9sJLzl/p77vRh418U4WRWfXFSW%0AbmHtAyUbvoBatgyLkf5tZboUSVRC/JCSzpJ4vA6gi09gUhl8IuOpKk3TdDiXsC7cev7gA2qZySws%0AeWFZZhQRlcBipH8soT/ppigSBmHOSD2dFTGpwraSejxljbF1UWMIIypnJTYJSt68UmIJo5TGlOHe%0AaqIdwlJ6Osq+KQljIXics2idUcWDKecXYkBOiRTSre4XvkzmvxkPofUg+NxHSJdmeQWCbjKvVBpe%0A+8LSWS8y55cC92aQWVgZa5KTNMy5NMdy+amY+0pjrYsfUXFL5+W9VZUkdEEuhYt4+Yg7fU1V1Tdv%0AFUH/ysQ1S1R3znKA3t3d8elTV9g3iaraoJRQ7i+XC13XFUPOfDNEU0oxFqO03W4rfgzakFRiXib6%0A4criZypXUzfuVmB5L3F7wXumYcS9e8tms5FISh9Y4lRc8YWZsjvs+PDxg2woCcZBisjddktdO/Hf%0AUI5QNt4qB8bxSD+e2O+/4rBfqKuOeY54r2iblnmKLD5RGUe36Xh6GFDkkg43M44Tdd3g7CifdwzF%0Ak2dht9thrcUvwlBZmSsplSj1mBiHif3uDmcr8dRRmuAz4zDzt7/+d1jb8L//b/8Hx+OZw+GOlOB0%0AGlgWz/UyAprtZsemxFE+P584n3qqqqXbbJjOQSJn9cvU2VaOum2wXqYSq+nnuh51MSifp5naiC+T%0As+4GMmqjIAVSjFRVTVM3+BK7XFUyNZ3nSSKkcyKRUGbN3skFCU54LzrmqqpoQluQczEfTEnMVYXR%0AYwvFNZXiWonsooBRkpyXbnIMv3hy1uIRUACZFXxcn0m/hBsrblkWXHmeVmaeVpqUQ0kWM7eN3MeE%0Aq2rabsOYMnM/YpSiFnc8YgELl2Wh2oqBuA+BTKaqJfFOnw3zPHO9XrHFLHC/P3C9XDk+H+k2Ww57%0AYQnNwyAH/+UikbKHA0+Pj4wreLTZcHc4cH84cDqdeX564v7+XhJxqkqMqa9n7vw9h82Gcb/h8vxE%0AfzkT37xhd3fH3evXnI5nBh85jonjDPY48eGpJy0/YlVmHidi8DzR8zyPjKNMAiAxxyhGz0G03EuA%0A2WeSNmSjQVuUFrZPtvJsKmugpOHFILHfCmS/0+YWyalV8WsqoE5KudBU821tuaSwxTSxMUrSnBQE%0Av+DTqkEW2npWhrY2XIaJ+ekTarvh0HYErRh9QNuKerMhpsAUAsrP3BlFvW05vD7wtnrH/u0dT89P%0AsocUL5jHhwc+ffjAOHu2B0NdNQyzSGX7YcCnTNW2xJQ4X66cx4HT9cr3//wn+vMVmoavfvkd33zz%0ALTEkHj498tNP73l8eKR5C+3+G3IUc/1MpO0aMuBjFuZU1Cw+0o8TD09HmspidLm3ytBUHeauYbOH%0A7XaHrRzTsjIoTYnelSLmOox8fHjkxw8fsMbSjxNN0/Dm7TveffGlJC3WPZN/4vHxgRAS2+2BaZy5%0AXgY27Z5ffPcN3id+/OEntpsdfo6Mw0xdNcQoiXwxeBSaFDLTMDPFhXlaGM4D/fnK1jW8qjZsq5Ya%0AJwkbMZFylLh51I39mYoJZSaTyqRdFKhavBemmY8fP/DqzRuqYvhLDmhnaVoBVMdRGvqqspDkvDRl%0AAtn3Pdu2oy4AWFVVpKAwDXRdx/H5kXmW9D+NFDbWGpECkMvPlmLdJJEZ5HIOhPDio1dXFcsSiCVs%0AAOByuYhUdJ6LrFhqgG+//Zr/+vvf8fx8lGao7DUoia1/++4df/zD75innto5tEpiOq1B24UcPcM1%0AUltQeUcKFfMoEdj3hy2VUyxTz+n5E3OZ7kUvjeb9naRSXs5Pkga2LMxzjzUGoxPbTUNOC+fTA6HI%0AjZ+SxNu3tcS9D/1JBmAlZGBJNVonDvsOYzLTeCF6YeIOOZNjkompq1n8VJ5/Kcjl5FBSjGvNkgam%0AOJFSJiSD0xqDFm/BGMh5KYzQ1aR89YHLhKWAuFKVi5G5yuQsTYAEF2T8ssoS5es+yPXNWhVJcWKe%0ARRLto8enmXHpRUIR5Osp51uQiFKaJSzEsHpHimQgZyQ58vgsU2UdGMaZHBJzHsgL3N3ds9tveHp+%0A5Lp4ctXy5ttvccAXX37JMC/88Q9/4B//6Z/4u1/9mi/fvMXPkkjz1VdfM88Lf/7+L4QYGcaRD58+%0AUTeOr798x9u3b/jHPxqOp2cUCe9rVErM4yCg0rYFnbkOF2KMt7RZa6VWMEYR44L3AmjoWRHigvfi%0AJbKmFQogotDWCqMGGXaKT0pfbuuT0QAAIABJREFUhk+rtLv4eSDDt8vlRIgClvTXKynDpoukKB4z%0AWimccZCSpIyWutg5y/kSmaZRrn0qgRsxCEtYF3mpBbwlhsC4DDwfHyGKJKKyDpVhmRcZNGrxNQkl%0AQIESsRyiSB4i+pbsVzkn+3jxE13B3xhLTLWSNRuK/yNIAt062Ash8Pz8CR/FkkBYfhUxSLIPSkla%0AntEYZ5mnmcvlzDiP+ODpc0IpTaMyyTg+nc98OB25+MSrV+/Y7g9lKAva1hhtiRHwYhfgtBYQoE2Y%0A14Ytjp/++H8zjwNaacZcvFDRLM4y1rYwWjZURiRZetPxVU7oytDMCUyD6lrCruL0+o7pzQTGcHnz%0AFaNfwBlG71lyJipNVbcMaMbZM4ZIco5kZNjgjGJTO6pcMS+BvBhitsRcU3kDV0+oJnLjCH5mmUei%0A9zBOsIhnEFWN2mzQ3Q5nwTETxoFp9ByqiuQq4vWImmYaraitkXUyXlEqUu92eALPpzPBQLfdsaTA%0A+emJvRUm31BY+qs1wOVy4XQ63dLCYow3wFBCf+Q5I2ep5Y1lt9+z2e/xQQYg0zQW+Y2cic7qokwI%0A1FXL7nDP4fVbqv2WWBlIEWO3JJdv69WlSF0ADYUWRsliMVn8ZHTS6DLITUFJWhwecmQhMsdEiloY%0AY0ph7YbdtiMTiXGR5z7MkFNJlpZzZllmGbqngM6KfSUpYKb0ArP3qBhIGpwRkBEjJsY5K8KShEQQ%0AMl3bsd/esbnbEYbAdJFnQJV01WWayp6QyIVpk70EmIRPDxyPJz52Hfd3d7x985o3r17TroBwXAhR%0AzgBnRbJnjChohMVepFlaAjEiL6ljIHWwdQ7tPrPISMLSJkLOkrjqgzBnhMDhqCupWWJM2HlC2xlj%0AZ2LWxJQYxpnJR6pqwTU1rq4wzmGtw4cgQKGcXCS0eAWjUBiU1ZjsyFSS5kr5/JVGBHvy72ZWhVEJ%0A9SjfeRvQZRmWpCzeqvKZCiCUorsRXSSJXexJrLG3BPXPbXhuYT//yuvfBCAE3Bp9dZPBfA4Ofc7w%0AUT/77z5nCMl/ZwrtfQWEPpPa6PVh9j+Td63eQ9pKURNDRFtJC0EhzZWVSdButyv005ckJl+cvFfJ%0ATy7FpjBYpHgKwRNLcbrKVNY4daVVoZHJz1JKzMVWn6MQA1ZbhmFg8TNt1VFVDms1IQptbplnQcbb%0A5jYxMUaDz7dDb1kWrLVsNh1N20iiWZQb56Mnk9hst3x+h5dlJqVI2zZUrubaj6ClGAnLQgwzfjwx%0AXE+83X/HZiuMiZw0ORmUrpgWmepUtpIGwRq0kRQYvwTmcaFpOqy5kgsaPI6SEvbq1a4YwV3xfimb%0AgObm+VSi50GAirxGnidwpuI3f/vv+PWvEt//+SeeHk4YJdTgpmoYp4nLZcDPAasdlRUDvbGfmIeF%0Abbujazv647OgyKXw9UEYSFVV3TameZZpYs75RvWNQf4+NM1NxylUPo02juATMQaUqgvFmxLhrG/T%0ADoUUMGL8nG5SM1XAz9V3yLmaqop4P5fJeGHwZMpaF/q09wGlTGn2Izkm4k0mtj6MlHVbpmrygEoz%0ApoVlZIwhak1lX+R7Lwj/OqEAkkV0q6k8DwIu0Yis0c8LfboCClU1hQ2SSwHlyeSb51Uu97XrWpqm%0AZlkWrtcrTduW+NkNl8uFy+VC3/fcHfZ0XUfbtfS9SMxWb6K2bRkmiatfloW2a9kfDpzOZ44nMcp7%0A9foVTUk289NIGAds17Jramqn8bPQk3e7PbvDPXX3ib6/clkyzzOE08IyDDw/PnA+HUlLRBvFc+M5%0ApQW/ZKyztK0cqilblHPUbcs8ea5xxFhJFstKYiszckDmmMhoiE05LDOrLlyt7LKc0TmSkhewqLAA%0AVUoYRBIm5nSZGovOmewUtTO0TUNlDOQGSBhtJI61akBbkrH8+af3/PjhEdWfqKzmzmlcMlxzwlUN%0AzjjGqScSWfLCZe6h12xVS71t+Gr3tfidWcs0TKBlv1nmgHGOtt3QmA59Egp6XjwhBp6PzwzLR4Z5%0AZjif8MeRzbtXfPW3f8dv/v4f+Pt//+/pmo7f/u73/Mf/+L/yw2//K81wx5tvW9rG4hdpmq15hbOW%0ApmmISaZCVSX67mX2+HkSH4ngxb8kJbSzuEoTU+Dh8ZGn5+ci5/W3aXVdtYSYORxeQVYcjyd++P4H%0AFPCrv/kb/u43f0e36cCc+eGnP/BPxz8x9gOH3Ste37/msLnHmprgE8N1JEdFCpna1ujdPW3TiEfR%0AtWeeJ2JI+LMAWUlnEokcI9M8MZwvTPueTS10fV0AIXJC5VVOrcjq5cwUE+uXhpEkQGyMgXEcsMZI%0AE5ZFrlhZS1OiTVNMJc5WScIjpSnNwqCMSfaceZqFfVpkznXdEENmLvLa1TzaGH0DleZ5vhX1Mcga%0AUVrdDJ3HYuyvjS7M1uKpV9cSG7wsjNNYPN5AW83h1R11XckzP46YUuxpLfT0+1eviClxPJ25O+yo%0AK4uPCylmXBjJyaOjZ54cXVvhiWJ6ncUzSOsW72fOJy+JMxn6qwx2jBHT/HnqJclHK0KYCF4GYk2z%0AynUntFJUtSEGGRrUpSlc/CiFcxRAyPfzrUyapytDHyGUyaCkWzBOAhantQQtrGkx8cykqLj0nqhm%0AUihyeaWwWZFDIoVQGL1lclv8DxIS07tOezMlQSVpVNZAKnKlteZ7WXPC/BAPKmFel3LvNv6Q82RJ%0Ack5l0TfeGLQpy36XYpK1VgxbdfEwSVHMxGMQZoy2GVO8Jqd5IgfF3/zq17x+9ZrLMPFw6bHdFt1t%0AufrI/tVr3r59w/PzM+9/+IkPH99LkpqtGKcFjOLrb74mRM+P73/EVmIw2radFPJepr392KNSICdP%0Ajp5lHLFasdm2PB6fGOcC0sVUTGvFX09bqR/0Rd2+vt7jXK4/JxFp33wItSrG73LGr8e7KpYHKYpR%0AuzbCPl7rvlzOBTJ8eoikYjuRUiSHADGj0pq+Wwa6oYA/SsxXU/k5WUEs4nFPxqvCuC6DXR1kf8lR%0AGG5WaZqqkj1jlT+v17ASBRC/kHibfL/I70U2/5L2u7IeV3p3SjIEKQuwrNWSDEQqtZFay6Cbf6Eq%0A0o51+OJLGurat2itmbTGx5mnaeShv5LPPdFUuHaLxEsbnHXyezIOYZArramwVBvNttnydrPhPj5z%0A/PSB4/HM5XwmFtZORjHFgF8WpkpknilnTlpRNzXaWca6wtXSFIbWoTaOfeUwVc3ruka1W6JWLHXG%0A58xE5pe/+CXJaIZ55njpmf1CiJFrUS2QA9fHkRQym8ay3eywmz3a7QhTZnrqmZ1iiYGQ1iRFC22N%0Aqmt01WKrilw5QpzJlzMPz8+EaHg1BPQwMp+OuGmkMZa2cqTgmaOw5lQjvcKUArapsU3F7L2YyW/2%0ANHXN85MMmPb7PU3T8Pz8TN/3tG0rnn3jyOolVFVVCeOR3q2pG4w2tI18rT+PDH1P8NIXqSyJqTm/%0AAJONMdRdR7PZkl0lxsyV1NZ+8QQvAIREqAuLPyfwS8SHyKzm4v1ZkaOA5hkj532Rbs8pkbQDZYX9%0AFJcCaIkSQ1tJZIzJk7P0j/M8EeJIJhOKdF2ljNcynNXWYVJEp1Si30v0p5Y+UBlDIDIvE9fxipo1%0AyUQ2doN1BldXkCSQJuaEcYZlHPHzjF8WlnmG6DC1JnkJehnHnv460l8nxmFhuC4c9js2XSthOU7M%0AmzXCCMpRzKV/5mlaBhVyn9RtLxDjZ8owPN4G0DcJVVII/rowjDPWit9U0zRUrkIbOVu1rqmcZ86K%0AME8yCPcRHyZMiLgYqepMmV+iXSUpYzdYiJsnsewlGmPcmqUDyHAWRJ2xDnJQiK1MXO1uBIBc7Wbk%0AHpS/JxWcAyGtlHtitb7VRlavieiiANCkG37y/4MH/dsBhF5AH/iXb3xtBI3RmKjLJEgWspCE9G1S%0AVexZbgejNPFqhdwA2dRTOTyNFgMpZ52gjEoVhkIEpDBTVtPUDdsSSbgsUqReLhdC8EVGRpHceJRq%0Aip+NfDC+FMKrB04IgbquhcaYws0DaWVEOVcVUEezJkBVTtJX+uuV5pV4CFlb9NhFsiZaQlWK4IrZ%0Az/Kg5GI8nYJEqNdWqMdPT+vtZppmSfGoaynBChCQbwtRopFByeEdUmEcLASfCMtICh5nHd1mR9cd%0AmKYHFt8zLVKMdbWAQeJqvwh6GwXFtdoBGu+DxMUbK5M8NFVVY92ETHbCrdhWSmOckWI4r0irIfmF%0AGBK77Z53byU95st3X/KH3/2RaZjpOkPXdKismIeJ/jJIMpoypCCeJnVVUTlJdAshlBJH1ktGvHgk%0AbawqdOSXgoQytSSlct/jrWhZi49bshiq0P0/K/JyMWIuEZXrn1/KoSIt+4xJp7UAmDEWc+kVeNJG%0AgANWn6lMCLKpeB8I80Iqk7asf540tsZ3umLsndItq+zlPX0G2KpcWHHy0HKTjOX1z4W5h8hwJLlN%0A5AYi84yQdUkwksIr+HADolbj26btaNuOYXhkHEfmeaK13e2ZWZalAJmJuqpo6oZxmBgLS6jbSPx8%0AXZ6psbCEmlrA1HmauV4uJZa+ZdNtGKaeZbiwdDXOKHZdx/kiPkLzdkfVtDS7Hc/9yHFcaK8TSTeg%0AGma7ZdSRaLw0rmYmVZ66EyN0ZS1KW2wuCXjG4arITnVoZch5zeo2ZT0oTJUJGaaksWVvlFSmBFEa%0ADhW9NB9hwZCojaZyFmc1ldXUtjDXnKGtWqyyqJxom4pt29BUFqsVtgDmTdvSbQ9k67jOgd/d7fg/%0AY+DhdCEazX6zxdmWJUWqtkxstCeqwGW6kp4yp/lIexVwYbvb8uUXX0DOnK4nhnmgahvqWhFKIuS7%0AL75ge9jTHZ95//GBHz78xPF0YZoFqHZ1xS/+4Tf89//D/8j2cBD5VIyS/rbbQcroDMvxiWvzEXu/%0AxdLynCaW+cL2sGW/aWkaTYwb2k3F3WGDQfa0GIL4RkyeGDxJZaYwk2LE2Yq226CUZhwnUkzc37/i%0Abv+KzWbH29fviDHy/uN7/sv/9Z/4y5//xA8//sibN6+5vzsQsiQH3h3usLaia1q+fPcN93evSUHx%0Al7/8SE4jb+7fMAwjbbflq/2elALTPAjgC/TXnsvjFe8jrrWYyuCMxjQVldbEeWGOPcrWWGOwSmNK%0AeicrUFDKKaUV1iqUMmi1PrNKQCZKk1Web2MUazmUYiisEaFyr+dQzqqw1yiGloYlyB4P0pzGUAY6%0AWjT7K9NSGL2KJNuMpIfNM84JaLOmEtqyjsdxFCZDAYRMCRnY7SSFShdJshRhko61hEDdtSwhcD5f%0AadruttMqrdHW0G5aQpyYw0zKC2L0GMlpgBSwVU1dV1Sjw3r7M3nK6sdmzEuR9pL2Ufbv1TBSNs71%0Af5/5v5XhrZF9eGV8rCdITIngi9w3+VtBeaPWxxcwiHVSrWSfTUreR9aqMIWlqA2IfCEETw4JoxQW%0ALYk4i0flJOT+AtpIUVvYZVBYRwpURqUSupELCFTOhPxSKcs1BP+zc/JfvuQ925ehYAGB4k1aLc1+%0ARmTIsTTy2sgkNUXx/tBaU9Uap0XSE1JAJy1yx67DVB2pHyUK/HykMxpdVdRNx7fffAMx8fDTB8Lo%0A+dtf/Qp0Jl0Dh7s933zzNcPU8+HTew6HLbvthpwj50vZs4r0ZJwnkl8I84Qi8fD4IJINa26f8eep%0AMKvRvNa6DCPzbT2tQNB6Lq/3M+U1BbA0Hrf7qH72S9hZlP8vA9bPwKYQl5tXZU4JlUAlkSvID5R/%0AcxWJJ6VIRhZtNhBL0znHyLgs6FUYkjK6mPKqtNaciroSdkAo15/yuq5eTHBT8clQ8FfXLuss35jM%0At6olr8/W+hyUl1nB7wzF740V6Epitiu3SZrMlZGWUgRVwmu0YgxeBm9WEYzIXuYYuU4TVjlsCeJI%0AKd1ulkolgUlLY5dCoqtr/v4f/pbT446//OVHPr2H/nwCH6SRjAGtAjZn9BLw80iIiWAto59pujIk%0AyqBrR14TlyqHaWtM22DbFt014CxtVXG33WLbhrjpWA4HSayLntPpLH1OzFzbzGX0jMnTL5H56Yr3%0AgTRs0LuGelMxE5ljgNpBVWGaGlc3GOcgJvw0Ec5H0vf/jAsRdIWdoX26kk4XGEdcvS0JfDOudti6%0Aoo8LfVywbUXVtYU95tkf9jSbjsv1wrIsNE1z85tdUynX4f84joQQ2O12NE3DOI7i9ekcVV1jq4qY%0AEtM4MZd+SADZciIUJn3OCVc5qqZGWYvPAmguWomXjo/0g5d9F+nrUpahbIrCAkpBvD4p4UhCQlrX%0AsJy4OQtQkJGeyWJIGXzw0ncaQAmL1tmWkCMma2yUM9w6sEkRs8XoRFU58eAxCmscdfGGdFUtQ/4c%0A8SmQJs8UJk7XI5f+Ciax5IHr3GGNwdGgomWeR0L0JCJJQ5boYmxVEcaZaZRBhjYOox06K/wS+fTp%0AiU8fn2hcxS9+8TWvXt3TdRu6rkVhitdXJGUJOZIndgVTDEpZtI63vTSnRFgCQc03XEDOVvuyR5bn%0AO/hIDJmcFMFnqip+Rg4RCWVVNTgt0nGfMotfmINnOPegJlCIJ9JmKz2aKSFNSQKaRGERUTrSOVUY%0Aquv5JLVSCGIqnnNiWmYUK6M1AhHU6g0se18MMsxdw402m47NppN9smAVeV5kzaQoksBYLF5MImUn%0Aw7n/FgChFWFfXzeTy5V1oH4e9y4UspcUsnVKAVJgkrWAGevVyzeWr8n35EI4yqoUoqY4iysJ0E7R%0AywOrFEbpG2thnsVkbhgG0YvDzQA6Rmlg101IlwZbaGyRpE0BjdZoeZE4LcuCdTKZlmvTIqFyTrwN%0ArMFWtkhkLrx9/Za2aXHWMbOwmh2n4lov0raa2c/oUcvErPiy5Bxpm5bNppMEMZXBaIZ5YomBbb0r%0AVL1i1JVyMUjWNHVV7k0kzEJLDH5hiiPDeCKkmbrestseaOot4AhBscyBafKkPbi2wThTplpC640x%0A09Q1zrrbgSnMK5nUtm1LPwxIvLBM2pq6QSEI6TTPYvrnavHECYlpnCVZxEe22wP7/R3G1HgfmOeF%0AEBJVVTPPC+M4s+l2bDY7jscTOSv6fsQWTWoqgI0yL5KwECRBbn2/krZV1myM3AgyK2NMvySJiQ5Z%0Affb9K0CZ/8WaV4X6vBZoK+ipJRmujHeVEk8qYyxah5/9jHWK++J3RDFDg1hYY6zgES/FIoVyPc+z%0AfN88y+Q7hKJvlV9Rr87/sII/n+85uTx/WekbUCZJb3II102DczXBz8IhymKsFryApzHKs2LLsyBg%0AqiSAPT09MY4j/TCw2W3ZbLY0TcMwDLcksV3dsNtsuVyuTMPI6XgScHezFc+f05HL+UJbN2w3G7bt%0Ahg+XDzw9PvHm9RvapmG/27MsYizcNQ3ddsd+t+VyvXK+ntlN9zTdhv3rez48HhmWwHmcaXew7fbU%0A0WAmiGYmGSOT8Kxpug3WSlqeCmJcbrImz4F9vWGzb16iSRO8uEyBU4Ypeo7TSGUsXV1RO4MFcg6o%0AFDApYFRk21RsKktXOzZtRVtbamfo6opNU1PVNa5pUUYAIacVldFoAoQg68OICfiweJacCH7mYBU7%0Ap/k0Xcl1RbPfEzV0lcN2FTEH8NLchbww+UyYDB7xgGqHBnSirVqGcWQOC4v3JC8eO7Wq2dihJFv0%0APD0/8enTI35Y0JWh3rZ8+d13/E//8//Cv//7f+BPf/oT/+m3/5mnjw88fvvAP/7hj3z8/i9EpWE4%0Ac/3wF2x6RVpalhR4+Kj5+tuv+fq7r9huN0yLKalYIn8Yrmf8MrNMI/31Ims/BfqlR2vNq/t7Xr16%0ATdtuqOzAMEw3um5d1Qz9QIyRd6/fkv/Df4dSiufnJ96/f8+bN2/ATEz9SPCRFDyX0wWnn1DJsGkP%0AvH31BXfb10zjxE8/fcRp8ai7jgPHpyNGK1zjUCTmSSSwMTvxxogL1misAqc1beWorKEyisoarJKG%0ATPp0YSEUKqCkDlppwXRJBFFKYZSiso6qdmgtBPis5NlP65Q/x/LUi2wlaaGea+2omw2uqgmlyBJW%0AQkk8NGL6qJXlhparVN6DnP2+TBtvzWphAdRNQ9M0TNMkEzJlxXumGNgf9ntO5xOLX/CFJaeNRSsB%0AkO9fveHT4zPXoecNoLQl54SxhqZt2O13DOOJxU+EJRLzgsqRebmSo8c4x+In+vGCUvq2b60gTy5A%0AmypAffpMy69Q5FikKbzUPH/1+yLlI//196ws1RADaITdlUBYYBSqRr7tHUpJsSugftmbTYnWTYng%0AF6KB0AoIp0Ki0pZKa1QUpp6KsUiI9EukMEnAIJVYS1nIGFNhlH0ZIvx/XIMqQM2LJHqFFz4/SYxI%0AZ9d6T0HOmqw+d6wTwMSnVV6UUSmishiZamuojRXmyeJlAOgjJltM5djdHwjRMKszvu8xVtF1DZtN%0Ai6saKueYrgOXhyPD9cL5+MwXX70DDUN/RRvNu7dvmP3I9z/8hXkZ+c1v/hbrHP0okqoUA94vEIKA%0AaSlzvvb46AlZwL6Y4s8ScD9ny9/u4Xpf8me1Li91R1obofQS8VwWnZwl5iWdtPzvZ+vuBRhapFFJ%0Awj4FKRt1NiiZQcp6UkXiocDrTCQTFQIOSaA0CZGpGkBnsBFUTuhYQCbAhyLRYZ22y7+RdPmMCziq%0AzGcrJMPLCpc/e+JNan67cPj8u+TPsbDLElASnVb5hfhslv9GxcI6WId05V4je+ESA8YaqrZhs9tC%0A1LjK4YMnKfk8dQHRRCmeyVqTsxULDAXOZLJWKKfYvd3zbaVpt45PPxqePz4y9T3oSNWWGloENGSd%0AMK2k52IrfIwsYWGjW5rk8NOMJzHlTDAQrSE5Q3JWpM7O0u62VJsW19R0+z2btqOpHPf7nchsvryj%0AnxLvjw+8f37kY9/TLyPZezruqeqWJnrUOJKWSK4TJoIJGoxnnhf8spDOR9TTCYumMok6gBtmmANt%0AyFRW9ph5mnCVRjeG6zwwTFNh6Irf3jLN3LV76qrmeD7hvRc7DOdK8IiwJ9ek4qWwgTYbkerO88vQ%0AsG1amqYlKyWJzkPPvCwlUVjWu8xPxO+lrqR2RRvGZWYKM72G5OQ8i9GIP9TqV6ucMGZ1xiBWDXW9%0AwdoapSoWD3bJ+CiMFnkEAtErUJraGnTtMN5glqU0/QEfxDdIKyH+xmRAWYypcZVCKYe1AZ0jrgZt%0AHCkrsR4orKCYE9EnlrTgicWGZGSeR+ZlIOsIfSBRLCLCSA66DMtkUBZjKCC0qASEbRTRWUB3q4U5%0AJd6jmewz13ngd7//I/vDnndvv+Dt23fsdjsqV6OUgBexNBSC18iHsLLqcoJQQO+YPFHF0ncLg0YV%0Az9hcUowVBufW80PIBSvxQ9ok0VY01uBqJ89hSiQFc5TwoCV6GZgkWEIufXxNZSsBkQpwrE0hOIQF%0AvZ5ZQAi5hGOl2/6hbzv5yyl228ZWkkAKZcSiBA+wTsI1kGvR6zVkAdVjFFwhhSifR8rktS74V17/%0AJgAh+Hny1zoh+vyQ06snhtJlN11fLxRR2bX1S3GxovGff7d6Mai+MSFSwqR0m+Z5H26ME6N1YVN4%0ATqdTmfotN/qhK0Xn6lUQipTsdoArjTGFVVJ0rMsy30AjiXV/STjr+yvjOJSJYGH9lHuyLEsxKNY0%0ATS2MkIIySqx8QCnxk2mblnEeBfwKEIIkN8UQqTpJRgjJk7UkeHkvdPymbqiqimWcUeZF72+MZdN1%0AGFOc3KMneI8PE3Oe6PsryzzjzB1tu8HZmpRkM0tJMS2ixW6bBmMtMQZMKd5yzHTNhrZtf+YXFYLI%0Ap9q2w9pLQf0XtDI09eYGsIzDVLyYRHq1Hu7n04Uff/yAq1oq19DUDcvsBT0NgqxP48I0Tbx5/ZrD%0A/o4//flPjMPMjz+8F2PueSlrJMpmliTtJQTP7OcbGLTGHEqqWxSmh1as7vkiZ5NrCiFgMbfp6LoR%0AfK73XBPTclJlGljASb2mhMUCmsqaXiPpBZgqU0NVYs2zLsixJPOsBQ9KADW0GBR/XnQao2+grDRi%0A/mfrWohQLyZrGQoVu4Ct5bU2RHIFqtDKy/utaurW4+q6TO3FIyfEhE/xppetS/x8zsI0s1VF13Vs%0ANltJFusHYhBZ426343q9SoJQ33N3fy/MvrrmeDpxuVx4/eo1XdfRbTqej0IrXorJ4P6w5+Onj5zP%0A55uf12635XI90fdX+n6i2+7ZbreFhjwwDFe2xZtou+24XifGeWIJAVs7NnlbjGtnwuKpU6Zpa15t%0AN1hjJbktURhpmuQj0Y/o03ibxCvAKo0zAgpoo9CV5he7HW3bsO1auqbGGY1TEavA6kTtDHe7Ddum%0Aoq0sXW2prUh6nBWgwDmHN4YlK3QKkALZe/ws9G8fPXnJzCEyTwt+CvSnHu09h6airSSWMycBSTf3%0AB3IFl+tISBO2tWwPMkFMKhKVJ+vAdb7w08N77rZ3NFXL/u6AwTJeJ4yVAIHvf/wz58uFTw9PvH/4%0AhB8DtnG8+uot3/7yO15/8Y5lGfnH3/+OP/zTP/Pxp/f4cWEeR/7pt7/DPx4x+x05BMLlgd7MZL9h%0AXCbmFHDG8+7djjevv4K80PdX4qS4np85nZ7xJVlvmQZUzoQcuPgLbdey3W6Knjuwpg0en494H8UT%0A5/jMMPTc3R3YdB2//OUvxPARmKaBzcZQ24Yczkxh4pzO9M8Tf/r99xjTsOl2vHn1lrbp0Gj6y5X+%0AdOJ8PTEMV5q64v7ujtY5mtqQ4swy9UxnYbN0TcPY1oR5h6oqKqOpnaEymkpZVPECWQcjxujCBIzo%0A+LLnaGQoYo2mqh1tI6a+WlChst/EUowIICE0ApnOJ6VxdcNmt6NpN6A0SxRDXlOAaFtVWLcaoVsB%0AMIwMDVSJrF0TNrQxuFu4Qxa2X12LL03JglXqhYXYiUM6Qy/gYm01Tlt571Zz/+Y1T+cL/TQRy8Q/%0AxoRzhrqTdfl8/MR5upDOHohcAAAgAElEQVSjx+PROVItAyl6mMUM+fl8JKcs8u0YbjL1z2nvP2u2%0Ay+muPqtz1k1z3TfXlyShhEJ0LqxM1G2IsAIItjI36XLOwo4DJcBQAfqNLqmSuZSYWrwtopIi3i8L%0AE4lrkCGXJdNZRes0DmGd6nL2WG3Kfi9SblQqdRasfnbKUBKiJKjgdjDAz+6DXPQ6SXmpB1ewIqsi%0AbUTd7k2ZpZNUJpUIYuMslXVoH8rZI9d984o0hpAWQlpw2pYzDJS1bHZbjGnJtmYGhmFksyzlTBQz%0A4Pv9jvzLb3n8+IkP739iu615++U7MSvOkS/evWO76/jP/+U/85e//Jm37+4JwTPOE6EwDlKKKA21%0AqyEnfEqEaSbmuTQARdpUgB9pLPXt7P3566/+4qVBEETwZ2tJJtEZCoD38gH8S6AOIKFNycnVSmSm%0AlAa5SELlsymBBTmzpMQUI3OKLCRSFDmi0Rpb5OoGkSAWDhyGAgpmGUbIVWXyermlEVyfbdJLKtFf%0A3QJ5Qzf4R6/dmFLl+fn59ytVpGDlBwpDSKGz9AbCXlpzjVZQt4BoSkCuWHqWtml5dX/HuzevUEnR%0A1Z0YS/tIiiMhRay2JWgjlfQiSR6iXH/OntEPaJ3o9i2oN5L8azRPjzBde2YfUDrjrERZa5XRmxry%0AQqw007IwBI+KGusjS4qEHAk5E1UmaU00muwMUWWm4OnbGuMsGE3bbWk7SSLTSuHqhpyfsFXHd/sd%0Av/nySzFRtoqLilxypFeJY7R8qRyjSowh4XuPHz2TXxj7ntxfUf2VJs28abe8zZbtNGP7GZc0+6ql%0A1QY/DMzzSFVviUrRjwPTMrFt7jBKCZizLFT7CoB+6AEJglAF1PHeUxW2Wd+/fH2Vjw3DIHKxRhQX%0AVV2Lf1YvXwvFsmBdP9qUXtGIwqLtOmzl8Fkxh4A3woyz1tLUzQ2EN2u6L5qsQSNgQVM3GFcDDuMy%0AmACLSHxjDiTlqeoNGLFdWLx4jhqjqWpLxlFHGZSO0yy+gEm6CW0ttdY4V1GnJExWFUnKyj+Rpccl%0Aakn1U1GYkk6Cf5QG6wx1K76ezknPcdszlEU7xAzeanLlyEGG2zqDnxYMhrgE4hwE2NAaY4W1a2pL%0ATJHT9Zn56Yl5SVyHibu7O+4O92y6Ha4S65NU+v2cS8+uZYBBKilqRYGhtJFeJ62s4vwyrMpr718V%0ApkwhHsRECKs8twzuN5bKGUGglfh+NZ1BVTUuijH+EjzH8wVnKyrnqZyjsuIvJGoTGYCMUy8AjnGQ%0ANTFKaq6cSnL2WuNgHafkFyncqshYSQWyn6+pwjI8VeXrWlvqSrwBtTIFZ1jws6SwCcAtZ+S/9vo3%0AAQitTJ8XAOhzIEj/7Nf61c8LqxvwozTa/DUn6vNDbjUU+9xTiM+Ao1WHV1UNbdNinS6NqDSYq3xN%0A0qI01orh5mpS9jkl/BZFjxzmK1I9TZMUz1rf/u1QTHtPpxOXy5mu27xMGEtTnpBoPCj+BKXIijHc%0A4hZB/IfqpqbqHeUMLeaMI/MiMjJJMhMWkES7Cw3RVpamq7kcnwEBFJZZDAXX9IhQDGz9shCDw+eJ%0AYZB4xrrVVFWLtjUpSYpbxghYVXTO1pY4dKXJUcCZuuro2g3OVRgj17Gybpq6uZlrC2tIKHOC8i8M%0A44j3ofgqOcgKpyv87Hl6fOLrr76hqUUiFHzCmoq6zkXbOjMOM9Y49rsDOmvmceb9jz9hjGYcxtva%0AvIGOihute50kzfNC29ZlDUmzI9hvvgE8ZIqf1IqWF9po2RhWWQHlM7HWCsU0pbK5iXmkLlO9n8sP%0ASqx9AeBCzGidXqZ863OSM4bPGHd1XSq/4t1TqOXCxCvTrCI3ELqionIVpvj6rJJMlXVhsUDWnyHc%0A+WelKJQCPiswxd+jamqC92WyAMlnYgpi3DbPbDabcv/EDNLO8rwd9num+YFxHBmnkbbt2G63dJuO%0AYZx4enrii0IP3myF0TOOI9M8sd1JXH1d1/J3JWr+cDjQdR3DMHI6nW7m0m274XjtGcaFJSRs3dC0%0AHf00M4wDKXi6tuZwt2WZRvx0YR6ORL8p09CFMImHUe1mXus9byuRcAUtkoyubaidJQZh3qmUseWz%0AcEZSl9pafLisNVSVY991kmxU1zS1w1mRkFUF8HFGYa2m1orKifxL5ZIYliIqBlQeyVoOfktCpUAM%0AM8b3+DjhUiSkSOUc225HdZ0ZF/FEe/Pmjt3xxDXAFDzZaFylmLNn9leyWtgfdnz5zRuqruLYC6CR%0AdSAsUhAoMvWrisPhwLbacKrOjP1A/9zz/PGJp6cjz88SCV1vat58/YZvf/krvv3ldzhX8enTAz9O%0A33M6Xdi0LZUxPD88cHp6hpzQOWNtxvdX5qee5LuSvrhwejD0p6+w376lc4aZjPcz1+uZ48MjyzgR%0AQyR5L/hBY9hvWuqmhZQ4HcVcPPgsctaUOJ8v1K5i8cImvZ6PVLUFEnf7LfvDgbv9jjdvOnabiso0%0ADOPMpj1Quw3H5wsfPj7y8ccHPnUPfPHFl6gM1/OF5+MDyzKiiIxaEf3Mq/s73rw+MG8bTtcz4Xkg%0AqEhlweqMVglnFJUzwhKyhkppMSb3hqhFd69RqCjTpLVxuvXvKZFzSWwyVvYilWUPL9+kS9OnfzZB%0AFy+humnptjvaTYeyjpiFJWCUnBHWVWjnhGmANFpKl7OznKHzLLGrsu/o2/67SsZu564qU89yHosk%0ANXI+nwUQqjYkjTTnSnF3d4erKsZpYhwn2ra5nY2uqtgddlSNI54SMXuCB0PEaAE81pohL9yYkyv4%0AYI39q9pm/e26JxutRXayTlc/b1YLKCfTUQHT14Jd2Mzys4uQj6ylcRWIR99+hsrq9rMV+iYPSyjx%0ANjLiT5JSLA1i5MGLvLlWmtQUDyojLDpCROUoKbaqsHeIKGKh7K/XkslKE3g5O7kN7wqro4Bfq6op%0AF7bH5+yPdaob/1/m3rRJkuw603vu6kssmVlbFxpNAIMRhxqzken//4yRqCFISiOwCTTQ1VW5xOLL%0AXfXhXI+sBkl9Rphld1VlZkS4h/u957znXZqPx3ZtbcPD/NX+pprHRNZtz6mQSm1SukxVWmqpmoWR%0A1iRN1jm6rqcfDuhu5Boj//j771m//56qFe8+fCOAhTd8++03eAX/4//4P/mnf/wdSlfevXsrUc4l%0AcTzs+M3ffMf/zIF/+f5fWMPSfGrk2q5K0nK0daBKM6fOoKWZqbKRNqAM8Xja6t/6eg19hTX+/O9K%0Av7KQdRXT2n/n8fXPy5NujKPm7YMiq+2TUo15zytrqSUCZSU+HaFW5lqZMlxTYa0yYa9G0zstEgpe%0APUCqUtKEaNBVvBGbgpTS7puiaF4ausVL1/YM28n56m7ZrqttYNUGKnKs6nbPbL+mjUIbkWFvEjjV%0A6ithOzTjhJqFWXGTJm4vLYbPqXl1HAbPcdcxdhZVKp2u5GWGJLdwjYHaknOlZ4EaQBn9aiOgKtVX%0AQm7NdK0c7+7orKPrPH/64x/5/OmTpKFaQ6oZZQzeVqay0lVFdJCsZ02a61rIWpGRBrookYhur2eU%0AZtf1KCXJYiGsxJcLs/e3z7zrelJx0hzvdnT7HWY3QN9hes/90HE3dvyid6xjxyVHriUzlcw1RV7m%0AyHCZeXo+k9eFt53jW9VzlzT56Ur5cmKXFO+HHSMQpgmVBYgsOZFyAAXeanQtqJTplMGgWBp7fbfb%0A3QYD8zwD0Pd9A3muN5sO2aNPrOvK3d0dwzjejKe3WnJd1jY8bdd+IxnIjFtkUSKF8yRn0MrgjKJ0%0AHm86LLZJA2VPEg8vWZONkv5nma4YF1HGEgtfMUcUVUXQmWG8o2jDdL00EgIMQ083SDAQwOn0Qjiv%0Akrqlml+MUmirMbUNbYuGmkTelpKkcSN7o1GVamuT0nqqKWA7qh1xSWRM2sqaXSgULaLgDSTW1qI7%0Aja7yZaqixsJhPDCdJ64vZ+brTImFkCXMIrc+5v7uQdb+Wvny5QvPzyfG8ZH7u3vevn3L8XjkRmK0%0ADeg28rsyuNl6EIO1+itAZeuN1G0PqFVJ/6i21DB9641KljW1UFnXSAwrFYX1Ft/37IYjR2slnbNU%0ATtcL1+skPUnKhJixOgoo1Ho3lAzgDbatWfrGnK1CeRI2k5E+X21E7aaokO0+33pIpZp/XLu+FaCV%0A9Ized/TNwsQbDwpiSEQXblYkosb5mkzzbx9/FYDQ1xXQ13IxeJ2GbcyRV8O3nzed2+K6Rcz/vAiT%0Ax/Y8f0nD3bx7tue/sYPMxupJN8phrUViWe/uqBVSCrfIQ5Hn1Jvfiveeruvg0jZYxCh4S2LZ9K7o%0AVw+lGOMN3Oi6nmVZ2YwFqa3gzPH1PSvVWDITyzLfjtO2lAkUjfZfCGsQ1/xScL0g4ksJKAMUxGSa%0AyrjbyYbamCZrc9rvuk4MtrVMU0JYKbmjqsR0PXO5nDj4TOd7iXHXHpSl1CD0y6pFGua2qFmZ8MYg%0ASTm+6xqoY8iNefMaKyou7qKXhOPxyH5/ZJl/aucsiBGu66BtYzlX1iVglKXzPbUoYpB0gP2452l9%0AopTM9XxlmVf6bqDvBrS2LIvI0EKIbPpPbV4BShr7yzpJGUspoVR/K9ClEdo+93oDUGqbDpbSmDlt%0AGqg0r4BQfZVJUn8Olm7Xd620GzzdpGtf3ws3I8TSJm118yX4Chi1Dm3sbVEMMUEMt/evkNco7fq3%0AxmC1xTrbvJTqjTFVqbfp4W3st93Wt16oNipom2gj1G/nHNqaG619Y/xtptwhBPrGHktJ5Dy7vUyw%0AnLEsq6Tz7ca9bPq7PZdp4unpicubt7x5uGd/ONC3aPBpmm7X1eFwYF3XBipGxnHk4eFBDKvPZy6X%0Ai4BCuwPm5cKaKtMcObqBcXfgdBVj32k6MwwD9/ueaVDMl4k4PVPmHWM38LBT6PueGDT3u55v3h95%0A9/bYJkkFZzX7caTvHJRE33t2Yw8lo6nYJvXx3tF5OWcGcCmJ9EZLbKXW8rkbpcRTSMl9r3L7RJuf%0AmiqFUtLNjyJhm2zHiOF0XXE6M3gNTpGwVOMkDcQYZqBMif0sHixfni9AZTzuCaaQwwIk+sHw5u2B%0Ab37xlmoV13QiPs/kElBWAYU1Lqxh5u3dW8bjA0Yb/nC+8vj4hU+ffuJ8WUih4EbLm2/u+fjxG+6O%0ABzFJT0F6zFI47vc465ivC+fHZ0op4jeQE50JUGbmZaHkCzgDRhHnF86PP3J5eke/37EfPNcpCXum%0A+bKoLFNiqjBLxp3IHZ1tpokxU6tG1UqOSdiWLrZBlqLkzDJHwrpQSez3I3cH8RexplC+VZxerjjT%0AMXQHrOp4/nLhD48/8PT5GWcs79++EwNEJQaCKQVenk88P39mnd/z7fsP7EZPoSOXkQMDD/dH3t3d%0As9/1jIPHWWExOq2xShrMIoO2xsZWbDoMrfSt7cqliC4+SooIjSKw3eJFyZDEOovLLYyhSCMnBvoG%0A6z2+67G+w1gn32+vZ7QRg0xtBZRoUapoLUBG8wKY51kMTtvrppyhttAIo1nXSIiBvvbklAkqvNYG%0AKNawEEKUtUbLlK9WiXL2fccSA6fLGVqqky2SljTsRpx3rZCrDZTIFN1MdbUkoqWSyTVL02A3BtVr%0AFG0raLgFZFRhVhXEdPtWCalXgK2qV6YDRt9YEs0RTqa8lZuPYa5i6aubUwsIG0OaZUH4tv0kVQFr%0AagOQCpVYCiEnphg5JUMuitEIhX5QHZ31bX6QocR2LtKtcRLeSW6cFH3zFWLzYWEDgf4CyaiN0t7Y%0AHbdh37aVqE1+p18pI+33qLpJl0TSFFMm5XLbQ4tS4u2wSQdKbsCZeH5IvSTpNrbr8EOP6hQfvvmG%0AS4r8+NMTj4+PMkCwnpoyh37kw7sHnn7xgZ8+/8TnT39m6B39MDBfL5S58PBwx//ifsvvv/89z8/P%0AbBK6wqvfTm4ATK63Em874NbMtOkuLS1S8TNmzPbH17q4XS2trvi3P/kXjxsJq3z113oDawRka2+q%0AcEu7UqjGapH3mZQmAQFYqmKuhakK67RqTdVtn/e2LR8iJdGF9n/xEqJICimtDyjtWm9kJUo7N15v%0AMvXXx9dMPK1akl1qk3W4yX6+OsWU8vp9uQWVgGetD5BaipZ2JH5Cr3aRzYetvUdTCrYE6nplevpM%0AiYmgO/Ka8drhtBXvELXVaduQsQpbsRn5Vw14qetryjKIQDPYnvvdHfFhRWXFEhYyhVgljn3KgQWY%0A4grWoBqAW4V4IAw6mo/JZqS9Jccaja0GUkGnijMVn2R9ohR0rqiykLmwzi+EJwvWoqxBeY8dBtTY%0AYfcjvu85WsOhc5TOEbVmcj2XXeWkLCEGBuN48APq5crL04X0dGbwO46jwbZEuN5aNLCmgNLQO4/X%0AFhUzJhXuXA85c7lOKCX9lFKqsbHDrf/a/r4N96Zp4nK5ALRh34BtIF2IkWVZCGtoZuSbrX29AS0o%0AyKVKauQ8M0fDVVdWrUkp43XCbaEuSUKF5CNWbWjSJGxrxDqH7ToKusktJa3UOFC2Um2iYNC20g22%0A1ax7hmGklsK8LGgLXW8boHS7oW/Y+xa0UxGWfbvNGuNSgTY4Z1BO4XtLNRmdC8YVuqLINZJrkmFI%0AS1StVEpKAqRqi7WOznistuiiGjuu0tkeh8Eqy3JdSGtimSMlLxit2b/diecVErB0OV95en7h8fGJ%0A8/XK+3fvOBz2WCeAj/MWWzcgRUD8DWyxZmNWijSqtGO9PUob0BvaAEUAd13bfdAMyiQUIpIK+OxQ%0A1tPvPONuh7KaUhXduGe/l55hmVdhBcfAvBY0IkU21uA7WStTVWjMbXESsEf2vJBi2xAyVdXGIt+k%0AbwK4CwmmmetnsfowN6qjkmF8bf/3QljZzo94pL0yjf7/Hn8lgNBr0ytfr4j+1oDbZkYs6WNt6vUV%0AqANspYecokZFlwnLK8CzpYFthdmGNDrvxSjYbl4+tRlEC1shRKGrq8beGMeRnAuXS2hmmvIOlObG%0ANhqGgf1+z+Pzq9HkPC8sy8LxKAwF5zyVLIZfRo7ROc84ivHt5XKRGM2qmGtgDavE3Sl1k6rlkJmX%0A+Qb2gDQiIOfJGEMqtV28YpQ6DAOH/Z54eYaGjG6ma7vdThqCKo3APM+kGIX22M5ZzJmwBqgFY2Ca%0ALpzOL7y/S4zDPcfjPcMwMq+GEBPTJCloYzeIV8QNnINlnomhxY0aoaTnBsDFmF/lTECIgZwSb99/%0A4MP7Dzw/P8u/BzGg3jaF2PxxrtNMBQHm2s/lVLCda1No+PzlkT/+8IPIkazD+w6lLKls4Ei9TTU3%0Ao2dq2yT0dv21NCy7ec7Lo+Tm9N6YaV+bi27gUM6pmbyqG5K7pdRtSHdpqTm34qUBQilKo7bFxr8C%0AQUXoi/oVYN2mW7WKBFM58YTQrTDKubQCrwE9uUpEdU7i0WTkeI1uBnmlEItI6qw2OO3aFfeK0n8t%0ACajIfppTEUPrTQKxJbBlkdu5dv+Wkm/U3q7vm8+WuklDuq4T75BVZGPz3FhChz3+5ZnL6cTT0xN3%0AhwOHccdu3LHMkh6xTDO2AULXy4WwrFzPEln6/t07rperxMu+nDju93T9QD8emecL5+tCv9tLot5l%0AZJ4unF6e8E5x3Hmuo6NMZ1jP1PmZYTDcvT/y228e6Jzj41vH+4cDx+MB7x2QMQbGzgvzj4x1Cuc0%0ANW8msSItFb14Bp2xtdKFJOkEOb+uflWuu5Q347oKaHLRzYDQo53BKDEzJBXyPGGyQeMxGlQOlBxQ%0ATYJjlGaKK6dpYsXJVEMrdOdxux3z4wspRO7GHdnNmArD6HCj43A3Mo6eoJLID3Rh3PcYY4lrlYmK%0As/jO4TpHLoWn5yc+ffrMy/MEWjEcO44PB968ecBZx/l84vPjF5Y1iLRUaQ77I7rCMl2Jy4S3BsxI%0ADIHRQb83cK6saUa7jm7csesU6/TCT3/+gbt3b9DGSKLc2vTXFay2KGsxyqIpTNNVZKGDxvUCZIQ1%0AscwL07wQQhKDRCVg7PFePuvz+YUfP/3A6fRCypHeeTr7gNM9liemaWWeZs4vF5ZpwRuH9a5t9JXd%0AOKDevedyeebLl4l5OotGvWZMSRyOewoV7zXDMPD+3RuOww5ngBJRVcBFpVoTVAuv0uzGPNlAXdVk%0ARoge/RV4Lrd+fGuyaMWZd67Rl5uJYhUQw2iNMqatAeJ5pkwzUWzmjRvtJbdJqTabUFIYQsaaW1Lm%0A5ueWU24sXYsxljVcWOaF4/FIab55suZqdjsx/y6UJqNB2LLK4LqO3f7Ay/nMEhb62GOrwSQBepz3%0A7f1XAXiKgEJLWKSP0+bVM0cplNlktY3V0VgOrRiRmkZtJtLCfNAtDns7t3/JFIKmzmvf3xK1tobO%0AIHukNsKiULXZfav2GW0y4drMNhuLSl5brm+qACoqrdRkCPTkWrEYourJeqSYjlIzukQyIm+RR76t%0A87f0srbPoQ1a2Z8N8W4bGVLn5SZ7l31V3YCu27Hfflw8HzZz4RtwUFv9V2nH1GpDY1vmZoXSJvTW%0ANu8W4TQpNM4PdMOI85LqqErl/v6O//Zwx/D775lDFGlfzdScSHFlNw78r3/3t3z85j0hrZATRoNz%0AhjVGnO345ptvME4TY+DPf/6TsNK2M9TAqw0kUko8Mf4N6wdpHrbZrjb6Ly+Nf/Mo+QYvtef4auj6%0AF+CQ+tl1R5MxbR/gZs5a23UFIkHXFKUBI6CiMm3qjRxfFZuEqipYh+k6sJAIXzHXuNVSutK+5PUU%0AApZtx16VEg+hVmttASko/frebybXSgAxpTHO345a1rgbvHo7F8L+eT1dWw+xNc6lInoh4MaiakMY%0A3V6/oNG5oNNCvLxw/unPpDXSaU+OmZ0f8MaTVkkR3hCujR1RVBGDdyXNe47CWOm8R2vdjPhXaki8%0AGR94+M0Dw2GkaFhq5mk68f2PP/ASZj49fSGWgiqZORVca0RvnE3dzlWVNVeVzBpWuuIwDZ8yVWFy%0AJYdEiZGkxV5CaSCaVpNLrS6TD0d1lnOOBCp+v6M7HvDHA/04cOgc762m9nvyqEnawhy4Xhf6KaKL%0A5qg0XSyUGCAkhsNAKZklzDhlGPsBiyItKzYX7oaBlDLzsuCck7TQnJmmiVprW/PVzUto6w22geCW%0A9ty1PirG1AylF2IKzd5APFOpksyqjPjEhLiSLmdSXJiU4qIVk6osSlI3d8YJqzYV6pZGV15ZtFvP%0A6rzHxY5q5Dwq5zFWGPhGwRSvpJrpBsXB7RiGkXEYqChOpxeeXz6LjFobAenbKqHUpoDZrnZhzwgL%0AtWKqpEwqI+wabSzWa4xt/qRqY6YbYWSVvD012lsojnXJ5CT9X9cZdl2Pt51IxdZCIGL3hs54xm7P%0APExMl5llFmAol8bkMjAOO7zvcC6yLIHL9Ur99IllWXj79i3j2AuJYujoe4/vRK2gNoZSzZIIaxoT%0Ar/XhW7+Tc1NqGCEcKKTHp2YBj5pX57aHlpYmt4aEWQKuW9Guw2sx4O77ga7vCSHQdWKgvcwzKSQZ%0ACibx91JGkWvCZINSrnkpWVRjYZTShkVV6jGlZBinmyn/tnKXnG+WNhuJRXyL5RhXhMAQY6IkScCu%0ARYIUNNLvfe3T/B89/moAodcG+dY63g5CzJkVxrh2IvLPwKDbZKA2/aRuC78yr+bSWqObL8tGJd+m%0AZtqYRhl06MaiyM00OecsLuob8toKOOc8EFoqlrANnJPivRQpmvu+53A80nWdoPk5sa4L6xrQ2tyk%0AH7GlPH0NCInhtDTO1pjWIBdCi7o22rRFsGOKM2FZiCHebnigUYZlekuFlKMsZDkzDiOH4x3P0/nm%0ABXOdJkIMdH0n3kNZvIKWWRLEGk4pzXuMrKvIz1xnOU0rl8tELnA83nE8PtD1I/OKHPOiySmih11L%0Ae2mFWa1iKLvMMo2oqgEUwhDazDRVOz+pMaju74Up8Ic//oHcJgqlFPkMtETDXy4TT49P5Fzo+p5u%0AGPC+oxbVjKVlhfvTn/5EKZkff/wz1+sF522bAAg7y2xmYe0ay+1zCWHzFypoY3FOGFso5PwViXst%0AJaMaYLSxyUAQbF3En2iLcd0QYK1sa9ZonkUZb4tMzDZEu8qUPOfSpgOvkkUBqExr5tr0b1v4tqKZ%0AeisCBY02bTorAFFsYJNW4nWgG5sn23iLTKZK6oXYHDkplHidVLaTJv9tn2vKEs2cUsS04nCj4+a8%0AJdppMoWlAZ3UeqP15iI0cJFG9rhlls8kJfbWsttJGuDL8xOn52fyL74VhpDvqLnK4r0sHJ1nP+wY%0AuoGn5yculyuHw4G74x373Y7HxyfmaZb46+6A7Q/E68xliTxkRGc/DJxOj1zOz7y5GzgMllNvuKhC%0AXifW82fKqHnz4SPffvzI+3dv+NUv9twdOklQUJWcIymtQEJvlTER4ZlHKJFaA7XmNq0RCVcH9Mqi%0AqqSKAWIM3ab+KQRiKvhhAG1IuVCxVJ0wxlFQLHFhiSsqKPZqRLnGSisRU0OrDi0YS0fC5UJvNXd9%0Az0VnvnEj38XMP3965NPzhYcYGR4s2ndYV7CjpR8symRUDfhec3jY0Q07rucrj48/0rk9H959AKN4%0Aenrin/+ff+L3/+8fOD3NlALj3vL+GzFwNs4zzRdOl4nz6cJ0nYk5Ya1n6Ee8dTKFuk7kkFDGsh/3%0AvBkd3gzsesfjdMH0HQ/v39I/HDEarudnQl6JuXCdFh6/PDNPV7xpADEKUxXaFqINpJLINYvnQtWc%0ALmd+/NPnBip7pmkWrb+3dL1j+PCO9+9+xcP9jlQiKSxcpwspLvz00xMvz2eolhTgxz9/4tOnLxz3%0AR96+eU9YVj7/9IW3797w5uENMcytqE2MY49zhpQDShW6zmE7zd3dHW/fPtAbi1kjpURKDlACig7h%0AJ7+mdNzcYRtrZYueFimomOSbxjyzduOf1AYiiBTRGUe2AvCVXEha441IvzKKkLPo/Tc/lMa0FNPY%0A5k1XK7GIdMSYBmFtuoIAACAASURBVMAbS9f5ZiYpC9YmFdLaiH7/FiO8Npm2PIZhIKbE3d0d1rak%0AHzK1KJawMow7ul3P4eGOOUUwhqIlYUdnhaoJ5SwYRVZNultFinJdV6zRdF43EMigmkfMJglRDXDb%0ABjVaNyZZe38FWuLvKwC0MWNejX1pvyvM2lf2jKzzW7CGtcJ6q0p+5yaBYRsuNLBevUpfqioYLTmU%0AWUGkEEsiochuJOtK1oasBooeqVoMXWNRqAKWzXTcoMgUEgKDtvfWaB1bVVeQBlskb6axWASsURK5%0AI2yijS3aptilMYNqS1+57S83BkljJ1UB5AyILEbJpD63fUepiikZ6wwGS4mFXAVk6ccB38IqMpmQ%0AC8Vavvn2lywhiVm8tdAV8iJJpu/fvqcfhtZEKa7LRKYy7PakmriezxyOd9y9eSNNfUqCf9YKtYjc%0AB1r6qmHNS7PlUq8IoHQJryVI88/6eujyc7+lljj5F/jbBuLeZlztdzevy42RRlsKBPeQBK1ai0jx%0AmsOzzOSNAEEYCpaEIipF0pUAzKWyKtDKo1WPVZlexebDw+39VoTFtl3rWr9GvBcEWJb4+cZoayQx%0A085LrbWtRhuiI0zkbZ3Ykoc24OhWldS/AMcU20GLd9E2wdIVazQ5S3PXSN/ivaLlPaeS2VE5GM2o%0AwZeIShFnNTVEwJDKKrYKvpNhwY1lmVEkFEU8PqqiS2+kiQwi78kxUrOY+o5dj/GW/XAgW4Peee7C%0AxJIKD05TjCNq8KPneloIl0hVQnMqKVFzoqQEJeNQqFIwKeOrxaHQWTFU8KUSQ6asGWMqxYutBVHO%0AjeTRWLRqAJE2kBK6FvRlJj2fWJ0jeQODxzTPHbc/YI5vuT6emD4940Lhodvzrtuxq4ZpzZiYGI3j%0AFCfmy4Vu6OmdR5dCuE74qtjdOc4pEaOwlL33N7mY9579ft9CgNaW3uwE9FlXlNaMOwk5MEYGCmkN%0ArGtgWSMpCbhAEUkwJbcETosxDnIlrpG1ZFaridYSVGUpmbiuIvlRsvJSIhRJ59MVIkJQGIYRowsQ%0AKUVqaGMSUvk20NSNWN32Qp2JZeG6BGLKnM9nLtOJnLP4wLYeyBiDtx3W25vtSEqZsGx9FI2ln8RX%0AKmdUApWt9CNV0rIzGWWrvHZVEgZUFeCIQZjPIQSqrQzOg2o2KRi0s/hDjy0ajhDvEtNl4vJyYbpM%0AhDkQcyCYmVwSl9NZ6tNSGfpBwFatmaYJauXceazT7PcDx+OePSO+syj9ynoT/0IhFWyM0lIKKUoi%0A9qbSqfV1+C6D8Eotqkm8DVYC8aiNETXNMwmYU2IYR0mkc8Km19bSD6K26LuOdVkJyyr9YZy4XM+y%0ANxuPc2Jc3nmR3JcWFiReseJ7axpgKCbhr3VEiPFmoWKdJNz1zhPWlXlZpVfNGecyGt1kgpWSCkbp%0AW+/0NYvy33v81QBCW9VjjBRGuSRyjpTSsclulNrYDS1m+YZ4VYyVqcW2UEPbEKto9DvncM1LIKWE%0AtULJAgQFrpnU0gaMVZjcwjG1IgUBcnJJ9P0gfhCqSnpAyYI4bt4HWksCQkOBjTE459HKSCPcQKat%0AQCtFJvmuvjKL1nUmxtB8iSJUiUZUKJY5si6BN/dvsM6TK2CErjuFhWldpHC2hlDybTKrVCGnynRZ%0AKUW8MHQP2muqKpQcKSlSU6b3PZ3rWNOMUppYK1NM2M6LZnaeWmRroYaE9pW6ztR4gnLGmZnD3jEO%0AHc8vjpw7rlNlWjKHIwyjZxwdplZSLORgmS+AcWA1a5LFMcbM+XJht9+jrWMNJyqamJoBWJNh5VKJ%0AIaGb+79u573kxLpMXM4vdM7y9uGOpy+fKWVpwJ0k1jw+fibFhdPpBYVMnsO8EJYozvm3maeguCUn%0AUqzEVX4/h4DxHUYZxn7Hem3nWFuqhjVmCpL+Jqh9ubGjSsltkdVo7VrUJUiMfKXmdANGxawaDE2v%0A20C7nHIDdeT6L7m80gNbYZdzotQIWmiKqUS5V0jotqAWlVA2o3QBEqVEak1IzCOt+fGoIkauru8o%0AaYtw1pIqdXOB5GdgbatHcW1iHtZACJHR9yhliLk0lpdCW49Ez+cm28usITYZpWNdJdnAdYbDODBP%0AV+ZpYjqdeDjeMXYd+2Gks44lrpymM8Nhx+5uT/c4sISF8+XMuBtx1jHuR06XE9frmZTecjgeuTse%0AeH56Yp4nlnliP+64P3imk2aZL1ynE/v9B3bjHq0s0zUQlsze79nvHnjxF64vF56frtyPE/lBCjGD%0AorOS8qWV+E2oOKHSRCqRnFeIK8ZprHfSjLN5RlhqFdDOK40hQTpT85aMoqUxa3r26jRaV6z2VGVk%0Aaq4NRnciw8nS/Oec2A8Du368Ac+5me2FlFnnzJpnrkvi02XhOZ05F8OntXKqlj/8dOLxmjgtiadp%0AoiZJ38jKEld4fJyo5gymkmaH50CZYD1lTOo5jneMeuDxz5/5x3/4n/zuv/8z108rymneffeG7/7m%0AWw6HA0obYkq8XK98/vyZ69NV7qXBk1Lg+XmGnOW4otyvxzf3fPebX/DdN+9RFPrHR3j8QtWau/dv%0A6Q93xJJZ5pmX8wVjPdY6akgs5ysBRe4Cw26kH/b4XjNYYY/qJVG0SJiYZlgWWFeKiTyeL2ij8H1H%0AmM/03rH/29/y7Xd/Q8qJJRZ++P5Hpqcnvv/DDzw/veD9QNfviOvK27sDHz9+y+Fw5E8//JHT+UT+%0AtHAde16eH6mlst8fxTOpcwyjAN7Dbod1ErW+Gw64qqghUKJGV49SHTEqTEW0/MoIWwID2qByomIk%0Aur3SpuAdl/OFJSWUcxSlyTTfGi2NWKKivcUqiCWJr17VuCitmg4VWww6ATHjfN9SqgyqVnSB3hhY%0AV+q64l2HA2qJuFxw1qMqXM9XYkj4zrMtNMYY+q7DGtPYpmLyqFuyiTWaw34nxWGFOTTcASOMpJDZ%0A9QMP+yO91hAjtMSuqmQvEFBdU6qmakdVFac0Xhms0rcgA/G30WLcukmUVPPsKQXTClcaw6fWImsn%0ABkq+/Zusn9zWTqCxZmrzOJGpZy5V6PTaSbOcW6KUUlijG9P39Vlyzo0RIbJvZayYkUZhE6oYIUWI%0Ahc5GqgZvC8ZGsppYszQCJgdsilgFnVJSO9SMMpWkK1FBMeIrk0pGqYytAiD1SqFSpqQilHZriRpi%0ANYRSqVaYyKpWbC4Sr932tGA12np0k/TIoelbMlduCTSbCXfKoUXaFyQlvJJSEUaUtlK/GUs37tv6%0AEjGqCitiluTVcdyx6zQ5RwwZbSqLmslRko7K+cQ4jPihJ6eFNScGt2NNgcv5BZ0H6rqga8Ei14nS%0AutWIzZhZGdAFj70xVJTaPINKk5Wr18+z1hvAYdqQcgvZyDnIwGfbe79qAgRL0rdra8ORNtBSgfhE%0AtecTJppwrDRiLI/mBihShU1gAN9k/TquuJK4c4pYKzEtKFXZa8PBNq9BrbAojAJVhYFhrTCQUo6v%0Aw15qm5xLs1mRoZdVNLl9bpJpJUPGZlSfc74BZpLA91XSmmoJrpscaAPKmkSI9udSEYlXLfjGispV%0A3e7rAshFJdI2nKEOPatSXFMAErpCQVgPNUTSukLuBMxSqoVMZ1KR1CHxqDEMXFhTkSCKLZFIVapR%0AEA11NqSXHwga7n7xnt2bI8dffYTOM4+GOUtYQLkT76qUAvMk1gYxrMJ+qVBipCYJ1enQqJghJXoM%0AHYbqLQwigRp0xFSRDessiWmmKEnJJoMuGGtxthOg4XollkTMiUzFdY7RO/Tb96iPmfTTF9KXn+gL%0A7I/32M5xmq5MZYXRsxq4TCspZUbrUMaIHFsrlOtITnG5SLjPuBsFpL9eKbXcQnem64UYV+7v76BK%0AGmctid3QcdwPeANGFYwuXJYz6zpRS0STv8JjK0WLcX21kCwElUk1ErFE1bxhGlWxkEk6o8pXflWt%0AN6UKI98q0BRKTehaW0IY1JBgzsKKNY7qIlXN5Cy9yAbeChNqvsnhNgBAKU0/9OiCsL2sSLiV1lSn%0AN9icVHMbGrz6y5RV5Gm5RtYUyTWCyZIy1iB+0MzxIkzoaSWEhLce3fZh2VDBm4H7wz22WlTWJCcJ%0AYNZ4hnEnIH2FtS5M68zlfOF6mYg5tJpXiclyqaiwUih01TIvEiwQ4krfO/HK9VILlFq/YpLK4CE3%0ACZngw4aKqF5U+/nSsAO9qV+MloTVTJNaVVKu1CVS60zJYsFgrBP7FGux2qG1o/cOqzucFZbOsvac%0Ar1mYRrESwsy6JrouSLS99S1BufkfppZCXcvNZL4okatuO7hWis4J+GS0RYUoeIN8AnL6c5FVJcuX%0ARkI8rEmvRcV/8PirAIS0VmhTm/mna5v5yhoUfd+RxR2wea80BoE3GCvykUqRiY9ylCA0tk26VXLG%0A9o7eCe11npvTv+vRjSZdVSbklRxkytMPvRQvRjaYNWTm5YLSimG8Y9wNKC0bl3GGYTcKXStFDHKR%0AKG1YGuJsjMdoy9IW9w0I2pgcQrPXxJgwRnG5nFjXiYc3d/zhj5pSIiLbsCxTYV0S+8M9zvdMyyoy%0Apc5yDhNP85m74xE9eOYYUM43racmhtqm7orYR6IL6B5yLFCibNAVej+w2x24Xme0tURrueTMu/uR%0Afjfw+fmRcdzRGUe6rlgFZl0hPJHDn8hpx+FQGMeOQofSD1ymiZdr4U0p7O977t50zKdADgpTBuZn%0Ay+GXA24cWJPIxNZY+fTlkf/64SNdv+M6/ZFSFcsaeHp64eXlzDQtlFyZrzNaaWkcCvS9FfS9Rp6f%0APjEOe+7vRsJyBgWH/R2dg5gSOS4ss8Joxd3xCMg5sUquxSUt2GqxyrWpU9ObbmBIyJQaUKly3B24%0AvJwJIdLt96AzSxTE3zgj7J6c0NqjMIRYyEnRdT3WOBIztTisGcA5UrzIJlsKKQRs10nSVM4YZVBF%0AU1OVcq15buRabteXUoZCIaQgcwevwRRiEf8MowO1JvEwUBXtMrYrqDWjTaY3BqOM2KFVude0FRNY%0AjCFmSUsxSPQjcCtWTTO51kp0+UKv1qQUmZhZ5sDYbVHUiiVkSbYwmrAGSlZoDbHA5TpxVDv6rqPk%0ATFkXtLXc7wfms+X0+cKpVt4/PDDev+GuH3nqBnJZ+On5C7v7A8e3dzxcH/jD99/zdHricH/g6I4c%0AjwdO52denl+Yl4n3H97x5uGOH//sGqB45vh2z/sHzXKGH3545vIEHx6OHHd7xu7Iy/MLp5fM2DkO%0A40cOh5XT48r1CstqmKbK588XKJ5Dn7F1x9h5DAEdJlxZwBRQCeIMS6Zoj8aC7oARlAe2rwHUBPwr%0AqILa4rrF5RWFpusMHZoUopjvaSu+WlGL/WsuhAAxaL6w8vn8iXXNrGtiWTLTmjhPiefLwvN5ZS6G%0AVTs+nWf+9csjP54nHkPkp0tgqpXj/Z7H60I6G7pdRy6DTNx+FO8yScEzlNKTQuTov+W3v3nDrh84%0Av7zwu7//Hf/w9/834VroOs3hw5G/+9//N/7Lf/k71nXhfJakwWub8PWHnm7wkjDohBmVGnMxrAHX%0AOX7xqw/8+m+/5f6Xv2IKGb/fsdvvWJeFWWmRhlWYrldKKfz61+/5+M1HbIbL0zMvj49c6hPvPn7k%0A4eEBQ2H+8SSMNHUluTPeeXZV8e1ux1UL86QbHbEU5vnKahTTdeb5+UKuGuMdTy8vmOcr6fHE4x8e%0A+fTpR9Cadx8/8N1vfs279++wzrGGlYf3O4qa+fz5E5+/JPa7Pf/pP/1ntFJcXs5My8QcMvo6U7Xn%0A6AbIljBJ5LdXDpMVvbnHqyNxlmRHVTXQUa34rGAMiRWjCq7rWYPQ5o13nJYvXELEDgMRMY810oPJ%0AVDYtVCfX3Wm58G73lt3i0EETa6JPhge/x2KoS8F6LQwTK7HrOkWOXQfLQjWGYaexWZHXFb8Eetcz%0AdiPX04VlWfB9JwVUEXbtvh+4OxwoKbFOV453dyilWKcL1MJu6Di9nFjWjFrBmoqzPXGFcHnBZ3g3%0A7ik5Us9XnDMYrVC2spzO5DWhccSK+E+h2WmHV+KhsmYBUTMKrKWYLe2yNIlPJQcJS9DWoasknMjw%0AwlO0l8QyMWpBUwSEV7Iv1cZMlTVbZDqx0J6/R7uOlMX7gVwx1tDbAaXFl7AqGRiEIuasRmtUKXS9%0Ax2jdIpYjOwPGakJIfFBXspGhUe8yVc8EpAkfdabThSEp9sqR54WUM2bomE0hmoIaehKaawvCGHOm%0Ar5UH62CaWC8Tu8Oe4kaeKsxacyqJYhyd95gQ8etKXzJjkpCB6AfMMKKBtCYqMjEtpVKjMMYkIb22%0A1BtkwFJN81jTaBwlGmm+q8WYnn7cc5knfvryZ7wy5FUkYF5VyvmTDIJqIZRMriI7LKoynSr2KaBw%0A1MPIzmhMjMTrI9o67qicvvzE9NMnupLoFBJKYDYAT9hJsQAxMXj3VeOnbobFOTUPPyc+IDm3ZknL%0ARNkoaThjysRU0VYaHb5mD9GYHVpcgHQDpbaADIlol91j83EU2WyHUs3DwwrImlIixFWAHJNb6qXH%0Ar4Ecz1gqw24HSjHNK4rCXvW4XG/Gpko1+WVK1JyhMeEpGW3FWyyXQi3SyJgWM19yRudIDisFRecd%0Am2GrsR3eaZYswyVrjDx3EZDJao1yIrfYJPalsQnEiL5SMYhXlWlG3oqIptQsyXyVBlA1+wot4Q+h%0AszxpxR+uZ8454mpmUBpfKswzOmUs0EgPpFQJpbIWSE12pazHaIPnR7ECqIViDFnBkhNzSmSnMcPA%0AUjILhYEvfDC/ZP9wz9P5iadyJdeMs476Nw+4NyPheuXp82eiqsw5Y4YejOUyLdI0x0xaMnFaqGvC%0ABHBFAB8dCyYXPkwTuzWiFHir8GhMBVIR0F8rUBKHXmvC10yvKkPN2LAyxsD7YUc/LZyevpDOT6T1%0AhPMdegcXHfjp9EK2mYeHB15i4Jwipu/px50wmkvBHkbcfs+zzXy5nuhcx+54ICwLp/MzzhuG3cC6%0ATjw/P6KQ9Z8SSOGK05XjvucwOjoHVglj6nT5zLpc0CxYXbDNeDubSqyKoivZQbKFWRVCk3HmDKEW%0A1lKIIWFtJXuIsVKyQilLLUYYIUqJD47SLDGii1hxGOOo2ZIi1FxxztP7PUlnYhIWEAp8q7tLzqTL%0AQjyLAbb4g2axrYgZGwvViZTOe4/2nQB1OTUigyQwiuxKUxALh5gDhXIzT05VBgUxRVJO5JKZ64lQ%0AJ0w1KKMoShHzwrJeRWETKsVEonMU1bHJs6qq6E7jTd/89QxqTXRHuH9bOJ1e+PzTJ56eHonLAm2Y%0AY3srfpO6WYGcV04vL3jv2O/3HI8HrFVoHbENZFG82mBswRLGCNwhAwKRX2kH1lthp9Yq0uWqCFWT%0AMCKTVFuqJ5SYWeOMUitaW5z1OFewtsNoj1aOziqqAd+NDPuBdV24XC5cLhfOLxfgwjgOHA4HYTDX%0AxJYemVULwmiJakkrsm6yeTRk6fWs0jI8ooX8GEdOtOTQFqJQIRUAGTzXNfxsL/j3Hn8VgNC/99g8%0AgrbHzzY19Zq+tXm8bOiZMhZUvn2AMUe50FOSwkwrib5E9HW1FPGG2GLoFdS8bRRiXiUXlNCuhmFo%0A3j+ufX2VHhWFVizT9YzWMp1y3gnFLMXb5EXSURzOeZZVzKkkmWzzX+Cm41zXTCkr1WhMEWPdnHNj%0AHzn5vVYQ1FKEpaQba6ld/BvdTFKuJPZ86Md2HjLGWEoVg+d+P9w0ihutWFJmuPn/bMloJWes9qA0%0ALy8vTPNMpdJ1Pc5LjGNFAAox3pK0Mecc0RaykSIlxhXnJSWq73tibJPMIhNT5yx9P1Br5Xq93sxF%0Axew73gxHU5IGISdB0KdpppR6Y8+kLNeGsRbrXCuyi0jRmkeFtRbj9Y1il8v2Pl6T47bp22bMV1rB%0Azo2K2MDLWptfRJNENi1oiAFVFTEGjDXiQ3UzwhRaz+bjk8sr46cUiW/cZAI3E+lcxBxc3RwBGmNE%0A/qyNXBObQaRuptAbh1xVdZucmXaMxmRqljhqo0TaeL1eCUvkfD7LND4ltLHiJ9C8MbZzk0qhJmkG%0AdHMOWMuCRrS8KctkTGkrJnktmnLTbKNlShBCIKyBPPQ4t6WvvVJA+75n3I3kZrJ3rJW+F7PAl9NV%0AkiPmmWEY2I0jfdeLkfQ0cdwfcM7ReYm2X5aFeZowVjabl5cXpmVimRf23Z6h7+m6vkkmF4Zhz+Gw%0A53I6cT6fuD8e2Xcdw9AzDI4SFq7zxOV6Yb8biDkxTyeWOeHtHm0KlUwioxstmbEjXC6k5Yz1HVpJ%0Aca+MCKQrhaqksdP1Thb7KtTXUiq5NOq/EuBnmmEJK9N65nyduE4LS0iteUiEEHm+nLjMV2qBnDa2%0AgyVXQ9GWJcL+/j3f/vq37FMh/su/8uff/ROP55m5gjJC9X78cuLNt/fcDUe0MeSSwUjEqlIKpx1a%0AaXbvR477I5TKjz/8kb//73/P73/3A+tcuH/b8c2He958+x3v3n2Ds57O9zzcv2WeJl6ez7x9/4GP%0A33xg6Af+4f/6H5RaGYYegMvlQilnOt/T9zuUcTz/9JklSYT2rusoa2C+TszlgjA/Krv9nv0wYrQ0%0AGfv9SAgCLkmS44zOgfOXJ5F5Kk3XeWGNeo/ThrvdnvvjHW/fvyfVyqfHz1SteXO4ozeWGhIhRtI0%0AE+eZy/mFL4+PzMvC+48f+fVvfsN3v/oVxhoeX57FgLMfGIaRh4c37MaRX/7iW969f09YV/719//C%0ADz/8kSVeuZwn+ewa2OOUpe8cnes5eGHQlJywJaOaBASEISpKEblfc0nkpMgxyKTdOjpjuN+P5FrF%0A7LMUaOxVckGVgt3i5nMkrgtGNRmttjjdUTwYpzGDpdg2SU0BUiSZAp1BV0N1ilUFUlXEEigW3r69%0A41e//o7Dfk/vLaokkVlUoYgf9iMfP7xjvz8wDr2w6rIcp1egvIP9QHFGPJdqxTRpSdHNIkRplHFQ%0ADdrKHlVUxCgwUo9imv9SqtLIpi0Kmy0UQLUkpC3MQd1M360xWIUkjzVRgNXCDtq8ZLTWGN0M4avs%0AITlVjFI4axvbRoHWOGtRilvoQm17nwwtRJJck5hWbl6MxoqcTtijqrEnhLks7GiDcZZ+MDDcs5ZE%0AJIFqDJHm52iV3EslBqoG0znIYohaEDNP8c2zuKyar0KU59MGbxzae7IyTPPKVCq5H4SpWio5thj2%0AsNJrg+k6bD+yGmEUhTVyXeYWDuChKpE+GMuyCrv6cHeHMY5pnjlfrpT8yrzSTSYnOupAWCfOpyc+%0AfzLoXEjrIvtxKSg2n602TacKU0VJ5elPiV553NyTVWXNmSyUWtaauSwzl9MjKcyUtIoXR9pm9RWw%0AKC3R4aWlxm4RyLcAC2tQrSbbasOqmpycJEx4JX5dfdeLJ03JUierNozRSpjRtbZBavv3xhiS0IbE%0AGlZhETqL8x7oEA8q8aFMOcq5bOtGaXuPzRnjhQGwpnhjzLuupxotse5NolpKY+y0e1CbJhdEkmhL%0AyqwxkNrEXFju7TpUShiAVthAX0uFpmlijeLfEltAxpYKtdvtGHc7rDGsIXC9XMRH7CsT89im6tZK%0Amud4OOC7nmmaWgLVQklNM7Xd441R2ykgiJxwyS35bpvwh4DKGdskeSEKSzSWQtIGbIfShloTpmZ6%0ArYnaEIt4RcZSmVNkKRmUxeSC8p51XXn58swpFeyPP/F0PRNS5uO3v+C3v/1bxl++51kXYdTOkSms%0AxBLIEal5QxLWsPNoo+i6EZMkAV2lKjHoEoHFShZD3qpZc0Gngq5y3YhyroiBtRbDcVcLc6nidYhG%0AuY51GNHOMS/i1UMFZy0UYcF5Y8EYdKmsMWK1sNKtFvajBrHQKIU4y33ed8PNamHzgc05c10Wcs50%0AfXe7tkt5tW7YAk0qiJF0CMQUW9KXyBMljVEDuYGPHabzN/+q2Px30KIaEc+qCDW0daaxc8S4qV3v%0AW1BSfU2Wa2uvdwPWjnTugPc7sJ5YKinG1sdIX5xzFt8+30l93IJ1tr5Q1hZZ7LQxqIqw1JrBtMj8%0AEGpfE20WhMVCqze1tZAhxUQKkZBW6TO8YuxGvJEId5IAx8s0ozRYHEEnrpeJ3lU6N7TUZGG1biy1%0AqmStAkUIkd5b7u+ODH1HSoEYAjGuhHUhrgFvLc41z0CryKUS4hNPzy903rAbxUdqt9vdApucU6Rm%0AuZFywhqpP4sqTQEEapM8Ng5RLW2NL5pSNiIK5CaT3kJblKqAhCrkbNrWKwByreJP670XwkvrqXy7%0AZ3OW1NPL9YJW4vm42+2E+bxJ3Vp/LQBWZg2BeVlAKYZhwDnfeqHSMIHaZOVbyIT4LG294NfS9f/o%0A8VcLCP1Hj1cZSn1thosgnVprqhUKozGaSIHYKKMp4ZS93YzAjVKFMVilbhr9zYhqo1lvAI73nmEY%0AGkVtk3ip2/dfdXoCvMxzopSE9x3e+VfPmTYh8d43A2PVInRBKXtr8IWJ4ajTlRizSHeKNMiyaW26%0A2Hh7jhjjrTi1LVEtxkgI4fYzIUS6otjv92glN8zmrTQvCw8Pb171hlUK65yk6PCd+DjlnAkxkkvG%0Adx5jIs/Pz1yvF0opjMPAOPZC+UUSjeZ5IQTRu2prqaytoIA5LjhjOewP9F1HTBdSic0wOWGMNF/r%0AurAsAqBtx7+u6//H3ZstSZJcaXqfbrb5FpFLbVgK6J6RGc7whsL3fwHyikIKKdNNNnpQQFXlFhG+%0A2KKmGy+OmkcCwuE1mwFJAZDhEelupqZ6zn/+pSaNBbRWEp2YVmIM941eJFObLNHSNA3rGu7XckX+%0At/d1iqt0fZj1fZ2UrzbzbV18DVRuTK9t+hRjrK8tr6AdtQgP4ssRk2xUKYnPUK2JKk6Tq0Qt36mE%0ApRYZdyP1jSaeUzWrQ4xBlej+N9q0qlKuO7iXXw+j7bmSz23ummpt0l3ykFJmXVamvOAXzzxPhCjI%0AtjViWJeSyykG2gAAIABJREFUxFcnuGuvS84YFNbIde/7jsY5+q7HWEtIEaUKTdcSwsrsV9YYaapc%0AM+eCXwPTMrOLIo9xzhGhmm8bdrsdx8OBp2fZYN+lQD907Pd7buMz0zRxuVx4eHjgeDiw2+/48vkL%0Al8uVt2/e0ndd3WAd4zhyuVwYup7T6XQvMm+XG/vjgcOw59DvuI4j0ziyH/Y8Hg88fXLcblem6cau%0AFVP4/XHP5WnlcrvxfDmzP+w4hj0vzy90usWajNo1FJ3r2soYcTFGPexp0KAdaEfAEosm5jopT0Jf%0ALWshrAKETfPMPC3Ma8CHKD5YIfHp8zNLjKQiB68PEbTGugZrHFBwx2+wj0dhchmLUxZrHMZ2Iu9x%0AHco00LTs2oa8f89zdjyl/0K8nElWSNbTtDI+T+y7Pfuho2t7mral73u0FSlt2zbshz3Xy4V//i//%0AxP/5T//EX3/6meAjxioO+wO/+e5Hdo/vWKbAxw9PnE4nvv32kRQVMULX7vjxx3/H8XDgrz99YFkW%0AdoMYBy9zJKcRY3qG/og1Pcsys86TNFDzgkqJviYxKiWT6NNhT9tYxiofzCninKWkxLrMfPjwCyYF%0AmmmWabQxGOvotGZoeoZ+YNjtaPqOZV1JFH54fE+iYFPhy19+ISt4/903/P6b79APkY/KcLld2R92%0A/PbHH/nDH/7A2/fvWNaVuUasbzHr79+95/Hxkd/+5je8ffuWaRyRdEDPh0+yz80FkUF2Hd44lqRo%0AbWbnFMQIKokcKiuUPN4CEGgBGXQKOA2OTCRRUsAaxXFo+O79GzHjHBppBkvBFLBGobuWVkuz2fUd%0AfdcTk+w51hlh3Sa53q5rwEozq5FCeFAD7U5kxI02WA0qZYx1WBy/OXacjnL2HvcSJdw3MvRw1tLa%0AE6dTT9u0tG1bPegSViMRsBgxEC+abBRWi1xFGhkl08pCBbQFQNdWEXLCGSUsWOp+nCMqiVdOypkS%0AE0VVMEjL3k+d6r2mRdZUtVJVJkUCAVIB5UQGRR1cWCtRwDkKqK6UIFJrlFRAdEZpmeBK1/GaBpdj%0AoKQgFPhYm5Eq/YmVlbQNeWKMEkaANLRN01SPA4dNiqV75DKPpPlGrH4ZWBms+JjQIQlL1jbiU6YU%0AgYwfFy7TSM4r0WpivSZqnrFKo/YNx8MJ81jQrqFZA+fnF57PF24oVNOwmkiZF9oYeNwf2J8eZRrc%0A7fAp8/TlM7dplEYoie/KmqpFtDacHh/43e9/pGk7Pn78RIg/E+KtMuYVKidhYaFwCogLYb4yXXSV%0AswVeuZb5/qAUtYnHN3PyKmvKilDlRSFnMFZYXDES1pm4TuS4oHNA+GVV4lEKzioaa1HGEHUm5cDq%0AvUijjPgSSk2ZxJfLOVzbSj2RCz6stcmIOCyNteIBWCXXxmqMs/cQkq02Wb3H15pU1+FRzOILYozh%0AYb/jdDxRckMpihBXbreVeZ5JMQtL36h6HkW60nF6+47Ht+8pGkLKzOvKdZy5jDfWeaItYsxb6oCr%0AdQ2Hw6HWojIMCmHlersRvDT0m0/Q5vvZdi3vv/mOrnNQxB7gdrsS4mdu0wRRZGSxppVZZ2htQ9fv%0A2O+P4v0xzaxrxK/hHgl+r/hLlWdqaKpZ8cY83ZgHkGu9VRvAnFGhoJaVdJtZtFg2RKOE/ROjgI+l%0AyKBMaVTjUM2AazuysfhcGIPUqkMRBllQyFCMjFeGYAzOtdDuKM4Qkkj8Hr/7Ld/9/jeUGv5wOj3w%0A4x9/JA8ty8sTKmjikokBcihEnRF4wGJMQ6jnftM0cvYXjUmii1NJEuB27060KVFiZh1nke/6VRJL%0AUyIsM8qA0QLo2KxpgsgkB62F+dl2JG0ZK8C2+bGWLDJs+1XfsnqP0dIsa61rkq+6J4JNtwlnLbvd%0AcA8cMMbStS0pBG63m8jJ+gGtDfM8kXOWfqxp7uyZEAK321h9RSX6vT5aKGqa7iZJshbtWtYca2qY%0AodR6uTEap8RrKoYkSWFF5EQ519SxIpYk1hggSmoXGa0KbSOGybt+T9cdaOwAtiMV9epnex8Mb6Dl%0AgMgiM/M8i/G4vHEKkjK8rgGly/2MepWNVuZpieQivaqkeiKM1pTFo2YcWfxMzHL9m7Zh6Fs612OK%0Awk+eZZzx3kvP2kqK6DzOqF6jESDHGCWeWkWTtAFl2B32gHi6dq3j8eGE1mLbMY43Xs4vfPj4K9N0%0AI6aIiZqubWh1x2aqvPqFm87Ms2Xoe9Y1cTjKfbfOibeV2pLW6lZeyR+bV9E96AHEYw5T2V1fDd1z%0AIiVeSQEaGQ1kUeDIgHpD+AzaiP2mc/ZO3thS7uReyaB7YyqWUmjb9t57y3BIBklLkXuxGaJ3XUff%0Aq/o+xApnAyC3HnRLHt0M4EvOQlr4f/n6NwQIyTH8N6li94SUeiHMdjPUnXL7mpiU7p4zm6nxFif/%0A+jtUbby3CysmWvJtXb1chAG0LAu320SMgb6XTdraLb5e2BTee7SGrjfVs0iKs3VdawKKpe2ar24i%0A9eZmYgwMbU/fddwuko4i0esbWpwroNTcAaEt0n5jsmz/nhR+AqpIfPBKLk5c+LX8XWvl0JunCa01%0ATeOqMXItJutm1rUdxsjniyGQk/xd6wKfnoUlEYKn73fs9wPaKFKQezBPCzHIRqaUloSgFZxyeL9Q%0AqvbXOndnXa2rxI7LQ/j19QsywRkGxnEkpiAFUT3Al3mlFNkMX84v5CTMIuB+L1Q9/UOId2Nm8Zey%0A98nS3ZcnvyZ4ydp7BYPuJtEb1XvzMKigVUoynTBW1oH31UCarwudaoRY0qsHUJV9lVpICDhTdRr1%0Avec6GYkpYmwj7CBVY5BjoiiZAAtTS8DOSKVgY6l7xl13K/5cso6tERBNkr0yYV0rwi8A4uFwqIdq%0AK4PWWM3at/eKTHMa62isw1kpOBonEaxWm9qMadp+R8rgy01SzRQSDx0yawwVKBKJnmsaKJkUUjXn%0A6zkcjry8XJhuN7yXguh4PHC+DFyvZ87nM4tfeDieOB2PfP70mdvtyjxNFbwcaJqGcRy53m4cdjuO%0AxyPPL8+8PL9wOV949807dv3A4XDgcrkyni+khzfsdwP73Y7xemO63QiHPd3Qsj8chDk0LzxfbzxM%0AM5P3WKsZOolEdcMOSiTFmRhXlhyERbR6fPCE7PExsYTMvEamRWI7fQpMY+L8UaYfIUXWmm4QU67M%0AN4kxdU1HvzvRDTucNqiaJuealqZpsUYz64HV7OidpXGNeLtUXldW0rCGXPA50emB09uG3/048/Pn%0AM8/jKIlLxkEwfPrpM+G6Muz2NG3Dbr9jtz+IAXNNo3p2V/7y00/8H//r/8aXT1/IUSjuWoO/Jb58%0AuDKuhrkaOf7wQ+bh8BY/RdY505iB/fDI48Mbfvfbf+Dl5ZmmbUkx8aWcSb5ANhjTUbIlr4FwGxnH%0ASZqNuv/2w4BpWsjioxD9gl8DDjh0LapkxiJA+7JM9BT2TYfWhrZp2O927HZC/e26nt2wp+k6Plw/%0A0rYN798+oJxjWhb+/PNfuUwjx7bn8P57utOe+Hbi3eU94zy9RuTGQEhbdDfc5glXn58QA58+fcIv%0AC9ZajscTP/7hD7hW8fT8JEzJaealPBNuHt8MlH7PsC9weIu1GVOyqBNrdVSgJpklDIlGaRqViSpT%0AiNiihLb95kRKEWMdIUgqjjFy1nSu5Tg0lbnisLZhLga0wzWmFp7CgNPGiJlxMOKhBRLoUKyszSSp%0AJkoXkW4VRaMUh+GNNFTJU2LE6oxSGU2hbzSdE+NpkQas5BDqPi9m96ZkTFwpcYHqm5RKqfI50CiK%0A0RXUEePbED3JT5To0TlhECAMBU3jJHGKmhRWJT4hJjGirYh7ytV3zgewGt0IvVwSHIOcM8bU+NkI%0AVYoQg0gZWudwTUOMCaVN9QXUrItnjSsR0Bhm71FhRuWEaxra3tB3PaWT3V0MMuU8zTVBVBraIr4l%0Aw4798URjDWvR3MyerBDZo/dEn4laEUpmWQNrhuPjWx6/+YbjsMc4w80vnH/NrPON8TYylUyxVpqn%0AZaUfJN3v3TffsmtblLE8zTO/LCsvvz4xKYXtshjuz56CgCv98cTbd+8oxwduswRr6C9PiOpeztKU%0AxAOnaVuOpwe+++57mrZl8Z6Pnz7fayI58BIWYRj01uCIlHVknTUqRVTKKFOBvG3oo15ZPVtSHUDJ%0AhlQS2UMoSQYiRRI3UwzEdaakBasiVgsIqpVCfFcUu0az33eYrmGu2VreB0LwNWVVVWBK6sP+zcDh%0AcBSfFG2Y55nzywu320iIiVR8ZS1HKKCtpm1bDocDXScsyhADt+uN8PQkw7QcX+vfLOEcu92ON2/f%0AkpMjZ5iXkXmZJMgiJwFTE/ggTY1tHEZrHh4f6XYDy+r58nJmqo12WDxQpEmrNZN1joeT3FtjDH5Z%0AeHkRpjkI2GGtvacGgjBKdocjw64n10TWWMCcr7AswjArBa2tGK0j7LHbNJOKAMSxAompUAeJFm0N%0AjbNoXchKsYbI+XphnJe7KfkWU682OXxVIhTnsDmifCJOImVTKUJjKU68qkpOhBzxKeH6Htda7NCR%0AnWNJmWv0nL2AnKfuKMMaKwyxSCHkTDEG0/ew23GbJ3K/43d/+AP/8b//zxweH/n18ydePnzg4hMv%0AU0Qnxfg8cXmemM6eZHRl/hZCqewk07IE8Z1KyhCNqYNB2ROtdjitGUOLL2KO7MeZqW/JIQpbohRW%0AP+PniZKCCNtjxHmPmwwpFpqm5aXpCGjmaSH4QNf3NNaRosSwa2Mw2rGGldUHOVfbXsCLFCQlUBty%0AyvjFs+sPtE3L4pfK7pfUyHmamKYJWwGlUgreL3+TTruBQhtbPKwrMadq9K/ubP9UJOggqsISIkqv%0ArDmxKkUwmViE2VeyFe/EvKU/bmCDtNk5bUEA1b+mFGJciSEinp2Ors3CpqnhOLnCx0Zc8qEkUhHm%0An6nXStfBqTXNnWyw9R8hRFKMGAtN62pCpgz6xccn1SHjSsiBftehDUx+YpxHbuOFeZ6IOWGsEcZn%0AMbjsMNmiUiEviTAFVIKmi+BKHVhECWRRHlElWFxjRKKl5P/33UApir5pKBSsq8E1MXK+nGUorxS3%0A6Sb3J4aaON6ijIAcaEjZy9kWEouPzD6w3wfxdmvk/EcJqwgKpeIAxug6FOTuGyZJvls41VYjZXJW%0AIrHbPNgUbElhGY9K1ctHaRQiL43ke7/Ztu0dhOz7vqZohzsecLmc697bsNvv2Q2D9GJIT5VqYnBK%0Acm+dDYiJtsUpXd+3+ar339hP9t6Tqv+/AEKvnjuvoFApr034xojJRW7QJiPb6NH3120FAQjndivm%0AtK1TC03OYna50QzvKU0FQohcr6IHPJ/PAHfq4YbEbelM3gecM7Stq+9b3u/GWrFWtPJ3jaISVsS6%0Arszzwv4g1DdtDDqDtlb0mjVRqmkaXNOQKxIeQmCapjszxVYA7JXF8soiKlViYbRI0NpWdOHTVFF0%0AJylIQg+ulPKcGYYeay3eV++ZlLHa0TjHNL9wfnnmej0zDCd2u462caxeNsdlkWSvoW0pWTPeJpKH%0AnXPVPC+KX45r6iZHRWVTRUJl0ihJbQtd198LnHVdWWNgV6dgAoBZlmXh559/5rP9wsePn+7a0WWZ%0A7/d2o5FuoE+MArDkLCZ5G0AkLC71N7S7DS3e0PbtugP3icZ2zYU2adiYZ3cGWn0PSr2y2TbWzyvo%0AJFGExhiy+jrYPd3BsFIExFNpA7AqrX17btg2tkKuEeRay5yUtIFNr8i0qZM8rU2lt2p0ga5zOCNG%0A6Rt1sSD+Nao+n65OalrXCI1Xy+96eX7GVPNvSkZVRoPWGtt0JGUFqE0ypSRHcigV8JApiWsbinWk%0AINenqXTwpnquTPPE6fTAbr/j4fGBeR5Fv3u58nh65HCQ5D/vPefzmcPhcN+kb7ebFAcxiTy0H3j6%0A8sT1dmO6jbx723Pa7floLNNNWEKPD294czpxO59ZlolpGnk4Hdntd7R9K5KFaeI6zYzeU8pACpqX%0A54nzuLKmwLLOjH5h9AtT8Dxfr5zHER8j07qyrAEfJQZzDYmQA3F1xPkdWjus0xjXY53Dds2d5aW0%0AxjQtu8c3HE+PoDW38cY8L/iiJaVEK26xIeaGVVma4mTOERNpXaDUybsSHyzvA1mBiRGbAmZdcClg%0AcsJRyFfLZb7yJT2DVuyPB/bHI6UU5prcF2NkvI1cz2fCKkWSyhlrG5ZL5F+vP0H/iVSbjOm8QNSM%0A48TThxd2ux2354ne7fjh29/RWoli9cuCMz1kRwkaP0XOTzfSdEX5GZcSNgTGy4XruqKtpR16bNOi%0AcsZpTb/b8/vf/MB3337D88uZp+dn5mUma01fCo9LEGZQ17EfdpIaozV5TcwvV4Kd2dmGvt3R2pa2%0A73mzP9EYy5fnZ9qief7lA8ZZLterTP9iFBnm6gkpEikyNa9AwW63w6MYq4nkcX/g++++45tvvuG3%0Av/sdw9Dw15//wl/+8heevzxz/vJCbxr84YHh/Xeo7oROEdJ6N95WSaJws7qrNcRkPBZC8qR1FenM%0AaoVNRkGXRA4JXdkNYkwNYOrvUOLLUyDYDuVaStDbznNnI4mX2ippNyVjNJgiZr4pJKiplsYaVIY5%0ASiEfQmC83chFisfXfVc8AECYMynK9FWSQ169A0KOZKohdhEz4pI26cqWllNTlYww8i5Pn1jGK6QV%0Aa0QembIAX0VrrDa4tqdYy+Q9621k8V7CDypon0Mgx8jxKJ4H+2GgxEBOgXHNfLnNwqANqzCukMGP%0A0QV2O/btgXffnBBGMixrIHz+wnmaSIunFC0JoSSsVti2oRt63r57R+MaQoq8nF94Pp+5TWOVlop8%0AuigBUbS1DPsdu65lxWLUwOw9L8ZBkqAPJdMRog8YZegPB9588y2nwwHtLOp2wV2fSUaz+MgUQDcF%0AowsmF7K2mH6grXtwKhCXlVC4+7UUrJhjxowphTVBNhbVtGRjSUpJCEGKxHpGa21xSphesRTWsBJi%0ABK3wq0iP0MIekgSpRGszrS20pqDLSlhuTCWQQ0DlTONc9ebZ5sr5FRAqm6wESulwGDHQzZmsQVUf%0AqTmuTMtMTgtGJ6wSM1VFEH6GNvSt4bRraPYHZmPIGfziJekniQyncuLR2tA0Lbvdjv1+X1nSzV1O%0A4JfKcLCv9QVF33+u7wcAXAzCYjA1pCFtDazBWrEzMEYSpHI1klbV42eTnkmQSn5lTmjNvMw8PX2h%0AmUbWFDlfb8yz+MfZrkPFIDVMHdKGFOvZvkJQEt5SpG5RRuqQjfH3dY315eXMl/MFDff454hCGYc2%0A8vxucp0YI8vkeblOKCRa22glUp+8saDFV8toh7YQYsYHib9OmTtLhSrR3OSdW73TWEcXwEVQa67y%0AqSzr1cCaMj4EsAZ7GFB9Txp6VmuYc2RKgVln4nGADM9jxuoinphGSzJbEcN1XENSmgVDt9vx+P1v%0Aef+b37M/nSjNgHIdfg2cbzPnn37hrz//lQ9PX7g8nWkfDhJWoTVJF5TRWNcTEYaabltQtnrjFFSC%0AoBSLQrzASsJpS2ws66FDFUXXiO9Riit+HlEpYpSmhECeZuJtIvqIV4ZL35NCRIWIQdPaBqsNKdYB%0An6peLj6gMrRWhocpRcjCPjJFVA0lia9WobBUedgGIGw19FAVHX5ZiDWxues6hr6/1+lbU54rA40q%0AryyINHhNSdheGsIo+23QmmA1URtJYTRWEveMBgTg0dqijEhTRYqfiTlSshy22oi/WQhRmPRmrbYT%0A1SA+JtYSKo8RClq8y7ZhMgIQb5KijASySD8CJkR0WCV0RmmMcSIljcJCSznV8CYZhOcSMTuR5vlx%0A4Xa9Ms8TqXoTtVYANGLGX1aSLsTVM91Gke9pR1GJ7CLJSAphVCuhAhTOgTKiotFWPHFyDIDGGdmb%0A7Tb8MJquadn1A+0PvyGmxDiJ/UMIYrAdcyLlQEKSDktKrCEyLyPjHBnnyH4f2A09TWOrj1CtY61G%0AG4txta8shVyiAII5UUqVcKuaOKjkDKtKYKwpaJUpWeSEpYiFhareYyLRyq+sN2txjahrumo7sfVo%0Ay+KZppHz+cw4TozjJL1OTELMqD2n1pphGBiGgd1uh3NttS8R/zRr4W/j5dWGg1W20FfYx3/j698Q%0AIPRVchL8jVTnDgg5WyPztgM735kUpXAvWOsPyeFW6kWsetGNKmH0a1NfSrk3/d7LhO1yudSIYSMx%0A8PWQ+5rtk6tp5hrCPeJ8AzTWdWW3G+6ypO1LwIqFcbzxrry5axCLMjhjZWOq2sLGCRCjSt106s/G%0AIIuwq2yMzddFASUlYggo1B0hV/V9lZJF6pASbSvso7iGO9q8UdVcZfCw0ZjrhhND4OnpM09Pnzg9%0AvKXvO4a+43KRwtMvgRgKZmgpaObFkz20RnTra1gxVt0pdqVUMkw9hMWjodw9kU6nE33f3enUuepq%0ArROQy7mGGAOfP32mFHh5ebmvm2Xx96j6jaWzAY3yeTdWlcQaK9TfFCXb1wYIbb9nowZuQND2vRAi%0ATdvdZYlbAlip7KsYE6gsxuRWi/9QXdsb+63Uf3+jMW7vZZOACcuosuJqMgfKiOmhM9hshK6cVT0g%0ADFpnShE9bLlLJZGiT72mcdwn4FphTUNjxQeo73usdaCMABPG0jYtw25g6HucsaQok4JlmsXtXkFn%0AbTXDrLpsrUmAniaSNULB1BI5XYwhlYxfPd6v9E0jbImaLgMiv+yHDn8OjLeReZlp2obHhwfOLy9c%0ALhfO5zP+/cLQ9xyPRz5//szlcmGaJva7HUPf03bdnWl3rFT2tm1Zl4Xby5m3Dw8Mbceu7Xi+XJmu%0AN067A4fDnsfHB56fn7mNI7v9QNv3DIc9L5cryxq4LgvP48xff145//qFKQTmdWVePVNOTCkzp8Ac%0A1lpIGqbg8WEVGYJSKKPRuhOqt93RPv6A0c3d+8MYKxNFpSU6OmVGn2GG1ClSCry8zIzTjNGWtuuw%0ATvY6rTLBB2IWvwNSosQoocI1wjn5Qlhlf7PzM29t5L/77gHlLLdx5MvLjAqW4DOLn0Br9mZPv29E%0Ak58EuD4/n5nnGafaGgcudN/9sMNqQwgr53VmGmcohc/6E05ZVr/ibwun/sB8Hrlqx3G/Rz9I0RWH%0AFf/9giuGYRg49UcaLP2wpzl0pAzj4cDzfs/5epPptoISI8vlwpccefv2Pd++e8vu4ch3337LOE2c%0AL2deblcYZ05X8RnrBwEMnbXEmFiWlbAsLIBtG67zysdffsH2He++/Y43w4HBCWPh5dfPTMUz+YXr%0A5QJa0cpRxboGrtPI09MTTdtweDgxDMMd3E9R2JmxDgDEF0bTuY7WtJBgGReKCay2o4RIjoFlujEu%0AK9ZHbAKdMiqLOW5WiNwzSUQ9WhODsElRiE+c0aQY715psldW6RL63jClXKVIukVpdz9y8xa2rur+%0At8XZV9NllcXDKAZZf1opnHVsyaBd2xPiyjiOdeLWyb8XxatNqPKyh33N3hTflUyKiUy6y4YE25CJ%0AG1E8I7a0ka0hzaowXs6EZYQszay0ZxIIobWh3e04PbzBdh0vV3nWL+PImsRPL9e4Z63gQR05HA68%0Af/NGyrOc+OX5zK+XiWn1zOMkU8hSyDHROEM3ZJqu5+379/U8gfN15OlyI1TWj0K87qoxEWhDNwyc%0AHh/p+4HFe8ZlIaQojWm9d6pIhqa2ksqktBUfRgkPFl8axIR4c6e7+zsqYQ+uZKa0kkvkvCxcvWde%0AI2uSKPvNs8+Ugm4ainEEFLeQ8CHw+XzltqyYxmGLRhsn68FYSskkbQhKMefMOsnetawSvRzZ/HGq%0AX16VaIcQuY431Ky4jTcZkimFsZKeV3JCl4QuEbImR49fRqhAKJnqF9dwPxTZ/AK3lCkBhYyCkDVr%0AFoBKMoM1SSv8ZuJaIqWI4a6k4Rih1wBWZZwpOKdYjRNwpSbXqiKR6qZ+PlNlrtSGNSVpjDZPKGXk%0ATlkrMolYWbsxRpbFsyWXrevKsvh7DcPGONjqLqWZ54Wn52eyaihKsfoFH1YwkjbmnLuzpopSuFYY%0ACn/9+WeWNdxlYzEX+p3IcfO8oPXrUHP1nueXF3wId39FXcMqUMIOddaSKoC0yR9//vUD47LQWMP+%0AeKRxDTGDsuI3gxJvzBAjMYtnzzwHQk2fbBtNP7R0jasDyNp0K+4s65wzfl1Zg7ynpm0qg0XWZdn8%0AhrRCGbBK02JxRW8rQwbN2rCGwGVZcbuOx+MBM+wwu4FoNSFnOkQucng4oY3jp//rZyhKQjb05pla%0Apb21yzt2O969f8+bt98QE/zrn37iX/7lX3h6fhY2R9vy+ZcP/PXPf2b0ntEvKAx0LakxBJXxqmBD%0AIWlQjcMah3I17a0UOQOi1P5eBbJW6C0dsSoyFlVQOpJNwZwOtJ1IwHKI5NuE6UbyHFhD5qIk3v0U%0AM51ztE5CYHKMkg5dCmmVs80Zi7MONgsNEPAoJVIIOCP1poRI+Du7fbOPsNbS14GxrxJM1zi6ThhC%0AxhipS5dFUkM3mY1shGLOWwprFg+niPgupZxJzpKTnALCBCmgK5Nf1wGHtgKsalMN4IHqCWqLxWiD%0AMw3JJkk+rDzAez+aJRExU5ksqn6vys025qKA1IpUG9hScgVrJblYN07Yr9s+Jj8gBvNlY4EZSTvz%0AkTWurNNKWTNOOfpuoG0bXCN7TwieMAZSXvDzzLKsIhGsHoDEIszIHFBZyee0VsIriiKHJIb/GfAa%0Aa6XXNEYL2zNGYV2lgtUGa4QIYV1D0+3FNsR7lsUTqiydKt9NJZJjHZKXiRALyxpoGitWFb3Uu40W%0AGThag9HV26zuqTlDEeaxACk1KVULQ0gMrJVcRL6SicnV36C62ptIyFXJkZKFXe2srSoMYfpqBY0z%0AwgS2lsvlzHy7Ev1C03Z0bcMaAtY5+t2et2/ecDweybmwrgIcpTVV1r/Y2ZSaArmtEFWkpilbMfbf%0A+Prv1IX/AAAgAElEQVQ3BQjJgfD6d18XfWLY5AgU/FqncsiKF/OnKvmpr7/TxdR22Eqjzlby6M1v%0AR8zBNiAk5VdJjwAXuhqOLnck1VXZ2EbTWn0gxsBm9vvqd2No2hZTC59NbiOHtZgmb4DRBjYQA8F7%0Awip056Y6qttqJJbWlZIzrhFTvK5taZwTo16qCeEapAjXTvx/rKkIpxyiKaY7pXJkFLPp6hfUNp1o%0AHCvwFWNimVcx91Say/mZp6ePfPvdbxmGloeHIx8+idZ28YFljWjtMKYRCiTySM1+ZFlmur2ttLxN%0AiqUoyLW2FSjaNr22ben7tjJdKgW56qAF7NAVLIoIvvJqKLetG1lHXwEvd8+FzZ1eYaypunH+5jV/%0A7x+0MYg2k89UDay37296T1D3RuX+s3WauVG2t/e3SRe1FmYPqrLlaqEItRHangVZ6VVTqkBv03CL%0AdQWTNsNPVQvA1+jxu2l13nQkqvoecS/E5HNnKGLMJhRVaUaKyvStou2ENhljxq8z8zSzjKPQhGPC%0AtJai1H3imJUi5swSJUUDFE4pYi1yjXUUIrP3jPPE0Hc0VkwlBeBc0Vqx2+25jTO38crtduHd+3fs%0AdjsOh4NIwa5Xzpczj6cTp9NJGBl+ZhxHoSb3Pfu9eNtcr1f6Kkk8HA48fVq4vVyYx5m27zke9kzz%0AzDrNzNNIP+w4HY9cL0KxnedZor+PJ5ovTwTvuS4LL9eRj6HlS/A8jyPXaWbJmWQcuWlJZiDqHc3u%0AgO060AvaBFwpGKdpGikytMrkYsjhKEWeglQ0Mb5GD8co8dJt0zLPCfSNxXvOLxdiTCIZVQalnSSB%0ApFUOlhRRRbyfGq3prKZtLJpEjiutszR9y4Pd8cb+DqV/R9M5/uuff+J//l/+mZ/OM7GAA3btjt++%0A/Y4//PhH+t1OmhcFHz9/4r/++c88fXmisZYffvgNP/zwPX3XoVB0TcvFj/x6/lKLNc3+cJDn45vv%0Aef/+Pe/ev6uAbcPu1IrJrla8Pz5w/fGPOGcZdjsUioOZ0dmL1CWsVfYhoPTnlyc+fPrMy/XCy8eP%0A+Gliv9/Rdg2Pjw/88P03fHl65n//539iuQgAiBZmW2MtTeNojMNgiNYSc+Y2iTTt18+fuPmZh8e3%0AvHn7BrcbUAqeX86MxbOWiF9Xhv2OYRg4Ppzo/YL/ZeWnn36lKMWPruHhcKTf7WmahhITTdsC8Kc/%0A/Ynz8wt9I020VobD/ohThkYr9sOAKYVpvPGEZsXilojNGROT2FqorbWVgiplz0aC3PwKSi2SU6l7%0AFQql7f3MUrVwM9aSSiKEhCsNGlMNOGELrlX1XKaI91+pEteSxaC6pIRCErjQmlgKXmWCnyklE1Zf%0AQxQkSSjVAYlmozpx36tl1/8q4r2ECpSL71nJ9Xuxfv5K8TfWSmmnMiV7VIki58qZEoIkPlbjX2cb%0A9ocD/f5AUhr7+YmUU/VueJUd6TrdKHV7ZQPatZG9v4jPjyoy4RULD41xjSQxJpEqlaKIFYjLWe6L%0AsgaLpcSVkAu1nCUXRcoQUhHWQ8wkKrupAnvkRCqKWBBZrl/xCZaS8ctCCkHYZEUJ1lSHCUor1pK4%0A+IU5R0LJvNxGrqsnaoXrO7SGrARg0k5RjMNnOFfvkTVEAZBiIRXx38BKM2Vsg1FQrGMphatfWYnM%0AiyfmAka8CAW4E0lcyZn9fofrWtawCr0+RpRVWBq0kXMpZ/GqUVX6FaJljSsgUgqFQqfAOoet2hTQ%0AsQ5z7hBRKfhqAh03I2GtRMZAYS0CiMwx1AjuJHKzogVIKZmYAmH1hGnkjMhXJEq6PoRKgAp5HlQF%0AAWfWEFCFe6BGKeU+ODNGSShHPdOneRZmWX2dX+tArNS6xOh7fSLDJnltTJls2sqO9yyrF68xXSfs%0ANaUoxMjD4yOnxwf+5V//zM+/fgKjcZ0jF0WTIsrUpq/WNdvgzHtfvRRlyu6cq6a51WahXuttuJZT%0AYk2JJURSKTQxYRuFsu4VvNQiD8mIuas2Dus22QXiGWaEkdCZOkSD+lzVWksrbONknTl5vVav8pIi%0AC0BAeiRVtTMNjXGkou9NbFKwhMR5WgiL54qifxM4WINze2zXoRuHGwaOjw8SSW2Ocg627V0NoZSR%0AtV6HAkopTqcHHoY98bbw+c8/85d//hPn85n9fs9+f6DxhW+HB0KXuCwj2rRcp5Xp4rn5iXGZoG9R%0AxwOma1i7XjwDlSYmCWzxywwhonoHTpOUPMe0IttZ66Bdtw00juAsKpcqATKUzZMsCdM5LJ5TkZ7K%0A1oFhikmCcGpac46Zrm1x2hB8uA9XjdKyXtbI0En4zTQJ238YJL1qnsVsvv9qwOf9IhLxXkJFNh/Y%0AcRL2eIqS4qW1DF4LqsaWQyxKwCCloGnEbNmKmXSqAziMJEtra1AqoYg41+KaDqMaok73lEilSwV1%0AQVuFyVYk1JXVLeSDzRzYoZWrvj/SFzk0EX33bpKBWnv3Us3VvuFucwFVIiXNjlWmkgwyBVtBbkcs%0AEb8uhHXFYBjanXi3di2uyrygEHCEstb0Stk/bGPY9T192+GUI1Zfs83jy9RhETGQU2RNkZQKXe7o%0Amw6dE8VacgwEDEULCOOc4zZNrEHMzxVGkgQxFCxoh7WRFD0lzmidiGmVePg1U8oiyW9O03YSItS0%0AlpQaMpm+9oT3IRWiqMhFpGhW1YS02jOJjEzd65eNhLn57crfCRCklMJUIC4n8ZbLMVGqMuO1Vil0%0ArqF/bOm7ltZZnp+fxdN2nihR8AJlJNH8cDpyPJ2IId8ZU0UHSlE41wh7KgSptSv9UbFZhvwbl4x9%0A3TRvLIy/B7leAaEGjWJS02uzrlQ9eBMpheorYSQeXksjZYxjM4fb/sgBGKoRtKLrxKzSaEMkVert%0Aqz9RSpkGTdt04i1QBL3Lqaa2pMyW7LTJgnT1WzC1SLmDIPUQ30wejbFSdBsBDLz31YPoVYttqqwp%0AV+aIrV46m25xKzDWGAhR0POYZCrRVH+C7VqmnGi7103zFYwTmr5I0aqJdy4EH9C0dE3D4idu45kY%0AFw6HnrdvH2j+a4PWicVPeB9QytE0A03XUYzE685+lE27H+6+OCK1incD7Q3MS9V4UG8U8KovF+Po%0AdL+HsmagaVqZ5LYt0zQBXxuDCbVP/d2iUvU1Wpn7Rrx562wTN+B+Lzc96LYWNzBwm7ppLQ9r07gK%0AGtb7vsojKIWmujPUtimsMZqcXw3gcpZ0nlwS5g6YyX9kalvqJLKCVmljAKlXWUidbislFNxcPaE2%0AIGwDw7avDTwSamV9r1n8O75+HqXQsqAM65oYx4lpqsVqrBO/pkW7hlgUOWYoCaNCNUCO0mQawxpF%0AnmK1pJ3kWJiXhZuzHPc7usZhjWaNK94vQocfOlxjGacb1/HKu3fvsNZWeqVjmiau1yuPpxP7w55+%0A6LmeL8zzXBkILcfDgel243a9cjoe2e127PZ7nj9/ls8zjsIwOuy5XW+kFPA1wazvG5w1LFXS+PDw%0AIJ4y/cC0yoT+fJsI7SO2OWHjRG8zrW2g7aEZRApnDMloIoWiPMaslJJwVoBfMSSNpJglAaQmH6k6%0AzbAK8UKpN6ZpGjpdUH6hjBPaL+yc46FxdFaTYuBoPCcbiaqgXaExhq5x9I2js7aaPYKmJZfM7rjD%0AuSPP7zpmPxNLZvADL990PC+GLjf0jePh7Tv+4be/4ccffqAbBrAa17X84Tc/8N3bt3z8+JGuafjd%0Aj7/n22++xShNTIm+aSm6cFsnKegWL9N6JQBA3/W0fcc4zyze01iNyQoyPPY9b4a+Nt+yJ3YSF0JO%0ABWcd3dDT9Tvm1UOOnL88SerXyws5ZebblZcvX4hh5e27d2glEah933HqH1jWhXUVho734rmQ79N6%0AeRisFbbJeLlyvlz5+Okj3X6g7Xpu4xWvC7QCYg37HW3b8vDwwKHIZPrzp8/cxhG/zHffOKMNurUi%0Ao0iJ8Xbjwy+/0BjL8SieXn3bQYh0Woq0tm1RwDxNqAguJGyI6JqCmEshqUwuCqU3MDFKOqZxYr4f%0AVtlHqgRD2LC2npVSQDvnaFwjU9MQcSXUaPuCQaboIOyMrXDSeoueDrKnVJBIaPaZUApRQWgUKXlh%0AwmmI0ROmBV3rMPFQ2JI2ZQhUirrXDBqRdpc8k3JA3d875FhqPGulVWsDUaErQygET4krKq+oLIOX%0AEgOoRoYlKd7BgJSraSxazF8rQxlrJGexKObFc7neJL0MxNgWCZ9S2mBbAUJ8WcAojG0oRjP6Bbzs%0AwbdlYokSJ++aBts0tamte4G1pAKTX1liYvEevwbQBm3dHUACCFFRVAXeUiT4xOITviQxvUziZKG0%0AxioxRFZaGFRrKUxJWIRrzswlk7RFt42sf8BHVZPSNLFoxhD5crtRQiAVmJOkcmWMxGzLhaAoS6Kw%0AxMzTbcYn7mECS4wikTAObR1b+lfOhYQYcF+u1zrMEpabqntiUYWsFbnKpUMq+DqMCAXCusqQLdRU%0Al9e6/7VE/Oqrkt1ehyZKPF9SLqQK5hRVWJVircCOsVb2I6XwMXGdFnLIvBTNNI1V4qZrYmcd/CiJ%0ARt8aXl0ZRLGmRW6sPaVVjW8X0CLmTPKBgoBJd0Z1zjWBS9dnSAIuTJVuNI1DG0fSFr9GQk5kpSpD%0AgQruCwjb9i3//j/+B/7x3/17lP2f+Osvn4ml0Hc9Ied71LPJmVJrJGEYfTWVNwpVDGuS2rixwm5P%0Atam9f95csE2Ly2C1wrUd1rWk7Ak5AAVdFElplJVQAGUK2maar85E67pa48k9E8YjkGLdi8TjyDbC%0ADlJbLZzF4+zOqkK8R6wWg/vGuRpZrVCuIefItAaex5XzHOFlpH96Yv9yodvv0X2Lbju6YeDp8wvd%0AsOPYn2QvrTKnxjn6VgAOpRSpDplZVuYPnxmGHT8+vuWb/+F/pNQY+MV78pro2oaoCi+3K0uOfHh5%0A5ss88rzc+HS9UBpHdzyStADCcVxEihkial3RiyfHSLgh9bXScDpiHg1Wt8TKXGq6HqUKeV1JRTx7%0A0rrIPaeQKwNeeQ8F+sqYX5aZkjNt17FJpSiFvusw2rIsEqAx7AbpvyqD6OF0QlvD0zKTswyIN0Bo%0AXVcOj480TcP5fCbEyGm/o++Hu09N8AvX61UAocpIhVcWhTjoSbWctKYYi7YNxWpJUzSGpApJ1ZRJ%0Aa3BtAyRSFv8rYx1WN2Qi+JXNlCamei3uz6IAyJlX0DmVIswa3VJyqsxEGVxIf0MNFqjyRSVyzw24%0A2TxR78NshAFqTN3G6t4UUyDlIInca6TRDbZzFFWwRupva/S2DdEgQSjRBlbVkdsoFhGV6S99ZiaG%0AglaeRUHKAR+9KB2AWDJkcFlYpNEoKIkUhSFqnMNZGTr4EMQbM2ZJAQS0trStgEMhJUlvDI41BJZl%0AZk4LocqGGxdpaYRVeb1hZk3bOvq1IfS9BF7U9E3qdVFFgiUokjZe6gxJqcoAKtvQXv/N2aDu3Zwc%0ADKWylbd+Srz7QNWeelMVlbKFTDW8ffuW3W7HsixM03QHPEsFeqTXXClZ3z1z93tNWCMxZIiBtYb6%0A5CyeAMoJc/Trvu7/6ev/M4DQ12a925dczPx3F/UrqUx96aYVNlXgZ4wmhDpprADJduhsrIuCJCqp%0AOzCwNeFyCOdcXiN8laFtxOA554Ii0rgtyWSFskmL2mpiVROsvPgYFBXv7CEBCmQSsvnNGGPZUsY2%0A9snWhG+yrhgDJdXiPcn0cRh2d0fyr//k8ipdMsay+RMBr7RcrSUa0jpsBQSMqfrdqsW17hWE+dpw%0AWejIlZ+SCylmmqamgIXIui7EtHAaTjy+OdF1LTFOhLWwLlLwWdtIHKkWKv0yBfy6sCv9HXARo+eV%0AdfU4Z2vqVKqIv7/HioonTqhSPF8BkcSyZIZhZTP0Ep8g+fm2tfdUuJzXvwGE/n5tiUbz1atqYwJt%0Aa3L7s4Fmf+v0rr+6p/qOlptqQG5sjUb9u3v4CiwZlJIp5TbpzkoAnZKzTCMrY2oDeSiv3kuqAl7y%0AHoXdlnIkZ8sW266UkFVzLvfPXraJaF1LRln6rpeEHKUpUf7bVH8g61pse5BD2RiJVZ093gcoiq6u%0A1WVeSBRCjFWiVj+7Fu1tv9uzhomwSoLSNk2UOi3j/YqvLDizFaYVHO0aYcM9h5V5Ggkp4O6a3ZZl%0AXhhvI2ENImsbBsbLKEl2ITD0PX3Xo41hGWVKezydqizOsAaJKi8PmV3XM/Q958uZZZ5IYV8nUF0F%0ACTwoaAcBLsrVsMTEbVl4WQKl6Yh2L5NH16JdT9COkBUxFbSTw1Vng44GSsAkmftTk+d0iTj9GjV9%0Al3LUdUttPmyWKar0pitdB/ve8XhsaFvLska+b+F9KzH1zhjapqXvOhpnccZQUhSqqzVcbxdal3Gd%0AI7rC+HzGL56uJP7x+28p+29JZqBrHcPhwPtvv+F4GIRgmxM2J3pn+Iff/sA//vhbQPwb9BZVnDPj%0ANBHzCgRKTKRlZp1lD5jnhUtN0JmXmZRlErklHypj7jKD1QdQmUEHnCo1Ytdgm5ZiDNd55pdPv/L5%0A4wduL89E7xnahv0wQAp8+vCB2+0mVHNnad880poBfwms9T7nlCip3J8ljJj57pqGg1+4LBNLjLRd%0AJ95ZSkCBMa+Y5GjbVijlRdh8Tdvx5vTA999+y8v1ym7YidxUKcK6klPCKOhcy9vHN4TF8/LxC+vk%0AUR2si2eZPboRE8mNAZBWYe6QslD0U2QTvmQlxagUZZLsWP0siWXFR18HYhvQXjBaDHBTnUbGYFmN%0AlclqjKxrxkRF0TW9y2xFifg/yGDVYrQiJwGEjNo8PrQAbCESTWFVmrJKg2a0vkftaiV+ILkIW4cN%0ABM9bhLfQv60RH6QSZ1Jc0EZYihSJlo25CCCmNCkLyGOqdGdeFtYwCXPOSn1gjdD7U52iT/NEMYZp%0AngkporWp8iRhaRhlhViuFSEGFu+FgWc1a9p8wSBraWK1VjJNVVSQqZBylQilxLJKQpm4jWpJtcoZ%0A5Zz40DoBU+ZVZEGL96wlifFvXCmqDlOQhKysFCGLZFxRmH0iakPIYmpsrK1ODaBKrsMFzWVZsNcr%0A2hkisITIFCI+ZkJMrDGhdENjWwqJQOHil2o4uoLWjIuwmkzTYkoCDGLqrVhz5DzNErF8u1XTz9r0%0ARXGlMkoGbWiLUoVpnvn0+TPzsqCUqpKQuk8akUdr6wTYMIYELFmjfAQVWeaFkkUGL8xZ7gOV+/lc%0Aq3+FomzhI3UjzmgBYbKAOKbWS6uyRC1S6WyssIhSwUdQXlgRE1rkUlrfjWW3OiuXQlZaWBYxVc8b%0AqWWzEhZAKdS9SADRkhUlCQswxSzeF0YA/qxyrUNNlQbJ8A2n6U1D1/a4ppVnWi+E6FG2xi/lQiyJ%0AFGVg9LA78sc//pH/9J//E3/6859RVhN9wjqRq+RaV22GrOo+KNOSbFZZh1oryJVVYC2qSM1a6hkh%0AA7BECmLaapQhFVhTwseIj1FA5doTiPQn1aAF6eqMFjNeSd6pZ5JzIoFSCLM2J3m9NgJCV3ZSTCL9%0A0KXgtOxdhnIfGGirq6xLzqqiNWtSLDExhYwvYFHcJs/080donsUo2jmGYcdw2NP1vdTm+rVGHbqO%0A0+HI6XgUE+aQKCmRYxTGUT+IPD8EjNbs9zve73boQTw1275j2e/IVnP55j2rgmgVS4rQOFZk4HYd%0AR663kXlZCGsgrp60ytr4yzJx9rPg29rRZ0P0iZtfWEioeaYZWomFTyt4j/Erdk3YUmhKghwxJb0O%0Ac+E+LNfa3JMPtwGuyKZS7ZXEizUEWStN24psNARcrafFkkP2PNc0lCISbApVNdHeTc1DjMKu875a%0AamzPteyHWcuZmIohaXm+YoFcpEaLJZIRdqK2GXLGZhm4ppRJWphcRSvCKsPtNQSUyqja2xgjCoiS%0AqzojiXxMqyiJVkZQm5jkd261fK7M1pgQqTA1wcw42vY1HTn839S9WXccS3Ln+TNfIiIXAAR5F1WV%0Auk+rZ/qtv//XmJfpJ50z0hl1lapuXZJYMjMW3+bBzCNx1WrNq4Q6LF4SIJAZ4eFu9rf/0v3TWsXV%0Asu9hnenSaOTsWfUScRyOlDgaNHW3XfHdIFvuA+jqC4MbaUnldt5M+Fst+OYZfICqnrlrNq/JIRKG%0AqOeocxpnb3tn9pZwHJS56k1u9/DwSBw2rvNKvc378BrnTd0T1L/uMOCXhdJgSYm8GZEB8ANIrmxp%0Axnlh2QJr3lhTZkob06R9thMxaWI3jhaq3Hs8qRpAse/20nB3rMyIpNY71Ttuce8F9RypOyBUAPW6%0AXVftc8dx4sHY8N+/f6e1r2rYnlSJ9Pb2puQMrwDSMKon0bokbpcbtfW99e5BW1tFmlDafwCGkDa/%0AQfVwRamDPWZwWRZCiPdJX/dRKJnW9CIHAzIUbZP936aULOZ43MEYDCXLORODGeuKAzS9yFlhVW0C%0AM45qJjdNE9N0YFlWtroRdimPZ5q6JjAoXc9Mig/HE61G1vS2+/qICCV3I2NvDJ3I7XYlBG+sEj3Y%0AL5crmqI08f37TEmJwesh+fbyys8//sjz0yd+mQ58f3nR9yjCtizQNNIzbZt6BjXVinpxutGnzHAY%0AmaZxB9qcc9zmG5fLhd//7g+q3WyN4ziwritvb2/8pz/8Z47HEzSdEK3rStoyx0M0/W1jW2/cru/8%0A+NNPfP78iYeHB77+eiX4yHzbeH27Uqp60KxLogaNRp3nGe+/MIxK7ZumEe8dv/76Vz5/fubh4cSf%0A/7lQmzNWTuJw0PQMjaNXw9qnx0d+GQZutxvLshhzx+khlwrTpCjw6XRiXdc9/nIYgn39thutRYtr%0AvVwuuy65r5/+kB+Px9/I0LoB98dksuv1xuGor3HdNsZpNDDQ7ybfyiJScDCXwjSOu1leCJ6aPaVk%0A3OAZB6VV9/jWnDUpoE8pc1pJeWU6HJEm6m+StAFs7Y5Ol6LPEsaAciI033a9sgQ9fKLzfHr+hKAG%0AgOtt26WPpRQOR40WX7eNr1+/crlc8KIR4qeHB2g2sTI2VhXw8Q5m9gmv8454mKjrSFpXtqpUXhGd%0ASpdaWJaZdTswDQMhRtZloZbKOEZO5xP++zde39/49vKV3/30NxxMCjbPM5frle/fX/jhxx94/vTM%0A5fVdmUOXCw/nB9UXx4EFTalY5lm1/Y+PfPvLL3z9+pXnT898/vEL59OBX/76C+u2cX448+XLF378%0A4Quvby+8v+v3fXh84un5M++3mbRt3OaVb7cr0/GMHw6st411W5QanQvzmpRdMKrnRV0X2jJT06wJ%0AT1LU3Nc5vCQC71qUhmBNr052NVo1EkJnCppfmBkWOhH9unEixIEfhpkHt9zZZK6X8RstA62RloVr%0A1uJ9nmdSa9y2GcQT4sT5Qfi78898Gf4PsoxIK0ovd7DNb2w5kUumvIqmIxmwmnPWe502LfSTSiso%0ACd/Uf21LChhk84WoNiioZu7am1ulZavRaafEOS9EKtLujVYYI1Uc87rxOl9Zl5sCLU6oOfP67RvO%0Af4EGv/7yF+ZtoSA8DEecqHG4SvIK83JjWzam6cjz8zOPT498+eFH1rQx18Qvr995f33V1xCDpual%0AlWVbYJuZzcMjhMB8m6kCl5salo8x8nA8cRhGBq9U7dv1yvX1DUHIKbFcb1xe33kt3wmDAvxjDEy2%0A///661+5FOGhOc4IQ20aGV6yPlfB4tKppKTTKO88brlpVGnR5qg1nWaWrJG7IUQtfLOed8MwaNOU%0A9TrGKkRRv7mc9SwegkpSaqlEH3CSIes0nj77rJ3tpkVWRb1ISq3UbYWmfgvOOxxYsaxNhLLAdOCi%0AVB5AVO7S0oZrK0JWCRhCa5o2VtE+t1X13SrNEkdyIZXVChWVH3unKZwUZ9p8TSSqy8y8ruQuV29N%0AAZvaKK0a4wi2rImAwTlyTszLRkGZF7VFGirLcEHP1K1WLvNMQahFE76ut5lUKi4Ouh93GV/VZ3vL%0AhffbzRrawLou6r2TM1vRItZ1lbxzuBjJtfF2udFaYcuNTRRwzebvocMG86hAKA6u60p+ecFFTxFh%0ASYnLtlEtpCNEh5OBEAbGqMyly7pRLLY5b5nrsrGZ10wMA815e349VQpzTrj5xhgDDm/rqeBipJVC%0AKsZoFQeiRuRV4LbMOkywa99HjSFqSMfWErjIOI00cbwumr7mXCA3BdH2Gy/tN16MnbgjKKOg2KXs%0AbOLc1NPDeYiitWdyA8WP4IQsJuNvDWkOVxypNpaysK2rJWupj9Q0DkhQaZUThwtBpU+1qnylNVIq%0A5oep67eaB4Y+Q81ivQtxgGjDKmVbG0OhmzAbUNh9D1v3oquV3JQBKa0RdjBK91vxzmrEd7J5VJXO%0A3ItBE7JK0aFCjKzGqD6eTwQ3sF0vpJJV7h8i4r36ezRz6GjNGDuOMAy8tpmAgnpL2khFAb8wRJNx%0AWdNmN0u8XuOetoqxozWROut+gjZMtemegxNc0NdR9sGVst3Ehi2YOXuIQQNeXGPeFiRGXByV0ZUy%0AWRxx8gy+4ceIhEFZyX4kK9JLrQu3W6IeZsq6EYPKoWmVN++5PTywfnrmOE5QGsvtRpoXfc6cJ9r+%0A12gMMWrcevC0IBzPR+I04caB6hzEQDiMPB4mBTEc4ALt4RPy+KxXozWV8Np7/OOy8F6yDmYFtlp5%0AWxde5itvaeVWN1rR667sbwXKYssM84rcVsKaOAkMcVCmmz5GePMCmmeVNJ5OJ4Zh5Nu375RS+OFH%0ANcf/5ZdfSCnx8PBIq43v3/Xzn54eNajiekVEOB6PiAiXyzvruuj9sVposN7g+8sL67oq69o53eOc%0AMUWM1decsWhqZSsVF4XqhGTAkHgFqrxJNTuBAUTDhbYrJcOWKjmpNQNUnKVzdja+Mk10uLIsC7V4%0AWnXk7UaVojqAj+wOOx/GYL5iIru3WZcYOhvUilNAKFBp7bfepEgz4BR8dkSvtig9qMYax33wKzCp%0Ad7AAACAASURBVD15K+j5lkOmeDXA116nMQ6aDFdaYV4vXOYbaV5xyZHLyNgqsUWaOMpS2MpMHEem%0ASRlwtVW2nPFxYBgPe4CH+EAD1rd3brcZxDFOE4fDieChlVUJEN5bAI/2lLVmbtcZH3QPD9FTWyFn%0ADahwXjhMI4ejDoTPYyTGTqQAMdYvH65/LVqDDsNICA5BfWtz2ZQ0IsrYUsD4brtxH1R1KX5DfFXQ%0AL6v9hfZUygwch8jzp0e2bd5ZoPOysG4b3gdiGDhcrxwmtX8AYZhGxulALpVsw4OclQjCv40H/fsA%0AhKC7YN8ZQnuTWO5SMf1cN9W9f+1+m3b0U2uDZoyJDhLpg25f/SFhDGNHfIz0LlUptsqwUSp5/5nV%0A6OXq/aPff5om28QUlc45c5gGnJ+o7xqhWa2Q+vheuqSov/eO/uacWddFk8B8l4NVggRyytxuV4tO%0ANpZLKeSmdMucNG40xrgnPN3TxoS0qWxsFJWTOe/pZoM5ZdZlvTO2akekFWADjJWkhXjNDYrgJRjg%0Aldm2mXm+kNPKNGk089evCjCU5slFIwedU78NV9QMc12XnfrpvTN6XeJ6vdIMQEOaUZvTznTyvoN8%0ACogMJpPbwcOqcaGd8aLMo7Ibe3XmTgdocnb0ab/7oKv/qL/sBVVneXXz8Tvy+9t1W23S2n/Gx3/f%0A16c3QLBvFB+fB6N7qBkcPWGv7Ghztuh5PTjs51sRA1q89GLPOXOU22mlndkkGpcqnXYu6hvhg3pH%0AiYcmJAol3A0rRYR5mbn+8z8rSLispHXV9CWRfXLT34+I+YYIe5pDNUCoovGeWSAjeMy2TbRYrXA3%0A/J4mog9k0WlIIHI4jJxPR66rIulfPn3RCdvpxPj2xrauXG9XPuVPDMPA8XjQmNvrlXVbzZdq4nYJ%0AexzpOE08Pj5xeX1hXhcutwuf6rOCxENkXjc2Y4pMQ2QaRy7XG9f3K9N0ZJoOHKYzW35j3jKXfOHS%0Ajkie+fXthZfXC+ICtTnSVnRK4vxeeEca0TWiE6bBcx4j03jgOB14Pk1E7yydz8CgcWQcRmIczGja%0AppzO7wDMLgENhThUAok1zTqpMn+SUuz3qlGluTZlMjS0eUkKDm2lKJW3VNaS+J7+J5tNXlPKLCWx%0A5cRa8h7JOqft/syUAlUnYLWYR1trjCIchN0gr1pRpOtGPeCkaqJQ6yCW2J5VVQPunddmq1hqRAdg%0AF23kchNayppYItpIXt7e+If/5x/45euvNCfcFj2Mx8OR92Hkz7fNEiBGxiEqANwaQ3QM5wPD+cQt%0Ar1yuV67rzJI2lm2lOCjRk3JmzZosRlJD5+Vy5fLyBogVUmomHmLg8vbO4APrOLPMM9f3izZdrbGt%0AG7fLleU2K1CzrsQhItPEKo5bA0i7JCpXCKUSWsVrz60GoigrplGJoo1A3rKxfz7o6813hwa+3iWz%0AsQ0MRn/vfg9NhBjB4Uit4CQT8OSS2eyM0amcnuKKCdmeed9oaa2S3/MHTwQ1zR2HkWAU9Vosbaq2%0AD6mKH1gcTf/eScKJylcb7IBQsyZQyQ8KJgbb7hOVIlAtfcxp7AjZAMqShPd5xpfM++3KbEC2czpJ%0AF6qFGQm5Fm7rBoAXIGeu2WaxanZCQXTSKJoAVmpjXjZS1nNEJ4Ura87kplKz2vFP9M+5VtaUiSkR%0AgCUX1qzTZyWzGZgFJiMLKq8xhkZ1olK4qqlYgMaMN6XM6/8Lay2ktCIy6DpOG0stZPT9evEIYa+3%0ASoM1Z2OpBFItrEWlgYrp6MR3l6Y4T3WQHXgRAqKJPaLMHJoxc3d2rFBFWV+Jzqi8r19BDbud81SE%0ApWmDXymsa1YJ3hhICHMx2QAKTMi//J81ftUrs7KZBEtEjBkmuOoYzGj1lmFrnkE80Y82ZW7IMICP%0AeAdj86wGxGjtYebaJitxg/pO0vRMj0MkbYm2rFbDavR1ayrvUuRPn9kmNtnHmnZ0L637f9uZ74VC%0AU0lYziRj8RSTk7smEBQsabXQmuPx6Yk1bfz93/89f/zTn4DCYVLPsbTMiA8MXs80fT6bDtumkVwr%0AqeoQLFo9v7P5OzOrYWCbu9dRzqmBdK8RrPmqUndQiP2+f/ww4FlE46UR9VFsVcEZgWEcFGAJYQdi%0AP/YHvZ7CBhAOvdYSLRbdC5mq50v0hOOEmyM1KdN/iJ4YPMfhSDU5SKiOliuDFEpamYhEsVTbVRvN%0AVCpLHGm5UFOCnJFiyVTO6/5ZKglhHUa2lnjPM3EY8HFEgqd5Aa/AYhgUfGtN2ZrTMHKcJk7TUVNi%0AQyR6ZWVOY6RNZ7Wn8I4ssFJZBRbX2AK8LBfe5yvONVrKsCy09yv15Y3sXtmYGZsgKbEllSj2Hkzr%0A8qzn6jhpnVc0Ca814XK5crnccC4wDCPLvHK9zvq6Dwdq0R5F6zoNYegD1dPxyLgH4mj4zjzffsP2%0AL0WTunptmqtKxjJCdV7ln85TxVNQs+fOtsHq8FYbBU3sUt9aR8mQU6Uai1jPHpVQ13aXgJXWdNi2%0ALGxZoDj8dMZHDV3YAel9YGdrsP/spr93UGgPhvFat7uqTFodmhWc62talDEXwNWK5GQsF9nBf4+e%0AF1QxE389q8WJukSgbEoRk25Lo6SKk0DwUZ+ZqOQNQfbaLzbdz7dtZU/I8l4Tz7JKsZ2PYPJeL8IQ%0AAnmI1CoEpwb3Yn6mrRakat08DQPSKrk4alWfwTVvpORImyqJvBd8EKr1vdd4ZT0oO36cRsYx4r2q%0Aiboao1ZL8Zaw91C0YkA8+x6l/Yrsu8+9hoKOWty9ZPVruhKnpKR+jEWJD72Xa63tBAIRj/fKlJ7n%0AlRhGrf0ZGaJawcQQGYrua9WA/3/r498NILRLuTrQIx8Skz542Chq50wmpNPKGhQ5VNoauGDNgrMB%0AYUdD6X9W9HT3erFJjL0SaEpjFJvaAjuQALK/ho9yrePxxPPzZ2KMzPPMPM/qJzQ6cnnX6UEHCLjr%0A+zoQ0RNb+vtNSTXCrSk4IiK7U3zKidk2NMBiV52BSOu+YEIIOyLe/67WwpZWNgN3BvMQWq1IrbXu%0AfjhddpJLQQzl3OPuY6SUVUuaqg37OA7MS2JdrlyvL6zrjcNh5PnzM//zj/9EroHWPCIDcTgQo/qR%0ApNIITti2jVKSGvxOKr0ppTAO413m5tRjJKWVlFSL3KV7KW3UkoghEs2xvfsceef2uFBl/5gsgg6S%0AyL4Od/nYDqLIb/6+v44OJPXr1tdpXy87Xa9WnLidraHMJ88uQat+p8zCB3PnPpXqr6dpg6s0T2Xm%0AIKj2N2/UMoAVplq461oXUeppCEYvr2YqR6MkBZKcgQV9AqoP4sfnsrGmlbRmtjVZYlwHhBzLeuH1%0Abd09qZxoEXW73XYwaF1X1nXV1+UVN+8JJ10K2YBqU2nQ6UXrYHF11AbJUssEVK8/aJOdS2KaJp6f%0AP5G+/srb+yuXyztPD0+cTyddU9cb18uVZVkYx5HT+czb2zu3Wc2lx3Hk/PDA9f2ys8cOxyNPn554%0Ae33k+8sLL6+vfPnhB6ZJTdN5eWVdblwu74zjyOP5xLJsvL9fmI4no4A+cpkXluXCrbwxMxL9SIvv%0AVPeKa44hRs5TZAyN0xQ4jhOHceA8jhyGwBQ8hzHycJw4HU+cxoFz1KJWPqzJLnPEeSqNtG12WGVy%0AyrScrQiFLFAuQo2VQiZZtP26JTNgLqoHb44lFa7zwlYaqQlrrndQKKtpYi6QN20msjHRtlruDYXt%0AwbVPWAWkfSj8RSyCXAit4ZLuub5Perupn4H+RRq+olIQe07VENKyHixCttgUz4XAlhK3bTFjWpt6%0AieN4PDAJXNaV19dXXt7fNELaOQ7HE8dJZcNzarghMB6ODDHS1pVt3ljyxte3F96XmffLhcv1yuvb%0AGy+Xd+aU2KhsNAVBvSMOUSew6PQ7p0SaZwVnto2SEnld+ZYKZV3VC25NpG3Tsw5hW1fW642WlSFQ%0AkoYC5HUjzQtpGqnDiITI4KKaGq4LUWAIHiyBZ62JrWZOhwOPoxpxVgkqPSqaPrduNhAg6GuuhZQT%0A27rhS2GwwIVWNYb6GiuhJY0pdjrllArLPPP+/qYAlusm/vbrvvXQtyHfKlPtklgtCHtgggJC2mQq%0A48j2bLgXzP30ag3IOMla9DdNZ6lN95XWUKmAEQuCTelaKwoI2TbsOphe1XOnLYUNIATebjfmbVOf%0Ak6DSgyYGGjhItTKvKyUnbY5zYhZPqm5nmVRjnhSUdp6rJqW0ZVE5W1P2xpYzqVpD4bVZlaqx6rUD%0AuLmQUcZQqpqWg3Pq1WZSK5VbefVVMiCv1arXQjRTrQcfm7uT+uI4fc39uS3AhmgD1fS5lh4cUQo5%0ACyJVI4dro7pCprJRjYHhbQSANfb2kHs1+y5OL04T9QlqYtIOu8cKKCmzq7SG64CA1ZTdZ881gRgR%0AP+gUPyt4kKwWwAdSE3Jsu0xlpwPtf7I1JUIJAxWVS/Rpe5dnNxFqiCqhbEKRQHWR6oIliIHzg3p7%0ARMcYAnK9WSOsUs/auoxJnysdGCijPYYAbTZwu+pE2ntdRObL46rXNSLuDni2fmnkw697w2rUGgUk%0AbUjTkwjt4AbvlGHYNCn1L3/5C/Oy8sc//VHrtqOaiqdUOUyRKUbqbaampL5pxxPHgw5vGmhCmrEm%0ALOuZgODuRB99Qpp5QIqYWa30O7T7pehf3T0z+lxNR7tur3W86BnRWTC1NXyIDNOEGwaq6LNzmxdL%0AU+xhHrJ/X4cmKfkghCkgcWAthSVvFAm4w8QxfOLUGrM4StH7KNjZ15SNExrKsNkysRaG4hmD7Qm1%0AIutKboC70XLVYZEIUlUS63sxboEisTrEVUoQSl4p20pVvYvis03BQBCiVzbiAlwl8OoCMWiycXQW%0A5nI8wjgqGzkGZBg0mWwaOB8G6nHgIXrq8QEf9N6EWvFfVrjcKG8XtusNd0uESyavG5eb1mK1qoF9%0AlwJfr7e9jpkOB9Z14/X1lVwKXz594nQ+8/72TinZfJUc26Y1ffcSWteVy+UCrXE6HdVsPuoA53q9%0AspqioBr74x7govHuUtULDsAFT3CeNmgAgFHQFKgQtewV229KK5RW9rpdG3e1JQFjZ7pGZdOdVTTI%0AIA7K7BgPR4Kf1J7BAnxaNemqEQg+WlaUXPb+uNfa3nuk3sEj17ROrM3peVYqtWrN5JwYaUBM/lUJ%0A0nZJGagnV5dAVTF5tjjEo+uu1/Jo6uKWN5XrN2GKE4QJF01SacOnkgtShFYqFPXDw6Hee06VEi2t%0AOBq+eWrT/Wa0lOuUE60WltsVJ4VaN+sxFkrOKuE8TJRidgLbwrapAmQFvBdN0x5VWr+um1qNDAOn%0Aw8ThdOR0OhgopGxP53VIbuJCaul1id9T6lpVyXyj4sLAR/CnX6ddGQFGOLh/PhkoBAoQdR8/7V8/%0AQttmVm1G4ptk1nVjGzfGMTHEydaKU9sHWzf/1se/G0Cos3WaSQCwiVdHbu+AkF30dtf17XH0ojc5%0Amo9QN9fqBQv0g8EYGU4vlnoeFGP7aMIHVanHqmPVh0wpcWjilYE43edHWS13po/3njgEpmngVI6M%0ARlOspr+/e/Lov1f6bqY1jektnbLblE4JfcKpLvhpWdnmRQsDrzTHVitp29RnIis9dxrGHZUVUBf/%0AdbOGWrSBjwPdOyZbYlprzaR2kWbodAfrVIKiCL40ISelPo/DgJMby3zl7e0783rh+fOP/PTTj8QQ%0ATb5WaUWIYSKOoxYoZcNPkVy14TifjxwOE9frVa97U0ZLHNS/qJt9b2klxJ4kpkbTtRa81wNBrNnI%0AWRMr+nXuJtTruu4ATp8U6H1uu6+MD8P/70O0r2CRfxUQ6sBONxDT+8kOcDr5kFrWlJJfSzFzVO6b%0AP51d00x7qmuimAt9SpkYzbm1T0yx+MGdynov4Ps6U7Na87eyZqwb26nEUdHz5bpwu8ws80pOReOU%0Arbjctsq6QatHBD0wck5saeXy7vbUnZzTfq2Qvir5zWEWJONbxbWqtHQn0NTgu7bKuiXmdSGXzBij%0AenbZ/RrGkYenR75fXnl9eeX9zQCh85nj4cDXWrleLwr0TBMP5we+j9+4Xq+8vb/z+PjI+XTicjqZ%0AodtNzaEfTpyfHvn121e+vb7w4+Wdn374wtPTE8uysNyuXIbI6fQ7np8+8X65cptvzPPC49Nnnp/h%0A5fWdy/uFy/rGrQ78fP6J358+8fNPR87jgS+fPvH54YHTOPF4PHCaJkbvGUNQX5DW8A6GEBgPA5GA%0ArOYrRQckFYRJueiEP3ewVI3PV2PmbDlrIlku1FK4iOOK7g3XRQ2wr/PCbdlYt8ZWhVSbpRQpsyZV%0AZ1r6qv4mTXDSeAqaEpWbmZTreJ177W4TLqd3X+WJjmDgo7PPh5QJ62bNDPbLno+m/Y7QGAaxZkI+%0ANGR3iYgAtySk0nCo/GxeNtaUtPl1OhH3MSrNOheL2lVT+jipv8PjwwPPnz8z/mFABKZBk76+f/3G%0AL3/5hcvlxsvbK2tKCpra9V7N/LcamO9DII4jsQ6QEhlNdMvrxq2ZFDdt6lcB5DUhpRJCoKRMLZVg%0ABWpO6rHkWpc8NXLNbKiXwrbM5HFiG0bkeMLnyjZfCUAMgUzmstxIrVC88IeHI8+fnqhbZgyeaTpQ%0Aa+Ht+yvzt++s2watmvGnJhEt84x3gSEm3asr+CHyvRacjxxCNB8DaKVwXS68XN9Ja7HpJvu+0wFD%0A69xoAlOBx6QsgRjhcKycQyT5gnd2qLeKL2kH6Z24nR1CB9YRxN0BgtrMyLOZ34qxJ/p+GWtQmZIT%0AcELRinoHm5oIRYwptG2UnLiljVQ1SURCMNYjBmKq1CJjEjn7OWt1BuwYIGXgS7F9casFl5PR8s0o%0AuCi42hkL4jVtS5PXmkoAm3qriE0V1ZCz0ayZ1zVpNVYzllitlJTZSqVIVFxBGveWu9l7tz97T+0/%0AW4RWvJkhe/N38tpIVDVJdThyqyR7OjPN9okORHzwaRD9adXApgR3gretlYqz5taGiFjzNsQOadD6%0AVLTdsY5mptXNNQOBHK1qcmUYB/XZioNKlwRasyuwI5VC95HwcURMf9eT7hp1l1b6OMC24sJKLQpC%0AbrlBLgze431kiCMShcRMnzrnqka3MUTdQ71ZHNgQUVOavAafOAeu3CdANsVXdUeEln6TGLpfxP52%0AOpNGtA7fz+XKDtY2dK9s+2aONauFX/76Cy44jseTpo+ZNNR7z/E4EMcR3/9dq/f4Y/uaYRyUFZk3%0Ae36xmsXtr7XZC6qi0q5m58FeR7Sqjbw9n8jd3NXoQgrkWeOmCcNCaOob5sSGD94zThPhcFCwcVmZ%0ATe7eL1kfINL0ewan8o5hiBTnyHlj3hayBRicnz8Rnh6JT498e3mhFtjmhff5hqsw+cAwaGqbFyip%0A0Yw5K/b6a8qsrankqwO73hvQrmCtrk+tQXPVM+0UJjO+15px92y0hlJEOFjwQMsFcoFUaItGrVc7%0Af9evzQBg25zFUb2Cq0wDdQqMnx4ZH49IgGGIHOPA4D1HcRyOR8I0ET57hjZRcuF2u6kPYCnM86yg%0Aj0mWX15f8C5yOCogNC+LqiSiSiZf315prXE8acBPj5afJk1CvlofczweOR5PHA6HHSh6f39XOVEf%0A2rYGFgiRWmNrhbkUrrWwADlGSgjkljVxDAXTnBP8vp4wSVBWibB4RCKtelrtYAB4J2BpWIIOVIfx%0A3ktO00QMB2oW1qoWFMXq5lLKniTYB9A9sa/3yL2W/gg6IPo6u68WxhYUg7Z1cOa1l6MPyD17H9Ea%0Alap+RTZ00/NUNBVSQIpQa/5N/+CMOOGixw8e8VCokJRxVNF9Dhotb4SiAQnB28C6ZA2yKGooveVM%0ASoW0ZbOYUSm5D8r0yUYKECo+6JmkslgBIqWMrKsyq1MquxqjkwVqLax11T45ZdZlYZoGhtEzTZpq%0APcRIQ5U4PSXUuY5fWC+66p487Oobq2HbPYRHvEAzprCpkErWGilb6nMpnYF798SqxrLvqiVVwAhQ%0AtfZMiS1lhrFoCvm/kmz9v/v4dwMIiWBAzx3V74dSb3J+I5+xjz7x6DTx+5ScfebRASBgp/V2NFhE%0A1Ky59kOxmnmdplOdTmdrtrv5ryOEbnCmE6TT6cwwjMzzQo/vVrmWFpOH6cgwjlxv1/11d/8Vb4CQ%0Avs+yv9bOSPLeEaNJxnLVpB/RA6EkRce9aBPl0AovrZsipCEwhKjGfDkjNn5N1piLCIfpQIjBAAal%0A8i3r8mFjjeRNDUa7V804jsq2mGdlLK36YA7mebCsNy6XV5b5yjT9gR9/+IFpPHC7XlnWxLplTmNk%0AHDUJKJXE5JQm3uPkY1SZ0TAMdK2t98EYWJrwk1Ky16gbl4Js1a67TSaNPeREGEeV33WGmTKSsrKm%0Atu1DoaTJJNu2Ecd7kttvpYv9S60o/IC++n+BxHbgZ1vXDx5R+n1CMCT8g9ShR8V+EE7QJQ+y10dt%0Afw6qSRcUUFHGg2tWoNsml7es3hZVdaw23tSisX1kRdn3r/xG5rXMK5f3d15f35mvC8WYG33d1uoJ%0A4UBJic3N+7PVGUbd06uzmvZyWj68PwMlg68M0ghoFHHthaTztFLVd2Oeud1uDE+P6jswL6ScCUNk%0AnAaGUVlll8uFLW+cTieOJzW2XreN6/XK48OjOfSfud1uXN+VKfTD58+cTqc9+nFZFk7nI8fzGbzj%0Acpt5e3/ly+dPTIeJYRx4e3vlerlArZzOJ07HI9frN9Z5xYnnfH7geHwg+Ffe3me+v7zy5dMjP3/5%0AwuNh4qenJ/72px/53Q/PPE4TvlZq3qAqYFNyto2/Apktz2QikSMVlWoVk4Ssm4ERW2LbzGzT2E63%0ARdOG1rTpobpubGnjL6nxLUFNG3PSZ3RJWdMdmpCrICESx6OmLiBUCTbV8bTQU80Kub2Z0aZKQzsS%0AVK0j0zVZ92LUOS09BHBN/x32uw+2R4seEiLsLJIudcB1PbxTLwRr+pSloE/KfF1YUlVtuA+MhwPV%0ACbdlVfPGUf3fUlFT6sEJ5MJmnjjrsnK93jg/PPD0+KiMyKgpU90LK+fC1daldwqkN5qaWbqgLJNm%0ABYxThk+fTtecWS5XVqemxFtK5FZwIWhzIp7iFQDKSX1svLfJ9qYyhPuOoBP7nJImOaVCjhuuNlzJ%0ArNerNhDesZaV2zbjpsjh6RHOZ9zpjMSExIA7HDUm9jZzoXHrZvBV2StzStyWFS+FWKwQbRBr5cVV%0AJAtzM1lgU+bJXAuX1tgaas4czAMQvaf9HooX8ELaGnNSqGhyGvNexok6jr3P08msAe5DjIBTDxOb%0A1NkyQbCkT+7rKO/9sbFgm2ruB1SaNMSAF6eNWGtUFKCoTvelZl9X7HMt2AAmePMiUk8lvEdCVH8R%0A55FWqBlaUiCm4sC1O+MFp2bATVNpckfLREA8zfUmt0fXO40/ppnUSiW21Gqmuuxg087UMzmm7+bi%0ATdk1pVWVONp1ctw/GmYS7Bw+DrQx0qKxUHIFZ95U4nSyizYTfc9vVgC3INSqIFlFGzK3S/MNAHAK%0A2omZYgYnSOlgEGamzA5u1CrEcdREQmvyaikUMRmpeQG1WtiK1oLjYSRMg0pEqjLMm2/0iHQFFeyw%0Aavf/7tLJFjzNJL6ts4mr7AwgbJ14pybWXi881EoIA1MYeDieSGS+zxfEeeIgZvJcGaLWgEWyguDO%0AqWeJsYWcxVV3S4AtZby0+6DQuZ2R0uuF/vEvG4Q+qMF1QVvtn9BFYJ9vrt8jBYuCdzw9P/OHP/wt%0A+KAMyZuyPGIY2HJmrZWTsZdSq1znG8XBcJh4fHokff/O7XbjdD4rEGd7vGVoILXt8sgtb2wOldWJ%0AsTr6YNhulV5/OyVaRuPrzFtFjFmLyb+8ozhR+wKrW7qJdV8D+9rtQ40PJVOv0700trxZ49woVLZW%0AGI4jP335zN/8t//K+3XmL7/8wh//8Z/49suvkDJlGMGDqwJ5JdQMRcjbppw8GzQOUqlEk/fr0MV7%0AR3GFbAlIzutrS67iyoZtf/Shu/P6fr27D4o7OOBjwAUIYgMa+nVoePMApEIrUIv6k9R1pc6OOjje%0AX1/4SqU5TUUenHDwgYdh4HGcOARPDCPj9JkQBkQawzQZWOP5wXoKJ8Kf//KXfTB9vV4UENg2xHtu%0Ay8L77cZh0l5kvinD2znZ+6l1XTkcDjw/PzOMA84pU6QP+tZttX5ArObPFCkkEZaq5viXWpgF8pYo%0AYySLU0ajPRnOQbRgA0xq3VC5ugKrWQEhWzgaroApWfp+2mzApWdYKQVaJidUminOQgXuFg3CvY7q%0AtiOtap/xERjqFiRFMNDb7rRoz6TDANtwzSKgGVXH7TWXLfSa9Qx3ncVqm7Q41PjPhgtm0aFMmLaf%0AGWocqutpHDxDGMFnrWmymvi74GwQpKliW8ps72+sa1LAeN1s/1JQyom3hG0dhDtpqK2a3lP1UtM9%0AbIwB705E77mJI6VN0+NLBa+9mPiAo+lANRfmZSYGzzgFzucTcE+bDn7c90dNwza2EJ4Qog1oOoPI%0ApltiG4mgALkB34LgWudqVoyOhY489BwunWDQhzF0g29orVi97Smtqnm5C4aNbB+Yk/9hACGxxXzf%0A1FufBlsq18dm/I521R08abXYtBlAmSDVNu7OKgLuBtPSZwntN69Fz3vHMIwcj2o8rGikbr7dnBqE%0AYRh5eHgE4OXlhWVZOR6PPDwciWFAXNsj6zvTQ0T2pKzTaWKIdxaKJnrYQd70YR/HwZhM96QrcWr0%0A1z1pupcNYK930/fp1WMhZ00Ra+jP3jqaflBdbUeVc777O3SwRZvaQEqJZVl+k0CmwIoCTN47nNfJ%0Ax+12YZ6vOIFPn554fHri5fWF23Xhdls4nx45HE/44FkWlRPklFjXjcG8Z7pWsycHtNbvHcZ6SDw+%0APjKMAz44clFjZcUP7oDQuur7UcZTT4z4CPCwJ6jFGNmCUvRyVlO1HUzsQM2Hddg35BjjLx9JpAAA%0AIABJREFUh3v4sXzG7jkGOunkoNSsTa+Bk7WWfRX2n/PxZykg1Cd1tvpsytWqNly90FPaom6IasSb%0ASTmRi/oEVCrOOikvzqQDfKjC9SHoTXvwUWMZneyvSycQ/bqw65uT0XadJT3F4X5dOjNpf94/HDZ9%0AotAQWttI5iFR0ClVRD0QsOdiWRbe3945Hg4cT0eGMbJeNzPgHjgeRqKZhN9uN46Ho/p8nU+8v75x%0AuVy43q6Mn555eHzk9fVVY+0tln6yIuV2u3G9Xjk+nAnTxHg6smwvvLy/cZlvHKeRaRpAVAqzLTOH%0A8yOnw5HBv7HOM7frlcPxgeN0ZIwTt+uFl19Xvp/eeYoPPIURnysxZ4ZSiHmjrgvbfGHbFk0Iyuor%0AUZ0azuqhH3DtkZKLmXTqBGVNG8u6MS/6+9v7jeuycJsXbrdVpwg5sW1Zv/e28e4nFjdCTcr26XNW%0AH8APiASaF0170tgopRSLUZ5twuRaIy1ZWRAhqACkVVpT08NatfHUIqz7klQtMPp0WqpSsZvq990+%0AjXL3AsWmu7SqiT40aJVSOg3eCviq37uFwBQ954czT5+/cDgeuM43/vLXv/J6uVIF1pKhFGKIaK6g%0AmsDnNXG9zgzjRY3wb5peNEQNO3h9URPx1qr6ZqEU7G4C2AAfIqVpilPJibxtSBNivb//vCUqkLsH%0AGE19fmKlJvVf0gSxGzVlu+bOfB8tVadP7vXQ0wSenLm1hrR3KIVs6UtU9bTJIXB+fOThb/9AeH7m%0ANakhsXrGfWVdFr59feH15UUTJWNkOmjq2YznhsfRiGbmLQhDE3JzuKrMDvOGx+Fxlo4RvCUFilhB%0AXJRtYzHQpoWkukrW+BY276nDSJsmchyg6H13CBRN8mzDQBOvdOrWyFn3tR77Xm3AUG3fyfcqRM9Z%0AkyJW23e1qXfU5qDWfd8qqIwG1xvk/lwoo7d7uIgVys15JGiikPNOX3tlTzFR1ZGCn62hBqcmm2o2%0A1YVm7JZGk7r/20rDtaZeD8aUa9KlQAqeFKtrqgEfHTRFBHERHwb8MCAIm+gkvIjJw/ZC1opcQdki%0ABtRX581zQ0Gn1gS3YwndK8/OLO9x0eOGiHR9Hpq0o+Cd1Wr23qRBtrMpiq4vLfObAVx27zo47AMh%0AjLSqKW3SVNZU6bNrNQdvtTEeDpxOB6bTkTltXGdNQCtY/fmhfr4PglqvyvXaNvWVaE1Tr9STJpvx%0AMzgaJRt7WWBwDt/UpsC3iqsVciKVjWVN4APj4HFbIuWsTYpzbGtiXhPDVAhBJYtItXuoshNxnpqL%0ANmLerr3XfVmvaffOuvsL9pqi/9qZBb3usHutB7itVwyQz5nWKj/89BO/+93vOJ3OHI9HpsPEbV2U%0AsVgs/bFWCLr2pWnSaGyV5y9feHx+4pe//pU//ulPCuzqC6Oz9rD1Xcy3bEsLm4AfBqI34KrrPm01%0AiDVc0gwM7L5EKLbl+9C4KDjurB/QukdlNRkdNDb5bY1i3TI0DbsIPuBFqDmZ8bzneD7RREhSSVKJ%0ApyP/7b//d7789DP/9//4H/jj/8VKI803YtQzdp0X5nnhFII+ryUreNg0MCc2YW2ZQAAKUoVBvDaX%0ALdPQHkisAfc1E8xfLYSoZ3ZtkHWv68NLjV1XEDGYv1fwgsPhjTnVotf13Ry+GjBblFXTBJr3rFRu%0ARQMj8rqRshoOzzS+N8fgQIjU+LQPe2OMnIzB3Zkt4zTx8Phk9b43KdVJlQ0O1mXlb6pwGALjMPD+%0A9krOajfRWuN6vXK5XHbvoO7H0nuYLWmN71xPgPKE0VPM/6XVgTQo89qJIwVPiZFVwHXWsx4LarAu%0AKPho6ZkStR6S5mnVUhObdPIeMToOBx2Cl1oJzgY/UYGrhj43w+i0dqgbNd0HtNX24E4eSEnBulqN%0AxWPPQG3ma9Qqlh2j+33fu1SiAbnXS7YHNP33zuq7vYB3niKJQtn7Bak2ymkWaJM10a8rfkqu1LKR%0AvMNX7bF81LTXONnzvGXrdyMhah9ba2FbF769fOf17Z35OrOmhOCIcdDk1+nAOTzgmw4zffCMwZvq%0Ap1JL1rRxtF4UPK57j+ZEsdfucUqscKqIyDnrvkphc42Uwz48WdeV8/m0G5cr1lB2mZeGRQ172nKz%0AiYL0i/7ho5MsuoLkI/Hlt95CiVT/V7JB/xDE+tfhNyoVDBu5+w79hwGE7v4X/Q1hqGnO+YO/TsO5%0A34JCCggpJbI21dmJyF7QgRnmVrHNWyVlYOeHaGKJSnS0+nHOMx00/s05x+VysZhAtzf8zjmTi007%0AM0glS07jDcMAknE+Gujj6DX7tmmc+uPjiXFSE+Rt04h0L25nfWj84mEHsbxNepRKlsxIdjCHewUS%0AFtPins/nfdPVWkA3AmVYLLs/Tzf/7YtyMSbL4XAgWtNTayFtK8uy3FO1bIGXlCkp44eIczo5WNYb%0At9uFbVs5HI/89NPP/PLLryy3K7fbgndfOB1V09tTYRYz8T2fzx+usZpN324zh8PEMGhSUs6JlFaN%0A3bP3r/5Ii05kPxx026b+SJq6dDfQFjH3fK9ApIhOF3LWyPTu/fO/ewg7pe+jUXRnA/3Lr+lx9d08%0AOi2bpn6E3uCy/97vvYKj9++RLeFmn6DbVKJUlQd1wNA5t08Pcu5mZ3faPAaylpLVWA175j6y89yd%0A2SOiiULe38FHje91BlA2WlOady2JkjXVhTYgVIpLd9kndzBIm6VOefo4FlZadBVRem5Rr4lOrdT6%0AOSvdeL6p98sQmReVpgURDqcj54cH8py5vF04n86M48inT59YZwWJ3t7eeDg/cDweORyPXK9Xrtcr%0Ay7oSQ+B0Ou0FxNvlnel81H+/zFxuKg8ahx+YDupnMt/UOyaOE8fDkePhyPt14fX7C84Path4OrGm%0Ad9qSeP9auR4KOQgrmZtfuHHBDV410TmzzirfWkuhOE8Jnq0KuRXmZePlcmVdlcW0LJuauq4qibot%0AK/Oy8n6dlZmXClsxk9hmMpHSyEXwR2+pPW4HxLVg1AZLLPlHQdIMzUHZtMl2VoA3BWj0HNOGTc1M%0A+zTL5hntLpWUPrX8CBCK+kMgjiLs0hmdvhkrAPZGtWHPQCoKpuyFu8qvWmucn37i6ekzn78889PP%0AP3M4Hnm7XGlhYPvzn3h9v5BK25seqkPZdo4gXj0W8Epzv173g3tbV16/f2e+LmrAab5A65JMdpZ1%0A5tO/d6kqRynFfI5cZ3BTskoe1AtPmVUhKDtFDJxVb6BVkyNhNwr34hWQi4EW+1DBQOHW2FpDNvWt%0Aqc5rMxQDLQyMx4nTzz/w8Pu/gfHA669vfL/NBuDPzNeb0utLZYgj+ECMI6U5yqDsIxFB4qDNBiBD%0AUDP0rH4nmhsgDM4zOFUZyKCDj1yUvbi1DDWrN1Hr91gbwhy8GYV7Nh9JLqrkR9TfTtePR+IA40EB%0AnKSyyJQVaHDO0byoIagzwKc2vdXW5OmKVMZHbgXvhWJDCF3P1SZxJrcVDGQ3EAllDilOVc1cW1NN%0AnAFdzmQ/pRUFrCro2LhANVaPaOKid0IwY3htSD9g9hVdQw1lwuwgvzbvTpyxoKypdqJTYvO40Ha4%0A7gBNGKIlJTn8qn5UCs61/pX71Nh0c/q8laJsoqppLEX1o+qH0r0o7HzzXhsBPwStZXzep6QNZXmI%0AojgKaoiYGbLKN6uxFjrYpf9WJ9TCBzBU2v3sxBJdjCpRgChCjJ5pCJymgcNhAgfrtqgcyQApHSTa%0A97UjSuyaC+oXga0BEXb5SG0qr5JWzPux4FomOCGKMlFyUZ+8stxYS2JtWffYUvSZDx5XVXqWmiZ8%0AnQat9+IwGIhg65K2T64BWk7qnRjv9Y5OsHu9fW82ep3ysabevdismaytmgdcwzcx4Jf9GWqt8fXr%0AV/7pf/6Rf/7zL1xuN6vBFcwY4kAo2vx6HxmCR1rldD7zhz/8nv/8d/+FP7y/MZ1P/OM//CN5S3Tp%0Ak71iLV5a2/d7Zb81SzzqNYTeEEHvRZfRdvaQ+gYJwTuCEwPKlAMnGHjY12nwpKJeeNpEmzeW1UYq%0AedHXFkLAtUpJOriM04A/TuTWSMDWMreWaIeB44/PHH985vFv/4bPy5XROb48PjHima8X/vKnP3P5%0A61cWO++a0+cuOKHEQHKarljNFyY6fQ8pJx2i2mCl0TiUyrkKvgkRwQWT4ljzrii9u/uUSsVTcWRc%0AtZQlWyfOq0JhIBAkEEXlbWLPBKUwDpFpHMgoq7mViZo2WtpgTZASpTXWMrNs2z7Y7X1MP1fHceTp%0A6Wm34ui2HIfTYQeMHj89McZAskCPIQbGcWScpn0g3oN1glOriXm+aT/Q7oPbBjjvGIN6RjmrM8Xp%0AUHPyjtU7Nu+JVSXyVReLMn1F8K0hFEunBj8EVFYRqMWYkN2DStoucRKricQ8bTVGfERaQNScVSVW%0A5l1TW9W4ewPOaFBz3YGf+7SY3YqiSqWmQkrdskJtUTRBVAdNrd6TOwUdIAi6z3ndGOj+cTqAUwSp%0AlarsTXs2C2Jeew3Q4UMqdt4IxDzAAUQGhEYy+p8LHiESvTNVhtf6rxYO40iaVlrO5iVpZVrLUDao%0AiVqE3BZEBkydTZOKSNVBhO3dtTaiD4xWq2RLky46SVSW+KZsn+4dqyAxbGvivb1zvb5zuV54fHgw%0AOeLR0saiglBNFUCu6L5x32Pvf/xoJ9IH/z1dugM3rTXz3lO7h2xKjk4+6GoqwSmQZn53ao7e8D7v%0APbD6Ef+vZIV/+fHvCBD61/Vt+wXrU9+maQsd9OlvUP0euka20ZrGclp9ujOEtNh29PjlrobUws3Q%0A/6axiOfTmcfHR0SEl5cXbcg/mEDfpUR6cI3juP/ev05TKpKBBo5mo7aUFK0W5xiibnbqtN7fj1Lp%0AFBBShlFKyYrrskvOYozGfAm7LGddLarcq+5RNafmreCUIXS93dSDZVTJi24SClqs20oueWdJOPf6%0AAXhTU+kxDtq0VAXram6KZpsTe0mJZblxnW88nr/w088/8/CP/y+X9zdSyngfORxPJodTVHtdE8sy%0A74u+gw+dbXR+ODNNE865D+9fWSgfmUQqNYt453U6tW1WMAX23bIZpV3VChQz4usG3OtiMYrWlH00%0AAuvAWl+fwK7p7RvrRyZNLcW8mO4P5LqtpC1xnA6K7LdCC7ZYrZDtrLha245aRx9t41JzumbTydKb%0AT1vjuTVySfiq02pvprtqonpng4VBr0kx0NXtII8aWvb4Z7FCdze/dsoQEuesGHNQrVgSTW/rlPVa%0Askme6g6yteDxVk30SV4rxgh06IQbLThzq5Q+k3EgVdl/KSkQUrPqqmMMpKayuuPxxMPDA99vLxop%0Af73y+PjE86dn3l5e+fbtG29vb/z45QfOZwWLamsa6bisxOOR6XBgXGYu7xeu1yvT04lPX565XC+8%0Avbxoitnzpz2ZbLnNXC8XHh+eOB2Pyjx6n3n5/sbx9IlxnHg8PZKXyvx+5frNsT542nmi+cDmCre2%0AQARhI+eN27aqSXHKXHPhUivXVFhL4bJmvr5vLKsCP+u6kbKaQC8pa/pZKhAitTlKdRQXQDRZpMus%0AOtOytkpzjrt4R9ORKJs2F94Rg5qBdzmERtNqa6msM6H4oA1y0eeh7Ye4Au0+ONK6UozloqGd919I%0At5ZVULAZfbbLXHpziXO7EWkq+n5TSWRrjjsgVGul+SPnh08WlV54f3/ntq775HReZt6vs46NjbyR%0AmzbDcdBpFKJAftnazjBY55nr2zvLbaHEu4F/MgNm9Y3R9Bg1r4bovLJ6SsNzZz65qkzJngDjgxr8%0Ali0pQ6gUtnWjpAxGyXY7EKdnXnGixpNBU4oqmCZdm2GPfh4vKmEaI3I6kofI67aypYpLmUWEVRxz%0AhRmhjSPBecIwQhwoIUJTs+5qDNcSBmvIoPrIWBJjsrM3KUAxeE/NEIu+/uAD1Vc2MqskVkmklu2Z%0AR89LD9kXMgWcJ4kn+6ggpQ5K0VRKIcYB4qSgiyTIXSarEd1F1JRZqfJ9bX6oJbqvVciUbdH15/Xv%0AW8kmFxMd2nil11cauRWLTi90GnfF5EkoO0ULaV0TLnhq9vba1LdBOvXeqnqxr5MQdS3QzPBaaFJU%0AAtiqMj87laWoHLGizaoX8/7rIGlru8RSv1/nR/8WHKit3Y20RR86w+r3qraBSkpd0qajYgOIZtJP%0Ah5NAw4pczMD0Y20k6ilRmj0L+u72SXZ1ek36c99/7t0IWWV16qegn6kGPqv3DfpsWGHfm+UQVM7i%0ApNDKRi0brmWcNG0ijKrfrxP0c05/6XPXwAvZm+wI8K7tXiKJAqKR4I2Kq0UjiF2jlYRrmcF7Ho4j%0Aj9ORs4Mlz8y3K8sy61p2oikzpfD4+MTf/Z//lb/93e85HI5457hdL7jWmK+aOotTqWIrGpjRGWJw%0AH+D02rfXQtpY9HpW45L7+23oxD+XsoMI0hs+0c6rNfQ8vbxxu85crzNbSjpktZ+tIR8OWT5YL4in%0AlsKybpSqpqlxULatski1NnPWpEtzOKk2fABxzQYWBpBQaRaJp0MNBfWgN63dV6XZL72PzilLsQ8q%0A4jjqMPV8RpaF67Lo9/zAGOuDY10LFj7TCi1vxgBP5CQUr+h3C461Ff7pr3/mW1r4p7/+M2sUnn7/%0AI7//6Wf+0+9+R2jw9v0b7jTyj6mwzqt6qjsNIIjG0jZ/C4JTPxoRDRlZZ1RmZI1saYWSK7IVNZ4u%0AagbtoxrKZwpb2iitqjxXHGJysmDnT/BeTeDFgysE3xiBsWgKaMQTBQKaYppTomwVCcqaUQkrBlCp%0ArDU1ofqozEJLl+sfvTa9zTNfv34F2MGih8cHDsejeZM5jscj/vGB4D2fPn3i0/MjMahMZhwGHh8e%0ANKjjfCbGyDpfWeaVlLINLO/M/9ZUdbDVxkoje08eRmVkO2ErlTkXNgP9+y7v9XjCtaq9UM5qw5CC%0ADhaaoxb3G0BIj/tKbYlSE7UWgh+hBqZpYYyJaN5luWQFqdw9rbezSj6CCv3DOafPg/UrrTatlw00%0AbNz379qwNNk7KyUao7UauFRrpYiBT+Z5lymklmkFWlUfP297uzRNEtOOvSCtqqm93ddSuveOSuxL%0AVR/cEFXloQxa8+h1WpdO0088f/7E7TqTU7I+b+N2u5FTJq8zUqBINmCq7r3uaNYjasdV8U10z3Ae%0AMflaH2bWPlRpDm/KEO8dPsD/R9qbxNqWpfldv9Xt5nS3eS/iRUQ2kVmVlZmVtsksG1wCJhZDsMwE%0AyQiEGCB5ioQQkmdMGDACJCSQZzCyBBOYwxQQlGCQVeXq7GwiIl/Ee7c7zW5Wy+Bbe98bacuViBt6%0Aivvuu3efc89Ze63v+3//xlg5d2MQDmzwHj9OMnT2ke12g7XNaueSUyGrhHYLUYCKS7AyhoBVyvXi%0A8F37y2W/9SEwTTNZPauAVCWN5Jzk9atp2UsCM0VhjEjTc7UK+U0+fmNASMkp8X8Bn5dS/rZS6rvA%0APwReAX8A/HulFK+UaoH/HvgbwB3wd0spP/vLr79MLQBqgbMCLstYTL1gCb1oztVCt8orrWuhSz0f%0ADy81v3oFOAoF6oQaU6duFFzj2Gw27HY7oe41DSEGrLMrQrewHhY0egFmXHVB1/WNyllXZpGpN6W8%0AkQvFzFgj+uPapEmhtUQyCrOlaZoVmFgMqUWm9fy4UF3JvTAyjLU0rlmj6U2Nl1zMslKM2M7Uawvz%0AJqVMDHLTHnYHNn2/GpguhcSCYjtrpX6tRa9M/RWUTE6BeZoZLhcOu1e8ur1hs91QiiImMXJ0rkEb%0AV5HbTEri1aS1WtPRFnldCAFnrUSu1t8zBPFBskbAtqURK6VgTd1QyhJHWNfMrxW+S7GcU/6aHhee%0AJ2qi0zcvfpJqyvdPLWBexgOmOhGTmMeqJdXVGHma15tfgJ9MI+LX+ty+LhdbrpNSqiCjTOZQZW0q%0Ang8GuWaKErWIfjZaLShSEo3sIjuiLKl3RbTfS+GuDUnXo2/V5wvgtzySBoHj64arlca2djUrBwHb%0AYkW/l5Qxa00tOqr0sGSyrsbI5FrkU2VyMpksdUqnKqUiFwEAY4h0vazzXL2xurZhs93wwBPjKMaF%0A19fX7HYCKoYQJGp+ntkfpJAwda1N08SmFyln61rO5bQaFu73B7a7PQ93DwzDSEyRXS8m6E/GyPOJ%0Akeu2Z7/bo/U7xmEg+sBhs2W73XG8E1nm2SeGE0TfEEbDKXnMHDnqiJ9PTPPAlBOneeJxnrkfZ+7H%0AkacpMHgxmByKYo5RNMw5gzIo4yhK4xHfGdtsQFUvjyLzv1KZPcLSsrg44EoQSt7alJXa34uTiEqZ%0AFGXP1Cy+HmUFh4SJYBhUV/04RAIEyL7ZNLSNTBfnOOKnIDTdIolAqhQBFYu0MqVAeLHQVN1DrbWY%0AxskUva7pOcOUJGo7pOdhwCK/SvcPNN2OfrdjCKJHRxtc27C/umZ7uTCEhI+BHEWOUTQ0XUvX9cLw%0ALIrT8cTx4R5jFJ1ryElMeNWLJrHEKKkxzmEbR8qFeU0J0lVWotG5/pzSKzAhNIgi8oZiSNXkPydh%0ACJVqJGOsWVMUVV4a5Lp9lK+degKq1tfDVIaFKFYzxkLwM+PTE19ejjRJs49GzqBcJDI5t/U8RVLl%0A0oxpxLsuaU2u7MhsDKQqkVMaHSrwY2RgYFTBpSIx30FWoanN3GLxUdN60UU8cABJ5zLU/U4kSkVL%0AClWpJtEsyUovItRVLmClmlO6oFz116mgTdXaVHBRrZN/rXRlWMhiLKr6mIlNtYyQ6vdaK3txzhld%0A4irlogKWEvYkAw+tDdpqXNusrFwTZogelaQho6Y2LcJgo6vUw9bo4Vynt0qwI53BmGrKXO8VqX+o%0Az7dKxkplfBRkGm2NRHsXICth99RzIcxiSlnMAgIJI0dVyUOdaZOphtpZQdbPcuYKrpnaHMT1/KvM%0AXCMMKbW81mWZnlbm6HIvqAomLrI1KtNoAbiWd0PQo3ouPXvfSG33/Hyk4ZdzzWooOeDHyGAtGTHv%0Ajn5egSXK2jO+uJtWhGzF0J7lzwJMmoUdWTIqCYsi5EROgVzEJNvETGMNr29u+O6n3+YbH7xhMDC9%0A/Zz3d3cM50uNnZdrKaP58IMP+PGPf8Lv/fgnbLdbpnnm7edfkDPcPz3hHx9FGlAHUxiRrymjxbi7%0AJhWVCro/C0deljHLGfv8a8d6fueUVrPcBUySvStzGQZMsFhtxFjae2JOKCVsBB88rsqDfIykkPE5%0AcX43krXmNF6YoudXb98KsFUBzCVhTCu551SR5ts5CxbZY60RT7RcJZylPCu6WPqAej2e5e2qyPpy%0A1ghAUqVjXdeyP+xpd3uKMRxruEmpbA69vmzP9+kCXpGhGLFtOHvP1DWorsO2DUll7o+PPPqJ43jB%0Ablp27ob9h7e43YbxeOJXD+/55d1XmO1WDP1LEolu19X0rCWhKUpf0DYUJKGrXM74earLs1R22gBh%0AFpmpFrlMu9mgnRNGpp9Ebk6qEu1EzBF8REVVDcxNHf4FrBKz/T5ruqRpsqXH0GpLY6z0AiWjcq6A%0AW30eWQYSWok3VMgClFrnKErk19Y5VJABV8kZ2zYrqDGMI3Pw6MdHAUNyYbPp2bYdjTH0m56rw47S%0Ayt7XdR2H3U5KByPA1lT7DPG1chIIEKv0ST0zHH2udbs2RGuISeNzYIiRaEQmm4rA/CLTrWdKkgRX%0AKCirQNlnQCipdV9RSs5EpYpIwXLC2cLU+2c1jJZ1lbOwhk2V8KWcVrVATouH0AIA6QoOiMm/DGMz%0ASUn/g5O+axleU0HyVTGhn0HYksqzqqACsottRVSZWOk08l5XgGUlaFgpZeRgRmmFyVqGJYpVzkXK%0A+CxDfePkcRazeSkFRSGx2+24PhjmvQz2U0qcT2fev3vP6XgkBWF8RRXJWf4sacfGOGEphUhKVL9Z%0ASOkZoFrWiFIKXXKVjpZ1gGetEHjVIjGteaAxJo5PR4bLIPYy/ZZ+09N3G9q2R2lh8teXsP5ei2rp%0A+XNr7dpfqcr+Q7aSdXA/zzOpAusCDMrj55TIhuqva79GqnnGR/T69X8G5+ZrH/9fGEL/IfDHwKH+%0A/T8H/otSyj9USv23wH8A/Df1/w+llO8ppf7t+n1/9y+7uFIvD6Eaw60cpShSLICVRUmhZClGntk+%0AMrH1PjGOhcslMs6QkZSIqBxzUihtSaZwiYlW2frCQl7SIIyRw7xkMoFsEqrVEiXZalQQ0CghLuel%0AZJpONq1YqV3WWNpKH1NFaIe6aXB9hzIFHya6xuCsIcYj8/RI21iMMoKsb1w1CMxMU+IyjewPPTQZ%0AHyNWdWjlyCVzPs3kpNhtr1HKkbOhbbbkpPFzJieNtT2b/kDXnUgxE5N4hMwXT7gEdGfYtXu2zY7h%0AMoEX+pkfMtuPr9j1V2iseGfME8fTAx/zIftDi7FRUmdSYfIDH+1eYb5MlHkkDGcuTw+cnx7IH32D%0A7c0B1TXkxjGWxCUEKfyzpjUt8ZKwvWUcPd4HttsdSmnGcaTrtsSQXzBYpBA/ny/c3z2w3exxtuWS%0ARnIS9Ny2hpjF/i2XyDCd6Tdb9jcSMw6FkPyaBheisAtSSRhnMU6Ronit6MaCNUzzDClWn5CCTwmr%0AFVkrQhaWypQibdPQ7XdMMeBTpKk0/EjmsO3xdxGfE23TcJmFEdU6y1xZXVjDGDwuBmE6pUCaC2jF%0AnCIuG5y2q4mqmBlaSAWV6hSixpmWkLBWXmOlDd5HiaiPGVWixMmWXAkDMqMVU7gEJWONpiTZUGPK%0AYuYYPJKnkvFeyKUag84arMVHz+wlJnu33eEaRxgj43ipk7SqPdcaH7z4JCAyl1xpnLVzwRhFNopk%0ADEEJUFFUJmWZzGsfubtceOUsbdPL+38e6NqOD7dXPPT3XIYL59MT4dUNh92B6+srvvyyxXuJMt1t%0AtlztD3z05mPef/WOL794S29aDlcH5naDVQ3TZWI6Dty8ecPr61fcvX3H+TJxPM33LVQyAAAgAElE%0AQVRsd7fsX73hOCYeHx+5O53oD1e0m4bdoePu7p7z5Ut2B83VQfPVdSRMHp88vwjvaf2Oy+EKR2J6%0Af+ZyemQaT8zzxDjPTH4m5IxP1TA6SaRxNI6x3ZCKoxSZKKklYanKQ8Qw00rZmjM6B0pNzyol1/jt%0AQqcsDVaKzVLlr4g/gvhQaPGwCTLRyiymd/K/lCBEKDHS54hDEoQuRRI5NpuW/vpDmsMVuWjO41cc%0A84mua9n2LSVFhuMjKQX6xgnLYQ5SRDYO5eS+oDGYrgFnCLXtM8YRvWFWEJUBnwQMyBkVEion7tjw%0A+Jj4eX7AdC3FGDGz3Btc/wH6u684vBnw40QYBk73j4TzBR0bOr/BTaCj+H6MfkQBAyMgQJBtWpSV%0A5jejsY2YvpZqYiz4sRgOLk2z6RSFJM0iRTw/9MLgS+QkDZdVmjlHYbnUJlEpaeJLvRNjrrRzLXGz%0AaUqUIoWL1hqnFyZmxqdATAnrrMSqHyemxwtFiwn4aOTr2hiaUk0to5jv65QFrAke67rVnBWoQxqz%0AAriTRqZwRhpQZzTGaZIP+CjR641upTg3GT8FhjSKVr5p0dYRUqakmZ2aiSrTELlq9tg0kLx4M6ma%0A5tL2Da7t0U2DsQ5tLVhL0/ey9o0mFwvFVMZs9fdR1GrPoowjZ8U8i6F7ZxTnu3fEeaAr0PrIvjFs%0AouH8dOH2zSdsXr3m9be/jd3v+T//8Kf83z/9KSFFWlXjgv2MLZkPrq740e/+Fb75ne9i+w2Dj7x9%0Af8ef/tlfcP78C4hgUkGHgMoRQuL1B7d86zvf4RwCd8cLd8czaMM4zYQw0RRLmxONApUSuoXJX1AJ%0AunbLFBPD5ElF47MB3QjqFiOtRkB4CkbcUkiqYTaKFBV9lmvGkkRiY6ystRAECErSiDQ10iJVgLio%0AIoapJRHLxKwD2YJtGvFPosHQ45QjolHpLIk7ulBc9ftRAsbJeV+JUzmBlbNJ5whxpmSRqYBimj3G%0AtWhj8UWTFgCrKDadY748kueRrms4FIedMj4r+sZgu4YhBmbvSMYSFYQUMbbBGl0lmZZCA1gKjqId%0ASlm6671IJK1jv9vTNq3I0Yxmerrj53/6x1zuBygOSkSpDCqR0HzwrW/yg7/+N/j4o4+5Q/P//OEf%0Ac/rzzwijp0mRJgS6kjDasm8tbz7+lM0n32fULRdfOIcbHrcPHNXnJDWzTSNNChglnowfv/mQ7/3o%0Ax/z8V1/xR3/yF4xR0kG7rqFvDNPlWOVIkgxpVaKxwoosWUDT4hrmUAg+4RCbBBeNvB9ZoU2LNgZj%0AWkl3SwlTjERYI3VIjKnW1NXUvUpvIoV3j3c8ThdSECZk33SoBDopLBpiEsnlElThLG8++ZToLPky%0AkmZP9gEbC7pU+SiaXIe1IQkzT1lD07b0XU/nGgHSs0eZAFpMuWMxRN1S2j2qvyKOiTmKj1UJHhM8%0AG2doiEQfMGS6fotSgVG1xPYVwWrOKXAqiWQ7XLNhjoXxi/fEL+4xrsEozeHqmpThV+N7zruZyzjw%0AcCocPv4OJh8pMTBeZsbLxLl4lO3ptjtGH/jq+AhK03Yt2hrKpiM2lvh0RE2jMHh0y0HDFVCaFrvf%0Aom+u4WrP3FjGUhiKyImnKCmEIYoPZ1oklppqBKzYeI0KmSl5gi110Ag2F7pY2ITAbbFcZ0M3BTYZ%0AemNAWcZcmFMi1sEUeUaR0drQWPGgUzFgiwQHFKRuSbk6hTlNrIlLpp414XLhaQoUbeDxkea9k97L%0AGJGPdTK03m56dtsNyjk2V1e0ux0pSErxPM+SfpwTA+CTmIAHFKXR0Bk5J2PGTBmfIjnXgVoFonP1%0ApgMZPGDEVLtU36BcWaQC8ERS8aiccVatw2JnqszbCDjpc2EOYvmgdMbaalWSda3zTWXlCMBGEuBX%0AY9FYYQUBqih0EVmbuNkLyCTntRaJcGWcSW8tQ2ZlDYtN0OKRChL1bqOvQHMdYKslqkD2fowMk3xO%0AlWVWk6rTkigGVMCK6AizEgDQBIItzKMMllMWYoL3F/quF4uRphH/0PNMRJNqPRWDZw4joLDWsNkk%0AtlvFZmNlv3Ju9ZASEChSVBagx1RwqKoY+naL1U0dYtSBvSQy1BoHjBMvvXmeCVPCG880ROzThe12%0Aw+3NLZvdRkB3JYxiIQzk1cJD5usaZW2VhiWSUAJlIJcyvsBcChhL55yE42w25Exdu8IE9V6i55/t%0AUIRdJYyyVP9IDfrP+/iNACGl1DeBfwP4z4D/SMmj/WvAv1O/5b8D/lMEEPo36+cA/yPwXyulVHnJ%0Aa/tLP6TAoFJZcyp1ImdYnc1LRfBW2UyqruSF2SdCgKxcdftuyEokUUUVQk40SrwxCpkUlsnHiwmh%0AKWBBW1XplM8LvoY8i/4ySVOVqueLNWp1ro8xoSLoRmhwaEgpoLTCNYacPSnOtLbHoGQCnDUaB0UT%0AqlnswWzBCmsokEUXjsb7REoIGomlZHCtRC4KBdjSthv2+2sO+wvjOMJk0DmQfCL6hFaGzvU43VLi%0ADFljsMyDxyhH47qlYiZ6kYGVEmlbi9KZlCUW2ocJ66oum0zyM+NwZBxOpBxo+5Z2s8G0Dl8SU4p0%0A2mBdi9MOFSQW1YdACImm6VBKIiK3m528vlEWv65spXmOXC6DpJLZBopoPVOWiPplQlhq8sPO7tnu%0ANpwvp0rHi3VKYSq9WQ4fbTTaGmKWZs0hk4+F5dJqmf6mEKR5U2tHJLIuJUknRctkrtHVHLlIDGhB%0AXlLtDH6UqGSZOkj8u1okcTnRGKGNl3r9VAoWsNaRq+eUsxaNTMkolUyfwRSFSgVjoLUSWRhSgCiT%0AZqVEo7o0lap6Ta0m1UksfXM1hkwlr6+BrhN10R8XrFWVSSXm3tM8MdVpVV965ll8rZwTMFOuLcaS%0A8yxSyVVDnkql1kNRRph7GKICVb0v6qyfMUYu48huu6VvnURxjzOFSNe2bLc9wzwwTRPzOKD2B7bb%0ADfvdjtPpxPl8Zh4nbm5uuLm64fHugcvpwjTM3F47+ranbVrGeWS6DJRU2HQSY/r4+MjpPPIqZtpu%0AR7/b83A8cRknzpVltN11PDwVhuGJedqy2x9wm4zaJvwwcTffs7lsSXsBuO8f73j35VeM00iujCqR%0AHJq6rziwDtdolLZ4mupLUg8BvXgALXRy0TPnnCrVHFTJmNVTqo47a5KY1AZVUqBkUiTFTUFpK9r4%0AHElZAMJc7xEfYBI5N1ckOgQI8kBUmt44ms0V7eE1HlBzJhdLcJa831LLRPzlJGBK63B9wUUp5JMp%0ARKuhs9A5gi4chzNzmGmbTpiAAlOhchHgIipcNuhieQyF4/t7Hu8foO1QXQtOo52j3e04XN/y4Qcf%0A8OEnO8bjkZx/zvunkeHsaZKwJ20Uz56u6/F+BjR9J/5RpRT8NJNzETBD1XybnFbTVyE+yBRMG4U2%0AwmQKWViNWlU5ScVDTX6migsNuFSmn4AuKdZ0QiMGpDI9LzKIyJXLoMWPyWpDXAyLs6bUB9EJVE7g%0AAwaF7YUubXTBAFYZjC4olcRofGFL5kxZmFhVn561TGIXggddQzFG6PUpY5xCtRbXKlQj0+Nc116n%0ADWnQjCWQ5igTVitx7Kok+hIhysTTpEijCrrvuL39kLbfsNkeePXqDd2mp2lauqYVw/xKlbbV68E1%0AWxq3wVmDM5K4A5WUpR3oloRhnkW3H84nfvoH/wf3v/hzzPBI9hfxLZihnTOf7G/56Fvf4fv/0t9k%0A+/EnPIXCP/onvyCNZ7RVNOKyhUqBjz94zd/86/8in/7gR7irG86p8OXjEW//F7741ZcoI+AXJWEp%0AWKP4xkcf8JPf+zGzNtyPgZ+9/YrTMPP5zz/j7vIrVAi4LFNqFQLGzWg1o3WHcSLb0FFArlQkvtcq%0Amd4bhZzVpUCJ5ByIOTIX+VpTJ/k5Vxk+kEomZKlDciqk6o2k6/Q9hwBZTDwlkrxOqK2YdeciwEIY%0AI8pZctSUJLWZbho5U1IkJpFJmWKw6OrBpDCt1EkgjKycArYyt8gRZ7ekVBjngDZWJHsRNp2Wn4tB%0AQIMA+TQRiyK0idQUxqgIdDS7K7q+AwOb7Za2sXRtR9ftaNo9tt1jmz2u3WNsB1tH1HJ295u9GPJa%0ARafh/oufcf/+yPsv3pK4wMJRVpAU9IcrDm8+Zv/BR5xCZmoPTLZDuRatPDYFegoajS2gbMPjXLhL%0AiTE7vvKOd95wipq+OBpmNqpQUiT6yIe3r/lXfv9f5pvvHtGbV7x7OvPl+3cMwwmDAdtSoniSaGmD%0AsbahaTQpJkIq4g0ZCtrM6KwwWHRWlCC+TUpbtJJGNBddvYaUsFUrE8cU8UFLJQmjeNkkjMLnTBgG%0AyIXeWDptiDGgg3gslqKIReGs2CPQWOara2almEMmz1GYWElLWmW9fEq1wUUGs9ZoYXz2HY0yJB8p%0AKRDyIOuAFt12uM0GXM+cNJcxMIySRiQDFekdTMnkMostQ+uwThGsI5uW3BhSERuA1DWgLX72PB7P%0ADOOMxtA1HXFYUjxhsz+IAbrrePPxJyilOD3cE8ZAIOKcQ3cNwTrOk+d9jAQFTQg4rTCyjZJTxE4e%0AkxS7tmGDoS0wxsTkAyVFUimMxnC2NW3JGGIdMEQfBBBKkaxE8li0nE3N1KG8Yigzo02kFpRV2JJo%0AfeRqjJgxwtGzHSMqViaMUc8R7rqgDfQ1/c9oATqMUqRc745aw+oiMeJkcI3D6sqSXORTKeGVZc7g%0A58h5mDFmEKsCvaRZWbqulZCRqt5oqlF10/U0XVfPYGHVOQVdSYwl44HsNFkrrDI0Wc6FnCsAUuuk%0AJUFLKimN0RbTKEosiDWnEpurnAXYjhGqjLbkIPdKNdtXC/uoeu9QFMInNmhM9U5bJJXC5l4tVbIE%0ACeS0MFnKqq5RtW/69YTBlwqbUvXXqtYqpV7bWJEZgsiYXLEoqpl4qbLj8oJRVMvKrKr1hK0p2bU2%0Ak/q/ppAVS0oSlz6riK2+Ny/9nawtaN3QdgqVYPapMsEldGTpT0IQxU1Kwkx0rqVtM00jw4xSLCKv%0AVBhLfS3KqlCJRqRlzjRY3Qq4V6SPDzXFtxjxUtKSgUyu0lxtNCUWxmnEj15kZMNWTO+do+26ldFN%0AldalkusgqvoDVhaf/OKV7ao1yjqattB3HdutqAxyllrQm7AGcS0SslzDrxYGkrQFz77H/7yP35Qh%0A9F8C/wmwr39/BTyWUpaAjs+Ab9TPvwH8Un6nEpVST/X73/+Gj8VCwRapgq7YalUzLLRjtdCfqrSk%0ALshcDbcqMCfoppU/uZpyLcZa1lqKzuQoSGTOsvkZa2g6mSQ0zkmhjphI2pwl8rO1eOZVxrO88KpS%0A60SmRJ2olirZEqnZYnRHqTefrjF1VVOb62S31GsLpdChlGhKdf1cjLJTpbWZVXbVNLZGFGaa1rHZ%0ASLT2s5RpobEL3dA6uwJei5fSOA+E4FcZW6qJW4tR2GKCpuqbk1PG+0DTNHRtK8Zx81xTjAKu73j1%0A6pauacRsLgu7arPdUgrY1iHyp2r+p6t5FlONhs9V9iUU1hgzmppwVHWzi+QtxYyrMjvR2j6vrFVb%0AW6reVj+nJD0nfr1Ic1Oykcuaq83DKp+ignhCz16NGWVByk1d30MBW0T6ZWxloqX8LLOjEtKXaoYX%0AqPULozHF8/M21YfnmV1XVmPRXI0gra6yLC3A6kLrl9fM1NCYal6daxrUCwP35d8q17zS459fK2cM%0AxShJIqsFoNFiwhtT5HK5iMGa1jW1zom7f4zPTIkq05O1mVe2kKnvK5XCSa7mljmJX40SqVysflvZ%0ACWhim0YSnWZJ/NtcLqQYGS4D0zTjXMN+v8d7zzwJcJWzJPZ1bYufPXOYSTnRtA39puc8XZjDzOly%0AxmjNdrvlfD4zXM6cjkdJu3NiqFhKxs8zfdfT91u6tsP7UI3Rt2yajp1rSflMHmfGxyMX12CswZ8H%0A/DCS5rlK5LQUMCtvVYHSlNqYu1xlIBX5XwwGozjOyvv3gs0j66x6KFSqu1KaOcGETP1U3WNLroBG%0AiDUWVIA/OURl8ksqkpCWqqeQhd4q+qbBtI5NgktIRB14f3rHzhXspkd1GeMFAFEtHPYHdlctj3fv%0A8eMAreXK9WyTYvIzQ5ggR0wCYiGGiXD/yOUyMRsrMfdFGEFMGZXAonCAMy3fMJ45yRTFEVB55nSa%0AOQ4XBu3g+sBh/pRX3/oWfecwn+xw+YrT45EhnBlzoW2cgBpJira+6/jww4/Y7XY8PTzw5WkgxsBm%0AI4wFmbY9L1+tq2mjHExC6SZhtKz9pQhTqsoaFinWEglVrylyyhfFFwWzmn4nrGU14ZT7PtZ9UPYe%0ArRcWYCbEKDRqDSEldAyi5S8aXX1FxJPIVlNluWdtI1DHQrtOqaBNrBPDGq+rRD4DYmCekwDNRoG1%0ADX3j8D4QQqRrN1Asp8tIGr2AG7ahcQ5lWgqROEdhoamW69s3fPTxt/it3/khN68+4Pr6lsP+lqYT%0AqWrjWolLrsveGSfyLi3RsqZOveXZIZ47yoK2aNtS0AynM1998Rlfvf05p/efEWYoRjFXk+Wma3B9%0Ay/Z6z83rWzavbrh+dc12v2OKwngxSmQqIXhM0/Lm40949eo1m9cf8DRHTLfh9vZWzocg75/4oxg2%0A257XH77hd37wQ1598k28dvzsi7f8/LMv+N9T4fTuTtgRdd1kBeNlxvQGrQ2n05mkW5S2xBCeZcW1%0AUJFzVQz7S5WdZh3ETHpJPilLY5EJJVCiTDKxlaUWowD1ICBxCOKNVQcb1hgMiViEZSEUeM84ycDL%0Az4GUozR5WliOmZf1EavcWWRDBpSRKbZxYsZekGK9gHFOjDlTQbuGkuS88F6id60R/5SAwm03XO0O%0A3H7zu2w//ITROGLTsrl9TXfYC7vNGpzVtG1P1/Y07Q7bbLHtFtds0aYlWZijrz5dlU0XPSVO5Jo4%0AZY0jFWEWLPI4SY5VpChS3HkYGc9PqIWRpS22NOJNUk1WYwgMpyd8aQg0TMd7huM9yY9Co9KakhU+%0AQdIW3fRsrm743u0nsLvhy7tHfvqHf8Sf/MkfMYeZzjbEOBGyQmeFdpq2WCyNDER1FluCpmC6Dryk%0Ap9lSJVy1oZTaJlVWQXkGhZczp2q41JKKV3L13UoUrbCuhlZUf85FZr542Ogke6l1Ahw+DAOXFFGL%0AQbCRtMWSZdiUa+O51EsGYaIYa5/3BYUk0mnHNHmSSmz6nuurK/quYfBefBiNJke1MmUX3z1tHNpY%0AjHXCEFUKdBJ2mLYEFDikccwFdGXOUUgqcprOUpP4SD+dcF1Hu90T855vfeMb7PodjX0kvsoY1VAw%0AnCbhxe73ey4lUmKQszxn8jTBPGNipNUNvdVsdj2uJB6GgafhSHrK6A5Kd4PXLUFlZiJRG4qC6BJJ%0AF1KqHmvi8IVG4bXFtcJO185QWmF89gq2CW52hfbuhLl4sOBDRKeEKYpUvbmMktoh5MQ0yyDEWVuT%0APRUlLfW/DDpDlb8qpTBO7vspeEwSRn6KAga4xgEO8UIs4psXIvM88nQ6VqmosOn71tFXCV5bzwvr%0AWq4aB53EhQ8hcJwmjmGiVIDbNS2tUuiYZc9JRaRVKUGuYtUMWjtJF1t9qmp1r2oCpBFPMUgyLNCI%0AjPylTykao4vU1U27AmelFKIOEJ69f4xZZF+q9g2R5xakggKa1YNo8TJ6aUlRi/yv1eLL4y3KgYVJ%0AJCnXbpUtrenH9ax97mktRlv5BUtcCR4ly3pAsTIKYwWlY5Y+xyqpdVcTZQ3ny4mSiwSozJPc6zkz%0A+5lSlkTqUiViYv2wJop3NUBo6bOLqXWLpJCBEnKCk6EmiKeZqczB0FpSTPW+NyhVCF5MxQu67isS%0AvRC85+H+kePpjO0a+q5jd9iz2WxplqRrLe9xbWNkiAfPqbuL/2YWad4C6Olai5lSLU2KWIAAhJBI%0AKaxpzLD0hc/BSP+/ASGl1N8Gviql/IFS6m/9Zd//m34opf4e8PeAmoSwIPtyipR1gZWvHaDys/L1%0AeqW1qYSCn0WCkqtJsAA/1Vypbja2xnhqravTvqDSC+iglKJpHW3XYp1bC3N4BgNEauRonK2SCaFb%0AGl2Nv5ZnpzXWKdmAuobL8PxYoVLYnK03BqrGw4tGMMTIPM2klKtvUS18sJUNI3Fy1gotDmSRzLPn%0AdDxxuVzYbrdYKxpk7yVqMReRfiypZkscu8T+WRSK80nSixZ/Iu9nFKXS7jxNI94GQjcX46vgvUzS%0A2o7zOIvJ7unMNAx02xvevHnDZrtjuJwEJDqIz4rSph60YaX1SXpYSynHFWDzIVWtpBQxuYi+cklD%0AW6hz8zzRdothtRhd+uottGx2i/8QFVSqyw6Jh3zWeeaUqgznGUl/ibIvmt7lugtws6yv57VcfYpS%0AWg01SxHtKmUx0VyXNKvDfHp+vGXDo17/+Z5YgL4lDn5p5nP1uRCDQDGdzvXxBLihst5KjTRmvf+g%0A5GXTeQbDlue5AENZLcWfsIUkwezZBH4xv+v7nr7vaZqGaSpf+50WA3Fh1YmvyrP2VUzfCjJdVlma%0Ay/VIzZkpBKZ5pmtb8RbIjXhk5cj+cGAYBh7u7jidz1yPA5t+x+3tLZfzhfv7Bx6fHrm5vqFp5D55%0AfHri6XRiGEa2W0kLa5qGaZw4Pj1xfX3N1dUVDw8PPB2P7B8fJams79lsthyPR06nE7vdjt1uy3a7%0AZRzfcz5d2B+u2G86bvY988UyTTPjcGYcerquJRaIiP8PyHQqV5+fXCAE8YKxVop3qjdGzkma/CTG%0Ahql6Piig79s6HaoN+/I+UTFeMjMdSUnk+wpo5gKlNqhocoxMU8BZQ9s4Guuwja7Flqq+YHC1g/31%0AHtvvOE2RX3x1xy/e3fN49xltOLG9ec1pmhhmL+kMyXJo92wOB3yZGd4N+OK5cT271lGKZw6ZFD3o%0AhMJg/EgbPdOciD7SNIqrrWW3b+muZMrcu5Ztt2HT9nzca2yamXLBdD3BWj6/u+ePfznw5dNMeXrP%0A8Z8MxMe33L75kKvXr7j9a9/hdJn4xS8/5+0Xv+JSRra2p2CxTc9mu+Nwc8u++szph0fZv0o1ktXU%0AIijXpCZJi1k1/8aRazT0AkKXUhD1nxLZRgHvA0tK5gL21jNU7thSqCL/dd9azgSlFL76qHnvcdjn%0A4UGMBKsxtpN7LBeCD8xQk3me97wYYzV9L5im4bA/yCTUGJFp1n1t2R9TSoSUaqKPrOVSqF5GuRoG%0AZW6ub7h59QpjG+7eP3B/OhMfjuQMbV9onIHcomNC6RHXKF598Am//b2/yvd/+CN+9C/8hJvbD+k3%0Ae2afKLkaLyphkqQqkUEBRjOlyOwT1mQhKix7LYqiMkVJA1SKIs2BISWOs+c4ewxKEgVdh80BffZY%0Ap2n6jn67odtuUMbgYxSgzRl8TJR5Js2Bkg1dt6XpNhgjIRIPxwvD7EGr6g1kxMBSCSNPG8thd8Wn%0An/42o9LQ7UmqZffTP0EZh3ENjYYGRZoLIRpubq5ptwfujzOBQNIwThMxZ1kTORCDsChzTjVlTQp5%0AYywNhqwgTbMwC1maFDkhjDGYVsCwhkI2kqg1BS8NXW1U1v9qStMyKV3qMcWzqWYpBR/8WpNJ02Fp%0AqsHocm6JwXHEqSqfXM6ZJOeCbRq2h1tM05GL5vj0RPSTeCIBxjhKFvbi/vqGT7/3A374e7/Pm9/+%0AXXK/Y1CO3PZkY5hDIPgZpcQ3p2RFzDAlSGMmjxeymmjqfRpilfImSctLfuLxYeR4mvFBoVQnMpK6%0AvtAieQhZMcfMeZg4PT0SQ6iFeXVyK9Ww1RhyilwuJ8bSMeskZ83xKECcqX5iBXTTYrRlRnEcZ8xm%0AQ7e95pAbdtdf0u4OnB7vOE9e2LimIVGYIzAFggo464jaEEJawzKknooCsGhTTdNl7ZZSgQlqTcBz%0AzbCwDmJM5OoLJftVJtSGsm/lLBNGa5F0KGspuUYnTxM+BpJSnPcbgjGYGDGl1Nhv6hCueiIWYbDl%0AxbRYiT9SyiL/yClhTW04vaQmCQDoKCkxz6P4bBoBd2QLqY07EqqhjanGyQJmJi1eiMlWc1+ria42%0A06agTB0MaEWIE8Mk939Qka2Fzm5pNw3f+NZ3aH7LcnoauXt3x+effcm7uyfOMVAaJ0Be8PjsKSUK%0AM897XCr0SrPVmi2am8OOzX7L5e4dp2nENwZ6B4cONlsxRc+JixcZaLaKnDSlGiGXUj2sSuEpJZqi%0AKE6RraZYhbMKp0XWX8hgjXi1uSDR9tT60wnT1KpMopAuheSF3SDgLlKTpAhKYZWuqWm51tHiWRgo%0A+CJeeo3VSBmp0Et/VFmrwsQthCRwuVWV6e4Dc/CcxlFSvZxIu23jaG9uaNhg21YAn4X9glrTRjuj%0AMVGM/GNMxBKhyn8U1ZRbLz3EgrMsLB1Z74VnwLRURUrjLI1zOFtl3MWKVFWblektu29Zz375WIbk%0A9rnP+BoL6AUxwtkVBHlpMryc16o81+Iv+5bl8WJMGJNRytULZ/SacvkCfKJUMrpe0yCLkuGztlKv%0AKC11wRKT7v38Ihpd19ATOXfmGJi8kC9iCCJr9EEYNroOSKkYAiLBSzkxzTNKS4orlVUWgvRAOSfm%0AWZK+cw7SI/e9DHHdgb7pabtmTfhegDqpcS3TNIgVxPnMNE8oMrn6VUYt50Dyibl4UtZkBkKEpo20%0ArRMZ4uIJnOX5Lt6RuYZGTfPEPAyMl6GSRRQ5FlKU/SzFXGVistsaI+mtIF5dphr+L/7KSvG1tfHP%0A+vhNGEL/KvB3lFL/OtAhHkL/FXCtlLKVJfRN4PP6/Z8D3wI+U0pZRMJ69+sXLaX8A+AfALR9U1YE%0AtbI3loW9oGi/9rNSIADaKLmhjRjdiclsWCPb5U18QYsrZTWFjpWpItcxteCRw0SxMBfsavi8NL2p%0AXluSjRxQarqGsHJKbYrFvlPesLbr1oQsSqnT3CCO6xtF48SIK4aItZGcBDna904AACAASURBVOwZ%0AJ3FWX2PtAlCqUW+MjOPI4XCo7Iuqg45xjdBeHnMx2Yop1ojmgJ9nQK3MDaGhCdhwPp+Z52nVX47j%0AgKKsEXhtW5N3ikwnQ4hMw7wa4J2GiXkcOZ+OnE9Hbl5/zOtXrzkcDlxOT8xzwGjHZnuQSZ+Uw6sp%0AtjTXm7VJCiFW825H4xqGyyi/gw/1PZIJzTxPjOPEze3hazF8a/KabShZ8xLYWTbXlPJq1i3MrLpR%0AVsDnmcWS1p97aUz2zG7Sq4k3sMoQl+9tXFPTjuJ6zefnsZRRAoDE9BwxqRaqwQvwMqvFHI2VTbaA%0ARcvPCVJvgLiCNQtopYzQXUs1nBQCiqrsKyglobAvkgteTjHk+bLQU2N+NkqvxZzcK/J6dF2HMWZl%0ADC3PE1g3XZmuLoagC9tJZIAsfZ2M9qQAK4XgPaOf2cVE13ToVhG8SK12m57zZsvjwwPjMHC5DOx3%0ABw4HkY599eUdj09HzpczN9e3bPY79Lt3nE9nHp4ecY3Q1Luu4/QgErPD4cBut6Pve47HI8fjkdvb%0AW/q+Z7vdrlK0cRy5urricDjw+PjINE+Mw0B32LHtGzqnmYbEPI3ir+QcxjiabsMcpckp2oiJrjLE%0AVNbYeKc1OipKmmUvrPRXpcAqTessppV4bJk8CPtHTApVXUalrrcihnxaYzVYrbFaWGytMWKuba1E%0Aq+bMxrVs+o7eNbROmrbWVZlOC2UzkHVmCuCGgXPoOM6W8HTBj0eyliheW83RT6cZoyOvb65WmnqM%0AntmPeBUpacKWIFOmkHDKcmgb3nx0S/kwQ4L9puPV4cDNfsdhu2XXduz6jt12T992vL58ib4cGTME%0AFJeU+XyveG0GfvZu4tHDU4wc3/6KX9y/4/rjN3z6g9/ho298QHSFUxp4Oh0ZXeGmPXB93XC4OrA9%0AHGi7lusPXvNN4PH+nnGURkL2+bSeX7muZc1zYlNepnQ848F1M1jmFPJ5ZRctEghqUSX7L+s5s+w3%0Ay76Za3O07NtaI54+lVWRo+j1ta2GyTGtunTBnvXzoETLGd00Dbc3r2jblt1uz3Z3qKy/xDAMjNO0%0ANodr4Sqjeoxr6J1j0zW0XcuPfvgjvv873+cyTfzZn/4F909H7h+eJFQhJiieEiMOQ9Edru148+Y7%0A/Nb3/gq/88Mf89vf+2to21GUo0yz0OWV0NBjErlFKkmavaKItqV0ErtcagJRKQjFHUVRltknfAhY%0AY0muIRiLr+d91o4Z8YbbWy3eVlqaqmkaOQ8Dl2EgxEjnGmE1G0e7c2y2O3LW9JsDpulRdmbymeHi%0ABR9TMsE0ylKiZw6R+/sjd/dPfCtExqLQtsF1PRgjlHy3sD9lat1tO37n+9/n1Uff4ouv7jkOnvMU%0A+eKLL7nkQRqLCvJQi+XGWfpeZLCu39AZix1HHi4jOdfziyUwQlKPus2G7rAFZ4laEUrCDAPkTEyz%0ANAg5V/aSADxN20h6U9sKi2X2wPy1M/h5Wl1PllJqNLWnFNh1LSnLPtfY6iuZM1kpXNtxfX3Db//g%0AR2wPN3z1/p5//Bf/mGm4EEsUtpJVlJI4ThPKeb692dHdvqJ//QG5uyImw9krLj7igwKcAK71Po0p%0A41PCJ/HAKUrhplFCFUpZE5OsQdIkL4ngQaIjLZn4PE0vmpQU0xw5XyYeH48cHx5IIYrPW8mkVFAp%0A01agIqeEnyaiVkQy4/mJaThRsngFqqxEomkcuJ4pwtv3j7i94uwLQ4j4UshagKgQMp0VeYXS1YQ/%0AFEKZUToSNYymNrgxQPX3E0ZanXJnSadcUn4Xf3OllOwBWdgZEjyRKEpYP42RwJUUBW7RRYDoEANW%0AG3rXoJXC+1nAPCvM9/M0MjcG2kZ8s/KLdbPspUpRFgPeKGbvLikZsoUgYQm5EHIg+TMhZlTTQIFp%0AmigZjqczp6cnhvMZSzVBrrWNLgqtc/WVErab6xQ4xVw8sWiycujGYpwWpUBjMJSVDTKPnqQiplHo%0AVqNbjekMUSXGCLZrSTZwdxn55fv3HM8DttuQrOEyj2hn2bYb4nShhBkTIhuluLKOvdJ0MeNyoXFO%0ABjgkYmehMeRGk1oIRhGyYqhNqTDCq7u/XikfgGIqmoyBRpNtEc8vXXAKQknMMWKKR6uIMuCcmIw3%0AbYtpHN4qjJK+Zg1+yBlXUxRjCEQQ2bE1jMOAtQ7TNUwpEoJ47UXkuY5zwmSHVVaml0UGhIpqNm4M%0AOjlyEWlazolSBxVziBQfYJoFoLAaO0/YtsO0jmwMUSuyleei6j7jTIOx4H2UdE8LCpFBLjWx1lVi%0Aq8RfL6sKFq2eNKWGSVTwVmucNjTWyWuhDQXxSyxZ1XCbZ7Dn13uQpTd52Yssg+mlb12StZXKaz2y%0A1Akv+wVr7RpQtFxneVxhC8o9W7JYuhhdai69MBNTDjXQI69MIAGJpBB9VjQ8kzVUBetKWRQvzzjA%0A0tMvYFFZwDdtaJoOrS2Ni6Q8U0pYn+8CLMlALWKMr5KwQMqSUDyOA9M0orXh5rrnsL/i9avXfPPj%0AT9n2O7TRdK0kbbdti62mzUYbnp6eePv2Lff39zw8CDA0DBdizDhXmYFK4UnErLiMgSmccHZY2dtd%0A1+GcWX0jXw7ec8mk4MXfKni0sZXYEDGTDF5mH4hRsAgxE3d0bc8ywClFrX1szpWl+PUq85/6+EsB%0AoVLK3wf+fl18fwv4j0sp/65S6n8A/i0kaezfB/6n+iP/c/37/1b//X/9TfyD1oWpl0Z0aVi+/qOr%0AVnGZkmoxh2zbhhiFThajACpKDIbWhbQ4qy8GWfM8QxFKn63Ney5l1VQvvg6uxsIbY0hLrBtyUxht%0A0THW+L2FmiUSqxgyRVncrqnpY01N0aiNbj30pVgSQCOEiHVJ2C8hMI0TKSbaTgCYPEnDvUxtXwJC%0AYpwlzKjlIFxe181mI825ErlDSolhHEkp1UQot4JsAOM4Ms/zGnkvUgWZ3ozjyGa7oW0aaitCjInL%0AMHA47NaUteA9w/nM8emJ4D273Zbr6yvefvG5JAkgQJl1LTnMEpceJYFLX4s/xzNYIxPupmlWI7TF%0AfV0mm2Z9/cSTxtC2fWVbZUGGc6Fxzfq9L9dYqRQ87yW1KgSJjY5JaJ36xab7cjkvwNKzhlNew68D%0AIqpO+GXDdo3DOUNK1T8o52W8xdLeLRP7xQPDaJFOLes4xrr5K8ECci7VoK68mB4s99VLdtvXmXhL%0ArO4CRsFzosfy3iql6n1mUPqZLffrr1/JpTLYypq29/L1WO7fX588LICRUgrrLD7VpBQtnjYiSaiv%0Ag1oaGYXkECRCzkyzZ/Kevm9w1qwsCGstm76vsi1JvYsx0He9GF5byzBOnE5nrq9u2O12bHd7nh6e%0AeHp6Yr/bi+xsu8EczXpfXF1dsd1uMUa+drlcaNuWzWaDc47z+fw18Giz2TCMI5fhQrNpaY2hcw6D%0AYh5nLpcL1nUULdLSgmaOXlZEZZGkgiT6KAXayQQpe5YUo7IkJiB4mTUanQQwyyUt2WIiEzUKa0XS%0AoZXltm9RXU/nHJtOwJ3WOlrr6Jyjd068qzJ0Rr7WGIND5EHOWDrbUFziTkfuz0+cjkfCeaAJM7et%0AoWxaziEzTyduDlfsrq4JKXM8nZif7ohOc9hsaG6uGMcR4yPDPKIUdAYx3MuJlsLr/Z43H77iw9sb%0Abq/2OKUwCOtEmpCEZsb4RAmG8PQFXRzpXUfvHLu249XhDb/97Te8HwNfXTyfPZ34s7df8cefPfDZ%0An3/B8TLy6e/+gPb6lo++/Snc3xEuM644rm9u2ex2hAzFB/rdnm/vJIHuiy8+4+nxQcy56z0toFyd%0ATqeEKUsBJb5cL+9bKY5SNfWWSXNRVtgrqe4PVUJTijDGQNV9Rq/3WqgRrTIVW2JUhdlprMckW2Wn%0AZj17s5amThmJCEaJ0bRCYasks9/ucF1Lv93S9hu2+wMxCZv18fERfb7IPV79LTSKpMTssd/sOOy3%0AXB/23Fxfc7i5YQyByzhyGQd83XdfFqkxJpnUKktRLd32ht3hNZv9a2x3xXmYmUMgFUt1nyAnI6aT%0AqgFb9xpt8CowFQ8lQUqr5HnZebPK8p4akTxFYwlaE5Ws86gUJSZUTOyswbRWDE9JBD8zVCbOkuQk%0AEiFF2/WA4ct393w3S+Rx222xrsdHAU4EJBefg5Q9IRUejifefvWOp/OFaDsyhqwMPhZCEpPyVAqj%0AD0TvuTo0fPrd7/JXf+/3ef9w5vMv3/P52/cMU2SaZvw84bQwaXQJaC1y7a5radoG2zTgGkJK63RZ%0Ar+A/1WvOrMW8aRppCtJyPlSQXy3rVFVDZsMS46uVJlGjzJM0Sct5kRZzzbTIJJeUIzEP7/oNY87k%0A6FnS1EouwqS6vuE73/0tfvyTn9DvrvnpH/0jfv7zX4IylJLQxmEbQ/ETxVrc1YH2+orQtNxPAR9m%0AhtRwSQafDTF1xOjl3q3gYUoFnxWhiFSt6ELxhYbqBVGxNmU0McI0RYLP5CyGsDoXcpVSKq0pWhFT%0AZpwj58vINJzRVHPunCozVqOMlUSpUoh+IhpNKIFpOBH9uEoTxQtIDHyzleS/IUS6mAgZRh+4TDOX%0AYcLnjHMtKU+QM844NpsD/aanKM1lGJmniaxZhw4aGTisjELJBEVbCTbIOQtwTHUxKfVnWWoHDcZI%0A4mTraMgYPxHr0E1XsLtxUpOGaWb2nm6/483HH9H3PQ+nI39+OXKOEcMyPH6RelmHYIWyStiWim1l%0AUGT5PUouhJBwTYPpO7TSTONEmBPzNMvQNkW0ypLQqCTpUuaXIo1RWpMyNM5Bb4lhZi5Z/EYakdTn%0AosQsVkMsGVNgjsJg6DctzXaD6ySJ7Ol85GdfvCXnxJdfvuPtr77ifBnp93u219dMIVHi/8vcmyxJ%0AlmRnep9Od7DJp4isqkRVASUAGhQSLWzhghtShE9BEb4JX4Cv0Stu+Bi9o5AbbthEN9AooLIqKzMj%0APHwwszvpyMXRa2ZZDaIJIRdwkZSM8HAzN7OrV/Wc//zDgm0MjVHkIZN9oE2RvdIctGKbCo1fWGIk%0AK4jziDHiHehjZFlGBpMZnGXUimiuADlGAAjU2l+JF5fuejAdyimUSpDFB1JnSX7LOeL9gk5B9g0r%0Ae4JxBu0sRpfLAL6pDDZApKIVEDC5iKzHGGJBJF39hvF8ZPALtnHQOLwXoLhXGowVxsiNpKkYYaco%0AK/5pMWdQpnrTiQOlpBVW5iGF0/lEPp3Et6VxtPsd/d1B/HOiBOgY16Cs5bYvlX1SX+wflC4UJcy1%0ArIQRRhF2uygNtMBalU2plEhirak+QVl6AenVroPeH1lH3AA5K/Nj7S9u2fdy7q/1gL8kVN/2KOvP%0ArV+3j1/vmdvnzeXGm4v18WIpQDVNXlmN5MpSqZHrak2srD9bsheSRVzfm8g5cwWV1j5P1YCZdSgN%0AlQlYgY4YF3JeKngp4F2qQ1KtwPuE1tch/+IX5llMmftNw25/4Ouvv+bnP/8FHx5/ijWOnCXhr6/s%0A/7WfCSFwUHdoa2g3PaZxEpATI/iAqimj4uklTJ4QM2WROtCYibZtqgpG+pM1HKvO12UfE/JcdVQW%0AwksuEEO+ECdyBuekVnOuoe/6ej1UJUIsf9Cz/uNQzD8lZewPv/5H4H9RSv1PwP8B/Ov6/X8N/M9K%0Aqf8AvAD/w/+bJ1sL2ZXN8w/R4y5v6gYp1GVFZQ2lhKoVX4ENdWH8oNabQwymVjaDKqIj1kYWYolX%0ABHadijaVJWCtJXpfQZcoIQu5op8glOhWGDkheIbzxBw1zWFP4+SGv743dZkOizGdsCd8CBdJgMik%0APLlk+m5D41pm4uUGTikxzzNaa/q+vwAQ62d1uxBWDyFjDSFJoT2NUzX6bao84dqohyBpX5tNf5Gj%0AlSI3wzhOfGWEdVQvhwBM48hhv60bo7yGcRp5e3tnHCfunvY8PDzRtB3Biymtto6m2zL5BV1lcEtl%0ALrVNK4eRFgndsiwcDnc0rqUUoR/Ps2fVmQr7JOKrHOwidwuCpJYi3hq3fk7X9VWbjxBYloBfxPw7%0AxoiroJ3W+rIp/3gKf71et5Kx2wZPEGDZ4BrX1PUqm3Kq6PAVvS2XjW19fcaIpvbW3yeXXD+zq5Tt%0A9prLa7k+7/X63kwEsHWDXd001OVwW7XMVd16Qe7lZ6+AWilgdC0A8lV/fDu5uJU3rofLrf/A7XtV%0AVQObEZArV7lA0evnIId9qglIOQu4O04D277BdR3WOQHIUqZtW/a7HW9vAqCO40R3LwZt+8OWY5VX%0ALstC3/c8PNwznEfGOu0XZ3+JlBzOA+M4st/vL0CP957T6UTf93SdTBRWht44iun53d0dMUqEeAwB%0AZ63IzNqRYVqYxpmmnXFtX+FAJTr4nKufkJb46yIRkziLimDnQaYqWWiqKmeMVlircFlhtebQyMHv%0AtJgs9l1D37V0XUvXCFut2zv6XUvfdmz7ntY6CaXICZUyJiP/TxlbNBYpLlXKkDI6FmzSxJBZ7Egp%0ACWPFoNgvE2+vA/pc6FSmbxV2HOmMY9s4uuqN9KQMj/2GAPxwGgjThDIyOdNOkwPEOWCWhSZGHpuG%0AD02LGUaRwSRPyZI9IU3vmjTS8Pj1E/e9w7YbtG1QtkM3GxYs370ccd9+ot/d8fGnv+Du/vf87//2%0Ab/jmd1+Y5n/P13/25+w+fOSP/+iJ10+fOX33Hc28sJTCPE0Yrfj4UdiPyhmSEhmNUqbGJlcNuFJy%0An6wTMmvJtRle9w1hRCRW2bFW1V8DYfSsEs4/ZCzmLPftmkYizKBwmQ6txV/ft1hniLG9MEfXvc1a%0AS3b5cpY55y4FmK4TqMYJ03SapkpVd2ijcbohZ+g3G6yTYqfVmr5pcNaxJhZ2jZWaJyWWkPirv/4b%0AzqcTIUQ+f/rCp8/PxBSxpqnSjEI2Et9LgZAVSRl80sy+MC6Z98GzhEIqmlyn2DlLw35jtYQiExrF%0AYkzV5iNFV2XR5brnhCgsgjFn3o5n3oaBMXhUKTRKY12LKlFAKANYQ0gJP08C4grNsnrZJOLiaW3D%0A+/HE3//9N/zq0zNmikwohnFhWpbKAjMUYo34LrStIxXFuARSUcIWNBALTD7iU8ZqSUVFQTGapYJn%0ADw9PqGbHp7dBmIalehcKwkMp6VIwl2yF+eI9oRiKDxejf5El1lqsejCWGAkxYLwn50hS4EvCLwsp%0ASGOmqVJSY7BKghdikP1Xki4T8+Tx3kMdSNyeYVor+n7D4+M99/d39H1HKYq3lxHvAzEFiTGOEXLG%0A2obHp4/82b/4C37xy1+RMFjbyDVCGhG0gBJi3qkpjSU3jjFEhpcjo8pMpWfOjlgsKJHmayVOlqVk%0AQhJ2WKzG2xkxccU4stIsS/VdLIZ5XjgPZ8Z5IsSAzpJ+aK2SRCC7mshmJi/nV/YzTtVoc0GWQEuT%0AbKxjWRa8GlhMYowwnt5Jfkbr6+vTWRow6r07zjPJToyxcDwdGYaRxXsB8hvHfD7hw0yz3/Lx40/4%0Ao5//Ats2PL+88/nLM0d/ZBrOeBWFGW8MFrmeKSWKBocMWfNl0LOW6lePEq2UpBdZAYTsphfJ7GxZ%0A5hmDgIeaWqOXwuylid30PT//xS/4xS9/wWmZ+f3/9r/y+ukTvZP4glKqx2S5StglkVF8N7QRCa5r%0AGgxKghW0wZqGolvK+vumiRgh2YZQkHO668h+FGCrDtek57DiK7PZ0LoOt9mS+1pHadBtS3GOWGVx%0ASYl0BgBtyChM17G7u8dtWgEvULydTky/+R1vb698+fKKNo67h0c2hwNBK7yO7O52FBJpmsAv2BBo%0AU2GHYoeiixE7LZd0WGWg37aAoaTMOHmigkwjudo1HlsKd5GoG1WwWtIhldLEpiM3nbAes6fEjC3Q%0AZLA+QPIy2K2sn9ZokRUaLWE8RRjvMSc6I4y31fspx1QZJOZSMzvn6PoNtmvIg+xvpm0FWMuRlBWm%0AbTG0jPNIilc7hlAK0QurUAjlqoY2WLRRl/nrKvMplXWYUhQwPGhMZVMXFCkm5mlCp4xtmktPIR46%0Aq8m0DFJKSqQSRGKdgSQMy5VpWAVwlKKqf0ytqLN4KAUfaufr6gCYKvWqAz+tf/SfqEJCBTtWMgM/%0AUh+kBN7PF0Bo7ZnW51v7mNXi4baHWR9zke9lRcnrUJZLvapVwZi1HzIViJJ+pKS1N8k3vUlCQtIE%0A3CncDoJSZZkW8RbTV/BK1UFYSmLyTgFrFClXQgkrSCZm0DFU1Uf9WSEXBGIQ6a4xjk2/5eHhicen%0AJ1IMTOOI0ooQnQClqhCCyGfneb4AVtZa+m7DZrNnGsXCIPhqzp4TM/G6H5bV16xczgljDdt+pmks%0AxujKZBNgdZkXchApmWkcTdPjbIsxjpwR+Z4WCxxnG6yR57BW+vLba5bzbf/3//z1TwKESin/Bvg3%0A9c+/Bv7rf+BnZuC//6c8r1LXxWvW6X+6/OulUL5tNHOShJJS/RHWRStN+XrTqAtlXq2Gt8bUgujG%0A7+XGkOvSpHL999WPwa5N+fqh1kMv18Nujedb3dxDCGQlm4ntHM7Z2lTL41IUP55CkQld45jm64RU%0AJlIJlGKz6bGu3uDqCpKt/jVt23JriLxuIGvzvQJGTdPggySZrGyH7VZo3OvzyQaTagNvbsxJqWZd%0Ak+heq0cFyM03z5MkeRSJ2ctK4ZeF8/GdaRo4UHh4fGS72RJTJoSE0pbNfs/x/QVb6S7LIjKYphXv%0AkxVUWBaPVpq27VhZSaH6DjjX4FxDqFGNq1RJJHrgl2pe2rna4Igx2K0EquTqUbAWvNrUSSUXCdiK%0Arl834vgjAOYPAZlU9aDUyaowsrqL34bWmqxvowKpLJ6raePtJCDemDH/eEJQGUo/YuCU6/epEsy6%0Adq6MJtmI19d9MacrgksXqk4VQdxXQErA0utzUahsOvej5nZ9X+v98CPjvBugd71eK23yAtKVahCY%0AEk6BcY3EAtfJsFFCkZ+WhdN5YNt3dJUunJ0VVplz3N/fM08TyzRzPp447PYX8GeeZ4Zh4Ph+pN/0%0AHO4OdF9eGM8j5/HMfbyv8pgd4yBAkfee7XbL/f09nz9/5ng8XqYIm82GruskHvN0omnExHoYBoZR%0AGpp2K4fIZjsz+kCIgRA81rZYLY1zDAbvPT7Va159ehqV6W2LKwmWAa3AtZZ217FpJFFju+noGkfX%0AOA77DV3jcEbTOkffOfq2oes62rbBuobeTrQu0rgWp6Wo8ePMPCyEZSYHmXg1xqBSQeeMyqVOZGU6%0AqzMsuZC14+P2APtHPnXvNMPCnN8FUOot/WHP5vBAt9vTb7c03Za+7TlcZHhv/Hrw/OAjmAp+KClk%0ACwp8ILyfGH/4wlLgbtvTWUn2c7bDWUXTKPreCd237+juNnR9T9t0ONdidUfB8n6a0ccA2YAv3LV7%0A/uLrnvMxcz7+NV8+vfJD+Zaf+Zavfv5L2oPm/MNn3k8D+fjOskjSjE+R9/OR6BeygnbTS5yzEr8r%0ArTVGq2sKTlG0/Qbj3CUdAwTkXpaFZfE3+0i9h5wwAykC2Kx7iBz8qv7cf8zAuzUUFIp2uTBZ2/bK%0AmFyB/5wLbdvRdQKor2a+1qwSacU4zuQsALuqIHIuha7reXzc8PT0xOPhjsP+QNc2lWWSCcvM86fP%0A/P7bb3n74TPH05HxdL4MKFAyFc5ZkWJgFdMZJ1KhmDI+Js7TzNv5zGmcOM8LsRiWGEWvXyoglLns%0AV+IfCLmD5AolScIQJMy6jyEgklIaoyyLnxnnhRDEVrUombytvgVL8oQSCSRO88iweM7DUBsDVT2U%0ANNY2UDQxgY+F02kkBTgn+PxFjNHzzZ6pUkYVRd9uaJsNWTLH8DEzB/GaOU8zIWdU28iU2Rhc25LK%0AzNt5YvaRaYn87tvv+ftvfsvb8YyPicY6jC7EZYG1EbJyRuV5Ap/wuQjLqZY5OScy5jLkKUUSXdSy%0AEH0hatmDQwjVWPnaUBht0ErAkxADatYYkyobN9xIAcplmFdKpm0du92WDx8+8NVXH7m7OxBi5Hz+%0AhlQKsUjSpFLVkF1rNrsdH3/yU1zbMZ4mpgq0UyTGOlX/OaUNWUWyLujGkI0i5ExQIrtbfGEOUVja%0AOWBLRoawmUQilSTG7kYGX36YUCwUrZnnBessWnXiebOM5BJRWgx6RQqdxV9MK2KKTMvA5D3H4xsl%0AzNi6xCj1vhLOED4kju/vLGNg0g1DSJzfnkl+oimVQRACTgG1/g1h5vOn7yivR6YIr6cz5+MrBom6%0AJgdKCpQY0Sg2Xcfjg7A37+4e2R/2/OaHbwjLzJwyuoB1rTCdalNktK11jKLSFcVHJVGlb/KetRJ2%0AwLqupCHSNDYRtb8wKFpnIVbmJEWA81KY/cKSAqwStlqzlHWYVr/HTb8gv0fitfvtlr5pUTGR1zwc%0AJfTAZfHkZGjuNP2mI2AJ80KpPmhSdpfKXhB2ycqWvH/4wGazIzSaMwHdKRqn0due4Ax5mUmIPYBq%0Aa2KXdYQApmm4u39ENU7kNVoxeM+X4xdeX98J0XP3uEd1PW/TxOv7G6kk7g4HSlwIpxN28bQpswO2%0ApbBJmS4mdEy0oeCKGDS3rqexHQXDGDMmJEwjTTwhQmWdGm0wRXKUDBKMQ0ksJhLjImdM8ugY6ZXB%0AFFAhkKdJfIwKtNbSaYtbh4+1Tl1ZNKXoS6NfckZbTdt05JyZZxnabfotXdMJ86JA1/b0uy1LjDDL%0A+bndHtAexjBjlKLre6xzLH5hmNaBt6Xve5QpYv5cVhP0TCprj1WwbSMMpJwkUl0L0B99YFo88+Kx%0AyBL3FQxNUfYrpTI6m0pWCKS0iDy8KHRZpUZaZJFimEQuiqgE8GiMxWpNyYmQPAlh+qFkGHIdRKuV%0AuFvr+3jpcdfhz9oD55woxVQQRnqVEMIFEFr36NveZf096/2ptf4Rq0jCaFzlmlcwp6aXauMwSqPN%0ACitUkL+es6WIz1Tt3CvoVTcDLT3j1ds3o7MMIBVKQL2bIXuhbpJFjmh6MAAAIABJREFUXoPSFmnt%0Ar88BYFNg0XItQhSpWM5ZvFnLyuCV6zmMM8fjmeQjOSXarsUYkRqKbFn8HP3imaaZaZqIQT7vtum4%0Au3tAqwar3xnOA3GZ64y91CCpdAFmEgWtMzpEkhf/N1s98VLy+CDWNymKfYJrdljTiMm4cRcSiiSK%0AuepdLEwopdINO0zLYPLms/vHvv6/MIT+f/y6Ls7Vb0UpoQyvPiXrIr2gokpSUUq5Soe8XxFUYTZo%0AdUU+C+XCPlo/FqNXuryBejMYJU70pn6A1hjihVIvoNFaoLeNgBC2ThyvoJWASG3boKwAOJfphDU1%0AojWRghcatxcDP1MNhq21lQERZBqspXCnCCBwu+hvmRggjf1FAnBzw282G2ESdT0+zGRdLtpMowWZ%0AFODsduEIQLA2DyCAUAi+Nhp25ZSIHtuL5jGvvjHGkmNiHkf8IrTkbS+xwCUF8RdQhrbdiN++ljhk%0AAVBkIa908hXRNcYKQHUBNcC5RgxOtehfU4x4H1mtVWJIdX14nGtZJYTGiGcLxAsAsW5+lzSfUlfh%0ATWMFV9Didl3ebqZro7YCRqUITV8YYfby2NVTakUJ1+1upYxqo4Er0g+y6VmrUWk1qK3GtbUgype1%0AuL7WctmI5O9Uw+hKoeT6GMFk1utfQcccKUlVH9hKFzXrfasR0o54BKzSr1sAaGVv/eF/q5fXLVto%0AZSqsfhUpRlKUDRptiHVCTpIDXdIDhQY9zZPQvTcb+sZismaaPPvDnv1uz4v7wuk4ME0S6d62Lfv9%0AgefPXxjGkePpxNNXH0Tz7hyhMnrmZeauP7DtN5RSmCbxr7q/v2e32/H582fxTqnfX/2vvnz5wjAM%0APD4+/kjSOc4B3RS0adCurRMoWaeqyzTG0DeGOBVS9KhFjt/WwabP7DeOzaZw6Hs+fv0rkXT1woLa%0A7bbstj2btqF1jsYqdtseZ02VUcn0WSsB02RaZtgz0StPKoE4BeZxgvOZMky4mFCl4IylNZYcIyVK%0AjL3KlYeZhTmQ0PT5CaMblIGsDH/x9IGv+juS6dB9B27D00+/BtfgQ6Lf7HDWESow1mTFWyy8+ci5%0AEdlgozWNsvRNjy4ak2E+DoR+w+PHr/j4eM/DoaffOJwroBJFSeJL27V8dg2/D5F8HNFloVEz2Rde%0AX058/v6FaYjM7zPnZeI4R/Qp8qQ6ci6E5xPv+TuezB0//dkH8p/+Od9//x3H4xtt19G0DeOy8HZ6%0AZ9t3PDw9sSwTOUU6Z2lqUpFRar1t0Cj67QHrWvG0qIDtsniGYbzIedeicwXFTU31cE681FLOmBjI%0ASdImhBV0Ld5WwBiuE0BUvjknrmb4bdOQS+F0HsR/TSmatqlSZ3ORjSKDTqxzlKJYKiPTOcduf+CX%0Af/xL/vzP/pzeNTjjUAb8PIvXl3W4/oyylqQUCUUs1ee8RgGHLAayMUScMWgjPhC5QMxFTEHHE6/v%0Ar7wPR86jJ+MYfCJkBcVIqllZWYwiBy4po7KlNJoUAiV6IAljo57tss3INHc5n5nOEykkCf01VqaW%0AMUFMIpYxmpAT52nkmGCYRkKVJ+kiwJsVvgxt2/Pxq5/S9RsGDG/HN96Pw4UxY6ytr7eaV/Y9aCNJ%0AXDEzLZ7z4hnGiXlZBHwBEhJAYIG7/YHd4Z79/T1zOTMvgWmRaOOUFZ5cJbWWEhNalwouyqAkllSB%0AtHxhtK5NtlJrnbEOzVaphKr1ldQR5Qb0X1nauVzlzOtzGCNR8us5dC3kpQEIIXA6ndBacTq940Pk%0AdDoxTTMlRdrOYZUjqIWYS/WNtIyjJAudxpFp8TTWQgwEHwlWQNpMJhUv0rwwM8WBEU3Qhnmx+Ggk%0AQj0FAW9SQatIrntkRsyRldEQZpwyJAXTPNCkhrbJBD+wzCdSGIEAKoLylXWQWEJh8meG6cQSCu/H%0AZ4qfUaUac1ODE1Ji9olpWng7vhOcZ1GO07xwfv+Cn044seolhgitpeRI8CPD+cgP3/2OoBoClmFa%0AGI+vqOxR2UNY6KwGZVHZ8/b8id93jsdlptvsOey37Ictnz+pOqhTlKaXGqcmmToj95sPwtpSRdPW%0AcBJKqSmJUjPklCVO2xlclvuKyiBIPmCdSBiXsFBiom0aoiu8H9/5P/+vf8uvf/cbslK8vr6ilJb9%0Abx2Q1jW5ypJWT8+1XrNa03UtxUd8kCS6RI0/N5YPH3/Cv/hX/xVf/eJXfHk/81f/4W/45re/ZTrP%0Al4pIGm5pXlWd2vebPY9PX/HDcOTtfaA4S7Pd0vQ7AUrHSEwWaxuMVZii2HQ945hxbUvXH8iqeh4p%0AhPHWNPSbDF44BqdpYgme4ziQQiB7j4keOy/0KbErmgOKLZlNLrRF5PVb29DrhrNToJykyYVM0YlA%0AIWot/ow+SPKlswJQqIKuAGMIwgaKPpMa8UwliOF8cQ1GOdwc4LxQziO6WJqmx2qFqsm2YiSuMdZR%0AUChf0MqiqwzGGsNhKyqG5/jMyZ/YHfZYbTkNA2lJbO/27DYHwvGVGDOH7Z7tds+Upuorpmmq30vI%0AmWl55XQ+o7SmmSaJojcavXpqajHDpw5PQ5IgANU2KKXlHBonspqZoxhg65jxOeCrZJVSe0ISq52D%0Arj6IGlknThla43DGYjVolSklik/iAto5+raja1qsMSyhkGOimEwpgVz0BWS/9mdXb8BVivuHsiAZ%0AtF77uD/0Fr2Vn117hut/fyglM8Zchkbr0F2GUQhApFa/UgWqXPx2kwaSFild/ayFFVSZVKX6ISoB%0AeZQRA29hcOXqqQSxyslVraOMNZhkiEmCRrQWCxNtBAC1TpjJ0zzKuisnAX5zEYKIXg2cE6fzwPPz%0AC1pZnDE0jcM1LShFTAl/OjHNc63xPdO0iIpEifwbpdlsd8LiaTqMeacMJ0qaLvKuGFaZl9Sl276j%0AaRwxLMKcQ9KXl0WIGjkldE2qa+PKEFOXszqlXL1f5TpLv5lYTcbFEzf/CCv4T339MwGEbqhMFwSw%0AcIVubtkX1WgPsMYSs7+yCyrySAFlxPNgbVApojOXqMIKWLhrKorRGqdF220rk0dMi8X0UJ5HJl6q%0A+sE0TcNuu8P7SMhXH5kY4yVevN3IlPrSACNyrMbJzTaOY2W5WNHVWmEFKJ0xra7GgiIz2m63aP16%0AjYTNmXEcKaVcGs5bpDfnXKn9V3nTmohxZQLJTbbbik5ymgQ4UUoxDPLcfd9DLficcyyL0BPbVgyn%0AY6jAQSzynlt5n97PWNOQY8LPnnmaOOx3HA53PH/6nmkKdK6h6TbkLDde31pCSCxLYLPZ0LYN8zxj%0AtKvvK98s+NXTaGa72+IaxziOWGOFbpdz9ZJSFTT0bDbrilKV8hkvut71OodLzLYihEWapbZlGIbL%0AZroCQOvaDCFcWG4xxsu6W429jZXoxpSEqr+ada8ML9brlrPEQBcrk9mkq5/AWpSruqFVmeQKHukV%0AnFIXJtOa2OZ9gKIrlbNqmJVIJup5xiXtJRdh3+VUy1G5z6qsmVWeub7vC/CUU6Vs6wt9dj1kYowX%0ARsP6udzKXdaD6UJZzflimCuXSpNLZPYejaJrG6FWArEUcogQPYbMtCyE4OlsjU9PnlQby+1mw8vr%0AK8fTkffjkfv7e7ZbkYKdh4HX9zce3488Pj1yf3/P6f3IeRg4DWd2B/m5w+FwkYIdDgf2+z2Hw4Hn%0A52dOpxOPj49VGyySl/P5zDAMkkx2OHA8nhiXiJoT2lqadkPT9AzDxDJ7QudxxdAbxeZ+j73f0lnL%0Arm/Z71oO2579pqfrHffbDV/fPdA6i7MirbJWigOjEP8WJfNlShYKc02aKzHJYRJkatapiY6FEBNl%0AnmEYUMOI8V7i261Fp0gJ0qzkIgWPs7ZGbjpU0Wx1z93uJyzFMC4LqmnZ/eRn0G4prsUXzRAzprHM%0AIcAspsFJGQH+QsCMA49G89K1nItoxFMpoC1dY3GmoUVRIvg5kSP4yaP2W3abHUUFpvksDXsOnE6v%0A/JU3fHuemV/fWE4TxSfylPCjJw4BksZHxdtx5vvnN55fjpADO2DJGfX6yvib33DoLT/55U9RRnF3%0AOEgBaRVLTcnoOsOm7+h8S4pBQCBVaIyisVaa07rOrXM0bSMJUykJe0iL1OjWS0erqzmzMeC65keM%0A0JQachSpWYxQH3opFNe9YZqqOWMFgG312mqa5nI+pVK4u7urcsgerY0UG0k8d0K4MdAPgbZp6fsN%0AhYw1jr7fYI3j7fWNb97eyTHRbfoasyoGsS9vR07jzDgH0Bbb9mLkqg0hpprMKTGvF7NrJH1mWSaG%0A+STAZQ6chiPnKYBpOQ+BmAqYRoxra/pPKYWQxVCyzAmCEYPcHFBkivi2I+CFYhln/DKT5pnzywkV%0AE402mASmFHRM6FKEkaMKISdO08Dn08jpfJY9rmhMynUqWEBrdtsdj48f8CGypAgZhmHgPIjsM0WF%0AqdLclY3Udj3KWD5/fmHWDbOC9/cz0+TR1Vg6ZImfLqrQ9D3TsjBOCx8+fMXTx69I/+7XKG1RxhLj%0AQowCHqHXIl2tM4h6xnA5j8rKFNLrGVn9JerEGwNFixfWLRn9cgakRFYyFc7VHLVpZO2WDOMwU4oY%0A0BorXiAxZvGzKoXj8ciXL89S56Do2/vL81+mxUrOKGfEiNZ1kwQFjAParv5BwkbJ9bwSECGiiCzT%0AmffFs+hIaTUhNoQg8b6NUuiSIXpiWUhpIqSFkD2piD/LLim0sizVl3FWsEyW8/sXluVIyTPgsS4J%0Ay6gESpD1My4nfvjyHfMcefnyA2lZMDkJCS0DaIxpUNowjBNfnp8JpmFRmjFEsh/oG43LkryktJIz%0AsQR00qRlxE9nknLMGaZxJi0nVJwgBUqcsESMKejsmc5vfPq9AJv95gDWMJzORB8gr2EoYjpvrKWx%0ALdv9Htt3JF0rBiWG4fPpDEBjasCGSmI4nSoL/HgCZyU5LEYZUBTEtyhnXGUc61I4TZ4v33/P+M0i%0AQNzTE7YRb0vU2vxG8Y9DwllijuKfZjSHw4GHh3tIiTlIaIguXFjYShu+/qM/4l/+5V/yq7/4SwYf%0A6TZbTscTYRqIXla+VrJXhxjYuo6PP/maP/3zv2C33ZPfTuTDB4rT0DqiM+S4sI0W2wacq2zKVHDa%0A8njXoK2ldbsqiBA/xFXW3bS91DytxThLEwPGahnWTAN5HNEh0GHYY9iRaWNELwGbM7u2pc0GsqHp%0AGpquFXPaDEuILEozNwGvFSUVyEFAd3NtuiVcxFJMpVzOvk5ZI05DUzIuB5oxYqOiVQ49e4bllXaz%0AZ9NuSEWM2JWVJOVMwtXmdGVG6uodY7Vm123g7hHbOMZhYj6NNMayaTqKD4RxwWSF05bgPfM8ixdT%0A37PZbkCBj4FhnJgqAJDOI8oKYKGsnHVNI59J17YoU/3zrKPpWqhWDj4nQkykKl1SytB0La1qL2yR%0AVbWhKwDeNg2Nc6giEkhHS2McTluMAqMSOQW8L8JONVITLNMEdOIbqLSEPpS0bss3IHtVBNQUzbKy%0AqI2tRApuhqy17i+pMsz1ZaC+1uL/EAh064u61hIAa6DSankh366ALyvgX4f1RcgGWrVYcx1Gq7qB%0A55yY5hM+LAIaayFpsNrHgUhIK/Cbk/RHur52rQzKrCnEGTGs1pc+Q0AysVuxxtHY5tIL5pzxy0KM%0AHgqcjgPf/OZ3PD+/ctht2O/33E8zd8tC2zpijIyjqANWYDxXSVvX9ex2D+y2e5qmY1kCx7czn14+%0A8+n9mcULU3WaJrouYLTC2av0zVqq1C9WtqNBUdMVxTEfsGjlyAliFI8mpWyt7agsc7l+43jt+W/7%0AqpU08o99/bMAhGQqVgGgsjaaq9fClfattTTxMt2scZHVPEmpW/1pxhihdFpnLzRVa+3FkLhrxOtn%0AGkcS0LWCzqr17oNqFjsJMFHp8wLqCDUYBV3fEcJwKYZyFlPk2c/kVNjuxVcEqHGChcUvdO1WCqAa%0AsalVufg5jOOIsYp9v7skhhWeuLu/o+0+X0CEGCPH45EQAtvtlt1ux/v7+4UauCwLx+NRvI/q91zT%0AEEIgEdFGX8Cr/V6Sl87n71mWha7reX+XGGXxH9JYK748IXhizvT9hq7tGEJkDRptXEPpRSc5DhOd%0AbutmNzKOA08ff8pXX33F5x++Z5oXHg6PbLb7agyX2G/76rUy8dXHr4Rp8fzKw8ODfHbLQtO0YoaY%0AhK3x9vbG49MTbdvh/TPWuuojpOvrFs1lCBFrJerQGC/GtUbiylcWUNN0xBrtZ61jnv0FcFsn9qVO%0Aflfj6fV1HQ6Hi0Rsu93SdZ185k4ofQIwic9V13Ui3/Oevu+lGa43bttYyBLDK6a/woZbPahW5H2V%0ABmplpHGqSLu19mImtqLTYuC3TmcFNC1KJJpkxeo7UorQVtOFaYSY/AkahLWOts0X/bQAjxUogsp2%0AEO09cGHvGWMuKWMrOLTSV9fDZgVn67BP7ukabZ1SZpkHdGUUtMbWCYPI4kgFrzLzvDDPE11Tjfqs%0AISwLqmmquXTL6TTw8vJy+fvd3R3Hd0kGe3l54cOHD3z8+JGXlxdeXl84D4Pcs33Hhw8fiDHy/v7O%0AZrNht9vx9PTE6+srp9PpIoFYvYReX195eXnh4eGBw90d7fMzz2Mg6oXdbku32bPZjgyjyISWaUY7%0Aw37b8vHhiZ89Hfjlz77i6w8P3B8khr2zCmM1toDyCbNKUHMixUCOAV0yRmlMEXo3OaEka1cmstVA%0ARXwRgBCrphpUMjjV0jmF0z0o+X26MgVXVpkyEsHpmgZnbZ3ytIxpxzILeKSd+FMtUYDbJRcCGn98%0AI2OwrkGngms1d7sdjW0I4ZFf/exntN//nrfffkOcF6h670xNT8iZOSZO54nPz++8fv7Cy+sLH573%0AxDhwPL+SCJQUeXl75W+95T1CHif8eaLMHhUyNilMUqisUNphsDy5wu6rO6JpmLJmSIkhJcaXb/n+%0Abxf2D/8lh92ep8MdicziZ7S9p990LH7k9fULm/0OpzXLNJKqLFgkEuJDFxaP0h6UlnjReamFn6pg%0Abr78nXUCjrBydrvdZW9ZfbmKVWgdWOVgcPUZUuoqXfWey78Ji1XWf9u2UigV2O/3PD090XU90zzz%0A8vLCdBorSF7j42PEaIt7dOz3vUzA6tn8+vrKt7//lugjRhv6Tc+myinD4jmNCz4V5pBIoeBTkbSm%0ApsHHiEYkHloFVC5izm01CkPKC/NypmkU1sHp9Mp5Cqhmw7REYgRlGpQRnzjqel2CRNVSpNiiRChR%0APAhUujSFVJm5GLAX/HjGZHBFoWLE5kwDNW66MEeRsORS+PL2xvv5jNaG6KU5FYA9gRHJeEmRH374%0AniEr1PbAOI0cj+9QMsHP6Aqi2CqDeXr4wMcPX3E8jwxlgn7Dl9c3hmkWI996HmhVmU1K8+3vv+Nv%0A//4b/uW/+gm7+ztOw8C8LBdPmZwyoRSh6CMx6SpI9C52ZZRVG//bRqQ23rkUSRxkZXxkQg3BSFmM%0AumUvqLXbzcQaqIaaLcvsZbpbz5VcMj4EUgy03ZbNZkPJmZcXkc+4psE97iVcwydiSMQUSCmwu99x%0AuLurtZEm+IVlnmmcw48LzorUXGWPVoVGa3qn6RuNJspQwXSYZkGlRPGFnKwYJqdASTM5T8Q4E9NM%0AyIFQql9HypySGDmHaluQcyTMZ0I4oXRAKY8x4m8WZkls3fQ9Pgx8fv490xJ5P72Qw4JFJDcqVuZe%0A19L2G6n33o9EY5lLkVSnHNlvGsqUIWaaxtWAk4KzUOICYQIdSUsgjBMqzTgVKGUhxRmyR6lC6zq2%0AnaVvDToF5vORJWfejq9EH2icQ+crIKS1lvTbtmF/d8B2zUXe9eX5men9CLmIPwZi7Ku0Rhfx6RrO%0AA1nKD6wxVa5syfV3EcXWQFsrTMySmEoUhvOlWb1hdvtAU/e1ZZYJe0pinP3111/z4fGBT999zym8%0AST9RB7y5aJbZY4wmhUjwnv3ujqfHRwGzlCYUYcO6xqKKgO/b7Y7/7D//L/hv/tv/jpwKXwfN0m1Y%0AUuDkZ47LyGmZWFKq8kJDjollmsWLNARCysSS8SUzRs9pGtE20m4dmy5StEI3liXOnIcjFtjbhqIV%0Ay+Jpl8wew0FrtgXaBCZnGjR900KxLBjM/Y72sMV1BqsDWiVMY9CbFt068bUpGXIR1xMjSXBWiw9g%0ALpmQIIeCyYlGwR2ahxDphpFmDGwS7GzHMg08v3zGPCWan7SEIlJy14kpv8+ZxlhS3RdcVXJM80wy%0Alr7rOWz3LN4znkdMhv1ui0Xz+vKOH2c2bUujDMPxxDiN9Jue+8NB+pGaHuVjFANjowXM0pqE+BXF%0ALP5fum3FYL5pUA4xv7ZWQhVKQceIIoACUwRMOdzd0TQN5/OZ4/Fa84HswV3XsNs0KDQWjcViitwD%0AqvqIZRQYR+MsCU30kdPxRMkd/W6D0Y4UMsppkcuXK6tnVTgIWLQO9a/p2Zfa2YinzmqDobK6nPtr%0AjXCVmt2yhm/Bn6vSROR8M8611YNVY11NGVxJHaWOqEsC9EVZswL4AsBKv1CKuCaXyi5EiRzN6Ks1%0Ayjp49z7J+1j7nqKqRExRsmL1FbXWVsluZdCUglKWrm9oWvEWDRWA9kESvFbp8tvbkZeXV/quZbfd%0Asj8cuH84sNtuMNaQkngRxbB6EoPC0LQdT09P3N0/0Tc9pSiGp4nt3YH92x0xJWIMhJiwTmwbSo68%0AH4+8vb0wnk/4JeDDTMCgtcPaluADucQ6UO9wtiNnTfDrYN9K8mRJeL+ssIXgBVmk9wL+lUuf9Z9i%0ACf2zAIQuBW9dxMYYTC5czKo0pFSTBGpC1woilcpuSEkkQM46QpFGfWWUKKOAWx8F8yNDrZWJdPVG%0AUTcyMwGS7Drl4BqHtyKwWuu6oVa9fS4yoQipmiZeTbONtReGxUXSpbimc9RiyjmHVgLYiNfPLCaA%0A1hHTzfS43jC3jfb63KFS+VfUt+s6Doe9TDmgeuZUE7E6TRa3c3V5/LJcTZtj9DLls5KiZox49+Qi%0AprbJJFIQk0e5bnLzpxSYl4kcEwrN3d09u/2dTIddS9vvsK6nxPf6XqoZG7qaaJl6jWUNrEk5pUz1%0AuoEqCmtEyx6CSIxWpDhGSc5ZvYbatiPn98p4uS7C1Zm9lFINCdcmuDZjPzI1K5fP+UqDvxa9tpoG%0A73a7isRf16tCJCMXNleVRF2lViKTksmpq0Bo1SxXU9nb30WVhNzKxdbXtK4JYyzlEoEtqHNek1zU%0AqjUtlCy+QSWLjCnFhC+eEuW9Nm0joCkyyc315WhVadT8WF63vqe1+bw9jG4/0/V7Mi1CaKfytoQG%0AaQ1KWxIKnzJtkoam6IJpWpmoFpEGjsPItmvZdH0FA9PlsNt0HX7yxMUTZk9XmXFd17EsMm2apxnr%0AGrb7HZOf8TEyzjNN6y6v23sBFPu+v8RIDsPA+Xy+gIFdJ6Cz9/7CurPO4f3MkiesE98wazusbSgx%0AkEJCGYWj0OpMZ2BnFYdG8eBg5xKNLjK1zoU6WJGmK2XUKhkqWSptDe7SzGUywlooKZJTrNHQBT8W%0A8KtHmiHRkhtAK7SzYA2m7wR0TZG0LMwpcCqiW4+zJJ0ty4nn58/MQfwgdNOg2hZtHViHblq2bctP%0A7x/Y7PZY66qEUjTUVhkBHgo8W9h9+swQkqy/LEBmqEBkKoXTsPDdpxd6p/n08sxf/fuJUmZikuS3%0AaRKJ1FAsqWgardkaQ28sfdvQKINRcs4YY+m2e3aPHzh8/Aqz2XOOid9+fubf/eY3/PXf/JrXY4S3%0AX9J1PW7b0zSW4twlocVaS7fphc2JfE+1ria2GUoWWUcRAy6ZnlapRQihMiRSpVgIiF0A6wzOaDnj%0A2gZlNCVAzDJbNtlehinrfr2yiFZzaZCC1VTK/MpSdE7uzb7v8SGKUW4RievOOda4U+8HYg6snkGu%0AbTDOEXO++DW0fcfusOf+4YHHhwda1zEvM8M4MgwDKWfa3ZZHrek3O377zTe8HU98eHxg03eczmem%0A85mcZA1L4Zjk79rQ9g4IhDgxT0eWFDmNnqIbirLErKs3gJjPUyfPMYrBZKd2ON2Rsicnj8pB7pV6%0ABhetcLZh07f4ZSaMZ/xwJs0jKgkLsVEKlQsn7yuj012m/957xnGElJF0HoNR4gcRQ2Aaz5ScGavJ%0A8zRPIsmt50JOUgAaFI0VxlXf9Thrmc8jMWaGcWRZZkKMRG0wZFallW07us0BZSxziKSiUM6RlyCm%0A9IhM22iHJojZqjWYKhUp2kpCT9FENV/qnB+Va1Lds5L/L99fqemGy/lZ8wHk7G3q+6l7pjDTJI1r%0APd+0Upi6LpWCEEMFIEodgERJ2iuSilRykn0PCedo24bNppcE1JzFWDZnTKkpLvWDtlrTKNA5onPA%0AFPBhwA+WeSxMPkPRxLCgkoc8k9NCjBMxLcQcqrF05rTMInlS1fMOJSCsn1nmN8LyTo4DuSyo4oWZ%0AVBlKpURyDqQcIHtMlmtf0NVtgwpNGkpN+GwbVxkGnrSMxGlChxlbEqrWcCUncpqZp3dCjkTjEN/f%0AgE4BTaQQUSWgS8Cqgi4WXSK2+gsZZ9GppjFVAFBXyUrJ4vkUUmIpiSkFTCPG19ooxnGUdK5S0+Ri%0AoJSIsgIoKqtwzpK1pJwKeJhRGva7HTlEztPEOE0SEtG3lTmhWFJkPp+xXYdrJb1vZZo0lfmRktzv%0ASkPXW/q+o61nctd1hLKInKl6rqxSHK0MMUTmt1dhpg0DKSZYWVtaIsJt0/Hhq5/w9R/9nD/+kz+l%0A7Tq+xIbF7YhkPJmpRKYYiAgYYbUh+IXh/UxcFqZpYpoDU/CMfuG4DLwPAyF6NgdHVpklBs7TwOcv%0An3HF0DUdVhvStOB1Q28KDwW2KbPJiERs29DkInL7zlLuHgm7jrDfUDYW66Azha4x5M6hnBgxSwiH%0ASMGtXGyCogI3BZsdLY4tsE+F/ezZLEeaecSNkWYIMM6UYSFljYkFAAAgAElEQVQtgePxiGpbVL8h%0ANU6i6bUmOUfIshepFXUWLhIpF3SQwIq+6Xl6eMLZhqQK8+hJk8cWw9b1bG3HnKbKLtOVGRbwi7D6%0ArbPiM6O1NLpKvG5E4SONvGsaAdaNkSFXFnZZDmIcH5OwgxL5cq46u/aOa5ptuoAKWlu2vZU9sAjX%0Aw4ha8uq5mIsAbVrqBp9BY2qfKRHiIq/TYIWNky/hCNf0LekHxOusVMmoDIwFsC1U02olfp9rz3Dr%0Ac3qrJln/vIIG6/9vbTK0Xqua+vgVoFpfXq3bi67m6us5oSpl4PKDlfThHLbtKLoOcGsKtNzPVPBH%0AFDPaNhid6u+T8xMl19dodePxK8Md4wS0ksFxJKPpNlvaOtQoORJDZKnx7uuAehpH3o5nZh85nU+4%0AxmGtQQyb1z7Z0jQd93cHPnz8yOPTI861dUheiFmM8H+5+yXWOZytAGt9nhgD4zjy/vbC3/3d3/H+%0A9s40TwzDWQboKWAbCYoJMaCUKFf+0PsJKiBWBABLJFKUIUwMCYUHtfrH3j7uH/76ZwEIKa6ghTZX%0A/Vv5EY35BrSp0hh57AoQXW/YH+shM5LbvC5odUlPEURTXsOFHp1E6kVcXbpvDDq5StmEiv8ff7gr%0ApXbxojHcLO0lOnyVrKlaONz60Nj6bygxdWtbSYNJ2bMsc6V8SfOcfLo03assbKVA3jrLj+PIw8MD%0AqzHYaoKrtBY3+xAk9ShGJBHk6v+SaurILbtjGIKY+xZD8B7rTI2kH6s8S+GXIMi6kk3QKPB+4XQ8%0ASZEQI4fDge12K/IUbTFNKykdSxGTNit+GKVA23YVzKBqVnO9GUX6VjLkmCu7x1VASAyk27bHuUY8%0AB0qpbKFGdJsxyTVYDyN9lXtBpYfWTWpdJ7frZr3B1q8/jKQ3xnA4HLi7u7uAgqvkcS2A1mu/yjGM%0AqVrZGInBY4xMLoyCuQJ0P5aHXQs1+bOAfGtTeOsxJX8WZ3/qz92CR1qbiiGUS2O5FkspJcg1crrr%0AscqS0kgpc51OX32nbicKtxTXW1bQym66BdXWhlVAXzH3zDXaMqVMTEWSOkoSXwhj6I0cTiKRKhAX%0A5rBwHgb22+7CAJrnhZIz1hi2mx3jMLMsC8M40Nbmfbvd8v5+FHPp4cTj4wcOhzvmeWaqptP3h92P%0AwJ9VNtZ1Hfv9nnEc+fLlC5vNhsfHx0vjs9JNt9sN+92O5n1hiqWCn70cUk3LsMzM04SjIbSasCxE%0A78lRmhKVFMorcgk1rlMRc1N3QTk8ZB+Ll/1QK/FhKild/i2nOsW+SFoSKd9RylZYQzWFR2klBYmz%0AmLYhURiPM0vMTEHMV5eY8DWZI6RISRlnO3Qjj2vaFtM0JGNEu991tNst26dHdrsDrhoQhsUzLzN+%0AOjOPEzkGxvlEryUxxOeEVQarhRVaskhVPIrjOBHbhrfXLzw/P9PYzG4L3hdSUTw+dtzPhiYb9vue%0A+/2Ou+2W3aZnU3Xcylr63YbucKC4lrHA8zAwH4/03cjTg+ZPfr6hjIlvvvs9d3f3dPYDTbOldRZl%0AFdvDjs12Q0gfmcaB0+kIStNuWp7uH9i1Pcs08pKfWZYgxr3LAqXQbzY0IXKM7/Xe0dUvZWKz2V72%0AFOcqHbrGxa8Rz7KhXIu2tm0rIKnwnovMWGtdUw71DcCtL8/dtC2pKIZxJObEpt/Q9xv2e2F4nd7O%0AxJjoug5rXS1S/MV0MobEOExA4eXLK4fDHY9PT3T9hpBLfb8K7TLaRbrtlp+2P+dP/+RP2HYt3i98%0A+81vWCYvlHDEP0tpRVaFtrHM05nj+ytNs8EXxRwyMWu0E8PUlOujLmaKqwFmJqcFk1sUCaUyusj/%0AWZtvpQhK4QdLnEfG45G4zGgyTikx0w0LOc5kW1hC5P10YrEtp9OZ4Bcxx61FaokRUsJ2CqeBItRw%0AHzNj8BxPXwhhwRqRF1gSxWdKTXdMMfL2+oaJEIxj0SITD9FTigBJa0OQchHz76bDh8TpdCYmkcqv%0AnCfQ4p+TJSY6Z3CAtoliQqWpW2IWb5WyJjzeyAfWw6ZkaU6SwMwia15rszpcy7lQtCSxWmMvA4Fb%0AT4t1CHM9i2R67BcJsFgHW86Zak4upt1GyR5QTI1xp0BJFQyJRC+SAFUya1SxpFBJepJViuwXkp9J%0AS8HHzJRn3ofI5CPkwjIOUAKmSIpSyp6UA7kIIJ0oqLiIJFcb+Yx1nbKnGeIMFQgyOtV0Ri2pV0aL%0AR0TJ9TVmLBlVNBRh3qYCMdWQjxhRIaL1RIyeOI9EP5CjxyCxz5e9gEJO4kdRUiIpS8iamAvkjFGZ%0AoqSJ1Mh7jcvMeNbErLCzR9uWpSimSZpuOd/rsKeuoVQyOXimt0BQuTKIG0qQWG0B25G1RBaWhJLh%0AnXEOrLnU3hpFTiLlMIULaG2slZpViUQ8rejp2g9Unw20ugxWtdaXGHJh9UvAybIsIsXJYjCplQQV%0AaGP+b+re5EmS5Erz++lmiy+x5IIqSAPVAzRmunt44IUX/v8X8kaR6SbZwm7MoApVmVWZGRG+2KYr%0AD0/NPBLTnDPoIiFVGRnh6W6upvre976lJhZD8J7n68Cnn39mHK+bTwdAyZmYi7AQtUVpC8bSdHvc%0A4vCqo7HCnGiMYqcySWZuMuTKmXwfxZMnRvHXUYWoMnOOLCkxx8B1+EImUBSMy8jz8xPX4Uwcr7z8%0A9BMfTgNL0uyz5RAjXcjCXtSK1hiRJubE6AzTzpEbzdxoLl2D7y20ch4rZ8gKwrJsTGuKxKUrFBhV%0AmYfQxZa9ajmiOKZAv3jcEGnGQL8UuqSxSdIQo2uYY4R5otv1qNYStSbUM8cv1c+wIB45ddUq2dCg%0AZIyGfX/AWMc0zyyzhwSda2hNIyzBecFQ6KzFGgFwl3mi5EzrpJFfmUGyXgsYLU1641C1t8ilEJXa%0Ahqo5Z2Jlyq/JjDWImhgDKZVa11eGWhAmvHPC2AkeDBawUIdmOoNOCVLEaLCN9BKmDlUr16GyKgWQ%0AZu1hWc3TufUSr4DUHCTwZe0NJFBJg14lvnojUay//+99/SUjaH287nVyzqQiA5tS2O6zV2gPq4Ts%0AtWfQ6z9v/buqQ+pSQx3qv3kzjBELC+rADqW2OjfmjNFl6w99WAf/Cudqv2aESCDM0xo0ZDTWKJR1%0AOJexoSG4UBlD4pca/IL34iGay+q1Z+i6pg7SGo5HYbs+Pt5xvDsQvOxdKQlYuOt7ur6laRupuayk%0AqFPPvMP+yGF3BOU4nV4YrlfOl7MkcYbAvCwMw5XrMOBjYRhGYmxqsmsFqGr9LOdzqUN/+VxiiNv1%0AzojyQqv/HwBCcFuoKzi0ghYrGrguodeLGuqyK9Vglldx4NzYG6oeSqvxLtyQ0ZRlEeWUtiJGKdHU%0ArpP9tYlNWSIGjbEyIbbu6yKpLngxAo34WX5/jQW2RkvzURvgNb0gx4Tbi9eQ1gqdbzHqqQJTWmth%0AZyi1Fd8ri2dlJaySs3XaNo7jBlyklHCN4+7uTg7LUGpTPFZk+2uT35xvRsx9LxHd43QlpUhKImu7%0Au5dmGEXdSIXG2jiD0RKzrApEH1jGkWkYWLxnfzjQ7/ecn59IuQgqbFuy0htQEYInpfgqBYft2q4N%0ADzUtwAcBXJqmwxhXp9lhS1WT3xOQC8S0O/h1av414iq+QLrKpGR6FZPcWK8lia/TxdY1sGpT19d4%0AOBw2GZ/87KtY+FdgYK4bqoaauhA3ra5ZG4u6wla2lDT89Zsysq2Tg/TfbforoLUW3SlLcRlTxKRG%0AIm21Jdfpw3pP5ZrqowpYbXFW/FtU0Wgtksgcs0TJKs1rA8fXoNTr67tK2V6DVeufKVL4xhJqMyLv%0ArRQtcihKnUxGUk89zFNNODCorEnBMy3V/O0Q2PU7UhTNv3OOw15i5i8X+Trc3dH3PYfDXuSa08Tl%0AcuH+/pHD8cAwDlyqD1DOktYn0sprTYNa2O123N3d8fLysiWWPTw8sNvt2O/3XK9XTqcTzlr2+wPH%0AoydeJpluA23T0DYto9Lin2UCw2S4XCbOXcf5PPLSdzgy2Sk0YigZUuESjNRPm6n4rYBYG+EUQ10X%0Aebu/ZK3Un82ZCYOnlUakcMuCUJmsI5gkiYmlEIqR+O8skbpZFbKBZIQSbfKEUmIaaYpG+UhIC7Ek%0AtJY0q8fLicN+jzNChw7TzDSOjNcrw3VgGSe+nBf8aSBcruSY0d0O1zagxEjcaqGdP48Dc/ICGnWO%0AXd/w8LCjayxt53j77p6/00cedUPTN3RdS9daXGsxjUW3DaqxmM6hu46gNJ+uA88hYtrMw7s9+tjw%0Aq18fKD888y//dqazhjjv8EYRiChraLsGe39H0zmu1zMpJfrdnrePj3zz7h3OWIaXZ4IXCnDKSRgi%0AjfjDeR/wYSF4kasu8yxsk/J6j7kZSSqtNnCHqFBlTSBREnZQPQKck89cEibL1+fiq8Z83V9Kgetl%0AYBwm4iFJaksNIBDWot188SRtYwag7+R7yzxzHQZ++vCR/rDnd3/7Ox4e30jSj22hgGlaitL89nc9%0A7x4f+d3f/pbsPT98/yd+/PP3G/NG5STsFy3sGaU0z58/8fNPPxJiYQoJZVpChFTWfUjAD1W9DtbR%0AEQrKYlDRYg3V6JvqoyMyAvmKUuanwOnTB8I84DS01mADpHkhhBnalusw8v3336O/vPDh0wvLNIuh%0ApdIYICdPjIGSGkJYuJxPeDtxSolzLJxenpjnC85PWNuI+XvT0GpL33VYYxiGgegTqdtxTYmX52dp%0AbFOS4rPkmkpVJ5/aMEwzzy8nQs5iyg0yLa1ghVVQYpLJq65S0LImUso5EtamvhRyFlYxKdcprAwy%0AYhFz7VTDPVJNhclFiTl1TGSb0Ur87mIMzPOCMVJsi2Q+vzoLpFmPIeKNl9eQM8bWmkgpsi6SdKgK%0AykgPm1Lg9PLMn3/4gYzh6csnhkHYWFZXtnItmMlglUYXxXQdiZwZJ7gsA0OA8xjwSUCaME+oEjBE%0AtMRmgQg+0KoIuKkCWheKriFbkiFNQSRiRq4oqqRN2qcriFVSFiZ5SOSYMRXUWp8sFZF8LCGh5oUI%0A5Dnjk2fxCyUuWJVxWmGzMHdCkhAAXdkRqhq0lnzzcaLKSlRlXoE0xdPimeIFhoWsLRHNQq61eK3B%0AX9W8mSKJlDkyx9WGoJO48ZVNYyxFiCdC2FvrBMQ7RhlhM5giDfk4TPSukxrPiBSkaEXTtjw2b6Cx%0ARNex+AiLF1/JygZcPQhfD+ecc6ScOZ3PnE4n5nnC5CKcFL3uf5IAuwTPNI2cnl84v7yI3LwIS+q1%0ARNJYTYyJcVx4OV2JWXONPYt1KKchWbLTZFvBuXpGN1rTty3K1f7ZyLwaC1FDoBAy5PiWkDwY6RvE%0A+2jk0w/f809T4GX5v7BL5hgV/Zzpc6GvEvFYEk1jOT48kO4feL47kKxhbByjsUzGsSjNlOAaA0up%0AEqaiq0WYriCIFvZQI8y08pTAe5QxmCXixki/FPqo6ZOhyZLOqLsdJReuOTJRwGnoHLMGb8EpqXFN%0AFuPrXJfkDSsolBKJU6Kx0msVpWjHkT5FbDV9Pr2c8dNEv+/ZdQ2t0QzLRFwmVEo0xgjjUWmR5cVI%0AoWCco2lbXGWsS3CLeG+t0EWqX+KdKfVzKjBNM6kCEiFJH7bW1ClFYaSnhF8iRjkKjoLFJI3OYHJl%0AmxkF1RA5JQGW0TVQp9qRxCz+fegb8/71Wf1arSC9h/QuijVMIQsoRAVMV4hlI0u88u7lpmJZe8Db%0A8+atfl/ZQMI0f0W8YP3wYAWDNonb6mFZ1nCB10BT2frV9fnjVwSQ2pMpWStayUBjlafnKpOWQA2p%0AL7UR9yvx2WGzS4kpVvWBFk9Xrep+JGteK4MxirvDAzFFFj+xzCOzn7aUMZHoT1uvvPi5Pv/C4oXN%0A42xD40Qif9yLAf9q85Fj2fYcZ1sOB8vfftfI0HkcuQ6jqBTmidP5xE8fP+LTzyzTzDjMxJCxNm7E%0AlqZ1r5RL5UakQQZFt7R2Gcy8ZvT+e4+/KkBI+uTKbFCKkDIl15RXvkYpod4QWddGSBqcjdFTC11r%0ALGyLpppwNfUGrmlSShwGvwaaygpMxM2rQaRHos077A+VaRK3m0SpdVorCyCm2+86Jwu1cSuNX2Qw%0AJYuBqNZaJrrVQKsUti9JhlEb42ClDK6v8Xq98v79+y1afqmUyXWyZq3d3pv47zi0F3r7PM2klGia%0Ahq5KbNZp8pqS1bYt+/2ez58lJjUlx3UYOBz3dF0v8ezIAgzB09pOHPWtQZVCXqfHUfTZ3e6O4/Ge%0A88uJGDPW9ez6A9fRASK5m+d5SwVbEeBSVpYMdK34MuWcq3O7mFUKu8xvJs/OtYD4Qqzgnla26m4F%0ARBH0WW6qlG4pcQIUClPqL71uVu8O4CtvodcUzKZp6Pue0+m0AXOr0fXG4Fifs34+1hoBPdbNtN4X%0AlDp1NhIvGGusJdt9cUsdWJvH9fXknKV45WZGt362KRaMWcHTlWqeWffskjNK2coysqyG1rfnLliq%0A39eG+n/NnHotCXvNrlpZbn+ZkBdDqFRYQdqVlihLaRAzpVJq0YYUE7FkrFK4ylTKKTHNI+M0cNw9%0A0lSzdWMtXVfou47z+byxfPrdjt1OZF6X4cr1emVeFo7HI7vdDmMM8yJMoa4CQi8vL1wuF4Zh2OQ2%0Ax+OR8/m8Acm7nZjTrd5E1loeHh5pNRQ/MwYvk9AqSW3bXjx+tEHZHtXsCTguCzyPHqU1kwOjIjZl%0AfMw8LZGYb9d1A/8o1TC8Tr1KBXgKlKJZhzpiKKvwriXYnpLF1yPkOgHOErOcStn0+BlIVdKwxY8q%0ABUomxzrHalidMV6qvRAWlmUiJo8uhV3X0DiLLpnsF8I8S0zzPAnIcI2kpIlFU5YFVYt3ZSo6oAsJ%0AAQi0sxRj+PY3v+VXbx94PO6437c83O05Hjqs1nwTDLsiJrjSO8hEHlvEN8ZpgikUk9G7Hbu+4U3f%0AwOSZYqEZZ06XF/anQsMI3hMGYWpcp4E5en758gt3v3zEOPFT6rqWN28e+eabb9h3O4bzlclHun7P%0A+3ffgso8vTwxDmPVqK8pEpa745HGOVxlQoqP1hp1m0g61v28qYlRCucyOTd1QniTbDpnMWbHPM/i%0A8fIKsF1B86ZpUEqk2TGWzbsrpsT5cuHz58/Ms+fx8YF3795X2W3meh3E+wA47I9yRtXXnZXiOkz8%0A6U/f88uXZ7799td88+23MpRQmuBnnGt4//jAu8d7vvz8MzFlxmnCB48zSiZ5RRqxuCSUgev5wunL%0AE9q0TEum6fcsIbEIgbICoVIQvt4DKYUSDGSL1gWjivhv6XqWIv5k2hhJI0oLl/MT83zF4NE2o61Q%0AapwyZGOY54Xw+Yl0Hnk6XZmnmUJtUGNCFwECYpg5PX/mh+//iLeOURkGZZimK6REDr7S7bXsASii%0AX7heLiT9iQEDuwPnEPj8yycxlo2RbITlYJ3BFVWNyjt8zJyHgYLGNd1Gr1daS8OlVu+Hm49DDJFI%0AJKtETKk2GCvAT2VHC0ukbuZbD7Cea7mCUlTfi/WcW5nL87wAZ5TSXK/D5r+xnhHSNIiExzkLtJtv%0AoaJK8lOgxEVSg4rIX8frme//639jmjyfPj9zHmeu1wtGQ2ONnHEV5CEXjGoo0XB6vqJnwyUqzh4u%0AS2EMiQySksSCJqBKRFMtCwpSO1DjtBG2Qy6gSiYnucY5eEgBUqQESZFRWkAfhYD/07iAVwxLxM8R%0AlaKco7UxRxmyMqQMISSylgjzmDwle0zJWFUwVIPYOtTRSqGtEzl100PWBB8pxW+NHHIpMNphjBIm%0AmbZk3ZCVJWHJSlffJRlKyWReANOUEpFMqn1HygIMWW0wTklIizY0xlGyJqZCUiL5S0EMuQ1i0SBg%0AkwwRMbfglhQjunEc7468f7xn/3hPd9zzy3nkT9//mZeffyGGSKcMGE30gbj2Bogkfa3Vr+dpkxMp%0AbeR16kJSUv+P08Tl5YRuOp6eP3O5nMlpbbSzgIpaosObrmN/PNK0LTGDj7dGrOJtGxuKev+Qi9jF%0ASkdNeQWE5Krwjii0gXfHHeNiCAUOXYPTivMFXuZIfjljzhNdgLukaCIcTUNvHSnPxJxo9nt++x/+%0Alt/+7ve8v3/DUhInUzgbzbNRfCbRek87zQwpo60T5mCMdfiWQWeRIDqH1rBrIsdcOCrNHs2ewJ6W%0AnepwJVDCBDGLeXLXSdJdY8hWkzRcdWYm0ipDsnL0WhRNEZlvzhqVZQ80KRP9QlcKuyrravsdd1bY%0AynOV3Gk09/s9O9fIGo2REiOKTGM1yhjxCkIYZlYpXN9v8fTK1ppaKcYiPjbGSl2iNib1Taa0DslX%0AcENvdW2VHRtFURIHb4yk92lEKaGrZ6fVGqsLuXqghZjlB3Imx4hXMuCOxRJJlFWKq9eQiBXE1Ggt%0A+7HYcwgQo43aXtP2utawgpV48Rfg0s3frd2IBmtvu/YTW11fB9BK33538/+tZ4RSZkVQoYKNhSzs%0A7iT7J9S+R2mUqfcBAmmtj0zZfIOwsnOmcgNYSikoU4MuSkZrJ4xCJel5a/KbsIWVsDtTpr6qOgxC%0ABqnUdM+2o8kFaxqcaeogbSbGhZyjnPnBY63l6ctnPnz4wDR5VDFY19E/7oRZ3XYcupZ5nhiWmeCD%0A3E/WVWmgxbmG3X5PTAUfJDhH2EGep+cnsD2pOJ4+fSQuc8UD1t5fmFTOUt9btcipYP9KoNgkfwUJ%0AE/ofPP5qAKG1spDzYPVtqb5BIt79CjVcqXqvZVdrg5qzoEgKoTuyopt1EbHSIZXamDFN00giRkwY%0Aayh6ZVVkOcCSsIO0Fjf7N2/eEGNguAz1dauvvmQKL4WVMIyk8W2rbj7FyJr8tLImVsmTABcerKVQ%0AAYkQ2HX3Eh+/gl11AjzPMqHd7XabN9L6WJPBUkr4RaaVrtIlSwVwVAWbVpYRyEEqTJhA0zh2u91G%0AT4SyAUld1wqI5H2l2wbMfod1FnF9p1Lu1Oa7sjvcczze4VzD7D1KW7rdnukkZp+lFJYl4H3cPHSo%0Ajaf34mPUNG1dC6VOS/MmS/J+rlIGkR9SBPhZlgU/h42yvrJglLrJwVJNJTMVtBPAyRNi+Aq4WAGn%0Am8TulpYlJmh+S5raklrMykyLXzFotNaUdJMBom9JXjGKseBrX6BcbpOJ9b4pha9ex+3v1wNDJGNS%0A1Kwzc7XdM6Xw1T208fWU2lD31z+zHpCvNa1GfX3AbN+voNAK+KzvY/U5WVlCKUuFqqhFfykyjdKW%0AbBXaJEqpE+S6qVOEQl60bB7i0QWz9wzDlfyQJCXN5q0B7urk3XvP9Tpwd/+weZ9My8w4C0tIUu5a%0Aur5jnkYu5/N2j+33+w0Q+svvbYygVzLOcRTkv5TMoWu4ax0hZVqj2O97dm3LmzdvxRTcaB7ujzwe%0A9/RWwa7hmg1pyJxUQOWISYElw1k5mY7EtYkrW+GeSiYnMexLOQvzp04RchHQL1dJyKgSU/lcJWTy%0As/I8qQKQMukpRfZi2bEVRa0xpoAykubWibdHSgGtZJIf/YKfB2KcKClw7Doap4nTSJhm4hJQSZob%0ASsEv0LcND4c9wTSEUkAlCDNFWwkTKEUO9phZlsLjmzvevHvP2+OeY2/5zbe/4u3bB5ZxoLl4dC5U%0A1QzoTCYSCCwpsaTMkiGSCWHiNC98eLnw+TxynRMvl5mXlxM//HSi+Al/LQyNxXYN4zxyGq+U0wsf%0APnygWM0//MPf03b3hJS5XAbmYWa6DkzjTFsj3W3T0nQt87LUwkhhrBPTXufYNw7XtWhttnCBZQkY%0A53BtWxsb8ZUrQUl3V43CY7ztA6scrG1afFhYmayvvYYkTrZALBStsY3b2KbTMjOME8Y63rx7z9/8%0A5jtKEablOE58+uUXlmWh3+/YHfbb3v7um2/584ef+fnDR2Hwdi0Pbx55++a9SKKr7r8xwsUc5pHr%0ANBJifMVkkHO8RPH3MNphdYMzLZ3pKCZico2fdpJ2pys7oRQBh3OWiOlCIdlCjCBMkYgqImPRjcM0%0ADdo5uv2ew37PeDkRxxOzyXi/sMSEJdG1Ek2cisVoWxsLMe3P1S8lG0kkMwqMRlJ1cmIaL3hjGLXl%0AUgp+udI4YbxqZHiSl4VSFi6nM8+fnxiWxGIabC5c/MI8j0BhTXOhZLQVtkfTdhzv7zHW4WOhacQ7%0AJRcEvFCKWCIlekn00wXjNMRIAJaUBIStUK+uDbAulYFmdJUrCkPNKkNGo2KmbKyTGytbhi16q0uk%0AFspQ1Da4stbVeqMORYxlt+t5eHgQE88YuFxWgErk1TkGkbUaAWHmceLD9COfnp55voxo17JMA85o%0AnNVoavCIUugSKVmxLIUvn8/kNjIpxyXCGAsB0FY88azJqBzQOaCKJGmWXMjUJrZoVF5QqlBEuEXK%0AtQYMnhwiqlINcpW5KgMlKaIvzGMk6YXJZ+ISKSlIM1Un1tY4jJE0qnUKrJWS+GqgJEEWchGpmapN%0ATS4ZrzRaW9BW5GxJUXQhZV/jvhUxy+ejrEUZR1GGhCUqQ9ZN3d89lJVJJAeDnFNO9nYFSwzS4BZh%0A2OUizAzWYVYN+Mi5SmpE64/NqXo/KoqyrD6P1KFgSJF3797wuz/8gW+++w27xzuKtZT/+j0fPv4i%0AE/EYUY1I/ENetr0JxH5BBjt75mnCWIPODltUNXwX1iy6MFwHPn/+zFIUn5+eGIZrBeDFBsFUCwFl%0A1sTAtxzvHqp5vSHlTAiLIDvFoIpFF0k71NKhSWJsUZs8TQFWQTZgLTiZS0qiYRKZWUthuQ789K//%0Axr/+H/+FT//6PW5Y2CdNHyJtgp02tNqyFPH7e3j/nr/7n/6Rb/6X/5Xx198x+YXnHDkreFbwOUU+%0AzwtP08R59gzzjE9iTjsvM5OfWOJMLJGE1G1/+MOvecQRn55JP34gzxfK1aPmTFM0SjsWFgIJ3bW0%0ATU/at8ydY7QwKhgMOBLohCuKBuhkN6teKAqyDPdysuJzQ9wAACAASURBVHgFpg5vTdPQNQ7bOorR%0AtF1PYxoe9jsaa0TBkdIGvCktUi+J0yjV/8WJn9Ruh66+QcYYkpIa3FhL1+8wRhFrMM/iF/FbRL26%0ADwTQWxUlm7cWKxAjwIhRCovBaDBoXB1c6pLwMUKsckkj6gCN9CWJ6o3LmvZbw2AoW711Y/eKbYIA%0A67AmT90sU6iKBLYe+zX54nXfutvttp7ytZxX3mMFcXRlChb11VCAuj3Iwi6379X/qiJ9nDY35DRn%0ASWjUio3Zh9IyHFmJHvXf0Nt7kgFkQVirOQvTaB2YWys1QK7WCaXcBvwx3UywU0mSsluv69rzpCKE%0AFNf04ntHT4weHwaWZSSEGR8812Hgwy8fSQXu7j6z393x/v23PL59g2uFAjhcz0zDwDCOFKBp+6oC%0AkbFqQXyTGqvBOpRtcTnTHQqm7fFJkVVLTpHz0y+VECAM3pQyfvHicVZRaG3WZMCVIZa/+nxvH9a/%0A//grAoSQRaM1guHctG6Fr1FDqIXHtkhf3wC39IG83ZhSWNb7Qp47y+9bZ3CNaPwinpjl8MpKbqS8%0AurmXGqlZwFkBSOZp4lqu240pX2p70WvCSAiBnCSJp+s7jLWk6KmgqqR2bdHc1csmRKGV6lyBlJH7%0AN+9q9PxNbgMiwwHod7sNyHlN/1vZPs/PT5zPF0rJdWGlTQawshwa5zYJmZiJBrTSYtII2zRPPAzE%0A48c5RzAGrcV3RmkjtHltSRUQSimKHvJ64e7+Df1uR9f3zPNC61psK3GLK8srBmlMV8mYGEpLilRM%0ASUw8lTB/lkWu35oCJyiq3CSrplwMP2WDt06m4vMspqACFDiMsYQ4s3rqrFrzNcLduds1WK/xysRa%0AUfT1+q9SQSrCvRqPi0lY3Bg/K6hHvqUIaKW22OUQAtnczN1W75ftxnj1eM1Out0nN1mI6G0NWqfN%0AuG0FYhRy7VM17KXUZsCY+ne5Ag81+rECqeKXuPqQqK8miV9vRF9/D24U1ZufV20AK4C1ysY2IKqs%0AfkuZ2S30zooxqDYCVihpGpUWAHcap+rBcqAx4ouhkDXb9z2X65XxemWeRlzbcX9/zziOTMvM+XTm%0AeDxinWV3OLAsEy+nE/1uz+OjyMHWpCdJ5esErNW6puSJT5E2muPxSNt1HA4H2qblu7+5593DI3MI%0A7I5Hdvt7sjYkzDbd0ErkLCTPlDzTdaGEkRJGkp/BLywFLkqApRQkcluKiZvcLyahSgvIo4i53CI8%0A12l+hil7ltUwuBbS2kjqYgFpqHOpTXn1nimbU6GA60qahKlx9dDy0qyWSI4LOcwoPI2G68uAVRmr%0AMibDQRn2Xc/9seO467Fa0fY7ut09ISZergOfns+cxoVMBtsIflGnQDEsfH7+wo8/7YiP9/DmjuXx%0AgRITVlvy0bJkCNGzRC+xtGHmMg08DVcu88LLOHGeA6MvPF8mfn4ZeLnMDHNmnCLT7DnNIxc/YZ2w%0AGY8P9zij2XUdScMcAss8U4BhHPnw00eM0hz7Pbu+xyqFnwKnlzPawhKEEeXq5972kr401hCB3W7H%0Aw8NjjdY1GDvTOPGximkFTjYKLa8HJbfzUJqQzG2Peb2PSQqG7FXGSsLFsixbYpJ1DXcP9xgjCSyL%0A92ituXu45+7+AVcTV9q2FV8QJWyulKHfdXz3u//Aw+Mb/uY3v+Ht4xuMEYNY17aUlHg+nZiHCx8+%0AfmRaJjHXbBrWRDMBFRqMURjnuNs98HB85O3jG3yUZmLxkX5/pHENRhuUsbKS6waikOn+vMxMywI5%0AUYr4xVmjMW0j5rVNh21btNGcngzj+TPTSfa5SCTkgNMJqxSk1VyyIbkGZx0aic7WVIaJEhC+7xy7%0ArsFqCLqQc6hyuzMQ0BqJDQcaZ2mNGOHudh33bx/xtuValAystKLvGlQqlDiL8XIBiGjn2B8EkFvP%0A9bamnK6IjVaGRjcyxXaw2/W4tmWJiRICBrMlFsqy0uuq2uLmb+wzR0GYIVorUroNx7RSoAVgXPe0%0AnBMxyppcGXFrnSLm5+LVsNYjKQlgOYwifTCqspyMwWqFM0qkXUEGSHOI/PzxA/3+CCicsdWXJFfj%0AUY3KknL1cp7wp5nsOlK3Y1GGuRSSUZhGEZPC6oLNAZUCZGG3lCQpNykrStaYvFRylyXVJESlDapK%0AdEUe0GCzoqmsNKUNKltyhEghRUVJCnKsg0oBAzYGrVIyKfcZbQpKlxomsA46BRAydULuY2TxiSXP%0AsBSydsQCGQ3aEclkNMkYklKELGDmHCNTlLSbrAMYTWMWKuwn51Id5ujqzxIpTOcTviaMSj3BVj+n%0AusdTGQsprSyjIrHRSqGQIWwuYrqbqkmvaxvevnvPb7/7jodv3zOEhS9PTzxXeXapEvecsiRrvgqs%0ASDnRmob9/sBu13N6rv+W1uLhE8QLqmRw2uD9wvPzC2PMfH55YRynOsyr751VSqOwpqHv91gn7LVU%0AFHPJeCM+jDlodHLY5LB1CLz6ItkaPy5FlrSipYgszdT6yS/glGXXaCyKz88n/vh//gt//Od/5vzh%0AI13KdDHTLIkuK2zK5CVgneX45p7vfvd7fvuP/8ivfvcH0t23zMlzKTAYzWANF6U4h8g1JoYlMC4T%0AIQrbfpgmztOZ6zIwhhmfPdoY/uff/wMPpuPLv/03PoyJL9//TJ4CLJFGWdrdoQZ7ZJpDj317hzt0%0AfCYx68JiNSOQ/YLOngZNqwxRCROtqFKj2qmy1pYcRYpotUZZaXSV1TR9x9u372i0p+8cqSSiXyjR%0Aoyliil075EJBxSLsoMbRty1t2xAzcj9nwIh/bdO17Pe9pDEvgVIusl4LmxxbAm0K87JUFs3NAmEN%0A6klGfLtKSWQSKoPOqsof5TPP9Wwy1MGIc5iaOlaK/Kyq4ROva+jboPdrj9CbBYZcp9UD93XNvZZr%0AN+Tmtl+vz6NePfcNRHj9+6X2xGsNsQ6fbgNqed5aZ7D6nMrfr8/5l6BU5jbk1kqvo+5XoBX1fcs+%0AruvwQdhResWqBSTO9Rrnug4qiG20MMZSijIQXfWK2+uteIJaw24c2jYUWmK0TIslhpbhemEYB748%0APTHNnv3+hTeP7+h2+5rCnYjRE04nllkCIIy14IRYIiqcAsYy54ViNDHBHCIxlQpwOJruwOH4wP5w%0AJEzXqpapPWlNDE45V89Zza7pa09Zam9/e38bQPg/ePxVAEIr2qkAtKYYvVHe18UocXVfL2AxzlJ1%0AKsX2d6WIdj2uPilatOeyyI0wI7jR4FY/BllMwiAqadWF3uRZKSUpwvONzWGsRSXISeixMt2R1yC6%0AxnybfDmJW3XGko2WyG8kyamUjHMNTduKW/pmDqYJMTKNE+qdpm3ar67DyjAqpeCqNGyVM23slSjN%0A8dM08XKqBynyc/OykLOke2jZ8V4xRaTQKkomg2WdbmiJrlUaeb3WyRSEmtClZbpmtJjTkgolwTQt%0AzHMgZ4k2Pt7dM7w8oVtF20qDF1KUqGzyNlkUcEp8nJZlIadcgTPZ3FZ6owAfpgJCcUPptanxolUq%0AtW/37PodyyJeNQqZpCmltv1smzDDxq4QE9ev/TZWeuXKfrE1dnWVGN60rVI85bJuBuvhUj+nVVaX%0AIs7IJCqxgjO3tSrPGzBVmy4gp5Zia2XH1cdXGuFX4My2uRYBLHOKGCOHXMqpyujqoWwNJVY5Qcxi%0A+p0F+GqbBlVuG7mirp8V6a/PoZWwOTaqbS2ycr6x2VbUG0S2JkyghFJGEpxWoKkUYoHFe5bF0bYO%0A01hUXGQ6RKkgcWZZxIOl7/doY8ghUHKmaQXQnSpoM88zbS+JcLv9nus4cLleGMeJuwcxQL+cnrle%0Az1zOe47Hw5ZWEutzGmM4Hg78+ttvyaVwf3fH/b34dR32e2xtHLVWHNuOh75j9gHT9mRlGGMipkyI%0AmZAK07Tg/UKKgbjMpGUkh5kSZ0qUpJglF16yErZUSpL8oJQUV4gsLGWRegk7qMa2o0hZPENkyKMw%0AZsTokVIMRhvQFmXqZDcLo0KhcUbhDBJZXRCOb0XKdQGdM2XRkDXrTksGFRMNLftux/2uw+RAZwvv%0A7g+8Oey561sOu46H3Z67nUz8VOMojWNYPH/68QN+Gnk5vZCNo+kcWllIGW0su11LLpkvz5+57x2N%0AeSROE88//0xrHB9L4Zd54nx64eXywmUaGeaJ6zzyfDlzvk6chpnLlPBBM3vN4jVL0MwLzEuuXguQ%0ACYxeomiVUbTHPZ0zRCP69jkFPnz4QNM0LN5jlGbqZu4OB3rbSorNNLIsV6ZlIMWIqz5CWivmeSLF%0Agd1+z/F43PbilaW6yZJrLHPJBVMM4ql2M4+GNVZWAHm/1JRIlbdz43I5UYp4Y2nAtD2u24tMeR2o%0AKL2l9Z1eXigZ3r59Wxv8m6S2aRrmaWGZPAV4Op8pBe4fHijA8/OJ0+kq+0g1CU8piizrcuby/IXz%0Ay1k8R2wiJ2l8BaB0cv8HMMrS2IZ9d+Cu6UEZliXSdLvNpHxjB8VU2S4VsNz19PsORamGssLYXEJg%0Amq8swwUfBSDzy8RpPJNUou0ctiTwmZA8GYhJMQwjVx8JpuF0GQnBV2aJQcUg7KMCYZk4vXzmsowM%0ASjFqy3NMXIcrRIlaLzHRaEPbOnrT4FbmaAX4xmHieh1YZl/3fTGdjtGLjFagCJq2Dp1AknTathpm%0A1zpLyWeqjaF1RvwQ2waVElFpirb4EFguZxnGafEyBGQ4oLTIr1LGdbpG0L+S+ChJxCqqMmrT6q9h%0A63h6O6HqGfaKdVrkzFz86r8Yb2drNTNe93hpCCTAwhpFcZqiG6L3eBdoewHoU/BoEp1TuMZQvIRf%0AXE4nLrMntx3u/pHUNMyIH5pekGhuFbA5YkpE5VwtCgylGDLyXxsnaeS1FRkZRiRJqoJ8WQKonaYC%0AK6CKFc+7WMGlqClZbdbfq9QoZ2m+conEHMjFAwFnC22jaGz1wVglwHU79rlwmRZ8mvBJo21H0/W0%0AXY/VTsBQZdHNjqIyPmfmxXOdAoPPhGIoNuMax8Ne/LZUZXCUUshRauOoCiHFLfVu8wy0FlMURGEx%0AlbROsHX97GT9rUbjVul6pqhtzUtdLhL6cRqZf/mZP3/6yJ9+/JFfnkXaLTWXkuFdTLRW2DjzPJNz%0A4nDYb16XOWeRbWSJZi9Zzj9J9ZW6epon5lx4eZFGTtcaVtVaS9ajNBzOiudIKpJmh3U1oj2RYxR5%0AhkoygMPVUYuwOFRZ6y9hWEUNOSmRG2roS6FzBqcVw3Xkxz/9wPf/+keefvoE00KHpUmJFsPBiNda%0AiIF2f+A3v/kNf/hPf8/D336HanfoMdEURa81FPH5aYymt457BcGCuX8kFwgJlhi5+pkxSJJo0JJ8%0A+vbhkZ12vCmWx3Hhw3lg9An79ETnJ1SYhImqGtj39N++p7vreTq/MM9XJqsZcyb4iSYGWm2Ipjb1%0AyOfvlDSlNosxdwyBECO7tsO4lpQkvhut2T/csSNg80yYFvw8kaNIO1fzXpBaxVrx42zbhn7X03Yd%0ASwg1kavUHsDh2o7+IOEhs5b4+mXRdWAsa7tpnNS0MYkEsRpMrR5oMRRKA4qEFE8RkiZH2aGLFbqL%0AKgmdM0ZrnBF2tTKGkms6o6on/V/0e3+pAFj/f/UuXRk9VMDmNZiy7ro5C1FiZTUJSeLWS772SF2N%0AdtahbO3IN07NXwJBKzKTi5zfa/8Ba3rwbWCVkphCa62IqvpJ1SEvdbBprdqIHKVQodkazAQCKlNf%0AYy6EOpyQfr/WA4jSJ8bwF6CagjqsWHEIq/qtliqlplpqoaUYbVDOYpwMoafpKsEz44xWhmka5exc%0AZlRIECV1WyuFRlLwQhLJtmlaTKPFo1YLu3ReAuMSSBR8TLxcRp5eruSkOO7vcI2rg5dU7VvElmae%0AFEqXLTl2BePWXmtTLeXXn9N///irAIRkCFgXitb1JlH14JCDf72/qyTyBopU8CjntE1Jcw3FE117%0AwVhBBq0R81xV1NbIrBPxDQShoKp0JYZACoEUI8EHUogC3uQ1Vj4IZRdhehinUTrXhZQoRHIJkgqk%0AqldNjXgtkyShKKVF8gI0jaPrujoREuq00fJawiLUQmVVRZfzhhCuPkVd22K0bKIyNQ9M08h+v6eo%0Awvl65vOXLyw+oG3e3scyL+Q9dUotjvnOJihKzJdrAtYaDW20lcaiaNrGYa0UmcI6kabTuEZMf3NF%0AfHVCZU9OIwXPYb/jeHfgcjmjXEfT34NqKEkDpvo9ZfY7WeDzLGk8KUZiSHSdmBzHuBBikAbDaWyr%0AxQi3IMyJUse1RoleNwWaXsxlOVcAhIwxUqzckMXaMJeESgaqUaNRUtCsrCNJ3BDne+XUNo2krKVh%0AnQiWLOaEqjpPKlmT6/pzViQbJQpNdEWq08p2oxbLFSwp64a86ZUFNF39pVBVHvQKnJFKRNffrQCL%0AqhG3uWwGd6t8ZaVghtogpRozTwWznJV1ELMciJm6b3JjIeRq1CpMpLUBEOqoqq8lV2Avl3VyYCDX%0A1LN1068pNcmIwWWoBpC5tZvHUMlmMwMsxYpp6DQTQ6BpK7srZ4y29Lsd7iKgzzgMHO/u6LuO3a5H%0AKyUpUdcL/aHfZDXzoPExEmNit9tx//hGJCa7Hbbv6bRh//BIoWyFbs6Zpk6AUkoMw8Dp9DPLMuNj%0AImOZQuYyLDUtSTHHSEpy/VKMxBQgBUxJWC3rSZdIUoaxaeUzS6snlRjpojRJQTFigbrGnFNpuwbQ%0AuWzsscIMjGiMgLmK7d9SSqItlSpYvTY0perBc02QgUSl/9Zpsq37tsmJxmrud3d8++4Nv373wJvj%0Ajofjnrd3R+4PksxitMLWZq/kBK3DHHZMc2AMid2PP8Evn0jRyyTQKlSJ5Kho246SE6NfGEPkeVp4%0A+eFH5ssFpw3/fL3y5+HCOFw5XS5MfibkRCiZJSZCLLjugLEHppjxWhOtIURYSiJU2rZRgNGEDPPi%0AOZ+vtDlj+pbiDLNfmC9X/nQd2B/23N3f0+6PoDLzNBFVkLPNWvwYOV/Fd4ZSOBwOdF1LCHI9u76v%0AMeafJDzgciVFYa6mFCWF4noll8LO9RUMl+IDtTL8ND4szNMsXmu1eU8ZYvIwlrrXIeyJBC6rzVOu%0AFIhpIIRYzQ49KRXu7++Zpol5Xvjy5QveLxXoNvhF9uRpnokx8+njzzUOVfZlrW4sWEqUNL1lgex5%0AefoizbeSvVnlgsJU5qjIH+dp4uXlmcPxgcNdoWl7nFXkMDPO0vTNy8Iyz/h5IcaElreJ3cneb4xC%0Aazk7h3Hk5Xzi6eWZ59OZYV5QStO3DkfEZU/vhJavkiEnkbiOS+D66TPXxROUZc4Qg6dp2q2otlqT%0AUDxdBp6vI2NKTEDue0rXkYylQwQBGTk7YklclpFp+YnncaL980+ktie3HWfvGV6+kKYBSkQHX0e+%0Asl8vy8L55QXXBrJx8sxxwRQZLDgNJQYGP5L9REoO1zq0s5VBO5OpwRSxehlptXksCCmwniCliOF0%0AkalsrsmghUJcWSKV8atTIelXrNEKXlEQmZwcFrVJl0HFNM3kHIm1xlLK1IFEvQfqwZGrhEv8GSza%0AaZHfWAU5EbOXU6eyG7O2LDHwfF14GQeynWkz0HcEVSSU1gBEDF7WYykI58zU3dNQlINs0GmpjZuR%0AkCaEEVSMlv0pZVTOZEUF61Vl9QSSL4RiCUUkDc44lDLbgDSXTIrVVyLMhDSTY6DtNXf3HcaK9FIG%0AJvUcKJEQMvMSGEbPEAvWLRwpVcpvIYuEzhqLKUnkxYWbVFgL2K2NpjHglHwuFDnPQxTJy+hnJr8Q%0AKKQ68TfayAC2lhysLHslNAtlDaZU0GhNTaxtnilUDyGzNblfvnwm/ovCG/jw5RM/f/7MlIXp1hqD%0ALYYcarqfk5pqCRGUYXc80Had1NlZ6gZT6zhrjYB8WtHvusqkK8zzxDxP5JSk9dRrgizb+rbO0u8P%0AuK5D24aYFclokhYfylgKJQW0r8OsrMha6sucZD+yxsoZZiXOWjUa1cgx3QWxlVmmyI8//MS//NM/%0A8ec//ivT6Qt3KdECjsjOajrr8EuiaMXh8S2//v3f8f73/5Hm7a/IbU8ODbpAV/sjXZQYOgMdRYzK%0AA5ucOjnDoz2wlL0EeVjZRoaUcUXz5t17vvn7/8xvsJx3j1z/9N+4/Phnnn7+iSUZTH9P9/iO3eM3%0A+E6T5gkfZiat8dGTomcoYp4dWIFqhdGKRkndUJVzIplSEqZhrMhWUxCmd2Mc1hSSLyxJ9vwYgtTd%0AeiUOUGW7BtO27O/u2N/dUZQRGXoSvzKswahVvtrc2DKrge3ap64DTaVqD5ZZ5VFbxHmCHEWqFmpD%0AbrMkHGYE+FU540MmZFDG0GgHNUWrqGp+D5Jih6Qkrp5Am2fPCqi/CgiR9iPV2jqvLfHWs+QsDDxW%0AKZZSdQAvj2WRRN716V9bQKyhJMoYAXYrSPS6Tl8B/vWKrUQOeR3l1ucr6nCrYLUYeyvMxjrXVS1S%0ANKRXKWuyhVicuzEBqWtllUillGqdsbJZ2RjzOd2sN2R9VKBa6fpaNRZDzgpfh+8xLZTiySWQkpe+%0APoLK4gGccibogPcL4zByvZxlmJ4LTYwVxIzMuRCyDHzRhna3p93v5TNWlghi6j8vzCEwjBOfP33h%0Al18+ouLC3b6vYVZWSCtF3us8z4xjRymZrmsxRr1icEmt+DVg9//9+OsAhAqkUqUtrLwHaQyMKmLo%0AJwhPZREoKJZMQVuLbVumeSEkSdvIiIGstVYaHCy7Zo9rOpGUREP2EZWrSZeSglMZLcWRks0nz5Ew%0ALgQXmM4jxRdMcXS2x0+ep6cXxmGg2/X0XUvTGHxY8PFKZsS4SGEg+BdQLfMSqga/ZZzFA2XXtxQl%0A0Y9KK9pOpjdhhrv9kRwTOkEZWkIA1Wpc14gWPycxzM2Zy+mFu/2O42EvxoYxM45XPn/+xLtfveNX%0Av/4VL5cXrvOVYhQlGTp7oATN+WXg7QM83j/Sty2fvMfsdljnGK4X5mFk1/Xsmp6gDLpYlikTZ+jv%0AGqzNxDRz2D+wJBg82O4O5Rb8cKE1AV3OWBWYB8U0Huj336FbjTeWubkjHn6Ntm9RJqJ1zzQErpcL%0A798/8Hi/4/L8iZIVpukI08K+3XF3uOdy/SBoaV44HI/sHjTp00Ju7rn4mSlHogFPYpnOXMOVv9n/%0ADbqDYhNRLUzpim6PuJ2lTJkleSk+kUhV66DMM1FpWm2YU8YoUwEeSbEJ3rNrG8I8YRTszR17C7k3%0AXHrD9XqlZGh3R0zWW7rBNE8oFMfuDr8s+OgpuZBqoEmMGdUashaGjW0NDitRyFqjNEzLwPF4oOka%0AUk7EHHBti0K0/b4kdl2Lzoo5SuFQnCEXi7YNoRiSjyxe4pApRozW0ZD0OhuT2MSiyEEAplybDFsZ%0ATRlFKQJMmUY0/KqyU1AKYzU+iNzEti3ataQ1TQUt90EpmNzTlJacFpbg8TphG0vb9FBgOl+Z/EJj%0ACmNj6BsrPgtFfKpSLDTagtVch5HL5cy9fcRaK6lpMdE2Dbu+53w+8/z8zO5w4OHxkcf7O073d1yv%0AAzHMlBTZH/b8+ttfc3+4p2kbjOuw/YFfHR+4SxGfEkErktKEnJgXz3QexbMrRFIQcDb4BR8CQxnx%0AOdQpChuDjlVDX1b9+ZoQEck6knUmW03RiuQjURfibo9fPPhCqxTOFEwOIomRSAViSShnKFoRgmjh%0ALZrsAyoUOtey6ISnozVO9tqU0QmsFiNGtK4mmBVsVIVsNFkL4JQ1FKWxBPbpCZcTOipsKhy14pvj%0Akf/4m2/5z7//A7/97Xe4IgWBdhavCjMJbzX0LaWR6xiywao99qhx38Ljd1ceLp6npy/kxWNSpjVa%0ApBrLAsYQTMv3g+eP/88PPJ0vnM4XfIh8HgeKNbRdxxQV46KZfGIKmaw0/fHAobnDWkcywqpcppnJ%0AXxnLRKRUFkBmRkMjPgYnH7GXiV1RtH0DS0b7QiEyhTNl9rj3hbvuPX1fQd+c0UbTH/YCMGaJFM2X%0AKyEmmkZ8tYZhrFHmwjpZJZxxWYQlphTHXQ8oum5fjaHVFgO7mt5rY1hCRFl7M59V4tHV9nvuHx65%0Au7uTGFPX41qJuXf1DD3sH2jcji9fPnE+X3h5eeHjx49crwPO2gqmK4bxjF88l+uVeZrojMbX9IxS%0A2abLIhHdRgvF2/uFGCT9Q0IIMlnXiaYBXwRM1yWCVrjOMMxn/u9/+S/8+PF7Hh/fcLy7Z7ff07Qt%0A43Xk+eXEMI6V1SjFmFwHCyWhVcE1loL4z81+YfGese4VflnoG8fbuzv2dwf2rcUuEt2ai8XaO1Iu%0AnNXCpy/PXC4TSmt2u47ONZQc8T5hjWHSiugcPmemaeY6L7KWRs9uF9gfj3QqYxZPqUVp1JpoMksY%0A+fjzgPr0UZrnxoq5ak7oOJMqGNRY8bPxRfHTx58J//v/xuF4pO96/OwZPv6ZQz4TfaBxGtMYfFaM%0AvhBzAm25f3hLeP4C04jRmZQDDbZOhiHpag5rLcU5tDNoJ6wtHyMhRbTS2Mq0SIVan2lc06C0kzhz%0AY9BUb4qYBdwGTE15VQr2ux1vHt5IzDiapt1xGSZ00tgsg71EZIlRAAddWJRIHJ1K3DeOXauxLIjB%0Ad5BmLBV8MRjdsmg4qcBVFxY/oZ4DzVij0MUBltXEdW2epJXJKBVlgpwHMQeuTBZSIgaRrBz3Pc3x%0AgHOaWCQ9aikKnNSX3nvGaWBeIqrGq7u2AXMkpowutTYFYvTMy8AwL/gSBXTQjkbvUKpBpYiJkaZI%0Ac6dShJAhgS4FhwQRGD1VSeP/S92bLUmSHWea31nNfIkls7IWLAQIkKB0z/RFz/s/Q1+0CIWCbgAc%0AAgQKqNwjwt1tOdtcqB5zTwiH1+gQKWShMjPC3e0sqr/+iwAhtlW8kfdnFCiJDpoC89lPeJcZWsCm%0AQqoN6yNuGEkNlsvMqcA5NVJtwjqJwtosy8LgbeT7hAAAIABJREFUrEz3G5i2kpthqYFiA80UikUk%0AcgX5vBGvOtaKA/F/soHz8wtvP30QMDStFAPxeCA6sKnQsjAAnfciiy6V6j3NGS6l8vF0YqEKAOAs%0AeVkYQsAi54+Llbuv9tw93mGGkenzWeWSIl1zzmCVgeWceFLG3Y7D61fk4LnYypwzM5ESJMSmdaYD%0ADnKgEHDGUoJnxYicLQZ2o3DecgNf2e7cnYe8VD798Mwff/NvfP/b33B++0di+syBSqwrLk9YP9Lc%0AjgsJc/fA4z/9itf/7b/D3/0jy+Erioss6qfawT4QQ+dd6/49Unr0Xqx7DcrMXFleufFZJf8H43F3%0Ab3jzy0g6/IjPX/+Sfx3/hXfTP/Nh+p77u9e8+cU/sd5Fnl/ekd0rhocDz3Ump0+0MHIqFdsathRO%0AaWYyKyVEfBixdAsAhz/Ies1GpVmtMSDx9i5XLjHxTGZqiXNdSGXGGhi9J2iK1JrEH20/3PPq/h47%0AjnyYZj6lQvYRE6O4ubQZ0xJpOZNXq2yPhVzyxlZ0VuXQGiSDskoAkbUZQ8uN6QmSaxizAovKRr2k%0ASLaiMfUSmrMPB9xwxIcRY6HUVcCcZgnhDlxQoEnIBpLkaGnVQhPTeWNlWG+tUZBCE9WsI4Ye8OMF%0AiDZFANxShLGGSOy8E7sDumeonnslZ/EoMwanQ+qKGGRjjTBBy3XwvFke6Ou5Na8Wkoaw4VtFgLIq%0AQ16LhDXQJL24VfGDMl2do0oW58M1TKNpgnRaxLNSULstoRwditUiDPb9uNPPw2+Dte5r160SIEnN%0AQaKmlXWSgKNSr/LAVnYM1jPuzGb94Wrk49sP/Gv9La9eveLusOMQRUa45syyLEzzwloKLgT2y5Fx%0A3ROGHaVUlpw1jKoyTZMkHb5/z3p5ptEI4z3eD9ggUuhhGAUYXRbG472CfrDOE+u6EAenklaRlcPV%0A/+r/7+tvAhCSXWW3jdXUs0coYMpucHqatbbRhbaJuPNYK/KwpnKuEPwmHxImh9dkFDWrWyWtyukk%0Av7u056LQaGtbU3BxZ9Z5xVlHiIHgA8skU9ctMrxrSFuP/q4YI/rKeZmEMWKMUBedypNUJ9kpbM45%0AYgw4b9lSO4qI29ZZipBxNzLuJLK4cy0ajbQKkDAOksrR06a6TCfGKM2sJse0isrSRA4EMI4DgzYj%0AooctzNMkkho1/11Xtr9fi8av2oZEpWdKFrlW3B8kJtaJp0tOC8NxpKSFZTpTaybEQAyjmDCGAR9G%0A2ux1IqyTNQxDDIp6CkU8l5XaKs4FRX4za1qV6WMRB8dCXgVIdAralFY3tHSIwqYSP5XrRu+Nr7G6%0ALOlMl7Il9HTJRlOjTWHEFPVjESmdRC02nDVCBW0q31Bml2uCcJdasE0npbVJgWnMzfoX4zH5qgJA%0AacNklD2X9aIWHzbV4euhLoCMIvn6btq2byrTvNDqAo3NM8SoKWZORQ3N8/Y9TLv1IFHujrKJSu1T%0AlL6vZVLc/13OZ6frSxIDrrI2PQOaxE3b1llEjmYqPgZssFhTKcvEOq8sy8wcHEvw+AC+VMgVV6r4%0ATLTGp+VEHCJhtyfGuEXYhhA4HO94WEV+UXUP393f85Of/h2lZB4eHnn9+jUxRvJ9Zp0TuWZKa5zm%0AiSUlns5nPr28MK0LpUqDlXIhrXmbZouXmEQlNwtrzFQrRWyf2NkOBDVhGaOTUmfFi6Q2uVS9k5he%0AZwM0WPJK3dhDhmjFcNRUK42NNyzVUMisSZIVg/dEP0AVLTV5wtlKdBCVUIeRI9cbCMYosUjOUWxn%0Al8kkuWDEK4yGoxJ9wZck8rgw8qP7R37x3Y/5hx//jO++/ZrjfsQ1BQq9UJyzaeRgyINjMY25ZF4u%0AM+u6YK3h+dNnXpZE85447q6yCt3XaS0U56l+YbVn1mr4fJ54/3zi6fmFuRYODw8MLjLEkeoHkl0o%0A+cyUE/myQsjs9hEwElNbEktZSG2VSWmDUg3ZyQS8GGVGmEzMhZBFHmedBA8Y/RyL+grlKrKtZZnl%0ATB7GLTCh1splXoRNYZ14Uu12UhhcLjgjxsM774lRjBNDiAxDUMluwDsxq5YCp2xm7TElQoybt4cx%0AcjZYa7m/v+fh4ZH7+3v9PB3YoAWgUOV9EDmvtYb9/qB3xUhKK8/PT1wuJ1JOeocauf9oTJcTl5cX%0A5nkRin0tpGWh1UJ0AsiUdZWiz1n97EwfIuoZI1uh/6faqiQIzmfef3rPn//8J4ZRpvu73ZF5nnl+%0AeSGla5paqVn3t6epF4z14stSiqToVZXB5FXYZ9UUyDtszThUHqnnVDOW2gSQmJaVNRWsk3vfGUM3%0AsmzWiU8XDZzDhkioFUqRghmDrWK67szVM6IZYYQuOXGeFnKpeGcZdiNxHAne4U2XRViRS9FIufH2%0A7Ts+fHoW/6FhgFqZpwtpvtByITeHNSJdNZqaJPJfjWBWdplpSu9vZjvOm77Gqn+vWXmdnYWq5FAF%0AunWKbbosFa4ph9C9Ivpz7XJsMXAVMM3189oYTpeLRMUvyrLVAUSXwFWMeKWVIiEWBmgav264TrOV%0A0VT1zOqfdcuSANaotCznnbUOH/w2fUduJPncmkxoW6lkTQOjFkqa8TTGwakcJWitJ+9fzhFh46ac%0ASCVjasa6hq0W6weZsRuZtJvWpJ7Rzwtt7AvCQOhqBtun8HT2JlqbCbjjvdwj2sPhXP+2yp5rDbQ+%0AKrWqcWwQyebGeu7XtHqcWF0PKIPMSjMocqh+71tdA1VaTx0OySa/hlnQy3vkdaRcpMZ3lWzESiCl%0AxKrpZCPynlsTfxY51yxVnyc6iLpME2/fv2d3Hng5nUR+2HsHo5IWKyyh492Rw6uvWct7fnj3QWRo%0AaoAuH7QwX1FGsvP+uv43lpXAKN3b1LRGLVmYY9ZqH4CsDdswLlBrprQCzeOaF7sA23j/lxO/+1+/%0A47e//jXvv/+ePF0Ymjz5kmZcS9TmyDUQxsjxmzd8+9Of8PVPf8bh1VesJjJlHTpdSzJungy9wlWb%0Ayk0B3vSB9FKkYThEL8OkIsmo4XDEfu0Z8aSlMOVGGXfYXcQfXnHxhRZGfDvi2kSeV5rxEHfUKh4u%0ANmVKWoTNtlZ2g/jYGSUDYD1RpUK1NdknzWCrgBMpZaYsYHBtVeopgypMZB0aZY7M04Wnz5+py8Kn%0ANXFaM2YcsDWQaqblhVoS6zxjrNyj0zRLb6W+q871el8+1K2X031tm/YfpVGUQS3nAPiQccUpECFr%0An76PjaF2Jo9twhzDUmVzbt5D3SKlKQOkVg19wWqIj35WNQugA+QEphmi95IG65yswS4vo/uA6rXb%0AzxKVLFtrNsTQGgGMufEYEmWNMkJRzYNR65abs1NASTVxl0ZEfNZa03uyauvdz+r+95Tc3qSfaH0h%0AI0MkAXcKtKzscumBrKoYvPc4K4yrnhostYWwvWIU39XOXi05UbJG2Bv1dPV+sy0xNMJ+IMag7LDu%0A1Vg4n04s88Lbt2/Zj4HjTvAC571YhlRR97TVMc0z4RQYdsLEK9q3NGNYLjPT+ZlpemadnmnGsQxR%0ArFW0MBqGiAuRAUMMw4YDWB9wtQAOYxohSs/vnMX5qzfzf/T1NwEIyQBatcewPZhtcSD3YQe3rOn+%0APWJ86qoAASlJRKB49Yi5ZAdbrBVKYsllS8gSrZ3ZvF96ISqLQ45GSYB5YU0LMQaOBzGaPZ1OEkWu%0Apn/OdTDrSuvrBWfXZUp8atpQZqc+QR28cc5tJs3LIvHPPfJwni+UWhjHkWEYmC4XAZ/aVb9vrKSF%0A7fd7LpeLvp62xcgPw0iIgVmL8lLMFybE3otkrU+ac85bVPtuJ9KZ0+mELaLh7KbJIYrEbV1XBTay%0ANLJBNdalMKeZh/CGkiuXi+jN9+Oe492Ry1wZnGcYB5az02aEjYoeQsAHT2riDp80lrwfxN3EN69Z%0AgA4cdSqwFqJzRONJ1WCqpaZCXTOHcU+wjpIyLTcoTYzfNkmNxRtHso7aJ57aGDcnsedyWVb5702k%0Af72TWYsAlFUP4Go1wahmKIrAS/lJrYWkU9aCeGtYvSCkKBQKbU+qsK17bN3sFS3E0VdgjcV6BVmb%0AehFoglTfTIZOEUUM7azFhoDV9LtiRLpS6dRQpYcW/V5N6fotI/2V+wLg7OvvVuvcD+Ok3jvlxgRS%0AmgphQpkEuWZA4l69N3qYBcbdKClk2xPQ4tkIxd3StvjPtVSWUslAdKIjt00jt8cdw/EAGDFWjQO5%0AVomBzJlcC395945lWVmmmbSsrEWeU26NOUk6x3leSdoEi8ev+iHoczQYvBqtW2spbYXan7Pj6vnS%0AAUEtwGvVhJK2TT4EfBMfFZmKBqqRBLaAI1qD0UunZinCoxd6dMFgNPLSoD+iiH+EMQnvGtYXkUY0%0AKbx8U/AjFwyOQKMWKRS7TlkYTepVVDIfp8xxqHz3+pGf//hn/Opnf88vf/wzvn14xd5FcrOkKs8t%0AtcY5JU554ZRXTnnhaZ44XS58+PTCp5eZmjPnl2eePn1kvpwJVkBiNa+SlKcghUBKKyZEgh84xMiL%0ANZBWcpPzKZfMOB5wcaC5IAlj58zL+YzxgbgbBCypXiO6VeJgZBJdMaLzN5pQAxh0L1orhvUtMsQB%0ADJoymXl+fqbUwuly4XK5UHKW9JvDAWct98ejAPrjwN3dvZiWD3IOXy4XypqErq1NMCjwHoMC6yIZ%0Aq7rXOkXcGpF/7YaBurEwhErtQ+Cw33M8iOE1NNYkUtvW5FyrtUoy337Eh6949erVxpz4+PEjb9+9%0A5d27t+SSOR4OYpyuw4OXs8jhUimbX554g7hNhiHeaupzYK9IUJdx9/di7bUQ715nOWWmy6wNpoBX%0APdXTOk9Q6r8A00WYdmWV9KcmQIUAPG0D4PsZIv+9Aw4SW+6bkbNDX4NFIs2zl9furVWpghOmQyky%0AbTXdCNMQnIDe3Z+tvy9REd8A/TdT1VYbuRVYVlmPBLyTiHmj+1Du88LT6Yklid/X4B27YZCfg4AZ%0ArbEl0Nn+s/QukjNI2Tt6VvfiWiRdTWVdcoeYqjdYB71rFSBCaze5vcRvsDr1MVA59F/72+lBIqEB%0AwP5w4P7xUfbUR8fn5yfxLbJFWUuyFyTEQMM71krWQV5PTzQKllyHI3Kudv/ElMt2Z24G7Fb7lVqo%0Aa/3itQprvdd6bQMzjQJXcp6LdKOUTM5yJjb17ChZBgpZTZmsglIikU84767gSK06NOnyT6eJb3Vj%0AAdDcVRpRe+QzWxdlrcHR5F60Vpsc2YPNNmpSkEMnYLU2UqpUb/DGiim3Qk2m7xd93632z6XpY+xn%0AznXtbuiD3hPo/ultSR8mGXn88kw9JGVgGAx2jOxGTx0jdZ6Z9bNrtTcFN4XPVqtIg7quK+/fvyd4%0Ap7HNbZOLQLcJEEn8brfnJz/+KfMC//pvf1A7AVnz/b2X2vDBih+g0xpeXydlpc4nAYH0M2tV6rii%0AO9A7adxrrfg6sORAbUnu0jYKi8M4lhT5/g/f8+t//p/87tf/wuf377C1EpzDNagFnI/kBi1nXn37%0ALb/8L/+VX/zyH3h8/RUuROYls5RG8PELdhAIxtVu/l17cXlc2yJiAwka4IO8F7MoKDB4Bntg9A5M%0Awx0G/KsDT9MZe9iRyxkzDHi3g0U1aXEQ2WCaiRiCybi5kNLCOa+Ma8UPBRsDtoJxBh9VDtoc1tTN%0AX4dmyLMAODWrD6r3eMBs9bju52a5TDNnPsGycGmG1RhMdjQmcq0M1pDWwrpO29lXspigYwwxyMCl%0AVVGi9HG83FVGDcilcbn2MBLa0BQsdCo9BHSgXcnaK+QiNWFDmKLWWFKt1KpAR7vuMd0ucu5K3q7s%0Addf/HHoGdZsJsOYKTotHj9mA/M602YYv+vO7WfVW07eG8Z6m3qD9HOz31eZfBFt/2hfaBvRsS0wH%0AC2qx0c+Tvi6NtXhjJB1T08Jvz2KRh0lKYh/mm82cvG3m9yEE7Y9lqFZblSF3rdvr7Z60suYt1hmc%0AF8AphEBKYt1Q1ER8HHYMY7x2H7VJEtm6imz7+ZlaMoOHOEQO+z3jXlRKQpQwlCL9xLwkCXuRRAYq%0AQlp5enri9PzCdDph40BOM3mJcu+GQvBOr1mzSew6IzqVInvSIiFPWm/cmu7/R19/E4AQyMO3xqgM%0A52aIYATdvB776jNkraR6OCsMiQ4o6UOPMdKqVfMsMFhyFnAm52ts99Xktql3T9P464yxQqHL+UzO%0ACe/F+NN7LwskZwY/bEkQRiN/a59+GfneKSWMFuZykfSHIhsy5SzI3p1htxsljn1e1QldGo95XiQh%0AaxR6ce0NuqvKzpBfj8cj+91OExiU7qe/NwyDmE0WGRtU09M51m2iPI7jtoE2I21NQNvv93z69Gmb%0AFHVz5P1+JARHqwlwlJYF5bZGUNVJJuMhBC5JkPq8Jnb7Rx7uC5f5LBtsd2C1MpFzTvxT1jVJRHEI%0ApLRQ29U9PwSRJZUsOsqsTu7eeVgrbSkMxx2D80zN4JqhzIk0LeziiLeetk60tVKTGh/qOMU0tS7T%0AiW0RzEjMO61cjCK+0QmogdyE9kgTY75ZI+NNEECo1UppwsDxTczBmmnkVnFVGW7qVSJTUHS0ejWG%0AE/r1FdHvl/d1gGiUuXM1Zt8YTTqRq62pwba8Z0mFiwKwGis67VIFWCtNDNabTF43/6rSKCmTskhP%0AiqtYJybRt4DQf/S1GX6bm2QDvUwajTYBS6WIaE/orq5SjVeAVPwOlrUx2YmL90QkASsYsEGAF28t%0Ax/0ju+OdyBtuaLDGGGyMDMaypsTzZWZ9emZeFpHuKavjMs1bA28w6vdVwRqqdTJRMwbrvBjTZ5n+%0Ae01nMw0xzHTyegyGwGZrtTVq1sjEtZ9yatEtDaiMlOTnGgtFfAhKq5AStlR8qYjAwGhSR5d26dS7%0AiTxjCMKqWy5n8rTiMEQfcKXhU8L1BqpK+kVQbwuSRNrnVdeSFQPE4MVY33oPzmBMYPzqgW+/fuAf%0Af/4z/uHnv+C7r77hGEbymnh7mlinhXVZmdPKaZr5+PLEh+cnPp1f+DydeZ4unKeJ05w4L5KgkBdh%0ADuyD4+HugInDNgW0Q8QHIOmcqjWic5jdyOPdkely5vnpwvPpItHkcSDsDuz2hmMrLK1xSU9M68KS%0AModhxMeBlAvzkkRjXxKZDNXKVFeQUQECQmAYdozjXibWyvgpyipMVqro1oSB0tfw+XSGBq8eHjk+%0Avtakuh273R5nhC2R1sLd4Y5TfdE9WyRpMSdyqewvOx5z4eHB4/2Vkt2LNADv3DaM6Huv6QTttmjq%0A572QAdTDJBeaNsFhGDZfMUzj5flZJqBZ49uNEypziDgMp62puAIczXmMMjmNEWPmDmJJI3w1xNyK%0ARr1vBMDwtCbmvE7N1FtDmmw1jOyFscQMK/CENPvBB3BWE5Ga+mfpnY/66LWCKeU6Ld0aa4utBdTo%0AOGfx6tv8KtgOYQFpigBezUArmbQupDWRK+rRJ/K1noTWn4tRACl4rwamMiTJtWJzlqmo7WASMkFu%0A10Z4XQWwXhYoOXF3PBBixBsnfT8yfd3O3CZR4b2576zs7knV2a5iMm43AEheM/S0nJ5I2OGdL2os%0ABQLqDZiyNQd9+puF1XU4HPjRd9/x9XffSQJeydg/WlJOxN7p/FVzVGoTEK5dT9Barx5oHYCQwIMb%0AABApmq13+BDxKq1t+n1vm6EOXkhiqDSAlEo2N9HPJuCNWBZgjMojRL5hEDaj0RrDObEaVphXf17b%0A1r4YgIrXj/OOiKc1CzVLgt125XeQuNBLAmFJOG10BBCTZlbqPqkjttZLhgzOEp0jNUOLDh+CTN+7%0Apwg6+efK7GntykaSdWs3tpIsp6unSGe/bpyzXmPdrJntezjxNTPeEYYBPwRZf+OIz4nWxMtTwKx+%0AY7LtwNLq9p7FfFojv634410jmcXGe5okxfHV61ccPzyJBFBlL61kbZAFLPWaFhxiEPlQTjTjaGW9%0AJvM1ff/FqOG3fFZBk3CNaaQ20JKwDUNwmABYSdQ9fXa8/cPv+dPvfsOHP/+Jcjmzt4bBOFxT/ycf%0AKYsk833z45/wf/8//53vfvFLqrWcnk9cGlQbFLxoGzZ3A6FtwFC7+W/Xh7EdL/J7KoOrTdnoToCa%0A4B0P7keYw458CPzw6SMvZNLnlWmBpRqq8Xg34EdHaxlzMoQqsqPSPCXBvGROXuRstjTMIGs7EHQo%0A4/FFYKuWxGM0p5WyrGIUboQB4bVB7wbI6PA0qe+r8ZlkLcUYShLGbimVcBy386FLniTVaZWhbcpY%0AZ7f04Vp7n2e2c6JUGThTstSA1tI5LdZ0L0fZF7VJXb3mzLQu+LASmgF60iyseaWqfNRobd9Z/zKq%0ANer1Jvd2CHKndQ/K/lWrDFpv08Nu30PVs7Srbpzt4IHRs/R6DlZzPR9lD8rG7Z93B6SMgtm9J261%0Ag+uylCxgY5TevVqMDqw3I+zORNXhzXADQnVW6lZnZfH4dTrMAbYepPcZwNbr5py/SIeWz0j+3dme%0A0I2CRRJsFGrQM7YPVjLGCqgcogTcxChDqNYa0yVzuizYeeVyWdkdVg6HI4fjkcPhwDAIqJxSpuSV%0AaZokTCGtTPPM6XRmOl/I68oYNJRALXRaaeS06lLS9LTaRB6ZEmtKlJJuBkwN5+3/KYBQN51Supmi%0Afbgee93RIei3h/X2yhBSBozEzarxsbOUZpRd4JVBJB4GfUJgVQsqDB4tUq2ghSWLsXU/CHLOYkit%0Al0Ipmc48EhTRbZe53NI3F1TTpBbntwYYBL21xlJLZlIAZxiEoYMW51bNBXMpAqrsxSui1qoTOtk8%0AKSVobWPyCDqtkXRqDikpR7IAA1d20jyLRrIDVs45jZ6X15lSImoKTgfQuoFlqZlxNxAHoY06NU22%0AyoDKOVGLTO6tMVALl8uFZVl4OAzcH+95/3HFGstu3HOyjlRWDKq7XFd8GNSgd96SwhoyTffeU2rS%0A11KJGv9rLtDWQnSRwQSs+rPkaeHycmYMkWA9rRRqTpLyVYoCQlVYGghSXjE6JW3ouFeowq1iq1Wa%0ArRiGOWtxVJaUWHImeIsNfhu1dNADpVcLsCAXQ2mC6tJ/P0N3XDZGfF+uVHC7FdKd19sLr2uZd7vF%0AjLZ4wgpJaWWZZVIelNkwDAPO+hvT9KI02UIrTU1D9VKoqNdRP+SzSKL0x90CQteLxn4BNHYQtksL%0A++TfWSsG7SAyNFNJJZHXTM2JNQn4Z4pMWqs2uS5aBh/YuUB0nug9x13ExchpXnlWLfCqlNCUhU2w%0AqM9JBxX7hZmy7HtJJosKMquXiE6IiiLXxkjx6XUSToOaq06QwTYrBvUl48dKcOhEREzCc5ViXSav%0AyorzgZITtSRqyViHpNMUxJC0JEwVgBFlbwmmKROV6oyAYNHJRVPBDWIEvkwr0VoeH1/x6uEV+zYT%0A64z14iFkMARlNQFkLTydrmXjBEQIu4G422lx7PCD59U3r3l8fM3D3QNjCLx9ufDrH/7Ax/fvOZ/O%0AlJSZFGg7zTNPpxeezmdO88JcssCArYGPtDCSs7CbgvPkEFmtZzWOMQawhtxkkmibFGslZ1rNxBB5%0APO6p6ZF308rHKWGfT5g4cPQeEyP74x0rnnPKTMvCy3liOBzZhQG/2+PmGdak0bNlS2oiq77dCqtT%0A2D57UklgDPMyU1slBK/SrgFrYYiDTAxpLPOqwQFepZSeEAbGYYdBvDCsEcZAziLfbBVWn1jWhZIy%0Aec14FxiGPSGUa7P7V/uup0/0AUUfivSEsNv41c7mkcNCpmnWdomIdjpq/GuNET8OY/VXmZjfUrC3%0Ac6gKqCAxvNfEFL0ur5Vkgx4Bu00rtyJPy+smAxdre9Fp9N+9SlcrS1pgXXUKK+tiiMKuKSVvzTS3%0ApYUWsp2FVZR502WRrYrfyrqunE7PrEsStroROZy1wtrbutwmspOaVrlnlH3TiqGVLF5QzuNDUNo8%0AkIvG1urfrcI0il5YnAKwVNnnoEBN1SbR432l5bw1NV9Mlb8AnqymlEmwhICFXMEPoFrDlnHQv1oH%0AVmR9bnOJ7d65PvO+lsSoVJnMXMF/bu4JEN+r/X7P3f09x+ORZZlv7oaKaZri2kEGY0VyU2RO7vvH%0Arq+xyxg3xkrr/9Nuf2xfoLKts9z15qZxkuXbtvdX9RVYpD7CWPG88Y4xenbjSAxBgFI1IVdkgAYb%0AK70HPHRWVmvdbNvQ2cfOOoZoaMFgSsUTcNFtTCWpjasOa1DZtWcwFlecGEI7mXb3NVBrw2oT3RkX%0AwQf2B2FYFG9pOlE260rT0mf7yPT5dyCw75+N8WO6G+iXn7NRto1CxTr0uFk8TeoMGltDWE2X24EN%0AjugNaV4w6idquP3717rXdmPqnDF4/BCJzkFJlCVjsqyPXCofnz7x+fmJpLVl1f3hnCPXvA3kWqvy%0AOe3F3NUgyUzVykDE1g6WCTukZWFUSxhNpThPUQsEWyLFG4yp+DFSI7QE0+nCy+8+86ff/JqnH76n%0Ank+EUnC10Eqm1ISjWwVYHl+/5ie//Ad+8ve/xBwPfDidebIzZdzho4OUOkz9xfPYWEINZUv2tYRK%0Amc12KBojr61aI2x1ZaIstUmdsR8Ywiu+CmC/eYU9P8H6wul95nmamSlgAs44arVYPJRClTBLwFHV%0AWHdNmXMVxlxKUc8RMSAPzoETZlvSxGfXVFniPF5JBTlL4E8zVsyaa6U0+cyombUaZv3/a63kmnEv%0Ay+Y905UYWW0UJO0XfLu2zOaLhXe7zGUNGCeALMYr0Cl9aQdHDH3YLKSANSeR1Ok40FnLsko9F9UC%0AxegUuAMjwhy6Gk7LQKdtr6+vYYPVnlX85mQPa/+I0TtWhshKjN5AUIwkDFq9s03rqbVXduiN1pAN%0AObR9+djtLukqgI2NpMC1845G+JKNpGBGrpKe5kKQ52+M9MOqXrlVuTRd0P2O65YpfTB0q1zov/b6%0ApwNR7QY0MTePV2qpgPeOdU3kZQVTscWTISXsAAAgAElEQVRAgBDE8qXvMO+8MIbWhcuyMK+JaVpZ%0A9Yw5miPDEGVI0wo5LUznE9N04TLNEkKSxA80mD2DdwzB6p1mcehwqsigxWjgUVcbZE2lFX5Aw5Xb%0AW/o//vrbAIQM2+Ur3icKBCmaCchtVBWB7JMa/TNC7dcLhA7YVIwRN/IQozBjVil4drsRYEMKeyzv%0AMESimkqLu70l58SyrFvMWy6Jae4Rf73Y9vjgyblPUvSG65MS+tUoQIlEqdutKKoNjcmsDOOwMYBq%0AqfgoFEJaEyDHe4kItpZau460cj6dmKYJH0Sv2IGo1tqGhAow5pQ+J4++g2QdEPIqa+kxwj2eWCRn%0Ag8rEBJA4n07My4zXBIBlKQQxW5BpU/QbPbbkTC0Z0wzrvDCdz7x+Yzns9uyHkTUbxnGHdZ68zmIG%0AlwvzsiiQ5fX9Xlkp47hjGCLTnCRBp0IYItFHUhVDwGBkstClYOu8cnk+8eabr4m+M1pupqL6uUlx%0AI94ADTm0r42WPrsKxVwLgFLED6IiaThrSoQwYoJqdy0IN1f8pazXtZ6bJCkYSSJrCiayTeMariEx%0A3jrV7A0LaPqFSnA6SNRBu/59umdVn8dJg7kAfqMSOif69dYdERHaKDRNndEkmarUee/wRQCkW0+s%0AvmdvG9JekDtN27pdk31d0sBWoVWHKKBbzqKvb05o76bJBXd/N3LcDeyHgcfdnuMwso+BvZPkkaBS%0ArEspPD0/qXfLStJLZE3ya05Jis4qxs/OyXlhMULEdU58O4LHun6gykVYtIkWkLgDxBaalfStlKUB%0AUIReQN4MSRh6plk9Hwym2c1TqFnLznt8DKytsCaRCBgrE9wY5PLM80y9vBC9MEBGFxhcYBh3xHGH%0AGwaqd3ycz/zb93/k4+eJYhaCF/ncm9ev+cXf/Zw3r7/i71+PvDkE8fNqYJrZ6LIAac20Ai44cq3k%0A0kTz7v3mxwKNtTaec+X7Hz7zr7//My/Pz3z88JEP7z9yOp1IOWOAaV5JadUiTb2XWqM2gw+OOETM%0AsKO4QPMZUzKVxtQKaVmZWuPB7NnHCKWKWaNpVNOgJNZ1ZrCwGzxvHu54fTpzSs/KEp2J6ypxr+Oe%0Aw51lP19E/ne5cFwT4+5AGEbCbo+ZJb0k64Tc6olurCUOI4fDQSY+44hZLSlkRmNkKGCtyLqGSE8h%0AqU0u6rzrbJzG6XQSn6Ekk66gYQG1KGC/CLvEahJfLYUu/XJaKLZ+l6pkY5NFWPGJCSEo4zVrAyoF%0AU5+aWWu2Aqjv4SuDVk7H0gqlqmeN7uEOqpQq+7rfPb0yqrVuwHZKam4YejMrMt3NcwNp99H3KQQA%0AeY+lFqFta9G7Oeg1tCDy+reLvseqd7TfWFDq2od3TiRhygZx+sZrbXiVXocYFVyoYuApl4PKbyuH%0A3Sia/gopC+sL1e5vxqjKUB4GAeQO6qlgMHqeyZntY6QqeNWHDVXBr4awvPY6kOmpMsKHU/aKFvUY%0Aec/BymAsqB9H3c4qqU86uyhrDbRoGltn8zgF5uh3IdepsD627Vd7g69YriCgQQGHPhXXr2ttwhff%0AT+TNUm98+PBBmNM58/zyTNZpZ0d7jN4v0LbGxAIxiH/k9e40oMCCbY1iur9FUx9GeT1Vmdi1VmWB%0Ayt7t9dJfv2dDl4iI55fzgTEGdkNgP0ZJqLNQUxKzcJ3u99ceYiSGiPGeUsTrcU1JPWiu780iyWnO%0AWCwBXwtVqaVbv44AtH2t0ipD2MEYyC1TaFRb9e80TJfTacOFJu+E4Ak+sPOeZCRdsSe6dSmguVkX%0AfTjU8ZweJ/9FMlMHHzvg2+U29vo5yppBap/KxkS2ukeXtDLlmalVknPqN1a3NdafSu3fQ9dwyZLi%0AZqxEhXuVxTf1AvFVaq05Z17mF/705z/zww8/8KRMYfGkkcbXNgGkci047+R8UBP8aZnABvXDU3/N%0A1jR5r2rdJMxNg6RXeu8wS5DkLAuuRKaysKSFd3/+gT//j9/zh//9v5k/vCesK8E2bF4pZaFZARMu%0Ay8rD8YGf/+qf+PEv/p7iHKeXF56LYd3thdFSLmLUu60p+dCa1hry39nYVL0Xo9qtn+q72dYGxuEd%0A4nkG5NQoBmywEEf28Sso96zPRw6fP2L/8j359ESu0KokGNeciOIGAAWp6WwgBIs3DYxlLYnpcuZs%0AL6zrIiyYQ8PGQQzPWyZlSeeMVkyNnd6HpdbrgC4GCFHA9TWz5kxZVy6tMSuTe9zvwDbsPMt+UVPf%0AtZ/HCkiY7fMyX/w7CKNTWyNctIR9V1t43QNlY1LmnCWAw3np7YzEGuppLndMKzLcK42eAmzt9Web%0AbjVgHCF0oM/cIHvyZ52zG0uw1D5w7n9Ah83WbKxaOU8l3VOkCO7mnO0qAe2JatmA4X4OdB5aaZWW%0AlBjgnBA4jNv+vDFF79KqTGVh2PeUsC6fwrApFjB569NuARznxBfPqHSs9xcd6OmWKcA2gL61Rbmt%0AY6xK2DqwBO16/usF1Bqq9FEFTFHvVdMkRVwHcD4E9hhO5xP1+Zl5mkgvUgPP88w4Pm2sonVdOJ9f%0AmKcL8zyxzDPLZSIXeW3LEFjnO3J0eD/gbKNVTfWuDRBZe/CGWj1r8dhSyCS9/8y1LvtPvv4mACGj%0AG9c0rbmURWONleFUR6iNHk9GEDLbwSDYGBxW2Qe1VGJ0eB9FQsS1MO7+K61BSle2TzddqlUWisNS%0ASiWlvAElMmGdKFXogzLpCcQQkajAm0PWiudMLVLkjMMO5x3jbiSGSCqJTtNeloVaK+MwbE1Ya0rb%0AVulZKVmnE3txQ9cioNbK+XzmfLnw8PAgfkiYbRo8z5NE4HpPDFdDSUB/X5gTHfTp8oH+++fzmaqs%0AhQ401Fo4X8TNPESH94ZGBlsodQFTxNsiBkyBWuTnWL+XRJfTmZoL0e/Z73a0S2EYdng/0LiAMaQi%0ATJv9YRBkvQool7KYSo/jjhA882p0Uxd8DDjvWGpiWVW73646/JQK5/PEd96Jb45RWmS7TrdqN/q0%0ARnwjEMCFUtWk2l419EaKGNR3p2EpTaYca145mD3eBTmslO5aW8YoaCZgdNukHjIvbJtxdGsV0wq2%0At6E6aFTHPK2xtLjVA7J0JLzdHAKa/nWljMqvPgwCrMUB74NSbfWwxWicuxiPl1wlDasJrTSEiPgT%0ACT17MwO8kYFtgK5+yTNI23oXI/W4HeQtIb5ONWuzVsE0vBPPExcDQ/Tsh8hXj/c4GsHIcyqlcsmJ%0AqVRMkeJzzpnLIvHTrdStoeiTiG3a4iSON3oxiyw5C25TKsVk5pxoVSSJzXD12fAWaz1U9YxoEodq%0A0fWgF5vzAhoHa1jLCq1sxsA+RD2ngrAQrXgLQWONkck5UlpwznA47DnsR0mRWxbM08jdfuTVwwMP%0Axwfu7+55fHjk8PBIOByYafzzb3/Dabrw4fP3zAlCgLv9wLdvXvOT777h7njP//VffsY//uRbzpMU%0AX0XZH9Z6BZXFr+X55YVpmUmXics8SaLaBionnqeFP7z/zOlyYZonpmURdkZT8+eSSUkowD544hDx%0A6rdT15VlSSwNCh6aZSmiy3cav1qWlbrM7GKAEHDjqLIQK3G1XkHTViFnhuAZDju+/eYN5wbLujLE%0AiNFnaFpVw/1RmnIjSXxrrcTdjn0TYHqt0kw2HWu5IRJj4P7uXqLlu0E0MvGy0WwsVncz2MjGyMS4%0AVKzxGNtIWSTFwXlKFgalU+PaLjcOujeNlYtLJEMCNjknCSZOUzc2fobp/iU3ZtIKFEiaxo0kpkpi%0AZwcY+p/NyuTbmmFtBDYGTSlklVf1O8Yr4y8ELyxeBUZLqdQK3luGjYkqLE356ia6V5ZTa+rR4owa%0A+Gvz6cQzSBiMIuNd14JphmA8pcqZMo7C3joc7+S8qtcI1pTTxhjsPyutK9TM6AP7EBiDNkDW4HU6%0AnqvEu/7izVf4YaDmysvpxPPLE8u6bo2W+BRZnA8M48g4jngdQvR7d15mqFdpd23SnEXncTEyKvPP%0AeoePUSXeC/BX006DRuyqP1S0xBBkGObs1thZ06fk8ix7WEDKSQcutwMOmYpL44GMjaUr0buo0exf%0AMUDMFTxQSFHAJ5XLdkChS7auf1s+s5ILT09P/Pu//zvDu3dYL15Usl/MBj70YZv8HWEURmc4HvcM%0A4yjM6/7z+z3UGpjuJTHycCcNfrPI9FnlC1iD8Y7OBr+dLDutSwHZV7ViwogPkeAtY/BEJ14nNc0U%0ArdsMUg/Wynbn7Xc7XIhapwhLQFiHMigwWmuE4HAhEI0ltkL1htIE2DXqVuP18zba2MRxIMQdhUJq%0AlULeZN/UonUM4tNiBJgxzmE1Rc4YJEo9peveNAoM6tqmdN8P3ZPYrW63sBnGdujWNGT45a4/c5Mo%0AI2BVB9p701ucIZfMlFbOtVCCl7P3BmTaWuCNqCCDgVQKZqnEUbxf+vdF+wwjaA/L2jhPlbfvPvDH%0A77/nw6cz8yw+o9SqLOiK15CYEDyHw15Zn46UL8ICNpacVqnHVJKfc9YhmhiQA2Rt0skSZuOswZTA%0A8gLvPr7j97/5He/+5fd8/MsPtPXEzlUCKkGtVeXnhmwb92++5me/+hXjwyN/+fyRTzjq4QETBs55%0AEh8T9Ye6xqhb9THVU8FLX9RtO1q/rzTIAmWyeyOstc1k30Dz6k+JBWfww8jejdwPjq9//GO+e/rI%0A2TbK02fmlye4ZGwWxqltHmsKzQacK3hT8FYGgrZ4zqczc16lTyoFR8Nxxw5HKVJfm1bwBgVSjJ6H%0Agstb5xn2e/x4gLRi14U0L5LsaQ02ePb3Rx7efCUGvfNCyVLLnM9nzuczWc2FnevDdFkDN9i4gr3Q%0AtBaOIXK4OzCOO7x31CKWIFn9fGjSk7gwqPmxE1dvVcY0nZ9UTYrtkune90pvyVbLO9vlqXU7u/WI%0AvA5n4Yu6/HrmXgORbqVv/V5p9srCLT1JzAqgWGu/s5TVqMMGORv1vRq3+QI7Z8FKpLux19qjVvXm%0Aw2wDqG67sgHMKnnroBrm2stgDE5cX+lqmQ4G3b6fbtvSZVMdD+jvtVu/pHUVM3kjz2C7Y/WQqVWS%0AYGP0zItBxDnykKyxuODwzsmztAHjIhiP9S+kRVLG8tMzz0/PWCtpiqUmsUTJRdfgzDJNrOss683C%0AsBtwFEIccM6T8xHjJFnR2YALUYcbnYnawPZ02itO8p99/U0AQlaBiC6X6N40GCg0RSvNNvVhW/Cd%0A+XD9EKyx6kavxm82UGphWRcM8sBzzmpEJYu0aFpWrZW0Jrk4ayIax3rDKoqhJ22tN8ik2VgOubjt%0AdffpS9OFPE8zu3Fl3A3sd3sxxr30KYdRPaIhxkG9ca6LTO4woYD19yWMCtGqt1KEkaIa0RACzjpa%0AW7fmO+WkptXix2OqTLiKUu9kQiw+Q1K4+k0WtiwLwAZUdblS96PY7UUyZk2j1iwLu2SMNvLGepHF%0AnU4cHkZyypxPJ9ZlwYcdYxyYzhdCHPFxpOHASPOQkwBL1ol7fqmVNa20WmTyHgT8SilRS5VYZQyl%0ASfx3aepM3xrOeVJJTMuM82Ji7aMX3bHXyHPXkWQx//NNLj+nFGsweGQd2tYovShpcmEbBX1Kq6Jp%0ABTEPlp2Kq9I8ORq+Y+1VRyUKKF6lFk0RoD5N41oAKVX+VgJQm9A5e5Emi0h9A2qXWEgjFeNAzg0f%0AD4zjXophI8WXGFy2rREUcHGzV1JEX/X1Xv6cdQIQXU3Wr9LI24K6r92O3N9eUrIWF1rOQv3FqjSi%0AYqqX9RQ8MYxE77ToSgLWrBmTEuRMywXUZ8qEQdLTcta/G7fUFAsM3pOULeSsANA9Da4fqOInUKSC%0AFgMCeoiKNeINZL0lr01knVHip1cD61RwtRKsYTdGnDWkVLCmMO727HYHhnGHj4OAL0iCS1V/lDwO%0ADMFxPp9FBuUcx92e3eHIVz/a8V9f/zde3R3Z744MXgpUjCdby1KrsNSsSOkOO8v+ILTW6J0alTdc%0Aq1QsazNclpXz+czlcmFdJelvXlfmJfH09MTbd+84TxMv54uCPuK7M6+Zy1RZUmOxIqnDGImz8ZFq%0AxWj9nCWNJI5Cu/eHI363F0PolxdO85PI+RKEaEnOgwwssa0yp8RahY33ykfM7gAlq49NI4YgaUS1%0AUnOiKMX/9eMDp9qYponhcEfzgZdVGGJ2FHB4GPcSD74snOeZEAfG/Z5xXbksK7k1Wml4IyliD4/3%0APD4+cjgesdZKo97aNqUUkNltTD2Rd+oUPIsEreo0bLcT76BhiNRSWFORdArr8NZfm9z+ffWc74xY%0AYZzJ+dTp5MLMLNs/NRd9fVcpoDNmk6F6aymmbuvamL7Wm4SPqQGy9Ajyezll0pq2gAT0nOoSbo9l%0A0fdukGjbcRD58TiOMgmbZ/05VeU/CkxoPWCpYiwB29nigwQgjOOOOAw0A8/P4slklJbvned4vOPN%0Amzc8vnolE1vvGaMwdM+XCx8/fWRa5u2smi4X5ssJUwrRGLwC8lpwbOCC9567h3v2xyPiZ+dY14k1%0ASbCCdUa9f+Q978aBu7s7Rk2fu0zTdoemNLPqfu/ysTBEmg7EwIgJtwJlpYjBeGdVwXW6KXJ5qSuc%0Adcog61JjldXlRLNXM19nLYrybevGYrdpLNsArtdg2izUSq12AxRpTcUCeh+abswtr1/aCLMV9Ftp%0A2tgk2s67bfBWa2UIo66VgTR3cELuoNpfhzYJMTru7+8YxxFqpns99Du1s2JocHd3x989fi3pQoAf%0AhEVunAZ+RBludMlB/6ezYEAAIWojI+wfayQy3BtoJVHXtpmq9p/fv7wXJqoPA7XBBW0AERmQCDjk%0AeQXvCeNIsxZPoTlhzXSPyQ6mSVkgUn1rHQSPQ1LYSrWsZaXp3qI3X0Ui3o2RpquWQgGU5/cF6HL7%0AvK5gXrv9HWmIrIyvGtx0p9eGfSMptBvG0fWX7X9L6wl20oSJrN6CsnBUv8tff3XJTkX2nnVO6sf+%0AGp2TBM8mJuRootv5MvPx02eeXmZJrNM13hRgakaM2IcxcjweOBz27PYD7jxhgtRDJRllKelZ1n1R%0A+iyKDgw1soFmioRg1EhJC//++9/z21//L/jhA+X0gjOFwTpcFrmYN5KaW1vl+PjINz/9KcPDA8/r%0AytOcuPiBWi1pyUwIm3WggRFbgH52BmVldzZQLVep/AYQqE+ZVQTCuUClUGqjKPjnnMM6YVNX2zR0%0ABYbDyE9/+lNWa9g93ON/+zvOTyfmFYwNeBrRqsG2TTSTFOgPopJwlbTMLJcX1lJ4ni6MITB6j3OR%0AVleWPGNqxTWRVPezpVZhL/sQGHZH4vHIOl3AezKLuHSGwHA4cP9wx6vXrzjsD+ybzFmneeHd27e0%0A9pbWTnr2ibdTUf+4L8GZDgiJ3Va3Zu7SzFz1rlfWW9y8eYzMJ5DX2/r5agxXQ2YFWlpPr4a/Okp0%0Ax0iNvv1/ZWY2HcTIvhPY9up5Kz9n+w4GwG7fv6p9Rv9vpr+UxtaHN2WeNvrgQAfACpBu64erR0+j%0Ae6LeyHkN6k1atvu/G+E75zBVGEctZ3lF5saXsMmhYm/vFL7sO8zNa/iC2cwV7OnspKws9lvPuKvM%0AWsC41io5C/Orc6M2ZUbfV8bRjCPEgePxnhgG1nUirTMpLWIhkRPrvFLzKv1cLVAzLS20vGBbxraq%0AvkELOc1UDRNISwYXaMhg38dR64Qr2FZa3VRUtQlT8T/7+psAhGQC6vWCKht9sWybomGRJKs+ocUa%0AXaqagtEROieXaQheJU/aaC4rIQxAU5+QuG0MaHphNG2IM8ZWUCTaOSepL+OecRxY12VbTNYiCUga%0Al9unaf3Xagx5Y+kkrNmx60lh0ySzE9MXr0zNvTIt+lRG6Mlt83voG6FPA5sxlCxJZiEIW8mp91Ip%0ARejgKTGMo0Rwh0Bb8jap6zKCjqAGNRPshVn3m+iSMmEgIc/FGsadvB9j5fuJtnPVja+HSCnMy8TR%0AyME2TRfWeca5QgwOWsG5iA2RLnloTYyajRrYNit04qLTzH5gADeUXFkfa63YvLKUQkZorZIIIQeP%0Acw6n5sN6LFw/zypMHWdRZlDDhYLLksjhi/w8YwreWJ1MqSa/yhSy5YLNclkFYwiKsLsma8vmJKyR%0AVjU1BLlNrEi2bLM4Y8hogc21CGabzN5MRCrbwdjd+q+TCyk2ZYLscb7o3kCZMZo6VZpEzaesvlnK%0ADtBDuamMwzZ1/tdLrSluVfW93x6g28GkLIDOBuq0/f57Xdq4zDMxeOI4bnu1FaGrytoXTGZZMmmZ%0AIWVazloYVLyRSb4NXlslDzph9SpvyimzJDGEbUYKRGeM+KWUnp5WtwZqO0KVWWeawTlZC7tx4LA/%0AEFwkp5U0zdwf7zns9qzLzOnpmZILh3Hk4eFe5Kp5j7XCiBvGPd4PYB25wbJm1rSKKWgc8K57jE0s%0Ai0g7ypqxd5IgdBwDD7sdd3d3DGGAZsjFci6ZaU2cnl/405++5+OHT3jrODzc4ZxlmRbOLydePj/j%0AquE3/+8f+NOfv+f56ZlPnz/z+fMTp8uFeVkkneO8qFmtfHZTqmQtbJtpEsde1IbLecK4YzzssTEw%0AlcxpnjivhaVBHjwzjaVUnSx6MDCbwGIDWEeLI23Y07wTBoWRs3kxllMWQ/dTqczNMLogEraWxGzV%0AiqSgJPHaaT4wPnzFq7s7dkMk7I8spXJZZQ0IUOGJw0BaV6ZpxrqTnPc7MZi2IdLmBWwlDiP3Dw98%0A9eYNjw+PeO/k5zShd1vnWFPCtgK+bhHvwMbSc9YxTTPLosmMA4CsrVbEQ+BwOJJS4uOHTxisNgJy%0A1wXnCVYYji3r9Ew9AfrZ3Yub/o8Ao2V7HcLYUBlpu5ly6VmzNX61apF6bYhbrQoGrWrU6cV/oVRN%0Ae7x6BG1MOW0A+2Biv9tvMti2FWNtAxu2v1t706lTQyu072EYxatlHMC4jYFkjUSQd3nVrYkkVSbN%0APgZSTkzTxLwuwlRzfnvNwXlMFcPKVhKmNby3N/LSzKfPn1hLJrjAPE3Ml4n1MmFDYHBiBLquRTzO%0AchZvJZX6NWWEdmZQZ3Z05qazVsDUBjkLwOKDV8mdocvV5bOxam2nQQJWmQ1VgW01C6m0zbvJKGvA%0AWZUkOYdH2FaktrFf+oTLdIaFdZvMDj0zuxywKeOyOXOTXHQFq9AztfWuQi+vrVE3hjjueHx85KvX%0Ar9kdDhzv7rjMEx8+feQlPYvcdqsbUbaKnNA+iJzee09JRRtwnZTeNAbWwBAj7I4sOckzVkCzpEw1%0ADZOTAglOzLD178seF1C21gqlUtRTw9Ak0cggIHUVvxynRuX1xujVGHuVSsPGajfObHd9ZwY46yQy%0A2jtME2+4pICXdIj6PS24JgMK0Pu4y0B1+4jfR5eZV5UsWjqjfF0WkjFka6i+h1IomKg3fmdndTbZ%0A5mtorkNaqQ/1EdO2aPtNPtabTHqzpgwBmnrAVQoSI7/qgK3pGVVodFcx0xtkfY/6tKUx81bAhaEH%0AuchwWfaWx+SkALIhDHK3z2tiSUnARm0wjVXGkxU2xzjKfdtB7WEYsMNuM+EtpWBTxtiCcUUaeQWw%0AapGzGAWLu7tuzoXzy4l3f3nH2z//wFfzjC+L+EpioBVMTRhnqJqi9/rrb3n13Y84lcLp+ZkljBTr%0AOb0887x+osWRXQysRp5xCF6kiiVSfVAGpzCDSpKz3RgxIHfKKuiML2Mt3jUoVRgUxghLeRi01pL1%0AI/xLS3SWb968YtztOI471tPMp7/8gDkvVAq5KdDlILtIbjOtVpz1jOOOXRSzbmsN63TafHZyzqQm%0Asr9cEr5kKAJsoiBgbo0MBCtAqhsGyjyJV1AT1qYPkTgMwqQLEvBiMYwx4n3gcj4TY2Seve6lyrpK%0AGlwHWsxNrdvPBpEhFU6XSdI1VdlQa9YhjvZfDaZppugevTbwbAECTfes9LhdjtxHBH3wWrYaX3oZ%0Av5EdJORI/D5lqNyTBtF+VfyH5M6Tn3ddw1XvWnRIbjBG1qKW+TdDalUf3AQGeOuwwV3Pd5U4tw1M%0A1p6mMy5b2/Y3uqet+gH7EPBN5FibZYn6yqWUhBHUMkWfTdlAb74EOLVnzzlvyd/9z1xZU2w1ikTW%0A/3Uyl/qOqeVGuRlgyX8XMF7OJEuz8pk5HxitIwZPGSQxrGaRT07TibwaSrbUslCLTBbMEACPNxCP%0Aew6Hkd0YqNWwpiLfIyUaMmCvGJyPokq6/TxvAav2fwAg1Jp4rvSp56CmxCklai6MuwEfohiztaZS%0AJDEbmxZJrLFOwJtaKofDnhCighzqH+CjAAxZjizxFPDMc6UUvZBrwXmhEztXqE0KW+8DwzDwzTdv%0AMEYK+ZeXZ7z37PY7NQcUdszxeOAyvXC+vAhlfRhoXqQKGzvJy5R+WRZhazjRkT8/P7HTy2YYBkou%0AW7O+riufPn3kdPp2A7Iu5zPRefa7Hcs0czqdADgcDyJn0wtdJv4T+8OB3SgX15IXhhix1TLP8yYL%0Au/UZ6slj67ry/PzM4XDg8fGRDx8+yCHqPPM8c28GQlQ5mWks68TL+YXHx0fG3cDHjx/Y3R2puQhj%0AyGROz088ffrAuHvNGAOGig8Ra0dwAeMaa5GD9XQ+c7i/E0+VaaVU8RaCtskBnXUs08ruMHC8u+cH%0A+8JUVp4vZ/xuwAShnh8OO+4f7lnWRQr4ZSEtM7ZW9vsj/x9zb/YkSXad+f3u5kssmbWhsRBDDUVS%0AGhuN5mEe9P8/y0ZGk0zkiAQXkEQT3ajuqsrMiHD3u+rhnOuRBXLmGWHWaHR3VmSE+/V7z/nOt4ze%0AUTehDB7Hkdv1Rt5WxmlmqpBKxm0JYqS5JP9eU4esg6CHhTUwYxlK5eg8748PrPWFFDOVTHm5kEtl%0Ato46BJ6vC3lbmaaRnCIorbiWDM3Iem6NkpKa20oCjW+e1awst4Xj6UAIQaMRZSrU4y7v4JFM3AxK%0Al+zGi9pM1SosiJ5CMwwj0SUBlWuGANwAACAASURBVIoUtbbdpx8lS2ymU8+b16j7a6pm//cpJbrX%0ATl9nXRbjneP88CANqTUYZ3DBM+q0rZtv1lopvciskiBku6maTkel3Wk0M6gnjnhDSM9ixLshRl5u%0ANwGknRMgCXapyRCkaXx5fsH6xod3b3j35h3eez79+InLyzOnw5E/+sUvOA4zz09f+PzDjzgac/A8%0AzG8YGvz4ww9s6w33+MC7xzOTP1LStlPKUwXrJbHEqe+MJL45otJuvXNEY4gxcbleGY8ntsXz+YeV%0AUGAej8zDBM0I880d+XJb+ed//pbf/st3tNYYp5k+whvHiZwzv/mnf+I76/iLvHLdNuKaWVdJvCut%0AUI0aaDcx1HODp4aJOkh6UopJDPCUSWmAGhuzh2mcGU4n0rYKwDhUjJ/x1nJbFmIRwNTjGAZPOMGA%0AJd5WLqnit0IYZvwgDW9aV9Zm2axILhgnig/EVpkOB2zaxIuNxKQpHcK0Emr5u4cHcs1ct8Rt2xis%0AoTqnUdeVeZ5ozvH0cuF6vfEyX/BhYDoceXgjB3vJicM0MR8PuBD2IrWqBLA1SKkpqA80q5IBpR7T%0AcMbhB78DtzRpgl6+PJOmUQD2YaTVxu22sCyLDgnl5521GnFusUaiR6+3215MDdOosjhzL46MsChT%0AjFhn5cy0MjVPOfF8ecGvDmsC1k6S7KRgd6tVvBeqSJaHIexmy7LXSXO3rivbtjGMI/M47pHfpmoR%0AjQDTcY0st5u8fxUj/qp7k8HsvvrGCPtWmjkpZLuJ5DAOGAUJXXb4UQvB2jDeIWEQhdYuWGvY0ooP%0AAbJ4TVjnWNaVl8sLuRZhKBvD7XqhpsRpGhkwuJbxVGF96L5nkKL98vREM4bgAs/Pz6zLKqWXEYml%0AQWKqO6AeglDag3rzCTW+gLkXobU14rYRxoF3795xPD+QkjCAm4Hvvv+ey+UF72Sf6nu72QG4O5Am%0ATZqU3lalB00Nh2stLOvCMI4c5pn5eODkHGEI/PD5E/GyyIDKyXPegavpNHA8HTHOkdTfSlgHnhST%0ASDB1aNSUaVRKgSIgKO21d2Nno/WRjDRey7rwww8/MFyv/PDpE1vctBmTBr37S1gjHg5S592NQ9d1%0ApRVhEwk2kyWhTYFYbyAZkcv1NiDnrIlmkm2JAmD9nPqqWAVhBuVMTRkTRvwwqDSUHYzLOZOTJA45%0AIyBsb0JCCJxOJxqGl8tlH+ZZ260Gm4JBwvgxGvSQSsKMkrYpaWdiklybeDmVnEAHgtZ58SashW46%0A64wFH2gx4YxlHBymIqk1Wb5/MlCVLdW9x8SSQVh/OI+1WcHAqowkqVe6B2NT8AUF3F1wxJZY18g4%0Aj8Jk04RKH4Rd3rJIrkv3R+tNX4xclhu3Cu48cTxOBBwuFjpWbBWwLlllyVUivH0I8v7WqgdZ0+GR%0A7LspVTZlrM6HA7d1ZYsJ5wIprsLEQ1iNKd4wBt6/f88vf/lHHE8z12Xh8fEEZiDmyjwfcf6e+BOj%0AgDcxZ+KykbaNwQ8M3mFaYQriOfXjx+/5y7/8//jVr/6BkivElcNg5bvcrnjvGAZH3FZa83zz85/z%0AP/3Zn3F6/45rKay3C5tLpC2R3EBSD52tRjANFwYFCDJJY9Ul7ECAcKsgr7GOls1u1WH1PnnnaGWD%0AIux2nNSWsWT1tPJUaynWYELA4Ria5eQDf/z+A+5/+088Os9f/b9/xW9++xsWsjB74sZsPbcKHsvD%0ASXof52AYJm6i12WeJh7ePEoow7oSl6sC7cIKt61hrBdWZcniS9gaxnsBhIzIz4uVVNBcK7YUxjBw%0AnA8YGiVmipM9qTPg77LRIgN9K4y7154z9wGoSiSrKBm6ssIYdpBm2yLonlhKZRqPzPPENE60ZtRL%0AtkGTNE9rO/iqzX0HPpucx8QOesieG3wfBL8OfGn78AfuA9jfB0Jkr7sDXP3ffcXEwVCTsu8NeqbZ%0AV7Kysg+SnbtTinZQXs9115PftkylYptTmwxDGFRyruQF5xylNXzWXk+B+m5nsq4rOW7iaanDt540%0A3s+YDiS97k1+HxC6s4D6wCbT2rC/nwz1+jWVfr6hPmFaD8k+2MQjDEMp7e4JixrVWwc+KJvEYJjI%0ADlrx0AKt9kTSVc4KZ/EnIaNM44DkuiXWNVFaBuPJtUpScMiaAqe1prsP361lVx/9915/EIBQbVWm%0AdD4QlLGwM1SM+i1Y9TqAvSjrEwjnHQc/E63BlsqkSVslS4Pb0zZaMzsoI4eO+H5AZ1EIct+ayLN6%0AbJvV9LGO7E7TyPF4VPpY9+oR2UkYxMi6ofGFVQr5pFrsUiWW2LmwL1aQTSNFobJ1r4EUF6VvK8tJ%0AmT6DHxinkZentjfItZad3iwbqvhENCMFf2cWycPmxZDSmt3rpDfqHRB63dD3B+/h4YHj8cjHjx/3%0AKW5MAhYEH5QWbjSKOOkh5ik162dYhUrSCut6ZV0vcigOg5hBDsoQsh6sGGuWKlrweZ4FRFsitWpj%0AUIvIJnQitsVEq4ZhnEhG/H62mpiGkUzlZXkhDAZjGimuBGs4HyZMbZzGkTenA6adWKcVKpxOZ8zj%0AW0iJw/kB5wPLuvDZej6/XNhSwudKXje25cbxfOJ4OkqEqGnMGKZmeDieOf/cs83PRJWjrDHR1ki1%0AlqE2JmPksMJgkqxD66XpwXT65CtGUKk6XZJNV5paq02CjBaF3dVNDdsej+yso3okbcB6DG6f9r06%0AC+RnjdNN1oHJ3KmsaKNhxUJVD5O+qf/+YbMnxWixd0+8u9M3e8pdLYUUNzB6aOGxDAJQKOjbuBsh%0AioWrTvGMfK7OpMgyz90n8rRGcELjHBQ0Dl48WIweAsE6Hs5nTscjcRPvoVwjh/nA28e3TNOIyZW6%0ARQbnmL3nNI/UdeTFNPK6ksaBOZw5Hia244w1hmkUDyGrEr5WmxTjpgMD92teG+Qm9H3rZKJlvaQW%0ALFvk+XLh7RTw2lRc15XSRI5Wmydi+OfvvuPb737Hy3WhWY8NlmpEihCcMDoulwstZT6njS/rRk2N%0AXMEE2StsmLA6SazGscooatcur6w8L5lbzbQmwNrgAtl5qh+wCkCHkhnLhB0CxRoWBeGTsURj8G7A%0Azp6xQm2WuG5Cr55nkUsBzTjsujK2xnScCadHWphY16ukcLSBYkT+KmFEZp9C25qY/QHsSK2NxUkU%0AbrbCDB2CpzkpKJdlI+kZ0JBksOPxKKbJ64a3ElW8bYmUJCal+9x1o/L9bNsLj7qfWz1tRGRcwkrL%0AMXIzC/M2kVMhDZGruXC53tjWuLMdjCx8snHYUsAWWjKkdNEY9CaAzCTywRij+MOUKjHxtWCt43aT%0A5sYZg6lVJ5ce8OTSi8B+LlZazeIRoWdzKYWPHz9yfbkSt0hKd4p1q2JKbPVadPapMSKFrFbZEK+m%0AVR0I6swDUJ8PazXdqDeJAvWO48jhcBBZwDAwaNBCjFkj5dGfOXJ+OEuKV61YD6MPWJ08WmeJOeHV%0A1HLwnm25UlMW9mBn7ZhXFHVlSU3TgfPxjPeOy/UqjaBB/a5k4Vl00q4eT947pnGU9+vSgfZ1apZ1%0AjtPpxB/94hd8+OZn1AbPL898enri0+dPKrMVSr7sHfe9VvbLu79Ov+7WGpT2IAV2kQjmaZqUISnX%0AYxxHvHVEVBpsVA6iLK+SlNEE5B7b269Tv19dgtbuHhZdQin3VwcFWvjUVuledC1nltsiLLhlEUCg%0AZHKrtCbeN00PwddFPNz9/2QgIlIoqS/v5qW9cOwDCB+8DBdSpG0bSRu11/4Lr5sJZ42mAto9Jaxa%0As4MStr//vq5RUBD1OhNmlfeeYRiVRaT3zBphF5dKKw1wNH+PVs61sKVIsFBSotaMdxaHxyk4k0um%0AOolwFoP3QqyZWKN6F96vXS2FNYqs3WAV0H810FFmeGfx1NawakgttUUhFfG98qbq3qYeVgirvw9t%0AXjdb0mSafcJfspjdthxpSQzfBUyV5jVtibgVsjXCtnZeEk27FL6yeyxW2l4fdAJOM70wEAla6GtR%0Awe7SGoMNuBDEX6YK4FgUSMeI1Hi9yUDxfD7yk28+8PbdW+rzjcmNXLfE6EfG6QjGEFOGbcWFgrWa%0AhpmFlR+sxyFG1ZbK8+dPfPubf+HvfvV3/Pbb7wgl87A+M8+TMJedYQiO4BzFOQ7HE7/45S958803%0AuHmmVihYkoHYCpWK9wNYSy2R1CQeu9iGUaVFN6GlamMe8w7Cda8lARy97jVQrgs1N6x3cv47YepU%0AleChYTY1rhTjZW3kzKE2/v2798x/+mc8FPibKfD3P/wTNWdsCKSXK7FBuq1cn19wtTCNXvdxqeeP%0AhwPzPGGbkZjuJAmr1KKMfoNxaCIwJGU4LqUIi8+If40LA2EaiQijI3hP8BKiE2Pahy7blqV2Vr8/%0AGZhKo9/Pv6b12mvwBV131EJq9+GnDCqlH80pU1tlHCamQdjJVtmg4iXaNNAG8Qi07lVd3nk5uu/V%0A7gsje2DbV/6dIaIEPLX40IHwPjy1X4Gv/cx4LaN6/e+6j6E3ytDrA1j971I7qILi1RlUaXvAgm77%0AWGPUhkSGv/3VQfigYLRzDltlT37NYBM2ljB/i7MEeweE9nNHJWi9z+jf5/e/777nVQlAyvrfXkfT%0AT9Okno0dnzDk4og2QRQbg97j0BrWW4w3KtWrO/OpWTDN6b4kSbSmBZoVT7fWjKzt4rRfEZ+ku9l2%0AH+wXSt/LK5QmwVTViGrIOCv7ooFGlTSzVz3Zv/X6AwGEJGXG4/fknmEcOZ3P+8SsVk0dQKaCa5TY%0AZOc9k5MJY3AWUyuDegQU5KLlkvE14L00nD1qPkZDj2sVjWYlbyIZc74yTYEhTEzzgRCcRJsruno6%0AneSGqAePLbIQnO8xf4aUI6lWTb2RNBfvxWhT4ojDvrD3hd7/UqApRokmNtA5uRIBfzjyNAz7odrq%0AXZ4zqIv6dbndEU/9++CDxKHCHoEL7Ae2FCqvTH71/bvP0DAMO+DUmlBdMXaXk5lsaN2ouQqDxzsv%0Ausm8kkuk1UzNjZRWIBO84TAF4jTiwkjDCh3UG7ppd+6TJCdT0S1FUs441UXLxhBFd+89qTWcrTTX%0AxICxCLVw3RbW2xVTMj/78I4380QwltN04HQ4MViJfXTWM40TZxsYjJHEuVK5LAtfnl/4/PzEy+VC%0ALJkvT098fLnglk0mf8PMPA48TCfeTSfmeaAOE8PxEWsMP375wsfPX3hZFz5frpicOIUBO8xCudVp%0A364DUydpAehVsgEyhVZeeTcrLaWqyXfYpQ3RJVJOeB/wLtAGq+COSKqsdVAl5awzidBfm5scttKE%0AeEnfq8q0QV31CSKnMG5vnO4a5fu6fL3GXuuYO1g5jiPzPCNJMyLt6jH0XinfOUVW9UKx1mGaSk6Q%0Awq8aqywnYUbFUiUmPmvyII02DIzjxMNR5JvTOGBbY7leuLy8YGrjcJj48O4tORdKSnx++kRcV+K6%0AcggDp/nAMh+wubBdbjBMzMPAHAJrWqkxQs6cDxOH4ac4a5nmA61klu1KK0ViUkMQIMKp9lfoAnvK%0AENZivMe4QDOOXCGmwm2NXJaVly0Q8ye+/eETKRaWtbBsiedl5cfbwqfrlbVCsU7kHirNzTljayUY%0ASxhHzscTAFmbouYsLoziQG2NyCIwNKzKRSy5NlK11EMTVp8xMqWLlWwsS6nYXMjG4saJEbCDpwAu%0A3Cg17vRXZ4qIAFzADUWK/DDghlHkg7VRl4VqHHaYceOBYhwvMVG2iLeWo3W4YcY39WUw0uyE4NlS%0AptyuhHHkGBz5MJEX0XI3HMFIrPpmLcEJM0+akah+KuCMp9oMuma3GLU5UnkSMqFvfXrfJYay2yog%0AVHeAYV0j19tNBgGt7X5oeZPo+j0qtao3i076Ko1SGjWLdFTiFOouJcjGsCGF1bZuIs+N4iXnvMM5%0AAfNzKVxeLrTaFDyZMSawxbYXS0Lb9ngvRvoxRda20po02A/nM+MYyCXtfnrjKOkq27oQkzAvrDF4%0AJ2ffoDLLx/Mj67aSUvyqHjD6XfVg0r9VnPP7uXmYZ46nE9M0CmtpnoSde1v48vQs5+Aw8P79O96+%0AfYfzjjVGbIPDOOGDZ9k23GdhjspEU7ykvIXtcpWkLhGucHcgYQewH9888pOf/hTvHOuW+PL0RLzd%0AaKixuBV5j1HmT8oVHww9ClgYQfKeu6TQGEY1wn54eOD8cKablX5+ehLPMu+h3UEKofU7jLGYpKkx%0AzepU+g7u7YhMv85Gmu6cs5ynTaj0MUm6TjAaZSXovwyOtsj15UKlEZPIngGVCYosxVpLiUmK2cOI%0AGQJbLaQU6dIj5xzVSqFOE1CrUiU8wEkNEryXaWc2pG1RY2kBCl/7JBjYWSrOi19MzeX1F90Nc0EB%0AGmAYR2G1WvHkERZJlVRL3YdbrUQduvX1bQdhtoQQsENjzVX2wpwpVJwaPTvvMLmbpotcovs8yf1u%0Ar+ov9EzrZ3wH9poOORqlZmrN1BZ2s+qm4JQzBkrVWkFq0a1sUve0QrUNnIJxtajHT5MpOGCbDAuM%0AcwQjjUxW49eYEqQkDJBadnmjD56QPLl0ths455UJJvucBqJRdGCK8bunhXynKtdMgSQ7OPEy06Y/%0AahPkHAzq9YjWrqZLsdTb0SgLy3qHKxLGkksmNE9nSRoFRk0Doz5cPgjoUpok/hYF4LrcohkYhwB1%0AUi9RcZEMznM4zGwF2loJQ2CaZl1D4MuAsUXCA5zT8AhPsJaaIsdhYL1e+fY3v+Fv/vpvWK435nEi%0AXV6IaWExmWGYGUMQhmyKjOPAz372M37+y18ynk7UYSD4QHUejCOYQMHj/Ih1A8YMWITB7ZQ5XVU2%0AWFIiNqjOqems2RngILYApYMu1mFzwRZoFEwryPjSqXm4KCq89YhsPeHVn8oaCQUY3z7y/j/+B/7k%0Alz/lL7/9Ff/0619z+/LMt58+EQzMxxlTCi0XIoV1XQnOczzOnOZREoq3jZqSrEF99rt9SAcEc2vE%0AWigx8nS5sVrHTf1EMWrA0KRGXG4LL0/P0uNcVoICBc/Pz3vwCXS/ICsleZV13jfTnsq791r9jKDu%0A4LfUXBoNX/veZNQ3Rwe2zuBdEKaLlSHsMI4M/h7Hfn/dJVBRB1PdoFmkXfpM6HMl/ugZYxyt3aPL%0AXwO0feD8tRlz0+9//67Weq3HvwZTQE33w0B1AuZ2GajFqgde3XtPo8E0nelaWw+Eks+fS8Zkq/LR%0Admc25azDFGVans940xhe+YR1hUsHgzqIdyeDvPI8NF+zgwx9kCfXYFmWVz3MxDQJ+1qM2Pt7QIxC%0AMGlNzkZbG8F4vVd3PzYBHcVfodWCA6q1ao1R9yFa94Z0RgYAeV2RwYcnRgnDkqG+MFpr6QMaJ1Lh%0AaqnVYouRhGQdRvyPXn8QgFCf2FgnX8Qaz+F4lA6vNZ6qTJC6S74xRuKLcyI4TYZoTbWGMmXLuZBS%0ApjXL3Tirx2uGnbKsdZhoAlMUGh5wfhDK2fl05nA8Mo4jOWdutxvX63V/H2Nl8+thG8MQpNDwjhRR%0AD4K8x1231gjeyySu+yaJwJjuaD6O404rzzkpFdlRS92TXHapmiYCAbuechxHocBzfzD67+4+Qq11%0AZLnrYwXw8frZun9Qbx7XdaW1tmv0MTJdiTEKij8dcD6oaZUmM4Ca11mhcNcGTeL5clq5Xp6IcSGE%0AA+PgGIYR7wdKhRIT1t5pzMZJEWatJGysm8RCDmEgOM9tvbLcFlptzNOE9UZlA5HByyTgOI2cp5nj%0AEDg6z+nDmfDeMFkvzbwfGV1g8AGvHh0HY3HNSCx2KsSHwvruA8sWuS0LW4w8X698//E7Pn/5TKuZ%0Akwk8TmfenB44DxNGEyfeDRPH+cipWc4m8LRs2PRbfndbwVZyEyRXzGsNzXUJgMoAEKNFo/TsjhY7%0A55VBJIiy1WJNIOisxWPViUZP2FOAxLMfYvcDDk05kAlER77FRFT9PfZ0kQ4WOd1v/jVD6PX/v090%0A5fXayPA18i7jxojJWUxwg9sn38klckzEWKBkMfNG2A5OJ4G1FPXQMFKs6HNy3xOPHI8nPrx7Qwhe%0ANtscuTwVUoy0khkHMaA9HSZenhrbZWE73jDHE8dpYhkGri8vbJcL9XjiOIy8Pz9yQRhHc3AcDsJc%0A6AdjjGqeaBW5b1KUV6AaJw1QUKNHTapbVmGVLTGRsjTXQ2m83Db+/l8umNp4fr7y9PnCtlW2UnlZ%0AIisGe5iwpyM2eJoXRkEqEZOKeC7ppHsYZwYrwFONiYKRItM5irHEUiUxKYxUY6jNkEohuUrxI7UI%0AEIsxLOsLa8zk65Xkxf+r0DA+4GzYvQKsKTLhyo3iCsYFrA/gCqWJkfW8Jeo4UYqkA15vC95bCo6X%0ANXJJkbrepDSdJkYMwQiz1FjxirAu0DSFMFgYwsjBe27GsOQovbUP+DAwOsvgLSk3tmXlxb0Ihd/0%0AqZdO05CCpRa5f5gu0RFPFUn0MdgqgOUOiCKNpbHidzeMss97Y5jVzF/irzuTTgxAadzTOrwjOAH2%0Au9+bC3Zni3aPHmMM67AKw/V2o7a6R646pVx77/fnbxgGpunEsYX994dh0ORLSbVMST329Hnetsjz%0Ayxeen592ynQfJvQpn9NmvDMIx2FgVg+hWsuOU3R2wr8qWdq9KN1B5lf7YtuZTO2rQi6myOVykTNt%0AlhS4nCu3uuBzYN1EKv3ly5c9kME5h20F15rsHUJpkcJdWSAl64R3nplPJywWFwZqM+RSBaTTOq0P%0AB5PWF8Y6nJeo2qRnm3jV31Oxuufh9bYQnl/IufD8/MztdiOpmbA1Ta17xNPAOXsv9nrza/qwCa3r%0A79Nlg9kL8LhtVBpOh15ZDfnlkNd7YPo5IU18LgL0dVCpX7/BiYQg1orHcJhn/GnGbCvL9UpJGcwd%0AnGH/RPdhweF44Hg84odBvDSWxm2VaW9ABw36PEmipkyGRTIh6/T+3mZ/bnqxJ9+hQC4SKuEcwQyE%0AlAgpSkw77au6qFbx0erXN+ckbHZjhZVQ5D1tqwQL3ungRuvVLgHbmXIK6JSia5a7b9Y+edcGopYi%0AgEy5m3cbgyR+lUKulYAEFe2ytFpp9OZKpQOC6YqXkwKgdnS0lClJvW5cE8mPcWJyq8AJCKPKGRlc%0AtCLAk7PdwxGCu/tL1pIxNe9R0A2IMXOLGTt4zCjx8c46rHfC0sVIrZTubBXXBNAfXJMUNIyERjQ9%0A6/drKuvbNKvsP09CpfDtDrztNUjVREMDNshQrDVhWkvysDCMTb9vzjONI48PD5zOZ2VFwBgCJjge%0ArGddC7eXZ5wPBGdx8yTsOgUDUhQpdqaK7AnD548f+bu//mt+8+tfE283juNIPcwMydNsBeSMWTfx%0AVv3wzTf8+z/9c/74f/4zhg9viSEQh5HkPBFLbgGQdOXBT1gH2HL3d9Fe4HWCYAie4+G4s7a6z1T3%0ApGtFBnNBz5kGVIs0w7buz26rBesMxjhcy8J4UOm2AQ6HgXdj4OffvOX9zx/5v53j+3/+ltt3vyV7%0AT9DBPApSUhrjOPB4PnEMHrOu5DVCTNhSMVl/N+ILJFBVJdNItbLFSHu5EGrled1YYiYBddlINQsz%0A9ONHlttNmCBRZNKtNdZ15Xa7SY+oa9h7t6cZvw5H2aWv9p5aVXQQ2VrRWrmqLFrm+juLvVRNBxN/%0AKqMJ0cY4TZvths7mlTSt7etY5u7iUVSr0X63YfZNX84JYySltzN8uwKn/9X/Wfb+sjNQOijaDbQ7%0A8NWZR7LVFD0v2n4dhCmTvzqzXzOXjLJWcsmYYtSIm32wZlo3w06sRUgdWXsQSc1SUN57qYO8Y3B3%0AL6bXkuTXfUj/nn0P/mpPaGploXL7LgPstZsAhJmUAkbXW215v07y/Nyvf2uQY1LmaA/EKgKOx233%0AEQpevcVSouRIjiItzSVhlPuYfZIhs5FEsVQEuK6I7F75F5SahIEeHDQBg6rt53evAf77rz8IQMgg%0AHinO92mHZTwMTGHai7H1tu2gkfW/F5+nK9N7T8Cq4VOilB4l1002pTHuD3KnUhctbrqLe62ZnN39%0AoFaWTAeElmV5RbUzlGL3qZ8U6feUpaqFXi69Ie10YdlQslJmS5Hio5aqLBzxSOoO8dbJw7qtglp3%0A1lB/zJxuVsuycDweGcZBUEN9ONZtJecs7z2IuXa/Bt1kK8bIPM9M06S08juS2n1e5nkGFAFvELdI%0Azo1hnHEukJENc4+uthbvZcZqELmYd1BK5PL8heX2zHw4M0yGIYyEMNOwbDFhPWxJKIHeGWVTSRG8%0ArquCX0HAkVz2qNB5GJnHgevLM9ty5RA8b45H3o6B9w9nfvrmLe+mmbfHE8cwcHCBEYdvhsEEZmXS%0AmAZe48tzgVotxTmaG2kHS3ls5FbJtfD0i5/z29/+luvtheCtFISl4i83SR+pmTk7DiRK85zfvCe9%0AsxAjL5++sC4bloYzcqDhoBZDyYXspOiWpqRI4RXCHZV3Hue7XEMpoc3ua5Cm0by1CsNDafUpZUYv%0AjUNR08v7dEA2YaohZZlA9AhqORT0QGpCgewa4VrvB8JXz7g+q30S3hPq+hrrayrFiHHChGnNgHEa%0A5221MZSYza1sLMtKqwL2dB8h2XyVTt4aziqQpdGvxkDGkJNI0sZB4oJtdgTnJTlu24i3K3ldmaeJ%0A0zRwCJ7r7UZcFkqMHMaRyQcuMXN7euY2HTi8fcuHx7ccgjy7h+NMGMRPoJvblhwZvcMZS9LPuBu0%0AWgfK/oopclkWni8vXJ5eWJYbOUZpbpxjTYXLlngylWAdX2Lht09X4ibMoyVXsnOMbiCECQanXkDi%0A0yBsEwFNrJMY8OJGNiCXO7hMbVRjWYrI10yp1CaMoZQLt0VMp0vOuNKo3pGNgiRpxcWREAaMcwzW%0AiZymFgYjOupgHF511WMYtZlo3KxOZUq5U/uzsNpCmAiTsOmW20a+LRymkTkMQkNu4t3SFAQNGIJR%0AD42acWbAjYHSZgoNtkJyXWDdvwAAIABJREFUnjqMWC/Ne6mNlBt52yhqBBmCp2iz2bjToq1zUsAh%0A541xDUzbJblGwf6qjD+DjM3HaRKfJTfgveN4OhFUFlizFJ1h7B5Y7ECSc25vvjqIOoxhT+noXnzW%0AGLYYORwOXC4Xvnz+rJHbI85aovMYo2lUCiKN48gWRfrhnUwop3EkDOKT56wAQt2QdLnduN5e9qLI%0AGKH0r8uN2cq6WpzbCy5KoyZJhetT+B5ljblLneA+dXz9v33AEeNKzpFah70ZESq80esinkkCVGVO%0AD2cOhwMUyDXhcmaL294cdbm1AMtN02xk/4CqSXxQrPryGLDOy0Q6ZWLKahAqawHj1LNMfE5SyprI%0AV0VKUSq3ZaNUZbwYnfK1Rk6Jl8sLv/vd91xuwoy5XC48XV64Xm8yFHI9aqDvrT1NUqULWrCbDjpr%0AN2JNE+Nia3Yp+7IsmLThh8CWksiP9c+1ItJybx3N6lCmT8xt22uMfR9XKQGt4QdJk3v8yQeOeePT%0Axx+4vFzIKe9pV1LTeQEwqjDDj2om7V9JeOz1ogV8l9nd5fJ9KCJ+U16mr7939uxFuQ40Ukyk25VU%0AEmEaaHpm7cwuTRO6G4Z25jeknIlbJDrH6DzVB3KWVENLw3jZz0QGZrWGvXt29PV2W1ZdG2k/H7a0%0AiMeMEzlaT950TQApaw0lR0yTZDuKRBR755n8AFbkgCVGsh1k6KdAkdUmsZluEH0HofbrZB21f+Ys%0Azay1liF4CIOcLVHqr/W2EIu83+Ad0zgoACxVvbACJc2yqrxbDH8LpYmkH2sxOnTMpWBzk9ROa/He%0A4FvDV0swIlNyVpLTRB7iX4F/gjrYDgxZDRZQ0HjfWOTR2IfE4ivlwVpyawLSKlBbasVbyLnyw/OP%0AzN7w7/74Fzw+Pqp3ispI/MBsPc+fX7hdFrypOtx2yoQSCVMZPJRCTpFbrXz8/nv+9q//in/8u7/h%0A5ceP1BSpw8hAxQ4Og9R7OYpf0/vHN/zpn/+v/Mf//T/z4U/+GPd4Jo0j2xCI1pKqJRcDzTP5wOQn%0AmqnElsRoXLrw/Ry6pyhpqEa/Prov7+BQXx8KkmkJKIMGldoCUl/oOeutAClBn6ucM7lmvDUQPD97%0AOFL//E/5D7/4Bb94OPMX/+f/xW/+8ddcXq5srXB+ODJYCc6YhxHXNAF6i/hSsVWk99lUiumGucIO%0AEr6sIeZKXm7YWlmbgkZGBpy5FtpaePn8hevLi8i4yt0wOue0D1eCCfseG7x4Ug0KGsSY6PHrRhOu%0A96XWtD/TNWiaJE+a7tNT254m27RuDj4Io8wIKNRqIca8g/t9IUvamdSVvZaW9cwr3xj24YlpDWdH%0APevvqpR+nzs48prJ/xp8krPkHnjQw8Raq7JeatXvLrLZpmSG3TS6d6qdnNGEdV2bxOZ04HgfJtv+%0APQsvLy/C4HSq3nAyZAze04aBEJQ8oeB51v21h2m8Bu06YNfVCa9rjX4dOkDWgebXkrPOxBIJbQfO%0AOmhU9n3U6LNWcoKOVyiYlmslbRvL7UJOm0r1GyWt5LSSt42cpB5xzmKqJflC9QL6OSfD2VZ7wpqa%0A1FchoBDAFllvxUDLSmuzXwPj/9brDwIQQheAMegNkYPE+pGHx0dSzrTymS0mjGUHVIZxxKr5HSD+%0AHFlvmnqqdBlKcINQegtfLQ7vHcsiD9SoVPKUNmoV35ycMy8vz5IINI6kVHdgJZdMXbNQ4uyAD1Yk%0AY12f6SxebGr35hckDlEMBNW/pyZcdKzLuk9tx2HcG+v71FXShnpEfWv3YseFsHv9nM9neX+AJlPd%0A5bbIewevhpwaK6vT3G4I2pMT+mfrD0Z/CDpTqjWRg22q7w5hxNkALdGa0YdRvDRkQiwPR0kbg58x%0AFK7XJ5bbE638hOM8sh6OjNMJ5wfKKptlLmKoGULQVDBDyZUYN2LamKfDDvDFKMDF4Tgzj4HL58h2%0AuWIOR96djzxO7/jw8Mj744HHYeBUDedmODXH2CwmFQYSczF4C9SGrWISl2shZU1RMIBTNN853DTw%0A1gfe+YFaE7TK88sTXz5/oqwL4yTG4fNaYL0wAOd3b3HnI8+Pn/mNH0m3K4M3VANJdkpazSKvq3aP%0ALy216EOrsK9WOIJMix9XUnZc91RoTdkyavKoFm+6CcpkXcDS/MqTqonHSRFWS84yUdoLZtN2k3fY%0AP8Ze2PZ1C3x14PR11Tfq1z9XSmHdxAun1H54NKiWlqU4KUnA05Qy19siUz6VgqGHkcXuBXBzkriz%0ATzqaeF+sy8K6XInrgh9HnDVMQ2AeR+JyJW8r6/XC5B2neeLhcGR9uZFuK+m64MLIIYzMLkCptCgS%0ArNPpxOw9zYjePObIptJNSXzpwJV6o1grrJgQSMZSS2VLmafrlR8+feb56YnL5ULNMqEbQ6AYy23b%0A8Lbx5nxiPJwI2WKeVnJb8cOEN1ZAGxeEQmr65Fy8qWwDVwvNyNqmNgYv0kgPtA4A+kJzQret1uKd%0ASBOpklhkmxFauBXWiuxrcoCaoMakut91VmQiczEOWmY0joBltJ5pGHBe2DfLslBK0cI2YBuMYeBw%0AOPL4+MjD4xtqiqy3hTAfGOYTw+HISCO0gstFmBtV6PJDk+KKnPE1E8LA2+MJG0bGmFkqJBcYpXui%0AYbkuC9Y7xuA5HCaMsSzrxuV6ozQxGu4smM54MKbhUNNEx57WVdXrYC+wrBE2ZJFp9zAMnI4nfPBM%0AUZ6NcRQTwS4esZrk0Q0vnZMJonVWQNCmMaPKYnLOiUzLyJm0LTIUsPs7yjNbciZHCXAoKZOjTKOb%0AEQZCyXl/FgUUriJxTJm4bqzXG2mNDMPAPIxEk4iLnOHh1eSxAwGmNa7zjeH5+RXbSE3i6duJXidl%0ASQjW8BoUkvNomkbmw4FxnMTLxDmRtW196CNFUtRQhxLLzkDIJd8N7b3fhz61VQKGqsYv+/Uyej+t%0ABdPYUuHp5UZcN54vV5GJBAnA6GCKbGONolLPvCU2vb9LTAICt0ZKERc8GNkfl9uNTz/+yOUmNPFt%0A27guwhBqfR92VoJntLYo2lzUJuOX+57c/SYqWIN7BbvlLPL5FsGqBxXa1MiSvidc0mVXTfZR1xtv%0ArTPogKcxu7RtniZ+8s1PeO8Mow98dB95+vyFbRHGsXg+GJkqOLOvl9bPiA4cabMgCXz3slZ8KYzE%0AuHuP1eHG1+WluZ9FyHmXauR2u+FSxMeAHYKeo3JWbSrx7zVb97IQEkPdhyPeCJMzlUJNCWsaDk/w%0A5m6w3HpTrU1CLSzLIv4ZRuTuTcF5YfCNTC5g1B+kNpXHeLkG27ZRqYxToOFI7T7sADnfYl1JQZrD%0Ahqx108BYAXup6vlk7olxRr1gmg+SGGuEUdLUHNcryIGeYcEHcA2rwHJn8TlnMSHgm5psFxkQYsGP%0AHuuD+NIFi/HKWM4iEaM0fBBD+prFsy3GTXyeZsfgPMEHObtUxPy6lim1qd+SMDRcbzCVpfW6FpHv%0AL81tw6hnpUSEl9b9SgVkmqbAPAXmw8y6LPzqV3/Nv3z8geH8yPzwjun8yDFMvD1OrDkSl5UtFaIO%0Am4s2y07P/eXlM//wN3/FX/7Ff+Xpd7/l4EU6bbaFcfJkMlZElEDjOM/84pe/5E///H/hp7/4IxgH%0ACAF3mHHBEaw4KU7NEkxg9gOTm8BbitdKsTX1nJH6Us4Uu6/p+zXp+13PcpPrFkvS/UVqKatrpv/5%0AWouahfu9j5N6r7CujRiLeJK1hI0r7w4jbhp485//E4fW+LvHB777/jv+9u//luvzhTdvzxzGCVMh%0Ax0haV2EHVTGgNs0ICwyZmJTWqMYJABqkP4qlQhKj9Wk+UnV46aoOOIx4nlLEL4jdlF+HZcYJx7CB%0AwXI6HzkcjzgrYRSGq5ybre7Jm7Jf6XDD9F2n7ettZ/pUdoAaZeGIXYjHCLRMrVn/W/f7gVrvAQK7%0AgbNKWGX/CIhxtdb0fd23KhllBqztjJxOnLx7Cr3eN/vLGrsnUnrroIndirDvBKjqa8Y0+e7iM6R1%0AeAPUE/Z+ffv+7xRc7APs+3Naq5hzbykShrYDOnDvK0ottJhJ9Q7i97O8/8ydNXUHbF7/82vwq/9Z%0A7++2F8B+/b2u75LKnjImf2UZsCnYZHUc6JDAGmcNtVgyTY2jo8jqN2EB1ZJIeROD7JqVASkM85Sl%0Av7Wm4G0QINZYJEFUwEP6yVh1yiRTS+39RLZ8r7D+7dcfBiBE05uYZZNpjVQ9wckBeT6fxUm8iNmb%0A8xIvOkyjOotbwjDiWiPfFroExu6Fc5eaWVrLe4x6Z1AIEud49+4Nx9OR6/XKsj5Ra+Lp6YkYJbL+%0AdDrjfVB9p6VxT3AwpmLdqHQ20UnL0EKYLb1o679rCPfmp6PEnaUzTePu02O06OoyOXGhr7tsq786%0Ao2dZFgAGncpjhOJ+u93Yto35cGDqcrWOdOpD14vmzhCCu6SnS86madofEussMSW2mDgdTlgrekkB%0AhColSfKW/Hxh3W4s65XDw4S1jWV54XJ5IqeN8+OJ9XzmcDoxTjPXmweTlcIbMWaUlBhnheKs8Z39%0AHsrkrbKukcPcOAwBD5icGYDHaebD+cSH44mTc8wFppqZqmXylrk5fGkMDcZSGLX5ak1jLEsjqoli%0AapVmHC5U3OCxpeFblUd/HAjB8Rg8j9awLYu46JfKGct6WxmdZSoNlxvvxpmfnB+5bREfJPI+Kius%0AdoRfmSR92lVKwWrMplAFK6Z28IWvJH7bJsh6Ll076/aGMfhAq41cBbxLSaKpO5ut6AEnSWfi2dM9%0Ar5q6e3ad8A5OcTdyg68329549Q37tcSk/1ypTaPXszZglmrFV6C1Ro2ZnCo5FXIUkMSrJ1apd5qr%0A7UarvaHU/cC0RiuFbVu4Xp55eT7gzw+M2vifDxPxFigpcnl6Yg6e4/EgSRS1sV1u3F5eeH868+Z4%0Awv/kGyiFd2/e8Hg8y/7lnTToRgqZuC7gLKHTjEvdQUXnPdV7UoMlRV7Wjesa+fT0zKenZ263hVQa%0AQwiM88zkR5yVwveWEk8xYw8GczgxvnnHwgvFOFyYGIwTs73DiRYMpSaoWZsnR8gJkyPblvB2Y7AB%0AgyEbx9bUoBRhAYTWJ8GeijCEigWHOAm01pjGCT8ELtVgYiQEjx8HMdr3gdF5nHFAweWGyxVXGzZX%0ATBaZjneWcRDwKMeIb0bTahrBBubxwOl05ng8sS433DDJe08zfpgkbaREWjNUmzDVkBuEVqEmSoK6%0ASuEzTgceDwfcWHlOmaWKoXfDkJPKLYxlDGFPZ6y18Xy5SLFlkCQqJ1WVMXLoO2elQNchh2lGGCxN%0Am1tkXefaAxPsq+fklami83jr7wWGQYvUHgcse5RpkLuPkdL8+95odA8PITDP886E6c9mjxoGYbGO%0A3A3fdz8712WmvahVhkYvgKtKfQ4HzuezyI5SJOhZ3Q0cc5UGP+fEFiPLutx/v3qS9ZfpYAZ3aYfI%0A5Qx0SeY8cz6fOD88Mk4TMSbiJolU67piMAyDnGXdQyltiaLJP10W1PQclXugUrS9CHdYU7G1S/YQ%0AyWKtvLxcWVJhvd34/PRELnX31ClF9rKGTNGbEQbCFhMpS4OQS8W6gKPSVBqOFV+hFBOXywW7Scx8%0AKYXc6n4vO0Oh3++qqVYCoLCzQkxH/eRiflX49tqrS8eszhhaazgjLNfuX7X/dFWmlILJtrWdfYMC%0AE3Vfm3JhBx8YH47Cdk2Z5XpjWxZlnKknTNNrZ8zOxM5NPltUoEq+yr2o7SC/dfcId2tFztpBgn3Y%0A2L281Jutqi+T6cPBLqVojWZFDtonzJ290rTueh1BX0pRfwtZN/rJ5DobZeAoaNFBRZk0C7PHWDWo%0ArU0YedOMt/4OBpUqpqRGmo9EFQNfbbJc93wslVLlzDweD0zhTB2PhGlgK4nn2wtb3PBehpa9bnDc%0AP0+pkWIdlIKdhEVpncNsm4AzMVLIbFve5epU8QMRWWsjxUTAMSqoUHKmpI1aMikVllTxU2ZoVWTm%0AKqnzQeo1clE5Ggr0eWZjGIPDHGbMNCmIKj6CPZxBsQ5yvXuHtJ60q9erajpUfx56s4oRD5razYPb%0AfZKuO6U2tZXbcuPX//hr/uV3v6OGgeH8yHh8ZH545Odv3vEwDsKyy4XUxMtm04Far59P84EvP3zk%0Av/0//5V//Jv/RqDxMM/k6mi5cHCGmEXe7qiMg+ft+/d887Of4seR73/8gZcfCuU00c4n0hAw80QY%0AZuZh5hgmjBtorAynI346KiP43gxbY78ChtmfKl4xNaUX68+1t+Puy5RSFM+SnKhZLTHiJnJEXnm4%0ANJHCSBiGrIPnywu//va33K4Lcdl4PJ0pW+LnP3nH+TByefnCt99+y+gDQVUUdV3Jq4S4iB2WANtR%0A5oVg5Lk1Vs6GETlTtqb+ic5zmAfxQ0TWQNNEv1YrdWriFtcaPYId+L2zuXE4HDnMh923tPbBhIIX%0Ar9kk1rwGVdoOpPZo91qbKBxcwFs574MPOONpOhR1yj5+bZTcz+LOZrFWPGnHcWBQn6p9b6/KBFLW%0ATm1A+ZoJ1F/WilLHWEO/AHcVjv5i3b+aSmQ7aNPrkYZIxYBdntX3SvldCrSqwsQHtbrQPbP7B5VS%0AiBqG1BUx4r0b9uTR1/cm50RNmwL+d0bQ61rnNcD1+ru9ZksZI2b7fU/swBsYHcTZfV0452kUcm47%0AAaJL7TFivD1YJymTLYiXYMny3JREKUn72KbA9X0vk1AhCaOwSLDDmsTPy7vGEPpwnZ3Z1mW2zZpd%0AXltagZJoJe9r8H/0+oMAhFpre6HqnXBqTIyiZzaGaZ55fHwDzRCzsEXCOICzpLjRssGHAWivGtpM%0AybC5VQ4cO1Bq2zfm+0KVh3gYBj58+Alv3jzy46cfCdfKtt1Y14Xr9YpzEaPmyYJiVpFlASBeROMk%0Ai3WaRoYhcLtJ8Wqd0wGaTHGcF42zd30adjdvTjlxdAf1IVLaGuz07pSEhjep30TKovnvxmMxikFn%0AUL2oGHaJ/jGlxEllAMMw7PHkncLcm4hZU9o62NIZRKVIPK8PgaoeETFFci54P+DdIJuXuSO11qlZ%0AmU621m3lbA3Owu125eX5C8vywtsP75nnicPxIB5GYolOzmKS+6iAhFxtnbqq/K9viq2K9rfkxCmM%0AHIeZ0zhxHsQzZKhgtygPTq5YGzCmYF1hsAMTjqFVBmDywkjIWLZaydXgG8TWCE3o+qY2SGKAW2qm%0AXW9kC+PpwNsw8ubDB3JKPD0/szw/c2iWsmXCGOC2ssTMbBy//PATnteFl1bIZWNpGgGqgKIOFsUc%0A2Qrd1dasiS6QkmxmXv2aqq6V1hpxi/ggLICSi0wM232Cm0ol98hZneJnpU2X/vcicoYuFbAgySo7%0Az0APKyfeDneW0X1j7ptuf87lObzfv950SgPWaE0psabicPt0uhqR85Qs484wjBwn8ekRKv9KKUkP%0AL4vbiVQCNhhtAmtKbIv4WpzGkdFNeAvzODAPgfUSuTw/cRgCx2niNE0cx4l1vRGXFVMbbx4eeJyP%0A2NY4Hw6E4LleL5SYaBYqkh5ValVQWnXupWIQmWlpldv1xtO68ul65XldWXPhtkW2XKjq2xOmgTDN%0AOOcxOjFu1nDJGR8Th+nE4zc/I9mBy3XFTAeOhyPD4ci7n35gq4mnp09st4vIQyx4q/rvlmg5EXJh%0ADA47DuQYZA9tvamBXBJlXSgYpawKq852gF1j5F1wWDw9NhWdiJRkaBTSuhIaeD9K4oqxmCqpNrZJ%0A2tU4BWnWSqVEASWNtUzTzHw4MqqvUBhGfK2YMNCMoyBgrfEG1wsV75h9YWieZDzJWCm2jCXMEw5D%0AXSM1ZWiWpiaU/uaFgtuE1YKa0TorCWFZ2TjdI0Omvx3Ev0er0hS7bRYpO1X6ockufZ+XFBopGn1Q%0Af7ncgVWoGKyVZ6L2or3J/zRTOqVjB1tfp3U65xg0hGA/a19Jl51zjCqNK0UYBa+LqRDcfr6Uknf/%0Au5gijbafF10ekFJiGMJX0zhnDW0v5HqD/Mr/Q3noe+z8V1XC3UOh2rZPM50TsLjvLdfblcvlhevt%0AJmCxFsepZGKK2GaxzYpkQEEfXr1X8wGjRd2dwi6mkH1yaZBm/en5mfL8wrosXG9XMDITTEmSzox1%0AmpopNsOtQC4iC1ZnGxoimbLB7/ISaVCllqGI/whGvE5kiqzS2z75vPOp7lfLdKDdvppSyzVv2kSL%0Aj5WsEVPvjXHTt3LWKXD2e14LHeDQ9dYT04yyoVB1Sq0iLfrx8ydOVF1Hw85ctSoV7QbuTp+D1iRZ%0ANJeiBur5lWdQw72y+O42AhLWcf/zr+vevtfK5+1yGBkQHA5H3rx95PzmkXmeKQau68LleuV6ufD5%0Ayxc+f/7M5XKh5Mw0jpr605Td3ajWy/fB4pxRxp486zv7Rj+rt4aC34GI/TNqTZlTYisbZPmex/nA%0Aw8MbxsORTGUtCX+YeLo8CyBuHNM0YleR7Z4PE3/yy3/Hw0/+GHd6gxs9Hz994m//4Vf87sePdIZq%0ArZm4JbwxjM4znkYkvdCSgGwktdVgOIQBW4W5uuZC0gZmCIHSxNfuzZs3nA4zVKkzigVqpikz6TQf%0ASHiWJTGfjxzOR5oVaTRFmCODtVhnqGnjMB14/OlbTo+PjKcjbfQ8p8R3Xz7z4+dPpK+kLXcCFn0t%0AVvUZCaICkOdFWBK1++coGFX1jCsg54cCQh0ork3kgPdnp5JyBONIKfPyu4+kjz/wPX/LoVXcEJgO%0ABw7nM34cBXzS9XH7cuH7X3/m0/cf+e6f/4F4eRKAuSVajNSYWDaLmUSeSq4M05F37z8wn058/8NH%0Art//lquFfJxI80SZB8LpyPFw5jydOPiRkBs2VfxxZnjziLd3tcTxcOB0PMqQw+r+GFdhgVdpyqUp%0AFmuBrAPYdTBEk9mWlXVZKNtK2sTsdlsX0rrx/OkT1+sL1jmKBrlkreXWdeV6feHHT5/49OnCPB2g%0ANt6/ec9hPuCNyKb/j//yX/inbz7w/CKpmDVlOSt1MNRKVYaipMsa08DJ/TbOY8OAdSO+gauVpVSw%0AjnGexXpDWanWqWyyFBm6h1F9fu6A778G0NkH8jI8l15v9+BJiWVdySmpUTe6d8nOKn5vXgazRsJg%0A5unI4XDiMM8Mwyx1YdbewnWbjPtn2WXBoGeB+Og4Jwlyvf4u3QalNmGRWEk7FKatvp+mX8k6N5SS%0AMM3ufWdng7VqkQTEAsUoU7/sypEO1BjMTrh4LQHr17Nfv34WdXP99Er2BmKVkkqSQCjnMN5pSqcG%0A0ui53uuNmgSchK/ZPr//u/czw969fr76mdaw47i/bymJWvs+3YOeNrq0cN8kXq2N/XvqAKY4R4l+%0AB5Bi2qhF/DuLlyAt7yzeClur10fBO2ywWGUp9v1LTOt1IK+DOcRNiFoL1kB1YvhOExCJKnnLvw+K%0A/f7rDwcQSkkmF1YKo6rayOA84xB4++YNBsPz5UkeNAPbtvF8eZEFZmEwluV2ZVs31mWlFFjXiPdX%0Agh+w1uPDwPFwAKSQqVU2v8M88+7tG84PJ67XZ1L2wID34dWkVMznao//1IJXzI0lkn4IA/M0Mk8z%0AS7iyJTFIq+1+gDlj8cq28M5TKjpNqbtme2cv6fVJORNbpLTKOI0c8ox3Tg7vlGlj12beJ9BBzZG3%0AHAX8qXWfhIUQcEakSHcktO20w12SYCUaXCauCArtPegGeLut1CJAHsbgXKD9/8y9V5MlWXad+R3p%0A7vfeUKlLo6o1GmgAJAYY2NjQbP43Z2xmyKchCRAAQRIN0V2iS2ZGRsQV7n7kPOzjfqMIEnztMEur%0ArKysEC7O2Wfvtb6lS5NDFmqVBds5wxTnlh6mQVeO45H9Yc/hdJCYSGXEP6uFuySNqsQ8j8S4WdUf%0A1HNBunj0aZt7aEwmZx2b3nN1ccHVxQW9VuRpYgoBqw3JZ5IOhKJI2lNdjzYenRQqTyjjcP0G24jy%0AIRbxYqJEeYFIfOMUJE9WC/3eGE2dAzlUtK4MxsIw4OZId5o5Hmc654nHmYdwh39yzbsvX/HF2zfM%0ApyMOi8vi4096mebQpg2LvLNSc8X3Hq0g6CBpe0MnoO8YREJbZKqoseviXlOWe4KkgpW6NE8TMckC%0AXJrEcIVRLxtxRVRxFVKUwkoOFs0y5ETFthwIF1L+WUKrHvmdZXprmhUSKsZuRO5qHUUbwjSjqsDi%0AN/0GbTTzaMgxy6ZVFZ3vubi4wjvHNE4cUExzY8gosE6kuSU3jgSIFaYdtnNKq/oArfHO0fuOmSNh%0AnpmmkZIj1xdXvPP8JV99/RtUS+LYdANOG2oS1k4YJ0iJEidCO0iVLP59by0aScdz1crE0xpOIXB/%0A+5pPv/mOr9+eJCbVVNxmAOOorYgopakLVMZqsV9U69gXRZ4SarC4qw11P/H2zQO2GK77C3a7S372%0Ah39EVYW//eV/4YtP/5EpnKg5YZVCW4eyYkMclMZ3PUZpxtFzYmZuqivVJjcigm1y5iqNnOVA6mvB%0A6CKYjwLVVLSRSZ5KoigoqRIPRy46T9cPK3Ba+ES5JfI0i1DNlDgTZ03MMmnW3q/nKIlVruyuL7i6%0AumLrHUOO7NTApdb4nLC1svGWzeFrXB6JyrEPiVMN6BrxTtbJWCtzKVAN1mpO3uOMqM5qzpQkE/Sa%0AIt2mFwvpHKhJnv9aDcUYjFEoJY0Wax7NYHM7tNcGTNWGqgLKymDg8eHGWCMMM9XYYanZbnWbfjU1%0AniqPCh9DAwm2gIQwrwWi02LzEyXoxGkcOZ1OdL571Py3+N7jvWOaKzmI0kaaPPL1ck4cj0fmeZZG%0AkjXkxrwzTQGntD7HRUeaYifIGpIXZon5PlRYOkL/TVXQOmnLv2nhDFAKpWZCjsyz2H5AoceZh4cH%0AjofjCjuWhJAT1FkYBS3BShWEmbbI13Nt617jTKlFdVNYiBBSIAY5+OdMKokZy5wzaZ5FSeZ7tLHC%0A26qKznaYlv4obNoOz0YCAAAgAElEQVS2b5kmu1dahldKoWtZm9zKGFE8e09VFpsyMSVRp6amnNQJ%0A2hTVO0ngRAOTWgte1KKMbnWrAmNlwLMcinyzckpYdSXEtCpgZN2Rd1lUNkuB34CibWKstdQUZbE+%0ASRkifKLTic8/+5zt/oEnT25EvZYzMUV8m/rmFMgxUZu9se86+fMi6V1TnDlNIzEndDGtObc0FBuB%0Aqg1p5GfWbY2Xhm1VrEDpUgs5JgqiBtxuN7x49Yp333+Pq+trMJqxDa72hwOff/EFv/7Vr5jDzDzN%0AJGvWQVuMQRoIiGTfKJki25a0tSiGlGrJjEYmviWKwjPGiDbSmLJa2H66GYWMs1xdXfGDjz7mB5/8%0AiFevXtFtNxznkc+/+Yq//E9/xedfPLT3z5KnSkiBq+fP+Jf/4l/w8c/+iP7mGdTK3/7931HiTJhO%0ATGFCa8WUE7lmrq9uePXsOR+/9xEvX72iWsfXb97w6y+/4NfffMnt7VvZP4vYUfvNhqdXT9he39Bv%0AtwI4TZnT6Ug4nZjGA2E6iipagbKGi2HLi8sd720v+Nn2kuura7RVnMYD3337Ha+/+44wTdBSZHGO%0A5y9e8vu/+AU///nPee/jjyne8stf/yP/5t/9f/z5X/1HsjpSVFPuKM7NTW3QOVKsJinE0rQMY5Z3%0AvhQoCoPGKoVqHBDq8hwtgPazgmAzbJhOJz7/7Dfcvd0zF8PuySWvPvqIYnoiimwLpSYSYJynezug%0AvCdXqCi884Qw89UXX/DtF78hHg5cDJ46T0wPIzvvMAamcCL3MuA1udJvt7z3/gc8e/qCL1+/5pu7%0At/Qvn5MLPIwnYgmoFHk4zrzhFk6B8faB45s7sjfoq0u0Au8sfS/BJtvNQN/1eCv7TApB6rmUV5um%0A2GIScY6EFLmziWMJxHGiRLHIq1JROZPmiThPqJLpvWezGVriIPihw3dyHea7I/vDPaUUem9Jc2Q8%0A7Lna7Oi852IYePHJJ5Sa+ft/GDmdZljU5lpA4iUnapHfa69Ruq3TRqGdwfQdfbclYLClQAikCsNm%0AQGnNPE1i2TYaSoLGowqNQalgtcKultU2uAkhnBsKsDYohs0Gow3TPMlZsDTIcGkA/hRWQYDSBu96%0ANpsNznZ41zNstvTdFu96alWEOaGJxBoo5BWzsLCDFgyJqBZV22daNPk6yE3rDirnKtP21LNq6XvN%0Argoxxe+5Ls58nOVcqrFKzrpL+EDXSfK0b2zaJZV6ES8szbLHQ6PlGhasDJwrTYXZhjSK9QxaF8Vr%0A+36E8VaaGqkNDmKg5rAOmdYfSSHpXaWsFnv586VhdFZbL41glRfbn8bjvnctQhCsS07hzBCqbeCL%0AsAuX61ViIk6BYsU26UySs1IVGL0zO4Y8ME4T3iic0dIEi4HaAkCskQTomcopZ2qN616itBPgtEqo%0ANmhOMWK0wrk2EKoVTQG12BL5Zz9+SxpCUFMmzQldNMoiaQZGplQow/Zyg7ZODsq5NJ9lJowzp+NI%0AzbDpOsKcCDFLUlWp5BxYYv2cKa3xkun6jlJhComQKxFFUhYzXIJ7yxQL4zRRgd1uh7UOZzVKFQEG%0A1yL2i86TEsQkCWXaOzZXV1Rr2M8TWlc5kFfLOErMcgWRs3pHKPKQJDLVVrHi6IrvHL6zxBCl6KrI%0A4TMkxsMJZxy73Zbj4djitluKUclECv1uIFHAKIy2hJwY54lUpFlitGEKI0pB5z3UKjLtxkcyTRod%0AcwKtmFPk9v6eD68uGS523N7eygtmNHGe0BSur7bc3b6mqCJqht5ivQPjSXNAq4GaLCVoNmbAlwPj%0A29dwusdO9wR1gd8NmN5L0K/yxATHEYzeYs1AKc2SpwrTuEer5wxDj9OiXGm7L0+urlExsvUeWxQO%0AhQ6FlAM4j1GeQmGOhaNKaF/INmGLxtRKR2auGmcsWWtiLcQqHKGcZ5Fso0hhaXIZTC1iiQlNPaAE%0Apqi0NNqO+sg0QDWFVGZKCdQw0XeO55sNh/HAIWUsitiaFNp5slKEoqi6I1HRteBtBZXRLaI3l0qa%0AKtvNBm825NAsCdVjqiOGSullkclFiseQIzFZUtKUYkVWLA+TpHTFKo2fCrSOeCnLcVSA2iUn8alO%0AgVwk+tgaQ7V25TvIQiRsjDDHVmBt6fsO2xI+ZIKnCbP4sU3NdFYaIZTIHEa0hjnMTHEkErG9xXhN%0AMqKOyLZQLIQ5k2qm001+q0GjcFZhEY89VQDF0zSTQqB2ThJinLBsDgam08x4PDCNRy6fbnj1/guG%0AXYczmmHXU5SwCmrJkhLQIMZVO0pJxAyhGFJVqGqxysn0Ydhxnyuv7+757vYNX3/3hq/fPnAYCwlJ%0ACBiMwflmPa1SEyUi3hixEWnoiPRzpCuRi6Fns70iOs1tmDgdT5jtwMvLDU+3A599+QXxcGDrPMp6%0AvAIdoliytKXWxHG+R/nKpht4drmFErk9Hrk/HQkoVN+TqGStsP0WYx3jcWLMNNvWVqC7Ocl9r4o5%0AiaVC5YrVFl0VyTsunz3l6uKalCuxiM+932y5uL7EWM/TcSSHwmA3WN+hjBT+/TBw8/SazW4rm3JJ%0APLm+4MXlJZe7gY1TbLSmNxpbC05rOmvh9jWEmWoNxymxn2emXElopgrPcuaLb7/jm9tbppTp8mvs%0AfqTWE6EqxtbQmjOUueJVh3FyaK1RYuCNhawrWReqrS0CW2T3VS0gT2EXSDoUOMTCISD0psYxWoDG%0ASlNzIcWZmHNTK9HUMUZgrC1qWruFLyBN3NjURuPJshm2dH0n8ONZQPFGObQywhpUFqsdKVT28z2H%0A48g0j6SYcN5TS6DkvsF4J/G4p1kO3rWiahb1T0rMMZLDjALG0yRcDAwxz/K9W4fWlhRl0qWUlUna%0A91Qurfv9WOWREzpbbGtE1Bg5HR6wVnE6Ham04UaOaCOKplobX4IMtWDqot4yUh9U4Q+U1CadVYZE%0ARikchsF6HEjDp2Sc9RhTKTWQi8CwSU3BUivCn4ikMgnLSXtQrdCNAs+UQlGTVFpVIjlXNMK+SCnT%0AOS+HjQZ/jgClMh6P6Fpx1mCbYlYONZkyCzPLKU0sEV0UvTH4pvDVSp6zhevnGr/KtCb5HAJKK5wC%0AB409YNphW25FbQwCSYyTRNiUiygya2mQXy0DrgbqPU2RcTxxe9hzfBAWWgkJr4X3U3KlakPxltkq%0AgjMEJ83PVGWfGseRMAVJ7JNW9BqhXkrCe8vmomPoDXk+kucJV6pYFgGXwVUwzqEHAf2mrNG7Dc9f%0APOedV6949uSphAA4S0HA0fvDHpUjeTyRppnT8YhpyIBaIYTAdJoAsXUUDdpaqtbMJaFyQpWMKWKH%0AdTHRV83FxTWbzY4nz59xmGb+/tefMoaRoZfkRV8Ng+549+IpP3n/h/zZn/zvvPODTziqyiEF9n/+%0A74m//AeK6vEZ/Kwhe3LMODzOdbz3wQ+4evURUw3caUP4z3/N0RjhzuRMnxU5VC5w/OInP+f3//iP%0AefXJxyRj+fb2LfY//Dmf/t//L7EeueWEU5WN77nyWz558T7/8n/9Mz786Y+J1vJ2PvIPn3/KX/7F%0AX3D81a9QOcJpxJRKp+HSdlxutvzuH/4JH//hn5ItjCbyF3/zH/nsdM94MBhlISbUnPGpstWKF8+f%0A8tM/+H1e/PiHBGDebvjzX31KVh2lmtblzBLAAcwpMYWRUGX/94Nn0ApXKqYmUXpqsXTHLOqXMWVO%0AVqGcwStFpaC1DDZyjRJM0QYWscA3tw989t0Dxwy7rxSvH+65evKUbrOlHwZ6rWUNzIW7koQhlBKl%0AZozVlJzZ3z8wPxxEodp3KG8lGUtrqhE7jEmjMO9K5XC65++++Ee+Pd5yfzxxKpmtz7h8QTSaaAyq%0AQb+rspAKeZqgzhAUat8cEdYSp5Hj4cBszxD25XmmNPXBAqdv8PvFgvdWnTjmiRwiJeZm74uSdDwH%0AcgySltn1zOMkyhln6KYgbNYkg1KvPMSR9HBAa4O3vTBWrGYKE998+xV3d28J00SnNCFk6hRxWUMA%0Ar3pUFcC8CsKJcl1PUZ5snNRfWlT2pSpJDLZWwORKY3y/QoxzTZQiKa+Utv5raQiWfIYG68ZclWZ8%0A48m1valksVMWI0B3pTXeyTojzfHaAhTy2pk31rZwB4exCmUqymSUbqrhmiRlLsA8F3IM63C15tLS%0ApHSzmEFJoZ2lRX2/qvOrSG0zmaLAZPW972tpfNhHTaDF8gSLmsasu7OYIqIMaq2WP1eF2EJaBN0h%0AA+VFFQmLKkg1J4BeVcEU2R8FLp0FZ9D4uunR4AKtVrXSYjuTb1DqH2n6N2vo0uRqDbOyKKFKJaaw%0A8p3E/lVRTV29tIAXJnGFpuiSAZbUK8I9Op4OxDm1BDr7qJkkAxOtW+9C11aHlFYDKqiForJwWLXU%0AjFEJP7ZoTXEiQijWkJBUbapgTKwVLpOlYkgUVakqrpZmaZJVQizkIgELpaRWb55h4P+jj9+KhhAV%0ASsiEHCihkKxAP/u+bzJOEUR1mw03aMZxbAk4MrEuqTI+jKht8yNqh/UGu0r8z6CukoWvst1uycAc%0AM7HAGAuHkHlme1S/I2YkPYdKv9mIqiQGaq50zqOR5oKtBq0rMQv4qmgYri6p3nHKia0fJBejak7H%0AmVyhKI2yFjf0hBJx1oos2yuqkbLLDx1d74lzWG0EvXXMx5Hvvv6GZ0+fMnQDOSW0NWCaXDHMhJLp%0AL3fEKtJdpS2pZI7jSGgNH2cN8zRhnbAfSq1Cc59nSZsZepkaxkI/9KRaeHN3y4cff8RwuWP/5Rc4%0A7xk6RxhP1BK5vt4R4lEWGT9QDQJr1J5pVnjXkydDHAs7t2GnHfHuLXZ8wI9vCX5geyUba9UWjCMX%0AwzRbjLmi748o5VAqAYXj4Q5qZLcdcEam1Tlm4hzpredyd0mZZ+bjicF3+AI2VazhHAedMzPCQYhK%0ADmHaGDqbmVzGG+nIVhNBVeY8M4UJ29gitU7kMKFS40FFTXFaDvPKEFMUqGlO3LlEuHSEEpp/FvJ0%0AJAfNtfdsleI+J7xC+CKlULUmlAqp0g9bTLaUNFJ1IebQ5PKOfArMp8Su7/DG8XDYk2LG9z1kRxgL%0AeQP9xpJDIKQTIWVyuqAWBzS+kErUIl7vnCRhQytpTiy2wgXOmEmkItP/ECoxGJl6OEctmmIkmWax%0Ad+RcCS5itGMz7Nht5V7bdbohTZp53qPIGG/IRVRF4zhRa2EcJw77PTFF+s1ANIVjOMkZEkXQmZlA%0AQrgGSnkMFmUq3hqc0SibqTWhqYR5Zjwe2VjZxK2GrjN03hKnSimRnGYKkd31lqunF5gK5EJIsh6I%0ASkZTW7M6a0dGC2jUit0tWUOqMim+L5qv9ns+/83XfP3dG45TItUOBgvakLUllooLml3f463GqozX%0Aha0zbJywF7o88ySd6HLk4nTguh/YXm7Rr56zD4kPPv6Qn//kR8SHe375n/6au/09NxcXuH4jSgJd%0AcVWm+8kE5jozzge63rLpDFtnOFIoc8AOPd12y15B0AZztaPb3ZCniD4ldsOO6+0VxsJLfUKZKmuu%0AaJTX4sX5DmsdH330O9zcPCWG3Aouw253wc3NNUPfy7ucHIptO+Bb+k7Ul33v6DtHPzixaFDYbB2X%0Alzs5VC0quook9wE6aciipCkFplA4nk7sH44cx5FYEh8+3PHdm9e83T/w1ddf8+Krr7i7v2OcJ2lE%0Ahpn6cCIfD6RQpGHaoI9Fa5SVCX+umn3YM4+j2KZoh2Zq4wdUcorMSSZ4An82OC0qy6wUJkpiZUmZ%0A0zgyj6Okj5WM0cL/grM8XBs5xJaSMcah0MR2+L/YXXJz84Qcs4BHvcNqRymVFApJZ2pWzFNkHA+c%0AxgdSkoLOeU9JI2EaWIDwJUXCYgutpcFq1aoKiTFSYiRMgSUCOYSZWiVQQRvDHCIhJHRnKU21LkJE%0ATX3cFEIKb5sLOmWxfRoDKTId9hjp4hALbDYbKgsDSECuaIMysracxhHn5cDcyC/UmlvNLI0gi8KU%0AikXTGYuqEkOtjMZ1PaoUaWpQKCFS5kCNwiSKakJbUDWiVaGUkZJ0+7kCqkrjIMSEQuwOtjX2tBdY%0Ab8kTGC2wyqTRRhKjai7YmvDOoo2CXLDaoa1mnqX471zH4DJhntA5YlUVFk0Ui591dmXiLM1D6WMV%0A8hwwVuO9pdNibVtgrVVJ84UCdUnOq0DVGIWEH1RJbFTKkFLGKIuxjikUcGLnfvvmraSf5MrgRGWX%0AYxL7ce9h6Knbnrm37SBaCe2+5ZDx2mKa9UJppNi2BdtrLq4GNtYz3r6F04FOO0knUmLt1hmsN6je%0AU5zBxIrtJZiEWrm/fcv97WucMxIv3ThGYb8nTxO7zuO1qLmN9Vjfk2Jm3kx0mw3KStvAO01JI/uH%0AO8occSWhS6YHfCxcOstP3/+Y9z/8kE9+9jN+9eVXfP3dLa/vD1RriCmgY0EXjT8V+llzPdyw2T3j%0Ay/s3PJiOt7rjLjuK3uFTxs8JnwdiKZA0t2/vmYKmKxuOVKbtBZ/PE9+kyJXWmCmwKYoSKt2YeO/5%0AK16+/wHd8+fMpSXG3nzBcTYUteM4JHxJbHGYObMZCz+6eckvfvL7vNaJz6Z7pquev/zsH3j794FL%0AY9C54lLF1IpPMGD4nXd+h1/89I95kw88dJF/++nf8un8wKwDT3sD04Q6jfiqYZpIMZCM4pAD97Fw%0Aj+Y+VI5RkYtBV8gIqynXwn4aedgfiaVgDHROMagttlQ0GVUFdIy3hMYpvA8zd9Ww6wxFKwoZasQQ%0AoQYZkGnNaQ7gNNZ1lJi4yAVrDafjHu8sqiYOpwlV5D2utUiEdJpIaabmKJHoOWJy4abzpFIpccK5%0AATtYDuNMyZVd17MLI6oqklbcPtzyzV/dko3C9h7tO8pnBuM7rPGgdWNJdfTdQNcJV09rjbcOl6aW%0AXDxgVUFR0DWhcRjVkliVBIU0EjrUQiryrklNDENVKA3FGRKlITgKMUV0lZStME0c7vZiA1cgTfBy%0AVmZpjU4Fc5q5L3f0ux1eW+7evma42GH7nu/uvmMej6iUCNNIGSe6pHBFU3EMriPFiVNIoDSXwwVd%0Af0HyhqNWTNoSqyLUQshFFDnWQ6vVOuslyMMogior08XplkptZb2KVBZUFm2Is+rGqqgtdLNohXlq%0AahZRK2WZ64sLxBmcljWzwnpwDymhVMYUQ6qJlMVmLXam1sgohhIzKZwDekDA8dUYXNdhtWr72JKS%0AWdBa7mUtsnbnqlpDSa3ctOXDalHQPbbcLg0OYFX3L3bhGCQRuWs82ZQCp3HGhKU5Ivd9QaKc0xrB%0AGMeCOBJ+XyWXSC4yKHZe03XyOXKN5CDnY9WQIKvCqQ3MVQVtRFlbZUqwKqfqkhrezgYiAJiFn2mt%0ApKEtHODyKDyh1VbU2vAkIiQRdXZtgSBSPy12/5wzOSz2LXHKGFNQXW0pzVHOA3lRe4lKNiexruuq%0A0WWJxpFrV7UVpxSaUoW7VnWzRGfhgVIruiZUSSwpZzEn8ixCklprG7ixNv3+uY/fkoaQyIh1XaBK%0AzU4SpVtYKxwOR7rOs9ttUUrx5s0bsTFpSRopRcCKznXyQKrW7TUt7q1UYszUXLFWmCi2FeKiUKvr%0Ai+6dbXJHDen88qxeQzg/kJyTIMR6k9FKsekHdrsd3hpozAaxp8nnc3aBgJ05C7UU5jBLyknzZObG%0AbRDZf+Zw2PP27VuGvl8tOWi9vnhLMobWmr7rW8LBQs6XBc13nn7o8d7J/LQ9qMvhwnnPbrvFWsuc%0A5naLmry+2cqsFdZTTlniIHNZ5XfTPHE6nTgejw3CvaSkNf9kyWjtQCliDBxPB07jiOq0gGhbak8p%0ABd0836mxo6x1jPOMUU0il6Qjv4BDp3Hk/u6efcrkOWIpuJzoS2mQL3npYpIUB1tK26gVJgLaUHUh%0AKQizRHXnWlFtShBjanBFoGRSCsQmdawaVFUUZdrCIYt0qhLBSC7CKUnLLFytcmaN2EisNpiaWrx3%0AA5ErMN1AZyy200wqUUtAGdt832r1h9damcaRGAILbPRxetjyfi3Ndjk7C7NCpg/LsyBfv5SC9WIT%0ADHMgzCLvl0U+NYknWNtA6VpA3PI12oGjCvvJGM3F5QUlS2zm8XQgl8J2u2uNpI3c39EyTQfhrLR7%0AvPyKUSxeZTmYlSw8FSXFiizqTWGxvN/lUSQkiNcchVV1ZQ/NIeKMRlvhhF1cXNB1jt2wWWHyCpH1%0ANwedNLLbFK2WJDYGrYlJQJLVSBPbdp1Iru/vebt/4DfTxOvTyMPDgTjPKAR8X9oheAVs1yr2Eu+k%0AWCFRDWQlB7GkLSccczaQoMMxPL3mhzev6C6u+fh3f5f3f/RjPv3mS378eydu377Bajje3/L6s8/x%0AXlIQVQw4q8XSk8VWVItiMwx8eHHJq48s/ZMnXL7zLnmz4VAqdBu2V0/p+i26Orzr2PY7us6hbLNC%0AaPFNL3Zb5zydF/bZs+cv2G5367rhjJP1sPNYI89QTrBGay53rxVhsrYj0yEyxizTqdI21RZD25oW%0AOxxWiQXGaMV2o+iHLbvdltMcOE0j737wCuMc94cDD/s9++OBh8Oet3d3vH79RpID39zx+S8/5dNP%0AP+Orr75knme0ViQqKSq0NfS9Z7/fU0ui845aMilHoLSplECmQ0rUJkV3xqwF1GIlds4RQ+BwPJJi%0AFLhmOXOLVplzlaDd1BqqItE2YiWGdc8ROXWRNTvK+xSCWJ6XCVhKgVyiKPOqFDgSSjCe5dZtv1um%0Ap5Jy0Zo6TcKdG/tINssz4HHhB1AVKUayFZD5IzHQP/nQWphKy9pSsuxnMQgHLFdhuThr25crDXYr%0A1mUZKTUrUy5kQrONNNZMlY5UKdKI10ZMkSHMq/rJewulMs8TaZ4oOTNNoXHstChDW33QdT1dlfS+%0AnDK2cXNUNWjtmHPAWUcpwnYzWgrtHGXfpha6ztN3ElJhtVmtYiujLWaKWizghs4NwsAZNacoEOCU%0AJWlVwP9QrMV51xrs4/cSW2vdnhkTUWNMQefa1NUyQdVO2IcLd2WpM0xLndFt8ipq/NbW04p+2+O3%0APTUk8hQJ40SuLfWq3ROF2NecszhjUQYwjq4qmAKnIIoEeU7PDCSjLDJMKGCh63vKHOSWS9EmNU7J%0A5HkmhcopBo6xUqPi1/VTXr9+3aDYebXYpShT1ykEvvnmW5zv2GwvsK7j+skzbm6eorWh63v6zUZY%0ARyUR48jtd1/zxaeFh2kUS6lqcO5S2G63vP/BB3zywx/y45/+hFkprq6v8a/fCBNNScM45SScKyXv%0AGkjDrbdi0ZU0TbUq6yoVZTTD0LPdbVFamqCpRqbjUZTmpVCrXKucC8Ya4flsN1xeXeK3W+Y58Pbh%0AyDyOjTvjyc5iQ2E8jvS1MEVBNYSYMFvLxW4H31ZiCEtXV9ayCipnum7gydOnXF1f0Q0Dm1IYOeK1%0Ao7MdWbWmqGqMQm3od1uGzWbpTaBQTOOJ4+FETguDq7Gl2oHVGo2zitr4qbRD7RL7TatLWEDU7WAW%0ASqFuqzA+amOSVElu0oLvolv4aymhSGgNtp0T0IpUCnON2CzhASUHYpCGUMmxPVuw2OeXoBmx0M9o%0A0+whyqA05OV8YUQV2ciZhJCIYyDWyhQTOTemV0WazNpIM6ZdN2MNvpOodOs82ljhU2rdmuUCx3W+%0AE+1dqeuvBXCr2nWcVSCrvKootdKSJNWse3IPljNVaYm0ArgVZaEczk3RDH6QQzKV0+FAVXBxecmL%0Ap0+pCnb9QG80//Wv/oYaAruLS0zMmE6UrsoIC27YXXL98ilus2VfInGeKVbS61IqONW4lNpAEdVQ%0ALmrx8Mp1FXmJKDFKQVcZ4i0MPhm4COLjcSz5meNz5mAuFuRSFLUoqU0z8vVgDQGgnaWEaSl1Tikz%0AsXEFS8mkXCFZUhCljASsSD0cUsQ0PMSCADmf0ZY6v4iCpCohbytzVuYs6qBWQ5ybNvWf/DpXX830%0A3NQmta3zNPvX8mtpCNV1z18Sw9rPuoTjlMWofE7SBkWMC9tWaoWUReFb2vdbqjRQZKuvovAq7Ws+%0A/r4XQHNrZGnUuYYpVd7TKjD+0uyPKEUOwiJaBtmPU5ClZmoMRudaTdLOc8s5ZOk7KGmYLoOX8ujs%0AsAQGlFLO9sRljWq2LqU1tqnaVC5NjdtqrlLkPYbGg3WURBsCqjP/bDnv0Rpb/xPP2G9FQ2jxlauc%0AyVrYJbWKskfi3wR0a4ym76WZ0ve9ME9SIkfpylprZbFtaRMLL0ehiCFKfHbMZCfyKtOaFWbxN1ph%0ALnjvV/hhA9ifpXRLEYmkZwx9zxzFLiZF6kzJG+nGKYGP6iKHlBgi0yzRv9ZJR98YI0WhOxdqpRRJ%0AGvONCROiRHQaiWN+eHjg2bNnjRMgV1CbcxpYCIHNZsNms+E0T5KY0zyoAH0njCNrrTB3cmMUNO7L%0Axhh2Fxd45xnHce24LslTfd/jvV8jehf+wrKA1knApfM0U3YZ3wm4NMW8Nqx8P2Cs4XScuL9/4HA4%0AsLup8nP3nbB4ShSAaoYQZpz3eN9xuL8DReMLBbSWuNpDlml6zYUyzXhl6KwofqwP2K6j7zvpzpdZ%0A2Cat6x+yXEe7QsBbikqK5FraAdSS48w0jw2C69YCIkEDtimxPWZRcSzpYDknai7UmElBmgdaC/RQ%0AmYqpCqekAVlKRlkliUkNfmuLEsVbqQLuXZRBWWSsF7sd2+0lOWROYRRmVJO9qtxin1Nui9CyCZ2j%0AHaXBItGvMQU5rLWGo24H1FpKS+oJ62ayFADeObq+axBXRSkGYxozqzUElNa4KvdtGiemaWKeJd1s%0AmiaJ4QWsrQ1+LUf7pQEZYyKEiPcdMQpcumSZECJ4Edmf2sK/wHklUhTZCFVb6NEYLUWoQBMFwuud%0Ax24lgl6pyqbrJWFMaeYwy+euy4RcXj/BbDRDRRE4ZXUWjKEYzRQDbw8Hvru95fb+jm+nmYcQmedI%0Aro8azXUpFvwbN6sAACAASURBVBBps3MY59HeUWshFSmw5bprSfC6uMEah7u4on/+Pi/feY+rZy94%0A8uo93v34E27eecWrn/2cn/3pn/HlV1/ycH/LV5/+mj+f/y3T3VtyTIQ5U8eZNB8Ag7dOVCVPn/Py%0AvQ+4fPmS3fMXvP+7v8eT3/kBoRTGqijW0zkPVTNFqFnjjGZOs1hNVlG1FCULa8QaS2z8JmMUzroG%0AINYycYztZ7QaZ2Vtr20jrUsdhwBmtRH4HlU2zEqzYZlWgGot97/ZFwtQooDZY2t8VhT94NFWg6rs%0AtgMXl1th8iBJWtMcUDlz93Dir//D3/CP//gr/st//c/8/T/8Hd9+/TXH40HAwTXL9K4syZEygZRG%0AeJOct7+XoSVPZDCWYstagCSdV9j/6XiUArKUNvmS9+qc0Edr4mRRZFW9SpMVrUnTCkepB8V2s0zQ%0AUiuO82L/edTAySmKSlVJ4fEYtlypa7MJHj3HreljrQWjRMmoZU1ditFl3xfmzD9fpCwFp6LJuAGa%0AXVkpeR9NLRJbreRA5G2DNFf5/4WnJOuxqrXxFFoXy9XVHkHKeGfpuh6NNMjFh9+entLsZ1rRdR7d%0A0oAqdZ34uc5hrSGNAkLtnCjjvO3o+g3H/ZHOD4zjxP3dAwv4MaVM5z1aK7abrViYjMN5y2k88t23%0A3zLPYhs0jUFotNiaN0PPMPTs09wOtuL10kZjnF1DKbTSWKNlH2xFLUpLUATCRkpZGHWucl7nFFgt%0AdlXVDsC0Om0dzCiDqpqSCtrShhxSA81zwDSuoEBrF/WBwmphRs6nkYe3d5yOJ2otApwv7dDcLH20%0A5zlXscNTIcbE6XjCoXAtMAElBfPy/NQiatApJQ5hZB8r00PgzZvbdZDQjjDth5Z6sh8GtpsdT58/%0A58OPP+Gdd95jd3HF5eU1V1c3VKWYw9xqp8D9/S06J15/9RvuKyt/qaTMHCNKay4vL7i8vubm+mZ9%0AJyvCkNx2hqLrytKwXupSbTX9ZiBpOehBxegWbLHUBVqz2W25uLxs91XuzTiOpBDWZt3ythktww/r%0APbuLHWYz4Ks0do7HA0vyWW0sqhhmdDfgu55SaXWVY2Ml4XYeJ2HAFbDOoIu8L/1m4PnLF1w+eYLt%0APF2VeHWZypvG+BOuj3TztUB2NztSqaQkAfPH/ch4OIoqQJ+bYSBDAtsYJyZncjuULkPe0mop1Rro%0AS82TUiW2MABnRZkWQ6Tk0hJVoSapgZYD6XJwNdZhjJPvpcFe51pkzYwz8zSR0ww1yXmkMWqctRKK%0AEzJljpQS8do0RbNw58aU0Kq2Zo1n8JZNU0pkmr2kNWxzEiX/cqitRVKgai5MeWY67UkyoRFAdlOf%0A53UzVSjJOmQVYdRlXVbt/VcoSwOmi4LBNtuZNUuSs9jScE7WV2fR3mG8kxQ5KzZSXRV9UGw2A7kK%0A5kKXgqFyuRnY7HZsvMcD3S8U33zxG463d3RVQhUSBe8ECP/Oh+/x7scfkZTmN29vebi/xWoF1mDm%0AiFJSJ5dYvve8pJSpWew6pdUnpbTtSao8aZg7dRYoaIPhzHgFYQ893otlkNUi7NWyJ6rW+ZbPo9re%0AJ8MspEGlGnMmyXA5l5bUmww1ybMuPBk548UQKaZIaqbP5wZVu3+1DThqE1nIXV7Ksbo2gZbvfTm/%0APa5F/3uhMGptBi6rlmrWKHVGP6x1Hy1ko3AGM5+T/koppJLWgY92Mqg9A7HL+r3VvChVF2bluZkl%0A5w3hgy3fu/ymrLXG8pTrdj9E7SMQ5lxE0LBIaVI9N7kWjhGwCi6W4CZjtASs1HpOaY5xVQxpXUDl%0AtqQpSTwsSlRn0vGVZy/FVk+1907LemuqsOi00U1PLNZOSS8tLIEXYnOUz2+z2LZVu1apndmXe/7o%0Acvx3P34rGkKKRZLWupRNQ26MWYGXzkmi1/EoEMnLiwuJQG8bqbXt0JjS+UK1m6lQZFPawyrk8BCD%0ARJi3tLCrqyu2u60s3NbgvVsfBJHhaeH0tOJvSWpaIoBRImlLUWRcznm0UjJFWTqvc2UapwYTlOmL%0A1prQFsM5zBxPR2mYeGmMLA9XtRVvnUxwc8Y5x3a7xTvfGhbS1Foi5HfbLZvNBvX2rciv1bkZ45zH%0A993ZAtBeTolCnalUNpvNCspGyeQgxEDKaQWRxhjXFzil1Ly6HtuSC3KRiVvf9ThnSVEi5HPKOCdk%0A/Ie452H/wH7/wLYWhqFnt9vgvGMeRzTSUJnmmevdQOd7eSmq/JyHw4G+k/SAUloaWgjkcWTjO7DC%0A7GAy+N2OnbNUk0m5EFXreReQu1pIymCaoSDVKt7Vtlh656hN6ldSpNYsKpYGV1vApzLZEetDRaS3%0AqzonV3LIbR+uUANVKygFUzU5CICOwcmETluy0jgEzJunIMkdnXCgciwtfaln6Af284FpnJhDwBhL%0A1Fl64yY1RVlZNwkBWyaZqJHX6X5qh/VlUabWVizU1VMOrPGPS7Q0wJI6sHTJl0Wa1uhYVG0rVK4U%0ATqcT4zi2A3Ck8wrvJdWIVkCJrawyT4EUs0wNbTvUoVi82TIRULIBVbkPWqk1Kae2v7ooGlLNzG2R%0Az21S3XWdWKS8o3MODau6sFSZ3qq2wZ2ltDKUzqWiWtRtTJn9w57Xd3e8uXvLcRqJuQg81VZUlI1O%0ARNyKqsRiV7XGOo/ve4wfqFosJBhNt/G8ePqE6+tLXjy54YMX79D5nmHY8ezpS56/eIerp8/Z3Tyl%0Au7xE9WIxuXQV/+Qp97dvsd2Wzz77it+Ev4MQoThsnNF1JMZKiqK0Ox327O/vSErx5uHA8OQZP/i9%0AP8DurpgU3I0zYDDWo6dCmCJGW3b9rtWUauUPyLNUCQGiksZFqRaBeFoqEqE5TrkpPR2pQfKWCaQ2%0A7Z96+bXqEKAdEEptE8D299Cydtci1ziXymkK3D/sOZ4O1FoZtlt2Vxf4zmIUdIgKK2cpkL3vGYYB%0Ao2C7u8Srjh/84BPefe8Vxiju397ycJ8w2pFSZP8QWL6zkrJM+stSmFWqFqC7b5DZZXCxynkrjecg%0Ae6Fu70q1BvK5UFtAjQK4tIgCya1/JrDGivcdQ+/XewISWa6b/Fhrs6qrSpEm2PcaxY+KQngMe6zC%0AvXs0IVujcRF2nfz/iTDPaxNZvrZMtWwLafhnPyqQCtXKXuScxRpH1/dNti6NxNTUlK6p0mwrgJSR%0Aw5Z1cn9KkudUYq8lxYMqByhyRhforMXpSp4SeZaIZW2sBCoksQZsh4HjKKmGqim2YkgkKsp7sbo5%0Ax7Yf2j3Ysru8ovc9nR+4v3/gdByx2uBtIYQkdsmmgstJrNFWmfU6lJwwStP1HboqchS5fTRiqT2d%0ARrGktebyAtJMMUojBomX10BISRqZDYpZlKRlzimiM9Rq0IAzDdKcC2mOLURhGZApURamSlENJIw0%0Ag1r1ysP9kXKEi37b4g1Yc8Jq+7s1F6bjiSkGYk7EENl0PbthwNTGgDMa2+qKRbpfiiSRTtNMb+z6%0AmdubJk9iK7xTKZxC4DROBAxJOdIsNkxrjXCwSkEb2QMuLi750Q9/zMc/+ITNbstHH/+Q997/iIfD%0AkZQKz549583b25ZWtmGaRsbTAaBBXQXWv1gAtNN0/cDFxQVD32OM5TSOpJQYNgOlKIxeVFcSUX5x%0AcUm/2eK6Dl81tsi1qSnLgb1WKC2xUxt2ux2XV1d0mx7Xe/RopKbLRd6LukzKG6QdJfWjdZLi473g%0ABY5HUeAmYZfZpq7Zbre8ePGC3dUVfrcheoMxmRgSoanbl4alUqK06TYDT1+95OLyWkCoKhH2kXkS%0Ay3UJYvWXqG2oWjFstmwvLta9UaEZjyPzFHCmExs2dU1/XKCzpjWtpYkrz83j6PTSmnSpDRBSqlQj%0A6Xfed9LEyVmYo1bWxUBeh6myzjVtVl1SfuR7iEizNpXCnDOhREpJaAWuWZFuntzw0fsf0vc9h8OB%0Ab776hsP+2GqWSggTVLGjSYCHgJ01oItwuox1GGXw1lB1bdWqDAtMY2hiWpPbd5RONbtSXWv9JVmt%0Aoih5SaU9x6230ykrpFdBmiJ5Tu0aRBkmqEqkDWugqQgdVSuMs22oZSXtzciAwBnPjdkxDD2269Al%0Ac7jb8+v5xHQ6cvPkKcfTkS+/+IL/41/9K+7ee5d/86//L0xbl5V37N+85XA88kf/25/xi//lT/j8%0Am6/5Ns6U/QPFKoq1qKywWlwFqcT12VwUKmVpiGlJhxS1lELrxbYlwTBnCPIZfyDPAFjT1CePrDjF%0ACsdluY6PVTbf/335J+OQkhe1jgyxSAWKbollTaGe5e9RKzFl4QJWvd6/c9JV+xmrjF2qKouItSlw%0A8vrPZe/23j9qtLD+fklzNNrQtOzyeZoyTBTLMgRfGkKPo+0XUQH6nBDJMrjVrUVW6koHOtcK8pVy%0APQORH18x1eq83M4l3xPA1Lr+TdWacoWKrufGZ3nUHF5QGHIcVN+rfxao9HJdHv/5wm1aFETLnxtT%0A6Xr5OZZhd6kyYCyloJOsVaksAzhkaLbskU2JJl+vUotcW3kmmyKrpestiXZ+wXk0jhMqUdu5j0dX%0A/n/08dvREGpTIpn4S5oBNRK0lq45Gm+lwTJNM7qlQwzDAFW4DbUih/y4EPLFSpKVqAFoSgVtRHU0%0ATScqlZwjXd/x/PlTbm5uRJpuZVGzxqwdxaUDvFDnQRFT5HQ6kSmg60p4t9qw224YNgMxzq0Ql83n%0A3JSRdA9nLVNbTUMIDeycGfpelDK2gcqMwnqLRbryC6ul73v2x+PamSy1Mp5G6hMYhkEOsG0zG8eR%0AeZ7ZbsSag5bY6+UhSCkxhXlVAVnnUEYezlJEPh1jlGaR9xyOR5lsZWksACurYOlY1wreixQ8GOnE%0AppzRWpputRaOxyOHw4GYIt2w5erqkmHomY73klgEzNMMu6HZkprHN0QO+yPOdusBJacoZWBKFGuI%0AuVCCyO03GubeE6zGgMhdaY37nGXiaSpFGfFHF/HtLuoRGNClknJcr6ltCi9pfmlUbiknWZpWS0wg%0AgMWQkxxyUZJMomui1hbVWArkAimhskFbg1NyoPVa47VM6+YiTQlJvJMpay1yGDkeTxyOR3IqdJ10%0A6EtFOBoxysJVZRou6jqBzIrH4jwRXhZk02DQsR0olGKdJCybZmoNorLEeS4SyEfyY6USC1gaJAJV%0AZJWt693eK+ss03Rivx/b/6ea/12ao/M8r8+aaXYFOdAKIA4W64uo3nKTfC8AXPn3imqa6loyY0rs%0ArWbTix976DzeWbzr0BpiDFSl6fuNTAJqbCrGJq2uSDO4FLLS1CyJRPvTiW9ef8sX33zH/X5EGdhs%0Ae1TfC9sitDhzLVYSMNSWBqGMQ7keM2wYNht6b7nabvjgvZf85Ec/4OMPP+Tli5fcXD/DGYe1PV03%0A4L0UWcVoxqI4nhJjmVBWM2dHcVv662c8/eB3+Pqr71A+YswGdzyS4/0ayZvmwHwcOdw/cAqZ6Bzd%0AL/+WZx9+yAc/+zlq2DHPM1OsdINCKYdyjlI0IZwVPaUqapGkqu8VnKqFh9QKuq7TmmkWkCfa4Y34%0A75d4YLPKkkHr5vnWCu3au6Raj7VWYirnyb9SOHH8MKfCMc2MaWIuSSyazuI7R1XCotFGk1Mh5oxz%0AGm9kDziOM7/5/Eu++uxrQozsH+45HQ+cTsfVOhZnsUOek5AEegh1bYQsSkpjJVXn8RSqNklwklEj%0AlLpGw4tFjHVoorSma4MQZeWgb61vDaHlHrQps3OtSJA1ISW7SrMXyONSyCzJkssa9/idflw8Amux%0At3w8lo6LLSwxz/P3Jo+yn56bYPl/0hBaDnRy0BRVjLGS1GUW9U9VTKepWfDcmmJWkcOQQSabIEWh%0A0RVjGuOhqY9EaQFxmslxYhh6jNFMNVOigLtlSFuYQiShiXMg5YBxdrVQ5BBJyCGwVpqFNxJnkbZP%0Ak0x152mSZoTTeGMIVdJLxjCL5SSJ/cQ1u4p3rh1wwRpNjonxdJSBFQL4V8aw3e6aJUIaoEYv12hR%0AbMogS6zuMijqh6E1yBSu74Wg+yA2QWWlNoshMufYmCUG531TSFi0Ae+kwZdjs+DNgTkmjumEHhw7%0AP2CcpxojDfB2kC+t8WkUhDlwPJ2Y5gSbzGAs3vf4zomdarHCKYWympqV3De1JEPRYLJtQm5aDDkC%0AEc61qYuUwKGX9885AfXnKOrtoRt49513+dM//VPeeeddNtsdL995l36zo6Bb4y00KLtAV1NKTPPM%0AOE6EENv6ZBBmacU6GdzsdhdcXFyitGa/P3CaRrQxgKam3J5pxWa35ebpUza7rfz3nBtT6UROGZXl%0AwFjL2QK23e24uLqU+m0Y0PGBsUXSO20wOQtDpEjdjBLFgRhvK66TxvHU1D4lJjAy2KMqtrvdqvbR%0AfY8yMmE/jSdCiLAcVln2+kq/Gbh5+ox+M8g9UcLTPB5GSmpWjYwkh6IxxrHZXnBxeY3zHQWBlx8O%0AI/MYUXWxmLZ1tcpQr2ZRraki3DijJEVMxBgtMl4WBUpF7FYVvJdku67zYokvi3rCrOtizlkUQ1oO%0AYEsK6xwDem7NZxQm09T282qpd1ZhraIaQ7fd8fTlC3rnsa7jsD+KDSwkSpKEIWrFbCSFMBcavDm3%0AQVbbL1B0rpOme1ysTqDreZ9UiNI06IxqqVyiPnCrnUvCPCCVeI51X9b0tqwvB/OuekyW9VoUtqn9%0AaodhBVOYmcYTVUMca+O/SmOiNvhvzRo7Sf1/cXMpARGyWRJOJ+bTHmst4/6e/+f//NdYND/96Y+5%0A3u7427/6G+7vH7h4csOzJ0/4yR/8Ae988gO+OhwYCxxiIlQNWBJNtYSmoFHaCJakIkmSGrBafilR%0AmaimMltszMsQ5zzkbE2P9dqsu9S6DxqN2IDrWWlzbrAsv9ogi2VfXBRruX0usRxJX0dQBkstrrJB%0AN9RIBUJO5Lk1uziroM4f53AXaZCf/8uy5y+/X846j5sxZ5X/kiYpdtpShMu1CAAqBdXs47lB21Ey%0AqI8xNXu1wSxNKYqcE1VdsSVLvbb8bMu/G/19W/nS8P9+O235P87PLUtjqf332hq4qj3fwhxsja91%0AvKja81rXJs/jht/jGme5RotAwhjTaid58kuWhG1rXBuQF6gBawrJZEwuaC+q25KFxyUqcGS4tFjO%0AyCh9Lp5VWwuW9ci0Rlup5yTuXEobyLehSPmnT8Z/+/Fb0RACaSTUWFvEXqUu8byt2ButZ2e2eOeY%0AZ4kztfZSZLfGcX//wP5wlMKgniPpRGImm4FI087WpaoUISXZeJ/ccHN93eJ6BRi8POi0F3jxydKm%0AD2uXFVbmTWqU+WEQS1ZNQsGvWj9ePbDO0vU9rvOoUyu2UybM0nTZDtL8cM6Tk0BrFUoiSptnVCmZ%0AZO2PB8ZpWhkK0zxRa6XrOqjn2MB5npmmiaHv1yky7WVQQMyilii54LzDddJ8Ua1xFOaZGAJdaxbV%0AIof+GAPzHFbFk26JVCEGYgxSKFrhD+RUWvNKrHnaKMI8cxpPTPPExaXl+uqKzWbgLWVdQOd5lkaS%0AMSLTBHKMjKeRm5vzAUV+HimYl65uyf8/de/1JFlynXn+XF0RKjNLtkQLFNAQzabYESSHNmtjNjt/%0A8nJtH2aN4AwxgyUoQBJoEKJFtSyZIiKucLUPx/1GglzO7CM2zLrQKMvOiLjXr/s53/mER+XEMBqO%0A40BfqK5Gl81QuIhC39MKW6Y1oRyQIYSFmWCUIqaweILEZIp3VCoPpzRCMQgzqHqYKAVOOUYfmGNE%0AZ+lesw+kEJiyFBgV9YXSHCqgmI92TUNrHOEQ2IcBa/IiwQk+cvAHjsejFBcJrBXwjZTQ1hCKH0TV%0AGFejP1U+nyn3ztw6DKr3UyrNY42OrGyf2jRGrUnFQ0LralAnfgjVVFApAW4r80/WYGUWZVarHpRi%0APDYcj2JOmnNeGkfZGMXlH3WidFZjtwpi1ampD4FxnmmtLdphYV0osd0qLAyJhx8nYec1TuG0IltD%0ADJ5UCma0wxmhFWcoqX5KPH0SBBIha6YQOUwHrg8HLvd7Xlxf8uJ45DgnXKvQGXrtMM5hW0g6o5Qh%0Aokvy0Qlg6oxjd+8hj955i9dffYXXHtznzTde4xtvvsEbrz6k67eMvhxQCEh6DJk4g8+RY0yMMaJ7%0AK4wp10MP7e4uD958h1/946+5efaCMc7sjMhwY/KQswCw6RptHGaaCa7l+ddP+Pqzz3jl7XfYrs9Y%0AdT3DfGCaZpwz4qMTIjHYhXVX+QJaC2BTpyCpNKwCBilCYfcqK8WubQzaiveTFLcKpTKq+K2c9NYa%0Aq6SZM6Z4uiVIoQyOlQCAw5yY5pnjcWKaRpSzXGzu0nctfetwToDTrAWD1lZJoptV5ARffP2Mv/3J%0AT/iHf/gpTz5/wuXLS7786gs+e/yY4TiIN1CRljZ9z0mSlRdASBhvaZE1O2dKykvxA0qlgF6kYVJA%0AdV0nBXyZ1Io3jpxnzkqSi22l0bemwTlhANWCtE725rmk5miN8dIcpALwUK5b9fBYClhd5AHOQhbT%0A6JjibxRiddosRK1bk6ss/41MAEtxXCSop4r6/0t1IPuuUVIUo0SCMx6OTOOELQDDOA6AJjpBtlOW%0AZxMkbl1bi84RioHlUngvE8xSKMZI5yydlaQ6rXLxmCleYdGT/MxhlnQ8ciaFKKk6bcs4JXKI2KYl%0AxsS4F1bzaEeGw0RI0sD6YkYdQ2KcJ+ZhIAcB86zWaKcJ6VR4Wm0YY2kYUiKFmRg929Wahw/usz07%0AI+8uiKbhcH3F06dPubm6XBpzFKfCWsFq1aGtkRCLrmWcJ4ZxBGuwCfo6lS3PkdEKhy1TXGH0gUi5%0AnBGpqVGKHER+HFIWs2qnabtVYXnL2ZhixpS9IeYi1daanItpusk0tsEZYUOohPhNFKYhWpU9Rs4T%0ACcqw6JwluCOXdQlLUqPUbkrkLLmm2yhceVjiXFjUIRZgcMaPE48//ZTvv/8Bm/WGkOH1114jZnj2%0A/DlvvnnBzfUNV1eX8jvnUNgW5RxUoFLxhiwFedO03Llzl+waxnHiOEwcx5EcBmz2mCz+iv16xe7i%0AnHbVEUBA6P2e/c2BGII0LzkvDDetNavNhs3ZDte3aCd1koA1cwE9JVo8+EDvWgFpVAYjfieukUn2%0APEnwhc4CrNSLba1je3bGZrcVsCTDPHtubvaEaZZ7mrLUNkUm3G82bM936NYhpIfMzc2Bw/5IjhmD%0AxWSN0xltGrpuzXq9Y3d+l2a1JgHjOHNzvWc6TsKwLszlBRqKsuZSiPKZjaZRAhjnXC2lyqaogCQs%0ADqWgay1N4071+S1QpCYWLSC41iLll1ZSpHLzzBwCY6o1hdRFOUSUijRJi9k0mefXV/z8179i3a2Y%0AjwMvLl+Kn1dSkJIwYIwiphm0kjqhsItk8CXfQ2XIIYlXZIwQEhYBncTrIC/eJLkMeSIKk7UELSiF%0AQZfaL8vQo2zLqdQfp+mN7H8729IoYZDFnAlZgCEZYCSiyvgU8TERkKTLKYrfjUSvR+YUaJyjb3sO%0AhyOHq0sUUewPSLx8+jV+PNC2nVhbtI7f/50PiD7w4U9/xvbOGTFHrDE8eu8Rb3/7Ecm1PD+OPD8c%0AOfjAFDRETdYGlaOQAtJJsqeL54+2GtVYbOtAi6VH/coLKGZOAAWw9BkhhHLelUFOYR0tP6coPnv5%0ANGCta1AJw6hKsGX7KUwdpA8wpjCKbSEk3AJtUFJfU4ZkSpuTPFZOh984Oyn7tZztLOv5N/yBbg14%0Aq4xsAWbySRKnC8kiJmEOCnNZCfB6+xMUdjiV5VZZnQjrtPYJ2kivJUSB0wCqSrxP11wttUI1d66f%0Av37u030qoFc+gV0VepMeooDQsMBnqjSayxXJLMz2em1uD8JrD1PfM6VE0zRLqIYwhiZynqiATP0U%0AlVFltKVplLDPjXg+Ss/sl3UTgvxdVkWGrU73JWZRnCgSymphwRbLkRCj1BnIeWcKGEq+vTb++eu3%0AAxCqa0lVI6okk3wlhpcC5e5xztD3a8CzPxyKHntH07ZL02itIWeJ6yVXvSIyTFBIVF6SJtWHeUnc%0AWK161uuWmDxNI/IgUxoR+WgiQ7uN6zpn6bq+gEByOEvBHKRpTRkfAraxGBHVLzfTGkvbNMJ4KVGT%0ASunF14XyUFhrbm1CJVquvI9SiqZtUUYzjSO5abAFqYQSJ79cWrmW4ziSU6Ztm8UgEqXIWhGiGGbF%0ALEbCbdMsvkwhSUM1zTPr7VbALkQbOs+B4MPCWoKTL8s0zaxXm+XepChTkJjCYsYW4sxwPHA87jk3%0AmbPzHat1T0W2tdLMs2eaZjEUKw1LUoI8Vz+dSm3VSokmFQU5lml9SSyZRtaNpVUNGgEKJBUgS4JJ%0AUkKHz2oBU1IIy6ZorSmHnkwbyRKzHZNM4nUplGMStDckmbxJ8eaFkjyLeWTKYhyZ7Mys5Bora9BI%0AdK1spNI4396UXeMwKeCMpe9WEhntI2OZ0hlVZB8RmdZqmVoFXzyEiiQkF68Ici7+KUgjlaTwDrMX%0AY0rP8hy4Rph61TvEe7+AircliAYKA+g2sm4XAKmyioxJgEyrTJmSdl2PGLLF5cGtG+M8TkQfTkV+%0AndrUjf8Wkh9C4DAcSG1P1zVYrYEok3HUkp6gMaScmeYZPwdiI0CReNnIHhp9ZPYjMYYy5YSsNTkr%0AphQYQ2CaA4dh4MX1NZc3Nxx9YE6guw5nJNp0RNNqJz5oyqB8YgoZP0digmQMtmnZnd/h9Tff4r3v%0Afpff/90PePTNd3l4/x67zYa2cUQDl5PnMCMbPqlMSZGGSEvqmXYarGEOXgBt61Bdz8WDV3j1rXcY%0AjxNXVwciYv5ojHTRIcwyKYmBJkuCEyHyyS9/xdnD13jLdZh2jdbybOZs8An8nHEYyMIqqIBuKgBR%0AlRCpEjNbI1wVApS0TYsuE1UIpFwSmUrhgy4SqlsFSIiZYlqE0RSz3FvgXYbL6xtuDjfUCO7Nes16%0At2XTafZebAAAIABJREFUmgKGC1NBAcqI3FGjGKeJr54852/+5if8l//6X/jko0843gx88umnPHny%0AhJgCbdOwWvVoBV3fsttuxY8iBZEoRTF2n+ZJEqNyKrLok+zYaC1eWCANiVJEkPSYIj9eijRbnycB%0Ab4zVGBMwVhcgXK61KnuhQkC4nGKxR5F2hhzJKSwNfi6TKPJJWipASAGna5GcRMar6pmdMjWpIyp5%0ABsWXrxqCn4qvTDUkrvLw//nUSqla1JyMO2fvmeaZmGTKqK0T5gdGADOFyHMrDT0DWtPoiKY8a6n4%0AaBTvgCo1WXUd7Xole2AIWKNonUVlYXe2ztH3K0zu6Dc7/DTy7NlTfPBi0JzEa8CgOL+4gzWW9WbD%0A7vwOJM0UAp98+hn7/UFS9/JEGA5Yq1mtOl574w3efOstzi/uoIpPy83NDT/67z/i8uVLSaMrzYZz%0AllcfPuB33v8+b775DbZvPYKu5/NPPuHHP/5Lfv6znzEdBZCqje7u7IwHD+7x8OFD7t6/R0gJHz0f%0AffwJH336KaOfMSSsUuKhpBTrzZrtxTnrzRZljADfxyNPnj1lTBO2pMuEKEyH1jWc7XZsVmvSdgWr%0AjjzO3Lx4yd5fk3zANS3ONKD8MvRqtGblWpzSdE2DNU7kZNMMIUmDV/2DkshlXHOLbTbOZeqdC0O3%0AlPxaFbmCWkBPq4SVabIUiKFKBkJgzplnT57yN3/914SYODs75979B7SrFXcv7pC14cXLl9IYWCvA%0ArCmDh9JMVyuE+qpNvbGWzb17jE0jzakV34ecsoAIWkCwvu/F26dtmXNk8hOH/Z7heJDUOVRhwche%0AZa2hX/f0m7XEkJea7ng8ME+TSCJqlHiINOuGs4tzXN+h20YsfLSSQco4ALkkEBlUYS4open7NZvt%0AlhQiXgcOw5Gb6z1+juX7h2UUYJuGzW5Lf7ZFuYaAwsfEfn9kOAwQEda7ypgiJXZNi2t7+u2OZrVm%0AyIrDYWR/fRDPlClg44lVmLN4fYnxvuxL1om3lhZofgEEpT2WYY7UVpquFZlMDLJPi79LlbiUer2m%0ACZX6Rmm1qAliziQ/E0KV01eVgsTXpwwqRLKJ5OOR9PQpm25FngPDOMl+FeU7OFVM1bNDWS2BEtaW%0Awawqkq8Kimq0RYyDS6UUbQGQtSaV6y/AtNR+qpwLqLz0EjXeXpEWYCOLk3dhT8izefQHvPYCIJaD%0AXRlZ10qJ+XWrFUmLDDGmVDxM4gKuhRxpTUuXe548fcph2KOjnF1GG0yKTPsbDleXkoD8jbd57ZWH%0AfPjhh7x8+YL/9L/9J7784guOhwPf++N/y+711/npP37Ep19/zcvjkWSdAFIxYrUAjSlKTZKVWZip%0Axli01ehGjPbF6mEusum4SIjk7LnFelUi5c0FXM7UwXNNmKKQEqT+ENaNKvsOJaFRU9M0awqrIpfh%0AaJShUQURCthb13lKCWscdCdQp8qhFobQgmpVwEPA2cqEWWrlAmTUf78NrNyWsN9mOGVY6q/Kkq+B%0ATBnpe5aqWpdiLEqtorJISe1Sr2dqj2e0JmUtz1f1Dyr9YS4gbh1wxVQDNE6eXsKcs6XuUcv3P+2+%0Ambpsq5lzJQ8s4gLywryuJIl6DX6D+cwJhKr3pV7Det2cS4SoZT/Sdb+pbB/Q1hZmvWK1XuOsvWVa%0AXfquWFjEikV6Wr9XzMjAUMt6U6W+0UoTVQZlqP6SFFne7VrsX3r9dgBCpeDklo6PAoxEHwjK42cB%0APYxxMq3IiF9MkGQVZy2rvueQh2XxxYLWRV9i5ar0wOoyrS5UtRzFn0JrlEo0jb0lVTiZI2alakCU%0AMBfK4k5ZJpKxHEoqKzrraJu2TI5zWRSnhxoojAn5hbboAOtNrMac1fRaACwvpo9BaPjOObq2pWta%0A9ofDMimrqKZ1kiJ2u1n3JammbVuca6SBVkULHSsdW4ynm7ZBF3POVApwH8Ky6OUwUVLMKUPfr2ia%0ADqUM0yR0eF/iElOZaOfMYloMEgMaU2ScJkmWMrDe9JLqgDQX1liZtE5zSZgQQ8NsLGIm7n5TfqAo%0AtOJYNlopmFJOJT7a0RktptKFoaBzwmRQyZQNLuNjIKdIKDI/pRRNbksCSFgAlRSjMItUQgVLUgJ4%0A+ODFM6YAnd5HpnFCZWiNMHRGH6SYcYYJCEqRtCEbRTYaUiSpjM+BYZrE4NbPmBJr37crnGl4OVxy%0Ac3MjG1DZ4VLKi9Y4hbywJoS0oCDJ4aYTCygiqXEz0zAyDSOznxfQpSbSNFa8qsToWaYqRkGOYWka%0Aq7s9nBB1Y1xZgwJOGVNMLe0prjgmiVOUDR6Ukk1enq3IPE0kHzHOlmeoFmziMWS0obL4ckrsDwNK%0AaZrWgRYathiGS5NpjUIXyv00CegY+oSPIlvVFINrFD4Vvx+lSmML4+y53h+4vLnmMAxMMbEfRqYQ%0AwQmgGkNgGgZJXlKGqIUWr51GqyCmwzmQjGW9Pef8zl2+9/7v8P33f4fXXn+Dd999l/v37tOtOqLW%0ADClxmGfmlIm6RWdJIzBGo4z4cSRAWYVyMMyR0ReTSpXIGjbnZ3zrve9y9fwl+5sjHBrCrNGuQZsE%0AJUEph4TOilXTMo8j//gPP0WvNzS7HffefIdGG3wO5Cx04ZxP05taWEvBU60AI1U6ZlTGWDE/TUnS%0AS5xTGCcyVHKmaepBLOC4Uaak0ZTSPgM5yX1JdfIk084cM+Moe+XL6ytC8vR9z6rraduGlCNHn+Ww%0ALBNaciZj0BpmH/n448/54Q//gh//5Y/5+uuv8HNgGAeUygJwT57oZ5S1YpjaNHTF38v7TDZpMf3L%0AKTF5kW2pcqBXmjS3iw1Y2EHCHCpG5SkvE85FFlCa9imMaEN5DuQ+yPNhlglk8OIzYqzsp8HPBaAV%0AQIhMYbyoZQK2FIUFIFJZzIXzrWdPWJiKWMDWKjutaYU5FxN8Y5dCSyTUnugamdz9TwuE0oQZee/Z%0Ai4FziAJ0WtuAEmlijfdFS6EtAHBp8LIAQkrpAhJYuk5CFrq+p287usahM4z7GyY/0VhN21iYBSi5%0Ae3HGq6+9iX3wFvdfeY2nT77iL/7iv/L4009xBSDw8wwxcWd3xiuvvsZ73/kO3/nu98kYLi+v+N//%0Aj/+TD3/xC9H2R2ic+I5tNmu++egRv/8Hf8A733yELWf0Z59/zoc/+5CnT55gi9+LL+lwm+2aN159%0AhW8/+ib3v/cBen3GZr3h08eP+fUvf8WYjpgKiMRIZy2vv/oa//oP/y3f/d530cbw/OqSP//hD7kZ%0ARp68fIH2HjuWNBtluXvnLt//nfd59N57uH7FzeHIZ198wZ/94M8YBjGyTikVlgg8fPCQP/jd3+Xb%0Aj76FfnDBlR/58tef8uHf/wP7F5eMeSzPhSZ7GUBYJ/IBUyQeRomcT8tMt0xNxcRUW00gkENGK03j%0AGpQ2DJNcd1eAymrAnpSwRJICSj3krC1of1wMlJ3qZKeKkZurK754/BkXd+/x2SePefXVN3j32+8x%0AjRMhZ9brDc+fPceP88KWrpKE4IXu74qnRtu29EZkm1c318yz1AZzmEuMsYXY4KJ8LquEGdhv1pjG%0AEkn4GJi9mLzrDE7JZN4oLWC+tfTrNd16JWb1SsCQeZolvlkpLFqApAxd03B2fk676tFdiy91y+F4%0AZH+9F5YbWi5akLPVNo71bsf24g5RZ8Ywc7WXRMYYRSZHKr4qSozX17sd/XYLxhAzzDFxPI4Mh1FS%0A2LLUX1VuloFARjuLaRrC7JcACqKGUPy+ciqkFgkJSD6SogwFbFk7Rmn5LNS+WqEQ78GkVGFrWgG3%0AJgF1To1nMZNXZrFumLyEjLi2ZbXe0HQdIUWG4SihF4j0UWsNpvoCanxhFpmc8RnmVFjZtkGj8ONU%0ApOlBYsqLKXieI9MsQ7SyNS+sBttYtC5phlrqUyPzH4wujb3W6Gwkabjk0ll1GtQpUrkOiVR8GBOp%0AdMqFbVIa2pHETMlhV2VwqlUN6SKr4u8Vi2S0SPqkxZD37LVDJcV0GGSA0ggjkhhxxrDuBSQ9HA9c%0AvnzOz66vmA4HZu95441v8ODVV/jks0959e23ePS7H5D6NR9/9TWfP33OGDLNeieDw8mjbIPRjjRL%0A3SVsXIMqrJ6YJKk2a/GRy1lquhDEBmEZAiMmv5XZIzKjyigp52MWlrPKGWPrz52GIJSrLSlyRYqY%0A5broom3XypTPWXoWY8ghLABJSkmk0kYsTRQsChVVe8tS9y4+UYUVEmMmxgCc5Om3pd8nYEX8bqpM%0AvfrD3paWia9NRhUplagGykAmChhU6z1K3yWDuYQqMiaZ58rVE+8yh43C0JymEsBxi5VTHt1SDtQe%0A4/SZjJFhPeU6LEDZ8lKouq5LLSWYQPm1+QQU6VJ32aK4qf3P7cFzvS7/VDJ/ktY5XLZ4J7WOsKAk%0AsCFlqVds57CC6KC0EUZsk2m7wvIJkbEZMKbBh5Fc1FMC7oYFqFPW4JTsY1obCAHwwqIsAzqp02IZ%0AzP7Lr98SQKhMGIvTt6QBIIunUEGj1ozHAbIYwHVNQ0qJm+trcoLtdkfbtEzFLyaHVKavilgoPbcN%0AwbQxQjwq2nsKKGSKb4UtHgVV/hSj0FHhVAjXRRlj0fdpSdQgZ/pezAMb15DDXCQSeXEp98VZvG27%0ABZhyxQB5nmcy4r3TuIZ9PIi+uky8Y4wMw7AUNRUQMUaa+ur/0LYtbdsyjANwWsRKK5oi+0oFJlXI%0AZGiqAEAxGNTmhBrnnBnHEa2lwFGVylc+k7WO3e6Mp0+f/sZ/I+wPjZBJaqxnLAwSKdx8mJj9hPcT%0Afdew220FXE6RlMX3KQZJxfFeJoV1wlENSrU2peFk2TRqY4CIEZlTYIqeOTlsVqhc5EepAkOhgEJi%0AOJxiICTxjDF+ksKyGIgtEcA5iy9HlEYvKWEX+ZiYyzQnpsTRe9GcJ0moUyh8Etp6VIlJJWYNc8ok%0AY1GNQWEkCjx68nhkmmZ88ljTyYQii3fQcT8wHMeyGRsBqxAzcTKYmEkhiYG01gUMioQpLTacKWfC%0AODMPI8NxkHSSkoi3TA/KI3tbUy1sLJiHtFyTqnWvVFBJpShU26wW5pscRGqRpomJcE34ODXJwtbR%0AAuo4RdamaP2BhYSqaFxD20l6RYqJOUq8t68NtilRqCxLVzzAojDghnFimicaZ8lKgC6lZFqnjUPn%0AjE/imVXZQE9fvODpi0uO00yzWhG1QrmGdr1GO1c8SRIhz2RtGEMWsMa2qGxIKqFsy253xutvvs0b%0A33ibP/rjf8f7H/wuxjWs12vmDP44iWzDGRrbyTQAkToltDR9SGETUyAGWR9oRdM36MIK0amhWa14%0A/c3XefzqKzx/8gwdekzekH2CaQJlCHPg8sUVh+PI6APtxTnBWL74+BNeeesT7jx4jd3mnKy8SFuU%0AItky1dJy2NciVRspFFKWBCQxctXYRgkrLco6sE1GmyyeLWS61rLQq7VazGjLkBOt8lKUViAilgn4%0AOIin1nAcwMDZbsd2s5F9LyUm7zkeZ4wxrPuVJMvljFMyPf7o15/wgz/7AX/+gz/j8aeP6buO1WoN%0AOdG2jvWqI/qRYTyKzMUabJnE+OBL6lQx+K3nGywMhRONWC5Z9XiggED/dOInHgxKPFKS/LtQqzMh%0AzhCrX9zJALEy6XIpPo2x6FtmkvXzLFJLpVFInHKdilcz+Tp9uz1hvD1FlMmpvGQAIdJvOZtOlPPa%0ATyxnZxkWKn2LBaXq5K2cszkt7CbFyUtIKYezDmesMEIS1CqvTnczLGwRHSMOGZacXZzzxjfeYrvd%0AsdudcefeHdarDWEe+fzxY3794YeM+2sa22CNJmRpQrerNe9961vs3v0+33j3Eb/48Gf83U9+Qv0i%0AWgkopVG0rmG32fDo0SP+zR//CSplvvjyK370479G/fKX7A97bBpZWQjTRAiBs92O8/M73H/wANu0%0AHIeRphOPsK5bSZNXZE8pSb2xWnWs1j39ao3d7FivtyhthWVZTDu11uQk5r/jMNA6x5tvvol2lubZ%0Ain61Zg6Bm8OAC4GNEtBWK7h//x6PvvWI3/u93+Ps3n1eXF7T/N3f8Zd/9dc0L68kTWwOpAhtY9lt%0AN7z++qv8uz/+Q9Zvv8nX+2v+YfXXfPn4M7q+JwzTUkzHEGldwyuvv4bpOqYiXculDgzjKGbexqJi%0AYTEUIo7WSdhjRXoZcxIgQFtIEkmONiQlvnu+nAUhR0KcigQwFu+ZVEAohcoJfzxyuLzi4b0HfPrr%0Aj7h3/wHvfvMRMsjSPLh3l+vrKwFPYlrSlkKpv1JM0gAWsBqjmKaZ589eMF7fcD0NfP3kKcNxIKSI%0AUQJkuNocOIfrWkzboFRCOVdYrL54AAnAYxCmm9KacRLPyhqAEnNiHMS4XHmPimJSro0wjdfbDe2q%0AB2uIWhFCYhwHpmGEmEt0vNThjW1YrVasz3e0Z1uOJhE9DOPE4XAQxpptpIYqm5qxjgAko1GNIybx%0AAxrGkTALoKdikiFGEIa20hKNnrVGWQsx42Nimma5zsosQ2OdBYij/A4AlcCqIhHKIlJJpdnXqoYP%0AFC8RLUEoShlizIvhq9AGyv6sikl4ErZPLL1JSMXKv/wd1pRUJXkuY4wl1a2wF5wj5MzL/Z5xnHAp%0AY7M0YQKgSWmmcoKQy1BLWDUxCetRW4tuxKR5DJ4pzEQKGw6FxWB0EpmlAjUF9KzwUQZpGoWzRoBr%0ArUp9A7ayYrVDGyVs1YxIVcqePKEKC7NwO2oRpaCy4bI6gRCktBh7a0BlkfPlKL+n6xo6ZQtgETAq%0Aiel5ijjgYr0mAh/+9O8Y5oB1DT/6q7/kky++4MEbb2Ji4Oryks9fXPL85kA0jna9IVxegVW4ticH%0AuTbOCAiYkzwTUUHWuST/BqnHkCTdUAYZ1U4iKVCxSn1kmJpz8WQr5U6KClL1HSoHnNDIF6l3rYkr%0AcBF8KMydAmtW1nDpO1VWhemhZFErYctLDSutuynrtJ6Xy7kekwxoUxnKFDn4baPn27Kw2/V8VW7U%0As/03GPjCkEBbgy5nijI1FUv2Ogl5iCUBujJ8yvcqP1tatAU4tq7BuhLEkU5eRvWz1KFOZdgs9c2t%0AeuT2/1dKBt6nwZis0frdl4HlsphZ+kW5Lidlzm2/oFqL3SZX1Pf9zWsn/oHotqypQIpCNNBlgN21%0AHdYaxnEiRRm0aVvuJ9L7WuOwpmXyAyHPpBCZvUd5YUdXQFsVaxej1DJcrKBmrSFVMQT/H71+OwAh%0ApUpxc+sm62rYJABHKuhnyrDbOmznSDEKewRBFrV1uKZhOByKBrocmsaStdCrpUktIh5TUUApOJ0z%0AdF2Ljx5nLG3T0hQJ1jiMpIKIWmMl8hMgl8ZHy4RvnsUUcXe2Y7Xq5dbWKSqRw/HA4XCgKz4+d+5c%0A8PnnnzEMA6u+I0UxWX744CHb7Y7VesXnn3/JujeCdqMXYGa1WoHWhBiW3zcWn6DrmxteefiQi/ML%0Arq6vFpR5nqUBattWJnJFZ2mcZZonjodjOXykaNbFJMsVxPjq6oqs4PziXKbsIaKU4erqhld95MH9%0AB3z00a+x1rJer6j6z67rOBwEmIpFK9p1LcYIIDSOI/M8cnn1gvPtmtffeI2mcRxvLnE6YZx4pBht%0AmSbP8XBN6yx9vyLGynhyjLNoNimbEMjhHFIkAD5nfM5MMS5T+6g0TmkapZlSJExjQdwhRS/UW+fw%0AZMI8U+n69dDPSrxhqrdHLoadAcUUM+M8M/qZY5So8exlGtK6VuRwMeGTYraaMQeGHEhZY2yDsQ4/%0AzUxJqMjNqoGg0MrQNR3z5Lm5uuGwP2K0SBNjSa/KWiJ5UQrjhI4YfMQ0YkY9DhPRGzFCpZiKDwPH%0Aw5FxGEjFSHG9WrNZrxdA8Xq4ZprEfLzve9bbDX3bMhZQR0zo5NrP88z+5kYYdVYkjduNNGBQvKFu%0ANbEhhGL2ejqEavqdbMAs062q17VWptPGGNqu4+LOHfSV4eb6GmWK/9XssdbQNQ5LRiUxaoylaEll%0AYuNDZJomkSs0TgowY0hKkzCgYE4zV4cDT5+94MmLFzy/vubyMBGzYtuD0g5lGoxyaGVJNktaWJZE%0AwcEnbKsl2loFXITNxYZvvPNNvvP993n73Uc8+vZ3OLtzl4SAs8JuEmlnsoboiudBkoUaU0JljdOK%0AplFYLCHLeo86S4S7s2Qf8GEGKymHb7z+Ol8+/oyrfQN6DWPATwHXrTEuMR2OHIcBbR3bO3dwXcfT%0Ax4/58G9/wsM33uKt987Z9A2HMZIxONsQ0ZXEKc+RytLQUIsKXaj4wtRUOqNcqUxVncxBYzXOlSTH%0AyjAqoKSwNiFH8CEVyjmEkJimIIk000yMWRqf3Y7ttsdow3GemL2X6XEuhVknwLOKonl//OVT/vRP%0A/5T/6z//Z148f8F61dMVOVDbWuanI8PxQMoSQa61JJJoa4psS1g8URu8n5iLOaAwexTaWPq+p2mb%0A5cyr024yS8Q2IMVKSuXskULUe18AHSVyyHZNLgb1S4JMAXhqgaGVeA3I0EImfa4mBBZgXp4tSy60%0A+Vo4imnyCbyqDFZTz2lrUU2z7LkKmZpKcuBUGq54ArEostp5LpPyIp0rRdWJuVRLBAE2F1ZvYSii%0ATj5nGWGsJqr5faG9K5EAx5zBJ5wVOcnDu/f5j//hP0ii0WbD2++8Q9M0PHv6lL9vWz76x58TY8C6%0ANSkFkQDOQrO8f/8+sXFsz8/QVuNDEBm2NczzJIwXrSXAQVtc2+HunJNfXMkU0spe5YYBEwJaic+C%0A0Zp79+/TrXq0cbi2JR4Hxmlm9KGwLMTAfhluac1ms2GzWgOyl8ecOQ4jwzRLuto4YBDwZbfbsttt%0ACMGz2WwYfcC6ttQp4LoON8+o40Geu5y4c3HBZr0hZ9hsdgyTgK0hptKclGK6mDQfDns++uhXxPDv%0AZbDV9di25fLmhgRo6/Czp3HQGMe9hw/593/yv/La299AW8uz58/46KOP+dXP/5Evb/bkGGltg0Jx%0AHGaijygnRXcIAvQ0pi33XFgnuXgNKWPIMXAcRq73e3zOYCIheULwwrJBEecZRWbddaxbSTO9evmS%0AX//iF5zfvcdmt+X977/P629/gzlmLl9eFsNykeiszy54udmJpDllTGFt5iBSfNOv2Gw2Egqy2/LF%0Ax8+5vLwWyaux6KSLrCviGiesF5CkTGPoN2uGaRKPyBjBJ0yWgyt6Ycp99uXn3AwHOiXN6jTPXF1d%0A03c9w36PH2fWwktAa02/WtFv1iJt1QqfpUbMxQ9NpwVPpG1aVqsNzWoF1uCDJF/GmKW2y5pV26H0%0AKOEbQcz6nr54ztV45G7fwSD70zhOJTkro5ISj6iQaF3DdrujX2/QrsF1Hb1tyEqxv7lhOBzLWaBk%0ASFtYqUZB60xhkFEkngIAaGQARpL1GXJi9p7ZR1Tf0HUdq/VafK9mTwoJY8SbsZr9TtOEsYau75hD%0AYJgnjs+eoYwRVm5ONOsVq90GchZQ7WYSTylnZYpPg7VaGDJBPHUc0ChNo8B2LTkG/Dyxco2Y0jsl%0A3oTeMwWPTwGwqGwZvGfOCZyAeV6BaTVN59DW4FNAB1BT5DCMTIeBFCWxzCCsVdkLBYjvVj2bzZq2%0Ab1FGCRCVQZNRRjObTIX8c+nbZFsWoESjIGZiFrNhDTTG0mpT6UPie1IaZD9N5BRpG0vfyfdVCLjX%0AO8uYZVC3Xq1Q1vPhzz/kq+fP+dd/+EfcffgKL29u+Pz6JVfHI9lYQpLaevIBbR1ZacZ5JPtIZ1ti%0AyOInqmRAlY0S9v0cBEwr+wu1n1PCDstZF/l5Iofi7aMUOcJczp0yeQYkVlzQCEBV6ZRawhBMMSWX%0ARCmxHYghiv1CYaao4nfZ2CqxshjqMDoR47zs/dbq5UwFJd6hoSQ6J/GZU0WCOs9e/r4ALtUT9Dbo%0AUxlBt02TlzY95wJkpeUMj9OI0W5hAMckgO/xeMS5pjCOHNY2VM9QGdgXlnKM6CT+sK4oQ6IU+gvp%0AQfx+fSEGhMK2pzCUJF2yhtAsLB5Oahy5PvnEdFYi1xcblwKQlQji0yD6BADVvqbWRDHGBRCqUrEK%0ABilVjPpTAHUaupmiaCHfsj1J+XTt9e33ZhkOOtfS544QZ2I56yoRQWqewgxTxU+vk1pN2G6+hIec%0AJHj/o9dvBSCkYAFq6g2kTE8X+leZ+tYmsFLa2rYrCUhiutS2LePxWND5jDIWW+Ijb6e51INWFqrG%0A+4lxOpJywJjTDUYpjDI4owllGlEnlNaI3ldcWcRVPUxy06wWw08pVoUu56PIF2rSmLKn96nFPWVy%0ACqLNPT2oJ6SvLtK2bem6Dq0UPkZsaZZiaaxBzKsVVXucltjvSvXThYJffS1CDIQYxLuiXOPa/Mfy%0AHcRAqxWQJAqVuA4FnGsWto4gxWFxab+1t8hUokyhx2FkGgeuri45299wtu5ZrXtWqxX7qxdl+izT%0Aq0rHywlSZEmxWZhC2ojuPZ0MB3O5bwFx5B/mWUzQUsJrRaM0rSl0da1lKrqgtPV6F7lG+X2RJCBT%0AiESksMkltQOdC0tITH2HEBhmz0s/MMeASdAoCHEmZ8WcEl6Dz4a99xzihIoKRwcagpL701pNv12z%0AypJkZZQYkcUgqW3WGDSaHANaZzm8yIt8RnxwPE5R9O4Jqxt0VviSjnK42TOXVKCagne227Hdbpmm%0Aif1+z+xFvtY4x9nZGW+/8w6tc3z+8ceEIq2LMeC9HArjMEBMzGam6Xv6biXPqzkxzOBkDiosmJMx%0ALmiMmUuRJhtbzvL5x1GuYWWt9b3FuZauWwmbatwvEajONcXbSzTgWSqDZbIIQpkfJ8+qnWkLiyvH%0ATMiZMQs1/PJmz8vrK65u9hxDINuGdmOYEwwxYa3CassYM5pE1g2uN9isGYaBiGZOkHxAGcu9V17l%0Arbff5f0Pfo9vf+d73H/lVVbbnRSRxi0SkSphRQswpJQwvyhSKUOZMGq1NAqpTJaUEmkBRoExKOdB%0A8rpHAAAgAElEQVTIfc+9e3d54403GF5+zPHqRhKFXAM+k8NMRkybow8M19eYUhA8efyYX//0p1zc%0Auc/23it4FZmDxzoB97M5abmVElxCwB8jANDS7N/6OV3/qAliBfihJKQUnyDhqsizqRV0ThdT4cA4%0AjGIOmaBrm6Ugcb3BGJGnKpVpG0fnGlQvDE2nNY1W+JD49ePP+MEP/pwf/fcf8uXnnxcJxwrKmks5%0AkXIgZ0kEUtYW0129pFJO4ySy2JwI0S8SMFPM1K21dKtOjPZjLCzZVAjmhXStxQsvFL84rdSSfCnP%0AWFzYPeKhZhdWTYXjjDKlcBcYrRYhwsjRiyS5Gu2iiiFkOScE3D0VOvWhrHG2SutbTzALg0duujAE%0ARRZqFraRSpGcxGdO5ZogUmj2MS7nm/xPlsLP3GKBFCC3ypt1LmurMHOW968fY1k7Cq0tnZMzZDge%0A+eyTT7m4f5+269jdvcv52TnezwtbyWjxdvHeC8hjDU0rUtBsSuBC+SwpZqI+hThUo8m+66QQC2JA%0AO0xjMYqEpu/RUyBPA03TsFpLotRqtaFdrUSmnmCaEyGCj2IAm4p/RdO06HJGu6ZBGYsPidlHZn/y%0AWajPGkrizNertQCWUXz4xKPPE1OmbXucNuTDnhgDOhk5G51FuSItzrmkOObSNNYmkdKk2OUsDtGz%0AnwaO48AwjQJe3/pImczZ2Rnvf+/7fPv974HRfPX0CU3T8uLpU549fYpPIuMwRdaZciYHj08epZ0w%0AISnsvFkY2SorbAmxGOaJwzCwP84iRzKRkGSSbYFGKyyJ1jpWzrEq/omz93z1xWPefPNN9i9f8viT%0Aj/iDf/OvRBqnFMNhL56MTYcrSUD5FpMtJfkjx4RSRoDBrkM7K9cunhgXSimc0tJUx1jCQgZ8jkxR%0A9v2UJI1nSdQqTBmjJI3TOodylmx18X0UVrLKIhUSY12R3TvrWK/XNG2Hj55hzlwfJ272e4k6Lyy3%0ARluCEilkTCJByzkzBc+cIjeHgyT8Bflc6hYT0rUtpm3RTSO+RrMwCsSbMEBMwtROAjI723B+fs7Z%0AxTndZoVpG2IQtvJwOOCnGeMDqiaMpSwptqsV52dyVlcTdaOU1IFlX6gbQpWD5VzBDCOAcRBpTUqc%0AvNNKopm2JT7dWhIaXRvCwlrPSb53i/gsWuewrhEPEB8ZZi9DX+e4WG+wOS8+dUZpAWlyQuCrjC2M%0AMbQRAExrsjFMOTGX9MEpRiZkzwkaotM4q4mNIWoYfUSFhB0yw5iYy6BQw2KU73JJRosTfdYM1tEZ%0Ag7ICnEUyyii0gslmYqkvVLW3WCAUAZlSlsG3s4ZGaYKyeKWw8WSqrIAcA4EyTHEymLC67v8Cphgg%0Aaei7jqwtL/d7phBo+hVRKf7ixz9mtmdc3LvPxb37PP/0MfPVNRd37/Hi5SUvX16y6TbYrilsEZZB%0AbwiFua/k+qEkmKAyRaq2Rqu0WHmI9YEM51KQIVxM1Y7kFtu9yMLgdBbJYEyJ90sUphnaQGF2iBO6%0AMIByAfrlvJR/KqNYucq8vcWG0VbkcKr6HdXhakvjA3MrxARXwnS8t0sPWK0gbluZyNl7iqP/p9Ky%0AcqjK50vCfMk5LN8zlBpJIuxPdidSr5nFuxNOsq/KgLvtC1TfL3My6L7NxkGx9PPGCDBUGUkpSo1x%0A6wstP6eUhZJSK3+kEuiRSo1XPLpuDaTq9blNWqmDaPjnHkO1Y18YdalK10+/i1RCg+olLX1mZS5V%0AxlJSwrxsmoYQIy4KwJMLzSpSarrSUxvt0FYXtdCML16Ltz/fv/T6rQCEKIVuKtPPFNOCQ5eAFomm%0A84EpjwxGEiVWq5VIO2Ji8pOANG3LoVDdSTVZrETI6+qiLukeqtDxYgy8ePGcr7/+UkwhlUhaJN5c%0ANoS26zDzXOI4E7ZrhIarRNMe/CSmy9MksoNG/H0a55jiTIgnZDOWQtaamrZUmgIlD8rtmEtbHmJF%0AReP1UnCtVivmecY1DeN+D6V4z4W+n1JaJsAVzfTe44MkTLS9sIokeUmKdR+CGEc7R9f3OOfkYSwm%0AV3Ua59oG2zbMoyDVYqImkxWJ6z7pT0PwBYyzKCXeQTkn8ZBpnUx+hgPPnj/h/OaSV+5f0PcdZ2db%0Avvo8FzBHCteucbRtj1aCCocg8rkKrBlnxcd+LgllAtdAZe34yGDmss7iEuceTCKYLMlCNc2GigwL%0AxdShqFGQIWamUACyCFkn2ci1Bi3EvDkIcDJMEiV85QcpuLV4O1UZ3JwS0WiyttAYVHAko4oGXRFS%0AYPYB6xvWObPtV6ikGcaj+GiVOEeyxN2TyzrKRaesZEOKIS7NZQxJNsysCPPM9eGa/fWe43AklOl7%0A33W0RZr58uVLQggMwyisHGNYr9es12u6thVwrayxlBLH44D3nrno32shNs8z41RkWbdMzyvDxxhD%0AKubmtRGV/1zQc2Nl2pBSYhzH5T1rw9oWg/mmaWialmnYi19Q4zBNI4dlkRyCJPeoapCrFT6KFKxz%0Ahr7tyFmezevDDU8OM9fX17y8vmY/TAQyyRhU24rMaA7cDAOt66RwsA5lZb322mCbnqyuGSePDpl7%0AFzteefU13nn0Lb7//Q947zvf495DkYlU7ylrW4x1aIucMuUfXca2SilJKImUqF0BUuo+Z0ikHCmO%0AoUJLN3Id7cpw9/593nnnHZ48+QWXx+eYHMmuQ5lEjBMKSVzMPnD59DnrrFhvN0zXV/z8737Cnfuv%0A8MHujPPVisPgSSRUI55LtQoXcEcXsKoWFXLfbwPcqjSTungOaTKlTKPgmgKCoQj5ZNbulOY4Rw77%0APeNwRGVN369Yr3v6Vtic1UNEacO26aSYgTLtg+A9xhqur2/4m7/9W/7bD3/IJx99RE6RVbem61qc%0AbZjCzHhzIMwzuXiMkbIYVyAswRA88zQRvV9869wSemAXNqOxYiSdk1rSWsgVS9EL2FQjRW1t+qyl%0Az6dpl1zXINdb3aaoq1JY1mkXC6gmr5OHnSlSyjpp06XoqkD7P6VN3/7ndIzfop9rjdaWlDN930mi%0AZAEgRH6WELKlgPA2l5SpKsctgFNWxQyxXhNrC6hX2VRZ9nfZ9k5YGHV9lToiF8+ArAqAqgiz58nX%0AT9meX8i5jKLbbXFNwzTPkujZNGW4nZc0rRwT+6trNq+/i20b8WpR4uWhYzHJLNeua1suLs7p2xZd%0A6O7T7DkMApD4FLGFraiK6enLFy/JKIxp2I8To48cJ09SFrSV61pZMVozjhOff/El788Ttsh+hkn8%0A/oStmqg3XStFv1pxdn5Gv1oVI3EBDvbHgeM4MmdJI5ILKee0RJrv2G7OyEqkzlOMRX5VklRLKWus%0AYb3u2Z1tabuWABymkZvjgTHMhFQitIt/YL1ernHcv3cf3TraVc+zp09p2m4B58I0QRLgNebMcR6Y%0AwiQTctn0hHWhDW3TYLKi7XqMc6RpWJJXAqCVyMRMkgAEqzWrpmHb9+zWK/q2LaAhXObMfLwhdB1f%0APn7Mky++4O7Dh7x4+RKtIo1zMmxQaWEJq2o2W2wQUlkXXdfRdSuUMovhbuQUEWyEfodC5GVevrAA%0AQUjwQQgiCdExoxPCRtKW9XrN9uyMpu/JWjGGievjnmmcSCHI/qENurAVu67j7O4F67MtWWvm6Lm+%0AvuLq6oowh/L7S8MRIlpJHTmOA1lp0BalM4dhYJwmqW99RMWyD2lJPdvdOReTdisGN9poAenGgRxl%0A7egUIQRc33N2cc7ZnQtM35CNZvQzL6+vOB4HkveYIMNfqeOhdT0X5+ds1tsC4s1cX11zOB4FONNq%0AkS6BGACnKGoDq0RemFI+Sf1SIutETJUhcLKaQMt3MNGJ3KqYJyelxCD6Zs92u6Xvejabhr5fMQ0T%0A43BgnGdU8nTO0xtNax3OiEeNzUmkdhqRToWETlk8hrXCGdmvY874GGWglxOexOghGA22EcaWEY+i%0AGz/DEGiOitHLkETM1CV0RJOJlIRWZ1GuQ5uGoJ0wEZHkMF2i2a8YmAmSCqeEFVQb2Wr3YbQwDFul%0ACUozRdAxYZYhj8jUTIhoEK9WU2S9IRC8FwsPsqS3hgCuoW1adueWO/fusT2/wK7WfP7xx9x745yL%0Ai3u4rmN7dsbTq6sSRiIhCVqV9MOYBQTTxeYDSATZh4z4CwlzR0zlT0bKEZPMLfBEhvxJSQCD4LEZ%0AnfOyRvRCPPiNUclSG4c6Pa9nVCl+Knum9nhKFW+t3zhfDarWVbfP2wLS3Gb7NM2JTVtT45xz+CAE%0Ain8m+S4g0T894+vP1e8n/qxlyJg0USdEFlk+fxayQu0zYgxl8HACJWpPGwvAL9Yk5lRT5LwMdSow%0AkskLEGSzW2orsZw4kT2WYhKofqqUgZqEHuVioi7TpJxl39ZKbFPk/X4THLt9D26DUlV2f/u9TwMh%0AAZ7r7xDpfS51mPS0qdQ/qgDQFMaPgG0CTucswKiqtVA5W5SW/UzVz1i86BYWWk7lukiPLzOx/z8A%0AQpwu+rLAczWlKmVJjMWkUgona6t5UzWqFAqYdW65IMJYkQLcFlaB9zNQWDiFVuv9zLNnT+g3rZjs%0A9Z0UQUaSwrTRNG0jd2YYZGpWqF+xmoKWKeLsZ3lf6+j7TiRo87Dg6JkTuti2TfH56ZhnT53qVi8V%0Ao81i8FVpirYALbk83F2Jt0/FXMxYuaXBB1JOC6hTo+xm75nnmb7timShZRykWMpKouKncWS9XrPZ%0AbOj6Di7lHqVi+jWMA65tcE0jaLWmSAMCXdfQth3WlM8RxFyx69qinU1lc5hZrzd0XUNKgXHKpMuX%0AHA43pBRYrzvu3LnAGC0+NIWCrDsB2VTxiQghctgPbLfrE5sqF0o0Qk2Q6TqQAyEpppDRyYtUyIiH%0Ai4DD8hDaktok90J8V2KGoJV4RSWh7PsEIWuh1vogpp3akLVs+uM8C21/HBn8xICkY1ktpokhihdN%0AyKkUV5p+1ZGSYyAJfdIZzDSSS2pbCGExRBuHicNhWECgFANxDoWyekoVqBt5TpI6pgglXQymcWK4%0AGbi6FlPq2XtZc6Z4MOTMYb/ncDgIK0CBc47NZsPFxYWwuPZ7Djd7rq6uxKOhsPjm2aO1oVlLGpXI%0AeYQhN5dmWQqxMtErAJD3npxCYZvJphsLKq4Uy89Vf6tQjM7r/kGZNOSym4rEQiYAtrK4jKwT+UrF%0AqFRrUpwZ45HBWcI6kLuWRObF5SW//OIZ4/HIcZrI2uD6XkyYi8dNzhp/GNERUjZY02BsizJieOqa%0AzGqV8fHA5vwu733vAz744AO+9d73ePPNb3B+9w7GWWH7mRLVXijplCSRXBp9tHxuXc5NrcSPoNr5%0AKQR8ERr3qRhBKUlYywqtHZvtHV59NfDKW9/kq6snHJ++BOtRTSLbCe3DIns4Xl3huo5XHtznoOCr%0ATz7ip3/1f/Paq6/y7nvv4TrLfgroBploFnNRucj1gK0HX+ncy5RDNM6yp6oCahgoIaXyMwnQWb6f%0AhYXhcHMcGIepSD2rv09D31qcqftuAR1RNFrA0uM8MxzFDHR/c8PN9TWfffIpf/nffsSvfvFLrl5c%0A0pQ9bvbifZVCwE8jfh4JYV7Ai8Y0xR8ni0GmNULFr2sVoDBOaiJRRor6nLNYBHB6Xo02GC3MH+cc%0AsezfkmokyTOnMyUR8yhFTDXwXoCQUntWUEWpwgpVi+FuLmmGla6sdBZDwn/y+n/T69dSqaagLdRp%0Ao6EwlrquXwyqF5+h5ewUj7+U5TtTgJvF/62sjZjFGBij0c6hjAUVChNEmC8xiIREmnHxklKcjB9T%0Ahi7N7EePsSPGWuYQOL+4kETC4xHlWpQx4llmRbKltSGpcs0yvHj5ko8//YT/5V/9Ec2qJ5KKsWqp%0AXazB3mIwb8929F0nN8KI0a8PnuM4MoXAikSrRQo2jDMfffoZv388EnJm8pEYFWMIJKPISoDmECXS%0AubEd0xz56isxPDfakmJm8mWP5VTA5lIEr9qGs92WruuokK3EZ3uGOXAMEa0yW02R4fY0Tmqj3cUF%0APmtGH9gfR3xMZeRSvK1yQhnDerthu9thG0fQisF79uPI7AV4E/lixoeIcw3jOPPJJ495//cGNs6x%0AWq2xrmGYJqY5oJX4wOQit1MxE6YosqWNAMny/pHqXKKtlvohZWYfmbwnJAhA7yzbVYszpqR1KTZt%0Ay6bt6Jyja1oBmFTm9fv3+fKzT9nudly+eMbPf/b3/MnD+3zx2SdYI+bPKEtWYWFgy3kibNT60kaz%0AXm/ZbrYoa4vPWDnPjXy3HCU5pu862q7FrFbo9QozDKQc2B/2JbiEJRZepYxxhs3Zjt3FGa6VoeZx%0AHLm8uuKw3+OnGZsEZMglyKJpW2HjnJ9B41ABjtPIfr8npECTsiS7mYRKCKOSYojsDEY1WBTDPDHO%0As4RWhDLE1RmrLZvtlvM7d2jWPRiNMhAIjNPIOAgg5FCYJKwMZy3bsy2r3Vqe6Rw5jgPX15fM0yis%0A/5zQJPHaydLkrddrLs7P6PuVyFBTxk8zvoADdY8i17NQtkRjTubic/BLg1cHWPX5mOYJHSMWAf+t%0AsySDNPdJPsvkJ47XNXlWmHhaW5pWmtHGOPIs4Sy27WQvaxwWsEmYOspkrEm4PJfjUb6j1YpsFU3S%0AhKyJmYUBlUIsKbmKrDQxKYbZczyMqCGSgiHk4iGiNanss4lM0sLYykpDYb9MuoRoKE3Uci4kFDco%0APBqnariDrtOnUm8m1n2P7XrmkPApo6aICRGjM9oIM8bExM4oGixY8Wr0KZJnT5xnkp9l6KUs0zig%0AUqY/33CnX/Pw1dfYXdwhac3u3n2253ew/Tn37j7gZvJ4pXn+8lKsRXZnGPX/UPeeTZYkV3rm4yrE%0AVXkzs6q6qwUawIAQg5nhGjm2tn97fwGXs8ulAI3kggOMAIEWaF0ixRUhXO2H4x43uzlcfsWmWVl1%0AVWdlRkZ4uJ/znleI1YS1Dh1TCSyRMwJjSRqSLYAHuvQJtSG/sD++46EDS7+ZnngsXc7HynzR3zkz%0AF6AllZRRdfH6q7Vq5lK7StNfjZKLV9blKF8AAunrgsjJC0h1iUgv8e0KqtVFzpmsv8vEkbTti4ff%0AAiR9b/ijlHjCUva3nCSZtgJCSimcy8u1Bh1l8JPDAmRVcA2lSEEVtrd4/MFFIaPUxS+xKlxyBqPt%0A4kVUPz/GGmBxMdam9Au1rjFaCTuIVJjECvEXlx4iFrBqfiIrq7XO09+fsmyegmeVcFHZVaH05NKP%0AKBb39VL35lgUR1YV6xRhv2tN8eJSVI+paZoJcS5DwwJwGbO8f3WvijFiUvxOShx1HX3Hh+Cf/viT%0AAIRqU7dQsqhNTkUvc6H4CQPF+4nz+Sy617Yr06UGbWx5+YUhgM00TUtbqGvej4VNYAR51aCtRmk4%0An08cj0eu9lcybSoT0+pZYZS0JrlMA5Zp/dJ0q4V1IodKwhkp5mXCXRaTeko/FLDHOZmeLtPqIo1z%0AfS/Fv3MStx0TWgnwdD6fmcZpWQzzPNM0oodO5KVRWa1WNE3D+XxGKUXwHj8LGFIBofMwiP5KK+ap%0AGDoCm82GfrWSQhd58aZ55jwMQjV2kmiWlHi0DMMgRnFdi3UCwNXGRJgbsrnNfuZ8Htjt5O9RLIyP%0AcTgTwkzft9zeXtN1Lcl78UWIxVRtQdIFhR/HkfVmJSBgdd1XdSYkE3StQCdppBOSFheysDS1FqNg%0AreR6oyrNEapEZkZsyqCiHCRSA8jLbiwpw5yqD04mxMQUJFL0NA6ch4k5BnKraIoBWMqXg1yZAmS6%0Aluwcg4/kIFPC1jWw3bFqPW3Tsm57UhQ2xOl4EuM2DDpr5tGLd5YymCJ3EsaFxLnHFJln8eMKQQDW%0A48OZ48NZptXeF88t2dgF4PRlqi/XimIBYYECEI6cDo/i/1OkW3LAXABNpRTT5Iu8MzJP8yJ9qTGq%0A1RekcQ3GdE8Avln4IglSFJaX1gqjbZlwg7MNXduJiXsWKn4Iou8OMQqIabSwebRCK4sO4guilEhS%0ANHJAhSLt8METY8Yqlgl6yhnTtLSrHrdak61jThmyUOubVSZkOA0jUVmJnjzNiImyY9Vveef9H/Lj%0AfyZJQn/+iz/n+fMXNI0TyRUZbSXOVmlTthiRZUh8bplqFJCz9MKFKURpqOvhVVgBRlgCMbHQlmOU%0Avcjajn57zbs/+gnPHr7ik8eRcBpxTYftPDpEKHHsOQSm44FwPtGuV6hp5JN/+Ht++94H3Oz33Dx7%0AIeb/WpE01CS2qnMG5GKzvIdLoVGuO2lhUctF1y32AqTL77W2kaIhFI8MlRLOGtbNhr7r6Fphg4nx%0AuCR/UBgC1jliTJwPR96+fcvbN2/44x//yKcff8JXX3zJ53/8I4fHR0IQkH4aR4mRt4EYheG4dGQq%0AU3XsXdfQ9S1tSeGrnj8LM7XIFOpeKsbbMvWzTdnTCkOqvoPV52eqjLhZjAVV39MWsEJpELlqgqxL%0AkSi07eo5ULXqxtakFQEIYknWENDcorWSia/WC2NJrrEOXWQSKdCXmLoCi2m0c2LyrI0pvqhyBjeN%0A+04hVT+qXI6sSUYAu8X/qNYHyNrPyM3LSmjUvsg2qlwoBuGMXQYA5ZAuxVICUInJB3wemHxie3XN%0A+TzwcDzywf2DMDxNI2zPMjmuDLdY2FaHxwN//Pxz/re2wTjDOE9CDRfdmoCZRV5inC1DG0OuJpR1%0AKm2FnehsQ2MCYQr4CN++fouPGdt02CZJ7HjMzD4jvrtGGjjlaNdbVpstKEO/3WK7nnSemeeAD1Hq%0AxZAXkFyTcday7le0rlnMj2OSRthaJ6KVVAxBrSQseT9hnKFZ9UznkRgz0+wJon0QJhLCdFMaNusN%0Au+0WYxXRaFIBKHyMpKVRkQFd1/WEGPn29Wsm79kYMWhPWQyLfQy0VhJPc5JBmS4NQEIt033KuzTP%0AsySGNq2skSzBAjFJ7hEamsZwvd9xtd3ilEalRFu8BHWMuCyGnasSnnH69lviODAeD/zhH/+B5y+e%0A8/D6Ff12y26zwzWtNMGTJ8z+0oylKDIypXG25Wp3xe7qCmUtU5H1pQsuvsi0NtstV/tr3GaNaloa%0AMjrNnIezsHUKiKVRUIZYm82Gq/0e1zVkjbCSHx85DwOz99jCcoshLPJTpRVt3xGdw1mNj5FhmooR%0AcPEzchbjGrabDZvNFtt10Di0iuQQOJ7Pkqq3TN7lBzLGstnu2N8+o+l7ktFkDefhzPl8JMxzAXUK%0ASwBoGsv2asdqsyp7WGT0E6fTkZgC1iiYU5HmStPWtg192wg7FvGk6pzDKo1PnmXTQACWhVlpoG2l%0APklZPIxyEn8PXUCTinhP3oMPtFphlAx4rNaFfXtJO4tZQnDGUq/XAZUGbNOKjO880dq4NMDCmtEY%0ALTI3mxI2hOJvKQCTyhqjoCuhGgZhj6SgCcnLPp0NJirCGAnDTDxOmFmRlMiSdGGvXJQSmaSV7EON%0AI7WO2Qo7yGuYyXhY5CjJObJxzIWRobQurHg561Wb0U1Hdg3WIYbZfTlXUKTZczifMSly3TfF3LwM%0AiUOpw7ReajFtmwI4i0VC23Q8e/4uq+0VX37zLc1qw9uHAz9+8SF//df/ko//9y9Y9StmL3vJ1faK%0Avu2Yj2dAEsXq+a2sWoKFshKPUVVqkxo+Ug/rC6hzAYkSuTDPzFKdVC/a6J8kaxYPSqjDSvmVS/0c%0ACqGgDldqU59q7SA3t5zTsfR7Vfok9gm1b45GbDrqQOY7wxu5+sXCozJc6s/2NHms/punMrKnLHxt%0AS7JhASZkiRcGv65/lprj6deu1g62JKUprVExyntcWNAVjMvla0MhFSSRiUutIf1Mva4Kwqel7pWP%0ARcavK8OpVNP58kylnhHMoIJEOXthkcoN+Q4g9E+xo7/PqLrgGLJG5FySh6vLObyAf1K5CRCkSo1S%0AAaMC2iol60S83UpdXEBcXWuici/iJLLqWu9leJI2R20J/ocffzKAUJV+yEelust/G8Mis5LNTMxo%0AaxGwWq3KlEYTvDhzr/qVHJSmIJk5EWOdRMvBK42kLVM7oUZvt1v6vpOplC7XkIUSuUT/lWuwpmqK%0AMzHLIk8xMY0j0zAJkGSMeM0UxDUWI+IK2Dx9MVPOmIJWzt6zWa+LpMwxnQckmlkYE8MwMIzDxRdJ%0ALbdODv0oxqEVEKrFuPeeaZ7IStGvetoCIJFlGj97z3kYSCmV+yrGx3XDEjDnzH6/p2kFEPIEpmnk%0AdDqz3+/E10BbYvQLgl1/DgA/e87nEzGGBSxQCmIOUiwMJ/a7K25ubtnvd7x99UY0mFFkTqro9KsU%0AYhzHxXQ1xCCTE+xymEOJ/zS1jcklmUHSIUJCjPNKbLI4zIhUJedY4jODgH+FgyHXLHKOqAw+S+Rp%0AQIq88zwXuVhgLgwnp2TDpjCRUs6SauIaXNOhjGWKpagMM2GYaNuGTddh+jWNtTjrOB5HDo9Hpmmm%0ARGcsG6P3SSj09f0v15xTZp49ahix3uKzx8+hyGyEXdA60b43TVO8MSLTPMl1lsY0ZwFY7u7uOJ/P%0AdF2HskYYDOSL7CsljPHi+2Nt2aDiorud5wmJipSY7PqwjDX0rTAK6gYbQy7IvuiRxUtKZIo5F0mO%0Aa3CuxRgnpnkhlUJGph3DOBYPqIwq0rE68TdKmGSU/SbnizfVXCLFm67n6uYWiaw36LYFK88rZJFm%0ANN2KnXLcPR45ngdC1vSdRKgrZXh2c8sPf/Qjfv7P/zkf/eTP+PCDD3nnxfMCUIj0SClN10mqWTVm%0ADrEeNHKEqHIQpCy1tMpVZy37WjXgzyBeQwU4S9WnBYkxnpIS4rjtuHn/A955/Alff/Gaw3FEKY/r%0AAkwzzKMU3taS5olvvvic3bvvsttsOJ1P/MOv/x+e3z7jf/kX/yvdbscQBWhQpXi5vIX1MYvMTRUA%0AVYocMduUFK0nh2FOJVFKFaM8OXDnYkY+TzMqBlzjWPU9fdfTWLuA+bl+jaxoy8QzpczD/YEFly4A%0AACAASURBVD2f/OFjPvv0E7748iv++Nln3L19wzhOjNOAKgexsYbVqmO33ZBz5nj2UpipXIYW0lh1%0Abctq1bPqe6yWPbpGlyot9PXkIyFeYo21KoWdqQOC8ntl6pTzQyvFrNTC0IwhipypyMkU1WOgNsUy%0ANUopEiQMnkj1X2uWwk7oymWaibwDtjCETJHN1kKwTvW+r0Ov7+hTKrikXqgFABOfPreYJFaXqApK%0ASTLhZW3XRk++fjnTSjxrSElYiCEwh5lhmon+AtAXok6pu6URrEdjVoopZxwCqD48PPLxJ5/y9ddf%0A4/qe4KN4OhSPJ1CElJlSXNgI1jVoBeM4o0uIwf3jgcnPMvFEhkJStIkX2m4n4RA5BWYvHkKRjGmc%0AmIbqiIoTyijavidlRdOvWe/2TFnDceA0eiafiAigi7Io4+i6nv3+mu3Vnm5/jW470mlmnGam2Qtw%0AlGvsttzXpm3YXV1xdbUT4L8YLs9eWJmd1VivYJQDxEfP67vXHE4HqXVIYDVBCWsrqWLQGmTvUUax%0A3q7Z7beyxzeObDTDXAYjpTJWGnwM4uXYthhtlqGWL7LhmEJhScrQhMIWEtZYKiCkpETlMpU3JXXM%0AmGo2KmDQUg8rgERrDTdXV/TOkmaPTZI45M8zxCBJrF3D4Xzm+f6K+XxiOp+4e/2K//Qff8UHH30k%0A8h6j6dueGCUBzE8CJOtyllRguOt6rvfX7K52YB2TF3l+yrG0BYrGGJSxbNZrrq+v6ZyDFLGNw8yO%0AycvnK1W81QqAaoxju90WQKglOUvKiXNJCiVnDPJOq5RZtT3WWI6nkzw/LUMVH2Swd/HW8QvgtF6t%0AefbsGdura2hbNJEYRsaxBEMUjbqq+5vRbLfCJLZtB1aTVOb+4Z7Hw6M8r5xI3pOThHw0jWN/teXq%0Aaod2EtmecuQ8nIkplCAQeZ9Tzjhr2O+2XO2uIEOYJ0jCgF3OmywsQkUmZS3+LYoC4ndY28h9DalI%0AEks4R/WzKeBySEkGJCZJil35+rWvMMaVyHcnw8QQxTxZ4nXFNLncpxAjPkSiTSRlQEv9bZXGGIVp%0ADYS8DLdysbgwStNbh9MWlzMU02ML5GxglMTJfPZwjuArVFXZHVLqLCrSkv7m1j10LblxxMYwa5iI%0AeJUv72sZOqUMISt5zkbOcWWELRRj4pw9Tdex7XrazYZ1v6E1lvFw5PTN16hxAtssaVMxybNyWkt4%0AjbNQ2BKb9YaoLIMX9uvL9z7gxTvv8uk337ByLcfTAT9PvHz5LlfbLYevv2W72XJ/d4+fZpHBUQYk%0A0UugjeLCBlI1KToBM1pdwBT9tK8qa3oqCpOnRU09zzNIGEOZcaQCatgnLCGoBIKLXDtzAWIqUFAr%0A4mpCHEJcSBPUukBrdLyweCoAKV5ClbFQzk/ZCQuxIi7f/ylg8/Sj/v8qfX561ksys7BTxPemmoXH%0A4sMkKctiPi3fXxfGe2WpVc+lpm2kTlQl/e8JM/kSl/7dRLFFYlUfTfkmxtQhVl7qjArk5XwhlVB6%0Au8pqrqqyeq+ojO7vAT5P78HT5/j0uX737zVZX/6tyjUjt7CdipSvDgOSdCQsW04BrzJCfnBWDLfR%0AomgwJam5AkKhqDNA6qpAWkC2lJ+cf/8fH38SgBC53qBLkb1ExENp+nTxxxDENARJHnLWSVOnxQTN%0Ax7x4BuV4mX7VlK3qH1Q12SmVQjonmtay3a2x1hEOp8WEKycpikLRF1bkUgwmW+Ywi860NMLD6czp%0AdCrTi04GJ0kmE8HL9GAcJ9pOmEvOOYSmF8jGiAfFLAwKY0UeV6e1FwaEgEp93wuTp+sLTcyIMXS5%0A1r7rFq+WyiSaZzG0bPuetmuX/6eUYvZSEKSUcG1TiiqKBODy/51zYvZWNiJJ/jqXZt2hEGd+XUw2%0ARcsoL3IIgXEcLoBQcVeHzPH4yOPDA/vtjpuba1688y53b+7IMSyUQPGmEEAoxsj5LJI3XabaYg5m%0AZBr0hHEGQhcnZzHJjAmVBfpJKhCVFvp4LjTYrMgqkVVcWBeqSBJkkpELWJkYZ49HDNVGL8bVg5cJ%0AatIyDTZaoUv6ic7glCkJLB3KOQIKFRImISbq00QcGpzSwrrShjiOjKcT3ge5DqNRWYCwVKdzqGKi%0Aly4bbUz4KZAZMVaTEJZOLRabMtG2pRkS004xDE9BEkwkIcVxHk4cjkeOxyPjNGEbJ7RpH8gxoeua%0AKZulsDmkwLTOEmZJ8pLG9NJkVqlMTIk4jstBICyA9EQXezlQ05OJwuKRVb0AZJQClPdOi8eGzoAz%0AuJKEUQ8MeQcoIFJiGEb6dsCsVmx2W951a4bhzOADU0yM08xxHDn7ALbB9Stc24I644Onx7DZXLFa%0Arbm+uuHnP/05f/GXf8mHv/gZ29sb1v2KVd9hbD00JEI55rI2dZX9SUoXWczriRo1y/uYRMl0mTBH%0ABDyF0qzJdD5ltaiis7ZEKICTJuJoN3uevf8hzz/8kng4ke/uUNahmxYdAqRI2xgikfvXr1DO8XK/%0AxyjN3Vdf8pv//J+43V/z0c9/QShrWZPL0StFSlYXMJWa6FDAaFWAIkKWgkpBSoFEQLfi10Z5RsF7%0A8WWYRsiJ9aqnbYWZ2BRGh9y4hNUVOBbPtpgSd3f3/O7v/4Ff/Ydf8Zvf/obXr18zjaOkPjmHn8WI%0AL8dE5xqZ6u92TNPE4/GR8/nENEwiEwWULWeBc1hdV9TlXKPK9QpLSpdizWiFNmopIEyZCBp9AYQq%0Aw6htW0kvokzZjC3RwZKSORdvMGN0YVdV34Myf1KJavQv9KziSadFbigFbJlqugvVvbKHquTrKfBT%0Az43LRz23BVxKJNAC+lbw6hI7r5fpq6xfeZclylYtAwhSksJQGyIUlpfo4a1zdMqQGtHaL0VeLcCz%0ATLcz+QJ4zTMdmW69ZgwysCBr+q7HdZ3s+Ukkv3MQNlFOERNFRueahvVqRb9aiefU8cibu7eM04Qq%0ABWn0wpTUZWK73m7ZXV9jnMNHMeE9j8PClokhEicPxrHZbGk3G9xqhWlbjBPmyePjiaQNxnUSe53F%0A1yimRNt2dCtJ9Iwp4X3kPAyM44SkzqUFENJWfJg2mzW3z27pVysOo+d0OnM8nYt0XBcKf5SlQubt%0AwyOH4wlyYSsqJQ0twjLIpQmRaGzD5mrL1fU1tuuITUPWimGa8DESk0g+syqyPiNpbG1J3PPBczyf%0Aubu/E9Nn5+TfaI3EuEskb0pxGWCgIESZfIsJfyMDwhQXb8fZJ2EGR5jnBCnSOUvfNoQUcfkCNOWQ%0A0KmYLytYbdZM88g0HPDjwOHujvUv/hm3z17gmius6ximA2H2i6m99HKlgSsJVdc3e7ZXV2IQPE+y%0Az5RXSCmJHlZa7sfz589YNY7gPXrTY0syW4wSz62WdSBMge1uy9X1Htd1hFYS/7yfxSsJYRSZclau%0AVj1N1zAMMihJSuKLx3FcIuStMWQy4zDQOqlTn90+Y//sBuUsJjvyWSLDBfxNl7opC9Nmvd2yv7nG%0AdRLoEHPg9ZtXPDw+oDWSfOeFKWSdDJO6Vc9qu8Z2DUY1pBw5nkT2pnJpupMYWPerjvfefcmHH3zI%0A6XDi4e6OaRKz5yqpywWoykq2wpgzWSsaJ3YNxmjyKPLDlMVHsiYdVmNdgJRl6KaMIWtFRGRms/dk%0AJLrdZoNqZK1mpcWwffRE7/HGCOihVFEBBGajaVSmUeYyGFAK7WRz1hESEVUYEGiJlrfGFjBQQ9S4%0AlAhB0sjSNKPHGTurwjgTgFJl6Z1yMktNr1uLbsSzMikBez0wK03Q4nG36NJ9qRnqEVJ8CXNhCAo4%0AlQhakbuezfUNzfUN/dUVThmG128YDgeyvccDLmVCltqsybGkdWoMmjh75nGiWW1o+hXDaaTpV7z7%0A8j32Nzfs9jco13Dd9nz+2eccTmd++MMf8dkXX3E+n7nZXxOD9GJtqR1k4GIFEDOXcycr+eV9kECZ%0A6mdXassF9KnMjwpO6O8GKuQ6ACsAYq0r61Dl6cf3QaH656fBSpUkEMuZF0v9J7VFUTPUQBSlIEs/%0AA8jArZ6DSslAowzoKedvBZWe9pNPhz91gF9/huVncVLHm2LDkqF4clUmuCTU+RhYZHOmIJHqIhGr%0AQ0ZV3q1ay9efvV67c07S/KpnUOlF63UrdcEInsrcKvwinmFyjgv7OC1gjzaqpMAhXm+5StWfPtPv%0AMX/y932VnrAx4ElvIr6VFQSSMlQ+JxLJKSz37gI+pYXUkdXFH0hphTVuedYVEFJalwFqKgDi5brF%0ARua7bKb/2cefBiBE1aBfXoxaGINsPDkW0ytV4/rAaAF8ahKLT5AwtE2H1ZKcNPpx8R+p30nQdi2e%0AK1EWh0lSuPZthy8TPmssjXV4H4g+yCGDWiKxjbHSwBb2EAgzZxpH5nmma1t2m60U9UaDp4A9U4nb%0A7peoe6XEgDCpYv4bysuESH5yqiwpebChpH0Za+lXK7q2lcVV6GIidcplelYKe63wBWyqrJ2mgFGU%0ARR5LRGql+wmrKWGLEXIsU+q2bWnLdasyDZnnmVQ02CIXS+Rc9aiX9BjxUAjlZbcoxMQ0psjj8Z6H%0Ax3tSesnVfseLF8/53d/9vVxbkRZVeV3dEM41Va6MhBSUtIks0zQSWgnTJ5JIKslkj7IOBMIuTYzC%0AoBfgJhJJSjw+KnYvqTYadEQbKRJO40TMMIXI4ANz8KKhNgZb/JNs9kvCh0HTN83i0+TJHL2nbxuu%0AGo2aLNHJQaaz6Pcb5zjPnhhiob6XVI0QimmYQhkBc0KsMYO2rCNVAElPzHVTlnsm5ubNEzaDFHda%0Aa/q+xwWJMa2pdKb4X+UsdONEEtPMXNZdedMEqEmEKJTQmiIWvLwfunikGGNFDqnFfDeGKM74MSzT%0Al5qad3n3SjrCJBHPAjKOMnnzIp1LMQogVJhkKQkINmQgygHTGUlXSlEO2zpViCkxDAPnpqFrW7rN%0Ajk0jCT5xPjD7mdMw8nA8cZo9WEvrE03XE0IBb9uW29tnfPDeB3z0wUf88pe/5Oc/+znti+ckJ3tH%0ANhojLG1SMnifmMdZDqrCUpADIpML5TelxFzWrFKOpO1StOiUybFMXAqT0fskMkSlSY0cqgGLKgyO%0AlAxeWVY3t7z86Iccv/mWx7t7ItBaiSXNQTx9QKFCZHh85Hw40O9vOU8zn/3hE357+2u67Q77gx+S%0AtTRj9XTNSi2grCpgxOXPyAF/wUzk71MmK4/VhlA+eZrF1NQXf5Smadiu1iV2XlOJ18IMqlTpykZK%0AvP72Fb/+9a/51a/+I3/7t3/L73//B47Hg3i9bLcA3N/fc3h4BFhMnCsr83w6cjwdmadRGtLCgLuk%0AUsr+XUEoSetKcjjny7p11mGbMp2i7i2XCY5Mwi4mkdaIOeZcYtq7phWfEyVsNhJgQKEv/iUolIoo%0AJRLmC0ArEInRwk6i3Jsc6h79vYlgOQfk35ehzZNC6Om0DqUQrwABv7W1JdpW/3efJ1hg5snfXu6B%0AqjNS+T0hZt2pNGP9es12t6dtmiLLFoaIFFHCyPI+iEfbYhKqaKaRVUo06zXneabdrNnspKFPKZOj%0AsHiOp3NhJUSRbmYIKZGVpl+tabsVymhOw4mHR/FOc85CCMxJ2GHOOh4OjxwPj2hnUW2Rzs7ioyZR%0A35o5BpT3tG3PZrejXa2x2kpMcgIfIsMwARrrWlIQCW0sU0/bOFb9Gp0hjAKUns5nSTgqzbOAb9Lk%0An49HHu/vcdYWEPRM8J65SLqCNhBqmmhD03VSexmF6zrUIP5Ed48PzCGUtMaCLiqJb14kY31HtgLk%0Aj94zeg85ipcb0pwrbehXK9q+Y/Izj4cDb+7v+Ob1awk4cA2n45GUwSFssODjwtZ2zkG+1BS1TlEZ%0A0GLsqbSmbRtiA8loOp0Rj2OFylKca+uwjWMuwLEqFM2rzQavFMMwcffmDTfP32G7WTGcT+z3O6y7%0AIgRZ58J+nZe0qhREOmC0xD7vNjs2/QqKF6Qk5iETd8SE1WnYrNa8fPke69WalCNOCSA7TBOz97RF%0AZyYeQnIubtYbtpst1rVEYwW0SzK9r7KByrR21tG5Vhq/1YrUOJQynKeJx9OR4AM6NeLbFBOmeEPe%0A3t6w312RovgyPQ4jh9PAHCI5lgZVOhS0klj79W6HdQ6tNDEHvn3zhsPxuBjZ++KJ1FipBVOKYtxs%0ALAkBAx+PB07nEzqlRcoWY2S1WvGDH/yAn/3sZ3z75TfiGzQ9LubemhIekGWnWboArXFNS9O2oFVJ%0AjA2lKdXL/l0B8XrfBBDSJCOAkA+eELx4nYRE0laYQtqgjMgXiRl8GVDVYIsUmaeJSSV63aGdFt9A%0Ahaw7U4JntGztMUmdJ0CjxuiEMw290kQFEBhmGczmYUKHyFqJJCoWA2mRRJXQgTKMcK1FdY4JqZVT%0AqUlorNhpWLkIpRT9bLFJmPY4Q7KKaLX8XmPcyajW0d/scbs9YbPm3DeoDHeN4WwyrU4kZ4iJRb5n%0Acobi7xhDkPovBFKM2HLO77Y7UIp//Mffk7OhcR1kx6s3dzwcj6hGwOGHwyOb7Y6xDPFbLX6Yzjms%0AackqMcaZ0Xs8gWAy4r0nTIoUnvgCLYlY3z2gcs6QqkSZC+sFASfITwGDepZKbyZrCi7x85TBjayL%0AEISZZrTGp0j0NQRJYZ+AEE99IVVlsKi8WK0s8jutIYrcXbxxLa5pinKkRt7PeD8XMMiKTNRILVEB%0AnBQCAQHGQglBopiqV3aS0iJvVAiZoZrry9l/sYCpDOlcaooao17ZPd+Xsy02CmXAHcvPrqutBN8F%0AhFIu3oI5klIhSKS4+I6motDRSZGMAGSqoHlK6yeV2HdBofoM697wdEhW6yapbetauHg/1WciP2Ja%0Avnbtj+v3rD01qipaioLF/Pf11oUdFpd6OEUJeqCwmgVTeVpc/Y8//mQAoe/TrbR+8sOrp03hxcjS%0ABovEW88yNVIaZQ3aVI2rNKQ+eHIWkMcYeUliUoK8K0hU5olGGyVRksgEUlsr2v+Kzi7MpTJJTEIL%0ArekpWVG+X6brezbbDdY1GDNhrP0OtSsVs7Ou7RYaNOSlUAAwtpjnIpM/PzeAKmkP40XCBkXHLeex%0ATDcCne5LLHy+JE0FabQrIwRVNK3qkjSW8mXBQinNyzOqGlTnGmlaY5mexFBMsbRMJlMmRpZJS871%0ARZHnwpMXSg7dwq46Hhf20831jUwIfSzJWLmAAgJcxCTxzzFGoUkucjKplATZlTQPrcSMMJKwCnRK%0AJJ1xSqjMURtM1pKIkAWkjESiEhd9qFuaADHCN0oCAo1zAYQ8Y4iElKBEwdumkQ3WC/vHKI0zkoTS%0At9LY5eDR2dNg2DYrMTYtqUGtsqxtQ9/0NF3m2MwMHpnWpsgUPHHyqCTa3hQhEUrCnBaNuFLLOqeE%0ATlHiLDGyplOZjGakgLbOLqkEPnhOB5FGDIXds1mvxTshylrunKzNyzstU7CUJFFCaTHENdozxwk/%0Azcxuxtq8rKlMxhknIG+MT4xviw+I7LAS59z35JwZpwkfwuIrFqLIvWKMqMailKRAgLDTppSwNLSN%0AkyeqYolPloNal7U4FXllDEHSM7RGaouwgLrjKClyyVh8NthJIpyNaVj1a65vbvjgww/54Y9+zDvv%0AvKTpVvLOGFsYJOCjePrIex/KHhHxPgot1FQPGnlnYtGBow2uMegcCaURUqnqhWuBoJhjZJy9FD26%0AkXjYclrlKPXqMM1Y2/DsxTu8ur7hQX3MGBOdNZjGgR/FU0llmqZhnibefP0Nt1ZYhOeHO37/d3/H%0A1e0tP3nnJc16K9G+1HQFoerKpYmUShdWYK6gESxMvJxBJUl7mQmL1HYaJ2LwwnJY9SVa3onZe5bi%0AV6n8xD9PijydNa++ecu//3e/4m/+5l/zhz98LL5S1qKVYRxHpmla9tUYI9vtltWqx5TCfiisi+C9%0AAM1aYZ0t0eI9XdcucklbigqfhI0q+/klNdK1jq5r0EYKMjFOTOINUkBXa6qHFDRWvHnathUw31oB%0ADaI05LZxF/DIuiKTrsknBq1TvR2lQFEFpLWlkIql8BVaeZ0YVkNHeUZqKWi0jiIlXpI+dClgLu+/%0AAE7CcLXWLcmN5WApWGGlgnP5t+riWRSVNHKhJGFaJaBx1/ZcXe25ubmRM1bbcqbKzxjmmXkYOZ8H%0AhnGUdwbofcDMnikEFJm+7VBkHh/uuX/1Lf58Yh4mHh4eGaeZjEYbhwHmJI2oKdI6baw0dXNhCFgn%0A96pMj41zfP3NN3z+xZf81VwCBZyDcl6r8rw0YsRsS+x8s9qglRaZOYBWRJWWCXGKCVv2U60lon5/%0Ac4vt10xZ/E7qek5RKOgYkdca6/jm1Wv+8Mmn/NW//GvQZgmiSGW9VJlATAnjLJvdlu1uw2q9xq56%0A9OORYRi4f3gQmV2Wc0pMLiWhdbVasd6u0E1ZizEyTaNMaquPEBQqe2a1XrHfX6O1xs+ew+OBw+ND%0AqW8U8zyRlcaWSX1M8TIpLVKVWNiuFWw2VuTYTd/R7tZcx4TXGtO1zMdHbPKFNWAwGBptcFoxO4eP%0AQVKJjGW17jkMcu1vX7/hxeMDRiu++fJrfvGLme22w0eDfhCZdTU1TaXQj0gSojUG17W41YqoS4qY%0ADwW0pvhPBhqVWa3X3L54zmq7ZjSGRhl0hnkYST4UhkAZcJUJctM09Kse7UQyS04i5S4egKncozq0%0A6fqOzf4Kt92AawkB0uSZh6HscSKZabuW1XrNarXi+vaW1f4KcmKeR+5eveLtm9f4acKWa1pqZaNp%0AGkfXdxjbgXKQToznE8HPWCO7fgiBZKwALYXtmHKGMsxK88xwPjGNZ1xMOC01XU6Jtm159uyWD95/%0AH6c0d2/fcno8EZMkVVWWVm2ryAlJhlQiuyrhGal4KtZnUevw6vkVciTEjFYRZSM2SmR0DfhAXabz%0A1WeNWrfEALEwUUodknKWhL6Y8DEyx0xrhF0noKYBLc/VJAg6QZ5lAIjGKEn7slnRoEkYYoTzHEnj%0ALGxG15ANzMQng4YCIBhH07W0fY9Zr+icJThL6hypb4idSMeSc+CEobmfHF2y4Aw0ltQYojV4o/Aa%0Ags7MJJS1rHYb2kZYaqdhxk8zd49H0jjjEG/MJmWiQlLIUmWUq3JPsoD0iN+ma1qsbfj88y/5+08+%0A5frl++yfP+fNt49s1zussfzmt7/FasVuu+XxcCDFTO/6svYDzkpaYkySCDmNI1P20Mhw3xZQIJOL%0AN6VI2yvjtZ5zi4Qo8+T8EwWEVsKE+U7kOSznZwUUdAm2kGa+MmNEbVFZPz6IP1Vl0wj7sfqlsahA%0Aam1MXbvqwrDR6pL+lbWcw66EGVUgPcaxDPoFQDNGjPJzBjmudOk1pC8NIaLL+0epVRe52pJOKQMR%0AlgrmCYOqsFZiZmH/x3gZJC/eoYUhU4GilC6sqhhC6Q/KelYGpZ6yg+oreHmja02SFaWWppAoxEdW%0AZcpQuIBCVWEhGFXx+MmIcbc8/7RAzKU/ztJ/68oGKudR4SgvtU5Kahle5FSHcHVo+nRwVv5UZWwU%0AQE2LjY1CLTWBNqawiAI6y1pe1qwujLb/PwBCOWehlxVKOQWJq14ISmmaXjTIwUth7awhknk8HYk5%0Ac3W1p9muyDZy9o+QJUrUruA0nXl8eKBrHNfXewDuHx7JSAxhSHJI+vDIMN1jm5bUZOxVR+rgdBi4%0A6ncQFdnDFCb61HE8n2mSpDVMweMLMnn0M2POrFwDTYtqDWmA9dUV1mhO51GaRu2IMeBsKzKJCLoR%0Aqv3pfOQ0HtndbumvGsYvZ1a6Qycn9yYZ3rx5y/V+T2M0KgXIkdYJ3XsaBw4Pj+x3e3abHZ3tZcll%0AzTQEklayMaxX6MYyDQPOKKKG03hmip6WzG5/xXqzZhjHpQE/nU7c39/TNi1d33F+ONK0DUlltLNc%0A3dzgPu84HE8YYzifIzEYnN1g9EGapag5Hs5c247r/Q0P9/dsk8KfRvzbB9JxoL2+5t0X7/Hy5ft8%0A9odPGcdA8JnOrdiv95wOB3wMrHcrfMrYzpHXHafzyNVVh4oKlSzjyePnckCGTPSRTb9h9L6YEFqZ%0A6JZJwjSKFGWzWZfUlhmUKXIIS8LgUyT4SEzi6RCiJL8EX+QpVtLQjLWkIFOPTVC0WhponSAOkbfn%0AOwGtkI0vli2ntZq+NB3WetI3I941NDnzXmO53j1Dx0ScPA/jI6+PJ+ZpFlNR5/BEUpoAYfGYsjnH%0AGMXAL0Q5hFvLxMgYzlQPoL5fsd1uccZJgtjpJE1ImZR32WKVpcuWFsfKNMzJM/n5OxtOihqyTAmq%0ARMgWo/VJ6yXCdr02tK2TWPvziVOiMIekIdbGYJ0jUQ4QKDu0pl+vsU0jhuTjSJym5TDHWdZtjw9z%0ASTdSjDGSnWG/2dNtVgynMw5DazJxnnFEWmsxxSfGzxOn4yNrp7jdbVntNfNp5KuvXnF/9AwlgU7r%0ADrCM92dUu+bFuz/gJz/9K/78r/4FP//LX/L+Dz6i3245GE0bR0yuUyVHjLKeUghFHtQwTzPjMBCN%0AmFdqq2mUptGNpAwxE3ImhJk5RMYil2hcs0Rr+hCIU8I1jo1JxBRQU0BrRWsUqSmGfATmN99imXh3%0As+b4wUtefbzj68NrZpPYdGtm65mPM60y6AQ5RebDHacvEturPfvVhu7V53zzH/4Nz/d7fvzzX9Ku%0AxNR1ypExJjyZbDRn79FmXfyeRAJBlGm36Nxyke3MeBuJucMls4AUWmv6rmO3WmGteEJYJf/UJxkZ%0AGKUWb7Q5BV59eeDf/5tf83/863/LV1+9Yr19wfUzx+PjPab5ioeHO47HA9M0SkGohZVinMg9p2li%0AmEbO4yimkckQUyAlaNue3e6KzWpDZXWKPlyecdM0mM4UH7UG17giCyvafWNQFFQQiLEUjrH4j1jN%0A6NNSLCht8Mi+o7RFt3X/B3Gh08TEIp9UypS0NCk+nFVlcpWYfQSE0aKtK74nCU0owD4hawAAIABJ%0AREFUXhpc9OqlOCJBClaKlCzpejnrpYirm4AyCu8j0LFd7+manjNndJkIVgbU0koV8x/xkSpSBKvw%0AJnOymp0xqJBZZ4XzE+vO82LVoTvNGCasEUPiZgpYP6Jj4GE68vb0QGgUkwWdxN/I5RmL59p4/Ldf%0A8Hh45Pj+u4SHR84PZw6HGdtcMY0HDmdPlxI6K1qjuWpgv7Jos8FnTdIrkl5znkbipAmqFz8W3fLm%0AMOB1Q7O7AdOR244hwSFEYtNiug53PqBiIE4nnFNc3e7oti25VahkSDozTiOGRBxPqLmwbJKnbTTt%0AyrJ7vsVuHWq9YnhjuPMzjz4yJc3KbUgxcjiP9JsNb46Ruxk27/4A+i2TOfA4B47DIOl9MTGMEzNw%0AGCZ+cHPDj37yU5p+TS4yyYe7B8Lsi3m3DFpsY5gMRBXp9z2753u0y2zciu44cfjiS3pgyomsI8op%0AfA4kHbm53fP+O8/ZNY3Ugqcz890D/vEBvMemSGsVrRLTZhMndtax7VfYZIhzIIeA06DTJNeVDGGC%0Apt/wfP8M1+/xWLTr+FZ9yf3rL5mD5vnNLVmvUMOACR4fMnGYyMFjVh0pDAzDI42R5uf89hWHL79k%0AvdqyjYpu4zDOcvz0wN3DG/reMZ1nchilSSETDRz9iQcm8gcvCT7x8ad/4Hx85KpreTyPcBpwrSU7%0A6K56uqsVWIX2AZUz+yGwe3Pk+ST7hDeBN2Zgagea/gpvM+1mjcbQAeb0SHzzim0MaD9jU2D0Z3KT%0A8DvD6v09Lz96Fxs8NjSYkLl6OLIfJoIOnNQJ1QbanEVS7wKrd3fo2x7FyNZF1NefsXr9JdvzW/E6%0A6hTnOOBTZr97xmkeCa8f4MWH5CYwP/yRZn7LFSPJT4SciFbzGEWu8+zqimgb0nGGZOD0lvyHT9ke%0AD7TpyCGf0A1s8kzvMqteMc9H7u9fcXW75Uc/+ZCPP/s996e3JCO+McP5jDWWVdszDAPz6UyYA60x%0A9PNEfsi485l1ipgcUX4kJiOSE52ZfGAOFzP0lDRhFqBaR4uNihASTW/o+hay4nw4FTAooUMWaXeO%0ATHEkKc2q71h1G2Lb88ZHvj4OdM7x/J13eHFzzer4ljCcyDFhdaJtAyqdmc8DJg20GjRB2GHG0DlH%0A4xQhGY5DZpgDWZfBY5akPZwlJImCd03Den/L5vY5dA1zTkKSbwxY8VdMIaGiRweR6XRGoQxE0aWj%0AUovNDocjYchJS/MeEm6MrNuZTkE4Hrn/9mt2b1+zjYnnqeGd4S0mBELOwvpSSpLhUsQnmLQF26Cb%0AlrltScbxyZtvuP9Hzer6mnMe+PK//YY/fvY1Xbtmv7/icDzIAGCYAUXjHCmeGEORFQXPhMhLY0oY%0ApWmCJQ0JVAQ9CUvQXiRJciw9+XNIRVGgaZuGppFUylz8H5umQRtNSEGAkiBDTVVABlcZrBUUiQkd%0ACqgLWKsw9jKE13rGlTJBmGuZXCyPxQtXFdCjDu/r2S5D8ZzFb09kSaL1s8qSlSVmTQieYfSczhPn%0A88A4jpAlIW+723K1E5uIVMIfKiPTNGbxOlxkbYXRFYpBOFW+X4d+y6AyL4Eox6nWSRfDaSVFB5EK%0ArBeChJeEY2vFH9ZPs6RxW4vRkuy3wD8LW0uGwY11pKRLuq7Bdk0BwwSETyWgQCnwc0JpMEbJgAld%0Agm6E0VUHz03bFisYYXDV4TUocpKhayy2HlUKLPBYxmCwGFBBBhmlp8kLa7Qwx2xhfBsFrkjXciIk%0AT/byvVCFQJMi0yA9nyly9cuwDRmSXshK/+THnwQgJD/TE1f08ot6c1XGNQ6lIaV5mVqS5LAVGcEE%0AvUVZQwpiENc4J2liuRS9pqFrG1LygpSnRM4eMR1UzPPINI241onWvpVpnk9R3Og1JJUXg2kUGGcX%0AU0OFIubEeZo5nQfWkyfkhHGuUDQNWamFyk4WgGbxY0hQo7BDDAJ2rFbYxoLOZRohG0OMkWkYSSlf%0AYtgR07icZdrk5xmtJMJUoufFgyKGSEiBVre4rsU2DYyjSJCAuTAjUIrVek3bdQzDsCDjIQgDQ3py%0AxeQntNX4wlywRWZR2QDBJ2IEaxuMcQQl9GI/exTQdz0P+QGKV8l8PjOczux2e7bbLbvdNZnPJCkk%0AJlptaW3LKR3IUaGNk6ZcabCWOUemMDDNM8FHDoeJ6CPbDejsGIYI+JJsoGiMLhR/ka5NWXSdYfRY%0AJUid0hcn/ISYw/oQmUPCakvX9egUaRrZ7KxWOKPFUE4rbI4YH1GxfoXiHP8k6tRo0XgrJdNf4SCN%0A+JQ5k4tZpkZdbUnbNSS4Wq14+cGHPF7t+fzzz/n27T2psTSblTTgSbwSEpEU1UX6GAqle72CxkhU%0Aq1JYY+najrbvsNRpcUHUjcUqgyqMI5WRWFqlIUj6l1IXk7ZU3t8qVZGvX5L1mmb5niIds0+YcZVi%0AKnHTSgkg1OQssjDvGed5kaHVyUm0VqZ8uTCcGkfrHCl4kX2Wz9tcXbG/uaHvGmEwBV+YJXLAJrT4%0ARuW8yNfm8xHXalato1WJHGY0ic26I5mWbFakZEkt7G+f8cMf/Zif/vTn/PgnP+W993/A/vkz9KqR%0AteRHsp+ZQxIdsXWyyXsPCfw8Fa+qTJhnKplUUkJ0SYBRqBiYxkd8MZDXRqOiQ+VOWBkKrMmo5FGx%0A+BBkMWfU1pBzFKNFP7NuDL1ZoYHnz25554OXHB7fMD/ecVQBGgO9HIDZy/cLfmY6HFhbS9O2tNEy%0AvPqW3/+X/8L1esP7H32IdhrnNJt1T7YOT+bt6cB5PjDPhb2ShXEXU0ZnRaMNTddKfC0zj4+PvD2e%0AMEZzfX3DfrujayTJbjrPWOs4DGf6VYezjtELC2zdNiSl+Orb1/y7/+u/8qt/+5959fqBzfaaFy9u%0AywmpiDnQ9z2HwwN39295eLgvDM+Orl+RyZzHgYfDI6fzmRBrUo0Al+v1ms12S7dayXPQevHVaJTI%0AhJyxi/ys0shTKgapKsmzQ1di18KQ0UpknzVyFSjSjIxS4fK5peASZqes3XmWdW8MWHuZJOZypgqL%0As7AGjUzEtHEYZQubzJY93nyP+o5MQSlTzurTUyeTZNCQskaY5Uo8XbQt371MxVRhexbWb1IUzzP5%0AqLO3lBGJiBY2qgVsTpiQcDkzzxOn6URvNI3t6HOkzZlGZXKKDGHGW0N1abemQVkDUaHnidObV5xO%0AJ8J4lr1OyRlpbIvWAxFh7WljcFbTt4ZV25BRTHMkhMIkSJmUVWFkOZxp2O6uePbiHdr1Zkl5PJ2O%0A4mtTEj+bOLFTlPM5s1p36EaS5zpacvaM05kYAzolusbisibmhlUviXqNNegYQGfmGDhPE3OQncNY%0Ah84BrR2r1Zb1dsV2f8325lpGwEqJhG326ATGZHLT0OUe7z1GGTb9pvhVaZyRfZYY8dPMNAykMOJM%0AkeI4SwwBt9uiVr2wmJRBhURrbfG5FTm16xqu9ntevPOC29tb1n3P6XSSlLCYl3AEpw2NtawUnOZx%0AkU0bRGqkxYOX2Y+0JguAmUViY5WkhTWrFVMwYDq0apkDzCFjrMO4SBhGiFki7f2M0w5nZN2oyhiJ%0AkTh7Dm/v0FHRdGuyEd+3YR45D2fxuAkeSa/RqBjo+gas5v7+DWl8RDU7XGNpnSVrg3MtOUfu7r5m%0A33V0mxXN1Za82+F8gnHk7rMveP3pZzx8+y0WhdUZ5zRut2F1s6dZi4caPvJw9w1ffPIxD69eo73H%0ACeeESAZnaDY9Qwr87r/9jmPwNKstWVteffoZ0+EIIRJyJmWPPx9oWkXTd3z2+ac8/quBpnWcxoFX%0An3/C+e23xOEgTHRnCVpY8/fDI7/57W+wGW7+71/RvbjmzfzA7/7uv/Lq888YT2dhTlkD2tDttnil%0A+Fd/83/y2Zdf8fLP/gw/n/m73/wtr/74KcQZ00rN6Y8zbWPZbjccjkd+9/vf8eLFC0xjafqGyY/k%0ApKShMnW/lUa1t8K67pwhzZNIvqYJk5LIonMSgBtpYH0MMrDVMvAlVvPbOuFXEMXbsmlbyEjtOUvo%0Ax8VUFnLMzCGimNDa4mNmnjyn8xmjNIdkmLPmR22DspmYJ3l3labrNY0y5DBDlL5FayPvnbVgDZvY%0AsfOBxMCUZC2b8nNoJT6RCkXbrdisd6y3V2TnaA3iBWagCHQJcSbmAAVQCSaStSUpTTaOZALJeKI2%0ApBL64c8T03CmJROtIVlDHk7kN6/ojg+otmWjMq2f0DFilUIXQ/WYk6QoZkjKEJI08ymLtPT0+Mhj%0AzrxrLWk48eU333D35hFrWk7nA9Y6jocT0zhJT5YDIcgzc86BkjNFlcGGVkZS64rFhvczKme0bhaG%0Aly7MvNobaW1IWYYxKeYCtFxkXzUSPZca3pi4BJzkQm7Q2pX1KHRWVdi74v9jUAWwSjFiTS7WKerJ%0Ar9IrUgMkSs/3ZK2BIqVyvqfqo6rwMaFmL8MkpQgl8fl0HhiHiXr6eu+FQdVYkktLb+6sQ5kKll1M%0AoKt3H0phi8fPpR4o/nI5l2ssqWixqEoSosxQCp2zWB08gQeEbyig2vdNnStQp7LGVlXRUjfkCwiV%0A86LCqbYv9T6JUqI+G7GLqEwwSWUTuxFhYDv6fgXUniUSlQBFSV08hqpEVSYTFxPtRQllpI75joye%0A4vmZKeyeYnBvDNpktJPrNbn4pQZfnn0uYJIMLHQl1mhRICwqn/8JGAR/IoCQ4ruxd9+/SZWaJ9rG%0AxDwJtc1aizNOUj+mkXzSdHaN0Q5lRAaSU6ZpO66vi8Z6t2U4n3BNR/KT6LxjJgSJTvezJ0UpVK0W%0ASrfRejEGzblGXkLbNKzabqH0aWPAB/w8MQwDfp7QSpdYeTGpU8iBFqMkj4kxdYOxNb7w8kKTCxUM%0AoaiHIElstrGLibAt9D7nHOM0LBGmukzIU86lAXfFgVxQ0XEQxo8t5mE1sa0ilGMxG6zUwqpZrYur%0AUrYzuRhga5miDwN93y9sL0lzykWfKhKLeWTxFKqSsfo5Ecs4ThyOB56lSN937HZbrDVFfpQF6C7p%0APCpJ+k70QuNVWeLcT2EQLW6CeQqMg0dlTWNFYniMAY1s8FHPIg+zhrZxWCONzjwNJJ1KodtApkh6%0AivGrcygCKssmaJwt8fapGJgJDVJjRB/eOvG2yFkKBaNwpsHlXGX3AnCU+yGx0KFIEgXYIYK/9/jj%0APUYZptWa9955ycuX77Bar1Aff8LXb95Kipdbi7Y9ZtJUQBEvjr2NFilS0ziiAmds8eIQQ+Xz6YyC%0A5T1LWsAi6fSksYpI85FTluYmCsNFF93qUyOzRQpq9CKJqT5WFTASIzuL1gKyxijgVVLxQt8um2GV%0ATeWcFwO8itrX72qNxjpFk9qFLdE0Ep/rrBOfoRBQQfz4DWX/LodrTIlohNY9z5HGZ1zr6Ns1u1VP%0AdpHV/ha7vmIMmskr2pcb3nvvI/78l7/kL/7iZ/8vde/1JNmRpXf+XFwVEalLAI1GY3qGwrhGM75z%0A92+nGY27NsPhaG73NKYFgIIqkSrEVS734fi9mQX2zr72hlkZUJlZkRE3rruf851P8MUXn3F+tqFS%0AmVpD0xniXNMfHOM8Mg1RZHTFMHsxJW3rhqapScETCnU4I0VHZasiKdLcXO7WScgCqKnkMMnS1A3W%0AWpH8IUaw8DQ1SCiMUVRWw3aHyoFp6Gnbls8/+4z58YHvh57h8ZaN1nRNS55HmXxkmeRN0XOaJqpx%0ApG5aUPDd999T/eM/8vtv/sDJTai64ur1a372xRe8/uRTPrt8wSlJGl/OcogZJd5dBtmP3eQZ+hmv%0APDll2qala1vOtluJlIdS1BUj5ZL+ZxWFHSSR8/f7R/7h7/+ev/7r/8GH9w+cn+24uNxRVZZ+OJJz%0AZLfdstt2nJ/viMHz/t07bGW4vr7m/PxCzKT3B/YPe4Z+EOlOFn+285KGeH5+Ttu0EBPWWEIo+4sx%0Aq6zlYwNCOQcWpk5OWQYG5XBfAaGSKLEkZS4ecUuhtxSVRgusIv5qC5V7oZ8LELH8aglS0GX//bjI%0ATCqSdSKrxQRRGoRY5GwsxR3PpYlKitmF9aZUSb4rvhVKTjYKdTqt//+0LyxeQml5LRlE8luklD7h%0A0cSgiSZRG4l0z1rjvMONM7vzM6qmoYqaOlus8Zh6QFdNeS9FU4/Q2X2wzPPM3f0dY0i4aSIEJ81/%0ADKQkYJquNCZpGSIbja0bAcw1xHnEjT3JO7TKVAZiSBgim7bifNuxayoxKy0Fr58m2srQWkvyHqOk%0A6Fe2YlvVXJ9d0FU1rbHYpsICYRoheGprqJVGh5mYErU2XO7OON+eoasanTM6OHAzJnkgilF7cFgV%0AaSvNy6tLPnlxTVVZsoLWGvAzOkeIHpSi0QbtYVM3XOzOeXl9zcubl5jNDvt4JEwzcz9i0XR1AymA%0AT5xvz7jYnLG/e5S0rvNIyD2HviclGRrEUAyrQ6IylsuLS9qm43Tq+XB7x/5w4O27dxxPJ4llT8vd%0AUXy1tEZlYYFqWJPxcpL0waarsdqiUkJVhrrtaIrhf9KatBjLpjLUcR4bExExDg9ZTMVzklS3nKHd%0AbJlOAwlPUorbh0fGObC/f+TsxuFtVRrEiJvEQ8hoIzT/IuUOzvH9V1/xu//+V5z//Avm/sg8DpyG%0AkWqz47yWNMuU4A9ffcNf/df/xvmXvydqw7bb8c33P9J7Jz4vS3MJRJ94uH3kV7/653J/Gvb2nN98%0A+5537z8wOi8diEJkWDFT6ZqH2wf+8i//O6/efI9tO2zd8Zvf/o796USKxQsklxQr23B+dsHvf/Mv%0A3P7lX7G9vOAwDdi24fE0Mc6BupJJUG0bNu0ZV+c3dO2WwzASvv2WdP+eH8LIj+9uGSYPGAGddeFM%0ApEwMCa0tD497hl//msf+yFfff8vjYSAh1zOFSE6GhGIcPQ8Pe4ZhYhwdWhtOpxGQcBWNwjYtwUem%0AEKnqjp/97JK6qkBpZu8Yxkn8ZMpgTmkBqBbZpMT6lbogyhB5GSZI45fX8bvRUsPknPCTSJDTEhuk%0AKClpGecCMR6Y+l7+7uV3v/v+e+Jw4Ornr7nctBLYEWU/qoylrXf4aWQ4noRpUNLOVJZ652K7QeuK%0Aump4PAk4qRRQZD4pKvEeOx55+PEth8ORqAoQpLWYLetMToEYHTGJ3Ya8eRngYCuyqaW2zFrAEUQq%0AFbwMOK1RPBpDZw0brahToAFsjJADAQl8EPlsCYxIZQiwggliC0G5fjnD8dgzfvUNVBXHvieEjDVK%0ATP2dpL3apik9CmLUXQbTUnYnNDLkRIukSmuNSpo4xZWMsFoVqLhohchZAou0tlA8b5z3xfpICscQ%0Axc/PBfckfSITylBSsZjem3LuLgmqJYULYdyoKPW1NXYdFi1eOZQzUcUl2l2DEnBK6oMCehXGyyKR%0AWuSZOaVVGrbIhLu2pbKWupYeJXgPwDBOGOcl6dUYAYeSKlKpUiyvRf4ytFxi5p9Sh+U9LH1vIBRP%0ALatF6bP42C61PeU5ljCmlT2kFk/atCoIxIdOhm6rfC6LvHt9jgW4Wv1+WP+uKgoY9MR4WnCIJx/d%0AiApQVWJV8dxwXmTHT55Oa/hUzgUke/IbWnuict2X17deQpVQypaaloI/GJRNaF0sAFi+Vz0LyxLA%0AWtQBT0DZ8twLEPf/9fiTAIRQfyy+TX3034UFIHR80ZQvxscUJE87R5s22KZBmUgIHq0M9WaD1Zrz%0A8zN2u46UE3VVrwBLSgm9mLw5iYuv6op69acobu+lEQYpcJepbChRqsYYdNSFAeQwxtJtOupamtUc%0An/wYlt+tVUVTN9RVXSanCWUhl0QDAFtZAVJKIoW1toAEAW00u3ZH17Wc+tMThpxFZ5lSZttt6bqO%0AoR/IWVKbpnEkJzHlrK0APrkYbbkC7OSc2XQdbZl6pCgRq0vRU1WW2tbCODKheKpMbDYb0Y+WpiYE%0AiVfdbbdUxWdmMf9dQIFUQBTxZZg4HY/EFLi4uOL169d02y1unIk5ARXGVqt+NyUx96uTRCqnFPFI%0AusvZ7oK2e+SH7z5wGjy1KU7zlYGYUARZcBnmGWZvaepaJiIxMHlPUxkaLQy1mOWQaZuWqqppit9G%0AUzcl9aekKwVPCh6Vi9mX1nRVLQVnEM8d8aMyRaOsVhBo+bpSrGDL7KS4IGXmMBNcQGvL3eOBcOzZ%0A/Yf/jT//+c+FCfbrX/Pj/hHTtRiVCUihGnzAu3Io1WKcGFMB93Je15ubHa6sA7IkBFTWlKQnvSLv%0Ay2Q/f3ToUIzifrrEfwL0rqj1MjmR9V3X7RqxuTSLi1HnNE3rQbaAmIsny/MNX/ytKpnUJIfeiK9L%0A6vuycWcOxxPzMODHntYuCU9PzXEqdpQhZeYQMCFATDS25ubikldXRzgN1E3D7uycqGpsveOLX/4b%0APv3ZL/iLf/Pv+Xf/4d9x/eo1SWum4ElTIhuLVQmrEtmLx4lWQm+2hY1lSCQ/MUdXrrNcJ63kKDBK%0APLBqC42Jaxx5fzpwOBxlbRcguG6aFSR4nl6xxIKHIIBjSLLu/TRCdGy6jsvLc95Vltk56tqi6pqk%0A5YBTCKg7zxNDkbntNg1Yw+Hull/9w9/RTz3HeaY937G9uuLy1Su++Ld/zieffc7F1Q273Y667di0%0ADW1VCyCXBZw/Bs80OLSBq4tLtl1HVYm3lJ89GiWRzFqMTM/PtyLnmJ3o7K3l9v6Rv/2bv+Nv//pv%0AOOwPbDZbNru2NA0nTv0RraHrOmL0zPNU2JGO3dk1l5dXVJXl4eGB40Ho6G72JampYrs75/r6hqur%0AazYbAeZSjlTayKRQa/EoWiY2fHz4LykSi3E/8VlE6fLzORODZ/HXYmX5ZAH8l+lv8bFYi4MFNHoO%0AFCqZKJZaY13vTzWKKoaWeV1HCtZzLxePvSUNMPP0O3LMK4NoRXuWJDNrsEXKKKmVEZPKnlKKPDlT%0Aixddzk8FOUok3S7iMHivCNqSK1kLWimSj/h5JoUNGkWlDa0BqzO10tgkpqxGyYBF5UilNa21uCje%0AaKZpmceB/bu3DI/3Yhoe/ToxjVn+ndaKtm3Y7rZsm1qkXt6Rc8Q8Y2nl6Gkqi13AM6PRTU3Xtcz9%0Aiew9OkdqIx4g2QeajeblzSWfvhCmjNEyeLA5E/oeHb2YSwaH63vceKJScHm24/rygrptIEXiOBDH%0AHpOC/Lyf8eNAchM6iawqB8fweEfWiqk/Mhz34GdykHOmisIMqG1NqytUSHz4/keSqnn/41vef/sD%0AefKS8mbqwpqLVEmMrb//+g1f/cM/8XC+g+uXfPvmDcfHPdF7jNLkFAuLTkAhP0189+ZbTscjjw+P%0AfPPmG96/e8fY95iyhkiJaThRa8Wn11dQ1XRn5xgy4zAQvaO1tfjorYBsRdO07LZn1LsLjFeEXFHV%0AHTErZhfwMWMKgBxjxCVJlyMl6tkBFboVNnWVMvPs+HD3gHeRr379a/7i9ee0r15IM7DQ/ZPIDqwS%0A829FpqkM3jt++9vfUn/9Dd/94Xf4Wdiiw+GRpq252m7QdcP7Dx/4u7/7e+qzP5Drhu3ZOY+Hnugj%0ATdNhkjT4MUrK1f7U8/U33xbJjWfqrni3n3m4fyD6iMmlQSzDjmGaOQ4jcZyY03cEpVGm5v27WwE0%0AdQVRJOtV26GU4f7hEVNXfLi758P+QD+N2LamP/Q0thFZRozCXqyMpN+1G5q6xSjLcRy528vzt22H%0ASmCzIvuRFD2nfuT8InD94iW7sx0uBLyPTyBiSPggATFnzYY0DdzdPXBz88jV1Q2Hw4nj8cTb9x/E%0AG6tSOB9lzzFAzNSbjlevP2G73TLNM7e3t4TDkeilHker9bx9mvQ/jWkXGVgmsCLmC9BeWKNGWzRG%0AfC+LEkCeVBUWu5xxIWQogE3ZOphD4HF/4o3N+BfXXJ6fS2DMXGw1BHXHVFWRmog8WhfI1NSWppLP%0AogKG4YRzJTXPRLQVrxyfEnmYmJxnDJ6YJXQCW9K3itE6+SnIRsdSl9YNmErA/SD7nUJSltU6YFM4%0AJQOHpq3oNi0XTUWlM5sYUSmu5wskQpI/4n+p0bXFmppkKwG6m47KBMZJfLc0BrTFVsImcV48gsQo%0A2TyrB4tZe/F3FX/fvA5cUCLBroxZU6W1MYQoaZEiBSr+XimissEUAEGkPOL5tPSRzomf5eSmYmJt%0ASTnhnTBNljPdZlF1CACgwaw8WTmzSyhOyBFTPIe0We7Nco4bjTGq+ABSwisWlrAU5QsrR7zNSgx8%0AuZt1kRS2TYPebdevCWtokOAjHwneF6aweA42XYO2ek19Xup3qRnSCu4sIP4CdElQBqVvjygkZTnl%0AZ3VEfko8W+qlGOPqnbQoVJYaxVhLLgEIMUuowLJOl8fqcQhrstrz7+X8hDEAa620sLmX/mKtif7I%0An+c12wKIKaXIKyj48WtaHsvzL98zRq813DpEV5qsAuRQAlkW9rguQHOpMcp9vewllKHdcm8+rz3/%0A3x5/GoAQwPPJaClc5QYSVDqTMdbSthZrK/pejJUpxSOIBGmeZ9q6mHuGKFM7a2mqqrBdRPdZ1zXj%0APJJTMfXLyKKdPUZLQ2mrGlvJBrEYgAErMBpiZJpmXBQdoCqFcAyBGCJVZdl0G4lWL4yd5SFIaIRG%0AdJESv/6EIMaYVkZPXdc0Tc10mlnSn5KX4iOlRNft2G633D88rBPbVICfEAKb7YZN13Fb4G/vPfM4%0AsZhqdk2DyWKmjZIJTJgdOcRifNyKf0SMci2CFODbrmO72ZR0HWGTjOMoG01drU1MDIF5mrg4Py8G%0A2LJJ+TJNMKYYQVMWRPQMwwnvPV3X8erVa87PLzjc7SXBqRaphsQRyzXzTsAlayRtJinF7uyMzz//%0AnIuLCw7Hkfff73EpCvisI9HJAds2QrUOweMnORyryuKDY54nJmfZJC20XBStsVRNQ9dtVgripu2o%0AivGw0aBSghhEEpREKtbGKIaQXhWTa9nQrH1C1JdDY2mUck5gFGjQtph1jxFWU/e4AAAgAElEQVQb%0AArU1uJBoNWytZmMNjYK2smzbRtI1khisyYznafOWJVMYCMaQVcZUlZjqlU3ZWkvTtIAqaLuACCo9%0A0TWF36exQFWYcubZhACewKAF3Fk2/yWxbtl4jZHo7nme8S7StM2K2v/0z4LcL4/n6PtiimetYR4j%0AymhC0+JmhzGSduKdox968B6djbx+K/cTMayTqyXhw/vAPE5sXeBss+XV1QvG+b0w6Xaeq5trXv/s%0AF/zH//Qfubx+xYuXL7jYtTQ2M/qJ+XTEp8h4qjnbNugcsCpjCIQ5MLuJtCSadY3EJE8DdVWLubAu%0AxWiQn3XG0IeJ6fEt8zzR9wMPDw88PDzQ931ZV4amkXQYrVSR8D1NSTLCpkspMisrPjVhpqsrapVx%0A8whKGv2YRWYqBXIpnAuoNLuZfjhx6huSMgzRc/rwjvv9A/VuS9vWHG7f882br/nd7/6F1z//jKyF%0Atv7FL/+czz//BS9vXrDbnLHpOjZdx/X1BVdX5xR5fLlnBTgpoSAoZKLsXaDd6JLg6Nl0iuA8X/7q%0An/mv/+W/8Ic//IHry19wfnYByF50PB4J0XF2vqOqDYfDyMPDPY/7R6qq4ubmBbvdGeM4cXd/T98P%0AT1LlnNluNlxdXXJ1fcNmu0WhSrOShX1X6dXQUZUEk2XtLUD508H9BEPmvDQj6anIS/HZmbj89AIa%0AqwIaLpKtQi/XCZWFcaX0QuF+NmV8xkJaAKRMLulICask9UYpJXtZAcK1kSACmYILY/KJDv980qbw%0AKMgiqV2KbbOk+hlTCtqnAi3nTEgihUw5FlmZ3KeBgFce58Fh8YWRZJQk8+Qo7Lrso7ACtBHgNSsp%0AqFPGaGFlVVlAeFVVGA2NVlzfXNFay92H9zze3xLcRAxuZXrGGNBZkjqbTcNmt6W2GoJDxYDJEgVO%0AFq+uFDK10ZxtOjZdgzaWbGsaoxmOe9xwIgw9WWmhq4dAoxUvzs9XKcu4fyCj8cOJ+bQnTSM2JjFW%0ALqkz27qi0YrpuGf/3bc80HH39jv6+w/oMNMZUCFCihgNrVHEqefHN1/xz//wt0QUo5v58OP3xHHE%0AhIAPEU3GRqiTJk2O/fs7vvynf6L9/VfcPhx4+80b8TKaZkjy/nWIxGHEH3vGw4lf/+P/xJIxLz/h%0A93/4msPDPTkGGiNNXExe6g3vGI5HopsZ+yP3d/e8/f47xtORHIJMf7Uip4Abe169fMnrzz6n2e6Y%0AU+J+/8j+YSD7wGbXYnIkOgdGU9Wapm7puh11tyXojKamajrQRlLVUiJpRYgZHyJzTIw+kEOmK6xj%0AYiSbCmUSh9PAxWXL5fULvv72O17sH9m8viEsiXZZeG46L8lOMuyqa8u2q3m8/cC79+95/+MP7Lqa%0As23HMDvSPHFyieuzc7rNlrZrsW2NR3F7e8c3X3/L7d0tafZUBfw1WQIWzs7P6LZb2q6j0R33+4Hb%0Ad3diG4Csc4NGGYsLjuPxxDRO7C4u8bOAAnPITP2IUUYizXlKcZummS+//Bd+/ovP2Ww2PPZH3Dzz%0A7sM7TseDMM2tYfae4AJjHri/v+e7quH4uMckePAjb6cDj3f3eOfEsxHx18gW6qrGTRO//93v2Oy2%0A4svU9xz3B8ZhwDupza2tqVRCNRvx6nKRoR+ZJ0ffDwK8GCvgtUHqFC3Dlqp4viQliWPPZvNSn3w0%0As1pYkHwE2vDEI5F9NCvQZfA5zdS2WVNuFx+5QlNZpT5LvStEFY0xJdLbGGKG7z7smUPk5xpuzs5o%0ArAQIhBCwGZquxc/ilWO1IeZE9BOGTF132K6miltu55H7eaBVim1Tc359Tb3bodsNut2SrKV3niF4%0A8SRUrJHhocRiKy3Aex2h1hZdN2Rj8RHmGIrEpqKuxIt0PJ4wMaDnARs9ZzFxk+EChQkJ472sjZzJ%0AWeLUfUiECLlYEti6QbUbAgZ0haoaatvQmpZsLVW7YaMVKmSiF4NhYyx13aC1hEDIwLn0crZaz9qn%0ANmxhsoMxlrPthqqWGt/5IAOyEFYJD0FUEMo7qqZF10/n1lLTeu+FWV725xW4ME/JdU/nnbB5QAag%0AT+E6yzkcidmhxQkDmwvApZ5Yw1pL/6DQhXm51A4fAx8px8L4kr5T/HOLmXYlHqpmAYoKCyfnLOby%0AhR0VQyLGGWU0JlmWhLS1/i71+HNZl6SAQ6xSAedyAa5AoWmaZu1Vl9+5/Hf5/6XOX4CTNXG4sI8y%0AkJxfr/lSL/6x3uB5//CcAfT897l5JuX8UdLZ88HVEzPI8Pyx/OwCXGWlJRWVvKbpPb82T6/v+fOI%0Ar/FzQEgpCTdKUa1fz2RIoLLCKLtK8tbrvsoH01Otp9VHhK4/9vgTAYSeJp0Ssy56RF2oZlrJjVBX%0AdYlYF2rf6XQSp3HvMMqQieh+YNN2qGceNrlQ7HwIBB/RJVlj+YCXotQ7z+w8Yn5rCzOnEpOrghqJ%0AMZQgtd45KaIpk9nCwpBEME9OaZVkaa1Xr3+lltdTQAxraZpmRRZBbrrghb7dti1d17HPEnctRbj8%0ArnEcubq6pOu6FZTRtiLnXKLtPZvtGW3brYdbKIyTJap0s9lgrKDqy029LDyjDU3bfrSoFn2prSy7%0As90aP7/8Tq31yngCeU2u+MU8R0sXwGqRsMgmBTF6xrFnGHpCClxcXnBxecEPxkgCRdoIlbK4qaT4%0AdL2NkaY+ZdEet12H0pbd2Za76oCfM9nDUBIbKqtpNh3Xl5cE7zgcD7IRk4kqE5ED3+WMRaQGtu2o%0Aug3dbkddWAuqTKCNUjL1NRqrMjkGQvBE51Cz0OQzJXkoy9QhRFmoGQQkzIm5lAsp51X3XNcWa2u2%0AjcbGjq7dYLXh6vKaT66vGA573n/3LXN/YlNVjFkRVgCHFVFXRTaRKGCpkYaqroQuWtUVuQBlZ7tz%0A5slxOhwkPSQ+HRpqPewMddmcn2+0y8YOT8ydhUa63E9LqtOyDowRPyM3ezEybFt2O7lHp2ni7u6O%0Avu+ZxnFdw2tyU5E2VlVF23Y0TUVTS3HQ9wOg6FpJs1HIZzMcDyIbULCxNar4nFAmvGiRsXgf6fuB%0A7jTQXVxxfXbB/f2e+XDCOM+n11f821/+gk9fXGEqQ5xPPN7+yDQecCnTjwNT8eVK1+e0XUNjQXUV%0AUxaQJ85ODBstqOQgzKAiMerVE2zoe059zzg74njC798yT6IBP51OTOMo8cvw1HAvaVVlUqnVItNZ%0Avpg5BsVhDujkqbTC5ozrD0zTICaLJa1RlfQWrUU+I7HOkWkaOZ6OYpBsdoRx4PH9W/x7xTQOVNsO%0Ar2DT1ujg+Off/paH/YE/++Wf87PPPuPli1dcXV5LctTVJWe7M7puQ9MISLbZ7LBWpr7yWGjlBtPK%0AmbFpatqqIsbEm6/f8Lf/42/41f/9K27v70hpQ8ZQVwKu1W1Noys22y0hzvTDwIe7W8Zp4ubFCz75%0A9FO0Mdzd3/Phwy39OKxSJ7Kwii4uLtntdnLPhiANizGoEtNLLpHXy86/gDJQIphTAXwWJg+rHOy5%0APHf5mHRJrtBKlWhUWKRyqkxjVelcYhaKMcve+ixuWCajmjXxkeKFkBBlSXl+ZUrRWboXrSUxzBhb%0Afn9GZcOT0Kv8WyPz6mWSV1uLUoYlATKvBRhrAbX6AxAISa33ZTnEC8tG9h+nPF4pMWxFQCGVEUlt%0AShhlxZtEJ6wyWKWFFWNAqxqbK2Ly8nlqRVdZvvj8M17eXBKmkXnoSdGLDCqXtjEnUFlktm1D0zTM%0ApxP94z1xHjFJvMu0EimEToHGQGsV0/6Bx++/Qbcdd2/ecHq4x8TApjJgLJtcYoZzwqTI4fYD77/+%0APXfvfiQrzYfvvmV4vCeeTlRaU1eWymoyDRtr8P2JN7/7Hbdvf+Shu+T7r97w8O4H8tjTdJ3URcUj%0AoVYJS+R0f8s//9M/MIVITIl3b77Bnw6Y6Mgpiex5duimpVKwbWrqDO5wor+/5/D+HdPjA9rPVEZA%0AA23FHH3XtPzi9SuUFwbL26+/4qsvv2Q6PJBClH07ZpT3VIDrj/SHB8zZGX7q6Q/3jKc9Nss1VFnO%0ARJ0Cm6bm1c0Vv/zFz9meX/I4DATvuVeKkOQclrpXCyCqZICobQXKkrKwF7SRr/mQ8BGSNfgMc0r4%0ADL5M5+cYMYWVaOsWU9XsT3uu64ZPfvYp7+/uuL1/4KKfOez3wlSKfl20kkoHU3/i9u1b3p1v8T7y%0AzZtvuX37A9qITKzWGYx47Cml6E89796+I1T3JFMxjI53b38UoK4y2AI+pij+mPM8cX9/T8oBjOIQ%0ALClIolPZOCQ8o20lldI5pn4UKVyKTN4zTJ4wT9SrL0mmayoaFCE4+v2BaRw4by7RSQCvOHtqXZpD%0An+jqlqoRGeFus8UoJYbfSSSZbhwwQGMkddBmwFqUNlhjhcEUAn5yArC5gNWGTdNK/aAKG8HNbDdb%0AznfnuNnxoX8ndUDdsO06hmGS2rmpcKEAG0o278fDIxz2uBCYygDTWCNWo+TCJElFrrTsa3JuZlgH%0AKwuMvzLVvWfuR2pbrcMByl6a0+IxFlmUG0vPmvIzloUUavQO4mNPLAzYlxc7mqaWppdMbWSIJRJl%0ARQ4BnHwGKmU6W1N3NeZih5Xum/OrC65fv6Q7u8B0G3SzIWrDGCNTzLicmGNgnB2jd/gojBJtRdbU%0ARKiQCPAIzD6JB2bKaC2AYHu1xVxc4/sj4fQI00inMxdas8kZ5SI5Bqk+s6guZA1mYtZgC/u/alC2%0AKiBtRvtE0OU+qVrqZiv3tQn4PBZT5qUzYz1fYkzUtaFrO2HKFAbb87N1kV9XVUVdiem0KsMWG2MZ%0ASgBZ8fj4iAsesyRjpZWbsT6XNYambj8CCJa+UVJUF9l3Xs//NfnzWX+0MkVQ5KwhW8CsIG1dtcW/%0AVt6nMU/va/GeWaw7skqEJL5WzjkBupbBbGF0JVXY6CiqQmLw1q6gTAyeEDzz7NAl0ZHy/j5KX4OV%0A5RMKOcJ4s9qSqMIkVktK6TJgXj6L8hzP//vHwJQFMKnK/aiKYuiP/bvn1xRYe4alD1lqrqVnETXO%0Ac+VC/dH7XHqdP/Y71oGr0oQizV+i5eXeW95jLtjEE8Ccy6Bealu1niMJW1iAeimJoNR0egHGchJZ%0AooIlcW15f2u9xb/++JMAhAqOBcBC0ZYP+9l0E6HpV3VDVSu6ECT1ZRggCDpssqFynug8uZhVKiUo%0ApcsJ6xxtkQM9TW6FdqdQ+NkxDaPomC1rLK/8LJQrLV4KSpXoZzGvtcaIV4dzxAjzNDGNE8aq1Uw0%0AOL9+IossJuUSPd91Yi69av5iaeyeACHIuNkVnyNhCB2PR2J8SdO2ADjn6Aog5L3HOcf1TSspYCkJ%0AOyJ4xnECEOr7dkvdNM9MfvXK3miahrYRxtWCzDrnGKcJow3b7ZZNt1m/N02TuOmX5nz5fBcKoHy2%0Aovl/AoqkcY3FZDcGwzROHA4HTqcj2+2G66trMSL2snmK9EBibnPORCcGW1YVGmdS9ONEP4xYW8v0%0AbFeDnYlONmPbaNq24fLmms+/+BxS5IcffmQcjgJqhYasBmGHFC8bjMWlzOgcepYGX0WJsLRkaq2g%0AsqL9riS4XuWASmGNSlw2nufXZHnEGFfT8gWgs1XFZrPhbLNje3ZGQ6QjiLlZTJA18+nENM2o4ME5%0AZudQmw6VigGoEoqhNVIoK60F6AiBmCWtwnsxY1+SnJYNM6aEK0wAVaYUyxZGFu8dY0yh6z6bSjzb%0AYOFpMpKSTDUXQPA5BVQpMSfPz8Cj7XbLzc0N0zQxThP94SAHeNetm2/TNIVJ16z/L55IF3z48J7g%0APwiTa7Ph+vqaylYkHxhOA+N0xKSKUNfyvpQml3sIrUhK4oTd6OhPA5vtOZfthlfnl+hseXV9w7//%0A4hf82WefEsPEOA+cjprHwx1VIz4ASotMMqSETiPp4oy2bWlMJujEHB3Oe6IbmPu9FAEhMR4FvJ2H%0AkdOp5/HxgYfHBw77E2E6Us2PBOeYnRzWZAFq1kOp7AOLnG9dgx8dDRlXb5h1TZxH/DQSppHsZnT0%0AVCmRiEVaIZM9hUiBSEWy5if6QcyqN+dbPrm6IM0v+OH2A/dvfyAXydnQH/juzddQWW6ub+isYj7u%0A+fLtW27vHnDe8frFS37x+ed89rPPubm6oWlbLq4uubq+ln2wJDYIi9OSsmKcZpqmoq4rvv/hR/7b%0A//l/8ZsvfyP76Ox48/XXHB57Xr2+4erqiq7rSNkzzyP7wyPv3r3l8fERay03L16w3W7F0+TDB/aP%0Ae8Jqdm6oGjGSPjs7K+ldWQYT5dwS3674ZOaITCDtUlAse2LIH1Gjn0+qln1z0e4vf1fL/qnUCgAp%0ApbDmCVgR4DbBEhmLWr0GhGmVES+dxawyo5dIZJ8LgaigoTwxi7SSgjbmhC9ssbVxWvf2UtQqhU/i%0Av2BzWs/OVNihxEQyT8xBeYMCvj+9Kp4xnxZQWRqeWDT8MiWTPzqBRUkan9EYHWVvQlGVRksriwpF%0Asu0dIUWS97y+ueHq4gyyJydJ8RJjRwEYtBaWZlKZrDVzmPn+6z/ww7ffMJ8OqOBFIqQV2iIyHTLR%0ATfz+y18zTwNRad69/8Cb3/6W4fFRfCi0JqtMo8Rf43R/x8PxyDw7CTfQmnc/vmfe79HRoaOW1+Yd%0AxECaR4b9Iy7M7Kuau/qOD9/+wPxwh/EzVW2JRQqWc2A63vOLn7/i5eU5p/tb9qdejK4f7sFNNFpR%0AY6iAbWWI08j92x/YtR2bswswFcN+jzs8wtyD82ijMLmkxcWACY46Z8JwBJLUVMOJ89oSTTGR1Rld%0ANUXel4nDkWDk/EvjgE2Bq11HbaQpijmjU+TirOPy7IzaKjSJxhh2Xcu27QhjjxtHqq5ZI4+NEU+6%0AFDOj8wxjIAAhZ9AGFxMuZZLS69fFS6XCzZ5931ORUXVLe9aibIZDjw+Jx8OJu7tH/vz2juv7R96/%0Af89hvyf5iEJ8knIO2MLaTdFz++GDMBrmibNNK7JRBc1mQ7XdUHlPZbUMxfojY8pQ1cwh4t3A2abB%0ADzMmZaragKnQpqJtaqKbOe4fQYOjRblErQWwSEpRa0mh1CmglWLqT9wlMeAPWjFOnuwdm8oU8EKz%0Aa2pMgqgy267jcH/Pcb+Xgew80ijNedeKV6Wxq2+SipnxdOR2nLBaJJGpsXSbmrpRRCWhHrn44+mU%0AhSGWJSJ8//ggIHuMRA2NEeuHJXmoRgzH+/2e4XiU+qEA2H6RSiIBDRJjL1IO5yfGaSg2DwXnVWoF%0AvmXAW1iTCxDNEh39dHZmVdjR6tmeBwQnqWbiXykMK702qWUHV3ntbZ4n/zyBTcKCP/nEfHcikbGV%0A4uVuR9U2KC/gp7VlYJ7B5IxNSzpRwjQi96wvdnStxfvA9uyM81b81Pw8yWA3QVSa3dkFQVkmr6kx%0ANMbK/q0MtpKUySYISyWXemhWnhm9piSZEOmUwqaE8+J9aFWm04pdzjTBi8wxJyKpACKZEIsZv9FQ%0AVShbyfoLMIaEVxEIBCM+cpVpSHMQg3Q/k5ykRGcrpsmVMlhblxAbsYCoyqBIBhNikVAwVbKKpKyY%0AZ7cyKSQaXhfygPxRSNLp7B22qgqTR859Y4U1q4pJui4+UoKZLMOXTFKZEGQMs/jElGp5Od1XoEEp%0AhcFSFc9NU8IdjLZY09I0XZG7R+ZpZpGbQXndxrIEQiQCURXZoDGY/NwnZ+m7l4AXRc6GUICGlGTg%0APqVESqJ6oLQuzxk3PwVJlrreB09Mcf3+ytDRUpsuapGP+wC1Dpt/CjY9Jy0sPYLRGpWKnD7n1SLh%0AI5PnZ3+W1/vc13F5zU3TEGIshIqwMpMWUOj58PmnNdtyTYzWIrEve8kCCH38mmTVy/dy6ff46DWl%0AUkNqZVZj6qffl3mSDhb/pFRYRPrjgeLz+uxfe/xJAEI/fQhiJ4s05YRWYjoWYsB7j7UVVV1T1zX9%0AIAWNtYlaC1UzuEjUQjXOSvS6kKibmihXqyDAukw+ZWN208zY97hpotlKc6sL40QVLR86FwNNufmM%0A0SJtCUI/ViCGwTEJwKIrurZbk8QEoZQFFrykbNnK0rUt1hjCMznNc8lY23aYgtZKwy6vYZGHbLoN%0A1lqmQdK/UhK2jnNiblZZ8elRWhN84HQ64r1nt9vRti11Va1GYiEK88g5x2azEfNpK0apS5Pf9z0p%0ApeKlIwBUiOIjRFmkPLv5cn6KBLTWlIUiG0HbtsX0ei4SK0sMntPpyP5w4PrFa25evmaz2TIde0JO%0AYIzISZQmZQEVyNJACXsI5tnRjyNnZxWmrrCNpc4Z1cimuvi2bM+3XL+4wWhFP40oi3imKHAJDrcP%0ApNlh1EzdOPoiI6mrSmRzhZlQa0W2BotopTV69Xsx1uDK4WCqikoJ0PJ8k9NaS3pKXKbSRedbVXSb%0ADWfbLZvNjhpPmydqa+jHkfv7PSjD9vyKT25ecHSO4f5OCpkcpfHRGpRFl3vfKI1KMA0DLkmSjHIl%0AAc95qvJ57w8H5kmkigDKWPGc0uLVRJImz6inSdnzA22RiT0vmkTK1Kyg43JPO+coJGrqumOz2Ygf%0AVVWtTKIYArqqONvtePHypXztmfSsqio2XYetJNo7R4+f5pKKt1BEM7ayNJsOYw2zc+gc2XUtfjFm%0AxZC1ImtNVBmDJiUYTyPz2chme8Gri2tuLm/47M9+yV989jN2XcuH/T0xg8swngTwbduW7XaLsRWk%0AxIAjpwnXtqAy0zQzD9N6KIp0U5Fi4HQ4st8/cjwe6Y89Q9/T9z2HU4+KE+c2QJk0gTSuJhmRCOZU%0AzPLnddokDfzTgZRzRpOZ2x3JNiQ3MQ8j0yA+J42BbV3RLs+thGqvciYbYcRFBT5IEpLpLdYcubp5%0AwcvLS06nA3fHA/M8QGUI88AQAqMPmLqh226pOkkHq5qay4tLVI74eeTh9h1v33zLm+++4+HxkU3X%0A8frTT7l+8ZJ2u0UbQ7vp2J1dcDz1XF9fc3F+wW++/JJ//Pu/Z+x7XlzfEObAD2/3jOOP+DDj3Ezb%0A1sxuYpp6HvcP/PjjD5xOPbvdFqM1+/2ex8c9d3f3Ysi8Ao8d55fnXFzdsNmeoZRZzeuVFhaM9+Jf%0AJ/4RMj1tGzEDV0omOTI9i4TiNypJF1bufvP02SwFCAv48mxdmQKMGa2prFolXouZ9DLdEm+gUIAl%0ATfCxMF/UukcvhtUZinno0zRcF9+oINzxtXh5ctZYNvnylLKhSaqfsSht14J2lbQpihz8CdzKJBZs%0ASc6K8l5hnQRWMWOzFFopSfOYvMTdkoQvpZU0SaqcwzlEsBqdNSpmsk/oKMkmIXn8PNPVNbUxTPNM%0A9J7sPTkXNpwBnUqAgveM88TD4ZG3//IbvvvDV4ynAySHzopKVSSlxNtl7Hl98xdc7HacHu7ox4kP%0AH27JfqbOqaQ+Ac5RKU1rNPsPHzC7LbcxMoTAHAIf3t1SJ09dVVQpYZMkIwY/4fsT7nQiIIk9bt4T%0AjnuaHLloDBuj8CoStewRcTyxaywXm5r744E0TRLBrWHXVOisylngaH0qzXdiYxSdzkQ8NQGbJlqV%0AuLjY0nW1DHi8w9By3lYMj3doJVJGUubVrqV9/aJEE4sXQm0rKqO52tTk4cBp7sXIOQQ6FXh1tsFv%0AhRWRlSIHjx1Hcgzcvf8A9hGPwk2DJCpqjUpR2CtlkKjREizhIi7M9KMj6UxMwmtzIeJDJDaKiCZh%0AULbCNC3RTeyHAU1mowxdjKSsMVXD/njiX377B3a7M7wPPDw+8nj/wNAPQBafpJLmWleGpq6J3nH/%0A4b0M/SJs2oa5DO1QUDU1LZroJo6Pd+T+yH6cME2DtjVhOLFtNhgjKvJaa7kuKkGY2T+MJCLKZHJ9%0AQaSmSgGdAz7OaIwkxClhvrih53Dc43NCNw2zE2PwTdORXMYTaYg4N4pPVlvx/uE9wzSz3W3px4Hd%0A+ZmAgIAqTAcfRDaWY6QylsZYamOZ+8zpMWEUYsZY1qzV4mWiUMQUCDkxO8cwjYQkvjemtmSj8AVo%0A39UVYZ55uLujrivx8QOOp55EZrvbkVJimMbC7BT5hqRryn1plKw/9yzgRJVUCWF2yjBZfFko9SYr%0A0/N5bbv0XonEPM2rea8pKX4pZzT/q8wkq5J6tAxocukRGqmbJpf5cOhpavHQuupauiUGXCeR8/qA%0A0YquNuK3FGfyFFFVoGoa2sqIX5mVYAslDsnorNDWENGo6MlKU2uFquzKusA8+eq0SQIblqY7hEBw%0AnjA7SWqLnjRNzP0R1x/RbqKymVYbqhjBR6wRD8QxFXasTFHQtkJXHdQtuRLpuUsQlUhtkzKSCkgm%0AuUBgZnIeEyO1psB/ohaIOkmPWAk70Gizhu2gMsYsH6SwVUlavDmdg4xICvPCsHhivaMUbdNSNw3K%0ASJKoc56YJem5rhuxvCgn41PzvcignthACrOG7sBz9oyCrFbpV4V9JjdTxChntdGJFJb7TsNqzF2k%0AijoWUEuSfxMRl2YBH7L0Tcaoj8AHSVPWJaBCapIM5CKRWh7eO2KOhdnyBHD8r3YRywjrYyAiPy0W%0AQpIh+WLSvHx/kWj9VLHy/O+LzKyqKqpFdrXSZ57YRs8H08vwaSEwLL/rOQhVN42kvP1EMZN+8rXl%0A53/KaALW3i4hfapaAWSR0z8HdQSIW5hDS0n2BDbHIofUtuw7mYKPxEJ6WQZ3MgDJZMh63Zees43+%0AfwEIKT6+sCtinrJEPUbRPXov6Q1dt8FoMRCT2Fpffl58BOZJBDe2mHDFGMg5UNW2bArPp54aszAA%0AnGcaJtw4U3VPU80F8ZMLLuBRKgdDXddstztc8EzeCbNCl3QuK34ldUnqek4dCyGUdDKoCoPIaE1c%0ACvRUDDARj6HF5Do7WXhNWxdt90RKie12Q1PXTOMASpFzLAtmcR4vErDa4r3n8CiNPrmYY5cDMIbI%0APEwMfY+fnaQm2Kp4NciYZB4n5mmCJOkoxoqZdpwFVWW9xgvIIc2IrUKZXNUAACAASURBVGuJijWG%0A2j6lSy0yH6sFEFBaoVWRtk0TXdtycXFBu9kw9SMpgcKs907pU9bEIUVZkN4L8KcNISSmUeiLFxdb%0Azs8uUFozjRMhJ3yS5sxFRyCy7XZ0XcM4Z8Y5MY0DKZbpsA/l/Sd2mw1DU2MVbOuGs64iNA2+FilW%0AbQ1NJRKGrmkw7dNEXCh8SzJFVRq/0tSU97G41i+F9LQ/MIeBw3woP2uoEJ2qn0dMVfPJixfkpuHH%0A/sQc5eCdM2ASdd3K54WB8twpJ8RsGYk5D1HkYzkzDj3eB2zxiaprAThN0Wk7H9bGMYZIVE/ykeda%0A4Ofg0LIxLyDpQi0NIYAPKKVpzmqJId5uCTHy9t077m9vmcaRbrPhiz/7M169esWbN2/47rvvmKaJ%0A8/PzVX5p65oQAu9//JEfvv2WaX+g3W1x88zDw6NQbG3F2dk5D3f3OB+IBeQNa2KSImtJrBLpaWQc%0AR4ZDT0XFWdPy4vVrvvjlL7nedMIsi4FN22By4lTAm7jZ0FaKVnUkMs4H+tPMeADnhfFHuSapsM3m%0AIg97/+49b9++5bDfP6VxaZk2qRRxk0cXivOyRy1pEwuAmxMsMXY5SmMYincQ5bN57O+Ys9yvKkZI%0AgZw8MYEnrzJQYy1eibm7QEmapMQ3xXmoyxSwUpnawqapOPVwPA2cpoRuNMlmRu9xSaa2ykqcZ900%0A3J1dcP/+Pd+enXO2PUNnSRMhg0qRx/t7pmmm2XRsdju2u3P6YSJlOPU9h/2vePPNmzXt0Dsve2tl%0AeXg88XC457sfvqFpahbpZgiOU98Tiozz2Pc8Hg7c3t5yPPZyr1YVOSuatuXq8oarqxcFEFLi06E0%0Ala3Fj2macLMT8BLZ24ytqHM5a0LCzQEfF+2A5rm5/MJsXfZGpbSs0ZzXgmSRf1ZVLYWdknQz8asI%0AqJgkKdNYmTorLb5rSoHykk6RC81eKVIyaJWojPhHyTRLqglTgKZlnaYkhaOmNN1L0VQ2NZFKSJGu%0AtaGqxY9P/NIqVE5QEjGW/VoVSpAcuYWFliXgRSPpPJW11FFRZYWOWQCfhS1UhifLWbZQ4YP3kmhi%0ADFELOGGy7BGdrRlnTSBTWQMpMLtAdDPRO4J3Mt3XkBGgYhhH9qcjUwicHuD2h++YjgfwXiQMGoiB%0A4RjoD0dycLjhxOQ9k/P0+0eym5lPR5Q21F1HGmfSHGisZR4GPn31UkIPcsSdJk73tzQkjIHGGjrb%0AkGvL2ItpNiEQgwNbUaHpVOastrSbjovNBqcSJnWgE+dXF1Qq8/D+HQ+nA6auqZXhatuRL85pTYPV%0AFbiBnQqM08Cm0YT5xN3pgSkEYtacdZYvfnZDiIFus0HlxDgm8QBrNG+++i2briGGwFTqhjY7IomQ%0APCYraoAA/d175vsPhMX43JbgAhQR8Q2TxiRBiOxDwD084EImGvF5c9OE1YaublBEovciE0vLxFhM%0AeV0IKJskhTCCjxGfUpGYC/ND1RW2qTG+IZA4DQMemGIiZU1VNSTvub2/5z//7/8Hr169ZJ6GdaBV%0AmQpVBaY5Civcatw8MZ0Osm9rhdFWwjqSgrJnaCd+TKP3mLbFbDf0xyOqbqjqlv3dHWzOIERaZchG%0AE4MHlQgBfPL4HKgaS3SZmGsZjKTE7EaiUqRck9wo566KTG5kTpE6bJgnGQw1dc0UZtzxSCBSW0NM%0AkfG0J4wjlRLWn06BNE8CrMRIVB6jRG5sFGSt0DlB9BKCoqKwyYxBpUwKkshkq4paGciJ6B2Tn0gx%0AUSHJWVpBDJ4YoNay97l+wKjMWdcUZqNDG8OmrQBww4nZO1BK6n6VSDFAlmRVVRjvs3e4OUORVyuj%0AxQg8JFBi6RDSKuhYGpa1ppEtTxgJujAOYogkJ82trnRhROYiwV2YI0/sEkmoLd6GZb8igqo1xsIY%0AIt+9PxHmQHp5wycXO5pGagymiZgTViusrrHKMw8zyU1k58vmqcjRkaOD7CCJPBlVU6kWYzW6NlSm%0AotMVUZkim0zFe1LCBKrGUmlb9uhSn3rPPI24cSROPUlVuGBRExgrvkVdBWkecfMg17mSOlCadzmX%0AqBp03ZJsi9MWhyKg0HVLvd2RbE0cZxmia0tOGjdHNrVhs2lXj1fnxWTdWktVtxjtqauaum4RD4C0%0Asmakkc7ifRbF69P7gCr2IjFIf2atFRl0Ln6vrdTQpoSA6BQxVpNJBSBKIm37SJIkjKmlaTfaPBva%0AlISx4hGYM0Vq9ZSulpLsU8vXghfGssiFxItLBj+pfK/cqKXPQCdUI2d6LhIl6Z0SlP0vF3aZLT3s%0AUr9Xdc2mqgEJHnnc7+mHnpxjqTMTVQVys5Vrqi1N82SovKwTePK3eUaOW+vVpeZ5Lr1aGDre+5U1%0AtLCWQOT72djVw2j5Xc/NlJ/7jT5PA/Per73Xc5Bn9f0t/24BrHy5t54S5PjoeT+Sh2VNMvbZzz2/%0AFosYSJVQpVxwiidygFLP7oOMGJprI6C1NiVpvADWMQi7y4jlhQBGaQWqlVIru/xfe/xJAELAataZ%0AVUGwkwIVUUmh1NM0MqQgGk5d2AbWghG2hY4J7zxDfyKlSFMXlkDR0M6T53Q8YYtfTixA01JI5xAI%0AsyMtC0qrNR578h6lND76lc6+LFZSwijxl+m6ltl7+uOJoR+4eXVF3dRrwbykYC032LJAl6j2GCNN%0AiU1M+UnmYbRZpweLxtEYTdd1Iucqkd9yA4WVXng6HXHOcXZ+zna7IQbRysYQJMmryCOapmG/36+I%0A6TQI80KBGEt3nVw7bdlut8QCitR1jUYzDuN643vvaRvxFVpkZ640uHVdMwDzPMvvmSZ2ux1N3TBw%0AIhW6fkiecThxPB5xzvP600+4vLrmww/vRBdsK7StSW5AW/PR4tYoMZ8tDJrLq2tsVZUmOKO0YXd5%0AQXReHPXHkX4aubw4x9QVeYDJTdRtxdnFOZNL3N/K1ErZCpUyKEdMEgc/hQDekUMgB0uYRiYNtVHi%0Ar2AMjTGcUVEZWyLD7TqRUsU7JIRYsq2eto6ckph8e5Ejzj5Qa09tgkRuajFbF3PtiNWaTz/5hN2r%0AT5i/+ZrxsAcym80GbWvmOTD2A23d0TY1VTIl9UwYPk3d0DZPQJ74MplSmEnSWE5ZTKi1oa7Ueg/P%0AYV438ec0z59uzjn/P8y92ZMk2ZXe97ubu0dEZmVt3Y0GGg3MkLKhGUkzGaX//0Em05NmKMkwI+OQ%0AIoYYoNdaMjMWd7+rHs65HlFFDp6RsLRCVecSy13O+c63SDM4jmKefDqdtsO+qUFezpnT6SR02HXl%0A/bt3XB4fcSGwf/uWFy9ecHd3x9u3b1mWhR9//FFAkxj5+P494zRRcubDTz9yPh11b1Weno74MIhc%0AaxiY9nuc85Kst0R2YcQHicNtrZKqgnaAb2Iu/fH9R0YbGJ2nLRGXstC14yKTtgy7ux1fhpf8/HPh%0A+ekjdV1oL18xTTvqYFhnAa+zNrIoY265XDidjrx//56nxyfms3jzxBglbNKLBEKAZ89kg0ZbKsW0%0AlKsssTZNzqkaT6lNcv8sIveiNU45sdbG6J1EAGdhlqVWKNaxWkubJowmCHonBuQlF4yVVMae7pHy%0Awun4SBg8v/ziLc4aLvPM8XgiN/CTZ2ctgzPgPRWZOp3mC6fHR959/x1hCEzDnt0gHmX3Dw9Y07jM%0As0qRHNPdHfu7e6wPLGvkfJmppbLb7bnbH+Q1zfD69Rvs8IIwvefnn37g+XjEnhV0NZLWuMZIrZV5%0AWSkf3rMq9V+qXwG+pmnizRdf8PUvv2a/318LiyIG8ZA0Zadu53tPiaqlXuVhRd4bAGOcMFqMEVqw%0ATg0/mdyBpqQ0hiBpKEEDD5y1un7KdiFZU2lWLv/WOivPc40ebRjjcBqdLFPJSukO3io5lALiOg23%0AWE25sJuP0WZ03bYRrNzN1kBtMoFu4r233x+w1pCbsGx78dMHALX1eF192eksoSvzJ3iLb47Ri4fZ%0AMs+UKmk+JWeZ6BuR0Xon8pV1WUjNMu7uAYcznnEaaCYxtBFqEtaKMirjOlNzYnDy2GlSfzgXKK1y%0AmmesC5yOHylx4W6aGGib92H1jq/eegZnRMLT5P1OuZCXhZ1zvLo70IxlnHbch8DLfODu4QFKZj1f%0AaClKomZJvJhG3Ne/oC6R0GByXjwsXj5wN008vn/HGiNPjx85hRGWhTd3d9QQGI2AKnLAV4KBn7//%0AE/kHw1ozfprk/JsTQ2/ma4UKtS3QEk+PP3O5HFliFKnKMGGsYzc0jueFNEsKDXmhxMLpuHA5nphH%0AYTJEGgW7pZi2UoVFuch6FUasrJ96RQXBGImAr8K0NM0wukm8fwqkaqgKeK5qbm3GgDOOnJIY+5bG%0AMi+Y05HodlT1p2qI5LWph9Kai7xOzlFTphiD8Z5aMw7PvCYez+8YhomH+1ekJTG9mvjyi6+wwNPT%0AEymuKlXIUPLmvdVUKpyWFWMkajkbiV6WtNQgrO204q3WntVDjozOUGqkxsJkG5QLrspubBUB702j%0AWYMxBW+qJDi1JO9jE9BlNA3fKi2t2FpkPpBXQv/ekvCm4DG0tBBq4RAsviaCtbRBQKG7acCql5s7%0A7LakxNy4kUghwHa1ylqQ9eesYec0dMOILIXWcLZhm5i3G01os8ZomIKw+AsiqrFezp6itY4fRrFW%0AqBljGvvgxUYgR5oFNwSst3LXmYZxECyUHLElofN0asla+6oqwEjUdGcKGSPPkQrGW0Lw1Cr3relK%0AAiOAc2d2S/3WNpaoNZ09IeekpC+JHKQh56L0iDoc98IGoFbmWPn56UJwBm/B3B8kMcx5mstQ9PwJ%0ADsZAro2aVupqqLsR6wy1JublhBtG8APeBqxvMFhMsIgblTKNVYoiQGohFUnHDUOQ2puGaRXvDdNh%0AIrjG0iKnyzOpLIyTJwS5i3LLYAtuENAkd8ZWLTogFl9Ohj0oIF1NIFdDc4FqHKUalYoDVYDbMUzs%0AJs9uN4mJuL1aXaSUtIepBO+ZprzFiY/jwBCmK/BgHNaJHNopi8wYR2wy1IkxifeekbSylDPG3ch6%0AaAIG9+GntVggpQ6A9H5PEsVCaDRbNUCmkyHqVtfJfW2xLtCS3LnWiusnrigYkrlcZkqpOli1Wx0u%0Ag5nOahKPPZxIk3u8jHyJ2XrKFIXlZa2hWEsyKkNXudst+cF6T1ALkpSSpmpnYBGLkWnCeYjruhEv%0AZN13Dx/tCUoVoLZ+yi66ZeD07/v8328tEUqtZFPF+H/7HVdg5fOf26VpfbjWga/e1/evG7WH7SnH%0APRU7pbQ93qvq4AoybYNwY6lN6kdjbqVgnc3TXxOpw7wPW60nr4nUbeEwCCOr9ToT+bnqBdtaZxcZ%0AjJrnS/1mPqnhxGKAP/vxFwEIdS8CEMZHR+O7j4EYdQrSZhVxK7VSaZJ8Yp1MAXOhkFnaLLKPtqd5%0ALxNHa1jjyvPxmbu7O/lNVlBfmhyAtUm0pUzNZRNZ78itUlJitF6AJ4Q9MA6DsHpiohoI3nPY7Sn1%0AxPPjI8enJ7786s3W/DsrRp2tiaQgJZ3U1iKbyF3jEg1cDxhl0HTGSG2NvGaMlaJ3A5YQoCWlxDDJ%0A63Q6nViWhYcXD7x48cDj4xPDGDC+cblcyDlvpr09Wm8YBmJctwYmeM9ut9suhIf7F9TWWJaFw/4O%0Aay3zPHM4HK4g0DTivON4PLLb7Vg02ae7ys/zzDiO4jlkxMQMI1OjWiLrMnM6HdVH6MTr1294/eYt%0ADUuuYnYY/MC5yCQi50SKiekwCfpuMtZ5zqczrQrIhUMTtcSXp5aCC14ozjmxv99zuNtzPD9zWS74%0AwWPNhHGGaiHVQk0r3listxg70DQBLAwBq47ypVZSazKdLFCMoRiLrSte17PvoJBqwK+0ODb9a2ts%0AjBCrh4qvsvasD4zeUnNlXheM8+zuRg7399y9ecPBBz6WxOmPjTRfwEr87boslFjx1dKsY/CeUh0p%0AZnCWYfA45zdJyxgGnXzJgWVxepiXzVzRaIHWJ1639MTPTdtAAMNxHDkcDkzTtP23vv5zLizzzI8x%0Absy6dZ6VOi7eQ48fP24/49tvvyWEwHfffcfz0xOPHz5ILENr2BQZdxPDKEDt8fmIH4KABNaxxEyp%0AYt69JpnCNDdgjJcisUh8cTaNakTWI94HmXi+8G79jhf3Bx5e3rM/jJjRMptGGDzDfmRZLhwf33N5%0AfuTYGmXasw6GpH28sNkKy2Xm8emJD+/e8/j4yPPzI3FZceLyi3gpN1pOxBypTbxRktM8mCrr7pZt%0A1dkcPf2mS/P6FKNUjVYtheJFHjfPjVblLG25YBuszuAM5DXijOXhsMcPDlKiIhO7wcsTyjVzOj6R%0A08qbt1/w9vVLfHCsccZ7iLVRjCXWTGnIZMcaWrBaDAPKPCFnzvMjTx8qP/zwPRhHdcLaMmHAjyOH%0Ahwd2hzt++vkdl3nliy++5Ntf/xpjHSXmTSo1DI39buJw2EvDhpiG59woNSuNV2Smvchpei+AFENf%0AfPElv/rmG168uKfqNBJlKOeat9RLA9vETwpMkQ0IIK2GklxlBj0Ot2mxZKqkiGxx2wBdWuA8wzgx%0ATaNc/lVTyOQiVcmxFAvi1dA2kOW2KJW9qRKu1sDquYNRZo7TM8dcJ+LWSMyv3kF9f4sqSJJLMAZj%0ANZnTVo3wFTnvtNuD1Yl5qxJ13Dotv2GMGKbKK94UGpd15VQGZo3BNuTey5Xz6UwZNNkziYdGNXbz%0ADLHOk2thiRHPHd5anB1x3itbxBMqxHVhvlxYU2a+nCkl4Z2CGFpoB+fIpfD8fCTYkXmO2NZ4OBzI%0AY5BGWAGB3duBaQycnh4pKeq5V0mXC/sh8NXrNzTkHrovibu4Aobj4zPH+UILnqxrhlyk0W1gcpHI%0AcWAYB9I6890f/pncKrElznagGE+gSbOfIq5VmeaWypxOnM5HqndUaynmWWosHK4ZSl2w1WFLZM0f%0AMbYR4wL2iBqfkNICAhtDLcQsRZSlscwry0V8l+ZlwTR5F+neUHrmiXeKMrrM9a7okvlmmk6tq/iU%0ASUUo/jDFUbFgpVGqahIrzbUADrgqTZuVNNjz5UIdLc1O9IQ27z0pZ2LKLGuUte88JS4CQBhDzAk/%0A7VhzJuaFcdoLw/p44uX9K56ej7Tvv+fjPHN8OlJiJMeVliJefR9yyThnpcaphcEHqWNKFYme9wzG%0AKSiZCd7TTCPFBUs3vc3c70e8MbjScBVJvdP9W6w0otWKzYJ3skesrpVx8OIbUpswtY18z84Juzm3%0ARlB/wVYTg3cc7veYZsg1i1G6UTlMK5RYcXp00GByDuPNJnsQtFf9v5RN6Ayk1rDKjLDeXuvcmmi1%0AKRMwaPPK9qfdziEZku73e2yTcyh4p+eO2eTQu2lkDJ5qFbhGGEtuCNCEfW5aYTeMJDzzulK0OTNI%0AUELOYgJrDAxTwFWjzGIP1lFz2phBwxD0DFJTV9sn9RoHbzU1tso5jukDCWlDew2CnlvFVvVrQzxO%0AQyM2+Hg+MwYHpWLu7zgEj2fCFL2vayMEea+zqcxI3LgLErqzrjMeCVOxruFcA1MpJUpqWIWEoVlP%0ANYGC+PLkUogUQg1M4yQ9UKvshsDee4w3VJM5Xp5ZL8+8nEYZwqeVWBKjawxTEBCoiB1IbuKR5v2A%0AHXYwTlQ7YNyI9ztClSFBbJBLoxm/BYlY4xj2I2MQcCiEkWkn4HbO4qkjTbzYL9TWlIFo8fWG0a7/%0AZgybqXgflNwy2LtpdKuVZUk00/DOy562Il/uEm+72YPkG5BA1rEkKsshGAavJtOdtXJlwDjtDUpt%0AUM3mN3T1H21bTWe3xDGH66DSzZnqnAdbiWS6cUf3njHGyD1TCqYUAWGNAAfOB7wTGV4Pfglh4MWL%0AB+kXW2WZpa87Ho/Ml1kGhFr31HIFe/o+/4RF0yqtD5tugJvPvYP6c+7hTJ3NMwyDvpYGbwzGuU/S%0Aym5lYLf9SP/oaWGbp4/WNdY5ZS9fPZFue5lSCsuybClnt/9+lZVpLWs+M4jmCjj175OEuWs6WX++%0AIIqMcZzIORLzlT0lpZbV16pSq4CKvf7EsNVv1nSAsbsz/ssffxGAELBd6GgDLBGCg7qBy/RZkMLu%0AN2DVG0c0rq2KHCKtkVYD0SasidRBi2wHJsulsTvIpbjf7bZF29RkriojY6OEKo2/T+GtFUqp955p%0A2unGUMqWUXmXLtxaysYAGIZhAyFa4+qJotNlcY0P8tyqFOh9oQ6jMHTGaSTOSQEUoch9fHzk6emJ%0A3X4nFyPqFVAqUG4YGQLqHI9nfR7m+viapk31DdbaxkhBN5briKwecJ2NhJHC1Fq3HVC5FEavjv1I%0AI+JvFvst+tsbWNDI+ar0yBSJcWVZZpY1Mo6GV69ec//wUp5f7bGAGndolbaLAFhrjSJpqHA5z1wu%0AswBDQeh+TcELrAWdQqYU5XVvZYvZtiRcsNy/OAAil0u1SNKHG2QD6VQAK8Z4xokO11v0T0MwjlCl%0AiRftMFoV1w2Bl+m77IGmEYFWJwhO6a3GGJa8cE4XSRkwTg7VaoipElNmTRl/OPCb3/6WMu1wP/zA%0Aj4+PnJ6PlFSZhglvDfP5TDgEvPWUlmlJZCzZiCWjczIJ6yDs4AdCGEBBv8vlItMTcz14N2bTDTPo%0AVlvb2tXbahgG7u4EUAwhcLlcmOdZPFn6186SIDGOIwdNdJrnmT999x0+hM0D6xe/+AUA3xvD+XTC%0AOMc0DEzOcX9/xzCMPJ1OfPz4kbj21DGIUSdHzuk0MYjBaKtbipq1Dloi1Yr3ltGPwiqZz1Tnefzp%0ARz5++Zq3+2+whx0hWOZWeXx85vn4iLNyedWYOK+PLMFQvNXfH3l+fub9+/e8//kdHx/Fh8IiXlut%0Atk0C0xskOSulWTxfVnrGhXyNFC2yR8qn70O90ShrIVo19cDUphMLdCqpnVoT33IaJNdIqbDGjMPg%0AGmDE2L37CtVSWbMk7QzjyLgb2e9Gfvn1V0yHHafLzPNlYS1J/S+cmLgaNersf2Iw1ZFjY15XlhzJ%0AVJ2WBab9jsPLl9w/vMKPI0vKlPrI+XLmT9//wG56Ej+5LAyoJcMaM8PgefP2FcYYUl45n6HOco4J%0AOFRpODVmBj8M7PYHXr96wze//pa3b9+w6OTLeZ34VmFglW7qWSpowRWcF+mwE/PrLueTUABhbQxB%0ATMerMotagxA8IxMhSAxuRRuGkjEpyjDEdHCl4NUXoVOIOyWbXgIagVj6BEnOeQlI6Cwd59hSbqT/%0AUpqOzs6MFXCpGvHl6fp1o+/bhnBtPkE6HcNhnMM4PUusyEOw3ZvPKCCki6/JuSiPUdLSrPV4I6CF%0AadfXvJZCztL0p5zk+VuRB9lcaBb8IOmJT8+PTOMrzLSTNCofcE283pZ15eeff+aUK5f5IkaYeKHR%0A1wq1kVPhcpp5Zz4Q50RkTzzPlCi+fV4LrtKg5kxxiZ9//gkaCnZLmISEJzQ1Gg/kNfF8OsGyUoOl%0AeEu2hoyulSymu5PxuNqwRcWaVgCP2hpZwdiLDVRrCU0Yjb419UQzwsywThpAPRcElNZ7qDlsNbim%0APkyDJi4qKI0R3x1LU/8CGIPfAEPUKLYzqoyuM9d6gEe3KZd1tgFDSCNfamWwXiQuIF6BJWOrNDjN%0AWGL1NCuBCEVlR7mopNV7huBpReoJ76VRH4KneZEG1tZoVJHABM98TFwuZw7e4VQi3KyCFd5SIxRT%0ABaN2TlORMrmI2f9lPsPTI8fLhflyIsWVHIWdI/WM1nNOWN6S5mMRZqAX9kOT1LMwNXxqNOcoRgE3%0A2gZoOCvTftearFsjw4Cmk4VmBVy2RlgD3gow4Ar4Kp5Viq9Qjfy8okbpppt3NfHW8lh80z1sBayv%0ACsBcwezrGbOx7G/uegQT2t5rZ8HL/IxrY9JUwlR16zcB4fviuJmo93NG7jsBhq3+KIM896b+OA1D%0AJGK0HsQYckriXal1VKsCLEzTTszEk5wfTQcCvQ/oQwqr+0fujhsAwBhd9+hU3mwnr2nm+lQx2/Nu%0An/zdbP9CB+h1OLCdoU7u11zhNEdsOWJpcHfHi3HADcAaScsidYu3jG4iUZhbES8tGq0lUmrUS6O0%0AJvHwQ8FOEwavUfBW5WKZarywwLwB4ygWUs3CzgqSqJlqYl7PPJ+ehbkVPJVKbgVMxdhKMuKv1JpI%0As2qRu98PE37a4YaJ4keKCRQXqM7jhpHReLzR/d4QgI4OGogEDCPMqlxkwfkgEuW9rgNqE4PyJMEo%0AzjqcEzZRq90vqmFKo+REXaOyMzQ515qNCdzvSmOayh+VWIC8bZJybGQgccPyNUaGoc757Vwax0n6%0An1S2YZExN6tDBx99idSNVSz9wzZQUnZIa1dgSv69J9dlcI3mOxNGexTvNzZfrVX3aL/72YJncpNz%0AVq8LTaa+0xATqUNT6r6zmfz4xKAev7X2VL1PjZelj5fase/vzvrpA/P+99vgme09MWYDYDCGwYkv%0AbX/e3S6hs3n669a/t/95C758zkzqP6v/efvZ5WO3oND1vbH6vGWIdj3D7Ge/4+r7s/2dzs7zyn4S%0AmV7VGqQ/HmtkaCiXrAVbN1JNP3gN+oYZZCDUweg/8/GXAwjpp4VNquUVJHF+UGOwmzdPJyshBILP%0AeoYm2lrIGJLzeJ9k8+qtYZqYCy7rIuZgYcS5mbiupBhxViIy4xIpVQtWIxs8I8VVZ+X02DpjjET5%0AlbwV6X1qmrPoga0VuUHwnqibPiUxYO6JTsMwME5CYyy1yGRGZVA7NXaexokjJ2oVg+ycM89Pz5zP%0AZ+5fvGCadgiFTCMuTd0W7jAIm8K5j8qAMqScNtPpcZoIw0BOSV7nXK6Pzzl8b1rqTTSfTj53ux0h%0A+G2jrOtKUO8hYwxFAaH+3rnPgIOkAJO3UGhKsUysKbIsC5d55sULePvVV7x+84YP3/8oMo0gQJRe%0AvdQstH/vAzXLTii58PT0xPn5tDGFrLWaGgTGGkpFzB1z0shk8UzD8QAAIABJREFUubxyLdxNIl3Z%0A70ac83xUrymjmvMSI7VK4kelURrkqibLPT7ZGEmcaXKpF8Sg1SAmad2fyRpNsGtyyEsxZXH6Xho9%0ADHKD4gLFCrW11kaMiWM8ciyVISYOKfH6V7/iN7/5LcPL1+y//54//PFPHI8XxjDisFzWmfkYZZ2o%0Avlko+wWsxZlAMIL0p5wxDYILeC8FqzRjSYCx4Lfw6VvaZv+4ZQp1psq6ruz3+43pk3PmcjkL4Knr%0ASYzZLS9evOCX33yDd47vvvuO0+nEu3fvcM7x8PDAw8ODTHxTAiOMulcPD7wYR16+fEkYR356916K%0Agl7GNjbA11iPDxNuGEVepv4GzkgR3qwnl5W4RkKrnE+VsDswDiPn4xPf//MfsHcDlHvM/YFjTvz8%0AXhKqTIahOlLLeOOYc+ZxPvP04SM/vXvHh/fveX5+Zp1nNaPs3i79YJQmeYunbWCMGKOupV8scsZ9%0AcqZqsyVnmFCGbROG2RZb7nsRnrBWJIuWHg/etom+Q5gcayqENeONZXRyKdlmuUZpSmMXl4R5/ogf%0AA3cv7rk7HARcOV+w7ol5WcU+w1iqsco+0OKqP/HqiE5uhtqEydS0IOsT4Vwzl1Pksq7MMZLnmVgK%0A94d7pnG3FQnTNPHi1Y79bmKcRnKOfPjwjvx9Fkbg5aIsNfGTw1j2+x1v3n7B6zdvefniJW/evmXa%0A7UhFPLc6fbfVSsqJ1oTuW1qTZsJplLKgv9JMdYC0IcCNaRQnDbsYgGctOgzOFaHTK6vRtEKrhpIb%0AXUQhjVSl+avnWJ80y8e2iP4H66NLtK36UKlfjpNzawMT2/Uxyx4W4KtPn6wWUE3/tEizISyiqs2a%0ADBWcFUmHqcr20ftVWEy9IO6sAZXPGMfgnMStY/BZmJP92fRGMaZEKkXYnKVAyeAcYRqp88rj8UhY%0AHMtimEbPYT/QTCQMnqfTiXg8koxlnReVM5gb/y35/8uaeaonljlSOBPXRKmJEBymOqDKMAVpQGVq%0Ah+6pJhNhhUZabiL7rWIamZH7M9dMMo3M9mJAldfUCIZIL7Cb6c2IDFqClbhb1zT9kd6AsxX0WKuS%0Aey1Om8G0zuIweBMQlkQvcnVa627WPL3IlpdHf8PWpGxLjwrVYYp0Gbb3+Mj/ZwOECpQiIKuTu7TV%0AQrVZmlRdX65qs2gE/chJ7lGrTX5KiZoTAl1dDdFbK5SSSMjrY51IAmqRgI1X+x2Dt8ISsA0bHCYZ%0AqkAhst+dUQ8kYdrFuHJ8fmZ8+4UAtSXRalHvqYLzQYBMb2XYRzeXhWYUHKqGFAvNWg5+ZBodxRiS%0AQeQUm22AsgaNxRiRiXVwx/RDekPboBpHVlNYYwy1p39pAyjDTpG7NHsFkG1D0CKVdILI8poVoMMh%0Ad8jt7W4QlmuuVeux/rg6UCPfm1shK+PmtvEyV+sRqStL7ZczXe4gq9VuwE/3Selx3lv9ZO12vxUn%0Asv5mHTlWliThzcF5rGnkGuUMdtemj9au0loDivmLXAS5Q2Ufie+P07o2rauAaTceHf1K/nNN2K0v%0AUX9y8tVisu2MDBS9q+iuYE6Fki8i9c8N//olbhqxvpCtFaZ660xOvR9qN2Zvkm5Y6tY4u1LYBQFE%0A+5lRWkNOQAErvffQ1RKtESw4bzGtsS4XTs9PnJ6fqCUxeUdrmdIkvMAiTKctZalUTHX4MDDsDoz7%0Ae8zuQDXCzMYNGD8SpgODH2VoZGQ91tJZED3gQoArmvRU3ZfH6uCjD9w7+G6CeqIq8yWFtCXCia2A%0AWJKAwfuBcQwYAzEnmvZDncEoe0YGGd2/plYZAlv1F5LUp+u9L+cQylzWu17PF2NuDKx1ICKee0bZ%0ALHKHd3lij62Xc9due6nLiIwC9cLEEVY/XOWMfWhjbcN5R2sDplUFJa7fK4BMUQP+pOEVV4ZNH+z2%0A8JdOGNj60Bt1wC3ws4ElWkvdgkG3gFAIYQN4+td8PmTuMvYO0Nz+ztuvLaVsHkB97/ZzaPveG+Cp%0Af3/v9buS4crAv56E/Wvk90BpmnWoAw2xwTEbCNbfA4NVqZ+yqYz7hECRs4CeDWEqX9dI94OS/369%0A67aLVf5b07tf98af+/jLAIT0kqJPNfuUUtkWMrFxUgDoJGGjXXmHG5ws5KSIdJ8e1o4KalKYkwN4%0AmRfxwfBy0MVlpRaZbJWYSaskH2GVhmrU98F2E1a76VW7AWxqVRZ4raKRp0mxmDPDOLDf77eFLF4b%0AZZNtNMRTZRpHuThzxmCY55l5nrm/v8d7zzCM2iQnpp169CTxvtjv9xzu7vA6UVZcQYCVdWW/v1NJ%0Al2oUi2g8SxG52mG/J3i/sYJqE91kzkJhHsdR9Mo3zX5cI61KitI4jpvJ13y5SASp/xQ57S7xzt1G%0A6InZn0QyA2gCTpXDJObM+XKhtMrbL77k1as3/PTH70mpMoRBwJ8mDVyMkRyzJB8VaaxjTHz88Mjp%0A+YJ8mQJ8+li6UXZc5bkOQ8AHS8oAlWEMBL+jtsw4eMZRaK+0Ri5S8HujTaxOMvr0sk8TkLR6irJ+%0Aaiu0De0Hh8P3QqYDANqMi6RMUnUwjZYrORjqMLJWy1qF+rqsC5c1UY8n+PjI8PjIq+OZuy+/4MXD%0AA986L4Z38TtyTFgbGJ3jEheaaUx+2NZOl4J56/HWEXMWoLQ0XBMvmZb1OXTQSt/nWxS9v++3h5Aw%0A6yaV5SROp5MYsCvbZ1lmICLpTZoqYC3DNHF3OIjXljH88MMPmwTx5cuXAphOk3yOI/cvXvDFF19g%0A1pUxjIRhJOgBn6Kw82prHJ+PpFQYh4FxnBinHZ4qaSZaZ6fW8DRck/Kj0ljWhWgcdRo5H4+4D+/5%0AMn7L5Ayn9cwP797x04cPDG7k4eEBlkp8kiLup9NH/vDDd3z3xz/y3fc/MF9WrG2MgwCccomWm4Lf%0AbFNVow14a7KWp3GUAh82tkXD3Nw5hk4z7TLEXpBfWUdNJsKm6tkmxWhDm0/1UTKlkHNjjYXBFTxB%0Ak6Oqfr2ySIylLAun83GbFg67PUMYuNvvxYQZiZvNSLGIXoRKndM7wWFCIxVPKoGicohcEnk+EU0l%0ALBeKEelfc9KyWOcYdzseXrxkGAY1nxAj0VIyj48feHz8wLuff+Lj40eWZRY51FaEOIIXidi33/4V%0AX3zxhXq4aTRtZwNqoyMlVNkK0A0UV0DIu2vR0Rs04xyuOUTeZRV4kFj0hkz/W1VAQo1Vb6fKreoZ%0Ar71TTgXzZ+96aay24kiLhN6ICBvI3sjX2CSIsm46rboXLpq6WQVEsjeNUNXLJ6aELVUbYWFNGds9%0Ah+RrOygERS0pm76iUii3CkZ92AbnCdWKHEqnp9573Cjs1pyzxMibJj5TtWCCY9jvcHVmviRO65nj%0AuTKNlod8wJrE7m7ih5/fUWjYace8JH2jthGVgGbWY1sj1wJzZC3d+LNP46Q4r1lYh6UYdoNEH9ei%0Ar5vWDwajKWhJQAfTsd+tRcRanfA2bXalJJHGTV9LNnmA3D0YT8XiqLhWsbUzJm6mxkhC3fZeKQxs%0AcAIKIcaxhDs9b+x2X/fPpoXntUHSZaVSr+tHw7tRZBTtCjBz8zz747JNLACaUYDIVpzXIUqrlFbJ%0AVQYu1lqsH7CmD04EFJtjwtZMCFZp+NLwVD27m8nUmvFez05ERl07KKf+V9Z35qMmOVkxlpXUtCpM%0Ak1I4Pj/jPn7gHFfW+YKlG/yK7GDNqzT5yixx1guwZwbCMNIwIoexAesNsYpcLRtIppJuXs9SIWCY%0A/E68dNoVcGlWosybFYZlWldKEuA+YxiwFNNtCwQUa9aAN9wScmzV96EanUgb1ibrxDm3hV1IyW7p%0A3hTuChF+NgXfTh9MjpQYb4Abt8mmtihqOhOibcCV7aBQR5iMwblB/YVUkmHlLAk9sMQ7vBd2xdPj%0AI3/8wz+znBdcA7sfMMNASeLzUmvcBrM2BJGWlbo1rBZDGEaRpJQi/UKVJNAuM3EhYCrKnORT7P1f%0AOJfbDUhvDMomElZLcIOwyXUNewuehmlZzGRLJp8XDE/iZ0RjspYwDdgWaDmzLCu1GAYjCopSdEDu%0APdYUWo7KahWWagsSy+6MDHlsE9mkbXomeDkfWhYfVbJ4782PT5weH0mXmcGKhK8JAiRrCCUcy1+p%0AzeBdIEx7xsMLhsMLGPdUPAmLdSPNjhg3gAvChFPP2CaGm1KPNJEAVjdq/V42QCjlQkmVdY1gmiSA%0AWVGd4MUWIQRHaKOYgOdCjTMpyZpqoAwks51z/RMj55yoIRKmWVV+qL0Hg9hNWEHArRXFiNzrAk5Z%0Aa0WRoPvFuisI24cuGXB+wBglQ7S67bFtBbWCpJT1+HF5rYQxVKEK4FBtFQ8sBBjowwnxJpI6XsBV%0Aq3ewFAit3qhl9L6Yl5WSr/YQxljtAQcF5UT1EeOq5wN8zqBxynzqcMqtTOzzz6TMvdvv3+6Mfm40%0AkY13KfBtgM3tHSNJxtff+cmnk2CWUusnZ1J/bOXmPR603rgNybkG5TScs+Jz1z7b/OZ//Bd5mG17%0AXJs0DLQPEjltqd1Gpqe9asiHUf8r7aFruw30QV/o6/v4L338ZQBCXBOItolALzhqw7REsX3CpuZJ%0Ahs3U0jqH8xXrvEw4pZoVRKypftcbjJMDd42JXc5SsPuBccigxqutlA0cqOGKEJaSZUMpHbrVJqln%0AWgg7BQGEEi5pBuuysCwr9/cHdvvdNpX33lMKG4pZiqCOwzgqWCFI7jxXjscTr1+/Bq7mwUlBoO6U%0Ab61jt5u4v7tnHCcx6VRX/JQy82Xm9WvY7SZtWjImG+K80EphN04cdjuJlMwF4wPeONKyktfIGAKH%0AcWL0gtRKukshrxFqZbfbidO7IquXy4VpGG4ol3YDhDBm88YQ2p8YpAXVq8qUuGGt0Lobjct8YY2R%0AFw8vePn6FRgxCO46z1bkEF/XSIwLzhhstbTSiMvKKZ6YjxeZSuuENackk6JmMK0R40xKUZhcQ2CN%0ATkGOQlwvnE9HYlwwFnxw5Cgpcd46gvWq0ZSDuU+95TK3eOvwQaj6AoAZOZTR+sY6Wd/GCnVbJXA0%0Ac72UEGkADmYql1hoqdKy0L1zLiwpsaaVvK7ky8w//fyO17/8Jb/8679id/eC3bTDO0/KK34c2B8O%0AlCrmpbtxxBg0paC710sqm7WOYOU1X+dFTUDB1UYwVvS7erj1y7N/3GpsQQ67/X6/XRrPz8/sdjve%0AvHnDnUrCPnz4yPks6XlyTjbmy4UPHz7w6tUrXr58SUqJ3//+9zw+PvKnP/2JZVmIMXI+n68g5jCw%0AzjPLspCrFAdF9+c8z6wxc3x6ptbGMO0Y93vG3YRVL4DilPXXDKkVmmvs9zt2YU99PnE6PTM4y3S3%0A59XDA9/86les+8Dv//D/8X//7nc8Xmb++rf/il988TXLfOaH73/kw0/v+KePP/HDo5pGzzPee/Y7%0ASQkUffKKd55xEHN5KfylGO7MFDnjhc7bL+ZeQKOF5Ha6dvDHcDPR0KK7XqnKndpvm9lYG+ge7KP/%0AUgspZ9ZV17WV5AOqetMAUAVYqJVlXbGXC3tj2Ktn1WG/p9bGsiZMFaCplKqstN7lIOf14BiLJyVP%0AbBVyJqbEGhfqfMFNE2Ha6cRdp8e1sqaVyzKzJkmgOp1X1nVlni88PT9yOT4Rl5lmKm4cGccJ9Py6%0Au7vnxf0DX331NV9//QvuDi9YV1lbKWWRZVhJhOxTo5xFKptro5Smd5SwGJpCHdd+RiaY1t8WgOJ5%0AMmijs0kRuDLDejMkd3uVc0Hf5lr79E9Yg9Ze0R4dfOs+FGla1QaudvDZyD7LuZGom4/ZdbIp66XW%0AnhAYPtnXjauBfJ8Mrosau1oD9cZfTB/0ZqrfO6itzhVwxdbeMjUcIpsNzhKqeNTYTi3X9y+vs7wH%0AIAk8VPCOcNjh2x5OlrgU5mVlTpVqC7VG7ltk+PFHDg8PTMPIeZ6FJWBFCmIUnLXW4zE4xPzWGUnI%0As07MaJ3VveK8FNXWgrkyJmRfaUNgvPjrVLAtUWunjxuqMzjTsOobRWv4BqNzBKw8BpUZVwXxrKij%0AqUWAJu8svoFV9llnkRRjSA6yE0+Xipd7phlcFcPu0DzYRtFkma2I1KJ1i2Q2hv2dMipr0aQfrj5A%0AW0HqwQaB1tTs1MnBJK+Luaa8VivshGyE6WV9IFgDJYvRt62sxwtLyoxWPGIK4u1mjdQl3jmC1wbJ%0AKDhOo7WMAHxVQTExf805UZqY4zcECOjpVgbILW9Dj37T+SAT8OPxyPmf/xtP84UPH97LgGwYGKys%0Az5QixjmWNdIajMMoIJx17MY7/DiSSqXZgdFbiJcN9JPjV8CePiCzqiSqVQEcBECrFqqDqiDGuDNy%0AN2MJGoAwaOqgDZJQhnUwOqo1Wy1iq/gT+dqwVQCCujtgQyBo/Diwqbl6eIkLXocDHSgy9AOvr4MQ%0AAtM0KYBpttpdaiW7ySCc93IUWOUE6TnrzPWs8PsD1nkxXq/XFyR4L6lSQe6ay+XC//sPf89x+d/5%0A04cjxEo47AneYQZDW1cZ6mltbUMgtUprCzkVUpLmP5aossG+hwVAzXEFGtP0AorKlthgnn4Db2dA%0AB377fuoijiZaP7ocbrKhn94C1RqRanY6VWuQyZxi4qenZ0qtvLrb83I3Yb2lxkTJws4ZaCxRhtPG%0AWjxOJMZVpL+1NC7GYIYdZpjADVjjZPjHzZ7vQ5As0q81Z9bzkeXpkXw84UthwhNKE4Z+RY3FgSbS%0AIYPB2UCYDox394yHF4TpQBlGbPM4E2huINvAWkTG5x06FJW+Du0/TGv46U69ZMA6NSPvnn0pE8ao%0AvjLiRbamTK2QcpVAHKucKL0vOzBwm0JVSiamSExR7hv1AZI+UOX5JStIKGwi5mWrfUWepLJZqzWc%0A+ub1xK1r6Erb1kNrjeb0nu9D5A0ANboHDSGIBG3zBJTTTlMTpR6DtvXYpVaR2Zayga3CJBFgsAcx%0AlVxoTW1SvNOfbxRwk17mFgDuQyfbJXX20+j4W8kUWgv0YcgnzKFPBphNpWhRvSCHT5hEnb2TYyKt%0A66a2kTLi+toCm1rm6r2ktjMhyF2tvcvt8KM/Hu/99h71f+8AUzebvoIt8v56DLW5z16DG/C7g2y1%0AYsynP/v28QvjSlhpOSUBFq0AfjmLosc5S9X+WXzW1KNpk57ejl/+5Y+/CEDIfLYgbh3EO+ukA321%0Aqnb6ZlFZIzIufAPfiJtPgzQavk+mjN3MkIfg2Y0j1ljGcaKVwjJfmJeFy+lMjBETpu0xVrTobnIA%0A5KpeOcExjiOlFOa4UssVNTwfjxyPzzx8ec84jjJVaqJtl+K6Ko2ybB5C6GYwiL/IsswbzTgMXpHK%0ATKkSDS4Xk1yau93EbreTyax1m6TndDrRmvgYGT3EaoZ1WckpMwQxinPGKQNKLqB1XVmXZWMAhRCu%0AE8HWWFdhWfT/3g1cl3UhaVPunNuuw858umomZTOknBnHScEU6EkjgrZ2ptTC3asHHh5eMk4jJmWC%0AH7YD0BpLSRIzvIEQtQrD6HgWtBrR89ciE4GmTAgwJL0wD4f7LSJZfSupLZPzSm2ZIXisMSy1kaNO%0AhI0Y1qlbBs5DQP0xvBfTPG/IZpEJu0GAy37420KW3pt+eEvVB466sZhKk6n3XOGxSCKeKTA4SVbL%0AxhGpxFKJLXK+XHiKkee48vqLL1nmlbRGiWI2jsMw8tff/kaM8ZCJ/ulyYp4X8TehYb2YOF/mWd4r%0ABOjsKPwYxBtLJp0yQenU1G7K1z/6fu6UTZGIXSil8OrVKw6Hg17uhpzfyWHnxL/i+fmZqL5b3377%0A7WZIvSwLP/zwA6eTSCkfHx9JGj1aSiHoQR5jlKJ0CBQtu0oplCZJSH4YcGEAqxG1BtACF6Txwjhq%0ANSxlhZKYXODlwwPf/PbX/Pv/8D/z9ddf87/9w3/kb/+v/8jf/u53xGowxmOS5fzjI7//h3/k5+9+%0A4l2eia4xjRP39y/k9TBCYc42Y/B4J1RZaY5hm5jW65kpE3ed1n3G4W/1OnE1Rqeutao3gf5j02a3%0AVJpyn4S+K5e5df1ikkmo0NktKVeWlvDWMJgB66z4UxgxVV9SpJjGEAZskDXQVKfvrGMMA3HIGCxm%0AjZSYJSHCIGbgTh63cwac14cqdOWYImtKzLVSvaOVTJ1njPO0ZqkFnDvzdDzi3Y/ULL5ycY4yiUe8%0AlaAwTBNBOjcB2I3h/v6er3/xNS9fvuHu7p5aG8/HZ+KSpFizEmiAXt4YaEWBiw7kIGl9IQTGQbzU%0AOv24X2QGcCEAVidAUlwJXdpt0+fWxB+n33/GKPVfm9zr5jLbPWrERVDOu6bvs1DKFJBBmgF9JKW1%0AbWqYSmZtV7bR1pjdDD5sp8Srr0JnENV6c6c1YXdaZ6kWnGnbXW3MtQGVNdr+O8ZI/4vhWsuY/jyR%0Att5hxCQ6ePwYmJczsWb1OtHn5yx+HBjrjt3LO9aPjWUW0NstK7VErLc8Hs989e2vuX/5mu/fP5Fy%0ABVdlu6QsjbI+76CNrHWBhjB5ehHcqPLaa9FukT27sX0Q2ZxtMiGVvr9hnQBk1RuMNxSDpqUJYOca%0AeCOAlMdim/hUVDRNEGGG3IJucmzUfpsIWG+hNIlc3/xyjMOgxqS1pzhV1ijr0GnazJaAo9SUhiFm%0ANRFWrxH4DOTDkJqj4iQgwXUDVDVPNQ4shDDIve5Ezp2KMP7CNBFCIJZCLQnrV/7bH/7Au58/YKyn%0AlUps4o8zeI8dB1zLWCdT9pgidr6w+sqKZ7YZciV7R4qLFs9tG8S0WrDWyABHkBltfKpMuptI3ocg%0APlin5yfu7/aYVqgp6TmIDn7ANMvDwwPf/Oob3rx5w8PDK2KWGvVw/5Jxf0cq0KxlP+3Zh0AxCt47%0AkenhddyitewujATjtkFBs5ZiDdkKmFiNMEq9sQRjGYxn9IHRqp9ZEPlPtYbihOGHrhvbjJTRteKK%0A1CoXGzDBE7xnYxlqI2uNrA0ZONxM7JW51tddrVVMeDUkYrunFOfGdKbhpywki6Ub6vfzomFYEGaU%0ArF2wVAGMfVBD6cDdYc88n7gUx9/97r9wKf/IcrkQDoa7YQeDh3qCchKA1VowlXVduVwWlqggdj//%0ArNg51FwlbWuaSM6yzhfW+aJSS7genn1MZq5n2w021K/1hhxoHUSzWAYESCkUUQcjDHP5n8U4T3CO%0AWDPvTifxt3GWcRrllxhLGQKjtQyp0EyRs7Mh7MqK+q6WLQWPIWOnihmk7hMjbE0BbIlcztRmsE1s%0AHvL5RDwdKZcLvhRG4xibweWCKw1T5Im11shFeYhWfIPG+wemwwvCtMeEkWoC1QWsDRg3ChBZs3jx%0AdLBBz37ThHVq9V6rSP1vg8P7sIEGpVbGKH5QnT2UotSy7TJvfq9G5ZSDEc9M593Gjk0pyh3XOovF%0AbLOLm/6fDpqhjP1c2Bg7WxpVM1samte+IGuKWVJ5sbWWIYwM40jwDueFIRfwiBWW3YZ9tQaqmpx3%0Aew4Z+NdNgbKxwr3F3RAcWlNTbZSxasCaprWRMqJyFp8gxNxY9oEOlErd+lJzs6Zvf37v865Aj73Z%0AGrInrLkyf27ZK7dyr95Pfx4hvxlUVwEKrbVbUM8tqNS/zhjDbrfbGEe3zB7xAZOvtVwtLm6Bnluw%0A6tZwuoM222DPql+eswQTtnPgFgi69ZfqQ/TPGU2SmKd+ZnWlpJV1jTS9izpRBWAYvdxJWoO0HiTR%0AJwc3Q90/9/EXAQjBdUHYjfrWGSRFC83u9H1NX+ksGWsd3hvcKC55ZW1qMpkJuWBz3vTxtcpCX9YV%0AAwQn7Bo06WeZNQY7RobDJJKdTodvqAmZeK4UVyB0w8gqKQOqSWwGjsdnHt9/4KtvvxQvCW2w+mOP%0AKW60s45COo0kdc6QU9nYFt7J5GMcBpZVNcBemErzMnM6nbBWYuhjTNvledt0d+Tc9IsvRgG+jHiu%0AOO+26UdrcLlcuMwzDy9fbk18/+hMhtbaFlt/uVykqVhFdhb6wawbJSXR2Esv2zaWSIoRDm3bmNJc%0A9E0vDKfT6cybV/Di4SV3dy9Ynp9FhqWb2HsLTQ6vcRgZfIAKeU0sq7BgOp2vjzIN18YqxVW8jrwX%0AYKYJoOicZQoj+/2OUjLJlG1SuBpDWhNrjJIkZgvVeUq2VOcoRZ32B0MqgJmpTXXDahYM4PuhCYo8%0AyuPrpolGpwW5SBR4dIHZBlJp+KpTq2aIFdZayRiK8TRjOZ5PLH/6jsu8YG0gLgstFzKRZZ559eYV%0A+0kOyaLsL1OamgtCy5kcE9SK34xRxc9lmibxFDJOJBpdvwKbnjcEuahuD/Guw+2fMUZJo9vvGYfA%0A4bBnWe5pNGYrfj4pJc7PzzhjRB55OPDw8MD79++3JD1gc//v9N5g7HaxpywG76UUzpcZA1Rl41VF%0A2+d5oawLZY0iE9MiGOfAWGIuzCny9v7AX331Df/ub/6Gv/qf/pqvf/1rfnj/E//n3/0t/+k//yPP%0A5xO4wB//+CeefnomPl6Y3z+RUsF6x24X2E87fBhkArWsG6B6UAbVusbN/wPdM33NCOMDvNdLZWv7%0A0MKpbkBxN+1tRmTMct4qlduo2WyVH9pKo1qhZFfTboox9U9AjKVbrngLgzGYEMA0YTc0mKNOXccB%0AnEgQU06kXDBWphbeioSh5kpcV0nswpG90ym0SGSKi8yXi7IEV6KaN0sRLWyZmJNIGBGk1aTCskRh%0AfIrGBB9EtpKLMBAxFjcMDLsRZy2pRIIfePnqFa9fv+bu7gUNlHEmd9A07RnCKFHPSJnfgOaECu6t%0AZ9Qhgld5hTdXxiBoEV47i6YP0a2aOrvtnG2tifRU77/eSQjbp968j0Ybs6ZyQbS50EFBXxWCUMjP%0AUVlflwxSGzlrAdwKhfJJY7cVL4btZ/bpac5ZYp9139fuG9DajaxOzfX7gMBYrllifcjTgfBrLdAL%0A3N50OqtsROkRN9aGd5I+U1olF5GN2e5dYaTZHnYTL81oQFh9AAAgAElEQVRrYYOskdrWzfMtJpkA%0Af/nVL7h7+Yr0n/4LuWSs7RJaaKXKxFWNMPv92puEDgL0RsF5nZaics8GNIOtBqp6C+gdZPok10oz%0AL+bfWjQ2kQLZ2jopTNhY+r5TuQKExjAOE9Z4bBWGlWkqoaeJOTJaqHoP1mNDEPmGGQgEQpMUnkJj%0AVFDYe2lgBu/xQWWVThv+dq3LbPCSTOMlFdZaj7OWGvY0P+IMmq7pCE5SNvvQwAdPGEd8CORWmJeF%0ANSfcIKl68tQzJb7HDiOx/Gdyl4RcZkpOYJSR2oTBsKwrcy20ZWV1I2c8swkUNxCco5xOYpZqEb+i%0AqvUb+nOcSMek6O7eNzLh99ZRUuLp8QO/+Ne/xQ2On6ywkcRYXuLqhzDy9dff8B/+l/+Vv/k3/4Zf%0AfP0rznPkp58/gh8I457cDM4Hpt0d3gXWWiSFkUazKKtAnpdrjckGghXg+QoIWbKT87xYKwlkDQWE%0AHMEGYQj5II2ad0TbhA2jbCRrZKAVFBDyVSS6j7XRnJhzG3oar9QAHeQtuVCaeqHcnBcbA0K9tJo1%0A2/nQahU2Gd17SkIRypIVxJY1bTpyonVFbXCM4ie3243qI+oJxjEQaM2TW4DiiIy4/Rv2r37BePeW%0Ac3zP2gZGM1H9CD7T8lGYRk2krWkV1s/D/YHDizvefvUFv/1X/5rd4Z7/+k//xN//7u95/PhILYFh%0AlICJkouwTelpmf2k1HOa697VAvh6r2+nu4ImRpnsRlm6OhxEWj1t3h3NGvH0KUXe82Gi+ZGlZKnl%0AnGfXLENqYAPeGwUtgJShCOtIfkOhmUizUu84I6z35o3EZwMpZlo1OCpxnlmfjtTLBV8rO+sZAVck%0AFdFWAegaVhizCbCW0Xmm4Y7h8IJxdy8DRwypol6CHuM84LDB4tAm3yCG90g94xFj/Qyk7rto2Zg9%0AYsshNbNzYhxecmVxszI7svrvZGpNWBphN+rQpOn5rXCeNfg+9GhJQROpqQTkb5SbN9t7zzgJ+8h1%0AYLTVTTbce6EY5f5cllVj29lYSwODADi6XLzvJIjO6FEAEXtda9qftiaMJekdBZXdzjQF4nsQUttA%0ACFmFKWWyMeqFljYZltzFVvqiXNSa5lOA4XP2y8Ye1v5P5gm3DCE++wny8Tkz+bb3vE1+65YmtTWC%0AdYwhbHdS/zm31hUhhE3qddt3374ut4yiz31Q+3Ppg+2t9uqvaQexuA67rBGp4Cfy2c8QtC6r633S%0Ap8CX/PwYM+fzkXleqDVvdVWuGWthV0bqbqQbrUufWW7eW10En0vYPvv4iwGEerHp7NVUCvoLVMhZ%0AJESD7wib24oR52RTjMFjgtM496uhVSly6bWcwVyBCqxl2u24P+wZvGc+nVXXf13qQmtVDxf6AlaP%0AnRTxThhCnb2QU1bqbONyvvDh8SNrXDd01bmrLnKdJWWs/7a+mXp6Wi2iU+50NfERGkgl6fPK1GY4%0AHo88Pj5Sa2UY1ONGF4AcOMvWhNM3gBcDtf7frqi1bL6U8pb61F/n/tkP3XWVdJXdtJPNVOV1SUpN%0AHYdBvl43X4xRPZMExbZWaJ0xiiFrf22oVSnohVwyl8vMrI/zcDhwf/+CfDnjbKMb1Rkt3p1z7NTA%0AW9hATaiz1koKm+4NSwf6hLmQNJrbWysympwoppFTZJg80zSwzI64rBjjhKESRh7TI/M840Igt4pt%0AGbIU6dkYUvDENUqz7M80k6FP7ZHmvRukqrCk09Gk4JMRm9IDM3nJ5GEgDnK5G+MoQCuFS4xclpWm%0ABV8zBhsC425iOohB327YqfxgwBtDzAWWRajfzjNNe6wL0kDUSkyFnQs8jK8YxomUMo9PT1zmmVyl%0AQK05i6Gk82DEt8LqvhiUjlmySOxuWWbDIGDR09MTHz9+BFC/rMD9/Z0CT5UIWqwVlnXlx59+4u3b%0At0zTpGtVE/GsVRCvT0Ig+IGaF5XByXpYLguVGeOcuL8hfl+Xy0xeV+LlTMuJffC4/R7nVaZpI6/3%0Ad3w57Pm33/yWf/ebv+I3X/+Sl29e8/7nn/k//p+/4w//9feczyfGaaD5kQ/Pz/x8+cCUHQcjU8Vd%0AaJQgscMxXchJCrgOFFpkb+aUVRrCtla2YkCZPCqU2v5H6+cI6pctBaYzhmKKsg6uwIKYuVa6erz0%0AJlMLT5xVWULPZ2mizy+FoTWitcoakT1ldHrYkHNgWVdSTMQ4YI0X8CFlakqUGEnzzHI8Ma+RhtFh%0AgBSlxVlmCpdl4RwTScYsCrQYkb04RzCelJtOqxymOZr+3TqPHxzeCaU64GlVgLf9Yc/hsMd7R0wr%0A4zDy+vVrxt1ERQyeu/+HU1lFa+IDssmoWjfetDLN6zr4PqG6MUi1xoCTqW8rkFPezuPuK2DQQqRd%0AC6z/vjDRBqpBM136VRTk6W1iXyta8LdrIdKLlC79kTNSCqxiG3ZwWzGzmQjr2tymch3M12nb9d4K%0AGzBVaCLLMYbgZcrogldwTLvrDqr115O2sQPk/pWfMfrA6AZCM5uflwyPAn4Q/7OijNBUC5aGo5Gp%0AFAt+HP9/5t7sWZLkSu/7+RqRmXer6q7qBQ2gMTMYzJAzwPBZ0p9NPchMRjOCMskkk5lopCRwiLWB%0AGfRWVffe3CLCNz2c45FZTZB6RZp1V3fVrdzCw/2c73wLd5t7mnHEWFiWI3k5Mh2l+d4fj+LzFwJP%0Az8+g02ywAhhQV2VKB+NyzXgjIrI1IQ1WHy1MU1axAlrygeiUp+7DJGynRlWZU/MGgsOFvr6dyL9K%0AY7SOaL2YcxuBfas1VG+xzjOEHd5GaXDQYYOCRdVBsVaYddHjwkAYR8awYfAjg4n4ZiXu2ThmvxGg%0AUj0gnLdXsiABRmIcVPZjNUlOGEB4J2wPDHXcUYYRp2e8U5mp14hkCasQQCGOG0qrvHt+4t3zk/ze%0AEDEhMASopw2/+MdfgLX4wYHzhJOcRVjZo7zxtFxYNJgi28RkJo7NczKexQYBFqeJnBPBW2qTAWLK%0AiRgvU2PvnaQlIfClaXI/YQwlJ/ZPTzy+fctxWXh8eiSXLOmqKhdv3nJ7d8fLD17x8Sef8aMf/4Tj%0A4Uiqv+XpOFGNw/nAdnfDZnfHki1lnjkvR87LzNwE6Fqb4AbMe5EFYjFWgIFqLCUIyF6sgZqwreGM%0AIyJrKBgnMg5nBURysm6aEwDSK+AaVDYWmgxin7DgA0OIK/M6p0TTqbwY6Mo+15kAzfbpuTDYci14%0AaxlCEEabNjy5XupfjJwwIu+pF8ykoYEaXU4Dh2IgBG69YeMCoXpcBVcqh7wQXeXtccaWSti94JPP%0Af8IP//JLwuafCNaBD2QSGa9nob6YNfgYebnZ8uFHH/Evfvr3/Phv/pbtzS2vP/6Eb779ln/9r/9H%0A/pf/5X9lfziqv5N42bhmJY9D3+P7NBKudrX+31dMKa3/+s1lm4AfuCDyTZowxGUVqkzQgHMM0fPy%0A9Ss++cFn3MTI/u0bpukoHpvNECt4H2kuKMt2Ji0z1Rqxh3BOUtMqlHrWmtTjXJBrqwytwUikuq2V%0Als/Mc8GUxtYHNtbic6IuUk84DFE9nHIVmwTTDJHAJowM2x1uHClGGIFLg2qiTLmchSYsSAE8LoED%0Afd9xgLdGjfj1jC0XJkk3N+//XzR5b7e7JcYtksbF2gPN54nnpye5ZNaIgb7uAeIfJ2zbkhcx+bUG%0AW4wMuIwyUbQWMEgKo0VqB2FWOg3wQEE+lSMbkZPFoayGwQDzLAPC5IrI8tWOQrrkbhVyqZU6E7iz%0AQ1Zw3Oqe7S3NXeRLaJ1RcpZktQ7CKNiwsmbWvk8S3nJOGAX7VuB3PasvcjjQwfGadHs9QJH3DZBL%0Apnsr9cd3AaGe2v2nHlUB5douqWPX7CDgvb72MsBQ+Vwpa6/fXyetkrLrSqRdMXkudZAQV0RSV6uC%0AtwiLumJIJWstZ9fvUdbylTRMfRk7KN5ar9cswUe8a7S2ME8Ba2cx5tdaP+UkaZFFvk9JYDfKIDYa%0AyGAuu4+93oP+y8efCSBkRI9vNLUGSXsw5tK4tybJW5K0IDedaI77P1YmGC4QfSUdDhQKuSVsNdSU%0AsNUSoyfGwGaQtJnNOBJDoIwD29sbWi6ccyItidsuRdMmy1thzngvTW7KmfM04bzXCXgWJooTycdi%0AFtKykGYx0oshSiyzIrO1VOZpkpji2tiMG/E9mWctokUy0qrIL7bbUaIeZy5FNbDfH3h+3nP/8MBm%0A3CFyGFlV3nlyzpxPJ5y1bMeR/X7BNInAPZ8nUsoMceBmd8Pz07N6YMhCzSkD8t6986vfkXeenIRS%0AuLnZYhyUlsVXxGsxNQyMw8D5dKLqwZNTlgbVWVJeJLmjJWpLBOtwFWrSaOU8Q0uUtnA4PjMvM3cP%0AD9y/+IC3X38jxqx+KxHBpYGVBtc5y7DZcDoeyUqZt5167cA4SHUhNE9pRYv9ukrdJJpZUn9Op4lW%0ALHMqzLmQSsEFhxtEi79rt+AMeUkYgxxQtbEUkY3NtRCyyF9MvLpuuoHTWL0iRBrWNPXlalPr0rJq%0AKCawZEemYaqjYCkYPB47btkOW0KMhCGCd/ghcnt/z/3DA9EFOaybaP/JlWU6YRCmHM5SfZDpnZHY%0A30639cEJIFQqe284HIIyNSRyMjWocaR5aQrQtBicAE02BHxrbMetmplnSdaLG2qtPD8/sz8ciMOA%0ADwPOi8nzsqSVIdhAUuPePWJBzJpr03WVqCovDc4py6tA8FTTWPLCvEzkIqCwaUUnllJILMvE497i%0AaJCT+FEYiW7GWgY/8vJ2xw8/+Yy/eP0Jf/G9z9jsbtkPkYnMH57f8stvvuZxWSjNyf01FebTmXou%0ARLeVoj1lsnPkIiZ4HdC0Og3NrUmMNTJNLXKaSKGhseBidmlpCCNiPUTWn2XdS00HMqw4sdQm0j7R%0AUVf1smoaN2ooVaeGruJtxVPFsNU0aIVqMtUBNGYqh5wp1pC8Z7ReZLHOUkvjvGSWfAJrGGKlxYnF%0ACsvsvGQO08LTnHg3J07TRKmaHBlFF1+Bc2nMxbIQyAayMZRm1C9FCqQu7wQjUeLWKx1evEJksi0F%0A7jhGNtuR7WbDMAwYe5HmbjZbtrtbWpOJTC6V4CMhRDqbpdQkE/FSLmB0/671rDCtyaRTQRXUfL03%0AQb14lOLQQDU003Do/aJons4DdWIrXjHd20ePzZXlI5NzI3tFbuAa4iPUCYdqaKxsAKVcyJ/TBYMX%0AmnZD5EitdqDmGrTp9PlL0X3N+Otg2KwMAqfjy4bBazJk1YFMZzK1PsEynk6e7OlsKBjhg5W0MVNx%0ATdJ38jJj5kAwErVeppk6LLgq0pdWKr40vG1E57i9ERbiMo1Mx8DeVY7HZ4wdAMfpcCafZyIGWwre%0AG4ppNGfxpuGdwQUL1XIz3hPjKDIDZzWGWIET52QYVxvOWKKGWBhjL4lezuGsJwwe56GaBl7kb24I%0Acs54R3TKCKlNWBDeYzUKXgLQDHgvHopuEOaPMSIZ6jJGB1hpCvAK2ISAjwNDGBj8SLRBvISA2izn%0AdhmY9KZVziKVofU9R9eikAz7e7LrqLTagebjKgWvVocl614m1995i99uV5PX0/HI8/MelwrjxuJT%0AZTkuLGFHcgN1zniDSOiw2KJR0N5LGtgyM6XEgjRW1URMK1iTKLUhtN1KyZU8z9hxw+iD7HetEv3A%0A4GbO50WMg33A4vT9N1KtPJ6O/OrXv+Y4Tzy/e2Lwjhi9DIDSgmsVR2OMgdvdjnCzZSiFuSRSLdzt%0Atrhhw2a3ZXt7j5kbNQXKyVBOUJLcn+J3pNYH3uMkY132QWQ/zLYpE6wzcIQpN9ekPjQaGKC+PTiH%0AqR7j7SqLcgapDzBEI83FoWSgkEzBOy/3qa2rpN7YDlj35rGpubiuEQulShR6CVbfm7rjNKtMoAso%0AIixABdBBDIpb08ZRXiOUirWB7XZgCBFnDHnJzPOZw/NJUoMx3G63xGj58V/9kDT9K/79/2V5fnzk%0AfD4xz2ICHi1yLtZKXjLjOPL9z3/Ev/j7v+NHf/3XpNr4+c//HX//05/xdz/9e376s5/x69/9ntOv%0Afi31u/piZaQhW5GsXqJ3BkffB7Xj67200e/NydRHACWLgA7qK2S5+KsKy0QAjd1my8evPuT7P/gh%0AL1+/hlZwxWJaZAaObcZFI9e4yT2x5MxSEpRC0LrT5ko1GZJ4CpmG7AWmYQLgPOPG05phPk6YfCK0%0AGWczo6mE2iDP2JpWsEZsiiq1CjPbBc9mMxI2O1K4JdlAxZGcIWUJmTBZTqOsjBoBgyRha7V76Ky2%0AYigeATQ7+xVhsrRm16CIfkY2DM4LACtXAnJa5NecSadZJbzSb/awgEYnJSSRB0ulIUOK6KUuMJac%0AZYh/mmbmdMJ7Twjve6lKTSZ2ANvNVmwWcr68Hx2ypDyLf5VrZHthZYoMXNjFnYFvrdc1pLdhk+9e%0AWKaalOeEvWt1uNXPjoylKAxQW8MQV2JCGTRgSZkq4mHkMbatJIz+EACD1SNPPA+r+LIpa2mVlDc0%0ACEjeEwjgeXmui/fPtZzq+tEHUDFGmS1V3gODeg3Te6rV21Rfxql8rRmVkzWVoRtDprOC2wpyrbI6%0A29nA3ei6e0QZqZhqZ/BZGR7lpDWTWdmT3Yup+z5qG/je5wdh8mrxxM4MmLbBu8Y8dwVE1usJwYts%0A1jQjHEVjoA+0FEzvDOb/1uPPAhAyIA2tkUSlmqs42evm75XGF1xgDAFapWU1EDOit3fW4MaIfRi4%0AzRvmrzKnp0dMa7haaakSosPGDek8MzpD3G1otbA/HkglM9zdUXLmaZ6Yjie2LrL1EVcbzhgGH6mo%0AgZeTCf9cMnY+ywW1Xd/rJFmsQfSRNC/EIbLb7lSudmIcJPXo8LRneTWzGza8eHhgt9vx9s0bUP+J%0Amgp5mbm5ueXm9hYbLKWKN4NT+vbxNHE6THz00Y6b3QPWRIrqn29vbjGl8fTukfv7e14+3PHuzTfQ%0AxCBwOk2kJbPb3vDy4SXffP0t0zSJ3tsHcaLHcqMxzjW/IfjIuN1ANUzzxG24xfhCtQnjHGMM1FKI%0Aw4a73S3f/vErCBvG3chynthuR8YxcHx8xg+GaheWNhGNhVQoy4wbInk5MtpbrM88Hd/xfNzz8Yff%0A5+XrT/nPv/gt2Mhm96HQL/MeGypTmkh1YdhteLd/IjWhhDtvsRFctLjRcF4OhI0jlwRW5AXH05Fp%0AmhjGHdY9yuSiWshwmgtTrhJ5Gx2LyTTbuP/4gXAT+O1vfi+TW+SAoBmdtllsc9gCsXplAmgjtTaG%0AkjxnrV21qM7adQoPrGZ2xhmWDCVHBi/0WusccRx4udtxs9kyeEtoTZoBKwkVdkoYs4BKJnOVKdzL%0AU8LnLLGg3ZkeVIYgU6ye5lFo+OD5bBjwH95L4sY8s6SFU4J3WZNMhg158DyVzKlWmne4KGupWo/1%0AYG1gHCLjsFFJTsU4QxijNNZLI8QN41hp1VCLMBnEnyTz9PQkaWnGsBtGZmCaZtAC3JXCcjrxvH9i%0AnhdOpyNPT0+cjzLVMx18o9FqoiQ4Nmlgb29u2O52bLdbHl69Yrvb8eku8tevH3j48ANubnb87vDM%0A//nFL9nd3fLp9z8lfPqa8Sc/5vBPX1DnhFsqy/6EXyq+BTyQVdM718ZSpA026uNR1d+mJ7AUlb7Q%0A60v1D1g9WCz4ZhmtevQYkQvIQW+1mBRidTcsNoj+e8oTp6WSlyJmjc5q0a5eGUA0MDTL2MSg1lih%0AGFcyZmtxDCRgbyqnVhhtYOMC0cjUvgHHksnzhPWRbdwChnODai1vlsy708Q+V56a5dwc2VpiGNls%0Ab9ltJaa+NkNLC3WeWeaZeUniqUOlFSkKBjfgovhTDIPo7yUlqEt9G7vtA95FjBUd+RAHcskcDgdK%0ALfiwIw47SnXUpeqEP1CNAGgrk4FMK3WlHQsLyYK6u9SayMYQwkCMUUB9LDnJJLJ74olPibA8chZW%0AYQgybPBBCtY1xQJAvQRKvhQ6fZqVc2Hw4h0h/gECZvUJIa1zyHqxq6lLyr4tTYpwG67MHO1VIpk+%0AVt8X1wua9+NkezHW5ZoNmVw6I9KUaS44FwBF5QlgI1ioRZNWLCzVshSZuhl6GlKB0IhYQqu4DDXN%0AvPnqKzi8w0THiIHzRAszm7BhqGBTY0iV87SQW2ImUeyINYUweLbtjvO88OHrTzF2JO0P3MYt+XCG%0ANHM7Shy8GTybceTFi5c8POxwduDVw79kHO4krSZGka5EuX5G70HnxKfCBWGBoUMlVraMpY6RGsWT%0AyfvAZrPBx6CgixjlOu/1/pSCqU83ax8aWAHO9iaw0E3nG/OfKAHtKmPohapdmTvQC3KRXa3sYPu+%0AVMEqiNMBwzVZrHVgz67gtUNkbNIwIJJF/bXLUJuBEBxlHJiXRPH3mLJwPE/C7Bt3PJ/3fP2cCR99%0AzvDwR9794Z/YtELIDdsMYan4wWKNozgofmAphakWjKnEUIkNSlmY1WPFFEc5n5iOR4YXHxA3d0zn%0AI0tpbN0Ni688LkeqN/gwSAJYqVRjSM6yL4ny9pGqg0BnLkBQmU5sh4Fd8PiSmI7PHN99y/k0s6SJ%0Au5cP/Ohv/orqI6UJi61NE/fDDfABx+OR56dnpmkS43AnAF0tFxlWroWijbIrhW7ojo0YrN6LVc9x%0Ah1fZRAhBvTYu9gx9nzBab8jPeIYm6W9rqp+7MLvkml/P0WUNSKN3zUwUBrHrKbjrz3eA5NIINkQi%0A4700ukVBAECHrY6wzNhS1kS6vCQmJsyyJyeJQL/d7QgU8jSzjTMffbjh4RYe3zySzs+YkgksRDLG%0AwDEn0vHAdoz84OPXfO/1a373q1/xP//bn/P//Op3fPPNG1yIvHvaM6cknnTVYIeRRiPXKtuaTuZX%0AyZvp8iL9jEWGovbKu8VZo8Cagku2gTZ5rSR5r84SO/uiyEDh1d1L/urzn/DBq4+ZMcwp025v8GPm%0AaX9kru+Y7UFuyZoA8SpsGFxeKA1aytjWhE2IJikhoGBwVqSi3mNGOJyeOe+/Yjk+4c3C4MR8vOYF%0ASpKa1zkJSmkwlyKedHEg3N6wfXGPuX3Jo39JaoYQA8YH2jyzLDMsBVMW8QyrMmioCoRR0ARn1KLB%0AsiBgjDdGmG90GbLK767OrFpFnt73PaMDFuMsm91WfVyFiZPzzLKcKHmm1kwrEzmdCU6GP8FFbqJh%0AEz01Naq1tBA454mGJw4XYEX8mgvNVpoVJiPW4pGk4pLFrDqGoNYijVasgFdErXszrQo5IqdE1joi%0Ahog1Is0UNq78PWu6rNeSsu7fIdCyDJBXfx2t7wW4iqxyZWNkT/J5NU42FqIfFJjW+qFIDyMgsRMW%0AuPXiOak2AjJgaOo9VMhFVSQGhtHRPZGuvXqu/X/6n3VlyrX58urjqJDKe4ylq+eaJvGL245bObtq%0A90O8QCAtFbFpMZL8WJKwpUIIq2eqc16BuFEBmQuDGkSmJcNDh6FizaXHa1XqAUk9F4aYRNx7Gobu%0AvVj7xkknDMow7HYbiGHLNFnmaSZlqMpINLbR8plcVFKpkmcZuPS9dd2h/6uPPwtACC7UPpmwXusM%0AzYXm1b16FDG02jS3KkZO3js2N1toldP+meenRzEL9l7ZRKJ1Pjw/UXLBB892t1t9DaxttH4zmUvk%0AnExxO2Ip77HWhveC0HZkt/sH9WJdJqhNIohDYBiipHEZabJaa8zLwjzPonNVU+igBWVHg3OWTdp7%0AR1Aw6hpFhYuvi3VC1e7a7ZSSAA0pKUspKD3PXL73UiAEnBdDNfnihUGUFjHnddZdqHt9cRnUVLSs%0Afy93plQpSjd3vUoQvWqpa5Gg72A1AcWa1WepdW10zrScsPPM6Xyi1sLd3T13d/eU+SzGsMNAzmec%0Aq1xHK7eGNm2V7W7H7majN4V6UTlLa46qE8HumRFjxIdIbbM07aYJbd7IZFBXLEaZTsaKMeucM8E0%0ATJXw3lxEpmStsCzm+Yx3Zp0aYBCQpDYaYrgt1BAxZJW6WpgGzVihACq6H4aBFy8eeHH/wC5GojME%0ArBjjmUZNC4fTEXKW2Nwm01CjJpoNsK3BlAmlUUCaw1Wu19YIamlcEd8tY9hsN9zc3rLZbrm9vSF4%0Az1TA7BP7eSY1+bxDUKPRzYD1gZKFauq81yhlKDkRY+Du7l4YCQgFuBv0xhCpQ12vT0lZD8fG+TwR%0AXddZ6zStQlpm9vs907Lw7vkJ465jIyvkLA2LGqWnKlT3GCPDMPDJJ5/wgx/8gM8++4zPPvuMzXbH%0Atpx5FRo2BN49P/KbL77gq2+/5tPvf48PPnpFxTKdz5gG3jiqE5+JLG2deBSgVO/aWEqilYLzniGK%0A9rksM0l136uPlgHjhEHZC2qnPiaugc1aWGpccwX91ehUDKF5W5nGtlYwmkTVWpJJYRIDU3StWyvP%0A6wxkI2zHIUaojpRYpym9kDe6h6RlBotcE50M9sJMwJTGkhJLhXePT7zZ7zkvhdOcaMYQh4HNdsdm%0AtyMMozB/0ALHeVyIuHlhSYlcLrReay9ypRgj4zgK4D6IqbU1llY9xni8lyZoSYtQxecZQFlAwhbq%0Ae7eweyqZKsWoFsq2T5v0TAneC7VXPeCuxsEoprpOtDqY0+nLNBjHcZXsXhdDJZcVBFj3NO2+Ol27%0Ae+hZY7URu0zDisonrynS13TsFbjR6bsx4HzAxaiD7cu0DeA68KED1XCZzBkFJMVM2ZGz8IywF3AA%0AXZdCT2/r9K4/5Fww+rzijdRBhzWi3lhySaRp4Vhnpmckej5YCYJoGu9rNWEUQ06J03Li7ZzJyDlW%0A9VztSUfzNK1rKpfMZpDzuJbA6XTme59+ys/+4R/49NPXfPTx92nxhwybO252I851xmT3Z6poGKPa%0Awl0nbxltu/WMNo3ZNpXgGJG0OyfgXilqFuxW+b8B9Usqes5r0WwtwY46Me4shUvTfv0fssaa1lYo%0Ac6dBT7cxECTznQvzo59PZp0Ge02Eem990kGjLmGSj00AACAASURBVCnw6zU1RrzJQFhpzTRhpmki%0AypJETh6i5e5+x3S6l+CKjafZgRftBbaJ5LOoHCGGiLcy+FObRDAGHwIDG1rNFIzseejUXP1Kakri%0Au1OKeE9pc1Wy+DRi5HpUXfPTsoifox+wo5gYV8SrxLSCLRVTqpiZx8Bmt2HcjHzz7i3Tf/j3fPT2%0AW5IJnOeZ4QGej8/MxZBqw0dpPHabge1uS/SO5Xxm//woZ6+CdsfTUY3o+1UWJkWvs+TfF48uWlsl%0Af94ZgrfyjzY6q9nrFbAnTY80P5sQVApo1lQxuwYusP58b9qaBq/0Nd+TFq0RSVe72hsvdaxIK0uV%0AIVi1TuRsTeuSIpKa4jzFOZYsJqtpEd+/6XyWJrkJQ/j+/oaPP/6Y7Tjyu1//ht/85tf8p1/8gjlN%0APD6+oZbK7f0dxzdHfBEmgzHwwQcv+d7nn4Mx/G//x//OL375a77453/GW4dx8Mtf/ZLf/O73PL17%0AJC8Ldoj6WeyaUocCnOgVaKCSN70WakEhjAMuvYbW5caoWb4VIEnqgQ62Z6w3xCFyu7vj5YeviJsN%0AzQgLq+LAOsIQuSHQKJjTIntdTTKwDgFvGjZZWpqlN1DZX6HRcsakBMuCnWesD7RWmeeJ/enAdD5T%0Acl4N1FcJrO5zqSK+ZU1ABesiYdwybm8YtjvYbnAxkpuR2sR7XMnY5mUYqH5ZRe0+cCLJlXpY2PPW%0AGoxza41vnO0kYT277MrAANaesXuyXjPQ1rOYRfxXTaPUhMHI2WxGcg6E4JhPJ7GW8F489JbMdJwo%0AuRHDQG2NIUaG29u1d0xFfPZKlf7wYsshadGr21TjPa9ZY4wkKKs1RA8pQBlQMkgWkCylhWzEYqL7%0Az3V/vd47m85E6uCM0npcUEsSV1XChXpnyn7pvVvZwPIEBdS7p9hyZXdQye0SqtTPmH6mr+batWqS%0Adrcq6cC0W4dY1/VJv3bX3j69nmlNa2u1Pehn0LX8rn/mVlm9f0y9rNnWd03FGVwcCE6UKh2EutjT%0AqL+lFaCoPwS87KCvyvKtMIqrdWvPa40KBo2w9hySitcQa5Vc6prSKft2Z4g7aIEeDOKdI+dIyouA%0AjbVSSiLlpPVuwRZNfLPmqq76b3OE/mwAoXXCyHf4U1d/3p3AU5Ipsb8ycroUqwZn5KDDqCN6lRsn%0Ap4xphmGQ5IpO1axNTIXnJVGbGHt1bwSnN5a+CSTRTNDc4MTguus9u8M4sLI8wMhU2LBOsJc0a8FY%0AVe4kE+gQogJCcUX0unmWmEL71UG/G9CuyHd/v3pwJ13M3SOoT6Yl+csqCNLU5X4REOTKrR7ktedF%0APpsPfvVs6S7zxhhJgiqVYRAD7nROzH6mVDFf9sHrxq1NTgf99Ho1mjrWdz8NfX9VIvbyMmPdAkwc%0AD3vSsvDBBx/w6vUr/vmL3zGMgyRHVSepY1hKbpfnKfJ6Nzc7Xn74ksP+sKLFINKpvtn0jSdE2fyX%0ARS57j/30BpamOtt2kXiFELi73ZCXAkUOKtMcbSnkumBNIFih2yY1oih6e65USt1wgvdC5Sxi4hyG%0AeDEsa8IseHH/wMtXn/Lqww94cXeHa41pf+C4f2Z/PmJSoqWFNM+0kjE1U0sWSqRVEMs7vDUkcWdV%0AbalIK3OVTbZWmeCWIhv7nBK1Fqa0cFxmtuctd7d33N/fcXt3B1uHe3zHc860ELDBEayhxoFmHcWK%0AfMIZSyuFZZqZzmIGvd3tZE0qKOTUcLTFyIUYb0gmUYplSTJRajq17LKZAszzwrvyiDGGeT5Lk6qx%0AslFlmUET/bIWCMMwsN1uefHiBX/7t3/Lz372Mz7//HMeHh44Hk/Uw1t2ZqE2eBE9P9v+K8Lg+eDD%0AD0gp8W9//nP+3c9/jnWObRhYykLxgWqFzVhQto8xpCzfYS2ZcYTtOEph0xAvnd4k6+TFR6+xwZ7o%0AR5x3VIdIg2rWNDuZ5uIsFaPPV1epncEKa81b4iCyxtagnmdSmalVUkr6GbosSdZOKyLTUbDDN2ny%0ATUN92uTaoKluPji2my0MhZASpYKLA3EYKaWxPx/YH8+8fXxkfzqvZpJx2LC7uWV3c0sYNzqBFsqr%0A08lMiJGge/OyLCyqfU8pr5TjLptzTpLjghVpTE6SSNMLucPhwPF4pJTCOIjsp+95ff+7lkp1vb0B%0AjT82K7DTzQqDRrEbI0wdgzQ01zKvLs27Nl+81rdfF0DXj2s6tAwkJG1MaNBNr4MU5LVczBS7UTWg%0Azd8F5OmvTS9UBOHG+ksKZH/tfga/Vxjqd/P+VK77KInHTmus59QwDFKgIglq0kA08fFq6rvznUet%0AlZol+SeXgoky+ClWQJeUMkuuOFNxJqiUQp7PO08j4IskG52nM9NcwFuMlWFHBxLTkvjyqy/JSWTU%0A8zzjjeN0PNNa5e3bN5gf/5iPP/6YTz79lM/+6if845uG2Q34D19IxPiykHPRQYOA+suSSKWsaWx9%0AEOGcSuNKpjmLC5aSqyRWKosolypSaNPANnIuYnRsNQ46dGDJXO6XuWFq1itxNTE11xNYqRF6QX09%0A+GpN/F2sNYzRvde0f1c6KM+WdW1czkqMgC7dVykGYZc0pbI3UwX8bxWaWWPYvffUUrFUxhiwNwPL%0A/cgyLxgWvC3sxoGnVlnywvl8wDTYKLPSWLk3pnnhnGfmKhLv7skuKm1pqKzRe857qjYhXbZtrEhL%0AynLmeDhSgThEkQTp0M05R9Lax3pByIW9IPWB9U5AdG95PO75qBVwht/+/nd89eaRU2nYX/+ahGVp%0AFj9uiUNkDIGb3Q2bzUhtjePpxPF4ZF7mNd54VI9E7AVIsK7LUZS91XTv0TOkG9t3A3antVeplxTT%0A96QWVq6ZMYYpp9Urx1ytpQ4AW2PW2rADzMJU7NHUUtL7BqFezGav11IHvnNOnI4nAfSsyGTXRCPE%0ArN9Yy9wW8dRp8r1XrTc3my13t7fcbrdM8wlnHG/ffMsfv/4jPorpeW6VJU+0o2GZz+KFNyWWWvnR%0Aj/+K/+6//x+ozvM//Zt/w3/67e9pLfMvf/ozXr78gC+++ILf/va3HI9HrJE0yek8S48RzCXdWU2g%0Am/5Ppa1AhtXGXqTGPfThIksBlYbrPWaMFdAyZ7CG0QyMmw2vP/mED1+9xrtIKpBr08wJg3We7c0I%0AJlHakXKeKEk8bUIYxCuTxpJEDum1vqwUikwtKEZM9Atg58A+zRymE2masJrGZ5sMSAwImKO1rDAd%0AHM05XNwQb2+JNzfYzY4WR2G2Vx1s9Hq0CeO9OZHuq5GCyHE7m0pXobcOby1zlyFdDWH6BZDz6nJ2%0AXp+pfW/se2LwATdCSjPLMpGLeLMY4/DOUorI4LfbLTFEYgyMceB8Oosp9JKwN57tZoMdhtVLUM44%0AqxXshbUCMGugj0j1Cy01qSG8fPpaq8glzWWI1H1o+j0UfGCp82UoA6Kyqd1PSYdY3uF0qCpfgBId%0AbB++VFJbVim7sE7tSjDoSEetmvDmnKxPff/XgE0H3ayuMakBLhJz6VMLpSTtm83KOrQqp+vP+V2v%0AwnwFal3/TCsVr5/tehV0LyTnHAVJqlUDBgFc9cxr9AFnwzi/MrOv10gHrnO++BJdXocVpDOKu1hj%0AV8miWKArA6APFtUbSvoXSE2S82xt4uWJgEsNYcBa69YAouCD9u5BgMUixIcO1CUaRgfdXpnIPfnx%0Av/X4swCE1sL0O7/3p35dKe1Ka1+jUL0XFPt8xmCY5hkUlDFNwKClVHYbw83tTs2Xq6T7lCJx2/OM%0AsY7NdsPheGCeJmkAnNC9BQAK4jukhyrGrMhkf38dsTbKhlgbFF0cyyKonjfKRrIy7TJcjK2EEig3%0A9jzLDe+9l/h6ezl4+43Rb8KoRs69qeiIaC8m1uSvWqhGouXP5/Ma+d1vRmB97ZTS2jB7BcCSSvrE%0AKLqwHUe8c5zzWVK3csFaJ5N6/dxd91h7AWesToUUYNIploBqkvqUUyaETDYzx+OeZZl4+fIFrz56%0Axe9/92tBsr1M3rHSiJXaGKKAflQxy725ueHlixfkpDKRkihZWEySACDA27IseCvGmOLzVCQZTffO%0AHk8rMLCYUfoYeHjxgtPxTJoyzniokvolDaZEmw/jDX2D7EBQa2I+ajuqHyK1ipQnDAPDOGIMpCVh%0ArDC8Pvre9/jhX/412xihVY7Pe55PB56fn1hOZ1hmPI0xeKw3mKoUQqOMhiBpMWLWmkXWpg1x7OlB%0AOinAGpW2NbbmRtbENHM4Hnj39MTj8zOv0ys+Hbe8evGBACGnA1n9L5qFhEzLDXKAtVI5n8+cDkfx%0Ay/JWvIO8V08fmYx49bsoRTyrShCj8YbBFivU4VL4bqNSSqEsixSVo3hXdOnF3f099/f3DOpt9fz8%0ATFWgdrvd8vDwIMbCw8DhcOB8PnM4nnj3z7+lHd/y4uVLPvrkIz769GO8cxwOe37z61/xz198QUtZ%0ATDydxXpPC47iLIumSxSKGM1liRmVvcULe6oUAYrmiydQKRUfxSAO53ExCntD7w9sk+Zd/SDQYhlQ%0A9oU0XzmLZ5kxVgo45xmGDa0ZalH6eVUpk1FWYpF4XdMK2xCwpRE6WKCHWq2yPmQ/lvja1ip2u8EN%0AnjCMGBcw3lOa4XCeefvukW/f7jnOi8TFWvm5ze6G3e6GYbOVvRyhw4LsC9ZJASiTbmFKhVKYl4Xj%0A6Uidi07K0lpAzPMsAHuMGCLDsKG0xnQ+s396ZprOUoANcl9bNbUXg22d5DRoSDJO97qQptFegKAQ%0ArnTkveDpunyNaL1i5vSf63+3n2n9fXdQ6tqj57tmidfM0M6q7QC1XP/La1UdOFz/04ufFQxy4s1X%0AkJTj74Ji/fX6c/ZzqjeBl/NPfzVC96epmbRzjMNIHGTwkK3sDwY117yaAr332k28tuZ5Fgr3IKC5%0A7JOZqJ5WbvSSRpiTTNmaAGYxBgYG/NlDrTjjcHGEVklG78HgOZ/P/O53XwgLZJ7YbHa46JmWWUBs%0AFwhBQMkxDrTW+DIfGaoHdiKfVmDVGYktPs+TrCRvWVoht4yhdHx7vd4y8ZPvgdZWJlUH5ftgTya9%0Adk3h0y9LJ+d6bbPFVqOrVwvalZIvzWVrhbJ6LkhhKkalTvwhrNx3PXHrvUd/H+tQu6dvCeLSp9PX%0ATW5rE/OiwLU1YJp4NygzCOQ7kxSxGYt6Lu087cWOnAacc5ymid/84Q374xMpTUzTkaYAnDXgalml%0AstYWus+KtU6CFowwDrFybvR7rdRKacqSU08ISXMyF9a3sjqGGISBrWEEcTMQNwPzMlNTkQl9kZoO%0Abzicj/zqN79iyQsfvH7NXGHKhRcffUKIwjxrLuAiGFtxrTAdnpiOzytr8MXtDtgKY1spmsZ+h8Vu%0Au/RLp8I6FKjNrGbw0jwt5EnYOxbxW8rXYJ/eh9ZaBV1Fip27bKuKFFGamsv0OWWpp9AG5j25qTbr%0AI5YNXlkcl2n+9d/p/1hrqT1dCtbmU6QQjsUlMfFtEpVdkgA603Ri//xOvDKfn2gVbnZbfHT81U/+%0Aku0/jXz51R/46qsvOU8nvDeY5kmnM34z8un3vs9P/uZvOOfCh//xP/Dhi3s2Nzs+/+EPMcbw5Zdf%0A8s033zIvizDaDbSakVx1iebuW1kHgy7/r54j5tLY93uny8qw+t00YahZvddMExZCNY0wRHa3dzy8%0A+IDtdkeusMwLtTmKUUZJE/mkH0baZouphrpk8TRrCIBSC80vUs8KBNHpjJSUaSwYc4JaMd6Lx+ay%0AYKokjMou1Ogel846mm1rXduMw4aRsL1luLnD7W4pMYoPILKOCuptZ6wwG72nOYNrTT1QpLG2WKy7%0AAEIGkYSLJ1hd2T793OjnVGsXf7vrYcj1WbwOWsxF2eH9yHY7cn+3ZbMZgEZeTiRNp47R461n/7hn%0APiVmNzNuRm5vbynWcurARRV5lNg0FCUpFIwVkMjroDKnRCmV7DMhBmqrzMuMY9Ahv9MeRPb1Hq1u%0AnVCiGlJzeP1n/R6KDLJqq1hvJVEyBh38i59XXtnIWc8WAWYbDeMdzvR1LcCtDMfduk/0euK6Nrlm%0AEq8+i+7CNBKig2W/f0sueZWIjuMooJv2qX2I1f9Ov27XJtOrB5P1Ovy8AG/9XAz6HlNKq5SwGQ2L%0AEtSu362keSYXge9C8Gut813mU85lBXBb4701J+tJAOz+Q6U2StYhWC0irexg2jUJZn2OK3Ntkwgr%0AW7erWwwxytOXIj1wbZ2QIueTkS9GAalL8ux/7fFnAQjBfzl5XP+kI6iKFF5T4DvFHuSLF/AF5mli%0AnicMTSVdTROxLKVWTqcTy+LJubKkTCmJ0+nInJJMlZPnpM2gUFC9mKRZK47v3q0XrU8E+oQ3lUJe%0AFgpVImCv9JFOoxBTytAu0z5rrSDM7hI9n+qMpJeY9xhEfXHOqoXtN1ov2MdxlIJbKcX9Bu0Rff2m%0AnHPGmLYCQjnnlUJ83YB0rwzvvXgbeL/+vMGs0fOb7WaVXbRSpDjQ9zMMw/o+co+INGb9bkRXmqku%0AYrwkG5SmsYhFEmMolWU6M89n7l++4MWHLzDekKe8ou+5SDJQzplxUGCpSrPkY2S73TEMe4y1lFRI%0AJRGd3FGlCctqSQvbzXadwrYiQk2dya4HIFpAltaoNbHkRQp+r5pTI2ZvzRiZYJlGGDerN1BV/4d+%0AEF0zDkz1GFeu5HCZQiI4z7jdcXN3R9yMnE4n9k+PPL55y+n5iTrPONOwwcntH5waborxmNMDRdB6%0A2QyblyktUczmbLWY7CQ+tF8jBZI6O+x4OJDLwnJI1JpWhDrYSrSNaAEKS6nyPRsrUZZYbGvMp5n9%0A017WvNLPW5NGO8QIBUqqYpitryumepoo2BytBdnHu6xQzelAdcM64QgKCHjdL2KMAmaUIsyuuzs2%0Amw13d3eM48jLly8JIfCHP/yBaZq4v7/n408+ZXt7y9ePX/LNb3/Df/zF/4u3Qn097J95fPsth8dn%0AXG342sSzyTqKD6SgHg86OSutKLNFqMUxjjjnSbno2i2aWNAoFYL1uDgShw1eJ2uAgjVCbzXaPKZU%0AKDWRWxGWV+kHtH4vSj0NVtam9wHnk7x+N19HvsYVAMl1LRhdJ5M1OVaqFUlVM4ZqVPqYE49PSVhN%0Aw4iPjlYz53nh6SDm96fTIr5vwRM3Wwalkgc93aQJFolZn3BdgBSzmkUalWsaK3tkp+mXUlQKJpO3%0AOAesHclJpprTeWKezjJVGj3eOxke6GDCaI2wohvaHPYI2b7nXmvLgfcKhhCkdC25kLP4eLT6PnDZ%0A98NeNH0X5L/+2evByHXhJfu+MN1WOYemnfV7obORcikiE+WSQCK9mtzjXWL43Ql+f50Lw8SuQ5x+%0ADr/PbhJWRmddGA1niFEANAHeLgyDtYr7E48uYTHo2usFnJGmpq7v3/aWhqLsW5RpGGMkRmFamqIp%0APciyzkbSuOZ54etvvpH0zGVR1phjnmfiOPD6448JUSQBu/sHAXq9JZnCu+WsCYiTMD2tXVloxtiV%0AjbimllSJJq+lUGiIQM9J16cR9taITNQ5XfPINn35ztoq75XCX2RymxaEXt6BojXdRBtQjHrRdAaP%0AwVltmoTLLuuNRlTg0xqzskqs83jXzwW9RRpr0Xs9Ue0U9SYjASWiandLA9NP7r6+GymIz8I4iCfW%0AbhCD+BAi756e+b//8T9wPu+52Q5styN5v5ey1xiR/Tih4Fsq+XTkNM9kazEuQEsUoUYz5cxUK5RC%0AOU9M05llnsUDTfe/BljnmI9H9lMic8U2KI3duOFHr18TRs83b75hrglTdZ8NkuR6OE48Pj3y+z9+%0Ay/b2hrv7HTcvXrJ5eIHfioyk0jidDpArzYe12ZO+oawNUGdxJ23wes2wgkDWABfzU6vPAf38UTZy%0AySsjZ7UA0Ou1rpPOYETZfKXStG4p18wyvd7LPIsvSL9Zm2G9Va3s01OupFTX5+7A0KWX7wy1stYp%0AfW/t6zhbiSNnE2mmkuZlrSm7aWvOiemc2e+feHz3jtubW+7vbnneP/Ly5QMfvHzBV19/Kc9fLSXD%0AuNvxyWef8fH3vse0JN4+PbHZ3fB3f/sT/GbH8XTin7/8Db///R84PD8Ly8x7SRDu91P/6HSh2GXv%0A6o8uF0H5L/1vrN9A0/+vme4xaIzIx1wIhCFwe3vHixcvGcYtpVnmUqhVWEEVCayopeBbZrAWH2+w%0AxWFLo06QZmECOSNR9ViLKVmArSL1oK0VUzI1zRQaNjtck73KWktwEGiY0jSYAqlNtC7GGmyIuHFL%0AuL3B39zSxg2ztaRmyFVqFKq2qNZhg5HBpBV7BEpRo3qFq5pI5wxQqFiVdHrvVUp8xXK7BhavzuV+%0Apq3fd98bZaUjIICA/ze7LTe7G7bbgRAczrzgzTffcDrKvg7KXB7E52dVrFhLDFFkXP1M7IOVUjgv%0AYmQdYlyZYDX3gBCwOhwoSXT7xkYkucwKcLCyzzrrqeCcsDKtlX1V7kNZg64Btul6UraOl6THXKVG%0ALy2RFgWqWiUnYeRZ7xmGSrBRWEZYWlZGnrvEtX+3Lrk+B7rkqoNzwnCROut531iWmXmW/WSaJnLO%0AK0Hh4t3j3utzr4dva2KYcrA6d3WFjPS87O+pD8atVZ+/ypoUR2uSit2a1lMXVh86vBIArGiPrSfd%0Aev6xrrG+96F9uFFWrAwHFbzX51z/sumYQCMnqQ9LrRhTsFfppbJSBUQNweJswfvAMFQZ+HT/ySZe%0ATkI8ed8I/E89/kwAIXl8lyZ/vai++2e9IO8L0RgjyTE3O54f3zHEwKRpYLU0ciqMg6B9OSWiF7+Q%0AEEVOsMQkxn1WENzT6USa5lUuRG3UXCgWai5S4CgFtLaLgWedZ+Z5kkhadVtPi2hFrbPrZiNgsTQy%0AyzyzLAvDKP4XwxhZ5jPOX1hFcmOI18W1h0MHxzqlbhjEzLSDOCCL83w+czqd5GaMEeaJUoQBdFJd%0AbJ94XyPrl3h5I5T/K8ColLLewMMwStFtZW7QpXDDIIjv4XAgpaR//4Igd2pkyZnqBnAifRHGgUw6%0ALE2NAyem6YT1cPdwx+b2hsPxreqQA7kszLM01iGKJ0BHbhsNHwK7mx273Y5cErkWBivFm0myES4p%0AcXPrcEEjN2vTGE2Riij+Sj/2LY3j+cybN+/wwXGzvRHK97AlL5X9/sDxcKSkwpIzThMDXPSEnhrA%0AZSNtuubFiDRSMSylsOQi0xMrh8J5OrF/ese7N285Pj1BSQwhMFiDLQVykqJWakR6ddZ0s8+LHJI5%0AZ2bA5lkauNYPzMuYaxxFppQUVLQWXrx44OHhgXEYuL29ZRMc6bjH5IVgmlDnS6HmTLOOZsVTZD7P%0ATIcz87QwxIHdzQ4bPKkUSpPDyzsnrJgmh2xxDh8dFZkYFufwPpO9I80LU70AkBYFjaxE/3rnGLUh%0A7Os6pUQIgdvbW2KM7HY7vPdM08Tj4yPTNLHf73l+fuazzz5jGEZ+8P3XfPLpC775+mt++Ytf8Ov/%0A9I+8+forluMRWwuDj+w2G0IFV8SgsTpHDl7AxlxYkqbLJEkHEOlqpDZWaUnFCNOHKvf7uGHY7BjG%0ALc5HZc5UchUd9KKynNTN+rTYLyhLxCgdV00SjFUjciOxwmEQH5LlXMklaZlq8M4SrWE3BDYxEowh%0AtP4Nl4sngjaNVVPZUpH7wS6G85wxbibXyvE0sz/PzCkLEG6E3TSMI5vtVgxVTWc6FpUt2fWatSY+%0AHbTuOSYTFOccu92OLketOoUzViRFtRSSng85ywHZ985hM7Ddbi5acHM5LyVB7HIO9T8HASkc7wM7%0AHY+URq1PjESzXotMhq9lYp1dec32Waf95iKNvi5iV2+jq+nYyvpRSUiXs1wDQX3HSinRdA8212AQ%0AUqh2mnQHk7j6jNf//V2Z9vXv9fdda8P4AWF6ZnwHNhSo6A2qAAP/9TqlszOiDgowF8ZiUW+RDNQi%0A53RPc+lNcIMVzO5NaFFzdxSIbg0ylapM3JQzrZ0xZiOeJiWzDTvevH3HH//4JT/9V/8gRXPJlPPE%0As7n4Iln1smhNirCq44rtuJF1vjKLu5Gz3Fe+sb6/po2y8/pZrLA8VjnjVfHdmRu1VWwzxGZxKzuo%0AN9IKznRA6Orspb2/7gCdAsNG5eNWr0H3ebCdOndVCF/Wy2XdrMCKhdYc/dyEi0dCBwFAfta5ivdA%0AOZOWDKtceeK4f8O7t1+Tl4kPP3zJ8dVL3k4nue6mS6c8qRZO5xNP+yOP5zPFWKwL1GakEG+GZCrV%0AW2wVufqyLMxpYYxRT2RlwsVI3VdO54Xc1xHir/jy/oEfff4jljbx9PyWSaXZIssWWUkIlsM+8XSc%0A4enA7k0gbN7ydJx4+dHHFBcwPmJipKbEWKoyB+O6RyzLTGuw2Ugt1Yenl73kii2gm5TT4UkHefrw%0ATb523XOaNixXe7mAMG5dM00WhA7tlOHdJalXDVYtRYYDf6Lp7q9dMCv7sAONspeZFWhvVWRMhr7v%0AdnRe1ylgnCUvA3OrzKfzaofgOgtA65TD/sCbb79lM274/ve/z+PbN/zlX/wF3lum80n6hlqYc+aj%0A1x/xN//yX/Dp97/P/njkj998jfOel69e8Xw68cv//Cu++OIPnKaZVhphGPHWMZ0n4mak2KqsMQV0%0AtBk3en/1zyP32QU86viumE5ftAbWNjxX0uLgGMLA7d0tH374iocXL3FxIDVDNR58xPhB5D1ZjMfX%0AlMdhg7WB4CzZWXKDMhW8KQxB9hnSgisOYzMt9/tTQCFoUDwxRGHko/UwVYNI6J+GAqRaad5jXMQO%0AG+y4o41bcogkICFx8bkJQ9AiwRpGgWe6H5C1Ajh12WHtMJr8Xi4VrF+Nc69rhet12Act74HVV79a%0AZc+b2rFtq+DETF5m3iqDP3jDab/nfD7hvSW4QJoT8zSTc2GexYMobDYMu5v19bzza6ddSrl4IOZM%0AcY7u6Nrj5UXSC8Zs5HWDW99TLQIgW72nmFNmJwAAIABJREFUDRAHh/NRzu8iA9rroVXYRIyxpNao%0ArbAskyQ8G2EpZd0DRYK9qNxT7m9vG605jPVr3SABNJd65FqK3vvC7w6PLudDvw7Sh97c3MiQTgM3%0AOrP7WkLf/7vLyb5bE3UCRC1iZYDuaZJEbt97X1bB6Ys8XQJaqKwssxiCDM6aSMRSev/1QvArQeXy%0A+a7P0OuBWqU1NcRWaWvVYRUpYbVGwag/m9bp3llatdRqpA41feilBQKydzs8zgFBwWMkCTdr2EjR%0ARPN+f/z/Pf5MAKG2oojXj1UOdqU97CDKtcSsqsTBOcfD/R1D8MzniWWaWc4TNWUdRMmXfnO34+WL%0AB+4e7mkGjqeDpPYsYuTYWiEnMWLrW3TOUpzE4PXwa2hUBrU2QVydRiUvs0ayZ2GdzItOuQKbzcg4%0AjuvzT9PE4XDg/v6Orduw3W7ZbDacDof1RiulJ01djJ1LuQBkXYY2TRPb7Zbtdrv+PsgmdDweORwO%0ADDGyGUeeD/v1c4mnTmMYBpWk2bXATylxPp+ptSqYdZGUNQTdXZbEEKLqKqUZ6YXMJoox536/15tS%0AGUJWqO8VLepzoW0MwkW1UDI1ZyhZijYSaT5xng6kkri5v+HlR694+/aPjDdbWttx2p9Y5kRaZHOo%0AOWtpJ35ErTVubm54eHhgXk6rD1L38Oiyse7S7pxEszc1zQ5ekHXjjLK7wFjVvxvY7ra8ePkBD/cv%0A2MQdrcCw3YL9lv3jM+c5CZIbAjFK5LDVArOUItPKKv4N1nsBUWoVx3vE+f54nnk+Htieb8hJ0iqG%0AIWKLIxiLLZm8LNRl0ecwIidxDVOkU201y5qqldzUiDYtCOZs1o2FJnRM06DlzPEgZpabceT+9k5R%0A/EBwAVMb5/0TLS1EA5mCqxlnGsFJiT0tM8fjmZIqwUW2mw273Q3NGdo0UVRK1YflGKHGeu9oBIyC%0AQdUXSnEk3fhLTUKVLGqIrMVFb46bMjE6JfXm5obb21vGcVyL7m+//ZavvvqK4/HIOI6y7qcz3377%0ALW/evOHv/v4n/PQf/pYXr1/z/Xnh3Zu37B8fMUsiYrgZR7ZR2FwWidgN1jFET7WNOhumkkhVjca9%0Ax7tAa3A+L5zOM7k2mpMUCKwTmcqwJQ4bsEGi6ktV3yNhnk3TSQFPJI3Dilnqqru3IrczVn2wnMcb%0AWXPOeYx1xDiIpOW4SCNqLWPw3MTI3WbgdowMRnT91liMegiBmP5aZ+jR6cl5atySayOVSlrOnKaF%0AwylxSnKuxdGK/DYM+DhIWqJ6H1WhlmhhJvdZj1AGcZhaTYmvJrByOPZyvDejlZwyRQHWquteGDwS%0A+9qZI5e98sI0g0uReU0tlylRWQufztIRdYB6M9VlBSyoBu8CPlx056sXnjI5e3H1XXZQvWqyrn+u%0A7+srSNQs16dnLwb785RS0LpnbVCuPx+ghYP5L87hP/W4lmr2/7/2Pyq14RAmXisy3RIjbvn52sp6%0AhjkF764/d39v0jxe2EaKYMh6duIJYkxRA/yLFxtGGWYKOIFRFoHsq7Sqg5lKqnVlf+kcVQpe54hm%0AYJpn7H7Psiz84cs/cnp+wuXKxjgShqFBjCKH64EBFhkUTcsEtbJRuZxRtLCTaiwyaQ+6hhvawNAU%0A3Da0LNPaEGQNSdTsxROg9a6y96FXj+sicP0v01Y5VV+v6D3T761aMmU+XUDAK2ZIbRIOIXKDsoID%0A6PO0Jp5WrTZp8OuJUmdda0V/v6gcO2nR3FjmhbQkdrsbMJZlShIR3SzTeeLLN9/yxW9/RcuVF3db%0A7m63vEUAbXzQlCEpjG3w+CESm0gDjAs0ZcsGF0m2stgCKUvjbM3K2O2s1RAi93d3FGe4rxkTxLuF%0ACofnA69ffcznn3/O19/+E6YWScZFZYmmEYxljAPbIZLmmTk3zqfE4fQON3hu7u/Z3Y8cphOHx7cy%0AyTeGc2s479lu/j/m3qTZsiy78/rt5jS3eY27h4eHR5eZUiqVKqmEqaqkKqMKKAxjAJOaMWZUX4H6%0ACEwZYTCDGV8BDDNGUFZlJYG6zBTKUERGNh7evO5255zdMVhrn3ueK1MIY6Kb5unh3Xv3nrPP3mv9%0A179Zs1qv2GylnqMA00AV8i3BZUmrtGdjVSdNdkVa03vNctbP7L2fJ9TGGIoTKU4NlChZ6qickjaK%0A6a/tSaIyeszMkK9ZKuYnUvvWY1ethMagzKZSGUJmxlKK051dn+ez6kqatBJhPD4waQMZ1QA8xsB+%0Af+D25obbu1uOhxM5Fz568SHPn1zy+effYtM3XF9KEuvhcKRvG5qu48OPXvLpt7/Dkw8+YH860bQd%0Avmm5/+Y1f/nll/z85684HE8Y63CdmGynLNYVthoYax2ou418RluTxPSHVbNoKjAk+1P1yFHoFm9E%0AmWA4D5zXF1uePX/O02fP6VZbMA5TJG3Y+A7rJAXZO/GeiamQbCY1DuervFwYcFL3SfNosTL0jk4b%0A5ekMGOaELYCVBExnhXUvtQCa+CW3RtiZhQgUI0ljxjpG48jGIhASs2QsyoaDLVnTBgWAFEV6UaCG%0AmXGKnlsVrCrIeV1SVFNwM59F9bU8T98fyMDZY89gCONEKVVCq73PNDBOo1h8OIMpWcIziqQKikw9%0AYThbmcT5eZP31Ho3S/tLKfQpM4VR2GVF/WQqMGTE99Q5O5MAnPZUOYukzzoz+9eKybTs5+M4MWVh%0A6BpjaFtP37dsNxsKsNPB/zAOc+1irJfADmexrYVYrxNgxNtJGNiRIuNKbPE62H48EHj/2lZQqu4V%0AZ2lZloGIdTy5fkLfiz3DMAzzPak97TRNsyS//lm9r5UdVPewlGX8IiCLSOGsqjsqY8Y7GQLVZDST%0As64pXXgIE49SVMaXZgY3MPfA8jlksGVMBb2NAu5LWb+Y6Kc6sFSgyRjpK1Mp+pzUGkhlgfYsl3Mu%0A4UxChMyyDxqdohlFlQUvkucl5YBLCR/1vVdzf365T+Py9XcCEFpexPpaPrxwftgrq0F8GiTRJadM%0AdoX9fsd2EK+YMI7cvH3H8WEnwIIxxBA57U90vpVmy3tJ+VLZ03q1EpAjTKKLLWrAizbGpmDUeBkA%0AvcElZ0xRDaSB09jO1PNOU74q5W32EtKozGkaOQ0nUhINaNd2Oh06yxCGYWCaJlarNU1T0Vjm61GZ%0AOsMwzBPzJVqes8jkDocDq9WKfrV6RKWsm8McR7qYQIcQZmPqOlms190Yq5KIwKrrpZlUNsIUJoZx%0AZN0L9a9+luU0vLYltYEoxmD8udDNKVBigBxJuRDGI9MoxeV6u+KDF8/56qsVfW/xLnM63MlmrT4A%0ABcBDSczFQ9f3XF5f8fbmDcfjAWFCSSEZdFJYqBNsnaCWQuMdbdPR+EkOR+cwTiSIq1XLp5+/5Pr6%0ACdvtNW3Tie62CKK7Oxx42O0oWe5bmCRWs41JmwjxWbHOCZhjLPiGYo3o+53HNXLwPhxP+G9e01hL%0A6zzrrmPtPCZEqJOHXDAp43yhMYbWGFrrJC1AEexS0hwvnuPZuBxEC+4UeA0pkUOgIBPjZrVmu9mI%0ArM4YwjAxhaNM0ksiGgONI2dIIWC9p3EtwxB4uL8lTIlVv2W73dB3nTaQenhYJ0yh8aSbpqwQ5y0Y%0AWfcBxXZzxlhD01hyVh8WE+eNuoLM6XiEzYbNdsvV1dUMBAEcj8eZOVejNatBfCmFGCKH44Gf/OQn%0A3D2844uvf8zFesX923e8+elPMVPgqt/Q5EQ4TZymSOsaXCNePY1x5KYhG5iU+SKAqBG6tjFMU+B4%0AOnI8jeQiBotRpzOt82AcKVuGKcq6UafzrusEzIoqHfBSIHgvZt5VP10U5DvTZKVZNQUMDmc8XSN+%0AJ1MYJGrWGjZ9y/VmzVXf0TuDiSMmFzpXnQN0gmgMDqMJKwIYTU1HCpGUBkJlK1krpq9GwM31ak27%0A2uA7SVRCWS7FIMAQiFeREbZHBfjmdWHM7PtR6bksCpAZJNP9pmvPKS2SXqfBA4splLBK4oJdczb5%0AlCb28QR8efAXNeku2gHFKAaG4vFjaJuOtrSPmDTvA0313laGYAUsa4Klc24GsCogMwNCxs3ys6Wp%0Ao3WWmJJ40hmjkegqmSqFotJQaaTt+TxbnLf1x5Kt+8uo2/P+4bzQm50w/0KYkEud5yapytUk0bM2%0AkI9f9dpYd/ZHqYwE4zyuaTBpJBVhZuRpYvSdNGryxeXv1oQjayixcDwNInFtPFH3/K4VlkYhK2Av%0AksRV1zJOE9nAsw+e8dHLlzT9Ct+0fNRsCTj6xtG1whgYh4nxNEAptG1DOuw57vY8KAs2hCjeeDGQ%0Akkzx1t5xtepUKpEJU5ibQOe9FHS50K1WGnigUfbaZAhQKIV7biz5l9Z8tY6CGIJ8pmpAXgHUUmVF%0AmTgFwv40r/mkjUZlKtW1Pyiryj16XoxAcUoIimUiZTVQLUnBIpUfJZHGpBg5HcWz8cmzZ4AM566u%0AnpAK/Ozrn/HVz3/Gl29e8fT6CU9ffkwpidPpICCZhi8UCheXF3RXW7qrKyZlUISAMBaxXK4vSb6w%0AjwfC4chtSmIkqkwY56o82bFu17RXG0zbUKzHNyI5vnt3x9XlFevtBvsmU0aJQV/1Leu2xSNAHiFj%0AC6wbYXQOsbDZOD5/+ZJ/8g/+EZurK/73f/Nv+eMf/BAHvLy6YJqE8bK92HJ1eTUbTAsLtpwZOkXh%0AgwVbq0p+nT2bm9YmegZtshrHFgHT5L7K2phTfur3yXnhYZPPQPwj0Fjiw62m6xU9n+d1Zwwew8FE%0AHohnQHrRTNaXgJH50R5ev1fd63MuMOWauYAxbpa+jdPE4XDgcDwQQqFtO8LhwO7mhu1v/AbPr6/p%0AnWftJcXMlMzV02d8+u1v8/TZB0Q1Ik/AN+/e8aP/+8f89NUvmGJSiYml63sohuE04lo1wE3VQPsM%0AtmOErGA5D6nmkBqNoReJmPoEVXuJgrIbdJ9OGVsKbddxeXXN6uKKjLAHbNPh2x5MI7Eb1tNaiytG%0AUh5NgEbSXX2/Jrcto/NM1hCtIYxHSGb2oxL/IZGH1ZeViE1SCBSbsEX9PvUzVYlcKkVAKudIxpGx%0ApCR1lBsDFE+2huIMmUyIIpklep2nCORQEMa018jAyliZ+8ECRRPMxmkix4KvNc97A5z6WgIIdZ0t%0Af54H79oPNG2Dty1R64ScE95a1qtWEisPe0rKROR9Ns7S9ysMcFISQJUqW2d135Rhk/ce3zh84yVt%0ASwH1lDPD6TQnnfqmAZMWShG5Do3z2NUKbzQ4J0bx/CzqV+rOnrW+keToOoyPMRAm8QQTtgviE+QU%0AoFWJlpjWO2EDJQlHiJPs3atmQ9/8auhgCQJV8+VHjCwFT6y19H1L00pf3Pf9I9JH9a+tybFLYGgJ%0A+jkrQ+Os0iije50FrSfP9z/VfUeBmXmKVms3g/Q7Clwt19SZ3VNTFSsDCCBTJdgCIoknlNHJek6J%0AbKqHY/UVku9h9E2m2otbcbCsnpZt20pQRIpnwLn+e90fhTRkVWEiwI9rvA5C0EHZ4wHRL3v9nQCE%0A4DwVrP+9fHh/2Z/NhslKpwbY7Xes7ld89OELnl4/YbNe8w49QLKAArfDHfvdnnGa2O2uCDFwOO5x%0ArePpsydcXG5U89zO8cqG8/RLUkkkqSGHwDiFeU01TYP1nrY5MfiRXKQIRIvaR14TurCSUtRBaYlt%0AI4yIWpjFKLGawyCeHN7jnJ/RyZzPvhOn04nK9FkCPjmLie8wDBhj6NSwq77q36uF5mw6CnMKWfUf%0Aqg+3UCGdFLBBpnxzok1GgKIpYPSa1Um6zo30IGeWWhQ1AWWWRcnRUFLEpIAthTAdGccDYxhYb1Y8%0Ae/6EbrPCJU9JEo+ZBzFSNN7h2gbbOfKUJfElBtbNFt80Km9JTCnR2OpBlDhOI0OM83Q5F9SKSw5t%0A5xziZye0fwGE1rx8+pTtxQWN7wljZByjbtRJfQKg73pKNozjwDROjCHRxcRqVb2fZAMuOg1Jat9i%0AvaD4MQTGOPD29RvM6cj19bUUpV5NbUvGmJ6tcdi1MFU6a+m9NMCt97S+Os4LquxNIUUB/eIksa1O%0AC/sUBYQgi9xu3fVsVdsbp8D9/T2H3V5SYCy4VUtpGqZsGcmaVlaYiuHhfs/u/oF+tWHVr+i6HgwM%0AxxOJIkwRJxHwU5B0NGvPSSd1fFin/8UIX0TMND3eS3FRpS91Qkm2XGy3fPrppzx58kT2id2Ou7s7%0Aef+HA9M0sVXAqO/7GTwtpWiiYMvN/T1v/vwdl+s1eRgx48hVK8BSmAKdtWz6FWkKkKIyGCzeWFrv%0AaZy8/5yZARqRsgZOw0gIakSPFRDUOgqWTGHKGZMK4xSYpqDpBWKS3a82srd4P+vC0fVcp/UxF1wR%0AYKgU8V6x2q3JxNKx6jpC32MptMCqbVl3Leu2EcArSrHROjl4H7FzdI+sRokhJoZpYoqRrBOXphiy%0AjWLk13asNlu61UZ+bYWSTJVC5GpMqQemjliNtUrldZrG8HhS/fg8Yd5DS91r1AzbmsoqToSgjDzT%0AUn1oqneDU+14KSiTMeuh6h+dTTlngnqX1d9LqcwAjUFkyzlLMEBl0azX69lfrf7dKqttmmY28T+d%0ATgsfuccy6QqAFiMTsjFISl1GioT6/WIMUmBaKbhTyYvoVXO+keXMxK3XthZBy0J7CQQt/25teozT%0AhsBIkSIFvX2vQKxsRGnM3q8FZkAIiY/3lZKt7zWXwhgm9uORYBLkxHXTEZJMxSp46DSFyRrL/njk%0AzVEYu6vVSve4gSfXV6w2GwFMpsAYEqmccJstKWe8b/j0s8/41uef0643lGI4vnrHaUqMKu0K08Tb%0Ad+94+/o14zDQNurToImPYQpnsA6VvaVEY6BvBMDNWWTLICyRClSKbwwaCtDI5LaueaP30MK0MqRf%0AOQTUtaJ1Qy5lBoRMvfe14c4ZrzT6+T6oLBGU0WAtbStSvpoo6jQtzJpz0S/SYWUT6veRN2010QVs%0A27B2AuZt2xUhwjBNhKN4j331xVf8+Ku/4t24x5lM+vC51ieBZMF6g288UwxcPbmmu7hgtTtwCIFh%0AShwOEzENFCxGfRe2PZyUuV2SegjGAMVJwxoCQ0iYLKzw0zjJ4Ao47I7EWPjFq1dMxxM2RnwpbBoB%0AhEiJOMh9z2MQ2XmBlfd8/OFz/r3f/C3+gz/4x3TbLT/98iv+MBf2D/f8/OEdpUidsbtteG3FczDF%0AJEmvXaf3SVmauYLiaCElm5+xmXMc+BmkqPt2fZatsbMPVWWqWN0HBcwuNNbqfSsq2ykzIFWfxaXc%0Aqd7iymiU2GTD3gRuTFi8n8X+Nfdn51pfTNbR6bf+XhEQZZs9JmdCzGjYmMjkvLBNL5qW1cUK7xvC%0AOPLlD/+ClfV871vfxkwTJkTaAiFGPv78Mz7/znfo1xtu7h742Tff8Bc//oL/60/+lC+//ppSvba8%0AJ2bOkdYK0lhdz4/PIJE2VTDoDIDXz6IgkKnPU/XXMiK9U1lJKXKeYrMM11qRjocpUozDNx2u6UhF%0A2OQo+15AMjFtDmSKsWAytumxfYDxRBpOxHEgJvHz8xSKr0yngikREClqKYUcJwGdtE43Vva34vI8%0AiLCtp+1aivEk5wgUQgwQAhgnLGZvsCYRSsKkAiHM/nU+ydk1jQHvIxgZaMh61e+3GMaM4yjPRjqn%0AVL3/Yykbe3+QUwcu3nnpi4qsI980NAumUAyRYZz44MlTuuuOw2pHCoHxdOJ0OmBgTtqzUyAWw2az%0Apl+tyCVzGkfG0yD9QAl45+nbntFMol5AQI7j6cR+v6eoIiPkEesMbdPO+GnfdqQUyGVD5xumaZzZ%0ANajHjeBmiRQnhkH6zGEaSKGCR4VSqjg2kbKsRwEO5BlyTYMrhRiKmExHGfoEAhaPTQIo1bP6fXkY%0AMKsv3peW1/2nsqurFUn9s3EcZ1CoDr7q91h+n/p1nXe0+pzV7yM9mw4pvFOZudQF7wPOVdoJsD/t%0AqB6fXd/JkNUaQpA66nSKNE2rfXqtw6rNQFHgTaRa1rrz0NJkjG1wWoBWgA8FlEoWQNTkTI2ad1ZS%0AuglqJ2Jl+FP3zrwA7mt4jlFgCMA6KFpDLQecv+r1dwYQWtL9avqDtVZ8fuqq4zw9rRPJxkozHFOk%0AMSJDsQYuLy94+fIF9zc3vHt9Q5rEoNjoOfnqZ7/g7ZvX9KsO3zqa7BhOLS9ffsgnn33KNAmVbBpG%0AoUfHhO8bvBPd8Ga9lsYZiQpsGvneo0bMr1YrnHOEELi9veHFRx+y3Wzp1CQ4K3BTSpGJYBbd72q1%0AkqlGiLRtM7NzTqcTbdup8e0T3rx5zeGwZ7sV07Npmri5uWG/38/I9Ol0AuQBq2yIWow5paQ552Yf%0Aoevray4uLuZNsj6wNW3pyZMnPH36lK+//hrnJV4658LDw47Nes3Tp0/Z3+8Jo0y4qg7ValPvnMO7%0ARhBwL78e44g1RiLmTZZUqJIZh4FV32NTwoSJ9XrF3eHA2zff8PTmDS/aFS8++Ygnz57y9V/9JS5l%0AmqbnmCxhlMbq4vKCu5tbYjkzf7z3HA4HAL2+J0CkcgDHw4Hdwz2XV5ccT0dSOFFAWT4P2MbT+FZ8%0AJlyeGQ7GWFb9msvLJ6RYePfmhld3r3n35pbD/oj3DW0nkyXj7RydfRpHogJGm+2GbrUSqqr6Slkr%0ABnVWzZRN8uRh4HC/I42BaXfgolux6Ts2vmHTtazXW1qsTCwbx6ptaRsPRWV0KcqBD5Qc8dazvriS%0AIi3rYRm1MLCWpCy6NIzc7pUNNIk0DaD3Db5vsX2LXfXchYkSJ/q+Z0qZ169ecXsY2G4u2G6f4Jxj%0A0gSeXIoc+kFkX6YI+6Vkpwy6SRttLRR1guNx5CTPfZUCSfNdaFqhRXd9z3e//1t8+OELmqZht9vx%0A6tUrDofD3OTM03Z9VisQvVqt5kZ9t99BJ95Nb9/c4nPmsmt1vyo0xtN6L5OJHOWgNQAO1zha5+li%0AQ+uEedW1LSVljrsHspHpgHiXRUoy4Byu7+nWa3zb6R7YcnFhZimGwc5x5k7ZQUalVrkodVaneJCV%0ASeKFzVO06CxpbuA3mxXeJjzgSqazQIwShWmK3GMSKUzYknE6wSjGzO59KgQgZQQIqBHjKRFyIJbC%0AxfaCZx9+BK6RQtc5sj37v0gqg8DwIUbCQqddOAMwxlS5Q56ZkbY2TzmLCadtpRjUqVgxjqbxZ4aN%0AatWrV1rdK7OaF3p/ZkXK2VMN2R8nMU7TxG63Z7/bLwwUUaDS07ZikLsMRTgXQ3KmtW07n2lLX6v3%0AE8eWho3VZFF0/wsAyogMsgI11koy2wwk2cegTv26UrTIta7+Rb8qqn7pW7f885TknjbGME6Bpm3o%0AGk8MA8bAxcUFXdcyDgNdo9eCs5n3PAKD+evlop+t0reTUaAzMkwDD7s9x5xZdzBMA0OYCDkRUqSJ%0ADts1eOcZx4nb+zt2kxSCD8eB1hZCLHz86QUfvfyI3d09b96+UdP5FVgBQIdx5JtXr/njP/0zpnEi%0AYfmzn9yTjOV6u2W1WuOdJU4jnbIqmCamcSKGUWRzKWO0IDVFZBcNBsmoCJoMKGbOEq8NIPIsbw2+%0Abeb7g6X69uq9lF9bA9nJszg3BnMTpAW5A5wkSCWn9y7ned1ijTTZup/Oz93ivqAFdG78uel3YsJ5%0A9sHQNWYdRlNpii2a4KeZJ6pNEu+fyP72gXTMrLdb9vcP/Mkf/xnffPOa27sHHo4Hpmbi3evXjJ9+%0Am09efsTdpx8z3N5jnKNf94RT4sNPXvL5r3+XH/7lF/y7P/5T3tzcEZMhhsJ6fcHNzS33wz25y5go%0Anh4lSWJhYUuiyPmbApHC7etbDuNA9rI3TeNESdC4li+++Cs+ueq4Wq8ZHnZYMdigs45hilz0G3wy%0AvL154MnlJb/129/ne9/7Hr/193+Xp9sLbu53NMnw0eU1NyFgyggwA5gi63AUZUA4BbndPN0uM9Om%0Asuf0mKRwnqKfX2bxk4AWXhnZswyhCCzeKIOyMWVmg9S9IqeFL4u12mhVX7FzRLa+Q5FxeEdpxMOp%0Abj0VuK8MS/kcaIOVz6by8/uTfXgTW0wyJK/hHAY1gZUEHte0jONE6+HZkyf81dc/50//3R/yB7/3%0Ae/zO977Pzas3/OAHP+CzTz/jH/z+H/Dso5fsjkd2p4G/+PEX/B//+l/zi7dvJP3XeazX/TdkSRjT%0AAUgKQZk5KuOotCU4+wcZgyE/Atq8guYgz14qZWYQOGsk/dI58agJkaZf0bYrStOIf6AT0CUU8cbL%0AFKaQOY2BKai8LxVMYyguE8YB0kRvMi4F0mFH2B/JxxM9CW8beisAkzCTMmkMFE1bctZgFw00OWEQ%0AJolTS4BxnOj6nu3lBY3xjNZzLIbJCGAuMjtpylsMTbeilMwwe1OK/UahSqoTOUs/ZZ14CqZSZkCj%0ADgeqz2lVjbRtO/eN1Y+mnlnvDzTqyzvPer0SJlzKUKyAv0XSnE7Hkf1uxzgMPP/gA54+uWZ93TOe%0Ajtzd3XDQHqkUaDvp0a6vr9lsNtLjJbEPOR6P3N7dsj8IiFTlvoJZODbVxkCZ6jMLq35emAMLYox0%0Ai4h2BNPVBNuofl8qW7ciP5ZAlqJseJHDubah73qcdez2B3KRPrTrVzRdT7OwKgkhEE6BaYjzcKfW%0Az8vAp1pPVElXfe+1ZpHh18TD7qSM2Tj3/JUFXRlDKYmn7ziOtG2rPbKwhpLafBgsvjmfZbnWbMhe%0A4/QzRB3KJK3TDMyM5VpjNWoGLgPcPLOzncbRT5PYqFR8oipgYhwfpapZY8gSlSuyMCO1cCyyZ2cF%0AxpuuVSArk6tPEIj8ME+UUHAYHJoGWnTNOFVQGHn+RZJ2Jl3oSFzXxdn99m96/Z0BhOAMCi2RXHhs%0AXlkXWf3vGAOVptWZDuetILxdy2a9pmuVLaPu3DKY8uI7MgZZxBaMyRKlbsWcerPytE3PYb9HYhgD%0A2YtXiinV1MvqBLLI9/RCkS+K8BtIFZhIAAAgAElEQVQvTJSoE+Glr0P9vOIzcU5JEnq8HhTl7CFR%0AG5a62S3Ryfo+6kNV05TGcZyv3dmrYmFWybnorsZ89eFeXuvl163ASWVl1YYEzGzca5QBUSdPjXpn%0ASLMkRX3rlsixPNQhZxqlfZesxXPOEAM2C9p9OD5wOO2IJuFXHd3lhjEnfBKtZkwynQeJODfZUGIm%0ALCRR1lpW/UpQ6Pw4baMyTBo1JHdqWD3sjuwOR/r1CpxlCCOu8XQr8XxarQXI886LfKEUpikRQk12%0Aa7BGDbWdhSCofVKfIzucKBTaroVypkQWkLjKJJHK0zTRFSmm8xQYyhEzTaShJbqG1Hgm39AZS0Mm%0Atp7UdXTOUlKUdaybnbHgncV5Q7ayFcQQCOMkRuhJJAJOJyVJPU+yTixzSjTeYyls12ueffYxbrXi%0AchrJ797y07tb9pNQZz9YbWi6NX23AYyIzxHzwGSELlk06r4mp0CNmkyL/UE118bgvcMUT84tVX+L%0A0jwrO6AUuLu7Z7/f8fbtW3a7HV3XcXV1NQMB9cdyclRZHBSV0FlLLJmg3lSTtUzK/umcB2vmtXR+%0AnxmL7C+dF5r64GE/JqaYiSWKkbJRoKdkTdvwbC8uuLi41IPcC7BqnBRGiNws68FurFPDXcSMfd5h%0AZF9ovLCAfPWG0sZTmDHCGNt0LWu3FuaNsvKalDBpmo31LWeTd4uVBAydB1f5VqSQjKPp1hgXORyP%0AHE8Txjqun1yxvbqm7VckDMV5sjHq8aGMAVudgJTlZ8/7W0mPZVbOe5zuU43uJzFFYlDDfYywM0Ig%0AFYvzBdc0eHtmyUmak6ybuj96J4Wur80uRg9r2S+rtGu572altWeVY1SgsWla2rbDWj+fGfO5sZB+%0A/TKqezVZnO/m4tx7NO0satBsjPgxVQDJnAsD7aj096r5tSYMFW34i0gTymL/eZ+p+/7zUYuf5Z+L%0AdASlnmviUxRAz1qDt4tprlmyg87AUn0VZa0ojZQlYCRnuRXPMVME5LBnlkHOYkRuswD2Xv3EcqkS%0ASmS/tZHNxQVPnz5jHCcwlvVKwh12hz3OtTRdR7fuafued3e3TDEzTInTOHJ/+waDAL2rrqPvGrz1%0AOC9xydm3mpBWwRArxsNKHzeukJG9VmjvIu+1KnsuuaYT1iAJ/T99no0m7MgTP5KzFNZSWsp9zxQ1%0Afi/negoo5WwqXMqZ+WeNpdXysHoQlMpGUfbl7OWlTZzRc7vuQXLKFIppMEWM7A3CTjQUTMmz9Hc4%0ADbz+5i3H08DTFy9wxvPum3f86M//gp+/+oYYEoFEWCV2d3e8++wNv/Pd7/IHv//7HG/v6Z1jvenJ%0AFC6fXmO95eVnn/Cthz0Pxx9x9/odccoMx0DJhiGLbNAVSCliFWws8xrTNZQS4zRyGAd8aYWpmyIl%0AwTiOvLt5x7effMaHT56yu7/HImxMZz2b3rJdbzl1R/p2w6eff8bv/u7v8uln3+bZ1TWnhz3f/PTn%0A7G5uMDGzblva5gwY1+djnnIXpPbUPQl9LgzCmrELs9RCFHCC+aOcn6nFU1ST64wuLENdDufm32ms%0At7Ui2RWJf1IvSDPvD0bZI9Uwur7pIg8x2Vuit+cHW9/M3LyUM6gkoID6TZERwsz5g3Smx2Tx7pF/%0AL0zDGRxznrFpMdbSGMMHFxdM08Qf/Zt/y7//T/8p/9E/+w/59qefEpzj2fMXFGPpNhvGmxve3tzw%0AcDgwBUmwddaov53U6JXtOPuZIAmVWd9rBWNrso+1Zo66rkyAsrx3RiW7JteniFQMxMwYwmyebJsO%0AYzypWBKSxFVShpJICYYQOQ1hNujNqZAsTCUQxwFTIr2FhoQJIgFvux5DYiwSFGGdo7EtauRDGSd5%0Az4t7JsxCKMkq+6DMxv0pi69oagoZ9TNsRL6C9zOYUz26ZNlNs5RGZOHowKsoK8LqftqQTVG/L/S9%0ASvx7tTxYNulLT75l0MIjsLIOMerzhVEw2+KdeI+JzF5kwc4YwhT55ps3mJLx3rLqO168eEHOieF0%0AYgyJGCTsw6vFiLGGWCT0JyUxaJ+mUcGnQipnlcbGWrqmkf3IJmHfOzczMe3iOTPGCNO4F+ZgSYlp%0AEslaykklaRNt27BZb8ipzMPoMAVijsrgzfOeU71UUy74kGgbsbNYKncMHjiHXywlXMDMZl4mjNXv%0AUf/NNI3EPEjPoQOoCvTUXrIqVGqPuhyI1XvZdZ1cP4MyyzUVUYcgJSszVQ428Vv0Xs8hZeYpg68U%0AUUOI8uCxbY2AWR7vmaXmUBnU5/U02w1w7tttEYAnyeEtDHVBOsGMapNisSbXA36u2wqFJCZa8nWs%0AMIXIKtcsYrGArtOie1TmzOiE83HwN73+VoCQMeZLYIec8bGU8o+MMU+B/wn4NvAl8F+UUm6NXL3/%0ABvjPgSPwX5ZS/vBv/g7nIrA+vO8/xHVaWhdFvfiTsmustUrNHnBWUkmkkdXmQlHqoki9cy24MqN2%0ARU2hnRXjQ+9aGjX6qsZ6KUQo6h+DGnf6hmEcZMrZNDidaE4h4JuWpunOQIlOV5umYUxxnrRUw6v6%0AmSp757z45bCUTZS50ajT43kKrNergkaHw2G+fhVVdd7Tqd4emNHa+kA3TUPXicnXEpWuxX/9+jFG%0AAQVMnsEu64V+jGGe1pdcWK/W8+YQwkSKLXRnVHlSA+4xJvAONBbRAEbBkBxHyJHT6cBxOMi9c46L%0AJ1e4riPHIAZpxiNx75zR0iKNwRQmYoq4RlLEUt3ctABJitxa7zTyWmh6McM4RcZJPHFc22Csp19v%0AefbBcy4vL2mUBbDfHznsj9zdPjAcB0oqQvszTuIa1bdBaKhBJ16y8e33e9rpnIhVfWIqop9jmoGD%0AVHSypyBWTCMnRjIwGEODmJV23rNqGlpn5VqqOa80jRZfo9y1wBSNsSL2UQzAvXOiW66Hs/OaDGHn%0Ag8Y5z93Dno1ruH7yAR/g+MtXb3j97h2bZ8958vQZMYN3Dc56SjaYIqCYKVlSqzR1ogKqtYGUkbZs%0AiMoTwRkLxeNVcuS9SDPqWk5RDpyf/OQngMj0jscjKcbZT6Vtmtk0bplaOI4j4yD03r4XU3RrHCYl%0AAfxCYjiNHHOhX1lK4yRJLGdt8mpxrpPB4kRS1raEvmEMhVDEWyKVNK9RrFHKdceq72nbZp4mzIeJ%0Aeq5o6aKJUPqMFm3wFOwzuracMnDk78hhaYrQ2b1Ocx2acJCESuyKxZMlNa2CVRSc0WmDGpZWA96o%0AE4qxQMCRnaRRjCESc2F7dcHzFx/Rr7eEmOSeWUvQBr1ot1gKEgGKTFqX06XCguFSZx7WSgHh5O81%0A2RF1khOmoB5o4zz5NAokntOeqs+MvMRrxuqzoYVjEdldVr+rogBpPZdq/HydWMle3CzOLzdPaJYT%0AygpI1n18CbLUYqNOpyoYtJQdn/2L5FpZfzYbnllIpZA1lMAhPjMlLQCX2i1qY2axcwO5pGgvgZ+l%0Ah9CvTD2zFpNrOpEWfGliOA2knNRnqEr0KmNgnmktrhUze2xma9kCWTzHfNPS9i0lB7y3WmDV9SJ0%0AapL4pfVtx2azYZjAGxmMWGcpCINzvdlivWcYR7quw/mGsN9jjeF0GnjYH7i5veHrn3zJ7jTA9Utp%0AGIywhEsujKcBeyp0jadvOywFsjxvAqaKJNdZ5v3UeEO2ypSQD44tDpfEU6sUebZCEmmBMbWmMfP5%0AUZt5WwJCTdd1ALJn6B5bSqEEBXDLQjpWjZ5LmRvzEpGmkPOQThfK/HtBBwyVzVEn0rlOK3MhRUdK%0AHmsEcDS1GV4AisMwcnv/wHqz5eOPP2Wz2lBiYTicCONEzoZYEkMeiHHkq6++5PPnH/Lygw/pnn8o%0AZ1zX0W9X/OWXX/KTr7/ms1/7Lv/w9/+hxlz/iN3DkYe7Hd409KueyY7YlAWUruulZMSDUBqGkoKm%0Aw3r12vD4nIkkhmlkd9jTNA2ffPIxd/cPDMcDzlhCSKxXK66untD4lpcff8Jv/87v8Omnn9Gt1hwP%0AJ27vdvzsJ1/zcHuHt5ariwu6NikItACP6+4hN59O2Q6yWerur0MifXIoJp2f7V/xmmW/FUQxM0wE%0AMxAr8sZlY1SHlO8PJJesi8egrpxX3hh8eQz6PsZ4F+9H9yPKYq/T2iCXIqla1unvnw2wkzZHBWi9%0AJxU4jSMX6xVmu+XLL75gs97w+3/wT/jN3/gesW3ITct+OHH99Cm39/e8efdOwGVjSTFiW0OOecGi%0ANGoMLYB0ld4KZp3PEkoNxLBYJb3KvlVsBfiqN965/qrN3JgKpiSGKZGKMIJwLVhPwhIw4sFTijAF%0Aigy/aoPsvYNiGOLEOATpf4owVUIMmCngkniieiODk2wKppEo67ZbacKrJ4VRo7gzORsgE0vCGanZ%0AKjOwbRtCEb/S6BPBJ0LTgfOYEjEkjJE+RljNTiWwXvx1ctGhloSSJCIUHYZZ6QkEZJPm31hH03TQ%0A9oTFOVqVD3AebCwBhGXvsxxyjOOId1IXWCNqhsZ5+m7FdrUVfzFTGIcjN7fvOOz3Mky6uqBrxcrD%0AeU84DYy7B/q+o+877NrS2AZvZNDUti3rfoX3nnGQVOoU5Xmt/oatGhdnBYRqveCdyOZEMSBrvus7%0A1us1NXYhBAkKGkdRt9Qk7NNpkHWCrmHvINvZqjhnWK3W5CJAUkyZlE/E4NR4WtPOKnpWivhUvb+v%0AlDKDcfX618CJ+udVxh7ToMFEwmiuCpW+7+UMdo7dbjenWddk1hCC1H1dJ2Cs4CPnfcWgwKtKsRag%0AFOV89rpaTxXxsRPigzDJZzl7RZNKkdqxkWHPMIjnXUqRWQ7fdFL7Y+beAkRGNr+MAPcC6pxT2YwV%0AyXU1EUfBP7T+SilRNHreZGWOYdR3K2ONE9CUrAqAItdE9878/3oi/H9jCP3HpZS3i1//K+B/LaX8%0A18aYf6W//q+A/wz4Df3xj4H/Vn/+la86kVxOSZeHzJLFMk3T3LzVhSH0ftGBj8cjOSX1iTibspUi%0AhlPALNGQhk1OJOdk2t82Hu8t0zgSBmnS0xRwWG32LCXDOIzYlSyCMohut+t6idW0IoVx3tH0Lc6K%0Ac7zBzOj1NA7itaPa9RDUKNs6GjV3roso50IIgrQuG5ClzGF5rSqtrl7Dtm0XxqnMEfFiZp1mN/ec%0A89wA168FZx8h+bdCxQzVwJhzMlff9bpPyKQh6r3ZqBcGiMRGUrlU34lMVlKMjDHgaGephTMGk6J4%0AqqSIKZHd7pbb27eMYaDvOq6ePsW3DdPB4JuOrl1jcJyGQQ4Zh7IPDCFFxsoY0KJ1LmTUF2XWYWqD%0AOoWIJ1Gco1iJ7MzG0q97PvjwQz77/Fu0bc/DwwPH48jxMLC733F3s+O4PxLGgMFhjRbcWWRFMcm1%0AadtmBn5CmAhhohSJnpXEtnrQW4p3ZANmymLaq3pqQU6kD6qTHGkiChGR/RQFJyrDw1kLxTKNAVMK%0AztUNkDNwWRORkvhcVQ+XOvxrupbt5RUvP3rBaYr82Vdfsdqf+Ljp6DcXXD39gGZ/lILGevq2hSIA%0ARs1DkWdQp9lFqPApR2LMkl5Vzg2nMZVkKYaY1hpMLvjG4L2VGPoQCGEkWmGK7R52WqCp1DQlofce%0Aj3SrlXo3nUEHed7yTP2sa6FxLcZ6QrFMUyKOJwYmpqYhtQ1TydgU6Rox6KM2uEU0+J01bNuWsloz%0AhkTOkTGMysCSw4m2wfUtXdcSY2C332FdI1rmpqVxLc5YckykEEhZNvw6danNpHwUowwgeR8lR2JB%0A9MlJ1kBNVCqASQGXgngQlIgj4UrBlyL/jUStz+aTzlJ0f43FMCaIJTNkGHPidBqYhoGM4eLJE66f%0APGW9vaTtV6ysJaZCyBmTk+wJtSuoExR06qLgu/RCOmUq9jyN1sU4NxlFJ7HlfAtMOaduVZrz+0aH%0A9b4Lu/C8Fuo+WM8a6zx9t8ZwBs8r1T3FtCiGhLkhzArZ52fWGed7tgQk66uedZUZWsGQJS17CQgJ%0AQwiNndZhZ5b0rPfPhnmtVHBg2bihYJjKe5Zn8PvpHnWPWLJ3hfGaVa8uIHcs4j1xPB7JcWQ8nUTS%0A59x83yqj7nFN8Pi9mVLXsu4Z9ZmZNfWaepUSUa9JKcyJWHL2ihTv4GVQYRFAepxENtT2HU3bchpH%0A7GGP856m7Tgcdvic2O8PvHr1Dfe3N/zs9WvCk3f4rmPVSZJL37XkmAjjSElBQNialpkFmGLBINbx%0AHab1mFan2aDNjhSNBTSnRMBR8aBdPivM+zbABdDORtOPayi5rsK8qGuxRtPKmhOmW6rehEFBhXJm%0AkdX1VcGC+nWqH0L1NTx7gBVSsOTsMEap78rUtrmuOil6nW/xH1k661j3NfhCmMm+7WlKhGwZcuIX%0AP/sFP9z8kNNHH/Fks+Kj58/Frw6Js756cs2vf+83uPjgQ9bXTwmp8Md/8gNO37xm1QjrM5eyfNLP%0AwJe+K+sc3mjQRgwKNNThG4QcOR6PrLdbvvPxr4Pz3N3c0vqG4+HA1cUln3/6OafjkYvLS379e9+n%0A6zoeHvb84vUr3r275WevfsH+eOTy8opV7zFF5MwzuwQFrKVEAcAbNwP8Ne2xFGZ2HxQBGM8f7pe8%0AzAyy1F2jLqvzWlFAyD42JF0OL+fncbEHL3/M56o1dBFWQfaqsgBA6l5eQc769asWWb6NoRQ312hH%0AJLrcW5Fyx5yIJZOSeBfmXLQW1+YfYQkcjyd+/Fdf0m+3/P3f/h0++fhjvgkTtw8PDDHy1U9/ys9f%0AfcP+eJITyApYk0k6pDDzWErRqrnmhZo4JMOEVuXJ0q7lmVVvzxdaz2u5x0UZpilmQpDPOUZRGti2%0Ax7Yd2XgyOqSMYvbuisrBvdPzqQUEtBpjoh8nwjToj6N4LcZIyolJGX15Ckw5EoIlN47LvqHvVwpw%0AGMYi5tNyf+T7TjW9yBRJRarmfNYQssSbD5OkKTugLeDaVhpqZbx4ZQRZopicF1QSj1aFslYq46pU%0AtipgnJVnwTe4xVB9yf55/zWDAotfS90gPm0W9cCbBzcWV1lOFkzJbNYbrq6vmYYTp8OeYThwe3tP%0A0sj3mDJNv5K+aRxnMgOgEmJh/XZNO3uXWZMU4DqzcWJK4plka2qc7LHeFnypcvSGHAv7h72YW2td%0A430DBWKUYchpHLi9f5j7x/PZoGNW3fRcK8l1OQnUkEEGCtZKgqZ1hDHPANb7z3n9uiklTqfTI2Bo%0A+fdSTIQ4MYUT43gSZq7eu2UKsHNu7k+BGQOoP1r1w7XeYVTWaZbPlzKEZmBI62RhvNs55S3nPEvS%0AlwblRskYlR1ojAx8u076s2XaqoRA1CGivIWmlQApqf907KAX2xbDzL4zFusyxfm5/DSlUIQSxNlB%0An/NnrHumfDV59ow8OVgzD16KXooy+xX96tf/H8nYvwD+uf73/wD8bwgg9C+A/7HIp/7XxphrY8zL%0AUsovfvWXKvNkFR5PUd8HgyqwUU2oRO6RBGXOicPxwBRGutgRQxR/nijRv/U+5SxFu5hUitREzGMb%0AjBXZzHEvyPruYUcYp7lBtogb/TSlGYk+s2s8bRFTaKlxlHWAmWPPq7+PfDZZpDN9LkWcdwoadRyP%0AYb4m0qCeP3tlEC21mvUwrbS7+loW7Tnnc7y8McSU5+j56l+xXq/nqXD93lWjW//t4XAQyRPn5qXv%0Aekm1GUUPHNT9/mKznR/cUuP+lFmQaoFshWWRjZrQeo9Lwg4qKWBzxJnMYX/gzdtvuNvdcd319NsV%0Avm04FSktvG3IqXA8HtRg14A3s/l4lXZYe14PyzU3HxB6sKcsaTmby0v2pxNDmDBDoNts2Wwuubh4%0AgjGW+7s9h92O25s79rsj00niPL1plPhSqdbCUEkxYsh0bcNm1WOsZRgM4zAwjRJzmWJQg05bH2t5%0AyA3grUTLekNxlmwkdcmWwlQqSChU1JAUOKi0YFNwOFwRSrwpGtFYJ5LmPHm2c6Gs5rDmXNT41tNs%0AVqyfXNEVy/X+xGjgzc0d7mLL0+cv+LW2534cdcPzpCAbtNM1cGYXKCOoCEOlToWMq0UnCFNIyrOc%0AEZCrZFJCD+7KzqlmuhmT1MsK5mSeOE1ETRWrNN36LNfGHyOSpMq2a5uOJheaAsZLgl7UyOrqcGTI%0AmiIi4IUtBZNlB/cYNs5j245hlZniKIzGomyFvsP2PbZrcI1nCCPTKdF3KyzQWC8pXaVQUiZNkzDa%0AmmYGAalnhE4oDHKo1Am+oUgTVvR6FwEqcjSYeMLGoxRiWSb5voAn4w14naoIo07XnJU1F5JhLDDl%0AwilljlOWgrokrq+f8uGLj9hcXMw66n61ZoyRNE7qX5GgqAWndv0FkR2VR2DP2VS8NjFFTmwxnkTN%0AAbXZqFObrutYrXq6fkWNcz3Hb56/7lxIKhsomeV0iLlQrNKZ2gwvJ3cg3kG1walNtyTMnSdk9ecl%0Apb0yLurQozKIxnGcJWjve/YUbSrqqV/lRRXUrPv/fE4ZHZBoUV9BiNoNJi2UKmC2LHh+GTNoOWGd%0Ao+e1qZ7lpUHSQpJ6BTS+YbPd0jVS5GPyvBH/NaDKqPGlShikKHNzE1IMJOQzl5KZwqRM0AROCyG9%0A7m3TijxpDJQsQ6OcM2NI6rdndFjSYYxlf9gLHT0XPn35Md//e3+PJ0+esLu7ZT8F/s9XPyWWwrbv%0AWK1XNN4znU4cdjvCOOIRW3iT5UfJSajs9ZpmpXR7Q2lshUZqnyj3Sss9AYoWppDWLM4u+bu2wGYq%0AdGouVM+4WtjO30D/TV4UyfJDTO8locWon1d5dG/q66+vYb09xiyQCAUQkqATwvSyeKNgte7zsulY%0AStMxHQ8cdg883N5w2N+TcpTUt66hJOhKR+Mt02nkyy+/5O6b12zbhm999on4R/YdT14858OPXtCu%0AOrbXV3zvN7/Hn//5D/mzP/0BtWmPYSKaKM9oWUyQkRJaACFD61t821BOklKbVZpujYDOIQT2w5H1%0A1SW/9v3fJI4T69Wau9s7tustn33yGcPpJABa2/HmfsdXX33Jj7/4gjdv37E77JhSZLO9wDhDGTNV%0AW1e0pilGQfsi+3kokVRqf3Des2aZTy7iDTXrJP76yyBgaJ2Y895fXTLCVLH8116LR1T3AW28Fs9v%0AbapxBqaCG2olcwavlsblMwBfyhlo0VpBjP5FZh5jZDQFb4XNHWJiDJFpisKCUdDJWPETsr7hOE0k%0A52jXK54+f86LTz7Gdh3393e8vb3l5sdf8OMvv+R+v+c0Thj15Us5z+zxc/P8WGJbQQvn5LlpVHEg%0AA70CSWrPChgZPYMr+8tiSSZRioSQhGyJWc7U1jhcu8I1PQkrHn2CVkn9pJLRgjB+52ce2K5XrC8u%0AGU9HhuFADB0lbShxIo9HShhIpwd2uzv2w4F9yYy9p5QNbrum12EyMciyzFCCAL4xJa03pJ9CGbPW%0ANcSUhX0XI2OS2sM4R9dd0zUeXIM1ld0se2GK54Q5U4wOJoqA/uJaOIO1c5OLrJPl0OLxvnQe6MCZ%0AePDXHwgzfx3p9Vq1eag+XlaHJZa2dXRdgzWZaTiy39+ze7jnYXcviZqNZ71Zz2BG/f6pFKZx5LDf%0Ai79dK4mFzlpM084+NwAhBmX+lnmPjlHWhkVTSFcrGt/IMH0ccS6I1F3P7lzUqHocGcbx/Dnc2fen%0A7i06aZBgkwymtbimYKwToKnxM6u384gksFSgI8196BKMW8rNl2zjGVjG0dkO58QWocrLTmqsvZTL%0A136/1hn1Xo7jKPugd5jGK5Bu5vVvQKVS57qi3otql2AXayTnzDSmR+DOcvhWGX1t074XQa//viZA%0AIvVy3zakbIkxY0wkpbNhfE5mBoQx+v5yIkUz96j1VfdIcFqvST1QD+dS1H5Gv3daPCMSkKS//mVr%0Af/H62wJCBfifjeSq/XellP8eeLEAeV4BL/S/PwG+Xvzbn+rv/UpAqJTHD/D598ujm1EL3GUBXZs4%0AgxFdXxgI08joxNU9jBMlgzNON6C6OHWz1mJr1sDGyPF4IGfHdBp5uLtjUDPmog7iM6IYo1C5w2O6%0Aon1Eo5fCWxrI+AihzTopSykxDlI0d53QDLuu43jczw9QNdf1vp0L/LrJ1aakAmRVR1v/rL5qs1HT%0AbZzzpDRpktmJcRzFD0cNsev1fh8w6rpOCvWcJdlENaDb7SVN0zAxzt97KceRJj3OD4BMI6WR89bK%0A5IIiiQfeQ87kJOwgS8E7S4qBh9099/sHVtfP6DYr+s2WnXknYF+BMEVciJimFjJnKru1lu12i7WG%0A+/s7pkkS0gznzarkDFk2IayBxtG3K6y74XB/z2ma6NZrYhJJjAFCSByOJ/a7A9Mp4oyj6ToCmTgK%0AI6iUQomJFMTg3FtL4zQO3jkoLWSZVscQCNMk61JBIUl0i3gyyVuSK0STCdpQCeAkrI6MGFMa3Wh8%0AFgaOoWALGBLOGBp7ntSnUiVl5+cyF2Gtuabq5WuhmolxxA17mru3XF0957vf/21OOfPq7oY3D3vc%0A9oKPXn6MuX/g5mFHHKNIk2bT5VrUFqU4Zjlkcpon6KYmpdQGXpsYY0TaZ5JCA0aTOhQMEt8hw9p4%0AjkeJljcKlq76nmma5jVd4y3rnvM+9TjnTIkJWwwuW42Md2AyiUIkY5zDGUcyENVzgZwxkbmgcUUO%0Ark3nOYyJYTDEbGj7hv5iS7NeUxpHthYzRXxMGIQ5doiZyQ001otu3jV4Z6Hx87Sygq04M0vw5JBR%0AyQoCxFkF+kTSI7LANo34JF5gHoMvRWWH0BjzqGgXYBBSganAkDOnnBhz4RgTxzHjfMvlxZpnT59z%0AeXVN2/caB24Yo8jISgUyjJsZEVVGJGuvzL5M9SbPraYxs2mntVY8HlKNcJW/66yl7zpa71ldXNC0%0Anay1CupoMY9ekwr41IJi9jyZf9+TcmEYBmqqYt0TxV+jnk2Rajxdr/9yH34ffK77Yy2s6tCjMjVD%0ACPPnrP/+/em881JcZOo0Mb3J9csAACAASURBVFKjeis9unbtUhic+/ba5osJojAY6/d7HxCqzLk6%0AlKjvqTKd5s+QM1E9LiQu+wwAr9YrLFeyB1koy3vMY+Chsgek4DzvGUVVFvX9JwX2QhIpT4iR1GSa%0ARUEnstLE4XCUbb2RvbdpHcM4igl2I5PxUhJjmMAaPvjgOb/5m9/n+7/1fZxz/PgowxDCyIcvnvP9%0A7/4Gz54+Zfdwz1/86Ie8+ekdaZq42q7xBmULITIx62gapd0r2JKBKDdAsdpZ9S8qCpUMLK9SMefP%0AX58NW2BjM60CM6LqtNog8qirl+3UYrw9S9fmZ1yu8kJZ+HihLO5Tntm+dR/WdboAWE1x2tDp3lN/%0A1C9pIKTMlBKWyO3NawKJm5s35BJxHoqrU2lom544JY7HgWl/5GeHA7c37/js80/5/Dvf4Tu/9h26%0AzZo/+qN/h/vBD9lur7i+vuTzb31G6zt2dw+8fXhHdOKjlZKcezEnNUt2c1ONghMxJ4ZhBCQkQ9ia%0AjpgSf/qjH3J5veXly095/uGHXF9esXp7K8+Ld4zG8LDb8bN37/jm1Td88eVf8fVPv2a328u6bBuG%0AUhhHSx9P6m0mDFrH4joCRifeYkoONZq8JjNWQCh68eb7leX/Yv/5Za8K7gD4xrDoPeb7vFwWhvdA%0Awvp+63rIFhMyxGq6fF4vMriQRToPHLKGIyzOe4cTiY41RFMoDmWpiiQmJYgGgoLExRhCCipnapko%0AvPzWZ/zDf/KP+ef/yX/Kxy9f8qOvvuJ+t+Pm/oE/+uM/4ae/+IUAQLnQahMahkGZL+78YTPUyOnq%0A6SdyIPXCqSayqMxNG2c3S61n61i53kUTnKKA2bH0pGLFh8e32KYjG8eYCrEkJC1P2Bwli/Rc6uok%0AdZOeO77PuE4SaJ21NN2Krt3SuEIYjozHHbsSGGJiOo4cwsB0shgyjXeYriE7C02DtdID2aIZvDnK%0A942yXoy32OTBZlpn2TQeUsEmaVBtTnS20DWO5FTgWCrgUYT5HAXwqJJreeJFxmZs3QNrb6UDl1ST%0ARB/LFufaQMGKJXAB50HJHPQw/xunPZwckiVLUx1zpu1bjLEMw4Szhb7ruLj4mI9evODu/oZvvvkF%0AwzjRdGIOPQzDDG7ElCQpeJrIpeAb8TAtJeOdn5UhwhJLojAswlQUBpiev1HP2CiEh5o8WXIhKku5%0AspKGYeT+7o6UE5uLK5q2+ho2qgpw815tjJNzMxds04onjZdU7WWyVdO22PXZfzOot2itDWo/ukyl%0Arte7AjvC8HFY12GtDCaX8vnD4SCs4nwGnIwxs4HzEkCmlEey31LOw/66F6E1hvWOEpRIQqKxjsaJ%0AnUxVsUjK8Tl8YzmkmoGhGQD2WGt0GJZVyZNn1pL3HpuNJPaV6gFZ6zc5/21lS+v1TTlKH1bOTFxn%0AaziTehtFq8bZRoFRlczVIenZM6Jahp6vxd/w+tsCQv+slPIzY8yHwP9ijPnh8g9LKcXUzu1v+TLG%0A/EvgXwKzg/8vey1p9kufnPcf8DrtyBU1zPs5UhrUYBgjiRZqGjZPYYqafzUeUyCEiXV/zfAwsH/Y%0AcTweKer7Mo4TtrfCJtJivZougiCdbdOKhA2RemWTGYaTTH7t2bG9mPO0d9BUqZo+1vfd/JmBRfLa%0AORmpvioSu5R2VUbO4h7NNLvLq0vRGauvT6X3DcPAdrtltVrNDv3wGBBqmka/9rkRDyEwjCNPnwr7%0AaVcfIMrcaHd9pw2URJnOhUgt8q1OPgpnI9mSxcdAp7neiy47xInTcKC4zOXlBS9evuT09pb9/sjk%0AGlIeRG5m9GEJhTAGQhQTcUlT2/D69Sum6U6uq7MaLygxl1llW6nA8TTR45i0OjfWUYwl5MTxKLK7%0A3cOB3cOB42HAZKFXWhwOxAcmA0blUClgLbRdI5TCUllLsN6saGPDcBqYwiTm5yFp4VeE0WEKJRmi%0AycImtGJliJXCzdXNwIrwxmpRa4uQnSWyXajaRR+9OeVDm49atORsSUjimHFmNjOeQmQaDtyNB17v%0Abnj29IFf++7v8fKTz1k/f0H55ufsciQ2Db7rsX4QrxjO7BVdmPL5U6akSMxRiaqVEQDnsla1sFlT%0ApHQiZKwaqzmDz2dDdIyhGHkW27ad5aWVubDUky83+7o263MRQmDV9HROpmUxKBCLYUqZIUVcI/5c%0AMUU8sjlb9LqnOgWU4nHTtVysIcWJLif67Zr+6opmvSY7x1QK263ITk/DyOlwYjgdOMZM71u26wsu%0AN1uavqc0dvYDqf8DKQZjCgroKSiQxbfIGTFSNsWQSibmRFMKvZMH2hVhBDXIz5WXNYOrBUKGKWeG%0AnDmkwDEExhg5TZEYLU+fPeXFy48kucM6MuDb/4e5N+mVLcvu+367O+dExL33tZnMrL5YyU6yySIB%0Ay7DZeCBYH8FTw/BQ/hQe+TPoAxiGJ4I1MDyyYMA0B4IsQxIpFlnFyj5f/24XEefsbmmw9j4R77FU%0AJCAPeIGHzHz53r0Rcc5Ze63/+jcDsRTu7+/1cHPq8aADpaaQmHaw64a4bYdLXe+CngjRtzoOlfrm%0AUqjppNOupejB2MDlYTM1vyXOZC2nrU9vHk8NpcEYWd/z6ZHqNGLWZmUFTeRUc1I6mVSb9tmdb8g6%0A+6bX7vNafa63f/91nTcnK9hj1JdC2lnQ7wLjummxXSWwAoqcCljrz+qwbmJNllZr/V9r5jowc+51%0A1F/TOw1hUdPMVBWkkw6Gt9c8DCOeQoxHpKa+I/6Fw2lv1N17o60CKs1XoSU/+nYGp6yJLnUoChRy%0A8l/yITBMIxaa/9mGzSaRclY/mGFAEK5vbnj44JIHVw/43d/7PX74qz+g1sI333zDv/x//xUvX7zg%0Ad3/zN/nVH/2IX/vk1/iVDz/g+s1rHnnPZYH9/S1Xuy01LqTjEW+VCdjtOO3KvBEEC8atg/Jai0SQ%0AlgZpW3O9Evze+5J2WbcYhg4S0IAac/q8+k/s/WgHPt5psOkg22n+/UVfp2v2vpzvBFwCCj63n9eN%0APAVZTeIrkGplqRXxwps3z3l1+5qXr9+S8qwMzBhJRcCobKhkZWZC4Tgv7A9HPvzoV/gv//D3+c/+%0A4Pf55tUL/vRnf8nLT3/ORx99l1ILH3z4ARfbS968eEX6InOXDniBZbbUvoRJSY2d2xtKSZnRpoET%0AVVhTucToVvbTb77mw6++4PG3vsX44AqzmShD4MWLF3z2/Bk3b2959fI11zfXvH3zhlevX3Fzd0et%0AGl4xBkeKCzkJT01az1+LpjWuFUkU+OmsEswpXlg9qvo5XinZku0vAYTalT2vO3CqL7Xq1nkFJeup%0AZzOmxdCfAWbdi1Gv99lP6GChMWRbuXPdiLrLjxsHue8GjPZ/gqE0P7vO8DWcFkTRiHrxWL0OuhAw%0AlKABGcY09qpo6IkzhidPP+AP/+t/yG//+HcIlzteHe55e9xzfXOj1+qLL7jd76lyega6HBKjCX+c%0AATm9XPmg3jbjGBiGs5pKZ6SX5k3VwI/2zLnVMkEXYZ25XIpQnaFgqHisGzE2kKphv0RKBudDkwg3%0AwEwEb1FQBlkZSGleOM66vCtFfdaCV8ZWEdjPM7f7A7lCxqgh/BIJd7osLLsNozeatNZ6CEcFoylm%0AUnWBZxDIra+rAuPINIwEPzKJZTEWM3iCAS/KrDYdsBaUeVS1JtCYON55fAOmbTvLsqD9aFtsdvbM%0AOQANvHNmnp9Z77PXOkgBUHNpAEfGWjXldi0GQEE/YRomaoXDYaaWyDI6Li+2TFNgt9vx+PFj7u7v%0AWZZMWpRJPi/zunTM/WwXaYEIti0hTr5hoO/XO09xJ5uQdenfABgR9aodw4APKlfuCyxnPGK133TW%0Ak3PlcDjilsg4JJauwggDzgd8CHinCwsdJdSf0gb1VNL7VNSovH3ewsnepc/m5/1Cf839WvT3AT2O%0A3lBKJAx+ZdqsHqClrGBTZ1n1738uVe9nVvcQWutOB6dhXZRa9O9yhh1gwHqvbNg2vzuvS0ln32VB%0Avw+g65LpNKM7V6hVU+m892pK3sAZ0z4fBavanNGqmm2sx2oaI1hARHvK2j3XKlgpGGOp1WKMa55J%0Ap3O6CCsYpGFZytrTz8BQODGx/0NffytASES+av98YYz5p8A/AJ6bJgUzxnwMvGh//Cvgu2d//Tvt%0A997/nv8E+CcAYRrl/RvqnB72i8zCOkBRa22Hd6PVJdV1R5O4vbslzjMGTe+Sokj0YBXxrFV1q2FQ%0AQ9CrqwsuLrZM48h2nHidX3Nzc8N+v2caRpWTxNhkUxNhCJRaCGFoyKvHW8N2u+EwHzGo/CyjwEFK%0ASaU27YauVinUIsKyzOuN35NpjNVo59rQU0Hj8zpL53yw6IDQEiOYU+JXv3FFTnKEnkLm28Naqxqq%0AzcsM0Ezp/PowKBC2NIZSK059a+4cJSeWeSaEYY0KlKpmdwqYCbutxigfD4fmfN+11p4qnYmkkdG+%0AeyfkTMHohrkWNUGzwmHec313jYiwvbrkO9/9DrdfPaNe35LGDcfjTI+vbD230nCzpn+54AljYJg2%0AYG/IteAJ+v2hoeS1JdBYDvOsBsrjhm9/95KLy0s2uw3WWPb3B46HmTdv3nJ/d1B2kvFkKtRImhMp%0ANi8o0Q2BlMIYBi62O/VdAqTU1Uw8ON/YDxCjyssq+t/eOJLJHEqiGI84Q82iW5xWeLwxFAOpdWZ2%0ABWH6yrABHlVINCPnllLUDf+6vMcb4TDPHGeNWbROKdpLiszHoxoE38Dru4VsHmG3Vzz57rf4wW7L%0AV29f8+L+HusC290lMekhqQdKb650DSJyIjZatLAZdxoD+6CtTZWCQM47jKh/CDh6bPM6NCPk6rga%0Ar7i8vGRZFu7u7tQwndPGovs09UOo/1Jz6oIYobhMtiNVsr5OATGVw7IgpmBtxQwBp8vQpuG1mJKQ%0A0poPwIlhMwxc7TwYIUpl2G0J2w0SPNk09pTViGODbdHMEMui2uu0kFLADZqA4dqhYc5wdT3sKiXr%0AptMiLc6tNBNvNQvFVIoRnK0E/XRVIkaTskkHstpnVHUQixXmWtiXwj4XDjGylMJSCsap2d80Trgw%0AaBMUE64qgyPnqgGapm32rNNtVBu0qmhjqDVfwVdpFFrbqNumrYDe0fx7jbmnNU21VkLwTONEbZvZ%0A8/PlHMxZW8l3Noz9rKqUrB5J1oU1KaQ3KT1mux+2ujGqOlAZlacpQL1WpLWROgciz+ns50y1oW0O%0A+3btnLVDA0xyY+X0+7+zaFfPoQ6wte/dgRbOfl5v8HodOgdL+2s+v7/OX3sHg9bXZMz6+0YasNYG%0AwxA8lUCMR2op6j3BCWQ7/bz+WhtLct2INVavU7+9DVucG3EihJgVsMyZlDOe7q+lW73Ly0s+dCMl%0AaTrp1dUlSGV/OJBS5sNvfczHH39MzpmPPv4On/zoh/z4xz9ms9nw1ddf8fU335BS5Fd/+Kv80R/8%0AEbVW3nz2OTdffok18NgN/MbH3+Ltm4myLOwe7JieePVuE8GpoZQOXk3aZwnrpnQF3aqyZ/vnvvpR%0AGX5hTyetrtv/AGS0skzOGni9fq32Vl1KlCY7KqLNv37X98G40wOizCB55392id6qHJO6JsmJSEsX%0Aa1JWqRQMqQpJoNbE7fM9b48HbuaFfc7EWinWYXxgCFd6lkeNVX58ecH3v/99vv+db/H7v/+H/IM/%0A+q/42c9/xv/zJ3/My9evSQKff/45X3/1DW9eXfP04Qf86JMfsnm049NnX1LnxC2G49u36rmXMymr%0AsWg1QswK0IzThmo91ehycXADiKXmzN1y5KvXr3h+/Ra32bAskWdfP+OnP/kLnj9/yc3NHTlqPdL+%0AJ1P7s2QV0K7BIRQ9M9qmt7Pj1oejfcAC6wbYNJBxfVYQTGX1Z3znev31m+KdZ5oOzUrFmP4cal1Q%0AbrGCmAoG2XVJVdtCa61trc8QkbN6ZEk1M1PwWLzxOA+rMZJ0MCpR0knGZoyBZrhea1k9QUrN4Aze%0ADY0JVJijLiWqZtAj1lOsJdbCdhz41d/6Df7e7/4O09UD/uxnP0WkcsyFly9f8+lnn3N/f8c8L/p6%0AG8u45Aw2vJucJtJsOqyyvEMgDIGxn/+1tmThFrzSnilrFBhVBkWXI2s0dc6RGBMpqXFzaaxXrCDW%0AUbHEmIl5plQYNgZXTfPbadfJKYtVUzT1GqRUqKnBu0VBzZnKcqjs9ze8eP6C29dv9H1sRsQUiDP3%0AxwVT35LjzNVuw24aW0qpellCwCIUgUpjllddgFAtZIvJSZkyXr1nanBYKZQUmdMRYz2jd3iry/rO%0AfutnWvPgXnvXDlDSb5tzcOe9Wndi9Z4YrO8v/Pqfcd4324TGBsyphakEHL5dex3a53lmCKfErcP9%0AzDLv8c5inbSgGketUfv21kvGlIjLQkzplEYLmMbwds7hol9BVADnbWONqnzeGPUYGsO0Mtt1bswE%0AMeviwDmvgJK1bHcXBD9wOBy4vr+ly5rMHNu56gjjxDiql6bzqg8tUqAkTHYtFKczt/V5N/Iu2eB9%0Aadi5h9B5H9L7mM5E3R+iLoOdgsL9bOq+t/37xBhPCg45SQDXpbA51UCkMWHOeqFeJ1fguv0s5z2+%0AgWOIqJew6UvlDgLxDjah91MP2ah0vzxjlLSgwTst0KqqhxPOYYzDudY3yamv6uer7TW9Vd3ug3jW%0A6unCXhE7HHa1Caly/p1ocgmz1hgRo9E8/7GAkDFmB1gRuWv//o+A/xH4Z8B/C/xP7Z//W/sr/wz4%0AH4wx/wtqJn0jv9Q/qA26vkcrn5rJ86bznLpVcmmU+EYjCwPeeWLWbcASF2JN3N/fk1NEats6twMf%0AacWmXXBvPRcXFzx+/JgnHzxhnCZkCRyPB27eXjMfjmynSSUaog7ezhmG4KkyYqzRVKBxAGvYbDfs%0A5i25Vo7LgUqPzqv48QTUrNs00cY5r8bRyiJyRuMWU80q+0Aje0+yMx1E5KwpT0uEWhu97PwGLusw%0AoWlqtjnquxPtL+X14X4Hfa11NZ1WFk0zBjYW6wypKvPIB4d3/jRcQEuqUnAlBK9NeoqKwDpNJjNF%0AKb+5Fo0PRBDRYpAESk50oCAtkbfHG968veawzDz1ngePHrG9vCIMWtRqKcScCEP7DJxSPjWGUdlO%0AIaiBuDVWYz0belzboSCAD4Fxs2UWZRs8evqEH/zg+zx58pi7/R031ze8efuW+TBz2O+JcdFeoQ2w%0AaUnMhxmDZQyemDMpaizwOGy5uNgSfCCmSBWVMHTDT2fVFFDvDdUTO+8IgwfnyKZSnSUhUCI5CQsQ%0AgRnDZC1bpwkSARgsBNvSbVpj19OJjFRiaulw3mJLQ8ZbwzfHhTnO+qCujUZiyZGcFZyxhwOf/+xT%0Arm/v+d5v/TqPv/cdaoW7uwOHw8xhOXJ3d483KnnCdEpm2x5Yixil6os1zR1fGx3TDKjFqKTTiBY6%0Ab11LmmoUfzljf0jRQxRNhKul4H3l4uKC3W6n2uquVY55TWfSuFL7rlzGgGRhmY+IFIwzKmOQzDEl%0AcoJgC97tmLwyMqzRVLd1q2tq26I3xkNLpfIIOEepWbdKFYqFJIIxmnBxeXXFZtxyHPbMhyM5Je5u%0Ab1lyYmsfrWlCzlhN0LMqL8RI05u7Nc2gM6ykbeu7faPUSpaExbXEL4sDfMMQraElHfXNhZBqYS6F%0AJSeWnDiUQsWx3WxYUuLt7Q0P7AN8GIgpc3c8YIxlHDcI6vvQKctdpqV9nn5/Y3VjU40OrLaldPT0%0AL4MCqbU13d42HzhUAlyKpsTtdjsOzaMt+KDLAZEVADzfAEEbphqzp3KSm5acsd4Q3LieT/0+4ezg%0AVqDopLlXqbJdB+B+jvXtWZeE9QGs1+2cMyEEttvt2pCUljSYz9g5AClGcgMQLBYf/LqxL7Ws8bZr%0AM7TK81AAoL//UjHm5Iun4H7zAmivdWl+BMC6iOh+XNZaZQ3UE23aitFzoUAhYy3KmjW62dfhsXvi%0AnJn7tibHWtOuu0pga7t3rbUM08g2wBhEg3DvDriMes+lpI1XaOwbY9hst1y6Dfv7O3JKjIPGxJec%0AePjgkl//tU948ughr1+9Bgzf/vZHbMaJkjM3b99yd3PNJ5/8iI8/+gi53XO4v6Uc5xUojzc31Nt7%0AdkWYthdsBo8HXANCjKiUVYxFiqXaooBx0qWOQa9FbkaUiGC8QUylpBPQ8n5ftybFeJVdVzkN6Cv1%0AovUcbbpom8e6Gm93VhKNFZLOpBm9T1u/ZR/azgGFVt86K2kFSMkY8pqCpV52rD8fzOo95fxEnBfu%0Ab6+ZRRDnSLUg1jP6gRgz0zCp58QSefjgIf/57/0Ov/vb/wn/xe//AZsPnvLl//V/8q//7b/GTiPb%0Aiwc8e/41P/3Lv0KKIS6R4/6OzYMrPvm1Tzhe3/KsFF4fjziUWVhT0m1tw3jDOHI5BIa2ZArO44wj%0AHRNLLUyXV/jNRDKVN/e3PH/2gtfPX/KzLz7n+bOXxCUSfGi1DPxmwkpliZGlJiazwY8BLxa/pPXz%0Adr3Bl3b7omf1KsFsUgdjrLIl+ufZp4gO+v6Sr9VDfwVk2vVv10XBoNO5AY2t0XxraABHirro6TIL%0AVrBRB0jJhRgsy6ZFeuPxuDVhq9+HKal9QT8j+/CoC0Jlo5RSkPsEInq2GYhZiElWFncxcPXoEhdG%0Acq5863vf4Tf+/t/jm1cv8DfX2CEwTRPzzT2v37zh559+pkOVKBDrp0nTGaXihu07gLkCdY1J2RYO%0AwzjivUFEpbqlVkrJre4qfqdLaT2HV68f2mIiJU3ySjTwzdKNtzEKDsVcyFIo1YIbGUcFqEotmKo2%0AB0a3ZViq9io2MA5bwJGrI5ekvi81cYyR++OR/RK52gSm4DHBk/cQ7+95Ox+QFAnOsZum5uen94Ux%0AfQFpmnWV1g5vB5y3HNKifqA+YJ1vcjv10CxxYZ+POBuwmwk/qJ+QMXofSE9JKtrD1bNiUumAufaF%0ACrLrTdzPC2ggRTvjuhxovRfrqXoaQ5P3oYbMAkqtUaDOGNtYQtq5HfYHZis4b5SxgYJYYtU0uOQI%0AIqqIaMxsnDL3Te8zes0VoKqpf06JaA215raM7c+l6Ew7V5yb2U4btpsNYQiNAJHW5dc4jMqqaown%0Ag7RAkpHtbsfVo0ekpLPossSWylsoRGoVvA+rHUhpCXYYZeB6d5JBDsPI4AZ6inPvj7TsaG1a5oWb%0A29s10XUYBi4uLlp/rcCWsxYhkXNSmXfSOaeHInXW0Gaz0RqTTmbSGoagIJ+ye9Ry5BwQ6rWvz7Pe%0ANF/KM0CuS1Q7uG2MzjO1qMl4SlEBu5Wwoj641jqcs4pDdNCXBupUtZLo3DKdb4w209JN7u16n+ZS%0AT2dp67PODtQVHNeZqQdN6H1a2n1UpIUICfr8hybz639+re+//Dz42zCEfgX4p+3g98D/LCL/hzHm%0AXwD/qzHmvwc+A/6b9uf/dzRy/qdo7Px/9zf9AG3Ok6KT2CaPUsM/7+1Km3ItDi6XzLLMVKlspgnr%0ADZWMFYdNnvvXe3IszHczknVTW2rGGhhGS5gsqSzUmgijghIpJ+KSicfMMt/x5vkd19e37C4usTZg%0A7AhmQGxA7MQwXjFsNizlnrwUcnFI9Ww2G3bTBS/SK0rOTG5kEd2Q3755w263Y3SBzTBxF+80PcU5%0AYkwN3XUka/DjQLHCUjM2WJIRDmmmDo7N1QXDboMZHPs4453DYzimSLEQtlu2uy3jZsPxeKAiDNOI%0AVB3uiwjbB5fELxKxJobNiFg4LEeMN2wutrjBK8WsFftcVOo0jgObzagm3rlAsdhqicdEOiSePHrC%0AX8lfcdjfEx48JOZITAvDqKlm3mtxzikT8DhxBAbI4GLCpUQwluIGZuO1uTWWOWf8ZsPFbuCbF694%0A8dXPOFz/FsvlJaMrlHRgv79nTplcDFdpwh89k0xEWRhsoC6V5Tiz2U68evOSN7dvEFcxDipJG7Yc%0AOdzfcHUxEbyDBsZd7q548vQDnj56wtXuiu2wxUvgyy+/4u3LGzUZNxN+tFAgZSGJgWEALIsUYtIU%0ABe+V4ulcaCkYXb6oNGllF3S8tzMzBMmVxSRsMQRs2yhr8SvSd3kQDSxUDjbhrVJ/B2fxVpuY1X7D%0AWDUQNoZqtPiSWuSx1fSOGCOpWopM5KxiLjFQxFHcgB91YI3TFd+YLV+mPV99+RlPckSc4fr+juNx%0AZo4LOSewFZFMRpPTlNoIYlSjLUZYpJKNxQeVCIIgpVBKorqMGG12pEQ2w8jgHKYCIvi2UclJzeZV%0AV6uG7LZWRmvBQrYGKR6ZhgYKsJrkacGH7jNmnUNipZgEAoVKNi2Rrmn598XiosGGCadrLQbRTZ13%0AVQGeBjLYMjNicKaySGVeEvEgLFWo1sMwIGLIkiC2DRaGcRjwxrbGUQGK5Thr3LhzYLSci+ufT1Lt%0AcsqYUnBpIZSMF2FAGyndyhV2aWZT0plksFJcwA4DOMcskKuwGOEQI/dx5pgKx1JZSiVWg9QmUaqC%0ApEScZ+JxalLFU/qUtQrvehR4EmlUcadAnzPaDEv7/9aZFo+rmxffzSMFSlVJ6jRNBKeD/TwvIMIw%0AeKwzxLgouD5Mq9EnGKqreOs0LbGUdu6ee2uIplE0AF28fsbWWPB+lUr0RrPvMtWUV7d1wzjgrALh%0AS4ka+UuLfEXvCe890oAAwWCcAnq5FPWfKral5HT2WLPXNKb5hDUDTnPygLEYbGfSYVuTU6hZqfqa%0AmXOSCbnGQqlWa9CyLKuvTF84rHr2BmSVon5n3bS8XZKVxu8oOFMx6rJOkYDxUE0klwwuYEzESsEb%0A9cFwkgkYMo5SLNWoN1c1nmwDNXiKrVCVCRGyMBVLMZoASbhib+F5GPDbLZch4ErGUZkQNiVxaT3T%0Absv9vDCnQrKe8PBDvrlfeHx9yw8/+YTv/OZvcndzTfCOozUU45g++IinZmSYtrDdEPMROzry2xu+%0A+vprXr96SZyP2FqZXOGjYQAAIABJREFUnCVVw/3+CI2p5FFphy3q80EHYUpVSviZZ0FnXUirG7rQ%0Aetdr6a/1UQay04SpDuKa9aqwLmlyKc0cWa+LNCBHB9Ae262Dnj4UJ3kH7fxg/d5nco0+4J7BVYJu%0AMB0e45pJbwMLclXJM86TSmXJBWsnog0Uo0OyMYFt0IRPWz2VzO3dG3bDwIOnVzz+6ClPvv0x0Tk+%0A/fJr3Os3/Mmf/Es++/kzPv7u9/AWltkAW6qz3EXL9YsbdsfK46dPKDLirp5gDpG7wx3Ggd2MbAZP%0ASYnBOG2SrdWkUe8ww4AfR2wYsGHg+x894qOnj3i4eYhkMMlw3CdihFwsYkeqU2NjBMRZxAjOjBgM%0AsTjqsSLWUtnRmUGrb1tbIogoM6Xaot5vQku/VYaD1rAK1lCdo6zb5nW2pCFx6/DT+2+D1gpE748Y%0AF1KK6vm4SLu2WltCcKvPZa1CjAv7WjU+u5sCm8580dpqjSEaQz0MXF1ecXF5gcVDi62uoqa58/HA%0A9ds9IFxsAleXE2MIIBWhUGpiiQuHBlCZqMNXykLMNFNVTRiLc+EiOJ58+3v8+n/6Y7YPHpJrYTns%0A+fCDDxmHwE+++Yqvv/mKnKMu3kTPKUmpSXCEYJSxV0t7IBoLIvjAOHpc0PNSWlS8rYXQBrX+S4dD%0A14Y9lYgKoT1/hkRhqZUsygKsdta/6CwmJIQDtdzhjMfbgC8HhqoDYqFgbQM0jFDqQqpqzWB6wIEU%0AgndsB0ue99xcv2Z+9Yxd3HO1cThJ7ftBGgLLOLEQuU8V7o8cxPDRJvBg1IVwplKqxduBUjQ0R/eX%0AhhIrtkhLKz3ikzAMG0wYCEsi+cJMBRcgBmY3UPEULMYHivMcjcMZ9fCUdp6anDCmEqQymJ4wpzOZ%0AtWY9r2gnMUatY6yoobV6THqsP9UrkSYvF8GJUemaIjVaA23Wf7PqIRVTQqj44pQV1NKQc/s+Jash%0AdCqJKo7qR6wJqkCoTmdUl7HS73vR0JeoTO3RakS9M22xoll5rdd3ZHEsWXBV67cPE6YxWiqOJVdS%0AXtZFkQatqKrk4sGVPt85czweuL27Y78/kHJSX6qaoUmVUorEpOCmLqU2XFxcsN1sCS39OBjfgDNd%0A1OZsyKUjWYWYBgUKa+I4J1JeOM57xmFoPa2y1K0FW2vztCzUrB6rCiY6Uk5tQRhwDgVeUbA1lxaM%0AYgqleZCLPmF45xmHAessJWXmmKklo8QKJWZ4FxiDRtzXVvcMFYyyNa001pZy2unOd8ao6XtqiYDl%0AnMHuHFSDa4bcCkh5nG8L8JUR3WThywxS13uYxkZcdy0GaqrULHoOGV36ASs7yIhCyIG2yDfr6dzR%0AIGU8/dIO4m8BCInIXwG/8wt+/zXwD3/B7wvwj/+m7/ve31HpVXuwayrkklSKFQJqYFtwzqhutjQS%0Aq1EJlfOWkovuHLLn9uUdyxKJhwjS6YdqgOy9xXohLkdqLWwuLhkndWp//uw5r1+95O7+lnlfcWbg%0A8uoB47hFxBDCiAsjYdwRpgtc2CAspGxIUcgFvB8JbiAeF3IuXF5tyVmQlLm/ucUKjM6zHUfubu/a%0AQ2HV+6dvyq3Db0bwjiiF0XlSrdzOR7IRht2GcbfFBM8hLmz9BmvMuqkvpuKHgXE7cX/ck0thmDR1%0AbX84MMeFzeVWDYklsxm3VCMc44xYw+Ziw7gZtfkoKimKeWGJMxe7HZvNhHOWGBdsDTjrKXNl3s9c%0AXV7hrW0GjEJMkSXOTJsNMS34wTVzz4xrpngeld7ZmLEpEsYt1QWi9ViBavT9j8FxeTEh3xy4efUV%0A6f41Ej/i0cXIw8st42bguBnx+5ExOaxAqMNaiNOcmI8z1lvu7u+429/q4eAMYnKjPSaWOVPyQ4Id%0AyfORw32kPLhkO4wMzmOqYfITu2GHq454zKRUmSbd5KeaSZLUHHjQNLi4JGIuOBtUbhhGHfqz6uRp%0ALjMKCmnRTrFQazfYC+shRgGfwNi+v1Ndum4jtKBUa0hicFWwVfSfpg24bejGQEq5MTFso2JXXNXn%0ARCosyaIMbq8NPIBzqrsdAuHiAre7RLZb4qDJXq8x3N28wTuHpEyOC1Iqm3Gky9OKVErVg9ti25Aq%0AYHTLl0qTR9jOFovUkhApWASpat42CsC4Fk/fEzeKbi2rbQ0crD4XKtOojMEzXF3q9UkqezzWhaJ8%0AMgwoGJ2VbWNGMPrT26ZHAQIJnrlazFIZJ4eRZnIphkF0mO+NoTOCrQsTSgu3TToRY8GLRbzHVN1E%0ALC2SVIiazuO8gpTeU72a/8UYMVmN5lLuKWuGZrOMQzdttiRcyQTJTFKZDAQEWwsimalGpqrLsSKQ%0AxCDOkuxAMZ5DySxFWCrcpcTdXJijSiub41OLg4eaEzIEHVJSUoA7eDbjiNA2b9arVAL12JJGQ3ZG%0AD06k39NupT97e+Z50YaazkKZxhFnHfukg4x3jhAc1ggxzoRxs0ayuiZFrNauG5zu5aDBAe/51tlO%0AeUYb+fbfYk5b9b517EzqKqJgTgh458loHPaSU7tPA2VJ1KSLEN2ApTX5S2BNuViazFfN5U3z4PAn%0AhqnR1It+ltLB4XpKJXTN96OaPqg0+Njo5rq/RxEhkpRWTl1ZRNocqoG2P9P759KNvM3683Pb7npi%0A83oK6lFRFECtomBJl9NZKQwWEhUvVb12jA4I2QSK8eRqycY0M30wuSKxYlLBxYpk29hAE9EZjBvZ%0AbrbY4BjmAxcCI4YxZx18jGFwjmwd0XjwI//2519wK4Xx8UN++N1vsw2GtMwsWZl74eFTHu+ecJwr%0AdyWx3VZSrHyxv+Xf/PynvHj+jKvthicPHzBky6vDAVcLwRicaGqfk4ptBv89FQrQz692MNasv9+v%0Aow5F7/q9nJNzOpsjVYWp/WpMrKAvaAqbNEZHEWmMzLZFNMrQlMZGoBpsot0jsv6M1chd/xP12epM%0Az8ZKavdf7fdg1WHYtGCPikqas4VqLPiBbIXZZKo4FuuoXijLAbLFmQEpEJdEtkdSmimDIQP3y4Hb%0A+chw2PMv/tX/x+dffMU//+d/zPG4sNk8JaWRtDjccEGt4DY7aq3cxUp6dUcYPDlsqdtL7uYjgrAb%0AtKckwXbcQC7UIjrgVQ9mYHPxkMcff8zjjz/isUS2CEN15ArBeI77hRwr1iqgbsMAToegitE0qnUw%0AFXIR9jhmP56AIHtWm85AavGsPiI6dHgQiJIQc6qJbXahEye6iF44bcih3VtOFzQGQ4yJQ87sSyHF%0ARBAF4m37/4MLXPktu2mHVOFQD9zawpGqg3BVkLAWISVDKQqA5yLY5Bh2F2z8Y6pxaoLbXlkmcciG%0A+3hAcsa5kQu5xNkBpCpMXCMZQx0tiUot6j+VKBrgURVcFaDOBXfh+PDb3+PJr3zM9d2eB5eX6uuY%0AEsf7O37+07/k9etXeO84HJR15KwOkFQFs03OyvbVhkV9Qr1lHDw+6EKrSMKUqoN6KUgpmCLtOWkc%0AZ22eFEzHQNW6K8ZQSETJCgAYgBmsYMOIH6sGFZjI4BszX2ZMbhJfEfVG65YHUhCrxr7VGeaa8KIh%0AIiYXyuGO+OYlcv2aK1+5CIG8zE1CLkRjsEPAGlhq4XpOXB+vcTvH8PCKabtVn58eX548pRm4lAzk%0Axg7NgpWEz+Cj4Ec18c0+kzcKiOVsieJJdsBOW+wwUuzAIhZrvDLWUYjP1ogTDVUJpuIxJDuQCG2B%0A11edpzNZ5VmCcyfpkG8+MV1eXqVCrrpUXJ+LVl97zWwNXDVaX1PrX0kWTYiiyfccc4zsj4eVJRu8%0ABz8RNpbJjYz1lCDV2bW1Viraw4m22Ao+OIv3Q5NdeVyzhjjJ1QdqC2Gpor1kT7Q+MVs0zMN67SN8%0AcAx1YIyDEitqq+NUatEk77jMGnSUs84GZYe3lWAFO1nwtCAVq/Z3xmKsx4trki+HD46cEzEmlmXW%0ARMb7yP3aV1lGZ5mGARc8VAWDYlFLAap6Zc3zrGzy1edHWf9qRN0Y76Y2Fs3p7LRu0CARY8ipsiyJ%0A3CxfhuZpG5zXgADrFbK1FWcEb4p6bFpd4vfAk9rPNdqSHjU7N7YtfJ1Hmh9gNY5iJ8Q6jHfYYJty%0AB63B0gBkkRXIp/lWrn1AW89I6cXcnN+heiZbtaJwRpeJgloI1CqabiqsgUJ/k9Pzf0zs/P9vX+f+%0AQD1x5dyfwanYeJUu9WSX/meNscpIdOohFPd3zMeFJS7NoKzREUXjqnPOawPvnePq6oqLix13d3e8%0AePGc12+ueXT1mKePP8R7pZYaYxmGDa755JiG4PbX3/WVK1XXqkFbb/LPfR9M2+w6Z6kNke6G0KVU%0ArLNKZZ82xKjoYS1FZQExMowj4zAQvD9LoFFZ2N3dHddv3jYDLd1IpZSIS1x1p8fDke3DCzabieP+%0A+I48QOVKju12q6bTogPMMi/s9wceP3y8UhJLKQxGzatLLausbBjGdVOUYiQuC5cXF2y3W47H4ypb%0Ao229SxuwSz1RKnvz0htdI72zaVusmDge1Nfm4dUjvv+DH7B/dQcLLDe3VOkRsUqjTlEN3pZlZllm%0AEJp/UaGoEFrBCdO8TBpIY50npT03NzcsMbHdbtlMG968uebFy1fc7w/tNVZKM0+tTd6COXmDqFRR%0A0fbNZjqLKzwNntDZcipr64bcw6CMLNulQLmCq6uMpeSIVME5qN6DU3mF7jnq2uQEp3ImxFBEJZep%0ApDVSszTZIYKCddY1+UKliha7ft9utxsuLi+Ydju8DxRr8MauZqlWFPWX9rM9huAsYRgV2U+JVJMW%0ALVEmhEc/9gvjqRXKnKhSQArOFHxrHaWZGHrrIBVyTfg21OrnrXsV6z3eKpOje42FtnUQ0w7jtsF0%0A3RfLWZaU1qQ3ZRrptVPTP/0M3ZmsskcQ96E+WDVtVpmiDoC11pas1SWZBqwhGMvgLRMWI5biQpOQ%0AtVSwzoZpm7JU6mlgcMreKKkQox6KxurnPAbH4B3OghH1LDGdWo6+jk5OXzeWTqAlSngMpaVqLXlh%0AXhL7lFlK4dg/n1L1cNT18nog11bPlhgJIeK8AojKEGrNQzvwrDF4Mfq5tHovttVqwDhliTnjlFkk%0AZ3W2MXR6ElyvY+M0tdjfoEsDpzLClDPDql83ul2xFYeeDynpZq8zKnqtXgez9v5MYwX1bfEqOcOs%0AiTjeBa1gtVLtydNHmxO9r+JxppayBgCcS9h6QkeXlLXKd7YBZa0Xpn129J9XpYGZLTlQcR+cU+r3%0AKsdG1q3/ObjgrKF0Y1Xppp1d4tn82BoziPXvm3ZGl/WXd/pZdbZLbR4RKn9WRozY5pFl1nfYzjND%0AXc1r+3Ovv1bPktb09h7J0GVnCoIo6NKkz+imFGNIObFUIWbB+glvHYdFZcS77RZE1P+hFPb7PS+e%0Av+D161uOsVDwFAnEvJDun7HMe54/e86Ll69atKwjZ1EWX8yMTn0gSlEZmKkKehmj4IozVu/3fgHW%0Af54Be40ZYs27gND7XwLkJvXNaA3Wb9Vj7hv7jZ5E4rR5xaKjq2OVqliN0JbWrK6hA60pNdKZQTTm%0AY//8u5SRdq0aniRKracn+LQ6V41piXSVZFSiWZyBMWBKYI6RfDzoe6qJmA9cXmyY54Xj4cBmesGz%0A5894+PAhX37+Jf/3H/8xz5+/YNru+ObZ1+zmmYxlSRHj1CXNWgWkYs5UozKPGKM+l077pSwVKxVs%0AA0lTZskzyRhsydjdBussm2ni9ZffcL0c+ODjbxEGlcsejgdyKWx3O1yYkAbc9mvcdzta2k/X3pqz%0AhLN3Lu4JEGpcnVMtaM+PsyfzdDilz/S/K5w9M6LnS5dEK4ez+XC0qylVrWEw7Ro2CXdtSak5tn4n%0AZ/KSKD38QtQqoDTPH4NpzETLOI34Iay+n2Iq3WzKOrv6F4ppBvWiZ4zl/FnXxDEF9AGr7EyltBVy%0A66lSjJRcGKcNQxi0F42RcQjUKjx7/oKvvv669VqnBGNrdeCVxl4qoqxtDKe46WHQ+tyuqWnPVCla%0AG2NObbBXWwZM88ZrUm4RTYTs4QjWGLyzq4Q2k8E4QpjYjFumacMwTngToCWLpaaiMPrhQUpgmj1E%0Au4eMKPdmdBaTF+7vb9i/fU3Jke00Mlrtr2xjkoN6hhqpBKfA4ryovOxtjmxs4IHTftT7oICZWExo%0AkmMxK8C3ShhrgZowxWKlUp2mxdngGN1AIBDxiHPNGLjVnJJ0abD2WwNWjNYSDLkKmUIhN4/Blfu+%0ASsB7f629QWN2uIwvpwVIKZrK5vzQjqEzOazRPq0vY12XHdEtR7pUqp1PRpnmtRbm4xEBtpst2+2G%0AMGxb+rOsPVDv9xU0UdmU+kg5hqBSOjEnObltjGJvLd1QHLTPqaKel8UpQ14lb+1cbrNfzpogmlva%0A8zRNzX7k1Nfo360NrNX3FmPk5uaW43Hm6qoybS/1tXQGWvu8zj2DenJqn217T11KabVBP3eVlDaf%0ApRaKpD5cFef92b5JdKlgNRjFewhBa1qxQu7sxxZC4sMpBdW0Rel5kEj3M6rU1b9XPaVcMwI1FFfp%0ACkPRF6Z2FJgWWa/yfPqysvW/ffZkPQ+FWmwDtmmfq8JLtssv+0/py6D1X43aZLRkPllrUqvdzuGD%0ASoelnaFiDMZUVSAhiPQAgl+OCP2dAIR6EwisDf65gRSYFYToAMjQC7K1SlcrBdc8gvaHA8fD0iLP%0AWyMI6wUHvVlAGMeJy8sH7C4mjse9pkwMA6H5Ek3TSMmtaBjdonjvVGbTHPb1JlMtaO0DsPdE4gqM%0AdP+aUqoOaea07a5V6abLMuvwaS3DEJimkZSWtYmOMZJy1tj4adJN7eHQ3pemY+33e+7v77ncXTC0%0AFDE1Vw3re88lE4bAbnfJ3c19Sz7oKWoLwav0zTtHteptsCwL+/s9xhi22y2mHX59uOoPvQ+BcRqJ%0Ay7ICFsuiv39xcUFcljO/jm56pUyklBXQK760z1aHrCIaCZuLmj2Ow0CcZ16/es3tzQ2Pto95+PAB%0Aj5884evhaxVDWH0w+r2Ui3o0aVEqqzn3HGd96IxRcK4ajD8h8FdXDzgcmpbYOYYwUErl1atXfPXV%0Al7x9e0NOuiVXZgHaMBsdeDSVKjZKrWkJctMaL3l+T75v1Kp+UnoPauqcDjPGCW5Q5sAyC7UYqtHC%0AVUSb65orJSUsGhs/dE+RqvrsnDVZxzgFJ8lNm92Mt43V5AwxioQro8PifMANyg6adhumzdQAiYWY%0Am/m7szgDQ/NRIQQMlWAc4xj0OhjLkqCUrIWzm1QaYWLCY5jTgTnp/9chQjdFxfSDoUnD0ow4T7VW%0A6aMVvA9sxpG5SDMxlxXl996vhqf9cHDOafqW94SciCkSF42mB1ozqbJOrBbnPrQ75xl9YAhai5K1%0ABKeDXkMxdAvfGFamNe9YpaAWaIOxJRtLMQZvGgXculOkZj8orIJyzlpMFXIqzXC6QhFcNVSjpu5G%0AgFKgtC2ntCQK0cQWI0ITL5Hb54DXbYlgSDVzXBL3c2QfI3MumvTRlxWgmnfXQK7WDqacscvStnFO%0At4mw1osugzCNpVNNZ6poYy3WqfFuVVPPvoVbzYvbczN4jw+euOgzBhBGBct7IyTVNOaNbtSdvDtw%0AGWOVESf9nvBrk27PgBlNw3FqLlv1fdb+3HdzQU4NVG/kQmh+Vq3mVxFSbOmLw8DQAgKAd6Lb9fxy%0A79SEd8/FE2CzNsOthxVYh41VRuaaJInWNrcBvze3faDXNKWy3q/d5BgRcjHY7mvWhk9jLMaZtddQ%0Av4Tm8eWg1s4sodV7B85S+7NUzwGp1kidb8rWV9nTj2QdOqDDSGdvSmjLn7pq+zsQiWiPEZzF1IQg%0APHn0kO8/fcpH3/kW3/r2xzy42nJ/f8f+5obPPvs5f/GTv+Czz7/m9n6h4MmiQQgbHyk5cnd7R5yP%0AXO122DAhNlBswQwDFX1WSm9oQZ8zow2lGENWMso6jNDf8dmQocuTEyDUr//5lzaKTlmNtQUFiDRg%0AyDRg0DT5hIJAtQNB4hQgavJlg24zVzDB1hU80Aa2LWuk8wPPh8HSgAenviJOVyal3U86/DqsDxSE%0AmFW+WL2jiMp57W7CUJlTZL8c1VzWGsjSfAAjjx5cEcLAT3/2M968ecPXX37N2+tr9YAU4ebuloTF%0AjhtSVY+PiKEaQ4o6RPrgqCVyWI7EnMm1JXN6h5TCcZ4pMbUhvxI7MHM7sXn7Br/dEJaZQQopJ7Ce%0A+XhgXmbCMLC9vML4gdhM5qU9o+u9K+dXTz/386a9D5vVmHYN9FJW51dgr3SJgdeBA9NSt/rj0EG9%0Ac7Bu/RHNP8MqQ0zPNoPxQe9jsia/9vsTMLWQsgLsIkIshVQyRZqnGkIseQWMMZBLxYfA5mKHH0MD%0A/Wk83P6sO5wfsM6Rk6F0tmYH/1dA3rXwBmn1owIeYyvkAkalLssyc39/YJkXfAg8ffqUi92Gw90d%0Ar9684s9/8hM+/fRzjs2Xr5ZWX1khN/38Wu3zPqgnyxq64tbKhAj99Mutd13Tlxpzpw+qPXVzfT9O%0Ae5JRWo2yhoNLWO/Y7XbsNjvGMGmSog3KVjPtuRR9Hrvkrvs9GWvxUrGmMIol1MJ83LN/+5r57hpf%0AE9vBE4yBnFtJ1iQpb7WHs+1E8FaliSYEGLdI2FCarLkKKu+1A84ZHZjbUrEv7yQr+GiN1h6xFiuZ%0AwcIwOAbrWcQTMa23074/V0F3hb7Jtl3rXXRR4IyQklWvJ9uu07qgkfUM6D1HB2KksdR1cXt2RnbP%0AH3OSa2KambrCp+v5W6UzINtSDNG0X6kt0EdnnWWJ5JC1x3Aq/T+fm7z3jONICOnsdcI0jozTxNL6%0A9Go0dEe9a/rZb6hScEZl9BWLVS5m+zl9ueKaLY32+J2VP46jhhe1w9MY9eBMKa7BRdpvycpAijHx%0A9voad3/UJbMP+GZZ0IkKprGIx3Fs8vFTeltsXkGxhes4ObGQ7drHrCfgOifSPptuM8H6WWkfmRFN%0AXW4ybERwjWQiIsquDwM5pPUa9rAOqerLZo0hDAMOoVohWK9L6A6iI+SSsdWrd09tz6+xymRzbpX6%0AZ1oIlGvpcb0pWwH5Xn31/paVXSun9y3CSvNE2bW29W+1ZEDZSypm02RMZa2f9dlmhYxX/8hf9vV3%0ABBB619Szf/WHudayDtApaXR4H6pzziuyGnDYUpnnWePh7TkKnNuQ7s4aWfUlmia9ka11bLYbHjy8%0AZDc+ZLvZ4r1nH4+KrpbChKZMpKyb7+5EXkshJWXIuGYKDdqY0rXZ3aQquNNB3RBSU0x73QuhvZZh%0AGHTb2+6lUpTRYBqw4L0/Ja0ZC3JKR+qAx/spbQbdUK8sIO8oqetGE8fjEbvdrgCSaY1rzpnjfMQY%0Aw8XFxdnPFjClaUgT02bDOI7coeBdzT1m3bLbbXl7/fZEaZReoLV4l+bIr8WnbVQ4pQGVmnFWh8D7%0A/YEXz77h5YvnPLl8TAieyweXDJtBBx9AxOoDHgK5G9Q1lv44jmy3O91WO42JV9mIFlqMY7u94MmT%0ADTk3zWwIHI8L+/2eZ8+e8fbtW2LMqg1f71eAU8KHiJCyxsePQRuKNebyDIwopazsNzi52g/D0Nhw%0Afi3mdC8aZ3HBUglINkq5FE0AM61B0cOrUmNkSRGaqV5nCFjfhnBhLbi6+WmHl4ATGMepGXcHQAun%0ADQqsxJpZYqI6UamOtwzOaoIEpkUN62DiRFteTQkLjZGi76WDLRdlYEyW2TqiH5Tl0Jq/ajNZVNSV%0ApXAshVQqSCa2TS7otQrTwHJoaQqhabK7NKfVhJxSK5QKBk3e4evAVCdSTEzTRIyaqBbnRY2Vc1YT%0AyHat1ORYzYxzLiQPxbbmf20wRRPRjOCkqGGoMWuBFxy19mYm43GY4MAHqtHBKteijaRt2nWvMa45%0AZ3x0zcA94hGCBVc1UYwSsTU1Lw/dfOurM2vykTSfFG2CLNVaUhEOKXG3LNwtC4clspQKzqvkA5V1%0AOaOgI14N7qVUaPezcw4/BHx7DtfhnaptidFDzLTGu5rS1m9FN9GlgVpeEYW+YTIoi02c6thjjCzz%0AQhgCQ4sOjzmRFzVsFyzOt1hRVxpjpb7jeaH3v1+ZSB087El0Kt2AJAr2VpSS20GWk/eLSg5T2xYP%0Aw4B1QZ+3Vk+L1ZoztXrQ68A5I6izhc4jdPtXB4VOfkf19GfOmoDzdIz3v8c5qPQ+wNQ3hLUDC+0r%0AZ5XW/jVAop1npg2Y+jwrHura4Gp7Cl61xLKQG+NIz3+979XPockmTAc1+uZXa59u72rrE61uwlQP%0At9bV3AAAjUYWRLEgNpuJKWbu5sjldsvHn3zCj/7+b/Pg6VOmiy0xL9zeXFPywhc//yv+/M/+HT//%0A9FNev75hSSB2AKvGm/f20FjAWX09xh3GT0TNjyW4oPJX6aaRYK0oD8ewyhUzsBgdvnq0dbsaOvTK%0AGTtn/bjf2/ZJB4Q8pUKKRTe8knGYxphT0NbhT5tnLEJjChlNNqRJg6zx7bUYBY8Na9qSbX1qaQb+%0ACmCdgQ8iDZSCEAze9fMcDQdw6slRgdyADrGGWApidaiwAnm/Zy+JWmAcA1PQV2SdYXexw3nHN998%0Awxeff87xOPP40VOMcdzu97oQyYlxnBAjpJJJUVQaV0+DdG0+SErZ1/pnrMe4Aq7gg9bayVqSdWSn%0AG+E31285lMQPLkce7DZgYU4z9/t7jYPeTFxeXVGMo85RewsV5vQHcB001kv5nk1UHzbp7Mj+ObsK%0AprEou+zP6fepIu1X9/VqG2LatTGy/kzrgM7KbCwBaz0mVwgLdYna4xpDH05yhVQqqaXQ5aKStyq0%0ARYKlVPWccx3wp+JCYNhsMIMyikuRNja1zbwB492adJSrxpMXORtqjG2LKlnvf2MdNhhcrXiadFQK%0Axjj2+wOfffY5n3/xFRcXOwTL8xcv+dM//Tf82b/7c968fas+T51xWJqcUgQa6I/R4BrtxUaGMKw1%0A8DTYtX6vLxH2mDd4AAAgAElEQVQ4sUA6yGuNRVzb9Ncz02OAoMxlbzxm8IyDwQ2e7bRd5xDT3OR1%0AOamAmUWXQ8Y5vb5FX69t13OwBlcKaX9guX1DPtzja2SywsYZXFXJnnFW0wFrYXAK/sw5U3JlCJ5h%0AnPjgyYc8fvJYF7Ixshz3LCW3GSDgfFDPws5ELFmvUVWDbRKamCFCXfbYweGGNui2TzB25gyufbYd%0AcHYKyxg1iTYduKyanvbXJ93T2XhizfWzpp6Y160Hs+icSb9m7kQi0LO9NHDbrfXRAeIcts0oplYk%0AC2EYGEfP3Z2m1r2TCtq/p5xYwz1Vqy+hRWTt+7O0AIl2r6lMStk1yqJJypbJynpHakvT7osQ0+R0%0APW20rr2+d8PqqaizUetEXcC7gWlUtmxfeikhQS015nm/AknOalqXgkhDS90eGENYZfV6G5xUDVSV%0AL50WXFVVLU6t9Pvn0n9hbatN7wNCeou5xiOs9tTneHea/4cQYNOkeqKeULaxmFYPKav/nePSFAVW%0AJXG29+iCqQ4vTS6fG0u2KQtsZzv3e7GFabQC8d4Ssv0m3fiosWvfA+tP1cVicKcAmdrAdFFfyCwZ%0AI41tjCANSO9nh/a38guek3e//m4AQn0LePaQ9Ia339h9kFuWZZXbrGjtKnWp2HwWSdf+vwIKdZWZ%0ApZSpkhha3PyDBw+4uNxyc3vNmzeQUsRulDqmiF8kxgVfK6Da1jAM7C52mi5wOLSHtaw0Pe98Q0Yr%0AYaONVY+zNv0hoTVJtYIzKuc6HtUDRuoJBGg3f8lFGTYi66CiDJTcgJuTHEDZTRPdZV8NADVe/vr6%0Ahg/zR42SaFnKgsORUmI+HtluNmw2G6XrHY9Nu6ksCRHh4uKCzWYDQM4JS2Pg5MzgHZtpRKSSkqbR%0AlJoRCruLLc4aYsko1bIXylb0a2+MWpG2iubnVpSkof6UQjzMvH31mtu3b5gPR8Zp4uGjh1w8eICf%0AJsp8oIowTAN+GjkeFm3+sg6s07DhYtqR54ix2rwrg0h9p2oRNuO2pbC51bvj5cuXvHz5klevXlFK%0AYRxGELuanGuB1Ntai/cpaSKEoH4hDZnqB0C/R4/Ho97HtC12ozTq55zXa1urmhRLbaazXU5W9DNP%0AS8SJYXsx6SbWWC0cSRtrwWB9IDiDuObd0w6hzWbHtJmwXlOBUikYC9vtBVcPHhLCoBsLEWxomz6r%0ARm9DCFpUrcWWghCRRoW03c8kRSzCiGFyfk0h8N7rVtbAdjZMpZKHLcUHTdagKFPMWKoREpU5Lxpr%0A7kEMLDmRYyIXBV5T8qTUQRvfcAZlM5Uz6ug7h6ezamJpoAyFcRxZ4sJ2M5FTYYmReZmJKa7xoTHq%0AtiNZy+Q9vlkBFtMlLM24tQGVrqhspNOAg7EkA55KLvredObQg686Q8FoGhGiU7Y9SXWC93jrkJow%0A1WKKmgOamqBm7L9n7j2eJFmS9M6fGnEPkqSqXtXrHoLZFVlcBgdgZf//2+IKwcpeFtjeIY3pafJI%0AkSQRTsxM96Bq7pFvMHPuFMlHqpJEuJubqX76kbqSWyWjJK0ktaY0YWVWBFrOtJQpGCtsrY3XpfBt%0AuvLtMvE6zUy1mclvtqbOJIeV0iyiPtCgQehMAS3MYSHliZQzIdm+KSIQTK7VE+/obBS1aXirNmVt%0AstN8+xmxTY0AdI8YX9ZlowWrKtM0M8/mZRbCSBaTjjRvQFT3CPfb6Zz/IghiyV3txueqmWH8LQBk%0ARU6l1EbVavLNlDeQXRVSUvPgCMGYncAQ9kSQzgbs4HD3FgCcZs6bIql/zy3LcH/9fRp6Iyv5xX/3%0A77/96NdiH87slPu+J92eXf1ndMB++xCTvqhfC/DCzovtVh3QclAuKMYILdXjmo3l10RpdNlp3JIz%0AxadyIjalD1HNe6uA+bAZq7HUSi3BpY12TXLOhNnA0b/5X/6G//Cf/nf0cOAf//EfuK4Ld3cnHt/d%0AUZYr/+Of/om//4e/5+npmcPhwOnuSJVESEdSGpjXZwM9mhIDjKcThWzDo3XlOI72LFQ1iYSzIANt%0Ak+CoNkqMlGxNxs6I2q7wVlD3OqlXjPrm3wbcNA4srTGtFsOtTckChxA5DCN5MM8/7QwSgu0E0aQ6%0AhAQ+1XQR77aiuiGmAfh2PftAyl7jDbPMG6nWGkuu7peTtmmwtuZebUDKCMFkY2HdQAmtjZIj1d2x%0Ai+OAwzgY0NIqn798odVq+0qIvF4vQGAqK00io6gn3bkRe0wGOsSBIVpoxbJG0nwl5ETFztqlrOZV%0AkgdELCEtHg7IeGCRwEuxSfny+WeOnx55+OtfcdR7prnw/PLCNF1Jh5M1jyFBcMazGBRe+/3cQDS7%0A1NsOpNvd7yXRJrPqXxd8z1QRk0+J/X2XWzTA5JaN7h+1P9P+CwKIg+pNDKSQIJBHNB5oMgOr1RCd%0Atam6NXf7Iy/7cK//P86+iJHcLBEwHkdaNFZsxQAhVSUqOO3Dag8VYx0VYyemaM2TCEiMNmi0jQR1%0AxlpnYIpEY074Hvz3//CP/Of//H/yw5/+wLvHR377D//AP/zd3/Ht62drxLSDS57440PDzq6IMXI8%0AHrf+YQsSuGV4S9jOqTdfo4qWYvdVgjOvxTFu6QQqr9Mt4nsYR8Z3d6RhYEjug6IYAzh2eXBAgkum%0AU0+UbJDcbDaLsekbyPXCy9NPLE9fyXXhmCNjUGJdkdoNjpW5LGi14XscLGxjRbk7n/nw3Xd8/Iv/%0AlYfHD4gqL8/PLPKFuswUZqiFEiKBQEvWqAJoKyZlas3ql6aglfU1UIKSRZBRCTKQwwBiLOk+nCzR%0A1mwtxZjU7oMZYySq0FQ2CX5/djoz14ZN+5n3y8HHm39jtW6gusxZ35yTtl37/VbdBphyy8DAACIR%0Ae8Y6+6if5b2eDyFs9cxmO+A92m267TzPGxhtf2b9RWvK6r1mKasPHPxcDGxhBYD5B6m4h1J806N2%0A0kJrsvUXt+zj/lrt9SrDsLAuC2O2vrb7A1UnOkzTZZOL9R7OgBvegDud2bPNcESpje01b3uYkx9y%0AMg8eOoC6HYM7k8ZGcLoNaeNNnSTgz/CBwzhaH9ve1i2KKWdYYXV1S5ecGQCFy6zxPdL/DKsBw1Ym%0AuQ2CS92C9HHwTnj5ZR1W617Tat/s6fuP1wRNkGZJb+aFHKm60NYbS5JiIKmq1U2bdKzZnEe7weW/%0A8fFnAQhZsSHb5y3Qg/9dB4O6/8y+4K2hLLWgS9uK6H4T+xSYN7/DJErDMPD999/z7//9/8a7d4/k%0AHHh5fuaHH//EPE+kaH4367L677EHaF4mXl8T57szp+ORy+uzNQvFkpC6ueJaVhrCcByNOu4LMA9p%0A88sQL8wEYVmNmjzU/sDut6dLDTobKsa4e0+4bK2bkPYH6ejAjgBDzrxeLry8vjJ8+cw8z7t8wWV4%0A3fcjhMDpdGIYBp694BUR14EuPB4fOZ/PvugbraptTKuZ346j0RCtMQobEGWvV7aC0Rgv2wowpLs3%0ATMNAGJL7DvSNxfxaUgjQKvPlwnK5sswTx/OJPGQKlbkuJDXU9JSPpOyRk7WxloWyVPJo17/UClVJ%0AsVgk7XWmZbheJkqp3B0fiN8d6UlrP/7pT/zzP/+e56cnYxuIyVECLrHH2DCAsxxW0EaKwSKxRYzJ%0AoXtCUZfbzfPM4td/uGESdZDozQODsXuEgWT9tckaZ29018JcVtKQeXh45P7ubovkrrW4PrgRR8PW%0Am1O6x9GkiK01pnlBnOVxvn/geHc2Y9ul2Nr21yHRjMGzSymlVlpdjUmRkhmcx0T0eyxNrbDp0xkJ%0AUCyJr7VCuTTqbABcDFZAqC5U9RQEaUiw9I/onknEyFxsGv46TazzzPNaWFsmDfbcBvEEnd6IejG1%0AOuuka4BD2Kd3IZihZsQkXGmMjIfRNuHmzLi1uMnnShWhFmGVwhog4geH9mrfJrXmb9JjwnVLIQpi%0ARs9otGOkVZvcOiCJyw4q9tyF6ia8UVyKao2lpRIsUFYijUxjoJFFyQqxGQjbC/eQB1oeLV2iVq5r%0A5eUy8fX1wvO0MJeG5MThfCaPB7v308QyT1Y8OXsGGhmTmmwg/jTZhNPXe8oN1GjO3YvEnhsx8ztP%0APgsi7gMViNJBNaOLC8EldTBPi1N+7f7V1rYCuhaTDQ2jFUmdhfem2POD+raQB9BSTGN+AxqV6tpt%0ANux6O7O6EaKKcjwczKC3tf1Ql71YABhSJoX4JrL9VhI2TdPGhr09C/eCwl6AqsmYDQzpoPFt8Wtf%0A25lIfROxM3af0N9+2HXY/79HrrZWbwq3/fq9nUga06+UQqCh0ZIixUMjelO6ribbUX+RqrtXTW+Q%0AN4aE6+yRvfDv78EmxokYGhqjAy1WqBVtnjxkDWstC6B8+vSRv/0Pf8tf/9Vf8n//5u/4/ONPyBD5%0A9KvveP/ukd/99jNfvnzm69evgLNR8olpURq+Px8+0M34WzN5+qqwaKBoIpAIYuykKCYDtbfvww28%0AqCdS1BiZWy3UHfAVOkthk574BfrXAKG5FS5h5dqEVgNjTqiMSDoiw4Emdu6rCM1ivhy4MEDI0sCS%0AJ91gxayvd+lAo9+g6nOcpo3aBG2dZdtfV6DOK1KaS45334ym5p8Qc7CCFQunN/BGKEFoKYOnTFUx%0ARZCqcj6fzfh0mTkfTxwGixf/8cefUBVjDkYxMChGY6mK2uQ/mGylYpILE9ooVY11utTC2hJoQ7Sh%0AZYWmZJf2VAlM05Wvz088Xy6Mzz/ybgzcvfvAukw8vz7zOl/IITBOV/LBzLpXnwCb0414pdCv6vZE%0AsfH+f/Fhe7WbRYtszzpq55UGG2BWlMruGWH7cmfVADfsmuY/tzlDImDSIQ0JlUSViGoxSfNNg233%0AnM3UPuQMrTOTMOpRaNs6G48nxtMJXBbYa9bSLL2ripBDl19kmnQWUjfZlw0Uk2DS8KWuiBoTprPb%0ALJHY1qBEY55cXq/8t//nv/PH3/+Bu7sz15dnLq+vBN8Tl7b6meJ7Tt8vo5BzJOXMYexMTr9qDoD2%0Ap0LY31PwgY35xjcHF+xaRZwNeQMkCbbPCfszPaYDh/HofUxAq1JaYWNLCttQArEZ0S6JN6NfUGSZ%0Aqa/fKJcnZHrhkCJ3Qya3QltXapkt4Sk2QjVPx0SiBWNYHGPk/bv3/OWv/5Lxw/ek0zsEJctIJiHT%0AlRZfWKcrE42EmedSF3/m2sa00rpYwmBZWWtl8aFUKAstH5F0YpAdJIlhIIqFDZTaWEs1tow44yUE%0Ajikx9Ams3wf1oZkL9Nku1vZVIH0QLzcSs+aszfBW1rV9u0BdKirGJo95D5voRuaK+cUJSh4tia/W%0AyuQ10DiObwgPfaDS33Nydty6LJRSOB+P5uVa1jcD4VbsF4rsoIcfo9sZYv9v9YEF13igi4Mgt2d+%0AJyv0j1vrFvt/2XxMDwdjb83zxPVqXqedzdwHGNWHsl1S3qPmU8o7MCaCNjehV/sdXfremU2dfW1S%0AWPx9VGcB9iCQPoBVS74GSHFj3/Xz0nrmjCjWa7mix3qiva6py2JDvLXY/hZ3bMKuSaS6X9nuj9il%0AeX34xVbXqr6txzpz8Pazg0Fd0L8NX7y+0QCmxA4mv0dIIZl3UmusZTXPM38UNCj+hY44/2Lg+a98%0A/FkAQsCborJ/3E6FO2p6OyEFtofM9I3XTY4EtkF7LYW4WZ/26hhjRDzcP/Dw8Mj79+/5q7/6a758%0A+QLSWGe4Xi8sy0prcDwcGQ8jazWaXikLIpCzOb+rmr7QoindZ8in1VtyjCOuQx6oY3E5yoyuvihd%0A7iWoR1qObxDk1hrX63UDc47H42bc1VojJZs8L+tK0+YPYNqQ2lr36Z2ZZA8bEBSCJZ0t87yBSZ1V%0A1Pw6TrPJpd49vjMfo2G0hYeBStM0gQiDH561tm3i3Zub7ufU72uHe/tD1E2dQ4pISJt7fEOp2hhS%0A5u50IocvrNcLl5cXLi8v3B0eUFEu64XrcuUoCcWSELq5dq2NZSlM00zKR4IkB/HMW2RdVlqBGpTr%0ANHO5ztzfZe7vsm1+3658/fqVb1+/sa6FwxiZ6pVa7X519zHbhIwmazGHaprsGN5OlWCjYnZ20C9l%0AHL9sWDsTLETxJso20ujRk8OYGQ+Z6TLZz2yNkDLnx0c+fHjP+XAEsQ1xLSvpkOmmp+LGxcu68vp6%0A9cm3MIwj8XCgiE3ym292PfnE9OpKaIUUgifb2mE/hsA5DxxytpQdBHxKobXRqpmul9WN58pCnYW6%0AejpXMO+DFmyibAluBY0gg0+2h0YYBo4pE8/3pJB4ennm+nqB8Q5taSvU+jQueuGRfH3u7IhK8/SO%0A5lTnzexcDWgdhoywp/B14/RWVteem/9OVXP7l60QD6gbjavLvzQYuBERssAYrKC1ormhUpEWPGnL%0An2M15oqoMvZmtwE08whqxaZ/rRBbYRAhByUDGSFJl4xhB7HAEoQJmNfC67xyWVZeLhMv08LSGpoz%0Ax7t73n38jnw42O9/fmZ9guLG5Cogph7BfzStGatKnPmImNQqp4w2YyAE8YpW2Q9BIMcITs/fiz2B%0AuIMw1cFmwEFUkzQqZoJsYLA9MwZCtG2/uy14muom4+vPcOw04G2qtRdevWnvRYImKyiLmziP4wHE%0AZA+G28S9yfdzK2cDhJrqBhL392XeYYeteOpS4Nu9w87IvQgTaRtg09pudtllxx346efFLZVddZ/w%0A99ewFSbbcKKnIu4ecJ1uTi/Ft2m7rcfm074murGsup+JUuiR5tQ+iVW6nBCxwt1eeQdBtr/tf4rz%0At2yQECLBDWz3hlvdZNXO5cM48Hh/z3fv3/Nwf8fH777jb//jf6QG5YeffuDLz1/4/e/+ma9fvlLW%0AwuFw5HQ4kQ93pEFRMmk4cCkrISUQRZfV5JzRGMQxFsh2fnUJ9Co+K3Rj2RaM+r8gLI1t4NHfj8mD%0Abc0HAU1dhr7f8w4M9SvRNFOCsIbEIsn8OkI2BmzIrLi3lt+/quapg0bfhfq/Ax28NrnRrXRwv8e1%0AeiS3J91UNxTfGSl2dtMgtUqsug2LVA3CCq0Qo03Uzby3IaUwrzZ0kJwttQlbK/OyUJwVFJ3W//L6%0ACoj502igqiDJ3n+hx3mbR91aVlotBAm2v9eF62ymp1Hs6xVndIXO9HQfyVop4udCLZRWuE4zqvba%0AXi8vvLw8uw9fYCkrlEJFnOHggAU9Hpi9i2ugdZeR7Uw8/3dlG1bY8+Em3M2ScYLXA0tV3xf8e30y%0ArNIHcN0DygGdrU41WCLEiEQIydJ8tNlEnbCDtR34CWrrM8YEsvpwpTk4YQM3RTgcjwyHg7O9HRhz%0Ao3XzcgGpYtHf0b0LS7VB7xtX1954CdLcn6+/kJulGRBaMUuIfMjU1vj27RvLdCW7VIRWac0sCuwI%0AsmGQqqWsjmNmyOaHYgbr+5q2M6CfSrCxrmQH9yQISYyZTNjrgu7N5nd5A3asHrZ9eb5OBLFhgESB%0AZj6RxX1KG3bmppSQotRme0ROyYDB2ljKwvTtG/HrF/I6kQMMUsi1kdxTT7SYeXODHHwQ0CxEZBhH%0A7k9nPn73HXcPj0zpSJXBvHvSAR3vkTggBGoT1uXKKMoQeyKnD/8K0EwVUJsB9K0W1iDMoqSywKEQ%0AD9jaCwECVCuO/HkG7SxSNTAdIB5G8miMx62x7geFqnvzt97y+R7rjbea56f1RQ7M9oGahk0V0M9/%0AkcCq7gOrlVDtWenJ0ApuKg0pCHfnM6jy/Py8KVtyzm9CMH5JgrB1JbssyvfhGBMiDVXzumq1M4yi%0AnTcbTmjX3AyL9Rc/u6cW97Od7ff1euiW9df77tu+vAerqJphevakuWEYtp/Va4xOzrCePd6oAaLJ%0AC4G6yua9279Oe+2L1Y/rKlCN/WKm+2HDzNWBPfX6sXmvLejmvbuRR1Ki5uwSQyhrYV127ybtNVGz%0A9VH9ea/di88HyCllYrR1VX34JhIsec2HdDcVGp09u4OSDnxj9zdmYxO1qtt76nVXB5lasBpKm9d8%0AogSJ5GTBIa1WljJTV7PXkGRnl3ZWadW+QP7Njz8bQKizWnqR2mlQtxPbTqnvk87b4jmlxOQTaUu5%0AsZtom2amJ5VtfjTFFuzzyzP/47e/5eu3z6g2Pn78iATlD7/7ia+fn5imK6rC8XAkxUDxwkd82tfU%0AHs7m0z5FidEekHEYWeu8pRQxjuScOYwHEHUzsUypqy9+Kx6DBIZxYBwPbwChUgtX9xmKEjgcDgzD%0AwPV6pXvC0B/i2nyRVXAaIsDD/QPfffjA3flMvfFm6l5M0zQ5uOSJNLVRgm1c0zTx8vxCa43xMDKM%0AA6VZEtS6LlynK4p/75ChmHeQGUtPnE9nbwigI6cGabaN6ka1+9aaFTpra1BXUl1Y14Xj4cD96Uxo%0AyvX5hZdv37i8PCOflOGYSYdMGDNBI0FgGA7u4WEbtsnuFtrJivxxGJmv7oGSR04nA+xEkkcl24Tw%0Acr3y/PTM5fXqQJdROadpohRjm3Urgg48djd9EZzma1KYhh3cHYS7XC5cr1dU9zXxP5N7bIyVwYx6%0Ae5PYpU4hBFKO5DEzjEfG45F1Wfjx889cLhNPL0/86vtf8e7dO053d8YOo1JRhsGQ8FqtCJtbpQUh%0AD0dOd3emZ/ZJgEiwGEWFbswnNFJpHKMBUkEtQeuQMoeUia3ZRGo1kExLRYtT2ZvHtJaVWI0ds4hJ%0Au0orhCCkIbk3VKOtC2Wt6BrMC0ggDAOn+0fu7u4YY4Z5pVzmTbZVS6HdPEveX5qeGbZ9Zpc/+KTD%0An0mw4rlvxtD1+xHJmYhQUyKqWsqYmYTYNFgN9ChetNTWtnXQJ5+RwCDRphFBWIAiXRvfzKjejRXX%0A6jH1CHfHgx1+dbX0ubJCWZC6WgOGMtAYRBgI7m3QQQB7/FRgqpWnZeZymXidZ6Z54bJWptqQPDCe%0ATpzevePu/Qfy4cBSFq5rgdcLqsVMT/2aDf4+rThSyroyB6NYx3RjENkqgqW7WT1vbDMJ5oehMUEe%0AtkOSDUD2tkbMc2ReZsY8MB4PDv4aay8PIylnwO7bWoo9z6rmFRTNtFuwYtMMdd0cRcR8RDxtr6MR%0AjX2i13X5tp4EjYq4WU1nBHXZMhL2RqFPhujPNxsw1YGinPPmAff6+rrt0Z3W3T9+CRq3jWWzA8v9%0AXq/rsq3xN1If9qIQOvDsciF5W1TWas1PCHuiyA6edoDJpntRImhlbfjz1Lmw7lUWo3sw3PiaYM1x%0AP1+37A3dm9DWoOk2C7amSsyTTEM0cMEbMPOECN5kCofDSK6V15cnXl++cXl95vXlif/0F/8Hz9OF%0A//p//Vf+8Pt/4ve/+yeu1yspJ8Zx2HwBJSVrgmJmuppZOjSW1c7bOIzmyxFWFtQGIOJFq3+21psW%0Aa+xXlLVZAxnVJL4GntmFEMFkMcHixXFDWZM+OuinBvA2NU+iKoEmJsGtwQzjl6ZoLQZIuFl1VaFh%0A0dkxYUW3BggmX93ZR7o3HAIS3C/KPTW0OrjiUJ9NpW1tDccjcTCmXX+GTXF2A8JXvzbuIaWtsi6z%0AG/1GajXAdjxY0uU0TRwPo4EON+k0IVisfTfjXtYVnSZqjEgekBj950JOA81LjtpMwnTrXWh7TEA3%0AuYKBAlXVk2MLSuPT95/4m7/5dxxPR56ennh+fuJ4PPDw7hGJg8kg1fc13FiL/Xz3R8Y+WgM1YKYp%0A2wCvf0gw+VRMtg+21p9JJSb1BE9rVKyp2PecNw2BsjVyIn1Cbo1IjO5nk0cbMq7uc6k7a3/3FrP1%0A0D1ZOtsxp+RAo639IWeGnLm0as/7Bla7jxvQXK4jQQww9Qm8sr//vl+Ow2BedqWniglOi6GGRorR%0AUm9rJY0jOUcOQ+Z0GAgCV09xbbXRitX0FvRgvyvnxGE4cDgcrFH2+22/v4c69L3P5MLBBwy91k7B%0AQjhCNNPYVk2SVv2mh7Abt7cOEgU7u75+/kpdbVA5jL3TlO16rS5pEVG0rV6jKHUIlCVR1oWXyyv8%0A/CMP11fO5zP5EGnzRL3MxCBkMQexaV2sJh1HUoy8zgtzKRzuH/nw6RPvPnxHSJlZI6UFpFUuCywt%0AEGSgpCMlLtRQiEFJ0T3GgkB1e/PV/UZxz1MFXQIl2HmSMNZNagOtOeuSisSBGAayBFo0oEarUpwJ%0AZmE9SpcT+VxiPxddfxFcjdHBlv3Z22WuhIQ18A7+hWAJpFiDLWJ7Y8P8TEtTKO7l6T1oTIlWVkpR%0ADm5u//r66n1CuXnmdmnWbd/bP7vX4LxMiPdRoKyrqTjaum71vh8QdPVL2JjkPix2GWEpurFu7Ix2%0AvzAflvSapn+YemGXVRlgmkipmYeREwzQHsBhZy1bD7z3MeKHuvjPraunuXoim9ltpO35mefZh6nC%0AOIx+tptvZAiWPLd/6A7Oqg0bqttMdPYS4KElFgyUYtzUMRYWlN2HC7dIaa6ksEF1qZ7ElzN5qKTU%0AwUrbeqIzcrb0RPYaZvMF7IC2M6ZiZzZHB4Si7RG2t74dEJmXkdWAtZlCIiTzXBrUGLRrnVnL4sNj%0Ae/4CWG3VwWx9u5f+8uPPAhC6fTB6k9s/N08cf+Bu0cycLRJ+mtzIz71BuvaOdovu9obFFnAMiVYb%0AP/74I62unO4OvHv3yOlkce+DAyUmUbN48nUx/57oruqvlyspr6QUmZfC5frKsizkHM1ca7DNATpt%0A1F5HSpFRRpdcmT+C4ocphmS2WramYHbWTnU2Qq2Vw3HcGEL973tTuzjdsKPMy7JwOBy2qfPhcCCm%0AyOl42nyGAJcJzdvX9+j5rotWVWOdrIW7sxlLT69XxmP2xuWZ19dnDseB43Hk9bWQsskM1mUhPtw7%0AShycVdVIKTKMmWmaTPZUCmWttoGnSFkKou7q7g/+IWeGEJheX3h9+sZ0eQVpPL5/5Pu//BWn+zPt%0AyRgJEiN5HIli5tnV6YkpRDQkoka0CaFFjqc70kPX+dqktJbG5fnCH3/4I09fn1iXQk6DL1xIMRN8%0ACoyqNX+AEEIAACAASURBVJXaJ/Vlu785J58iikdGsskgOzOoNQOWzufzxgjrrLi+fvukoqluPhkd%0AvDC2mhs5h8QwHHh9feb52xPPTy/8+PlHfv/HH/j08Ts+fveJh4cHZEyko+nUl7Lw7fWVr9++WWT4%0AMJBPR9I47JOvYKkZQaEVM/fNKXFKmTsJjHkgh2ixz60Ra0OnK8u8UOeFuiwksWYx3DyPGbampejK%0ApMrCTG0FQRhKIRJQrRgTxqr4VmxtaYhkAulw4jAcKPnAnC5cUkJ9AiptL9p6cdUpo/0gas30t8D2%0A57KNlwwM6JPK/iHB1nSXlqVg9PeIH5xaKODTJpvIb0Sa5nyHYAyPpIHqLIrgh0dxFl4VrBkMmFeR%0ACEMA0e5dU6AVRCtRlCRmKZBxvwltbs+Ia1dMQlclcFkKX5fKNE+8XBempbKqQk6c7u+5f/eeu8dH%0A4nhAosm4zo/vmFvh29evm1dPjtFiaN9cIWs45mUhzbOZYfveJ7jRH15oJ5sQtmpApYFnxc2f2Xx4%0AUHHT4LrF39amaG2bxjs6+6ZtE7Mua3PEoWvBwWnt9mcp7V41ZnnQ+kHlTZOvndWNB11OxTZdtMGE%0AOLsInJaub5u72uqbhq8Xq91QchiGLWjgdkjSv/b2XFsWM09XfGIut2BQL0ZsHbWqO2vVv6afHVvj%0A6HavdtF32WoHpbqfRoxxBzL8Gao+wYwidGbuNrpXtj0sBJPtiIgzQtmahU4V782g7XXFBx1Oe692%0Az6qa7Bb3DOn33MCzAYlKK5UUopmeamW6vPJ3v/kNPzy98k8//cTruvDl+Zk//vBHrpdnfvjhT6zr%0A4gD94OejmhSu2pqM2YCh1gqSRlvvIdEQipjHArVP+6JHwhprsN3cc+leYc3kiCGy7yfRZSoK1U2z%0AreFp233txZ5i0u1pmVyu7mbb3mQu6+wBD24e3QEKvCmqXsTatmQpUvSidq+leiluRa8XwmoAkaX4%0AGeDV74EBpzZJ7swnCQ2ahVXUUtHi6Uh9EisgMVPTQEuFebF9dxgyx4Mxg6q/PhELOTDvpgVSMqBr%0ALTDPaLSpfGcoxmxDxSEdqLkQioCcaW2Cutr9VWsluzFz3zKaWrqWSTpWtFX+3V//NX/x61/zMq+8%0AvlpS7TiYf18VMdBBTVZgwLkNAlQ6aNlBv97E+t+rydi6pAIMcBYRG6j4c1CaXbfq4Et1diDdo8mH%0AF4Ls98z//DbJUHFTfFVrQkIkOPvdorm3fhuTA+91ywYuOwjUgWtLMvJgjBCcmbFPwv2d+vNlYBiY%0Aee8q5ls5zxNjPCI5GV9CrbEMfo5p68CvAzTZmsIiZQOiI5lDHogSWNcZaiOK7T85WiCCIHCwK5NS%0AsgQlr9XUk0qDM1ij+NXs2rnaXNEqxlYQCDGRHNzHmb/rsjIv7j8oYdurLaHI3lRtjbIU5mlmvl6N%0AAdKZsiLmH1MKS6toLaQozoiotMWa7HWeuVwvHK4vDK2Q28Iggaorra1WWwQ7qza2sJ8VIWVOx5F3%0AHz/y3cfvOd4/UjSwtMBcBVFhUpib42dxgMPJ9p+2sojttbREDAlJDhO34qzySlJB6oquwesh8w4K%0AwUJOxmSs91Uaq9hQVaLtIzEaC26tdp7UUqlavNE2UEIdIO9DG7M3bBtAaZIzW6tCZ8IGr4venq9I%0AZ8H287I3/TdspNoQPzPrWmiewnnbO92GxmzMYj8Hei/YBz+97i/F9vBhMAm37am61RS12DClmymL%0AeKqkP4vm2Wbfs67L9rOTm0D3za0zoZWyWSqUYsmJZbWz38gY6p6o/Rm386eUCus+WOr+Q703UfBa%0AiI3x11qjrJO9rlYc1DI56FpWH74GlmEhDdlM6fOAqeribsre66zqCgT6vWK71mDrZFoniqtztkG6%0A15z7PhkBk/lGxPNsVozd69LNZsqgXuiqA4m1rjQR99rrTNu9N+9MNrNks/M9pUxrPQ3ZKvRtCNel%0Avo1tr7SeqSFi6pcQxAY4bTD7kojL3LzCb92LsXURy7/68WcDCHXwo/s89AOlg0K3TJnOEjqdTtzf%0A3yMiFhF9nYhiNyI5gtiLpp2eh037ommDp+nK5y+N6zQwz1eGcaA11z+K0rWT2hqv1yshJY5Hc4T/%0A+uULh9OB4/HAtBh7ZpqvvDs8+FQxEKpN/fuB2RG+TSu6FmePGECAmtHwdbkSgh2ol8t1u1bVG9jR%0A9an7VNej7teF6+ViXkSeRDY5+6RTAq/TlWmeGcaBw2F8s/mtq8Uc3qXE3d2deSS9vPrviLZBlMLD%0A/QM5ZZZ54f7xDtXG6+srX79+4/HhgXEYeXp6Ak/4WstqWuzD6FOXRK2FFC1G/nq9moHzaqju6e5E%0AGgfqxQw5CT6NbI0cAufDgeuXJ+bXV67XV6b5yvuPj3z6y19xeDhx/fnJ3k+rxDyQJHKdrqyrGfyl%0AGPny0zOXlyt1raypcD5mHh/fMY5HVJVhsNjEl+cX/vSHPzFdjfY55MQ8zSxVN8PXPqFEjRFS10Jr%0AZaPxmkRmdUAsv5GJ9Q301svmcDhs4GjfXPvfVa1My+wUR2+WfV1odkNeZ9ydznfc3T3QWuX6euX1%0AcuG3v/s9P33+yuPjI4+fPvDx+4+kPFCqcplmrsuKxEgaR4iBuZTtkEmObFO86QuB8+HId3d3fMiZ%0AuhSWaTbgcp5ZlxVdC1IqUhsJOI0DYx42g+cuSSzLQr288rUsvPqmp94kxMUAjhiiT96Cg1SCup58%0AVDHD5lo5hsg5jcwhcOvAJKouS9ob4NummF7owabfNe+UwlqWLamvi3VV1YDnhHVRtRCjODik6GrT%0AhW7creoShBBs6u+yDAO5lAAM6owUl3YFB3xaUQPkQuA4JKI2ynRBao+VLybb00YGYoCMG3zXRmvF%0A3l8y80pVYW2NpTaey8rTUljWwmUtLA3ikDk/vOPhu+94fHzPcDD/kbVZksbHX91xvD8jMfPDD3+0%0AJnlI1mB1VpXsk5xSVqbpSogW+52zsQakVcTjRHMyiv1aVmpRFrW40urSg5jTltxQiu2ph4N5H71e%0Argg2mRrGEWKkVWUtFn9sZ0ey5z+lbcJrtVM3sowMw0gIO5u0AyddhmHBBB6dikeapuy0cW+eRAgx%0AdbsPK8iqgSnB3+e2Jm8m9/2MWJZl8xXrvnn97zf/q3g7zXPAfPtZ1mhszdqNhMQaNy/evKJ541mj%0AbTNjt4IvUJuBMbv/khUmrbEla3TQq1bbxwiNHG2NW9HUk49csubAuUQzSRRs2t5hS/XUxM7Us0bd%0AGtLaGuZODaiwzisqkSKe0iYWLS4He5/ztDKmhNbKECOFxv/3m9/A737P+O4Df/gv/4WX6cr7j+8p%0A68LXz18sMCEEn3xa8aghQvXCXIS1h1nEDCIUNflGxWRLFj9tEsmQLSJZRairNRMhBIaYiQQf5CzU%0Aao1/CtkYZ854aXpj3O19SK9vbB5hXkZ1XSjLRK2WJqoVmjQakRATMbofkbPf1BsyxRoiCUpA0LRP%0A3nsjvIGEDjbUYgxhkwF1w2l/3jH25/VyBV3cjyWRQvKmQ2lLQx1YyMHSkzqbRLTyGhOhNJhWmn/d%0A4PHf1M7UFupaXP5t7N0gJqsttZAFJPoQpVZiTgQZEbxOlEbOAa0rl+fP/szbc2T7vzX7UUyipdUY%0ATDFY+pS2yk8//8jnb6+8vrwYc7ysTJcLpJEmmarBkrgwJmJnIxpg50wev8eWpLU36dZNOXAg1lCX%0AG/k/Dg4abu3Nht74EvkgwX+Q/9vZ0st8wxIyeXvp0iHaBta36smOPt1G1VN1b2pXLM1nccCjDyBP%0A5z5YrPSUn9DBdXy9uMcJxc7BcRihLCzLxOWSOI+JeDDPxqbQVjOVDpjMjF7DBqEUsQQjMZZFkmCS%0AGlXm65X5erEadBxopXI8HDb2QLzpG1prLuW1IBI7t3aZ8cay3FhTbGsm+DDSmmwzuY3R2KprrcbO%0Aq5YcKl7bJjHfoaYwDhlpzWTvGjmcII8DaPSmsVGWFS1ATgwpmJxxnSnrTF1XRCv3Y+ZehbpOlLUZ%0Ayy5FgjZaWWnVfD8J0dJTQ+Jw/8jjx+959+nXnB7ewTDa87BkWojkmEitMpdCqUJOmSElUyJMryx1%0ApmkxmCkYi8lAZg+7MN2LrdtaqPPkJsWFqpVTCAznxJAHFjEJT1XzStQ+EPIGV3xtLqvJ9U2S5cMm%0AgTFnRExmWouxUUA2+ZK4h5N4Uy90AgEu17VnUt2bxth+bQMh+lpQ+sCiuO9Y4XnZ49tjjMzzzOVy%0A+Rds9A6c9pCgdV13ID14AEyOW62fs9lAQP8ZzrD0dRv8zLxlgvch1eLy+uPxaICvA9KxM/PUa4ba%0AtsGOdiBYTYa1ug9fHwhZnWT7b4h7YpopVTzFTixoKbqVSt/XundRqZV5nQ3gal4TRZPiyWom7JI6%0AUNIBuQ76OYin6qCzsTwJphzAh0SLM0lteGbXPPtgy57ftrHaBfMyG5KxgE0KrTZ0Zfc7Uq+DeoBQ%0AHyL3a9OCDyh96ENz+bwInSwqHaxx6WIM0YEek5i2ZgokETXpKqYAs5Q2QAKxwpAS8e5kthS4bJs+%0A1BCHu/7tjz8LQOiWkv5Lqcxbet/euFlsuDFcLpeLTzbM1Mx/KvsByPb9cjO27iaWMQZKrfz440/U%0AWhiGyOPdB46nE/NiOsjaiu1hPoWbvZEMyWOE64pZ2O1xxZ3mR5/6bJuAFbybnED36dAOgMUbSv72%0Aird/3l6b/n0dve4o8xtj4h6vjWknS6mczunNZLj72XRUt//+Tf7Up79qqLWlZkUvJvrEUremYp5n%0AtClDTD5h1hsn/eKfe+R9TNESHprpN+3Yw9JHqjnqozDExCFEUoN1mpkur1ynK/daOT6cOL9/4Pnv%0Af79ptYdxJB8PXOcXlmmxz7nw5etXrteJnDPrWnl5fuZ4OvH48IFhGDgcTrw8Xfnpx89mXFuNuaRV%0AkZDMFyiEDXXvCL0NDEyWWFtFcYNK9sbpDQ1c5E36QGd8dbpjl0qKCMfDwaaC6+yHkkUQajPTveYN%0AZWuWkHJ/d8/7d+85nY60pry8vPDlyxe+ff3KDz/9xD//+Cfu//mRT99/4nR3R0iRh8d3zoKzIhpH%0AtBsGNplZrDCmzPlw4OH+nvMwIPNCvV64vrywXiYolaSQxUyBU4qMbhKstaDrCstMXYuzpSaWaeK1%0AznwRkzsFDAjKIVgxgFpEsoKWRltWkkTOxzOPpztGidSlMCicxwOf/XrfTsBoShNrMruvVmd65BDM%0AYFWE20NbtR88PtVV+4lRetynrfu2sSKs0SAGVM2/pngDt6jaJEPFvYw8zUSMoaIhESx2gVIXzG/J%0A2CySEkEDqsUaonkyQKUpQQtRC1EbUZqnitmeF1IiiKdKCDaRa425NOZp4oXEVBuXaWWpluTz+N1H%0A3n/8xPnhHXkcUbEpVRJhOIwcTiYb7YXW5y+fmZeFgWQ6dszzAnwq1Crztt/LlhoVBNIQiQLaXGrS%0AbA3XFpxZ4wXPqi77cvxNdYtHbw2COKV+rdTm0/Ag5DQ4KLK47CH4tGb3AAh+75obG1uCiSfwtEor%0Ay/a7aqlbMS8YwBgUS05qSghpe85Vm7GXfI8I/Zzrq1J2o/0uuai1crlcKKW4Sf9+JvZ1eXuuxXRD%0Ay+5fe3O26s2+YGu4n5L9nOzjNLdC0/2ssbVtSRkSbK+Zl2nzA7CpXnVvFmumbZJVKAWL3fZSZLPS%0AVfeECQ7Q0v0arG7aElL15rX5+zM/pujNRbA9l8paGjVYoxbE0sVqs7yN5mBUDJEYoM0ry7zw7fmF%0A+vWJx0/f8/HjB4raOt5MsunNgjPNaAjmhde2+6v9RngBBrpJscTkasHidO21Dy6NtLSaJJnc3DjS%0A49lpQlkrdd0lgH2tdTCv1wS9UEeEwzAQtLJOr6x1RctqEgwZiDlwGCIpRyuwg3rTY/C2Yv8h7kcR%0Ab5ojBRC3+O7poOpZZWoMIcWakaDWBAc135CkGZFgxvkqJBGiJJCEHqJJslBSsHWTQmDICWqghcwS%0AEyUmSo1EzGzevEF0W8Hia7apEpqad1O/Pxtw4mvJp/2OwmzPQQdFN6skOoPAtvLuGVHLitZC51f9%0A9//2//Ly0w8QE9++fCEIjMNIjomKsrYCLj4RVQfn7DVrC0inZjU772IHg6KYAfiWkO2yTR8qIrhs%0AUN+ecejGTOxvZpNjtv5U22cUCBiTRlqPCTdvi0Ah0ayxaj4GEVsrwfo1gppOPgVoMVj0dgrOEGRr%0Ajsu62LoJm1CW4EBO8DVmP1MINaBDIrbBJM85bUBSfyYPh4HkvhhNjDFACCylsmijLhNoY0yZHGRL%0AwdxYqaiHXLjcFP/d0ht8b4T97Lf+TXZvL9Ub2yJ7JlUsEdTW0m5o2xO2emO+9zi6fZ+9MavngjNd%0AayuIrMzhYve4FYjJpbNmhB1hY7VJq4RaGLSiwe54LhWti3mxafeQsv2yOeBuxri2R6XxyHg8k44n%0ANI/mQ9Zg1UYYMofhYEEqKIMPamJQqImszlQpEZ2NuSmt2hkbM2Ew4E2XQHt99V250MQAN8WCcZaY%0A7TkeV1o8EEMmhtETxhpVkoHHQyJoteCZzUDX3lvfG4wR6RK2ZGf0zqztcjEHSG/P5mDguAEm/ij5%0A3qC+50qttiJ8aIi4IXsxULD3XyFYSE8PBLJhszEae33Z2UN9vQSsLpQuOVRlXRvLbOEl2U2ah2Gg%0AlJWymI/ZzgYWZ50UCztpFUHovq7iXgG2LNrGAur7TErGXmk5b71df1a1A3t+LuYYIGd7/kNnWON9%0AbvfQcwZbux1iqUvk7SwdVrsm87xQWwd7jBU6Hg7GEkoGrKhv1N3BQdx71hjcuj+3aizypm8HaRuQ%0A57UWzt4XDdTiz7sI4H6t4v5i/flv5udl16WfMXbftAq1rA7sDM5SK3S2kDHPjS1aMLm4tr2nt+GL%0AAuYTir+nmISgEQmNUEHVhpKtVZZ5orZihu4iJAkbU3H73EcE/+rHnwUghF8IYDvEbz0NbiVNwEZ3%0AO5/PnM9nnp+f7cFVbzz65nAzDbFfYxt5a0oe3IcoRM7nO8ZD5vOXn7leL8Q4MB4GIHC9XrcHohS7%0AQWHpxnlGCwUsiWyIZoqIWmSdWAPdIxG7BK2Wag13MIpjN9WqjnT3iXBnTe1yNzaTLHE0vJtK93hz%0Awc2T15Wxta2ZWJ0a3HzzWeaZIX+3Jad1YON2kzJDUzNACxLoqUFdwmfoaqBpobZOz63EZEkHrRVq%0AhRZhWSZaLZxOB/IQuV4nA4S0oFXckf6wGXu11mhBacG297KZlCmHPHAcRqIq63Th+ds3nr595f1f%0A/Jp3n97z6dff84fwG5saB7g7nbl/98jr5ZllWrheJ1ppXC8T02WiDY15WliXxqdPkXcPj0jIXC5X%0AfvjhRz5//sKyGOOmrF4Mi9FRe3zhLVjZXG9eatd2N0Tcpwj2+9Xa9j37Pd6lhf3Pbz0/Sil4/UHy%0ACWPR6nKDYrT0Zgj3kEbG8cA4HjgczuSUub975OH+kZ/PP/PTTz/xw5ef+frtG9O0cDgdON3fcfdw%0A5ng+EdORcRwo68wyL0hTylqQWhlD4ny64+5w5JhHYlP0eqVerujlCvNCVBhSZIyBoEpsSkZp82w6%0A6J6cUAplnijLhNQGoaLBWR04YBADOQWGEMghkHxSqEHIeeDxfOZ0GGnVGEqtVAZ5y/bZymDdwaDm%0A1xU/LIzmuqc9dXmL0gjiaP9NhdDlUdYBNU/nSIQUrNiMxhDUWmlixehagxsYg4ZAFo+j7r8/eHHf%0AGlNtrG2xaVTMJG20aD4h1IaUhVAbQdsGBiUqWdhi5cHAwZRHqipTKawNFhVeysLzZeGbFCaEtSjE%0AyPHhkffff8+n73/FeL5jrY2ldA8Yk7UGieTjwMdPn1ySsvL89auln6luO+9G2a2WFndVtcLXizJo%0AjG2E0c1pUdZlYS2NQvSGuFEbFO3tqwMXdN26Tz/EZXCt0um53auhSXPtuXr8szeQ0gt6m0S2up8Z%0AZnZvwOhSLImQDhTC1kDY62mbp5zNfUD8Ga/VQO7bZ7p4k3oLPHYAfl3XzVesM2J3gOkXQARYESp7%0AsXt7lvavuw1mAPkX+87tz9ukMh0nuvm6piZp6IwpVQN0t7S0aMwL81BTNFjqkXl8COJnmEn7bHpv%0Aflw3g6GtcZddAubFV2fuURMNM1Fs3ei3mYdMVZu+F0MJcQW5mVE2o2bnGAhiqVJ3d2fev//A3//2%0A7/nTn/5kxX0UY+90/8Fm0gd8shrFGGH8Qn7Xr1eKXepsfXirSqtGbPJdydAXX0PWFIdNooWn8+wA%0Af6YnDe7PVW9g7EzKwQz4Y7BnX7WCBjPgbQnBQDRKRWLzJrsbcJuBvW7N0C3w5O8LexZ1MzPfZT74%0AnibNd91WsSTFZHWTs0xobUtec/t3YnApdWsGKpWC1gprQ0pDSiU0JUn0wZtYnK64pLqv4VopUtDQ%0A06bMuDjUCiE5eG+taJLucxToZs12sxq4osfAyS7FahSt1NWillElCPzxjz9y+flnTvdnqgopjozD%0AQIqB1sRcSNTTt7qZs5qX0+19NDZs9XXhf6fqseBsr69Uiwfnds3d7Le+c90MQfwfWtkAxP4zY0Cb%0Ae6asLnlpxvZgWQhtcSDBmh3R209ff37/jHlnIGH364uiaF0pC9BcoivbKeLMnLANRGIIpLExMKJJ%0ASKIchoEhR9yOiyEG3t/fUcWYSpbIk2jAy+XKOi0EbSRVhhQZYtySWM2vxn5GipElRr//fubfrPTb%0A/9rOZn8G+n0LBNTPa43WPL7Zg7042OoMgnn/FAPYu3R0KyKCf7+DwKWs6GySj9Iqcch0rC9ifj5W%0AR1WSVpOsi9UqAmQ8aAJw+ND+2fETEaoEikLMA/l8x3D/QDzeUUKmVFibMjeljHaqNQdUJSdPNxVo%0Aye5rDrAOFIS1LWYMrQGRREwNSX71pnkDWYxltZhEnRfrPerK8V4JB+UwRoYMCzCjRG1WV6XMssLS%0AIkP2exN8aKD9bGqoyyxTMoN9+3OXTVd9c9Y1r6mD2j5m5NYuGbPhdGuKNGeQox5D7/wL98sLIZjl%0AgtucnE6nzRtnXVdOp9PWS93W933dBB+2rNU8GPuAqA+JhhwJ4UhMJhsSOqt64WZLcKBEt/fcQyqG%0AcSQPeev79mCitBEBbvvubeiNS/WdqitibNPwxtPH1qf2oAjdfQtvE17BpdEpWlJxThtzv5QCLvuf%0A5yvTsnA4HiljIeWMiA2sQ/db9ffXJan7xrevMYHNeia5l6UxPi21rdeKpTrA3HswvxbafG9GbXhT%0ACtBZVG0bimiwtWNs4X6m9zrVLk6IZfMvMj/Ggexm1YYVl53d7X2/qK1vs4+rJh115r8x8tqW/inR%0AvKO6TUX3Nvrlef7Ljz8LQGg/uG5MXfmXxcgtE6abc/XP7Bpbbfqv0KJuUHnUPRDMqyLnxIf3701T%0A26ohgWqonEXtmQyg1ApNiXEBMtFpe6UulFrc8GumVDPCldg1ujsa2Vkfh3AkDYNLp/bDvUsE8miJ%0AOVu0fLUGWVU3h/lbX6U+uTbJQmWeJu7OZ06nE8EN9sZxJGBGi/NkXh7953eGkOnw160Ajd6IdLCt%0AJ6HZpjLsG0r3LMIM+c6ns9EgHdiaF3tfh8OBPGQulws+W9mutRAQ7VryftBbAWHmcabZH1LkOGaS%0AwDJNvDw98fT8lWmZuX93z/e//p5hHJnnCRU4nk88vH/ky5efma9XlsnAjdNwJIe8NTfjcOZ8vud8%0Auufb0wu///0f+PmHn5inyYoCR4ZrqVvjXpvFpVtjYwCG+Y44gwMrRLpm25g85U3M4y3b61Yeebs5%0Ad/PpeZ4ZBpMt5myJSoHiSLEV5NE30pwSqDBNM+tayHngdDrz8Pie8Xjm7v6Rhw8f+Pr8jafnZ759%0Ae+blcuHlcubu/p77h3vu7+4c9Xa3CasYsYFLICqU68y0zIwvr0hZOUqAcbBJMP1wbVAr1+vEfL2w%0AzDPJ6aUpKC0K5ETIwruU0Wg68+RTzCFEhhAYnQLeAco2KCENDDFQysJ1Wnm9TrZec3ZD0LdFmk3F%0A9sK4+RTBGlijjYYQNkA2eZKC+UqZtt1+QTBAqCNN0RhCds+CF24CNGpwo3RVahptnxFQbiRtao1I%0AVCWLoNH8SmJdqSUQBkWC0tQS2KQWhloJ1YqSqI1IJdPMP8iLTMEo6xLNE2uucC2NuSpPpfFlaby0%0ASsnBpoCnM8f7e4bxQJNoU9dqGmkzaTbJznVaGIZMHkbevXvP9WqsMF5eN4r17T6+UaVLocwzUxBv%0ANNwTSjM9mbGsKwuBGodt31Ot1KIbNV8JSExG4xcrKqQ3tyob2GOsH49r9SmaxWRXpLqJ7rYP7aDE%0ALdjTI4WVHZAIXgyllNzXaH+/BmJVa7CqeyH5dLi/jtD6A7V/3y8Zsrcg/a3nwO3Xdx+urbjWvQDc%0Amz/dzsBboLMfsTsYHTbZhDUwvwCetJ/TurE+ewHXzzFETBZZioEaQb3QVmuCWzVqvWCsN9kn1/1z%0AG4C4v81aK7UqNHsubN5jxb829q/vDdn287xxi9k8pYISA4gag+Hh/syH+3d89/4dTRvfvn7h+emJ%0AcXS/En/mW2smAxY71yVFBx32PaRLRzpbI8ju+dCHSrUYO9fSM4VWIkHs/tU+ZXSJVl8HfS8xJtRt%0Aq7p/WGmjrMtMWWaCNrLRD4nBmClaV8qKydbUGYex2BOoWMsfTD4iIiazQd4AjdYEuzeN3ABC/qK2%0AghRFtBHETGbtnthATYu1pupNOhhLO6RIc1atBGilUZeFuhTa6pLjkE0ChE1Yg+9vgrGGaLa/aOhx%0A3Y22VlpphKQ+MTbpFeL3SnsCnjM/1daHEDdApkt2S10pqw0zuv/ZkOyalGWFlEnBvSSmmWpdMq1h%0A952wgYPKLYjjBTvNk2H2Wu9WWoLsPl63wM5WM/uNcN4iXVpjl7nLSpo3c7Yn14CZUVeTwLY5EVK0%0AXBeh/AAAIABJREFUIIZlIqjLYLQzwowBJOoMyQ5iJvvvGPJew/Vpt9r9C7rpqghBzXtMxQYaziQO%0AOdnPPSRSEBsqJRsIRZ/Rp/GEerJqSpmQ8tYgPQW7HwHZzsEIBDUZxRACx8Gk/9XrNANl295Ltu5v%0A51sa9vzt/ku+zqUb2mKDny7j9SGwys4EbWrP8hADa4zmm1X8TBL2Z1t6rWjARquFsnpTF9TAghjM%0AD60ZC1DKav1KCAwRDBaHAXVj2W5Q27EnY/GJBBvCqRDySDqcCOOJEjJzVZa2sjZYFUp5QjyVqZbC%0A4h6SQaJ1ODEiMhIEY6wsA7UV1tZZoT4QCI00Hk02qEqo7ntVC2WdkKudATkPjCkxHA+ECDkoUpuz%0A9ZzlGgXSsN8DH1zseXqysQdT3vul7cyis6n8WdrO/u6r03cXv3B1P18r9v/BwbsWlSjWg0b/GR3k%0A6V63z8/PTNPE3d3dm8HvG5C2K0cIDmjfAoq+F+NgtpocOUUDZRagdbA6RIYhbkP9ZZnoRIIeXtP3%0ADhsm+9INew2r2us3O8PQfWCtvnd3ueUbtQpKZ+3139GDD/p2Z0CbJb3FYPcz58RBD+an48OPr19f%0AWUsxaXJrDLV6752c8WPJeLU4uOf3O/Tixj160Z1EkXK2vrJW1lb2dHIRkJGUgtWkvidtmwD98Q5I%0ATvZ9zX5vxyKDuKUFwde8Hyvb4ERMxl0bhntFhqwG3Dn73UgDDhIGgVIJitsZBB+EWCK5BGGUxFoX%0Aqnpd1am/Gjdsod+ff+vjzwIQgh3suUUr94XXp5q8ORxv/YSGcbD4tlr24uSmsLYpAPTp8jiOqFZe%0AXl/49u2Z7z995OH+ga9ff+brty9Ii6DCsqyEkFwmsFqRoeYxYV4VGb0p9Jd5oZZiZslD3mVh/h77%0AYR5CsClSShY9j4Fh0zQZeHM8mMTG9afdP6aDSh2w6QwiA2oKcsP0Abi7uyOGwDTP/p49In6+Arol%0AlXUwblkWJm9Acs4bq6XHK/ZJ8DAMlsYVxB8mu+bdE+d0PptxF5BTZl3s+ww1z35frIGT4OBW6Cwv%0AZ87EQMjm/N9QSmuobwan4WATqXXlcnnh6ekb1+mVx4+PvP/+O+7u73h5fbKGOiaOh5OZtL6+WspY%0AbXz6+JGyFC4eif3h4yce7u5Zl8pPP//MH/7wR+aXiaAWxhtCNM+EWgiS/WC1Tdlo1MEplQ2tNj2M%0AHjdvhcW+xm8ZQn3t3LID+p+P424e3lqz5Bv3XUrJqLW11JtNsNMULZWulmJFdmmUojZRyNkPi9GM%0Apb2oG6bBGBJFeX56ZpquPH/9yt35jrvjieDeOEGFUx44xExsUOaJer0wlpVRAul4QLSZzn9aKMvi%0AAJkxjJb5aobUcWTM5muRolBrNlPABGNoRLUpdxDzwhnEzBxjZwOiSIiUJkzLwuXlhWmtFAfG1loo%0AxyMtBDd6uzmcWtukBH0CUkqxg4edqWEmh4GQgpvS9sKq0+r7xmvXvzQrRLdGO3S5iHk/gVJDtOQf%0AZz1k1CbSXmAqFpc+xsBK8yhz09Jrs4ke3nAdECtK1YAVYwgZeNfxqJAsUauocikrT9PCy1K4VuVl%0AKTxXmJqShsT54YGHx0fG04l5LUyfPyMxEWJmGA+c3K+p1uoeMI3TceR4PPHhwwd0LTzPhale7QBs%0AJpXsa0zE2EG1mmmmgKXmRKPkRvFCVV1CEqzlq/3n+KFrvgvJAaHscbWe1tDMcF2qN91NqXV1WjoO%0APAvdaLKbTjePSx5HTyVUK4JMO25Aq6R90mKsrbCziHxqZucTIOxa/NY2i1fEE0CaWizvTWHYKea3%0AvmLTNG1//z87N+2Q38EIA1S2r9jWov9qoEe89q/r39OIMZCzUb5L6cbA9c0ZBo2UxBmjOzsyRm9C%0AxQDx6v46TRWV6LIF6ClSBN/jxRqSXgjV2swUuJlszySA62agq7HLr6yQ35M+A0RbG+KyPyvyHPyQ%0AwCEPHMaB+vWZy7Rw+u7Mx+9/hQT4w+//meenJ2N21H6mmw9NWxfzjqVCVCSrGR77c98NlFX3Nt9Y%0ALHWLAd73GTf9DSBicoeiu9moYilvXXYSo12H7pmhPlq3f/dmBgNm6mLeIlv91NmO3tR6LrJ6sbsD%0Al+6Po7pJebRtnTBdEmGsmRsgkc7g7sDEzeKMtk+mmAghO3vV6zcv3LvVcRRLsRI19lar3oC06ntB%0AIEgmhWgDgd7wOTgUO7hkqKi1wc4o0dqcFWbrr6n5OnWvjKZAdDbqdqazsyj8z9X9mer6/zP3bk2S%0AJEl23qdm5peIvFRV9zR3FiAJEQgB/v/fQohQAAiWi1lSdma6uqsqLxHhbhflg6qZR/Xs7rxOjNRU%0AdmZWXNzN1FSPnnM0gzai34vnxzOLKtk/e82Z/eWVxhXChMZEbkIuzYG3fh1GRLDrKP0MsDin6p4l%0Adwzke6YedBkjo1A7gDlHGPrhJMdffd+IWOEsI04ZAzvHaN1zQ7GMsSWDF2sNHj9/pNk+7NOJgpkt%0AGcvMd8Fg+vfmkDCkEOaV1B2sXCIeZJy3U4ApCinagIQu64r9OghMLm/XZoMjpBXEu/lBTYIX1Qr3%0Apo00Rc7rwnmdjfV1y573tOO+qDFAkhsNt+bgx9h79l6B0RxoIdA6kOvf66yApiYxiykRp2TgWGzk%0AWA5rAe11p/mIEBgFrrZCLXZOSjSgq9VMzRuhFpIaI3oRWESMoVsqobkcBvEC29dLw/MSi9uEiXh6%0AgPVMiTNbhU0L11bJam2bur0g4d3ksk0dRzNwKyBoLUSB2JQiQosJ6kSlmd2yv3CKSppxL6EKUswL%0ACfvvlncKwi188XPFGpwprkwtUJrJcdFEEGdWhCNmWa7Q9wsj9uKTh6OzhLuHmMVcNYDrHvwOR9zr%0AOylpwJX3DqjRAyuq7hAm5jfX1MDp3tzt9ibZvWzuR7z/9mFn6w4kb/Ca/+G6nqzOU/XhPNFjvBDj%0AypQmqhveg4Gl3UD5duu5RXTzbRlNILM5UDrbuo0mS2cwtbEWxaBy98U0KWUKh5k3zb0FPV8nRCQy%0AGmp2pEQkWJ7WASRESFMkppMzqk1NczqdWFU5PTywLD5J1g8gq4ULtEDrl1MOtn2I0euIOKaWTdNE%0Ams0/qnv6dlJDA6blhMQ02Hr9WDkQIT/rmvlG7dnuZRS1mr83hCUBs+c87S4POxpyYAywXStG8zZL%0Al20zkglq6z9gDMwYG0hCpBGk+mACm9pKjdY4cb8/A9wc5C6MvOTfevxNAEIKY3N8N7Gg//wOOb1n%0ABo3pCKNwi1SpIwmCHhDCSGJE1MGamX2/cb1ceHn5Ri6Zh8cH1tOJ6x//mcvrFSG6yehqIyNzJrir%0At31/Yp5NsjVNCQlQaqapSTTOp7N5bOgB5nTaXJ8mY+bSHS3VQSkUf40OCIXQD6Zm09ScpdPHYjbf%0AuDEEaqsDEHp6eiJNE+XtbQS6VivX242Sy/Bhuh9t/Pb2Rq3V2RHWremTd7Z9Y9s2Hh6MARRDJLdM%0AcoaLAVp5TGLbt906sw52PT0+Hh34aA7qQQKTT4AwSZxpPsW7hqreUfTEP6XAaZ6Z40Qthdv1ysvr%0AC6/vbzxHeP70kU8//sDnX/7Mtu9se3FfB2ilcts2tj3zw6cfmdJCLsVkVeczKSV+/vyZP/7zz1wu%0AN+9gyhEQRvA8TF1D5/nJIQu0EaoW4NIUBhrdjc06O6iv76Oosue83W5jL3QkvxveTnMc68V8Vuow%0ANEONdg3C7boxTysPD4F5WgaD7na1EZjvb++8vL6Qa+a8nnk4P9Bo7CVz2zfytvNy3cwk+nTlNCWW%0AEDmniZAWJoJN9gqRmCKrmll7RMh75fb+zuX1nbLvRFGmOHGaZ5Z4BsxPalkXBNuTpVZH9ZWJShCl%0A+/QnP1wM5HAZiUIIBgJfLm98fb9QJRCXBZHAre7se0RTMtonPaFuo3AHS/z6Hks+EaQX5L2jZAX5%0AkfSaZ0wvIawARQ9TO6OOu2QjgDSgFGOI7TtUfDKMFQWTerPLV1tUY0atWCdKUKoWWguuazfQZ/Hu%0ALOL+HejwXjIAJTLFiarCbcu8XTe+XW582zKXBpvCFiemJfDh0wd+/OknPnz8hGrg7XLl7f2KhMh6%0AekBi5brtbgB8H70DU4o8PT3R9kx9eaepsu03am2H78JdktbjmIgypcCUkoGN3sWLc0LTzI6B8V3i%0A3pmERqmeEYk0jMmBd4zrSOoVqpC1oLW5obhPzwlHImgJtwFJtpXDOFvuGxDztNBiHQDJoKeDT0M7%0AqN/B6c9V2pFkHhvefkePhOO3saCvzd8yZu8NKb8/K4snpR6KhgzpSD6OM9VlP/q9uWWt1siwa1PH%0A791T2fu1sO5hHVTyzmSELnEtUA3IbCpmEOleZ7XYzybERhRLQKr/rDZyUapY51Bx/61SjBLfmnXd%0APBPvsqBaK0UcBMXeW63G5mw+KalRzXshRWqzBsr5fObTp4/88cuv/OF//iOvL68sy0Itmbvb60BC%0A368mydDgUgztjJPeoex7zypwEYYZdkTQvu6agtgUwsZu7zwIgWgeIS2M9aIwcgUUl6LYfzTtTB08%0AFsgARh02MvZqSEyTFQdV1Yywg7GDqst/jLmR6HKf7x8HECF0wOHgpBzIuH9fuieH8SD7mkKaf8+F%0AQx7DetLczU1VrVBGvLvvAIGdA/Z+gwRjqroHWGfoisfp3rRpzWIq+DrTamb9tRhDI4YBBjWP5aIM%0AJmx10Ks5uBSwvMUAjDRiexBo1SYqVoKNnVewXq7JmrQ/j35falRsLYyhB+hoWti+9pjT97FC6Ak/%0AjD2KYOdRL5Bcnttfp6/JA0xURG0cvN2eiqi43Nh8PgIuP+jAkAMejLuv44kPlqP9dxAx4EaFBO6Z%0Ac7DdOkAorZ9bBrzEEI5pXmMp+k+9QSIiw6S47mamrmV3dqwxZYwtYw2AiHlaPq4rjw8re6m87cbU%0AMfZqHUxO9YZzkHBcSi+i+9rH11kKgXLXeDqG4HjOgLEjJbo8JhhjUiSQJUPBgfDeyDnWhTUtGlps%0AH7ektJBoNUMrRBpzUJYAqzSmJkgrqNEBKR2kUAfRWhuAchOBODGdHpHzAy3N3FTYcuPSMjeEghXH%0AoW6+jxMq0SbgaXQZrsk1o8AkSssZaeJ+hw71iXlNIdElrAWx0VC2jpsDhdU8b67dY9RjXFifiGlh%0AwZpbrZgcWF3+IyJUZyFa3XfIlWxrV/dlcrDCptUQg0F7tbPgwtF4Mt+0gRF7AyMcy9FvUsdeFR0S%0ASLMHKW50bbXcutoYu9vtZuvzu8EQx5k/SBFhJqTpu6lgOVuT1eo1G6+egg/TOM3ovLBvVoeBjiZ9%0AjGm83r3na2969ell/Qy/fy/309Gmvr/lAKO1KRJcgqyWUKniRs8GqVfu4pjHspimAYbKXUNMFTZn%0A7Xz48GxEgmVhnmaQMCxEOpNGq0CR4dnX92CKh+dQaHV4r3WgOk0Ti3+uPQRqa0yTTQeMI962DmOB%0A76Ue46/XG9vtSq3FfE6dBSTSWXyHxNqaKeKM34OJXUtGW7GhA9XIHLfbbZBA0hSZQ0LjQtWIuLF5%0AVzPg8VW1OtDnoKeIeRPDwAf+2uNvAhDibtPesybsRzoS0r6pnp+feX5+HoyX7hzefQk63bpT3VQP%0AenyMMlg1BkrEgZI+Pz/zux9/x88//5nPf/pMyc09eqxDXGozVsx4b+2QsEU7MFszWup6Wnl4eGBe%0AFm771Top/vmaJ9Cz0/aCI4XVQZOcM9ZkMNnKGJUd4liI3Wy4U/9KtmRZ/Fpln3r1+PjIlNJgJYVg%0AhG8z79o4n8+cT2ebCObX++X1hdZM3jW7FK/TH6+XK5fLhU+fPo1R9vtNSYu5+V8uF67Xi+eWBiBF%0Avx/bduN8Po0k27rqlRAwf4Rq0reSy/B+kBTQYkm4DsleYJmsK5BzYbtdeX175fX9lVILj8+P/N3v%0Af88//b9/YM+F98s7222zQ7+aX9Dl/cLf/93veXh4ZJ7Na+dy3fjy+o0///yZL79+QbBCte7FxvmF%0AQExWssd0aGw7g6sjxqWYgWIIMqYZ9XXaAT9gGH7fSyO76fb1eh2TyLqx3RgtrcYiCh6o87Yb40YE%0AjcZOUk8iSi6UXEjJRsfXUsm7MWG2bef95RWC8PT8TJwTzY39pmmmVuucbZd3fvn5Z+YgnOLE83om%0APlZWFeYHZV1WTsuJtVUCGJ34cuX69sb1/R3RZoF3iTw/Prh/F+Mgzq2gorZHVFlzYcout+t/hqzE%0AQ4bTdHMpXJ3xlktG0zQS3irNpxG176jARgO1oD0e0inCwQ6UET88/5YGcjATx/98ChBYoWKmd/07%0Atm4blVYnplZdmtZopRJVLFVVN6MbCaYl5agJDCb/4EWbmyQGVCCpMDfcd8InkuH0+A7CeP1wvW28%0AXG98u2XetmIMIQ20aSE+LPzw8YmffvzE84ePPDw+katSQ6KFBBJYTiY9veXMpI1pTGQxhpSIsMwr%0AT88faD/eSDHy8vqN6/Vi3jlNPKY5KO0MrZJ39i2yT532DFGSgaDTgmqwWOaFdvQ9Nc0raVpAA1vJ%0AdH+a5m07A1qM9WAFei+oDFgXl7H0zM403nYehH6Y9qJFoI/clo4edSCngzPOBCruJ5PS98COBCse%0Ax153cKr7E3XvtP7zUsp3Uwc7G/YeDLpP6FTz6AD1BslYq3df95//5QS1Ns6U+yTQqOT63X4Ye4K7%0AOm18T11+Us3rQX1yku+T3o0LLguKMbkfWKZPLasVqqh5MIXDc2mAX9IBRpd54OO5aeYTIoHG3RCE%0Apr4TLTa1WpmnxA/ziZ9+/JF1nbldr3z7Zuv18emBdelAdTKvhTQTdSJoosmExEjz9TzAqU7t9/Uh%0AhAMgFGOJxugG+c2lIg2aqLPH7A7WZoboI9n2tSLBQX3gHqtRuRcfCYgBD5351gtnmyJmzQwze7X9%0Ae6xJ7yr25Fd/C1C2UcZLR8IwIGzgZqpeUHPQ+fXqTEH/9V6QhWhszyBUNWZtBwNsvLuNHM9lh2DT%0AYaMYi1A8Xho7KBpzqAMIaoCo+h69L4JNVuaAUMh2ZmhFp/lY0I7eOdRvCbyqebaosfo8jFheVCrk%0AjIgbdqseE2+CscxVhWk2Q2DU7rkO/MauX22Vvd4QDcOTY/yOX0/z/LmXVB7AAT2+CDaGZvzAWaR3%0Az9X/7tfHXqhPt/SY6YVckITgrDDpZ1QvCo9CibtYF92AqYPTGmBpwtJMPjrWlcgwVe7SnqAdGOiv%0A5+/JjdfVI3sUY5dHVbRVSt7J2w2thWVKgE1riwK4+XlQZY6R8zLxeFp5uxyNt3sW54DO1fbXfez7%0A7iF3AxJsQYxzxjyJ/H6oF20O8ol4LtnvF6BSfe3YGkWxIlK7Kb4pssveiD6tK9GYgzWGFoGkSvSJ%0AozRnP4itXXxgg7YuVzSgRiQSp5kWEqVBzpWrwnsVNglmFhyFtWZEd5qYUbTF88xedNggBLUhIEkr%0Aoe0El7MlMnMU1nkihkQLxggkgGgyMAFAi4MJSss39ndbY6rC2pT0+EycIlWsCXPT9l28uS96+7nR%0Av65NaXumSBnn6SHPGquYwbgEZ1M66M4BCH13nnbwafjcHdKpvpJ6/XU6nZwhtHmj197Db1UxxhDK%0AlFaQmFjmmdWn4dViDX+bbKxMKbJMi7039+Gb0kytajYK1yudGTOuRT//xzo/DpS//PpY/7a2fQol%0AbkqtSmvmiXaA3IdM6Z4NM+4H1lQIKRB8Gmf/3RjCndxfSNGAmzFEqed0PWcX8wIq5Tg/ulpjqIzA%0Ap2naulFX2YiDRrKY2iXXZmPoHWShAzr9HJa+lprfg41t32i1QErE4gbmbhMh2v2TDCgyz6TuzRt8%0A3eJ5ejWTcyoSu8JESJM3fanUuqPNrASK+20q4vmPElIcPkySwvHZvzvH//XH3wYgdPcwp++e8B0d%0A0lYrTJN39D7x6YcfOJ/PXC5X9j1zu14pOTP7VJheeKgnB12uYJtlGjTcdT25ZMoW6no68fj4yPXt%0Ayu2ym4FmyW4E2Tu0sO8GwOy5EGPwP3FQTmMIzF7kRKeS9s8jDiD1rng/NHGmR87ZFAAibt7qhWwQ%0ASg8UtdjzO4uheqdWHaHto49Pp5MVEq3Zc2HUzlIK276zrivraR2MI4D39wut4ddmcbOrxLbdKHs3%0AVoV1MYqianMkVtm2G9fb1Ys709LXNjFPs4Ml5S5QGkhCMhYSVSl7IWTrwruqw8QQvrECNmVsitG0%0A/dkQ1evlxnXb2GtlOZ/56e9+z+ODGUlfb1fydqN5kV3dQ0nVvKTOpzNxmnh5fefl6ysv31643W6k%0AaSJNCYqtAQHmaabF3nHgmGCCyx2KJZm1tuEt0gvPvO/crjdqO0bJd8T+vvvfO+6dnbKXneKTuNbT%0AiVbhdtvdaLaNUZdB3IdIDXGPbnq9bfvw2KpVuV5vXK839m2jNWVdFuZ5QkLglm1Cz8N5JSaTweR1%0A5fr6yu31zRg/rxf2b29sX1/ZPn7kd59+5HRaSJg/Rdt3NGcCwrrMzDHycDrzcD6xLjPLaoZ2tRSu%0At5uZEKfEEpKFN42EcmhftVZGx7+5VEnMof9Sdl5d5rWsKyUmMtBatakRwbpyqcsr6WvqCIwDCOoJ%0A7p1/h91bobad2nboXWfB4pQcSV8I/Z71Q6Qn7K5dME9JarSJaYoaMwIwUXGvlnwfN6O6Tx72rVlu%0Anh021h60FgOBcVYRSurAUDTg6LpdeXm78eXtxpvCLpFCIEsiLicePv3I7373kecH8+vZth3CxPn8%0AwHp+cD2+GdPvJbPdClmEKQXQlRxdzhEjHx4fePj737NOybwPio17FRi6fAOIrYgvubDJzSYMBgMP%0AUCuaY5pRhOy03FIshkUfyRndEDShxkLh+KPexbNiI9IwwKF3G2mHiaDgnaXkHWAYsQocuFQH82vh%0A3oS67/tWdcT+Dv6qCH0cd/dCg/tiw4rszizqcqMD9KnfAT8HU+04a1pz7bnYJMP6m8bKfWevg80H%0AI6iO17oHhUrOFJcGF6e8dw8qcTCm/9t4J2MbU1K8+2gG7Qxac6eoV9/PREgxMkehtWiJkVrzRR3v%0A6SyEQTcPPsI5hGFce8DGQozJEkQHZTo4GNXMT4PVMZxOKx8//o6HhzO//vILv/7yqzUalslBJxt7%0AP5ibIRLCDDrRwkyTYFPmkMM/IejASFADExp39O0gA5DpY9e1KVmgBlAV86qpx73vprOijbdb+S7B%0AHoU9h1FsbImyNUp1WQXGptxzJdx2JNiZZJMVFQ2BqkJVhkk/wQ04R3f+YLOMwsA9UmqtIB1cYqxb%0AEWt4xBTdQLk6UB8O2U9wU+EODvl9VTGZ514rt5LZcjYj0WDywogMwCcGZwj5800humeJZdpVXPrW%0AE2GxyYStVjOgLpXgQVgwpqe0NpgqFj0CSBpStW783UGhXsRbDpjYiwG5y7Iyn07UpuRaSe5HY+dC%0ALz97pqvujRcHiAs4aKh+TkEMDMNs71SM/WfHUGcu4tquARNzlL2+lxyw+W2O3CcvjUJumF/fvY5Y%0AUddRvh4Xeqy5b8p2JuUkyqJmtm9gnX/d47QYQBCDYDihxz3U2ZR2zokekkMD8DK1wX67sN0u1JxJ%0A/poRSLg0xmNuDMZIntxHZM/W+AKLR/13DUcy36cwJDb3sVtdZuiThuVgMI82kfR77nJBbdQmzkDw%0AfAFnAXXsq9kZH8U8CV2w6KBQZa8GFE0uqY7Rrm10NF1rJmgl+f3JYvsKCUdO5TS6EAIa7GyvZPYS%0AuIlyIXIhsoeJNhmQNtVMYoegSBSCRMAYn/tuk85atteegxDaTtsu1NsboW48LJFyWknLylOagUKj%0AkbRBStDUDdwPE/aSN66vr3a+h8R5PpGmBlpdVjQ7Q2jyhomxX8I9TolPki6F7GeUiDDNEymmwXxT%0Az/36ow/w+c5zsjLO3y4X7+dTcw/KYgRuY9w6CNO9Yed5HmDP4+OJlL5nCN3XASEESwtLowTzqE2a%0AKMXYMXnPIMeavVyv3G6eO0WbzNeZSsVzMIEBrHSpuwShhjDynV5/9N9pzXMGj1Yx9BjsDFz39vFA%0Achcr3IvIP08JwXKL7jHUxKSCY7PZaxdvqgzPRVVy3qmq5GCTpo+prYFpSsZ0c4VBcMnrvUVEaQdD%0ApsvEAFKamKbU0X2kWXOiVotOxvDpk+jUGpbOFlX8PAumPjimQVv90SWJrZpvbGuFnIVpKkxTslwl%0AYA0zB721GSAUI0MSOE2R0EBaoVVlb9WHrhQ/n2HPxab6pUh09nxy+RoiYw3/tcffHCDUD2bgOExg%0AIIjzMvP0ZGa3y7Jwubyz7zf2yxUtjTB7gn+XNOnd88UYUVFu+4Y2M39Wbby/v/P+9mZTlICHhwdS%0AWLhtNmVM/N/3yTilVPZiErF5WZinCYL6iL92gDnh+/HG9llsa4UYEb9htn8s0bYbbQsv+eLW/tpN%0Axtj4ZV6Ga/zNTVT7tapq3eaYkidT7kEQJ1B7nbLvZh7rHkL9sd02Wqs2enCySSqlGSJZc+Fyu6DS%0AmNeZmFyK4AGgOnU6LabtDUGcQilWJP1GfmCdcdsMpTZKa6SmtKIQGZ4iYxS9qJkX+iYubWfPG9t2%0AId8uaN54Wh/56X/5kYfHE+/XF3KpHmQAMX1szsVBG9Ojvr298fmXz3x7+ca2Z5oe461DilCMOdIP%0AglIMYS81j8lfqkch2TsCqU+hK5l9L0dgve/a9+AcgrOAZKzVDib1YGYUZshuMu4Vl9PjrQCrPuUo%0ABJfbqRXMTY1l9Pr2xtcvX9n3nR9/+MiHDx8MFGyNgjFhlnkiTpHbtvHph0/83e9+x69/+jMvv/xC%0Afnvn7fJOvt7YL+/stxv64Zk4iZuGWkf8tC6EdWGdZx5OZwMJSiE2G4feHKnXkpEUSUSKCLNgpsrq%0A/iDq1OFiTC1tNr62qXLbruxVSaeVdFq4NNNeNwCXlYaYhplcNwk8Oq8ygmY3lW50Cuxh7L23NChD%0AAAAgAElEQVRlk3oFLzS6Ufyo7r1zWYsPue6drjB6Tp4IB+JyQiQipaJtp7ZMbUKhEnpx7tOUlOZd%0AQvec0Yo2k1tGVYJT7bUfXEGsaoiBGm16yLfLlS9vV16uylUgzzbaPqWJh8cHPv3wA6fHB1Qzt31H%0A98K0LKznR9ZppqolNKgwpYl9N5Zbq1YsiHeUw7IwTTMPH2daqbxd39nKzvVypbk+O4it/ahGZ62t%0AkUs1o3ex5AfvMk4hUsJM2TP7bTemJpCqjXGP1Qz3TAqJJ40WM0gyEmxUyHcTL2xsthdD3qGLYjTv%0A3j0r1aY2duan4GNGm8UMdYqG1Zqu1faFIAE/B46kIQSXwIYez8xXwfyROvAD4hNibL8f5pfdu81A%0AFh1r14ijZqqt2pBavqOc38f13oH8LUPoHhDKOZt30T2DCHVPEh0F8NHp6/vUi2xt9Olj1ZlrKor6%0AWWwMWivAVTHz3xCpBPsjwUaGy0H/tjhokkB6F7KDQaMjz/D6siI2jordYq3twjRHTrowb5b8/vrl%0AC3/402f+/PMvTGnmIQRyzeYX6NPIYsqEmBFNBjS2naaBWjI1ClO8Nyqto+mDx15bGN6xDM7BcfDI%0AJNNKHdOnFBGHrJ1+3kG89/c3O4/uWF9wMKFBSDWipfvBmHQVVWorXDcrWiT2MztCjFS8e+5AhUTz%0Ax5OcD3D6rlgxObsF0FLNWHyc6c0llUDxTmgK5tnTkYTmxalN/DNhksREivPIFagOc7WKOZioU/jv%0AoyljjPSQLAYcgDXJjwFxtk5DA6oSBwrRgSKXZjVBJXrx5/mZNjTY64TYvZjcdwN82pAzoUQG0683%0AiozBFCha3MzbDo3OIjoKC4uN6zIf+SDQmtDCAWh1YJ0uq0O/iwcDFIoebO+NkvvrDRzHTLElxBFL%0A8ByzioGdIUTbBg6S9Dd2V8MBPjHuDizsxLn+R+V430MCFhzqcJaYiq3XeXYjVgy0tDzK1oViTb0u%0Ah9SmSCnk0thuN/bbjVKyTeSMxqzrclWqraUUYIo+rRRrqtR2MBJGV92vmdTqoKUcIJR9UMvfg4O9%0AflEGIOfXWpXD+B6syO/m9l7AJp1QNSZaE/M7EjGZvNLPeDPlTkRCqywhcgrODMJ9krSa/E/VAaXA%0AhHu59LcYwoi7pIkmE1tRcsvsQbgG5Upkl0QJSlVbB1u7IpohNuIkENUHDBoLuzeaW8m0CKFmyvXG%0Afr2i+8a+B27FpH4fn56JKZlsLppkWJr9saED7u9VC7m+k1VpaYJpZhUgzWhV88uMMPvHoQmaXKKm%0AUKSO617VmPW1HVOTa3IQIUXi4t4093Wz3Em6m9V3TfWYVJXiiM/NPe6kKjYlyqSuNqznhipD1dIH%0AMhygyyHNvh8wsyx27sVo7MMYA6kGY/Hr5CqS2YDNLbt0SVgWG7RkTX4dG3HUgzAAl97g6Uyl+8YT%0AcNeo9pjb15FgwCziTCrG74PLPr1esljoe6CD9BigpMEmk4KMEfE974jerMXtREpRl1Ya6J9SotZG%0AlMQ8m3rDas4jHrVm0j31N9+Z6cdk5hlJvh5Kpfh53fNa7gDypJajBIFlns3jzlBpppSYUxy1dhCT%0A8VndXinl8Hkck6nF/S21OYgOiDfaPHY2VxZIEyONNM8HfXBLbUpu5kXWbsAUSWljyst3zKo2zoB/%0A/fE3AQgJQlIHHuphjhwnG5zcYnV/iei0qMC6zEhT3l+/8fLlF8q+YQNJV+t0KqRJiPPkvi0X1nXh%0A/HAi5xvV/SsSge3SuLx8RX76kacp8ZRW3nVHgxAmRaQiqSOqitadZZmtQzUF1lNCpXErG+/7Qg6Q%0AHs9M+yPtjzPXr68s80qaJ0ouXHelamJZZub5TGOyAkQDr9eNt/crDUjTwrycWNYTL69vJJnRJry/%0A71wuOx8+/MDzhx9YTw98+fJCKpWQbHLCTqMEJVN5/OED068nXm7vPD09EVMiX67ky4314w88LKtr%0Ata0zse8XbtuF0jbiHLiUd7bLxuPjA0Uqf377mf80/WemD5GaoLZIrrYRp2BsjGU925SxaWJabBrb%0A16+/8u///b/j46dP/PzzZ2pRTqdHhMCed972C+L0/LJVljXxcXridXth2ws1wbd84xQK/Him/bRy%0A+9MrQV+p158pP/+B8y//G//r//5/kP/DM+dPgv6yUWVGJRLiiTCbmea3r1cu7zf+03/+gWlO/Jf/%0A+5/4f/7pH3i/ZUoL1JAgLlxaJYRKephpIXBpu23cJNQCW26UZh5FQYQ9V7bcPaJOLPPK5f3C15dv%0A5FqZTjOnbgRuLSMmp/YZSysSMLRe7ybbicAaJ3TPhPnE4+kHoyzmMgJ1BcqtMU3de8lkTVtV2uWC%0AvuvwgCoB4nnlp9//yIfnJyuCFFhmkyZRyGR0hk0yGiun3z2wPE3odiNfb2yv77ztG5eXP/Lt7TMv%0AceJhPXGaV2ZVUoNlTpwkkW6Z9r5ZwLzuXKsh5kELs1TKtXKrla0VSr6ylP3IuyQiITItTmFX4Zor%0A1+1GC83o4Wtg043b7cpeCueHM+t55r1YYmAJSyNIGp2d2CeQ+QFWRNCcoVN/1U6+IEIV2CWwLhNh%0AmgiKTcsqxuaL3snb6k7vyZr5pUk+YxCWZCBmXITyvvH28oWtvBBqIRPYI0xa0HJhTcF+3w1fUfdS%0AwoCwopUEPE9KCY3rVrgBcTpRz0/UNPOyZX55vfDlFnkPJ/aTslcDZtKc+PHpkd/9+MyPHxZySLzX%0AmbQa00liJLdAyVa8N4RpWThPjwZa5+xT/5TbDnvNvG2Neco8n1fa4xMf/v7fUeeV/Oef+frlV+q2%0AsejEOU1uNghmyq3kvQKZ0CJLqGxstJJoU6XlTGzWkUwyGyeoQpZmyX6MFBq5Zrvy0oscgGbdX6mW%0AfHoSbmPsleLz2s3HbDJKtneoZArmZJosKUlLMDmHTr3+tm6TGqCH+DQ3BMTe92EI25hiHLKI2sET%0A+iQPM84UxM2cDfAVCez7lff3d0ouxNSLDe9OxeBxx5LBzsAczJZ4jJC990O69yIabKNaybWg2fwN%0AZIo2Wt0LsFx3NDtwFY6u6CjOfL82NVZf298QGtM8uxl9cJangeVbA2mJaxNeXhufbzPv8ZG87M4w%0AmZzZt3A+PxDSma0I11xcHmZebZoaYbHkadcLrVkHb5LElZ0tTZxT5G27IrfKEk9IvvCP/+1/cpHE%0AJoH9lsm5oMES15jc2DYGIpmQXyhcqC1Ssak7VY3RWLwwHQWfHtRs/Q6Uu2uEaPdtsLGxdQBsv8mN%0A7p5z7lMp7zKn7/+BGniA0qcAd7DICGpClW0UpyJiBZQ/Z3IwgSrg4GJPSnszrDMipRloMQ+/DX/B%0AeCScqje0KacSWNSAaonBG2HBJ0yZuaeWTGgb83pilsRed277hVO+MpXMLMoyCzVFLi0bw68oRCvM%0A1mVhXhY+v7zAvCDnhSwCIRHSDJqQzcC3pzZTQyOnjSkoucLlsqEtEJcnSsvcdELOD2jbKG0nxIzW%0AjL5vlHJFmEk6m6m6mKFoaZXWNhaEdDqRa+X95ZsxG72L3Jy1MYBWC1cWg6IQUvrO7yGkyQ1bZQBN%0AndHagSW71nerQNXGIltb8Q4IP35pAB9e8IoYgC4ixv4YxAUZa4l/4d/fg0CDHYA3Yf25u8Rmj8Ie%0A+9NYThM8xvmUZ4ufLinvcYVkPoCKkIux49Ns1yUApQk5V5sCrQ4wixCmRFsDZTEvm3wtzK3ydJr5%0AYZ14DvAaIydVbu/v3Joiy0INQlYzyg4h2oTVXFiCTT0LUSAmiMKexKQZCZr0xrExFg8gyOLcMX5a%0ACE2gBJp4k0gSEoMJzLWxuyl41EZsjVQrc60sUXkQOKvwlCILjbZtUIuBlg7wgRWKi1YeW2Uv9pwl%0ARtq00paVPM/UkNhk4qbCTqCINZGaVqRVUtsI2zsAu0LWRq1XQjAG/ZQmksKkGzXfkLyD+8D1OqzE%0AlTYnNlV+vghf80biGx8ezpzXlagV3QXJ7p2lmaY7pfu1odT8xvu3TKlvPOaPPH38xNPTmVNIFCDk%0AiBaz30hTosXIzuQ5emHbjTHe4oRqIaoipRKbDUqJ0ozhBJZvB/t+Sia/rdW8enKzCV6jqEdpHTBx%0A8L57wizLCaSQywbSfDDMTt5vvL+/8P7+jU+ffuTTp0/Wuwh9AIY1Y/Z9p/kk3jhHJFRy2djLbjFn%0AFuaUEDWAZFkmRCZvIpuMr7OciDbsJXqcjCHQqvmZ7jkbMzuI+TK2LnMy2wsjzxhA0Zqya6Hhw5uS%0AuoG8NUmDx4JWlVYNiOrNcwHScmKNE61Va9zWK2DNem1+/VEC0XNEYzshYQAfNAMibehCRLB8MsUO%0AqlhuCc7saZVEG1LsBEyLN+prpeQr7HbPAwK3N1C8hrKYl4JJPKMG2s3UH+uUKJtAiEzTOnxQ85Yt%0Apmlju7wAyhRtWmJvHLXWqHmnq1RiNMnyvTKktsp229iyWY2omrWKrRNrjlUH9R/WMyKBXA5md9VM%0Akmh5VDS58l/zEfqbAISMAeHJUS6mm3TmRBNbKNO6IsE+sITAejpRt52Xby98/fqFhk2fatU6Ouob%0AognU1pkZRq9PKaBVvNsCqsbKqaUyRXfs9rMvhkiN2AjxcQB6Ryl0gzlD+jq92k42Ic0zaZpRFWpp%0AhNAopdF8/N26mneNhOiafqOk3nYzlTq73GtaFiQEow8D3Uys+QKZ3B/GzFXD8McorVJVOZ1PnE4n%0A25TRfVuySQOC+Ci+mJzZ0Mi5cLtdUVWWxYylt3w1VgL2PgiQ5ol5XUiORHf1gE1R6bRco2TW2hwV%0AF6Z5IaZEzd0u1wqiu1SSVipaDYCjmYFczsXYPqqQAmlJxMkc7GveuL6+cHv5xn59pWjhww8f+PDp%0AA3M4wSJQhHU+s7298fXzZz5//syvX74QE/zyy6+8X97MtAsb5949KnoXB7/2tN6tUseGjfLbWczH%0Apg6U0thztpG0Hqy6xrOpT41RTx5w3wcq6ihxjNHfibiPk3cfLeYbWu/0SFVAAmn2wtaLje12Zbtd%0AhrFpmhKfHs4s68w0JfK+WzLrxqi9fd+qGbBVFXK2g3leZmKKbAr5/crNp5iJwtrgNi+cloVVIosE%0ASoyUEAitEUo1Y0+ttFYMEJgiIQVaOIzPRBoxmTzSWG/dnwNyg73BpkqYTGa2i3CthUsxQOB0OrGu%0Apgle1oUmaZhDSg84fodxFpDdBzWGjtNfm5qRo/p16Gt9TglUKX4P3O1kdHZFoksigks+3eTOR1GG%0ACMSKuD+PYubDDaeIR5uIoHlHPMkwkCEe8lEJUCv7vhFCYF4nhEgJiVtVrnnj89uVz68XbrWSCWSp%0AkCbWZeHx6YEPHz/w+HgmBdhhdO2TmzSO0atyGAna5zMQLcQ4JqTYJKhqE/zybjE0TJwfnnj+aHrt%0A2+Ud1KbAKeJGsAyGk3UEqxsGFhAz2o2KgXDJwLiUJiSk4T0BGEsH6NOT6IwdZXzfpHVYoaJtSBCR%0Ag/kZU3TjYjOvtoRdx2h60UCrh1zHfFrsflhH3WnkHgx7AtCvZY8hxo5knEvWra/OGDyKt8FqVaW2%0ADC0OlsYhy8ApyIfP0D0g1N9Tn075vXRLj/cENvGiFWezhOO8U1yW3EaR19Q6bD1wd8ll00OS0rvu%0ATqxHMEnRVne0wfV6pZbK+9s7171CTMyryannZWFKiZiSnxmT7Rdl+Oa0zhj0hL1ooiIENRlWj2vN%0A2Q+lmvdGLtWks0TacrLOtAfhIR0Kpl3TohQqRQt7E4oqpcHerIn124Jb+6IDZzTqYB1w97tdiiXN%0AGVh+/WxtHSwRdan04kn53dP/xaOqj7T3h+9Yf04d3+tsZeuC3oESYu8/wHdd1uPRxnswKWE6nsv3%0A1iGCMnBwCZEV839B7tZu6O/OsXfBx4obEBZdNiPBRnUnz7dqq0hVmxolh2Fnv7YNM0guTVBpxNoI%0AWtiaOJNCKMEYekKEBq3HcomUVtiKdfsnlz3eS5nE33S3N/BFQwdoOrhbG2hVlyTYYAPzImkck9n8%0AXgiEaGwJnyKA9A77XSyx/dslC/dX+gBkBS+WLLn1nOIOzOn/L//C13f3r9/7Aw/6ftX1KXj93xzi%0ANMbfgoFgMtaD/6SDQoBQkWoxonkh1GOUCOQcCMF8NZvLX9p1t0ay2F5ve+FyuZJLsf0b7bxVsTwi%0AUkecXOaJJMYQWqKd/Rb3TMZaJJBbI4RksqgGS5xM7qUuLRJ37RNBQ7OJllg22wImOfRJieaN2HM/%0AhWDrrbmM0he8Xb8OkoXoEiobPjAhLClyjsJDCpxTYBElOSjfc5TgMtEOInfAuam45CzaNQ6BJpEc%0AElkCRX3Wm59j0c/dY3l5g6y6GTZ2Bgw2XO3TAA0W6CwPkQA+lcx8weCt7Xx+MQuH0h45JTO8jmJs%0AlqbFVRTHQ7VR84ZehTAZWyaEakyhJGhNFJkoCJlIjvbfWW26X1cxhBQsj2omgwOLJ600k5e6oqFL%0AlWjd3Q0HiZIPLpLBiu2+rRYH3BcmBmK02rKzgVSNydz36z3z1wr9A+Rtd8/ZtBozqd0xdn1vttbc%0AuzIMKWsbuUWfrGiSVhseoKP5oGqqiz4QQ+j1jQ6Puw7wBD+TVJVdNyqZFJKtlH5OqIPRLmWn6eHj%0A5kvIi73RWFBHTEMISHJZ42Dg9zPRJeFuu2D72/KpeZ6Y5oUJJdQ8zlDL349rFXte5YC6XyhqkMG+%0A02Zn0pRC30GD2WiDrKYBupTisq3dQB3zZxLPYRWkIRibrA+hil6nRQl+LU3BIfi1w/0XfdpYtwRQ%0AhRASnYFsDVl77RZgmmZWNdYaau83hqMm1KbW6Armt/dvPf4mACFFKWVzbeROdkDIDOfwBdwPXbvZ%0AJWfe3t748usX3l7ezUsBkzbN00yfdOICEEI/yIHTasbGWjMJo8rWaiZRskxuKuuywmT+O6VrDifz%0AKNpzhmBMjG5O1WnE1d3x+2j6FCO55OHtEsT0hqd1ZV1Xm3rStakuG3p9fbXuZIqssxW3rdiYT4l2%0AMNZiibvRss1Tx2imgVYrt/cr5SGTgpmObbpBbWOEc3FTsXVdWdaF63Yd1MXbZmZ73cxs3zdDgLtP%0AjXsOrctir+96yNoK1+uV8/nMNM+sp5N1sPfdkeNKENysu/sNdE2+yzi8M1DV5TfNkudaq7dcDHyZ%0A48Qyr0Qi+1749vLK19dX/vT5V/75T38mzauZ5RV4enzicX1CSuPLz3/mf/zXX/nTn/7Ef/9v/50Q%0A4fPPn9HaSGmmNQsSRrsNvnYsWAdff9o7ur3jTrDiiA7SJVQrt1th282vKDgDoPX1TE++ji7rKCzE%0AO9TpADN6EUFp1HxFqN6xCgPoU8VG+IpRjQ1k3a1QwNZdmCOndeJ8Wqm50Pbi49Exerw4pb+77RQD%0AIKUam2CWwEQiMZFcmvEQI2e1keet3GiS0JioLXNr3d/GxqJ7FLxLIuMobFO0QLk3PK1vqJsvN7Vi%0AbFNlV0XFQII9Z76+vXGtlfX5mYePn5AA19KY5gXSRMAOp6E9xg4MqdFeP/h0GglIsOtNOAr8OSRS%0AhClOPuJW+9mF6hFbVNV1/dH8waJPhMOlfK2iGVorSFSmKaIaoVk3B8Gn1myUvViXJDrQK2qjyNQm%0Au0HjWgrrcmJaTwiBfbcpgd9uG9/eN7a9oG6ELsC0zjx/+MCnH3/g8emRFBN7bTRpRon3iGxxJX03%0ABr1LivoEtnmaRpy1roR5aF0ub+bnkRJTTDw/P5FEeF8S1/d3O8govvKta4+adnzfNi98CqUZIyql%0AmXlOBnSmGXGmVRNbP7VWYwy0w7dJvYozeYI7PXS/JwX1JL1n5KqBqorWOzmCNkKraL0za22CuFZ9%0A3HR/lnC3XnqXDhjy0dFNd5BkmEm3rlH357g3NReGlK3/W5tS0ffMX1K1/0UmgCeZuycwv51e1t+n%0A4gmdVXIem8RfV+gpg6JG8ad7oPXnEVrrifVshdE9GDsAv2y+aLv5o7VSiAHO6zImqkzuwWd5QBh+%0ABDaqun8mNZp3LmxNqamhIVrRL2b4q61Bsy6fVvORaK14Qe8yNk8crYiug/HTtHvZBQpKqZCrgeRF%0ATV479Kf0/Lsdi6J2qv2APgbQEy0qgXTmWhhx8f4+ShRPCgN/7RHu1uT9vZXfrNX+Ot99v38tBgKk%0Ajj95UXHUh53dIiQ35reemP+OX0fzVpHhAzWS9dDv6SGXF+8Eq5jPXanNJglZDeDgbzAWBBDETTf7%0A87cOYrmce9sp4h4cUUxCqg5ONKGG5owYh/MdADdQqdJcCi6zNw7pvkcGErTO2PQpeRpsH5o02/1i%0AXJInQUYuqyKgNuK5gzB979jLO29Izf+ttQPqUS/qZACP/v++BI9tbyCJ9nh4B1Ye97rf1+9WxbBo%0AkLvv3kGT3z1Bz336XuzFKmDFYF9n/bM5a2YgQ6oDvAx00LINsNEm0Rmo1jBwqDMiczE/jURwL8nG%0Adr25J6WBPdEP55oLSjOJ1elkTVrsnJ4Xa8rO80TJ9rk0CBWxAtIN0yXY110hhZrMs/k9J4qxRzHj%0A+ODTMC2XtEsSxAy1aTKuYd8WRAMbjZSszH69RcwraImJUwycpsgaA1MStJhspO+fvkbw+2DeKebV%0AV7Ex8BoniGk03Pv9tYI50STQ8ML8fl0QmILVFsGblN3eIu87CZMuFzeX7rKo4z4qtYJMEGrh7e3i%0ATBRoS2JNXU4doQW7iA0QA5uaNlpRdCtc3y8ownbbWJ5m1ofVmySWq+ays0ugRTPKtnEOJiWXKNaI%0AU0WqPXeuJmNDsAbeHZOj+KQrDcfUKgneCGpem4w1LkhQUghMwWTOR8NF3dvImoR9erSqncnHlM42%0Arts8TxRsjeWcDfAJ5lkj6WDohmBjyVvzyVO+7/FR8erAVg4+9Gbb3fPVpeXFasl2X9N0YOq7HMH2%0AaGnVGLpRScnin629Zn5HDhJGiSNWCdbw3ffdmLhq8rt9v9p6n2emNJuZfhAD6b3e6XVhb8ybB53J%0AGLtlSrKgcuf35OewB1gb6iEEB/Pst/UYQBCOCDctK6Im+0dtmMGyrszzQgfic77YJMl6TBAHRrMO%0ALDdptQ45nDVDbJ8c99smzvUR86WV7+J1bwj2YR8GIO7s+2bTomlMk7H1l8VUSBLMV68B+76NpnGI%0Atnb+rcffBCAESi3FP2imaLMCV8QLINjzPhLEy/uFP/zhD3z99Qu/fP7FDJ6zMUpSsESyaYNsk0cs%0ABzGT45gSp/OZRqVsbYy1LCWT88a6JJbZGDlKcwOp4hT+HgScTufULntY2lDrMfVMHbULMaDZFohR%0Afy2QRE98Y0rozRZAjJF933l7e+Xp6dFNn08DvU3BUMBaCjVXYrD3e69jVRHyboDZx48fmR2guFze%0AKdE5uzGNwHN+OLOeVq77dSzEbdsoxcwcp2kenbkewK7XK8/PT3at/WCY5+i+LjbW/HQ2g+7ttlGL%0AXb9cMvO0sCwL22Y6Tmuoe3fbs1XFvRKkG3Yfngk937ZNOtEUttvOy7dXvv7ylU8/XJlPKz/+9BP/%0A8D/+wOu3Cw/rB3749IlzmpmnxD/+4z/wyy+/EKIwzYHr7WKbX5wBVRWJdqgPbady1/mQAQqZh0mj%0AtEOCEUOg5GJrYdtBxKh7DgodINgh6Ri6XT9MDcE3gCZM09DTltuNWt+tiAjdiwH3PamoJkt6HaiM%0AMTqA4J2L0NC6U7MwhYUQ7kzVEmgwZoRNDrBJQzYq2oGCaSJOkJedkJUUIh+mwJPeaPuONNPpR1HT%0Ag2u1YBxclkMHvRSN0CjmEdUMvs09WdTOhsEYISHgA2TJW+bqYzVfbzsv1xs52PS56XR2AHFzXwk7%0AaNX3kLqHVwPMr0MGowr1Ajwc5r0hBKo2ilYigdD6eMme7ONovLKXzQxGe2fDTTTrnbdEqlZthxRI%0AczL6Z5ExpUpowxtjVG+9Y9LBimqslTQvyDRRgGsuvF7NPPp1y9y861UVahDCtHB6eOTh6ZmHp2fm%0A1eS1ed9o4SgILX84Jq8AI0HqgEentXamSYw2+TDvwn7ZDLD2gzvFxLIu1LJS92xMk5KpuEmqv6i2%0Ayt6sn2zyJWVusK4GnAU1hgktozT6NKXcjtGpJt8RzHNGe//ApKwcDIvu02KG33iC4QaT3cTTEwl7%0Ae+LFMdRcRlfst9O87sGze3Dot/IKYxa0sR6P6xzukgG/Lt7F09wBooNtdD8p7K89OhX93uPsnoFg%0AnTO8uP1LUKlr0btcrL/vIT8CB2ls7Husye6XA3f9OsUYzZctF8Qp/jKZ1r4nPx2ItETSGWUxuIfM%0AXZHswK59NvfiUbtfRXAJekMn9ffBKFbNkF9pwVkmHluaF7k2xrwX2pZU08SaMqo+Za/v0ftHlyua%0AF4sO4PEOdOlF/XeF9MHA659tvPZfv70g1mW/B4VkFNp8B2CiOt7j8aPja6G7+3CgFhwftb/b0IHN%0A+yaJS2P6+R04Pp8f9sMXQsJh6B+iAdfF5QQl5zEsw4zK/WwVCMWAQQOdDVianf14224ui05oMtAq%0A0MyfJbgP1gBfmted4s2u3s22M0iQHkbcuNqKfjOqNm+WkKxIpJqH3N6qy27Mq0VjGq8zrqMc1zz0%0A2NuE6g2wvr7H+HFxnzJVB7ePNXLc0vuvD8D334oPvfn03TK6f584WDPW4rGU7uNa86Yd2mNA+81z%0AKoj77ThoMdAhUR/QYMVo0+bMQobfRyk2Uvl8OnE+nQlpQil2vfdCvmXyvlNbs2lwEuwM4FAInBcf%0AlLAsfm/hdD7x8cMzl/1Gu15Rl7dKKW4SHW1imxh7prODFKWi1KYmF/b9Imq2Fv2oQfGcxUy0FfH7%0AC4rlxCJ2HtiRZTFv0uoG1bCmyDkFHvzvNZjPYsk7rRRfI50v5vfc47IBW9EmL8YJmRdkniFNECeU%0AZHL8NBHE/cTopuWMBotgU0QXLzgFk0unnEkxDu+Z2832HnBXyM7H1EoF3QL57Y1LLlEtgkwAACAA%0ASURBVIRtd3DU/cPS5IBvpJUdWqEhhJItp9t3z+1sku2zPHCanszsdxKqNvMbUqGKTX0tvXnRgYQO%0AYPoNqr4Wa20QjMkuwWU9nZEfLGcfZ6BAb/SNaDgAtjC80FQDIfQ6oUvTDRDCr+HtdrPm+upSIT/T%0ApzRhhs2179YRC2J0EEhtkRzMnA4AWT5VavWaENBKCYUSzNs0JN9jVUeud+eY9JtYAsN4Hs+ROptH%0ArGbpcreyG5ASJp/6JsfUtOrTCyymF2rdsfBtQTmoWoyoJnms2qzp7wNuRhzrfznw0zzGtLtYp3f/%0A148w6f9IjrPW/M/CWOfjd+5eSD1W3Q/7sHt617yDu6/lu9cZe9LrgP67I58mjffdp8vCvVH1X+aY%0AMSa2bNYapVTSVFniOnKm5rLDbhbe3++/9fibAIRULVkt2bT0Hd22Tqx3g2ufttL4/Msv/PGf/5nX%0Ar9/4+vWrexY4fW6yYgXxI1jNrUyCob/TNHF+OLPnjZp3eifXNI1GOVtPq49LNXaC6f3r+LtWG/uW%0AXPPZWiPSxzA2btvOvtlzzZMBVHnPg9KV98zlcuHh8TxutG0cNclCKVx8HGaaJtZltevUGsH11d0r%0AIqXIPNsEqX3fzNk+2eLK/vnOD2emeRqL2BzoA9u20VpjXdbBquoLu4+lj17Et2aGbARh2zZeX994%0AfHywkfe1st1uhLCi6ACT5tkmSt1ut2Fgdtsz82zMqLe3Nz/8E9LNuJolaf2gDMkKhlTMoDKEiDYI%0AUViX1Ua+b5mqhdv1ysvXr8QY+Y//53/kdPrAf/m//is//+krBZjXE6f1xPO+8fz8gV9//v/4+ec/%0As65GB1xOZ0KI7J2t4Q1gugGtJzvDeM0PEgMdAvu2j65bazbyvV/jlBIpTgSidZJE6FMAQh8F7D4m%0AZmgNpexQbZyjBPPRiSERp4TMaYBm0sHApmRt0CwAtNaY08Lj04nz+WwG1z2h8Q7rlGZinMybq9Os%0Ag0k1a4k2zW6eISzUfTc+QAsETaxpYToJc1o4SaZeXhAKMQVS6p27Sm27HeqSoDbv11h30Cj+tlcb%0AStVKTCckdqNzD2BiprNFlaLCtSkv3o162zN7SKTTibCcKCFSGj4y3bvV3o2+l8r0UaKDHSBHomAm%0A5sdECjOyA0oh9IlRKoj0aXHW/cyhjw5P3gHvAMudLrsJMZiUoDHTyOiWzWC6KmhlQu7Aw56c26Gp%0A/qQSAtPpjAK3vfDteuXL65Vvl8Kt2lSHkBItROZ1ZX184uH5mfXhgSaBzf1fOvW9H4L3yXz//P3g%0A60CCxZFDnjSmfk0Tsp7QWu4AuN7dsckKMSa68aw4IC9uCNklGU1xUPRKCHgnCpvAEqNJMJKiBJtC%0A59ItK6UCTSqGqnV6rneExoEYnN1lh3bv/gWfVOL1Wb/qVveLSX8r2UEluy/HAX0weeBI3O6Lsfup%0AYX3SVP/dAfD6c7T7BM/9hiyxDs7WOXyBemy8L+z9Dh6ggj9nZzKmFFk8hvZYVFpmz7t1w+8YBqbC%0Aa8Z4u5sCOphS90CHNpoGm6DiI2X7O+hG7YsuSMOaGQ72B7r56QFMGhtUj7jFUfhaWipesFpCKG6e%0Ab+/hGK/b97oE8xNJKZKSIFXpU6j6Lgvqk8x6b1nwrrkxlUIMFgvugJJx1eXua2yQd9Pw/fU67ozd%0AEz3KepNfHbCL6lGI9yTxX3tYIWnvf4A740odv2V7Ub7/l/Ib8IjObDqS3AHO34Fb90y3ZlXXkBve%0AT5ihj+72DuoAgjqzWmztN7yoaObxRTARTH+uJC6KCcokgTVNLJP5y8zTxOm08loyWqrFFBHo45hH%0Ac8DZr2KJfVErGGOAVvW7rnb/E9Teu/ksOThYXVIRrfrvRvF7rey1UlswNoYaM6Tqca3v5Z7Bl7fy%0Al8af37FutK+RLhv7Hsv5HvO520fYGavaC6PDN+ru2Qec0IGMfqcHp03HT8eq6oCZqtC8ze5t2JEL%0Ajd8PBpjQ1/sorPv+trOgT3hDDXTZqk3zXZiI88rD8wdSEmrO7LeN6+uFvJk8w2K5y1h8XHodAHh0%0AOfmJHjuXeeb56Zkvr6/caqVNMzX6BEPPP2wJRQc3jfFS+/XoeyDg3luABgf8rSEkfi+6HKtfwubG%0AugoGSIJJxACp1bx5UuRhijzOM6cpsIqDRbVCNa8aa2KIJ6uHyb+qWkNIEhITzAvMMy1N1DBRJZpD%0AjwRUov3xfNeJWnauNqWJ1T+1VvA41HODDt4DlivyPSjYvzZASGlTQNlRrWwKb7kiYmqHMKXht5qv%0AAqWfL6DFGodaKvW2Q6xcv31jkoVTfmA6nxEiqYFK8pysmPdgsGFCdpk8h3JWfQgymgql7LRiHjAm%0AsTOWTXPG4ul08s+ozlbrW9r3mvjnVVdzyNHw7ZPeYrTrZGbT1ly3JsjkuaKDDTEg1eDEEPpu8z3q%0A5ILodgfBY2u/J+LgDHkne6M1KCat9kCRgk3BsuZWQt18uceIfu+O/W4DDwzosp8b691AnlobfcIo%0AejSrwBQtrdpQolpNJaCq3uw/clybVmZ5bo8xzX2AurhAm8ezHt0atCCEdnc+yt0+0+Ms6+DRCHH0%0As95fUjtwY83vqkZW6XWc1dX5O1AH/53e8O0/C87UuWeH97q9G3j3nLHniaMGUf0uV+xnrUnXZk6n%0Ak03X3jdnXWX7t/3a+L/9bU761x5/E4AQOFroGsmhScT74hJY5oUogffXd95f38nbzvvrK9e3i8mX%0ApmSHTU9ugsm9aFAdjEgpcTqfOJ9PvL+/ckOHdl3VJAsqwrrOTCliSVEdna97GiRwSCjcePT4XqHU%0Ayul04nx+YJ5n9m13YKWx7RvfXr7x+PRgnzF0Y1G7gQrkvNvPpMvUvOvqNMNSqtPEbIF0Pa9NzrLr%0Al7MzgM4PzHMfp2vXgVq5Xa9s2zYKmlIKMZgE7nK5sm27sZiW2QokP1RzzlyvF1RNbtZZTfM6EaOQ%0Aa2XLmZMX9bnkUVDdthuPD48OYkUrgKVfA3XKqRCLoG0BfKyfjBuF6v9P3Zs1yZEsWXqf2uIeEZmJ%0ApbaeSw6fSKGQ///XcBGhyHCku6d76lahgMwId1uUD6pm7olb3cPHOyGCAgrIjPRwN1NTPXr0nE4K%0AK+tiKLupzAdaadxf36ilcf3wgedPJlLZRJAYWW83E3r72PiP//F/4tuXX9kfb6QYuF6urHm1pKZb%0AkhYsOjujJM5NasKo2CEPPlbma1aZbgPmxORjVnlB1BhkR0I33ASww1w6FKPHVmccqdph3LfC3jqE%0AStbqFMkDzx9JH8EFREMgh8TT041Pnz7y4eMHO8gUG9kYjkmsoAlo/hlGUelyfs20epZ1Ye+gu9GU%0AU1eWfCXGK0te4P47r2/feL5e+PDhI0/XC6F26v2N/U3Q2qgoTetpPFBsgYsV7pZTJEK+ovFios19%0AaL0oe6lstbK1ztY7j9p52wsPYLk9c/n4gqbM1/tu908VWiFKIKeDLqkYY0c9gA+a6aDcVnWmnSfR%0AdgpFBJu/j7H7WKkdZiFFG3dQWJcLiFt7xgNEiaPIkEDszWw7YzKgTQu1F7RltBWrNXDXEzjs7cVF%0A9MRm+0IQegxs+863bePr48HrVngUeHTQqIQkXG43Lh8+8PzpM9fnZyRmitqakhDIKRuI0jtDD2RG%0A5tFt+e6AOv95/PtIBJbLCi2Zg0RvaOgoCykZ4zCWiPZk+0vHiEAgJB8xCa7R46zMtgdKtMIjLI0Q%0AE5JdYyskoo5un42YTV8iPbp6fTfXtzABNk/YcXaQ39uh03Sws5iV1iyMw3DgOQ7788E7DvDJLmtt%0Axo1BqW/VdAtUD1xh6g8JaK+uxdZJKaLOVIzutjOufRSV67q6o8iRzL17LkAIu3VWd0swTcduMftT%0AMSbX28PiFkAfGktwfN5pv3wkKsFBkjC6hcGKmxAMELJ80bpj81yP0UYAOTS8Rk0zABrn7qE+5qzY%0AWa6e0g1dpui6Dyb5M4BdB+99Tw+NJBEhL6YjkmMmSEG0z2eAfx9tzHkcWkhRDPgPBIIGtBfaUS6/%0AK6TtjezzjE7/AFyO77ClFQdNXo419v2zU8NG/s3XKNVzFcKJnHHuXI5X9D3xvrj3pxyO628yAKHz%0AVx1QgnjxHb0zOzTnzntjrmcZ7KsB6onpnnTFRHMAdrNrLs3o+A56pxhZ1sW0wzxHDAgpBJaYSMGY%0AyckZotd1padOTclYEa4/JvGkTeHPufbGXjoilRgStRWid3I5xeAomClbsCHJ2rvZHIdo4LXYp+g4%0AmK0+8RLEii6JxzpxwGyA4XY5Di6QkDESiQPGzgo9HpQXtO+eC7N3AoNdPfIlfPTjgH4O/PYdivTd%0AmrJnbUDF+e/GWh4gzmiYDebdOB/6O0AIMEcxmdHL44RMPak4foYqvZnmpIaCSoUYWS5Xnj9+JEdo%0A+849Ztpu42IyGeXZNHjwRppEunqDdl1Y1hVpBv7FHLheV3JODhO685phNQ5GB3eTShMQ0hEDfIw7%0AJHGHVTAnxLGH/bYHf2rONBGvc7oGEL9XzdeMKqlW1hS5pszLkrktkSUIuVdzJ20bVI9d3mBUB4Pa%0AANyC6QI9xNgEEjOIOToWhdqUQjcTld5cl83X1vjle00w9+Gdx4ylZ326EatijFwul3nmjdc4+0qt%0A6LoS4mfq/qA4eKtajjPluhLSgiZzcEoabPOxExzQkK7E0Hl8/R3dK+3lI5fnF2S9EtNCWEBJ1L4T%0AxZiCDZz91Ay0Qw6tKQWq+DixyVJY3LfnN1iLOZsNuIExx+i26imPbI29ddcFOmK6MRH7bKCllHk8%0AbJrk8XiQs9VE58a8NabNhcuAXNNX5cTwjSPOemzJwWLcAB5EYW/tHXo8GUXiEwgDUHKAH+3TBfFd%0Ak8CBn9LNyVIohCMQga8B9XGpdjJCCCJkH81V1QnSBzkxbYKdhTEkRM6W6VbTGAH4xERsnYaBRdLL%0AkZNxNHiHNulYt6cJ79lQH7FMVd3B+QBThiN3d6DH1ofln+r5XSnFwbyjiTw0RN/d81PeNKZJcs6c%0Am67jawezZwBr51xz5nqu+VmKMehqO0bOxMkc6TTJ9N+JqLSNbNVWfRMOAMCAnRSE2+UCBF5fX01R%0APJhjS99NUO3y8UZkoez2XhbPuoH0ZiTD9Xrh06ePPL888dvvbscHc6OZVbtOZxORV++mWgd2JJnW%0AkbXxglorqWVS1zm605slFHnJXK9Xslu/jQe37Rtvr2/2vSmxuj22zUsO95cxCmCBN6fExhE0BxXs%0A6enG5XKZ1n7dk5laK29vb5RSeX66TTCq1UpPNtv5dgKE5ib2MYa311e2beP6dJtMHHzRtt55PB6o%0AKk/PT6zXC1++mL17SpnWGo99Iy9xbhaJ1jV5PO7U3k7Cx4fNIdppvVJ7ILZC69WZV5ac9ebX3xox%0ACEteCSqO5ia0K4/XO3/88ZWnb6+QEi8//sj16Z+NMqvwtm1s9weX2xPXpydqNdcVq1q6OUp0UDEd%0Ait4tMNoIlls5t2ZjBSMZ8jU06OQDEGquNbLkTM7J3IOqgY4hLJ5syrFJRUyk2WmWo/3QtFP2B1KM%0AybHSWdSSpRiDi1V2irMuQrSZ16enJ56enrg9P7FeLvPZiXaiuoCgRnp3d4NqInQSbD9UB2K2x06T%0AQN87bauE1nlaLjw/PbPmhUTkj/sfvD42Pn/+zA+//MLT7Up5e/AaAlvv1Iex12KIphMUPACL60Pp%0AcQ96V0o314dSzQK8djUHt1rZmv37Vgqve0HXlfVyJV6f2YDH/UFpzenHO2kR0DTq+vlsRseqvb0Z%0ASw94d7adDw7F2ARiY3zSlJiZ1sZ4Fycvi71JmBm0FUi+fyKQ2o6Ywt/o3SJBHf2NBIwFV0anSPCE%0AyFkgc2TA3db2ndeys9fuSY83WYJ13F4+feT50w9cXz6yXK+U5tRraYSQjEZe7XqMwXPMOJ8LybMo%0A8ve25WcWgYhYV96yRkv0Y3TxyYJq402Vuu9ordC7zd3nBC5IWVsjy0n3ZbgsqJKyGpvHAaOAkAjW%0Ahff7ImN9x2ijKCI2NuKC3/ZojJkUogn9NTUtCksqrIg905QleIE/xm7luC9nhhn+ecehb0fc0SUd%0AoJBpsnkpPpsgOrtngyqel0EZtv1uB/zcLoiE+d7+t+fDdf788ezGyNhgFcpg6vX3dvXv3xOCBhNI%0AxTptCr6f0wkQEmdeiY2Ldp04wigSezfAxRgVoNW02s7sqBFPUwhI7LRt9+LK9uD4lIeWk7wrtFX7%0AZA33Zsn6sB8fQIIJ9heLeWq8EcSo6t0FsGUidviokYPmCD3Fg80A87nNl/ii4XugZxTKDqwFQZNM%0AYPQMwLwf9/n36d4iYgyaLu/+7vz799fyffdw/v8EjcZH61Os9LgmnSDVmRFg3z9ANhmiKs7i684I%0A1cks0uOHWE7n+6Pv1fRXkgMqYqOkot3XixXo0QvXHCJLyjxfL4gqW4g+NpZdk5LTz+x0bTOOAWaj%0ArQbCah+5l5gTkQqQWGK2n9eNgRQwBlyjG0FEhB4E1PWRckaWCzlaPjH2uYq4zsxxf20zr76nD90v%0AywWP5zZE7//suY7XNCIYxcF3wM8Ra+bNn8/x9NB96R/g0xgds7122ncOPsl4D3EdEw6Gm7rGx4AV%0AAzK1C2f8DJYH9taoRGuGqVCbUCrsTSlqRa/ExBjzVS8WTBrCgGmTm7Txs6pWyKYQuSwrqTRs5C/y%0AtF5Yc7YpAgGNQlTTDNNgjQXCqemHAQWBAKGb/k+Kxh7uOBg1gEc5IoR6c2kw4iQQB+ymjYBOjahL%0AVBOPXhaelsQaILQKxRgstN2K9tPzObj1eI5pI4tFIi0lYkh0hNKhtE4RnEFkY+PWSbTz0tJPmcwo%0AEaW3YtpNpzPtXGyKyCxuB4vifO6MIlclEK83egi0+xu1K2+t0e6mI9u70C+La/4sBDWXqCBCrYXg%0A5gbSO628sT0qsdsY+vL8wvLykSVdYYnsijUiaRTXoxymFjqaQA7yX9OF3AwkHnmwYHm/MfkNnD4z%0ANg7mNLOxMFjoQYKtJf+eMVI5DARyTj7ZsbNtD3LOLMtlvu/8OWFuvml+cI6Z87c+tEM9VxDTmqwh%0AErux7SYw0Bp78+asBBt9HaxRZ4KptnkODw1VMw8pFNfsFbW8dTRnhplKF9MSKtVc2XL0scQlkX33%0AhwCtHzIlg8FojadoExUxUEqjdXXtJ2vUBx1xCEJMxkhXYxcZUU49vP0JIDTu5QCmvoudceYxp+bX%0AjJD+NaccebB+euvzqwY5wHR+02xUnePvBAp7f/e8B9gzSBrn5uvYU/M5YmDhJQRq6+y1HLF8LpH3%0A3/vvvf4uACFVo1xpa5bAD8Rz0Gp9NEukO5I/6JxeivnBFJONIpRa6CgxBR9BMJDn4+dP/MNf/gMp%0ACnnJbpfHRCxbs5uflshySaQkPB42cpbyYIjYNa/LAiHQHElMKUEwFkGrjdo6EEwQNS/HwvKgWKp1%0AYZd1maJ2pZhmUettLrLaKiEEG7H64831K8wVoZVKioF1WcgpOyBhC7Huhbdvr+yPBzn/aCwOv8+t%0AWiK1OdXs6enJxK1d6V7kmAV+fnkxpzA5dH20d3MTap3b9cbteuPXX39l33fWNblgqCGmOAIb1e7f%0AYzN9kejaSqGdRlJSQBrA2AB2rw+03MXPanWhbKNjqxeUovD29ZXff/vCTx0+/fIz/+v/9r/zL//4%0AV+5fN/71179S3+78+k//RHn7ypIvrOuFVs3WL8QAJKJkoju31dbs0BdHfz2BPA7LoafRnSkUJmgl%0AmCCZzYEmR7ONAholsuTVQEUPJqO7hnfcjVHUZtciDMRZAsXp2c2pxl0FJRJSIi0rl+sz15dnAyhC%0AYturFdrVmHhCR0IkSad17KBXhd6IyUUDvWAspVAUkpgjlgIxLzx9/MQ1LzzeNu61sRFIT88sHz6i%0AQfjy1y/8+uUL99dX2l6gNlIewpxWaNXeKN2YVE3UEo/4RA2F7rP/rZs7QlG1RKYaQ2hvnRYi6+VK%0AuD0RrjdqU1oFlQYpAdEKw6BUscDeh5ihrS72zeKFzCAfbLxpdBuCEKrAbgdMw0ZTaC56b2jRoW+i%0ASi/9FMht/USZ1RO9Veq2Ufc32uMOZTebV5w55ECEsbfFZ+DHfrCkotF4rZuxpGqjqFoimJQlRpan%0AJ24fP/Hx8yeWpyfikv3wjmTMXpTgiVE02+kxs3zWljkfJOMAO9ubj+6FiUJCq6OIcXDEv29dV6J8%0ANI02hG/N2IBDsD/LwRRs3cTnVRutWsdKMW0mCSAtmKaOCyoiybtJXoBrt0RPjTkiMRA0vgMdUJ2J%0AuYRA3wt7LRPgsCRgaL9ho5JYwq6qU4Jo3JfBBjqDZN8nj2fNoRTtLLOvHe9z3Od4MjeI6cS4wAvI%0AES9gatad/+4cO0UgDP05jycTFG3t6EZpIwxraB/tOZ69/VJVahn6FwaQRjVMPeAC6r1Tt4cVzgOw%0AOgFRrbXJntFoi28kI+r1p5zWXEjDzYS/Sc5sdNf55K3TwwAwfNTTRaMPdoK5V0V39lH//gH0GKCI%0AF31W6Dol1MBaAsRADvCu4PWCT31tjWuXwXjzeKOnBG/EE53o8/F+52d5TgL/9DVqdgknYa5xL2Vq%0A8wnObjmBN3IOLOMb5eDt0I8G1dRoGNfln/VvmILjFghM7RgHIPrQcxvjMv5jwniv2h0oVqKvJwUH%0AE9wtUKx4T0HIYiNhKUdufWFHjR3qhUxzfTzw2C8OxI+CIjDt630w09/fdImiFjIB6Z0lRrMgps01%0Asmmz80SDCZmL0MX0WwYwjednBgYMRsy4TyZtoBpQMYADMcaJKfEGxsVKCJPZejwzZn42n2fwEcex%0AJk/PbK5D9PS8ZKy+095Sfy4nQMPX0mhmzfiCzGtR7TQZem06i6+mps8YHA81gW97T2NperEnZiZh%0ApgE2ylSBXirfHhuv940kdn7VAVSq3YsQgtu3Q6uF5Ozt3q04E4k2pkpBmukSXZbVLOUl0GJAYyKq%0AxQdxyFfVflb056cEJNi5RxQ0CiFmYrIC1RpMMhlxfexNEYNtRMly3DMbMWs0lAy8SOZ5zVyWwDUF%0AQm+0utP3DXrB20MM7cfuP6OqOiBgcaCnBc0LGiItLjSEqmLuW+oOp/ioYvdL9OJ7CBiHYKOzVTs5%0A/21RC4de0JC/OIPJ50ZJa800l5Ix8a3JFmhl563s1Lqb85V2ntbE6iPKSLW2T/fRVAdAgnak7+xv%0A30C7jWM93XjJgbAkHh3uTdm1wHDz7dhalIY64BhCZkmZJQupH6xGVSV0yw9SHkzWoxk8AO0Zz7tN%0AUUTXCxr50jH6zQSWgjfBts1cn01cOh+6MUFY4jJHridIFQ4x/nGW0G0kq6pJBeSUJrsx+dRJQKzx%0ACNPhrDcDIsMY5V4XAuJC281H0S2cWHPM7eMdGD11Q5xFeIymBgm0WkznKmdSFESyrRcRCKa/dYwm%0AH42FIB0N3esay9EGyB1xvEcPJrY1asMkkgxH7vM9t/g/hLaZ4NMAheA9yPl9cy8Gg2/Lbro9OecJ%0AtJzF1MevUS+OuvkssTCAn+j6WwNkHTV4SmmSKcZ7j/c/6xcxzgqRCeLikxDN67193/+bzKDx+jsC%0AhNpMsEPQeQbii+vt/sZ1vfLh5QOq8PXLH5TSCMtCQqilEaWxLAuP/UHrFSGTgykBxBj58OEDP/30%0AI/v+cJDDE0LXBBmaDl29MEphSAGSc/IZycNJKi4Lnc66rix5Nd0VbISp7I1afOGFIbo1REQNFDCr%0AOsxeN2dqK/NgH4ukFpvpzEtGMEZSjMFGDrp1vActbCw6YwOZoJSirOvK5XJxVtORXAwK3OJOYuu6%0AziBv1nrVi6YDJQUTvdr3ndabiU4v2RfeRu+Xaa86RIRTSlRw4fBCdfQcEbcltN9TCuR+zNtaIHIa%0AoaeF3edUQwgsMaMakB7IIYMKj7eNL7//wZevr/z4w1/4h7/8jzx9/MSXv/4jr4+d8nrnr7/9TpbO%0Asl5I98zr2zfeVKELKa3uAJCoDRcSVYw2dDxDxEQtg4uRtWLrYlA7gXebHgx51mgJX8qmZzXAzOo0%0AtpTzTBJq805pOxzCnp6eiCI0BxQPlpIFmpwSl6cnluuF1gN7VTqNIHaQanM2R8yElMyFgkLBRtVE%0ABbp3KEadEK3zekmZnittKxbgl4Uuwu+vX/njfuf68Qdefv4Ltx9+5vXbN3697/zL1wf7oxgApEK/%0AF4JU13Owgr/05vP/9ryLNmrf5riH+thnQSm1U1oz4ekYWK431pePLM8fSdcnK9hXE0uWEBg23cdz%0AsUNINBA9/O3R0HU7/MJ0ARgHOgIpJuISDag4zSGjflA2AwhsfRwB3PaoJwFe0AcKrWzcH9/YX1+p%0A253QqnVOxIogGWOS3mlUxICxbsJ/AajaeNTK3poBZd0KNonC5bbyw48/8vGnX0jXJ5oEE9hVIGVz%0A4JNggFytJDELz3EYza7WidVy7gyeD7Hg+9No0UYV7rVRe7GkDXNCzCFxvWWen270Vmm1sHnxnUIg%0ALyvrkqfoJt07L85aFBE0J1QztGqkPlz/IPkJj3WGG8Fp+p6wq8X1cDqwVR3ca2bDO7qa4llOPyUo%0Ak/niRc6/1WkZsfJwWDliwTk+p5R8ZCk4uFbegUd2rlsc79qMneOd5ePeDyBOZoGr313b+PkhBJYc%0AWC6J8GoxdTRMDHStro3GTKqix2dg3hMJRqEuPgJmILKy90Ysh25Ua419e0VQp8LLAUgPgFGVFNOx%0AL5xNNt3XtNObaznF4ELEB2DhGZ+NdTS15Gt0zpoX/kPA1beS1IFC2XXbyEX09eufVGwPBLp18E+F%0AqUo04F0EcedG4T0YNJ+BmkaCNyuPgDETRmdiBR9rH8K6Mr/SCn/LlP8mqdP5H2Zi3mo1La534NEx%0AIgTia2rALHI8W3/ughXru3EkQI/bff7Z7+ApzylGR3YmrqrYeGvw8fwBiHA4fQt2MAAAIABJREFU%0Ae82ONsbSlW7MjNpsvM3zFgnG1jEmouUIOUUXnFfWnqiLEmshtENbZTByxAtowRdEEEJKxnJLmTUl%0AA8GkO2tQWGJCWibRCNLIIZjVuS0nIsKGsUnAxlKqKqUplUaVnbQLi3fIYTBixlJwcLDD6EOrr4Ou%0AethE6zG6ODWnvOA7g0IjXx6jEGMkN5ziwrkzrb3ZJ1Eb0OQM9o33n49Yjn8b3fN3YKKvfasej/cY%0AMUjBEnx8r/jPEnXwx14pZejiAG4itk4o1cZoe2crlb0FItaw8qOXcU6qi4HUWiFElpDs67z5mPNC%0A6AJts6Yd3kDoDsqdzjnF1nVVMzvA3eUmYOBrGgnEJCzdWKnigFCd+f546K5P4v8bxOygLayZZklC%0AuKbALSfWnFjF9myrG61uDOdGY93555ZDi6w5WzYHY6fJ5UKUSA/J9Fa60qsDrRJ8FE4dDQonQGOA%0AVXYfJAgp5Fkgn3OccxNpNIjGWjvrowiw12LmESETV2sIqARKMx1ZtkaMlWVdXbPLNGBVBqhvKJso%0AJp2gjfa4s/fOsiSkfWYVtX5gddfnajpeUW1SQB3EbRNwLtTSiTH5iKdpCNXBmIV3up+2FZwFp0MJ%0Ayu5TTolLXv0cOACh3ocekMWbsdZF/EwtlXXtB8FA4XKx5tnDNWziKT/rrbGX4hmix3XX8AkIkhIh%0ARhYRoo49a9e9l31OknQHc+yYNdDWMzlEIikZgFWLMTtzThDSrDnU45PtFxtbihLdy8VE4YVOTmPy%0AR1G1WjdEsUYVnqudgOzqo3HDcfE4o4TEoYMWYvK8LI2UgOGO9j6n8gbdwBVE3FFN5qgfwDJYbnux%0AeikIi2s8td5og/3WrNllLOZo9vWjRp1C3DJz6qHte86bz+OW4xrH81c1O/vijup/k1M6GNRxqZpa%0A2Gs1owUfwx9g0AC6zkDtn73+LgChEAPrJbFtRt/W1jGqiIDrApVtnwl0KZX7tze217ttkGV1NwIT%0A4B0q9FRzGEg58tMvv/Af/oe/cLldaL3Y3L642FWA2mArO61XLpcX1nU5gCpVah3d34ZiGyqJsF4v%0A5HwBxN9T2PfK47GB2oZPKbrwtVm1l2rCzCLC0/Mz62IMohTjpNWLawIl39RDlb71NvWAts0YPqZQ%0Av9LV2By3243k1omP+4PeGs8vptvzeDx4fnoix0RvjdfXV37++Wd++ukn/vM//mdeX1+dBaR8+fKF%0AX375hY8fP7HkhbfHfdrfvb69su0bz9dnQghseyEmoz8OS/nmyeyymgvam6OdBhYNcWvb+CHa+NxW%0AHjYqIdmp0Z3FC6i9ms3f9njweGyklPjw/ML924Py2AmXyPbY+P2vv/PH11f20vjw+Qd++vkf+P1f%0AvvJ4mIBbXldir+TQuV5vlO3Ovm289TsvL+YyEUM0euoYnypHd3swg0ZSlUIgXC48HvdJ27Ruggme%0A2tiZ0JsFsOwjgDknG0/MJi5XqiXgo9AS1McJrWikdcq20VMG0mRkdDXHustl4Xq5kPJphCO4wwTG%0AxtEhUteht0rxJGvQHc1Sd4BfPjoRgttBGosrSma5XYjXlQC0KLz89DP/81/+F54+fuAff/vK//uf%0A/hP/9E//wv31AX6QiQjarQAQHR3ibvCG+EheUTR2ulb2MoQizWGgqBeHeSEvC5frE9enG0+fPpGf%0AnwmLAZqXxYSSAUKFIbYIdmQHPTrdKrDGQNIxSnAagYoyixzANESidYq7HMJ2diB2149oXtRZ56PW%0AQlDr0lQJWOrwoG6vPF7faGWzwiKGqY9hOkUJbd0p1jYim2NGgLJXyuONt33jK5WYAzGvZGn0aEKZ%0Az58+8/HzZ9bLShldVHHgoHk/MQBiLMY4CmlPEgboYwLx9d2Bej7Ujr+H4QSkrfg9cTDcQd+uOoXY%0AX14+EBBev35hX1cb48kZS+R3hgWrjWYc9N3qh3Qthcv1RkwLzeemCZDiYrbCIVkn1IUbg8Q5z32w%0AbDzRPR3aU4yzNSTFd4dzbbZ/UjjAnXHAfn9YDxHC0fEZr/P3RGc3hWBEgAPH8SKnDV2v5NdUUD0c%0AJux5uQuJeOLbDr28MygQoq3HEALX68WFCHdiDC5SuLLvxc8eZqw7M1mCBF82RkUfewxPhIYIuzm+%0AGUCuYmeWTY4ZEBUUF+psVqB7Aj6rz37sz0CfRXZVpbn983x+3ax8l7SwU2dhmFLycYyOBmNqxmBc%0AB3VtphjEx4SrdTO9OB/AkPrPHKwJ6/hb179X2NjxMvEdCDf+KAK1dbrrY4zXKNyH2GUPYtboyhRk%0APms1DTp6d7bVITyt736WFYbRRlhOBTrjGn1tGfJy+n4Hc0bcCjizQeKMffPhOGA12hADRDp/+KHH%0AFvxn971BG+MMXrwrZAIpZ9MVC8Yt67XQxPWDElPzq3tc7qrGjkh5NtRQZc0ZYmR7cw0YwcfKM1US%0ARce1R9SbbClFtBjrI6XIEAwRfOy77MZEXjOhwRIS7fmZ3379wmvfySImHJuidbOrufo0xUfCTMTa%0A1o0XO34DJXhxgrOIgjlWVVWSFwUxum1985ExXzvG5jg9U392eAc9eEvfGA5hgjxjLUxJoskmM9Du%0AADMPcKiDiym/BwTHOh/reuRDQxPJ3BJ9acyl46wGdejG8wxBGBo7ChRVUlrIyRwdY62EnChbYy+N%0A2tVMUmrhvu28bZuN+XhhhvgIjxi7Z69my9x6pu6WZ60O/IoKa0p8uN14Wlf+aOZsx8h5HGDqPj7a%0AejfHqaHj5nvB+lPuqjW3lJBHEejPzAR13X58NPi1E7WTgxKWzCVEngMsAaQVWle0bqZZpQpqOofg%0A60icHYRQsTGxGBOaFsgLLWY6QlMb0SNGUo4ug2BakSmIAyVjBzD30XgucepLHs99xKjhrLx6c/s8%0ARj3P27EUQmDfCwSl94hKgrwQFXM/7o2vWyWljb6YJf0lLkR3b7TeYqW3To6Rrju1NFrZ2d7e+O1f%0A/wv7vnP7+Jnbxx94XlcCnbemfi6Z46/GTA/mwtq7IGEhiBsSdcsxhrU4QWYzp7bGXnYfYzribIyB%0AtCzgANjYMGegzPDFAwRYloXb7Yn7/T41YAfoYVMz3XRc86EBO84xPC8MvraSxDGhjLGXbKPXYus5%0ALRlVofVqwKaYlIFon9qEljtELutq+QZWcxROI9+GgM31YZ+tH408DMSDzuWSCWJgxdvbV/Ky2JSP%0An/dRop/Nbhjk4CY61o83ikwYlSH6qzOWjDH3Zu7kGGur+xRHztlcvPVoYo66TRAGghTUmbww2fni%0Acc0wx04XY0dd1svUh9Whs+c5h3alqomfG0P1vY7kmSF+ONYd+ed5rczYGixHG/nYIEwgQmkmuTD0%0Aghj/5gF6AEwy7sV/D4BQSokfP3/i6+ubFcWjERGMErzMLo6jotvG9njQ94KkRE+GiNZaLVAKsxuM%0AKuvlxi//4Rd+/vknUs7GAPD5zVqHhgnsZTN0MyXykp2yf9C/Dj0Fc/BCAtenGzEmc0dyJyjTYzEw%0AJKX0bmTMHk5k27c5rrUs2d/VOnyKTupl8IJkWcyWsTc1cdyulG2jFhPNXZfFBRmtYIoxg8Dj7U7Z%0AC9f1Qk6J11rJ0RDER628vr5SazUdomDOY+uyIgm+fftG640PHz5wvV25OyAEVvzVUokvyVktuBhy%0AMwvt7owT11UxqugARhoaLRCEagyF1vwAVp2U0dZtY1lHPbIXdeEsYyDkvPB0vSEK99c3VIVQO7//%0A/jtfv9152x6s640ff/yZf3r6Z377+iuldJblgm53JAiX65X9caXuljTU2sxpxIUdQ4xo0KFvO8fC%0Apmhj9+cxkGEfFUsxTa2SI3FzRfsYzRrV5109tNGa/3zvSOScWJeVy7I4U6ibflZcIK52f9QsuS8X%0AE0s3HRZLu+3g8HvalV7V399FccWSWUaHQExnRbD5ems/2Qfv3bug3YCqpo2ilct64Yd/+JH8yyd+%0A+PTM169/8H//P/+Z/+P//L/49vUrax7jcsXuVQw2py9tFlqzrvQCRLrStVGbj3Gl5IoeEFJivV65%0APb9we3oiXy4slwukherET5XRM4GUgovS9Qm6Bg+m1YXsRzeolDJFdEM4RKHtRLCiNc6OoN1jV6MY%0ApScE3+MaoFsCF7B101ujlI1ev1G3N/q+E1CWFIjukNWbjRoExbqV3tEaFHTtylYqr6933spGvQTW%0AvJKXC6l1Uq3k65WX52dj26hRiRGz+u5gY48dNERCygYu9DYF6UbsGXTTWutktZwPqjMAAswYqd0d%0AQ4KN340OqGqnFOv6rDlze77RmwlNJzFB6boXGoGYLKZYXyDMJKqUwr5t5FqIIlyuZivdtTsTzsQK%0AiZHaBVqx9Z4Sk50wOkXesXw/MsMExIImZwsOtpSBESZUbZ1Ui4XH6Nw40M86PN+/jiTAnbX8e45b%0AaSNzJu7c5/kzXC9FrJjtdHrpDkYddqUGBiUflTjo5rUWzsLhrVVK2d1xy76+tQG29PlrpvJy6Crk%0AnJy9N7pdBzDIKLZCYvZOR0Eb3JmljU9q7Bij/tsj6CMy2MOx33CgYfy9f7NgRde6BkoIZjHtSVj0%0ALp36WIpdqWmoBcXHjK0AHsxZ9fO+7QXUgUaMk9cD9gsTfd+HjPDRvpzAzGB5ic09ToAUvwf4u9It%0AlnRffl2Gm5d3wh2QVhHEx45Ggvc9yCQikFbUpXntOR779ft9qw7ejK8N4uOxEibQoL52zvtjMFW+%0A3zdjnY33HQC7xgK1I87Ua93/LYIGG7UfZ79SnfFx6Ot0saZH7UoQY0hKMEmA6OfwyEuWfTPAFoz1%0AEAzEo3bE2RhdAip2PdK6FQPCvO6oajpGpRCCAUFC45Iy7XJlzdlGirqdAKNAKa1TmqlPxZwIaSHk%0AFWI2RoDfVyviHRhyqCVgcZk61tFo6ChNwlyHMKYXj+c2n8mp2ACO8T7/yrEPB9tbsGJ1PLM5/sJJ%0Au8qOPtP2wQvNsZZED1DIQZ7TBb3T4BN/pnWEQ/88g20jHGu99U5yVmHzHDg4sDbYsISIUtnKbsW5%0A4i6RJxa8X3MtJuFgjIpK2QtLMEF7UbjEyIfblef1wtub5QQxRnKwUTVzGvZ7Mfa5N7HE6L/W4JRE%0AEmcROOAWk7EWzD68+6rsxKBEUaJ2pFciyhojl5S4LYm1VWLv9L16I6+CN5t6t1xTYpygVxWhYqBQ%0AFwOFCJGNwDaXivq6SgSJ5iZbfWxPghXCvSPS570L87mPPx/MxtF4OJsljML2e2aGiJDE9NsIkXvH%0Atd1cRCEkwmL/1rY7r3VDv93Z18zLZYE1s4ZETCso9BoQ6Ugv5hZWG6iBF3/89le+fXvl+fWVn4GX%0AH37ilrONk3VhF6GFRA/GLq4KXQVkcdAWbzI1eh8SAubYas1vM2eo1TR21Bso8+yPY92oA5MHcBIk%0AzlgcY+R6tbwEzDp87mln2d7vd2NIyjFyrt3G4VMIhMW0X1utrtd40i08N3Rao+zmniZYU1qWbA1d%0A/6y1VvbtYSPjXr/RK3tzthDMs6GrMVunELKDu8b6M7AyBiFeFlKE+1uj1J0jnbBadkBIkvyUFwEV%0ARJz97GLulv+NGIG7iY7448YzzZ6HOZabwLREGzru/RiLHzFxOMFZMzHORkvVOuPjOOOM0GGNoxDd%0AqOTEJLS94qz0MDSgxohYZ9/3+TV/1iQ8szbfNeJ0sBqP8bQz6652EwsPIsS0EFN/B35x/gz9ECv/%0At15/H4BQTPzyyy88vb1x3x68PTbeHmZd3qRQauJyvXJdL9DxsaPxMKxIamruScOpS8SZR2vmw4cP%0AfPz4gdv1aolviuQlk3KilG0eY627YFbdfZ5yJS+JXrtRLl0U0W5qON345tRY69yG7ICSz9+Oca3h%0A3hKcdv/29sbz8/Nk0NQhlhZkFle993ktS16M6ud/36t1rM1FKRMlmKtP71PdvewbZd8JIlzyavaL%0Ap4Bem1nq7dtO2Qvbw0Smc0zUWpyBZM4BMdkiHPQ3CyRwuV1Z1wWvw+ehDgOVPDoEXZW9FGJKBgjF%0AiLhGD4glcG3MeVpxN/QzRlaTxBk20T5zr41tKxYwUuXb11d++/0rr98eLLcLHz58IueV3rrp9gC1%0A2BxoCIm8LKRloeyFx+NBjHfWayCEBTGkhBSTuSWdOmIpRNKSqKXw9es3Ho8HtbY5PzzQ2OCdnMZI%0Aoju1Fx4Phc1AwK3s1L3M+2QMlUAWozDGdSXExLokYr6x1cDXb19R7Xx4eeHl5YUYArXthngbX9MY%0AGR3TXegG/DSsK2VdKiuw1Cu2ELrnAtYVC9InDVVisqK+Vv74WoHGD59/4OPnjySUX//4wl//+oV/%0A/u0Pfv12p+yK5kySRPGCNGEgqwRxsV/bd8OCcbnY8+mtkdYrab2Ql2QgT7SxouvTE5frzVhYKSPB%0ABKOrKtr8Do7kQ4JTwQfSbiOBIUZKM8BjNApyrnP2+HwQdO0kSaSe6N7Rs+xQrLAArM/GHPWyUZnI%0Amsy+Wlvjvm+0+x0tb2h35pR3X3GWlnSlia2ZIAFJC0Gx+LabNtf22LnXQhfhertwvV3J+UJqjVQr%0AMWcfv/AxRp/DHqNHnht659OEf8PpILe4+r678GdF6Piav/l/F4Ad97V3bCZ8HHA6WCSmu7DAodeS%0AR/EK2jJ1N4Zjre0oqrUTUDZ5JShcbk9zbA06WovR8omsQUhrhmxaWu+BDo9VzUCzSfsejKrW3O3x%0AAERCNPr0mS117jwNQG2wF86H8Vk8PoxOn5hw7QQRwpEYLEvy8dzNE4x5pw346CMRsiS+96Hrw/wc%0A43P2bjHBzhXbuwOEqt5Bt/erdg+Vd7FOPBFK3oEXgdiGUKM7YHgvWXswPZVmaeRJTcILT/HxKC/E%0AXdclHEvLR3scOJNg+w91WKfOLxvCmTkHVqA2oeLdPrdgra2y10rIdmZHhRwD2ceCBDUg0YvSptak%0AkGBdRCvgIxoCPZhVcxchHbjLn4BBDki7/t7UkOBgqKH2XEqvHo8Ph70BrmnvJsLvBW/0oiTIwVzE%0AwXwJgZ5Wi0QOnumJbaXeIHsHip5u+QQqxbQRWxsjcWcmkn+vPx9krPEzMGyjSM0LpZxXliW46Yax%0AFNuJ2VaVaeHe+pjSdpBkFBzj7YNrMLZiDZ3LwpoWY3upuntcQthtjLA6C811wCJYIahuQx3EKUsy%0Az0Axq7u5d4JEi9N+piwhGpvBRyzRRFNozYwYupj2SloW0nI1d6cwPrtjIQ7EDUaWd2TAgc/pTHgC%0AaiYQF2xcfTzPc5wZBdN5vdkaOXXvDf362+LgFNMOsNCd/XTEqPG1s5TzqHucHf/Wa2r9nP9OmPnG%0AfOtw2kNeiMe0IGE3FnzdeeyFXoqNZPm+lcncER9LM+3R8XNbU8ruDb9gIB69kySQxZ5rlmAAnBib%0AxpzA/D3VntVkxjkD24wLIKlrwsEcwRpp68S3nYkzxlGzNgKdLHAVuAa4iCJaEWfZmWW3sUWGfp0V%0AzgOcNvbPrv5nLAZGNbHmu8fP6KNsdoQ6U8zvvbbmzT7/q1m5K9POfqyj00P8XhfvqGP03d/ZqDzO%0ApousVa0BMJZ9j0CjSjewhsof+37ICajSl8wlJBN/b9Cl0qRZIzGY32PtDSlYPPka+P1f7Rx++eFH%0AntcrT/lCkcDrXnjdd0pzMIzI1i0nTa6/s6RM8hw1JavrrKFio361Va89jxHxCaRowBw9D5mREAM5%0ALSY/MDUah1mE1ZczDsHUl6lDs9S/J6Vk4Jo3nbs0tLs+kps1DN0h8WfUurI/dnKKLC5x0nIihY1t%0Au7Pt1bVPKyLdJSmsAW1jcnie27yhameT5R62OgRvJHW/3px9PQX0msl1jN0pvdsoUxChtdGgM8Fx%0AgukrxqF5WCs+1zBjTBd3Z0Z9bNJYwKYP2ud962ojxMYE7n5unuKjn509HOZGU77C2bizWdRMR0t3%0AzxP7yLHsuUUfiQs+YdJ781F8nTnA2a7+zAqCQwrg+ybiyBfOINL534ZGp7/xBPrHu5wblv8tLaG/%0AC0AoxsiPP/7Ix08fuG8bX75947ffvvDHH1/Z9o1tKzZ/vdoI1Nu3N9peLeBGs6eb4lrqIyhYtIlL%0A4vZ043a7EXIw0UwRlsWcnx4jecbs5rbdgKiUI+tlIadE1UIUaE2MWuibpDmYkpcVQqJ3XK3dZkRj%0ATESBi3eZx5iYiOlVvL6+Ulvj6fZkCGA3IGRYyG+DARRNCC/nzM4+O7PNvz7mxNWdxmqpnlAYYvu4%0AbwZypMh6OUSMz3PAoyiWwJyZDSF4MVJ4en7ier0CJma9rOaEYQBIZb0aS6PXfbJixqEQ4wB97L41%0A7dz3zVHSc+Ho9MsAWm3koGtHojm8hXgg9/beB+JujhJKr50eOvtW+OP3P3j9eueH2w98/uFHLuuV%0AUhpriMSQ7dCnESSyrlfK1UDGrRS4v0FMXK+LdyMOFyXwg30EblVqKby9vRk1UyEt+Qj4eghj1m5j%0AhD0EatsYwb97Qaq9k6f7jZBoZJQ1CuuyuNbTipJpZSM1C84vy8LnpydzVtktSKUUrdgRP0x7pSdj%0AYrVu3ZSRISvHWIgoNgurTKZSbWYLKrp4YWosvb9ud3qrLEsiSuBff/2Nx30nrRc+fv6J1huX6+XQ%0ASelWtDY9mG+qyv1+Z7/fiRoIMfN0ubI4Sy9fLqafFRNEGw+93q6EmEz4znGMPor4PjqfQ0/AGTwz%0AQYnEbO4F6mBU9+Qn5XSAcRMQsoQ410hsNmtf6aDNO4ZK10GGZybMipICRLWAXfdK2+6Ut1e0vBGl%0AeLcB6D7/3U0wtYdID2F2c3o32u++7+ybsRibKDFFlrywpIUl2+x7cmZTdGCk0ZDobEf1WfYReMUK%0APvoYM3nvrnCml57HrM7FxrkjPQ+9WTyOJMLc6qzSs6S2eAJq7muWYNGNEZYwgdHeTSi6bA9jcroA%0AomAd0ropJQQuqzuShGhdvTa6IYksiSVl2pKoCK28d+0ZhVVtzRsF0ZulTsmXUxNA27t1a4f3nwNk%0A75lTJw2Bc1E3O0m2Ykan0GsNVAcTaVCI7etG5TTAKBhuYSfmh8fw49qOa7LEQ4nxrEd0esZ9lHrH%0A8/3+l5kfWNf93A0eFV8z4S8r7L3eRU/gRBzFrHriZet9WGWL3wgRY3g0B2AZLIbJTjIgJ8JMlMf9%0AH45Rw1VQs1VnQZQcgukLCiOA+PyGJbAxJ9M3SIJIhJBoIRMkUcV1CfMACg/GzLhnAyQRP9tGMwnw%0ABNOeX+id3hJJm1ny+noYI3XqgPHYjzEecWEW7wxgR4xJGQJDVFtljIsywQjxNTbhoPNvYmK6Tc1K%0AXQFROZzd5NjX736NwhI1Rg8G0LeuNtYQFhv9TBFESeoi46Oz3LtrnFmBNQDYY01jQs1qzZyg1plf%0A1pUcksUVAmteuC4redsovsTCWE8nUGwybAQHEQZAow5SWlEkXclLIjRjh64xsSZjNDZ3xVU/B2rr%0AlFJRiUgEV4MbMLMBFAIzAAvTxc7Us4z1YPjYnyfu43xC5BC3H69TzJnJ/9iT4pDL3B/2df30/WOv%0AD12goTtkLj2DUXmsc/XPoOO6/vSKT9c+QdPT5YrthyRnpkH35qIJuaacSEtGHhZztlK4P+70srPX%0AOk0JcLh4RD31I2dgG711y+9LMW0dLNalCIsISzBgaAeiBQp6TFj7oUEzM4mx14xl7UzRGN4x420J%0Ad4or5Ksq9AZaidJJKAuQAyQVlgDXIFxRVlX7+bhOWzd2OINxJ76OYMLjO5iVvIg5bSqEjpl9dEFz%0AsP03mRWjkJa5Xua+HjWRs5rGGBLjPp7Oiz9rCp1NKCaDhHG+WLy+LStJhC0ItcYJejkFG8RcVh+9%0Ak2oj7M3qvBxZJKFpjOHZ8wg6GhjGKuuuf2pb3Bo0TzFxvd24pgVFzThn3w1cCAulBaKO89dZG+ft%0A1c0Nc81WF4RqmpLS2hRUHrFMg51rKQ3dHq8xy266sDLOd2OalLLTmk7mUfSmuyCTxTmZWR6+9uYa%0AdXM9+mPqnb0UdIxNpWigmdp+H6x4gVmrqnYT36dRq509vVeaQIoGbOKxQBIQIqWYkYWBVcGvZXDl%0A+wRCcD2n4Pm4Uml9t5gSFoZY9Yj5eCOmirmgtWo55TR9EBlLkdFUSSkRczLtF3GmoTesYmuOax7a%0AVvacvDbCGg+j0VJKtZz0lO+MgPd97ntmy8mMccd+mJM+IbzbF2fw58zgPe+nASAN9tmfsXsGyCvj%0AMztrLYRAdjZx+z5H+3defxeAkAhcLwspP/NZ4PO+8enjZ/7rX3/lt9+/8Pb6QBD2bePb6xv3tzdo%0AnZjMoSuFSNWKVHFFkuFfYfPk0QGFOsYHxGY3rXvnh7XYyENxnZoQfTNHkGonl62l09iBX3/XgZZW%0AtFgXYd92HveNJScWB4QGtRKgVaMDau88PZvLl8jIwGyhPR4P9n3ncrvOsalz0u1bgiVnYyGFyN59%0ALlts8z8eDx6PBx8+vLCuK9p1MoZE7DprrSyL3cswkmLXbenNNItutxtgzmTJtT4ejwd72a0oXRYe%0ALooNtuBrbyxDL8OR0Fobj+0xZ2IPhXmxA8sPoyHOi3oiHIydtO87j4dp/izRNGNyWriswrKs3NaV%0AnDKPtwdv3+7oz/DxwyeulxvNBUrFbhG1VVJQUl64XC9spVBq4VF24r6R8gVSp1FnIhCiuxrhSv27%0A6RLVUhkWp7PTOpNBSzzqvlmBFK0QUc/Qg3fLU4osgz4IhNbRsiPOpIrdrLb3bad9eyP3wjWtXLWz%0ANtPFWmweiyjq4njMBEWDJQtTr8Tnb9tIykdw9CzPgpUQXR+HYrpPPiDH/e2VX8sD2kaOC6/fHlyv%0AV/7hL3/h5cMHA5KwYntQv/e9UJ2SnVKmtsrvX75Q9K/U3qhdWJ9e+PTxgx1WSyZmc08TCRCN4de6%0AcjgJeAKGIAFz6pKDNo/ItKJtaqCviFBqdRvVNjOhGOLUrCEEIkLyAj2cRzx1AAAgAElEQVTsJiAe%0AtGNuVpaAyKhtOQoPUzZuPiZW2N/eKK+vtMeDQDEmVhADgJqauKfrHox5acXYXL2Pdf+glGKd6ryS%0A12QlhxrrJgYx9w5M50jrDhKJwQTmuprTWsfGIuy+BUQGbftIDs8aAGN/wvsuxbkLOP4fDiBxFKD2%0Al+O+2G8mftscHDHIVEMl9IBGDkHL2OlSDJRX7zD5Pdbe6PtOvd8Jq5Vfls2qP1NzHQkh+FiwzjMg%0A+H0OQXwmvjtTJRKCJf4hJ0vM3HSga7T7PeL0uzNM5r04z4AfwFE/fe0QzT+AgxHPVY+xTrNo99kq%0AOX7OOfbLqVA/J/e1Nl9jA+SL76j89jV1/jnGyLKsNgJwOM3Pz3V+zqAzQWkcVOR3yYYeo3wjntHV%0A1qUqGmyvDD2287qaFtkOXox7aNCXznsvjKKvuVBrPISwxfUy1BmOqD9vCM3B2uDPsXcbv/OCkmga%0AEyEGYjIdlx4SSqQZ9OR5RbZnCMZkOAGj4xpbq65T6GedWuqunncYEwETtrbFaklqq8aD8nE2a5YY%0AOyn4dRrL5jS2I3ZWaeizQFePk2NdDNCfE5B5lBKn+z0AiuOBntapj+TONecAxXgn6bP4HwyLMhg6%0Aza3qJRKSgFa7H+68Wp0VAzZiMhkNDiaWVrlvG9ROaRVx9nDbHdQPkTUllhjZekMFUjRnpa4OIvaO%0ASkOSIME7vW4BfwBQnV5NByNHQaKxR2IWrutKimI/U4YoKe7g2tBg7IzeDSRqbbdxk3Q49s17zRFK%0AjI0Wvg8t714j7xQ/18b+Pb/OMecAak+Pz97ofQwb8Xas39NTL/t+CuTvv/7/90sguND/+H/bpu4u%0A5t14VcygYX6NGxJkc5JrzcYvXu9vaK3stZggOxYbJpuEASw6MOE59fbYrAH6pCABmhIFFolccmYR%0A4a7NCUbeJME1oBiFm5/0XeaZNordpnPgdeZT+PMyuFZJdFaBNQiLCCuRRZRVlLVXcrWRVmtoOVv+%0AgBVnc7Vi7LodB4QwDaE2rO5VuBdlD5UQIiF2kivctzauzM+Hsa7mIoCmhd6ZVufWrT3W21kTZfw/%0AHEXwuXk0TG9AEbHRuEg2qC1GmgP3cV+IIVGia8bUwqYN2RvITtPEdbHpACMC7EjwUWajFiK1Gpuj%0AVu6vr4TwXwlef8UUybdnFjqrKDs+xh5AwopwxDE7Gtqs2yTYxEPnBKCNsyvZLZIgE9xOKXNdMiLX%0A6eq1bz7i2MzKPsZD36Y1PTGCZd7HYwTMwYRgTsYhRteWTD7qewgST4kOsbUQQjCNIcwAp+2+Tv1M%0AyimxLIHeK0KjFdO/NFBy5DTeTCuNTqSUjdaq5w6JNWcDcLqNoJV9xFNb+9qPkTjtFVV3WMVZRq5R%0AZUwrqxvEaxDTFpIZIwcgqwzQyRbuFOnHBNpHvgEGuk8W6NClGc0HP5/weqm15lIgx5kwXmfQ5vvY%0Aa5/NzXBQ127UdwDQORccouxHwyfOPTW+b99tYmlq5n13DRPI+g48inJoFc0w/N8DIDTUznNeWC8X%0Abk/PvHz4xKfPn/jt9z/48uUrj8fG/f6g7MW6m+vK7XLlsqy4fpWJwGqjd5nFXYzuZsQxV2mBwbRv%0AFGwxJFAdqvnNrLHPNPgTKjgeWI6Jy+XCZV2pnpiVUqB1Ho+NbdtNQNjBnBFYuiegQ3j09nzjer04%0Azcs0aaqPlD0eDy43G3XLKTOsBAcwZCKnkdvlRk7ZBGO9m5NiNOXxx4P06ZPdK4V920GNzj5Ap+vt%0AamLUMZ3AAEvOcs48Pz+TUmRze+PWOtu2U2sjucDj425JeAB3k6k0H48LweapQ2nsj419NQBsHkzj%0AcwV3vtG/pc/ZmFy3739s1Gz2m0+XC9flynq58rRckOWJfdv5+vUbdW88XZ94eflIjomy7fRSDcBp%0ADUmdFDGR4suVfVf2Co9SCPvO4q0W7UKSQIwyA25tjfvrK3vZXSvitKkNYXRaZJig4xjHcEkzc04J%0A5pi2+PeKB6gIxN4JrdnvLoap951L2fh4WbleEqvuyOvv5lwG9FYNTAtedDjbit4JvU7b2lFcRT2K%0Ad9FBEVcfNbKEzMQZ7zQvLJfe2MrO9vbKv95fSWkl5yvXlMhr5sPzzTovwLY5PTQldw5S0mLFth20%0AUMvGt9dXaiuoQFxXC/wpQoposLGxrsr+2FBP/s0txmf4sUAfRrLW1UWwbTZdglBqZy9vlqyPbp4f%0AtDElI8v4CGpwW9lBQ+/Bn50Y+2BqmlhkQXD3kGaWnbXs9MeD7e3O/nanbhtBO1nUQCYEWp9OJCN4%0Ap2iBv1ajJO/7zrYX9mLMliVn1tsTy5IIUhhd1UHvtYLBGAIRJWjFjkOD8kayahhWN4cPtZGp77sb%0As/BvJ5SA9/PI53GpM+DQR+0+u6N9MkW0u93pABjVinqJZh0vArUrW4OtHozHGL17i4+e1Y37m72/%0AfUKxYq8HG0X1Z1OCUNSsiFXVHDhCdIFd66buZUfLAEcyKQWWJU19EmPzddrWvGt+xKdzN+l8L76/%0AJ4NdOs4WcfAdjo6W6njfgxUkcmYfjS4mrhfU5tceibglXGda8kg+x/jysKqf6y4lcg5of09NHtcA%0AI8E/imZV6wYyxirGfep9dtkOtt0ZFBN3icpzHn6wN8YY2lwrvlbNmtqYGolIqq7r598jIdmopYq7%0A8ERo1QBvgZQjqURyN8eTHA1Q7a3RNJi1tesUmG6EoDE4EAO7WgHRxQbhBjNnkNmPkbcjX+hgmh4M%0A5rJ6MW6faYx8eMj3sxd3FLSfYMWhFWMCk8GhQ4TTAWFEjOw0CwHfx6MK90c0Hqc4CD53/OnPBlqd%0AwF9fCOIgzSgiBygRTnHD7o9rrvWOFNvLqFLctUWCEKMcYvZgdHy1dSxgujU+2tN6txFOCo9qMW1v%0AJia8Tpcac10VPNlvdrhFAtlBIc/mODCxQ7vL+n3ORq7WrTenM9OmSQjkyNO6sEhibw8kWL7Y341V%0AmXbfGJRXDRb+5Ii9VsDheYMDnVhs6FP12Z+EiGt3nZ6GHIDS7E7PfXp+HXnrQIXEwTpfTBNsYOYB%0AOtfn9wXPvIbvgK13//Yna+o4E07fN0BD8DMsjEvyM8JZ/jE4294K1rrtfP0G0htl3+muAzUK9Tpi%0AqPQ5jiN5QdQAoe3h7mIhQCnE1lli5JKTMZOr2rNUExwOqkQN8/nNQlKV3gVpaiMneuyJCd7gxR5i%0ANvFdCV1IUbjEwFVgRVnoJO3EWgzciu/BQwOP/WmK7c3aYVcT4S7ALpEmkerAsXaLWb0rNXZCaJj1%0AuqAN0zl0HZgYxnX7OtUxRj3yc8iyIK6BNJbZ+Wz7s19/VoAGsIYU5ogmAQLRGJkuNmxGKELb3nhs%0Ad/a9sJfCflmoCk9LZokrTXztpID6uJOl7JZj1AqvX19p7Z/p1Zgizz9USJk1CC0F7r2xa3MNqjj1%0AAUetNkduxCYqDJw4MXZgGlYAplXVjGEcY/azeoy+HkW8GRcdjN7xsx6PxwTbDudTps5njMaayzFR%0AQ6TmTE5p6psmH9XqyRjWKQTL8brJcdS603pxvShnZ4vO8cRWK3vZ2feHxcuU/Dy0lVjqRqltXluI%0AgvZMrzZep910bC3OVoat/QBuAuoNuWS1k6g5TGfTlZUwtJbsDDOzpgge28U/z4iAgjV6H/uDWkz7%0ArfnnGM5hKdjI9zyv5tYSk4DwMyyEv3XiOue6kzH0/UuOvGeAf10NgBwg19gvZ2DonC+O9x815J+x%0A8c9gLCNWip2Ptbfj1BA5HCDPceRPAKzz6+8CEDImy93poDt5XQnZdHNeXl4IIfLHH18peyEG694t%0AeeXp6cYaF8pWqaHOBWeLHPI6nCjscA8SiOtKayaSOhA3xWhvXTtbLZRWyTkR4+iCOQ1uJER+3SFG%0AlsUcj0JXNAajyaXEul748PEjz7crX+pjiq+VUuyo0O4bqhJjYlkuNj7RjE7YPTBs2+aFUJzOI+NV%0Aq6GH16tp+KzLguBOZCyHCPdeppuMYGNfw2fwfr+zbRsfPn6wsboUJoWx9+tEHF+en82Rawp32ddo%0A72S3UMe7bIpOkbmcDdxqzhYxdocFvpyzAQQjOxVjYY3gYfoYxYub7tbe7n702Hikjd5hXS8s+crl%0AcuOSEvuy8PVR+OO333i83Xn68MTnT594fnrmt2//hbpt9GJBtjZHQSSS15X12mmPQuud+/YgxMRi%0AmZsxzc4MieZCZV255IUax6SrHIWMWvcRcbq8zwkP+YLhOLakRA6Rp8vVxiObMUZiCFzXlevlwhKz%0AA32FsAZut4VlSeYG8HafzJZeCr1sLurYXFfK9alUZ8FpbLkFIU3QsxvdbWQett5TNpbK405xhw8D%0A9yp933h9bYSQSOsT2+s30wUIgafnZy63GxETAQ1iyG3KQs7RursSebpd2D++0Hvl69ev3B8P7lsx%0A/SlxrYekSDQQZyvF914yIBgrFqOCNI6uuKqNT43ZeXU3jOl2dxROI4CqKlWtMxVC+P+oe7c2N5Ik%0ATe81c/cIAJnJQ7HVPbPP/v/fpZV2RprZ7uoqMhNAhB9MF2YeAGtGK1325jzsYZHJBBDh4W722XcI%0AQ0ulWCYN91XqBI3+6f+M4T4kqlhMhdt+p92v7Ncr/e5gUM5KJpHEmYp9DKQ7Q2keSKjQWqc2j2Hd%0A7xv77kZ3pSwspxPL5eQeKN2Nq8UMRR+TvtgEbU52eveCkCgWcZCyx6SLuU6N/1DQPU/84HEYwQMg%0A/6kQnBO2KPo8WSymMjzkQJO1olgsOQHtvpeaUfvG9e7eZtYMU8jigJwGAGJ90PqNhrBrogAmBUhe%0AHA4HxxwQEgemjubIf83J1/S2SvnxrDuTxocQvTeXJPafr4c+yb/mVymPONlJFz4m9nHqID+zbvyy%0APDWDYkh34MV785hdSvD4orhJSeP9S7zWoHeOvXTSuf08S5xOC/t+p/dK74PT6cSyOBiUUyTpPTf4%0AAZo+A2A9QOVnujPR8M1ELLI8jNnNGxqXftkBIMwC6yi6J4MozhEzozOcJQkUUYoaxYIJ2FsMSfQn%0A2ZaKOqDQ5fh5OWdyShQbnNRllio/r/cRRbepMCLq3oQwbDU3Cw020AwwFPUCU6JRt0GwjiKZTd3v%0AoFuPBjkAIAhW0gTMCLmus9kceCYAEWMLI/VpMvoADHE/NggPCTsmpj+BPhJATzxvDjTMp5X/UDge%0ARewE54hjekoo5bkBflrFNkKmJe5nlPy9tuE+KHScnDGmsbpfL7+CD3na89eYQQM09u6Ss701auv0%0A5CBTMvc+MhtY6/S9YiiiHvfuQKGf5YPHdPzxzuUwBAVnafmkOJoFmwk8J3JKwQh2SfnA9/5lWZG8%0AsC4nSlkhZcScyeHm/vN6xeR+7qmBgtns/OK/J4NmIj7Pw8mfALwJFsx9RB+Mp+e/Fx7MhlkrO6nc%0AHjYE4b0xhjfQRaMRm3vOT6/0+M2xDObz/QxgM0Gv+Tn8NQNecBmUjeM1Jut3vtek7ve1D2cubHd/%0AevqUg0x2K/7M9DGC9aEheVHYvJ6+bzuYD5GGNJLBoolTKpxyYbFBE2eOivlwSBD3DOoWqV7mZsxh%0AIk6AjQ9sXB4A+Gw4Y75VNLEqLAkWYMFYhktbdLhcZcji8p7YU22uEXyfGOISsWqwATtCmwzw8EFy%0Ab6G4nn3Qa3OQFHXwTQI05SHnmoEZvhfO2qZ7VZvEk1b7Y20+S1n+yBSe59FscGeKkxjYHrHd4Vuk%0As4FNCXLYZ1Sloc7u64PWJgATAxXNxyB+AgxC93NTA9S0QdvvXHswEcXTdk+vn9GysM6b0oXbcJnU%0ACFDd5X9uMm42QJVWZwKtm7FLnOMTUBs2qHXQYng3gvVtNo7AkmVZH2y4p6Z/rvVnRkmrjdG89nsE%0AOCh6D49JEbeSWBZnHOkjZepg98Zr9daCOeTMUmfneHL2GB0x97zZ93sAre6RNiXzSRKSfeA296k0%0AYl8gmLoMbFQHlnoNTyKXjWt4bSkemKPGk0djIan3Bl4T+tiv2+OMkwj0eABrfq64zKtzvztjqYe3%0A7gRnzIyRBjn24hT9nLfhXmk8mNRyDNCeWW6PWisdIP5c60dd/FQLPZ4BDkD7j+DpvJcpJWqthwXL%0Ag7G9/GQ4PZ+v+b56d+9iC7zAsKfagACsH7Kz/z9f/xCAEAEg9GFc73c/lEshpYIDfBLx7eG2HuDG%0AWlaSZLr20Gt68oqIkrLHnaeYhl6vN0bvnNYTe04sq3sIzYPSkPDt2Wmtcjq/PNzARR7mZzwO3um/%0As5yap/aYUbtLdUrJfPr0mbeXC7cff6eU5UB8/cZ5rGCt3pj6Z/OHD5nvxZPIJKa8Jfv7MexAkj8+%0APrhcLu4zdHJWRa31MLLuAVrMaybz4I0Ha8ZF5pwPr6MZc7vvO7erJ7+tpxPn85mP240pN9i2HcNc%0Ax18WYFJcDbN6yITGGB6rGDRHBvHgFSYKjAgW1MEUch0Ln4Hee7BafJP1z35DtdBqo2RnMJ1PL2SB%0ApsrHxwd/++uv/Pjxzi+v3/j29Ru/fP3Gr//Xv1Ejwr2UoBHvniYi6qbG1YR986jEVi2YO94kSqyT%0AAx1X921ZSkFCtzybnWe0NiVlLYU2BGu+4tbkoOeaC0UzWZVPr69cTiefZjRvFc7Lynk9hWl059Qz%0AqzQSFWnOHmJ0rDlVU1snm2du+aSnEm7L4ZnhxZ4zEgzwBBaz0Bf3mISFYeJonVobsu8wOnVPjJD8%0ASW/QO3vfuH5cQSQMWZXPn7/w6esX0rK4P8u6UJsDoJoE984ZLCXx+dMrrW7cPr5zu37w8fHBy9sr%0AaVm8aRrdWS/g8oxp7BsFsg0vLDVM5i0YJRCFaGyKh4QjmrcJTsymtdvA2gP8TWHkKhhjeAh2lKLe%0AfExIKDTQIkJtne1+o15vjPuNUSuMTlZhTRpmik6jHWH0PYtewencdW/ctp1936jbjgUQt5xPlNMJ%0A1KcxS+wbjKA9y2Se+FQGFWr3SY1LswYa/LSZcsfw9SlFnSH2BF7Mhv1Z7/yTbloeqRZTKiaaftLU%0ATxDoeB4IoGJOW2ya98Z0kEGvbmh/31p8tOmvEa1FNM8iXii1upO2m79I6n590hKvJlhqjGCSuVFg%0AvE5z4+h938kls5yWYJYqyDg81XrrtFZRyZzzxYs/4TCPn94u4OdAziko4T8zQ+EBgngC5aQlW+wr%0A3vxORpAoWP45Hc0Lzf5UYEzZl082pxzR99iZnuHPfEoecnC73XBAoQcTavEz6LngnsUX9hMgNKJx%0AJNg6RyMR+8dRuKbkcs/4OzsmrTPqOx/ecHP9zGdW8CbRcPmRJzM6ECgaBvmzUEqJ5FF8bs6MBkg2%0ADVQf6zWnxAJIXlnL4s1i7BKTeybi4L2mYCcewEw0HXlxAGZKW+bEMvYTG8PZkUbQ3KHLlJ0cvb0X%0AvCLH97iR+YTCxCPkoz7xlJROVyXTD6PLYdFQqb/v0WJPeTp7YouLV34UrA+2c3yDPRgQQfKP75/3%0A+AE2HzT6oO8/R5U/4IKwAU3KUEHqbG4tJDa+143ZWKEHTEv8t//sWHvWsRR/rA6StWiycsmA+/qU%0ASKUd3dnPop44aChaDGd3uZTQ644HYJZUwuhfDja5U/K9UikxqMwpHY2Qv1UHg4okUlnQxdfImM9t%0A84ZQxZkQKZo/ebofft/n9bcAOee9s8dzF02osyke7Cx5ul9+nhyrLUCZx+ecXxOaOu7xvANzoBI/%0AXwMoeJ50H/jPfN257uY6mevOfn5NhBgSPNbvPLNmAzWbZcH/e14HZwA1WjM/D+IMcIAgPV4g7ouK%0AB8gU3AtxynYMI6dMj+W0aOZcVk7LSh4OAg6UbgSTwn3DnCXkQJHJfNbxPZiBxj7ErOXj51t445Sk%0AnNVZijkMpXV0tDd0dFL3lOH73HOOPTfqMzOXzorRTCJq3uVjXcTlRCnRxYEU1Mjhg9drY6g54232%0A07GumsUZluYT6HXh9IORODdVBDPfx+YZ9jwImf3GMxh0NNsB/rl0uD9Ms/2HOcDhuxkW0rehDhCp%0ADZcI2uBWK3oX6oBTclNwl0V5PZPSZExa1MSGjcbt+o79Cm0MXrfG+vqKrisFoQUgdrBbgTk4tZAk%0Aeq/4WKPwGI45C0fcxD6uDdEn+Vp2sDMFWJxUuG3bERAkErYaAerM+jYtgpXyaOwDuB19OMBunjA2%0AA2lmWIUbGz/7/Rn3fQS45cCNfybnqI4xYDSG1WOfy0GIUJ9p+L8b7luzlkTpKZ7RB/jm57vGz5Uo%0AAUcwIt03cuDzbge0T3G+jZ9+Mesa3Lja16CiEomg03821pQ/dh4WQBEkPwDK3tpRozEenoUMHzYd%0AkfBx/UqKtPC5G6od5+dMIpuMzTGZOfYQWefkTGUTSIse4VKTjT3XTAr10LIsbNt2/PIgJ+/d13U9%0AEsZ8a/W9bdplHDB/DBCeAaS5lnsfx170//X1jwEImYMAWjKtu/5yGOj6MGfet50Zdd7bw9l7lo8i%0A6qCEeLyzJiUvBUS4XW8H82A9r6SkkTLmdC5v8CxStTZaa+RUKGV5bGgQjTwHet7rzu16J5f1iMO8%0A75W0LPzyv/3O9eOD01LippfHpNi6Fws2XAMdscHPB2Qf02jMQYcSgJiqBiWtATfe3z94e/uEiHp6%0A0gSdbPyEcubkgNJEepcwKZ6NSsnudZRTjubMTaO///juZti4zjSlybRws2oDTqfVDXnj/bfWjkIp%0Ax+f88f6OmLGeLp6eFTKzB/uAoxnQFC415j5EPQzn3MFfaK16Q2OJffMEnvPpxOVyJhm8V+H9xwe/%0Ann7j4+PK6MaXT1/55esv7srfHFyYMct131wKVhbyUsjdkeu+d/Y6WMrijvkiIZXb2LfNk7ByPuia%0AZj5x0QfKGBIH9US0c6aPSm8dxZk/Ly8XLsuJop5kcioLSy7QBmN3d/yZcIIZdW+sY1Do3H68Yxin%0A08oaqW973TyBIAtEksugexMWB7qYFxQdow7fsKdCvsfQaEBQoJVmRlJlPZ9pZjS8MKkWx0qYHncb%0AlGVhSUobnev1B23sSM6cLi+8fv7kCq8kjO5+EQK+FvMLdbvx298S1/uN9+sHp8s5Jrq414+F/1J2%0AzfTeKqNG0p75oZwsuQlqTDfnhth7+ykmex7o2PE/fsue0Pv5Z6JuWt7a7mi8GEOcKdSjYJpm8MOM%0Are5uGH+9IbWRRicJD0nTGIgFaMGUmj1MyGttbPsez5gzZHJOnEs5wNcRh1nK6rvX6FgzL6A0Gmeb%0AkZvDJ1U6tbUTqIlq3SzYWg+fhNmcjyfJWOvtZ4ac/eeUcPxVfP3zaH4f3zsL/jBMDEaJGsEccNPy%0AbdtjjUTTnzNZDRkNpaPqJv7eSA9nBJiiGbSIFw8pQFCISV6wvpIDzq25dGrb7hiLp0rigMzDTdPX%0AbNFM0kLW5ZBczkHEpBlPdprwMOaek7xHE56OomqaTnqRUD1NzcKPLqaGE4ieAwOfYHLst/455jnh%0AxuhT4jfPjCmtSmk99n4HfNQZt4sPLEZ43Lnc8hm0exhCT6YrT/d0TiVb7+xsNBF0WchLDvGMoc3Z%0APH0MT/QpkRLZO30WMUymnO+n4wlQwTjOlzoGtJAZRjGIZpcixDVGnTEy17L37cqigsa+rRopHX9o%0Almd7blhIX4PtlhQtBc2Fsfu1mhKqo7mXh+nlsNlIPPaX+TmNed7PNfAUFRuAqd8KX0/LMpuruB+E%0A6awF0xCXpQTnzn/OLBbjfP1pj4sG+2Gq/PTwCsc5Fp88GH4/A0KHMMr+E1aHOMNqxL7o6y3FtNhr%0ADNe4teM1n78OLp2FVJNBKuLPt4Z0wA9ZSvH1vO/OGF7XFT6uXt/c7+zN5YBl8UnxSGATMJEHvV6Q%0ASJ6LjWs4kziOIS/iYzCnyCP2PppfyRnR4nI+M3ob1BHhBYBkhzWV8BHE5cd+Px0QnCwIb879PT2f%0AY8cAQ+O5i/s077W/Xwdw/sNFffryIUqsN4JlkeTwazxYC2P+lIlOPTUh9qiJefzN/InHepkLw3H2%0AAHqPVff0u1inzjR0WfH0wDvAq+GDG41nKUlIPGe65dP57aa6C6ck3O93+v3uDHnD2cfM+iyx5uJM%0A7ZQdMlTxBLzjdRQLz6khhwmFg5rROIviNct8JuKM0Kyk7ObGa1Zy3dE6oDWsh32BNXIMvfa6MwgG%0AWYBjfYzDdL3LoEuio3SGP2NE5HxKmLjPYpr+SmOmMA9IeIy6PJh33jBm/wBqx00X7Ik1xyGvf94H%0A5hkxh9HPzesz46WbUUcnD1jxGs4ZVR4c4J5NyRkoiA8cysKSE9IK7Bu0jb359druG+nzifW0hBSv%0AB1M6o2IRKR6MFhwY+PjxTu1Qm3FpjdPbJ5ZlJaXs4UB5PVIde29k8/1dETQJVRwMWErBMGoAQBOg%0A792b/nWZQFk62MVg5JR8KLEU1tOJ+33jft8CePYhkjDZJkZe1mNoNhmsNll80ejbsGBQ+XUh6skU%0AoJDEcGJrRB3s/WFOiXVJwdgvJMmYKUIkRjO8Tm+NVjf2ffN+dF19yJv81FSmkXjU1+p1ek4uVTQj%0Aklldst9Hpw2XebpKx9UlY9Y9LSB7I/zBJivHos7++Rk3vNe9LBf6cT+EsTfutxt7rceQoNd6SOtm%0AIpufrvx01swyd7KO56vNxOWcsg86RoQjjBEsNaFkHxqZhLxcHoPTZ6nYlOm/vLyQUjrUOs8WDM+J%0AfSnWzhjjqHskeYjM3JXne0DEAVdVvDSdw73/9/MA/kEAIUlKuZy80OkDGQnNKaLWV1QTo1c+3k/s%0A1xPv9sHod2pN0awPlrMwNt9gU8TKL8OgViQrfd/Ybjf6qy+aJMppPZPSQrvdIStZC9aMfW9glZdz%0A5nJK3D8qoJTsKWNJvQBwvXo66IG9OcPI9spf/8df+dd/+RcICmNaVy9uU2Yt7p+z79A2qJshI6Oy%0AYm2jVSPl8B0yj9mULJxfV3RxDadmAx20Xj3yckYkDqcwM8I4TptbCkYAACAASURBVITaKrftzvpy%0A4vXzK7/++ndeUqGsJ4ztOGiWdQmfoDtLziDG77//xvv373z69MbLy4Xxf3s0oKZE2yq3jyuvr2+8%0AfXrxZq411mUJ5s2GCFzOF/LBPPKNca931nWhZGHfHXBSE4oUettovXua2ci0zVBWBI+GVxHqBklc%0AAlPKiuZCx9j2nduPHXk3elq4//Z3Wt14+faZ5ZdPXIswXi60j+oNuhSSLUgbIeMSFsn0RWg60O0K%0A+5XyWlgubihX907bdoYNlvMJXQsShpP7vrFHs6QaHgklsZwzv5wzinteZU2sJXNeVtbwJ0gGdt9Q%0Abt6zNz/gsm6UdkNFWFvj1DtnayyR2LVWpQTboXTfBHKPCbUpkhbAN05vOoAhSHi12GSTmOAzq0iF%0AEgcusgglu/yoAXV09hE0UDM0DcjCOhZKdlZGG54YY/crAKPtjL5zPp1ZyuL+XerT96QKJfNyWvn8%0A9sr113fu1zujDay6Od5kuSmKWEd6sNzcbMM9KI4CVwC/DjYmC6QejVUu2VlKMpvY8FjyS8Dk/cRY%0AGAOqFnouMfnwgleJonQ4qCN1Z/v+G+39B3p9J22VNIzEIOHXarQRsrZ5ncOAVROSCrU23rc7H7cb%0AtbmGfywJSZk7hvbGsEzOBcmJTbwklJggymikmIKIGVo6q7nnymhEwkTxQ1Z83D5MaGWlSUGHN14d%0A982iuvSztxFRr3PTjqbEaUlH42w23LPIJtvDTbgV98TyeG/DZSWQ2pwKOnOx7y5bTLpwuSS6btT9%0ATq87zQbVcJ8PhEZ4XUmJae6AXsOUuJOkU7RRpPgcSgqZBDYY1eWidX6+IdQmbLt7zbgHg8s/c/YC%0ATuJ51vg7nxZKsDOMKXTydqdBePikoqQogCWmSyrqzZH0o2B0EKi7t7A4W8WnSMmboPAq8ZrPf8YY%0A3gykSz7WNeDPZOxBBMCvyVM5DfNpenQwOWSINswZfOKU+MMXaU4rcWpy692p9vLQtM8hBsEKnQyI%0AxANoNFVvmEUPE9lnc+P5cyZoMddZETdepe0OHoRB85BIPBkw9oqZN5wemR7AVkpsNvhRK29J0bSQ%0At52h8Ho58eXLG//nb7/TqM4GMl/3yRLFCmKF3oOWnZSeCkOhSmcJlskIaa8mZyhjwyW6BKgYzTvE%0A9DPwGcSQEnIz61ErxKQxJZIGG6z7n+dSQmrgU2JfCA96PMCST2TxibA39Q8jz+mF9qinDfefkqNO%0A9PU5gkf43OBzSD7mXRoG1uvTz4x7Zvi+oA6s2gRckj9PIrMhdX2NAx6+vtXGcbmcHzRioh0yB1NO%0AL2+smti6D9RScXlo2zfKGLxl5cuS+JEE2xt1OFCzIWx0dlN6TMUzHtaQAlBDQnKTCx9p8N2MG/Cq%0AxVOh+mCxwflU6GpUrfR8Jq8nSkqQsrORDE81FKHRIXsxH5/IG6JYA89ykpT0MOR2A30f4CgOfktM%0Axl0mGcz1bg/QcT5Pqs4wC6zlEGE+PW4arIxpWjxB+ym/msBMtRZ73cNvyWwyQr3h69aPdXuwx+Yj%0ATMhbMDf+DWCSAN7mz3XQ2/dTBywneB+Jf8uKbHGOWyRxBRjs5vR6gMYDPBTgtJBPCzDoaiCd3Spb%0A37mcClIEOu4Huiyc0sLC3b0jJTFSpHYlPyctGlPMIoUNCri0DKMqZBkUjeRDjKKdUzLWPLiocTYB%0AKlCdrSvQUwJLzkgy8/U4AXAbtGEuC0PoKjRJdE000TCTlgMskOo/M5tFUhVs9Y4iXM5nSllorbPt%0ANewqYsAUtgxichgWm87zTcDcs0yCuQjTA1RINtmbCU2TZeOgjgH7XiNV0LBUqNkZGDvB+hVnshYD%0ASxktg2wXZ8L2xtCCSWHoSm2VrVZs78jN13pW5ZRWSvLUL2t3RquQYghmzhLqtdI/Gn3c2foHn8ad%0A9dsvvL0sdN3Z2+aD/1RYJJOzsg8cOCwrkkPOi7PASokz39y3z+0lMmU9x5AcarB3RIWcFyRlhiRy%0ASRRLkEoAprHjjREg4SBpJ0s/ploHCJsVVU+PbbVyv92oikvrxT2qHEdqjOZqgNpDcRHy8pQKkvz8%0AL0shC/RRAvhW3PJqoLVi9yv7uFL7jlY91qmqp5gJCRuJYQ2x4c/jIoi4OmEyUZP2J9ZVQfMJw1PO%0Ahgl7Naz5ip5blcpAs7P05uBN4jzy+sSBVi2Jhx3GoEWS7xIqE8xY1tPBukM9OARzA2sbHcPj4lWI%0AYV4wZZ8GO2NYhFhB7ZVuoRWINMCs6TFge2L2/ZFlX6uHMG3bBsDpdGJatMyB23Huqg/me6Q1E4PC%0AXHLUaf7+8pIDQHaQOraup0EN/9OvfwhASJOip0KrXpzkMGEuxYsGFeHycuIvf/6Fy5L49e9/5+Pj%0Axhh3hnlEX0nQtoa2ndfLJ/KyYG1nCKzLGRmd/Xaj7ju9dpTE5fxKKSeuP26IKTmfsO4ATe93Xs7w%0Ack78rd8RyazLmd6m78uKpAWRDN1ZDpJK6HYHbd/5/fffePvyQrlkbM2MpOi68vr6yU2nd6i7sN9B%0AObHoC9Y/qNUoy+JTLoGtbpzOK+dPC7J0+m3j/HJ2QCqZG6BqpOGYT2AYHp+Xc+K2bXy/fXB6OfP5%0A2xf++7/9K2/D0LygY7C1xr3u4YeUqd83TufM6byybVc+Pn7wT//0F95eXl3KlOG0nhgVPr6/80//%0A/Gd++eUTOXuk+cvlQtsr+7Zhw/j09sbvr6/crzd6b7Re2e4fvL6cOJ2Ujw/3WMq2IHrmvm/st8aS%0ALkjL1JuQ9YUl72zXd5QTqitm3gSVvLpZcLvz/cfv/P7bB8t9gbJw+/vfuO9X3v7yBf3ljf1lxdbM%0Att9JdF5YWcTQVl0qJEZJCVsX2iqk2538foV6g4rLavbO2CpVPdEO88m+ZKVqo8nOUjKnZWXRxPly%0A5tvLG/8VOI04GPCIS20DvV+R3tEx/BdeSHtRPIvDYGMIFJTFhM/LQjcHFfq1ugE4xmg90GJ8UpBd%0AXlRbo9VJkZyTUZ8aSdD1NdpZnYV4be7Do0KtdjQ8ScJ5SBuWBtmU1FesQccLIgsJUxKQfSftO6dL%0A80nc+cRyuVBF2YeDkqeS+fz1E79+VEfi+6Dv3rDrGCynlWJK2xw1z6cVQ+kB4jid+tFwJYETD4aI%0Ay44UNfXEtpS8KFUJACgEYBZFRAK0M2iMXOjL2dkpw2GzbIPSDWuG9k69vrP9j39H6s46adFz2osf%0Azt2m7jofUpahyjA3gby1xo/7jeu+MZO/NCd6SrSS2MJ0bxSfDNzM/F4kyKP5+wu9PHQSmVPODDH2%0A0bn3nSGZLsn3LrzJ23vnPlZSjyZNfMI5avNpqqmDSJMlEPfW15AXDt0MG50UNGSxQcKnlJlBFjcw%0AT7hEkQHSveBHE/sIJgvFWW+vSqlXPr5/5/1HZ98qNsT9ZHRx8MQGSzRPhk/0YSCtorKTKSTLnFL3%0AfUM8KWqPfnq0ELBoxqRgrKArJkJvLgtMuqCyxPTOvZjscCWcEln/r9ncDGu4yWxCdR7acSKbueQw%0A9Px9dHr1/48ZOYu/pj78F6a0rU+QSqPF6/6sp9XZsKMHWw1+Yrs5Hd2bzR6+F8OcPt8BTZke6VAq%0AD0bWrCImC2Z4J3iYaD6bYc40QYvvt+rgs+bMMJ9oOiXb96PeOjVMvp8LpRHMQWIyd0oLl5SotZNt%0AkFefeqmBiMsT27bFaxXokVAiICVzH53f9p2vGulguxtZvl7O/OlPXxj/x/9OHYOcC6MZMhKFwjpO%0AyFjoCKb+nJomNhygXs0HTt1GJI6VYPpUB66EoKFogIHG9D0Z+NQ0lwzWGbWjas7MEvHfRxym4Hu0%0AaUzSIZLE/DlznWcAgNlQsZggRzCDjWOC7816TBQnxX+yQX6Ce4Ru4Q2GmzV7SpRXxSPYln34PZ3e%0ACo4zBathKAllpDOWnA35AJ6myXycoaPT644GMO8snQD+8OdtdGOvysvXz6gNvt833u+bA/b1zvX7%0A71zKwmtKfBH4Id5M1yS08wnVxPc22En01BHdyaOQqqFbQ7rSc6Kuwq5KT8LfMH4YXDSxipBqJY/K%0A5VJoGW5pYyxKPl3CsiD8WtpgiCdWpuzPUiqF1pwhPGi+v1vItcMM9ycvLO8+mICb7/P5YCVNYMKv%0A9YEy+nNpDmozpgwtzOCJ5h5DzYeaLluJ6NFnc+Hh4HwVcbntMQTwl3Ept++7NZgoJZq2ORE/2E6S%0AXIo1gv3B3C99PU5ZngOFSu0dFSMvPjzqKGW9oFs7whkSvuzdlNg/W7P4Jcq6FJbLmXReGXWjqUEa%0AbOxc25UXKeQCY/d6puTsSXLdTY9LhiFKS0LLMp82P7cG6BDSmGca/DA/Y1WcJb7K4By/TgJnM9Yu%0AZEfQHAtXxbQwLNFNqTEIPJub/t77oJpxQ9hEqJpoOdNS+ASJs4LGCAn4gDQaGtw9FWVX34NSyZTz%0A2RvOcacF4y6txWvGMWg20JFR9aHTs4luD0P4aaPhbNhgtWGxdHxIZEcH6l5btbofYsoJ08R7LN15%0AtiTxRFf/+ebD97RQ951739gNTBMsJywNdtk94OZ6p7U7l9MFeylIXkGrD1Q7kANkn3XB6BgBoPQP%0AVDc+vcLbW+FSG9x2tm5IOaOnV5KuqCldBZOMLpm6N+77TlLhtBRU/BygG6v65xvm69rMB0+t49I2%0ASTRzqw5PpE4uQw6fnxHssy7JZbbbD4btaKg7vMYJ+XOwlUUrPTeyDKz4gDVPe4s2qNLpVFdFpIEm%0AB3dLcaYmsyYQ2PZIds6+XlLO6CqU9IrlDd0rfb/T9hu11ahPVkrKmHUkzr1p7p9Sj6AjMHWlQUlR%0ALw5j7x4W43JMJzP01nyfnFIuTeFTmyllCY8fN89ecnGmkg3EPFF3WGdvbvK+FE+dvl1v1F5ZToV9%0A3w8vXELOvNWBmPctal6rLim6oUgxdUsD74uINT9GO0D03irbvrEDyIVlWZmJmRyMywew1wKoaq0d%0ATO7T6XQw6ub3l5w9kEfk+POUlVySpwoLIcFPLOsCeB0+eviQ9n7IeeWJ4f+fff1DAEJjeCpXisMk%0AB73LDPbaGMPlYktZ+PanP3G+XPj99x+8f//xcGFXdcnTsvD69kozY2+7N09m3LeN2919hEp2VNAp%0A9k6rmw+jmEVKU2xuQXO25w1Msk9ahSjixYubOLAnzdLlCJVyDjPLpYBVwEKL6z49rnHU8HuIaeoY%0AB6XNKclBhxUhp+JTE5tSluaMqmVlWReX141OHoNWzRkrZj5Bzs6MGFFADhsP3WJxGqObvYZ/EiEX%0AqT4JdLPU8DGaxaa4BGxdV28IoqjToIxrNE+HXAI7GE0/6WVTYoRhXR/t0FSuq1DKGgiqo7zLsqCp%0AUPdIy4lm5X7b2O47exWutxvfv//gdr3xNoxvv/zCt29/4t/++7+4aWybUpXQhQug6utQvHlaT2e0%0ADt7bxvfvO5aFfTTuY6dnIbVO6zv3+43zy5klZd7OFz69vPHp5cKaEqflxOfzmdP1irb20M+PcSR+%0A+eRskErEQ46Yz1o/EGYvjg2ThEZkY52xmL0f07pjsqt+TUaYmToTZm4089mbv380Bscv5kRiTpaj%0A6Ag6uhok56eASPiueLpTl2hUiEmvuW9EH506lBzmqXMiwnCDztO6cj6fuO96NDSqbhA7hrlMLOQw%0A274DYVRLNDIx7B4xAR82nMSS1b2rxJuaYeZmfWYQ3ivzuUSIptY9JXISRkq0GBFovFaKpIm2b2wf%0A79SPH+Fz5fdNhgMiE2w76ncbnlpTMmKdvbtRdt03brsbSGtEndfayAjny8ovv/zC68sbDOPj48r1%0AfiOfvOnwOZV6cggSvgYxqZsFtyk6NCYIhkkPC5CCtUa/DacAmROBNcAiDep7UmFdVz8ID704cY+H%0AN3NmwQKaP6PHpNvla/7uBFH/t70H5R5vMEgJFTc2JgmZhfVycXltShAebIbTkhMaKRFRgB5zJR4F%0AK+4/YDSXkKlHWhf1+4oRU1HxtAuV45Cf6yC6rkdDe7BjZhsdX3+QacyD/yGzmewMBzH1eNaenrvu%0AtOWDJhyBBH38nDghgCVfJ9Nb4JBuPH3ffDZ+Nhe0w6fuFmmWpZQAhB/vHXMjZR1PEfZPhcn8Pu9t%0AHhKRMYS9RhhArJfJZprfM4MH5lTskN1FQXQwDYTjWk83KgtmiUzJS9wvlzH551V5uj/mhZ2bhnsE%0AeMJ9BUpWBwUIuZC4jKfHvtzFzS17N5pEI2dG33sk1wTA99QozXvM3OeOJtyflplD5R7iwdaE2Id4%0AYCcmJMmouveNA0TxM2Q4mDyMEYl6JuIyufj9EAd35l0XnHF0eP48PS8PE9z4Xp1XUp7Wkd8PEYlE%0A0Wnw+lhnMzHrqJkCROQ403yfVvPr42fUOMAkYeIcP59HEBLR3mi9kSKqfq/7cabutbKEFNIO+jzH%0Ae8/qcppUCpqMpWeKqZtQ90HvhlWjU32qW90Y1c35JTxrHNxNacqz5NgHfb+czLz4k/nsB9AZJV6w%0AYlwOkuNMqtZ955xpmcd1fzxrIoVDzipP+8/TRmTP+5XNZ4RjD5r3vrY96t34njjfHdgMSaMQEuTH%0Aa5lFYxrvLR9nvTNbHKA6Njpg1rGZ6WcxV54QnjwWjIQsTPGyzGsqc89OWEoOohl4pLU87aGPf1M0%0AOxtZEyN5yuIwB5v2WultkEcw3Y79M9hS5rKcHs/RMWKfP3/+G/w8b+aMpRWJX4lFlEW6syQJSXTU%0AZ4qnjc3r4PW+X1OLeqCPzmaw26CLHSlJzi4VWh8MUzT7EF0l+fk/H7VufFyvVBU+f/rMsizuzbf7%0A8Pft7TXCYSpuMi0/e6XG/fOADn76UomQlFhTj8FFY9CDmTTBSQu7iXSw3jDvw2YC86wDW2ve1A91%0AiZJ6smjuUdfGnlHUGAnaVnm/ukIjSUfXzLkoS04oJYZOSm/uG+XDPwswEz4+bvyPf/8b9yosn/5M%0AKifOi7KPxL7vjKzkfEE0s7fd96sxDpBgs05Sg9ZcXuoYLH3sT3usX6PeO/1+9zNMIOUSjpTh92L2%0AxBZ236jb7QNlZykrS/GeaTb1297YdwcVRhtHbWHD6L3G3iBodrN06+OQPAkhKUvlOF/7sGCriDOd%0Agligktxy5KXw8gr36w9uH0ZuPmApZfX7ax3r+fFcmrN6gvLHlBR38yJaxf1kJWq5eabM1PH393du%0At5v7BYe/7bquTh7ImWUp1GVl7R3RDYmQEonBmGEHoLmeVnLPP63VMcbRB6fkw8h9293X0HxPEpVj%0A+OFn22DU6r1r0qd9fG5mD8DHw5MeZ9f88+fa7I+1zvQZKqUctdG+bVQztBRySqSSo57z/jurh4HM%0A5NqyZFRXr6vuyn2DTg+Pyf8FAKHeB9ePK+u6ctITqj6h7L2HL4ozBk7Lysv5hZeXV5blRBLl/f3d%0Am8aYaH46nXh5feO39x+0904qnog0GSvTXKr3TsnFJWexOEC8QYv0r5I1DHATrfoDo/EgqSo1JpGk%0AFGkjGqCGO+J/XK/crjdePl9YlhPn8wXrHwfyZ2OwbTda90SlEjQzw6UBbQS6ZxbG0u6nJNMLhvAa%0AapWSCuvJQZOpQ3TdfXcd5V6PBwohZE1+wH18fLDd75wv7mlz+AOoJ9ZMJHMms5n5PZtGq8McrDud%0ATnx8fBzNwpyci4ZPENGkdi+uZ+E8+mCvjbwCOUNyKdEYRmuDnAfL4j4B62qsJweEILmWenTavtHa%0AYLveqZsDQrx/8Le//pXffvuNP/3XwT//5Z/5L//8X/jX//bfHHAMucYE8w6TzeygDCIsn14wEe4/%0AvnOrN6wLpGl5IFjvLGvm7esvfHp75Zwyp1z4fLlwWQrSB1kSp4E3s7tv1GZGtvAgiQQgNaEQG2mY%0Ar7i5qAXC6yi2b/PTQDGK6RFpbfiQbxwGfdMQdTZHj8Zp/j3zc+NFa1eLyGOi+tEAGLwAAcMiycE6%0AJKfSUPD7psmLN5NoDYL+nMwY1WNiR8rIupKKHk1xSYnLsvB6PlNj7dfW3LB7rqE64R+j3r3RHvN5%0AOBpICYzWuO2bU/MtPmNSkjqgO/0G+rAjCe5RhM5NPCCMSYm28Pwxl9P1trPfb1x/fKde30nmJpET%0A4IN5iaMDMqNbAKOlMEan1xsf+8ZWd+61srXuSU/JfVhOlxc+ff7Kp89fOZ0u1G2H+85olWaCDqVL%0ApIypYsE+6sPXywi6rUqYpnYjBS1WRL0xEtjHcJA5Cvi5atwDBJ8sJb+uB/gwvLg1G+QocItZSIZg%0AuoxkvGBWphJPjv29W4/GzX1gPCHKQaFSXFef08ItvbNf3xltoxsU9ShUa/NUfhRg0+fNesMTgBrF%0AGkUUSdBFWSyx5OTRvQhoIQcWhcwJ3xNTYYCz6dp/BF6Yhrs81iEP5svz16FJD/bcZNgcSVtPRcOM%0AvJ9/P//98y+zSCPh58L95++xYN54KMOkW4/pibbvvrcDtdbD2+3ZQPzwfDM7vCKeJ14P3xFvOnur%0AtChy57WYfkTwYBfNAqiEeWYNQ3FwxkCWxGh+nvCcNDI3KAkQM6aQRx8tXlwSZ5EnD2VSSe7nIcp6%0AOrEuxY35Gcd7P3BwPGVo9BHeYQ549NFp24DmTaM3vLGOO0dM9Xz+542JXdbp6pL8+waoOVB9JPaN%0Ax/lIAPA292Qm0CKoOYR3BBmYuBlr/DKS/1s44NhhPbwu5OcC0eY6N2BGUQMBazt1fVL2JQxhR+y3%0As4ucrxP+SePJpDX+UMX/3DAIH4wRg5H4YI/6gQewIKohm1Ok+5WcNUbOCVsWNKTfOfmznfZEmvHh%0A4ufsQF2+qA4KqihDgunmNwmSs8K2Wr3xRtzDyEZIFDyFlpALazRAvtQHDCMlP7sTMJN8jkGfDdTJ%0AmA5ojwBOj/PrkT73WEIOfrTenAUOj/S3B+rle2t40RzgP08MMCHYXOJrIxJnjUm3iXMrzqvJRnz2%0Ai7P4zNOLykl/AvjZNwKgm02Vmg/ZirhhsIOoPMDCWEeqijWvGVQE7QPE2dNZE0vKiDZc6miHuas3%0AYLGGxPeNshTWdSGXRLdGiin7vjfu204bnTV89ubQJB0eQoPKBLyicjI7nl8/z53RPWupBR+Orpo4%0AqXJWWERYbLCaUczXjwxHN2bqpgVCOmJtjJBWVYRqgwo0EZpwSHW6qTfWIp6EW1ZXLaCMOqi7S1n2%0AvXKzyuvlgoU5rYqwLgvLsrLfdurY3VCaMAmej70RhtoBuBkPMFR+NoyeTXYjAKscMufW/XlcHTwQ%0A5GCKrqcTl/PF5dg4g32eK713fvut0YGcFMsJG3IMnMdQlpHYgWvdY69uMBZkFKQoS0oxFBghNU4P%0AoF1cttmvN2prfGyVP+mZ10/Z7T2i91AxUlGaKvVWMdEYGgBjmn0PtHcE8z03pIu9dSTJ4THYqgPY%0AFoD1drvBk++VnysWwLQPb1LIu3wv15ByJ98rdh/UW/jq2DwX4wkVCRZNyUjKnO3JE1GfPM+Y9ZKw%0ALCcwyOt6eLn6xj1ZjomlJJbipseGUXIhZfXU5drow/1ebQxSyuToZSaAYVgk/2VOZAw51hJAa+1I%0A2Mo5P4DJMbher8d6W9eV8zkGU+IhA6WUh6zsaV3O35vZkQA7pVozVWzfdyeYRO2c57OvgoqHt6QA%0AEyXOMw35/7ym+XhtDgDsuZ6b7+uPdVlrD3/OWQ+B1317rVgoSE6nE0sMhjxlbGA5+/MWe2DGCR1m%0And4z2lKskf+FAKH39w831AzGgpN4oqAeEbHOzpIXUqQzffn8hdPp5OkbrZMwvn36xOX1lTbcw6ac%0AVlJJtHh4U0RojmFBRVuO4ndO8mvt9DZYV5/ia07Y7kwk5sM4BtYDPc2+uZoqNUzaWu9sW2WvPu0/%0ARUqXy6bmtMFjsMcwl2tFDG6Lgq01DgYUhPnuumCEF4i5MapF2smyLKzLemipzYzWW5hV3QEoizN8%0A/HX9Ydq2O/dt49OXN87nCz45qqQ2jRH9+9bVDUlvt80pxrg2eCb0nE4n3t/f2bZKVnXAqPYonpyJ%0AFehETO+9KOk9tJHZD8ZJIZajWfKmwsY0SyvhleEpB4bE4eNAXm+N3oTtfudvf/srf//1b2zbna9f%0Av/KXv/zlYF4dqDwuL1KR8NZI0Yg4bbKOTtsS3cTZJCWTxCglcVoXfvnymX/68594XReKGaUbJ0nk%0AYdR7xfruDWatYYgrTo/GAaCSlJLccHjs1SfZs1AkwInp/4CGL4f7/UhIz0iT7T1BkWClzAhRQt89%0AJ47RgLdZQMVzYWbo8Fhfs9AR49ISl8CMkGroMQl2yru/LwQs++E0CPd9ARni6WW9sdfmsrzzxQ+s%0A5MWOQRhie1JSbX4vZVkQ1afEPF+XtbnBptOQNZp4ZgUXk8ruhXUAqM6wAtRZQSLKeGIdTabZGDjl%0AOEVT1p3Z52W6wWj0/c5+u7LfP+j73XXfTCAoJvnPm/Bs2jQF/XNQ2+BWG9f7xn3fqWb08FAomnn7%0A8pVfvn7l9fWNlBf21qljsEQKIvvNU2BFIvEph2E48ZyBtu6gXVKyQkkeR+uNgDc0F3XZFMPowxso%0Aw9lX0x+nM9j67klGvbl0CH9dlxD6Wl1ktp5T9vhgVfk0mOO5r3PKqQ6SmaRoLn2tI0o+FWdFxv6x%0AX8F6DZAyrusB6M0Jr0Vh6QWhtEoWZ/+klBia6Op0/wWl4n4JEo2Rp9BNmabQR8PNfDvNZlTqbLAe%0AjKJpsjsLMwfmJ4jpf64ioA74CT5BnWt7mkrPr2kc6UXDI8FkFuJTmlH3/WB4+Es/AO4Jlj7SXoQ1%0AZy6nE/vt7j5nweCwSOKZ3z+nVPOMnAXaHwGhR9PwKN56SFFs4nXySKSb3/NctD2n0hxnsgiYBrOR%0A8Ph6fL4DgIOYTqdj4o/JAZyYecFIJozqfZ85Lz55lfsW11qDRq+Ow4SMyx9ci+bdgYzRmvu3JHXg%0Ao0a6Gw5IT7bVrAWPFWPE/hAP6HBkIJGZSUaD4UBpABkATzdh6QAAIABJREFUe9t/AiIfPktwUCNt%0AsgVnw88BBUyj1imx0aOhix8TiV+MZ/Zf/KXrj91DZS6y4ecAx8/+6VNiQCMGHBYGuTwktATD2Fo/%0AJroSANBsQIlPAyEnygXR7OAb0SGPQUkraVkxvN5aUqKkTNbK7gUTouF7h9FaOKWN5HZn3V9Pxc/4%0AtAgpeYM6xoAI05hrPmdP4aFP9oz5gRGA0MPmM/a7YEB5Ct6UXs9/F2e8zLHNcSWYhuO+z/nrt/F8%0AHZ+eAZGDoDhZLTMVa7JZjhvTH/uIJpepyDzfAhEQYls9FvDTzyAApOf/fgbw5lRdwnPNBmrO/pzX%0AccpaH6tMHCAMgF9UcT2463unPNj0WJXHHjDBTJ+we/22lOyMCvEExpySgyzVpR2tmzfYqWMoObnM%0A/7SuXKtL5XKcEyPu+xyiCM6c1Th7xKCYUICTKBdJrOpn4oKRh/8+DQsW7gNoMvxeyTBo4fmSXArf%0ARY5ksU6kiYEz6dXlRikvlLxS8oJoYohLxnttlFT42DZ+fP9Oa43z+cyyrADUfWPYICVn6ZjJwRif%0AniSP/f2xjz0tAKYk8Hlff4D7nXv3Z0LV1RMzJS+pkMVIMlz1Eme+EqmcNkjioGOJAmJAAIy+Bkgw%0ASqZbptrgY7v7MzgaNjIj43Jy3BfM1H+IPSpX92a63tmbkde/Msbg/PYZKWeWlMJNfjjjJp7dlBOY%0As5iEQHWTkwl8/Qmi/lmTJk7rCUmJ+32HjajNJZjDA9VynM0emuBSnzE6S35x5pMkSO5GqQTgRKeZ%0A7xUJRS1q/+i1Si7k4mnauSy8rucHuBmm/D40iVrJPPTHjIOhftTCZscQacnK6bS49NUsVB7CaJ58%0Ave132r6hmj3hr0RIUMiXQFgW770ln46n/xm8+fbtG/f7/UjS3jYPe7rf78ewaNZMNZLcWgzNJiA0%0Af+axzz1J8GctMsGnCcJ8XK+HjB14AJ4TQPOCjVZ39/YVPc5ns0Qu4cGlDvollYMdPferZxkmcBhH%0Az3pnpvfN9zA/43wfU5La+8DCtLpNQHICuFGz1Dq99+ToB/5nX/8QgJDZ4Ha/RTPv8aprJF55HeIX%0AcK+V37//QNTTVN7ePvP16zf2uvPx/sHYd9bzhbKsx41PyVMdRm+Opg7DWbqO85USzWZr/pAYrruz%0AgaRMXlZSLgwLXxOGg0u1IVpYTidO5zOnywtDfIO5xVSph45f1eVc5/MLv/H7kRxmQG0VEUIbmY6N%0At/fOvg83Kd53+hisqwM+vQ9221ESa17jIPYCb8YHz8LZzNj2jdvtRotUrJQzda/UuoME2LbvpOR+%0ANyKwRXpXSsllceJpYuu68v7+EX+XPRFp28g5cz6fvWCpnrTmMcotZEAXsiRnX42Qe2iKRs/d7Q9D%0ARHMrkH1vqLg3hB8mcSinYG5J9s2YSq3N0fXhqKwajNb48dvv/Prrr3z8eOfbP3/h27c/UcrCfrs7%0ACvx0yInMKag/5CZQxbgr1Ax0jyEmJ5IIl/PKt6+f+fb1C7+8vHFJCdl3dN/IvZJaR64b1htrya75%0AdMMV91cxwsxyxAkHEhI2PYqth7zLaUOTugjExoAKTs3k2IhsUh0D9JoxnIL7d0yWwqh+OEYwhtOZ%0ABQd/BJ9AzQMEL+wdAHBwRYeShntb6ABTn4qOiJCdRYTig8du4ZdSPUp0CUqG4OtmtM2LQnwjbBG1%0AmUUOEO/BwOBRGRIgVzTA879z8dSG1qOQbpW9D7Q2Z9ypM8HQWcL75hn4kE9uhjNMkufFOxur3tmv%0AH2wfP9hvVxiNHCDeFLYcJsTRRE0A1P1yvCC77zvXbeNWO3U4G4fkVOrL2wufv37j89dfWJaFWpvL%0AI024vLzBaNx+dYbNFGR1gjos1aGRPrhvldyhLCBZfMpaHEg0gNEYrCT1xruK+VQSPa7xUAcXXaLY%0A3ICne5pgFo82TQgqxhrG0d5XaDQ4j9NomEsH99Zp3bzJlASaYxLvjbx0Q9Wn/WlVFuxI0ui7xw+r%0AGEXkmHLP/eMYJmAMGdjtA6nV3/PoaGmYusm0kTDNXtSJA24z0hmRmExOTxiDEexK8WZd576BuDwx%0AigabTcrc1w4AQ4P2P+GjOQnanekTAMyR7FIjRSRYFP8BEIo9d7ZrPzGIgBmJnp7MYnPKXM7ONsul%0AuPS4toOlNCeUcyDxPMGDRyP3R4BiJkbO6RhYgMKP9/sMZszXmrLl59hUCLaSCdnUG6HjM/rCjLkp%0AIhLFT3VGmxz46wFsToPHw3RWPZRiyRk1H0pARnI8szq9f/yaiTiokeamNsCZd9PsHm/21MH9+drP%0AUpbZCLqFju+T/mcaTIoHQ0j6hAaeNucRP+/ZjFuiyBfx5hUHBEwlvN3tAMQV4nOpd32z8wNEApyK%0AjXuCPUCcMU/7LopNistTpzilUz992XApy9H8W4AiDhy4ZCk8bPyYio/7tJfyaBp771jvlGH02mlb%0ARU8XSi7U7kM/T3MqFN2QEZJRiXPSlJE7Qzp9NNJIj8FF8il8WlzafgQO8GBJJHWwIaUE9kghIwAR%0AH77oIR+Zz8Ij+40D+BIccNdYHPWo2AM2swkScVwfe7oWHM/6o4EXIIdM3/FLOySlxIryImuuiMnp%0AmvVXABZx9nvSVfy8J0jIzHj6Tw5W5hjH/udSubku3LvO4PhcXt/I02eKzzl9rsK+wbozawQPcpg1%0AjMbqcKmtXzuXsRRP+8EOYKqUwp6SN5bb7oMUdRbJEAcs1qWwroXFGrvBSGEsPbrXXwH4uvTJXOoZ%0ATL5T75zwYeBJEgUjI+SoR3U4iPRY4zJXwrFn0vz63XUakgc7CA6/IL8Kbgqcy0rOC5qyM58lYUnQ%0AkhhaeDWjZT9fbrf7T6+Z08OiQ0OSP9f49LzzW6IBFFn4HvuuNqwfw2iJc3AC7Sn8AGtv7G0nDWUE%0A67u3nS5G26/cbu+UkADNJt0b/coYO6oxYMtewxHrK4k3w2UtSBr0fefeKuPe3NDfCrYULLtfp2jw%0APcTNg7EYkA5Pi933yl//+u98XK+8fbny+dufOb1+xTC27cbevQhyyw3QSBlzwkIPhmOcIcN8qBBP%0AcQr1yigDG8X3ZgQz71PLsrgHnbjBe62VfXdZbB6CjBbp27gXX9SVaEbyY2+0eG5SWQ77kMkwTrlw%0AWs9M6fVkzI4WzMhh4WvnNdgExz2J0wGdPpwoISlTsqJ5RH/u/cEIb7zaOqbdAZEZIMPArDqJG8HI%0AoP6MTvnrjGGfDJ4J2Pz48eMAgiabeYIovseNAK782rWZlMrPAEzO+Ujifv67HNLFqRRqH+14Do6h%0AV3xvisG99U5F4hl57JcpJaZ/F+LDajo/vZ8/MoSepfLza76v+VVDpbPvG2O0qMcSqk6o2fedntxc%0Avfb2dE5HDUp4fj2/mf/k6x8CEALXtW/DzfhmKtC6rix5CVZIprfB+/WdMYy31zc+vXzh06e3iDkX%0A7u/v9DHYdo8rngt/BMJ2v7tfwuXlBczlOkvxn18tCmoR6mi04VKwsp7coFrvzlAx15620ciLv6+U%0A3IDNVMl598Ksd3+9+0bvjsKvy8qUSqTkZmv7vgEj4qTdWMr11J1a7acHYFlXTuczhlGrR1n3Pjwd%0AwAaaE2VdSCUfdGtRdUrk9Rrx1e718367s20by+LUtLrvYHA5eQrBtt+PSfGckp1OJ86nk9+wODRa%0A84f07fXN4/PUyx5NypQzuN7T07WGgcgWJAo5miOLZA7AzcZqw/ZKbYNzG6ynCynWwVIWBws1M7q3%0Awb1GVPV9j1h3d1u/vl/5+99+5ffff+Prn/+Zz58/8fWXb/z79/c45OQoPiSmPQT92wxufedju3lB%0AoIpESo/ZoKTE10+f+HJ5hb2iaSD3HW6bMw9i6p5EOeUMyZ30o6o/EqqSgXY3gvW3M9ucyXcIuV3Q%0A7H2OF5RpmX4F8lPRPtmhQQAKwEf/YPw5WSzxukSLFdKIg2kkjnq7ztyLJ9VZmPpUfIjFgNQe7y0m%0Awoin/6SkjCTs4hvPmpLL6szY6+YJEG3HWo+J6ARoQlIzqejEtDjW2PR6sQC+5vtGCMaPPyM+QfDq%0AVLWQeyen4rGj2Q89CU3zY3pvPrcSKDQ/fPadev/g/v6d7eOdvm9k626WHNd0Fvk+hJmFrsAYNINr%0Abdxud27bxtYbzWBoUILzwuuXL3z5+oX1fMHUqdhDE1oWn0yWBWsCeXFTUHMGzzQlVTVvBjFaTAnA%0ApXyiyqIupWgBWvRasR7TDItWTDRYAc4U83ARY7KwGW4snjHKCIBTjCIR22nRZPLwHPKEBmHvg9o6%0A3QSTMMoWH/i3bm6yyvTnCNAwLZT1FOBHZ2zDPTdi7U4mUjDxo3h0YFfbhvQW4KtPnDX5RDVJ8QIm%0AKWbqwKVI+MTpUTzN4mCyn7wRGeEv4rf4YKjbU6KE2dPzFe5KMgEDL1D7aC6x6i0aohk/i/ubNJfG%0Amhkygqb8DIBNfPRo7p+mvDqbrjm192J/WYozTs1iH+fYr48Ck0fh5NtGPH+qx/f8kRLtRYiFNFuP%0Afz8Ln2cZ3TwrHei0ozjTJ0agDBDJsYbmhhUtszlLEkJTTw8WS3DSJrvNzJm3lmnm11IUp7/n7OqY%0APkDC1H9S2mIhi7nEUsVZAOCMtiyeiDqvjc1XFuVJwOiAQ/y7uGWHf46Dx8ro5uAFTJIhzm7yBlhJ%0AThE3Qo72gBfmGdBGeKqZ7/eT6Ta/b5gc4BAhK5vLyMGL+WcPir1FrfQMCE1mwIQI/jNK/NFcAmr9%0AWK/6tE5tOLjDbNLkGQiRA0gTFSJ+71E3qIdYbHvFBixlhe4G2Ese7rkhioyGtQa4XNRZBpHy9SRp%0A0wDjxbPRab2ztwBS5CEiTskHfCUXlD1iz4lGP5ojn87QxoMBOCbYhtd3jCkBjTNL/cyRGPIcF+x5%0AqjsPxlnwP12Px5DEGQNJxKVwFs07zzK8+NYx79csCexxH2IwVo73PO/zZG893oZjQ/Z0foScKwBP%0AM/P0SZmy1qfaw+Rx3+fHUsiqmDUHP8dArJEsclC9+Dj+nRzvzb0M19VrxJmEVpL77KScqa1z32qw%0Ao2dSIyAeC76UQq4V7V5jF03OknZTwQCGHdyZiZbDjGXI/0Pduy3JkRxpmp/awd0jMhMJVLGKZHPZ%0A0zf7/k+ze7e7MjNsslmowjEzwt3toHuhah4BNKXnlpMiEFQlMuPkbmaqv/4HzggZS8vK3S4pam/b%0Ap3i3VTPOXoTWb54gTTtfi3m3EfAoeZNRS8rmtxIi07zYwFqsFj4MyWN2mY4gUyQ/TrTauVwvXK8X%0Atm3l+fmZ5e07lmlGdazVIYG6NdG2jiGEMYi73WejLhtfx+8E7lgW9qc2S7eqPkgKUqn7jdE1Tflg%0ARQyLCrB6Yhx14muhh26+PVHRlGhRoVdqNRYKdEIwySYhsUTzuQndUo611hsL34H83hqXl5cjpjym%0ATJ5PSIgYGTqS0mIsoF5JMUOI1GaebaErHU+ia50UbLBTm6WMdQe+Rx2PKCmZtMc8cZyt3gIaOy02%0AtAshTQgJKQ6ABEHcxiTFyMzts1H3HTTywYllnv1c8RRsV+SqD85bH4lfdl5GPzeH9yIhkmN2ew7Y%0A941SVgOFxH4miJIkmvQ2J9LciXu1NTBlZmcoNW129jT3YFKh1k7X/agNROQboGeAgzFGTqcT5/P5%0AOFdqNSLC9XplW1dq75au6Syh+7Pq3qDZlDH9AJzGEGvcbzlnY3SFIZH3fc73um/Y4CEcQ7aDGSbJ%0AlTC+wzkj8l4e/33ddP+92zavx98CpqBonojbqvfUk5EpuimNYkpoiuZteCTJDfb1LRDkv/r6pwCE%0AxIvv7qyabd8Yng0teYx2zPbvxTaVfSvUatSxwU5pu9G4itPcU8qg5v6NQtsb19crT09PxJDIjhim%0ANLGuG4MVUVundANT0jyRptmSfuqY/ATXmBpwIaUxNdNL5jwZA6UWLq9Xvnx64fK6mal0mkCM6jUm%0Au9u2Ulsl58Q8Z2IOSHf2RrdkmVLMeHo+LyynxVHA7oWuJbUMOv+0mPaztspEJqREaTvX68q+b+Sc%0AOT2ceflkgNAAofZioNOyLJzPZ2orx0267ztlL0zTzOl8PoylxwJb1ytv3z5zPp0terc6A0pv0xnb%0AkEz2UPadTQJ7LUZ7GwBY78b6GdN59QknJu9J2aQjOc5YSpNNzu01rKzXjX3daXsnx0yMUPeNr58/%0A8eXTZ67XK49Pb/jzn/+Vz//xd7RsVnn02/RyFO/m76f2ua0rQmA6L9ZAtUrdVps6bgVZCqFVgk7E%0AboXmLFg0s0vPlhBZSwE1k2DBmosYreAyTyhFezWgittLMq19H6U3Y54HfDO1H9NzVT1QafEJnzrK%0APWjlw8AuRmyqILcmtckdNVrE4J02ppg3vx4rypwyHEZDpBSf7BrAamBUwg09sZS0h2Xm4TSxpGz0%0A7c0BSC+UDF1PR2M4jLO/KXpjvElItNPvTBqjT2gu6wXUWD8mOxzyGbFJcEoQzHQ1uLQEbzQZzQyB%0ApI2kZhJfrhf216/U6yt9X5FWHEQyhsxosIZXznhNihsF7oWXtXBdd7ZqHjfdGx7JiTBllocH5ocn%0Aamu8rIWU1AuHGVXYSqOXDnEGPEpULY0oABIyw2aqd2M1Bgd4I0LMuHm6+6GUHSPzuiTQ2WYqFpFq%0AoMJgmYh/NsLchUktejd0TxTT7ua5cgNEVH1C6PT3ZgWKAU9CVZeOdqU62CwYONxrpTVv+0MizTOq%0AlaqdXndnSNnAu7vXk3cI1pgoZCyVJvZKaDtd7H4w/fi49yutB5MShBt42lR9+uUmheMC+4q06bsV%0A0sPfzazJ+tHMGwgpN5ujIQHrjdJMJqqiXoDYz1qT70aT3ZOAHIgaa91AN2GYEd9Pn25T3jHptaIk%0ARjlCDCRwsEVFYLrz8hmF1RH0cAcQ3CZQt6/vwSHbm+LRvI/fH+v5e6BpTASHJGc8N+KKtmMHdDCI%0A4MCreDNke1kPccBuKOZ/1dyTr6jlO3UVB4QSS5qIgLROSC4b8nvIcRXMKwtn4tn1lGSpJiFFN5C8%0Ai3j3+2L8fx/3IuNa3JqqAc7g99gNZLH/au65ITEgw2tEb+eDNdIOgPt9OL5ucM/tO6NYNQCdo0Ed%0Aj6d9NHfGnBlyAe4e61uWFzdgSwZbjqPoDtjQg+OcG2/Oorq1G4suOM4h3uKMBh8MEJIYiCmTQmAK%0AgRSMqdeaTYRznsDlAylEcoykEHzwMhLNzH0v6uDa2msRsEY7RnrwWqUUS3bq7QBRBHzSvDBPEym+%0A2rr1jzb6S1ax/ahhEpZWdqozw+26W2Npg0kxT6NoaZGDhHF8FuPIU3Wwu4+5ld2HCOLSgXHNI8ZA%0AHIyaPlbPKCzGpfThjjh/ya7rANyEGIRJHPC8A3LvWWfHHaQmNx5NzGBNqgMHDjPeHmMAU3eNlv/D%0AEafcx5BYB9tTaaKW5AM3k2Kb5BBFmGLmNE/kFHwi1giSSFMmpExZC9dtN1mOr8Fxp8VoPkU5BFJv%0Afl0iPViNRIwHmMvBhOpHlHcejorqQ8UxSFC/f3ztD0aDq0+pHfbeaHR2bVyxFLEgwXxeUibkjGT3%0AEY2JnE29gLr8HWPAxWDBKMH/THEihYkvL194/0tlva7s2wba79gJ2PDES+EbIBQO8CoE83LE9/Bx%0ATccZJ4gNbYenisghx2nVWDREIUZhEkWbeQJZoq4BfvZ7/RgI4dioES+92FMbpAZwz60IOUHLxvbp%0AylobuVRfRGYDkdw3a6h+RcAtMaErEZMBX19f+PLpE3E6MT8qGidyOhFzYOsVrXo0/fgwngCizur1%0A8yMA2ivX9Xq3Fm6elSIByyQwI2kkHIANemPMxBiYfL0FEUunjOlIpopiJIIRrZ5yNo+onB3wtHTh%0AXtTBv+572c2XdpoyMWfKXtmrWR+IjFSvbAMxKl2F0gzdbNrRXokhMs/mSxWnhbwY+35eFvNxiwbc%0Aj1GaGYebXG3f94MNM+qNUSPcAyZjULS4f6yqsq4rLy8vvLy8uJIA1nU9aojvmTfjPNr3/dhver+F%0AKo3vnR/OB0gHVj8HkZv1iYgx47we1t79DLKeJcXowx4wDz8OQOj+3Bz/f89Yuh+4wKiDxaSywiHh%0AHzXUWHu9d3BiTGv1SP8cR6gNemyv+q++/kkAoWCATqkHFbrWTu8re9hAIaeJGCyiOEuk98br5fVg%0AvMRk8q3tpVJaJabM+RzcmLYcseyiwpwmSixuUrzcqFljs6udvTSqYnr1lAjJzJRDtEMldEtuairH%0AzTjnzCzCUgrtejFDt+vKei1Mk5t+EbzRNnrgel3NgydFYookNyysrRvjQrsbO5vcK2UDebJvbMP0%0AudZqYM9ysibepQc5Z0OpazkkYw+nEx9SovqGGUMww7NSmJaZp6cntn09Ppdt29j2jWUxlHZZTqC2%0AqW7byrZeAYvCM5d892NRN/pTM1hDoXdl3wqBkXTmxUcM7KWZF0maeHh8susdzFk958kPp+CPZ07/%0A+1bYrg4GbdUWauv0XsjTidKr//uV7bpyPj3wr//6b/y//9f/zevLC4NOd3w5ijroz33f0L0wLyd+%0A/+NP/PjDW8p65Zf/+Bvb1y/8vf2FtP7EH969RaRZXGkMLDGSu6fQtU7v1aVgboYborUrIkQFoXmT%0AWOmtejOqELoXV3IADoFAdCH9mJB1L1AG6g/OopFxaHrBi0WsG2jUXINqB1QPtwPXu5FR643x8fGc%0Ah27Wroht9ckZJ80ZEl7LZhFyDOaQIRO7Css88XQ6k+aZT9cr62Wlamd5OJFTg2reUymlQxJTqxtD%0Aage14n0Ykg7TcjNft6ItBKF2u9ckTmbyaa0j0dcxyX2UWifeTcqMVgwSwwEIhbZTLxeuXz+zXy9I%0Aq8xBbDrnMoYB3BnTKtCjyew6g6XQeVkrX6+7SeQCxjARmy4REiHP1C68bJv7Zimpq00cg4FKtVRC%0AhyVmFDlS6Ey/nKzx6jZdixnoldI7uu9MmOwhptEsVRadiMFMLI/L3xWLszVZhGg10K12pFci5vk0%0Aidhj6picdqcGhwO46N3N5Hs/pHEakgN1JlstGHUZTzk0qa6y7ZWi3cDTEMiLyVpFOxWTAkeswRug%0AwWDGSVB/TUpqDQm25xle1RCdbQ/stjICnaoN1YTQQaIbdpup8NjXgJvJ73dNEhgdfxTPY/yuXeih%0AEbuBTbW7iagDqSkmmwIjB6usaz98hPy0BO7YGmN0Bd+ANN8DAeJFqohJI1JO7M4KraXSc7eQhRFs%0A8N0Ea0zwDtbO3XP9I9nYeM7g7KnxGIfB8N007P7xRzE4Xuc0TWiHstZD6qVG1fF78oBZSGlC00QP%0AiSZAvMXpGssLqnaqc+mmEM1nIQSSmGGkOng2rq0xHjujLw8YuA3QY4Ap2z5UCq0W/51gkigdDbQz%0AzMQabEIYPQPWHFrhZvtyOwIqxiCldlt/OU4gwzZnmD9zMBZkgFXHffKPvm6AePc9vd/fw34eD7+I%0AcZ9zgDX3X+PZuu97MMzrB40esTZggD1pyNDEagTj7ehhkDtAkAFq3QRTBnqGlI5BSlR1U/TdhoNt%0AMiaJMyWimLzZ7UacbWj+HU3cl6p3eoPYrXEJOdESNCqlNdatmUWAX08wScwyz+6pGNi1H2wfv1Xs%0A/uxKL5V1Nbl+iNHBavu8B2PHroqaUW9IB4A7mGZ3C82ABa8FBq44GDL3a3IKBi519wHEpYhD/nD8%0ApNd/I7moH9P0cJjhRn+u5sCdvXaO1zmu9bH2xeSYcfiQtObMx4BI5luz1YGQq38Kdk2HeXirlb1v%0AzvyNEBM9GLBrv+HyGbmdAMGB3pTEmP7oIQHtCnutdqbU7l56HroQrPbOKZFTtCbca266JQyqD4M7%0ADui0Qq+d0irETErhYBcOY21crWCMW5esitVK1cGJqsquSumFXRVdTnaOR0G8/4gOCB0+WmGwI28A%0ArBmnR2IwOXyno8HYKG+f35Bi5NPHT1yvKx9+/Q35EZ7fPNvgo9qeIkEOS4expyjGwAvOOCm2SYLL%0A4EMIpGCfoXrzm1LiNM/0PFn93buBbTERW0FStMEVozk2oCIG9ccZz2zLq2KzW/tjn604az/pbPeo%0AKL3srLUTNwOHe1N6htPkqoKgR0Mvw/NNrb4ROmXfeP/L37lshXc/Fx7f/UQIiX29UkMk5dlVHGrg%0ALEAwG4voLCerj515Wyy5K3uAUevmmRaj2LAL3xvc+yqGRD6fbF0KhGTS5sGcHVuv+F6e79g1rdn5%0AURV6aQSf7sWcOE3TIauylD3rt2MSY0Tl2XbKmHxde2pXiHQaIWamvNCkU9pmkfZ7QUJ1xpoZm58W%0A86ANKdr7ShF6JE0Gkkj0wa52etlRP++HEmZYquRsvf33w6ch/7wHiVq3gKcvX75wvV7/0wDqnjV0%0Az1AewNIITTqdTjyeHx2Q9rqhVmNK5kxO0f7ERCruRTTsaFSZF/MkpKtHvjuTKtySZr+X3tdav7G4%0AgRuraZyyydmxombnMN5XCObdKtgQslQbkozQHBULRjiAqLu66x99/ZMAQnZz20QaRgSiamffzGgz%0AhmJSIbGUrX0rvMgFIfD09GQ+PssJrR0puwM4JslqvZufh6eLpZiZkgEN39D1fGrZ6CYlSJk8K3ma%0Aja7cTYsZU6ZWMQ1qHB4SkXk58bTMLOczHz594sPHD1y3la8vr/zwbmJKszWPvmlXzJuitZ0QhGUx%0A6YqW5nYxYobZLm2yNLVAnieq7q5FdWNqUXOBvzPcHUZ4ILRqkpv5bLKzMX3R3lFx89DWSNHYVvNs%0AxnMDjdw3Q1XN/DrbAV86+7YfC2pQhHtvB4JpxVo9mB6tNkSSNeQSPbHD4uRLqfQEaZp4jCYzM02m%0AWOR8s01KCLRqvkHrZWW77JSt0GvzYlAJvUOrQGRfNy6vr2zbzvPbJ3766WeW05mLmH48BPdO8Pa1%0At0ZTKwQnVU7TiXdvf+BPP/yOp6dHriFR5k98/Pr0dG8wAAAgAElEQVSVy8fPfGidxxBI5xMxBqf5%0AQpMxl3PW0JQIkr2RMURNe/eN2aNfu5mDod2HvgEJDtYgIEokkCQdjaCdZtYYWY/gE0//dxta3Jg9%0ANCuQFYs1V0fTxTonex1eYBoQZf4woylSf/328KNxdMY7VtZZQoe9jhgSOURLeEKY48Tb57eclhNb%0A62zrStmLJZSpNQGG8CdCDAeLbHy13mEkUw1DPJeTBb/nVZvJYubZDtpgzLN24Fo+UcdR9zZYLf4Y%0AA+TqJtDrfaetL5TXV8rrC1oLKWFJFg5EtFZ9OmrNjQY5WDfG8jBAaG/NzOdjMHlCjN4QWiPYQ+Sy%0AF7avL+Q0kbN9kqXZfSpd6EGZQ8YiiIUe7F5rBOp47SE7KyVAFVrbKK0SaiCVYhMObtO8NIprB7UU%0AofeKOne9YTVgUMhdHBAKZAKzWrMrQ+ICLjW0+7zVxt46e+8UxSnw7nUV7Lq03ilqBYz4dbBGQ6iK%0AFQ5Yk6cxIDkhLdlEhE5R07RHwsGuUZ+sHHLLVg9Gg0ZfM2L3XGzGfLSNplvzQrNUGG2gQoiQxIHI%0Abswhux+dEYe3r168DXBwMCdwgIcx1aHf/ft/buIDloA0QBo7L28SrBv9+Nsip2H3iQ5gwX/efCMs%0A2VB872hOoTcKe/qGSn3/mDd/h3q8jm/lQYMa7WyyOIAf+ebxvpWX+fscDan/zFHsiBVC6rvaATCq%0A7dZxfN4ilkYTIlVcQipiTA1s7e3N4pslhMN0N4gwJ6e8ayVxqHA8vr1TvXE3ArESfT+q0Tx7CGrJ%0AjP5+7ec8/F2EkayC2r0QAy5x9ffU9dh3j8mgmoRJsWuJgrhksPchA3LgDZ+0c4uX/weQoB8fzlRT%0AOXxrDmQB/3811kh0ANSJlxwQjboHkBeYosNEnmPfHNJNA25NUnEw1QSgOXNIKWO/9f1/3FvjtNEg%0AljoofhaIMXFErRHftp1tL5TJrAFSyjZYCh7HK9b0ZQnWpKhQZExaQboxaqy5DH442otvzZJ8RqIO%0AEg65xnL4TjR0352tKnQNqJhZfq+WEJO8wTnWCwFtVvzHYElKBsS5V5dYmz/O8OMKdJNiRpe5j8tm%0AsqvbJczJouDvV9rYN75h4zg4OO6WI1UwBHueEMfV/GbKfVwjB5fkbv3e2Im37w3DdxwQGo/V+5Az%0A+0v3tT+ao90HAeOtavdwkmr35QiBMCAQcrQUJAtokeP3Rj2RUjJ2eulcdxvkpphQP/+mFJnmzFxm%0Ak4ZGi7lvzlhRMStJ6b4ntk6puzWzs9Cyhc5UBwvM8efGfgOT7zU14+Ti8p3azeOwo7QUyacHYwu7%0ARCimZAyh4KBDcOBBg/vYRQLRfeni4W0XxLx79n1jOZ34+eefmOeJv/zl3/n0+Qs5Zx4eHn3Y7Ea2%0AenzaFsHtKztP9rjNKWyq8bjngt8r41qrOntCff05M8jCTLrXZ3eSmz7i1m/ynlGzGipiUjw00LtJ%0Au1VgdWg0pnywslqHWgvXUmlVqanTZgO+p5iAiDrjWQIHo6mVRhdTiKwvX3nZdqoEwnTiMc0QPR3O%0AIGV6w8I1VIjZFAzjXoxin80A3i1Zzc9MsL5r+HxhiWa2D0SWk0m+ck5cVxtgLacT0+RD8W5DULxW%0AJniKVoqoD8jqXlwBYOf+aZrJS7YwCKzWGoFGpTZqh2mvjLRIM5V2TyRtxzmep4UWO1r06Jlbs16p%0A9u4Atr2O3UkJsQ3bAJCQSNlYVAMIap4uZ95Jxv2b5/kAfe4HVIPJY0szehy9gfxmxH1LxRsSxG3b%0Aju99L30f/z2kaqO3DdHZWl7nhWjPlxwwFhVLAQ4WZlF9OD17fywKKXX2dpMJ3zOBxv53XzvdBmh6%0AfP/Y0MXYd3l4bfnjjN7L5IbNUsZSPBjjrfWjPvVH+i+//ikAod46X7++oq0fiN88LwSJlo6lZix8%0AvawUp3vN8+IHX3Kmz2yaymViWiZqswi8lCLzPIEEam98+fSFVqo1mxj9bp7NF6eUwnxaCDHx5u1b%0AHt48Q1x5fH5L+vUzZd/NwyNnxJukUhqt75xqI6XMf/tv/8ZeCv/9f/4PruvKpy+f+Ou//5V/+eO/%0AMOdMjNnRysA0Z8yftdJ75eeff+T/+f9m/vbLVx4ez4QgvLy8Hmabu/99Op347fXCeTlDF768vPD7%0A3/+RlJJNKoKYsVSMRskWSyjZW+Xd+R3zsriUyzaIda08PJyc9mqU6PP5zJcvXwBD0bfdFtWyLOaP%0AdF2Noi3C1QGh07KwLDPbdTWzbISXry+szyvTNPE///tfWNcrD49PnE6P1KrMU2KZF/7+y3uaCvMS%0AmPJY6DYhXpYzc5qPg6835fXlhdeXCy9fXixCtJpxpahNtpaQeNk22hT4+vkz//Hv/8G//Z8rP//h%0AzOl84unxDV/yZOkP0qHsEOx+2Nad63alifDT8sCf3/3EDz/9SG+VX//yF16+fuFxSvzwpz+zr6+8%0AfvrI3/7yP9Df/Uj64R0pJ651R1olZZiWCWIktG7RjK3R3RxX1IricVjkeXIfpn5nlDtcedx7YIAH%0Ad0Va94IoBqOKD0bBoG9b8eLMLW8eUkrkQbVOyWQ9tR801ijiXk0uzRJrpLo3S+b3YqyuqpYIFsNt%0AajiSroKa1CIipJz4489/5Mcff+LLy4W//fVvfPj6lTQZS+bDx498LUKY3jBObJu6BdLxGRhDxqJN%0AbcONKVkghBe2pZkZ7Sk9EkOwtKljgw1HLO3wGajFvKe0d6YYWWK2AqY3+l54ff1Ie/kN7Z2MTWmD%0AGuho5qjNlSWuCXZatzUV3aeBSulKnGemuHi7ae+pjclBCGzNjMVzmi1kpVZKM1A7iaVHTDlbAkoT%0AQorEeEJ6QutOaQb2hGipRVXNnDGkjPgBvq5XtFaWeWKZM6U0arkSRIliqShTtOJ2q4VS1YAmCczT%0AzHlK5A5TV3JXEhjFvjVqGBNZoVVl3TdeLivX2mlB0DghGiGrUeCTATHaTB5QaVyuF3LINlVLBrpp%0AK1zWK7VuSG9MQYl5Bp/UtmaFeIx2b1vdapIbScnNQ6MzNKxBVjF2Q6+Vsl8NzO4gkhEttNpZd5uo%0ASUzk6ZHzMh9G/F3bWIzf0Lhrqd8AJ0NyNYoBG0zIcR5Y1Gw9GDT3Zp852zHdu4HtqjfvsMlTI9d1%0AM3PeO2AGVW8y7d5a5tnOhrJbWMG2OpDU3R9gZ/IwgPvGb0i57tPA7pu28TNjEqdavciywl91hCTs%0AR0N6DzyN57l/PPW9zQpEW68arUgtTSnNvERiGIXSzH7d2NtOkUATQXKidBuOrDtcrhf0cSY/LJTW%0AKW1Hu/Dm6YnQI61W8tkGQSFFKnYvNHzrUN87u8vUpsDed/duCIQpWoPYLLxi0NYN7B2gsBXIEu6o%0A8e0bjurxeXaPlB/U9dqsgA/eXd68ydz/Q3EJ2L2UhxuLwwGGwQQYyZ8h3IBFw6bsPWq9Dz4fkrLb%0A38FZHtFBMIu1xZO0bo1caIq0agxJB3WDGzKjFVVrmpMM4NHvieP8cf8pEfZmAK2IWLy5g52KIjHY%0AdBb73E/LwmmembbC3s3oVaIY3qvGCg2YtCyLMSpqa5StUkOxIWKIvF4u1IcHCMlYRIidP8GGd7vu%0A1hxbsQTOfiRm5jyRp8x9TISIy2/E5NRxeOEpDpwFHzSO9MXwzRUdZcHRMHMDg4a1lEhB5HjGA4yT%0AcUOoB3s4a+8AeWI6hj7aO9oqMc/cBa47+D3uqRswDBCiNzLdmO3jK4g1OrbmbpKHe88Qv5X9flWT%0AurSKqrF+DGxrlLJhHiwZUWFbr/RSeFhOvHv3jud3b4hTZu/FQM1oTXQKkTfPz7StsBWzUVAMqLOh%0AgpJCZMkTy1yY1c7nvZvsLjpDDYEWGjvG8NhapZSdr9qIbfMhwAD65BgwdYwx0uoOwZrYvRRWj7pO%0AeeJ8PjHNC7qciNPsUp7JQUL7E2MkpOzyaJPiB7HAkl4r3Oy6jLkjVv/01pFJeHx85Oeff2KaPlPK%0Azq/vf+H57Tuen5+Z55laGtervY9b9DfOWLmBc+McGGPAsYfcmwIPec40TUxTZtvNwydPmQHz359n%0Alih8Y7lbgpWnIcZAIgKZKdmedblu1L2QAYmZaQlonKjrlbrttFIoLqHZS2NOyWRMPrweLGqRSFVo%0APRhLNsG1Nj5/+crj2ws//v5PPP/wE59eXrns1ZPqVkrrJmNNltBaSqHXeqSZhhg4n88WCtErte5H%0A2FDXbobgIlzXja4bIo88PT2Z/CoG2hJBIhITpTVa2xGMFRTTHXsQIYZbjaEK2qoDu5G9Nf7+63sH%0A3trNizMZk7nVyq56AA0ikdrM23PfrZ6cl8VSrENgnhdkhpQy27Y602ajBAOjBEhTojYLQhlDrxSF%0AKMnPGqsnr9tme6wTB3LOB1vocrnw9PREzvk/DZVGrWC/F/11zd8MlMa9N1Q0gyl0L1tfFlMJlVIs%0AJXvfmZaZebL7GL+nDeSGVkx1MKTlN8mbheCo2j4i7jE4+tjqwNd4LQdj824t3YNE4/0FP/cqnRAj%0AsxNY9FhBNiAqtVJqobQIm7FuoyecT8v4XCr/1dc/BSAkIuRpMsmYN3shVHIyml1OE18+m9P4OMjG%0AZvPy8moFV1fmOcOYNImQp0TOyaeVFjs7zxOvry9WUDkNLEW7QZuqXcQ8cdk33n/4jcvLlXXfmU8n%0AYpyZ0nxMHlOa0B54vawsl6tTxDpfXl759OkLqDDnM+tauF5WS5qKyWRT+wZaoTeu1wul7jbByOEo%0A0sEQyjHBFTHHdnFNZmvtMGcurTJNN1RVwSeI0WO6ORqU5FKcIclpnvLRemfOw1cpHQun7IV92w8J%0A2vi3McH1QSE5m0npQfcMchQFOc/UWrleN+blTKuNbSuEkGjNwL61VJbaeXp8IOWJ5H5MMWR6U2qz%0AmL9Wlet1Z19dB95vU3ij0Ll5bjcZ1r5tvHx94bquiMB5eeT53Q+8n2baxRhkWSw6sfVmFLuunM4L%0A//L2R/789gdymthq4apikhYVTjmzPP6OLynw97/9lffv39Przu9/+h1vHh6hJ0rdCVNimk/0y9UZ%0ACndeGMEmMNbY3HtJmj/GcJ5g8A9CMNbY+oqzUm+bu9xJufRm3oj/pXo8ylFe5mDMheSToC7DbNNo%0A1DmYifZg2RFsshxcFiHBHPVjsgO1O7MKOKjTQS2pQSXx8x9/4vHhgev1yq+//cbHTx/ZWyPOD2bS%0ANzwwRFyy5FN2fPP0JsTYHhwbsIiBTcE1yyM9zmQR5kdmhpeDgRKO+EqwSYpgxVsKZpYcWjPvh1Jo%0A64rum/1MN2lY8ELGUlWGa6QeA7buDVZTmxSU1g8PHWK4TVetGvKEm0BHiDnfphTjejYxrXrriBjr%0AYC/dmoogh0l5wFg1IZgEJjiwFmIAscKQZsyHKkPyF5lDxOyalawGzsQgbhRtYFRKgVOKnGIkB7W0%0ANlFLGAu3SUdH6LUbPb809u7SlBAhJeI8IWmiJ5NJqQPXBBPchHAzD0RsUumWwV5I4Caz0Gu0JA4R%0ApGNpLuLiQLW/q6chdV9TOPOo0+i6UYODEaP4DMa3EIQUhJ4yxEDXyr7hRv7OQpsMuIlhUKyF1oox%0AI4IZ+omoGeh6Y2ZT7+5T0dvf4+teOnX/vfs/BsBYkZJCoJMOOvrwiFGn9XdVtnUD2Q+QeNusOTu8%0AGZyx+D0T4P7rnql0D+DAt+aNg+ELXpyOCdV306/vQaFvmAVYCopxJbIBBXEYHIeDDWgpX/b8TQNN%0AlBYEScF3u4BKREUo6uw85TCgX9LEFEy6G7o1owQ5wO+DeKHY+rKXRKdR1c6YIbEAdZDa9naTfNfj%0AuiCCEi2CO4in0eghK7n5DunBUhF8mj3iHccGfuwNdi+jijQ5gKuD6Rnk9jmFgDhDwzxphO5ejGYm%0A2sdxQXO5sjXpAybAWCX+IsZjG9jgQxlx1puO5zUmB90bEY/pHptb0HEP3GH24z3aBungrZ29gxWi%0AoodBavEUvhCMPTSK9JQSKQTzEAJo6j5LniqmDmTFeHzsrXfzc2mVFkxmqH7O9m6GtsmnxWFITu7A%0AEQ3DUe7GDJQQnaprn24QO/NDGH59xo5Kndvv3QM+x0diTLgbECTHRzTWl88r8JHMbSp8hzqKCK00%0ArpfrDYBzwB+5AUJdFc3GRu93jSTfrPMhYWzHc417bzy74BKpdpu6/6/2GXxNm8+W7Rmrh6HonL9h%0AwSDCPE+8eXzgzeODpVitljwrDjJ2un8wgdKUtXbzhxoSNjG51JQic8pMsbK3SmgWIBK9VsKHbmaY%0APQPNUqS2K5+ur7b2MdZXTL7/u9m2qjE6QrCgBM2ZCQMk8mSS3TjNLA9viXkhJ/O/MeaNSV1jtD5C%0AffAfwzCyVZpGW8Nq7zcFIeYTpZgcqtdCDpG3b54RhV9//Y2Pv30gp8x5ObFMM8s0MaCGlCdEjGmQ%0AkzHjWuv06GbcPTAAycESO4ZyZWfbB7DjoGAUah+2Gf7TaoCSsTrycT6MfWecga0rIxwjuJfLm8cn%0ApDbabhKo0JWQFU0TJW2UbaWVnZd1Z5PCFCNTDF5+HSg/ISgxmLVFL53mwRdJdi7XKy9fX8xPMZh/%0AT22dVnfWbbe1rUqeZ5qqmVO/vtj1nGemaSblhIRAjonsnjy1VqZlZoQStV45LZY2jY7z1EDsW/pm%0A8F4VWqmejInJ+/xzGufMMKye58kAqevmrJZwrGPltn6bmg/u8KMb0fQxjWTiY/M4rpGEwDTPbvWR%0ACRFLd+vY8KZ0enXJVlDQcGxDQ0raHfy4v9YDMBlWKPcMmgFiD8DHGGjBe/dMdjBonAHjtVrqdTk8%0AZ7dtO/Yg4E5dU2CHYfA/mEmWhhrR5oEFOdLcBxdVwrGfC5s6i1nDse/e1zljWPQNW/PuZ+5/9nal%0ARj1lZ/HhGXt0dWPvNV+y1hstKlIbBGO41vq/QcqYiBlStRCPYra4T8GcZ1LKLKdyeIW01li3le26%0AEdOVbd9RhX2ffJoQbPNKtnjFzbqiWJPy2/sPTFMmTxPpQFVvk9x5mfn85SsfPn/k5esrZasEzeRl%0AQTXQivsWhEjvRjHc9p2vX195//4Dv338wIePnxEJnJYzvcGnTy+8fXpgWU4ESWzbivUEha8vX9i2%0AK9Nsjuw5J2+EbRGYiXbl6Y0tbsEXU60m3xfY9o3Hh0fO5zPzMjuYY5NLm5rBvm3U1kz2Nd3oyyEE%0Ai7TeNk7LbIipR1/33lnX1WLrh0/R6cT1erEFh01tFT08jKJfxzhM8SSY4q4r1+vGsuzksCNEpmkm%0ASKTVzvW6IjFzPj8gEt1U2BqB0ip1K9TSaLsxlNbNdKx4ERWHoagaCJFDoCjUbefVzcdaVd68eeYP%0Av/8DfzmduHz9ZJOTYH47675RykaeMs/PT/z87pmnGNjWK1Pv/PT4xCnA5fqK7BuPT2ee//gnMsKv%0Av/3C+19/RQLkeeJ8OiFJ2AB6dTkYqMuwAC8Mh4EfBl44RVO9iNFB/RYrHKygqn7w3hDmsdXavRw8%0AhtWPZ//RUWzCYNtYnRrHFFLcXrIJOOiDYBMo057RZbB/BmDVzEAwZ7om9lbZmkn6CDDNJ07nRx7P%0AD7x9fqbslfe/fuA/fvvAZdtgXpzNZpHjQ4pJGKCmHMj5AUr55KgzfA+sYE/iXhNOmdTWjgl/d9C3%0A904L6hGolYDRmWMIJDxWuppxeFnNgDHuK0mhaUN698MCN4v0wllBQmTIQKxhFGqz6VSpzTxMNDr4%0AMZoFM/eTFH1iE90rzKZ+hyTIZWc4AyMQoDojRsTkLjF6E9epHnll4IoQe3SgpJv/Tm1s7nMxz5k8%0ATwYedANGQ+9I0yOeVmJgipE5mClk7J2g3T1ClCD2uTYx8L3UwmWv7L2jHnUf0oSmTJxmNCVUxX2F%0AmhsXdkIwLzXUtJcRo4J3v7klCtqtwQCQbNN2mtCrGHPNT8hh4F5ipod+gI042836J6vg91rs8ecT%0A4HRbbHKZJNLAzPfb9k1xMujy9j2f2jjoknz6b9Nwe/wUbW8zD7jqDdnNS2cUOvfFym2SZNdnlAnN%0A1/g9i+DAgEehcQ9qDAAGW/PzNKNdzUsnDSbSP27SvmEC+J71vd/QoGUP7yCbSOmxT91TpO+BrXtA%0A6D5u1aQ6Dor3Ro/iDRmWtscA5zx5yDfK3g28GdJHxUCgvTV2MZm0COSQOE2Z85xYttsHdfdQ9twK%0AbklK8nu21o2qzf2yOoK9j+BJYMH32yGRUG+YdXiduG8JQY/mG1/nDEjh2NeHxOt4UUcZeBSPaob9%0AghWDN/bFuFcDwWUeijqjzOWOts2b544YcDwEaHZmhLtr7/fCeH0O2KDH0vIzx6WDfj/XYCDT+Ix7%0A7yYX9QL/uEe5/ccYYhznX8oumzVAvPTGXit72W0ohoKb6Vrcc3QGlB7n5hgSmBrR3lvE7iuCg2Hd%0AAKbqd5/hbZaWFIN7V+TJUsx0sKYGE8wHGLhHEYLEIVW0zyhgMnADnn2vwEzDDUe5k1bqjUE2GDq3%0A4DhjFiF8s2YD7Wh47++P47N00LDWypHep+qsMznuq65KSX6m3clSx5Iee05tlsB5PPZ9izLAX/Wk%0AI7+w454bb240u6r95qHlIOXxPCOEYYBJDrLlmDjNEw8PC+fTib3tXHeheKrRWFE2QDQgcCuVfa/0%0A2A0s6nY9YkpmylsrqdsQonm9MeooCxfI5ikWI6fW6GVGq7NzHfAbwRiOuN9et9cyVsd4tLeYIWwN%0AkaeHR/K0mBxd+5HC2FVN7gTcD/2C3JrRLhwgXwhCSNlAiNYZ6VqPDw9MKdNr49Onz9ZPlJ3eGjkl%0AlmU+9o1RewzLAVvut7WN3KSI0euP1jvd5X0HWKj2moPXk9Flkqp+Hx5SY2dm+KBi9HwGctt9Er1G%0AeFzOJAdh9utGUGFKifQgtL2wXi6U65VedkuKBKu7og2w6LYvl1b5+nqh1EoMmTTPpPnEfHqgqfL+%0Aw6/87f1vSJ6J80LXwLrvXDZjsJ5OD8ynE4hQykbbN/Sq4IltKSXybJ6107x4f6bEVO1eSYHEzLLM%0ALFNmWcwKIJIIeWLO1vcNdkkphbKZlUeMkTjfzswb49Putct1JYlwPp+PBTf2uFar1aXuyarSDslv%0ACJFlOR1MVLvnAz2Yv1qtFVFlchPrlOMhc62lcN0ux7o1L9VmCcUDJAeWZSGGwLZtx3sb59aIiR/A%0Ayfe10b0vUC2Vva4HcPM98AJ8I7Efw+DBav7G95Bx3/mabY0mvg6LDRdqyUiAbb1S9koIBkjnKZmH%0AU6n2mR79bzhqxrG3juf7/ut+Hx+/02i09m1t1odQO9g1FYnubCMo1Xy3aqetG6Uak+9+6PiPvv4p%0AAKGultZljdktlcQ0inbRHh8fOc0L18uF14uZ0Jp8bCeIsMwztRZqK6bxDhYnO1JktKmnkilPT088%0APD7w8OYR1FhI03wi9Mb5dOZ0OlFq48vrV758+kItypJPnKYxsTFjsX0r7LvFwUPg8+cvpPk9ezHD%0AasW9fKpJ4p7OJx4fn5jniXV7JS+mi79er1yvV+Y5uYu6ocXBm5Z931n3DcT8deLBALJDtdaNbTPt%0A5bQszKeT0QC7cUdTzqgo1201QMhR6erpZMNp/XK58Pz8ZPrVyQy9ajXK3+V6ofj7Op/PfPz4EfAo%0Aca20VphPDxYNGMzgLDiTqdZGzibju14LD+dCW0Z6SuJ8SkzzwtSaOdNPCylNiEQz3HT6ceuwrhvX%0Al4u54W/FwBwGlVlsQtnNY2YMVNd94+uXz3z++Il923l8euJf/vQnzucHLl7UilgDu60bAXh4OPPD%0Au7ecp0S4bkiz6cI8Z6RN9M3Sq6LC8+Mj87/9meWU+eX9L3z6/IUO/Pi7H3l8fLBDYt8sgSmEoz0K%0AXnI3n7LaKX/bjJr69Mor7VE8xpBIS7gVyXgj2q3IG8BQH0WeHGiQPa8X84pSyk7vDbqj1Wryro4f%0AKKo+kbqBQYOuP8o+9W0/i/nXqJiXR4yBaZ54enrDD+9+4OH0wOXrhY+fPvPbx0+8Xq+EPJHPZ1rM%0A7PvGpRQ0T0zzRMzJ2W23JpMYnHkRLEY2Gi21NkthGokBBAN4TnFCAocnNv4ZVS+YtHXy8AHDJnna%0AKm1dKV5MlG1l1h2R7mk1o1E6ahZ/cIGQjj2tdCg+vd6dHVRQNLlMI4glFaWbR0BI5pskDmQfTVH3%0AJIPmTWC3wjBlf5wwZAMBSxSoVLwxxenmwV6sGVM7C9HpyyFuxGyTxhwxs3wvQCPdppoCGWXqndgV%0AGfINq3vovVG7sotRlLdSWGujKPRoSSnECQ2BosZUsqmxG7dqM7APNaaQmPfTeG8jPawjdk29qUpx%0Asve2Q1cr+rXZxMtMa216GSXcDa29qVZjVakoezOT5dlNI2urNAKkiRQDvdpept0KYZW7RktvUq3h%0AzQa3SfmIjOfu+b2WthUktpdm9yUZQEmteoCh38eTju8F99IyZOJGv+e7YiP7YKB6GkXK1iiHOJp7%0AfL/hePz7vw9Q9g4MG6/1Xh43vt/aaEZvBdc9JXr8/5j23ZJtbg1pCG71PZpeGTsnjPbW1ocQJdIl%0AUMfeVRuNRukVqcplW9nrBMvCmFDHEDjNC+d5IaerscDEzNVNGgsj1TGoyaSiOlxUC8ME2lhnnkHW%0AOqF3gjqDyt9Xj34tuyXeidrARrRbQoivqeP6BiGo+yip1UGINUT3wL4B8/Y7izepLQg1ygFUBBnA%0AP3fNlqLjsxyFujjjIgh99L93Rfy4xvd/vvka4MPdNUwSkSzUEg6vt7FWBEV0Puj842y8K4n9etvf%0AhAHL2R7VVJ2FaDHic4zGAvTBYArR7u/qSX3iYL12NHT/bLxQF1sPbmTJoNjXVg1WDOKmyiY/mmJG%0Ae2erhcbun6cV6l3iwUrrcvPAugFCIHeJlKAkCcwSDvbM2FNk3A/cAKEBOH/zdefFI2Lx2+PTPMAa%0Abg3HAIaPJkM5GF/gZ44qJSYzRL4Hqe6/jpNM33kAACAASURBVHtp/O/du7oDtYxDe9sDD7x6MBI8%0Akl6x9zxYQUNS5BsbIWeKn4dNLUUph8A8ZU6nhSVnk033O8Zl73Tcewazj7huO+tWkHPyasjuvhgC%0AU0rGlm/ucXRING57V3D5doojOW057lyRAW670TLOMLuT4+r46MQCZlptrLWipZKulnocnPlTa2Uv%0ABXUwK4ZAb3bNCBVSQCSREjaw89etYsDgNM30rgcrAlHO5xO//+MfOD8+HPYaYOc43Nhf4/MfNUPz%0ANGh1RG8AechgjYgHIdzule4+MjeAOh17fet269Z2xwCSMWQBaYMlH/y8CuTB/nNQq4WExkYgcJpP%0AnOYJGqzLhbYXEuqhH5WAMuVAigJaXUK/8uHDJ0KtnM4PPD4/8/D4yLw8MJ/PdAl8fbHhYEZI82Km%0Ax76HhmBroPdufeeULBZ93bheVrRbolueJ3I2JUfOE7Vav6qoSZUlcFpOnE6LM4nMa6foZp6pq6VF%0AN5ek79vmfkOZlCJTznZeYKDHtm2s15UaAvPDg/c6N4/e1hKpmo1FbZ3rvlJKJcVMypi5+uSsJXGw%0Ajx22St13FEtGDYYCmkdnsEFQ2XYD6reNWgvajVGdnCUlMTIvy3Et7wGhYUo+TKUP5rn3quPrXtJY%0AfV3d10oDPBugz5CpjuAjuJO7u+9u9hSz7r5xIym71ebnqHsnlWp2JfvuAUiAs1aLq1fUpWzDSuC+%0AhtPv9tNvAP07gDXGSN+7+fbC7fzk21ogpESUidobvdiwUFuntk73BL//LVLGeu9cXi/kmMxNfYoH%0AStxaNUDmdGKaZjfVy5zmM/tmkezala9fXphOMzEL1EqLiVYbORmNuPtiGlRhBEKOSApM08zT0zNd%0AOo9v3rA8nNjZmNrCfCr0vlF6I9XGMllMfQwTl9dPvF5WfvjdIyEkLpcr89cX8mzGzdu2Uksj5sj1%0A9Upryvn8yLIsrOvLYXjYWmXdVlQfOJ9m8pQpF0N+g1jK176uR1LFNFmzPBq8MUGotRFzYl4Wd7u3%0ABRIctFnXldqbUfxiZF0N5EHVEtGcPnxyA7N5ni1hbNss1n1beX7zlocH8zdqrZOSmVnt+8bj+Yll%0AMfR7LzsxRfco2jidHpjyRK1QSjtiUyUEzqcTT09vIE+cH584PzwwzTOCmWqrp6z10ljXjctlpRUz%0AqB4NbwjB6p8G2hu9F0SSTf5a4/J64fPHj7x8/crvf/o9v/vpZ84PjyZN64rWxrZu7NvGcpr54d1b%0Anp/fEDa7/jkFcrYmordEOy10UaYc0boTJfCnf/k/eHp64q9/+yu//faJl9dXfvrDzzw/v2VOyXxs%0AuiIx2XQC9ebdJ5Gdgz47YuH7YQxhjBDhtgkOT6DjYFWjdLuigW98RIaDgQTfSAAvvFQUtCGeU25H%0Arx4bj1Jts/VGQr3ANWjUkGlUoXRaLXQ6Dw8n3rx7y9PzG1LO1Nr4/Pkzv/3ykc9fXlhLIaaJ6fGR%0AvsxcauVl3bmWAkvwQygd3gOqikSjX4/XZTRUa5iadkuccz0zITDnidObd7aBg1P7PVVtNKqto1gT%0A2NWj7feNcn21ydK+oc1lS9w28NEoKU6FPlhc4sWfYTfFzSKrClWEjjPfXCoVcyIm0xlLTkbZjQMp%0A8D9e94kmS3vQ0VB48YxFo9trAcEMK0NvhF6J3YxYEXwyEzF6il1jUaHUHdkDacqkNLEk+xnp3fxY%0ABGtYSzNJBkBrR8pTE2NP7a3xqoFtJDV2NUlYSpAyHQOaWqk0Lc7eMqaZtd7GTrD0LQNEccALzHiR%0A7AwA/17ZV2jOrKgdSiUUo48nICi8JgOZjmbKAVgZk98QCNPEaZoJyaj+ZlxpDYjEhIoZNQbpRzPT%0A74oQ64v0mHQaUFK+KaqtqGmUor4H3GQTQ1o21iZ0bvJhOSjJx33BAIXkmBbb5Pb2XPYaba+JB3hp%0AlPIwHtPBvN3XTggjR+u75lFvhq/35rQDsL0VYg6A9G9Bg3sG0T0gBHiBnI9ia3w/pYhKYmtmFC9i%0ABVHtShoSUG+Oxdciqm7WD00qtRnT7bKtFH0gTtGMf5sxd2Zv/myOb/da13b4pCk3CErG2lNL1zOu%0Ap0FGcUiYvPmJrRP9Z7KIGalLsATDbsxWaESU1C08wgSbNxDGJJv2mprcSeTCkDUOoH+A8mnc5sdn%0ALuBmrnIMD4KjkTHcrmUQsbXmG0lz9sXY6779kluTflfcHp529wWvBjOjT2rFqcsTRNUGJNH8N4Yp%0A//cTUntqO3eqAwZJbNjTgNIbW61UxbxVqkW8K+pMgBvA0YOzSQ8JjjPQDvx0gIwGGlU1mYGq+VVG%0AL6yjN6ytwbZVat/My4xAJ5j3m9h/q7iElrE+BWNgDbDHnjNgTMTj8xwb/7Hi/Z6QO2BYbxf7/l5Q%0AKirttk/cQWzjq/ugbTBoxO/rYcbcXWrdiH5uCv/gYez55eAn8k0ymow9RO/qjnugWY//H3Ja80a8%0AsWJvQJP/TogHyFxdEhZSMNZ/TCBKa8XYMAz83VaqRBvGNBrrVlj3nfg4oV0Y7DwJtldOMTFnT/Pz%0Ae61jZ+14UUHE04NdfozJfBzqBMzXso/3xGAa3T4vG0yZoXFMM713vn79wr5vzPNiDWGtlgqrijah%0A13iTwwWht3AYQKufG7XXI5hEdYA8FiTSajVAJWaen96wl52cJrtzanXA7mZy230ABTf/FXSw3poP%0A3CwB6f7eFP+MDKt0SWIYZ5Ldr61BrdCqmi+SBAcgnXUbYQqKphuzdchB965MgObFggsbpJDIcSHm%0AQAwZOZnkr9ed3gpBOlMOTMmS6VotPNTG049/pJRCSInz+YH5tDBPC+eHJ+I08WOxZLppXpiXM6Ur%0Al3WzmHYvsPZaQTsRY90uy3J4tqmvqeqA2jyLN+/lMHte15Vt33h9fWWeZookZ4Io227gTtn3w4Oo%0Alsp5OVFL4bQsPDwaEz+lkZZnipNWCtdtvQtS8pSuafgpCrUp+umje/15sEAyD8OUk4GhXT1Q0VC8%0A3hqtQlEOQAxxVk2t9FporRzsMxFBs0n+VRtb9aGB+9YOediQdn0/LBr71qgjYjSj5TzNVlP7a6i1%0AWt+878ffA2gadcw9SNTc21VVSb6fllpvPbTviTGKnQM+UJqnieQ12TD89u0QEWcvd5A7AOr+PXx/%0A3o19UfVbGV0Mw+/Nh/CqjGTEmJKnuRnIVqr5B0uIhFo9gdjP0v8F5PNPAQiNG6DuZri06AnE9Kr4%0Axdv33QqUji3SkxnKXkfk+L4TciPPi1OzrXKzGyZaSsUo1lQoxdIpMqbbfX77jATh9PBAmiLa4RTU%0AXNGjMVJiSKRpIoVMr0ZBV6CWRs2WTDbkT9UR+hDMTnffd1pzc6poDB9x6ruqFeNdO8tpYZ4yLy83%0AZoiBMpZkEKKlmU3ThMfj0MUMqUqtCH6TjsXhhVHvlgjWanOj5pkvXz65DCwhcqPRLcvCsizs+34g%0Am6UUrterpUOdTgQJ7KWS5pnWOtu6oaJHOtmggJa9sG1Xck48Pb0hxb9RWz8mU2UvyPmB8+mRFjKn%0Ak8Xa55xptVH3nX0zv6C6FdaLGUgfulQ/fFGb4Fqxp/RajZ6YrJjf952PHz/x4cMHfvzhdzw+PvH2%0A7Vs+nk7I1ZqGbTV0/M3bB54eH1iWGWmVOAlxNvO3UgoSlfPjQoyB02li3wvrtvP87i2//93vScGk%0APp8+f+L9395TtsbzmyeLUQ5mAijRG7KOGRO3Spc+hvw+ibq9N2GQACzRhlYcsRZEhizSPpMolt40%0ACiqRYw4M0nySgxfk5nkw8AcBvyfFJ9/qL8glS+q+OPbdQWgiEkmSiTkQ5onHH97w9od35GXh5XLh%0A119/47dfP7BedzP1jMkkmClz2SufLi98XVeKmKRmyOG6N3cazMS5qzWMeyk07czzfEzRujb2WtDW%0ACSkxpWTFah+RwwY5WKJx92fQo+murcC+w7ah+xXpG5FKDN1SbTo37wwvzjt2yB/0fAwIqt1kU2ZK%0Aa0laGsy7KGWLkCUEZwS5WaWbSNnUrB+b/igdhXEd/YbAWCxmjCg32rhLwmQ0Xdo9tcg+hxCTPYSa%0A71AQofRK264sQUznHs28MfRGVS8qu9K1moRLjIU0xpxW8BbWVvm6C1sbUdJmiIjveaV3/6PH/mZT%0AFyv8ggNvx6jJb7AB8iEDOBEkBTd9rlCqHbq1o8X+hNaJ2gkqtmfcgSyHTCO590sQHvNEnCZjZ6VE%0AUgHx2NQQyXjvdcfiwFlYqvdyKluTI5Hrfmo1GDXDOHPQum86d0O1b/99A4BjTEdzK95QDMmO+gRL%0Au51vY8o+ktB6t2mRGagX9w2zRmNMG1spiESW80z/B7K1exDn9j5uVOtRwBzyV24g0H3h8z1LKPqQ%0AY1kWQgjHVE/E5Bg9ZFoxaahoPRJ6mjYrYPxxWmtUMdZIrZUWsXhicYh7SHADaLPGqDc3uUZQP1Nw%0AMKCpGFhOB5c/x+E1BDzlTFFBujpIFtHePGFIjySoIBA89chS+LwY7AamTijTAJT9vQxJ7GGqOj5X%0Av97HtNFBoQN0M8TEDZG9Mb9dDPffEgft3HzdJ/GHJKXZWqkp3u7z767j7duepKnGaBVVYw06wEW3%0AaO0RVDBS+Zr2u8bS1iMOHIyvm7TZtoEuUFDoJofNwdlcvbM3S0mVED21ydmG0RsJwc4wb9xULXSk%0ASqBSSdoQT41r3bwtWu80gW0vFp6QEtn3TcA/+wGsWNpQwz8PcWm1umQs3NhNdgDd5FUM5oUIJfge%0AL7fPQAYohwc66Gj7+zEQGJc5+O/0IAxmG9ykPvefq/0Lzqi+7VHDh1Aw9mQM03EucffabpfqtraD%0AN0r3oNBt7d8xfe6/xlmAHLVq33dqMWDxBpxwSGNjMNZc18YUzDDfDG/F91YbVkQRS44Tcz3E07T6%0A3thKZdv3wysFZ3YOMFOw5k/9fil49LnCmLSPJN/xDvq4X+1TcYnTkMs528BrwBDiAdALZhR8ns8o%0AyqfPn+m1EObFPLByMssL98sMGKPU1rDJp0wlb2uuaaXW4sETnW17tSZz7PutU/adgvl45mD703jf%0AoDYzcq/Skc6MGCB0gMRqz9f1lkBpVhUmOYq+dw3Do5FoV4ti0SQu4a8AyWoUl2E7xO+g9bfna3DW%0AunQlx8ZpmtnyzH612G2Ldx3m0f0wO5cBUgWBGA7/rjQHnh7fcr2uJs8LiXXv7G2DPPPmdObpdLbr%0AGY2w0DazMSl7sZXYzeqktWL+dr5Hn08LabK02967Aw0Qc6ZrN4CuGbv9y77x+vrCL7+Yyf3y+JZ8%0AOh9BMbVUk5m3fgBCr/WVWiqn5cS+Fcq6mR2Kf/ZTyqy18vnzR3JOzPPCspyOwf80mV+rAjFHNk/6%0AEsRTta1etD2xsm8rZdtovdBbpfRKD9U9Ta1eSEE4nyZqCqQg7OK+QH3sSrbf79WkptM0EWPk4eGB%0AaZoopXC5XNj3nfP5zDRN34A399H0k6tmOiZVGwDQ5XIxEoSzl+/ZQeNeva/PpmlygCV6j3SrfZoq%0AVJOG5dgI0c6WeTYfTPs56/txAFmCQFVUTNo6HmvsiWMvvv/+/b/5zmpsPNHDeyqo788x2dr19x+S%0ApyXWSpgyeWqH0XRrVj+H7/fe777+KQChUUyOizk8FeZ5Zkrm9WP0LzP80lLIKXthZC7ap2UhZDO/%0A6uKTb6zgWZaF4Ghere1Aveu+HxOk0+lETJG8zOY10tURQ5s6zY46h5CpRdnWQs6ZpzeTeUjESJpm%0AYkpcrlderxfmZeZ8fqA2oatd+DH8V+20XkletO1lA5TTciL7zT9mk/u2s+0b275xOltK1jyZZA25%0AxSYOSpkZRpvsrNRKbs2ovx7rOE8zjw+PvJdfMKPoCZFulOrebdNwN/lbqkxnva703lmWkzGQtnJM%0AbLf9/2fuXXvkRpJ0zcf8QkbkRVJ1dfecGSyw2P//kxY4wO7MwZmpqq6SlBkRJP1i+8HMSaa6Zz93%0AAEJXS3mJIJ3uZq+9lxXonnpzLPLSqnkDSeDTp0/+sG9sxeRefP1GTkZz3BHRYNP51iplMyDq8f5g%0AfWzuF+S0uQ5WZIxJGeDTmgDmNaA2oVhK4ffff+eX//qVf/vX/4P5cuVf/uV/8Mv/fObr99+p63rI%0AOuSYbIcsxKsQkhtsU2jBEO3sTdFINFnvD1LOfPn0hfn/mvnl11/49de/8ct//MLX/Aft3/7M6/XK%0AnDPXOJFi8piRgG6gWhncGxEzzB0UcXvZ/2rvNCq1N/MwkHQq9nzCFY0JoqOAOG0Ep/mdJywcNd6e%0ADhPFJkIdxBuG2pqzPip7UkGIKJ2cr/z06RNPz8/Mz09oDtyWB//1y9/4fnvnsa42oROLx5Q80yRw%0AXza+Lne+LXc2hHS5EGPy6aTdbGtuvXZ2eVHxZI4QjSYrIuQ0cb3YNco5c5lnmjld+043gBWO6+EN%0AX2sF3RZ0XQllJfZCcEZKQAlNdwb6uGbgJL2jZ6I5EFIae8R6J5jviU8GY0pIOjxnQrLJpVUnehTF%0A3dJVhOFT4c3egIhUfRpoa12Dee6Yx5J5e4lA1UbQbh5IYhHLxvZyiYRAb2bAmVoldUt7MPPFYJTu%0AHZxzplRQKsf0t/ZKKQuPtfC+RYpfpLE2jbKvlKpszqAxCYradD5YTHQYpbRWokzmS4X5MRV1tiAe%0Au72aJ4i6X5nETMjeCElCqrEvAkJNgnrBItqwNDVL10veOKbLTA+R0i11TOJk+2qpHiM9WGbeqKoe%0Aa+q0ZwxfBRT0ZLQdo8n7hlQGP7/+kfxmNGcpJY+b/SgZG8yP4OBp70pzIGmsk+G1MQqfA3RqJh8b%0AYOSJynzIhn6YYJ+KlPN7OANCltZzTMI+MEb29fz3Gvp4eg/n/1Y3dTQwRsf8g1FM7m/Jn8Ftq2zS%0AKYglsijINHw6Tl5OraIaja4fIhH25kJrQ1x6Y4Cb/f5IJEtgEmHCmDvkTiMa4Dzec+8mX1Dd2UFB%0AhBwzOaWT347uwMIkyjW4L6Hvv8MPhBMTK57v0QCHBujj92NdC60fccPj1bVbE3EqPndDY217+gy9%0Aoz5VrCl8uM8G6PQPf2f7cGOwCEbBPmSTXZVGMunlaT2oqktS7b3UPhhuA1a3O6C2SHYA1PYCjHWo%0AxlqtrbHVzXzIdB9hWOOWszHBRR245agV/C9UHMxqJmmrPlihdySazGbdVktSixGtVpulGJmmRNrU%0ATOcZMvCAiVd8zbmPxBgbiwDOfhweeSOtUrOzIwQi4ePeoOym345v7Q38YFvv0mBJH0Al/w9rVJx1%0Au8sRTgyhUYPhe7aqEOPE8OQTX3vj4dMd1bJ3NZ6z83OufUyoGztT+fgUp/VldfFWCm2cSa3vQOj+%0Am4IQw0Sv5v8SnV1wuVztevu+b+a8SoomYTfGeCLPM3VtlNZYt3JcmrHn6ZD8GqibQmAaXn4YmG9L%0ASPfPCGLrLZh8xTcPgpxioh0QFZzl5Qx/04ApwZs+RHl9eibGyGXKe2qXAfq6mwYPFvVIpcPvq9kM%0AKl3Mt7DUlcfjgary9PzMp9dPzPOF3oxxX4p7m/l9iPHwhhvysB9lNsHrmOBgWG9mwl6KS/axff3M%0A+gTsLHN5ZvO9pHeQkMjpo2x4fM4Qj/SssQZDsD5hjjjoE1jSyjsPtq0yfIZMdhgcHB61U3OztIAE%0AYxGKRLYWWHugSSRJgt7Z1kp/e6ephwhhz09TuN0W3m7vlNbJk0nBDDcoVGf9DOuM+XLh6emZ6+WJ%0AeZpQMX+XoMbAGWlg67qy+fBdVbm0zrVULpeZKU/uRZNQsb3XhqX2IJay8f72nfv72wcWjSVvNdbl%0AbimizjIJMRD32tNMmV+en3h6vo4uBDQY+37bqGtlXRfe398o5e62JJW+p4NNTDmZr2SwBNQUAjkG%0A6pwNfGmH/H2cTwPAeX9/p7W2p37Ns/nZjvU/ZIqjhhmSuBiNnPBYVorL6AaY1LsNjQf4NQZOgDM/%0Aj35hgGMSxAkd+RiAtP7hnCu9MNIPUR9G1W0HvcTXifq5d352fqz1BnnjXGeNzzjea8zmhxeD6UQk%0ARkLMpJTdXsOeqwYmHetKmw2g2jZPvP2hJvhHr38SQMij/sRiilXZo9anNJFTtk2n9n16uLAQsOnu%0A5Xrh5fkFovAoD2PFNKVHR6V9A9aY9iKy18a2FboIm9p0iSBQbRq09cL9sfD+7R3RwMvTJ+b5ato8%0Ab0avz8ZsSfnCPE88VtMNDpPrnMxErKqxlIRgkwsvDHrraIQQlFZNujVdMjEG1LMjg9gGU0rx9DXh%0A6frENE+si3leyJiCqR3iZqqd6NtJk4lRpJtPdy/Xq2kd3Sga2k6zi/HiB59drDENXpYBCM0WOc/D%0ArqvW/eFKKX+UBLTG436nlM0NxDKPd/NMEg3cbgspTjZ9jXbwt9YsAePx4P32znp/sK3VGTEWPQ9+%0AEGtAwyhUhNBt0pI1sVQ3CwxCL5VvX7/x66+/cnu/8defvvA//u3f+L+fn3m/3ZBlZUqJ1oSyFpb1%0AQasbkgSwCGIEppDJLflUo7MsG1PMzNOFx/Jgeyxcrk98en4lh0wk8b//43/z/vbGr78Jj1ebNCiv%0AyCUyBQcnRpMZxXyQ1CZbw6NigF5dD82uyVf+Xpfae4cYmfLkUxF/zvzPuZMKQfa0Fq+W7bBVT7gS%0AJTjTpbvEwjTsltaQJvO9uU5XPj994vJ0pafI9/uNX377lV9//xtLLVyuLzxdn1AVSgWVwFIqb9vG%0A+/Jg04bOM+kyI+6RpegxrfRNVGE/VFK2Q7vWuh9wBv4G0pxJEim3Sg8d0eT05oOOPzwctDf6ttLW%0ABV0XUqtIb2QXAAhuROlmvuLGx3tIhTenvZlnzaYjYt58LnpQSMYCMu8g7OeEYMlBAuMmjYJ0TFNN%0AAjbAToGgR+ywG4OMJBZtzqTCGmg67mViyWYV3BhbD2mAjD7B6NPKmL6YuWIIkSSmcKke6z7ijKU3%0AF1w01rryeNx5WzcWfaLFwTwYzJRmvkTNUoHSPNs+p8Y1Ow5DY8j0Vp0Vo3aPewcHIs2XqdF6BXwK%0A7BGfKU6E3Ai1EZoZAEcC6RopUQjdmhIfEJoUNNrU1KaSmExVbLraMTldRQhiU1p2wOAEDKnuD1jv%0AbaD+xnKF/f+rsybE/058IjrW+Hh+z4DQMFk+//tuqOhf208FqFGchy+H/N0eMRg58zwfzXmtNj3O%0AyfcVOZqwAUDJwUxRVVr1M+pU3A1JXK1tZ0Gd/4wi9Vzc2zU3r7rB+Espmd9MrZRefN3YpCzERKQT%0AWvFnMOzXRcX2ltbUQvlcP6sYULsWM8Q0PymTUxu74EKKkSp+X1xK1YJJTKIkUg9MGphjIALGLfFG%0AeqTU0aneoO8ADrJ7jcQdZnPvmhiZtDL1+gH0sx3CG341FiOeGmX//PFr9kK5d/vj/zZAmIOVdnrW%0Axs9RYy5Yio+xzCqwBPcgcmne+R4Os99RdDN+1+n3jb9rYUbF93Q3/1acjSQmudk3v/F9HwaZ4++M%0AIaPBzsboEqBWOqWauXTtDY3WxIeQPKU2mwS0jYbe2BWXfGHSTNZs62GA++PXBSu813Xlcb97M29S%0AnS4wpczL9Zm5bnRnNzTxxhyhufRFsQZSVRxgVCBhsqdKl0Z3LaImY46mEzMMMNaHm5zO2Zgw2owh%0AFJAdHNyfz+Fncb6Y46iR88UVk/3+8Hzj94oOWS47i3IwgOCoN8ZzfP7+42ecPIo8NuKckHZeu8Nj%0Ah8eDx2P1pBzfL8J56GV1S9Ni4M80cZlnpimZ/1+3oW/KnkYUTZ6d4uRAykJJK611tlL9HLF9MWMh%0AEMPYRg9U3MCEPoZT7kPVbQ07UkUf7DEHaUKIfs3E5IFhMqaSKmizmjUKu9hL7dye59maPwepguAT%0AftvX1AHXVhtKRZrfd2yfbFpp2ijrRvf6qPfO434jp8T1euX56TPXa3ErDRu4j8RLCy7we0f/4Atk%0ARvhhlyUBzszqXv9Hu49743uskZQTU5rJcWbzM0t632VgwdNe7Qzs+wDxSM8daJt5JWrvvv9iKagh%0AIHlimizdqzdjjttQqqFaEa2YF5Ex5GMAQqLqhIqS5pnn69UVARtg9e/2WHzYPjnz3rxrn1Li+fnV%0AbC5C4HZ/59sfX3ffp/aorMtqabW1Ml+ezGPP63dJJntKnjY2u7crAkuDUhbsMquDC5Vejf2xLov5%0A7ISLDQ+lm/3H48HyWFAfDszzzMvrk+9/hVoTy/Iwi4T3m9umBUKKfl+NxT4AlMdj4Xa783g8ePv+%0AB2jl6ekJbZ1lWQni13LOqESWx533t+/mSZmGN2UiTMaOyzERXYYmYgqOt7c3vn//vgOJ1+uVy+Wy%0A25bYnjMGDnYdNr+mWymspe6DETMhV6J/nsEmOtjWNuTetvKhJsqTETyS71kDHD3IKra3NGfexGhn%0A/Qh5qq3upIUQjBk81vOQ555BzzPrTfWoJ48z2/8XA6RMQukxE4IRWpxJbOiU7a0h2SCrqRLTZiBt%0ATEc9+t+8/kkAIY9Cj5HenCovJ3+GGCjbupthjsO99w6NfSI1zROXMEOHqqbJ3JkGjmLTu+uAG7qZ%0AYn9thdIKsWeCU4VlNufyb9+/k+PEy/MXcp4ovSGhcb1mLtMTX778xM9//gtdlX//j//F/XFHFUv7%0A8uL2ki6kNDS+bS/Sx1ljTvxWrIxEHxjUTfmgdxRxk6/oNLV+aAlV3JbAF40KbhZmkX+KFZZGj8uO%0AbB4T3oG4TlP0w8GojUFs462l7Ju+odqjwBE/OAZ1/jC66l1Zto3HY0GxpKO+eKIYgVoqL0+vvLy+%0AkGdLlGutU9aV2/s7dzeQFiBPyYr/ehSbZ/q6HcKQJBE1QrHCVVTRVllu73z79o1leRDDn/j555+Z%0A5gvb/UFum7FTamTdVu63u0krrp6w0ZRpylymC0Hhcbvz9v2dsm1sbWFNKy/XZ+Kc2bbC7b4SU+Jf%0A/vRnrmHitz9+49fvv7DWld48pjhGVDyrRAAAIABJREFUJE9mUqqKevNqrJDhMeDOFmpsEGmd6NKa%0AVneuyD7N2dZ1n3Sl2Qza94m6XzPAaY2Dwj2aB/avM1aOpVc9toXbfTmmc3Hiep25vjzz/PzM5fmZ%0AJIn+Xvn27Svf7nfe7u/c60aIgSmY4fvb+3djccTI2jvrVljWldI6EhMpz8Q0QYzoD5um+LQcN1aN%0A0fx3Wq2UbXOgwptrUTeIa0gxY7eoGCvHqGM23VO7Bq0VWin0daNvK9Ibye+B9kqrhdCEoNbU0DHG%0ASLepr/X4NpmrtVLVtPS123RYnSUQJJpcS4xeOgqbUbB7mWxfHwTUPT7E2FranHKu5pulgzaFgVFN%0Aq4PIJgXTXhFtXGIgge0PakahwQtw9Z3GWC2j0K30Hkmiu6/KSLuubQA47rOiltCxbiu3x41bqWz5%0AYgAd1vtobVRRk86ZdRE5BCRGn/LaZ+ra/BsaWiulLRbOp2ruDMNQGogpEMi0Vmx/iAIxIjGSJBAl%0AE6MdcFEC9ZIMfHcpQQiQg0mS5mzy5EGBbwqIU/oloNW8pmK2wqL+wIL5kUWB6v58j8nmkJWMhnxM%0A/B3t9V74iJo/JEHHRMtAGDNQ/yBFc5CqVWuGRO2MHCbSwAez2Bgj8zwbY9bPFhGXagbz41JxUNrf%0AyyhkxufZTUXVgbFowND53D7+DC8kl1foaCAHU0/3gYKImAeeDyHMMLhRunnvDNllCBBISLMmWZVd%0A1mIsLmdTdAE6vVnM9n7d3EcnJwPtr1cz+iwhegqkgQ6jqYtiw6ekgaSRqErpK2j1IAPz+gEIap13%0AFDlkt9Umqd0BFpugB2LK1Lah2+KsH9nXYXdwZ0+G033VnRrtvhebitJTtEQUNwrVPgxgD7+lAdrs%0AjJNxn3wTMhk2LIT9zBgJUwMIGt4uquOJHI3aviUNQoolfeJNmRwMHmOYOtvJIr/27x19nwHiB6d1%0AAOHmHWf3fOy7Wy0UNxiOIdJDIqfixr7Rzg6/HzEl8tWGO1NPpJ5pBKo2YjPfF9sDTPa+rObRaHHb%0ADY3RorqvV+YVNo3He/UwEAmJ3ZAc289xebY9D5XeA00q3b1VdErH3uHP/2BmSau2f4qzpByYGSdJ%0A8npMg0AKH5iM+xDEr+0YtthzZkCCOrA0krvMTweEhEjyZ8b2rX044wiajoGFeGMygKNRP6ozyPQM%0AFPj7HXumH2cq8oHRLjGR/czBP0NQ8ZRQY7eMNK/WjMFszH8b2oyQhpE4nHJGxKK3a6vU2kxyFSx4%0AIKru+7H6Ht26Ursnjjmza/cjwZ7plGZStrra9spsRsExYT4+1quUzZOQeiN585unhHSllGrBOM72%0AGcyc5AC1/SrbF5bl3YEDB5JjgBhdhlTYPDlYgJeXZ1pr3G53ts1kYvNfL6cUp8jjsXC/39i2I53Q%0AZpWBlALN9+50kvgO9qr5zhzN5gCK971MjVX//PTMZb5QihKXBVmXYxiRsgNPxsCSAQR5X6O+DwXc%0A7BqhrCtFGymZ+oPeycnAhPlyRRXKZqwl3c9ZUE9qHRJaA18Tum7OOGykaM+vtTgmPxt7DWLSojka%0A8HR1/5vWLZL8+fmJPGWenp/NUDpEQrLnYvV7Ms0XVA7T+BBsOKEX6+9ijCzdapGUEtrVvXi86XfJ%0Ab62Vx/1Genkhz5ac7Rusy/uMhTTSpY1VppRt47EsrO7XU0o1Q+mcLbH6xeRbpg55cLvdeDwWHo83%0A5smUN703yraCdi7zbAElQXj7/sb/+o//4Ol64eX52ZQtl5nLPBPmRJ4MbHq73VlXC7bp2lmXjWV5%0AmJeTgziDhRbdczO7jE1dgmnMNLufUzbwPxD2c36e5h0UsnNpMJQCOde9vgJ2n6PBXJ78erVkz/VW%0AFqtbQiTG7muDneQRY9yH6xLMLmGcq9qP2sjWnZuR+2E5wPrx/s5soVI3erUQppSiCx6sDhmDmsHs%0AFPzzpUzynm4Muc414T96/XMAQgqT2magdDY1s7d7MdBAonnYbL5R4lPppm7E+Kj0VpiWvFPo52Qp%0AR6023u83ow8GL9pE0BrYtk593Fi2BUR4frZDeVsX2iSkkvn5+jM5X5m5Uh9K0MRlmijVZCESJ67P%0An2itcX16pTQlJ7EIZ9wDhkbTzmNduEzC8/XCW0rQKtJBK5T7wuPtztPLE58uL8zhStus+Gkt8Hgz%0A9k7ThZTh6Xnm119W8zqan3h7+8rlMvH68slozDHQa4Gg1O1BmhJRoKwPet24Pk9I6mxlpbZCyonH%0AUni/rfzlr/9KCH9QawASnUir7s+CGVdfroE4ddBGLJFYIzMX5JK4hAs5XKBG3r+9US6wLo0gmc9/%0A+sLWCiqJlDPz9ZkwTVSFpx6QxRhWZdsIW2NSMd+FZoyO5t459sD5oS2dJhYQG0JgFag8Ic9A66S6%0A8CQV3v4T+ePfSY/fCe1PvH75xPXnvyCff2b5/RekQLy+ossb9ft3ym8T8ukLl+lKCJFZMrGbtDFu%0AkYtmcg5UClobWjegQzETcFSJKfDpOXGdfuKSVt7e33h8/QMtBTRQPhnDpueIRmUKkRyU0AtTK6Re%0AyL2QtZK1EqkQr7T4gnZz29dh6iwVYjZEWiNbNfM223PcfWYY9jZrJlK1hlnUDjtLczNvmJgyMk2E%0ALMzPE/NlNo+n6xPTlOnBpkq320IpG+u6cH88uC8La6nWvEXz1apNTT4VIpsK763ytRX+aJWHKJoT%0A18sFuT7RUqSLT3G8OVMV827pztoJgSQ+RVWI3Z4xrTZtTV3pItxTIIowRciiTCiRxtQboRWiNrbb%0AOyx3cjMfmihmWiqiDJ2YmRwGQrT9o4lYolavbGrylIKwdLH0G7HiTEImpLybNYeQsIgh9qmuSNyN%0A0UcKRHAGQ63VvWHsYBf3hynVqO4DpJAYoAc/WAc/oBHobDpYRX56uZwhiFJUHBAypqICvWJ+SlJJ%0AMRzpFUEhmH9HU2Fpjbet8L4VHk1ZeaKkgIYrIr4Xh+CS6r6bGOcAsa9IhdAq0vtoPZEYSA6edZTW%0AHoADXNpNfhMCMUemaUZ75uFMxSg+hQ6y02tVO5uzP41JxM6YiTG5fDFDMPBU1SSCSmCrY0puvjFa%0ALKLV2GWDUj8StHQv+Ie+PY4JcTiYPYN1CTBNZoBa1m2njBtV3gCnPFnUbHOw5CzR2ttvb7SkdfNT%0AkEjyogmxpjtNVkSMBipEAx6q2gQ8pOj+XAaCIuq+WOLDBT8z1SQIowDqO0KhaD0Ks67dzukQbRDh%0AnnEhsDe7NjRwAHVrLqczGr2stra3bePxeFB6QzOgG61GWhNinkkh09pK7QoxAs0kCyEQgzW4WnHg%0AKaB3eDThPQY+x8QcIG8FUeHzNJHnwKNXqnYWEWqLhBa9Ua1sFKp03tyYOLpfD9II28F8QA8JzmiE%0ABXYJ1UB2drBNC9rL3igPeEUHs0p1bwI//PsYJDAm+YqmhIZhbtk5GvEfAB0H3/b5vf8ck7h5s9Vk%0AHxR0HQWqNebqnZXK4W/E/r5sjY7nrDTzx8kp7s+IKGbe7szm2hq9GVCDDKDBElKneTZwsDcuvRKS%0AFcJrVyRO5KvwPQh/bI0/qXBNGdk2enkwl41PofMtCHegxGj2Iikw50wPfk+iQm/U+4O2vZO7+Wxp%0AbSwp8keI/JICTImJTm6NL9r4P2PkP0LmoZYyU4JQBGoQM2MO3rwRnM1mgx1Qu09+tpVmjcHsLBaH%0APd1kH6rYUdRqJ0VjpFn8+JAZDiDF4qQph4eJSZfOTB27N8ZISLuUUIKcQOwRNw5B5p0xJ2IMyNat%0Ahmh9iPhcRhQCQSNBDORHDJBJKdObmH/gB6DKAT5faFstlmhbCxIDUwg7WH9E0GOmyCJISqyt8W3d%0AuNTGJSRKg7q5sWqcaBqIGo81nCM8TTxud/62vfNVGl+eLpau+niQ2sazVroWpCmrTuScudfOe7FE%0Aq5Am8+irG1NrZAmEPMH0tLO6zCNzQ9VAyZwyASv4g6ixeaMg0Z+nKIgaq7aVbQfwGCD6Kbq9d2Wt%0Aw6h3PHt6AttsSWcHNWoFVSHnmSCRdSl8/frtJEeO7ieamfdYdG+WxZKh6GMvczA7yD7ATtFYH829%0AbaY0Maw/BhgdJCCazDzagYMppd3fcgyldqYYgkT3YQ0DgOSQo/buIHOkqPmS9QCtF27LO6UXA0x6%0AY63bfm6pF2Bj6Bm7EFqmi5Dyxdl4EcsGsD4Ssu1XzmBSFRsaBks51Z5YH8pWCluFHmbiNBG9/x5+%0AUcN0ubXOVsUtNrL5ZfWRrHU1c3SEa3afyWAg/9aVqAHJNgQs0YJwtFbW2w2p1aRWKRAumdZNYpTn%0AiMhmqIR2tBd6N4bM8lhYFpPaKVBDgu2BlgdlmljXjdvt3YAsEa4pcJkiUlfatrLd31mWhfvbd7N5%0AmTL3252yrdx624Gnz58/k1Im9s73tzcej4X3xxvvN/NAijESp0iogbIU2taZVfn86ZOxsnagNTkL%0AUhCZiKmR54aKSddiOOLlDRQK7n/k3pfOUodAnq5cLrZHDn87UWdddqsfrGaLTPlKTJPXXcPvrO0M%0A/eBn+jhVh1wcxkCwWepa2ZxdbXtZ96FKTGEfXoRo3xfHHrAKtRgwTIe6NHrdbHDRlSqbyyINNJvy%0ATE6erBkKGtw3Uj6aW//4+qcAhFDovhjB/WHUDp6tFNK27ROOPnwS6E6ZCj7l31huG4hpa3NKCGmn%0A1Y6NMkXzHJIQ3aTNTZo66KasdeH7t6/UHNAUmOOFl8snpnylNsAnQLWulLrx/v7g+/ebGXxVK4Sn%0AyZohgFoKy+PONGVeX688XZ64zBdyitRt3Y3btmVlW1Zen194vjwxpZmt2KaoTXjcNtbHSm0bEmCe%0AJ0YTEkNgWe5s68L000/MKRGTyTECnqbSFe2N9fGg1o15TqQcWdaF1htRE7V21rUS40wIE5fLExZP%0AX1nWB2vZ2OrGHCamSyIEO7jQmbZ22OASL+QwE3qgbZ1tKcQ4sS0WWf/65ZWtbYRoUfOX+cLz07Oh%0A9w162ajLQquVoMokAQiUboCPpQm5pCLaxmzPnII3rK1HqmRiFvTxIPRGlkZdKvXtb9T3r9T1xuU6%0A8+Uvf2X+6WeW799YgWsKoEJ5v3MLv3ErgZfXyDRf7WCm00pDi23MijI5vVIE6BWvG81IvAg5Ks/X%0ARPr5J+YY+HZ7UKvy9e3Ot6IwTaTLlaenJ0pMJBoJm6bNQFQD3gKVLJXaK2u39aaqxGbghYqQs0kf%0AkrPMBgvB9MBWoSnYNLbDcl8I3cCf4EaNhw9NgpD4/NMnpsvVGgmskHssha0WHtvCtmxsbWVTizRt%0AAmTx3+WuAdHYFo/WeSudb+vG123jro2aMnHKtJxpIXhildE/oxqgFMQYJyEIEjM42h7VJlhNLBHF%0ATo2j6O3JivIUHD0XT/9pG3FbkVqQxztxfTDmucZu030CG0KELruHTJNAVWWpjaVUVm02lY+RGqyw%0AELGpZIiTM+oyMdpUJEx598+B4xAZgM+IXEUxjbabDo5koB1cUD18YtSMUHtvKM0n9wa0BA3O1rHP%0AEhES0VOnhHa0FaDdvGi6icHMkDsiqZNCICVvZ2pnq5XbsvJ9rWwEepyRPJHCbJr03Tek7kCGREhE%0ARDe0YZInp32LBKLKLuFSgXEqGDvGveG0kbow+2Efs5ldDlYFgnl/pUhXQYslg42JtE1/wm4eLdHW%0A+WjORlNvz9d+KNlE35lqIn3XsQ+T5UFF7t3SxYx+3/cC/aNUA9ZtswQOT3w5J21F98bKOX+Q6vyo%0AAR9NvdS+SylzNkPK2syAOYq47Jr9Ppi8ylMKYySM3+GMpVFM7Ql6cvKGcTBh/KyoNoTZNgs+sPeQ%0AGMinyPB/GKCZPashiMuUTAarCrUrvZjRpE0tG1ULnUoohaKRkhPKBYLJcdTlGV07pa60ZKlxUaJJ%0APYMQNCI1sDV4qPLJAeXYOpHIdUrEGFi2lfu28FDb62OrTA2KdkQqTQpbshjyy5YJ3byp9jvrTfC5%0A2UVHY+SAyrh3fv8qjSJDGnyskX1C6Pv48CEY7KrxWxUDesD3zXB+Q+KpkG58G4axshXX4cT0GKyA%0A4YHVfOI/fv8uAzs9k11tcrsnHJ2MOA8Gij3fOqj2zeJ7p2CAvo4QiN4JvcPwoYn2bMdsbGgpnaTd%0AkrhQSrN6S/LE0hu32iij8WydsG3kXrmIMIM140Zl8/PQjMkJJiGrKLUvtG2xPSbb17UQWWLkHiPL%0AlOw9bMok8HNIXEIjaCBGoVq5QvOhQff7lBADFptPjwXzDrR6np66yd2JB9Cq+6Vm2CSiPmmWH5P9%0AjknzWG/oAPhcYuDA9GCoxxhJIdE4TcVd4hSc5WQ/xn3TXJJkqWnOVArHe1WbmfhBjQPngiQhZGty%0AtLE/Czs4Bfv6BfMUGWqA4aUlzqw8moTu4RPwWDd++f13ChaIgp8Ll8uFeYrEKLspf5dOmjNhTpRb%0A4dt242tZuYZnLgFUGlEr12DhHVttlN6IYUZF2ZpSEKYUmZOpGi4olwBLiDxq383ca22eMqmgyb1u%0AnGXFeAbFbA2M6EMPsDPJ1L1yzgCa7x8qHIEa41nsbpExAHfx4VQbm4EQn6yhTtE8fEqp/jN8COFe%0AKiNIZiyplJKB/phcBwcEe2vO2OkGTGlH2yFZNibV4LELvSqlW15bQHZgU3WY3RurekjEYjjOVfuM%0A8aglwKT4GIPLRl02RFuLeYLOl9nk8upVTogMVrb1mYI0IagQoxJjQqKFCnVtXr8GOpEQEiHZ2TrY%0AaiBoF7alUWqhVpO0N0dDd0llHyMCB2j9GA8hE9OMiO51hCVsp13uNqYardu1jeBrWQl0kozwh2ZA%0AYvR7nAKheq9Ec4WH0LvbknShbIVtefC43Sil8vT0TKRRtwfrvdO2bOm99zsAl6cr85yRAK1stFJs%0AH60b99vbDtrYunHPwn74UFmKryVav9/eWMqDx3JnW8sO9rRm4PSc553pNU2XY4gXfbBQzR+nb42c%0AGyGnfegxfj/qILb61ZeRwuf1ZoykZNH2VSpazS5ir4ibJ+QJxviTfHw2xEJd3KN3AOq7r59N2A1A%0AxIZf4oPH6uEV0OnuuaXI/j6HlG7MmHKayMHq1iGV01JpYQNt+wAvzxnVTE4CcQxiK9H4+Tsb7b97%0A/VMAQqpm3Gex6oemUrFDbPgJmXav2SYkQsrRkzxsw+nVou7ApiSTqtPjbOpaSiGGsG94Kc3M80zK%0AibIVFGVZF/OtEaUFmOcL8+WZ55eJmIR1NS+f1hulbHz7/o2UMrU37vc7ORudMqRkTcG6sq0bl8vM%0A68sLXz6/UpZ3N45ebRqDUVfbSLLIRhkszTYIaVYcr9tGb4rszvvJmz9bQL0pdJhyJgWjqQr2EInC%0Aum4sy0qrnehm27f7faeUg+syt40YA6+vn6h1Y90WtrJSNvv+T59fmS8XuzdbpWswuumy8Pz0TEzR%0Am9O+F6b3+53nZ9Oyfv70xVzws4EQs08Ae1nZPNGjNaMCtzakGJ7KIYEYx5DVgAKTPo2iaOQwqcfS%0Aq9P6TBv+/e2d3//4G399PHj+dOFPf/rC8/MT33OGKdDKA1pnrZ2vb2/8ZxV0q1yfnnh9feWSzfSv%0ABWhB9sbGmBocGIwYDRef7NWuNMlcX7+QX3+iSWLtwttWeLw/mJxtFq4uESKiMUOwSVLvgdYDpQeq%0AeJIKxohpzqYZ+u4QjSUgqMtdTG/cXG9rcipnCW2FHCKXK1xyYsoXYkrEKZv/wjSTpkxXuD82bvcb%0Aj+XBupn8peOFjDaKVi8gB2XcfLO0m2no2o2tsZZmNNHWjM1wuZCvF4KvGxEr3nZmkAO6Ow0dK4i6%0AM5kGU3DUlKP4CCGQ1RhQUxCyKEE70puBLNsK64I286YyRMmeg/0nBSuqVeSgi9duhtGtGo1clepr%0AcJonm/yKSQZCzDbR8P1rxDwTRtN9mtw6eD/oqiJiRcZgnXSTGp79OUaUZu3mn9EHcIpNgiLQkxXw%0ApXdiM5A4pmweOd68jtQt86qy7x+ystag1IAt54DbGJv3RK9ILwSS79HQYnCKd6PWTu3Fil5vONSL%0ApRG5jL/j6Je8C0aljtE8AdREfiGY6auf5vbfMiQnPpXFJXODBSTRjF7FEUWfRAP71MYatEYM5ntk%0A9aYy4t73Bs33EU5F+PC0G0XroOA/Ho8dLBpg3tlbAzy9qNb9Xo/mzqa08w4OnRuCs2nvWOvmlxEs%0AungAPmrT+wEmHZ9zPEAczWEw/4ZDr+7PG5wkQj5UUDc7dO29BCG25P5/dWzMVsz2ug8sRMQKwlI+%0A0vSDJfngRW0rxSQr/grRirJaKlIrWQ6PIo0uafCmqeMyyNP9GikOIuJsWwfxkifhRDMQTdnufS2N%0A++3GPVYaE7FH5ipEbSCVJpWSzGS8bBMy9DoHAsN+gTlMeo+0pCHDOKSw1mY1RqDAvvXYF3Li8dj3%0AorYBiu0BQ2g1JujD3wJxcHsUmTKecmsqxzMyGs399waHxdNH8PGoJU/rCHZZnU07j+svDAmv39ta%0AKL3ttPzjJunOGDPA1yVdXrudJY3mWnZcbVVvTrtaiEap6EW9jkykLgTZfC+q9GiS5y4msdZmAFmj%0A04vt7eM5C12IaQDlzoxwxkqMnZiN+RlCsfBOrPqIDgCNgYKOe8VJKuX3ZhcOy/CLkQ/L6fB6Yn9O%0Ax/M/auIBFI+BwSHLPK9GB6Lw/dGByhFEYr+rU6vu78MXqgH30ujRzLkHy03wxFQZa5q9qd9XrK/H%0AWquJ5zysZTwbIQR6PWQbY68aUqnBgRrA5djvRNSZQyapvb3fKKUwOaDx8vLClDPQiTHve+r4Hfl+%0A8+9t3O531tdnptkHGSkRmhKi+XaZRNdTjaaMCu7LMvGcI3MQZm3G4GheL6ix1QcDxxp9a7dS+uiz%0AdTbmH7d+eH2IhP3anoE0VbXBdz6Mb/efMySvInQNtD72Gme4yMHoO8uIx88Z92LIgsV7rJislhny%0AFPMAHLK7aubUg4XRDfS3+1h9jWbCNPyAXPZ1AprPZ+A4B4fU5/z+DmAa83/szdjLqqj7tEWM1RQk%0AHnWxM9aNQW/P/rH2vQkHq1XGbh0cmE7GhFKvAWMwBs8AJUop9iwpdOn7firDwJPjPXe1532eTco0%0A5Uy6unE4/vnc56zWsntiNZdHBX+4LSkyEif3jioWSnMeO4xnsNRqIUpBiLF432nrf0Szr2sx1nWE%0A7vcspUprdk/Tzh5TyrbuSbjX69Wv7437/c66rvueND7jqC8ej8duIl1KpdW+y68ejzulNFKytOnr%0A9UpKk39WY0xfLxdjGyps60rXB9tmPk95+A4yJM2mMDhYQ5FO995sPKdQq3n+DuZQchBm1AxhSHHl%0AAGcHa1fw/TKO+3F4Ne6AIcMmAB8MO1NRrcbcyuYgtuwg+rFW7Ovi6OlkvBc8pdSA59YNNOyCB2p0%0A5mrS2TrsZgggx5r/R69/CkAI2AtN9RsbvUhUOU3K1CavtVaCguTsiK953HCaMoyD4xyFe55snjeh%0Aj8kbkRQT35d37tvKZS58ev3JJ1+WOFOro+EI9/udEH53Cprw8vKF19dXEHh7t0YopcSn52f+/NPP%0AfPn8xPdvv6HddL5TVELolGIHYYx26Axq4ih2N/fh6bWRfXGkaOg6gqH31czxcp4sNlrtYEgxAd3M%0Akh8rrfSdKRW8UB9yhtHgjDSwUtZ9oy5b4X5bQIWX5xemaeK+LODGYstj4dPrZ6ZpsuvUGq2a0/nb%0A+40pz5YI9fLqh/Pxu1v1GMzNKHWDRtebTxm0ozoAgQMY4CihYIAHenh2DDZRDIG+brx9+8pvv/3K%0A/Xbj+vqFn376wvXlGVJColCWRlQzIL3dV/7rtrLdFl5eX/myrry8vHCZ7ZAKObsevRuYENg9qqpT%0A/EdyW6iRrSshzDy/vvL0+gWZr7xtlT++v/O+rCybkrISssmGCibz83mGUUrptKZs1abxZV1p1eIv%0A1U3qcoyeaAPS3NzV/bO0t/HAIRL4/Okzz1dLtpvneZf56GhGYuD72xvfv79ZVHB3c1cUFfM2KLXR%0AacYKGtWLT2Jbh9I6S2ksrVND9JQYJUhimmbS9UqcLxa7W6uZzqW4Tz2GAMOmuvbeB/Cl3gR6D29g%0Ag/9bCIFJzW8pqxLVfBioG1pW6rrAtpIdOBlVrO6lwVGkqNg0V9UMo+ugKJtJgX11TISc/foNhlDy%0ANI5ECtkTDCq96ocCR3egwg4/Y4IIW9mope5FWOjKrjvGkrmaiDM7bGo7ZmUi7hWEsLWGVEsg0mjm%0AyMNIdRd7iJh0y7pKqpuKhq5Q3I8n28E6EbjkziVF1tL2BkRULfJZx3SweaoXSLT7aqkKQ7Y4mjql%0AiMcvN6FGi3s/gyWjKRz3ZQdLwpEgFcZefmq6o5sajoQvM3O1z9yqs34QcoKUZG98j8bW9mHAZBgj%0AAtUP2mHcPxq28b32bwa2jwLpDO7M88zz09XM0WFv8uZ53kFyPQ01RnM8vna8nxgjc8yoByWMPed8%0Arg3qdMRBHnQPIBgNCww5j+z7a9duPk9j8qYKzc8aMVnLMF/d2QhiDVzvR7paHI9Xd5anF1QhHik0%0ArVQzgj4BQhz98N5odjc/7qYZpnntMIrBri5AHCa4eLEmdn5v60bN1Yx+u03SUkgECZSirFrYklha%0AaU9IFZI2CI0WGkULGmDagbNR/H187Y2hixB3XHsHhbzRC2FnSI19wPacAXaO5q0eoOTppdhzhzca%0AB3AuP3ztwVQaTdJ5PY6HeBiKt7N3j//M0ZTvrMbwA0OFAzgS2E1ia93MVNXp9TGko7g+AbvdKfsp%0AJfI072BSTFbzlGp0fiuUHbDwBLFaLaGqq6XGxWiyguTNZKsFS83KWMDH0Tg0zFB392saa7+L+zDW%0AvZ5grC33gGIMXsQiCJRADyY/3f2aJO4m7fvkV2WPwf6AKTqIsjNs/Dqdn4sPTbF+9C9TjvMDr0PG%0A1+3n2QlE+MAycYBN/H6EkFyanh9ZAAAgAElEQVTm5YEScrA9zIJh+Gw50Oj7RNO6SyT3vTvYM2iJ%0AtLIzXMq6sTweAB+M8QeTSU6IyJDiSuvknHmaJi6XaTeHHa/g++j1+vSBeYlfm5wyc55QNZZrqR25%0AmsdfD21/7+u2ci8d8sTl5RPyMtGiJf5cp8RLTqTeYHtw7SBET9xqH673+fkY+/g5NWmc7wPIDZ7s%0Aegw6OTWa9souF//wvQcUZ/9fj7Py3A/9+PPOPdE/BF5UuVwvOyB5/Js4QOmJSCqkFL05Hv3VGK4c%0Av+NgOx6g+dlv7zxAOXtJ/t37Ou29ijt2SfDUPdkBxRSTGdFHJwioInE05exrbIdvgg3ex5lu3jvZ%0AY8wLU1a/j2axcE4oNtbJR/9Le8vHEDC4F6zdmwM4qbWyLOt+DQYINeDj/bTpiuweNibvbKJ7rRii%0A7z3u0ah0qmwm63SpqBA/MI+Hvcxg2Bznkd2o0aNDN1uPUkjZfNQMvLE6ZvhHjZ+7+wFu2wewsbZi%0AnjyDOed/pmni+fmZ6+UCEsx7aLqQBkAoLqt3VlgMJj8OIQFt7wMGmDnegwF4DlxHkyqf2ddD2i05%0A78l1H54ZB1MF6+/Gzw9hiGYPEHWcY1HCB1a1rSfHLDxpcpos/Geon84ejDtgK5EcPMnSvQ2N0S10%0AMWPO3s2LsW+d1dP+Uk6jwEe61Ub/f69/CkBIxCjt3VGy3VjR0bAxlSm+INd1tUnDZkkwANoM5BhT%0AgHETx0UdzuWAo5OHL8OgRlrSGcyXGZZ3ylYJFDN6q42u4ocVpJTdANl0gWBG0l++fOGnn35i3Rbe%0A3r5RSyGlidfnZ3768pmX55kUAlvZWJaFQCInYZrN/wPYk7q6dtMQii20ZV3Zysac5kNOUJwG1tWM%0AcVv3CHfX5nYIYka2vTbKYjKFnCOXq1PlBq2VEee3cb1e+e23X/n119/YHBSqzVDc3jvX6zPzNHPH%0ADneLJDdZ2OX6RO/weKyoCGHduL/feH3+hEgk52isqmI0xrasrFtFto1WDDnGG5jeYWiRR0HrJemo%0AERhgrA57927MolKKH6q+llDub2/89utvvL+/8bkUXl9feXn9ZMlW3cCwq7U2tKp8Xe6sS+FpW3jf%0AFj4tN16enni6Xni6XLheJkSDJ12dJrNu8HcUewKS6JJQmUjXVz7/5a/8PM38dH/w69++8u37N6NP%0AbguTNCY6ixbmtpLaipSVqJWybDxu9sCXYvTqXly+ASQRM0kU81uZp8xlnrjOM9frxSWLdii8XJ9s%0A01Bj1S3bymMZPkDFacWN0ooDLW56maLFqKLGbJFolE1GYWl+BlvvLK3yqIWlm49Q7d6choRmM3qs%0A3aLLt1LpGq0Qr16Ai23Oo6FFjRad8LjtUXiP+bc3LgjMDmqINugNSqXXBcq6GwwnzJDTUit8UjQO%0Ac469qGIJXVW77UUIGoPHzQaIDmIHM9YUn1JbbGraZRV9LfuUVHUUS6dGSmQ3IB6T0qNAMJqzfV0A%0AjUgfhpyygxv7v8uYuBYoBghJG8lcQpVkIIHq3v4NHxlV21tKk31vmlMixszFTSarCsqd29povVHL%0Aakwq/1kheJMZzVQxpUiIkdZckhdwrf4wu63uNRSQcsSQD0nVONzPhe1gENjvO6Kyzwdq174zsGAU%0AyGNYYLrtwd4yEtJofWE01gb6xX0qNIrVcYCPFMZRGA1m47in4zUO/Zwj82XeZWEjGn6n+5+ahgEK%0A7dRrL6xSztZ4+u/q9B1kH9fjnNQXYnCJQt/jZ2M4/JCKA1sxJi+WT0MW328RMd8hCTsz6vhcun9t%0ATOrX2tbk+TN8nAq738bJWDp4QWZMBZMsDBBTcJmNP+9dLYXO9oLjedrj2TmapeosxdaVUjulmgQp%0AiMlKzXNNmFKgkUiSmURIJIidnqoZwwchMx+m0f/wJR/qEL/7p/fjnz8lNH1ct8c1P9gRsVZr2H9o%0AMve1jkWVM84gZC/kB8gB7KDHj4DQ3tCEk6QC9vd7NOin9/YD02D/TKf/xovuUq2OEl9zIZosdrB8%0AJIz0lMObpGNT26DG9Bxss7G/235vk9XWx3AChLCDEDkl8/BpDaS5otg8tPzDuxT91MT7IdJbp/TG%0AtroxbT/JdkJwwMu/t3RagJoCXe1PU2sekEQUTwvU8TOOusYCJOTv1sCPa+GDJOH0Oss5gf1Z+7sV%0A6c/fORXw3Gz307OZBEYIyWCN2bs9wEyJ4h4rxxqqzWK3B0t8nHFTzoQgLI8HquzGsduy8rjddmnJ%0AAAtiSuQRqvBjo4QxBl4/fTrYIw7AAxYz7SxLq3Hrvi/u+0wI9NJ5rCvFfqHJhTDGWGmV2+PO98fK%0A9fmF65x5+vSFcL3aoBeYRWHbqHVxTyVTKZxZoec94MfBwEdwBQdkw5EMe7o/w4/ux3tpwPsBHh3r%0AwIZDegKBRx1xPi/H2XN+jn8EsoZH2Xgda1D8MyVsrnFmQ8nO8LF7fVyHH8GewSIZ/di6rh+a6/NZ%0A/vfXywEeB/39uPM60OsPr11jjM6yFgtz8ZfVrWOfHv3F4am1+231Tq1lrxVCMF+mlPLxvgJI+vj5%0Aukujx88X4t7XtaEOiXFfn62ZqXWabFA9PJW0W43a6aAeXOCAk3Yb0LZWzclfbK9vpaHSkUnt4ozr%0Apc172cTLywsQnAXse3Aa9VDbzdC3bSPlwLatPB6P3Z5lGIw/PT3tAMeoywYYdL53Y92t64qVy9af%0AX6aLmbNjnkkifR9wa++0bWV18kOpFW1m2SFBscTaI7X1WMcHa0dwKXOy57yW4/mL8SRRPfcAXkfs%0A5y4HW3NYNwgHe3rUaAJITDur3dbTsSaa++LmPO01/xjmjWs1GGbSZU8GDuLBWt7zGDPagNqt1R2Q%0AbrWZuf7p8+8Djf/m9c8DCE0ZgnhTYAvIDDEz0ZkLCVs4YCBG74VNBnNAd3AI2DeXsZFM08T1eiXG%0A6G7pj32jGROJMbGopdLdl9WAJGtGugopVUp1uuxAwsWm0K+vr/zpTz/x8vrE9sdqUXjLyuVqm8rl%0AeuH55YmX12denp/o9cE8R0LodMy0uTQ3TZwyR9ScHb6by8/kydJRck6UYGlqzRH6Wmxjz24u3Grb%0AvUNqU+rWqKUjT8LlMvumVIC+L8ptK3z58pllWfjll1+YpolpMtPO+/3Otm1G54zZytsYzVS3DsPp%0Ap/3v8Mnduha2rTh1Lxg4VSrLUvbI4eRMFpM3mJEsHKDPuagem/YgNIzpFCjaA7Uaam5mbkeT8lge%0A/O23X/j+9Q/+5V9Xnp+e+POf/8z8/ET59tVkFwHfOANVlFsvbI8bS2t8Xx48P114eXri9fmZl+uV%0AKSViUGtY/O2FGMnzjKA+RYskJgpCk8hjKeT7yjVduF5e+MtfZp6eX/h///3/4f37jackNDW/oK1X%0AYi1IMXlO3zZa3yAKUbJFG14xj5dg0/gUApecmaKZoF/mmeucmfPMNA5f4Ha/U94MEK2tWuLAurJs%0A1SRRrVmE5/XC5lGLWgtUl7+EQJoTKkLxg6Y2A0xq75SmbB7HXlR5f9zYJNLzhKRohoCt0dbVUyyE%0AbVlZHqvTj+0ZTB4HOejQ2jvrumGYp00lhzEmtbIBqTeegqCtoq3SS6HXjVA3Ymukrh5VijNjoJ8O%0AjpHSgpqh6b12OsaAaaixhlKyyUFKEMKwC92L6HGNDOgGMO+rYb1wjoE+gxDjUBlsCPvajkkDB4ND%0AqFuhu4a49WbSB0PAwCdmpg7QnciwaefRKtTAFK3RCihJ/WuD2TBFf3/F2RhSC2yWxJLjhed5NhBK%0AFfqd+2OltEKP3qoHA1ajmyIGAdFOb7beUkxuQCzmgKl2qO8sa46p9riW0zTtRea50T43NaOh+DBJ%0AdHrtMaVJpDSdgKZs0gYvsFutDFboh5/TGrVb8dZ694LQzpowDvVW94YsxqFTT3t0sxV3yratxk1o%0As03Vu0mGR3Q4WEO6tdVk0l4wHomT9hyoJyHthcAAEKMZx8YU9ybaS52D4RQsVUjVZNvFjUXPxex+%0Afb0J6L3vKSg55x3wtvd0MCyCqzDP4FSMGchuWOr3CfVrfTSDIZ7MIYNL04h71PjY0EcSGGKSTosy%0A92Y1xD1k4tzYdPsF4GulizFQrpcLz5fIkhLbfKHLRNKZSSMJmyj31KhZ6bGT6xEpe4aErOiUHQjd%0A1+kJmDm39JKtxhlAzaCj72vY73PHzsSDSSDnw9E+52g2fX+wI7HvX7MDSqp27eRIEhMd4K1HOnst%0AwWCQiO9ho+My9Gb/fvtaN9L0UXYHWqus67ZPjnOIJDd9792YlqLu/RPd08rlhAYw6r5OBgokiG1S%0AantMx0z+Sz2eDXHQKafElMwzUlpzc177OSO0YNSCwxgZ96hU7FksxdJnh8eWyNEU5GD7p6WZKl0c%0A7BkAqkKnUatJymw9dFRwlmnfyc3tVLCfgaEDFPgoOz3XuGfQYTxHH17ezIiI2wIYS2HfS/RjYo01%0AyB3BPDuGHMV+r5mySmNP+Oy9u3xoOyRf/lxbM2Is5mVZAHa57GAIlcEWH3uAf16B08+zszmlTMwz%0Aebowz9MJeNjYNjcTbp3bYzmdFbaKuoPhpXfqVnhfFrbWfNoO1UQntl80C3Ph8SCVQvK9SBvmU6PN%0AghFE2Erh/b7+wLrIOyh1Hk7DR5mWPWYn8MiLZ2MgyId/O9/r8eiNxKkBCO0MnGgJcWOt/Aj4jGsz%0AAKGzL9X5jO3dbCtabR++fzTbxtwwuXUI4rYcaQc6TD6tOyhk567bY5z883rvLIvFu9/v9w/N8Y+g%0A0Kj3j3t7pDZ1f55wkKf787lvXN5Y72CniKlNFPd1HSCbq0tgB/kG49DuYWKeD5Zrb+bnSMTSrmSc%0AmepsYQeBvc+1sxpCWD+wjS04B5fpc2IMBpTBGDeQK0UTqgYRSgi0XvZzAw94UDqSdT+3VZVWzeMw%0AhMA8X8h5OkJMvN8a5IllWfc1crlO9F53+VcIYf+6zf1+h0RzdSB99Nhj3Y/1nGKkuN/iNE2mDEK5%0A3W+YbHBimu70qgwv1ObDn+6GOykmNFidHEIwq4ZRuw8Q29mgFkZr/c84M4MY6BWj3a/m+9CHn+Bs%0AnPGXZ7ZnkEFO+AG01OP795X3YZgiqJ6fs+BL8wz6HoDQsSecGIdqzM3gTE3pETYHDMc5Od7P+Y38%0AN69/CkDIP7JteKr05ppMl4uMgzeEwOUyQ++sIpTHYqkpIezFxbIsHzbNMRUYB988zx8PHV+Yw1sA%0AVe6Pu0kAYuZyfeb56RPX65PJZSrIWtiqxWemZMXNNM9Gc3M9ZW2FbVu4P955f/vOp5cr//Wff6WW%0ALyzrSsrZJFvJNgGVzrItrHUhZGGaJ1swA5kXKGVlLauZIObsMY3LXujV6j5J0TbaGBJl3dDWCWkC%0AmkXvboUgwvV6IUShdXf0F6i1sK4LOf8ZVeV2u4Mql8sLijUN61J4errs09cQrSHaakXVHuKUM1Oe%0ArCiX6E28UloDLWjDiqzNWAu9WKHuJvicngn2wnZfL0ejjrIXjWcK+Hhyh0zESA+mff3tt1/5/W+/%0AUraNp0+f+dd//R/89NOf+M8/fh+dhIFZIRDm2TbarpSycKsLb48bl/d3nq8XrlPmOl94vl7IYnHa%0AyRON9tSNaKyR3ZguZzrK+/s799KQPCE5Mc8Tr68vBDqXqMRuKWOpz6Q2Q12hF7IqE+YDFR0MDSLk%0AaNKY0O1Uy8HNLBkFa2dZF243A95qKdzXldorH8s9gxJSzqR5QmIyKrxAd53rwOOCNwVNYWlGux/G%0AelWV2oWtmxFzD0LphRbdxHqaqdFSXxTbZFOajKJeLC1MgCjJU6S8eFfdafyj8YKDBaJq02INAQlK%0A6OZdottmoIY2MywPBpx51osnqtha676fDzlDqZ2HH+ilu/Fp+jg96OIG2iLWQwXcL+fQAqNHQXVQ%0AVUeTb43xj9PhHxvz/R512yubp3jYfnkChMR/v2vNyQ6cIWa+2q0ZSckS2KIYw0AFkgMHDTMx7HS2%0ApvQFkjdhMU9cU6LOM22t9HWj1ELU6MWIT1PoBPdIaV3pzYH+HElHlg7eVew9bsB09NH36GF4eZ64%0A/iN/nrH3n+nK2bXo4/Xj94zkllabs+KKy5M/TiiHL09Kye57V+aUDz8PrAE+Ch4rPkI8PFa6QkSo%0AFglEL/b8BazHpTX6ZkA/PoEyo28vgrsSPBI+YteslGLpgecGw1l1MIAQl0y7XM9MDg3MNKr64pKb%0AkyfJ2IFHE3JahwcV+yPo81Gupm6s7XPRPIrk8fejMT+M1HepDKdDYC+2xHFNa8wC0WSaOfrzJr7u%0AZdf/u5mL+yGBSDSQMnbUKebTlHh5vvL59ZlNIvc002Umkck9GXsoKi116tTpEWIzb75xzUcRPorE%0AAdjsz7NPCvf9wF8xGTNhAC/BASE7z4avkxPc/Od+PB4PqUN077ZT684wqzSgCW8kBB/NHqDS8Y7c%0ASHz8/ON/u98BA0tO++4ALtSlbl59drXkHTNQ970vRQPQZceoXXKo5tWRkhnKn567safb5nyWjhzr%0AoWlna4WmljCJKhFxeVAmi6XpBa8TBnBn8I+6VMJYaD245FYCDNnFAMzCsX+klJhSYgoGzItfi3GH%0AZJwF3fYYdabN2Av+P+bebUuSI0kSE1Uzc4+IrALQF/Zc+MT9/9/h4RO5y7MP5Mw0GkBVZoa720X3%0AQVTNPRM989yJU6dQVZkRHu5maqqioiKRqNNp6+MI17W4uMb/z6yh+H0Wr/G6vpcCCI9nEoAxx/fY%0ANAhAauoDee6sqUFlTL0pXs/wVYUJjC2lwGCobUer3XNKfzJ+vbVWjDY+vD9z/mj0hm6Qf07/7DY+%0Ash6lFNwf90tD02uATEHelMa8/qNWrMvCUSF1U4WUkEtBUsXeG357PvGsjW6cIAuYGqXRLBA8t3eM%0Ab79iyxmybWxiHQcyOu4p4V4IYtKm+yMDMs6P3vtkVMazClbItVGRUsJo4Fr/BARG3L2CfyJ9giwp%0AJWeacsOmvADCIvuab3xmoX1mM8X/q6qzTro3gTOfrQMGV1YaLMalwknydJQsJVPrpF/BrzzBoGj0%0AXO/RVS/rAysoItsV4PGU1Geo6Bhnfq53N6MYLkRv3mTXExDPXjNxvdlkz8LjQtSHvM9lhssJvHgM%0Aap36nBCBDgUSv4cC4wFqxmkfo3P2Ycxq5hq9Y+ydQEgAV8xKMatm5ehgyhnLbUGvixtaUNRMvT4a%0ARv27eL6tB+j0EVhblgVN+gR4COS3OUVyBcKCIfP+/o5t2yazSUQmU+hzvIovVVq6l0Wx79vUAaLT%0AF3VOWfMn/Prrb0j66mzqhXnCJf6JEiyCeV7iAGo8WzZsSBAIhN5ckiQaoDLdMiUUOBmjL7nMmGWn%0AzbzKL8JjuM61nZ3RxPz3Y176MVZjrgmA0ii/W+ewGX/PuMq13Ru1W0Uwc0zh4cwmcT/3arDl/quv%0AfwhACB704YX0gEK7whwYAuAo5orbesOaC57bhneQTaDCAyk+6nUWNTZhBOmgIsZhFCNmIQB6HAdn%0AyY3ChiE6HVlLUCNbNwC0ToxOy3pbkDIT4npUHPVAUsHjywvMBn775W9IiZS+n/74E/74xxdIGvj+%0A/Rf87Ze/4m1/x1Z3smweN5+Z767ZotSNqXQZy4UjGOKFVxw4rXWkVLBGgPUiZ10FKolz9jsDw/1+%0AmwWTqiBcB57PJwDD/f5g16WdiHN1x6OcC5ZldQ2IjNoq9u1AbQ3igmn2FbRkNODx8oJlWbBvB/bt%0AQE/s5lHM2w9NX8jxFcj/2RHBpRt5TZbMO9GXwhvsRiRNdDBxBBfHhm8//4y//vtfsT2f+PEPf8K/%0A/ss/409/+jP+7b//d5T1jmQ7oAOSMkxZFLfWmUyPgWMcOHrHduzIKlhzJiCkiiUlLMl1fNwtaSkJ%0AkIxmBXm5Yb0/oMPwtj3RoNR0KUxa1Awv9xsyOtQE2RTZhOKYI7G4bh3FeHCKgZb3fghF17EdB95r%0AhZpBhyfxfRBA6H1Sw/PthrysFGSPwoY3nwFQZIoCQhRSCDpB6R5T3UnjMMMuHB2sbVBEG6TlH0Z2%0A0G6ArhSqTrc7bGGRPq24c4EuC9QUkkGAw4w0y0SEhWMt1Zlz3umZXS3vwpnNohf1gIwObQ2oB3Q0%0AJDOyDb1wUyMgFAVKhOQxqBfUrWMfhurrrTtoqOpjYQ4EDNhZ2Cld1fhanUKCjcDk8Jn77na/17Ew%0Arl92f66z9VfKPhwAEmUxSc2rATUv9mF+yHmHwYx0WBBwRx9o3SnkGBiSUDFQbBAEFWCATlqzrRDF%0ARW+w/YBAkAeQU8EjZ4z7CnHmz25AjVJvEPxIyu6d+YGbCwEeDfZM0FpHR2+G3g1ZaVUd8f/6Kw7q%0AazL9eZzsOs6kXoBeGTahl8Z7KhBxZ0gH1k+G1u+1PAjMMMHIcU44KzWKlwCxcjrfW4yCtykllCUj%0AUo8PAJWxIx5Cs9czMjrkIQ4Kj2ujn6NpcX2TmjzIxjTjWA7MUJ1yfR1Pq7VynGMM6vgFWICJ/34A%0AD2L/gE96jmjBAQwmviywWdg4KCMDsBD99ASpBFMjEmZM4KNLx1AXb3R9oCGGIbwPaA7GqsykLYwE%0AeD0CuDh27QSrTZUuT2AuWTThvhS83G94BS3Du2Rky+yqQiBpwDKBJlLoCvzBns8m1onfV66jCxMq%0ADjjP7UUwmzncr8G+UWpC4AQOThnxgBT4fxbluTiQKrNl4lC3TiF3c2oix6z0BMvwkW1HhssFfHbw%0Af4JxbPE4/Hx+LkoaOuj14ROfr80urhdsDoCQ2XWyKgy0ohd/jtTDqL6HMpqBTRvRiSqRjdrRzA0G%0ARrBJ6Ai1JkVurqM3lBm+xs97xzmKcE8xxPdtG6FjeG4BgwFJkEVRHGRHb8xnRAH17vzlPs6CwAKI%0A4jPUyxOLGDPvvX1kSY5Pa+3aJLj80Ifm2BXM6XGP+sDRNgcnvaBy3a0oHASClEL41Rt7iMYFC1Pu%0AMXakj8M17ywYSpGrMQ+9spEi576vK8rjzvV7+WyAF2Stz0KzuGbJj19/wMuXl4/3w06mTM5lPrsY%0ANQYwgYrm9ty7KN6Pir13NBEfvQY0ZawLcL/dsLxveD92bL/+QtemxwOWFNYaknXUktBvK8r6gpcv%0Atw8aQvH8PgNEV3bOZ0AopwTJvKef9+XnZx6gzPUMZHPjortz2Xdzf0dM8WL3elbGuTrXoHCtL8uC%0ApSw0uqjNAYCPgFD20Vdq6jEHD6YHgaswsDnP4vgccS4HGHHdAxMM/HTt815I5Ds6nZyGDXRTGDpG%0A85N2sG6D70GI6+BB0B0wMDi70PPfAMTIuqUN/Zjuxn52xr6qlYBUvo5Rn46kzKXZUGNu5wC+hYYg%0AjUl6vYyGT0dBzJz3zAU8LxgDOSuSLrPmF8E0XeqW0HDuFTgIKzlN98G453F/r4yeGAsF6PwmCry8%0AvMw86WqiEc8lyBG3222uiWAKxffQUIIOYhxJa/6e3MOA4f39jYtQzjzQbwMbPsLcAJp9JEvmL/PG%0AWbCMR78wnyUMUqJB46+VLnvnci9CD27+3TXephNAPfcDfrfXz3TOZk4/2VN/J4zHqCZzJT21qvx6%0ApkZtcvmMwSGyeP8+Ot0Ao0Gnf+dNLl//EIAQz26KBaZM9XMK81Lh/ziOGezWxwuW+530+doQQtLL%0AsmD1sZLiGjzROYiFGgsyaGyRxMeBEcVXzhmpZcCVyVtteHt7p9YFdBYxtZ0zi2VJ7lQiXuydY2iP%0A+x3b8w3/7//8H/jr31Yc9R2Gih9/vCOXBGxAtYrn8cTed7ysX7A+FqQ1Ye8H2mgQzejW0EeDiUGT%0ATK0lcxS4u/hyHJzZHQF6745UcoSstoqUFOttQdCyNVHAubeKbdvQe3eUd8VxPB1oCqFQxbKsuD9e%0AUMo3yKDuxrYftMMDkPOCL19W3NY7xjD88PVHvNy+oO6/4jgaDuuu0E+20lEr52UlaKinmKaL1Dj4%0AdW5E8VMgEG7+HT4kQSkl1Hb4RlGgHjh+/QW//vI3Bpox8NNPf8BPP/0EzRlrfiB3haIiq+DteMXW%0AKhk/yTvLnhgfRlDraBV7PVCUQNDiv2elhkFOcUgVqM+pDyR0VSDTdlJdS4dxj4wKtYaMhoKGgo4s%0AA0kBqxVyEEHHGKjHjtG6j4yR6j9qJ7PC2BlREPhQd8NSMMM/evO61mY3SlLy0QPA3Abd9VvRjU+j%0ADzJ0joNdhAZgLCtFpM3QjFTyYxj2PrC1hkMEt68/QNcHLGdYUsB0CsCZAdYaVIoLHrumh993qJJg%0A0+vcqykp6eNKBpqNDusdHaCIdN2ggw5dsEY7YSPrRYcnWZG4xWELOhY18wKjN1RkIGfXmeA9QqYG%0AEjz5GBLihUxITIXC22aAO6Gdhf35C0JwR6MQQeg7APmiu0PAxIudPiAm02WkG6nK1JHBBIQMFOJX%0AFSyJznO9HugH2ZdhldlloF0PXXAkAEgUGR7memaMq8e+A1AsN8U9Z+h9RTGKHH7fDgdLuE+TGEoW%0AZwUVmIprKxW6nZXswvdkKB5oGKNx3OPiohKH9LXjGmydiNsRzz8DQu/bxplzu9qnn4YCYhSIjQOd%0A6ysjZ5ng3DkCyK5OiCSKAJroesnuuQLdkLISuHd3q9apQRKuJSJAa+esfS4cK6MemVPOVScN+/N9%0AONcDBxySfkxkomPVG3X3hg0KGhqm26A5gBbn476Tun67UWcsko+IDcCZ5HwGyeJ3gSf4TuGOzpUZ%0AMCwEyAWLd9X5c4KkwBhBx/fCc5Bd1LN3/gafVfRIhzBPqL26JhVBR4j/HiwWtsloznDsqH2gG5A8%0AYYKxeCkpYzHBIhldlE5TEKgJ4565oPwALA3/TLGXAygRB0YYX2urE6yJTqzEeQbxmGXOhoMLSQMd%0ASiF/A4Yx4RU/5CYg5Hs8uiUD4iCPzKSZ7+OMDt83zUcizMdY2RknvsLv1vMP/kYBOgGYzzDYXlMH%0ADRTUj1cZPoqumdb0Fi1717AAACAASURBVIWpYSbZqspxK2MTLqXEe9w794kq47FryglAO+0BMjX9%0A2isMtTsjCjIZP0tKPJtFkH2EqXWFWZ520KPb1BCKpHQyTXv38ek2wZTWG3RwnExsQG0ArWHUAy25%0A5byCzGALLazLyA/ESZx+t71bHA5sEWv+Hosj9uBnVuS1E6+ip6li7Etxt11pPCs74waZhW6+IWkW%0ARHQX5JoOHc8TWOo+3mbz+ZOx2qeuIXwFBNstRoZiNIh6JAUv9wful6IxNIOicdUHtbOWnHG/3/H1%0Ahx/w8vUrXl5e5nmg4g5g/nPFGUCxvqbD4TAaB0CgmgGhITNSAjRjRN7hEhVL4UgOjo7t/Y2C5RhY%0AHg8AZMWPuqPVHcsxkMttxsTrc7yCP5+dJa+MAfV4XPIyi76T2WNeUAZjXvwMo/6JiDPQlaPlUXDG%0AOMz1PWMNXcfbojEQBWqsp6ghjuMgy79V1KN6Y/0UP045+5nWYcbGcDxvAr1xvR2qmO8X7xkNlThX%0AJ0NpXMZncYIslAhQBDsEwvMkOxusm0HcjVJxFb6P8Wnuv2D2btvm+yw7MOfmMYl6hmaYeQbXjjjT%0AtrtBhrkpi0yNoVOrC/MZzgCDeL0Cit27oZAmHFJPTcEUjGeyXpoNtHZ4QzHxukG3r6TiY5MH60AX%0A0WaOeY4TmpnnG/z3aI5xVIr3ii52C6L2ip99bm8YtWNZFgCYdXXs+ZAACTB2XalV+3w+8e3bN45g%0Aglh87416cZJxdEqsLEvB7fFAShn1OGA2nD3MGD266/NMIDDY2HHexbONCYZ49qcWWsDdoRt1BXqG%0Aflz7cw9ezwf/mkDLJ4B1AoEXh/T4+9gznzXBAuiK7+MvAZzNNAEq7yTFPZjjoppYnCknUJLSdKo5%0AFhEMyf/q6x8CEHKglTe+cgSit0YEF7w5+06L9tWBn8fjAXQeBKN3LKXgfrufit0X5PsaZCLpvc6s%0A7vvppBVJmwHT9rDWhuNoyGWBQNGHOerNDmEcoDYGjv3AUXccx46UFaoLVDiq8/5v35DygKFCUsPP%0A3xS5CLb9De/HE6st2I4nymOB3hTIhmPsdF4ReHfzYJJVBLeXG3752y+AdWhmEbttG27rDY+XB+4P%0Adiv27cD4OggI9Y7D50GXsuB2W/Ht23ccx4Elky21be8Ygx2Bn376Ec9n9lEKw7JyznRZFrzc2aHZ%0A9jq1Y37++W/ozfDy5QfUWn1Ugwj46+sb6t6QJGEYwadW+wSBRg8RLT6H6D5El57A1oWOH9kxAi0m%0AMCVOm4edavitN3Qk5OWGcrvh+7df8Ouvf8NxHPjpxx/xpz//GWkpsNrQzbC3yk5wWSAyYEPQfO4/%0AEmX1jhrGwDH6RGu7KmrvBIRCDFkEWXfAKLjbTADJ0FygZaFUPmSK4ilIbc2oyOIghhA8SMOQLYKM%0Adzw73WxUDFYrFIJ7YiD2CWJPwMd0NsEA9n6gCy4FdeE15dCiENQ+5pzv0TpqCCc6g8Zg6FA0Cv/j%0AMEE16gdVI7OmpQSkjHS7Q5YFFZgMIh/cYIHaAJMBuCOXJo7mmMWhy8MhqMmhTWODNukpkbUzhsGO%0ADdp2OosZoEY3sSLi99eLKGfkQLMLnwC1Nxy9Y28DrQ+0LEApEMvTgcCcHYSUkPQUPKY2h4NCZoAD%0AT2mh0HvdNzoVaoBtUVTZDPgxanSNSePSHUjJR62MIsFiFBgcms4RAMdTycIwLiwYtCwQpR+OieAw%0AYDeDYqBr2FOSrUnANQpKLwCN7hVNGDfzcsOaFOvLA2UteP/+jrdjpxg/DCpAEUXJTG4sscBTAOVC%0AYY6RKH5uRcmM93EGAKf4cMyrA8CXL18+JNwfmBqIhJbaPudrxUG6+D5SH2fg2CsBpaC1E7QquTjA%0AdqAJYCMRsNToMXpxuxSILCd7ZnTAhjudwd15nL2SuAZLzlhdT6GlhNb6FAPMKTH5C4Fq5gOeUzpj%0AKCd/zh8tepsn3AJgjI5abSYnOZNqHtTvWWD6tcXrBPU4RKcj8Z2U5Cto4EAUX9v1exxBZzIUSRTX%0A+WQSKM8WdvHO5g2E5+tQcyIHO5mv+479+yt0dLR24H3fsLWGEfeinMAshk3h4WaDDCEHmiFkQAqA%0AtSSC6sOw5oTDkoM7XjQkQBLZSQ3UH5mdwiigvGkBaXNdD987s5i75D3c1/67x0IJivroDgidxUOs%0A33hNvo4AiX9KDuDyTDzXf7s0r2ZcujwzjhUY0PjZhC8GwTm6g0/J8AS0PMkFHGDqZ97WL+wpaPKG%0ABJ/FcN2sz5phrHV5vg/YXIPBjiPYTJ2j5sXN4kD+87lj2yp+eKErzRgd1gf++OMP+PrtN/xWDz+v%0AbD6zSMIpu2ZTYHqYoSgAVez7jm3bHQQju0lTohXyuiDhFe3YYV58t94wOvXTSllYCHaPFd6QETMO%0Ac6tBkjci5Cwko2C+smoAfCo0LwDwFaB1duEVbACA7iDJ/HnXUApmXzwD1USQOxXktDpDKAorV9jx%0A5tV81p2Fvqo4G4KOb539PIK+fq7NRmymg1PKaWp8xnPpY8BadyCHwH+MouSyXNgnOseOwnHpY/MA%0AECFTrzY2V0tesK43LOsNDQ2/vT3RIbitK9qxwXyc9cuXF9y/v0L3d4zW0Cu1LpMDEaOR3Xco2Gys%0AJ7vm6m4WjFFVnfIVf49BVERQlgWLx2QyWOO5n8Vj/FwYGPCzdpglP9PyB8DmOqoWzyrWUsSIuL5Y%0AdzEixb068P3796nrFj9jFxYE0GFyjvZenwFjPvX2xEfYroX41XHtyhq6NkGuAGnkq7f7C9KS0I7G%0AM7IPv14vllNC0YSUr8V96FNJkEc5uu2i4MBVA4q5SLXmOpUEKQm8yczzxMGhMTo0J+SFZ2vx57Ms%0AN6xrxbY9cRwVo5+AXcROwJB6QlJnHKeEageAPs91GkAUrCsNknJKwIjYroTt5zNuQDCV14KyhCh2%0AQzTMSl4usbzjuT2hMCzL6vVvQeg+DWdJym+GbXsiuSM3wAmb5/M5wdgYF8s5u54U98C6rt4Ao17a%0A6APV3Wan2Lu7Yy+lkKmcEigY3TF6RRePT77OchKkzP14jmoz5+Afze/fKVzOtCMSqROsIVB9uhzG%0AemzAvM8AZoM2xm7j6wq6WhpoIpfXNoQ23RWczK6bxCs63zcYYyTuK5IkrOviOoCeRyVFs44w7uDo%0AsUxGNBzETJ7X2ccQ8ruvfwhAKL56YxcmxGztcsCFxsFtXXG/3bAuKx4vL4BRUDMrx5Rol14n6nwV%0Ao7uOin39+hWPx2MCRPEQ4+AfbeD2ssxDJgL5cQzszyeG4AwEY6DVhufzHb99y9QOen/zgJ2QxJCy%0A8PONCkhD3Td8e39Ci6EUxUgNPXW81XfonmDaIQXQRVGU7gxNduz9QLWKVBK+/PCCIbQ9LGUBxLAd%0AGwYGHi8PPB53GIBaD0/IqAVCBHmf9MQYFXj88QEzmRaeOWf89NMfsK4Lvn//jt55X9/fnzAzFHdZ%0Ae3t/TibWf/zH32AG/PDjj3j9/uYgheL5vqHuFSqKnBYMGRTENlKbl3XFGG0exIiEsQ/XpXHnBlFI%0ALq7dAPBgiRXEgogWr4K2D9S6o/fQo+pYHl+xfPmCt9dX/PLzX7HvG/7857/gT3/6Ex6PO15/foW2%0Ahn40pJJQbjegJNTdHb1cULgkRRZu0sn/x8BQYcfpClZFAt8br1d9g3pHsI86+U2lBD0zVCMaBSkx%0AWDzZwECCpRuBQBE/pJOL4XX+v5DC3kVQVOZIziwhPKjkEBVWnaK3zfdiHPi1d+xuZ9m8K9otxokU%0AmguGKColfHAAOPrA0cd070hlQVlXYFk8KfVJ6IkGw4tGx/Ytus/sInRj4JVEoCBueRJmnMOL/aIF%0AWV2oujbk3iCjYZi4Axt/qcjUZ5G4BiE3q1rH3juetWJvFBYeRYBMpyPNCQMcTzERaM7U9CpldsEF%0AOjVdvG8/NaV6UujQuc4nO8rOP7OzssykLgqDAGYo4qiw6vabFpoY3izzRE6EY2VRVBEISRB1XYHe%0AsbUGtQPQgcULHigLFAN1qGZXZRDDGM4yAXaMYViXBbdlRV4e+EsqeH0+8bY/sdUKqPCegzpWfZBp%0AIZqRvBHQnH6eU54i9kumMDqTTroY7jvdLbZtm+L2j8djniHXAsiMNqzhAhlJCu8xga5gSEYiGYks%0AAKcfuw5CzHD3jmNn90vs7ASSaSZTxJn6BwP1ONCtIylHR1XPgiccNJMyiSqZv2iV7vP4cMar+Ojw%0Ap/G1KJLVGXJXYKd61y+0gjIIaEXXE0mxlFOT6fF4TPBoydSAMx+9PPo+1yE84o0WTJOTEh1ndvIC%0AMmJzJPYq0Wkc3B9eLAoEWugI1YWz8TaMzISsgArUWCDu9cDr6xva+zv6sTPuimBgIK0FeV2xLCtS%0AprECOp8sSWuMz6aJXfUokEVwLwuWLJBjIImnieb09LhnSsA6Vstl4Z3AEDD1gkLEef67nIxEspb8%0A79ye3U+0s2CMol7FbZQZOIMZdjJOzvNP/Do+AqIfbbC9DvxQjMLO8QZVQdbTNfLaGZ2YlwBTRJzi%0ATDPpBXh2t95hMerl91EciDO45lVnfMwlYzgwJolsFT5Xm4my4vLeoGucDWBRap+9bzvetifs5Y5S%0ACvq+o7WKn374iq/3O+7f39FV0fQcF8DcQ3R3Cuq9KEeAkyUcx4Fjd6a6kmmcUwFuN3x9vGBNv0Gs%0Ao2SFLgsBJ5Bhsj7uGB3O2qVumlxWjyWBZj9/xlmkByvogw37BSz6e19zHMLHxE9miDMfIbA8HCAe%0APvpfHDxjvGo+9r+sC9ZlJRvCQmMwfhHcj9FM6t81tLaAgvHNAaHQdeT6vAIFHB08n0O5F9zv95PR%0ALieQLFegOSXYGHh/Psl0X9YpnF+KO31GQSyuQ5epN7Tt+3QsLA4at9bwt2/fUXvHl6VAcsGoT6gZ%0Avj5e8FhuEPuO0cmmst5ho4dhE8QBgJwyWj0d367nUNQf4cYUTMx4zgGaxBkVwJaN050q9vlwvTuC%0AbAnLktBqxb5XwAS3+51GB2NHxwn0BMB/Hd2J9RHXG/9/rZkAxptWG7r0CXIlb1TEawoGlmWdeq85%0A82w52SOCUhbXE6qzTov3/vyeUcNN/aJ8uncG2PDy9StyLtjLNvdodY0jCM1+kq/P2jqsBXtKvCGg%0Ak7mNxDM09HJyyRhjgShlGGo0lAYlGU7A1c//dI51mdGYAl4Dct1m5Jyw7wd6ZT7b3RXsOqInorjf%0AHvjy8gXP4xWtVzalcqJ7sGO3rVX0WtEqmbfd66fudQZgU15kWanZeAUCcy4QRHwJLbBl5pcnG+rU%0AleIaETyf7zQsUjKbj+PAt2/fYEamUjTpgFM8XlXxeDzO9aaKvCynqZC/Z0rJGcwVy7rCrKBWN50Y%0ASmsJHyFXYS89WpZwhjIuDTPgMm4H8Xs1GCNVwLIngBzMvCV5YzlipQpZx2byQVR6nvk4wXpVhWU2%0AAcdk3Z3aT+e+P68Lck50nYAUa4yZP3nzMfQgJSlkuFSEYcb+mT/o2SwcOBur/9nXPwQgFF2/fkHN%0AI6gH+jbpXBe2yLiMJXx+vWswOYspfDhQP9DEPCA/n+94f39HSzwIl7I65U2x7wfenxu25w6ooCw3%0AX7wVz20gvyUwEWrY9id1WhLQ0dBtx7ADhgZIB7Jhva3Id0FZ6eCV7wnb2IDN8GxP5FvGV/2ClDJs%0AAG+tYa87nvs7HvcHyr1As2DfGoLm10GFe1FQtHVRuqM4GiqgC4ZnDBQkS+SQ0M2IYooxY70sC15f%0AvzvzKmEMw/O5YdsOGIDWB15fqTuRNON2+8IEI2W8PF4491gb9vfDCzugDVq02zCIU7ytDmiCz7Pi%0Aw7OeYx1QPyhPPDVAF8+/ff2wYjVXqGaZz03b2459f0d+vuPbb7/g/e0V9qc/4w9/+Al/+tOf8f3n%0AvwJakAsg6t1xAEPYDSBtXhAsoRGJSpIT+PGrqqANsgAOwFQkDKCz1Szizw0XVfxa0RuQZLiwJzvw%0ABv4/P4dS2NgstIN5+AmHjTQVwIAKF51VwUjqFq6kJauvhW7dRdRIsW2uEXWMTmZMaxQGzwVd2Py1%0AJOhDL8/Ax8PC7cWAaoJ9DBzgrcqaIXlBnZ1w2pabzzinxJG2IYIylLaTYGFIqWRQY0wFZcnonRpd%0AWTOysEugA8i9Q1qFHQ3SDizCbmlHqGk4MBHFKwiYICVUExxt4On6S1vrqHbqPCR1sVFPsBXA4Eyb%0Ao+/iLlFAqz7eEEk4Buq+oZohZ8W6FoSQ9LVbyBglaO3AGHV2QSnUeB5C57w/ExKOtMTq4wLkZ/S9%0AD5sC5ICzMWeMHNjNkHQAMpDUXNPCAW81JMR4BDefGG+M9I6kDaPRvUxywdd1RRLBkoFnzWgDQAhw%0AJ8VI1D1SJTgnKUENaEoAIJgx4kV0H30CQW9vb5OOHF3m62H5oUNjp07FcIZOJKtmQK0dx7EzkTwa%0A7rc7vnx58Tgyn8YJdlwKZq58Aqaz+50Tu92eeIswGUvmTDb9TB129o5eRsDCxUgVCV5A4ywSJV20%0AJ8wIOA23kP/EjqouqtoHgfRcMh26BlknwciKZsfLywtardTli5jFnIJxxoGTMQasUfPPLM5qv1aN%0ANXbql/jW9Xjp69XHaeJrjI7RGh3thlGfQwRLTtAlI5UMaw3oFVUJMg4x13erMBW8/PAVaV2AnOlK%0AqBnWBcOYKMN4Xu2VbpxmIblPdl3yGJmk+2jSuLAmHMj09xwgqytAlGveEvgyILPreUlOzpQlil0l%0AuBFF/odC0gs/w2dQRi4vaXweYJwP+/IJQqerK87JHrv+mq+rgjxdifDh94/FvHwo4qJpFtfOezKm%0Awdm8N59+MW7653eAQGJkSbjeTHk+WQOku84ZyMLMAgeW2DppZth9LH5RgttFKIy7SMItJXRJqH4W%0AijdHDH7Gp4RkCm0KSYKsCcLZYrTRcbQDLRconMEiwLpkfFkX7PcbUlLUdYXJwB4sT4Ad/3tGMoEO%0AX5PGZyuJexNJXUvqBHtjlCaeecT9v7cO4LtOAL6PP5NpOwxzprKiJRarizMRwsEwQdC8ACy5IOv5%0As7EG5ntbjEgCWQFYQiqCkQSjJMDWuaaiuOkzR/PfI5m7rMO4Ho6SMP5FcRqmAt9fXwnMGwHdbjyf%0ACFY469TFdZd1JdtgXZhDJBbGQ1hYVRtoA2x6ueYlk1UOHxYFx6V7h9UDdT9QDmp9igCpnKPJURTO%0AMaoLeBeM36u+0Idn5+fVcRws8gbHmoPtwEuy2SDNOYNEeJv5b60DOXdOwGlGcqAx1lJ8xZq6OnZe%0Ax36DNTrBrBFjeB/P12s8UCn+er8fhYuil0YC3dlMJ/P0up7PEbmBU8vvnPgQVZj/2/fv36AudE3D%0ADDjr2vN0nOOpce5IAjhe57IIOBmSA0ZBexvYjmPmfsNZ8o/HA7ksOI6Ko54i0fN5a0K3gf25X8Au%0ASmgEGHa/3TAWzKmV0M05Y7GP8wJ0CtVEVrryWlsL/cMDvVa8vb7iub2zOSUCMorIxhM9dcf6QTJE%0AgDI2MN0fj6MitF9VYtSQ5AGRUxw8QCNVmXlYSLOEMPjj8TjZfsAE/mK9BCBkY0CSzqmf6wjj6B3b%0A9sTz+cbPIT76CDZmxVinwjiWJYnngtmZIxNAvbj0acBGBH7MxxZ5Xp9s0fv9BpGMq+tpsoEiQEaZ%0Aa/QI/Unf+LHHJmPODNaua/v6u821EcBs5Pl8XgazjlaNTtPtCOkrRIIh4giSeGMScF0sc+bbmHlD%0AcLLH34k7169/CEBomE36/wAcsODXNWkJa/XjOCAA2lF9MR+ovoOOemDf9qkTdA02V2T5Gngmy+fS%0AUTUlqHG/P/B4PCCSqbZeyWLKafGRglPgdN83pCRonQ41mgRlob6Imp0PMwlyUpSbYnnJWG4ZmgUm%0AA2/9Ddv7hq3usNxQ3FL32A4M7Xg7XvHzb/8ByX+BLgpkoKHN0bmtvqGNAykrpAh0UU9kdha+4qNa%0AveJ2u+F+uyMlZVendzIMjCN6obHEeVSglBX12CcglBK799++fafwNAT321d8+foVioSl0L+p1eEq%0A+3ThoLME9WDMiLgP6V7w6uwgx33tnszHoWIT+RVcE9oIMhSn7lPZ38wDJIx6APuGt7dv+Pd/+//x%0A81//A//yL/87/re//BP+8s//gv/7//o/mSCmhGG0hORwDUGg2NRMQMmWEBnoOGdToxRSocaFQJCM%0Aegom5zyoilPolSNL4gV7uF4lLhVfMp5wo0OkAHIj4DWLOhZkiGQkNGkCMIMzd8yA45jd64YxE/Jo%0AlAwwwegDaOLCq71jmGszCNye/dTm6AbsnYGnDsM2DPsAhRpFkUoGSkY3gkdM8t3y2r9HfH4/9QEM%0A7xon0uvb8ODmIyKjHbBaJwKeIRAbkN6BViFHhdSKlHw8p1PngUmyj28k2qRKonZA6x1bb3j2gX0A%0ABxQ9AJ+UffQLiMLIgCmE3pthgPpCvbO4FfAgKomWx+aHbMSfiG9y4jQfki0mTx+TtSj0xN+XrK5I%0Arj/O2kOjo8iE+dT5CFCI9qqtdezWPwBCPlDga948MWeM1AkusUATYSd2DDIrHuWORRfc1HDLGVvv%0AaHOtDG/e+TiUJz5ZE2JWmmuT1N3ms/DRQYukI4T8I7n4fFZc76+KQFKG5lPEmLElDnweyLfbDY/H%0Ay+zIzoQcZ+wBXK/B7805BpH8PCC4GULUMbOtSg0Omc8R6I1MBQFtlKm1oFA5O/jXJAPABLVEZIKO%0A9TigOKn5sYZaa9PiXnyNWB9oraL1zvHISCwAB7YzmhBEOzVCTpBijOGikp8KUbsA95d7f7130V2E%0AsWg8EQfnQfbunUACeOoA04eC1As6WRYke6AvBWadukyPG1JOGClBUoFKwsDAaCcrqWrH0Rq1P1I4%0AxQ2oCpacqf0GIHvjxJJBRvRbmU6yRpPJ8gS8KMPZoJLo+Km6RhE+3JMP9y7APDkBQCBYg36meTcT%0AHqtDqwkWYJGfE+7U1loDRockMiZS0qlzEQUHvMCcTRRcR1gRMDzmJ/I1oA6cAJhdcLkUlXNlxGub%0A+WHoosy9owvFzqdOzUWUMxJd9eYLtaAGLFH8WzShiSJJJtO0D6Q+YL2iG5mEtY8J1Mf41Mu64GXJ%0AHJFNye2axS3v4eOfCZIE4vkYda44YkytwIaR81lkpoTbsuDL/YG9ESRotxsoSw5g4fj1shbcljvQ%0ADdKB0TPjtTgLaSlkUubznkehdd1Xs5i6xDhc7zd/I3s5mIviSYSd+zjGORcX9k+afFzmPIMmG2fO%0AGVzZ2Cyw5wZGxHR3xJnOOidA0ocDl3aJr37d16/Qo8k5oaTiYG1CWJWTQXFHyefo1RiGbSOwf8Y/%0At7M+Om63dRZa1B1MuN8eKMuNjNNasW0H+rJA4fIFZkgK3JaCl3XFq+14Gx1t31H3A5oTY/9l9Dub%0AovcTVIlz+3xEdorI/p2vKMKtnQDcCapgnk0h8P2ZZQScRgnihSL0PBvifeP6KHuBCRbJ5V5fgav4%0A/uyOwp/B6RjjNxuo1XN8OZk+Z/PLYFagCi/0z/tzdRSL6/3MbpzfG2K5+wGT5Ovxwpx1MEiEzCTR%0ANAFYjnvFeLQrlKpAu/k1cZ1fi3sC23bmX3M/kEHuf5qxNEgL8azpVurrPgNJT/t31T5HqYMRHmfg%0AuhY2TxvXRT2cWdWo5wSzCXyyiXFtjPnYca8wdJiewuUEH5vXck8AcMCKDOWz/jKIjA/rmCPvCQvO%0A/UdW9/KBzRiOe5OlfMlta2uox4FD+L7rusx8jtfGKZZoqMTI/xjNmXnrHLUyDCTL8wyC1z2zSQHx%0A/NJAHdE4WzDBS40YCcxmUm8nI2wMZx6CdVUf5yg3hILkoX024/VMGs74OME+u4zOxx5LJwNUlWsm%0AmkEf8geDgz4OeDpQCPFx5EQpCab7JyhkFpXpf/71DwEIwYNkdBjPDcevWEQ2iKBv24bROupx4OmW%0AdzDDlp/UYLiMiUWAu85dc07wQIh5npfhXbWkgIuhPR4PvLx8xRiCPjgaVXLB7aJXBIF3aTuOunvC%0A3djVDwvGUpAGhSKRGrQkpBUo9wRdBH3UeRCIKDVvUkfSzM9tB7o2vO9v+Pdf/h15zUhW+AQLO8v7%0A+wHd3rDVJzVgFNAsOLaKrW5YZYWmhKPFBgXu9xU5J7RWKdblLIR933C/U+jv+/dXFLfghNAuPjoU%0A6p2EMcy7rwfurSO5GFmvDfWg3kzvTtODOtDhMC18/MhObYHh95NBb66EDyvD7FoEMr8iRsJihlbM%0APtfugaKbsze2HX/768/4+ee/4rlt+PHHH/GXv/wTIIp2dOQcCWyHqQNS12u0M3GjKPJw5yqCOBE8%0AwmGHRzUm8JEkRIfVgSFxHRgHicAkNUsKEJj1GxKABYZCi1uNMgWzwBsiZPL4azYLWj+BiqCo0tkF%0AHzu3TqOFKCwrYDJ1LHhVvO/Ni/bR/fAchqNTiLmOhmMMDFFIKdB1heWMLhxjC7nJSW+KYlscuff7%0AmhIBVxOKv7ZRUduBrbLYyaqQ0ZEGkFlhw44GawdSMyTr5CzZgIrN+yjeOTYooC4ePTq20XEMQ4Wg%0ApwxLfj9SBjS7WKrCJbovYxwOdvTTKYz6EHEocA2rdysCNjw7aAmTh/Qpyf+Q5MygDndG8/sI8WTU%0Axx38AOFoipAdEcW9A1ocMxNgKGxwX1SQsZe6zTUsQhBwqBJwU/gsNV+vGUFWg2G4iPZy7CiaOUuv%0AQK6CrXccnrjb6CguyijDEBW3gKNbvVErrPWGMTpuzlQMgcKrRoOIzJHfawJ2BdGyC1lHIhLfdxzh%0ABqZ4edxnV0u80j41Emwe3rDhAvOcSU+eWEYhP1roBZ3gT4j5XZMOM+7PqTGmOue+rffpHNhcEBog%0AGGR+z1Sdkdio5wVNHwChAFNCTDOl5G5WdZ6PSIJWo0NGhts1Ced49Wmv/TvA5xKVz7V6giHBVkDE%0Ar0jWRDB5DhZd4a/hHgAAIABJREFUqzMxCuep0B7q0RRw1o4kwXKjED9sEGRSwTbcjUwTHcQiUTeb%0ATmtZOw5nQCI7uORU7hxdRAMNLvhu1DWSoJ0baDYxXGwdMFN065Bx7l1PSZmY+Z2yS3IYFXpEA74e%0AfCQQDo6f6Zv5GakQByF5jvBlvFAXAgGjsTDgD4/5XCAGGxwHSuqjWPFtEYti3wgwhoOX8VriDjOi%0Ak6040oBhzK68iJzPP4pWHRgtRIcHjk4zkOHxUvnCHL1N6ezui0CSH3yD63NVjqu0lNGUbMzRB7Q2%0A6EGwaa8NrQ/IskB1UPwbA7eSsZYM1I4luYOhRctEAWebLL1gHwsGGrIY0siQuqHW42RZeFavolhL%0AwW3heBWWhH5fZie2+zh1NCFEKYKtRrbxCMHQwRFS8X16BXanU+JkWvAr9uO56MRBoeDmiQOGAUiK%0Ag4YnYBO2858Bg1iwM7cyP+XsXAtjdM87ZLItnHg+wR7xOKpJ0buh1u5L9gIW+7qb+boGmKVzPcbn%0AJoNqeAEqPnL/8drPkaOBOnVDN/8sg9pBy3JhOAxs+4HXtzf0L3fmCcbGnNnAfVnwh68/4E3fsG0H%0A6rGj1QN3PLCUgiwKiijLBPUDULvq3kQs+hxHr2d8nGO9M8aTwV+8hmETLsCaYL8C51nHe8SRIdWE%0AXAoZNX7mxdn5GbSPeulkKuQJRsbzC6ejCZJc4g77OGfubgbQVUwun/Vk2IpQA3Jd1wsIUD808q8M%0ApFjvPK8TSi6QInQqHmeNODw/itgHcQ3EzoUpmqgdGZ89WIIiSJmuV32c42rDhdeTJq8tK0fMcNaV%0AY5xgTqtnbnQdw0vpvJ/1qOjaoZp+9xljfRwHQb0v9xtuy22yuWs5sG1P7Nvw589myLquCDpmMNOy%0Aa+LFvesuaB0gy7FXPJ+U1MhuqBHxnc8P/jmD+eVrEJ3j8b5GUkp4Pp8zNzuOA9u2TQfvWJtXlhEf%0Aj2F7f8foZIaHoLaHBERDhTkLgX6pdZ5lxRaUlKCDOXiWMu8nx6cGbCQAgp5knquRe59gq3z8c4hv%0ARo6uDrLIJa75XlcRSGvAh8bh+Rz1Ek7P2H1l554xPHW9gLAfJ5jU5QvCiGZq64WMgAKQGK722Aqc%0A+9POXOK/+vqHAISYJ1lkyTMh0ChozC4b5aAOR25oR8W2b9j3HTYGutapl3FFuq+0yN47ASScNNTo%0AGNdafbQgIa8rbrc77vcH7vcXtNqxH5XK3YmaGaKKVmnda65MHofPsW+wsWCMjLw6rVROe1zTDisD%0ATRr2WvHt9Vccx45SMpb1Rtpe9tlyA7RyJGYfO375/jfcHzd8uX9Fuike437OufcDe92x3lbooshL%0ARt8G9rbTxUsVzSqOfQO+fsH9wVn753PH8AIaICAUQmZvb29QlbPL0g3HfkBUcFtv+PLjj7Bh+Pr1%0AB9zuDxf0ZELe2nARNZ8lHz6DKc6QUWV9ae6yEah7zJ5fcp4QzuLXB8hwHgaxkWql+JsgdCioq2PD%0A5Wd6x/v7G3777Vc839/w0z/9iL/85S+4v7zg/fmGMQRipIoiQCk7k/rorHaQFUGmCy22o4usvq4V%0AZL2Zdz1VWGzEL4JMguSaJPxo/OBMZX2GnnNTvCejfsBSAECiA3yZVY3ilkm6EeSCOLiBObQ6gxXz%0APh8jCwCCDjv86BxVaYP6EKMzCWjDUAeZPHUQaNJ1QbrdkNYVQ5XWvZoQ2jSRoEaCSUcTDkhTCI6g%0AkSq1groA2gf6qFADsip0VKBSNBpHIzOoN2QTFAEwTptTJgSYhctwHZmjdTxbxw7DPgRNEiyxs2aa%0AYRqgXQb1ltMcbSDYZzPpFqGrTVKOcZlrGfUxnPqraJE14zwk43AIF4pIcAAm3sBZSwp8cYFg3aS9%0AQnyUyzyZF4g4YOOJYzipiamPACVSZ42CvN2oBaWd9546OaQtqyqgA2GUIeZixWbU6DJgHEB5e6ej%0AWC5YVSFOrZcxODI4BnIRICeuMyOuOQZYJPaAEoxjAylN8Ce0ysjI3GcMv3YVr/cvJXc3AsgMOQ7U%0A2lznwmnoaZ2dUjJVrwAccB3riy5m0oSsdJaUyxnWR8MYgnw7xwiunTHaw1+S8MH40JzpE3TpECsM%0AYIbaaWcCH8gs4+jHUTn19Udg8nSBqc3PNx8ZRT7Pv1mgeUPGmOUS9Cp032JiwnXQwz7Wz227LNBI%0AJCkYHfApC7zPoJE4WjRcoLL3jpGLx1cyY3qnWGmsa4ldoCGcy76COJCB+UROEcVYH93jVmsdcnN7%0A4F7nOlcY0CsMGaYjeA7na/AmMTZUg3VPwM7Het4DiwYAZnfOcAJEARvFaE881qC4i59rDf1kDzmY%0Aw89+AjbBTpI4qGbSC36/x1WDfRj7mM9ecI4YaYwJhYj19XOdwJEBuN0+OmERgDAv6jOwAGYZrSn2%0A7UA7DozWp/MUNQUT1ttKZ7vFC1i/iZIp0t9cHHpR6rRpokNOM8FoAxCF9g6IYq8VrZP1pXDAexiW%0AlLFoQkdHFh+pmCBJgWoGlKNh66hodsB6Q7GOOliUUJfG75tbFOckdDBTRVeOFBcBCsh8GkKwdj92%0AZCQU3wuMoXBNEoJEsp7so8hjr/f3899dn8v5DCKHMnz6tvOcnwW676so8D+z2WbsCybKmOf1zC1M%0AXduEucxwkG12pA2gKYQnUHICGCzAxI8zfxbpo2bJdZ3aJcacbKezjLkCLmMMpOPAvnNi4PD/D7Hf%0A9/d3fPv2HWLAvld8//6G8cc/ITEKEBA2wz0X/PjlC34bwK9743layZRdvShsdcCp1hcQ4BRxjr+7%0APsPPQNDnYpLiy6FjlxkvvKhVzWiNzyWaSiLRFDBnSg2IUhh5xr9P42ofwR37cK2f93yMop5s5YgN%0AfM6hEzTXDs5nxNfVWVOk9PuRus/vFwy5K7AQf77f71jXFVtt2FzztDpTJiSE/IfQKqc3JCXqVYmS%0A/aoKDQBeqQ2pIkhD0LqPidbKM8edQVtrsNaRciHIkxLzcgcmzVnUo7cPazgaKyKs50IbNfK967je%0AGBxl771hyIH1vuC2LliWQo1RZZ60Hxu2feMYaE6wEfuH7qgxfqSgHMRwZ2BzOY3ervvaXHSdMgWw%0AK4vsdlnLfObzjPK1ExpP8az3fcf7+/uUHbmCQSKCR2vY73f8RiSRznADGG4kASOYkhSQnDCa4gjS%0AxQbX+DOkZYEiUS7DR7g/rGcHsamtKnRVwwkCnQz8cx8ONweyy7PJKcOEynDhBJmEzYqRElKwiC9Y%0ABbx2kmvcnXHK980ltrfGxirjBGNt91gWLNcxTkmV7s3n4VUihGSFKRNhsTPPvfj5Oj5//UMAQh+/%0AzHUGMA+ImUwPCmYdx86gfBklUk0wnNTHa0CLRB7+71FQXMcNyDyivbqo4uXxwNevXz3w0BYwtCeG%0AP4xIRkN0FGIw62itTtu/1gpguyuhwwtIYOhAA7sNe33it7df0fqBB27AKsi6IJliqBd82QEBMezj%0AwLfnd5RScPuy4MvLA6icP7c60IU6Qut9xfpYgVfq9kCNM97o2PYNZh2Pxw2lZLy9PSfYAdCtTESw%0ArivMgLe3Dc/nNoVHX1/fCF4tK/74pz8jacLXly9kFQ2hUnt317WjTrro1CAJeptmYHTSdEfFQPck%0ARRx1tblxA1HnHiI9+SyScSYy/swFTPpKoTDpIN6IAcVQUorfvr/i7fUV+q+Kv/zTP+Gf//lf8T++%0A/QJgEKTqYHASjmNZ4ENGMV8DD5MiTPS7p+RjdKcmRo1i0MJYlwygyxWwiIAm9IJsQOtwkcWATUgr%0An4gU4OCQfXQr8uSLhSRtWsWvbeqXpEtR5niQjI/3LIRph2CKdo/4TGAC0Zzt1cZJK+X4EUGf7rbs%0AkjLU2TUdgmpwV5XkhRWmw4yA4AOpj3y3PihaC4EDMUamWhbIGMhmkN7m2kqV+kHamfyXGKWKolTO%0AIqqDs7m1C7basPeOA4IDiqoJPSUMSWiq6KIoHpCBc8xCWYf4Mj0DdUoJay4QAG0H54iHISkdoxol%0AwhEOFf74cI4xXWapvRsVX3x2bldp8DjkrMa4tn6KD7O7DqD7vXC3Ma4d0k0lCzAWCBpMEloneGMw%0A/3dFjhFEIfNQRqyJ65yywWpFHQPSV5R1IC8L6do5Q8ZAgqIKLd4tZRxOxc6ivjcDCqXL43Se8rV2%0AFcSM2B72p1cNIeAcubJhkHzOwTNuFfRu8xyIM4CuLKcOAgFmu7wWx/hSJhgUQBKf03nwRrIb13hl%0A3vB7/Hl6ghQNiavbSvyK1wrh6ckY8LG52XXz94k/DzNoJEIpETiIhF4IhszRHxdyLTmjuWC5aohh%0ApokKZBcUje76lVlwLTQEQOsOTDhLKfZPcDJgjE8pJUiAeu70Es2VYz+m1tFVkEYc5KDSGEHKVGJv%0Ae8AI5kIKLRXGl+rOgRC3St6ZXJakSFCKZVvF0ATRwhgoriU3MOOh9e5nMhlFZ7HtD9g4gsRzw84m%0Axzy0LqwcOdkYam51HxpNHTBVLKVMIMFXvxftYzqTRTdQwVHJknTazw4NporOn70yK8TjgjrwNOzU%0ArgnQ+XxvjyeX8SmLBPXCUlNVaCpojUVt1YR2VHRlYZ1TwrKs+PLyQm0LH2s3wAX7CczX0TFqQzHG%0ANFOeI8kUSM6q42mJYz/QHLgJLbQ+GtaSsaSM3Q42Y5Qjf0kIKmQXWO9mOKyitoTedhQZ6M83sk2C%0AVS4EC0w57pqVY2U8OAcZTxctlda6j2kSeMrqLFM59/kwQnBxf6/sks/x4PrnOf5yeVY21/hlv132%0A5vkH+R1TPkbNQjB/jMuI0/nwT2BzNPQuMDu1o67sJVEHHJMi6++LEr0UTfN3CVDpvBdX0LSFq6rr%0ADcW/jRE6dzY12CCC1Ds0JY57DjYw9uNA7R0LEmrteHulUC73S0I2I5CoCbdsuJeMNSe8HwOjkW1t%0A4+zejz4wrIGXkj4AK8EomAD/haUT38c6Z6C1cdmnPH/oEijnnj8fA5gj62QmzdGr0dBKQ+onEyXu%0AUayduJbrWXVdS/FekTddQe9o0I5B44HWr/bYrLWuZ7I4WJ+STmHquIZg5ETNUUqZzN+rMPU8Q/3z%0A5FKcGU0We+8BjzNvUr8/XlBCwAYek3jqdCYf6x52AkNFE84Y6SN66sx5izOv+jOJWB/nDNnWcY9b%0A6zA7kJLNZ2TjHPeL2iZATt7Pitoa3vcN6ZWN92UpLu4dbmVsIGniJIoYk1FVAj61WST2vPYkM1ar%0AKNJSkJTMm97JRDaLhgHzJD6vPtdN75ye0CSTabxtG57P52QeRV19HAdut9u0nb+ChDlnmOsWmu9N%0A+sMEYMmzPsaTe3aHtdFhxjG43hTDzTFSckF5mOfiMZLKHMQGz3BYgwglHGI9xrqP/cFRZpnB5wS+%0AGEvaJSbP6Crn93/Og677/PO/A45ViMy9cI2dASn13mdeNGEec+Af52TCMHMNYd+Hlw0bZjH/1dc/%0AFCA0O0xjsAMHTK2Cq4ZGqw1icPq0Mkk1TFpdBMUTaT81OcK6+fONfz6feD43iAL3O8Ggrz/8gHW5%0AeeHWPuhP1KNiufG9c8n+gLp3kYZbkBuGNRzHBnNx0qYNDTu6NdS2Y6vveNZ3p7orzGfXux1EA4dB%0AJTFBlY60JKgJjrZjbztujxVf7z/ADhaD+3OHZECLYrmvWO/rLKgMY3bAtn3DGAO32+rODHZJFChW%0Ayn+/YV1veH19x7btuN9vqEfFt2/f8fJyR84Lvv7wI27ripfbA2YD33/7jm07IAOkRzZfsJ3dcOre%0AiCdsSptxuA2hdVzpd7MjOamMUSQDsRlPBHQ2oBBjHEsRLAu7qq0P2mAbg8hoDa/fv+Hbb7+htYo/%0A//nP+D/+23/D//c//x/07cnLaLHOBEAGlO0HCnZFJxrzeswoJN0xHOy4IFY8T5Bgzg7i6FWWjgRF%0AGnBwCBexaPPDL56MoQiwKu/jEJmuNZFUDvNZ1zh8VFzLCJhuIcFEaU4HclAiyloRcDbbmT2tjTmK%0A14ZhdBdXjT0LpUC0UystcUSMOkcNQ7In8cFS8TeB+n0SzNspBNzapeuSMg+oXNgZlt4xdtr8WqWO%0AhZohgb8vMGQIjkgMJjuB96a2ga02HN1wDMNhhsMUVYAuZCxYKkAKDxQvP80dsroBQov2ObxlHI0Y%0A2oEUThsJagWSgVtZUJaCrW2o1mbCHc9OPqCaTHA+JMeIQ4XsqeGdHrsk2NEZhjOCCEpeNEFiRAvc%0AT9kLa5PuyQIL+TE6OgBIhxrtcEW8UJVgefh+A69DQCCp9YpkrsEAg5QFxTsp3PN87w5Q8wkDoozh%0ACoKcqgmlLEg5zWRl0tf19za6kcheXVOuQMwt3z6MXnDcFziOOhPXz11SPhv1eOJ0dWUhGSNsfE3x%0AcyZYpwnXsivAInbj/LlAHNzJTos+R93iGs91cdXQKHMNxOe92vSOQfcOBViAdq5X8+QqKTmgmpzd%0AlBLND8z8c63oayNYpKeOSNzP6z2OmMvPOHAmPl7ogoKbMdnExNzjtXmqNoaLzidPYhRqJ5Bbjxgt%0AsumklxL16Yoyve8YrodmNFWweCshLjQZLzwjj9Zw1EZGZyJjUdWmiwuMoOpHIP6MWRT2NohROW6O%0At6ie59H8EfnwbMI+HbEK/FlaGC3AoGIEGBzUGz5melvYUYju5QggRk7wKEZscok9VDjWOgyS2T1m%0AfOUzuAKZXpHASfWoHYjRDr24oIUg/ZXpYDAviG12UMOqnN1xNu8SBCNn9MrRypxpsfxyf+D+uJ8A%0A5RjTwREKaG/oIlAXz45cTEVgQzFcf87EsB8H9qPOsS3xQLVkFvSbUkQ8omqctdN5yAbSINvHLnbr%0AtVbU3iYY1wdBqCUlrIm8EuuNQIEpLAnPUPF42o1NPs95xP9LkaSLngVcxAE57/ksli7/HvdgGqV0%0AWiTbtdMTZ//fKUiu1vTXuDML+fieAJwxg/58PZGzEWsOCBmCzXJ9jwuwcP26gEyQuWO45xUIDSOd%0Aaw0QyXNsN9b+cCOMiFU5nyNT/FynyDtNU27IecHx9obWGt6f76i90Z1QE5I3aMj2pX7VY73hHcAx%0AGt5f3yGquC+rxw31GH8K2V7va4xi5n5qC10ZrTwHeP9U8mQtUN8Ts5g/zyacoE5SFCl+L9RrKN6T%0Aaectpw5c3KMozq/mDFHoXgv4AE0+ANr+JbGXzC66c+E8dwUwgThPl6V4TOyTuQl4bHentWi2iHAs%0APMb/Yi+8vb9jaKI+YT+BpRMIiLFaweLGQCLekDfmwIwZbL1KNz/Do8EWzR42gWKfxd+d4AUlILKL%0AbpeSsK4FtZ6atGOQkRNnXDBjY0Rq6lp6TOoeS8uqUKHN++vrd5fB4Jj7el/x+OFHCKixo6KAMf+q%0AtZ7v3RrKsuDx9ctcAxQIz+jJLUe8Pn4+nyCD5nRKbY3v1xrXUlkyctZJriDT7tu0nZ+g1jjZR9cc%0ALvZwbw0CglUjNPgQsc2bCqJ+ZjpYlwJwHL4vFCnAtdCgFGbr8PokpAhgrJdCXzX0PyNWkQHPa+kD%0A1JIVzNohi0LcJIBMNBr+iCp0gCxmnKAehs34/TnYnbWqx26czfAJNEXKoUpzndYd1MGMh/CaGOrn%0A73CTEqRZLxh+z0j8z77+IQChQNEMTJ5t0gZ0PuCcMwNBUNWDmXAZh1A9RfeuHdkrBdE+USRjE0Zn%0AIwl1Kh4vX3B/vKAsK1JaoNpnQsmieKB45cxuGovX2hr2Y8e279CUUbtitAMjJ2gXdKtocsCkoeHA%0AgQMVO6SwG7GNHXZ410oSaYyq0CzolSrxS1pJK6wHXtYv+Pr1K2w3jMPwTBtk8ADPCy2Qhwl666jj%0AQBoJVinoBTNPEL3AcP8+A6ajBgN0Qe2VSufKe7AdT9zvFAO79YQfvn7Fl/sDr69veB473l7fUFJB%0ASRllKdi3nRRFEVgO9Pci0jwTyuGbOfJTshJm19JFznhg+UEKor9h1QkIcirISXFbE9aFgXLYzm5q%0AAlKmLfO311f89v0V217x9Ycf8c//8q/IuaCN95m8ayKbQsXp0GZo3vUNHYfau29gotsyrx8BWqOl%0ADIgieWJcLPmaF2Sj5axj4/BSFKJBOoxCKzQHPAmPWQURB0/Vu9LcWNS8uORcOKnkBiPN3uvUOX8d%0AiaMaZCiaDRyNwaYZE1u7fq8npQJSaC0pGoC9d2zPDdI78uMOTYXELz+sAyGLZ8tnKZDeCPRMENOB%0AYWUiPcwovJsEzQZGbyjCZ1REkWQgDWqCNCVzT+UEMtoYdDTaD2xHxUgJpgUDhi6kXmop0OWOvBSY%0AJhQDljZ8VI4dvJQTtHixKUBvA/DxHgRgnTJE2P1IyrW6LAXqZu7X7jA88Y5xDPR+ClPOQpCffz8q%0AR4ss1sfpchKvl/0vsiZ0BdBOAG8+AtfzGi4QPyppxaiNQt5COmwxds5EeFD2mFcH+/JOzqVmUyNr%0AqzldV4bBynK62ymBq9YMR21oplOnhSOdFAFUj9lHrQSoY5zXx4DFC+VrA2A2Ai7ATvEks3WOjCVn%0AJXAmnuKFItQTKSUo14m2rKIwE4QAtY2OnM4Ob1gsmw0HrReYyQSKYudxzzj9V+HgQ0Ep62TcnB02%0AMpjOs4yUbAqqhsbEgMhwMerl7IgZ4yB8zrw3p/KbTT07AjviItvq4cOTZij6USnYaC5MPSJxt3l9%0A/H/HHf0UZ3Lj8ccM3VzYOIL8xSwikrwxSFOPjvFE9EEAs41GsVvJtCJHQhZF0QCEOmQ0d13sZHD6%0AeygPbJ4rPrLcWsfeDtReaXAA6mepuMVuTnMcU5RiuwKOY7QkSAXIq9J5772T7Zkz12skdv7ZEI0J%0AL9RjDHACfx6TOKBSCM446Bb3Y9jAkajfVJLbLoPABwwUP0YUFASnY4xPfbSst45uwUwz1//5O4mh%0AnwkiFMnfO+3nVbKPu0YnfaDhZBowtiZAmcMMT1LZLVcMc9t59SIvZSDTaSjnjNt6w+22zjH8YQYZ%0APNk083xtFuuLeSA00Z0QBLgwDJZ3ZC2o2xvaXsmitQEliu86iHm6WHX8L+benseWbckWGjE/MnNV%0A1T5797lf/XjSAww8JEw8hAvOcxD2E38Akyd+Ae6zcJAQePwDHCRMHPDxEN103350n499Tq21Muec%0AERgjYmbW6Xdvt4N066i0z65dtWpl5pwxI0aMGCMK4IGk6uqyZHKRPdoADKRMx5muZCIRwOO+auJi%0Au5Vx3oyJezNFU8FwrbThTZWcOpJTIam7xFwk+4jyoTH6DgcZnY3W+9TSKjUAEC8eRCazyCQBQo2W%0AHK6t8/n6mR3AsRd+ATzY3KLmX2e8z3I2VFOMo0toafhLe6M1WJ7wHEOSJz9KWYXLUvNrjMLHcxxv%0A8J7gAuaopASLAgCMexJIUB/tJ+PTz7QsyGXx2NNRl4pSKmsFIbCxLBugCT/sDbbfcey7m54Q9C05%0Ao+ugnlAS3LYbPkvGIyXsjwd+/OEHPPYH3l5f8LJt2G6fJmA/mXxmH+oQgtnOeh0Xx0o7GTutd2zl%0AAkbgMi4n1LPJKUOFcab3Dhncg7UWpASOvMObrMfhWkTMo6dxju/R67l5nlFBISdIU5cCqHwEXSwy%0AVS9sS4H4NRFoPnWOAhASKTBVHMfTzzSOGuWUz7rP18/Mffz9VTeFIAiseD4eOIai2clAnWynRJ0s%0AA+NzrSskwVlEJxuXY9UsoMWvO/vZbGbIrkkbjOuh+9x3oT8lUCCTAW1GVpLgLOzD9U58XNhiskDg%0AvW+Z+S8bR2S+Clj35gL0Njj54XsnxpiWZYGpS2OUQv3Rg+um9QbCHfwpAm9smPTRHaCLpg/ZQM/n%0AE631y3o8gbapvdh2BGDTe8fz+ZyavLGWwiTqfr8jmN3HccxmngEYrSGpO9oKPLdVRPOMwN452RNN%0AMD4HA2K8DECpDaWOCdwJTiMJszCW4hgdyqmTJ8ZRT3FNRo7wCrS7Pg8uIt2e2yw1oecB8UZiUqVh%0AUSxdBzh1DLpi+rl6BVi5F1yEPzmLNwAhbyh9AO5Tmg6zyTUTzQzdFOiN69Nr43MEXVgXx0b2GuqP%0AffxJAEIG7wjF3wU+Nja8W+yuCKoYxvlLU5uCvRBxcTwXoUVn4e//FqlPqRzjaL17J4MuO6HdQbri%0AgtfXN7zeXrCUArpVHRBT3LYVX7755M5fCWID1lgIqSl6P7A/7tgfd/TnjlEW9GcCEZ6ClCp0xIIQ%0AQDKKVVRZMYx05DEGxBpV3EuI02XoUmGdHZpUC7QPHNZwywYttMStnwo0LbR4TwpJBD9MhAh6B7TZ%0AB7G92+sn2uyBSWtJlbT51qF7Q00Fr9sNt7IgDeomNDQcjw59Eyxlw9sGvCw31FQhSoXzZNH9KkwE%0AjMnoebj5Ae6gizfxQHKYzQAZgNAJDmH+G51dPKmLYggEcCyDGyeTHcNkiO8pAZBh0H3H8+tX3L/+%0AgP39K96+/TP8+jd/hvVlw/2nH2CGC5UzAo26EHQwmwymA22Ewr9T0Se866BVzpOp4V8GwPE14uH+%0AvYlrQ33/ZqQpgkwYO2N0xT7G7FSa/15Y8m4YUeRhpE+bRvfBZlEWsFVJhTOn8UyU7CYmd4PjdRq2%0A1hzHmDoaEE/WQNHVlJC98O/aoeY6LX0QoJGEPgXQwM4vuC6SgzbRzVYDJLPwy7XSVl4A0w4Muiel%0A3pFbIwiTEkVhRZASKLpsweAxGDLFts3QhuHZFY/e8egdcM2gYQKVjJQKcl1QtxvKusJqQVWg9O5s%0AKU/uSqabn4OCpuqz49Q3Ek8M4qBXZaGQbxVLEtgIrayY/z1tocW7GTWcXsBDsQ+d+htB7w2aMkGo%0A6Gh4oeZgWvExEYzQNPAuoLMgksFpsgBUKWpvhlQSWgKeYQmYCkE3K677Q7afyz1ROBzU/Ei9I8nO%0AfWGgyKsICkBxxtYpNisFUkHXN0SxB0BYdHVPKpPfjyTJ77W5G01BOw7snoREF9TM3S9qxRgN+35M%0AB5beG5iTiRsvAAAgAElEQVQz63w+xZ1tJJWpXcTuNPdkLpkMgBFgyHBxz+5AibnzxRmzNJhacmpI%0ABGhyOo45cOWCpAHChw6QGabuAtdR7GA+x1IKIPnUTzC78JAM8BibJRJsZ1mJTA0UQLAuyxSzbu3w%0A5KtCEh09WUjk2bmdQKa/neiWmvk4a2KMYWw6E2jDya0c7gQE5ah22KxnL8LDOaWmhGRGw7+IE3CX%0AvKFkblRqCegEXmKOX8mKbTuKdlhboQqMlDniWyjgnEfCKoJNEnpO0JoguUByQReCqlp5JgwvlBJi%0ALJlJ9XQaMTargg6uXrCon1W4dOxKSSiZQDXUAaFCdyozw7oufl43nqnZ7zHEWRKxNqjvp9Eo8X2w%0A63GOKs61KfNsiud3ZS+ZUJdNPDkVyIzP4iNsLNr93xPfi6j5uLE3bcT1Miazh4ktJCObUXumVlhK%0ApOJfmN0mwngl4jqDoC5cydR0Aw0TBIqUFFYEUhMODLyPhnej9lRKLiqaOBZYE00KlsF4YyLoGAAI%0AEpoqbCjzGNq4QlDQreHRO5opqpiDnYoiFTXxekTppJqc+Squa5TgZhNgkmNQOEmaZmMpOZg/phGB%0AoWOoF7vG18Vo6Ic/Nx2uR5h4zhj3OrvwFtUmGS7XM0oVIZZOLEhxZsn+/M2LXYFnKLHuHPCE52MQ%0AGGgfbeasKR/ZODMu8dF05mMizhTy9R/vLwryZV0m4Cbg2GNxII/j8cDuzHPLvPYYkS9ZUDIBuloq%0AQTRfA0VsOhib0D1sXWk4oCY42sD+7NCbIKUF6BSKzyquGZSwlowlF2Ao9scTrXdkKVjyBrmlS/ym%0AWctV8Po4DhrNOLB75mJRg8Bjlp4ALmSO8Qebp3jeMTRNANPUUEZzNhsbDiycCQafkxL+q2Pfg2c4%0Az7BgrYWgObWhlmVBXRZADdJkxn4zzBgWxiosOI2NTIkmJT7EujEGG8Zu2gM4I8dOpzF4/Er8ZYAI%0Alm3ziXe3/T4O6KA1/FLcmW7Kdzjj1ADJhSAjALgb4ZU5DQjgMgiCjmQFaeEY6VoXNtSCfcFN5I6N%0ANJhAfK13pMLFNVQvz6HMmBv7yiwE+gXiUiPXqkASGxr784lUBTVXaqzVypFb7Xg8H+jHMc/DMoaf%0A5SdglAVIyzLNfxxThGnsVS6IWipHZpNLj1iwruFM4YzeBaodz8cTvffZtFiWBeu6TlZSMPBUdTLP%0AgqAR51LOmeyu/XBSh2M7Is5E2kn+wJjnnWqQOxgnezug2mC6TN3hyNsIzmNeM8klyXUj+Vk86jE+%0AeaPGKFJOpiFBs+L5dxiteLLDsz6a8IITyBFMIJ+yaXoxuDhjLHCy9lhHBRMtzbM4GHSSElLhPskp%0AERDyZmFKgmTXn5cZ7wE55UMM52j5H/j4kwCEVBX3ozlNjZ1hG04jVEFZC5LSPaPvHa03Bv3bgvW2%0AAmBA0z5gY0CVquBBPWyuUl4zi4duT9hQdnGeO3praM/GTbVueHl7w+u2IY+O9x++R2sNy7ri228+%0A49ffvODHrxwzejx3SGeiXVKC9APP546yD7xYxk0Tyr0jHR03K1hR0CRP4dpSKmpaUOUNAw172gFh%0AMDXtZIFE96M3SKmwZcGoAisZz9qwbTu+0+8gyZDfMqwOoHbo7WA3ey1Yl4zxFCzjhrV/Qi4J++j4%0Aur/j29/8Fr/+9a/xV//3X2H/6R2vnzfcLKF9fSI/Bj7XDb+9fcH97SeoAfe/u0MFKGPBre54ua34%0AnG+wB/D+48/Y39+xYUHePqG3juPnJ9rekFSwlMq5b8kzeBzNk1xhQT4QwdydJjxIBsUTYIKTJWGI%0AwbRBe5vMsZIypBgeZUdXwX4AciRkZGQryLJQlX4/kGRAf/jXOP72L/H87i8hnzN+8+ef8O0/+y3+%0A7uvvYUhY2w1ona5dkTB7F0AHdWjE1PWalRTztSKljK4G68oORa64HXfqDEQy7v9BBCO5E9nloL7S%0Aubm3Gb5SUmQZk4YcM/SkQQLnqR8H3kX8dX76v6RJJaLguQe2KNsUgqad3UHJSKVCcppsJPXktduA%0AFsO2RRdKgLyiGoPr6B02OjJow15rhkLmOGGg2mYOSNWKWjKWkrHmwsGsQUE/2xW679B2YDVDsYRl%0AANkGshnHE8Cu8lDqTQyhHexjNDwOxaMZdqloywIrFZYrDAkoBXnZUPOKNRVUyRwxFIFWQVbahM5R%0ARuFhIEQ86cblQZ4g5SAg6Z29EC70s4MJn3eCcX32nhyFffDUEpKwkmXik0EXOtZlSovjnKCaz+LO%0ABrvQlRTgOe7hzLExBmx0FLCz+MwZvSRIScivN8i64tHpwvZSWDBvKMBISD1B2kAeiqIGS8BPi8/m%0AC5DUUNvAIg1LEmyu6/JoD/R95xpaFlgRjMybolmQNkMRAe4CU6BKwW1bsayrY1bKdV8opv+8P/A8%0A9kl/b8eB577TYcwM/f0nNNcsSUlmh5B/dhYxlaNr0IHR89zvTIyCMQTATvCu1hXremr3bNuG2+32%0AwemS+W0kKtyerN0MCjILSxYsby8fEnWCVVxPfRxTWyJngYj6+2bSkOuCZGTQtu5dWQBrzag5gCl+%0ArYgBNoC2I6PO9yW9AeNA69QE+JK/4PXtW9Ra8X3f8X5/kuWqIVJqXgAxjTiO3cfvMrZtxbYk5Hwy%0AOp9tx/PxQEoZqxd9ps3B3gHT7qLbQPL7UouPZ/Y249pICT1VWE5Artxzg0KxAJCPA4eSUSZFkG8F%0Augt+wh2fB7COFwxd8EwL7otAj4LcG7IqvkmC36aEmxj2YmiroFUmflUNRRU4uC5aLTCE6HpCDQaW%0A76kul5EfL25YjEc3USmkCcMzA0O7u5UBuR8o5sXfQuvz1juZOm4hr2oQsBs+lA0l3QuyrFjXBRkZ%0AwxSaClJenX3h3Vk7QWgDvCmgGKFzBEFZecZYMWhW9OzlYuaY3oBhJNdXioZNBpswGq9t0A4kzQ54%0AeOLtRUEqBcgZxwD20T7khUkE6cJAK1KQ0bDkhC0Z7scDDx8bTgL0fGCvO9qL4q/SE6848GXZsIyB%0AbamQfceSFRueeLsrfrds2DfBfQXui+LH/A6BYJWKGyrzmm746etX1PoZR7vjX987fkLCtmQsu6LC%0A0PeBVRWrDtTekYwFGAA8RmdBuiwcJVaC8zVnJGdb22CjIJlgWbgy2tGwP59QU2zLim1ZUItiHx1t%0AfyIn2t0v3iwRYcHatCM5m693PtNaK9bbjQ5KA+jdZsFEkPEECAwn+34otakWyVgX6roYgNYJVpya%0ANZhnNwspmc20lBi/TZVurejM3fOl4ee53tQrA6A+NknASFA8RpaSIUjI6ZjjQ6ZKLkhiA7JmQ8ZA%0Ass4xj4VBVzCAdLI7liXheNvw/yyC4zHw3gd+/7c/4Xe3L/iMb3DcfwA6x0ifP/yM935gLxnoHUtK%0AWMsKkRVb/gbf3H6LWhKGHSgp43ZbsayLGx+Is1IO3B/POd5HXRo6y0oiKFAq9/qzH6iZTYHjaOjj%0AQMkFNd+AmtFxYEhDKoo0hgsCD0jqWNeVMhoiGJrROqbZDRDPxUcMnTU5hjKvzhkcOTs15OguVpBr%0AjI6dLc24FgIArDkM6k0P8dhv8+/U0REAG0GdtmPYIBPQYuw1EQyHoE1pD2GshzNQ/Ho7gFwz8kJ9%0APQA42sDozRulGSVzekOQzjO/j3l9ADD6wLEfuPcGkZ/w8vKCT998wrZtyKngGAd0GLa6wNrAz/cH%0AzAzV9XF0UKj+7bZgu90ci2Vduu8H95kX6JH5bVv1savdR5RljkBKYn2B5PVOoemCZpqTtHZMoLH1%0ARiYbeG+LM0qHN06zcCQOiQL+Jcc42MC+H/59feYTt9vCHO1xx77/jFIM6/qGnAX39wfBGifdvLy8%0A4Ha7IaWEfd/xfD4Rwt9XBhhwgn2tNQcHK0YHjvb0/UjRbEm8niyCpa7IRTDajqM1wNcWRbEPWFc0%0AvcP0He34ShHr9YZSNp6NoBkMJ2EKWj917tQyUkkOeJ8NkUNovpFEWOtkoQmUsz9DM4sTDJ7I61lf%0AedLte43goNlpbhPfw2cEB834mmQCAUko48LYaR9+RtmZZ61kPootHG8GGCfDxVohp8fQH8eC+LP/%0A8Lf8///B+xkaAUGf83EcnEkEQCRzotKORM5uVxI6HjjVsC4+ptAKRJisNqfPiySyJ7yQM7GJMhqA%0A1o45E3kcB9bWUAs7gb1xXAM2PLHXGSIFXsgX33jJi0ZLSENQEp18xItvBoCBhgQKvSgkG4bykChS%0AUXOF5o7bekN+WVFyho7G2fME6tWAC05SwvayoqwVowHLWlGWjP4cs0uYUsIxOp7HQQtYkkvQRkcf%0ADXs7cDw4SpFTdj2kQR0ZOsbisR+43x/IsiKvFHVlAQTaWXtB292iPoLh2Ynyznh81Z+deLIYlLf4%0AiMQhUFFgzI0NnPpHUxTZUWcMsBOQZLImPDPF0IH9+cTPP/2I+/0dBmDZNnz59gvKtnGUJMS5kgHq%0A79+p+EgZGSM40r7fSAkdwvdJ8UM+nxw0Cl4QgNMKPS7gakP4Sxvf+LPwnDhHvxyBPp3AouI8f88J%0AQHz8aKNjeCcvwJ0ZO4zuYpIrtiWGg6Izf+5esomE41PZbXP9mSUBMJxev+9Y1tscvwO8RHVwgii7%0AoG4b6kJXvuJgmPUG7QNt3zEeD6QxsOSMAuP9MDLLIhCHNkldNgxPWPbe8GwNe+sYxusqlbbAKtn1%0AIirqsnxwTNDB7o2JTeeBWJOAA4HuZsbENFw1AEg6V4a4/kbrbAsj2DreRbs8l+pOKCE6LCCwOAUf%0AfQ1J94cOJQvB18V1j5FBh8nmgpwMAv8mlMK40ntnYl1dQ6YWdkEyn/seQpEhpJop7JqF43II5kr8%0AbkQHc7gRwADQUQHcamWXX4Dmgpy1FBeATqh5we3thtu2wfyeJE92Wm/svnY+83VdsWzrTD7C0vrx%0AePiIb3dBxOLdrAM5F2cpui5YdImEFPKT4ss7rqrY1gXb6w1TOyAnPyPaBJDiTDpF8K/ivSG2y4Qo%0AC4UQc5Y59nPuq7AIBhQfNYaCUs2um3IseCiZV+Ps/OECasXYVzBoUkrQMVDdBaRkJjC5nELTvTfO%0A7SdQmF/Z6b6aN9SFzzto5bMTqoB6kpn8ayVT12NZFhz7gdApKi56DTvB6yurynwvxfUPp3MHsBDd%0A4WCzcLyY76VoQXtp+PTNJ6w7XeCOo1NrBgkY6mMhCbd1xW1ZcO9hD8ARdoJ2BF+y72/o8DFJxmVV%0A6g4xYrneVE6T+TSdn/TU1DAYrIBg6CDrhmfcQDeyT0MbtHhCn3w9cgUy9pn/KcJmifi+FgAFro2T%0A2Sjj7z6p47MbGevEk8ya/XVUgd49X/JOqA5AlU6wiTyRyQJhUnQmshpjADb3iGjoHs1XnH9OrQMv%0AqmIcpAh1esYw9H6gtx06CBQOo0vfcVCnopni8LGzCHoCsssKCOxndYMHESBd9pb/SHL3T/ZwOI7X%0AfRQTQs0889wmO3APd+GM6+WSthN0ifM+nUezInSM+AW1AbXBPQfqNyEFw8K16XKIzJ+i74LkDrYE%0ARnKijlgwEQDmojljxq12DDYXglnscXuoIg0yXtVByyCQ+sXMsQUTTF1AcYaK4ByXDNafetFDFNTd%0AD8VvCKkIpx5eNLiMTNnOhUoGXTY2sjxnjDUXp+jgtyENQ/a83p8kmRqwGWuXdcPt9QX953f0PvA8%0AdrQ+oLn49IAzJHJGMZ5LxdLU+KKYc0GpK5Y1zTHE5/7E0bgezcSL3frhfJgjWxnIRkZLlgTL2Zlv%0AvocFHEdNMnNe5iZeHKZTwF18z6i7fg4Xew6jCjYkTrFynkcEInKmM2CMlgHiDaSGdjSsa/X4fOoP%0AYT6u9PccK69uwUPPBicBqXJqkQlQpCDszrsN5MF7FiN/Spo/hhm6j9W1zjHONAZyIBTgeHYfIYQ+%0A0NNAGYOuh76+rzVkgCc5J6imWdhzqsINDo4+WbNz7Mmou5cSm47V9+a6rthe2BR6PB7eHIprP3X/%0AHo87wRgHvGqlNg8bLIaRxlyDMeIXwGmpnp+oQXubTaAkdj4/szlKObSRdZUzmdqzcSkwFQcDxc2F%0ABm63G2VavPZ7Pp8OXgUL+2Q9X4Gf+DOc4LZt89fR+b7mKCCo7xpsJWqEMpbVWmCaUJdEpzFvU4uz%0Ap8wAaD7zGB3Y94cv6eyAJl3HIAZ0Q5LqmonCBrYBMvpsypvr6Y2iznjjfMEQ/nazU7CdbriOtLiM%0AiHmOp35mGuAeA5ea7rLu4jMMqGJdXl3RI48V8zFOiRPK9x2Sg9wEc0KzLxe6B88xUDvlTf7Yx58E%0AICTCgMsOQwcGZrKreop4EeSpKFbmv+/7PjdZckbJ1WEsCcfAUhK8v7/j2HcPXOfDISrntC2wy3q/%0APzCU2hH7ceB+v6O1jlrLFDiLg76PQUtlp8lNS3JVqI9PmYMDBAGIOkpJ0GooWVGRIc3QdGdl77bP%0AycisKbc35NKRVs7bHjtIEfbTz3gqc8OlQnJIMsiSkGtGl4HHeGLVwztKwqQmAXVbsL3cqDGS6dti%0ACbg/H+iq2NvO8ZHFBd9SwadvPuHTN5+QJeNobXYKgqY6Rc1GP+njcYA5KHOO9Pkol9OBg2bP5DiQ%0AViZBlmh5PMZwoS1aXZ7FLT9FBaLexQDdYxJCL4OH4hiK59Hw3fc/4utP7zAI1nXDb379O6xvn9C+%0A74iRksiBGDwSLBNZFi0+vjKQPGHm2J+PNwaApYpcDDlGs+fITrwuZi49/3/4v0USCVySshBFY4Ks%0A0MBCeFAIqd4Uyw/0mjfI/H3CDE0pDh0U4ZR479ntJS2fOjgJbfgokScYcJAuISFVtyaHiy7j3F/s%0AIjIRKrVjWKWtOScv2dXz0R+AYEQtTNzE6OgxGg+j5mywCkBSAUBHLYItYPD365TpDGg4RsNj35nw%0AmUFzRa4Vy7aiqaFDIKkg1cpZeNeuCMopQRA5bdsDqLEYfww78hiDkzPGOHU/nIZGb5z7luSjNU4n%0AvsTECSJcHLU+JlsuEiwR6z4CrfHz82v+vK+vdYpeCpZK54URB3dJADiW1cZBto8RaOmqaMlQcyYz%0AcgGkJ3dw6VciNovUOCzbwECDZYPUiq2uyBDsZhwdS0BJgiyF402gltPigHOIT0YXe9+feLoWWqkV%0AdTmt43fX5Dlaw77vqBtpxVfnkxhvCtbfZC94gc84RGZXLYvr9dQpiBnsnThvZnPC41VKZ+EVFGog%0Axr849oLLniWT6HQJ49rl9Yw+3GnGvKhors8QwOM5938m+3DdkauzjTdgrhTu+DcH+pa6YFupbfR8%0APhGimuu6TTDomlTHR9yLSPaEVSDjYSmoZcG23rBtK3IuuON9jn6n0KdJ7uCjZExkIlEskAIw87Xd%0AeyeQtSwTPAVIq04lzwTNjKBNLhn4+g4I0EfDc3+iSUHu4frH+L+sKzCeED+zQvOB5FVP2AWoXWYx%0Az/U55lhB7C0R6qKRWi7Ixms0P9vUyHSTktDRWYBM8JB7Vp2RsdYVJcBmYIJRYqFHI0gLQRMBR74S%0AAGTzwlsnGFFizeFSqNuAe5ZQ6yxljq4amSIJpyCo6kBxQI6fMkFgjnHDR+kHuigG50s5CmPemrDo%0AXhrCMCIaIALXk4t1BIVIRskLGYF78/Fjanf0NtD2jnEMSDegKezoyKthAR08kwiWlFE9Zg5TqCaE%0AHlZ0isX3R3eWNiR0oeK9w0F/ai0aAMkZSAWQA2qGNijKPwLM92v29GQ2Xbiu5IO4be8soEtZaKKQ%0AyaYVE+RKEErhOhpDMZSAB8E8ASSjlAWQjNTbBB9HrCvP/dQGhlF9jg23PEfTkyo0K1QL860k8Gkh%0AjOKN2gQCYOCIvng+SX0f8L75moC6bEEUaOIjGIlFqfqnBUoW+pJKsG+4ycFwttCwPPfUxzqHTGfm%0Am8IdYu5o63HGADrxIKFuhm8+veH5d3+H9jxwtB1tHOgCBFM6J8Hnz59hNlAEsHaglSe6PHEMFonP%0A/QHLBSrNV64X/iFzYuLaP+qGIxyDNHXphEQ2i0ZO5Bo2wwxhKQ+Yj6sn1JJgSIAlJClI2ZyhSKt6%0AdQfN1rrrWwpOnRqCNUAYJpwanSmdOnBRAPfRvPhVd3riClY1WMfU7qm1Tot4auu5KYieAsNs/IMs%0AVw1phNPAgYConc3eJI4vu3mAF+IWo6p+PafzaNQW8DXgjWol8P7B/pwdyMm+XtdlghfUgsI8u492%0ATGaLiLgpxakFlz0OBggUMbGUcgFXzrO4tYb39/cPIIBnTDhH+zjyP/ysk0QjirUuJEaw+0dJg1En%0AUUESY3qch0N9/+jpqHoFtuLPWiuez4N7ShLWlQBfCEcHK3tNBWYEHgIEvIJDYYBxdRiLexfjZczf%0AyHqzZWHjKbmEQYLXIfE+BTkrIAvHZoXMGqTsshCcrjBjU1t9P4nr8UxQRRR1WVnjD4V15nkxnXAd%0AszZh/aDEUvg+vECbzZx5Rp9/xNqdQONFk+vMjT7m6FdnWbL2zhwwNEOLTwRQGFE+vEbUdlxz1CrN%0ApQCJtfw8s3Dulz/08ScBCJWc8fr6in3fP1gLXgXMYpPGAr6KRqcLBTN0gq43elkWiopekvLrg7ki%0At9HVPY4dakBrHc8nkUfOAJfZBY3NEK8TwlkxLiCJVoBbab6YBHnNbo/Lz2TmejvAsz3Q94bWPfgk%0Aw5IK3pYbtnqD5h2aBEsu0FzR24Hj6BDZUQsFxpZcYYehaUO3hrQIltcVy/MAYOi5k43UDc9+oNtA%0A2Zh43J93PNvhiZrhp+c7ltGBLHh5e8Ht9RXbyw25LPj221/hy7dfcDw67l8PL/odpPEgOueB7VKA%0AuCZH3LPrB4Ey77QhkNUTEIoN1YVjdL33qbyekngCz0RjTcvsOwoo0J2FyYEaE4/kAf+7H37A9z/+%0AiDYU2+0Ff/5v/VO8ffkWP//wI8yGj2HB+3fx7j1xkgSV+E38UFOIJQenvbOhrqPANq6vm49FVRSi%0A8zdIiJ4HKOSHH66pJU60KPqsc03nGSwigF2LJIM5zdC7zZJgMXudmFiyiFanpVIYc2gwzdyBK/Na%0AtA8mdn6TggJuZniOw9dHg9UFInU+b5HkiS+BJ0Axmo+IjA7tjYddG9QJWyqyAWGfjBzCbUyoz06Y%0A4Lnv2HvH83jieTQcY2C4qGhZKspSIciMs7kgxSy1uzDwedrsAEf3F4AL0qkXjc6CkTTXbayJWOd+%0Am3xky8d/fLb8Go/idwaoLJf1/4EhMQyXX/KhyzABUpyFeuzR6wGOufbo+tAbqdbZnbJaO+hSkRNK%0AIZA9zNBsYFcePiJCRx3f2zVWcOxvNVgfULjjVSIduGR36VK6ZECpNVQNSF2x24EnxoekIsYEWmt4%0APB74+X6nFtrthlIrWX/7juH6LaufFa8vLw7O8BzZ1m124vi8EkqpHtN9TXqinAv1KEpZ6FbYY/1T%0AEyESqrjX1+5vgD8i8sGqPUnCMQj08Gc+fn/OPF96H7jf370DeAqQjtHnvD4ApHxqFV07UNezNF77%0AChrxtQgIhfj0WhfgxuRv9I7mBfu2LIAqemuo7o4WnxosWQOsK4Y0wEVdk8ikqdfCe58c2KfZwLkm%0ATYORByDRCS0hAdojQkav32OWl1+TdcizIJXT1hegwPy6ruiSsTx3DCM7UpXAo6kz7BLt3WtpOFwH%0AirosHeb+kAq3ahbqMEUS10cAyOwO5pQBxWQYxQniflRQ8JzISK7vBOoZ2bl/zGwCSKWc75XjnnTk%0AzHoCT0vJgCQXD7UJaMp0Z8Ec+aVBhjMJ/I6qMXFOItgSZveWNTybMhAv3o17ILrF8GdDDTzl+LEA%0ARzK0ytGx3oPhC6Qc470DklxDjoH1LGD97wb1emkhGIPYl8n31dNdTFmMj9bR9wPyohRbVUVGwpIz%0AlpyRjQLROoz6RIOgXYClYwBjJGRQFDohY6ix6WfmIA6bgZoo0B7W1OpFpgXI789BcuaZDmdAJ7hJ%0AgrIIyrzmrgSH81KRq7OvW+flS0YfB/OfnFGSImdFOOFAMlIRSOH7phV1jIDbPJdMBzUGYy146qHx%0AHMVNBJSsF03ASM7CCcepAJeHUBcqJTZh5GMcgrPjaKqi/PnMppplsis0C0aKNRjaJQSYhu8rEoAp%0AKWDi8fbC1PEFeHljrrkp2R1OOWod6JEioayG19cbck5obcfzeFCPbFn4Hg2wJHh5e4Vzw3h+ry8o%0A6473fQCpoLeO9tMTTZ9zimFdVwIXzmgI7ZhSKvMAO4Hh7npUZlwHdVunMG0Op8fR0Rs1mlKMjM9G%0AOCZb5WwcnefAWduczSaeORyN1tEI6BXuzVICIEowy56KqSPMAsB/rlM3SCT0DglHJwe/znMomEV+%0ATiWOu4uddZeG2LKfY89j58iMA8wmhhhFTSmjVEF14CUYuMyTY/SN/3+yo65AfYBeUeCnCWbEWQmP%0ABeGmdW3oBNtrCmz7+XkcB+6PB77+/BO2bZuyJfF6V3Hma3F+ZSqd7N9Bxztnu5oDW+LPMFe634XY%0A/3EcXB9CuJlW5f5a3syNa4r8JNZKAEJfvnye13i9/gApXl9fIal484oTLlH7fmAmAx+u+8O9ulzr%0AWVURuJKBOTZORgtzfHGiA8/igTixYiRKsruNp9AMNc8T0mxaGwTt8OrJxLV+mNfnWpBLcWaQzbqV%0AGJC56DPmPflAPDE2PWf71dlBJudEzLU5Hvd8OkOqzu+J3x33O0JaFKC8vWfuxpLRgXG+iOP9bNBK%0AuEr/Iz/+JAChXAo+f/7sCudtbpgoAABcqOgnihY30lRJjRUmgrGp47VEZNLargrokcjG/8/gKmS5%0AaNtxHAfe7+8wY1EcAleLW0hfk+/eO/bjidaZ+KeeGaRD00GBFZt3YYiiN+noMtDQ8Hh/x/vjZwJC%0A/ZiU4Vve8PIC9GVw4eaCLB2HGh73J3rbcdtueLm9YFkXDAxYAywb6suCb379Calm6GEoktHQ0Y6O%0A+y5Q/QUAACAASURBVP7E3hrSUoCl4N6eyAetbVNKeI4dKAn1ZcPnnPD26Rss2zaTlT5oDR6JfNzz%0AsJqPoHMF70yBnKJ4JXpp3t2SLEjZBbEAJjLyMcE4C5onn2U76NjlwSAYPGtmt4UQr0BCC8bOkZvq%0AYpb3xwM//Pgj3u93vH75gt/87nf4/O2v8Dd/8RdQ3V2w3K3klZ88oZh7TDhGrggy5/RzObtkHMnz%0AI0+CdSRTeI9f9z/9TU7ASBwHF9Lcm9m8DsgZDOKD/8u9c7oxJR91S85iYZJqlzU81GmyMAw7eCBf%0AQCU1XmdOGSlzvjzXAgXF10MLJyfBUjni01tjp/hgMQ4/uHPOyJDQvvRObYNzN3iAtAPteKIfHaID%0AGQSaiq8P4BTnndeuOsG+H3/4CUfvCCm5vCwoy4K8bSjbBqkrSl0AoXWx5IyUF4JCOQ4YH0HqAxjh%0ANhV00bhvlNumW5Wit1MsPQvcwS/N527e3Uo4qdQA5liG+A3P4holPh4gKcGGoY2GYQOjnaApfD2R%0AbWEfukEE2+B6ATHSlFyA1p0kDo7lpZJQE0W400hQX6McTSAgwmJqANlgpdCWvnjBo90L2uhcK9TA%0A0ZfkIxpCSm+GYBFqPMUCk2cD8kAbhruDctSlahz5BY0BWiNQiCjIvZOnqrjdbnh5fZ1ARy4nyFwc%0APM+pILR1AI4LZge2IhmOsQaZexuX+33u9fj9cQ5cu27xbGN+PuLi6OpgCF8rzqDiiXUpFLPc94NF%0AoKmLiAfwkeYzVz3jxfk1JuLXRCzuZXQszZsevRNIEyErZ11WxmE1xtiSqU2RC2oqbkt/3tPYH6dO%0AgCCB+zAC5CkYyj3M58kzfuiYZ8VMLAtQQOApmwtsu/lDCNGGNfbonUUwzq7ZafnKzmqtC8ZLpxOO%0AGhkmkpBqAY6Tkp/zWVySHdSpXZEoXjxyBoyxQsKB0tHeDnfYMXecAQvSKa6K8z2ps9IkCayzIyma%0A5jMK5xO6Cbl4uHI8kK+XZ/KZvLO8VO75NgxhlJEL5jUNVaQMupYqkIagD4MljghBFEmUOjeRGPva%0AKQCqJ7Em4iA4x+3mGRVnCU4GjFSPW3kgZS+MfW0QX6JY+HLZK7GGz/0FGBS7ktWSKsH8JCGCej5n%0AqEGPA+1JrchcgKyKYgIpiwvFNo9R6vPRkRckF3XGzEtoCEG9qOZFFhwoMsgET/JSkQ8fm8EJThor%0AWMbl4cK9Lq48JOINqFXhoJ16Uk+tHxfvBnV1OF8N/n4vmqYmkzMVDBRcpwjz+XyI+jAXAUCxYHgD%0AgpQVvvPkAGum5iMEUIki8hxr5QGSQGpsuuRqpO2Is6MVCVlzHHx8784KkgQMIeuMYBXz1OwNsgFz%0A1rELiIPAAMwbKsiXPeYoJABzAAaJ98hSgqbsoBM8YNK4QgAcvWE/drrLJSAvZGbRPCQaagMZCa/b%0AC/L6itcONBWIVDzHHftBRr39ZHj3ZkWtFW+f3ngWADMWZCmeQujcM+GYfAKsUVhT18esXwp6ucRx%0A+5D/RQwhUyC5NEWetRWbGoKUfGzNR7oIWBiWhY6bk0WSswu+Y+YwTj+HqtHJD2SCj9G9HI/xsNPJ%0ArLXmgssGyQmLGx2ocTpEVVEyHUSPvU3ACXNdkclW3OyleMy42rvDgqkqSIlNlXa0j8C1xTjgOf51%0AjTtxXpnZBzAo7ms0gOK14mw7joO1aC14Pp/ztSdhwXOCeI14z9ccIkagVA1IZe45M+bmz+GizqOw%0AMVPJcmyt4dj3ed6yYeANwpxRk8wm7bXWvf7+l5cXkBBxfADR4udutxtyWefvCzv5x+MxncY+TOhM%0AAE7m98Z6YE10+MQBR7RFYw9gSmaMyFvEJx7GOd4PJAyjW2g4u4ZI+tDkICnZwaoJ7ejTdEEkTUMd%0AOowNwPzew5uthnmPILHeT83TM2//CPpEniM4xzNPIPYjSPRL1tD1c4JEwiZLgPrz+4XnYvyOyDJg%0A5rqiNhl6kXf+sY9/FCAkIl8A/HcA/n1/N/8FgP8TwP8E4N8B8H8B+M/N7Hvh1f4rAP8pgDuAf2Fm%0A/8c/9DtKKXh5eZlJ+BgD9/udY17H8QGFvLyv+f86KDA2vHMZKG53N63YbAEwXZMN4Nzkp52xA03N%0AZ9WV6imRaNs2oPoRcVXzTrd5siOeZjQWjEM6RiFzSEfHve14HA/stuPQA+/Pd7T+hBQvQjFw//GO%0A7zXjXt9hXwre1m+ASsaLDcV+PHDsRFW3bcO6LMgL5wdTy1heFrz96g3LbUN7DhyPhufzyUMYigZF%0AWReUbaGEQRHIwm55d3rr8rqhbJyLBRKe9wf0/We8P+9IWrDJDUMJtO37jqMdFxZJOlHXUFu3cFPi%0AszPffL9crBPRv3wt6JPNR0HacbBwMZvssIQMscoRLnVdKndC8kwPasCyFWhK6K3h+++/x3ff/YCX%0AL9/imy9f8O2vvsWyrFD72TtsThl3G1IEMHTZjOS24MSmS3bNBvBgs4w5GBTJmaR5kJ9YeYDTZ/EQ%0AaDXMsfFfAEdAuMA46g+cQUJcy8d/l/gByyYan0uMDdDNximmnhyUUlHXZR4skklNTkKRx2Ai6Syk%0A/fDzkRs1o5bUcBvjnJALxbBLiOjl7OwawyJ0CzpU8RyK43lgfzygraMkoBbBkjjCVQCURAApwzWZ%0AjKMUXQce7cBQIK8sCIsDQWlZgFJhuSAtC0QoAk63NBa81e04A1RoaABkdlfnOk0JRWj5mRLF70en%0AoJ+QH42U2OlJ+QSFrqNVEoeG/314t4nja2UCRBaMD2fHfdwvERMDWIxkMk9AiNfiYCyDFzUrGsXZ%0AY8/SIj6hFt/HRUhB7Z64jE6Nk3jftTqLJkH3wy0wrw4HdlpwpgQ9digE1QBZViy5eLztGAfHg1Dq%0AtA6es/d+D5JfVwhohuBpLiy83t7e8PL6ClXF8/nEc38iNHniM+4ZwaDyQQNhOuV4XBd3wtJMVlAk%0AgcCZEF6bF5H0XH9XfG84ncGC1eigmao7bDSECKdZdBU9cKYzyS7lHBc8WvdnF+CTeWw6dZ1iTICJ%0AaXZwcEx6f+9M5pbFOV5yWsgWLVNbaGqbfSjY+XuYM/HvjwctnGtd5uhAdFGXZZls2msifGVMXs9n%0AOAARCRW1iE628LVhdI17c28Avv8yOoBnbzh6h5XEa+scMaMFckJvnaejJGgqE7SWANMBUC+IDoms%0AThiFRIKm7a4fl42ezo3J/W8GCLuPMlh8Ml6fY1ihjcYupdLFSowOorMxFlogfG4AJYnEv5aLg08K%0A/3f1BHgA1vknOteLKZFbAYFft/yNxoN4Aj01QCJmXJ4dzDgmZYDmhJoJXkQ3P1iUwYqViF+4FLZ2%0AJrLqcaq7TlEOPTEz11ris6mZI1WjDTR3sHHaDyVGa8G2LqjVUJHRsyEndwfNZBcVZFTLyD0Byp8x%0AH3PqXXG0AVtcByPT4S+lMpmlKSlCKDknwRDx8V4CPiJMDEUEokAwIgDHeVLy8XObYAEQIwgg68DP%0A/pROdlx29jwLexYPuTgrBOfaU+FehLApFnEnwHET8TEyFz0udGMTOLMjBxBsBBC98A/gYjqaGYDk%0Ao9vO8pAQX73EQ/XYEM2V676FhCirxzBnTrR9wAaocVcIHvPMiiyKJ2xKcECLQJHLY50Fpamzx/i6%0AR9ux9x2aDHUrGJrQtJMB0hqezzseJujLC8r2itfXDSYZioLFKsqRcOw75Qh2njslFxgM67aeReCF%0A3ZMSR1zZdHDAKJ3jtwRkHFCr5e/F3uunziKTeUCti7OpnR3oAv/4cO5EE1a8gdBxHLxHMZVRcnZH%0AwdOqnufeGacjDsd40BUYiPqtOWCSfBQyFebifQwczUfTloRavB5wi22J3DWuz+/NteEy78Ml6jNv%0AAHrqH4Ab/huZUPGzAYLE9wWIEWdUEAuugEp8BGh0sltk5h5x3q/ritfXV7y8vMzXijPw1B2M/ET8%0ADA+G11kX6zjPaolcpNOQYWj3vR75TULKPnLkrxHPNOc8Y3HUVHGePp8hQH4y05OfwYxJBHCPg1q7%0AoTEE4IP+5nU/c0xsn69rZujDyDzzwjB57sr3yvs4pVZ8xG/49c/GHdFJjlMCMDSCYdJQckctG9Y1%0Az/HmjFg/MsHGYYpxOJBZz3HCybYTbwa6Ri3Pfn4EM/nDGoyaMKcpRH29F3M0zU6m0JUddAUgAaB7%0ADfhvBoSCGef7BFdpiZOMET/zxz7+sQyhfwXgfzaz/0xEFgAvAP5rAP+Lmf03IvIvAfxLAP8VgP8E%0AwL/nn/8hgP/W//yDH6N3fP36dc5bLt61iE16BYKuFzbn7Pwiuxme9kR00yIgtdY+sI8iiPwSiQtA%0AqHixO4bBurJrHYshbnDLtFn+RffVzKYAFMWkQU2koWigkxpE0K3j8SAjaB9PHNpx7w+kDGxvCyTT%0AteX4+cCPjx8BU9TxgvxpwSILTBQ2DKNTMEzVA0QSvL1+4iFYBGlJqC8VddswduDnn35GE9JDuw3c%0A9wcPrApoAfJWkTda7TZ0ZDSkhYmRJaC3hr3t6BBkSyhGTYR2EKCJcQ3AN1PM+k7Y2iaCLQFg2KXA%0AkMuiFVqOxhIeY6DvO56P53yeOijkOVKGJNfCMEd8BlttZrHv/bDQs0CACJoO/O133+Gvf/83+PN/%0A+5/h9vqKX/3mt1jfPuH+3Q+uJg/v5vBQFNUPI0PxfonI+sEpgpyZcFEfZXHr2WD9XNkhEVB0pjNX%0AJDl+5qwnTgABOK8neQcxhEcBO2mjalDtngzx7831M+J71U5wChDvqpFuSYYRx61yOTvFCga+ddmw%0ALqu/P1I8nTzJhNsEz+fTi84Fta4Q79yv64pcnebeBnA0oChGPnAIxdVa44hjT7SFrpmrKgsZXJ6m%0AAjDaSEKQ141irOuK9XbD8vJCZlChO9EAoEJavAwmjZAo8gPwpYXn8lrQjoaegT4KQr+FYuVc2qO3%0AC2tM5wOKJC2cPOb6vzzja4IxHOCYzLdgcqkLNfpDuoKlv3y9+DidqWL90OKWcWtgjAZtB2CKUitK%0AJSgeMTZcHdpgAq1+j/nXAdEGs+JjY2H7yn2elGRd+MGVoFGPoh87hghWd+EZNrAfTxx9IIQ6ZdtY%0A+EdHJp2jTdt2Q3Y72WBUVDnFDUfveO67NxV25JKwLOvcTzyAo9NKgAGGyaz5JTgxXSgaGWKRXJ12%0A8icj63oexNeCZh7JonhCYzF2eDmPQog/knZasMZ7+lg0iSdE1/hAMCg4GrFOY8zNTRdqJIIC5qzm%0AIFQ0OOCilHwvOplljKc5R1wyAOVSKHoSPfq8vzFuGWwi+P2KUe5rMszi42TuShKOR17u5zWtuQJA%0Ac4z80r2Lexodxi7G8dELW8tvNl28UiYbMCuSEniJZJqNJl5r1zNJhMefJTmrwAv60PiJWBDgSYAA%0AKSWkuiDVitG9IPIDIKy4Y8xXcDJHUnJtonEyqiTF6A4gUmiDLj7mlcTBFjBmXwAH2Pmnl8s8y7LA%0AXOeDZ4GcgPUFDJoNiFhkZmdwCoDQz/14LimfGk8AGz2PR4iCXvbdPLfITlDzBkUyjoWNhr03WKLj%0AX86AHjtGozlGH2OCRguM44BLxboMbFYICMnwQTPvhktCRUY2MvToDilAyjh6x94ODCxIpaLWgUMx%0A9T2WZUGFYskJo2R37Qx4AlBv3JzDANS6oLwhAbsqGSMJ881Ba+s1FzTXy6vpFI09NwEuzjee80QR%0A5/cxmHXU3uDPFF+vKQtHE70THqOYHL/x+w9DSe4uBmBgIOoWAi/nnw5HM1fy566WkKBTFyNyqXjO%0AkWeVUiAgq1T8LI/4Zn1gKDCenYYCvQC1ArmilOyg40V9StIZLyWeAkABH8C0ATpQM90Xj/bEY7+j%0AWce6ZOBI0IMuw1UHrDto76wgILt+EhvQr/UN23LzUfuG9/f7ZI4+7ztzCgm2O5k7FBOu/DO7GXbU%0AEJeRMGqBLXOPjH42Cs6sLfaO69t5vTEuRSGfaZwbvFen/EVYfKsbJUST7yxaI9ZOJmXEgIizv2A8%0AXD/O883HMpVCzTrUAQ066aEn1LIAVTyv9nwFmO+HI/0yhYVzzj6poAi77gC5zE4G+rR9z1eN2jF/%0A5lqkX0kEwfC5jl/HSNicRFmqywqc5+yyLAhmMoAJvMTrxb+dUyo+ZqUDR/fx40xGVBKOPooQqE3C%0AhvOw0FirCEiMTNXBUCynI1w8r78HpJnh8XggmMxxzfE8Wydol3IDkNB7w76TBBDM52BfB9AcjKAA%0A1Y7jmA0hAlIBVJ7negAb4jlj1IxsGMsZO4RC2Kxc2MSDUJhelRIWvR3QpSAXxZIF67Yi54pSKnUy%0APWfY953TPa1RyL+UmaPYJVapsmkuBmSvNwn2n/smPg3w0e6TNHLdK1eTp2szbJ6JF/ILdUoj1F/w%0ABj9jRQDJ3kiIGvpDjnitFP7wxz8ICInIZwD/EYB/4YvnAHCIyD8H8B/7t/0PAP5XEBD65wD+R+M7%0A/t9E5IuI/BMz++s/9DuGKr5+/QoAuN1ueHt7m3Q6AB8CDBDaMiel71pM9dam1s/iaurXn71uiusD%0A/EjXP4NEH65T450PxaVjpadAWHRcotBIXixLTpBjYLhLF2d/M4YM6K6wg6yZBEFRuhgsRtozR8ca%0AZR5Nsd8M9fsfUIzCu1A/0LXjOBp+/PojOwspY1tfyCjPQFoS1rIhf1pRbhVSE/pxYIjg5/2B27LR%0AYnorWD9tqNsKDApmWgWSCfQY2MeB537gfd9xSwVlfUEa2cVbj0kZBDxwwWmgbqeXNKHjBIu4CdhB%0Ayj5XPmYgd5vu0D5xUPD5fOL9/o5+MGBJJn20lFOrQ5AgA2QHqSPOOEfRJHMT6+BYipriu++/x+//%0A5vdovaNuG7782W+wffqMe/1riM+6RpeYiQsTaHEAcGZBMe8uyWdUxTUajBa6E9Dx10qXfSvANVUE%0ATur1uev956J7GGvbABGlqxpVRv29Gu2Mxy+0nXyueuoceKERYreRiGThPZ7ioa5in3Jy54so4oDX%0Al4J1WThe0U8Bu9ftBh8eQlfDbdvwcnvBti2otbhQL3W+UsnoPz/Q0XBbFlRQRHLJGW3fYUbWQUkU%0Aw/Ss7sNnzKonCG7rK1k2OWPZNtTthrKukFLQRdBVcQx/lqC+B7sOJ51WwwJzqUBJECzIXmiIYBZS%0AdNLiOis5IYFZV/UOW3F2QckUcJYoMhPZVNHhFRHcbjdegx/+MZLZXTNtEcNoirYfiJLjDwX9iHHX%0ApOP69TFOQd1125Ar7V27NlTXCGnt4LjJpThCH+g6cO8DAzsOAFs6OyAwjoJ4GcDutxnHwsVgo3G0%0ASG/TMbG1hufRcdto5d0B9NZnMXM+EyMjqVbsxz4P04gXQd0OkLr3BkPBujpjKglaO9k4tS5TwJ6J%0AIWKjXf7w7vQ4ZvcoGgxxPyO2xRkRTYj4uM6Ns4A7gdxrMkCb0mDodJ//P0dtmaR4SBDGmH8TCBK/%0A80zMz6+VXD4AHepC53Os2u9HNErida5n5XWNBU2/dy+2PGQVd8xTP4vrstA5zgwl58kADtAMOLUW%0AeH7P8s7XFTW0cBhHdRIB26DnR14Q92PEyKgaUqlIuaIdD+yNTjVNFTY64IVbAq3Be8qouUALGyTw%0AjixZGYKSMfdPPAzGQh/lMZvfO0ERAGLuQObvPa8VUld0FyCPsZF0AfbNDNo7GxEisyAZrQPt8KYH%0A95CKIVU+aokRI49TkXjTWWswkUVDNgEyAX/RQWH3ZYOljmCAplqBUqAiGDH6EXtd3JGSVzjdhcwU%0Az2PgSNTwSTkBLmaLnBCUjd7cFlv8usPhzEEgAhICycbYoR3DnX9MB+paeVZAcTwLBh5kuw7mTjYG%0ARsrItZBJnBqS8lmY70VVAs9iwb/BXP9WACSyTuluJLBckesADvF1nlBLRoWgF0HL9BeFAcmZKOIN%0AMuaHhqSdrEcH5UQzij93Gwqgo9QFZVlRfV8G0xKwCewQsfUC2GNQToS5urMKUkoQB7DhHeoMas/U%0AaxHvcZoaGDTCGH7+LDmhOnOtqYM+wGzIkBV2iqRyH2YUKsWiITkjmQBT4IYDggEHZdXmczHjaweq%0AJl1h1pCOgTSAbB1pNLJoO5laKWUgkxVuTMJmkamR7zggJNZQzLDkgpoT+rHj/X7H0Q9gfSFQ5nl+%0AFsFWKg5Q5Lm1jl2f6KlDUkexAlmAXCu2deXZX9fJimi9A8cZn1sbONrAfjTU0lCXBctSGZdLmY0Q%0AU+oNhTA1PHdl3BFnWmcX55dzFzoIxv0Tmp5n/GZukWbzMaWTcdlamId0jMFmiRmbnTE6eBW7vp5v%0A8RrX2mqOZi0LMMY0KKEMhzOYc4E4KNlaZ2M6hU4L4+tsMPu5pW5aE8CLSIIdjQxPXz8Eg8bMnc+v%0A9xNo1jijP9aYAQhdjSOmRqzIFEiOa1yXFW10HH5d1/Ms9sNxHOf9sLNhFDE91of63vFuGiBkQMOy%0A663JPC9GHwSllxWAM6HGgdZCr1IJ5vh9urqCXRtYkZsA1CS6MoWiUQU5AHdhvY7qxbkU1xYSLcGe%0Aitykee22rAtsBHgZl+lNFqNTczTLQqKCjQyC2iUl1FrOGikl1+/K6ENxPDk2Fu+FbPIFy7Jh2TYs%0APvVw7DtlYcRr+q4YdswaYLKd1E4mlTfLz3z63AMfmGrXM9I/Is/7ZTM4vifnPBnTV0A1QKWPgBDP%0A/CQEzzvsBGrTqR8Ur/UPAUP/GIbQvwvg/wXw34vIfwDgfwfwXwL43QXk+T2A3/n//1MAf3H5+b/0%0Ar/1BQAhgIRALcN93bNs2LyIWViyqoLjF12YiLDKLADObtndxQ67ipPHQImjFQs4+KqEWKHOHuYhk%0AyhLNM38o7PmYslAzLww5XiaTagrv4qUaFn1K4TgpWLKDVhkoPUPFUKxwHKSBbO5kSFJwPBq+/vAT%0A1rRie10hBaiZAed5vOPxfKK8v+Pl5RVl2SBFgCJAyai3Fa8vn7C90kVldNqRbq8v2LYNX37zLboo%0Afve7f4KtLOhHx/E4kFKBKBPAYz/w/v7A4/FAKRWbbdygnfbyYX0YCy+S80DUo2g7P+FJC/9T30Qn%0AQ+gscjQldv32HceTB2w8s+oFdXJNh2QJMvgn/PAqE+kWHysS7KOj24ClFe/3d3z/w/fY9x2vr5/w%0AzefP2N4++SElgMns9sF/PpK46xgAEE2vc0xueMDux/FBbwHwxPwSGKITwL+nD/cqin4D3Vt0dtp0%0ABtF4TQNcvPjv04ptvklBrnVq8IjTzyN5mgmhj2fI5dCaHS0vFGtJeNm4vtV4oEenzoxFYKkFi7v4%0ALMvqiQOTQrWO3gWitLpNEJRa8bJueH3Z0L/5xpkhAyVTTT+ZeXdgwEYAtB1DL45OsiCyTvHxK2SC%0Aj3DGU8kEJYsn1kySWASd7KqO1k/bSXblzLvrXrBMgBpOnXcmxnVmG3AHNQJPOaczASznOtbQ54Jr%0Azyi7HQQ24MCHzQRQHDAMoCAOqF/GuetHHA1jDCy14tPrG9aXG1LJbuvK+ew2MouqPpxi7QWWcRS2%0AD8UxdpQxcBTSwIsnMdkT/uRQZ3IgJYmLU4+BaoqSeJgdo+MYDZvcoAB2d7maDBswsdbR3fmrMFn2%0A9RtreXb2PGkbvbHA8gJq9IF2HNQ7ywk5VdfLovg71+XJ6EopOz7CMYxYB1ejgkj6rl21K0X4CthM%0AVoU6QAbM+CQCP1s4pnHI7vVedJXOZ0pmyOnSdR74USmeCceI8RlcEhAvTkspMJAdE+LioVlUckFd%0AKpZap9bIBZueYCp/pcw9wesNPPscIVhXupipx8LiCRBEZsc1Ei8Ac+yQcZaMqtEGFANFDWVdUUtF%0ASmy0BPgfOkMmLvgeiftSMY4njtHpmDcG9GiQ3qew9LYuQC2wmmGlAkJNLYnrNWXipS7wrqG3UN1x%0AhuMp1TX/otEhIPAeItulZIyccfg50XW4Zp34eGA6dWCQYUM4BlYri8OUMAQuNM28haHAf+7KJDXM%0AZhW/mGBJkEpCSQr0TpMLVTL01husNI6qmcFKhuUy42Ibyj11Sfb9gV3OHsVDBnoCapIJQETDyGYD%0ARKFGkwJLHL2Dn3scyytcXiUBBeij47k/cBw7llJwu63YckYaHT0nNKNQb3f9MhFgiEGzwCqBUIIL%0AHSrUYtNkGEaVGh3JQU2/35maZ0OpY2Ywgqm1QDhJPEcxs/J4qQE+sOKEoE8NrKTKhtHoSDY4bq3u%0AhpfJLOowZFUsANacMSBIwlFkG8OLgOQ5VHA9Ykv6SPsAUu/Q0YCUkcRQpIKtTQJUkfOeWobRLOD5%0AVtXQo6kwBlYHnkp8j4BglwiyxOXqBNgzhDbtVBXDEI7RzVNICGLGcCvZvX5eqU3GLYt45jqLGRtC%0ASnHiZANZncGcMpJmZ5cB8PU2dZFwNoOBgcUUt5TxFIH2hufzHXt7wrABifv7eP8ZzbiGX1ayDN6R%0A0bwBCOskAfYz74MI2QQlY11WbIIP58a+795EVWhvU4S960DqDZtssxYZw81TSgGMr2uDdUsuhcy3%0AxAad2ZlDDwvXxjg/dDYDwmpelbpeLOQzVLN//8W5Ug1BIpzpuWSEpmowzuOxxu8i4SxYYgWlEog2%0ACa1YAr3JwdRsdAzkWLoiXUxdVKmlJflkhHflKPfVvOG0i+9o7dqFPUNUxCvVs7lf3Ejj2lS5np9R%0AqEeT55cagQBHGFPNsEPmSFb8TEyhxM/E61wbSfERzdtluSHlgtBfpemOeD6gzAeVoE/EoFl7qeI4%0AzokNBe9TuJ5FI3ayNoNlZYbn8zkb8FfGLWsOb77Kx3t0jR3xe97f32f+Fs5sAGZOdXijyymSgKnv%0A9yBedOR05iuhq5YkT/fXlAn0L+uKdaFZSBuKx/3AcQzkXP8/5t5nx5IlSe/7mf+JOJlZf27fntvT%0AoihAO+4FvQHfQVuBEMCNxPfQVlvuBQiCNtJC78CdVgIkCAIEkUOJ7Omue6syz4kIdzctzMwjqoly%0AbAAAIABJREFUsuZOcxYUMKdRXXUzT548J8Ld3Oyzz76Pp6cX1vWJXMxZ+On5mafnJ3sP22bj1y4L%0A/Xp/pbdOLXXu5ZgQOgkLlhvOejWd4//fgy5x39+BS3oyxa9gYNy7OR7oOUNvzWUqzrzu+8fw5v9w%0AIwFyNv2zC+j47wMQKsB/AvwzVf0XIvLfYONh86GqKtF6+js+ROSfAv8UIOyA/bWm21hcpO+peQHo%0AXFFoE6Y0xkY8F5gjKvEnFuTVESxePzbH8KDUjoMkwlIt2WQY66AW10zpbSbPIYqZfVZThyVLe2tw%0ANESVwmLIdRssZeV5tQWyN7O6XPNqjlXd1PvTyFR3m6mlkupGoVCkuJiedZLxIrAUc9n5wx/+Ldu2%0Asy437vedb7/cub9tKMK6PFFvCzwOp9jaofGbn37k+dMLNVnCV0uywudQ+j4gC3vf2fvGsi6s60KA%0AXxln9jjqr26DPmlyirumGVsiBMlK8Q3twont2CFFccIcE8neRf727ZtbOrqosW+uEJitblFda+W2%0APLkOTpsdkBkovSvcVFnXG6OYYN4vf/oT//qv/jX/6Le/4/e/+0t+/PEv+ENd4e3Vukz+OayIz+zH%0ABqh1T7xLrFa5uHizFb2tNfq+W1cKLvtZ3h9SYMnluUf8OVFE4kX/mAeAXg+vCM5qSPt5cl9+Vzpn%0A/AUhL+WkWEfglXOMTYCyFJZlpRSz3D5HK22t2/UQTPPUOi7TjUYHdbFR0NvTE08vL1YYSoCAzEMm%0A9AHEQTbxjsiyPKG3lWPb6d0YMdZ9MXv64hbTR9ttzHLfvXst5io3TJRSsU6nWXPafHpKCRJktbE4%0AO+RsROVMfEBH99tnHdBtN32KnIK54nPw24PiAryh+8MFBI1xkSTuynFhBcF1PjocSMZkBsUIUIAZ%0AdqjkizuWOKBxjnKg9r6U4UCZuziJGECH7dnnp2eeXp7ney05oVRkWEK2LCvLYofYvm9s7oSo3ZyO%0ABAf128HIlqynZOwuAbMHVbOqX2pFhr2vJNDub7yqscreekNqRdbFbYXP7lkwEW7rCusKyccVo1NT%0AzA48unc5nYKYyXslKSU2T3LAWRqe6EWx1pyKLyKMyYqx9WAA3MmygmCJ9HkmWSK3vDvcr12hSMZQ%0A4dgO7o+3d13HGO2Ek/2a9ASYrolb/N66WMzsvRG2wAje4bb3F5a/Qy1exzy6JAPrVK1wy7VyLJV9%0AN3t7Y/IklhqxQqcQdIirn+5sEWth36y7ODwGZo8tvTXe7vdzT2QXLB3GKE1ydsYiWS7ZBSPVXM6G%0AXJ1l7Nre3Rp3ineW96Phx34wsrFcHu1ga53b0zP69Qv9aKzOFHt5euLl6RnNlSNnulgSrqHlI5G8%0A4XofBp4XL8yuLLDindgZ370BMIF+cMttpr5ewkepfURrEOC/Cb7namtaMKr6khZfK4k+cIaIrc0Y%0AFdFu7K8k5rqzH7s5Cqp6YWhui2MMSMYGGkulY9oMvTXo3Vk1xm6w0QtPNj1WqqqL+fpZZCuLhDF+%0ALW9Jzh6K8Cis9cZS17mnTqacF6Q+ViWr7bv7tvH6+gv7tpM/fGBZCrda0G34b4Rt33l73NEfPvP0%0A8gLHxtu2o8UaYeU4YOwkMRbM4zjY9wMxqxtWubGuN14fD2pe+fDhI+3+J76+vqLpJ0o215uUbLS9%0ApkTSgTYbqcjFLdJbQ3JhmaLnBr6NMUgMKiZynmWwpDxHbG/OZC6jw/YgKzxZ+8NGKj1G5WqvXUKv%0AsA8UG6tVbBRKXZOsMMijkTx29tFJ/jri4oRzz2BgXNkbtRmbQvqgHJ1UMiteUM8OfkK6ejHap8ad%0AgRaZnDroe12Z7gyP2f0eJ9A9QvDH34nEv0R4qsnFpbtp92FscMYOksijeKMJZDjD2eYtZ0wK5pkM%0A+M3tRrutPOfE9rjz7Zcv6OeP3nhrZqChuKGIO3257XaVzIGxx7S5FuN+zIZmNC0in0VgzasxJPzz%0ARv48xmDfDlpvbPv+DnAIwXQDPS5M+7hn8G4MM/KJfTbAL0CdRmM9tIOgd3XXYns9E8EWO5fbnez5%0Ae5xR4RgWjKCrEPFZGIszjnw/DxfBFzNxwJljyV2iLEXtU4N0jgINX5NXwGmcOdoUBpZTrLm1w9mn%0AVhvpOD/b1XEt/hvOXOI6KhZuYdHkuZILtm07z6gQkE7CepE9iUbv9w3yK2A02TdweY+us+lN19PR%0AzFjbVg9bs8MOEut1Rr5v574BeWaqcdbW8d5SSpPBk3PmdrvNsyvnzOfPn2k+er/Punyx5sPo833G%0A2BXA58+fKaVwv99nnR3XLec8tYJFTB8omL9tWKPPyxQDQFNGko+vD9PRq3WZgGEZyu1p5fb0RF0X%0AcllZ6sJzyjw/dba9MYZQkumglrpYnogZrKRkZ0tdFl4+vJBLYmsbepyjj611urYpHH0L98BLoyqg%0A+LjHc8ww1bMZfMlFYp9cG4VX0O363NjNk2UkFya42B5J6RxvFMluVuDEgd5m8+3fByD0L4F/qar/%0Awv/7f8AAof9XfBRMRP4D4N/49/8V8B9dfv4f+tfePVT1nwP/HCDlpFdk7UoXj+ITmLSv5+dnQrH8%0ARNlN6DWpTivD7y9+3KR4RNf5itr23g1917jh6mhs49D+PvjOjkWfwdEMIIw+fRUKTQIyjEmz74dR%0Ap7ONY4kXoLYooB2WHGYp1JpZbzdzzfl4kD9lnm/P/h4sEJRcuC1PLE8LqSReX9/40x+/AInX1zu/%0AfPnGujwxBvz2x58sIbNWJUNgJOXpwwtPL0/s+25ijAxqWchNXZANHttmYrtSJ4LZj0Hf06QO9t6t%0AU+IHuisVWHKcYuzgtCc8WSTuopKsuwmOdsM7FXvAE+/lDNzjOIFClJIqeck2LgaGOnvxo2puUKE1%0AU4pwCPR+8Pb2yh//+Nf0Y+fTx4/87qff8S+fn3n98genkQeQYkh9CESmbKKg1tnN5pAR6zZF3+6C%0ALvwtjzjQ5yl3oRnOh6ET9v6Tg0VBMYjGb3TrPfnwKg08eUjuVCSSTHPiOyHonMz2+uzor9xuT1Tf%0AJyFwdxas4gLqvgfxTpavEc2wVHd3iUIoGUOmuHBusB9ULbFLYh2bZboDWgLdneYLaq/lY4Wakmk6%0ApY5kc8oRsbEtcQ2K7kkEh3XzKMOCa87upGvvxVBSF0AfA+lK125jJQhh+d1bs/dfiqP41q0RTlBt%0ABIsRL2jAWVgGiHTVd3axMYKSPdkcUUCmUww5pThwTDSy1mqCv3qKGwqn814I/tkeyyzLbcbZRRbq%0AsvDjp898fHqhjQ7J5/wDjAqBce3s+2ZxeFlp3Q5JAxPcWrYd7PevtHYgXZ0hpGhvNvICVrh0S/5L%0AWVi3jVLfnCm18PL8zPLhhfT0TCc7UHNqKsxzYnT2i/5M6FrF90ut1j1KibWUycY7joMmRsldqs2y%0Ad9cNmloWDqoMzN0hkSbrJDqJcbbEeRWJYXz9yhL6HhSy2GbaCRYT7Wej62fnn1Owc6bI2VkLUBZO%0AJtTAmDu/1nG0pMLHl8JtqluidO3wRYLWDmfc9c7j/rB7qfDy/GwitcMA2yvQZIyWk+6dgHyiEvT9%0AMHF1cWHKfoJdw5snQwfsOs9OVU62DR4Wu+s7OCvidIxLNN8nphOzzPW/1GpgZd5JtRqImU2gPJVq%0A9zjAiaHUXHh+eqaRaMk0SiRlsp9ltRZrZABaFF0s1mRfa9c1ehZNp/DuNSlTNeckFaEsmbLYOGmS%0ANMd+E65BeDSyJKrfex3DRKjdDlySknJFOYW2+9HdjthZLSKm7TaUY7e1UoqBQgHmGLtJubs2ROs2%0A1pQRj2Eev0sx1l9yJz5OTaNYg0nEGDB0074hzRhrFveWL2UfjdBgv/nImTHS7HwQFdYkNj7ZdvI4%0AWDO81MJzSSwi7MNA5zVlcIr/wAAuHY3HdkB3nRzbcCRVqiSyGijps8gOKhvwhghlqex3uO+7G5Ml%0AelcYSrGrDv7eZNi4NWJaLzKUPPCRMWdT6CAltRxMlCSDxc90gTkiK+4WmmKfgjOPrWguCdZkzp7R%0Axc751A8ixfHv447JgG0VG9WyD6uOIeu7BnQSe23JmZ6SGzaY02lKCc2gGueda16Ja9b4709A9SxI%0A4F0s7NhIlsoZKyNv9y9MIDUaAkmEmho6rNAJaQFzaBuomDYP4GOamRDxdi7jBCQHmb5+5HNOvKAs%0AoqzijZjRJxuiJAMxs7PiRhdYRlBeZ/6nXW1NBCAv5khohfkpN5Fnk9fHWseYsghHO2hvg31r0ya7%0A1EJOxXOL5CmKmX7kfLrQxXhbgLVtNI7e7eq7Xb3ld6GvamNkoflysh/yLJynJkqOUfoYL7TnqhqY%0AFMLk5zSAg28j7qd60zQhuVj+1hu43mQ0tSSH4YGx+0w3x2JGuClGzpucvY+GOPnJvkgOnKhrlMZS%0AvxbgAYrM0aScuHZpY+wrrtc8U1wDJ65PxPXeO+Jjilc2TNSjEZdjrV/3wvXctjzPgLfmTqQzPxFB%0ApJi5RR2MJrPWSs5SLMX0EEuqjNGpS0Gy8stXA9G3bZtARWjsXvV1RUy24MUbuLd1tc8u0Bpsu4He%0AkeMsy8LD2dzxWa76v8GcDtmCuG7AObZOQnOMWocequWUre205rmXiLkXj4O9ddJ985HuwtCGkCnF%0AGYGp+Nno0wDeIIwmlUl69BnfV1E+fPgwx/qiGTtUSR7z6lLtnGvWWA6W0DVuBUYQZ338PffSZW1w%0A+fnrc+LrqE4R7KHdmJ3Iuxipasz1XDN2DNjn24/N5B76WXP/uce/ExBS1f9HRP5vEflHqvq/Af8Y%0A+F/9z38O/Nf+9//oP/I/Af+ViPx3mJj0z/pn9IN+5ffNDX2l5O/7zu1243a78eHDB3LO3O93vn79%0ACti8YxZBu3XPw+4xUNug7ImcI2OBWAboNGf2VJ1KKeihPkd7oqHXkQANheIJOAxLzjUE0BQpTsfN%0AiSHK3g7Y1EStEpc5YYUcnQu7BrVUXl5e+PjxE/2HgXyCtVS6HtYdLzZz3MZuTlBZ6IfyeGzs+4P9%0A0dAOyW2Vn59eWNebjUr4fP19f7A1ppBgqmlqf+TirKeU2baD7W1jHMPBGUEfIJuwPVxYzGd831FN%0AL+ikFUOFlHxMT+aloy4LHQPNsndA933nl69feX19nZT/WNjhCFMk0fLpgDPG4PDOtnXJYh69+/0S%0AcoVFhZyhqSHp2+PO6y9fefv2jduHj/zl737i46eP/PKvosOZjKrvvyeVTPK57iHi+ihm5Z1ymQeq%0A5GTQ/aT8/ZnHr4FA3z/ivFLOtSdyfiOCUPLDbXbtY968uDtYAINCyeZSUmtlKYsxb6rdg3Vx0eds%0Ac7uSzgP4yjAQFSSXeZ1IQu8mmpeyMDDQLg3X/ii+3rKvt7D8ppGaM1jWlVoLvSWfOS/EZGy4CjSn%0AzJqWlVmVBh5WSrU91g4DAsegjYEOo1yT7HPnET1IB/0c/ReM8t6GjTOVbJ2lLGkGaQEHGtXjSJ7d%0AWaNkGGU7DUuWc02TzcEQyrJQa3SMTjZFcRFivONqTm3CGJl1CdcyE9M0Gvk5shlgetB0gxHz/PzC%0Ay8sL+77z9etXRISPHz/yw6dPLDnTPTGKGNS7WXAqBjZtpfq1lVmUCyf1uveD/fUr98cb+3a3jo+K%0AXe9jp7eDNjqSE3Ut5GUl1dU+R735uOZv+PjDZ1JdycdpLGBL+wIi6HsNOB0WUwPoj+Sy5Ex5eqIk%0AK+mb29erBnVZGB32o3GM3Qup00VpiKApOxBq9wjeg0HXA/56+P9ad2j+jCfvpVQ/b6LLGqHAnUWc%0AfRqJaK2nQ4h14wdt394lGmeC6Uy7SzJ2vW7dXVFM4NSAsbYfrm9kwoz7trPXneNwp5ZwOLH2FNoH%0AzUdHQHztK0uNLqmBS2IXnCJlgt7tMJbt8OKrexd79EHKiZtb3Rs4ac8Fsz8Pd7k4i5+enubolOkK%0A5bn+l2WxDns10c3HsjIwq+nse3X0wT6sobEuCzcSLRdSXSg5c2CaKTmZ01waMhNw06c7r3lyFqkB%0AKt0bCjYCmOSSKGpmoyPaWUo1tyEHVmLsimQOVSOB6KC3fTIw+nC73kjOdaAEY7JxbBuHOzyiDgit%0AmZorncP0k/bueg3qRYTrEoq/viqLM/tqcbt116VBrSG1+NrqLuTZW5/3oh0HvR9ksTh1noHOcnJW%0AcoDWijExTAPQmW1jmEDn24O23RlfX1nawbqufKqFpTd02xhvb0jbSf2ALvRt59g2WnYR7iQch10b%0AHd0BISvcazbQdCkLt7FSh8WU4qD7/bDC93Agn5Q4dCCYrk7NBjzfhjsE5sxImVVtz2UC0MmkrJDM%0ADZZs9zZJooz3BWkALUnszJGUWEp13ZAQuy0sS3XWg8WspbiWVcSD+VoyR6cCfLM9GjmFvv8Z4IPk%0ACfqjuOEAcx1fC/R4jasWZJJTL2V0nTEXvWhribuYRQOEc1Q+ec4RrHARGMcrre3+uQwA0uRFM5Bz%0ApdMdnLEzXR0QQmE4Q0YlQ74xlhufSkbGQXu8kZLyuL8ytgfaD1JbTGB+DFIX0zhqA7KBQqbl4edh%0A1GnOHjTWtd270buzlhzEEWfSFhOWthiiLHWdArzWHMg+Il0ZvbPv3pAq7orsrO9oQM8m+Rhu8255%0A91IXbk83Y8yosm1hFe6AsBpYNroCxn6Ls8i+PqCEltF5y8+8PnRvYgVF43w+087wauOvqpZ3BYie%0AsmnFSOq0x2Ypc7Y9kqiXvuq10L4W2yewYvvCR+hgmtfE+wig/mzENX+fOj9zgDlX8Ci+FiYR1zN9%0AeMyT/H48/MoGuf5c/J54/9fnD4W2774LHRSXwYJd42gaPvaDt/sDYdCajSfmYqy8uhTaYdfi+cVY%0ATfe3u7nEXmrkdbX1Fo19sHzvOCzGruvK89MT67pwfxwod28meHNCTwe3M9/8tXsVI5bOchSxiYos%0Adj54bVGSMZGH2mjyvj2sLi/WEIn8uw/l29uDruYhlNjZl4NSb0DydZzIS6KAg5Tn9VY1MB4RJCcK%0AlY8fP85xvm3bHHxXb5yfLDF1WqwOy1uun7c4Wz2aOnFvrzla3Ofr9Yq1+G4tJKvBRUFbNEp8TDtN%0AbhIiVrO1drgW587eNs+vLgDTn3n8XV3G/hnw34o5jP2fwD/xq/rfi8h/AfxfwH/mz/2fMcv5/wOz%0Anf8n/85Xv1yY80vvKVSxSENfKC7idWPZyEDiOGzO+goG2ajPuYmvAtLTWvGqkN593t//Nw9K71Bk%0AL0pG6+4M4lHP4EICJ0rJxJpDi0Kyj6SNQRk2c1rzCtvdClQRwkpWs5goodMrVQ5L7pN1u6UoeS2o%0AdB4H9DYoKfO03hBNPN8+8hc/rshILOXGb3/7O373299R68q3t698/faVbz9/4fXtG0pnXSrPbl2/%0A1nN+MtXEMiq3pfItZ45tNwHIAeOh6ENoHkjeLTj9tQUohO5JDn5jgEdRZDkVsWnj/njw+vrKtm2s%0AUdy2jlYHhWr17oJ30VzM9whHHA8qve8MPZ+TJVGWleW2wGFr6dge/PynP/Lzlz/x9PKB3//0Ez98%0A/sxfiQlsFy/SjZrqKLZ3TemXNYsgJYMYrXKS/oR/90Pm/333uFzHcf2adz5msncG3zNYWzIYbAOb%0AHa4TELLnWmFTl8paV5ZqooYlxizHMNAoB+sqGADinTAQjCmVHYk3IEoZQdX29UQ7cB4TI2dyBMj4%0ALEknUIXYx536TYCqiypiou+2Z2ysYWp5iVIwUcJwdSlj2GiKqrv1ePIpadJBwd1VQkh1gm0GJoVe%0A0lrK1DYQNY2h5oy2d/bLJuNgic8lpuUkLNWoyM/PT+aY5QVkOPWJxxlwQUov5MXBVEVobdBct8A6%0AdP5zObpg4rpllZSEl5fnKVgdz13XlboUi2MCV5JaztlZAGJFeDJntgAZri4odtgN+sePfPv2lV9+%0A+ULbdy+OE6rGEhqtUVLm+emZ55dnlrJigpmF56cXnp9fXNuq8lROMOVK4x5jcHTrfkb8GGOg7Txs%0AY80byGkxM4R9lZOaO0asNwc3JaPDmGBBzU9OVVZV7m/nuNO1M3TtJkYsjAQyuodxX0sprskQOlDv%0A2SPX17f3qfMawMmindbtqs6+Pzu2gbTbWGF22vupg2XjnaF7FbbHw5lJBUmwbQ/TkPQtnEsidfHG%0Ax4i82oXCrYDD3T5uy4LqmKLRJBvrC/v6EB3uwWzSy4jkZWRcssUSJfREAoh5D3Ctt5slmvPznSNl%0AEjT7kslLhZw5Wmc7Dp58ncss0DJLqVRJrLlAWcwmGaXpIDnbQLRTUmKpeeYDzZkAkTvkFAW9XRsR%0AnYLJ8ZzUBhyHFYpexB37xr5dTBocrrbjUmdxpr4Xi7OPjmNDh4+ODitaRZXl0sxaBHR0FqwwlQuI%0ACGL6XwOW3E2/UC3u3/yMiES0i4Foa048rZWcC7019gSNHR2WzLYxaDocQDzP+mBKFrHgvo9zL40x%0AJihr8Tyho7H/8oX++hV97NxS5vPzEx8F6r7T94a0jvhaKqqw7xxvG00yVRw8SIVEN70kicZBYkmV%0ALok1Lay6ILuNAaWSSbkCPgLuhUxeFjQVSoa0Ch/7yqbPpD2zJ2HUBcScykRNqDyp3cuSsGS+iFF8%0AvDMujWv1TIxTGEvQCpKbO3n23vy8NZ062wt2T0oeuLLB+XqX2DK1dDxBCCBuOENyZhcKTyNRxM0N%0AVOc+jd+d8nfCv/794TmxeHNitMZ+7KTEPJ+uDeBZCM9iiHlWGgM0TVHlYySamnOhaTw5Q4NBx9zQ%0AOuakG48hzldXGDLoyYHxvZFyoj690PuDb/tG33fub99IPqptylKYoYvio2MxsqQmxp694EzOiHAm%0ATipnU2BgM51KaJP4hEAKBzjIap858rQxBsuy8nR7Iovw6s6Z55nr1zuFU5g3S3Pi6APm6F6i1DzB%0AJ7tdyc+k7IBDn9bpM0JZUD/rn5TMkdPBKyI/qIXIXd8zJjyuioOdV+Zj8rxwZskW27MkkjQ0K1JM%0AMyZeN4TMg5kabIko8ANEhEJykDBGx87H+dy4Vr2H7tGYucGVNCAi51n23eMK+sx99Cv17BVcmhp5%0A37FGJnDShzHadFw+35jNmpQLCRuzjlzFnJfVDFB8S0ajqazC7Xajlsrb/W1q7VoOalqyMeIV43/B%0A+gn2la0VA5BU9V2NHSNif0Mc+9KklEvcUVs4Dmg6oKpKMDIRSN2AyONoHLtJdKzLyu1mEhYlY1MO%0ACI/HBiRK65Q6THdOBZFMlUSpjT6w8VJfk7aWbPXFeRzaQRNfGKELfI5cxp215lWPJf5uHUz2EHqa%0A+HwHBsVrfI9/XMHCmQc2YytNZmh2RzqBMSyve2wPjsPIGUc3VnAAh9e19bc9/k6AkKr+L8B/+ivf%0A+se/8lwF/su/y+teH3OhXC7YFRCKRfft27fJ9okxoaCl5TmjeyYeId42xqDWyvPzMy8vL+9Q2dnJ%0ACIquiBcu1h3LYgWi+mJN2Oz+GJ22H2jrURmCjFnOC84kKGV21IdEMauoZIoWUjZhTaUwMuShSLMx%0AlaN17o+NVL5xjDtpCPnTZ5Yn7xQvicPt5/dhgrMlF9a68vL8mR8+/5aSKsc+ECm8/vJAufPL2xfe%0A7m+8fvvK1jZyERYKmhSVQcNsPbVBFRO9zdWSgnY0+mH06r5B2rO5RlwKe/UdYtQ5ndc6ZZ1dr/ha%0AFEZRoMaG3HabWxUR1tuNpVpnbJQ+QTy7j9FGCERVZsdUdBgt1d0LBJzdk1hupjk0cqcfCUbn289/%0A4stf/4Gffvo9P37+gd/++CPLurDvDyuUpDJGs8JJElnis/nWl3OmG7U511hfVkn8eYTWs6DYTOfX%0ALx0WAojxtX66g517JjoR8UhiB20wDGqxcZqgUkdxv5Ti33fx6Fzo7aDrIIslWjYW6WCYJ2wQ1pcK%0AWMfcgFPctjiovgbo6Bioj101ObsnyU5wu57dXDnyCFFno//jYI4q9CEgNuJitGkv/LyoVRKouKOS%0A2niYYt32lIx66oF/MuTEPpt44WIRN6FqnXpjV1VbZ/7eWnOadTL6MeoCi0NongDEuJElwInn52c+%0AfPjA8/Mzi8+c7/s+gSG4OEQ50A37JdkyzSarTywpLuX2Lo6p35Onp9UTzGLX8tgYLsbY2sa+V7KY%0AI8337o3hgBbx73DnRcSddVzY/tDD3UNgb0pvgoqxvJ5uN3IW0zFyTZL16YmPnz+z1htjQMaZT6my%0A7d0BiGUmUpGsTHaQGpV2udlMe9htzvce7E+PGwGcdGcHaDcdMbwQFhVzlYpxQpRjXGxEhydoXsxe%0AKePXDtDJhDy7i3G2Xa1GfQDcj6trImpvySjNDjboqTFhoJAzg3xEsCwhDBv09wCFDITwfMsLMXUW%0AUiT19llV7byzjnU244OakQSjH2g/EAxYO/rho3w2dhv7W/xzigilZhjWFe9j2ChPreRirMFjuNCm%0ACxUnQHJmeKMmmjGqw4DsUq0wdVafMURt3E6zOYLNkT9PhIPNFAlbJKGkxNYa27bzhJDLQvYOca2F%0AqsKCsJfKqGZDm0RIw8aSRUC6Igw7YxB3ZEw2jKw2JhnW32cipoSWXJyWeuwcjzc0ZdcqC9OMdinO%0AoFxMBkz23gE4EbObVUjbbue2zVnZSKdCjB/mnpBm96m2TtFL4RIFlus6LDkAGch9UI5BHu6Q6KD8%0AsR8s4+CWlaqL6SZ2c8VTHYhat6Rf3FktoXawVDLFhUF6CdRfUE3vADBE0JG4U3hbCocknm/PfP7h%0AB27rkxXZeSU9faA9v/BYP5BU+c3HD9wko9tBF7uGBXcmzYmCsYRLsvtepLDkTNHs+c8wV8rs8UXU%0AY+SwojoX0I2k8FQrn55vpCWzS0a9aTAOpUhiSZk8TFhbMrMzLiWZ+v5Qc0dVv3+XJkJJZRpjLItp%0ArYxevKiVM/f1+JeTCfUrv94VDrAFTnMMcyT1houvCxlK6cP0c7LdpzaadffVYnaJPE/ebRdOAAAg%0AAElEQVStIeqwywUsVh8bHKxJyck02RA8pp55o3ge8Q7IHZZtZB/REBETPh9hTd8pSRia7GsoSTqV%0ARPd4bdPfzubAtIUKJnrcjwPpULOwS2I3+0BKEm71xkiFpJhIfBKqKMVxDWvMZm8AYsBRaDRKmITE%0AdXbn3CXYVFcgQxk+5g7Kse1+r1dvVK9W5HfTagm7ctTHxPugp2ajZZdm981Z4sFcrNWc2E7Q3JoB%0A1igXSr6cd6qTcaNGqzo1cLwQVR9RvOYLcQ7GQzWAcfFxN+EI/R+PX8bq7yAGrCWXXRgoOddTXPsC%0AxNnvjDscV5QJWnlI43QQi/fj+4tooOhkCl2bCVOzhff3MvbT9ay/TpkcrfFwxu6U0eBk6Qa4FD9/%0AfV9nHWzv4fb0REqV49i9IWbsrW07yLnbOPxyY13Nza7tx5R0KKVQfETwOGxM7POnz9xuN/owwWjT%0Aci3zM4TQdEixxHtqrfHgwdEOal2RdI4TXuVb5tn/3We8Ejfiel5HQOPzt+aW7tlkK2wfGYTTfWQu%0AZ5OmqElYlpXbeqMzeGwPwADQMXYkhqtSZiCkVMj5MZtdkuwZprHT393XaLQFU8jW25ifVwinP2Pq%0A6iWvC/BlmvuMUycq1tW7sdlrTsh7sGiuBydKjMtei9gezb39OLg/7s4gNq2pXPI0/4lr/Ocef1eG%0A0P+vDxH5GxZ1gaLGBYsLc7/feTweZ/GIIam9dw6MhDw7HGpsktHMqnldV3744Qd+//vfIyLc7/f5%0AJyiWcePu9zvHbgK2kZDIPPjGu80ejJaYRQ2UPGdDP7v4XLO1Bmz0SUFSpbRGTd69pTCSWZGOlqCb%0A08vr/Y29N+7fvlI2S/Be+gurLqSROLp3E6VT8mJ02Cb0Y9AeprPx88+vbI8DRjK9nPHNCrqlcHte%0AeH6OsSDh6DuPbZA1UTSjOXmx6YDQftA3s+eTlqm6zvsYf4cuUvKux1V0NSjA4AVtiBn2QV0WpAiP%0Ax4PH/cHhtNjiOi3JaevZO6JDhzmIXgrBkhJltefr8EJfEjRBEpRiYzslY4lTERYSWQbb/Y1f/vSF%0Atj344cMLf/m73/Hp0yf++McoXhK9WeKTqyH0dt5b0BCsqInxn0jqrMvx59FZwMGs755nVdbl0LuC%0ApgauWQANUCVPQMiCkuv85NDMqrMrougcW0zJgMnotgmDoYddn2Uxhkj8DqITc4rj7cdBtKwN+0nk%0AYgWgoeXhfnAKlbberYBKGYpTMRF32xhWVKmiaiK2CLM4C+BlaEI5k6nrNbDPkWCKdbpmB2LjbbWA%0A7iZm6//LeorshuqAeBwIAUwTSI2a3u5YMFIs//CxmlJIvdPaYaMm2bqaMZ4XHZYQqY59EsnFNQ4W%0AB+lMKLYBpzNBTslta5cpqhidntba1F4bQ9m2N7Ztn2yW42h8/foN8A5ZAGTBKKh1upKIAxmCFSlL%0AsYR1bwfbww6k42i0rZPTytOS+fDxIy8vT6SkntgcvH77Rh9CG8ZIsHn/Qio3SwDTmK6TV3DF9rx1%0Ac5ZaqTejMwMc7ZiucBGPg73UW6NfzAg0Gpc9+o0nm0PFuvgH6qwsK4z60ci18HS7zT0UScz1/Bhj%0AsK7ru45YJJnv6MCkaNFzaj+EoLidL6UUbrcVFNexsudziQHXbpw42C5yOQO/Szjs5xIp6TtQy5oq%0AVlyKWvFcsxVDx7bzuD8MSMbOIIVZoNn4xzl2hBcQqsDQCbTavrF9auLDbsvqYMd1T8RZbK+Puejk%0Ac1+YUK2z1ObeM5ex6ZCWbHwMyRSELWfrSufMsR88jkaTQU04u8xiW7KLZ6DKiJjhn8uB4rhO9jud%0ADSwJSfh42+mAaglnJGSRHFvcGMdG3TcDKP0zZxFqys6mMoQwGJmSAgw6x9T6YYLxFTtvWzNQZnQX%0A/vbb0tTAzFqLsYY410QwAYeLr1YsVk17+W5nSEnGeBa1JlQ9Bk8ls/i+bHS6L5AU4H02MeveffQB%0AY5uZ1g3e1Kgzx7omxRAg2GC0xLF9pA/hdnvm+ekFkUxr1hQywXoTa1cdLDnD6Ox3G3GQUigkaqos%0ApVHJZHG2EgpiLDQd9u/szLoxzxSLl2+PjabKEGU83pBh939NiV4yRVwoXK3oKMCTN5BsvBqbcfAO%0ANWoNCLnkMijzrC000+kTKMc+88hgSVy1LUXVikUZf6O5pJy5xLzGs9g5R71mN3uoMQJJPoKuSB8k%0AL7KlZ8jZx9DOexuxCTAxZ6wzv6ZBNvK0bS/CtegCUn0/Na9CGoJoMs1NEVATODdAKJG7s4PURwCx%0AxqaoN6R0ICMYAeoi6Cayj5rOU0rZYkddkFR5XleelxtddtpmZ8eSCktRFjJbAP7RMLEgPeNsiEif%0AtYE607RMcOocsbmM+w7l7fWVWitPz08EcNTbIIuwrjc+fxaO3UYzW2sc+8GhO3k/DXJAWDz/ChZo%0ATEjc7w/2/WAMyzWKn+1ztG8MZ8scTAHpYe/h2Jvdk3RqlSnqroe+30eM71l2ZGxBayCq7xtNQtI0%0AY6Hlho3UrQmRgnGdnQekyc6UESCxrXXkBKMEE8jWyQyza5pyImmeALM6CD3Pkhy29aekCDBZuNf1%0AHNcnvqZ6Tpwsy8J+HO4IxTs37Ku22vfaRFdXzRCQbq2TU6HU9d3ZarqUlssmEWpoCqq6hpuSUp8M%0ANWPidspSvEH13qgp2D4BNAagE+s4wMX4rEdr84wIsOjr1698+/btHTv6++t1JV7M65m8SczpwKeq%0A5haN3a+UE0tdbQ0kNfZuqZYnlmpOjwqlO3tKfQ2Iu9wNRUmomLFSXeokaYzRaN1GmrsDn1cdvDN3%0Aet9wj+/NnM2fdwX5PLS8wxWuj8n8uTQTr2DR2dR1wDIXRJgAbB+D/dE4+kE7dm+yyIzHkpMDxO+J%0ANX/u8fcKEAI4Di+MLojssBb4BABCWCwuXqOZNbo7jQHvg5XYaNa6rna4jxPQuW7YuDFmt/dmaGvJ%0AhHuKPcYM5ib+aZtYVVDthPbPPGjF6KDGxLADyChytliGDgaJslgyNGRY4KqZNIrZMLfG/vbGG3eS%0A2rjIfb+zvi3UW6bL4OgHuSTWciOnTOud+7c7x9sfuL/u/PzllX4Mal5RGezlzrJWp35GAnkwulsO%0At87L7ZmneiNrhrLaYlOlt4Njb4yulPH+AI/PPf9NBACd1y2WZHQgwFLj4QW3NgtOj4eN0V0Ddb10%0Aj+1FeIdIB73aQKiBqgWvocY4SIYNYK5BjT4OElb4iCjb/c63n7+w39/4zecf+Mvf/cRv/+Iv+OXb%0AL4hgbjOeXEg1FyZREwkc3Zxc8gygSh6KUm0ERvqk5/+5vRAfzcCMy3/7v73fNKmW7wpmL4BMK+i0%0Ak03pdMB7H+BD18gFJ8UBJzUtjdGV5bbwfFu94DnBIsR1lUJvi/N9KkZpXartudBWUswyeN8bh4jR%0A+2EmIzEK1fEukHhgV+aMfnFAyDR4FO1qs/rwLi7E9TNxOZkuS7NQlWCNCdkZT3Mp+3PNbtWSmhh1%0A8Q/pn9OeG8DDXJSc3QIDr7qDHonFE4eUTBR9czAhNLKC0n09GCKBiI5FawMR61LH+o9EcLKKeG+F%0AXkvhsW28vb3Re5/2o0E1nYBFD4aTAYSjNXK2Q7jEOk828x2zzW1vPN7uvL2+gWYyhfW28vLhhU+f%0AP3K7LbS+u56QUpcbGbOIPXZjd0qxZKZk6/y0o7Ftd9eR8hFHIO2m87M+3SjrQnLae4gFRmxprc1E%0AAz+04/smVOkdLMXFlk9AOxI1Y4IagDj6gNRIrDMBvI6EXXWO4ue/n6sP3TZjW52C860dE0yyuBmJ%0Alwlddm2e7Pg5EuvCO7VtNC6zpPN9xO89O77vdY2iUIHQPCrGtPFFHgBjCPsHm+2aEAdYNc/QS1fR%0AOsgnOHXtGIoIo50ObQEGLesyi+Hj8EStN0Y6O78izqhIJxAbos6SEtPeOz5rStSc2NTYAjG6ffQD%0AdevkPqzg0gH7trH1wV0y+1LpR6UnA1RMOF/BXaBG74xysY19V1hfmkjdCqsRHWovSrLA57Kyj53d%0AO5VZEiXleXYmZQqFqgMvqrjY9GGi3b3Znk6JlpSRMQezLpM5FayC2oeJ/F9CWohZm6aI8LKcxaGq%0Aj465Vk6cLcNHOpecqMUYlJQFXVzMUyyJD4Az3BJF0nSpJBoW6WI1P4FN/G8bSC49MY4PdIRSFlKu%0AtDbY6STsvEEzLYWBiPJ4vZtTKmrvPWV6Saxrp4w7ot3EgMVyuzwKqQt0oWSLp83dFiVntv3g6+s3%0Atn0HHdAbuSt5KSxZaBhYNkdbgEWE55TIqiQd+OzCdLO0+lFJIUZhNTJpKMXXSBqdLMp0Eg4gJU5d%0AkSBcIH0naZtn5vVkCqAnGDjKZSzC14lpi8U5WQnQCsGMW3CtrBi9IzTFLC+YItMiMF3UlJos9xLx%0AkUDMrMCALHvFJJHhnKwCmd7z3oDpyS5sCBvHh7wIGKvnnAOm6O5QOeF0MXHs3BVt5hhKO8jDhNVH%0A6ww5rDE8bE/WZEBpETtP92yMRcmu85TTzIOSWEH2vrAz2QEu50G/FJPXGJnEGgbtMLcsQVhcN3Op%0ACyUXb1oHSHACyr0PjmNn3w9LeFGWZbUcNhc/95VS8CK+kxIXIEBmLZPEpCtKtT0/GWUa+alMfZ6I%0ASTPLV78TcZ/GsBH64us1dK8mQOYNmOT5rc1yz/MjONuXL59x5lJ7RJyM+qKWShYDQ4aO8/dcz458%0AjnXFmRSAUKzDOKPjDIqvR86Vsp3HNhKutNwuTb2zQZOdoGB1r3Acuzfb1IHnYwIJfZgOXLh6znNW%0AMvhY6BXAMFKFgzkpm9yAA4mqg22zmvXjx4/zPH99fZug1Hk9gpG4XEwsOo9tp/f2DhwJEDvew3W0%0A/9cY1PN+CgYM+r2M892cLzMwfLKhsq72PszpzkHs3nk8Npe8MN0wO3Mjn5N5fQxwMw24slRyEsY4%0AXOfPyBeIxULtOtfwHBuc8SzWmMcmwQrLyGniMzrgpZfrc338Gjgz412sZ49kSRKpgAygM/WeHsfO%0Afmy046DUwu3pRsqFmsSa0TkRfcDARP7c4+8HIMSJisYuD0ZPCMntu93M0Ce5zila0ZXY943ejrmQ%0AI/mOGzrG4OvXr7y5Pe0VMbtSHSeSK5HcX8ab5vPP5gtcGzEn4qcp2yEjgjo7KKx3RYwuPDA9oWuX%0AFxc2zKmQemM8jI6XS6IuFvT23ZzAhlRGUlo/aIew1IO13jyxU7bXO1/+9JWvX97IqfK0JKQII/nC%0AEOVoB/fHzuPxynE8jJaXEu1l56hP9NpJa6a3ww6emGHlFGX7/hEbwOj1J3vqb3T/BOs2SEKyTMX7%0At7e70bIvQQe/ttu+WwEp4YaQZzemOE17b43OYGibvzcXsymv1cVhrU3nnUxLkh73N77+/CfeXl9B%0Ald/+9kd++ukv+Kt//a/Q0ezA16CTJrTtaDdmmmdPdn+TjWakbk5aSTKSOids8uuPK6tg/u2soUjg%0ALMzFoRTOIWmu8+iY23sJ4VxLvgMgCrBEJaj5YgmBO5AlZ7GjmMC0v2aA+nPfirmrSAohX9eTURd3%0ALede3HuneiKjBZBEdsBWRdxtK9Olz4M/xX5xwGTEZpOgHw+Sj1poFLnYCIVfPCu8xWxqraluGXjM%0An5eU8NXMhAX6OA/xYXO4NVdG80TYi/JIfuP6m+236bCUUliXSs8x1sj8Wsk2orhvLg7bzTktFxPN%0AZgxafP6UDFASc+hqybqhoys9lRk7xhhTLy1iWMTJdV3NicWvS8yNl1KMcRnge7NxAI0ufk7UVMjJ%0ANIiCDZFJyFDadjDEhJqT2DXqm7V7sxQymbF37u3O3jaOY6P3Rs0VUaHtHXpDSqXpgP6gb511vXli%0AaIVj6CABPl7rLmJewH4/5hZxfHftpbUUkhf9wVokYpTGfzqDUWy9lFKQGhp25r7VWofjmPflum8D%0A5CulmBbUvpm70yVRiD/HOMhSThDURdEtMffxP7+v27YbeOmv8/5zdu9CtZnAXEHEKyg0O9AOvsyu%0AqpydqltdWHPhaA1Jwu3pidvtxv3xeKc5cI3xVy2/AGFyznPEIBgAVw0l4J2zzQmEljkeMM9acYts%0ATzRFEkstsCwgMkVTn56e5n0Z+Ijg4d3dlCgpcVedNsymLTdsdMehuSwJwdhpW+/cVXi4Q16Pfed6%0AIjJHEiENoUXSZ6idFyjG/oqCO9yzZuccuEnmVgqHQnMAEsEhagvCOSfWYhpWIyjsKJqFRWFRGCnz%0AaSmsNdO7FYHBjrU4do6jZTEtmpxtRFfVRxpyRruSM3x4MkZw7BMDzu18K8nd0EgOTKi5uyb7XpwV%0AjiAwMIDWrMh1jjnPPMA/z9xPMz/w1o+9DLUnNGUr7BW0dXqDtRsLS/puWMuwwkpVSXujNIu9z3kB%0AVXYxxqV4g6c1u9/qo+ajdeRIpNvC0Rr3vpleGcJ+HLzd32i9s4hpYtU0GMX28d7VtIfwe5iEVRKL%0Ag0F5jCnUpiiasD86wBluSMR+NRBpZAMqhszvi1+3yL4CRBAERoNxIHo2FYijLwBpL+hVdbKNrnlx%0ANO9GKtaQCVZQ5DeRCKBkjCk9XBw6JWZuaCxtEDpJB2mkCWhq76Qx5p1PPiJm6dR3RVSsBQTpq302%0ANU0ey3Yk5tPjC1b4+9qKhpSBZ/Z6hUQdBsxVyTTPrPro7FuD42B/vVujVRYSxtyrwZKL+AnOfjwH%0AmIzF+N5VSfXUjkEvK95zmuv5vLqTboASo3eOUibrp+RyaqJ6Qfr+Ydo529HmVMWnTx/58OGjM1xN%0AEwwS9/1h5+DMN06gw84Ia2SZjow5n0Xe4Ya97/KQCd7NMzbGRQdDoIsJgZ9gmRv3DIBG8vsl9oL+%0AujGtwQT5CwYUX9fu6A5KaTRQHPSZLsc6z3TbP+feSDmx5nWe1zFWFWzdk8U1UDmZIsBkZIuzwE8A%0A8FwDsQ8nE0bEapFhAGPKiVoqvVsu3Xqj7z52Jjij7Wy9BhM+3GN1XO9bdk1EW9PBdHq3xtYYSbR/%0At3bM17yyfMxIRhDpXoPb60R+GUYlsVb3fZ/5WuQY10ZUjJE37TZ+WavpwRYTSS/ZjDZwtnScY9YY%0ALeC6Qr2ZE5/ezFJeYy+lZLpT1jcijF6O/XDigZIS9NFofXcDBB9fc5boJDa4/mCwmFWtWhgpTX0z%0AGWesugJes2nMmZddG9bX+xHXKkgNco0Z/QAXk27tmOz5vdsIe/Umsk2LOEHCJ3rEY+kVwPzbHn8v%0AAKFIns6OvhUwL88vtliPhZ+/fDH0spiBpQ7T2AkF7loXcEXyZbGFcUVyxxjc73c216RBXGvHUdqY%0Ayd2PnWO38aDotl8DZLzee30Ib+dggaJ5gCBjThdHM5YCNjJScrLDZ8A4Oqk3KgsDt7cuiXKr1HUF%0ALRxqDkcff/jIp59MFIykJva8VhNf3syWdt92jtWS5prMfWy7b7x+e0U080g7Kp3x4cGnHz+zPi9U%0AyY4cb7zd31A10de+Nx7ljf7UyR8KYz8ZB4IBBUmzHchX1DfmjiMoitn/oabREAW0UU29m5TNzu/1%0A/srbm6HVt9uNm7ODYgwjLKHDhntq53B2CCSJOa61nX6YlX3Jyq2aG8dS/RA8DncHs7vX+zBA6OtX%0A7t9eOfaDD88f+M0PP7AuC8c+jCXSs7NRTCzTDqqgBPqBwbkJkyQfufHw8KsAmv2U0fvOwyM5uyW6%0AbbZHTiHQ74NMjIKBzOIrNGCuBawGKOJjjVNou1jhZNfWdDGKr3GJ0bJJsYfQG1ESMs4uuem1DHR0%0A9k15e7zx2Hc+ffrBDlbUhIazFS7qWb8xicbUYooxOMsTTAS3904KbZgQa/MCSGCCOpbY4QWfgQAZ%0AH4HwuFFysX0aiYFi2kGueUAIDqdEF+to4mOKEsXwGJOJoJrn/ai1OrBhmi9jDNfBUo6+O+CcJvBi%0AV8A0bvb2oI/x/t4NPxh9wZhjyYGsLrrsXRDVU8jTxkCLF/E6qcLn90z0NGNF+TiMXagXlpA4vz+J%0AHcbiYGPvg/2x0b0q+fDxAx+eP/D2ZaMdtvb60Xlrb/TR6Bigui43G6X14ue23Hh5fiGnwtht9IWh%0ADmQtEwyKxBtx6/ijQe+zQ1hSRi8J33FYd3c/zEkqAc27c8FOCRaLhXDvdrnWTsm2PoxVdNDdojce%0AV+ZPdMQiQR9jOMNpmx3B6/ifDiVXNebqstC7Ma/idYIRFvPsAZhPtkn87gvwrr7GrnoG11Hdue/9%0A7yuoFfF7rdXc8I7dGRfeTW7nZyk5o/7evgfjAnxcajXL+t4JxuAcS7uwq4Ld9s7QYZysoYhpkpOz%0ARh/G+CyhEWHnXlgnV2e8hcjl4/GwayrGELrXypFtHSw9GIKnXfxSK3sYBgyDbVRxYXsxxzkvGoPZ%0AWBdzQuu+5lD88zij7zhmJxRNqFxjd0Jbo2+d6nsTL9IFdS2N7OdHOlk+GHhV5hgloIOnoqYdYwer%0AaeaEBbfrIh6tUSSxrqude4c1TWqpLLUaiK6NVXYv5H2cypNeUQdcRMx1rA9LtFujqFD9zAkWVxel%0Aif+dogiS2VS76sjEOfi+b+Lw2RgszWMyMHpDKZAqWhPHMUx7TB2IURsvKUNYyNRUqVI4jge4AUfC%0Afv/RBrseDLXzsLSCHAlTkoJvbWMfzSzVe2c/HJhcV3O7G4NWMtve0XDDEzsXMhnaTmuD3K1ZUobl%0APuZwo2i28Xltx8yPSMk0tVLIoHrB4k0bhXCL9xh4AhSJA5HmzI2LphzeAY/8QS8MoYgrIwSh3fVP%0AE4ZhnVoouRRkpLmvzWjDGQCAaEazzpg6+kD0oKc2Gzf4tQ+JB7v5ptcVe3siC3FWCtjdLYAxk+Ms%0Aj2cPjJ1s5Vinq1zEyWFctEZvFJ4brEl4+vCBcgj3ltnHztF2U6YcBtSRB0kyhTNH8qMQxbWPul5i%0AoTcI3Y1o6GktHzmCr/YTSPbzbXTTSRGcNZcSlrXafW/hkplsVPx2uxl76DKCZOwS4H7ny5cvfPv2%0AjW/fvvHjj5uBQnWhjjoF8S2OOIvaAR+L086EFeHYN9OxmXm4OPBjb/0q9H9lKZtT85h12XEYWGP6%0AcwbAHc1YrqMP8lJNqFuuOWtg7eckQE2JpN1dQ13Gw52YcD3La4M1GtPDgcPhgKKqORObs+WNdV3m%0A+7+CNzGtEPcuGFmTuX00XFwqQpfluylYVTqf//b2BsCyVAM9krDUZY5w5Zz59u0gtB5n86bb9S05%0Asy6La1r62eENh+Eja9EA2PYH962zroszxWSep5FTqOJNLcuhbAImTDDyd7lC6FPadE9YtX/79o23%0Atzdqrfz4448z14pzPmq5Bn5eGotxWRaWWt097AQLQ+tJNM29g+8DTwbtDB3icgfD4kMOAAqPEbYv%0AjnaYI6AbNPXe6NoII41SM9oGzQHKyJ2GCCPqCI9HwZoCJiB0/glCyVmjAbNZNvdNnHx6im7PvOwC%0A/D3uD7aH6dgOr9WP44CUWJ9uvDw/GUNK3fynZJPd6I3mjtsnY/Nvf/y9AISUYa4UZbB8qNzyyvPL%0AM+unG7f1xoeUKB8rX758YXtskOG23BAM9WxjcFtWnj48UetiF2HbZzc4Zwuq+76b+0TK3G7rRNVj%0Annu0hh6dkjLVR2SGgxYGM1rg7mNwdLO8XG9P0+4Zv5FLFAV9sB0H2m3uMVfrKqQO9IEUd8nK2YQc%0AxY79tu8cbSNtmbwUPqbM7Xbj+cfKy48rbbcu5dPzE58+fUZR/vCHv+bf/vwHHo+dpe3sW6Mdg+MA%0AfSjP9YZQ6E153A9oykFHy6DmQuWJLhtHu3M0hdwZ/WDfldfjK2wJObIJdLeODiGXypJWkmbrm0aB%0AMNF6u78i2BiCJGiKDEGaUjSRWYxmPoT72xvH/mApibWurMtKdQ2FKLBNr2NzWv7B0GOODJRkQENN%0AhTX7uB0CObOuhfV2oyzZO8MdWRdqXpABW1PG2BGB/f6FL//2/2L7Bz/y8Tc/8vEf/MeUT/87/f7K%0Atj+QPPx9wu1poWeF7XAk1nR3LEAIFBMj7gnWxTSHYib77CSd86lXEdoZGCYQxOySXUfPJJKlQLEd%0AQDIL7pOKHx0bUB9hFFbXh0pYIDZBaes+WSHiPBoxoC1m1kVMhDOXOgGXUl23yVpNRpkd7oyg6rpP%0A9rlupdhz3J3NkHwDQ1LK1CWuiScMKpAPjFDSOEZn5AvbrkTZ4NcoCUUcvIuZWqBotQ6Od8UZNuZn%0AiYoV/EkgFRuJSjWhI7OPRhrKWs0aVsfgGAZG5GSitcd+2EERnY6cGSjDOxZjKI+jnT0DEVKyNFZg%0AMrhyyjS6CR4jtD6Q7uluyuT1iaSQk+trZRdILRnVTO/G7ogC27ooJgi4bRtJcF0gYzQdu1lr2s+D%0AiaEf5yGV4BgHXTp5SadoZoasydk1RrdtozPygVhVxuFATK2Z2/JsM80pcbQDSdYVW9fV9gkKa2LJ%0AhdvTEyJw62OygPZtm+wOAxUtoWu9T1ZesGquNO9aq3Vffe8MjEGoiomBDqXRiYrCaulk8wQFHxXI%0AqBg4ZJR/E9eH07ig904tlbosE7ALoNFYIfYLzF4VJGW6qp0R2iFnltsNEdNXkZKhQZcAkSNZx6jI%0AWM5gLl3GjJUsEwy7PqI7pEMnmyk6eJHsmkg6/hlviAiPbTPnLEn0AW/3jbfHRqmVoUrrLkSLzazn%0AWki5MsS6pDVnbq7xlJKBELfbbbKMruBQgEGvr69TS9DClsG8pS7c5Gwk3B+ncOfQzn3b5qhuAHVh%0AzW4JriLcWJuNg/QOX7ad3354gdEY28bHBKUKH4qQVXhqXlC6/k1DQOws67eDoo3l2Eh9ZwyLX6LY%0A10cj240GUdfAMNBXAgAXQXND5SB7wVmDpSnZOUID4XBGrrMoENe+GWfcD+t0TnaHoMhohKvgUDOM%0AEIXanRntBWuiQWuMAUkHLymYOiF07qNwzZ1VBKqzBqoDAUUyRbqN1ClWmB3NbGuRoPoAACAASURB%0AVLrVRnbM1bFPhsRka3kOJSJmI9wv56SY2cbT0QxAIdMVmnaGNJoK2mz0p96eISW2fefo9n0tyjF2%0A+mZFZ6uZrTs40KBuwoe0sinsY/C2P0ATTznz3DsrjWXsjHFQVUmts7WDpRZ6yfz88yvd47x2gQ1U%0AO8fodEl0STyGQvc4IOpng0IAeAyE7s5ToeGIMVu9WWp6QWcjAeHyt07mahV1mw2dcSPOHcXfp+t3%0AiY+e2HiVMgi9EkVF2EcyRy5/tYQ5bYXmGulk649gMuKgYTZTFUpCpaCpeRfeWULO+k0RfxwMLcVy%0AFu1jjr213r04Lkh5oVHQKRhsKl89wCwf3Zec6cNipDUL7XWbWh625czXz8bozHWBlxXRTt/vtNc3%0AkjbWHyqp2wjvox+8jcSmK0NX6IocyRpN7Ki0Gc8sNp3NMzDg1ta0MJrnAF5gTx2oYaxn6YpyIAiL%0A2HmQohk+ho+3FxfcPzUJI67mnM2FlZXf//53PO4fOfaD7f7G9rizLisvHz7w8vzC81PogOIs6gtD%0AS7vfK6X1nW2/Wzy8mfNZXSxviDHDXNLU+TlBFRfiv+j97L2zt8fJhnCzkZStCRlM4NA0nMCng8Po%0AsMaEVAbGdje5iCvAaeNzosOa6OBaLHb9XBnBNN6GsRd7a/RyFuTVNTCrgyVjDI7eCbepVBeWvHg8%0AZ8ba2JcpJSjibLVhLGOElCt9CPsBIgWSMKgcXUCFwWJ5qNpZvi4Ly7rQjsa+PWyfFWNLHruNPbXW%0AfPLB9ks0co7WTBszKdBn09YaiDbCm7MZyuQchIcVG+9M9G68cGsg7kCbuUOstxjrv9/vfP36ddYy%0A0ex5N/3gtc6Ta7hmHMhPhZwA3dm2wxqO/dJs98Zncq2+JHD0TmtK0erPG4xjR3tDNWonH38r0MfG%0Avj1s+iSFNt3gGA3tmUIxfbJuv08GxqJNoNgZmiVcPV336dJcs0bW2RARVZKDp9UbNCIyNVRrNDpV%0AbRx3DMRzR/Umzra98fb4NsdQ11vh9lRpoyNZkTSQ5OduslrIpikaKUVDcESF9Lc+/n4AQjq4tzdD%0A1ZdCXSvpKaOrIs+J9XbjNy+ZsSpf/viFJLDeVuiDfTw49p1C4rY+UfLC129f2UdYP1qQCGS6DaMJ%0AJkkmQN0HI3WkD9q+o0N9VnGh6zBHhRghg9mJb8dBrQt1XQ0A0YZiIro2P2oiu33fkWashZJs9jgl%0AG1EqGFOoJHPpSr5At+PgcX/QN6E830y/ZbmRiyK62yJRyGPlKVcDZ/bE/U8bfTw4XpXXb2+MAcvy%0AxLLcePn4gZQyb/cHjE7miXRPfPs3b8g2WJ4LZSSe08pRLfFcaqVgdtRf/vpPtLdB32weV6TSXeB0%0AlULXTvN0oZu2+0x6VaB7Z9W6SEruVrAnDF0dffD69oWdg5uPCqKmlVICVRXl48dnSvmB1s6RjGnR%0AXaybuuTKOizx6clolbWu5GWBnOxn1Q5uWYolLjRKH+QyoL3y85/+ise3f8jn3/2HPP3FP6B++i33%0AfbDpTpH/j7p3bZLkSJID1fwRkZlV3Q1ggB0MZ8nlyYncifD+/0854Z0IKSRlObMzA2DQj6rMjPCH%0A3Qc18/AsYLlfcTlSg+7qqswID3+YqampRmy1IAhwWVce0hoQozJpMF2ekCIkJKha+5gxhLRXBl2T%0A3hUdr8KBHmMChB4WCym3kMelTX0qtzU9NBlEIrpZZLh+CscqIaWIcwxI4gAU27ZSCNYiFYelLAMD%0AY1FtxRJna72pncyZ2Kfr8b56ssPW83kEPrSLpEVpN7cRD/hg7RhzKyITArHkw1sHqUWBQJqtSj+C%0AGBDQkXBQagksCbTz4CHTiEneSHYaAaGYrC1Vou2QDPAj7BpggIO1hjkTg5ab5jIgwSp0TJw6ADWA%0A+RDitSC8U9smNNKFc47oIUIQEAzMGG01MdFOOWXs2526EnFiUpkTQa/mtmR/v1vbae/GoNSK++2K%0A+/2O1+sV2inoPpg4RtUFgIrKfbBWhCo2Nj5XyVoopWHfduz7hr0Xaz9hm1aMEet5wfl8QTAwqFdL%0AclJE1Y79fiUoFSPWeEJEwhIXLGFB14592/B6vZLtE+MIMHo9qOKiBlRBHizqc0pDiDoYg8R1bUit%0AFavo4zjIA6BBgcjrDykjLgG9KXo73Ej8PHCg1KvvITCVz1bhd+2WQT22VuLSKu47WWchRuTTYoAb%0A14UK54vKYfc8NIScnRoEKaSJ6coWPq8yppyQcjJ2T8LpdBrsMFatD3tVNCZleT0xWbvdoSpIifoT%0A973g9XrH8zMr8JCIlANSZpIKAWpT9FJG2/dyOlniKSaSfRrUfQCjiuhriC3DV1yvr/ydXCF5Mc2Z%0ADEhCKRvu245qugAQxe1+B6yamZPd95qQkKCtofWKNQhQ6rAOfykV9yVDG7BDEbXhOQa8WwIuveFr%0AtaYtFVQVVA2AZCAHvKQOhI7YdxY5rM1SBAhNEVvDKS9YzKUoGKgeHA+GAipoKaAlS4ZMZyWnRNey%0ATic5rQ1JeGamEM0a/tD7ijAWQX7DRPuVL5+7qRWyD42VytbVOpKHiyQT5La5ZqBib91ino667eig%0AdTyt0QWhVaAZwK8da2k4dTKsIDwLeyNQ7iBD086gOYFAuhJMbtZOJEJ3rtj4vHsg/B+sNbB0EBSK%0AgioVTRtufcPeCioUu1SUsgMVOC0LyhJwR0cLgFazE19Mj6w3dKEwtsiGc4w4qSLUit4qMhSxcE9d%0AU8KuDR+vr0gp493TO6QUcYrsA9sqnV9LCLSsD4oKQZOGLqDGZBRoAFIQrGEdZ2iIrvtHBpsdrFwv%0A9mcv+MqMDAE4SUbWoxVL/afEikUhjAo7C1IsirR6iND7+w12jX3xlAZ6ZAwRRBjfqWuGeHuqWFsS%0AXU0r2Hpn9R9Lgvh/g2Fr7PJ1ZTtoKRXBQOHtvqH2ghgyNu0oqEzmIIc+F6wbDx1ohUBFpUMPgX7T%0A6rR11ZaM/fnCYvGXTzjlBRcEhFqwdME3pzN+d/kK99sL9utnE28HQaqQEAE6sGnE1u9oYTNWndDt%0ApxxtQyllM70RuJMbVCE4WBQWiGExfbtWjU1k7ZwjFhAZchoCgiZtihX9TGy1Igbgu999AwB4fX3B%0Ax4+fcLvd0XtBgLHS4YYIpjHk7WB2LnQo6KZ6R607WcVVADnhdFogEs0FFePZ+0sdBDbsOQIoKaBt%0AbMFOFleFCJrqxHBoUxpTijG+FzYECgNwNEBiRik0K4Eaoz4RtCQQ1Aa42cXbx4gm9N1YPr0b24ix%0AYbVEXyxGcIfeXhVbLdjM2S2EgJgzO1cM1ERvQC2j4OtrrgdrbzYDlLysNr4RGlg42Kti24stNUvg%0A7VwNOSMvJ4RAIKHWAsOYUZo7bjcaFokDh85kJYuoNYC6t1YgUhYSeGYI9p0uXssSLZ5wkTnF2Bbk%0AkGBxDV7/b0oJ5/MZNCspD23rc4t6txat55XFs1or6r6jCYvSAqDsO263Kyh8brIHIY15MNhGm1LU%0AuScEMSZeqaNVPaSA0C2mTxGlsVCgkXqFAkBbQSsdvUSEdCIo30xf0tIcL02hKSQxJ3GX11kg3J95%0ATglJBHEXbGZuxecpJmod2UTk3TQAUDtaK2jw9juy3CV0nM9kra0r5R5iDLhtd2z7jlpZrOhoY38X%0A86OQQLfnX7Tg/srrNwIIAb0yM1MThAopIm0JJZKCLcLWgnfP7xi82yQSsN8wwHoe4VX2gAYmjUNo%0ArTI5aoGUvWgopXZFd4ZCo31bBTdB1+QYVVTbtImghlFFjzHa4j5cbrzlrBlla68FHZ0aIpmB2F4K%0AtnInM0PY3iQxIi2LCacxkOjo2LYdcqPotALYSsHHL5+xbwU/ffwRr/cX7EXx8npDrR2nyxkfLitO%0A5wuR7aaIUbCsCXnJ6KC2R/lyx9oTTpeE9fmMrJmBT8w45RN0F7y8XnG9XiEl4d36FVI+4eXzK/ZW%0AcD6txjBJSKIQZcDY7GDoqij7Dm2dm3RIbBUSHmS1V/Ri4Js27HtFSkdLQxMG8a01vH//Ht9++y0A%0AHnrX6xWvr6+jFTAvGUtIwF6Q1oxTFEhQ5CVRtyUIJGeEGFB6R9l31E5qeQgEKUrp2LaG+33Hdr/j%0A3dMFH96/w49/+mcCeyLogYJntVAXKIZERpDA2jsSEDMQEhbWbCEogLLaOkQSp1fvHcWqAb5xzl+O%0Aks+taW/psEePLhkMc2uj/4y3aGT7Otx+ZTwvco0rwtj0nUHi1HA9RHQBPm9rJRsaXykTNLXNUiSg%0A1mZ96H0kkI/iiqyitdogRmwC3DbVrb4VIgROnAZJW25L0i3RUrtGpz1zXI6+cF/Hc0sNQJpt6QVV%0A6hjfbuyRIUoc2JgmI04/qPmHVgyDGmf+5OVIfJ2NpLa3iQXbpOmSgRWM5ppiRLDqix/EgKKVHffb%0AFafTCQCw7xSMZlvNQee9XC5jH3PQoJSK6/U61k33Sm04tD1653NoFiw6IAUFkLIFiPxyIUlBsP5v%0Ab13kq1XSXEcbE3tceKDaPACAvRW01rHdN6x5xTmf0XvHtt0ftJEc1Knm8Kiqg/kFTOKP9m/7vkOc%0A3YOjsuVA2yykOA5NYzjQDphATsehGaCwKtzUBuVrdYhKA2xrm9ap96o7YymIDL0E6m8YIAQ1KniG%0A08197qgxr1y767xmC6SEwWLKZMlN7WP6MHePMfK2x66KiIglsZVIjNFzebpgN7OHZOuvtQbXLpjb%0Ahb1dq7WGp9OCYIGhO+iFEAZV3rUZ3gpNbiZ87gBrbhTnbzE+BF3ZBFaNhoWcvRWDAOmsy9eDIkpE%0A66Y3IdRIi4GtGAmsn2ktwLJiPZ9RJaJWBSQBITFw1gANGZICnpcOCRjC6lb+N+0Y00SDmOiuYXwG%0A9DnTi+tcECQB0VqfJ00jgHpdbGM0xpBvOhp9U7JAE1bw6n48DDBFwtFWLa1DRwGK+5jv/xIiYuI1%0A750tti7K74A+EsWRoR192wagCCiq0poeIgfrB2zlbOqJubV8qQHlxLZGyw8NysRiiIFbIPSOrZPD%0AwtAiQiWixogSA5oyVriWQlvrENCXbGLWyoRZBDUQiIq2/rQ11NbRgqDnjGXJyOmEqs4+A6olA8pN%0AA6X3YdFOMD3ifD5jPa243wp6bkhpRcwRpTYynrqaE5bSNEGIEgbzMJ/ZwWLzAJYoss3BCyThEFGe%0A4gifMQJg74rWxQo3NohibQMAwUsHhzrfVcHkxC3lOS8U1RgproHlL3cycpBiFrwdCaCBWiklbHXD%0A6/46zezj2pwB5ddBtqAJ+to9lZ3JV8wJHzfB3qhhqLxJrnMbHxExRizBCweEfO3Qiaihx4h+WpmU%0A1Upx6dpxyRF//OYDfvdP/x7npyfs2xUhRJyWs4HDkc6T2gCh5qaAWl218mwvhW5cXD/J7omsNrZg%0AeWscTIubhQjXNhTVowXQCttzLDfrwvk+91YrxJlK9/tmcY7icnnC+fxE4PJ0goDx/b7vgMpDO7nv%0Ap92Y3iFEnM8nqMqI63oHUgpWaDoW7KEPx13MMnmodjTPvybmSIxMkP28njWX5jk1mGRQAi+1Y9+3%0AwXZx0eycM9YlA1hGjKdq4IHNNx8rMjspOu/jxrV4mCW02iy+MYJBtGJUrajaxpoV7Qiw/dXnm82V%0APj0vj/PEwR8rsKtOekk41nZvFZuZf3i7rhgonGKEKtmalPDQcT6rZpsrjK/n4gDHPY1neXymTnFo%0AsOdAx9pZE8njSv9KKeHdu3d4enoaoNDsOjazkum8m6BoaDvnaGtt0jZa8PQUse8bAKH+aMpw1yxn%0AOQF01HZPDQGBdt8ktbM1tzays3aPDVUgoYxiB9+bEihdRzPXOFvndegC4HOMMQMuIgfwkw0Bp+6v%0AFb5FsKwLclhwfX3l3mQFY9dgKru55raG91+9w+XdB7i7mwP6KZlhT+8oraLWBhFlu6rKAM/e5pr/%0A2us3AQiJ0PoOxmpICwWVoez563o4k+ScIUr0cFi0kmMGUt8mobLApFD0EMxDVfTQRmIhFrioWoXS%0A2i26sGrlwe0MCD1Q3+TojQSOiRGCaxsl9BZp1d6IVAej54UgqJVIrzNcEjgGrTdUdcV4vl/ddoSq%0AWCIDglIrXm9XbPcd970ajb9hf23oVdHWCgRFXokOawcQz0hrGEIrXSo6GjRQ4GsJ1AXqStQzxYwe%0AgHU5oZ7YvrLfKprekZCQQyIbwasbMBFL+59XtWstw0UCQhcBCKuNtRXcy0aaZfCA/jj8nOERQsC+%0A7/jy5cuDm5InNS4GK0HQTGcoL9RbkmDCmmMTjGhQ7IVMEQnJmB0RtRS8vn7Bp8+f8fW24btvv8O/%0A+/4P+K//73+mXW1ICFoQUZjwIwKRugAk5plmUspAiAxcAUiFsXcee6xnsGZ8z/s95UjgfHzJEDjW%0Ajv93BoR+7fue+BIpZ9UjpYwk5oBrLw8cVNt4RnyfZIlWMnowQATT2UW8XgdL/TCctbxiTNjbPsAq%0ABwgIYnB9B1u7ULVn1kZAAhwVTq8W8Cqs/DTGxYL1aYx/rVr+NlGeaZ/zz7zdr7h+CbDysxQhVBNc%0AhLGMWNWb3eDUnzd4aA/NBWPmMD62INkExAfzSdmGVJuzUehA5e0/TgF2AJtAyjaBbcD5fEbOedjR%0A995xOp2ORGQCtOZ9b36/ee56L7OqjuBfj9LvGEtawh9uKr6+W2sDcPE5O0Cm2tF3BvN+vd4GTMHo%0AYj3TZqvbg2lf/FJEuZnWUJrWjL/mgNTfex6DGZRtTdHbAST6GHoQAzBImufR/N+heRYjVAITUdMf%0A65O+Ece7HcwiCb7U0GxSOFNqyQmLtQ6yKGKtJTFgXdaDTfWmotedfWEBaG9kSfVI4dcQCQg9PT3B%0A29DYkiC/0A7yOeFzsLcG6RV7CATu3gA/rTXcbjd4+5r/m69HfxY5U0ti6PLhYBQ9gnCdQtji+jRv%0ABbNhZ7wzVSP1YLrpDto13vaOswjB5p4RQgckQUJGk4iGCI0ZIQpSUxPJHROdFX9lm2GE2n+93df2%0AD7XcCMc6UfK8yS5QMozYdqXG8lNkEQOw+IypF9END7O0ediWzxazBBwcAIhWcYewAm1lBtPSYrwE%0ACHqk2D7MSZP7HJMXF+bsAvRobAd4Qi7Wostzu2okl6MDDWpAUIeqAxuCJqbtpmBAbm1//BywtRgm%0AcqoRQGSDlZKxUkGwpWpAASCJ7MoORSuCKgpNZHT2FBBSxrp3LCnSEKJT86tHA8RyRrA1OJ5rEGgM%0AaKVjawVbr6hQLOsJ8vSMvK4oXfHjyyd8ebkin55QOmUDINa+JHq01JuTUjAxbpTGNgUH7rwSPiUk%0AAB5dnKYzafwZgl5uQHURWYz35FvFIdzuduuMg3XocIwCidgYTwLxfmY5oEg2gjs3TWYtUxKVQkTp%0AFVu7HwvBgSo4XkVGGXXQMnprLIJaDFQbC8HLsuKuC93cxjupgQ0y/h4iQdxmZ2bvRyHNNZmadpRI%0AtgJqx369od53fLWuWIPgP/yxQqMxuCVRrH7fcbvf8HHr+KIJevqAVTKQGnQ4QOpYLwDb0UupI9n3%0ApNafp8dTEXGs1RAOx7Jfixf9rJ733rf78fG7fD6elI+9sStqr2SGxzT2dD+D+bv8rPOZWn7LssKZ%0A1wBM5JZ5yulEqQcHNMQYgSGYdbaxNYP2YSLSDUye78nPKD+7mwHdIoFsTDsDqx4SEP5586u1I9bg%0AfR2OlrMItrYGLQW1US/q7ThwbagBFZFruU3Oid0E6TXwz70BSRC9FbM11N6taYfnk8slCNgsCvF4%0A15/bsbZDoEZObRsEBLN5DvLnfJ+Yk3+fQ3zegtaOeTTHtl4kdv3DWTtn/vMRW3akHB9iII8rFtOz%0AevfuHZZlGZpCPg/9xXXQzd224Xa743a7joKSx1R8hm2K0R4Fmf1FLagjxp73xGFgAEoFVGNtogEo%0AMIasELO09vDhMjY9A38/n/fOMvc55PfoP7ttd2x3yhvkJSOvx/2Mtn6h5lQQ5vxb2XG73QYgmnPG%0Akk/Iq7O/j1a/YICThIxS2N0k4liITsUCPebGv/H6TQBCMUa8//DhSGgjgzUVosNz8uK6PhQVLZZY%0A8TCrhT37v0DrAODNAepHg1rSOXq6OxMQVB5OwGPSDRyLag5i5014HILZVe1pPU3rSAZUzRgPvhEO%0ALRSrKkICWim0Ew5Gvesda2Q/q4LOYm3jJrecE749fwNFwJfPr/jy+RWSBPdyR38BreiyMZMk4lbu%0AYxPYa8dWduy9Q+MJ756e8H59j+fTM+qt4svtFUs64fz1e+yx4uOPL7hfd1yWJ+SQ6aRjAYwKe7nd%0AQt6/fJ8KAQhRrGedtN+tbdjrHQp3mnqs2M+ghjMgPLH1FgMXXg3RhGV7G4kXAtuz9l5YgfEkfUwG%0A6sakTKHCUjtu1xs+ffqE7XbHN7//Dn/84x9wvpyQtWMNHS00RC20UdUO6OGCxc09kiUUIoNBESCx%0AXezX0OQBGLz53q9tfmIADIM8/OrP/2tfBCrDaEtrFtwNJRvxITmSDhjomUzc1xPLWtzZyN43x+lz%0A+F5eWeS1VnMyoHUlWzsyUftSoJ0MjuCufiaQN0TKR/DjDCWS18e6nDZwyLE582CrA0iaxeA8AZ0B%0AgTnRP8bWN/1DnI1zEgcoFQS3G5k0a16xrHlY1bd2sGlYTbQWCNNfiMks3O1A0xFU297TSdluvaPU%0ANlrW1vVkVNoD0Jkt7e/3O15eXpBSwvPz8xDRV1VcLhcAGECGu0T4gezBxCwGOAcIbxknLm7YMbEm%0AcdDXjwBTH8bZr/uwvLUqYdtRehm/D+BIQHzf1ilRUmWVVyfGl/3ZgZgxt0V+8cznQ/2hojgCGVKs%0A6bj2CPg4Vdpfb88Cf81W9d2TA0/nRYxJYil6V4qZQkeLgJjItSqBqvNKwEfbMV99PP1zZneMmd7t%0Az07Csd4cnPWzwQEbZ6HN4+RBzdtgiO8bB+NgtDtO88jPzrf7lgfqPk5MBDte7xurutMX79OFXSlm%0APM7T8AiwiyWLIVAvJaSEvlF7oeyFluNm1Vwy9yXa1XSw18H+CxYzBB1L2RG1QyzYVAMOoBjumCkm%0A/tkDS38+B3ZtorpjB+ZZ6SYFqtDGdio0iluKtzWqGpOT524AW4ElUO+pu1MiOtDEGMdMVKNMwDcI%0AtlDbhc5LDYpNWVUeLY6e3HpFG2RV0c3TwUVl+9U4S5QCoixco9o67R6sSqCejQuXBPKrGgeUrVXG%0AUBFJWJ+5VzUVc6kBShdUBZksIths7YRm+2XZAVXkU0ZeEqoAgoQTgPNywpKviLVS18gKD9Sp0kMc%0AG2QgIkY0AHunPlANAe+ennAJZB79/eNn/OmHv+IvP/6MfLmgS8S9NVTwPrvv7z4J4GCeMthvXjCY%0AzrRpTfu6m8NZGWjj8c2glZpQeoAkAxASbx8x5qeY21rHwaaZ2tnzSj2xsfcbYBhCGNqHasyG2WJZ%0Ap0RERIBAzSboUX33+3S9FygQ04I1rFBRVM2jXcqBqL4s0E5mCqelYux8nfNcoaMY51X21qi9ecCn%0AAbUV7P2GHCIkJbRQseuGW6247gUv1zu+3O60xk4JWqhj9/ryis8vO140Ib4X5PVCwD4Z6BpNM8Zy%0Ain3fsW07VGGMDAzXqlJNjBimxZLSYA/5a07UvUjh7d1+LvvcmPMRXoufU22Ag3zPTn1COfbbZlqF%0AI8arFc7MdgFoxjxHnsVzwG29ydCppU7g4AFuRLu207Ig54V5kbFIPBZqjaYWokoNlk4NlmO2YCRw%0AZGjBHNcSzwMYs61W9E7A0+NWXvMR8/mZlGJEv9/4eXZvvj7KYNJ2a1teDZiQAVo74BqCoBW2Tx5J%0AuOnOVjpcMU8RBLiQMFN2Z4z7WvVny+eq1iJmQNpo7bfB8PU2ASK+fo9i8BHnzISIBzDZ1rOP1Ryz%0A+RxrrSHEMFw9Hbi53W7j30UEl8tlvA9B3jTGw7VBb7cbWiso5uDqekFemPP3izEZGHXE26qMq7d9%0ARysdUeNoxR9jGMS0UU1fqJTHfbRWdLVOITs3tCh0qpA/xoCP69FjyDn2GWvV8g4nL7gguf+Mx9se%0Ap+zbRt07615YlgXn8xmn9YQQMWLl1ijGHSOw5IQYE3pvzCHgHRSAhgM4PZ7x/xoU+k0AQp7EDAte%0A67Xc6wEG+WRblwXQg+4ePMCsFSpAEgyHI+aHRim1z9F0TBIxFgMDSr8Y/l/rFEf2tjIAv1hMpLTH%0AEcS+bcvhRKBmjXqbSDUnINBlifQugkc5ZbKDpEEqWyf2UoBAutwaImJOEAT0WkzElonu6XLC09M7%0AXJ7fYdt2/PUvf8PPHz/iy+0L+stn5GXFhw8f8G59N9rkNDVo5CbGybfiu+9+hz/84ff43VffYIkn%0AfPn7C37+l5+xfS7QW8Bru2H71HHDHWiBgV5TOBVeg9tuHu1zgCVC0OFqRSFxtuYUNN4zAHcPmxOp%0AeRH5q75J/JxCt+8beohYJI5nDNBekIFOp66JtTrEEKBBzXGKtddSGrZtw5ePn/H6+oLvlwXfffct%0Avvn6G9TbK5JWdOmImrFEVom1sT1RLfDtDLEZlIRkgdMKVaMJG3jxsNEIDBg87jvEMB+DUACuGTMn%0Aqr+WKHn/71w1essgqqWg4TgIfg1Ysje0gFJGwDrEuUUQQK0itstFxG4CdmLphgIiimIaFbVSh8h1%0ATADhIRn9vacKsYFClmsZmOXP3krKOA4K4ljOcgpG4e7jYJzdjPzAmtlVoyXoV8bXvxXCwQx6W9EZ%0AQbydTWrPedxT6wOcGHNdjoPbQWEPapwZw57wNpiGzsTiAcG9UkQGWOrsxtvthmVZ8P79e5xOpxEI%0APD09jc90JtG2baPN7nQ64XQ6jYP8ECGcQG8D18Z6VaClPkTKRzVlagt8Cwj5eDv4NBiGTdF3B4Jk%0AtDmKJ/rCORicKag6WEgDsLEnmKe2qdnlZWbOAId1rt/TY5WVc+3XwDBWczlzrgAAIABJREFUTo8K%0AkFu8vl1PB+sxQushOh0nAIdjqohBUAOFv0Og1XrK2eYFRYzdjhUpHUeYnYlh7H0mBPwGuJkZNrUS%0A3N1rOUwSbDzmNj0fJw8GZxeRh/1C1QCVNsCl2fnMz/q5qOLvN4OQfK6Pz0VHAM7KO+eCJ0Jh7AOP%0AAJ+v2wDJATFmdJBlW1uFZH5uNg0zuuIUtKYDcOqq6GjoQrbOuXcCQi6Q60G5AtHXiHaEdgB1mIAg%0Af8WhB8f74hzToZcGq7YXVRowRF8/xwwf4JJ2aJeDreGg0gik+6iyzomaTCyiaOtva8eYBS8ihDcJ%0ABABpjecflHqBIVp7FufBhowCBq1NqN802GkSAIkm7MpglwUzC6ytzcwZYqEEdLCNqbaO2hV77aY3%0AxJNg2wvb/1QZD/SOp/MJX3/9FZ4zGWu5dySJWFLCumTkUlCG2LPpOAQw3ooEVcQcsKoE7L1j1w41%0AAdaUbT71js/XK/72+QWxbGg5496AAqCHYIWigODnQiNY0WtFR4Ck00MRyIsiPHqdKX2AVHNyP79y%0AFERJh32yHHGEcHeGhgC1AqFrCPWmxsY49rfugJB9f4DXpvWiMlVFAJii8Ihv/BrE2vf9HBR+AG+h%0AdcD2mAZA1pVM/dYJxMTIGFo7Ql4QQwaUbVUdGPbzqhThF5Al3ro5pYWOFthiPKAoofZRbTQ4ELBl%0AUJYVPQh2VbxsGz5f7zgLgEgtkiXTjW9NDXunE2tGZ/uiePuctc5WT7qt7VwBzYdWnSr3sO5jLoLQ%0AGllu89qbYmDfg/3fZj27sS6n/TjnZRRFmgFjfp7FyHzieM/4sL4BjFymNepwOajkezgBFP7sXgrk%0A5dUYWX3ae+16AEhKOD1dkJdsSX1DN0A7WeHGWZEaOtwB+m3B8mgj41lJcWorfPRujooEALRV/rt9%0ADixnpM17xJIikFyziOuKZxPhQwmCGAW17kAISEu2cfY2+4DDKZYAfcpsb2LsaW3jvn4AY4/zzOoD%0ATPXnGAfgxL9PTKkY0WOE6swG6b/MJ3DEJ5xDR4HOYzE/Iz0um89zn2sOUKRkMY6wiOgsoNPp9BAn%0A0fhnRwhhsM8fmWxtnPOtLzZ+BOI8buK88Ptm3FVKNdCoDUadKhluobt+5CNDzA1QCHxbK388wMzW%0AD5dDUSHAWDEAoRlwdVDLYxZVfSgu+9gyxiQwejqxgOFx/Ihp+tFee7vdHswvBvPbvmKI0EDtSJ9z%0APLu96BShiXEhRsxKNpo9Fbs6/cU58fb1mwCEeu/Y7nd0dz4JgtoPiho31gpY4Co4KhHNaKCtsMu7%0AB0FpxXqGLbHzDS7woEg5UVPGrWsxBWRWRfPqGiZA6EG/4g1d3oNY/3I3FQbbtDOMKZquCa+vx4CY%0AKKIVA0WmmAxyYrubQAoZKS2k6aUINEFtFVvZIRIRc8YpLThdTvjw9XsAAbUbrbn8jNIKLqcnfPW7%0AD/jqq6+xt4L7zxu6NmAB3j2/w1dffcA333yFb373Nb7+8BXenZ/x/vIBl//9gvrS8Ld//hH/9f/+%0Ab/j0L/8DbWtIkmgtWo/DBwOd5jMJotb7jpEccpPrQwG/dhNzXRMirOcyHcnDW5BiBt4AjATfqy3D%0AJnGhIFpIFOzulYHe0XyPsZgAq5LbwRUkoO4Fnz9/wufPn7GXHe+e3+H73/8ef/vz/0TbWXWIEISo%0ACNoY2Njh19EtvhEGYoNJMpoHxmuusgB41BGYEsnjFxhYxTgnq34/h7bNSDrV2wfm4OII1ksvCFbl%0AjmoMrRgwJPxxsAiaKtXvxSj+xnTjQRcYkIlSwEwwOWGYowm9l3mvhlx3C4JiCuYSlag3Uyugh9ia%0Au4SJBXuEFJlU+EHKp4fhMEFQiPONbZdHsunr2RkO84E1HwD+iiag+cg4UEscKx4OYjW2jdbROidi%0ATgTLgj4clGQ6QFgpGIlzYsvsQ3vPBD45aFALhXWLuUl41SuZeLKIjMP7+fkZIoLr9ToOM+/znkEx%0Ar0x4H7gzjeYD8RiXo61zXJ8egcyc5M+aMV7dnIPZUemMx/j6OKWYxjr3Qy8mJjzjuWmHNBm/40mM%0AX/ccmLz9THcle2xTfWQBcR0eXxKO9qWZaTavWT873gInDmiqmqCqBSvZWHjeilgKdQNEMAIEhWLb%0AqRHWbdKf10OoeZ67zhRzEGamyvs86b0bq6QhJa7fOSic18UMDI3202lP9s/n2tqgrfE5TQGjX9/M%0AAvVrmj/XgbpSzeUG85ywpdYVrVPxzytxD//+AOi5zlWEBBMuNsZmTguW05mWrQFAcWcbdxkla6ZJ%0AQOsE7ZNSjNgjfLVrFMFgekl/K+z7y5cCiCoTW8KZVfqwuYeYWMQKLJqNRNv+vVsSTG3ViXUz9ia+%0AfxtgAh4SeTEEO4qghYCWFzjmpLZf8+8HOA8ATQMqOoWilaUeteBTe8dNGjZEaOOzrJ2JTfPWJwmo%0AnS5OtXdriW3oHQfb2H5nc7p973b+0D2uKoswvh6YKBds9xtEFd99+w3S+wtyeKIocu04NeoBEhRK%0AqK0jxIQeI3Zb5jlbBb9ZITFH9CDYWsOm1LUq+46+7cC6IuUF8bQCa0TJEW1J2DvQQoCmheKuMTIu%0AUEBqRS8VWgoUET2foCEYq88SjM5GkxAEiIz3DoAANuse53tFHwx3/zmuLYunQhhtXlEsVsABJPpa%0ABAT3UaA5KqeExyKdOI0hBPsM87njmnBA0oBS7RQUJ5shIBpQ1cGYvyvbsTVZm2tQVNtf9rajdSA3%0ABwx4732c9xisHJ+foyVSqeFU29zSFtC1otcKbLtR2CgfERW4toZrbbj3BqAhWOyznlZ8QETNZ+Rd%0AUfMJWUxnqsMYD8YIakBaMmPaaLqDBowEBzhCRIhesIsIIDDhZ9BbSYo5IZ1zkrGOpzPIf8bPH4Cg%0Aq78HW2nCSFZnZqX/uxc7VAPbYLYN+364fZJ1vPIsaR33dreE9YhPPeYUZZs9w21ryRQ6i0GMfSYs%0A2IbOZ6G2Tfn+NHKwyiTez4U2FYlHnDSxlOczvVtbl2oc7OGYE/f4WjG33DoTLsZkLfs7ouu3QQ0M%0AyqM4l5Mi5GSMJ9NMNFC2mttdjAnLutpcYL6mtQ5HNYD3PhexnCEHtTnv+onWU9vRrfMhYuRgD/nT%0AY1w1t3rNLOxZc3DOTTwGCSFgXZfhFqqqOJ/PD22GpRS8vLyM+eNsYhYu3dlM8P79e7CdjYVLMoaO%0Agh0/14EUDLDpmK9sOw6278/xiq8JKcy9Y4xY1hUpmoB+a9x/veBrQu/BNMgUj3GP/9ljqLexy2OM%0AXpBixOVyQqttYpk9FtdKKUOGYcYNhulHJ7swgKQR1/GK0ZziCnm3qv2BPe9O1h0HMA8chbF/7fWb%0AAYRer1fkUkbLSANoH29U+DiSuD7EG/13fXE3BEBpQasP+JhRpkz0Nruos3jVr9P5Q93Bhdf1Nrh/%0AZGAcCflbRoH3bB7oIQ/sFBKtjNWuGVYANJHdWtkV3eHifgogUFzr/Axk3lvwRNmBFgObQjLR096Q%0A1oindxfUXvEswPff/wH/+B/+Cc9PT/jp57/jz5/+Bdt+RwoXXN494dvvv8VXH94jhIC/f/qIn3/6%0AhP/4x4x//N/+CV/98Wu8X/+Kv/33H7FvZCYlWclqAEAxZozknXfLli2NdMhxXQevlOyVolmqHZIF%0AOazIIR8tNL9SeT428yPhm38WNm4RwLqsTLRiQFdqE6EAXSlC5g85xggJVqBqFSLZWGcNL1++4PXl%0ABa+vr1iXFX/847/Dxx//ipf7K4KNP90ivH/XH7e3AoIBdgjDYeYQnj4O+GZuBX5fb+fa8eIchs2Z%0A8d2HefmYzP7i93H8rGs9+MGDaF/BACEH+GIyYI2iocFALkmk6LLdLpvtvI2DsGjBwN5YICpYsiXu%0A4AZPzR3qExEgUOylYC/VACC7v/C49iAwO+WGt5h3h4nyAQZA8nk8UqkPOq7PqXnjn9c+5xkrLDOj%0Agc/uoHLP415bRVOMavwAi2NEaRRGDSEMlpUHLPPzrLUOCumwpMUBCKl27Ft/qD4cTlN9fO9yuQxG%0Axxzsz9UPv76Z3ppSwrZteHl5GTai79+/H/N2fr9xGJpA+6y9M4Mx/vPejuQgzAByJyC4SQMa2+oc%0ADJFwUIljpN7COPg12DM/1kA10A9yMGIcBPMx8uc9v+YgzP9dBAhCYNCFLQ9XNsX9fh9/fvssH+bn%0AKGYY6yGZ6PgINMju458J/LHl0RhGUY4ELNJe2bUNvIjgVS+F7TWqZHvFOEBcbxHqRm+uMSGswfav%0Aozrm68CfDUXJywPQ5nvw3FIYQxwFFf96G3TOgJIHknP1spRiduR0B5qf1Thv9DFRgosOPz5RABS/%0Ah3bu3XYWaQdSiDQbqJtnMLbeAAgr1V1oVFEhECU7VqaWHChGAMb853juUx3iERhSGKPo+LxuQDZd%0AnAn8xBCQ44JmwDmEn6XWZqN+TkZzqYPvk0xaFEdyzv3CzkRP2jAyaGo0dsEXoQAyRZebxWNttN80%0AJYO5NwI5zar67kDWW0WrDVdJuCFRm6Obloa1qyjYQsaEMaDUir3s3COV4L96cA6gSbT7NnHmDnR7%0ABt3OCWoRAqIN231DUEV+uuC7rugxQ1NAKzvo7BeQEzW4SlDEnNBzAkRRjS0GmzOQgB6AAsXWKXBd%0AwZhU9gJZVhNhf8JyXnCLCS0ndAmo9gVPuhFNsDuTOZQjWlPcaoMVsQ2gOTR7IhKiKLZSH9bAtGmN%0AeR+IOU2TzZ+vEshWoFYKuR77jAPVDoB7MeNojVFbGwF0iwpgy7wXUL1wM2aVWsEGCjHR3KNdVZG6%0Ag1OKvaidRYIaqOXZ6sFo27edNs25Y13X8XsqjMG6KIFSpQZVM1ZxMCCmC/UdK7zge+he7bVCmyKb%0A7tVdFV+2imttqOYqi1qp6yXUVntGRk8dtx4hrQAtmgoExzqIQFJk+/ikeakKxJAsLqRDpMaDeUWA%0ArA7mmbcterLpe+0cr/hrPvvE4thaH3XwZna579MHy4PBm+/N836+rov9LvVsnE3cWsO66ogZyBT2%0AWeBxu8VsBtBtZYfaGhz3LWyL5zUKNBxFgsFQBEwyhD9f6jHHmUsdrEg/swAK+T6eEWBh0/ayIEA0%0Ad7Fibdqj6GxmNM6A5rVwb3b5iSUnAxgpgLxYPAuBxVNizHln/M05ToA2GeeyAA9nro/xnO/A9h12%0AAdiatb3FW1BH7GzgsohLTeBhPvk8eJvf+rg/spvFgLw+CqrOLvOx7p1z46effsLpdBoxEtsmD83J%0AGANOpyesp3XM6xCD5YU+p3Vcj89bvxfxIqsxw9xYysGew1iEoNBiwKY7Go44U6f8q5t7Xw/o1kY+%0Agzi+7o7xCJjX4hzzCnToGlKOhOtx2zaUjaYue9mx5MyCVM44X86D4d+VBhtjB7euB1i+1lrFfmsI%0AG9dLTGyH517N2Ma1/WzC4996/SYAIQBkAME0TQz18yDKA85aK7bbfbRcBMhAckMIRPj6oTtylLeO%0AgIetWgxCIYG0fcFwxWpdedDFmWlxHIoz+ODf9wDWq8xeiWWiT5SabTlW7U62ISsPJV9ArTeETEeJ%0AfWNfZVdFigsul2fcwxdOoEDq8iIBy7JS22VZkNYFe6348uULFB0fvnqP5bwiLQn/+I//Hr///h9w%0Avd5w21+xnjM0KcWqloTaG3746Se8vrwACrw7v0PoGftrw7v4jI//8hl//dsPUAEuz0+QFtFuTDwk%0AWWJrSY4r6Su6sbJwBGlgJXrbN9zvN8RId47z5YTQEqSzdehtwPOYnMeHTWo+7AihATll2r4baMPg%0ApNN9RBlQqjAxZYVkx946cgwIEoGu2O531LKj3O5Yl4zv/+F7/D8x0+q3AxqsctZYmwxexZgQihE4%0AhcigEkeVDvDksI1AwQ/k+cv3Rj/HVI9q3PiccLCngiUMqgx8fu3lgcRiTj3sNX9sE/MkIhvbaN93%0ANAAx+gadINaqEVMclFwPLL0q3w3cZLJ6t98zDYhGtlUw9tS27+i9WTulJzZ+r37yY7gWdW3D+cSD%0AhihC3SgVpLT8gsHwFvgZfet6MHWcKROne/LAau4HDhNQxfZQZwuxZU4mcVv/zBgCUs6jSrvtJggH%0ABg/n09n2RBNCjmxn5CHADT75GK51XKtX8kIIw9Er54x1XUcFZl5Dfv+zqLRXJhw08UPck38Ak2vc%0AYRU+QDRrN5kptj5e/jtv6bNv17MHlVVoXz1TaJtVTGqtyEum0OcEWvhXzhkxJUQH60TGe/ROd0Kv%0ARsUYR+Di4+KVmbn6KiJYll+6iTmQ4Qwtfx7zNQFH29zRJkcgNAUyRUWEjk29o/eIJS9jTEujA2FO%0ACSkubJ1TIKaEk1m39ma2pna/bpfbjHWU/e/NWC9TQChCpsTeTVgTDqZO1UmbK87G9H1k3/fHKrYt%0AWjqKPOoo+TxxsWqfbwBZdS8vL1PC6L39rgsy7ashjuC29YDevb++2T75CBzB24Gs6uwBkzYGWXur%0AwHZHfXmBxoinZeHeLodOTlOCQTS6BnbJaCY0HMbeosMRTKwS6WAGB9r+b47NzBnG9+3eOqo0NLFE%0AOlCs/QaAbTLB5iUZmn6dY/5oGO6HACYhept/DrLpUQEdbDmlsPPeGz4a6KK9G6PHnRF5XV1p+uHf%0A714EAYZja2sV95Cwx4whCj3wM0vUYaKzMaB0xdaoq6LAsFynNkSAyDIKZr13unUZc0WsnWq7XRFE%0AkWOCRmp37F1RlOyoBjKDcxYs2rEmro3UGyRF9ETxZxZvXDOnQ4yh1bRTP8je77yesJSGImTJ9kb3%0A0ddScSs7+umEXSK2pugSmLpoQOxABNkoC7jGX+vGvTxkQGHtcuamK1ZUHC0/B/DJRIhniKoiJhYK%0ABxAIa5+AQDqLeK1VbFoRu46WVU4xPQpZXhAVA3aMjdMMdPF2x6q2ZnEUcJwp2gy4FAECFN3WskSB%0A2nX2BtqxQ9AEQ0OqakXrEVEUjW+OsCYs5wV0vxo7jqeOvGcR7IXuqNELEsoErZRqttRksQsy5HaD%0AdOC0rNBSUL58wWsteCk7dmWLbNOGfbuRpdApUC8QBDGNogqotZ6u6woFEIV28yKepNr+5JhEoOA2%0AR4ZxMhRY0+UhHpuZjnMx54g3pvZzi9dy9sJQGWe6Klt/uGYbaiH48fz8bugcyXRW8pr7AOdDEFwu%0AZyzLgm3bcL/fD21EZ3lajDsLZ49ikQLaG10rlSzR00qmiYucM0eKo7gYI0V5qbHINl/oxtjWiovU%0AL7Q29FbNDpxnIi+go1XTYAP1DqMx6Al2F6hr1YJalkt2AAyAF/gXIKaMtBjrpVYEty8XoLUdtemQ%0ALBnbvhBocABcAexlRzJzIbGfCTHSyXjqklCl3kyMAevphCDCjhgHMhRQ1FE0jNFBIYx5QV20OooX%0AMxg051Fvuy/m1m2AznnX25VgXClY13XE029jp+uVznUeX87sHn+/fb/j8nTB09MTclpwWlhQLPuO%0A3YpDLFZmu55ggHUwR2NjXHrPMW/uYdwxnUnOqkoW65VWEPXQEu29IykL2z4fPa+fX+O8nHL/mYVN%0AgIm28THHIdh+v9/HuCgUeVmwrAuWvBhzVNi23+qYP8tphc4GU0IQudaG/X5jTv50QQ4EB1V9DMR2%0A5KOg+W9hQr8JQEiE6Fa3wIMnh5AeHY9kalQOrd/aLQrFLTs1oFWzaYXp5LhAnoATJsjQj6HFO79P%0Axwz1zhd4a82MxgMHAq+qA/k8xJ7aaK/wn3OxKm5sASkEcNi5WdW6o7WK2+0OuQNIvG86bghiyNyA%0AEpMfzkuyhpaVYEpeFmuLEyLcpbBPPQWscUFaFkgCrtsrfv70d9y2V3z3D9+xn1o7YorDgvp2u+Fp%0APWNJK/7yl7/gv/zn/4K4Jyx1wSU94z/9X/8J9drww59+wP/8b39CKTsu65nuIgGQjlF5cUTfikoj%0AuWiNGkrRq8OJAZ80DLX4eZx97J2a6K14/vq1ja33PoIhD3QZMMkQXxf/nyVdFMbsCEiQTn2d7XZj%0Ay9jTe3x4/wGn0xlAYFVSKHzeLchSR65B4Msd00JkNV7hAMfcF95GZSMY75HuWC7eNwNI1ntvLLZg%0AiUIIDKrckjHGNLS1WnOHDSagcwXAN9QYwlSlOcbVfz9YZb9Uc7ZKye5nBqYEe2W5JsiRHHaFWQdz%0ArFrvaKALEzU8FSF0xMhnXFujiKAEBmueCHoAjH4Eyu4ACAqqLXkFxEBAcMxnRw2/p7dJ7gwqeuDk%0AjBn+G6upx3M6Ai8m/o9znAFNhjnywum9vfPa2SJkjlwSgEyRVyblebhFkRWQ0GViYoSp5xnUxvGK%0AkgtGexXGD2kRMZr3Pll6Hlv/fJDP4IWDNv6+c0vs3J7kc5RrVoDaH8DJeWz9Phxkmtf5HJDEGDm3%0AFhc0P1pCD5bIY5UrBEGUeFRn9dCqGGCcPd9lWR50g1wziaLn9cGdzceK7ocHG9LHaTBZ2iH2OdZY%0AODLz+T69iJFTQowEcdj6iCGCqq3RltV66Z0yLyLIMSFAzEUs43a7ggKaB+sKIgbmhtFqN67D1pSP%0AJ4DhxLhtu++sD4DfHDR6Rc3Bmxng8/vSWkaldl53Pjb+7N4GoCmlhyAshIBm69k1VHxdHnu/WsAL%0A+zvG53Au8lzqVVDqUY2vzUwJThlSGlpp6OFolSg7NRtCWggAKLV8ShCc1zOShMHOIXhgxScxnEcP%0AwMZ4xByHqWDV9oa2c/zcDbW2ZmcWHQsVitu+27nAnyudjJs2ATrXa0WtpJXbkYGu1F8Y7a2sSzye%0AoZ3jVzv1T6oCd7G2iAA4whQs2VevNCMBIUGSibkGGWcD2zoaag6Aa/Y5o9dYA84Aop5TQ73fUSFs%0Ar4oRkrhHcr8RlN0YAFHQI5kAfv+qHWgdpSmiEkiPmUBU78C+U79OrCU6CJBjRswRuCsNH3qAmMw7%0ACzUBqkwY5d7R3TpYFdd9x700LGnFOVd0CIJEaBe8vO74uHfUCwGgvqxkpzQCK1E7uvg5kJBCRE8d%0Ap0WMAXbsaYudYSmmYVIwgIEpwp9gRzrHjiTG9o3xN8a2eU04P19GHCZuPYvjLFP1GKrBNT38rPPP%0AlxAQ8qxVYp9pcz1qpFOpxcHdihoxRKRM1mzoDZIA7RnLumKxCnlrJjZsLdIOViSA+3sYH2WAktXj%0AJCBnFpFjcqAfZs1cCUAZXNu1Iq0rghr78XZHvd+xa8XLtuNaC755/wGidLasdUPpHbUHNA1HQQpM%0A+tdlxXpaEWMarpu1FNyNjRMiAaDjbDyKXyEIRIEkR+HBE+y3rTS+X/pzntu7gKNzYV3drtsLMs2K%0APYqxKxmgSCeyo52X18n3v99fEQKwrueHc5AxlhlKOCMJx715LkVLdsoNFNN11JTQU0JvTPSp6xMR%0AxCQ0/H7NVENB8oC2Rnaawe0phgfWsVt3O0skipiDnaIHMreis8maAYX7BoDAtIulM8cja15sDcWc%0AkfICVSAvDSFS2Nct0DmnHgGhcWbFgBYaauG1NDSY/NWIv+Zz0J+zM4cd8FXtA/Q5GLoe1x+AkBcp%0A5gLJ3No0x2Wey75lujjQ52ZI7jTmOkHH5/DfbjeCpjMI9GuAU++Kz59fUPYKgesNRZzWM123mqJs%0AFVUbUszUTwzWctox9o+YIrT1AfI6uO2f39UccFMa1+/3FyQgpEPMnF065hbX9IidcGgS+v26thIw%0AOeN6bO73GgS1VNxv9wGgzkXIWYNT8Mhs8s/2OcguCh05RQwJMWWoeE50SGf4DnywhQF3qf1fvX4T%0AgBAAQDEqpyrs5wwS4ZohY2EbPawb7Zm9nRkxJNK3I0ijzyZiWAOrZtzuyBqJAYoOUdKvedixRSWG%0AMAIBR51nrRFfAL33B+DHNyN/oLfbDc4WCtLHBhPNmhlgdYnIbUfZ77jvOy0gc8RyOhEVXzJSoK5K%0AShk5n4AmyHHBsp5wPp2RloSmvJ6uZP1s+x1bob1eRscPP/2Av3/+Gb13nM4nrMsKEWVPK8hGSCnh%0A/bv3EAV+/vwJ14+v2L/seL9+wPf/+D3+j3/6P/Hh9DV++NMPKPuOP/35nxlkijlyJNq29+0G7Two%0AIIdt4GZC2K27aO15oNf32441LLQPxyFkBxwC0v49r/J78uEvfw6qiuuVCRID7IpmwrxwW9DggogY%0A721SrjDZOfTW8fHnn3G7vmL97huczyd887tv8MNf/sz5EiNBi5gJDjUmdQ5Q0pHAwAaQ2twaoNps%0AEz60qXjPLtDHDdwZavNBN0AaUaSYH5gXDJweA4nWG6LT/GsfwQuZMy5uaRVgHKCQwCpQraNcr2O8%0ARATNNkL/zAAGuU4fZVJMhsTRM2xJKmRU5Wlg5rC1GuBCoFTUHCkMbOmtjf5ybz0speB+vxMovJwR%0AYjJhSTvoUkKIAbXUBytwR/T9wJvn2wxiAEclxQ/NX1jrgn3/3LuOTZzPRSwZK/C2PCMvkBGpGA4I%0APtcFGHo9zZ6bCzTOLly+H0l41GRprY0WL1XapM7Jt9/r5XJBCBTxc8F+P/hnrZ9ZZ8b3Pw+4fF36%0APYfAfvYYAqI5l8UYBxj1Fkjz3/Vr87+PAAeChDR+1t0EvUUKIqykcDIygEQYhYVi+7ZTlP15OrX9%0AcrmM+yilPNy/g2oiFN/2Fr1aDwHqA+A+GC0+Xr4O3gJnDqx5AsbAkvu/AsMxbt+p05Az22mWzIBo%0AnXRyQmDBpKuilH06H41WvxfskW5+ruMzQLFwtBVpZ+uLF054zX0kDsAhIu3jOYuW+x7kQXjKGefT%0AiRVgS+B87/J1BABfvnwZOgPzPpdzxv1+p8199GuX4TbERMGTVJ7dXRtcdNcLEg6Scg0AvVfIrtBb%0AQU8JOK0oL5/x8vIKff8el/MZAsUlUTRUYsR2vaF3IK8JW234vG3YVdEguIUzbGcfe6EKUHvDVgr2%0Auj8weJis6nCu8QCubg1tY3HGBZcH+wVg60zv2MylxsrJTI5Mp2cNPUC9AAAgAElEQVT8ntJq+xAg%0ADgc4BEAkU6MLpLFzLqbBAKkmsq0qkEAWIwzk8XCSkRR/fi8FKXM9djVnVrVr9jkodQjN81wkfd4t%0Axj1a3WvFp+sV9/uOnDNO1hbUW6chBcj6AGRUU7sKSrNWw9rYvlZ2CBStNqw5IaeV43ffUGrH83pC%0A2G90tozU96u14Hp9Qa8LAk64o+HaKmBna9k3fNk3oFZEK3J8/PwFX+537BqR9oqWM86nM969fw9o%0AxLZ3XN6fKVKcT8gxYSsVrZBhdoorLmnFEhKSClKggPL1dsN2v6L3jpwy1tMJ65KHu2xvdBrK+QDn%0AeXawGhVEUHpF8ZjW3B8Vil77GL+cMpblhGU5ABOxmEPtHNr3DckSq1Iri0jZ27vJMhv7tZ1vND44%0A/s3PH7YQTo6R4syOGeQiO4J/71Dk6XzhPA4QpAAKCRuw2E2XsnfuYwqgpoTeGOuRsRSwqEA1jVbW%0Afd/x5fWKp6cFvSm2+85nFCO6CrameNkKNjCeQM6IEpCbou7K/aQDCCz4IkakEJBDNGZQGKzFZK33%0AOS9ku8GLblzDLGCxDb/uLuSbxjnre/esmfk2RnGmq7d6qyqen58slvT2oj72aspStMH0aa2idz3i%0ACwlYjcHj+UtKEbfbZjF2x+VyRkqLgc5WICh1tETHmIc2XsoJojybg2kJ1VoMqKYQ77JmLEse9zhA%0ABgO1AQzzmZQiunpL1GFOdD6fsW133G531EpmhdbC+THFG/7VrSU223rq2lDqZmdIMpv5o3jbtWHJ%0AK3I+Q4Og7IcWj1ixDzoLqJOVIqYzVGMj89Tm7GMr/5Fj+pl5Pp/RXaicSQSSMdJTpNlGGw7G3Krd%0ALXHfyew6n9eHFkCPzxxIjDHi9fV1xCrHGj0s6ckEYwH66fI0mOTbtuH19XW4QIcQcLlcBism54zz%0A+TyKPYwbMi6X81iHgGJdT3h6esK7d+9wPp/x6eMnfHn5gn3fcT6fB2jFQrW1nKcIBJ4Pzn72GOl2%0Au43YbjFgZd923O93QBhvnS8Xe+ZHK7/L1UTTHfVY2Vl5v1bEAphbbPtmv0cd0NfrFa8vr6iVkjiX%0A8wWn03qYobQKMVMjWDzme2Y1p8x1WXA+X0BW1YZ9vwOquFyeoKLYPTbOrhFn7IS5df0Ro/zV128C%0AEGKCQaHlkchZMgc5ND9EiOyKld80HoiXQoeonCderNrJ0HsQC0ZbbyjVwR+MzaB30qWdXnXQch83%0Aj+Oa95FghCnAnpNJo1DYhfaBBh8LLphuToJIMbpcQ5cdtXWkrlgWVv2SZKz5xOpW5D3te0XtXpEk%0AvTykgNgzkgVovTfc7lfI7hAh+zmzsQXiFDACoIVtCLg8X/DVu6/x3Yd/wB++/R5hFfz1pz/jv//z%0A/8APn/6C5TmihwX3fSMqnfkmtTORlfZoNdz2in27o5QKBEFeGjWjhjOZidT6QrdgbNapmBP4t0yF%0AmULrFezBVopO2RyRsU8+AOxPBbz32VFvwfX1FS+fP6P3jvPpjPfv3+NyueCu7N8NILW8KWBN8piX%0AnSgrwdR7OsTH/KOPCjbvzxN4HgY6gnoRdyvwIOuo2I9DzQAgR+d98x/j0wgI8XccCAtHVc0u3fWN%0AmgW+rXfangdnfR0U5hhICReItXFVY2bJQOhHi4owK+rNe2GVgZFMVQbVsQbpaMN7BYCgYmAbq3K+%0AMQ9gSphkh3hUy/x956R8ZsL478+U0LHXTN/3Cti8ZzntWhUD0HGxPH/OHQeIwnGwymiIk9D6o96T%0AgsmWOsDk37fkUsTE0E2fa64qObjpNuEuUuf3lXPG5XIZ35vHZGZr+M8/MO70mHNvW+x8v/S16YHT%0AzPKY7/Nt2948rv7fGCLiEsda9mcy5jUAV5AK3aRs9WChqD97W2zzHj5XwObn+fLycoCugVWry+UC%0AZ1n1XuGFIt+zPOnxwOltED8zaWbtHEFAjhFAhHYmujmSyRMDWaIxROQlA0avj8JqaSsmCFkrYgjo%0A1feezmomnDHl1udxsE96r8bkMP2vEFEDtTUCZCSIAB4EHH1fnSnS/n0HEWsp1GvoHUsUK7gca2JO%0AEGftrBko87UbRJAXCvH2vYzqKJMCfZg/tB3Otk/WsQ79nBABWgNSApZVoGgI20rxWqu+JmRIWoAA%0Atu/cbvjLTz/hdSsI5494qQ2f9x0tCPYGvF77WIvBmMxNlcLIvZJ1MxhC3M8U5oBj3+/akZCxBIqF%0Au/4Fm5QsrmkGwEgiIyJ4knuspwaniid43ZxrOIzWH0/oumkRxIlV6nsU28qs3aLbziPG5fG4xpwj%0AGxqu2hFbwFIJUJWq9kzZ/tM1oeoO6Y1JiwRs41zy9wVqL7jeN9xqh8aIsKxIy5maQAacp8B2ybKz%0A6rztuzENbDVa4hVjAgyUqEJB4N6itXq7hkdAXOIA12qruG93lLoBfcOGjlurFHhOib/XzOig0wG3%0A9o6YMvZ7hZSCFiOQE9b1hHfPF3yQV1yeL8DTE3RZgLRi2yvFqwGsYcEpZiQESFP00JBXskCTcM/I%0AKWFZDwOU3hVNuq1rYM1mSmIAus+hU0g8GyBTnMRWtm73z9amE3JeDOQhuzgnrr2t7Ni3Da3sA9QH%0AxApZ1MNQkIl1CLqr6bAwcc9TnHa73vDy+ooYlrFejlDJ4rAUrVgpo3jFeQwcbBPqvQQxTRQFugZQ%0ATuXQo/LsgB2Zfq44+4og55ajMaCB6/XOdQkAgYy0rXe87gWve8HSFbsqqioqgB4jwiJIPUCRxnoc%0A547H/7YOXTKC65DrjvsZCw108TI2JsL0s3GA6g6szMyMmcXp56qfNV7w4c+wranWQ/OQ29JR9N73%0AgzXr7+fgfAiws9hZYjL+7uzn0WKvDdJdh4YMot47AeJWcCv3sT9r7sNdNkh3aiVZH97iajb2/Jmj%0AYJdzggTu7zRiYDQ7WPRRIE1sT3PABnaOG0OotwHq+/PDKPYUtJ5G4ZTdAX0USrqJ+bKVB1jWDK0d%0A0cSw4V0ttt8nOy/EXP1ab2hVEbxwANPFCQlvtZ4cDFNeNIDD3lyMldR7Z0nb8HsH+VjIOpxPD1aR%0AjFwWAE6n0wNbxuMWn08Owvk69Tj8drvh9fV1ML89fjjOFWrmuNh07x1PTxc8PV1G/uN5heq0P51W%0AlMqx3g0kfWSykxiSnH0u8pBfr8vKjiBn2ywLamvc6/dC57Le8HR5Gq2efeuorY55Nuf0HnO8BYEG%0A4ygeDPdaG673K27bHXvZSM4IgS1kKzWDAFAyQnXEbWpUHlE17VRqZbLrRaFw4sPkmJYXoDljifsb%0AazjhYAXp/08AIcAShhgG8osQzDaSQa8LQUEVGgNEE4OsKaFo2lC6Igl7sz3pJTp+VGe1UxNAAVIR%0Ap8QZYJ4aTZCv9+P7wJzMH9Xho4JxbOJHUk/tHO0kZ6pw8bvmgBqIs6ynQXUliEOKczfQp/WOBQtW%0AA8lg9p11b9BiSVmyoE+iiSpTpLH0QsCrHgn3KZ6RpUNMfLDhEMXKy4LTsqJKgW4dn14/YrvfEVvA%0A698/44c//YiPX35GQUFPgloNFZeEAKBLR9GKqAEJZFzd7xvKXpm4KEXVgphLhTla5ZxxXk7URLJD%0Az5MDH19PUMbBg0e6YmvUhHKKsaOiITqF/tg4Adiip+sMgYkAaIKiQ7vg+vKKv//0I7b7htO64uv3%0AH/D89Iy2bwOY0W6+Gjxp4D4brAApH75QeJnXTBChtQNsOJIXBzEaREykszX7naNljP3zdKybiYDz%0ABjYojkap9mqFz2fGYyaQO+0UOv/XtAA8UQnWbjDWhHZotR9TJTAGtWqijIQIYIIQQjBhRruGEAdj%0AzinLQZmYzkABwbZjfam1h8R4ODS5RgLMqSSlhF4fQdy3gMAMdnhy6pTO46DyQzTCNYMO5y8HSrxN%0A7nBi6kq3HbGDTuD943RTQTsAgxl88u+pzaHo1d2pipSXxca3DkDaE/OUEp6enh5ACn/NfelO5/Xk%0A3pPGGVTxvXkGNMbhF44WqHn+xUS3kYeEPR2W4zO99u06JmOF17akBTEdAtCcLwHFQYpAkD/GiG49%0AmwPYnw7xIHSwcSbQA2D3BpR6WxlzRiKAg2UWLalQQMOxcGYtpDlgH89zmncxRrTKHvWYwgg+HgoL%0Alsw9Pz2BegFsSel6uFzWUtGM3eFaYK435QD6XOHi73ERezU0GKAqlnA8n57gjnr3+x23221UxxxU%0APNbEwboLwWjZjcyRJfEMmqnWY495MxYPTAJ/ftNYeMXP9WqAo202xGTJobUhyXH2z+tdtSOGhHUh%0AK0tyRk3ZNEbo7oPI/bBpx+u94G9//4QfP39BzwuuCrz0Do0BRQNeW0SMZG25Xotr6LGoQgYL90Rv%0AKxZoSAzs7NoCAiJ4rvtSUriQsoNBVquAAeXR2jHEK4EO1DMp9/U3nlNky5ELxdKtVSCWQETb9ZsI%0AdZK6AsXarsWuaFobYoH3pmwDKbaXbXsb1Vu26ixQKUgpIJ5OEMhoPebez6Lc/nrH6+2G3slqPF0u%0AOF2e2N6lZLmclhWLBlyvV3z6+In7CFwzSli0UF/7tCmn6pO1GdjNBDEhUtuT6dwmUKE7KFoFkhWJ%0AgvAJCIaIcSkFaA2ldYIJkW5jLVJAOi4Zz88XvNOOlFeoJISwIOQVS8zQDrrGhMiWTgW0cF4tJ0EM%0AisUYVv7cIGQsN0t2g3REdOQAnPJRSKJ+CvXVlpXgcjbJgd7V9k66ZbmNdE7L0NRIKSFFru9TjthT%0AQq0Je47YtoOZ+P9R927NkSRJlt5nN3ePAPJSXb2zIhRS+P9/FMmHJbmzO91VlZUAwt3txgdVNbfA%0A9M6+NqMFnVlIIMLd3EwvR48eVW8isW+IrKsAq6VUztORTymCrtP45J8eesusaRWQG2GmGwPWqX/Z%0AbstoY6f3J5tuoGZSFrewkmwiEFIs9SpDoLo8pQoLp02aS7qRWZbEsm6cR6HXxnmctFUS7n48+Kmg%0AcM0PVhqUU1q2XcDFG355gZhoXXKWMbZ91B015gmB0JS64ZD48kkYrQ+fLL7ksqtwCfZaoj3HLPN0%0AJ2NsOjczM+vE+LG4xxOC1uQw9vnFNLp0UPoAqwzUOY6T3tuYHmWglg24EQaLxzRuTLC8lMJ+7pwl%0AU6kKVmscqP+zNSj5up9arv1h7fbyvLXl3/LC1i7wSIEKhBJkCrvj7702mhNbXdUeeadAiqihYcwz%0AyeEs0RewsYEyKdGWMR1WtETqWajnFT9ZcdfOs3dhdCeIn++4ZnGyFc+ex787zXVbaKoxqO1vveik%0APtRTPL9s/9nwk7nIZ/bcWuRLKfz6668j3jF/Oxd+0GcQlbDRytUmZkxzK0IaW82e6Qwy2R5c140Q%0Arsm1raFMe2On3XAujIJT78IiS0kY6L03RE/bq4h7xE3x67IsLH4ZUjQhCLgSaxzyKvuDIb0RowDp%0A0kr23C1gBdc5dvmcW9BNzkIYRo9jFw0470e7tRSCupJVLhF+K4g/xYq4oQc4s9ElT+yUJoMe8J7Q%0AA6XXwQjqXYgzigzBP9gfn1//FICQBN/hGpumiWStQnutOn2MKGJPTEicWXgzJq0VmWzlbTE6oqJn%0A01vEqbuuvAitMowER6/JO6kezYdiDmztYM2vGc2VpLGCs8qVXKNNXjEwa6YFJu1LrTRK73LvVVD1%0Ax2NnyZGk4w5NY6W3KtN4utPpPh2nTI4YEjgRmiy5KEOkEggsIRFr1KBP1jOoZlPUvue4RN73D/7b%0Af/1vnO8Hi0tsIdLXTvol0D5O+kOEDkutlFBIBFzsuIbeeyOfJ+9vbzgkYbhtC+vtxqLtEa0J5T3o%0AgTRqIVyCsrPmydVX6Z6ezUhotT4qAIUBP8YC6vQJJJDgyg1BNqcaAL2L0f94f+dv//Y33n7+5Ne/%0A/srXL1+431748eOHJFZdJ2R5J1V+UUckOFREGxlhphWp7oIEJ80mKthekmSmaKXf7utJ42ME5ICO%0Acu/d6XvMPdsTkAKjPUT85vVeIUjy6Lyj+T7Okq3dDLZaoPCcsI6LUbANnFY2pVI5J34CAF79uB2r%0A+A09kKbAk1ZxBQTRdrfBNukUJ4HkqYFCWhZ8DCryLb9L8TgfoT6Lpv4jQOgZDJ5oxO2i1VpCKWzd%0APu07uSYT+Bwi2rWOcdhmoO3zRCPmCnA/t6jNFZCO6mpZJKu/Y8+NdrHhzvN8Gg9vX3a9858GrO77%0APtqj7KzNybnZM1sLA0Xm9XkCh5iDXJ6S/LmCOd/3Z8daW6XXLi3AuXNmqaDY3rMg2AdhWo0AI/h/%0At6aWuljQZ8DxzFAxW76uK/f7fQBH9rL9Yq1u3i26R54n09m1zUWBWfNoBqJkLYsAWe7qI7d7lERZ%0AtQOiTKyw9yzl0g34/P4xhie2jf0c7hIAt3Ndpz0HklwtceF2u4ndniaxzczL2SYbOGoi5nZNrTWZ%0A3OU81tc+r4G9ZhDS2jjtnuZ9JuvSB4g+wCD163CxQ6USXAcAKest/lHaUPQ6nFPgX4Mm58EHARmd%0Ao4fEXuHnmand83CBhw/0HslAXe6QEjmJWLeBN3Qp8nRt9TItoOtgiJDy2DcKqgCqBcj4uyUNBjaZ%0AvRX7WMdbOmMNddHLGfvSAuEWiK3LlBuuqTtW1b/alVUrrjQWpxP0FMxn+En1Ec4R1lW1foRF451U%0A3H0IJJ265XpgiZV1uwGOrFOypBUVpfCfhBDZtoXXL1/49vUrt9vLFYynxH3buPvI+9sbKXrWJfE4%0ADnKp5Fw4Hg/yrswRscriF82uVLHRwQfiIu0qAGFNrLeV7VgFJNoW2hK56TM8s7S6dwUaC55aOvks%0A5FzJIeCWRA5O2wmlZXbdRfOplgqxyrSzrusWhB0YnBMtHLzoYzjRjXOpU2MdiY4kETJNN6oOjbCE%0AZB3uKtyac+ZgJ6XIqm3bNnCgdUeOURja3RFiYtWJuzFME6LwYi9Lg1rZQiStMhzD7AdcOltzPFZc%0AwdUKXoENHKE7fOusIfL1/kpMwkIykCuPAoEWJZy2gykruld3iVJ7qbKvIZK8o3uv2mdd449w6Y9q%0AUdgm9pYiPtlA4xgTvXuWWjl8Fm3SCuta2VPi40fl4zj4f/7t3/jXfz3Y6GxBi5Trjdevv/CSXohp%0AgR5wQVUim7TmdQoE9f1Nuw+AXiqlV84GrQrjdOQdXLHc7F/tNTNPzbZZwj3AlFIGoLOuywAPBEBB%0An51MCxPw+GIzWVI8D1hIyexJ5jwPyTH+gb7qKBTgoFdaMwDvYlJYQWLZpAVSdLGUYdxkL8igkMq2%0AbsNGG8DWEaF7tUAiGt2uDgP5fONIyFknynvPTONr/ZSBVKpY5S65n+zDq91W9l4YDHn7f/m36bMn%0ANf8ZvJNJ2MoU9vJzXXNWBjB0vcwnXyz/dhUb7O411pVcz499E53peF1xizBDrwLe/GWfV2vl/f39%0AqVBnPtiKja01YroKo3OBr9Y68rcvX76wrusQJp9Fly1uuN/vCmxctlj2k/n5izls2jvOBRmkpDIG%0AArIFaE1br7xMxbSW/RQIKYpQvBZAbdBLjEnaoXWfnzrRN/Y4fmaOoexszDHeXPizuHFMXnOSQ5v+%0A5Yj/a+U8jrEnZ8mBfwc2dSnu4KIQQFSU3uQ3au0cR0ZYcVfOQOs6HIB/95z/o9c/BSA0kiCsrea6%0AkRijBseSKAhzQCnxdlIB3/WAej0MYzEYYr8XK0FNhlkNLyi5VYzAqcjrFVDOgJBtBDO686aY7mo8%0A1FyKOEYflG493bfqt5TSdMJaEKFDgHxw5MzHYwf3J/23ypYS0SeWbSUuUvlJvpNbofQy+my9jKTA%0AORFOlI1WKA166ew/PjjdQdoi9y8vvH77yu3LDRcd+3nwOD54/fLK69cX3j/+5MyVsxSci6QtsC2R%0A9esL9RH4+Fvn7e0nuZ2AjL4LSaiVZ955fDz4eH+wpIV1WbnfbrzcvwxWVM4Zlws5f3A46bW19ZkR%0A5blCbX+3A2jPRTa+AooDiVVH7aYK7EhOoQenSvMCaAgmIS2IuZ38/Pknf/75g19+/YWX16/cX17x%0APtBLHe11MQZ69bhWcV0CY+/0QOs2CyHQgNCEGYA6oLll6jIGsp9nIyFGKdC7OLLZKF1GK4zqvtFA%0AZ+BSjDtaJXX4KMCnQaFmhNCz4HvHqcEcnzMlmeM9JQsZz0V6wuWAyXXO7u4yUPKnV6BXr8OrWHeT%0AxglpPbCqmFBlzQmZJpQPQmMtRUGPU5ggofsL6JpAjJkya2ygzxXwObE3B2uTemw9Urp6+S8GyuXg%0Aa70AENOB4ZTgV2JY03SQs9rG85HPzKUM8MgmY6SYVLdJ2W6lDc0AmyRmGkFX5eVKmI0BZWtiTs5s%0A2swosjUZ7LtP3/8cXJj+wGfAzZJ9e1kC8RkgGICcTqXbz33oD1lbwvjSKpVd1yyOOMATA4u4QPwZ%0AdJgDL/sMC2LMrlgLpn1uDJsGLeWpYDBXbEfFfhKuNj8xAJbaiSkMX+anoNDhSEHaXB5v73g/t+9p%0AS67alXFWkWppDNIv71WPrCobK58nNZfBCmrVxkVLwiC6B/D29nOwx6xyaPvdAjpLGOx+5jYFY/PI%0AM362axe74PKjZsftGZjewHj/1tjPAto+GuOsj6MgoQbMdPPDzwBvawLX5FxEdLgUSjmnaSaNHrV9%0ADy8jj9OKW1ZY7vS0QhImUVUQ8uwCRO0l4zUYxXr3a4Em7AQRtpRK5ohJ7Py2imlsCFDcMQbXADnD%0AxHyaWnYFbKojKZAikQDQbdg6+VBrX/NN2dbR021alYfmrGAgn+FiYFu2wTobEyQdY9x9F0M1WN2d%0AzlJXvafAtt243e74vuE5JXGW7UoKwoY9z4M//vjJuiz85ZdfuN3vfPv6bSQU6ASxuCTWlHD5pLeN%0AXF/wwbMemTOf7PsBOgmOJi1Z0Uf5nVbornOcJ/txcJbGGj1+kbgobgvrfeV+3nG90pdIT5Hm/dD5%0AKGjita74BvUQkOjHHz/578GR9gfZe/Za+fF4gI+EbYUowp/OeVyVZ9N9R8hHwvbtdHpUgLkUXG0a%0A5yp7F6Tq3aVtel2W0XYSnWcJUYYRJGkNDepLXVMh9i4MNO8c+IRP4m9FkzIpQLMKgKQaJ3uToSa+%0AO1IU4L3XjlNgBbpOUJVY2SvDwyMJaXHyPq0UEWE/DzpOJQ86NGHBpBRZ4qJJVBZfVwT8cV7e73pv%0AuV9hlbtR5PVBWv1buzRbehYwTWQiFiIO7wu5CDAcY5LhJDgejw9C75RtRcBax3HbCK5z/PxBaSeP%0Ax06mkXWK2H3ZqCHCsuC3DecXSt2p5aBou1NLlRDa8DeDEe7k73lo4lghT+Uj4jPDdPaRcy7yuUht%0A/24+x7QJQ/BPDIvn+IsB/osfvcCSwQjxiZQi5ynAqzD0L5HqroWwUdi8aotPNnqwVZtovEqoLux0%0A0S+TFp4OHHGn3StpkTjBUjaJhSzWv6Z2Odf1Oi6WTYiiRSTtsTJVT+Kxqten7XpVpA68To8MMLFs%0AtWCocWivwsqWooHGUK1RVEy7qDbkom2Ro4CKlw6RqThm+qUW39rLACDzrfJcJrar3h+W30z7RPE+%0A5ocwx2HzfrGYZgZurDXUWseM4TMDkPtDcq6ZSWSfMwOKcyF/jhss3jS2qr3mFra5Pe5znCgxTSUX%0AAaiSPITRSZRL4cx5rJMBPiVniZuC5jxaAIuax+ecKbmwxU0A62mN5lZ2OxszIGoF1uM4VO+0k9ZF%0A5Aa8H3IPVqSZB3WMHG7KQxyMIngzP62xhPdeB0PYhDwBM503PUOudvLeBRzhihv+o9c/BSA0v+yA%0AgD0MCRiHYrwD34VONtOtrFIemZTMfZdAxl9VlqrUwG4Hpk9JqzNtdl3QycDMCNtcMbYN8flQmLNz%0ATtp6NK6RIqRV4AHfJJDaswi8hRhIaR3XXZo4jre3Dx7/+o7/gDWtvHx75fXrFxHTjV6FLHdyK3Tf%0Ahe62eNIiB3FbNs564mrhOHb+/l//xnlkXAq8fn/lP/8v/5l/Sf/C9uUmAXcWI5zuiV/++o1lC3z8%0AfOf4+OAoleQTt5eFZblR9k77kISjKbreXaeWRnmcPB4fMu2td1qplLOQQ6b3QO8eyftNmK2AcyOh%0A+szOck5GH88CZVbx93rwCBLsNa62m44R5vowBs/GZnKS/TKsMQRyPvnxxw/qWfjy8sq3799Y15Wj%0ASjugiRb6sY+kMORdx/UmI1R1P89Jnw54eGqZMKcq1xLGPdv0sBgTtWXO4xhnZgY15or73Nox712c%0AXqt32vIiAYmcozaCqmbroefBjOPT5AG0AlIKfQKpahEwxDn9nNZpg94fLsPUGYw5O5OzAzBqs4jI%0AXrpQc1tJULTf2u0GjblUgrdg6/kszwLNz+AUT2f7KaHs7am9yirrM3ApgrvWpuUhMwCSECPrslJK%0ApysTzDW1CXbPDqWs6jOr2lYUPN7JeOSg+1zE7zJHPvl4/+Dt7Y3jOJ60WGYQZAYs7PtWPbb7vd/v%0Akx7SFYSYLo7tYwOQZhq6iRjWXIfzNPtoTnTuvZ6Dt88AEiATn8olpr0s0pZglGXnvbazSPCblhXT%0AQxnP0myDc09nY94n9rkmUG5UZ7u/2eYb58iC0vkMmo2ynx1MJn9popk9O8+TqNV/rwB2r52aRTj4%0APA7BFXLh0RqL2nFx9AJyO8RnNSdChExAWqtNbHCt5PPUccsKnMdrlOysE5BiorTGx348sS7n/WD3%0AdRzHeI8r2bier/MCaDFpas0BlK2JiWg/Hg8RetRn+fr6qmArPPadI+sACd1TYutsTysooomwBD6X%0AzSvFmE4nH0elNlh6pZwHx35wbtJG07QdoXQRzK0uQFyoIcmXT5zOkbvj0RrNX6PVnYK6IUqyakBw%0A1XM6mFwW+PlLIBjn8M2LMPRonxEwKGhLsyQ48WqdV4ZRLpdekoywVhY1V6A+CmeS/bGo0DbKHhrA%0AnK5XrhXfHa9R9QXDJBoPT7T2pufPIdhN1bMSfGBVP90b1D5Oe/kAACAASURBVKwAB9LOvaYF5zyt%0AZHoteAev9zv32wsv68YSEn4kgMIw6aVwHB+c5YNOpbuG840QpPXny9dXbi8b537SW2GJkS1GWjnJ%0Ax87jPPj950+IgZIC1Qu49TgPCg2/BBKOniI9BnK36Xk6ITYktrhSfOK9/Mmff/zg//o//k/+aAeh%0AHPQQaTj23Hi0QtpW4nYjrXcqkLtU9yuNXgqnK1ogbGMqkdO9+yQKrnEQSVpGoxex0tqa6ikV1qUK%0A28JHUhLfZ9pTrYj+nyGRgaj7NNCKgIEueGJYL70yF/FE2rKSkhM9O5yyX3YJm5vqAbqKCzotLDhI%0AYoMyImpNEzakjxHvvLCturBYti1JoSQunMc5fKV38rM4RPhb2WqWUNaWabUTkdHzQ0C3iXB1r1LI%0ASsvKsnhMI7I3iz0iIQroU88dR+C2RFmMmLjfYV0S57dXYitQ/krIGY8wH7f7K/cvv5BeXgQ09gmf%0AC74q+7RVXLU4xk9MUmhIIVIYOfLvwtZR35zP4RfNTpovukZ2PwPqs22dixOzD78KIM9J4TM3BZ6B%0AJseydBb1rQKsmE0XEMYYSOd5jgmmvV/+MSh7RWyY+kDq0IgaNXIFhqxj4KO/s5wLaRHg0vydc260%0Av+bSOGslaOxkIEnwnpgC2ybDJ2LUdvUqjKDW+xhUEpoWWauy+5WyNYovvekoeikSNy3YGfO+I7pM%0A+7Fz7AcpJm4vN0zGQOIGKRSbLEKtbbCanE1zfHoMBnC1f/fcLAaSOFrWnqZAWQh4JBa73l/sib3m%0AuMcKMJZvvb+/j1xq9vnmv8X37zz2xwCNZnDEWOfzJFuLD+YcxQBIK+DJHjE5g0bO1x60z/DeU5uA%0AVr1fzPG1rsJMLQVfqwxssCKWtnLnkqVA7cGGDfXW8fO6aJvh2U7xv2Z3uYChz+SPWVD78XjQWmNZ%0AFu63G+ttI67CgPp8HudiflPW7ufitNd8QgTzO71oq2NX3SLNG6IyyHtv5Gr206pPTNjg/09axrxz%0ALDYNB3F0pRs6dmlb2MYwAzIQUT0sPjjinFwAPYRRSRWw6UKSpdeVkSxYAgwMrR1gBMVz4GtJ4WfE%0AbWZqeO8H+OC6MSk6zZnegyr/B0/wMj47xsCyJNK6ElKg0nnsB63D228f1B8Zf3e8PB48PnYxPEug%0A0cjllPax4CAgBvHlxsvXO4smy7kUylk4P07efrxxnJW//+tv/PH7H/z4+YO//i//ifvXGzFFcskc%0ApVAp9NBwayd0B1UqtTWc0DfcEmihUcg4GoGrMn3sBzkXcfreU3Pj8X5QM8SURWfAi7B0iolOeUpG%0ATIxsboOZe2HnPmZ7bq1UiDq2WsGAgTDLycMENWUyURhBN3ioxp4A/EYtld///nf2jwf3lxd++eUv%0A3O+v5OPAWs4uxM9psuikbQz5s3ZhpDkbXd2lYiX3IdWSi9pbRSDZRvtatK1bLXibeNWejMzcFmSg%0AxwxqDDS+S3XCIdUyZ+ujASufKglPScOUuAMqJF2FhVC017hp20Lvlj5f9Fic5SUjSelcweo4TU9g%0AgTm/Wci5UYq22iggd4E8phcScF0nPXG1VtnegaviZvZkBoIwmzH+frUIzYwnS6wtebiCOFQUzg1A%0AKMRAG797EZ1No6nWQi31yd7NAdwAdrqwg3IpT2CQ3cN83Z+rK3Obqv286Q7MwaftrZkR+VkLyMDY%0AGTSb6dufX16p5oPhNa37cIbjmMpYdZKsY0pJtcH0ufVL/HldV9J6iftbYDiDofMafgaHQgiDbTjf%0A67wOTZN7Vy8fYusz9+W3ek0Dsb01U/tNH0HkSireu9HCUwZgdPDECtL7oapGWrhYG713au4amJaR%0AGFhA88SinNiCtvcvEfqC81EnmrRxXwYA2SQaO5dzIWQGV4MylILv9HoxSGZQ0pK7+/0uz24S457Z%0Aa7XUAeyCH59loPkAhKZAa74/Yy/lcnDsO2cFHxZJBGsb9stsE0Pss9OINJfIHfbSeO+F3QUOPEft%0A3Dax7ULE0eTGrlHNdQxOdS8ufY4Qk7Roofplmsws3vSp5Jy4ITovcUKwfTnYX+3S43EOgkw3ukjI%0AtiaX3QaGvoPYKdPOu85vE5SfULvqHvihszPApsHAkiESvVXVULmSpBAca2h078lNbIZ3QVoaeuc8%0AhD1czpNA1/apRjlPHlXAtDF9aVmIMYA7qT2LYHLoEi/0iouO+3YnxcS+P8j7SYyeJTjq4am98Cgn%0Af/vxO+/nzu+98IKMoC/AQaU70bxx60JfAqE2OEQYuSSZgLqGhUzgEd55//nO/73/F/7f/JNAISwr%0AISzEtLFsG9t2Y11vLLc7pXdcPiUhbZ1cTrJqzHWE3h98ZA13afl3U2uw84TeCK0TSh5FsFor+1ko%0AXWawvaCTdOKC6zKauzVHLg2ZzmmMZId3IjB87CclN2iBEFZ8SHgfCRFum7aqOn0ORFqBeoqdEt5R%0AxHWPJxJVGN11D80TvTL26Hgy3QsHo3aRNmiu4UvDJ239XERfywpQWCLqI6GbFl0S3aZDmB65aztN%0AVaHvWqg6lhpfibmRTkk8pSAscY/zneMsLAGSE42qmhZaq7i0EteF15cXfP0La3JEVykf75z7A49n%0A2e6EdaOykBXEi+tK6lwMqjEsxgoo0glwMX6VJYMURcVWWfvN89jp2ed+/r7ZUrPJs16QAdYXO0hO%0Ab2va7gQy6ZQ0rnP2beZLepf4e9tsainj58x2DCavgr32CK9Cp8atvXG28ynZnmMA88nnebK3fQBH%0Ac/xxAdjWTi88skYTGY3S6SkCjRgibk3UFoi1UpP4tFYrMXmWJXKekfP4wEC6Th++pbWOjyiQ7zRf%0AsKzyii2CAfem/4MUanpvQ+C9NWGyyJm8isQahOt+UOfhhMkmWqLPHSrRm46hgr++EaJOGu7QugGl%0AV3wTo+mOlhGbHMfxVKyz9Z9Zz/P3zbbLPjuBZcRLIci0sLe3tycg0+KC2QdZHm35D1wxQimV4zgl%0AHnGO2+1Giom2tGH7Sqk0ZdyVUokaU8/MNoCSK72LoHOIwoYq/XqflsWWLYsANyFKzmB263MMPMcV%0App1kzPzW2gDC1k3E+mttA/Gc12AGfmwa4OcY1WLkXLIUjq21tEsRzhhoq2qFlZKlQ8WwD3kjuP7r%0Af/r6pwCERsKpdEMxQtKGYgczKCraakVVGoVcMBknEymk9ScD4/V7RvHv1Ua09qt/G60wKmBUaxWm%0AyJQkmXE0gzur/duDngPf0Trh3aCJ1VIpvhCjVHqcCwQvh65fkgB4r9WNnMlFNFQ8nobH90DNjfe3%0Ad/Zjx0WHE0oKRGFi5Jbxi+cLleWWWLcFcDKy7ji5pw13A89OyY2ff3uj9P/Cx/HOL//5L7x+u9Oj%0Ap7lMa4XWC35x3NaNqGwYqPQ3/WxR8hZHXhlVUesLX7eV0AOuB2iOVpQJ4WXUZoiJNXpK20d1IcZI%0AzudYb9P4eHl5GaOg9/2hAIgiya1zlsJZL8dpIsxjuoQX9pWIgcpIY7ruve4hxGGYq0s89oO//f3v%0AvL2/8+uvv/Lt6ze2beOHCoADAuL0phUBNIjXdfLCCNlPBcA0yPNOmRzKMjEWFWgS9TR9C7n+XAlB%0AAgBLzmz/zUmuGem5avTZWA6wMjgV6pNXa22wemwvyvrJ71zA6tU3W3Km14r1i4/+1eg1iZcWFWcV%0AbCeUbpwmQXqeB040Mf3kKwyn2NrVQmfOrU3Oy17eO1wRurD307jKEXi0MSpVAper2mZgmponaoXW%0ArqlF9h6yKG18Xu/q2LwyBmikLrRbdL28JsyXLtJUHGoiVujqJUQdg05c5Er4nS5YqYXHLuwK54Q9%0ANyfYz/fxTB3+rE8Vo4jdWrvQzCSy6p6MMFbBS3M+U2Ju1TtL6uffn/8+V0fmKVbGjmg0fPckFyUB%0ANpZCiCxKI885c5RMMlsc5TOrVv6qUmwF+O9Kp33eVxY4x3ABYVb5m/2T9P9bsuEZ+MH4ET+eYuv9%0AmsKl35P/Flo8qN5ClWsNzWvFythWaDXWywSgGMYkIbu3OeCSZE39pfknBYU7V5XPOalqDtpyFb9i%0AAHDpHZ88cVmFyaHPStrGpPKGnjEbO29Ap58CmNa7atGJUC/uqqYaMOXcNSLYe5nm1nsfWgGPxwOr%0AJJZacSHh0RHNvdG6lwEGCkSKP2+4aQSxvSxhzDnT0JYMC041WOsKwPQqLLAUInFpuLTSXORocDoo%0AMdDjigsF77Qat8Rht73aCx8DS5oqnuUSUU/xardrrVJqo+nZGFOZdBz3COc0ppNx7BsxyNS4kvNo%0AlfPes4SLPWRUc+d1CqMyk5Z1YdM2gWVZcFOy2dX20zu9GNgrxkYmZSo4pVX/2ipHzuSsPkfFgktV%0AUf3aJXnxiV5Ognck/byP93c+3t9xvfOy3bnfBdCx62mntBARIo0igM1rJISFW4NtX/nxw9PfH5Ta%0ASUti26SQ9ggPYaxGT3QQy0HJmT/f3vjjzz9J+cFrL4QUCetCvK2sry8s24q/rRADTnUggk+ULFqO%0AHs+2rHx5+UYiQXeUeNJDxMUVXCRuG/eXLyxpwzsRhI4hgF9kGlmuZKeJKw2Cw0cDDuPwRUEFpY3+%0AH1olxMh+nJzZChDSSrmsK+utcbtLtf94HByPh/pomSxoVe8YAz0FBfsatXb2o+DDDqpb1jSGiCHi%0AWpE4NXZiWPEhEyjScmZMzeZR00ZrHkcc1y4+rNK8IzsEAM2Z3iGXijvPy19Mgxua9dEocuGD6G9C%0Ax8d1MDxKq+TcyKVSGtAlduqtsx+VIx94X/AhklQvqRF4ZJl8++JkgEFbEt0HfNqI202ePY1bCoSe%0AeeuNXDIxJtbXO4SF8+jk1ghrJCY/uhes/cpsnfd+FCicd8hE9qtAdoGzi9rcc/hEew9r340xKKDr%0AqHXOO+avC6Q3H9e1aNn79T3NGgfw31RPLWoMbLG4+RApkvTBgOzd/IT8rPk57yyB1ml0/WKPO29F%0AOqA/t81IDHL51avQdsVlFvc99p0QF+73m0RhrZGzTIjs7Zqs66LEt85LeyMxir6lsTeL+OXHHoVZ%0Aoho/dGNLdXwQYDoqC7B2BvPUKQCUNE7xWrw00DbnU+IGpzIaZ6bkOvRrgpe42FtbpxVMQZnvUeUf%0APsXvBsiNmuHF4BRm0SWiLv72mmAsE+UuYNkK7pfPvPJuG3ZTFIyW2Dnq3nVDN8gKRgaUvLy8sG3b%0AaEeb2USmbRk0Z/eqMdoblFzYHzu5ZLzzpLjgF/l3uhMGYOssaZ7u3QlO4gWn8dXIe846WGYxRZzG%0Ach1pI86KC6RlIYTIEhYWnT5K709xuoFlOWc+Hg/efv7k4/Ggt8a2bby+vnKfxti3fumf9v6sw2qv%0AWquymLRQ2PuI04oWiGnX5MFmwHDwxCWpPanDZss5UzvrmRiAz8Xlf/T6pwCErBLoLBH2geQh9D5E%0AFUcf4KkK9V3qhb1bv6XerEOo1t4Ey7SKWuVnBuotHwxoADehl4COKGWgvXZY5gk59oD/UR+vXFfB%0Ae0iLPtycByMppUiLnRgMPPC4piJ7OePjKWCJBpZnztxuG+7lJtTcKAK69ajUs+GCZ9kWHFJtPvOp%0A1a2F/HrS1k0q13umHJkv6yv3dOPr9yJjIMuD3As/f/xJpfD+ccMvHr9ASoGYhBXUOlSHMFiCtPo4%0A10nR01MidNXWMTHnEAldNQPcgncJmQQRSWlhu90ELIoLISWOfI0X1PrFcAbW3gJu9Ou+v3+ooGlg%0AWRehjgImxigOSJ51l/KYtnehwF8b0bazUZFDrNOBl0Dw548/eH//SXed7eXGehMqai1VADG6UkJ1%0AK2LCblqR0kS7fTqPzklvfHOXBsdcBemgVYY+BO1CjETtM597UT8j8jZl4rNIK0y93e6acCS/p2LP%0ADutY0wDND50KMUpdR9wbRVPPpLfzFCCIsHmMSZyrTpboA0STJLbp9Rqd1qqDzywcWUkDoayvurVG%0APivHkVkWYxOqtoAP9J5FeydYIHGBGAJWNmWK2WSy8KSPYmspCWV5AjMk2BFRSPn5BTjHfeE1sMIN%0Ap5tz5h4XQkwintw1+HEapFWpMDWbmOOvAK8pQO60CiUMSmkp662zbAu3+12ATmdtSpEx7UM1YgwI%0ApDOCuhjD07VaP7UfdG8EbD3OwdKhu4vlgIGtmkTYfkKe48wScThu23YBJ6NadGlJUSWR75ExvaSr%0Ajffei1AfndLrBeB5rxXia9TrYPG4i50UJ2aNsTFCjGxl06qhJrX5qqpKZa9SSsNmMjl1Hs25wQCR%0AoLoOPYwQAnQvTjxLBXu0zTmZpocByEqDd0DVtsOkAXKM0xltNpr2OutJq9tZx/O2rpMyNOi0hAFM%0AZwOtSMoQh6asXNcavtoEGHn/4zw5jp1eq0yg3FbdSxIspRR1z2rV/uzEIDoR5ldn2zNXyWYBb/Ob%0AFqxahdt09XTTSQGoNfDCvHX2DPUevfoks1lmJ2paOJqT+1b9NKOUd10vFwLRRRFELpVtWwWQLGIn%0A3Lqx3G6U3tj6rvZOgcAmGivOewF2kiTFrTWO85QKHjJ2WM6lgKj7eXK2SgqBdVHAR8EkS3SMVi7a%0ADKIV01sj0Kn1AjaFZQNFzzbdWgs9ixYJovcE51iCZ9X4KJtN1n0dgscvm9iXerV3+BCIKbEkOW9n%0AztArXqcsJdVCc71pa+xJvN3xftXWV7HN5Tw5Ph6U4yD6wNevX/jrX37Fe09tjfPIlDPLPcYo67lE%0Abt9kko/zgX0/tU34N97eH3RnrR2RtCTKqSVVLyAnzkkL5r4Tz0NsP50lerzbcCHiYyL4oHo9kIIW%0AjWqmqHNflpVf/7LQv33DuUBx30VQ2Emxa0kLt/UO3cuk2N5IPkq7oxdfX3qlB4gefArERVq03KHj%0AmlUrJ+jACgP8gosscaWESUy3O2jSTrakjfvtTiud/bEPZqEf2jGADzJWOSTisiBjyCHXissZrwyX%0AGKK2YopeWe0qmu6FERRiJCqztFSxeQZ8FN13wUlBKUwsN9fEd8g5l+Q4pqvN2bsoExibasMpiNCq%0AtII1bwC+sDr7KBQJJGtFttY79SzqSyvJq8biIu1o1nrRXCcunnVL+OpoccHFSNN97ZywrPZcOItM%0A5u0u4lyi+4KMyI54X2mnTeUy4Vkp9NV+aYFYHFOrabMFYrQpb4llUX1BBd+9gmASBzVqlXhEWBTS%0AKlRKGay/K//wGteYzpof2l/2/ld8JdeTc1GxZxtmIMU4i8GMtSrDP67Y0NriSpEuihQXLRRIMa0r%0AUBYUMHHxYtf8IzazgzGWe7TbTtd6HAc/f/7J65fv3F6TsoVMk7WO4sfFcLqYMkFBx450bFS97hDh%0APA6ysoJavc6M90Y+6EOkXAo4VaeMma7hAlXYGjM7Vx67HzFPqV1ZogAep0NdDCRr2lIY1xXoVG86%0AcPJzwo5RaYRW6bXSu/p6kD1XrzzV+wA9qk/22nZ5iXwb+11Ari5j3FNiXZfRGoYW1JYkcbKx2FJM%0A9FWmQz4ejyE5UfJV/DIAaLShq76g96oR5a/9UNXn1FLBKxvGuSEKLSxiP+KjM0uLV0xhkDysUHae%0AJ7WbD0mj0BxjIoaMd1I8q6WINmryar83nJdzhhISqha7zvPkPA5O1QtK2vr+9evXQVQoOQvQ5PoA%0AcDoMnaMYAsVfjGfLGbped3cC43jniSnR81X0qR1qEbZpd+CCI59SGArRa+Fe895RHHMjz/iPXv8U%0AgJDDsbDgmzEFuvRJB4a4bPLSFrX7i2ZXS+M4d3pppBhlRP2ZeXm9c7/dZBPlzL4f1CKGMxojoUoS%0AJU4qERDFbmCwJSQJPDnzOSrvLy8vhBBGG9M/EnYblEYp9UhfMmI4xWABpVL7gS9C/VpS5Las+rmF%0AVj64vb7y/dt3zvzC77//TguVJSVFUE9ahzWu5NY4aqEvnbAthN7xpeoY1crudpYjgu+ED0fKkPMb%0AS1i43xJf0p2zJx7nTm4n4XHQHaSXG/1sZE6cUra7IewusOeD+uMn7vC8Rs8jOI63B/VohOKJfiEt%0AUOnU5nn58kJaNj7eP3jfP2gRXl++cPt2Ex2ZDLGtZAfHUTlPUZX/9u0vEygnwsHv7zLisDXHstw0%0AePZUZY+sUQxY79J7OfpmtfrUveesIlrs3KfJCthEhELoJ5vrtPzB3/72X/nj57+wfln48i/f4L97%0Ayps8k9A6ITdcrbiACpeJllJuJ9lX4rrgsMRWEsHaGzRxwkETCAEsO/Qm+1MZEQ5B/1OKLMsza22c%0AJfcsND3/9/wyVlYulXI0RKj6csrBxVHNymcGKrfbXRxJKezHzpm1L7c7gkuC8qt2R5xapWg6JYRI%0A9AJQ5FamQEAcb+tS1c50SFGn7jWdgOW1wgH7viuTQM5fDJ1jz6R4Qjf66kLwkRY8wUelMTsNekSI%0AtJYO3Sr2UVkZAprkU4MqFCy2fTNVyoxy+3h8jArRtm0jCIgpcLvdAHg8HtqO5HBRJiVsN3G01oN8%0APB5UD2FbSd7TWtUqzgFcoF9wMnkjF7EDNMeybKzrRgyJ3pyMn3RFkhTlGQhT6hqd2cb6O0XXNaB2%0AjiWukowYU6s79oeyC+9SzY9LZO+wP2wChGONq0yX6jB62OVdpNVR22ljCJK84Sn+og97G8vpBQxb%0AtlXH2Mta9HJQ+knIiVqLjAnujZeXV5a4QK0UHQ0cYiCuieih5UbonqRTfFJMw4+gFfmTk+okmLV9%0A0qpUzhYfwAVANEsMmBBUTQK+jgACkc4tRXo02yLaC/62DCZQ7xWfBFQ5jw+ch7is+t4I0NQKrbnR%0AzmaVr3VdLpCxq95MjFTnaE7H4dLxrhNQDQdjlGg74v1+w3n4eHxwPqTtJucsLZb+JJ+ZM2daq/Lc%0AUmRNkd4q5+NDqqFowV6roL1kopM6ZT0Pfu6Pq8fdXa2rVgk+z3O0KhozyOyPtWfLzzqa6moEZfL6%0A3mSQhAZMLXhyVq0BBZtCFJDqPE9cc6xh4/CFDyfThIJ3hG3lKJmfP3/yLy837inhayP0zEbh+xb4%0Avjpc6NR7pN0jOTaqc7h+G8GWJUbGbjA2holy+t1zHMaSFDZSCh7nF1LdKF20SWKKmhxeGokG7gVt%0AgxYgVFoOXAoSBCoIutemEz4DPWjLiK4TMZG2TQG8SO1w5FM0fq1q2hpN90hcFq1tSFu1sbh9CHQX%0AEN0T0XtJ0caEy70ntb+9Ne7bK71CfhR6Qaav5U7NFdc9t9uNX375xl9+/YXeLzp+raINElMcRcF1%0AWwabe70l3JfG+f7g8ecb9ZSpXi8vL2z3Gx+9c56Z1iClO+typ/fO7aVS8gfNPXDrit9W3LrSbjdq%0ASPQeqLngCXy53chHppaDhLWaC6hHFxAi8W2AjwbWoxP2UkgiR6ual9EvpN5ZO4SWVDMyKSPX0aMX%0ANkCT9rrQHS23pzbwb/dXtrhwnCIA64B+FvLHzp7e8bVTygleWEjC3PJjOAsUSt3pZ0YAdvEry9qJ%0AUUSO6Z3SD2pxLH7BhgXULu3STf11qWUkiwbUNwWHcsmUKmBkbQK0pxSoeafnTDtPHspiumshgxBw%0ANUp753mSlsT9dic4sT0ArgdiUOZJPujngWuNxSuQ6R3Oi/QEUfWZnCO4rEOHBaiPup+rf6HERdiY%0APlBq48wHrRTVLFsoNRCWb9y/fSEET/fCBltiwNcG5073nloTOVd6k3gl+EV8hbb61lZoyqQWQKto%0A3lFZFmsjCdzvUvww7RfnZA/3flMGb0Y0V7pOCT1orTwVAfdDWiBv2yoFmS7xZlNwxoYOWAQWg6dH%0Ar4C7TC6OccF0+VAdxojs5eK1cK7vEKMnpU3bksQPS34V8D7p2REdtIqwd0qrdNpghlnbKhoPLDHh%0A0iK+PEZKLhz7zo8ff/Djx5/8t3/7O19++c5fvn8npSTxQGvCNlwirRWOo4zi8BIXbncRUG+1CkMk%0AZwVXhdVY86lFPs/9pqya3jke71pECQrqX5o4vUscQJNiac6FfJr/tFYomZhNrawxcL8rkzukAb4N%0AnSPVBnLlQWsV8kHowrbsXWQxjHEaApReyacCJduNEBPHUTn2U/VzGu/ODQFpr/HlaHV2JuUgeYdI%0AaEjOUcpJUS1MemNd1hG3NiVjBC/FvN4a0XvutxvbdiPFyJISrTaZaHvKdC1j9zj3rOmIAn/JWPha%0AXKm1SoxQikxQXDdh2dfKeZy4GAjbRtgiESN3NNJ2EyAzeAX0tPDuPLe0qMSM5FmtVsrjQYs3/Cp7%0Aj+TYe+ex7/L1ePDx8TGKWMuy8OX1lZf7ndv9TrTWOu9p3Q/Qd4Cv7uLrOKei/4itsv8OSrezQn9K%0Aib7YoCGIvRNy4myZXCstq2A1qMC0IzrwPQgD2nUtIF4yJP+j1z8FINRa4/39XarUS9TJKyYCLehw%0ALgigER0RQfczhWbTjFzEB5mQYVUoUHS+ZEqxKjm0qoZMAyWv1U400HAI5TOXrA80jyqd0dhtQzwh%0Az1NrhBkRVMhKKqIRmWKlte6OGFm69AkG6ZF2vktbUAxs64IHluD5+fFGPj5oFY6S6XhiamQNfPra%0AadVxNjUCXjbZR/yAJq1GOR+UPdOOQksVv4l2zz1shOjZs6e7hm/w9vsPcq1s9xur3wCpLFUPKQrt%0ANR+FvuskpN60VcYJdb9rFRbo1Q2EvLRGaUXECKNju6+kZeHv//pv/Pz5Pp65gDQ2EtdaAK/WDkDF%0A7sL4vkOc7pEf6thUG6HJ05WKj1dgpk3vKwnE1Svb6FqJd1uge3j/eOP98c72+sJ23+geChVcJASH%0Arw7fnE6rE7X37qAHB90TvbAFrqrIxf7x6gCJXO1azo1WmZmxErTqPWuMfAaCZgBopvw+tQ+h461b%0Ap1RG9chovYD00zbGqPTmGqVUar4YdPL+Il6Ju1h1Yr5M7PUScBPDdhmm8Xe1mVZJMEDP/kHaFIy9%0AI8GDtDLFEWANyjSm3B+f1qgrK6zkOoLsEfDoe35uNS/NqwAAIABJREFUsZO1EzzA7leqP2UwjkyY%0Az8QtBfG/ql+zJosPwq7zUausvRFzItaCK1VaJkpRTQSdptA7UVkCXfdFaTIm1ISkHVciaiNlpYpj%0AdulaX6NCN510tC6LVvWCshjiqNDa76Qoz3Bd1qd2xKatWc6LCG4+DhH5H1UzAd0k2b00iFqWFqQx%0AjrXr3tcqmItBrkFbq3IVgKbTCVp1ySWzKHAoANHBsUs/d0ppVJbuy501qTBmFGFuWxBjatAvCjNd%0AxBmbAgxLSlLV0fu2jXyxgrQFC9m3MTggjiTuajuWnncDP6qBQwS8gim9SwJhulKthdHqaGtuTNXR%0AFouwJs/zeGpL7M5TmwT4+TzJ+SQlaRUyIc4R1DpH3g/y4xhiiUb13rZNg3TxmW7SrChZqnZ12uPB%0AewGo2tW2Z6C8aTMty/KkeWS2ykSsR6uisnDd8JvyZ+0d5y4wPPir9anWii+XpkbVcwrXBErvPT4l%0AWi4cJUurgReg0rUKvZKiZ1sSZ3DwstLuK9l5qoMjS+C8LOmp/W200ZYyqtU2IW+2ycZcbEgX/AgU%0AdZ941ZXwmrQnXbdZWNbpM/TI5JSOMKRtj8YuCVaKArCHmIRdoYK9rTdcu7QSaquDafbIwmazNjYm%0A+2lXa+3cw/9aYmETEF2j5krJjSY5sfzpggDYMfHt6xdu203tvLWRB00grTXySsCsFQSEebyESPSO%0AfBTO/aFnVDUEEbZqGD6007sj10DBE9KCS5EaIrl2fG6EJrbTdci7VJCjD4TklenoBijlPJRTkqgQ%0AIz7arCIIARFbdowWTWkx0ZHHRR6Yq070R4KnNk/1Vxt07tcgAGvrWNeV27YRvcQUWdtTj/3BI0Zc%0AA5+0FV/32bIKq8/Oh3PQmgzxkPjCWnt0wpVzBLQNp2Ra6SOxnJmJ5qNHbDF896yP4mjFGPKV4GC5%0Abdy3lXVJkuRpklpr4dgz+74rs6INRkJQNp936DTXThQqCVGvIXg/5BZdaRC9DDrBimUdurRz2cCJ%0A5gNF6EIEtBio7ZMeYTZttxcWBRQtdqu1ETrQTcS54/AsaR0tY62hgHhg33da69oGbL4hX23g7mIa%0AjhjNmTj8pRNkf1qsajHbssg0sFKKTAVWYFF80eXrQhBWh3NeWKtNkkhrS4aJzeW1M6Bp64qz4QAa%0Ag2lMF3UYjnNeCvBVp4O6ipumg4oOYOCs0kbZda/01kayPMaKVx213q5pS7XK3jiVPXi2ymN/8NjX%0A4RN778QcWcsi0xTp5CqTB52yXHqpT4CQtOYULcII0GshQggeaqfRlOVZoCa8FgqCGOtRRJaJnU7B%0ANTeALufk+8ttGRMYZYq2MdY6tchQmuhk8pij0loWo4nkkzaRTXIH8T8xhLFne6tScEiJdRWNQosL%0Acr5aFGegwlgpy9PQBotz89Ofc34hBWFlsoTAkuRZ3xQMogvTekgUNGMum9bnZS+cgSaffL8VVRZl%0A8ZgNtELZuq6cpfDYD67ugEvE3CnLiz61nFex0nHkD4FWKplMzVkHjDRlGvXB8K7WNq/Xdds27ve7%0APEudOGw2tukzM4buKJBOtrIjQxaYco1ZC9ZAIacFSdP0CykRm8QKxnSvrUq84fX76HtUEfgfJJX/%0A4PVPAwi9vf0kLIHNr9yXO815KpmG9K2f9cC7wLaueNTo5Ewvqojetb8+RqL3Y1qHbABd/CaVtZq1%0AsmrCnGCEDUDYABadWWXThDUt4DM6u7AXJmXwmYmhTqJZ9WgcxGvcuCRrCNraOusqhqgpoizov9DN%0A3t8fHOUkRkfW3w+1cHbpn+6+weIVUGl0FVjLOXPsDh+R6Qy90bwYR18LrkkPtYuSCOVSqftBo7Os%0AG9++f+f79++U0vj9xx883t6lx7E36qPQj0or0t63bklEJHdrqdPRj6UxJq71qgyvKmyh+8qt3vn5%0A509+++13nGcwssSYinP9R5OhYA6ug1aeDx7HOxZgAtrudE2Ak2TmGUiZ6atS8bcgInC0wtv7Gx+P%0AB19/+c7r6yu37UbZD7nOnCUBdo6go5FDECBJrrHhWsIRnj5Hd9yg9kkQJbo+87XNyURvwp6SdZB7%0Avw67VasnbS2n4CPWNgLWT24BQKdDuei5rYtmVW99tOyY0WmtjYk6w3GUylFOHM8CpnC1h3ym79pz%0AtJ+1ezWdlfln57M1j7b2XgSFbTKUfY7c4zWty5L2ISbX2tNnPznH6fmY7lfrQsfctm28jwXWUnVZ%0ASSkMYUUDCIxJaHZiZkscxzHapZYkrA+7tvM4tMLUJlvSLuqqtdAOpqMfDCVLuA0s6MZkGWbpEouc%0Age55TCqNp7WwfZFSotN5PIShN+jcek+liuCfJe8GgJn2kAUGc/Bm9nUGDXrvuOiFOaF041qu6Slw%0ATa+IQdgmu1Zw9v0Y4JcFNc47QpIk0e4ZGNN97DONDj/WegIGZ2D2Ahj7eNZeCwVVn5GbwBbTAZHz%0AeDHMgLFv/QA6pe98fj62T60YYSKGm4rXui6tXfP3SUKlr/UaIW+C7O/vDuc7uRStSknPe9YK5ghE%0APoHIJpo4RFoVuLI+eQNHbTzreZ5DT2l+zvb+ltSMZ/zp38Z+4Pk1r4m9bKriYE71i9EXNDmNBBYc%0Ai3MkHO04oXWOUvi5H7hWCK0TU2LvUH0QdmxfcMtKCYuMfu/gfRn6Cdt2k6lo7Zp+Yvvc2p1njQZb%0ATzufRY21tDBLgGftr5cfkHaw5hx19B5LRVV+JoqW3wS3d6StI4211rZT51TolAtk69dY3FwqRyls%0A6zpaLIGhW2freomwx6nyfAGWILFNPjWhcaa9UYc2hQX2Hx8fT77LqfC3VXCHrdb3kTaByO0uydVx%0ACBt8XU+WtI7zbyCm7JtOq9IK+7LedU20Vb8KCy9qa0FXYCzo9C7nZYjCmYu04KmGTj4Oau2q82bt%0APaaHJtOuzAd0DSwEMJUzm11m21aWJAxY09ywczCzPgwYMsaU7XmZkGNFzIpfEtEnCIxihRUzDcyQ%0A9xNAGrIWEaw91dpqhCHcq2iwzT54FI/c8zACaaFKw9+ByADUmkHvT6YIpmEfbG99fHzw/v4OMGyt%0AFX6k4KLC/Go70c9mBlQU2PQhsMSgsgYaD/Ec4zknz7QVAQRkurC77k3347KI8K2wnwQwqp/AsN7l%0Amtd14ThOBYAaKUkbiQ19MI0/89kzwGu2TW/tKS61ZHweeFBK4Xa7sSzLeN9a61hbYwbYewq4f+Om%0AzInH40HdDyxOS2katjLlIKUUcP1qZXUBKORmcgRBAGc9T8JgMnFmmBIsuQ4vQIY3G69+wfSF7AyQ%0A5wLWFatstxsxRL4kz3q/S1uTlxg158z7xzs5n3JGF2Hh0K/iRE4n9K6i/BMo4SzWvlrF7fq99wSC%0Aar1eRb6kgJetlffgfPjk0zLOedZV/IWwSa4hKHRkMp4VDb0W9XrHtYAP03ALi1U/5UAhBGm31fNk%0AQxvMRh/HIaBqvwoA5ofMptt/23WP9nsr2k0+4PN7DMAvhKH3OuxTuyQxrt+9NI4+x/l29k0mZGYR%0AWVxrsVWKkT/f3/n5eAybE2MkBU/30srsdI1LsRY5iVsck36XaozlUwgqx7mLL3DCuhawxXG733WS%0A8DJsa0yiqdRN06wIdhHXRAj9qbj6uWBvOYHFSbZWZutBpFdE7F/jST4N+gnThEEnMURplZ4FyLfC%0A1P/s9U8BCIEchlIKRxWqk8fTmgrBbQv9bPgglTZ6pz2qTDVCjEtwQVoBFqkWD4XusygbSBgNFa7K%0Aqo/DiPQ6Jc8wDG9r18g7c3opJW63G8dxPGkdjD7+GRxyTmi12s+LslZqtwAaeleaZu9anRPw5GJG%0ASIV23W6UQ6apuVzG79C7gD8ICr0sC9EFemzENZB80jXt2iPvKaFQauc9H+S9s/WKj4HmRLi6tcZf%0A/vpXfv1Pv/Llyxfu91fe3t55//nBR/5gzwcf+wN3NLYmrRApJha/0oOj1UxtnWVJbOmFcoowVm2w%0ArAt4R6mN337/jf14J20rj58fnOd+OXkYAQA8C4VdvbFXkmnOsLaiyYRUR703Q2OHyDREDJW9qp6t%0A9SdjCAedzllPfvz2d37++Sf/6//+v/HLt+98eXmh7TuLCqxaUOKcIPmtdbq/NDsGRDJ+7gJC5r/D%0AxdYxIzwDFkbtv3SDwvANsl5Wab1AoguAjNNnyu81J8ySJwPfVdOH+XMuwer5q/dOwfq8n4XVPxv6%0AObn8/BprMIEVMwBgrzn4HL3bE3XXmD8go8ttreeAejAZNCAxkPfpOvT+mm/0cl3HAIqqVF8sqZWg%0A93peWcVWDeRZlkValRa5zmPfOd01ccACCBPuM0c4iz/b/jDWg42ht8lBBgjZfVigYtc1r/UMaghw%0AUJ/W0GyojRINIfDy8jIqRfOzMICjalDMBDrVUshcYIaBYxY82LnO2ap/pwhr94D7ZAfmfWXXab9j%0AawciJD7AGBznflLzP55qYuthdqC1c+jY2GfaPX7ey/YVvLTSCqBZ+bDkT6utDrPv/QmssmDAnqvo%0AD12MGrsHu1YT/D6OA5CACccoTlzBmjELuoJlD2RqB9Qa2PcHpcpzXNeVFBPvb29QO99eX4cI8uz7%0AYoyD6dJa0/Fa1z4D07gR8GNeQ/Ob9ozmQHNm1ti+s/Wdz+sz0DwB6FNgBAzQyj7PrqO3ytrET67e%0AkXwkLyfnvvP39zeCc9wDhNal9bM1/jwPinP4FAlphZDoIp7BXVsZZE106o27YgcL8owhNANWTwAM%0ADtcu/QhgVBXTFPhK4qSMyykpeFobJ4/lc6Bu7wEGV5g9a+qr2vB98tzrAJrmM2fnfg5a7VzM/uAq%0ABHhqsaEgXplnO+d5KOAh+ohOAWbRxrts+QCHp+ducZbtM9NTka8ful9m+yZ3fYG3jTV6tnUdbEwT%0AQ69FK/niGKWI2KqwA2pRUFXYh+4ubJAQRYA3pUQYiYExRjoyuU6eWakXK9nEs7NOHaRLu+68ly2p%0AswR533d+++03PSPiv81vCNvA2gLMl4nPv8SGhd3RWlVQyKZKmURCfrI53gcCWvAcayr7s/UrsTRb%0AbmcX0gAunHOsS6HWPIpJJjY7F0kGC1LPiIHiZlPWdR32QRj6wsywFlGctKzY2XBeBe/DNWzApjja%0A+QhBJjLZvrb2OdO7GYWOUgBPrzoJtF0T22xP9n6BuL13ZRnI3r/dbqzrOuzd3E0wF7EsFgnBjUKf%0A2Xzbv3OsY383+2Jrdb/fhd1je36yo1JsvdHqdaaLTrsUu3m1ls9shbREnuOsNhJsK+SZtsulOwMx%0AKKu263QpZ4n+Ms6lxRjFbPUnQMJiuvle+62zfLmxvdyGhlzO0v77+x+/8+eP32m1cbvd+PrlKx6R%0ASmjtjuM2gBcfJOcpRF2D61yYTo/Zx7QkwiKgl633uooY8RMo6sNg1RtbxIbBbJu0O8k0Oj2qTZnr%0Ak98Fxn59evULmBXG5FWMERtzaYbaXrPhOrONn+Mg23/mr8ymz77K7vdznGx+3GI7++8hwTFdi73m%0AAS9znmB+xH5nZsHZdc1nxdYgLQtJbc/l72Ymjk0j1bXVPBzVfrRpxM55sjtFNzH3YcPOUjiysLLu%0A9/WpMOZU5sC6A2pTDcfgB5g/x+//IwDOnvtsfw0jsOnTcsP6O34qrHd7jtAxH+xpsdFouHYVx/6j%0A1z8HIOSAhFxN7NSQqQ4qhegqEU9PwtypSP/sfuyUWoUynFaij0PdXVTjizr6poJbgLaQSQI0BZFT%0A1dgeDv3a9J+/ZoM+J5Qz/X1uEehV6Hi9G+qroBByXSHo9JFk7RRtBAqtyXStdVn4a/8L93Mjl8bb%0A25tQ9GMEOtSgSuoRn7yM74xCHQ7BjbY17yIuBkqH0k5KrqLZ4jxrEFG0W1xxTnr/aYHHe6Ycbxz7%0AQeiJb/fvEujvhdJPXEQSwOAIMdFcB39K69sSWDYVUyyV0BBRytrYD+kp/Xh74I8T32RTW7XZnIAF%0AGXNQOgNwMxjknOwT72WEvTPQDKfBkFEVL2pu+xQQWzDXe6M3qXSUfPLnjx/8+O3vnPs50P3jOHGl%0ASE98sda5ig/gMjQvz7k16K1MB/fft3lZdd320Hyvc1AufcnGBEK/DJSs4z5m5poYWAfMiawmqZPj%0ANyM1G485EbPvz4j9CNA+lfE/v9/8+58D/qffkx98cozw7JxmgGD+/pywlFIgV03UbAToNaHMwAir%0AgM3PZAaFhDVSRyI/V7/N8Zyq55BStDvQILtowC9nvGiloLc2TQ0RCqztdWtHtQD4M/uwVtEuOvP5%0AFFgaI2NUkP3VWjmvn93/bMf69Du2d+Y1/fwccs7DIdq155zJ7qT1MuypPUNbL0vOLUC2pM4+cw4A%0AZ6H/wcLxz89lBNNOEgOrhNu9iYOuOrTAEiQ/Auf57M2AoaxjxaYFwgUC/iOQ086TTU0cQJu7Cnmz%0Aj7Fn+fm5zj8zA4Wfz4s9tytAuiqrdtblDNSxN50zsE5s3sxQWpaFGBJpCXz/5Zeh6TMHZcbCmm2D%0A/X1uY5j3yDxVbBaWnJlic2BpoJYF/bav5jX/fDbtWduUEzvX27YNUIbeyVm0A1Yc0XVidNQYeSuV%0Ax9tPfv75g9AqvrZR9fvIhb2LpkFcN3yI0DtLiPgtgRcwvfcummp6nSkllvVKYu1sz7awNolNSm1D%0A+24AjOFZ1H7eP/NZtP0gAIMjENXu1Kdq6qLBfAhy1psCY/Q2qqQCGHSqTgcIyY0zNNvpz+fantHn%0AfWx7Oy2qA9Vsus31jLdtHZUSa7OxgQlWcbV9YrZ33gcpLdxud75//y7j5vNlZ67fk6krVgkOIRAi%0A0K21WIYKtFoBafMwWK51J3FkrpzHPqrvtxuU1KgVmSa2uMEUGAzD2mjGZAqRGhpn2fX5RlbvtYhg%0A56Hh/BWD2hp+LkQYq8b2+bKIBp4lbN5re4KyrARktjXtCiKFsbb2TOezabYHHLf1Jm0tfgLrtB0h%0An9JuI/tJYyonDLXaGpSq2kqO6JMI/es+qM3GS4sOo/OOZV3+P+rebUeSJMkOPHo1M/fwyMyqrh7O%0AYEi+7v9/zAILAsMhlhxOT3d1ZUaEu130tg8ioirmmd3Yx6IXEpGVEeFupqYqlyNHjsC61w4ejEmG%0A9LkpZ2J1WNuF9a3l1jRr0Vgf1DhqrbC6Pfg4TkA3MZ7pGeoChwykkHUR+9OaUWySYfM6mJGHFp4w%0AkQUQl4lLOqF+9iNiZ4nF4bkFLHRG6I9kKiQxlbMnDOXeVujOY8SF1UxFRfT3KdyCKesgrbilUDuZ%0AALriB8ZwHc14MP19tP1udYwZr7UiGIOJdY3kGeaSEUKgdSxjYlJrg11BBW9m+Bsqsry83rDcLkAD%0Aog9orcJ7KnisH3fkdGAzQGtUwPDWYbms2C8XxIkKdDHGzo62ziIEydWquk+KrQ0IZASDf7USGG3t%0AiB/7NNZCnRwEMgVYWyEC38exY9uOk8+shZiZhfWBGoCc975fdSwmtl1sQmutx2HiW7U9JgB9OsWX%0A4kN7oaC1DtJKXitxkQDwwtLTAIbEnaLtaa3F29tbBx+7TXqKvQfYqBjbKjbQRQft85+ZSaJTeH15%0AoTyUfhDS6NPtWmsdJKUJyhwDJSqy+G4DBSRNY93TmNwq8aNef6jPQZOi+WhbliBQx4zPayjrrXGG%0A8Qwr4QZtnP/OagPpuUkXB4wMcjGAo7ZJtHPs9Ldevx9A6Ab4i8P8OmNeJt5kRO/d2kqicq0iPQ7s%0AHxu2jwOtAtM8kwCqYQeXMi1eriQaWxQiyFDsmEjCyF6pfWx1f3EjsoiAAujBpk7S9Eg9nXB1Ry4B%0AP2cGxjTq90cbqGIFDIs0olcmiPnRCMmBsQ631xtinvFx/yA66sF0bUPOL8aI4DyqYS0fkclorbOp%0AYA2aBYoFqmNwylhGFamCFBw50fV+4Otf3pHTwVRqj8tywafPn2AvBjYB38pXtFL7xLFiKAHL7aDx%0AjCiAawiTJ6X83OAt0fZ9sAgHVdScdX10OfI5SHlOXnVVXwzMGe1majBrqEgFAzgDE2fQQ+iEQnGV%0AvUAVQ4OGfdvx7ds3fLy9oZYCayzWxwNHa1ish80ZNRegZVAjf0O1xN2qaNQHrMYiP1e9rbUk1sts%0ACwn0NQhD188ilT2Q4DHYUEYJw2DopFcnosYYHJyA/QiYea4A/ChJaa1RQFgKTwf7fo21A9H3oQPQ%0AZ7Tc4PtnJEGNJI3iKDSjQs5d4ok+loXiRY9F1qMnUer3nysfp30Cw3tkrBXtO1oTCf5EmNp70qhq%0ArfDz4efN7z+So6ODEJp2rAEd+SzRViG2Q+uCx7KGksTrKXUC2FQFQIHPsq5yWGu7YKGskZw5ee7P%0AYKx+Pn0/ANw6MfbiqBqj34vYT129lEBFWgBEPwuVdMdqyQBPSpGqsPciWqn7xj0LmVbkRDoZk59o%0Aak6T9jrSpRB9MgFapdde9paAJcO+i4ZLhdZ60ACjtHHSvQw9O3YHoKroMwA9kjNt7/QelJ/RRQkD%0AoOQCywCIPGt6Vhk09SV9977UBkrXI8yyIyWakqXOgYB2kpS8vb0hpdSBPM0+0c9T9kWMsTOCJJmW%0AcwqMSqFzTk1kGdVAqTLqM6EDIm1PJFnWgLWcqdqIgROsB5qBBbFIrI8o1mFNGfdMwtiN729eFsB6%0A2DghxAnGkzaNLaQdZMR+A9CVV2MAa2gSmJ9YCHXf+v6m9SddkwJhLgwARQOUGnR5PnPf2WtOVoaO%0A2HkdIw+GKDkh7ZRow5Lul8RDrXnk7FFKQ2JGxbZtp30uay9Jidip5+c7WFqW9AbTwXuY7MGyLDQR%0AqxWkfPR2CwFqCbQYgbPeW2LPhLYfY8Tnz1/QmsHjsZLeybDi3abJfqrIlISKD/WABWnKUNuXBSA6%0AdpTUGnhME53xyyIaILE/z+B9n8BIunw8BYbdSTPAwQl5jBGWwSlpv3XWo2bxq7X7uVor1nXFcRx4%0APFZYS75A1j/GmdfMdF9Ek5wERB4Jothdepa2s9ZkfcRG0Lhrmno1xZkScAMGhJhxbAu1LpaC/Rjn%0AVl6nCn4I8IGEuFPJJIp+gNuqCnIhfTfyg1xMdaQHVGulVpjMunq1YAoToqdJk3IOOdiFc55b9U1P%0A8lttqL7CsW0vtQLFIOdKk+DqiBHJDguQ0mBdYxHxoTFIjJDABSDw750B/3meUUrpz+7l5QWfPn06%0AJe49qevnmcB9AfV13KuLPfI7kqQbQ8L8ovsme2dZFkxRWrnIdqzrjtZ2GG5vlLMmDDGa8jvOunUW%0AkRPL1rjtPifS2HQ0sIOYFK77qNZGDlQysdEIHI7UYntZTgBBtBPiNGFhX2FADPVt23C/35HyA5V1%0AgKyzsIH8fmQGB2rrxZHL5YLb7QUlsaYOaHrYtm049gP4+humQNOzlmXBy8sV0zQDXmKK0HMwYboa%0Ak9T9EDtvFO3Xvk6BW9Sa+G1QC4/zFq4NMIj8YepnTWxoKblP7S2lotSjr5MmHsh5lX+Xcy3nWeyG%0A/tnOmMGIzcSfyj683W4d9BGfrX2yLkaJP9LsNdmfj8cD27bh06dPuN1ufXiE2BjNgLF2tJFr2/Hs%0AYzozGSM3NNb2qV1w7nym+IyIXbDNwDhmSmWDkihXrYmLJxDZg1FQEFtZauVupMGW1uvYr5+PsNiS%0ApEAlDfrq5/CMGzwXgKTgR2f++w4TAzPEovnzO6hkfP+eXNPfe/0+ACEHTH8M+PzTDS+3G40MLRnr%0AumJ/rDh2Eo9Ox4HjnlHeC9oOGG9oxFwz8NYj1QPlKJRMADQ5zBgYyKjr1g1Vp/UyGGQYyavsBLwO%0AfNRm1VVNrVkyTVO/HTmI1ELRYEMgx8a9+8YZOBtpTHmjzfjYN6RWsGCmljCmwOZSsO4HnMlwE02G%0AIrk/DhAL3S8sQDRT6k0nYSkAtvHYdQBFUbBVr3Bgqlw+EsqRUbgFL8YZ5mh4fL1j2zYE54EvFZ/m%0AV8R5woQIVy0OUwBHmgRHO2jaGwqaMTjyhlRmXOYbjakFgz6N2izmGGFAAdXRQELXtnRDp1Fm3Z6i%0AjYVOdJxzKDVj3Vau/oxkW16yBuJAtINtkPGWhDDXjI74GtOwbSsejw/MywU///wT/vRyxX5/ECsA%0AgEECKtAMjUy0FqimoVkDb+Yu/qmvRfaMfNXgBvB9zymxTURgm56dqOdrR073JjpVZ/q8fHZlQ6eT%0ALc2Q0deoQSz5/1obgie9DtEPkt95dj5ixOVetNHvAZkhsUerjJ4GWKVdRvcx62S6OypmeEnQI+wg%0AeUkbl/y8rL9+T7kHWn/Ck7RzFJBAaM8alKDEooCoj+j2QlgSf8spaG0dXZ0R4KoDhJaCQZm0oPuN%0A9X32CgcHifu+970vLB9rSRBwsBrH8+1BIX+utOFoIFZekgROcegbaAqx/j1xjBLA6oqQtRaz9zTy%0A3jlUFErWmoFthnW6LI+ZNmjc7mkteKoFJZQ5Z7QQYNEwxaWLqgLodlvWTYIfuh7yFV3bR4Go8nyF%0Apv285mSP0AOgUeUhTz1YQO10z3INAvwJ4DJ0Cexpn0gSKj5miQGBP7O1dlp3YyxidDQu3jmeWGVR%0AKg0JECAFjfrNv337xmy3gOv1imVZ4L3Huq79vGh2m26F0iy1T58+9f2y73u/D2k90wnY8x4Qxons%0Ak2eq+PMZ1edJ37u28cQymGi0dEmwBgjzBfPLjTRJygFUooWHGHlUuYWxHiZMNJXrOHCkTCPK6wAk%0AYUCVx8IMTVtRM+ms1VyQDwLmnHVwISA4j2YbMgxaMLC+abfQbUE/W7QBKQBW+/D5Rfb8HDA2HsVc%0AS0Xl4JCYLCxw7HxvTau1IHhiJeR9R+MzrH2oBuX01BoNYAr4EoIHmkVKtYNiORd4zz6gVRzcRkZn%0Ac7TvGjPzPZ3bgGV/bxuxbeaZ2IYy+tc5j3QQqyflgws9w3dZa2miVxuaHcZaNENSBdY7OMOVZN/Q%0AYkWbQYUsZn1NcQgDl1LQgFMM0kHmxuLajAb087dgAAAgAElEQVRXXrdlnhEmSo6v1ytpAKWK7ZEp%0A7qgOBEpQ68pxENvdWofL5dIT8xjjmP6p2ZWgqYpF+fHR1mK6DaJBJ2LrByslxomYR9ajFQLERiFH%0A6TGqRK2poosA7FTZbgOYabSbrXEwlvehtNc3al1yrvXBGsKql/snJrK03PEobMgAF0bcrYHF0DiE%0AocKkMTT9DdYxM4/OqtbwGTY9c67AwyY6aCrnbPg0+T3naA0lHr1er5imqYPoGvwWf/J98UwYcQe8%0At31oihRv9DVKLKLjDvJNFA88Hg/ywcwUEtu4bxvlOD6cchgg9/0jQWpvizEWcfI8VQr9+VjrlS8f%0AYPxxqEECPM15nmfM04RppqnARYC51mi4hvrjrMO6rU+MXWq7t1NkoXvuPKjEzK81Aw04jg3GAPNl%0AonNsDY49orWCdb3j8XjgrTZE73G5XrGuN1yuV8Rl5jMcTnaNfBjthXSwsLCXVsLCkwwrT4uOCCki%0A8GTgRsgQgwTUakYxXuo2Wre3GmYz0fkUxuQQeNbx4HOhV8cbeo9JkbzKlD4VU+vYHMApxpSfleer%0A46DnvTjYioNhJH5Gx1ASw8jnkPbeYKbpzxcQW9/fs8+TAmAzBrkOtg0AGEfUC2stnXmg53emEYDX%0AElj3MrNgNwFChYFEYy1MzgAa66aOzh9jRDNNFW/RJLtiQ0H2f5zvdlofeWkwT571CYiDMHi1TIEb%0A4I8z3X7IvxEgeS4e6bzuR6/fBSBkHHD74wU//fIFy7LQqPkWMOWI7R5xf7/jWBNy2VgwGdQCBaDm%0AirRn7t0GUGnEGqyH9RUmGxrNxoCQtILV1tCyOIWCYDz1urYKEgAz/cHISzalPFipWsqD1AmV3gB0%0A2DhhcA6eBXnJoBiUciBnckLWHJ2OZhTCW4yFQ4XhSRfOURU9p0Qjpr3BjAgXqOLXLKhlzNNXGKCi%0AENupAqbSSGJvCPxBqailwcHDTx6X6YKfP/2Ecs1YWsC39o0o2e8b9t8eCDcDdxiYClRX4QJVJlEq%0Aqm3AREFDahmPtCHOC6oBmqlIhZTPrbGwIBHszAnAsizdkVD1K+J2u/UE9hkpBpRwaw+CZdMPTRv5%0APTFulSvhMm0F4MNS5Vmz8SnU3uO51/zYNnx8fOB6u+GPv/wB//Hzz/hrrgjOwxtHQF6jqkCzjdbe%0AgkaN20uvtD0HIDq4kGvRRl8n6rWwTkSlYNkw+6BWBmWsZSV/Nh6cRAC0/bXgujGmMzqejYVOeDXr%0AZFTCB3AQQoAzNJnq+cxIsqsNvL5HDRIQjRindiFtcCXhFHBCrlPeo1OyGzlACYSaPbenScKlwRmd%0AoIoxFhq+kxHOyqmKY6eqpMOyzGoNR7+2Zo8QS2XQqvW+1cCJUOV1kqsTRBjS4rpdX3rAJPfz7IS1%0APXoG6YS1sAOdvi0/I4GtMaZT0eWZaqaAsJJI3w1wdPsdABOtNV0lAUbr3Y9a2fqedxZVgXYCmATP%0AlTBDz2CcH3r2nhOBicEVQ+Mcv9sDtAbHSf9JWEMS9EiCqteD7qN0ivxz5WsE2bL+BFhR8iNVPnM6%0AT3oNZD/o1kRZb322Sik9ERIKvvwcgY+h74nr9dqTQR8cSnGoa+XBBcRWq7kgcxVcgmJpw5OATweQ%0Asmc1c0Oe9efPn3vLVBcA531yuVz678tXsfeybpo5p/fzM/gp66Y15vRa9f1sLIzzaBXYy0GDFaxH%0AuFywWMCaBm+pxTqGQBPzErcb2oBcgT0lpKPAOVB8IWxPQ4hxq9rnA8fjOFUbvfc0cU+KGq1hCREu%0A0LSlXEpPlConSwDFK7mQPfOcHD7HGWgN6ThgDI3/drrt5UhotcFlYpQ6LpKZNvaSBLqtVhje69Ii%0AI2v6vFf1ftfxj0446PnSPhMWYwiDIUgMig0h+JPtdYppKIG++B05D8RKOts0AlMjSipIOfDvjeTG%0AWkfVejNYkoULgwJYeufJjnGSJiLSUdpcnWefSiLipeQOLukKcioCildiETF7wFlqZwoM7NdacewJ%0Apur2SPQEspTSz6Gw6QjAIVBJbDTAyTqTnJzxDEgR+EEvAzIbDc5RMC2ttDSlJ3TmgjGkiaafPyUg%0ADt4YgH3YPE3EMMnj+l0ZwvkEPFEBCcrfi3aj3sspZQVS0ZSgXEarS9c3aaOIRImXsHn5Op0lnleh%0AdmPRVhF7k3Pu7SbahkuxuDUDYfxaK4CaRUoEMuacmEXlcbksDLKMMyAx7DRNp/bZZxsutkts/ijY%0AnQsNupBWCg2skIKKPh/av6aUkI+DpswJC5NbvUg4vDCoH0FFZk6ugNNettZywYGuZcoTsW8rDXsQ%0AoJcS/ICU1lF8cjIFluOrnFC2c5HI7AflaOyzp2lMDTvScYrVamV9xiNhryvcyi0xbCO7nckZqQLz%0AMuPl5YKaE3La0Vphe0ggtbNAbQVT5QlaxmFi9tA8z9CC9pLco5w7DnpL3pFh1hUu2D5FsQMajlou%0AR3wR1HM1CggHjGkwlhgnEjvqWHwAdWeWtQZn+jl00vJdT3HEc74BoDN7uh0UgM6duzB0LqULQ2Kj%0AJHYQYWn5WXlJXDMzOCj+Qt+T+Mxn0FO/hB1UAJoCBsWoNqPwJ90L9J5S9LY9F6tlCJsfuQHWUNEG%0A1AEBttmwNLXWcMuuFGqsI+CxVHqfWhoRAgxPYFaFP9k3GiTT8aM+y+IHDc6xKz00nNhAYl+NYoKJ%0AFuz/39fvAhCCBeItwL8EFEMGANYgXiJmP/cWqJwy9pDRYoMJgCsOJTfsZYcrDiYQK8ZaA2cDqq1A%0ATSimovCkMYDMbSs0ejYnrrhGcnKyfFTdOVO0nxMhocKL4ZWNr+l7Uk2VQCYESlZI3Lf2xGCeZjZG%0AFrXqKS8SoDgUM0T2pnnGng7kfUM5KlqhBNhZC+NAE0QcqCrK7J3SCNTINaPuB5oBHBwxrODhTMBl%0AuuIffvoF/+mPf4SzHvePO6bPHkuN+Gv5FXnPKPcNbr7gNS74iBMebYMLNAK1pgZbG3zzgAPa0bDm%0AFeZuEEykyhwDNd5aOBuQUsZ6HCfxRK0FsSxkNKRKIEmGDoa1U2xocNajMDPHGNYtCsSIkueXEo3z%0ANjwSsBb0vuoGTrCchYVDMjQVbXs88Pb1N3z58plHUdN4TLFT1KNqAFsYEDIwgYQdbbMnoAMYxkCD%0Ahz8y1HLNZLxoRHe25MCqeaJX4py86ldrjcdnEhDqAgGCxXyvIaSF3+QlAbvWBqm1dC2HlMdkLA0u%0AyLPRVeZerdVgQCBQtipVfB1g6cqYBNLamUiForWGksHjVX9UiRv3J85JT0TQicc8E2vv2De0POwB%0AJdHUTkG02Kn3HddaWVuh9KCSAC/TpxuQhsZ8SqQFCJJr1RRgCf7kPgX0eAZJf1SBkIT+7zle253K%0AmcYu/7/vO+73+wnE8d73lqM4TXSmewV3XJswoyRoEAACGJV1rZUje9mzDZU1l8+jtrJRURIHqoWg%0AHVePKLGtbFflXAGUS1jkTHoB3o8JLrKHKNA9QG0aJLZ5HFSpb81BmD+0V85sPGkvGOy9htYIwNr3%0AHdM0I8bpxIyRNddMG9Fbkv343DrQhCfcE0kRwXYwJp6ef2ssyBsmNB5R3APNEJj5Qu954ekt1g5h%0AU/FlMm1PgnZdZdfVvt6Oxnt7miYeUnDpugMDiBvPVjN8xPaLHdK06w6ysNaG3tsydUeeYykZDhU1%0AN2zrBpgGaxtyM2g+wE0e0xzhnRJHvh9oSIDzQDHwLsJNQIwBbQJccPCc7Oac4RolvDKW9tdff8XH%0Ax8d3kxC7vS8F8zTh+vLSgdODFk/iPVinJtioe+52jpMRYUVaa6h1odsOYuUWLn6h0QjbXAtcI6BM%0AbADpzdAkqllaSnmfPGtoSVGslNLbWXViS2cnwbsZOVMCKy198zzjer3COYdt32BMw7IsOI6NGREz%0AAx3Avh/dJhOYFPr+kzMgn3e/P3i/U2I/tMI8szdYAL9m5JLIZjlHoAcL606sf2IxJpza7occagNq%0AQ5ceWGaPVgtyrZ256RxP02nAXmXC0ISJ6D9ImYuUjWJVoMBZIAScfI8wBVIaYLgUGIU5Ij5EnkmM%0AERUV1bQTc8gYo4oQiRlbGdLiSmuZIJVossEOrVq650pj1q0HjKOY1MWKwLb6OBLq/T5sN9uAUisg%0Ae7VW1ruoqCDR3CwgBmXClKRh2HsYg7zR2HonwAQI+Op+TM6B7Amj2Ais4yfAQsokEHvsG2Kc8Pl6%0A68WEEFyPuwWgjnECTQAmIeR9d7jf125Xp2nC9XrlcesEEkv7lvcenz9/BgB8+/ZNtZaPYRhiv6y1%0AHTymhDqcksYOSnAMJD5iXdeT2Llop8kU0xwjUiaNHslVGjO6Kxfwbrepv7/3FTIuXRc3yL7idO3H%0AzlNYmQ0m50t8uHMk+Cv2Yd92ihE9s8v8YC497g8cOcE7YlfNy0yC7gzuGfa2677j2/sbtseKYgvi%0AQqxg0Uvq91gr8kHToaZIrB2xOTklpP2g/Zczjv2AixPbEmItil+kPE6kBQhMa3W04AhQIYWlnDN8%0AdLjdGi4XiQUI9HGRJDkiLLyPbOGltV6xuxl4E3upNfokJpWzLGww8aXLspxiWfJlgHO57zexpTq+%0AE5/d40ErLM/z9F7NivkRSCRgkvgBOQd6n8szF9aw/M5zDnIqFguwpgAQiVutczR9UzGNhQwgP9O6%0ATcN3199M6wXDUgv5Cz9EwuVaaiXt25RHvt9jRmthSsGRCNxspRFz6clvSm4rsZpeG/1shJnrvUeF%0ARSlnYKeD9IZEsSXeFpCokx2eij5/7/W7AISss3DRouBAMxYIDQ0VCTu1k11j789cpivWv67Yvu5o%0AKwfjILAIpaLFhjmIbkbh0fQFKAywOMsijjIVYAAE287ByHxBdFaNfi7wqjVDwBoNFD0nV85Rf6tz%0ADs4HEh1menQDkHKFc4ZAGRYhq6Ug5QJjGwmbgaZSuFJJrLmR/tH1eqVEqdE1VyYOPN6pdenzT59I%0AyNkBpVG/Nh24CcVmtNQQG1HZGyryVlDKjs8vX/Bff/kn/Jd//M+YQsRf/vwX3NyCf/znP+DP8YLy%0AWPG2vwFHQl0PolzOE+52xjwtsDA4TIY3BvMSYArweN+x3xO2slHFCh7WOwQfMDnS9XCWhDovy9LH%0AM/de/1rxeDxOYssyWlm/xLBJwrxcLgAMEph218PrUdWm15k9IYg+vSdRCyuP6nXOIh87fv3zn/HT%0ATz9jmhYs88wtThYhWJiaUVImhNg0bu9jEb8CGOu6XoOuigHogbIkWsBwvtpwO+eByv3GaYwtpOse%0ARkMAGKq0StU9dcARQDcaEjzJdWiUX9ZX1m20vVB1z3nW4impOy8N1IkxFIOk2/80O8oyw6Fyy46m%0ASMqaaIBqjDwe0w/kvnpVoxmiE7cRZMt1iY6OJCriPLXgcDfSrcB6i2jjqYo9TTNCoM+i5Cj3gJTu%0Au3RAQO5lXzfUnDtYoZ2tOFZqCxj92eI4JDF7fX3F6+2GnCjAlQBUHL6swbPI8jMwJs/cStDhxkQs%0AXYmPMfbAU56BrLmMe79cr5hCQN4PLPOCZVl6ACxMPxE9vt/v/V7lmrRo4cfHB3LJsJXaN6YYO+Oh%0AZBoYcBwJOaUT8GIt6zRZxzpLBanULjovwIJzHkKhpjMlgc339GTR6NI2h54tJUzODQAPIHp8KfRM%0AjkRaVnJGCcAyuFwWWOu5+j7Gl8uzk+A+54yPjw+01vDy8kK2n1lXnYVyJPhIZ09sI+2XAQpT0OGw%0AHxmP+wPrNmyqPIPgHLylM2ONwRRJj0jEIsWeyH7SVds+jYOBH4CqjRLUGGM6Y8haS2NdGQCx1uJ2%0Au+H19bU/f/17x3Hg/f292xZ91mXPiD3Q+1zvb0mi1vUDx1ZxJIotHA9gsKahWY/mAqp3vZ2kGoPq%0AHDK4xXle4A0xPcyFmAv5yFSNtBaui3rboTfgHLOHuDpYB7XdGoOaCx7rSj+jwOpTgqcqpHKGdOts%0ACAFxnhArIEWkDsg3Kn7VQhNHvHNCAiDWBGufCDuLZGGGILUG43U1E0C3B8T2KKfgHmhI6cDj8cDX%0Ar9/wpz/9CbUWfP78BdY6fPv2jcBba2gU8zLjcpl70ilJuqyVPH951uIvDVdhNThM4McEGbPcmmPd%0AMBabrw62ku6PVItjkFYUZv/UimJoGIFplAQWbvEvpmBrDRYGcQoMqBBbhVrU0O2MaMmQOG+gqNsk%0AbPtOuok9BqBnu207am0IwXXmhrS8ybqHMPEZoGcQY+Rk1/ciUW60Ny7+MpLHMoqXyzKzZhqvbQyD%0A2cRnOAQC1ow1zPSwsI5aNIraE9MUMTE7RHxRaw1xnru9TPuGUis8sztTzhSLF9GHKn0veU9xs+V4%0ALE7U4uR5ql/lgSuEhQ/tF4rVwC18ToFFxBrZ9oOT/YIK04FKsSOk/TZYy9M0Y54XFvJOqJUKztfr%0AAmNcB3kFuJOuAYnXRB/qer3iy5cvpzhDYgKxdwOEs9wmdJY5kGmasr8z+/11XbvOl2i2kV84UHLG%0AZVlg/ZBZcI70kI5j73HeuZhEtPbnKWvbsXagvTOHDCXCm7UARCtusJtLHYWjEAKO/cCxHajB9gKA%0AtRb3dcWRjg54fn37il+mX+BjRJgiMdKUzdn2HW8fH7i8zswAHrF9aw2X5QJrLb59/Ypv377RvxcC%0AfWOMuL3cEJxHLhn3+x2Px4qvX78qG2NPmozOiWae54LliIPJxVD75eUSkHJCKqTFZO1GWohOBMgt%0AnCMpCUOEE4z2cZpENk2s9VZGfPLMZpev4gvleehCieyvUZiNp+9rUoPEc9qeS3z+zMiV99NFeH3m%0AgQGUataL3IMGQOTeNftTfJz4gMEmHLmEFEWNMUi8z5sVsL8g7xn7noBWEaapd0hopg25xoa0Uxug%0Ad8Tyv7xEQCYwV9KMEsA5p4TM52+eZ8pZDZEFemwN9QzaudAvz0XWSNuK57UWcMhamtRZMmm1dnF5%0Ay77Y0yRIC5pmadleN3MGkOT5/b3X7wIQct4hLgGwgI3EkpG+PmMAFz2iiQg2INqCuhasXzfkXBAN%0A0bJKrshphykVh7GUyNeGxAi2YeodKcQnpFLRqulOYzgjqmB7Y6jXNlNfanXcY5kyIQXT0EDQjlon%0AzmgNLoQOMuiEujWgsdEV9f5UMtJBoxuNtbCiJWIBFwKcD0x/fMELrtR+lXcYd0dpJHB2v7/j+jIj%0ATqwtU0nXAM4gBErwl3lGCBYf7+9d2MwUg7kF1PuB9esHEjx++7df8XJZcDER69sdb395x7rdsUSP%0AfX6g2QB/8fj00xfMIaLmBtgVNVVEP6Hlhm07UE0BHAVTxhgE40jAi4W15xBxiRNcDNiUk3LOdSf4%0AnDTrv8tLb3YCD0YbiYxdlQCzcl8zMKab0AhxTjbQWDiav1oHHyJKa/h4e8fj8aAE7XJFZEDAGwNT%0AwNPGCLUFDGquyLXA1gZnG8C6E2IIno23RqV/dK+Wnytdt4X0rcv+Eoqr3JdUvGjvSQAmwTb1LGuw%0AU7M6dPuKrjJK5REgB2aNRU6lG3oBM2S/AzrI/54CTX/omkpOSGlMYJD1GPdnexAlgJW8T58IIutV%0ARcB3CO8NMEvR0tUz0NNa+vW1Su1+fvz+YCE4HAdVXI0R4U3SnIKlFibtCPZtw75tcF6LvfrulOX+%0ANBgkCbfsEdF22bEBrWG3Vjm6c8AgDl/bKC2c7BwlRgIIWQWs6UqMOHKpcMjav7+/k54HiCHX26dV%0AwKGr+lIplYroM8tLrtGAaLvGGJhqKMnhXm/nGXBXCaA+P3pfDeoxCceHQJV/Wl/wlB5hBA0BTH3v%0A5Kx3foIUTNfCmgaWqPSaLUOU/pUnkIzpZzr4as0g56MHYL11hFlOvTVCAZDPFf8ebJWMurfe/hUC%0Ajas2ZowVloTl8VgBNMzLGIUugZc1Fi0XNGOp/ePRejICoD9zWWO5jmVZ+vfk2crv1VpxuVw64CVV%0AbR0kyfpLEK73n241mqaJ78uczq4Gok4MHJV8lVqpQFTBLSYg0N5Rf82RC/K6ExPAE2vDBANrK0ym%0AimOIHsGSvlVtJJiaWSTZaXYiP7PgByBQK7UlZbU3qcp+oOwHJg5wDbc91kw/m+V5Cr3eyuQr1Ybn%0AmUlrHFWwVWHAOAfbAGsqTUsUO+c9/WwZ9r8LoLeCfSUGjbSS6tZ4Hc8IS0VsNdkT0UNwWLd3/Pbb%0AV9zvd/7ZCSH4bjc+fXqF92RDl2WCtQalDO0sfR5ijCfbJSLutGcijCEGnTMW07SgQezomYFnrcES%0A55NPMACNbTdURChlVMudYXavFfCXnz2vFcWWlmiHQG/1sM4xmDeeSGvSOipDL6QtsKAeDcJKov0x%0A9LYGc4gmIQFgUGAHgUl0P7WN9y6lwBkRyiUmVC0kqzDNE4KP2I+9g6u6Sm+t49a4wLiLagUspd+r%0A7I3L5YLLsuDj4wNfv35FOg44Q0zrkgtgABEBJ9txdL2rnIVpotmgSkerodvw40h9z8IQC3haKG43%0A1nbNJmstGoBcWwcNNdBprVVTaMVHDy0OGiCQsO+2J57HcTAIFAEMNqtozw0giQC7j48PrOvame7L%0AspxyBPFPOtklO2/hfWZg0PfPELspIJTEa3ImdfEws404PMkt1EKstBgjagYejzu8D9xKrHUjzzIF%0AnYnQ0H1ISgeMcVxQHK2Y3gdcLgRMSuGi601JLNkaSjpPUwX7H2klfn9/x7bSREs0wFs6f5o5+vLy%0Agk9fbrjeFgLlK8ewoPHwMUQ8Hnc8Hnd8fLwT44+fUckFL5frYMxZh2/v77z3BsNaJvqFQMwbeWa0%0APtReGcLI+1pr1DkQaL+lnBBaQDWlFwtpeA9pKwmTsBTSqZFzKnGA9+G0R+QljF05jwKOSHFG/K88%0AR7IfI37WDBWxrZJz6XhMYgP92bLvnveuxMPiD34ECMnPjTxhtG/qmEZ34mhWrdazk+vLpeDIGc2L%0AjivFoLUR28cLIFMJLC6Z9IjTQQwlsX8hBtKju76gVlArcC6w3rG2EP1eBZDTQcxH3s9yrcYORpOc%0ADV34NP2snKe7Se6i11vsUikFJdeTfQCYSBN4fS0/oypdUkxSwSiGDxv3t1+/C0DIWq70cGtTRSU6%0At+fxf9yP10yjaRTpQEoFKKAbtgWmCL32wHsueJgHYMgheKa3+hgpeEgFDtI/CBAY4OEcVdrI8AhS%0AZ0DTggT1A1Fb1UsOhjxkefg5Z+RaEXwkGrkfArP0Fqw5IEhek2StoDUaCU9ggydq+WXBNC2EUhuP%0A19dPABouH9/w2O5YjweqqXj7+IpUN4QpsNOmmkmxniseEa/XBZ8vr2i5IbqAelR8fP3Ar//2Z6x/%0AuePzp8+o64HHUfF4v+N//M9/xV/+4y8IM1eLvEVDgYsWl9uE4AOptpuGcmQaMbpXuMnBRQuYQpTI%0AyqKXjashKLDBYpoXpEoOS9pKxFhJNVwSHaFI68T3BKa0hsdjjEeWaRkhcMBtHKwdPbcEFAGakQJm%0Aj0UDNFRU7+CmiK1VpLQjHRsswPTySELSTaYfUXW0WeKvlUbJhwQfrfIeP52B0abwnNhrAKMnquyQ%0ApP9bHJQYfDr4DLAUbo3IBaU0/sN72hnQaNph5HUypR2DfL4kqhpAMgyo6UqAvJfseWCAETqZHcZv%0AOBn93hKo6nbC5ylHslbdYPLn1VKJhedGS5L+DKlqaPq2NtQaZGwYazLaQTdsWzs9n2GwHUQQ0Dlu%0Ah8PQOnIKcJP1AuhaPz4++mQSDfZJG4y1Fuu2wTuHy/UKqPcQZyoAhAYd5f7lmuTz+5ShUpBUwKp/%0AzlrbW310ANvHt3OrzfXlBdYMEWwRSRa2y2+//dYD2Pv9DgC9jezbt299v7+8vHBVLXdR4lqpXWkO%0AFHDAGJ76MfalBMNCq6d2BNoSzjMIb2nSGEDgEp33EVCD20VIB4qe/gCVSDOEYlVKLq2jte4MKmdQ%0AaqYEvJFYb22UZLZESZ+1o7rXWsO6rqfzLkB4r4RxMKRBNmHUHGVorumEJ6W9gzmiH9QaMM06MeOk%0A1xM7KFUe2V0yfPYdnNSsRc0Q0smDtbaDQ5JoA+jnRYIe0RaQc7iuVKGVSrlmEco+k/uXPScMKvl9%0ArX2g2xq6bYfBZZlRJ4dvHwXloEmlzpNwdOWiClV6Iwz3BtVc0VyGEfFyLiJ93N8BVAx9lNp1nLrt%0AM0PoswdplUSem0x0MxaBmaOOK+He2r6X9nVDSZkBH/ZNxmIKEZH1iOYYERwLYNszKGUABO9gDLHi%0AasmouSJMHjH6zhACwIn78AFoo7qvX6IJ9fLy0m2S9hEyFOTxeODj/R05Z9xuNypmvdywLHNnMyzL%0ADOuAbdu7zZC10tXhkSzrCXzo/oVYdhbbvrFGoWNfY5ltE/q+dJ4AEanCkibJMfwfa6MIe8841V7A%0ABQcBowBpTapjMiJIgHz4AdZpMaT7uG80Ar2PcW8V67rj2BNCpGERdDYeqppeGbQbTGYCeSgZ3rYV%0AOXsYa5FKwnbsqIVkEVIqHYCn1h6HKTYumVOivG8Hiq8IngoDJTds9cA0OYqly2AQO2fhDU34ccpG%0AC9tK4rB12wEY1jyyiDGcGAEVxNYHgDAFuKcYpoEAAZ001lZ7Qc1aSroCJ2MhjlaZUgrp5RQS/XYh%0AYAZGawWz/oJxHURKSYSSLWpteDweMGYnxi4aammdLdQaevIrPmxZlhMwqtno67r2farbSPRZHXa2%0AYp4jM5DHPen92lrr7cTi6wSc0/GIc46FpBnYqQ3HnnhiHQ1tuVyuJ3utYz7nSEy9oWI/9n72Kd4d%0AovrgNuMvX77g8Vh7HFNyVcXBDBIBp9iJCt7CMC8dNJ6mCW/vb+TzmeEN9reVfd3tlbRFc8q9NYa0%0Ayg5YPNAWko6IcRq2FhXbtuNxX/G433G9vmBZZlyvF7gY8L0AvWFwdYh011rhXejthCHEvt/W9QHr%0ALObLNIoWVhj6POiEZUHu+wbvwikvpPxNxT8AACAASURBVOflYUxFjOj+Wva/3jeaHarj9BNw2wQM%0AHaxT+XftHyVu1UXH52K7BjCfCy467pC2PIm9ZP/qfSm2jIDV0bUh/y4/I3mQXI/ESjpGlwJmUb/n%0AHWn1Rh+olVDlIsfB7YnbjlIzM7hkGAmJT8OaDuaLvfeNBnfUWvFYVxz7jse2ItcyADmeLilTJ+1T%0AEVw/J1lHfdaegbaeB0LlYY23kxk/L+lka6Rba+sAhGDG9/Qz/dHrdwEIiUOqpQLU3k4CXMZChFlh%0AQarh0ZPuibekqVMqSiPxaAMDY4G8ZyQkWMv9q2HioCWitoZtZSFChesYQ45bNkFOvPHZIemKg26p%0AeE6cdTLeQOPeYZgG6ywbT8OTyxR7whOHkIKpgnzsQANyCDDWwXoH633vSaQpHVSZNQ4Is4NfHdb9%0AgbTvaLXAp8BiVxbucCipoC4FZduBfcc//sN/wufbZzw+Hvi2fkU0AS44mAqs73e8vr7i5faC98cH%0A4hTx8mXG8rrgyy+fcf10pdaNpaA6QxR03+AnBx9pjGSdBNyqSA8aAVkbVXCMM4guwDbS99geKw5Q%0Ae9tlGWKPEvQAZ9ok8Ld7WVEr06CVqJg8kw4aAEJleH522pgGY0mM2zlMU0Q6KMFaHw8YGNxeXnBZ%0ALtg/7rwzbK8yNtdowliTHt4xIvvZeD8DEXLdOqkHBnBE4tRahJcmksh6a8MrX0+BWNWK/IN9owE2%0A+aMrAJLE6QpxrQUGxFrSLXjaeTyv8zh3z45MRCOHs9FidZIMiJCmVEeEug2QaDZNGiFBeb2esr4S%0AVOWcv5uU82w0aZ1Ic0KuUwKz4xgaRIPGCq7i+k7Dl2Cr1ooYSXvK2GE/ZG/LPQmw86yfJfcpzLnr%0AcukBlLToyDXKc5MKi9yLfF+vScljKogEHzqZ1xMkdLVH1raDMbz2wtCSZyZAhrWWJwG575giUo3T%0AjCZZi53vt/FnGLW3c84I3sPMM4+cN2OvCAuwZcBUau9kELR1UJYSdBo1zpo+paJUBQiK4QdgbaB2%0A3pxQG+0L22jaSS7EVAkgvR6AGXsWfC6ZZl2p2OFchIwu1oCgAHc6+BaASIAC+fn9OODCEH+WQIzW%0AjnQfNBtBGIXyGf28FmIcdpA2NxQ79IBk30tQJvtI9ox8TyrkWkhcA8ESJMoZJtbSA6WUXvUc5670%0ApOW5qq6B6c4MVEC0VD7lXqcpIroZpVrEI6DUDOeJJh5iQG6U8FhHSaINFh4GxRekHWiGpt35GAg8%0A3A2so7OVUsK2H3De9RY2KngIE0eGGDBDxVjYwG2XPClS/IPsAQHA9Rpo4FheorMiAwacHc9FACEf%0AA09VISamta0D1tUUoJ93SrictZgv1752PblxQ3C9lILb7XZq4RNbJmDQ/f6Bj48P1Frw+vqKL19+%0AwsvLC0JwiDFgmRcG5IAYJ1g7tBGEZSDrIZ9xZjMAgNa7iFjXjdquCgEe1lkI87snT9ZwC5mcU9r/%0ApYkWVoM1xK5ybrR50x6rDAYDxgzfIkwxYcjWg2JTK76Nk4yuXVcKoh3tq945+AsJV7dWcf+4Y2cW%0AIzEHvCiWneKI1sS20EUZsL6Rc2h8P+IX5JzU6jiRG2CDnKM61Q5apJwR4tFbXnp1u1ikTHpVgOnt%0AyqIX9vHxTgB3JQCG/B6Bruu2EmvfkJ+gyWENs5u7+LFVRQi6NmrBEaaLIIFUlCG/UFrDstR+HnKt%0AOI6EQ7V5BB9gHDOB0NP07vOMMZimhX2mRc4EYqzripyoQEAg+dk+CcAkf5dYRACecR/Dz4qP1fGI%0A/Nn3B1Kaodmq4oeBswi/vMRXSKLfi2Z2TAgVIN0aYq+K/Xx7e+s2V4qnAsp3mw/SRRQfTQVFAv6E%0A/iZ7SMe0ez66baaCGMt8tIq6bzCewPojHcg1w0pbYGvYOUYQn+a4Bdc5EmUHLAwYhLUNx0HgJ2Dh%0ATMD14lFyw+P+QQLYhZpqYvCYWfS5VpCemqPpO7VS/DZyhwptcksuWB87aNqvZy1AYc4OTShdhKMi%0ANIHHsm+oVTEg1rkDw8CIEeiZEdAge0j7Rl1MFZ8o35PYWfto2W86V9I5h2YB6Thd51wCGukYQOI/%0A/czlM+Rnn6+BPq/C2jMo+qOcbgBb5+J0jwUqt4n262TfxvbNWss2Q8T1uQ2sVioMeALloqczT5/z%0AvaYRMDqFjKEmRX3NEgfknOEqMU6tAqK0L30u/uucTP9dv/q9S3pixjoIIYEmKxvSrwUzhHDOHf/e%0A63cBCNVacf94oJkKGxzCHHqrAEztlXlrI6ZlxutrRXmruG8rsPP3eHqYaeK0uZePjdUIetsJLaSh%0AB1zllRGTDZ2+Kq9TIPaUWMrDfWZU0CSwij1lBBhYT5UHumeglNYnHwTLyGzwMKAEtJSCZgB77DCr%0Aw5EKzNsHQqCKlws04rg5OqSvtyu1gj3eUWrBvhXWJ/J9kte2bcipAGtGWTPSP2SsHxu29xXeeMRp%0AxuQiri9XfPn8GZeXBXGbsWFD+BwRrxG3n15ggkE5CloEqqGe+moa4E0XWzQWiNcA//BYHzum4Om5%0AJgBM65zcjOOR8PHtHSWQ6JocfjE08v8xxl4J0QZKVzXo30WzY9CAyeHyxLZSOEBHd+TPIAgMCUk6%0AWFhTAcdCnseBfOxYHytqLVTxvL5ge/tANQZO3tNYNEe0IFdBbCo7Av4RXA6EWDuQZ2PYjQ7rgsj4%0Aeml5pF+lrznLyMqxd+WcyYsqmxWtls6A05+tDZc2egJ+SJBZSiHGmHUwxvVATe5LAnrtXP5WBaJ/%0ApnedJi2BkLyPZojpaoGwZkohYclaKk9aG0K0en0laJL3kUDrnGgISGVxJEpaJQgbGleFAwPHgrj8%0AfDnhiHEIxQnNtzV0MEhXbuRedDA39utw5LVWrNuKYz8wx+l0/3pPyTnRQIF8hqyLBBL7cSBxRVs7%0AJv1+ei9o5w6MKXRkWyusHdNJClf+WqMK4s8//9yDyuv1itZaZxHJ70zThPXxwDfu62/iYPn69m3r%0ALTP7viNwK6zsCQluaMS6hw3ft5TpgInA1HOw2+0KKN4lVg9PXqkOpTILKZee9MhECnpW6HtWkntZ%0AO2uJnip2TbMgNCNI9q7oLQiwJ21ZHbwDMDFYqIV9GzNgBaDsz7WehdNzzli3jQSlM7WYEftpJMLy%0AnGXPyHWt64p1Xb87R8/BjoCc+j0FPJL3F0FUSaq3jXT9rleqYAsoBpw1Y2Td5P8FQJX379VcH2CL%0AwTxNMI1E/6MPiGFCbA0eDrVlmEyT2LyjdqvmHLU8A4An1umn108EstSKt/yOfBxo1WEODJxaB9gG%0AZwya0ng3rI/mfaCE3FgkbhMqVbRmqO1KWpQ0CKPH0cqLgKOKZjJkeo0kozJ5TgpbxgDWM62+nif8%0AERBPmomfP3+mgQ/roxcBZC3lOUm7iewlec4pJW7VuCMlmj705csXfPnymfcIJyyeWqWEJd5axbat%0AylYpCj7f07N9ljNJ10YC1sdBwIEGIL0nEL4WaudPqfYzSv6SmemWioWWQRhhckOGjID8equmg/St%0AAUgkzC57t5RC4rNGxq0DMYj4dkSplFAS081gnh3m6QI0gyPt8D71KXfHnjojidYZDEyRto+AEY7B%0AxWWZsNhLPyOyR8QukJ8RNsJI1lprzKYkX78+NjweqT9zYW7LPiRbQGwPsXWk1bX2ZzXaPaho9Xg8%0AaN2mCY7bmciHBswzCd6HGOGDp1b0nLBWanm0pqJZanM0zN4+csZ+HHisG+ZpxbQMXZ8jHdhTQm08%0A6Sy4/rwJQAUnioPlL1MgW3O8LizinIfMwEhoZeIbTUyTljIN4sj+fS5o6nWUsyp6eAIEP7dUi43T%0A+19isTsLehsAy+XS9720VU/ThNfbK0IMuE8PYhOCdBClyEA2PiPz5DCx6T4QqK2v3XsP72IfQW8M%0A7TESEY6dMYU2NCmD9yioQNqopSdxTFTbyT947wkcZNas7F1vBpslHQcaHKyNcC4gzmRLJZlflgu3%0Auzp4F7De7/jYE0qhtq5lviDwNLN07MToN4btcux+tNbW3zPnhG07AGzYthX7LpIWA/iYEBEytQxZ%0AJ8CIG3YYDa2Jtl1DqbkDGhRzEGGB4oQh3aBjMV0g/o5NouIfXRDXf5c4SIOuVcUEEm8+g1DiA0R3%0ASvanFPxqJc1BzcZ8LtSMPwXbVk7f09cnX5+LlPoea61cyDoXl51lpq0j4BcddM09VpimidmYo00b%0AnC9CvZf2s/L36/WKEEJn/QmBQeL5Z2BHx1ADHxhtcM/gz/dFaUtdUoJnYHQWGaNlKc6AYW6ZJ6yf%0A1+dvvX4XgFCrFftjJ6aLAdA8CSPxjZZKYsuToUMePgeU94ryUbGnRC1loMOVVU82Ko3yrKWxkSKD%0AkTlQprWllhJrx1jMlGj8KwXsoEn1TfeAnwPd5+SKDp/HskwoFTjWnUdiAuBWNaKkWq7sle5UrDNc%0AweWHaIlRQ5WDTGwoy0CDA0K0CLPDtERcrhOcNyjINEGiUOUlcB96bVRNfrxvePz1wL7/d/yv//Xv%0AmPyMl/mKOcyoecPt5YZ/eP0nrCnh47cVfvEInxbcLj/BzkCKDUfbsLsDNVq4KH2MBK6hGBRTedKZ%0AgQ0OPnp8fvmMxV5w/8sd978+0PYGc6WWpnQk+CcGgiQEUrmRQ6Ur28/PIzMNO4QJJOhLzznnMQkM%0A4BYCHs1OwRQwKGMMDIGTttbQ+t8pGNnXDdu64rpc8fr6il///U+9/Y+AJoNmLT0nC5jm4I3r4may%0AX/S103WdxyxqQy5O1fI0txEYFljLbYFl6MOIQOIZHBJjw+CBIeqzNlhybcC5LUyub6yhni7gSdRM%0AvcczuASgt2g9v492AgBPoVMtQMIkOQduYw/IHtGtQtZavExjrKUOxiQJr3VMMno2ynIPznkcafRW%0A63ujoAEd0GiNR5G373utU0qkF5LzCTh7BkAFEAKIZi5VP9HgEb2U56qKMJR0ACF7Rn5PmBWSVPd/%0A5/WTtdEVTXkPeR7yWc+04BACnYGcIRMedLAhTh0YycnlclGBqMftduu956gV+xMIgjYo5nL/pRTg%0AOPqa5kSjddFYByN4zNe5369V46zpvWUi2Ojh1s9YDg6xbNIQT+RCw5EOKj4Yse0E/NZm4L05rbfs%0AM2MGDVhX0TSLT1rkhHGin7cG6Ywx2PYdIe7fPTtZ5xiJkZNz5nHFBxrqAKOY1dFyheGhC3Jt+mzo%0AoE32lYhOa40Mrfv2DAjJfYq2Rg/OOJGWcyXvLZ8lgIDeywKMyRrq5Fds1wAUDPfTO8TJozXWZzgy%0AjZo1QKsZrRZUX8HpIkyrJP5pqIUAPD1ydjNPqMqI24bEa/nMyNOgfmutg5QhkM7FkUmYmgJRacFF%0Ar5y3SloFwdPkq1YqYMVnUBGgNWpvOwrFCQLcWUtFBLkeAL0wQdVV1le0okNC8Zi0fG7bindu+ZIE%0ASRibevCD9lMS5EqSuywzfvrpD/j5559xvV7YRovul0WrBVsXGNcsltITZNkXQ0OIJ6bBwHs6V5Sc%0AECsjHQSmCFgv+7DbINPQoHQ0ygC32dXDWsvXmziOJODKWNK5BCfIfaIY6xJa49FMg3cRDQkNBq0C%0ArRk477H4gJwrHANUAuChWUQf6WzWdtLcEk3EGEM/G2I3NZAuNmIOC6bLaJWRZxLCaP3U7DkBjo0x%0AmKeFwceK48g4ciUWCIb/17ZXEizxw+J/eSm7XZapcyK8XEOE7EoBU7Zto33OLOvcyF69vb3hfr/3%0AvUHtZ1MHyUgsm3RFU8mIIaDC4MjM0HEiGyCtdwaE1zaYVhHQ1H3V3v5Ge48SegInSfCZwJHzsAsC%0A8GmtNVNisLjt2Q5Y29dL4lzaqyReP00D4H6OESXW2fe9r7vYu6yeizxjsb0+eC4OBLy+3OA8ASad%0AfaUAAdFuk3jEONMnTYoda5Y4Oj44WBs4VnvgeuVJyz4gh6ENIwlV8B4vL1dsjw3vH++dqS0MaGN4%0AsMEkk7/GcABZB8fi/0gHjbuPZ13XeZmBBrx6j9vLDW9fv6I1GmhRCunO+Eh6cbVWfGx3vtdRWCH/%0A2RhgWpAzFQ9uL7cOfj0eGx6PR4/Vwu6RygaaTEqad977HndUzlenKYD0iniwC4OPmqkjtkXuScd2%0A8m+yB59j+GdgRbPJnotjOjb+0c+IH621drBMnoPEpbq4KfegmeQ6Xid5CXSARhfA9R95T92lID/b%0Ai7/sH+V7nalsCNzduJ382FZmIAPLZcEyL4hTgOhJlqSKeY6mlmkAS2JPsbkhxk4OmThOLXXETs65%0AXnjT+1bnO7K3Negr16CeBGMhTzmaqae1IhyLilD6mep1/z8CEEIzsKBgxMHBG26Bga5UU5uRDwFu%0Aaj2QNZ3iy4tVhDJtUUF94BJ8OJ9gnLR9kXFqrK/TGjGDWhnK6TAyzo4qqpw50yW3M1r+nNjTprUI%0A3sLZ1IEACjREN2KASMeREAIQjIysHzoINE6xwroAD4sjU+8jUHCkhlg8jG24XifEKWIuM4BKgIs1%0AmOYJnz99gbUeH/cP1FRxLAnVFBwpo5UDtQAPs6EWgyMX+H//N3z9+IbUCl7/eIOZATMDbrFINmPN%0AB+pcYaOTdkYWx6bKjTGsS3KdsEwX/PJ//YJ/+vmf4EvA//vf/if+5f/+V+SPjOAcXj9dcI0XPNqB%0Aox7d0FpruyipoM3PhqMHcbKVWkWt1BZCfIKmvtcg/e36PZ4Bg464WgPUAs7uUQ6iiVprse8r3r59%0Aw8t8xcvLjZyKTL4whisDtF0cG/3JeqoW8/VoRP5k5Mq5aqtp88u8UAW0bLDtObEd1G9xEPRvTKPs%0AgAslEQZANRamDcPSK5sKyPjRumtnIS1rJanpZQrM0oCpGCd5X3kNZ8ZsKJxbTaSdSCekcg26nUmf%0AzVZpqp9zQ4RbAqMOYChwSu8nuXZZ/2mKPBnKnYI9SaKcE62VMa40ZwLjpGp6HAeOdMBQOeg7MOe8%0AT01n1tRacbvdOkNg33c4SwwCYffo6o2shWZCydo9O/1aKwVVoKTQcvDXK6xc5dU6IfKshPUiDt05%0AB+stmhlMImttryzLuggtXgerevz4cRw4uGIpAsLPlSsNnI5Rymb0+AOn63rcH0hZKrkjuKTnZ1mY%0AtZ3OHgUWQZ1LYi9s23ZaZ30t/cy1czVMElEddEsRAjhPdNMBhATm0oYjiZ21tgeaMQSUNsCm4YOE%0AXUfTcpwbzyXnBGOVHoshoc2SssQTp0RGrkvOnTBvjDF9Sp+stXyGrI9OVvR6aRbPM+1cnqkwyOSz%0ApXXsfr+z6OZZWwxAr9RpIHLbSK/C+QzvAscTgMkVLRdUywxOAKYB5igwJgOwlDhiTKJrriG3CqSM%0AnMx3Z0/2emttVJkbaRxowCuE0NtVSqlURXZPwBbbPjpHQ5fiuYJowCykIm3DIjYbME2Rh2nQ9aCO%0ANuLaCgtOmw5EOWeRU8Kvv/560maS/an9klSJtd2VccI5E/h8e/mEX375Az59+sT746HsLgXa6+OB%0AdX2w4DS1rMg6yDPUwIMGRun7pBUkwxMaBntI5AIAM/wiT/lpoLHWtRXVQkoMbduLOxbeWzTLa+8s%0ALPMGBXQDLHwY1Vp5xjDgBL1yLJqH9pfBiRFWC2gdWPNrnmcaHLDvNHVR2hzc9wMpxH8IeHQcB3wU%0A+/L9NFN5XvrZCYtKzh6xggrMMVpQNWBNz3DYCe3XQ/CdnWIZjCUb9mDbZGlC6xOIKyOqS8kk3ZCH%0A7tzb21sHI6ZpwqdPn/D6+kqxIdsA68mf7CnhKBk7n/ugCkC07xu3FwP1OCAtm9o3yIuKMQsMeBod%0A64jse1L7M3fGkIBDumAiZ1bWXCfv2k8PhmcbbGPl93QxQBJlseG32+1kczSIL/ZR4olSKjGxgvhO%0AKo7KPRhju92ulYa/oNR+tmUdYwXvG9LhWVdizEwT2eJcRovcwe1+uVWYmexcymkwxph1KAzPj48P%0AGGO63di3DW8sRD9NE42lL6QTlfMQaaYJfFTkr6XAOo/lOuMyL7hcXvD162+4f9yB1pBzxTxFTJPB%0Afbt3v9la67qFORdM03yyvTGSLaav9lS8qLXg7f0NBgbTNENay6g13PSBScLqI1DIoKBRm7aKqfTP%0ADfD2zNqWfSP7RAOyEj/T+30P5kocq3MGsSU6VjzFNnVoWI3zMfc9KfGJtjFnMMiChLVHHP98b3L+%0A5O8DCHan6xB2EJQ9NNyh0hrFTvf7HY/7HenYUSsx5WKIPK3bI2eKQ2jKBOCCh3H+h2COzmtgBpNZ%0Arr8DZZz/tjpacXU8qO/x+Vno4ntt1MpsuAPDqMlhRpisMl5e/dHP7hlM/nuv3wUgZKzB5COMJy0d%0Ay1PCGgDTqAXJMxJdckbeyHHsicY8++pBfeBUwesHFyDGRuNKBVd+qJIj2M5A14Cx2U2hkbCGe6lL%0AE0oRgULnzf0946FxACg96M1I32+GtYEDP3RnkvOYjkTvYeG9nhCV4QM519oKDINe1jUWczUMPlgE%0A59CmCbWRzoUFcFkWLNcXTFOkoN8Bnz/9hE+3T3h8rPj21zdsjLR/HBv+/N/+H+x1R7zMeLMPzJ8n%0AXMKMJUzIHsjewMaA2oC8rR3AooiSwKHJT/AXj0t4wT//8s/4FD9h/W0D0JAzGfx2FOS5wJkI62k3%0AlzwcKhndyO04P56w891+Mgx4GKv+/2mcNMeiOhHrB0cBf2AAL1fSl6gGCMHj2Hf89uuv+OXLL7he%0AL5jmGbmuKBxY1mqAaog15UQAmsY6G0ugpLQu6mRSkiTZixIU9/vlYHU/9i5WJwZJG/IfGR69Fv37%0A+H795LN1KxOAE8tBB5XiYAR0gDEsru2+M+xV3bO+Hrkm+vs5kEmsAaAdpXxP9ogwWDQzplViFgns%0AmxMFJ6JfEmPs+8CaUVnSzlfsyRQj7O21n30dkIvmUUpZrRlgC1HTxUHL12WaYY0ZlTaV3GkKriRC%0AMUYsC+kalFyAhh6855RwqABNJ/E9KeH7IkFPC6m+duDDOcC5nhQK20k/Lwk6NGAp1yD/ljON7gxP%0A7Ijn0eC6LUuus4+y5dY3F/w4g8Bpv0jwLHvwOUiQAFR+3lqL//jLf2A/dkwxIuexf3KWce2PXm2V%0Az+paAEyJl0SL3pNp4Jzs0MSRIebbJ540YRFYvncZzdpI0LcDPGQXYGicswT6OjDtZ6LWvl7LMsOH%0AAJ8zQpw4ACxcyQ5YFlq/GCP2fetMD5puSVU6eRayltENYEZPHtHgteX9UGtlJgPvx5y56kfvFZi9%0AIMmLfl76nIkN6OtvxlmUYBUY+16uxTEgJkGXtk8SIBe26bU1NGxwLpDmVKMCggEQrUX0vieuOScY%0AFuOH5eBOBFpAEzPzvqGk2sE/SfRlHwxQke4/mzEFRoNl3nsss4UP37OctP18BtG1jZd/t5bEWRNP%0AfJx4SlirBJA752jKT6mwzsDCdntLa0rrlHLGx7r1NZX3CiEwa4m0hjJPA5P9WkrB29sbickWCr5v%0Atxuu10t/btqnCMtOztY0xb6OWvPHOQLAta8GhMFKDBMqeoDbKwNqrl3TSYRfE/sA6xqMIw5Yrhzr%0AqSQGaCT+vG/82f5kY2hiDSfmJcMaAj9o7dIo5KHhSDTWeGuFpg5J8aKBp5lxASZX7BvtPblPLa4u%0A/lWA0xMgzkUPSQhSTp3dIesk+hb6jMizIDZD6DZH/JD3DqVajlkMUiJR51ro/r3zcL4hb3v30ZQP%0ADe0ZH0hQO6edWvYatXN3xikzJHYeCe+PHUdO3eau60rXw7aPBP1bnzgoZ8mHAOfp7O3sFxPrzoH3%0AUCmk3VRbw8yaTk3i+r4uY3KrAEXLPKOUYSMJnGnQouKSuMv6yZo/g+CPx+Pks/REJnnWOe8n/ybP%0AWoNxugAQ49TbalvTenEOaPW0h2jKpIG7jVZ2iiPBYB7tg5RUQWyekEvCcbjOHhMgZLTyjIECMU6g%0AMerU/l8KgXDpOCiOrgbOB3zc79h28sswBuu24f54oJYhMH19eUGcpj7VqaqYOToPk2kK1HEQM7lk%0A8g3J5N6K5o3H9XLBslzxcrvh618JFJK976zHy8sNYICT2k73vvf2/UBKGRPvNdJfErtFzK6Xlyu8%0ADzjShrePr51hKQUZ0evath3HTmc5eNIMs3aCdw7VVZRMXSH6+ep4TWyQ+AjZI3LWB1tNclFAtM6e%0A96fYVrHBPyqmaJaQ/kzD50rHeeLTNRj5ozxErk3nN9rn6fhN73V5f2270Pf8iENXY1DS0VtXBRRG%0AJZal8578mMr56D4dIPGDui556c8H+3J9r2KPxaZUtb76+jXwA1D+8ZynApQjlpJgG+sM6/WDsILo%0Aa8NgMsl/eq3/Vq6nX78PQAgGAZScGQCtkqOEbTAO8MajmgZTG/Zjw/vjga/v37CvB5A5kGkNhis6%0AIqDJbw7vSVTQBU9tUzsHjjyFDDJmkXv5cy4IhkSmGxpstScan2xAUSfvDwLsUFhUdds2GOcAF8nx%0A54MBBgoWpHojFFHq6aYJETImlYADTrZBRvTIGSGQI5mXADcZxEhVLGpREr2dA9tGiuo5ZUQfUFgV%0A31iPXCpciPjDL6+Y4xXvb3c4R1XL9+0BEyPa5PBt+8D7+wOv11c049B8xWoyjANcJYfouE3KtIpa%0AqC8WloCc63zBUQ78y7/+C/7tX/43/ve//gn39zvR0kvB/f4BNI/58xXOkhCwJLfCwhDWggAmUs3s%0AW1yDIIQG9aktdqB/LHzcuJowtAkAVZlv0tJB7+sAFENtbY2T1lwyvn37hv3YSRguRJhQUDmQsrYS%0ATRxDADqX0j9XH3o0CtbBbIoQAn1Wqx2ErHW0gqUjEbihwAkBQ+i9HYyhAEUEpoU51SeAiDG1pJ1Q%0A65nZIwZL6JQ5j9HewyCrkZMgbYZG9LtuVCV4zoWEekMclQy5f210a2sI1sKAqc/CLDAGUMZXj5+U%0AoCVEAkx6Yt4YlG1AM+N3tHNzA9L7FgAAIABJREFUlhkMLXMQT+9DznUkqNTTHntQJ4wWAgUsJ7yZ%0AtY8YFGgFOY3qQMoJtTYs83B+YlcEUJU9KC1ycZrw+nrD6+trDwiPdPR79pYFuAVg4cpFVmL2hltU%0AJmNOAWVtVFGbF8ftkTQlSbfTyZ6Q8yf6ELXSKPF5nvu+LKVQO0z0mBmJkJ/f972DKwLg7fuOg8VI%0AL8vCYv4Jx7YTm6VWEjVV4pZiD7pw6w9sgQaJCRAo+PTphnkJHbgoWVq/qIqZ04FjXxlEz1xZdIgh%0A9ilkKSe0Snt432lkPK2P64msJJ2WK1S01gW1Guz7gZVH6dYaEeMCY8DtAqUDwtIaIUnCtm00SU0H%0AQr0aRudnnmZUAB8fH3g87oiREnHnTN9Px0Hrer1+gveO2ywOHAcBiiF4eEOAUAOJi87zjOB911AC%0AAz3OU9BMAGvs4ucSQE/ThJILvKvwwfcAqlZKBkMMmCIxWkVAVPawMQQ4pEpB67b+f9S9y5IjS5Id%0AeOzp7gAiMvM+qrpZLS3SnJaR2VG44f+v+A9cDXu6yb71yoxEAPCHPXQWqmpmiKoacnkHV1Iyb2Qk%0AwuFupqZ69Og5K+73O49mCQtHmZoGaBbsjcWQM459xyYUfh7xYZA6kzg+GsBUwBQCK7IZOKqoO+cS%0AS5hgPWtAVEMw+t4i0mhgMM8L1rri2HgdjMw87z3mZYZBj5ka85Zlwel0gnUW+7bDWIdSqOlNjMkt%0AgCcwVde0Fpv6NRDT2X2cUUvFY310HTIi1My2xtMcmc2QCpaw8LNpFugFRAUpcRG9nBaEHOSzMlvF%0AOotcM/a0o6IiHQmP9YFjZxZTLrmxOZQlxtpVYKtfAX40dgN93PdyueDychGx1z5i4ZzDvMyIccIh%0AwOhyWngfbnvTBmSgjcH2lBKKU3BoYc2eUuCcjJ9bHpcupQKJR7QY+HPsulYK0r7jdnvH6XzCy5kZ%0Amuk4cH9w3IIUk6CMEPiMOOSZMIg/o1TCKnpnFQzuWu9wufBobK4Z+7Yj54TgI+b5hFICSuavGxhc%0AXi64XC4c+/cDKfPPcJb34RQnGMufOYaIKUxwk4ePLCicGytQRGW1CdPyWdYi1KZbSgf2fZMzjM9k%0AB80rDFAqak2opeKoCbZ0zS7WaeJGVakV5WD9Hu8j5wTOILpnNm9woYFYOWdsO3fyS2Ww1nmH1y+f%0AcLqcsW1bc54adcaMMYjThGCDnNE7IKMhR+JnXqTZux0775XgsUwTJgFKkBJKZaagnjVlsLdnlh8L%0AFnPOwgUkN40YVDHS+N0PBknTcbDL8HAecSzgekVZqHpeHIeCSL1AfB7HO4SFXNhRTWKF9xan09LA%0ADM1NmMm04zyd2xriv6/C0MlYHw+cz5eWizHI9ZwTgwjzNMOI1hcvG4uUugPouj4E+Og6UznlnvMS%0AYSfOqysZHNvWNFhO4lZ4u91wfzyaUyOOA7f396dYWAq7xt3ud/z00894iZEbOtuOWnjqwQcnI0N9%0AnArgMbd8pNaE0vPGeYe//+HvRXv1wLoy2SDJ+DmPezrkzM6UPMqqjRQV8eYR0PPljOkU8H59xyb7%0AqFR27ayl4n674Xp9R84J87zg06fPCDEiRAdPJKLY1J6FsbaB1QrSKNtKz5RxxE3HD0dWp04IWGNQ%0A0UF43YNOQZ9aUTUvR8/T9ayVRdJyL23emCFX1pxMzzzSfUOdOa0sIs5xeqNAn9fYLBwZkSOz/4md%0Abi32wkLdylguxw6qFafzGT//9BM+vb5wHK5Z1ldBORLby9ciY9PcMKmVzQB640Ia3baLTSs7uxI3%0AD0phmRlr2Fk65dyczxT80lzWed/WuDZStJZxXvOYzsYEKo+3KrMFDACp9hGB2MW2FsZNIOwiBeGM%0AgWt7+2+/fhWAEKEi+Y2ZFMbBEGCr40PIsDaJNRYlVazfNtz/eMf6fQU2wBYzJKsVxDxgEJgGbRyY%0AbiU0SAvWtYHEPGeN2FAC1RRUSoARMc7aN0ZDWvmC5c9mQCR6N1qTulwKTCU4GwCwAngqCS47hOik%0AOOIHKb48gDxk0s4gFJhghkMuQEUVACAghAkxOvjA1JxSMqjquBJbttUKrI8V1+uVtTUMz0J/v72h%0AgvB3v/07zF8WrDhwv7Fw7stPLyimIoM7NfU4kG4rjuuEcAkIlgtfSwYBBtEGDrZFEOTKiv/3ssIe%0AHuSAP/zb7/HLv/6C/bphdhHLacHkF0QTYMiDosdeDQNKpbRih1BxHDv2ncfHIALgxrinoTBFdZ3R%0AsUPzFEgrEarpXSDtOCmGwQ59Bs7IGBwB8A6wHlQKajkY6zCixXR/R9pXfPryIy4vC75ud3bJsxal%0AchcK1oAMwUaPIzParmKJHc1F+32e2Uob1sBAmGXUafG6DlTg1jRK+8iYYH0qBUg73sJgmAJERNQp%0Al3hmzDFw5GTdAkACO09EqBuDMRyotHNtHOu+sLUxI9RG3qPI1z18+7zAXwpoG5ILMQY1Zxwli0OA%0AIuG9sDxSd8kgYiYgwGByFlbR2NXvelF8v5gNkLAfB6wRnQAvYsCGhDXE4HKp4CJCrsMaB+P6+3CC%0Ap3pi8n0EAc24wCBxgSk5A3KI2cAgxRR5rEPdvo59B4HF607LCQaGiwEtAGXNei80W89rwVsDgyq/%0AGOQhsGtQ9N2xQg8rEsop0/O7C8OyLE0cU8dzlBatneeRVaJgUSkZlQK7u1UehWXadWpAqzrgWMtO%0AIcZaHtaoFalk5JRhsmHhx2Xhw1O69Moico73qCb5ObOLoTqqbOJclYWeD28Q4iI/i7Dniu3oDhfW%0AR0zLaCtNTwxCYy0m6cB7y5obnTFUUAowTcoa6jo+tWaUYkBkYW3EPHdqsTGONfBqwXawPhKL8bJY%0A5fV2a0laSgnO+1a0HSnh69sb8Mbg9nQ6oZQqbl1cnPB4QGmdfi4utPgwyKnIz+pMtUoGeynCbjDY%0AU8Imop/GsoBtMAY1A/u28+hBnJg1eRzYd9aYKLnAx4CCigms/wMZo4VlBmkQZ7Q4xR6jJckjkMTY%0AB95v73jcH82hk4GHilwrTOVRgVQydNzKWQtfMnAcSOlATc/2twzAM4hNAAoq9nzw2Vp1/Nai5szj%0AvtahVoMqsYSLaYPgI0qQ9WoMggv8K4ZG41bRcQsLb5ktoUCqtRbB8jmepOjS7u6Y6GvnVQt6HQvS%0A/2/jeNahWotUDmatZD6HSrUsXEoEm20DP7SoLVVGnZlKASILZw1OyyJFj+jNWAdUTuoLCkyVEaLE%0Asa3UgvWx4vvbd9xvd9aUmpcmHFxK5nOAejNAu5bzxCyJZWZwo+SK7bH3PQ8PS+z+WqlywQwrI52c%0A27G+zoSSE5hhzULq1ir4zjHCOidrQAxGKsGZPrZTDDcHsrHsNFgl2S4Fu4zMbNsGQwTrPFJa4ewK%0ALwzOXDKOFJEya0ceCnAQYdt2ySEsA5mlsN7jcSDGGTHM4jjLjYpUE7MFvIX1FhUVuWbeQ8Yy6BM4%0AFrvgGqgYFhZlrrJPSDo12hyIMXCekotoahpkcQ1jMWUVCtc8QoszD+d4/ITZVjoqZaXYeGYOs46j%0AsFeN4byMLGqiVkDBGBgy8C6iFjSH31IKjLWY54ApzrCzwbKcWGOJ2FpaTTo4384whzDljB3GDpXV%0AaVEI7d+gErxxOJ0WxBC5QXEcXOyX2hncsHjc7yhFP5PoUunIARyc2pNnzier6LDlVABKcAffG+fE%0ArVZyOCN5h4I3KR2olYXhle6l41zctOvjXafl3OJ8yUBKFawNaeGd43tmgUUA0WmasG8bZgHr7diw%0ASwdKJQELiRsJhf+sLnwhBDhvkXzQNAxuzy3f4dh1NF2YnHm/G5le0MmMGDzMMvGkg8S8i4jTK5C/%0ACABNAB6PB2vkybl/Op1YJzDxaHkIDAQaAJkMAGZIbrS3fK1Wwv2+IR071m3j88n7NrYYo8fnz6/I%0AJePhHwg+IoaAKS7ouqQRzAoqyKkzvnVvUDXYHjvmU8Q8zUgxc01hLPKRsd03yfkBZz32tGOnHTfz%0ADguLcj7DO4cYPIhc22/WeSkJJC8WAoQCdTScnQYQpqs0QYSJCGUIeQdTqTlqg/TPAvi0ji6zYC1x%0AjcW6OFILU9/ftWgTvbN/Ss7sBud9K840zo9MTAPT82pwnUNAa3ypk6LWLMpIU/BEmTjpOJBBso4T%0A1scD79crUjowxdgYZvOygOaZa4OUkEpBKQkpc71STOVzMjA+oPkqpLbRJmpW1pSAbTWzqQeXLr25%0AbVpTfWTmSAw2okNnDZZ5ebp/EAau1mIAM8ZyzkxQMfyzDTHBgaxORPDzsJCxZsPMMCbPShesw3p/%0A9fWrAISqLXjE77DGI9oIbxYEBMQ6wSQPJAPshPJ9x/rvO9bfb8DVwGYw5bkCVDIKAWSYohi82DqD%0AE5UkrCFjwC4FhseuXHDwDiiUUIi1BGwkYAdKYpFgkg4JDaMsBobnPaGLQ5gVYr9tIH8mRmR9CHzI%0AUkGuCZUiog+wzqAUXqDOczCw1qJBHVLk+GlCIYsKA28co/MHYXcVBIdSmc5LhlAh7iZ2xuXiMcv4%0A2NdvXwEAMXr89OMLbo879rLiD7df4KcJd+y40jt8tfhy+QTkDLMdmAioG2D+vKPShunnE14uL8iG%0AkI8HPA5MxoCCQa4OzniEOKHC4fv3Ddf7HTF53H7/jnBYXKZX3twb4AiIU4QPASuYamwNd1ZSYgq5%0AI4N127HtG49BnBaQDcLG4iKGhf8C4jxj8R5TrigSSFLOSEKh4yRxggse27Z3MEH+i05sablCRQ0e%0AmzfIR0KRJMQDjNDbDXm9YfnNT/j8+YRfflkBz8nC8djYYYQMSk7wNCGD4C3LF+bCRbkmKgAfqMct%0Atc/FhacADAYgw+vZOAtP1JKJkVbOyLWFMV4OKz7cibo9LTWkGaDCTBoZL+YAUnoSwuBJhDGq8WGF%0AfafgiggsgvdVoYoknRNvPIKVMU7veF4fCtxQA1oVFLIty2CxQqoWNRscqQBihWwFHLDeoTwKDjqa%0AvlD0oo9RK2ouogdWxS7eNFpAJWHvFIP7nUcbTqcTd5Wc4b/PFSGIuFslTgAOHRWt8DK+wCzDAgS+%0AF5xQKtNBDuYKERmVsaLCjCzvfGPfqGjuVrvzxiSuSFQqrt+/43a7iTBogAkG1WRUx8nvHB0ITg6S%0ACudEALeyyGzwDnFZEGNA9QHHQUhGxf8qYLtGhLJ/Pn36xCw40bCw1ja2U6e2cydKnd+2bcOaD2zv%0AV+zbJslWBBwn1cou8s7jx59+xA8//NC6WkH0RvQ6vHUIck/5MORDlgTQUlDqvq7YHg8BVJkh8P16%0AxR//9CdQKTidz0gAchGnvJJF3LvAOqa5n15/gFo3TxMXpTkx84QIrWsTXMAcpgYGbdvGjAoCjJkx%0Az2fM84JSVPvlaAXTskwyv86x69v1uzhyCMBqDeYQMZ8v2Pcd379/Zxp3nLCljJILFuewnC+oRLje%0AHzj2jTUSUreU/fz5C85n7qbfbjcQES6XC4yxSKnifl/B7lFrs3tXFmYuO6qpuJwvIAD7jQGZ4zgQ%0AfMBpWRpzqaQEL+YJuZBoanh4R9j2A9EZ0LHjKLnpiZCR5k3JgHewVOBATY+oaW3tBx77hvf1jvvK%0AIw6n8xnnywXOe9BxIBMn55UIRZ4reYdpmXGaIrJz2N8I+7riqAWFHAIBthQUEIOxMzNoUq1IBohL%0ABFmLq7j4TfOEszuBanc184Hp5rkmWHI4zSc4y0yNeZoZtHPMcNHPo53AKU4IMbSEOswBzkes6WhA%0At46YaVdR3eWUhfd4sA6L3jN9jgTCkQ8UFPiJO9Y+WPjo4Dx3RMkA8JyQFqpIu4CaYAes4D2PNUO1%0A73SkBmJHLyw1qjiEIeeMgws8jnNsB+7vd6ACr5dX/PD5Bx6nJh4lAgAfOJlVFu48zTDCCnKWm1rl%0AYGCFJsDNARkFxyNhSweyMNW46+3hfeQmSAG23N2SQmCWJ4/y7tI0ZCZVrRlFwXUDHn2Cg6kGVABU%0AA+dYf4vI4n7fGviWCxfmZA0KAevOwLMVdq61Bkfe8Ni4cQAYGGfgqsFpmvkMr4QkYyhJRLBzKigG%0ATUfJBgs4YMsb6qOLtsKA3WNqhYVFokGXLDCL1JSMCta0O/Yd2yHxzjrAWNjG0qmolFl0Na04nz2m%0AOCMEC2N4BNgFaabJ2aI5gbVd8Np7Zlvo+KC6Mimj8bFumJ3HZVqQc0U+Dmz7DqrMKjXeifFGRAVg%0AXYBFQQUhJ25yBO9hTcQ8RYRgAMNsPx2d55jLe/T19ROfK+sGS1xcBhdgQoR3nhkLqWJ/8HV56+Fm%0AB299/wxg1pH3Hu/v77z+veMx0SxssmrhyWMKDke2SNk0vVBrnNxHtDOAxyE5d0jCVgAYcOAz9YTj%0A8G3sltkUuYFtMc7wPqJWIHgGK0o2WI8D+14xTVFYsAyyX84Rl9OZx2juEicqs1o1xkzT9KzVCUIM%0ADt7P8M4KK2gCoMxE1SzksePlNIME+ODnwMAQn3ls7a4C2PMyIWBC8QbL8oqXywvWdQWAxiTOKcEs%0ACy6XC4iIAaFtw7HvzbjAO4u6VvzxD3/G+3XD58+fcD6dESNgrMe6blg3NcSIsI7vh6mAcRWgBBsm%0A+PkkLEaHWixMtZjjCXM8gV6BmmXPEWAdN3LZ5CdjXTdhp0EAPWYB15xw1IyAADfxHjDFIK2sm/jl%0A5Qt++vxTE0p/PB7Y7ivnXJ8/4+VygZfmBQFiKgBY78U5yzG4qvpfko0ryycO7OlWq1owsGHZ/TlQ%0AaE63jWlbmSGu7HojVFrFM1rTtpIAXeAzS8BbEmBQyQz5SMwSzOyUyA3MblmfCzfCvDCUCgFFGi0h%0ABJZHKZnZflLvKCt2WWbM0wSqFe9vb7jvG1yMmGLA5XxCSQeSZ/DwdDohpYRv36+YRIs2E5BktJrI%0AAIb1ptbjgAcTJmC6IYgyknIpSIVlJ6zhEceRjWXAQBJZlm5xYWoNy1oIGbyWqHaZkGU5tXFWrWX0%0ADOMYEpAr4SgFtbAcQLSsY6f3OgTOY1DY4TcImMbYQJbpjRGY+uuvXwUgRASkg9FiHxktn/wCXx3W%0A/cB23bF+37C+bbh/fWC7HeyypEil2iEa16ltctMLMV2PKVWCFpuBNmuk80ckolLc/XgiVfzNC+dC%0AT//TmUT+TNS/p1aQUkCFNldKQbXMZmKbdul0VGKnsciIdxtFc44r7lpBYHHCVtjWBJ8crAWMJzhv%0A4SfPHSdLmOepj6JV0f4IHuQI5hChbQPY4Nhm3kecX16QHisfNOuBbd/gkoefZ5yOAp8JBRVpTyAk%0AWHGGCM7JWFXkTk+uuH2/4vH7K8wD+HH+jN/+5jd4nT6hbIT1fuB+33G9vmMPBuQhLAlmn2SX4bNt%0AHeUQgtjxir6LLHxn2AIzhAhvlCXBL+7EBjjpdBnp8OsYDJRdos+6CkBCBqkk7kRTd2LxjnUJnGfL%0A5fv9JkgytcAIMFPHWe4EclcWHc1XKi46s6wl3wKMFKEtKkrtZITRhwhLaF3XlNASsJGGrwctUyu7%0A69W475jOWkFWxdKGGVlZf12fiFpS2tc5J9OlFp77B9qIjXUqdsaB1TjWmLLC4tI9qD+H5FlloTXr%0AWCbP+XcEPoROobYwIrouiZN08ZVmfRwG66NrkPB188idFnejxk3XU+mdQF5DDhVAkSRO74tqyBjb%0AgT2S5JkZVNT+vfcMVD9u71jvd2YQGoPX11eEEBqoEmPEUtg1g2ptCZGKL3KXpIKqh18inJfOrbBS%0AlHp/HMI2OhK8dzhklKGxYIbPkAsQJ9+0PvTQjjHi5eWlaQrpmloEGGhJh+nUdu89auyaM8oe07Gi%0AcXadGQ8s/AcA4dFFR521MEWpzQTVdRjn0UtlsExFqk+nUxtHc87BSAJVJL4TWAD8dPLSrZ3Y0WWe%0AWPBSDncdbVLbaQBtVMPLOaP3UhOVUqvQ8fXzebkfXUhYtYKU/UHGNIBIWSxeGBXzPDcNitfXVwBd%0A3Lsqi+dyaetX1/j5fG4ORbpP+L7Vdl1e4rVzrgEWkLPp6SVJZCXCJha7MUa8Xi7CxBMXEVkHp9MJ%0A02e+lq1swpSsTQOJ46Jrnb4kLImUUgPhNOnTYjOEgNNywvl0bo4mjYkr7ENlZNZt5dE+iVM+BMzo%0AgthoHWvTAJc2QguItoCsP+/aXqjUx9CV/j7PS9MWctY17RultVvZW3GKAv4yi08ZJ3rerAePXASJ%0A31pIN6B8iCtq5fzp0ydekynh27dvfL90bM47kHRRNVbAcA7hlcavVH6JJ0bukZ4OfWS47+PW7W3d%0Afy6adRRCAUhrLb788AU//vgjlnlGmCYEC9QkZ03Ltfh4sHLPVQvBWh7Fr4YbD6Vk7KUg14pMVTRE%0AlGXEzNlalCLPZwcL5JYWv9WtjI/pipISUtrhhVVGlUfCS+0aaTo2rPsK6NR/a4x8r+hPOB2REC0T%0Aw8LKUKFesnDWt+YhrzvX2OBUCHDcsFEWJoDWBTcyzqbXMI4IkLBt+pgGIeW1MW2ZHWCZtUv9F4+6%0ABmH98pl/Op05vzKWpROCR5YxZS5sCqztY9cth65d14YbRTLuMrBziYiZowNboAqTrhY+tyqx1ofm%0AIiQaVwQeuXfWseirZfaRUcaeYYa8aqe9vrzifr/jfru1/DpOUUYyPD9rYTds2ybAl38S5+VRIj5X%0Az+cz56X12b0xSOw28jydNsCGvMZYDM213lgDgE7Q7p17zdXU5p33YtdwVHbtuj7weKwyvg5p1hEM%0AOH9mMNDAOx5fIWFcjXliHZs7hcdmGoND9iPv94RUWBhar0HjlMbxUjJiNAJ26Whr6Xmm5KGECqq8%0AX/Uc1Zg+vvc48qTjUL041/EiHkn3zrXaxoA1H6vnPE6Zo6odeTqdnnIQY1juIKUDVAsDZt7CuwDj%0AZITeskaVajNZ55/0v6yw7fbtwHasyGljdi6RAITC3heQIg7sWPPV4L7eWbz/ekXJGXGKzCKsBmQY%0A5JnlTHdWBes5dqiGoY5j8T3XvIxBO+sYdA1yX3X0TvWYSs7AIDDPzsrPxa/m/Ek00VT3Rl864gRQ%0A20MgEkak1jDCpgJgJAdAZqMGZWsqCYNkkoHHJ62WEm0trduG+/2O79cr7usD8XTC6XzG5XzGFAJy%0AKSxZcj63fHY/Dmb2QXN0ZT6Kk1rOyFSRC7V/o/epDs+60rOT5iixoLGQZWF8O08Jz+7R433VWKL/%0AfqwNgwmwxEBmlT3KDUpCKWj5MQNWGcYQktFYzPWQNTyu+/+LkTFDBj57GFhEzFj8CbObkbaM27cb%0A/vzLV9y+rsj3ivog0MoIZUN+hPrNG5z/nGvmaX9NQExnJBgRk2voXxvbMjLKIxQ3IrGc/1sX3v+o%0Ah2z7f/4iv48kYNYwCwUVKCkjCzUsWAfnWdywZO7K+Ng78PpvHYCCDnTxgVhBtqCSsg8KkJmmrwgw%0AM2M4ufEhwIcI4xMiJiAEVGdB1sLGwPOvIeI8LzDLCe/O48/5jzjuGQYF68FMHdoMDiLsjweQHoj7%0ADrPw+5k4wfuEkiru1zu2dYP3ES+vC3734+/wf/zuP+LL8gPW9w1/+OUrcv4D3t4qqiXY4DEFD0xe%0AEGUniVU/+ItQ9KslOMfua8Y7HgcsFQWAlaSboNoMLLgNY0CGZzx1U5r2rCToyZ81CVbNi/AEAvDG%0A+n694u3tTYSvFzzSDVSoURqtMUgSDBuiXj8Ia6J/tr/2tREwMsYw3VB0ttQFwphntw8iapomY2Lf%0AAg1E3LG4BsRo0TqCBuqIMQqjtblUeVlrQQnIx94LGANQqcjSGbPGwsnBC8fMPKDrYWgnw3uHLbOo%0ApLPiFFgKd3Pluai46DRN3BmRYvdIO7oVMM/iBu9QBCDR61ck3gePKC4bym7RvazPp+kThQkGiuLv%0ArUjggtHBh94dG4M5B+Bny/qcM/ajj3/1ESJJGpzD+XxuB4TO6Ov7MnWVu1SHZbtiM3GxWStT7h+P%0ADeu2MsNFrjOnihBEe0Luj4sW3kXsxwbYZ9aBAgV6YCngooXpqHnU9CPMsyPdaHWvIFJKCbfbDe/i%0AGHK/35tGjK7/EAIu5zNOcYYy4ZQy3KnaXdBQ6eS6/k6nE+I0dRp15M5zlaJe9+fIrlNBQv2dk8nB%0A/S8X5COBUsE0T20kQbu9OSVsZgXRX94L/n1g6DmH8/mCk2GgWZ+9xhWdVXcCpH1kEpbC12CMbZ9d%0AR4h0jTnHuiDqUsadfLbC1c8egm+6HFQJ0UbAonUiMUUYc8EUYxux6XGKkyodzZumCa+vr3h5eWGx%0A4TceRRv1zXqB3t3TqFYkWWsKBmmi3fay7XoYVTUUlBVhDOse1IojZWRxY9O45T0zGXR8i4a9XZ8+%0AD1g7qiWJ0mCyFpaoFXpNhwsM3nOyxU2VVDInuCA46toAYVKAmq9DTx7Vg9B4oYLuY7Gla1I/i/7/%0AOD5mAGZFe48qbFL990R76xzrvz8Su8zREMvH2E7D1zqA8CwsqvtVmXLa7V6WBb/97W/x888/c1Ls%0AGZhNJsFkZrqR6XGFR/AYjLToOg2tqQB26sql8BS/Gc9GCLBVGsio3VXVaxmLcwCw6E54JvR9pWtP%0AgfAxfn3ck8YYlEMSf2V1O2V26NrzMMa14tUaagU5M0L7frCGtarIdFF5jVNVCqWKfs+sscxoL6xp%0ApZocY+EDY2TEVIBoJGHJ91jDIH431lDh7y5ATTz2TvT0zDWujeddv0d99HbMc4wdmPRDA0z3TaGC%0AKkwCLWYZcDEszF0Kn+nBw5iK/mP757Gin6lxM+dXzisCM+20aaEjW7UwU8wIUGTADai+x9UljnVr%0ArHPccJTzQgHtddtg7QxrI0YHJS2ueZRLDQeoPce+91jjke8lg3VEXaPR2oJafTcEMJwfz7OKjH90%0AB+V4/0gJOa3YxZHx9fWVGYeBdao0v4vSGNCRVd0TuQyOs+25mLbeAaBk+vCse+z5GMsrMTjtQ2CV%0AogGceDwebQ3rOgbQ4uF4juXAAAAgAElEQVT4PkQ8OjNNM6zhmPZ4PNp5rjGK9zPr5zUjEVkrmuuz%0AW5NpTBcOHmD5B9OdbEOYmkDxPE+w1rfPzKAKu5FNR8C2OW6W1OGz1+6y6p3Hy+WF10jlGkXPhvv9%0Ajn3beI2RBSyLmlvPoGbwAQ6ea1PwWa2OfCnxpEvKGVBQ23h4MUYY15y1to2eVfmc7fPLIVCqCEh/%0AqE+ICJm6w13JLOSurn6nM+Ajg3PGWn7W3GlhzQ3J5Zm5kkEiz4LKQswM2AmbGGgxRWsZZn0mfP/+%0AHdfbO95vN8TjgA8Bnz99wssL31sGTzqwo4BVOwuGmK6TPSXvf3H+6bMb67CCvj5GkGe8VykfQ/x7%0AlpQBnp2XVRtJr7XHCAJEdxjWtkYTA6uMBRxHGuKzAkP8b43tRiy6r//W61cBCFlYnO0FwQWc/AWx%0ALih3wvufb/jD//wTrv/2QH0QkAEkQN1BrWHNIVhIoipdLeJ57SobvtmMGcO6Qd5hmSbEeWJ3BnTB%0AXp5zL62Dp1oSY6H+8fVx0XAHB8LmAZALIEmjlfeqWUSBRYnfWoO884iCdyzCCJJOGvXZRJJpRU2G%0AjAynEQzIADnLuFVmZlQqB5x3mGPAtCz49PkLvI88Jx89JmtRABSLLvTpAzwcLq8zljli31fc1jv2%0AzLoc7u0N4diRLbDdvyM/rrDRgyam5MZlwbyc4U1APlhrgCSZ//b1Df/9+H/wL8e/4vr1HY9HAlXu%0AzP7dP/wW03nG9nhg3e5SpFSe0ayM4MMYBHFOsdYARZLf6OBQUGR8zMrBY41lAE6Cvt4xZ03vVpJ8%0AVbtZjkVGrbUsUB0sj+7oxgYj3jlnfP36FZfTCf/4j/+IT6+v2FfWA9Ag4RzP6TaXOl0jJIpRBE6C%0AlJ4paLSi/kY0iXglVhhnkXNCPnrh5BwayDEK/I7J2MduXv8a+iz5UCRp4AW6Q8nHwEeQRCGVHsCp%0AoubBclvei1lBtneihYExAgpabO75wF4O0bYRUDMX6ayLAJ4i+sK4qJVQRfQX6C4MVujaWiA3kT2D%0ANiYD9GIA6MnCkxODLU+Hit5ffl8Lly13yzOP6Y0OVDn3ZLoWpu1fLpf2DDQZqrU2oEU7j6PLj/7q%0AYxzqEMLxodjSaPL7vmNfd+SSuUsvwpVGF3DLC4y8v2NK9ACMGFnjCgwp80Fprfp3pZRWyGqBqC+9%0Ar+oIo4mdgt0qOq3MnLH49M5z8iPCqSqimXK3Xx4TQH12vVNeG5gW5gVGfrber4/F4pjcGdNv0lMX%0AjLjzagWkUEBSC+067MOPz6sWyYckwZyDbxRtXUu65likc21glxYzHVgk1Mpre13Xp0RjdLcZC3gG%0AYNjafEy8W/KtjFfDlswAxx4Fib3zcMY2q2BrHawzTYutPc9txb7teH9/R6mlPXel+yt4paCjAkNa%0AiOqaUjCm1orr9doSGiIprGU9TtOEIsyKvK18fhe2G1bzhhb3Ktus6xPV+6XxgllbvegYAWtdCxp7%0AFDyw1rK+zTDjP7qh6Z4G0AQ/FfDZxXVuEU2hMb4q4KP7Q4Gtx+PRxkfbcy0FalMNdJ0U3cv63q24%0AK3zmaDNAM+CnM0PXgDFPe0A/s3MOu2h1KbhrDItDf/70mUVspeM6FpLkCIWUkUbtWdRSUWBa57kl%0A0OAmmJF8CQbNrnxMcPW6dI/rZx0Tdch78dlET6ynXnz3923NCjM4cw5rg4Fw1lThvRpbPNIRVB2/%0AZuCrgyG6P1vBSxU7ZVjq8V//biwSnkHmvlb0TKqVbdc1xukvJhWUFpeJdAyyF9sls+7N/XHDcSRM%0A84QYpwa46a8u1Nvvq8bjkaXc8w7bQPinewkGwUJhxsEhQFYtPN6obCplMsAw2zRYByIvn52ZYbVW%0AlErIpmBbDwGHWDPkODKIdtQizm0uAM4jG9fGnagK47DwL9a84VH7/eD8RtlUALNxOF4zOB1jFYaM%0A/bA2u26Wxg39cym5MctbA5ioMT51/+ZcEKNp7CJmHOvZ7QH0eM7vNZiJUAffz+dzZ6AP691JrFId%0ApeM4eq4EoDpmyBgBy0otgK6hpE1JByJm9PEz4c+uL22wttg26CHu+95GqPT/lQ06vsb9zvvJw8BD%0Ax/TH3DeJ3lcpPOKzrmtbnxrTVPw9hNDoWhobSi5sKNBnDRqgwOu/szKquK5ZYxFDBFCwmwSTmVVH%0AtUA1GlkUHPCBx/sul1c4F7BvmzCNRXcyJRyVJEfozFZls7f70cDxIZcp3XHrMAyUTKBh3fU8aIx/%0AYz75EQjRnxGmiBCjjC91w5yU+eyvtbZR/N5UMcP7WABFgAqpXSE10XA9RMJuleu2wrq1tTY2dkoZ%0AWipnAcGUCTbGx5HRp3ntRyv7KvvUWid6h8/Mx7F+IKJ2vuteH1mTvMjZXEnPBh23/njf9Z5rbB3P%0AL34GLAVjhzOPASGuq3XiiN9XgWeSvcd18Oh2+P/1+lUAQgYWJ3NBsBHu8HjcN9xvd/z5D99w/Z93%0A1CvQVJsGXMZQv7nKSqigrq49oIAu8KI0TpLxZcFyYteMInounJzKSEzthfTfZAgNr7GQGItwAmBK%0AAVnXGU0E1FxRTW4FOSxTAQsEFMhsWc+fT4AvylCqtLeseu+8a0VzyUVEGw1SZpv0bd0BS9jmiBcY%0AnF8K4DiZhgMygTWNUOEMwQbWA0AF/OwxE9+nOEWsx47r9zvu+wEzeSB61H1H2TbAGSAahNOMczXw%0AfsY0zVhOn3CkB77+6Y/wtMAZdkFYryu+fv0Gg4Cffvotfvr5N/jP/+U/I84B//Lf/2/82//4N3z9%0A+ifknFpXKTrHtFZjMccJ1gWUDFAFkArIFJQiAQCCjjMehJJY+Ms4Ax9Z/NOAqf/MYOlJiiHAG2W6%0AOFTHST6Z7kAE8Ab+9u0rXs5n/PM//3Oz/dTNZ61t3ehaeB6eqgEsB3kDdurKOeOgTsfU4pvH03xb%0A2/o69qO5rWiQ1u6KXtdYWI+/xi5qrVVsYPsY2LZtz6AD0Aq0MeEbD5ZaeE2FGDhIZ2FwoNObVYDR%0AeZ51Lbmw/taQ2GYp9gHpmBLBFAF9vJVZaj58ULjT7KLtzDvJN/TzpXQgp8Ri6im1DpEyJ7RAHdlD%0AyjzSZwGwLg1VYN+zsEnmp/tI0qnV+2FMp8jX2unfguxyce+5I1lKd4UYO2I6U6z/P1rT9g5uApUM%0AWCNjjXJNxMBhmCMC2I5WxYT52el6ENtdIyN2xmLf93ZQGmPaqNrYGX88Hq3I1OvW4lSvTa9/ZBpp%0AEaxrLMYoVtMMFl0ul1b8hBBgCOIe5eECC/ICaI5P8zwJo0lm4Km2uK3OVtYxlbqCYOnZ4W8E+ceD%0AWouwsbvpvRdGjuHGhOVRY2MdfIwwzjUwl+Ea1f2C7HumtBpiANMFL3uBTQLGc0R/5ugaAjD4o0mS%0ACrVu29buoYoPjyDHWBBqsbzve0uOxqI5RHaYVCHbkoW5I3GkOh6dzbL3phgxTxOCMCEhz/7t7Q3X%0A6xXvjysqakvEz5czvnz+gtfXV/jg8eJf8O3bN9zv9zZWxUmW7N/MIDSViv1xAFCxRIM4zwiBxTvj%0AFGWkq8CnhOIqMhlYDQiCghrD597s2B0kim7XCOyM7Bz9NbIgnHNwxqGgtARUi6mRgakFla41XdcK%0ArCt7lDVhDGzw7dnoeJ0+e33GCiQqaAb0AomINRkqCMbzeBLkWWnSOhZIpVQeb5FRAr1XI7AQBJBj%0ARoqCKawzEWR0el1X3G43XK9XWGPw8vqK8/nM7lZSnKXCIvotTyMCGcsjYUOuBDAjwVBpDqEth9Jn%0AIWeWH8AOPfP0fBsLGX3vxtZohQ61ImIEeD52wvX5jd3VDoh0dmpKB0ohzPOC0+mMUtg99Ti0i87a%0AktpE0Z/b9p73sCDkwkxmFWXVAqoBpKb/0tFPfQ9mIimIkHhdyTXz+jPtZ5dShSVTMU2dgRjCBCrU%0A3BB99jhwtJF97wOfq3JOO+dFA43HokcAK6Wj7TseV/TteVQF5GTUzhmHOgEQI4eUEudrci8CTHOP%0ArZUA5+AlFrCdeQI7nxUclFAynzcwwLHzftnshiOyLhiP/VmxUt+ecnxdS3rmKZit6ye3WmFvzyVG%0AOR/BZ38HHQCSZiOflwnrKsUZDAploDIT1Wozzhgsy7nFmypnB7OGNHeqrdHFeYIdYpRHjHzfS95Q%0Ay9Ge9/3+AOsfWhEFLyK8znn5vh8NQImxu3I+A6IVJUu5KTGf79kwNlNk4Ii4vuO1S8i1gEkvrtVo%0AtVasK4/F61mrcVcLd13D4zUxq4OBPGN6oT7GMD3nRlB+ZF9obGa2TG1NYm5yEFh7s8LsFt4fraGW%0ASoU1rp1TtVRYOVdC8IjzAlgHmxyMiq+DUBMvtVQy7uvKMSQEnJxFkFF3BuV21JRRM49n6X3Y972d%0A8zoGN4nO1XMzC605nEuB8x6nvDzFMP3sCnzoc9T7Mb40BgKsNafxXX+Wunh+BKufmjjD12slHpH2%0AOibFDXMdNdXc2YqRi+auKjOhOUmIEZfThceOvWvuk82xU67ditGQ3ieTmNFLY8wvzGCzjmtqze/1%0AcyiYPeaF42tsEgBobFeNB/xndSWE7FXbAGQFODQ/0LWaDkKiCip9VB5S7zjPMiK6b7gpNIKoxNIy%0Af+Vc/GuvXwUghArQ3SFRxW274v3thtu3O9bvO2iT77H8fe33imZLaYUlA8NjMJW0+OLC23md2TaA%0AYzcKdqQIglzyYqyeLTdrEevxD0DQxwUwfn3sID6/DDtzFBaybH9tjIg0omtK+Cibwkp3olsFOivI%0ABqjr50iRXTLTiUtJqKbKuJmDtR7GZsAyr+jIGY/HitM24+UcuKu6r7iuN2z5gA0Rp3zgNC8IsHAA%0AcHBxOU8TbvcV+y0h3XZg2oGzzMDvABzbs1MAO0hsGYkyJwGZC6FPr1/wT//0T/gPP/w97m87/se/%0A/ju29cCn1x/w5aefsG8r3t+/4duf/4zr9zekY0cIjrUaHB/e+7rDwGL2M6xzLAZaClAK8sZJgbUG%0AlymCjBRnVFFLRq4EE5x0vy1q6YUvSZApMmudpFNZHHecUCHdIz6knATMx2NtwrtODux931sC3oSE%0AiR3OdH34oSg9hgAzIvSts029K1cqCzKqs00DZQYkXwEFZcX8BVNhODB9c8DrDjcjG2i8Fu1Y688B%0AupCdDxE+RgBHAwuCUON5rls6ANayyLeMqFi5Nt1HOSX44OEsW/zCGMQQ4YcCw8je0a6xulAZAsg6%0AHFD2SsK23trz0AN0nFEfWSQaVHtHNbQDksXndPSyj+4oMFNqn62v9dkpiF06+PCNIcJQaR067fwr%0AA0QP3eacJdc0z3Oze+3MJXYps008X/Q+nEWwEWHqiYO1ffxFO01kOIZWEJxlK/bH44F939uaud/v%0AuN1u7d7FGFtiMjJzxu7cR0bF2MXW38eOqDKMVABQ9+S+7UxBBgEHj9RC9rN3HhGR6frrrV2DJvN6%0AeOuzTejPf1xvYwKlf9Z/qwyIvp4FSBYXQgYnus5Bpdp1BSBErAGgARE3LKQrPiYQ6uQiNQ+8Zzca%0A7Shy11Z1eJ5H0Kw1T2t77DLpM1DwR8EPBenGbn8bN9iP5tbWxlcIWOuKtDEbhbXc+GeezmdE7xvQ%0ApCBiLly879uOx33F7fbA/bbi06ebCF8CNxF1f8UrltcTQgw49oha35HXFUdO3OQSNhZVQgHHiZS5%0AkWMlyauVYGARfISBFVYBxPbYY54NgjE4OYc4TU0Da2Q4KPAaQmgFn+71v+jAGlk7pY8vauLVOu/a%0AfZQ1ARhMUxQA2zSwZYyvmnB2dkBuX1Pxeb1GTVTvtxtyLdirNLPccxdSr3nfdxm5QkuWvfOwMG0v%0AlsJjdYfrY/UK6LQMSJod277j/XbDY11xuVx4HMV7dqa78b6soBajtQDBAMaYIU7w5+QRBgXpILlY%0AlW6opT669jEn+9gp1+c25mUkm1MZVSPYp+eCFjEak3V8V5m4Hehjp8rjECctZxu74/GwALKMjhnk%0AyqN9nX3Ziwqr90UfDjrbT+9DH3nqhWzXVvEY3WxIGqN6vZUIzvj2nsw823EcGcvS2YyAdvDRzsGc%0ACxwMliUMRd3Rzia9R3o9eq7yfbcd1CuslUREyPIsHSAC7A7By3hICK2p5BwzV4M4DKaUJD6xK6dx%0AHk4KeSOyDwCxsUVloM3FgOj0eQW4GGEac7ggHflp7QMs0jpNM5+x1uN0OjeQgs+ECu8ZBNHvLVVd%0Akyys1+LVPrP65Qx2nk1vkIFqMjss1SrFHdpoUgf0vQBCFdu249iT3HeRuJBHzw0tFvwupeBxJ6zr%0AjZmWwsr8yKzTzzUCo3wvHEIw7Rno5IQxDs7zOBBKAaUDuVRAQaBqnnIMY6kBykWe0RRiO39SSvys%0AQsQPX37gcWwf5Pw+mrZXDJOwLMbCmGOqumiO7BfNA0bGyAhQjGBwyglUUju7ebyqNtAYMHBORi4t%0AME8Lpjjz+Q6pHYQxxcw2NAdj1tL0CMQNQUjM39PRQUOZRjHa6K+epyGY3iH6RFs7V0YwiIjauaAT%0ACaTNQWlg11qxWdMbzUM81ppF41JjoAz50ZibgipKbtRKbkQIU/JyPsM6h3maW744Ni2M1LJVxqlB%0A4FgAnqIZQTs1q4HpYDBZCxiLSmDHQB+wXC6YcIaf+DnDsAup5t0MtvrmrFaUzWUtyHRWbiXAlvpk%0AHvWRWQSJ360O+QCwjCA/DQAYoC6BvKZ6U9YixgnGAN3Rs7ORjuNgeKIWGBkxZlmb7hTdz0EG1NAA%0AWEgzzP9FXv63Xr8KQKimiu///o6cEh63Fev3DeVeWTAHABgsQ9MAal1XkmDLNqnc5GLaNlM/DKw3%0AIroqB60FrGMaKDvIVGYcQBIToWFRrWhDmv+L13iTxwKDr1mSryLJjAgNWwJE5Vp0T8TByi1N5FoP%0ABB3pUU0cooJSGSgwQrsuVHGUA2QJi+sdprjwoWEDCzBv6cBjWzFng71suN7e8e39invaYKLH+Vhx%0AXs5YfEQ6dvjKs+3L6YTznnAc78iPAsqAswHeGj4InNDVisF+O0Dphj0kPOBx8Wf8n//xn/EpfsKy%0AnNmyG/L9ELT8fsd//a//Dd/f/tQQ4cvLGT/99ANeXl4Bqrg/7nirbzyyAQtHjPI67wSMsVjXHSgE%0AO7sGGvL91G6ZCoIx9Z6IRQyd4e5jOg4O7LLR/RJRDDXRWoBFr0m7CmB3hK9fvz7Z6QJS+BrubBir%0Aa1R0LcSpZmQEaODRgD8i9fo9nHRKcjAAOwBakqjFghayI8jRrkvYDEw97PThcXxCf77+PiZNvaMY%0AEJVKrKi9JM9xGHVRB7Ga+cCtKSPX5y6pbCAOlt6gFg7gceLn074XnXkUYtdxsQALpVsN3AUhRFwu%0AtiUFIxig9sG3260l+Vp8jQVAqYXn5KvSwTsNlV2OeMzUSdJeCs83a5EK8AGkzz1tPGutxaMKHSpb%0ASW3e9Zm27rkUhyOLIHov+qzdApSIZ2KsUJhrqaKd01kwKh5pRQSz2I86AB1IUJcjZZjo2lDrbC1Y%0A9M9jYaVF3jgi4YRZoM9BwQlNatq9PXphXDKLKEOTPs+d92wTru/vT6C8tVZs09Ed6JYz66VJAqo/%0AWwFY3Yf6OZXhpPdc39t7jzku/T5+YBx11lg/Ezjx6Wu31srW2K2rp8k4i2Tq2nHSvFBgKwtjhsW1%0A+VkuyyyfuesmjPdiZCLo/R8/k4Ka+lmUfuwHIFnjRToOFGuZWk+EWtTu3Da9plS6tpYNHj6GxoTJ%0A4jby7esb9v3A9fodAPDp0yc467EsJ4TAjoYgw6McxMLv06JC8okdmYqMWco+JiOgjWVmkHMWqKX1%0AyrxjjTxP3LgYn7M+y7GrqeCrFs96P/X5HikB2rGvPAZqjAwXCAisFutFQGeO/WIBD45zx3HAeodA%0A/TrGV4tzwgzSYnscSZxn1tkqtQLbAxUkZgm9E6z7rzUaHBoopa9x/2uDJEtR4w2L9+s92GVfXd/f%0AWczae8RpgguBrdZT6qMMlgvhscjQrqbeV2ctIPFFdb4akEy9Occjwp35MgJwI+D8MY7ps1WA3goQ%0Api3/kUU7soTa2WL7OGun3ouTI6rocpmn7j03spjRUMqzMDXfb2WO8meEXCcBYOOCPuKn55YCvvoe%0A+tl0jei1pZJbrNbRDAv7tBaYVTjJnuNOdfAOgEPxXcNFiw+Nj/oe473QmK/rSM+EptniHJ/52y4s%0ASoIlyXMCs3WY3yb5XGBx7KKNLsltcslIR8KRHKwrAJjhWkgyeNmHlqgVjT5ExInbxiwUL2d7PQDj%0AEOIEGAuig0E6ADlXGJtAYOaVsounKSDGCdM04yHsV6r8HFOuDRCCU6OYChCPChkpauMizR/LjKGU%0A9g7mCTigDaoR+HPOCaBfm7h/CBHWMltoBEl0T+TCI5bLMjfR+lp5jES1BBUU0DWhoK0P7JRorGp8%0A8T31zjErVPKlXAsKMauUy7E+IkQCCkEMYHwMyLVi34/GmNt31iADAefLhS3bc4KRJpr3AY687C3H%0ATZcseYjj/E/rqo8sP71/uod5RGxpDVtlvzMYn1Ars9aNsvpImZ+cy+0HaznWzCOvIcSWh+escgIJ%0AlfLAnOrs/Cdgutam0dRjr+TewjYzCz/7pMCwfjZ0pmIuBaEye16bUByPIwNSwrrV+zI2xnQ9jOtN%0AY4medXr9uk6OfQeVCif78fFYJR8lTOJk672H807E9n0bbTLG8PogZmznMmjkeQeHzvQqlU0EAAKK%0AhS0ZqAZHytiOA0fOgLOYpxO8D014n59Vz9lqdXAVMio85O1Vczhl9zER4yhHA8EULNVrGhv1ek+A%0AvzLKaAwMMeiMyqOhI3jE7E5tuLDLbK1NUQSCHHAj1wf4Kg7LVkeZEyoxbqGaZPy8GPvowF4HZzvb%0A8G+/fhWAUD4Kvv7LV17cRwUyYIi73iDAZCmkwZsexqBUQjEy8iOUVLJV6PfKENKxCAOWkuGv80bi%0AxPtIB0rOQjNzHXWjxjX/33p9BIUA/ufOMB27Vp5vBhGPr8m7a0cgHwfiFDAvM1IpOEYRWXDSe9QE%0AQmXIi6g96AoOEMS1J3fYCIBzCHbCNHuE6EAWmGKE9Qbr8cBjv+P+eMdRDsAzWHaUA04cy/I7A0KT%0AmzAvC15LxZ4y3usDsAZTPGEJAbArElUkMJU0UUItBm4OMN7ip59/xH/6v/4T3n95wx9/+QN+v/07%0A1vcd6/2A8xEhzsC24vvbN2yPB14/fcaXL5/x888/4Te/+Rmn04J93XB9n0Gp4H5fMU8TrPFwk8f5%0AdMHp/AJUg+v1Hff7DSyspQ5agPcBVvQhUso4ahJav7BgrAiHGsYha3uGDLxpAq5sl570zail4P39%0AnYv6ecZpOcH5rsVzkVEyFWfkwza0JMdZtnJ3nl2oRvExAwa1cuIDsun91L/UrdICZ+zSAc/zvx87%0AAFXW0cgg0IPs44jY+Et/JuRe1ZyQhAI8glotkQYz+ZiVx1buirA3sKuUzn6T8Q7tQJpCOIhBkLHT%0AHNUVhBjQVUYWwAeml065JnRaLDSbd9G9YPHN7sqkQIFqdtRCcG7SBk9LkAHV3zHw4gCkYpCAdiG7%0AWGOtrGPykY6uoIsCGJqgtQ6WsHIej0fTFIkxwpxOT10IAo+P8agiA4LLaYExFllYBromfPDwxsPC%0AtWJTQTPtOi1i/6qHyXdx9NLEyjnXLGvHIkzXR+88dwBG7+0ohrxtG75//96SppyzMCNdA8PbPpUz%0AgMAFq44wEVGzhz+ERcW6LkzNNehjgGPSOAJtmgBoQqQAaaP0EtOKvfNNx0TBnqKNBNm3ur9aZ2wo%0ALFPSApEGcKa2n6nXx0WAjgpzN0nBil6gWRxH12LiNfmsB6XFrX7OkS04jgiGSUDcD2wjq7oYMAyg%0AS6dKAdQkwsKauMZpgvG2MW6UqcDJd7+vCoBq0rmurEGgY3Kn0wnn8xlzmEGihXG/37HtO0qp2Ldd%0AxmMG9xxjBhHe+hy75JloPNcRF33eytIZKfhjnNX1euw73DwDZFALIdje1dO4NiaQunYJYEee242p%0A6YYVAMtQyGg3Ut9nBKr0PipgrLFW19ayLCDDcbDk0uK4c+ww084DYtYy9PPRB7q7ZV2hkjNoeH8t%0ApK7XK76/veHtO4N6Ly8vuFwu7dzRooIZXc/jdLWyO10eNNs0bvNnYR0OBRO4OcdZnUNtwsy6B3QN%0ANjDrA7Ct9288B2vRkcRnoc2/AJb9XwKt4/iYxpJlmRHjhFrRzpRlmTHPpgkYs1Uxj1jx+urvay3n%0AsFNgS3SjjSRjofooeoaMa6yvM4sQfNPreqwP7GLyoHGOOF1u7xsjQZnkqpcTpwkGvRDmZhaD6yNQ%0AF0MUwE+bqNRG0IR79iEn8chkUFzm0V0Zo1KTE4BgsuWm3Mb6MSEG1P2QZg2P/zrvgZSQUoa3DBzr%0AntV4qLlBzhmpEkzUGC3upVEcu0hEotWl07E7rhauKsJbKptjuEpwvrN8IGBRKeyAl5IAQnq2OH4u%0ADPjXBoSq+6w2BGp9ZrLxfjTNtckJq2F08ZxnjqnbtsmZ0kWrFZR4PDas6wMwBufzpeVJvN70PGL2%0AnwIHs9RAXD6Zrs9YM3KR5ipyG4llAFdyWssNAOd6M03XELsuMvN73bfWjHXWiVPvvcVXgJusXRz8%0AhCAOcApe9EaHQa1sJlRdZ/e1NS8xeAQ3aq3PDb/Cz0cnS4ztwr3GiERBVTdGXuvbvoNgEIMI66ej%0AjSmyy26Rs7A2UKvVaOD8UQEkbewbx2w0I7pFBAHSQ0AYgCXNWWqtyLVg2zdm2w35hcYF6yyii08g%0ArQIwmpv9tUbgCCyOf8c/s7ILszXY1wNv39+wbRumacLFOeQilu3CAlY3xCLgpLNdw1SGaBuxQ3P/%0AUpk84UnPUpHTrexGeBSWAJmmGa+vr3DOYpWRw5Fxyr3S3nTXfEaF4r3z8EG+X9yCKVNjX2m+pC8F%0AFTWP1nxV7zvAQq38rPcAACAASURBVNzGWJgKoPLayaVLTPRmQ4/jH+/3eLZ4MazQSaKxEc0NiWGa%0ApNZ2XnAN1UfSxjPrb71+FYAQFcL2djQcBxaCMAtb5+CilZwFhDFjpNBj7WBeRFVGMWD5ZhhrQFYT%0AQ4jwl0FxpSUlKR3MJLJWBIip6xX9r66b/re+qcFKfChIkidUWi0cjpRgPbsqNVbRkKixpXdlTRxh%0AG5kqh5MEAg8PshxkOcEwMAGYTgHTHOAC08vjZLHu37EeG2xwuMxnFG9Bgiayar1BTQWpFATjET13%0ARaYw4+53nuE2AcEG+Gjga4GpGYfYNk4u4vPLZ/z2h5/xDz//BxiyuN/u+OMf/oj8SDDVwbkI5wOO%0AkvG4vrGodfiE02lB8A77tuHb16849jMs2PL7tJxwXi4IPsC7CVM84eXygvP5E6gCr6cr/vz1K96u%0AbyhpRc2Vracnpi9mVOStoOTK7yEgDLNYgDxF5EPGdUCwMQDlAIg4SQkByXYnoDhNQGGtlPP5jOW0%0AIB2se6Qb/Xw6MVVRk2JJ9pqbjbWtG/JxfdUqTmmGk2Zr/rqzx5gIaWKgrzEYjh1FgJHmMcEeg+Z4%0AmD51j4dfyu7Qg8v5zpgYfzbASeA0zWDdgdAK9PHzNBBEEgnVRqlHF0Ydu5FAp/wbY0G2AxExBhx7%0ATxIV9DLGNECIiJr7lTHmSRtgvGcsWpkkUeYEgn+mQa0OIfrWZbL2uXPLjii1FX3nZcEkgrhjcfHX%0AwDgteLQIHDV+nKwpPSiMATPhjEHRg4aIwVABLnSESQEkgBPt6/WKWiu+fPkCY0y7Fi0wAOD9/R23%0A2w211gZg6UsTlOcuiGsME33O+hkAtG66tbYJMSswlXPGFCecTgsIUviGbpfLrk5SaDvXRnKcdGep%0AVpA1cMFL4W3lQFb6dwc5x0Qa6HT9MaHshz6w7wcQRX9p2C/jvmlFnmVgU8WRCQzwImfpYqnwLLNW%0Axy7dCFCWwkns6XTCPE9MpW/OQg5Ee2O8KTCgSa9eo64dTaZHdoyCjnGKnfklgM3IVvMhNECoJgHS%0AjgNp37EPYtAMdgcGvuW+KXhlLWuRzPOC6/V7S/DXdW3PQbUSLpcXTHFGDBOvVesh2RGSAsiGRzQU%0A8C3lYHo1Bmq1sTCGO5Z2cH7RuDDq62iBOXaPx1jT9oYAoi0Gi/i5tbY5oUURwhyBGS3sdQSsEmFb%0A14F58oGtM+QZHxmaunb1GfngYIMXBld32VJ2AEkMsADy+L6D3TqvWyf6iqI/oECnYZt5tfstpWBZ%0AFnz69Amn84mbFgIG6Ujeno4GwrW8S9eKY/cULq+NgPq+sUsBtjMGCeuRKiB25nptH3+NBeH4Gs+l%0ALCAmi8Pbp7NTv1dHHj6yBJ+Tb96/qsOS0oH7/d6Afgb5lV3IBbiOsXDM5+KMc1oHby2cYXaC7jMe%0ASeNxlXXd5b7wPZAeDFhk2At7JTJIXtkxj3WLRMOQOtOxM0aZycKgL7Ot1SCAteW6UxrAzJLxfmnc%0AK0du+Qpkv4cYYI0TnRcL5yMLg6PISAWPYLNFNzNz9n0HrMMs3X7WlbII1vEeth5UsrBfTHNbVTYR%0A5BnDmHY2YthXGqNCCKjFIuejg+3T3JltRrRNZOSRAOw7u0mu24Zt21GKaEnBs/yR3gvZ79zwVdau%0AkX+bUGpF8DymfSTVaet1yOQnGNe1Xfif82iUimLvx9GYMsp00LVlbUUIGdtmYcgixpnZiXKvQJwv%0AOctGAUTPMaJojQG+v0WAADJArWxawwxE1iOzhp+193w+QMSlU8q8ppywRqxDoYpEvekRsmr8qItp%0Aj3U86hswTbExpPb9kPshZ3re5BwsT8wX3etj7NTcQxsno6sl15wOxlkYC9EANALkcyNDz3Mi4Mip%0ANUAYLLICdnJOYgWwEmcYyfO4uORzUxsxkH3H+15zRSaX1z5V4FlTVJtjI8tXm3KMxSogy++r92Rs%0AgGljTHPQEagYY6DeN805IVHjubmVWiMneM8jam0dGhA62xoGqOZ5TFvPUF3bxlnAGbjMn3XdNmbg%0AU9cqC2GCD9wwevn8mUech+kGnqJ4jtNUhfEqfA9mEPK9tiTjaeggtjaLxvWiDRtdO/o1vRftd9EG%0ACuJEZ5vekmlgvzKTOO/sOSaGyZHG7JGxxLFxowLY/D0WxngQWZTC0xE9DApjGp1Z+7devwpACAAv%0AZM27CosuQwK5AUAFcmiInafjETF1OCnpAJkMeIKPHl7Q5FIKUhZuUOKDhaii7KwMH5aIl8sFy7wg%0AHwlrZoqXIosfg0q73A+J2seX6U+D6eH8P60rWguDO8jU0NRSK97f31uSBAjyDILxHtEaECoSAbnK%0ApocekmJ1GxzCHGGDw3KecLpMsBHw0SFEh1IybvcrdnoHOYMff/4Jfgl4e9yw19SCORLh5dMLTCKY%0AnRgkIoNjP0CZMIn4YFo56V2mGb5W3I4Nez5gq8USJvz46QvO0wlvX79i33YE50GuIuWCSglxIYRl%0AQjAGlO9I64EjHTAPwvfvbzDG4Hd//3f43e/+Acu8SPLk4G1A9DNKAbbHhq/3P3FCdmQEE/B6+QTK%0AhCMVnmkmCwN2upqnhefUS8Iuo2M5ZZxOc+u4ml26CsTjE+F06vRo71Eao4APjev1ylbXIcKHzrAg%0A4oRmku68FmJVRJWJiNkGEmA/2ouPSS+Ap8NOi+1N3AnGr41dAC24j6NTIVvRNoAS+SmgugYMNCbQ%0A0D0e2Qc5Z+70TbF9TZH0SWeIpUB53B/sUEHcBdFueKfXGmzHgWqoiQxzQsfdRJieJAEAWXG/8sy4%0AKpIY6uek2gtMa20DMkZtBu/7jO1I8wXQKNQ5Vxx7FmptaSKFnKBsSInv79vbG0IYGEpik+ucx3I6%0A4cvnz4jOYt82XK/X1mnTRE47gmM3Wl2FlMm0LEt7DmP4VFF5Zy1OwnhqnVJ5jnGaGqg4MjZU0HHU%0Aj9J7oiyg2+0GIuJ1LlpCuiaNMWyXuu8NbDufz5imCe/v7030fJ7n9p461qhMO7Wubjo/BthllO98%0APuPl5QWAOOTgQ3fddsH0KuLSWoRbZ9uaUD0lXXMKkijINc68f+yMGcPWpDq6pQxNLf6MtdjWFffH%0AAyRdyJeXF6gzm94fTa5keJLBVClytRApJeN+v8m9RVtH3jvRJ2GL7xGY03uqSYR2lBurRUADTcI0%0ANjR2jDh6aIKbU2qC5845nJYF03kCAVgfD2QZgwnEe/N8Pj8BxbA8rsgi1cLMFOBPwTcdv7hcLvjy%0A5Qcsy4zH44Hf//4XvL/fUCthWzdYdLaRCs3mquOjXWPr/X5jMHGacDqf+VrF+WQ5nXDyFvX/Ze7N%0AliNJkiRB1tMOdyAiMvLorpn9/99a2qrurerKOAC4u5npJfsgImqKyJnqIpp9KCeKpEgE4HAzUxUV%0AYWFhFgBqtGl+PB7IOff32fe9x2IVdR9dHEnis1L0W+MxBgoMuNTMelwkjDtl1WmS2eQeHccBK8/v%0Ax9iv628cGdE1r59TGVa1sch3tx9OLEaqcZDPdab7GyIWQB2EK5X9oXsvhAAXOLnXsWsde8s5AwaI%0A04Tnjx+wLKswZKKATSy4vueE4Hy/H0lGXfdt4zyCxBFmntl1dWItMS/OkZrMp3QAojeXm4yolD+O%0AZo6MlDE2EFEH+xQ01H/LKaEMgK8m4dqMGJl0+mxGgEjvLwNBD7R2MoiYKcSJuP6clVFeBUf1vZ33%0AvaiZpglx4jGu2nUl3rsYzvMM60TUv1E3QuDCUJogwYvYcusA7Qhaa4Gg42LKnKJ2xlRnHVyY3hWL%0A4x+OJ6oRInlxUw0TwBYrLE8RKg6Rx26OQ9iWrN+iBZvzHlauUZtn6nionzuEgGZZ/4Ng4YLDIqOK%0AbCWvjFLOiXNtmEPEvKwAEY6UsB0i+m5YABmgDqo5baBAWRxFGG2l5xI5s4bfPC8M9JTC9xcFR+Yx%0A0Gnm/I/xaycCsE3GRZl5sicWEDbWMJjsnMCiwMdPH/s6ao0kT+HR22la8Pz8ASklvL3de4zWxgIk%0At7pcLyj5kL1E/fmUVuEhWi+eNZu8C/DBc82hxah3IOtAcuZZ5/sI8H7ski84hOBABNwfd5CcS3xW%0AV1DKaE1Yo1ZFziOou6RaPD9/xDxP8D4KQzNIUctNgJzFUYqE+eCDxKqAWgaW+Q/NzLF4V6D/9fW1%0ANwXPJkKBD5xn8jmVO5Cl5IK0py4nME0zANPPco2x1mhOxrp1wMmG1eaIjk8by6NTChSUcn7vu2aA%0A5N/azAERswnnuYPZOWd8f3nhJoPkMMxCzv2M17xgbIRpLqAxa3T41Ph3v9+79pQ+10YEI03by3ph%0AcFZq8UmmHJTN6D2b4vwv6+XGbCOy6E0r6y1ryMk0z37svA8bNzedD7hOsziNsjtjLRXWeljLjDtd%0A6wy6BPm6sCm9QQAJyF54PNSIrpDzmBznYMoYH0ErfQ/NYfS81OcKnE5qCvK1PlLu4H2Txynuhcc5%0AtuicE9KBR60N+54AEMsGwAjhBf25qaKf7gnn2GHbGCHEGJHL8TJZ9U9MPP1rAEIEoBnAcecKYi+N%0AhpMmKi/nXHff4tYIQemtJgB+DZgi01nrXlBL6QirmwLQCHlLaKUhTB6XdcVlXgEIWiwH6D+rHzS+%0AfgSPevdZdVNIUDvmPvcRIEhx0YiTL28NDCuioMjXrGVAgzo6eHbUrGFE1YBYb2GaYKNFnAPiGuAC%0AI5Y2AKklHPWBShXGWcTZY1pnbCbDVO5w1lIA22AMj1BZ7+DIAKUBucGRw+JnxLDAERuMkYiMRRvR%0AbEM5Ml6/veBl/Q7cC25//waTgMs042m+oGaCdRHPP33Gx19+hvcTvv5nxH/9519EI4WD9LY/UPOB%0AfT9wWS94fnrCT58+Y50uaMXg6++/4/v3V1zWJ/z6878hXANutxu+vX5H9BFzKCBrEJwXmWwCg6U8%0AZ99KQSpZOj2EOEUe+yaCsTy7TuJm0VFty0w1LSLLwQj5tm3MZKoK9JxBpHdZwbTHZoS+K/9WBKBR%0AgWlljtXWOElTdN6enSAFfxTE0qLhfwdU6iHZE1xZipo0j+yEH39u/Jr+fUzAASClDJ1fVXABrTFz%0AyPDeTupQQjKLLkwZAKgC/nrvQfakD+s9nyaxHpek20vyZIywNQrTdFMHxySQ0xk4x2vS6x2ZASMj%0ARFF75yy8C5jiimk6wJoRZ8dq2wNy1veomCburu770TvAAAMBtRSUY+c5bDrFQnVt6QGkwMHT0xN0%0Atl/vtY5YcecUINOkG0VC9WbRxyBFRcOBchwMltHQHTZcyKZcsaxr12nSgmdkmIwxjQGJxzvgQQsj%0AfVVhzY1jDvqstdhQME4PXCLC4/FAjBGfP3/G09NTv1bI89KuvRZ9r6+v+PLlS39uY3KjBWXJWWKv%0AjjGeIxgAerLUExJ7jsjotenXUs440sbrWJLmOEX4GBC9Q5gifBYr9caaOtaLFtY8sSNcqcKEQJ9b%0AHwHJHxkgmpyNwKUmH3p/vI8dgGvtdAoZQc/xTBoTwXHtWbEr98Kc0N+hY6X6Gfh7tCPtYQB2nvKn%0Ak9zr484sGc8Cmfyzp7X8vu8IIeJyWTFNE56envDp08cOjHz79k0YFgm3txuWecHlcoF3DqlkHCkJ%0Aeyz3rmktrEWwris+fHgGrMW0TcglI4aIS/QwU5SOJnUwXX+nAoWjrtgICGi8NcYg14qWWICbnUks%0ASmtscCBAypFz7+ylUgBx7NMRoeM4ur7O2LkdY+24FvT+j4AtABY8j1HOJT632vC8m7BQxoJAhV47%0AcGptX/MhBFgBH0mKqVrYzODxeMi9V7DKn0wMMNuo7Odoop4XfY96jyCaKTqWY80plGpxdnaLMK1a%0AqfCNx9J7U62dLM2RkfkerHB9r+sfLQD1XB3v8RgTxtG9kXU0ssL4DGZXLz1zuo18VU0HsVcm3e+t%0AFxtNwBcfAmDZcIEBBmbR6LmuBYdqx6zSoNq2DRm5P0cdF2hUse3nCKlzHs6ODAAjBa8Cw6oPRSLC%0ALtcRPIzh8+IEgk7to34+OwzP5XR4OsfbqBflRzpEe0fOWieOqx08kXOoqTA7C8kSAGsADyOsMRWM%0APUGU1hrIi2C1GimIFfgsRaRznE8qY9PY070S1snv4lGk0oDagFIYNGqVUCqhNv7WJll4qQxsHflA%0Aq60X6ScTwsgZhr62G/G4s4I5gOR3xnWmnbI1uWhkrSBjmMW/rhfM8wIiYN95r/HaPgRc4FHfOM89%0Arljn4Z1loeLW8Pa497VeDY+zp1KQamEdOdEPQrNweN9A5HxJmcbsEFgy758dB0DozLaUMqZUeoOj%0AkYz+DMWwrkHnPKZpQa13ueZzxJzP/oB9Zw1CrX1GrTxdp/p3HW/X+D2ygY3h58frjdk64zp3ll3j%0ATOMaLdfKjH3PBb6O4JVWYSvb1Ftr4S0DsoHYObc1ZoGQAAHWOazTxOw2YS7XOoxtWR7x1SG9DuK0%0ABrLMjrbOyprlWA/DEAFreZrOFCXRLuWcdO/5mGpX6hmrY9qah2n+p2f6SbAoIhkS+YzxrhMwYMUR%0A2Rj+vZY1pIggunRtqKUIxpAweQmlSSMDPGKVC0sBwLCoOgxfr/HaMGDr9VJq33PjiO/I2ubYoLIU%0AJyBGBG4eVgafW+Ma2lr8IYZpfNHYr+ex7gU9k/p0hgviJCvPvJ+RRjG+voYL1c5Mb23qjcHW2EGR%0ADHh/Stg1xkDQkh9e72U9+Ow/f+6/e/1rAEIQkaXIs8QlZ6AxvQzWwEcv3RTASdHI/xkOAlSQa/DB%0AYpr5QJ5iwCFFmQpQt0ZoucFHh+vzFU9PPPf+eDzwuN953Aeiav5P3sT/7lVJabRN3pcBJycL3Mr4%0AA8lDNo4PJVVEaob1jwzxn375+uqf08BZjzgFuAiEiWcI4SuMq7CeYGqF8RWURYemVbjgsJoFkRqc%0AdyjJglwFHdy9noJnl5+c0EqFg0W0AbOb4UCgmnDkAhccnq9XPLsnpJzgjEU5MgoO1JLxPD/h84fP%0AmP2MUgjGeTx9/AmX5ycUIvz226+gfODvv//OtsDR4/t3g7dvL9i2Hc/Pz/i3n3/D5GdEN6MV4H67%0A4+X7C0xzyE8HKFfs2wHTDLwLmOPM7l7WvT8oDIlNogMoC4XzkI1rBH3lrhGNu3dINK1zcDDY8eBC%0AUemoknxXUgtq9O5eIxZhJUAOg/Ku08nMgzOB7gBgn99HFw8e6fEnVfi0gxyLQuAsfDWA9VEIg3cF%0A45jAa5Khf8bisa86Da61sJK/fKaSmV5tc0b0AWFIzhl0PUU7dYSslso0cz8IeTa2glS9IKfBWbqZ%0ADLryGAJ38TPUKSUGByMFqR5qP7702kYwQa+/XzcsgNPWUYOudo8eDz4Enp6e8PR0gTHoYntcwHOh%0Af7/dsD/uAFEXkh7t5PV+6u+dJraNv16vHEsq61XxfWxwXtwL9BAwRmIKH6I9kdAwYcw7cEFtrYMk%0AirqGVYSbRbLfd9sfj0e/XzpSFkLA9XrtSUdrrVtSK5iiz16dxPQAVFYOO99s/brXZcFDOlPbwe5W%0AUYCDOE0M6sqokZOxz1oZfA/Wih6X7aCUJpwKevVOywAGaddHWSEjiKXPOyXRDdDONpixEUXMXZkb%0A+p56jbpHU0q8L6yBJU54U1+7+rk8vJdxzUaY5pMBUGtF8Nyl5KSX3Y28X9CG0Z9xjyuopKysH7uF%0A+v+6xkJgRzxlJgACjg9Amvf8PR3I7sWnE0ZQ7k6gmqzxWjh/txPbaQZh3ribCHXL4WuupcIaD0BG%0ASNCQc0USd6DdHHhsPMJhhRnBI+RcXMUwyf41yKnAFHZtUZ0pvV9ayCvgpgW/rk0t4vValKlYJP7S%0AsI4YRLPnGhc9gm3bECKzkhVgJGKGh4LAYxweQQktnHScp4/rKmDUqBfZ1jlYSU7186gzHD/DDIKC%0AXe+NCRRY0fNOS76cC+63G15eX1nzg4C2SnwcEt4mMRUCRI0gO4MMATSdALyV4sY71eQ6jQ9qYa2h%0Amnlfk7O9wTcm6fo7xpeeKz8m6yQAnTGsQRcGppj++3EcPQ6Me0Pfl2NkxDRF1mkBdRFpFVXl9cGF%0A5b4/cOwJxvj+TKoUMcuyMAA7TfAQhlfJDMxEj3ni8c+UM7OjQ0AM3CDIrohL1sguMCjlwH7s5+cd%0AOvQnk9ABMIhxYiZII2HBkDSdJkzzhJx1dPpkAVn7vslygs/uh7XkpPgxKDlJPp6F5clMBw/uZBtr%0A4SXGjswIZuPhPMMAGMMgtIrPAwKmWN8BpRACnHXCXrAAWQQXYWcHItMbFryW0Md5VT9SAdcRPIAx%0AzJIhbYzx+avFuja6rOQ/BMBZBl9zKUjpgLWmg2pFYlCrLCPBsd0jLNd3Zyzv90ffQ1pQswsvu6H1%0Agj3zeiCCmM5UYTQx43meJ9A04zj4vM1lx8U6HEcBUUJKWRiNAVbYUup/Y+R6TIiSK3vwSJwU057X%0AFKTQ1nVRckVrG6Y4wwWLQmKOkQ6ZxOCzm0W/Ha7XSy+aeW9DmgZX1Nrw9uYEsGe909EKfMwxFTzX%0AeKGxbWRNdzBcwEjOZ8d80MAW24H7BkIuFd7bk0VZKxIldDkEq8YwAUHOd90XzntYYiC2GGab6v4y%0AZmDnOQcbXP9MkLjVSGaejOlNGx88lnVBqQXWsJSFd6dxAjXCJrH7OI4+Uq7/PjbFdH+mlHoM1HMx%0ApYQsDSIehWZGttbqsJJryrPTCR4iVguCMV0HkmNH5cY7AQ4WzRSUlHGUguPge7ZcnhBndpW23oPA%0AGsI8SgSYClhUeGsQYkCcJlDjUbPt8ej5DgA08HijtadouupFdTafea+9+mOcG//tx2bHu5cxMkYq%0AP2fQnQfH7/XBwyff2dgAOku0VTY6yrUwBjA0J6yxHQgYmyCa+zHb24DcKYz9373+JQAhYy3m68oo%0AdatsoS7UOEJDM4wkMhrLBaG14iTjCbbyjHO1B6wlxInp6wYGj23H/e3GY0F7ASowXSLWdcHlssIa%0Ai3QkbPcHjo27/8551PaPR8L+2Vc/wMBMIP4ae6EpMERkWBsIsmCsBbxF31mimWAto/TkACMMD0aF%0ACYYMR3/DlB3rAR8MnGsoJqHKzK6fKqZq0W4GRZJBa4AYPSwIxlm0xmruPhjMfkIoAdv9gfvtgf2e%0AADjUPSPRAWsajOEiJswTPlyfMF8u/L4weL5c8XG54tenj1jsjNlNaJl1HmAIpWV8/f4Fv3/9iifn%0AQYawrDM+PD/jerni6ekJ39avaLXiul4xLzw2llPGPC345ZefYcghp4YvX7/BVAZkXAhw1iMEDgKV%0AWCAzt4pCDcYS4jQDsqlKExv3VkHDRmOw+72lsME5NuW8R4ixayRYnDbCff0YpdgeMis+CNEOnUsS%0AkCB43xlCP/4Z30vHbcbgpAFexeIAdOBoZD50UEaSnB+7rSPKrFTb8XdoYaT/DmNg/Mk66MyMxnu5%0AgGAonL+j89vQ7XG5+8DUZdXdSDnBWYcpxHf3PYvYsyEFpzjp0MTAedNji37eH9kQY7E8zgyP90e/%0AJyfuuLFey9mRMvos5Ro4wV+FneRlbHDorBDhw9MTgneIcYIX8fGR9TGyad4VmLKmrGHBUmISJcbx%0AA+0eKtDGLLOz4LPyDOMUUQsniuAl0AuVsSutoJF28pT5pdoh+rwVCPGedQBKKXh7e+vvB7BQJBHh%0A+fkZ3vuuecPuLROen5+58E4Jv3/5gte3t17I+sCaCQ9J4o3E/2ma8Pnnn/vnVWFj61zX4OBCW7vt%0AHioEOu6/7jgYhjX6Q6dFAaTr9drBq5IzkhHq+FCcj3pVI8NInzWPvKnbFMEHBwInKPpSpwwGA7jL%0AmAuLbYcpdn0TBRKsbT1OjSDz2aU+O7vn73jPiqu1Ij0SJ/kzOouEiLjzKBp4rVbp2gEpZ7y9sUuo%0AgpsMnlh4zwwodvXggmGeV6zrFT/99JlZoNuOlDK+fPmKx2PrzAftWHrn8fT8jHmaxXXNwvkEGNuZ%0AcjkV3OkBHwImmnC/s+09j39oR55w225APrr+kxaEk9jQK1NH44AWX3pf9e/GmK491GMnpIjMp7ZE%0Azpn33DShgvWp2jtaf+7vq4DgGJP6yKy8t4JReRjnIyKkI7HY+TLBRA8qp6VzkTWzLAvbPVNlW94+%0AHlg7kNTzFgGcyRj4KGN1x4Hvr6/4+vUrUk5Yl5WZcdOEOEfEeXoH6PB5xQ0Mkj1LRLAwzJA2Rpjg%0AvF5TTpLLjJ/h7PQaQLRcqBvQKlCtL32eejaNI19nYcBnwRSmHrsUlNQ4rAWj3v8uWI7/VQNB34Od%0AxXT0lIiFhltreH31cHaDc17Gy062x3l+O4Q4S7zNyLnCGGZdsHYWr7KcCpLPcN4hpSxaNnz2gRQ8%0AOUfX9FwzsAL2MPOEyPRznRk6olsCZapqLqOrGzgZwP2W97WioxrAqYF2MkkITQxPamO3qkacfnEO%0AJiMWDvBei15mkhRhPo2NKWcGRzOcdtbs5iogVClI0BF20xurBCCXiv1IaK1ingIUehJuNpS1qcwN%0Afv5WQBCHGET1yqrwO4/wBEx9/6qDUpwCHNi2vVRuqGre6bxHVEA+uC5YHUPs16ei/KzHYzHFiONg%0AcJZHc96zYnhEhW3cc8143B/9M86zFZFmjl3TNMnYuoicl9ZjCikCJzlWJQJqgxWxbOdD1+cjAFRP%0AoWSAc2NnuTZj8K2ATAOMA1XO10quwvR2oAbU3OAiO2SxO1/Fvu0SJwnGOEwxoq4NwUeJcaWfrXof%0AND7rmHGPR+/WLOebADtPhxAZTHw3buSlBmBAjfMDZuAEfwpd8/l/AgVn/njqwOhLtZy0uaP7LQQ/%0A5Ar8PtO6sEi1xp3aoLpNnLeZnvPp6DeAd/lYaw3bY8N92D85Z9zv9x7jlC2krBeVBND7NN7XKAZM%0Azjkc5QftSInHCm4q27lfu7XvctOWK6wFnGPRbevYFALyHq0RgjiIWctMQjKnwDSzCi28YbkUjSPG%0AegTfcLgEzmWiJAAAIABJREFUKiwzwqLR4u7l1LG2485gtmZBLcweHhuqev/H+zDWeHqGa8wDIKL3%0AYv/Ow60DK5sngKgROz06jt2PbQO7IxO89azekkS/1OjvFdLCO8bnuP/P52EMdYaZrvt/9PoXAYQM%0A4srJuyPHotAWvaDMmbUPNJmo1iHYyJQ5fWAEGG9gvKLvVboiBTCNOxATH/yX6wXRM8K9PbZe8MCA%0AGTq87P7/IggN3XvqSRhaRcki3EaNx5kcF7BwAgg1AjUDagwYsesOUCEofOePYVi4Da1mwHq4YNBs%0AQcp35LZhsgFxtphXi1YiWkqojS0SrZPRLxCIKiw1dvpAAKWK2+sNr19uyLcK2IY77rAuw9iGaeIC%0AhRqhpgKaK6YY4I1FTQk7Hvjw8We4DOzbDdv9wLYnhGkGvMUjF/zt73/Ff97uuE4zPnz4yIdr9PgY%0AP+L5+ZnBALIIPsAZLhgMPNb1gk+fDO63B6hZhMnDN0JOBd4yUp9rQS1Z7DErqhB9Zy8AgGGrQUAY%0AaFbuQ6PutDACBCNYo8LQPgTuEFmH4IP8vIjDSeBICggZ24OQHroaMg0wEAGlKNWnrW0ynB0s4BTv%0A1c2ufx+psZqgacGrhUcb5lBHlFl/RgO3JnZa7I7FrQJCZM/RBv3cytgAzuCrB0anWlaxtJb3cpN8%0A/sIFc7Mk/f3ISRWdIsbeDCLWDag/FLwGf9RMAc7g3mflB2bTeA/032ohAE1AkhNQ4IOexwOz2Ehz%0AvDpdi/g+nu/3fLlglrGyWk8tH73f+lm1sN62rXesp2mCcQ6XyMzGlM8Dlw9uAYgwOB1Jx04FGff9%0AwLLMUPvdeVpwmWPXp1CRQE0MldKuxZOCNMpcGteU974zhTTx0JcCWzry0JMy0W5RjaC///47fv/7%0A35FLwbKu+LfffsPz0xMaER7qRiLrUPWMVAvAOdZcGvdEaypQPmOeI1TnQ9e1Jj6afI9z4bqHdH3w%0AaM4pQK73few4dgaOFCe6J8bvKyXDGoIPHDtmO71btzoKpmypKqMFxpAI1Bds++nwZRA6C3Lc8/ps%0A9L01hv2YPBAIwYUOwgLCzBkKOmMMvD0LbHLnPtHn2AFqa/G0XgBjhrEs7uguy4xlYfcwLtZeuk6G%0AEXq49wHGMCunOcLypCArj5A7z5ocmrgWYUY5+Z5SCrLobqlGT60Ndb8hoGESVoYmcQr8KGNuvEcj%0AyKeAjIKDjRqonAlXqSyyrWN2hLOra53oNTUukMYxqxHcUdB7jEd9DFkACmWU6f7irm7ChAt847Fn%0ANOpd3c4ssAYxsICrjje31rrro3aEuaNJfR8dx4Hy8oL79sB2MIh7fX7Ch08fcblczv0GEvMOdHaQ%0A9x7Gex4BqBVUWewexvQGmDKeqHG8MuY9aG8sj5r5GN6xusbGhJ4J5yhXe7c2FVBTMV21sQ7Bd0ag%0AMiK1ebBtG1TjTEdiNY7pPj6OnXMme4q08/5zCIHPi3mexEktoJQM58I7jYraGiglFInT+nxTYhc9%0AbQB0cExYvSNYr2dZawQfHdwwhuecF60cNWfgHFJjXCkqHq7AIEm8saj1FLzX69Nno8/inejs8EzO%0A9+f7lYqAbrV2K+pmAE88ygvgdNxzosUh1uca14RrIABUhQo/q2OctZXPPHMKgXMMVhdEIB0HdtGm%0A8sL0UQHozlBr4tYJQkvMOv6xKaZNatW1MU7Og8qjV6UWRMtgqRfm8+h86CcudtXYRM8fV4DjseGl%0As8n42pXd+3jseHvbJKeyUryecV7PxgaCcTxWY63trGQ9LxVsOnMRBhqJCCFGzMrSbA17YsZTbgQD%0AGWt2rAvFejk8urbvO5yzCGFCCBEp8XPPlXVgnGS5xlh4qzFVhJpTlnXpEUKENRWHSSil4XHfEfxD%0AAPEi+6H1/aoxYDTmUNdUzXc1DgInA945B+98b1D+4SXMIWst5vksmbWJQMSs6FpaNycphZ+bjh1j%0AGBPi5l3rY4tnvFfGrGqKaiV6vkaAVL+uo8AhRrh6uql5ieXM9PH48PEjjD1Z4LVWfP/+vTfpNP8E%0A0PN7jS3vGs6eR6EU+NKpAADv/t5BSqI+WaENWnX0ts3CWQPnA4+faX4ORosJwjK0tjevtfZVxrsy%0AjwDLDGBkqIiyswHeNmHnMAhrYCXPGCzuK7vltUoopQlIdTJ0x3rqx0ZbXyZD80+vXQHSExgzAk5p%0A/GpQrSrnIqxJPFJrM4LXZhSvGevR6yb+XX8kDPwB8DF//Jz/6PUvAQgRCJkOGDshhoBpuWJ5Wlhk%0A9O2GuueOVFcCqq0gQyDDjlq1VeSSYExFLRb3xx1Z3JNqKWjEmh/xEhlVFh0DdrvIXak/+IBWKlqu%0AGHLz//Pr00pYabty6JDleU8Hyw46gZNcHyPP79cMQw2oYOaOLFbBA/nN5ZAylg9h44BGLHA3zR5m%0AqthKQq4PuOoREOCjx7pMyJVp/k066uSMOAsoiwVoJWO7P/Dty3fcvx2gDUBgC3BjGuAbqDHlOx8J%0AL9+/4UiHgG4Ox+2OL7lh//CKyQZ4OJRUsKeCkFcgeJB3CLPH6+8bLvOCD58+whiL7y/fEWPE09Mz%0ALAwetweOI8GQRU0Eb29wNqBVIHim4ccw4dgTqG3wMKLBRKCW+pyoBoZKopPkPbzhg9/BwMp9aODN%0AageEXp9nrbV3sYxsxJQzpsCWrEVpoprEaLJFBGMZ2GR7S9s3PYHY8UE7h/3rhrtpBB7x8w4+xHcb%0AXYGFsROhn1mLjLGY0cBRG2td1KEAGgOeggCjdsUICDEdldlqpdU+Uw2cQAz3DJkWWkRTYxzV6YLX%0AOOnW3aaVmCVYS0UGJ516T733CELRtdaiONYsGhkZ4zX0JG7Y3GMHQxOE8f6wOJxqKrCjkzHoRb8W%0AvzNmtAaoy0wIoRcOdkDyowAqB+hd0anPRoEHLW6UZaCfLYo+GhcXHrAMAqn4K98fFm0vVXSriGnu%0AphSUknAcCelIWPrI2ox5ntBaxSWfbkvbtvVi8nq99vG2ZVlgLQs962y+PkO9Fr3n67r2daidd9VD%0AUkbGmGzM84x1WfD68oJWuXuoYJG1FosUZipgrAXvSH1W3QVnLeuPtIZluWBZVhjDSaT+bi2wP378%0A2K9bP39n8wwdRydjaJpsFdkTqiGj5UqWkSPrBNzs15+RMifHS5SRq2HP6nXoXtP7eb+XIfE1wlDa%0AkdLBXaZphbOnxpAxpienus7HP7q/lU2kcZELb07WdNzpLEINphD7PdAzuY8xyWfVsSA1SgDQmUz8%0Ae0me09STdi1ouKsZECMXIqXyuHepBSbLKAjOkTLnnHTiWVMoThOWlUXXszB1cmb9jZQyApgRoONv%0A55gFrxPVDtJnoHFM16YWEzlnGQXnJ97AOhLMpGLlBwvRNjNArgXBB8zLgpQT9nScIE02eDwe/XeN%0AgOQYj/TvquF1u936mtCOfqsibt2oswHHJN97h3lZmYUj197PJomV3nlYb7GEwJptEoOSMNGmGPHz%0AL7/gT3/6Ez799InzpgF80TXYQftlhfOOgTJh0jlrEVzomiY6Gm2s4c/2DoCwMOIcq8yNd2Kuw1jd%0AyNzRYmZkX3KD4ATaGFCwPR5pvDKGn8n379974ac/o4C5CvA7954tq3GQ96+eMRDR2UHXJkYZ78ls%0AHb3taC6AmUXsLKYjoAq263PU3zWe7/LB5ax3MI7PCWXV5Xa6EjHIz+DYe4CN9fJ4jYvgqg1QVzON%0A03pe6nr8Ecw814KOs/H1sC5I6Y6rVEVnzbk+Sq9FZogcQ3gMyfaRFEMWDoEbkPX9uON7Nh87oqnz%0AKRHh2NMZ18WhuDTWyuSfe68/Y4zt65+gYt3CVBDGFuk+846lKyRH4b3F2c+p88iaUzmz1iG1xvqK%0AwuS6Pl0xxxn3b694u91wu98BsDbVul76ecXjZ6zZ2IvxsRkndcEyz5iWiRmE4CavCzxCb73D7BZu%0AXEgcPUT4XZ9l8F6eSYPxCeo2p887+AiEkX1K/b6dZ6g899pYx6opI+YcWeKc52QDtkaYpjPHVZas%0A2tPrSO/YBNVmlTKdtWGjYL/+0fOKG5l63yC6aJL/EuB8lXvvBZhkkWDhH/C6koag8x5GDCKstZLr%0Alq4zyPFcmvaVOgMFhgHNkkUnqXqEaGAsx+FUMjsl4zzH9awa8/QQAgJvSt5bOcOJLp4C7eu6vgO7%0Adc1oY0GNSzS2jDFW2eC1VlTi6tNZHk1b15WBGTn/lVimeYIx70EtAgOMVCtcByy4EWAt11/MBOW6%0AwloRhnYOxjo0Y2Ebg2MkgFn0Dg7n6OC5tuw7t0x9jQChTpxow6LWDDaGOd3dNP8ZX+P/j2d1j8uN%0A674REHrPmHw/0q/j8wqip5TgPMOnwXvYMBBgIHzGoXbReKSfjUhC5tB4+u9e/xqAEDVseQM5gpsc%0A5mXB4hziHkEgbLihVSmqcwNaQ8kJZIHovdBcCTVX1EdFDhnGGaxhQYwLOzoVFplrVLA9HqhFKI6V%0Albu957nggxpKUTTzn0fW/sHV9WsUnht/2VnY6BHnCdMyY71eESYeGXCR6XPbsfEsZhFRqZzRUu6i%0AYgRwlS2/x1oFGYBpDnj6sGK6GLhpR3gUuEAIEwMYsBaoDfngDpSfnCjkS7IWLPI947htuL/c8Pbt%0AjraRHLKsfxTDDOMbrC1w1oFqxf7I3I0wAIWA7fHA8XrH8f0Nz+sVP10/ge1ZD2wlg5zB9HTBvE74%0A0//4d/xfv/0Jv/76C75++YKXv7/BW8u03dzw7et3oBHmuMKZCEc7aiF4O+GXn3/BNM9IO1Pp52kB%0AiHCUhJ0gnUcu7q1je/J0HIAhNHBQJjQYZ+GMY50aocpaY9FM62MG9C6ZqTCNejBxF7Z8ru2cP9fi%0AQ0WmgWEkIDCt1sDwaJsWIcYOaDi/aq0ga2G9h/Wntk+ni2MYZXPneIgmpwD+cJBYa0Wf6hyFGAul%0AkWUxotDv2AWtsZVoqRigyl6UG8v30DR6nyzTydLpgMfEBScZoNkmAt8NtRkRNyWxreX9a+PpVOac%0AjPDhLFKdZSrumLD/iKTr30cmxPnnBAK1+wrgXQeatRAsYvQ4jjNZ0us05gSbpnnm0cUsYrT2ZAXp%0ASw/jWms/jK21vdvFQo1suUvSIamgE9gzAAm7isSacl4XLJdVwCJeK86xxWqlhpe3NxjQO6aOFp1E%0A/HXVC9J7pGtMmTHa5f/y5YscjicoqAW8snB4HMh0QEkBA3YY8fjpp58YPJpnENDFVBWQcs7h5fWF%0Ax1dSwrIsfJ8cF3ZWwUApEJ+enxFDFDe1+u6562dTJsR4yI7skOA5PlcQfAhYn64IUigu64ppnji5%0Aaw35fgcVEZ9sFkbGBrU73pR9qAmJjKsooKW/tw5J+jhONO5R6ADmkCyMa1ZfGo80udECWhPg1hpC%0ADHCemyw0aJXlnDh+EnfxvCT/ueSeYOronern0H4g19pH2hTcAkwHHENQVzfqXVUtJL24hxlikB3G%0AMHtAusNQwFzWvZXiT7WPcih47Bv2/ei6LF7EXVVEmoifpd4XBa2YoXR241QLxTmHIm5psGfypXt2%0ALDo0Tui975o09r07TTEWRpgo41rU11joKhihzi8AME0zorBcbAwgawER1dXRU+34OxWVlfvXAfI+%0A6qMMSYN5md+Ndu472zs/f/iA3377Db/88ss7gH1Mblkb5vxazawHpOebF1DVhwBvT0BI8wgNz9T5%0AIMLaSKc4P8wJtPfzdBhTUhbKyJjr3yPrVe+tFo/K9G2tdZakxnoFP5TBo+KsT08fsa6rrJFzb47n%0AyFmYnY2WcfRv3zY0Y2DCcrIRg0etZw6gZzuvk1PzT79fYxY3FxysG4W238cGPqNOrbquXWYDmmk9%0A1hAB1inQw4wnBaXP3PbUAuRu96kRwlo2BIB/3jvWyrEKTkOao62xc66RdamMAAI3Z81puUzEshAK%0AZo1nNu+1LC5RFtM8SX7A7JORRaa6haNhiMbccd+NeRTrFL0Haq018M7DR27ijvpjRQAwdWni92Mj%0Ai7e3G460gdDgncflcsHz/RmXZUW+H3h5fcXvv/8uzp0zfv31V0yiRVZL6SNGOqY3vkrJ2LedGQKe%0AmYytNVQrz9Yxg817B+8ZdLNV2XU6ekQ9vlpnsbgFpRRs+4aUDuRU4ByDrtOU5RkrOHqy/vbtQC1N%0AhOO5cUKF3uU953heRa3Kuj1HkLlhdTbIdO/pfdbYOn6PupaqM9jIKNTnrA00Yw2KEaawrLfgA9Qy%0AvoFrpqYkFYAbbsKmbWDx5tJYy8YFj1wqN51huFGpIDcxgLRcr8jpwLbvHQwrtbAUiLUwzqLULPbi%0AZ/6ue27MYUegR+PU2ERAIyQ5N7Qpt64r1suKnN67reo4fEqJR/I/f+7jZ/u+I+07CKcpzLIs/fwf%0AY5+af+hn0hcRa2e1WhBQ2LSnsYurxuDFMmOsgkXdYSycizDOiTi1josKIOQ4phyVx+q1IeacaLIq%0A4C3nWxNdXxUUZ1mFCna+ywAqQoyo9RSp1pivo2rAmd+ONVevkQqhKStMHWmHWqSfab3+sT231caG%0Adw7RB5ADyOjIOtdE2nxn8JfAkgFW9h7HbmPOOu+fef1LAEKwBnCEoxzAARhvsLgVcQ54/ukD5mXG%0AsR/YHhsyHUDmqzUAszskuagmAaEgisDpdb3AOof9seHt9Ybb/cb2pql1nRInAaGpaCGp99L/ARik%0AP94rY/mibgpr4GLE9cMzPnz6gOvTE1vFe2bawLPYZLkRTGJB5lYrfG1wAn41ccJqlUGmBsuUuxDg%0A/YxlnfH580/4+MuCn+sFr49nlLahtA3b7cD3rxnb40C2DZdjh1sjJ2OyaTwctv0N++uGx+3AsVU0%0AAkIE4hQxuQUfPv6EuDgcdIPxbDXL6HFDTgdMLSw0bCA27Tv28ED0EbkkpEZwewQmDxsDfvr8Ez58%0AeEKpBdu+C0vH4Ha/4/Z6x9vLDfM0w7vIW1mSquhlNCxXvN1vyHvC0/qESg1H4a5GzgXFsg249dyJ%0AypXnMoGG2oo41Th4O1CCWwOV09GEG6vnyBC1BqonCn9dL124k8GksygIzklXq53dtrHogO2C0fCa%0AjADUWKjTDcFGx4PGjp8mcdxhD32muFamUGebz8+tSXTwMM2imiodDAbguGCR5Uz0h5/jr7EVq45E%0AtFa78N74c5bE+lCeV5HOWcN5qFmnwIgc1jLWx7oGfI/P/SWJaDtHfho11Dx0peXQZ7vuAGtdv09j%0Asj4ynoAzCRzZE9pNbE3m/u3pZsVJJo9dGmOxrovcR8B57l6TFBfKbGklo5XCxdBwYLJbTe1dYQD9%0AULWWi1IFThT8rRIHSmWauiYBxkoyTXwIrcvKtq9AP9j02lJKuL+9IliDn3/+uR/wY7db1/D4/HUU%0AaARWcil4+f5dksRJCiV+tuu6whgjdszjWMKZdCuw+fzhGcZYcZM68O1l6NQ7HgN9fX3F6+2tF3+l%0AFszLIm4yHL9d8FjsinVZADqLVwW2VKdmtJsf9ZJG5pYmuNUIU2mKaAuD5CFGOGtFvPMs4nS/mrHI%0AkX9W1lCW8TAVcdTPp0yQUfxS3zOEgOdnj8fDdXDD+9Nmd2SYacI8fha9Vl17NOxFtg7nQ8z5U5ie%0Ahe2lV2kM2FmvsMC3JHmHXIPz7ApylIJj3zsQqGM5zjnRPuHERwttTfQ51hLmaYK3AVNYeowrtaBU%0A7sa2xiNuuRR479AqUAqLrTMNu8CYDOc81iUimgoiESCVNavuaGNncRbLaO3Ijwm2so69ZZtmBdN6%0AV314BrqPdJ/pepqXGdREs4rQY1BnWA37bXz2ythTxgon3jwS5JxDdUAS9qqCowDrtPVxs8wGB2bQ%0ASTRyuNUqrmPFoVneF9u24e3trY9PXa/Xrsuh+38co3HClmv2HLms+f0oh/4xgGjfDKxRcPfXNLZB%0Ar6Xw2di4AaPvgSFGjSCurpMk4N64jxlsC8gloZQK51QnbetMwx/ZjBqD9b0AdMbYPM94fn7GsrDb%0AUy48/tykiGZGge0Mq2074JzF5XLlZ2yYpdsENNFxGStuoipYzM9OQSAGZPjeiq6mC9K8IDnDWx+9%0A0vOuVj3Hq/yMgspnk6TU0pnUkJVBVGGs70wjHbXjWHo6pVkZw1OtHc5HhGVtGcTS0SAiGRWvFVSr%0AOJ6eLnQ6qk8wKPJ5SBgBAFu2W9C7/aFFqToZKutGz9Ju2w0I09dKLkH9cklzutY6YKrPG2f064Vv%0Aq603GDmXO8XTY4wMcLeM2/0GUiZvLbjdbgxWlCQ1B8f8ZV2xTDNsZnehQ2zpgzDCWai/ghqERUlI%0AqfRnaowR85KKkguOfAASX621WBfJR50yuQTYzwwAsTW2wckc03wJPO4mMeh2u2N77D0WBR97PF2W%0AlQXWrWP9MAKiZ4mPGCLnajKVoNc0ii5r3jiCCuN5pc9Dz+V+hkkMUVMHZVqPa0PjtJ452rC1zgGR%0A12CpDUR6/mtuqGBjkVzMsktaZqkR77jRUaRZoXpEo/bY2IxRwFebhbo+FZxImfWtYFg+Ra95zFv1%0Aa2M+q/eotdadYEMIQGvY7qfAsjZIYuB1CgL2Y/8DqD7q2inTqrSGih8ci5XtIrWA/vz4mfVzGyO7%0ASIEZYq00Y7hB7q2H8xYEFjM/cmFQ2FoGygx6A1v3ZCNxt6ysz2gElLPNIgiQOzazDSMlotklzEPH%0ADWzfArQ/q+f2vu/vQDO9zwpEhhgQRIC951kOcCTNl8LxwVk2kULjWnlcF07ilTZONbbFGNFM5Xq1%0AXwPXhSfbVcF91u/S2nDoB0oe8I9Hn/4lACHnLKZ1wv7Y8HhkHmWqBdfrFU9PF7gPH/Hy/YVvXKpo%0AuXAA9rz5pzCBACzPAcuzZ4YK2PqvllOs9tgTaqmIPiDOAcFFpD3hkR6oqYrCuGjInMQbiQVjR2T8%0A9Po/g7izfJmMQHRW3pC4mwvvMa0LPn78hN/+/Td8+PQRR84s/OwUWOHAlXJCejxAtcAjwIfI1rZU%0ARcFdEtxmGEqNC5x/xjRHPH98wp/+xy8w8TNu+0fc9294fXzFl799wV+P73i7VcymIacHqK0Ae4aB%0AqALWc6flOLjobwTjgThZzCFijjM+ffyIy/OCW/J4HBv2nGEtL9jH9sDeGkxpiMYhRo98HPiWv2GK%0AM2AtXJwQokdcZvjg8bg/8P/85S+oteL+dkOIAZfrFWk/kEtGiAHrZWG7zLfvmPyCD9dPaETifMJ2%0Am4vnkZQi88UsVJtBgeDJdeaPM3yQE8AbVBKH4E5WRykFrZyP/0dKPFXupHNn+XS30EPHGYNJigsH%0A22f1WyPUUvFjwlHUplyCwSi43JroFxmD1t6zgd7Ptp4HhR6AtVWIO20HiEKMmJazW6IHQS4Zdt9R%0A6znfrAXTu6CuQR7CC5LENQR2C0zHgZRzT6x8cEwDTln0wdQRx8KQisaxdhOZM+kqpUibQKjJ5hQM%0A9PZ0CCi5dCaFftZ1eZLif7TFPW2WlUmkieNYWCg7g/WqLJxjgehpjpgDF2RZDtZai7BXVjDAWOEs%0AO6Mp86W2isvlgnWaYGWsyVoea+36Go07ac7pWEHoBcW27R2EebpceCSqMCBHyvTA2QkHANsa1mXt%0ABdxDukQMMnDcaq31ewrDoxLbtuHbt2/Y9o1p5gKgqE5MrRX3+73r9ehIGQnLYhfx53H0RXWDXl9f%0A++fT8TrVNtDnw2NfDnWTYjqfej3KrGjU4J1DAY8WPbZHH1Fy1feRmXmeQMYgS3Kjv6/Witvt1iny%0ACqAqODN2fxQMSqWAxBKWC3dh1kHHonbsx9Ep4s57ZksMTLsu2jl0mvSgp+H/1Q7dGNOBtdGZrQtG%0AbjtqSQIEn9pUuv/1On5kwOn97N8nRV6pDG4G7xkskWdVcu4aAXo/jOE4EmJkJy1h6kwxwoYI7DvS%0AMIIw6i4o8KZubqqfofFINVrQTBcsPY4EahXWex59IBE/btzx5jNTP+cwKhUC1ssFviXU/SaFnMMs%0Abh7WWmzbIc/gLBq67XNOHbgJgRm8zQCTJMmjXoTGkhGU06Rar3Nd1r5Xm60duFHg4sfRXta5mWRE%0AyuPp6anvX11XRIRHTSjbhgpmW+iz17ElPUtyzp1cbITxa8CAAhFhPw58u7324up2uzGTWAD24zjw%0A7dtXdqj6AUwHuAGkwLOFQRMXLOAUtm+NC8N932GAPq5VKtsN9wKj8mi3as7oeQS819pyzkoRWnGk%0AhCxiuQqosHPLBGsdUtpxHDtinJgtBKCU904s+jMMCp0jxxpTpmnG9XqF9w61MuMmCZsKAKYW4f3J%0A4nHeo+Y7qPHnnKcZtTYc08FMd1g8ytnVhTCa9Z7y6ON5zuu1K+DFuh4MrbC4/iHAEo+fNDKSy7ER%0AiOoIqSMn5yRZHHm5Yw3w2rfWozUVXZ/AYvHM3qmV5Nw9BW1HJofeS75/lhnTIGZv1nqaT+AEJ9lE%0AiEEKtptmbZUgBdB+03Fsbqr5cDqsHkfGth29UNLPkzKf0yFEeDgB1iqold4M1iaQuiNCRzgk3zOW%0A3fx0DEU/wzw1wDTkxqMn8zxjniY477Ftd2Z6tIaXlxd8+f13vi8GmCYGlYl43e/7hmPfcf/6hut6%0AwTRFxBDx4cPHPjadU4KzESyWz88sF2l29ryP46KnxvpdwpIBmM0UBBzW0bYTzLUdOG59rTFQpLn0%0A48Huobe3u4ji8ugnNb6GdV3x88+/MtNYGqImGDiJx/ngKYKoQIkwQ4mo629qWaVn02hPr593mmcG%0AlKVg14aKMaY3HTSOA+i504/MLwI3JMMU0KgCxJpFGlerWMZXabp5+B5L9f0QGRTSRi2zBc27c1rj%0AuY4Ed6BFGM1jXZFTQgbgvIX1fO8UQP+hAH3XdNBrzjl3QGhZFgTH4+nrurLjXS643+64011cOU3/%0AXs3VXl5e8BCN3f04sF4uuFyvgLM4xOxFzR/UlEN1/vR8b61Js0M0oyQvEoQXHlwXl9ogwneAJTRj%0AUYW53Z46AAAgAElEQVRtTbAwlkfICAYgGR1WANFaUK0oO9cb3ntY5yVHpC5RAaC72PJt5DPydJE2%0AcMFimq68DyRn0hpAm3O1shPyFKd3McBIkciAdIKBw2RnGeMuqNoMxJnf5XKKcjvnsErOYcBmHQC6%0Adb2l9wwsPSOcA4gsrG0oReMY82pJwO5x/f2j178EIGTIYqELQuCCi1rD8ZbQ9he0p4rr0xN+/uUT%0AliXgb3/7K96+3jgRdAklbnj+POPzT58BV3C7fwMFg3ld8evnX7AsF7y+vOE//vwX/PX//Rv2R0YM%0Agdkj2x3lqDz77wBwzwGmsYCxIdNpZdbb3pEiiH28oRMwMsSWe97CBEbSkRNcMVhoQWkVuSVU2wBr%0A4ZeA9fOK+acFtBJaqsKWJbT9QMlvoP2GWBJMKyg5oThg+nDB549PKMj48u0L8vcdAIG4BkeqG2p8%0Aw/XTb3i+RMzNYqIrflk/4TAb/vz3/xu//+WBb1/+BmoGpkVsXwmTIyxmwiVGVP+EelS8/Nef8fL7%0AHTMWrM8rWiCEZkHFoLSC/LrBXmZ8+PCEObN42Z6Yor9vG1P0rUMxDm/Hgaf1Gc+ffsK6PiGXgtt9%0Ax7cv37FvGdfrFTFY5FZZA8FUHHvC3253tJxBhWCKxf7tDg+PxUSsbkVsHjYBAME4QvQRV3/FJU/A%0AVmDvDVOxWI3HkTMSbaiJhYpN4FGwRjL/bhwMGeSjoSk12HoYELNPKncygw2IweEgwmPfUAvTRHOt%0A2I4d90Psj5eVO3iRH05JN1Qk/p2GnTZKKTAKOAE8FmEIKe08aiWMpgaDLEmNd1YKETCbpBXA8My1%0Ajk05Z6WQPq20nZ+lCyid+LTBGMusqxDEQtqCKpBQQC2D5QMBMswm4sSWg340Bk3YUaVmrCLClkvG%0A9thRU4IjYYLsCXshLjANu8lVVJhmEIzr9PByEKgV8ED0WSCZds4tO8dAyxQjiwEa08egNPlXvYzL%0A5dJFebVLNLJSlGGkXxsDrnaBrbXdOrKWinzs+LbdOUH1HuuyYHvcUVJGfOaQmjOPB6Q9o1XCFHgM%0A6NgSomc7XxjpKBdCbQbGTXCOUfzJBkzCQtn3HUdpIOMAF9FKQyaLS1zwFDn5tzBYRJunlIpWWCPi%0A+fqE6/WKfd/x/dtXvL3dZD1ot7YhpwxH3J/ebncZ53mg5Iw5sNvH4+0NkLEkpmLfUErF9XrB0+XK%0AAABP0cP5gGnlBH7b2eGrimBwqxXbY8e6MkgVP0bM84IYAtJxcEflyeDD8xN8jLjfN7y+vuG+Pdi6%0AtlTUssHHDOs8nj/91IWVrbWwAL5/+wYiwqePH/H5009w3uP+9oYioo86kqOFlLJTfhwV6HPcUlQf%0AxwECcHlme/dtu3fb11aFqZISSi4wRPAuwLWKuhc0sJ7D5XJBnWfcH3cQVe5IuVOsW8EDHROb5WfG%0Az6uHuoKM8zxjnVl0+3Qcsx1o0TX97sw1JwNuFFXOaYcpGQY8xgMQvDFYgkeVQs6KKOo8cWI7BdaH%0AqSWBWkEFIR2EIB3Sy7qCwCKcl8uljyQqsDTqk406WpxcG+Sc8Lq9IWUWmQaJ4Klcn/essTHPQQRT%0AuXN+HDtMzViisLzAzmhuuaJkBganZUGIATVlGFMRpwsznY4Eg4qceJzDiS06VQNLHst0BdmK49gZ%0A2LcsOF5LwbEfDMoLe2KeJkzPHzS8C9jPMLqBOtf80SGS14OuR49pWrCuV1l7ewcD9OeIGnzO8PDY%0AwW5tS5j72so543gcPbZxgcHd4kfae2I7hcDCoTB4+f6G19dX3G43OBsF+L3AuSCGF6yD2AxrCTYq%0AnTXhXUQpTe6PQ5wW+d2OdWmcA5mGJkyCt40/g3dsoUyWHWAPAK0UmAe7yMEArimg4UCW0KgAsKwx%0A0Xj8KNM50midQW4Vt/0B1VcJEws17+LeFIbO+HEkAb85VuVS4XRM2DpMc0ScIox1yBkoKUH1wdKR%0AUFtDXhqWmZs6Rzpwvz+wpQPGWYTtzud8TSgWp6utd2iWARCik1VexSgll4L09toLEAYjZtb2EiaE%0ADx70IGGCMeOoVhaTvd/vrKUlwKSycgF0IOFkyFbUlvmzwXOXHhFA4pwTGdY1TJNDrQeOI6M1LUq5%0AMKnCEKFGnDeEICCu6A2C9wMDO2djjOOx6tHxfW85gQwzoL3x3BXPFdUQDDXOKUoB5cZ5hzGwMGxu%0A0grqwaLS3gAuBjhLaM2gWF5TBgbeE8gnHPc7joObECGIUYhX+3WCM4RiKjKxI28tBNorHAiuNtjS%0A4CNYLNd47Pc7brcbHvc7TCYEknt0AK3oeEjEZCYYY7H5O7a8oxoG6l/vNxz/wS581hhM09rBkdYI%0A87Li4/KMaVpQS0XKGcY12BDZOj7wBEAzFlmEnZ11KJVZGlNgO+9mZKS2VBy5olTCcSTWZc0J+77h%0A7faG17c3vL2+dUOIaZpRauUmQgv4/njB0RgYPY7EjJcqshZiHHC03M9ZeAfPCwAtMwu0bcx8Hkfr%0AjbUIVqQIiLV4eHyIY21KOq5foWy2aZplPQvr1Z2aa1xMy6RFs3Dg97deZQkM8sEsIgOD4LzkyCTi%0A+Lx+qXId4cSO3ViPGDimcNONn1Nr4HyovteHVCZSjOw+mzOPGeZ0IJoI63xnR2pebIzBIT8fQgAJ%0AeyfljNIanIBjDKpkhGBhA+dl5AxSy9i3DcjAuixYl6XXFNYC6zKLVqVF2je8fvuGEANsmADjcbtz%0A43BPBaWJmyRY0sJYx/wEz9McKTf44OBh0YjlMXyYsforWq3smpwLSmWCiBOJCXXY9sbBNhmvJ3F8%0As8zYTzmJliNhnrmGqSXhfnvjZjQRT2cQsR2TMJSM5ByLcwjzjEMbgZOFZ8QPaA2T9/DPz3haVzwe%0AG15eXoDKOIH+oSz3vbDmIWu4WdzKwSQLLyxrKqiVpM4DCgi5qtOvQyGW3/DOS/OC2Z/eFCCfDHpm%0AXRpmS5czd+W8iWO+k/HG2mofsdYm2f/u9S8BCIEAXwOCm2AtxEFlx5EOmbQizL9+xtOHCwo+wS8O%0Aj23DkRLu5Ya5enyKzzCm4qjsVjKbgPkp4n/+zz/B24B/+/df8Zc//wf+9tff8fe//hcebwfSkdGy%0AIGbOcBIsTAQLEVWWKUWdK9VDzHjW+rFGDmsD2OAQ1hlhmTkJeNxAbxn2rcFIcs1+mwWVCoqt2E1C%0AqhkmoM+1P/IbbrfvOO6vMHmHN6x6fkNFiQbr5yeYCKQpgebKhcXCN7Kh4uV4xV/++mc4U/Hy91/w%0Aaf2A1c7YXnf8/pdX3P9SQXvEZB1Mcrj9PYGOF9jNYr2sKKXi9nZH2Qkfrp/xYf2AY9nx9vsN5d64%0AY9savn39ilt+QfhksK5cuDxdGBHdHg88NhbopEJwwSOsM6bLiqePHzHFGbUQSqpwxiHOM1wglMKj%0AVw4Gj9cNX//2BXU/EO0EUwnrPOOXn37Dh+snrMszTHU4joy0czApmRFm7wB3GMTqsLoIQkOrQG07%0AyHJXwAiQp91la7kISkeFocLzm5cLfAhIbUfNPLttPDEo4z2SdZjmgGVdcXuw4F0WFpoJAZWKiG4b%0AOMP2lrAWVORQqJz0EwhkxG5UQAFrmCIJx0Alr0ovjgf8+RsAS3zIvqfRMmrM9O2qbEvwgWhQKoRW%0AnJGtdIQ88f0gpamHk9ZO1AX0Sm182E6RAQwAlDlJsgaoKeNxfwNVYIqzfB6H4DyoEmppqEVG5wAY%0A67ugJDUWZFSLxc7SoHMW9qS0Eoj/gZNj57pgcQixgzmc4J5jCho8tZgamRPKmPixOG21whkDCg7Y%0AGu63DRkH3OXKFr5xYj0yqbtZAP7UfFmmRZsizFaTpEbFJY0kKjBASgUxTpjmldPuSqiyRsPEyca0%0ArpimBdQK0pE48ZUuktrJWyNgg3PYWuNCRQou7zwMEY9SJqatZ8PxyVqLZV5wvVxZ2DAnvHx/gbEG%0AT09PnTVoACzzgouMmBGkq74sCEzJQjoSiFi/4YaHCIKzK2DJGZf1AgsDqgRUTiBCCJjjjDjN8GYC%0ANYNcGnK6S0Hg4F1AmLhLmnPG7nZ450ClYJM5eUMG0QVmGEDpvQyQqNbNOHuvz0rXidKDOzPOGKHa%0A87jUvrPodfBemAxs7z3FwGwRarA4RVurs3ATd8uKc6hgAWdjDLysdS3cdW2u64rn5+cOWqqosQKb%0AIEIIHtM8dW0pXb/6qkMiOTL+9HOp6xtg4C0nwTyKQjDyXtY5eGNkXKGJAxl3uGMMOI6dxZL3DcYY%0AJOdxcQFxnrFeVmYcCbtG9++6rh0EG0eu9DPreEuj1p1HnWf2pg88huojz9kTsTlnDB7LHFFKRj4I%0A3rGDD493JrgYEeICmCwWtw45N6QjiwaagbUBzjQRbj1gaGfx+hiFLcUsYmuBdKSutaAj12gEHwOc%0AdR1QfLpeAcjIgeyVPvrkuLtn7Rmj+HnZDtIA3NXlUR3gODJutwcAwrpeOnXcG8LkAhDESMB6ODiQ%0AIRQqKOnUMnJW172RtcPFu1sYjC7bA/fHhm/fmJ19vV4xzwuP2xvVLzFoktBae7pJaSHmbABZIwW3%0AMrAtMy+ch7GEMAkbbj/weGxsOT3PMNSwl8IW88p4lLHqUhucZ3DA+sCMMSsublVcrAony2SA6AM3%0A5Q4Z6XAeATLSRg0xBNbH8RFUMkplW3IcCY99h39hltkyL7heWYpg23Z8+/Yda1xhZcTGGAbJUsog%0AMkBjY4ss61kFxl9ubzhKAgzrjnBvvIGMBxw3IHl0k0ENgAs1r4ViKfBW2a2Bi+aBoXtdn9CIXdJu%0AbxtKydLl3oT5NEuhbIVpoqw4BpSCD/13lsKMXR8MjGsgVJSmRXdDCCxczWv1tGDmHIKt7nk0jLv5%0AqiU1Nl6Y+atddgZTYcR9KwQ0IiTic8oQYMWrykjMCDbAOrZ6jiHCXFZhpwRMc0QpCWjMRJm8R/Bc%0A6BYDFGLRZJCB8wbGe9gQYYSpDecA72Aa8e8OPNKCBm7stQZYBsC4lLAs2C7jwwbM/N7uD7TScF2v%0AXAboOGUV4MwBrSYuAqPnmLoleBuwpdQdz2KcsS6HNA4SQoj49OkTLk8rJsNSCg4EZw2acahNQMl9%0Ax33bcNs2PD8943K99NwsZRb6Vr3L/WBdG2cdyFgcqeDl+zfc7zdeR/uG2/0mrCmDaZkZLLEG6f+j%0A7s22JDmOLMErutjm7hG5ACRY1ayaqZnTp///H+YLZnmaqu6qLpJAArlEhLubma7zICJq6tnsnld2%0AHOYBkfCIcDdTUxW5cpccEN++4e1KYv+wYm1MNovT6YKnywdk4gEfWa7dLPH7LCRsbiTUyEEcgxke%0AzrRSOLadDBsNkwKn+fCsU6uAYVB/utAANN2n9DwstSCF0obABgIsR06DdvYIoEg1iSzvYFvklKSm%0A45TsIkAWv6Q21pC1ylLn793E5HwY+By31gkbkc+OmAJL7AREbYMvYconYbPBaHJXReJfBie1b1LZ%0ArXXYU4QHT/+ss5Lel5Aq++fEyOuqZJElepGM54ztfsO+EfzpgkwW93VDCDzN9n5AsXyeDePUQLxp%0Amnl9R64DcwFK4f3ZEbAmYY9GIGceCpvKZ4Rtz7eFkx4llsSMLRnYVwJS5TqBxFYBtSJGTvslYhCv%0AMPIHYwhOJLeVF4wY1zvAe+Sw4359437N8n1w1vKwdZ4x2AElsr8Vry8Hb7ww6mozAHcy8CiIqHSk%0AZvJ4nH93tQSqDIRaazF6Dz8MqEbCnYxhW4G88XlAdOwx1sLaAbakxpLu1Uosa+w9UNmSxP5PAQiB%0A5VX6YSsBxhkYsjINW/Hbb5+xnGZcLs+4XC54vb3i5eUr9hCR9oyXL68YRgdrHEqOuL7e8Oc//4zR%0AL/jD7/+AHz78gJoI+5bwy19+4YPFdCwfMRWG0MictewbknkTrkXNvirs4OGXAfPlBOcd9hiQUeFH%0Aj/PTGdNpQcoJr7cRN/OK7XpFRkGmynBiAfZ9xev1BebVwY0WbhA9/b7h7eUFr2+vWLc7EBNMFa0g%0A+OHeY8J5WfDj736P04cFxURYX0E2I4YNt5c7/uWf/4yf/+tn/OHjD/hwviDdE96+3pH3HYDBXGdQ%0AighrRMGOvBeUvcBPL9j3DW/XG56fnvAf/vAPWIYZ3z59w3YNyHFjUCMBa1jx+m1HWSOWZcbzu2c8%0APz/hPM+4PD1hOZ+QYgBVEgrtgsvpCefTGcMwwVqHaVzw4f0HPD+/x5/+/d/w66dPbGx7OqF+qHga%0AnvDrnz8hbQneOfzw7kf89MPf4TSfsSxPcNXj7bria/qGsK08qUfAi3lFKJlN9EpFJnChRQ7eVWRH%0AgEiDWzIAEQM+xCy1lApMivCSLFXBEr6yZ3jHMjhNWhqnSdImBJiRP7tMygwM66yNEY1yAnBompm+%0AyCAkgTA4L7RTK8BRgQVhnDhBByXBGAfnFEg5UjEUxFDdfs68aWuRNk4WzvMU3VqHXDP2yJ7+PC2s%0AMM7AEsHL5CIXNa8WuQsBNTthOBiUyJISnf7VonHLBRbM6JnGuTW27JPDqRNkSGir4uGCgISD2qtf%0AraGA0CJzbdPFUiVVx7EprvfMllJ/FaX8HrK6w6hVJ6VKu23SMWVrhICaM6ZhxDCMbZqjBrS1Viyn%0AEwA+ZLXJBQ6tuxYzFey9FALBS7yrfh71eFDpybreufEXYKL3RZjnCaUW3N7eGhV626kVLa5rgu9d%0AWphSqYEjkcFYK5IcptNP89yMjVPiA9iLZEKlLar9JyLsnVRmmibAOZZX7Xsr8NWno+SCJL93DxvC%0AxqyPZVngRF+dS8btfse2BxQ1O5dDspaKcTxxTKqzza9DDUJhrZi6M4WeU6oKzuczyFim5Av7Ru9z%0An0zWexHov2uT7pxDrhXbuiHmyGeGSBWcMSyfEaBvW3k66kS6lBMXQa9vnOSRS+bG17kHiUwvq1Kw%0Appdr8ke0jRqfRAqtJt3qhdRPH9WfRtek+qLo/WsNmbVw9gQqg8g9kpyTYhJrLUzh9b3tu6xtj8vl%0AAmstrtervA8ubv3AUkNl9SkY+32aSQ+cKjjXSzdVkti/Vq+BAr7KblAwgkRGYuvhgQRZs7rncrPL%0A/15SbumFzBRQI1aWBMcqPmXOyR7PJaX6RFRho/D+yl5J/X6iUksFxfSZ0J3NGGVxsVRnGNjoVZ9R%0ApeBrI3O7XRFjEOkUf5YqTJSUM3sboQfWSqPID+PQzGlBaMag2hydzidY5/Dl9QUpxvZ+TqelAe48%0AReaGJyadcru2fyk4wmuPvVT2Tu5ojUGS+1tLweg9Ru+hptZZgUL5OYePyLFvQ76XDBoYNE0TtDDm%0A54nv5SCM2iaZCwEhpiZz1n3ae25q+2GCgq9Zzi2VsFyvV7y+viKdI07TqfngkaEmF9ShDYip/867%0A5kkYY4JKoAE2qY0lcqNjLYywOHrmUnaJTd9jammkSVLlrJyDelgaQwhhx+vrS5PvAcAwzDidlibR%0A6yWNxhgx6F/g5HzaNpY28PWusm+oP1QBgfc+Phuou0cqhYV8PmauGGOaJF7PEn0fbdJtbUty1Od8%0AnmfxnylY7wlkwICntcw+cEeqqPOmWThYZ8DmsIRh31o9UQqz/6lK+mnJsIWv9+V0xjJPqIUlQPu+%0Ac4iFYRaqIU6QhHv0TEkyUEm1oIRdAL8C6x3cOCDVDakFywibpEiqUIrIYec+yKh/D1AM4NxxvbIA%0AQexvwtL7++2Ol2+vyFFNZllmWqkipIoQ9iarcs5i3zbk/AFPTxcYY1sNoXVwEomp93xWOGsRw4pt%0AW/k9g5r/pXMO8zRhmmfs24Y9RhjHe/0mEkqWHXIPEwOfd94d3lwlZYTaP7dHKq6hx/OsqFaRgGk+%0AsTWIGFKr54vu8yxv7bzM5DVaAyg7lpnVEeQ9LAQoSfnBQ9Flx2dCPiRHelY1IN9kUK4w+TB67v3H%0AtI7Q+otlmRWaLKhnAA+gdP8pIKmb1WNPze5VJhlDaPHzVgD3Xh5kFOgyR+KUnt+1AjVXhJ2TuWsl%0AECz3qoAMrJmpQ2Q4VKGyVQEDHQJZS82pAxhjjAxruMbls2E/zgcANTDA6ywDLzpUyVXkwgCndTEB%0AlP2LagbIMrrEGBJYYVpQSnpI12TbjYIcODyKiINYSPebUpoJNRmCGwbc11cgFUyTAwkJRJ8NEHA6%0AnyTEwgAKXhmDwvQjWRcQQNs31pCxAmLJ0LtkVgVx4qZtCcslZ6Qo57bsFX7wgDlk+rxuPWp1MlSn%0AJjfU8/GQiB1nwv8UkjFAcBg6Dg92JtHoy4QQNsQU8MG9x7xMeH56xjgMiDlKI8iIekybTNHYq+Lf%0A//TvCNsOqha/fvqMX375BTFElCqRkA/XR4zkwJpSsoRKlV+L0iQ803nEcjlhebrADBY+7ci1wE8e%0Al+cz5pNMPucCSgHhCzvJwxT1DUQuAdf9CroZ0G74cDBATQn7vmIvEdlUkOMVT2JXnmrCmnechzPe%0APX/Ee/8e1SRkBAGbIu5Pb/jy6SuuL3f823/9BX/OvyLcMsJaMBAwTxOMOQPVweQCWAMLh+ogaG5l%0Av5lESDEiEEfenZ9mLhCuK3IuGE4jJn9GAiPvXz9/wf1+w/P5gufnJ1wuFzxfnloh8e7de3z88AO8%0AG3G93vHt8xcY8yJN3oTBjDi5E07zCX/3499hGSfMZcb2ecPr/Q2jm1F3wtvnN+QJqE8Oo5uR14IS%0ACLZ6nE8LjCF8fvuGgoJYM7ayY68BERHZZITImlXjDae0ETAYgiELHjvyJIs3sYK8bS2it/laVIdx%0A5EJ6miZoGgp7wbBh8Gwds5ZKFfReN2I27jPm8BVB5e9XXSg6wCKnjBwFAZdNP2dNlNMGqrHLW2Fv%0AasUwTvIcqSyKp2bcRFRk0ZqnnFFR4ephFgcpoDVViGoFRKLFTcUEknubwCNzpr361hBZQeb5wE6N%0AodGbZc7TxJIjwwwiWw2iMHqMGHqRSifM4UEAeozeBXgCoFMujUhtJnL4b5tOPdQVsNHmkb1UcjM1%0ARQcUaOOjP9c596BZ71kOWiy0eykGopQzSsfW4D3wSMxJKeHt7a0VI/rzSmHZU4pM990lCUcL+lrr%0Ag3FvrbV5/ejUbJ4ZVORrwHG5aVuRw9502V6ANUDMLudFQ5Xaz+iLKWWULcsJkyHc1hWrMYg2tgIs%0ASowygbDMMzeLXeE3+oP9wj4OEezzwKwLLs4yYlgAHPKplFNrMqo0oU7eZ1szcpjrNdIvBRZ6IKWf%0AcGuj25hmmZMs9F4pUEoQBp4UccM4MOtLmrQkANkuBV2TbDiLuvMzpMXjIZkqDKyIt5Gu1R6scs4h%0AWgZ81Vi4N4NUXwFdg70sqdfSq5cCSoapGpV6GLRroVnl9yqIej6f8fHjR1wuF2zbJu+zYBpnkD+S%0AkJo/WedtoMbIPdjVPwf986ifQcGUvpn8vjDX50+fU20m1AtAP5MCSUSEwblWjKaYGNzWNSI+SgeT%0AjPcfLuiO51uLMfUk+/7a6/tTnye97vqeuWGvbV22PUPZJfJ6bRx6sFmb+n7PAY543eN5P/ZBvdb9%0A/eH3N4IEmNR9fFkWvHv3rgFJ/c/VfemQ6roGBl0ulwaMKdvOGINgDKoke9Va8fz8jKenJ05hlEZK%0AmzFN/eLP7GS6rs+psrr4j17fw0A7wNrDbJ2n7pGTatOxhhRM6k2InTD/et8s4DhLt22TZixiN7t4%0AS7GsWxu3Wiucd9iEtUByz6o0O1YO7hAD9pBRzIAYTVsDxZgjzlnuv3celgxiiMI0Y2lDkfWMyqmT%0Au1xfrVH0WnvvG3iq+0AvRdGBA6c2VeRyEy/DJJNolV8Lq4+qDGCs1CAK8EDWM0+mNwErdR86zu3j%0AS9eoMgl7VjDXPQl7Cc0cXIfIynJqzbkA0eztpOzD4zlrvh9SS1UBGayxmIaRZaQ5I0ZuYAmP3mtQ%0ALyuRs3EjmKWGO5gqJAlk0zTxoCIf3mLsT3OE2JAheMufaRPpcc5AokPmzn6Cym45nvF12/D68oZ9%0Ai9AAinEc4IaJ5ZndnhkjhxWoTFj3KgUM+zpGBxTGEJ7fvUMpGcPI14cMNaN5/ePPZ8zS0KufoyaP%0A6bNpDGHfNnDCE7+H0vl31VJa894GB5n9wxq4Let1GPmfvSRa37eC6LqX6uft9yMGJiTMxxzno37p%0Afqu/t2fbfv+7aq1c01kDZx7TZvvX95+rrzP6YVRjp+cjXawfHvfPzjEQORh3PNBE6ykMEaZhFNsF%0AHrx5O8ASy71RqwTCuPa9qD2oIPcgV1QkBvO7ulruXDtr9TwIYhh+BIngkLWTgYfls9dZGahxv6D7%0AGMDeT6VyAnQBkFFhvEURz8vCtKOWuqU7ipqF6/CnFGHvWPYdK8Kuyt09N8SeiMZUzDOTFvQM1us7%0ATTM0AIb9C1lGrB5eFbyvFyMen7JuvJH3KwnUtVZYTUrUPXjf2Z4kHkOWwQ/YA/vo8npWA/9y1HLV%0At/d5rCfdf/XZ7+/VX//6mwGEgIqcWWagiSdEJOk+ESnX9nmmdcI0DliWGX58RqmFJ7I1YZwvmKcT%0AP/yVEenffvuM7R7w5ctXvLy8tJvRnV0A5KJVeRjEzI9/gmWZjyO4wWM+Lzg9nzEsDpkq3CDTnMGA%0AxoriEqrJoFLgTgb17LBXGRU5/kOzgR0tzEAotiJXpgDb0WE0C4yzSNOOvEekPSKHCOSMXFa8hTsu%0A9YLn6RnzeUShiFB2oCZYAPN8xun0Dr/95RP+9J9/xv5LQM0EO7Jk6X5LmDInRzg3wIwGLhOwQRId%0ACIMbkELCp18+gc38LPzJ42xPSDUg24LnD0+YhhG3t7dWRI3TgPP5gmU5wRjD2uOdJTHX6x2ff/uC%0A56cPeLo84927d8ip4NOvv+LPf/oL/ve//9/w+3e/h3Mev3v3ezwtF2xfdvzJ/wkbAhZ/hqke61tA%0AXm/Im8E0JsRQEDZmzFyWZ2Qk/PLtL7J5ZOw1ItsK8sz0YRPfyLIuiJlizuwSWjmRRSdYMQakCEWB%0AzYAAACAASURBVBiqkiAgng3aJNnDxK1k1lzz9EMe5JiwX+8oJcGXJNMl2yjZwLHZtwatS+CqRf4I%0Aip+ipHbIlCAlngYPXVKW8BK5sBKfHWt3bPsOAsT0Gcg5MQXaqgREDAWNoNTpkG148Rmw1sBbx2wZ%0A73myU3iSm0pqh9E08KSW0yrkMC0JnjRNx7bCzw/sU0MEpFrgjIMfhMYp1GqVcpIAU7VWwIKZLTm1%0AKQQAiV9nPwNnHw10vz/Q+0O2P6j7JgxggERN5oBj2tMDTPrzjsn4MaXpf3fBUST0YENf0LZihY5i%0ASn+WcxpXvGIQ1kFf5DamDtBMiPWzWHvI6pQ+bYzBNE/Ilg8znuQGmGyw7Rt7gcn9aiCYTG05RvtI%0Aaym1IJcj7UXfMzOguPgaxwGnywWj+ElY50DQBLAjNY+ICxeW1YXOZPkryBm8//ihNQ18CDKjg/1c%0AjuvaYsXlmejBn0YZ74qb3uRPD1xtuCvYUNQWi4LSvAVqqciV5VTVimcNHWvDAM2YFAoa+IGZA8ai%0AWrm3Itfgz8TFNPCdUbgmZsjzZVt88CPI8f0EXtetAtv9+s45IceKHHdQ5QluzxrQdanNujLF9P9P%0A04gPHz4IKMGAeEgQeelRaGtx1ANtvXeTTuL0uewb1h5s6AtofX/9NeoLbY1qv9/vD6lyWlg7x0ml%0ABDbUv71dsW8bN3HLwqbssmaU2ZFLQgH7ohiyABSw0PQeCFuJDcy1GenBPH6fACcrOmi64CPIjYfn%0AV++lMo00hUefme+vaw8i6p7TA4U960oBEaIuht05zPOMy+WCp6cneO+bgWhrFOSeasOn4IsaxTM7%0AcGvTTX1v+jt0P+qBAL1GCoYeYJdFm6Cbo1lKqSAEA6KNjXiHgUFr7+T1B0DvrIMdDbxxKJV97fS8%0A0XVzgM354Z7q/dD3W1GPNVELbDIIUsxba2Hl59rEkhzrmLEbQ2Apq6cGPIESsvFQT58ocjll2xL/%0AclmHx/ovOKQERfbcTGzG3bPS9LprM6ypd/261DWuTVvO7OUYu7V1bCfMbMgVsA/N4SPYQyL/pm4v%0A6deNrsv+Ge6bdz3DeO2KkS/0DNMzgwEDvo4VvrjGSlAz7u+bepXfckJolZQhSegEh6vEwE2Y8w62%0A6hl8NOX9PmMMe48Ya3kAIP5V4zRhmDgd0zg24t33gHW9Yw9729u8FwN/4+BKkHssQHBlsEqHYAw4%0AAlrssbcaJwGSEbZcGDEtFdNiW3pR75cYQsC3b9/aQEv3Ab13RNT2y1IK5mlCfnqCH9k/S/u0kjlg%0AYg/hYMuXY9gyY+GEsWGQgBVC3DKnQqVDVqcS1kLUWHQ5S95sRQOEFCjQmqFnRvRsP/372+3W1pX6%0AB/Z2ACrbViBCQet+H9Df832t+NfOVmPZUgE4gJp+39A//bCw35+PoY2FLbbVCPr72t7TaoBjDfYD%0ABn1vOsxRk+VW50OYObLHWhluGGshxkztc3OypoAM8hp9z/2fWg+GOwONh4xYGZ79AGEcBozDiGmc%0AMEjiZkoS1iMgD4P4iX18DfurwRBAufXvOUvcPESGSCw/1IBvgPuCkjNQ2TKhH7boPa+1SkKzBkrY%0ABmwyiGXbQD1n7r94IGEeBlZGACGHihCPYZBzjtey1tHmqOtLlaTWbUPcD0a/dx45ZtzvN+yBWWUk%0AwTPee9n3jnV4AJSlAfS8HvD/+/U3BAgxwp4E0dcbzQeUhSFuiG+3G2trlwm1nnGSC+OMxXi+YDx5%0ANmQaBjjrUTOw3TfkvLJZ4Txjv+2opoI8xJCO9XUQFE03n5IzCnEDYAYP5y3s5DEsHn5xKJYpvnAE%0AskBxGVvdeLKKguwi6lRRZ6CsFUjgK34ChncTnn444/z+CcXWVphY64BUENeAeN8R7zv2dcN+31Bi%0AQPYG1VckU5BMQbYcXxdLRi0ZJTOV2PkBw7SgGIMSAFAFOQuyDiUTamBfGwIXs1sICG87ssswk4Gb%0ALU7nBW7geOA9VizzjPl5hh9/xL5umKYRrjhMcWkFCW/6E8ZhZEnL9Y59XTEME263FTl+wg8/3PBP%0A/zTiH373E86nC2KIuN83nNwZ9c4H/u3lDtqB28sdYSsw1WFyM0Y7I6aMFCruZcO+sSfNvvPD+o1e%0A+Po4QgVrbysZuNHDLx7FAWa/4roCVmjFNUnKU83IqbA/SiksP7Ts4dMMHKcJ1lIDYBoVWxumwskY%0AfhgwnU64rxs+f/mGlCIuXn0TLDgS2UCNF1MSzwGAjTblcCZiHwhYOVxSQnFsCreuO2LidCucDIbB%0ANfbMAXjyPTeuwoovSBUKbhY6NVWZTnmHceCpPSPUG2Jg+mLNYqxHBrYUVGdRDKf/mFpAOSHuGx/k%0A4MK0B0UUeIgpIEYGIniDEld+JInbjHCjxWRHifIEJBC16aZ1QkTy36zovQ1I3qNM8btpBR9ER/Rx%0AP33XAlmbK72v2kAMw4B5nDA4x2BJF8WpRasm3fRAUaORS2GiB2GUaExtnrRY74uHvjFSOYf+vtPp%0AxA1IZjPzfurUJqT28ErSArtnEenf11qwbwGjd7BiPptrwS4m3WquyiyJA2QxABfQOhXfd8R7QkgJ%0AsYClK2KuzE0T2FjWOSynM5TFSWB/hRSSNAxHccMJa9Roxsre+PrtK0KOgCF8+PChXb+4722d9qyq%0AcWBjQ3T3pi/0vgdIerr5wdYRtljJqMRyCPbfYA8Dycdj4LaKptvwa6zjRsMSex8542ANT+lzTXKg%0As2LU0KOHDhciuU24+P0dTJGcs0ydjumQ3ttpmh6K1wPQiG0dtMmudyjiI0NFDQq5+dZi53iWGfhQ%0AlsS6ro1N8vT0zIbqlWNXTcqtEFbGVl+A9YCE3ose8NF7kPNhfq3/3q9v/TsF7gC0Z05lBLvI3PRn%0AcKNVG6haSxUpUTiAXfmdvXcTA50Esuyv5p2XZ+oodnUqymy9Wdb70ZD202COHz6ur14L3Z/0S4vq%0Anpmn39MAiI5ZpNdGX6dNk+53CtZoAc/msCNu1yu+fv2Cb29vuN/vrcDsAUb9vfr+GnAu+5m+/3Vd%0A2/6j77kHq/R7cs747bff2iRZ9ysFufV51pqwl17o62rdu4JepLPWokiTos+LtRZ+GEDOC2uHPR1i%0ATog5NXknEWGap7Z+jLE4nU84n8+opeDL169IhafMewigCDiRrnrv4UY2CA6Bwxmmib3WdgVx5Fzy%0AEv085IoMjkPXPQnlAPTUq2xdV8T9WKPKouWzvYIysZ+lgGE9C+d7ALw1h90zV0rBTXzYUows20Wf%0AgOcfmDalQBJzouxfpj0Hysxxzre/69mKPRDfv0d9Hz3Tscn9YhQWMJ/p+sV9gzRChf00U4ry/Ycc%0AR9fONI0g60EpN6aOgmEhyB6bIioKTstZnsEgrCMArRlHq7cqEQpY2hJT4rOCCG4ccRJG0jhPuN/u%0ALB8vbEabawVyQS4BxgpLwYpZv6Q+OueZ8VAKUmJfJmUW1ZSR6wYbmTU+lgoYCxMinI9tfx7H8eFZ%0A2Lat3YeeGadrQdm9DPxIYpy1mJcZl3jBvu1Y1w33dUURJvI0zw8psZrqeTqfJO204n4L3X2rIo1k%0AyWgMEaHGti9RE56jW/P8udkrJonc3TcmlgLX67p2xs2u7ScKRitwDKI2WNS9Sc8KXev9/qv74CPj%0AR4FEXhv8dYCf/fPVM14VCH8YUMiQLCGJlYOFq64BDlAQuB5sT2XE9895A5yMaQyaBvgZXitWQWHQ%0AQ9/98FSSKFWkUCHx18lZgbIstbCej2yenPMhZ+5rCGvFx8wPGMXb0RBbF/RyrlIP8L/WI1SGiJmT%0AqTKzmZOkQ5MO9+ei3isGEGXAbo5hS78/1ooGMlvLe34fO2/JYZwqjIGAXVqDMGsHMHqpoCx2Zloy%0As99b1waGxrB5duWisZ3VJYuEXZ7JENlM/mBpMmuKz83S+ihITar7aUr62QxMj4z9D77+ZgAhfp5U%0A159Em88+JjAMWlBlwylDBiUVrLcNJRUspwWn8xnz04BqMm63K263O6xxcCJDIQKGgaUO4RyQYwFy%0A5XSAzJKsSlzUQei0SfLGyRqe3C4ebrKwo0G1GZkKqkmcVmUqYCsCMkrlyTZchTsZuPcjtrIhhcDx%0AhCeL8clhOFv4swd5A5ARKptFDhlGfFWmZcYpRIQ9YaaE7JmFM50doom4Rj7stv3Kh3fOQK6wxWAP%0AEX4asD8HZv9ENgQczABY3lByyUghsKyqJGCsmCePaRrx40+/w+XdBS8v3/Drb7/iut4wTTN+99OP%0A3Jh9/YoQA/ww4H694uX1FTEGXM4n/PjjR5xOJ1jrOGmhFPYgGCaclgvu9xV/+ctf8MPHhD/+hz/i%0AP/7HH/F//R//J/7f//ufYcjg35/+hGVc8PmXz/j102d4cijFIISEbd1hzACXCM4CxjgY55BLwbeX%0AFySbsY6RPYJMRTUEGh2G0wQaDDAwDXcNfFiUJJKPSqiZYzB5XlzhZ89u/bWiDg6o7E3irEEpHBOq%0Ael7VaAahiz8/PSPGgq/fXvH2Fts0/0D4WQrND77GPROnehSeCKmpH0pFrAW1FpE0FFzv9+Yv473n%0AxrSbWuiBrv/egw6ceFABaf5AsmmKwz8K+2UIJ511qoW9tGLKMFz18KFGBtMwokAYEikBOfN0lMwR%0Ai56lUCuM7BN0qpEQZfqTYkShBBNEQ61FI9BkG9qc88GC9tkMSDxbdKLLRr98LR4ptz2A0k8Ne+mE%0AXjttIJy1LUmgv676/TnnY0JgDi8nPdCan0jmFA0E3fvo4QDTQkQLD22gtFEavOeI7xjw9cvnZuCn%0Ah+5fYxj060G9Y9hcdASIqd81J04XkgQhpnp7EPHU1FrbdO3V8OEPGJScsK4B275x0aoFk2zsWQ7O%0Akguyqa0og+HJVSnsK0SA+EaMGAaekKV8SGSGYUDJBbf1ivv9jpeXFyzLgsuFi3WVX5CAGElo+8Mw%0AwE8DjLDNeuCtv3fAESWr170HjYoAm6FEicLWyTrHdle9l+agAVOTFz0alWvjkYv41ACw1SKRmN9n%0A9bepIJPkuSkNQC6FI3CTGLSnuoNlY6Zr3NzDXqBrQj+7NkbqKWTdDtQCykfsuQI3bDDvwWkukOlT%0ARghJJGBs5H65PIlfxY6MhKIScGk4e3CyL7712n/P/OmBUZXZ9WCu/r33HqvIJ7UB6O8vgPZsPsi4%0AjOj3nUOODBbM0wy7mAbY9iBTkXtqnYOV9Ei+zjy1Y2+q0orFUiD/Xtq6j/GYSo7jAOcK1BS6l7zp%0AntRPvI0xbcrdT4XHcWyfL0allh/yQ32dMqN0L1HArLG+iHC73/Hly1e83q6otTZgsWcg6hpe1/Xh%0AmvagoRbRCmj/tXui+2NKqfOgQvv5OiXlNSB+FHQAQsoMVP+1lBLWdUOMyhSTJM7uuXaewe1cs8Sb%0AF0kn2gWgZGCUU/HOHFPuBgHNFgwDX4/TicHat2+vLIExlus4z+mTKll8u7L57jRNcJ5rlVn8e4wx%0ADELlBCKPcTkDEL+UUo5mUJ4b1Irr9YoQwyFXFCC5Z6gRGTZZLg65PIKsuh9oTHfPyHlk0TLIwczI%0Ao/EkemQ56PvlRpefBb2OvH8ZOAGG88Mw4q83ZQ/Dk87zq7FzSgW5R+kv5N1W+Z5tu8Na9Y5Jbb9B%0A5VCCYeTYaDdOONsBuWTsIeB+u2LbVgEQ+HXGjJglgSkEc3igiAo5a0BHSNil6Qr7jhADcq1Y9w0w%0A3JCSNXDDgKEUzCXDOIeoPmYd25mTmkyTcBNZDOPIbI5UQIjSIx1my/xcVaAwyzemhJAivACaPIA8%0AAgn0mdBaQPc43SN69gQRxNskyjBrxOX8JLXvDVH23ZI5tZScyq64hpimGct8EsZnhTVjA5vaWals%0Aj8I1blvPOM6wxuCTfW3fAidtyR7Yg+V9vas1lO5XKlvWtc/bQH4AufWs1hqxyQy7wVvPxKmAsPmP%0AvfJ78PP781dBoXEc2+/uf69616k8UFkfXI8w8mBIgQwZUoKtRioYnORnDW2d6XNuiJhNnziARJnr%0AzFw5GE78M0lMmw2KYcUMwYColyQd7OoQggxV+b7yGjtAMjIii3OHvyYZGThXC19F5qhDolKaZQYZ%0ArrVijNhjYA/GLJJ3Y5qHkDFM8jAEDkEwPIB/eF7KIU1re1kICMgyPPDtMxEpYMaJucre1gEgEQ+6%0AeXwNwDkU9yjPZ6bfATSWjik7GcN+tcvMNaScV6WwXI6BJQXc0L7PSMjQ90wgllMf4OABVv73v/5m%0AAKFKfHAcB5ewP4Wxk2X6YYlTBKaRUbdt3WCNw7snj6flCdUxo+H2+gX3+zcQWDvp7Sgbk4F5b1AT%0ARw2mWJAje7S0YlTYC1USl4wjuNFgmB3c5GFHi2wyquXXFZu5GabC9MORYL1BMQRvPKY8AWPFEFeO%0AQvGAnQnJRiQTeFO3hGoY9c8UUWwBRuJUlHnEkAvmCagzYHmUjr3cUbeMkHakGLCHyPHTduDphCW8%0A//ABox+xvqzYb+z0DkeoxOyZZBJgOZbPOgO/eFw+LHj+8Iz3v3+Pjz98wPI84x7u+Mu//4yvr18Y%0A6R8muMHhftsQ7xm324br9YZtjyipYhqZbke1IgUu0GcxYJ7nCTkl/Pzzz/jLn3/Gf/6X/4zL5YJ/%0A/3/+K37+L38BCLgsz1jGE1LgaPLn0xNiTQgpI5YMbzlFwYwOy3LCOM2IJeP+esPt9gXftjcM0wDn%0AjJiCFdSd2SQhRxR98BNP4Vje4dmjxxhYyIblRxjPn6NUbu+sNbCm7SNHApDQbu+3O0KMmOcZHz4a%0AfPn6DTlF2FpRq0GKBSkFAAKQ1CIyNerMZY8DRymbcdu5CQ8RWwrcxNfaJEO88bJcxjXT2dQOUn7Q%0AjshXiFyhUAFbMVTkwlIdUMXgHUbv2FqrVkmDYnaOIU5GcsaIROeMBVNrwlEr5nkBGTabvd1uSDGA%0Ao9otrK1gS8ejqORmwyOCfRm887DQfaAzaCZCaNNHZfYxIKBJWyzDANjv6b+VhOmBexQ8BzAEPFLb%0AtTlHd5h//3q9D+rPo19989TMDgGQJCB8Tz3um2AtDJTdoK+JMcIIM+d2vbYmUZky+p719b1hZJb7%0AozRx9QT5ZduwbgHny+EJZMhiHAUUpGMSr5+9FAY6UmJqfQwRtQKT48jMQZgC9zunIVWh2TbfgXFk%0AT/+qum/xgLLCIigc/1xrhXcsLVyWBfM6IWSe2L2+vmISE1/nPQa9T9Lw5Mr3wI1zkxAo8NADZ98X%0AwAo8KjNJ15pzjgEbpPb882Qecv96nwn+RxFWiTGcTFhrQQw7Co/cGpDEsckZGQdoSzJuUnloa9R4%0AHM0RqyjHNJUeQY+DPnx4WwF4YFw0YAhATREGowAhpZlv62dVSRZA3KQMXkDtKkyHETEEEF6xhmtr%0ANnTN6PvQqas+I/0e1TOF+qJd13jPnlGQo3829O/7Z0sLsN5wVJ9NGMP7bi0YZJLuxUtBUzlyYhDb%0AGMPhFc6CHBfhmg6mhaFeL2vVt4bPP/28zHpjBuKyLPLaRzP4Xjqm604lYjpVVuAHOHy9dF33TCIF%0AZwA076fe5+d8Prf98Ha74cuXL3h7e4P1DtM4YV7mBzN5Bcm0sVTARqVxPVNLWVm99EvvtQJ9fSPa%0AP5M9SKv/zLnCe3pYL/2XXpeUNEGImcL9662xqPgeHC+t6dPghH3f8eXzV4zTyMxZEN7e2Ei6SjPR%0AwMxSWBZaMkw1sMTm1Dz0qS2KfponTMuMZeQEyS3sWO937NsGN4xw4wnKVCnlAKMVtOubF+VNEDEg%0ApOee9x4hR+Qkprbu0Y+qZ87190LXsD4v4zgil4K3t9sDgMtJRObYkwSMI31fDYRmMI5l7/xGKx4b%0Ae/2ZPftM146uo/7ZFq6wNNnU1gYZjoHm54xZNdaqhLSTDIpx7CAyRWsI0zLJ+6/Y7ySfw7BM3Isp%0APjETyFlWBqAccpVUClJInMyVWVrTBg8E3NY7s6esZWmx+AgO44hhHEGtoWc2QEqRG2F5LpzlxnmZ%0AF4zTjFpqY2XO84kb3cLx8Nu2oxYOinDCrtHaQ/cUZQj250H/vOkzqMC6Aho5Rd7bDcuw53lGSk+w%0AxiHmJF5LBD9KBHpOzT5BQXMN6bH2aJK5HtXEWR4w6ZnYn6X9OabgYIwJ+3YYheveqD+3r410DX8v%0AhU5JYu4FHKAO1Nbr0Q8tgOMc7NctKocM1MpgqHMDnHsc9j0wdOR7+7O47d+N2elYPlXR6ntVY+j7%0A6AcDur/peUKyP5DsUfy7NVXvMO+31mFwTgyzJeWwL2OIfam8tYiGvXx4EMmv4PcqBrmouN3UG1BZ%0AXQcbeN85it0aC2esfAfgAQkWsbDC5AklHIBMBao1ss/yEHFfN+yJmTy+Y/hrvQFZQ955mFJQHA/3%0AlR0XZRDpJdAABDEUV8sGewxBjG1MSQb4KpxDt44TUmLggmSoXqsDyfvh54MTL9XHLQSxQcAx8LbG%0AYhpHFGEtF7DUuILDMrJ6ZsqeSKQD6Ec5IQ+pjsElr+X/MSL0NwEIVUhah7HI2cpBWgBYISgIelzB%0AU7xqMPgJKXHSQ46vGN2A8/OMd8/PqAVYbys+ffoVt7cV5+WMH3/4iHlaMPgRl+WMItKguCfRCUcG%0AhqThJQNgJ8QcYB37A/nRw48eNBBHRDqOwi01I4FpXdYZuNlhEDYJwWB6GnGxJwx1AFmDvUTsyCi2%0AgFzlnz0xHTQnoFqmu5bIjIya2ay45gRbCalqIysmwd5iXDz8yKjtQA4YgTJV1LngdJoR30fs1x3b%0APSBtO7b1yhvPYLBcZizPFwyLg5s9lgtP3ZOPuOc7hsVjPk3IueDTL1+Qtow//P4P+On3f4d0Lvj1%0A374g7OzhQxIBqJMBQxzDOY4jKhHCHhDDV4SQsd53bOvOyV7G4GxOGM5sxuonC1hgsAPmccY8nhEq%0AS7vIWBhbsNGGnAFvR5zOFjUD6+sdn9evuNodl5EAMyDkgHSPuIYb7OiQS8AWNzYFJYL1FoMbMPqB%0Ap/SRdcqablCk2OP/z6apkM1PG3cQm6Reb3dcr1es93vzMuFCiE0YS43S2B0JPtaK54kzuAdmeY2i%0AHS0lY99WvL28sj68VlTnsIm+3XdpMvsuxeI8ww2DROEK1dXaxlxIogcexgHn5zOMJezrxswKYjmQ%0AMRZuHLCME0oqKDnx9dGNrk1vmLoZS0KorHc+zzPmecbzu/eAIfz662/49PMnbGEHERu68USmyCGl%0AEwTHMs/En+OYxqAlWvST5lrrA524bZ7tMBUWSwcI9XID/VnaGPy1w17BvhgCBudhpTEjomYqqs3Q%0A+XxmSaqY1+p/04ZVAahpYjPhnDKb13eNTQMd5JDRtCkFnKy12PYd6X5HSRnv379vDXMPCPWyIABN%0AsqFFXpNOSKP29HTBMA64nM9SJGXkFA4aayq4rXes97uw0XgSA6Jm+DfNM7wYkbLB9FnWX8YwyLU1%0ALFFk0GtAzVkYE0WS8niqdK9SxVS+w+M0wqsHASpu9xu+vnzD6+srTqelTVuq0IqrTHxryizzXFdu%0A/Nv0+7jePbjQT9kBtHtsDMekL8uCEZCUlyiFR0XMCSx/tKJhNy2hjyegFdZ7jMOAECPu9zfAVE5v%0Ak+jnYx3wdBo4ij315lEWmz73R3FPrXDRBl2/erCx/9xa9OtXlmLROgPnLE++y6OJsT4bvE5t+309%0AaBMkwYXoCmsdlmWW4ic8NCJqaqtyLL0XPdCh+8KyLG39q4ShByf1udECXwHQforbs316qWaMEWHb%0AgALMy9y8DNo+Apk6imZ/8AOcdwhlx7r2kjjXEm0UwNF/ajOgn21d75IQpIWnwel0at/TM9PaVLz7%0AfCEEvL6+4na7gYjw/Pzc7oEWxZpWp2u41soeH7KnKMiwLAuccw0M+uWXX7CHgD/+9I9s9CxgUC8D%0A0nWp93yeZ5ZS1Ypt29p+lHN+MNnWZ6yX4Wlhrr5net81IVKZNtu2N5CkL3LVq0wBkRgDQtiP+y9s%0AaL5Ph69HlOZdfTS8+KGVIpG/OePzl88s/xYDeJbuiLS/Vkkz9HBeJJ45o+yAr8A4zhjnAc9g2S8M%0AiY9FRRCJ9LptyCmzh8Y0y7qlJpeowpwNITSjUSNrOTcjXpGHOJZ8j+OAslZmTgijpgfCtVHWtfQ9%0AY0Sv+TiO8PLPCga2j7Wkew/XSd4P7IHjPJRBdJzTsgfRIVHrZTcAHvbdfp31jEo9u6y17bqlrOw2%0AlfeKybbWB4TGolF2wDgMmMZJpFcJ6+0msex7qwmN+AilGBFrESafk8FYlf+uBrER6+2KWAt7jVY2%0AIh+7RM+UM9A9y2QIVmSizM5ksEjZRzVFpMwpYhzGMeDp8g6n8xk1F9zXFUQG0zhxVHUFto3rDj7b%0AHQbvON6+AWXxYS/vwYweVGjeUfve5DnOO8Q94H7na5VkjwshPKTvjQMD6qmwp1MsUYJWuG4ulSPg%0AraUmdzIKyJciTLgRTjzVdAHVXJEoNzNpbgjlPdcjxUr3DAUFTqcTaq243+9t3aucWuufGCPu670x%0AVvoBkV4LrQ31OdE9GvgeHDrATz2Tdf/S/VzvwfeMI/07TUxNsq8p802/DsaKAgHHeyHpQ9oZIqAM%0An0/s6aNseX4/RWpLTkEmqbsYUGL2mz67Vn5XAnFdZjTKndOQ+Vnl/XMcBViSnqPK63gvEwmf3WFq%0ARXTsJcRDSNPu5RZ27LLf6J7vpecyAEI8VBcpZ2SRP3phuynYY61FGQrX2oaQA0vd7/c7YggPe5F6%0AXXHvgHZ/tWZRDzM10WeARWWjx/V0jg6gSwDBPQTkGGFJvH9EnXO5XLiWriI7LZ2XlLftfSX5XbwW%0A9VkNHYjPyh7FT0ieEd2P+VE6JOh/7etvAhBiFtYR3+icRy66iUAusEpAKkJIcOuOXBJSyFjTjrhH%0AJIr4o/sPuJwv+OHH3+Hrlxd8+3LFt29vHJt4TpiGGefljNGPqGNB8AmbNMO7MJJguRm28H64AAAA%0AIABJREFUk0dKAcYZDMsINzgYR5wUZlnSlsTvJVVp/kaPcfLwgzArqAIZMMViIIIZLCw8XC0Ylwmn%0A5xNOTxdUw4UNhYxaDWp1ADFglZCQqaCUFSYXeOuRa0LKEcYSJn/CvHgYGrh5D5x2MFgLGgfQMqDG%0Agniesd5W3O+ESFk8QByGxWFcHOZlgJ8n+MEhmYg13JHvAZ5GkGWTyLdP3/Dzy2fkG+DLhN9/+Amn%0A/+UJ2/YTvn37CZ+//ApCwft37zCNM0pJ8CMXi+u6Mntmj7jfNtzvK1LMWOYFl/MFo/GgTJjGCT+8%0A/xEf3v2AwYxAtjBwKAnIsSDsEdfrDeu+AumO29cbfrt/RioJX799w2u4AecBEQWoBYUqMoQeWBh8%0AnOYZHz5+gCXCeudY7qomyrq56jShsDM9kdJBWbphjcoQakNenfcoyHh9e8O3r1/w7v0PePfuHX75%0A5RcgJzgSCUkFHxwyGSnEICSDLMx2oVqYKllFVhU2xH1HJEJpzdiIaRwkrpCBNaDCElOjCVWKJpJo%0AR4PiHSo4Cel0muCsxegsx4Hr5guCtQRrSEzTLUY3MJW08iOgFGcUA1PZLM06jkM8ny9YzhfklHGf%0AZyzLjAqW06UcQeAC1g0WkCmqMRwVPQ88oWCaNvsZacoY0747Q2c6qOs152aGW6vE8Jb0UOz0kxTe%0Adg6miKYkacHagwfVmIdi4PuptxYNu8Ss9ikz2gjz3yek8iiTAR4nPUA/hTjMp0thbwctyk/Lgp/+%0A8IeWqtYXMj3IpfKzvinV96xN9oePH3nNS5OgJrBskIo2YU05wzoPR2zax34rnKSjP+u+7pCPAWc9%0AlnnB4AcBAwGVFhQ5XG+3G7Z142nRbFALy5BKLVhOHBBgPBdr0zixP4glvLy94n6/436/c0qFeFuU%0AyiaverCmlHBf1zbR12ZUAT9tPPTfgcd0Eb3+Kq3KQnneVsK+b7z3C8gJZFhjcJoXLmydg3MZgTi2%0AmIGkrGM3/kdhKYVOtJUh65x9mCTplFWbJJ58M9Ds/WHieUyDDgZbz4zTz751xZY1poHGeubqPVQg%0AtVadhlEDHnhd6aSKPZVyKSDDRTcZh3E8zCX79a7R3r2US4EbBVEUcFLgQa9Pz2jQ5673geqbnSYP%0Ao6NA1etwyAqqMLnYT4QUELIG3vD0UK/vNE6wziKsKtM7AGZj1iYXY6Nv3363PodcgBLGkRlCxhjs%0Ae2hAl+4rR2pbfZBB6Jpe1xWvr68wxjRZl36uHjTRCbmyBPS6KCCnzdH1em2MmWVZ8PT8hKfLUwM1%0AFaTT/UUlR3oN1aRYgR19H3pvVTqm+04PfH8vZdX71/ue8f54TO2VfaQeFXwfD98Y/pw8MNPPwA1Z%0AgrWOp8ClcNCoMQcgVKXINwlkLcthEn/P6XTCMvL1ijGgJPaJARnkkhA38SZJBc6PcMOAcZ6xXM4g%0AY7BuG/Ztw7ptSDEiCfgyLwvIOFyFPUlynqeYkInBe4WLVT5HXcxxURaV7PPGcNqR3ifd5/R5O6K2%0AD1BVp/cK2Om9dc7B54wo9VBKx/XWhuMA6iyc+15ShiZJ6Qczet41yQhRt6fUB3PaHsxg9hYn3WoT%0AqnJZZlAcqZ0KONfq2DOTGBCylhCL7Md3jofPmc9mECS91SDGHXvYUEoW0KY08AMkxrI5AabCEcsB%0AdVjWy2712ezNvQ8Qk2PcQWhnTEo7fC4YJ/aJ8cOI03LCNPFglqxFSlzDc+y1xSLPfi4FRs6JbWP5%0Abj8U+L4W0mdDr5k+i1pHbdsKEywzhETKtRpep+wdlVjZkMVMufLeEtWTTpLRtm2XFUywFlCbAuec%0ARG8zsx1EDywdZm9mOO7uocwXllqz96p+th480H1RAdV+jekfgKU3YQ9NPqz+oHqP9E9/FvbDyZ4l%0AzvQGKwxB0+63fv/3Az99LvU9t3oyMfPUWAMqBVGAHNPMpZUldzA/VErbn8tVBzjEckX9HQCzXtW4%0AOaeMZAWgksRGNaxmFr7sv2BgB5YJDMyEO0Am3gvQ2MI9E5Gf+YRhGOUzVgREhBhxu12BAnhnMY0T%0AnLGc3ih7PL8H3u8IBOcs5mlCkWsYYkQs/Cze17VZZxjDSYC1cACENbbVFvu+Y/1OYj6KYXq2hBAe%0AJYSl8tAy5CTgokXOfM/lzbV9jd8vNdabqbJvdyQCHRhP8wwjfQ4nVAY2RwUaC5HIwNkD6OH3y8Bv%0AFpmpri9dH329oJ6tf41V23/9TQBCwGF0yJTsASlRK5CM7B7MFCDEmHC93hgkBgEFuL7esP7rimgj%0A/tN/+k/48ccfmca5bfj082d8/u0Lrm9vmKcT8oeM07zIBNc0Dw7r5DAjg2oNfPUolXXffvKA58Y9%0AE0vETJuSVwyWb+xpmTENHmQJxg3sYRMKHDysqfDzAOMsQs3ItqBQQq4B+xa5YQxZJDqETAWJEjAA%0A0zgCY4aZmKmRksW2s3zAecA6GQUgIZWIfd8w2AHn+YLqgC1vCBSQXYC9VJz+/gnL8wxrPfa4IcQd%0AyROG0wAYNkk0ZFBMwbrdYazF8/MzPttXhGvBL//lC14/3fAPf3zB3//hH3C5XPCP//iMjx8/IsUA%0A5wy27Y5tCzAD4Xpl3w+dhi3LGet9x+1254Q2a7GnDTUXnshOhHe/e8bT+T0oWRhyqJlNsF9eXnH9%0Al39FjJk9o7Y7tm87ClVmSz2PqOOIaoFMCWQZHTcWGEYG68Z5xj/90/8KQ4Sf//Izfv30CW+3FSkk%0ATgGzA8halBJRUoEh3yh5WaiwsIzKDsMoxUrG+XwGyGBbmaH2d3//D/jjH/+If/mXf0YKO8zAOvAq%0AyVwtqUgeVJZo6WSQjZJP8wSDZ1gC3l4YVXbG4el8wvPzs/hqADmz78o0Dhg9g5OAbxM63YiMmGTz%0A/5j+7K1FFVPNGCJCLojGYKMrlmnGMs0IYUUq8nPMUWwOgvA7w0X+KA1c2DestxX7toJIDOGkGAJV%0AjNOI0/kMEGFfOZLWWjEX9EejSERAPujFWkgxwKWfyaLEhLsAJjFGmTa5h6lMPxntJ/CAAAd3nhSd%0ATicA/J7HacI8zcgx4nplZt35fBaDxILX11doApYWEtbaNp3S2HcFQkIKPM2dxiZFOaQ4/HlVeqZN%0AobUW9/sdr6+vyCnx9FHZSsBhbo7D2FWvl4IEClLpa/Tg0gYhy+HIrI4zvOcks5gSBu/h/dhADoDj%0AQ3mPRpsOG2NwPnt4MSdnZs3cChjUKil/SeRmYky8rTgvLCnlCfCKEssBHDiHLM+E9Swhm+cZIfBU%0AlIjwdLlgGnwDNZ1nDysuUjL2wF4DvdeJFr+9X4xK9HSiyMbAk/x30YFLcxrCznR2eySReeswi4Gs%0Ayt9SZBA7CEuOEz8Kws6AWs7poZlmJtkkfiWxAS7cvGtDwUUIoDryI0pc30tfjClDRCVautZ0/Q/D%0AgGINcmDQSgcyXISq8ehhYKzG4Brlbu3aCtGUIsZxAgnNWp9BTZrqfRP6yf/3gJayA7Qw/L44VyCC%0AfUO2BwBCi+9ePtcm8PVgzhljQOVoQNWUXJ8jy/zQB7DJJAZxKnia6iQ1chhGlk5vW2OScGHGjNlx%0AdBjHgmU5NbBGJ9jMHFpxu93aGgR4EKPgtJrDTtOEy+XSrpPe11YEyzPqnGtAzOvra1tbClCpJ1Nv%0Amvr+3Tu4gdMpe+Zcz3LU99cD0M65lkamzbBKXvVe6p6p61R/rj53PRh0TLH1ORwRQnp4z9wEHe+J%0A90rTpGsxRVA+fNh2kW6NAyFnDqTIRgePXE8W8bnjvZOv6R52xBCx2cOEV8GUtPO1Szk3mU8lwN5v%0AqOBzzhUv3he1+ZVkuSbGWewxIqUNW+BYb2sMe8CI/FrXIsmZYKT5qABKythrhZVrEvYd1ZrGgNGG%0ARtkRPTjas/J0v+gBziY/MEfKoD4HUkIAtWJdjxS5vhnh72H/D5QDiOj3nV6S0z+7jU3Tgbr92hmG%0AEafTDE0oPQIJeuP2glITlMGnrJ59z+3zhshgfK0VtWQGg42BcwY5EXJKeAuvQnViRpSx0jRXltJP%0A44xqmAmun0XPFn2upml6uPZELL2C7NX6fDvvUG4JMCJ1sbyPlFJwuzMDKCd+hnORAbkyHq0DcCR4%0A9cCP3g+93/p86TPcy1X1PhBRk01zWM+IXIsMDzxosKiVQOJ/Oc0LjCHkxEES3g08JC0F67oJwDc+%0ADLv4GWBfL91fFFRrzS+hMW4BcPPczhL2ctN10dYnDqa0rmn9TPqlz4cVr5dxGLDMM8gcxtO6XlNK%0AD0EgejYdcrwqbESg4pCl6RrX/biX3DY/Kjlz9PkKIWAcB/hpQqloIOwwuAYCHd+TBHjjeiDnCmNY%0ABmYtJymSJPAdn10ZVgwWRBm6juMAC9uG57kUtPA+ElmfYzagJQZV9Xk7vurDGXSAkdSGcTyMyhim%0AASlGvLy94fXlBVQr3j+9w8f371ttr/dM133Yd9jCP9tbCxT2UIW3CGFH3ANiOZQCEHlwyomVGH5o%0ANa8Oxo76Q8G678NaIPL8Y9/QJLljjxLmqABBuRSkXEFSV7AFiW+DS2vYTwxgAHowDO4yQeAY3CjQ%0AZq2EV1Q08gwPj1LHVhcwFKadXcou53XzPwUgpB4SYKodHeg60DVLinKBARP1FzIwsMYhbKz5vr3d%0A8OMPv8Mf/u4PWNcNKWZ8/e0L7vcNMbLH0HniSFRneUMmEEbvxHDQYksRKXC8LIEw+xnDMqBQxho5%0AirnEBFgw9dNZZrgUQtozYCqMM6gZKMjw04DpNMHPntPN1xvutxu+vH5Brqwn5sMK8NbDEaOaqRYA%0AInOhCk8VzoAj+AqzUwZnYKmCU7UyUCNq5WK1YEPKGWu8Yosba9mHBHdZgI8D/DiAkgft3Kz6ycLB%0AwAUPRAbFyBJ88di/BTl0mT0TbgH/+s//hj//6y9Yzie8e//MRtjjAO8t1vWGWjjaXBkH3nk8X97h%0Ad7/7qRXPn3/9Da+vb6jIIAdsecWnr5+QSsEP73+Pn373d7gsM65vK/b9hlvakD1gTxZkLZAt6GRA%0AzsB5pi+SGWEsAYY48aAkVByHDNWC+/XK+mxjcFpOqAXY7nvT0RZidFfjGJXmSsRyQGOOImsYGEAi%0A65Bz5dS2wGwRZy0u5zNet70diM6IRpeEsm4tnCGREuzMfCFGzI0h5KcT3j9fsN0/Ys8JVQzSNVqX%0AiHOOrGX6uzW2TVOJjobEOkkiE0Q/65QrJuSQUFNBClxUmgo29EsZeeeY3GWecLbn1uAZiMadDEoV%0AH4EKVEk8yCUzom8tH3DOw/sEEDBPE8ZxABvVFtTIXk6pJsQ9tkO0yBS3Lwr5MxyeIcaYNuGvtbZi%0Ae1kWvLy84O3tDd57pmcag3VdW0FxPp9bgaKFg0a0lpyb9CLWo4HUyY8e+NoU9Y2C/sx+SqIHiDZ0%0APStIG2P19umLNf2Z1lqANI7SYRMwRIuWngHSTw36aamu2b7w5mSV0F7vnG0U26HkljC25EUa+533%0Ai6HzpyFOgnNulDXIZui9Bt2IDh5EqJblDMM4tlS6Qfwd3kmM8Pl8AozhNInK7RSBAwI+fvwIIuDT%0Ap08MGBDBPz+x5GdZsAv92A1eEqGOe/z99E+bVgUXtEHqp9e1FPhhAnknxu6R5SKG5X/ruqKWDL94%0AxBBxwx1utyiZ2WFh35FShvfUDuoQWSIXwgZjbGvIAAidPTRAsW+OtNlRkKVWQI/Jfjqva/BgWDBA%0AqQwoXQtFm8IQsK83QCLY940n8QrWkDDFvn37htPp1J6dHtRxIq2B5ZQjTSJRcKEHfBRI7ae6ANrz%0A0gMzCgopO6af+vYsQC1A/xobUN+HXseWSJKyTNpF/uIOxhsByFGm5llMtA3BDlZ8sQ7zZ03UYfD9%0AUcLVs2JSUkknF3u6lysorbJTBV6stdi2DeM44vn5GSfx41PZlTab/XXTteC9x+l0emgIFcAxxuB6%0AveJ6veLr168MNkhh3E9H+8n79+uwn7oreNc/Q3qP+sZfX99P1/V+9verZ7Vos/N4bznxTZ+DEALL%0A3AaHtZ0HB+hvjGEGgLEIeRdgRta6gD73+51Nm6XZNIbgsmPfshRZliMsEe98k8QQEaycxdZy4ui2%0A7wgpSYXLtVMuLFdjCzGRdKFIkS+eGh3wyaUvJ15R1Vjmzmi58qDUGY6837YNdvAcz4yDXapfvaRS%0AAejvQTsGjQtCUNlM72GGh2esFggbjoHR3v9O9zRlUPcgUH9G9eeUrh/9O33dcU0I4zhhmkZhDZqH%0A/94GQDUjlyjeGzoEyt8BXkAtWYqWKsO4ippSC1xJIWDbd+QssdaOWUbjODIwQlrrgCVj6JgkMghp%0A+y0dMedezsjvATJLFtO8PFxrPn9YRpQi2w6wZEf8urRGgDLceC+u9CiL1mvUP8f6XvqBSA+q6JfV%0AgYN425EhmCoGuZmDJwCRKtbDfN953guV3aJmvNS9N40K5zUl8v+SWq1HOsw05uE9FWXadnv998MO%0AbcZ7mwD90r2rVPZpaQytfBjR9yxh3YuUtarrtYHRxiBmHlzlzCbcUJCrHqzw/vzpQdkefN/2gFTB%0A5vfyd/1zfAw9Jng/CFMH3esSSpHaECxJ4LOKr5k1lj11Ckv1GECwkKofpTI7aw/syzg4DzM6AYHB%0ATDo5L43JbSill1cHSgStCyUkZ6htT5rmEaUIm9ZabOsKI7Izcof3n16/ImsrbxtCYhDeGINhmeGs%0AxTTNGP3hRccMs4TMdDSEPeA1vDRQJylbKue2v7Ecs8CYA/jjvUgZkbqurAwSvjuTiNinCECqhIrQ%0AEpONDDxI+pdaCmCtpPZKAVeB6sSMG4SSM6wfOKGaAA1XAAljCZD1xiw8vZbWOJC3MCbJs6Rspv/+%0A198IIIRGH2SKFZv/NhRdqGkpZVnYABVuzhn14I2pZOB2XfHy8oKcMz5+/BE5Vby9vuH2esN635Bi%0Awsv2gm1YsUwz09OsRAI7D1uZvkmGzTq3sINiQCoZYx5gHSFV1cNmlmiBE3RKztjWFbAAWYNx9DDE%0AzcNpWVAhhzEyJ5jVgrDv2MIG695hHCcY4obekGEPIXD6QCH2EKLIkXcEgiOJBc4EiofXzeAsMHj4%0AwcN5g1ICqomoNoCGBDMVxDEgDRFlHkClwjh2q6eB5UAgQso8zR/tCDsw+jl4CxorjDXYbwnrNWA1%0AEde3K769fIN1FtPIFPttWzF4h4/vn5iGTwQMYJlJzZhnjqevmVHqdX/Dfb1i2zfkAqxrwMvLDTEB%0AP/1EQDG4bRte7jdUSxhOzBzwKCA7ww2eGVmZ4AwzDap4PPEDkWEMsxmsd3h9e4W3Ht55fPjwAefz%0ABbfbitv13qQdwzDi/6Pu3Zlk2bI0oW8/3T0i8nFedU91Md1Yz2AoCGiomCGBMhoy/4KRkFGRkBkN%0AiV+AGSISatuYDUMz01NV997zyMx4uPt+LYS11naP09XdhtaTbcdudZ48kRHu2/de61vfY4gRwTOo%0AwgeweAxZLoT0kA3jAOcCUq7IImO4XC54eGTmVJ0XBOtwOB42zbsx4jrvEZ0g3HmFBYlswYpcjSmy%0Aec2AtcAQ2T3fykFMYA2qPEetVtxusxyoDKTaVlgW17iAqK2CHLapYuOCyAHd3d/5gFYL3uYZaV1h%0A3n/Aw/GIVityZoAPFsJ0Eqmb6FtrzmilwBpgUIp6LYDjKaxSrlvb4pqNAXLNHOdbOX0JBMQdeAGg%0ATwuamMEC4GQ0iWOvUkjoVJWIuteFsglqrXh4eOhyC2XVqAZbCwLZntj4fvf7tZnVCZoe8lpc67RH%0AixhlCmjEtBYXWqxoA6XfA9CbJm121nWF0cl0zshphetAzBbLvZ/A7ZuxLnuS9amx0PspP8cY86f2%0A3sM2e8e20OnIOI0YMUozlmWqbtBaRm2EaliyqNGhzrKppE4rvFD8vQvwvjLQCtapH48nqOfDmhN7%0AqFnAgGOcYekOuMslI3iPMXiEx0cBD3l6XkuBdwEhRKiGWhvVfYO8L+z2xbNKWfjeZLg4gKPgG4Zh%0AxGGakHeTvsfHJxgYlFyRk0yJUxI9v+VCHoavRVPPis3vRieA4Eda1j2znDQ9iteTshk49UIbUb1X%0AasC8N2jdM8mUbbJnSs3XK+brpTdhWqSyVE0lE7QrBgPYt4ULNV2DwzAgiXcJ2pbq1iUSZvNy2QM1%0Afwo00PulhbQ+W/sGcJsG6nXbWFL67On392tZ9xTnHXx1IrnF3Wt243Pa/FiMM4hSzCaJANc9QyU9%0AMYbt9XefmwjCtNom8fu9Td+jSuqURaf/vd1uOB6PeHx8xPF47IyhTbbGAN08zzifz3cyyB+v5bIs%0AeH195cRQkYA9PT1hGAc4kVDptH5/b/aguO4xGyNkM2cHNtPUHwtnvR76nvfXoJeFu9fVa6XPgoID%0A+nP6ulwsb+y5HxtAA4NS2aOiS5EImNaE2mofBIQYMR0mYb1u7BljTJe/MzjDkjEjU2QmrhuUApZH%0Am4xK2/rXSG5eywAMSQMsZqS7NTAMA5+pAkxS4yCKLBLMRgRvLawL3f+olIJoDLOcd03/ninSAQnn%0A7lgs6gXFco/SgXayFlb2XG069dmrAmTtDX33eyszIHM/z3Wf3De4+2dyz0rTZll/bvP9KuITZVAr%0A18Hy5Pc6gj1B2WcT2Dx0dGgyDJyayGm7/Z8zSEcNRJZl/M6y9UDfc2yXKQGa+MiBJ03OOa9slsBe%0AU601BPGdKir/9YxDQZpmo2dCKSxvca43+dIdQofnJEM3fa6rgBB8vXZpQ3Qfeb6/N9qU70ES/b6u%0AB12HukdSZ43Q3d9Zx/6RKpnnxFx7V5Po2ta95EeQEFDj44pact+jwg97NSAGvNZynVHvE1V/3E/0%0AM+3lenvmrPee5UC797Bnd+m6U5KCPjvK7tQ9qsvuTO3et2ygvO09e4YSD4djBwu1zujs7ta4bsC9%0Amfb+LNX3tj3HBeqXtj8jAcAZZkSqJQZEcUO9fdjvkxZE3HPnxOQCay0CEVppzIDyUq9ZB03VoMae%0AkiAJZhLwyYATtJ1jlh7ByBlgEWLo5+P17czMxtaAkmGIYIpBKgk5yQBLrCcu1wun6MWIAwgBxEw5%0Az0QJHrhJ/cIfF7VWnM/n7r0Xwz6Ihfd46xpYs9X6sGqr7zeJNf8bTX1lsIjBN2bwEHivqJKwq6oG%0AXaeEbRhJUj/8eMZa8Vy1zonf7DZMA5x4pra+VyhTjMjAOernnTUe1pFsOH/31z8aQMha2XztPVXL%0AGgvvHAoyU9e6+ejm2I6qqDUvgtfXC95eL/j4/hM+fPiA33z6CV/++JUfRAJulxvSsgISkeglrtt5%0Ax6ZowwAzRjjHk+wlrbjMV7RvFSE6TKcDDk8HOGux5hW1VOSakFvhjcU2uChSCeuwlozL4YpweWEW%0AhQWGw4hwiPgQ3iHXggcpwqz3jKIWnirPl4aUKyqtcBlAcyBFKatFA/t6QAx0rQcGH2EaEENEHAIa%0AMvxgMboIHAJoaGgezCiqBTVXlFw4qlBABWqirV0KQAYuMyg3DgOOT0cEingpr3hbOcaRU7vYMKyV%0AAh+kcaOGZWVmkW6or68vqLXhcrng8fSMw2HC559+wm094pdf/4h1LhjiiJYrfv/7P+DytuLtPOPP%0APv9HyDJtJ2s4lSN6ECpLjIaIioqaGwbIIeQNDBoDQsRT4Bg8jLecClGyRFjyVHScmKJpvUfOBdM4%0A4DCOEmXIlGI+pCusod4gz8sCr5uv4Q1hXhb+jM/v8PzuHa6vLzC1YhgCxkmkN7JunTPsdWAHBCeM%0AJmowTWRdxAbj1lWsOWNdZ3nQNbljowYrnXCIEYbA0jRqyNgotbVWtFqQW8GyzsgrS4WGyIw5Rwzw%0ARIlTu10vuF4vOEwjWn1GrQW5ZjhvkQszFMZxgpMJZ5NEipJZpuOtATmHNSXknFCLxMOuK1Nia0Gr%0AXFiS4bhd/eK9YIuDt8ZgLez9tWcFtVJRZSKjP6vT9aenJzw8PGAYhj55DyF009Tb7dan4Po79aBe%0AlgXBeQEzuMlR88bb7dbT3rSA75s83U/irbW7iZlnz6ZaMU1TN839U2bUWgzdNYbrilYL+03J6+4Z%0AFVqk6ORvX3BoMa905Rh5+m4M079rIwFR9x407J3FLBpOXzgcJjjn2Zwvn+WaWoyjmKSL1MbIAacs%0AFDYc5p/hRBGCcXy9FzEGtJZTxuZ15umsJEB515BzQ2kMjFrr8O7dO1yvV8zzjMvl2ievVaaptTVE%0AYxncbFvKyo9sKj2M9837vlgtpSAX9nmzbosrD4HTCcfxAOdsT3tKi/jaNDZrNpbPMmt4itsI4KSu%0AiBjHLu/ZmB48hZqmI9ZVJVEQejBEpsTXYAMbt8+i60aLCAUU13XtvjIKqCkYlhP7ewUfOtizgaBq%0Aclq7lw41g9I4achYixAGTOMBwzBiPb92Ft4eMN2DTcDGYNg/fyqfO51O8N73eGJ9jT1ouwd39pPU%0APRCm61g/8/45uSucW0OutT/rIQROHAPugFrrOIJ8WVesywXrmu/WC+9TvjMEQAatSix2KsiJG5JW%0AAR+4UFuXtbODQgj4+PEjjDF4e2OvLN2nrtcrrtdrX7/qD6TNrve+m06rDAXYzJtb29h4y7Lg69ev%0AOJ/PmKYJj4+P+PTxE0IMmHPqJpdak/04oXa7AvdH8EH30V7f7UCEvXRvzwLS19yDF7wPFQAs0TbG%0AIqUmYKk2RuGu+QOM0P8Ds3BljdXKTBvvI8bhANAijLOF47x134w8rLLGAWTBfsGeJ9AxwruIWpgd%0AMEb28CutbT5UpQGmiRHrbj9x90A9yb6oDbK1bOSqazx4z/WpsjxEtpLWhLQsqK0heI9pEPAwZ6wp%0ASQ0iKaa7fVyvj/pZKQNCr3WMUZhnA3skNYKxTQDPjeXAoCYz3Qw2o3hmvmnC0LYXdcB319ju91Y9%0AI//Ue9N1q0ObYRhwPl96Yw+oZEZCC3QA43QfyD+AzoUrVsoAPFpTQITlZURgMMhGGxOSAAAgAElE%0AQVTweiNMaLXK8E/BcWY/qjcav3YDDAMjzlhOPDUWxgsIpuCPMqhrQ7Oa2GpRQaBcsdYKG5gNwIQD%0AK38UIGW2+gYObDIgIq3xOAZb77+ugf2wQO+D1gIA7gz+9Z524BY8JCcyaIVDzZ0zkqzFPVhOFcuS%0AQAYYooe3Hs5uMieAP1Nrmx+UPAzMSGkc9lNL6fJu/Zn+3GBj5qNUbD4u96ygfR+5Z4Pu13yvHXcA%0Aig7m9ueT7v06KNA1rb9He5uiw6cYsTew19fZA6F6RuvgRu+PMo9SSmjGwpkN6PpRjtkaQGT6GuE6%0Aka+H3pNSq3gIbXsNICwsWSvKwuc+3HQGpHrWqDSUWhNz5IqqDFqzMfia2F3oPdjuuRou67nHw7Bc%0AG4YhwDuHw+EI0wirGMbnW0ITqZwCM9M0ydBSwjZS5s9hDFwtGIcB0ziKf6goCaQnMdbCC1up5MIq%0AH2H/67293W4YRwfrJPUvbVL0YRhwPJ4Qw5b0mVJBa3m33jZAH8aA3Db4IwHviytyrm7PXpVhA1+b%0AyuE95Ll/tWa3B9wnbDrnQFAPRrurZbhO3jOv93Lsv+vrHwcgZAw0NQVA1zpaa+GM+gexgWwDoTGG%0AD0DZLLxpDiGihIrX11f8+uuv+PTxI47HE96/+4BPnz4heI9cMqgQ6wzFfNCQ6WbDMUZM44jp+RFu%0AiHh4fMSQVry9veL1fMVy5d/1rN4txAk8qbDXTK2FkV0H0MIo3pwyzvEGWCmuBuDd52d8Pn3Gw8OJ%0AkyoiH4RBpoolc8NeokOuCTUneEyYzBGmyEaelQ5X0SIBFojRo3nesKvd2BM+OLjIdGkzGtQRiAjA%0AarAsCSVV+Bhgg2MZnTFsnlUaSqvIS0XKGeNxxHQ8YjQjqBGWJSGtFePjAQ9P7GkQA6c+zPMF8+2C%0AtK6c3iK+BCllfPv2jYviZvDu6RmH4xEfP77HaTximTMO0wlv369YL3/E5fWCP+CPiOaAIU6oiUDG%0AwDQrK8D0P61xIpupCzffjSmqjRjxBQg1Exw5TDGiVo7uXsQ3g8jAuIA4jBgPDsHywW4MAzckQjyl%0AYnaKJzQauoEMb5I5ZVzOZ5SchdIPrIkjF1NehDHBaU7WGUTncL2ckeZZWDaVtb9C9+Ris6AQAOfv%0AZQ0GvRjgjdjgtmuM9oU8wOh9I2KD73VBSZljwg8H3mR0+lQballxvbKsYJ5nLCXx4QAGZ5e0wsDg%0AdHyAd0yjLCkhrQuqmPsqGl5S5ka5FJ4CGJH1Af15N5GjJzXFSg+/4CUForXeUGAHDOeyGZNOMl2/%0ASCz7PhJZARdtirUp1MJOD3/dPNUfQuOltZjQwmJPu/7w4UMHkYD7pgkC4E3ThGEc7yZD6heijd1e%0AZ66/D9ia0pwzMhHGeB8BvTd71d+vBca+ENL3q9K1dU243WY4MQVWY9b9tKLVJiBqkSmJSAMsgxzO%0AOsQQ8fj4xA2YmEZ3KnTZzGhhjEQ0b0ECm48LyxtrK5iXmQGk4DEYw/4K1GCIwfrj8YRpGvHzL7/g%0A9fsLLtcLQvCY5HlToCClBBRm9i3L0kERNfVVsEGbES2Y78CFUlAqi9amaWL9OngqytGwDWkteHt7%0AYw8oI9NZud7aHAISY07sizCIp4LeK2ArGEvZUkK4aNkKTGvvJ7/6XhWM3NOddY3si/B9s1YENHbe%0A9VTIaZo680TXz75x4MSNJIUs+10465BzQak3XG+3Tune7z/6Wrrm9VrvvY208dvLGLoJ405SuZ+q%0A7lPM9HPtjaYBdPnnHnhQpokWw5xFQGiaxmKaDA02QNo5D+M8nON0zVa3SHktDvcgCe+lxMbD0nD0%0AwhyEUlgaqB5lz8/PeHx87Ml21+sV0zT1n3HO4XQ64XBgaYl69O1BRSKSIvbYi92Xl5cOODnHvmTf%0Avn272/d8CCzTLFy4qsfdfjr54+fcNz57ptNeHqHXew8G/di87Zle2iTxfWZW4fE4yfR6Y+7xv48C%0AjkWMY5TGLwFyjm4sJX6mDocDjsenDiTrdF/3uq0JDGBJZ4a1DofpgA9iwH8+c21TM0uLbvOMy/XK%0AZ1vhZyKGgGEc4T1LfZswVUrOd8wB/sPnsr6HEAKGLv/eUvUOBzbpX50TQChgHAZYY2RvBVItnbmm%0AZ4g+JxvIVu+ejT0IoImGxhg2ZXUbkKOAw8bS2tZ5zlwD6bPCZ+u9R5A+m/jh82tDvF9Puufo+9d7%0A8+7dM3Qizw0Ve91Vy55SbIgrJvd189LR65tSwrKwSe8wHGQolXtyG0ueSMIKIoYYRL7PQw6uyajX%0ASSy5GeDEHyQIwFVENlRLQaoc8DBKahuVgmYMgsikmzBCUk5YcmG2t6gVOJKagU4D/oylKBOD4Cwz%0A+AmaBliRc5N0xE3auf/S66lsYf2e3uM9uAIDUBUwQe6PslWNgDmtEVtSlArj1a/E9Pukr8m4e717%0AH0TCvtSB6x40bdvwoAOXyuzYgY66fnQN6+/cn317T7n9v1NASBt3Xfv7MAMF0oHNqmDPXNK14T17%0AlMKY7uOlgybgXrKpdaaesfo9/TdhCFDZpT6/+p727//HZxkyjFOojFoDGZYdUjMdXGRmsXhtNWKw%0ArwFU2BPJuYAYnZTpPCzMtaKgwjQCBd/X157xu6879L7pPezDt0bISKg1cy8NdL+p3FaUtoWfKGji%0AncM4sVzvME5QCQERIaekTdAP7FW9CCQDuxG3ccDyuuB6vd4Nci+XK4h4YO+cRwi42z/b7llxzt/9%0And7HvofKNU6U0FYOhlJQeLs+MsAighHgqLUKWAePbdDlQwQHF6gUsPV7yNIwI0OPLVRh3zfoPfgP%0AAxDCdijsC1w1T2qNpWLWWsCypw52655qAxkCvEGlGdfrjC9fvuDb1+8YIk8ZP376CKKG6+WKdVi5%0AOamMSDMVF6ACELFJ6GoaDo8PePf8Ds+Pj5imEcYZ3K43oAJFzA0HG1DdAHgg2oBSM1LhgqdduZhs%0AaD1e2lgHH7hxcsaCKhuTXq9nhOhxOHJkOIgnAnEIDGaYikN7xME+IdeV/ShmYFkryDTEMWCcIiCb%0ARyqFgbZKMNZxgkbgSEIXHYzxcMXyNOk8oywVdSJOTxs9AIfBN9AA+BJwLcKqiAEezKT6YN8jrwWv%0ALyue3r/H09MD1nWBAR98KS1YloKSGsZp7A8zS0QCDpKaUGrBmgrWywxTLX778bf4+P43uD1n/NmH%0Av0BODd+/X3H9PoOOHg4BNWdUwyZuzehmlJFbRskJqA2+eVCTpo6qeNxoFKnHQaRPyzzjuiyS9BNZ%0AK+ucGPTJ+jMAUQWJ9IyEJaTF0DCw2V6pFUaogblUnK9X3BZmkMzLjO/fv/FaZqwDNWfkdQFMQ3AW%0Ab6+vWJcF0Tk4CzjLSV/WGECYQk0AIT0YvNcIXN5ttKjay18AZZIENgAWCqIFEI2FcQ4WhJYLHERi%0AQcwUuV6vOJ/foJ4ny7pwkQpCIX59Z/n9GjD6n9bExTJxA83IdwH7OfBGWFtFA2BJpnoGIEPC1hON%0AP9Tg0fdmrMnfj9MI0/jYa60iOQdnmFp9OBwwjiPm+davx36TPAjwdb1e73x19o2KppsoGMXRmJu/%0ACRH1JtYI0KOFvDbnugEbAbec2VD8sEs5UmNeIuoeJOq7tTf8BNhgXguiIWzGr/o79fX3zdUeNNpT%0AyL33iCGCYFAar0vKBVQzc7SM6ezJKqBbIwaJ18RS2twqXHBwMeDheMLT0xNaI9yu1y5dqZUBEJ78%0A8XNrDcuBmZKPPg1i6vsGIsoH4OsI/jcusLSWgYGK8+WC8+srS+Bk7Y4ij7PWYhVfsD1hVgszZQ/0%0AqfzONFLZOir7srXB+oGNJw1LR9K6wsrrreuKZZ7FL4JBYZ1UAQ77rzjwACCE0O/vvsm21iLn1OWN%0AXAwapKReSLbr3vU9azHZC8of5Ic6AW6tdTaK7g/DMKDZguU694J1z/aAQQfMlGlXikowtHmu+P79%0Au4B4jocMu0ntNtXmr/1U9HA43BUsRhrcPsVtm4xEQby9sbGyH7TYUimmPht9yOTcXeGmRTgnrVmZ%0Azm3PrGXS566p5Fhw0ypADeMYYaZxa452IBsXiWy+TSAePuGeUaOMZwVztMDU516N1hW0eXx87EBu%0ACKHvE9pUMwNvmyAqeLaXCOp+qCCaAnAAODmvVlyuF8AyILBvZvZ7izaUe5bVjywh3Xf2fkr6/pQR%0A0tpGz9+DaD9+hbAlJm7+HqYzhcZxxNPTI2IMuFwuwizbR6mPiJHN1XVoMI5jPxv652ibLIPBIb43%0Av/vd7/D582cAwOvrKxuAL5lTEs9vKMTDwdIq+0wFhyiR5ewDxDKvKg2akzW6ByaV8aFA2FrXzY+J%0ACI9PLIl13sMSm/1ucrImUeOESvfyS72u+ln3jfF++HG5XPrvJyJYF+7OkVIyVjHSzjkDxAC+MWoE%0AXmVdqF+YADm9QdszCjbfF72n+y/ds3Rd6Oc4nY6w1iOlFUQN62rQMo+LYdQzD/2Z4M9r5VlsAgit%0Acn+H/r3uhZZWlOT7flmLeD5ZB2P5+na/LmsQxgHWBhjYLsWxxvC4koi9iSrLZ60MtLlvqTARGEKE%0AdRZJnrN5nlmKZwysXKMGwJhdLLrUtNC9zWiCLaFUZopPMWIcIrK1d7XNHvTY2CfmrjbQ+9LrC2Iw%0AR9cKM+EKM0p2gAorK+TsMAyso27gwP75Nj+8d0sNZC2M1LSAyG92MkLn3N1wRbeKH88O/WwKKCjI%0A+yPDtEv7hWGxZ1Huhw97+b8+j7o+O2vHsh9RFfAvyh6zryV0v+b9bPOi3D+jul9xGM72fWXNTtPU%0A90wd1O73fAULALutn7alIetwM3i9vwRvxBens3kYVB0GqWfFFkXvCw/0XGeA63Xfs4b0666v1y+7%0ApQ+mnEWa3YRpHLhWDgElF1bjrGtPRHOOh34u8N5XDJB2ffZ+PXQAijiM5DAdUJ8lGEHCH6ZpQtVh%0AGtgKxFoPll65u2dF15MxGSltUmJlamstUQ0nRQLco9TakCTN1DqWgmlKcvfQah3T6p9B2d8EBRir%0AMDFloGIs02QsBDSWy2stWDnS7varv+/rHwcgRBvFffct0WHyh7e81aIJYcJCE76ABk5vKOAJrikZ%0ALy9v+OXXLzgejogh4OnxCfN8Q07M1mildnMsa41Ms5lRU0rG+pawykTSPz/jeDzhIwjn4Q2NGtaF%0AjaKMA2yziJaBktw4RtuSaMmDRXhgv4EQA1w0GKaIh6cTnPNY5gVvlzcs64wYPXI+Yhgn9voIA0IY%0Amd3jDfx5QL06zGvF+bzgfL1izTc4b/H4GHAcRniyWHJBKwYULJwJXJR7pq66KB5JFzm81oLyvWG+%0AriixIaYI9xQQvYGtFtFHOBtwLmcsyw0eA1JLONiGn377Cd5NMH/zDdM0ojU+yFrNLEfKBdZxDLlz%0AHj4GHA9HPD4+4XR6wDCMaIUbk/P5il//7c84hAOe/7MPOLgjHt6N+MvfPcHA46/+6l/jl5+/IpgB%0ADcCyFpRGHMVngYoKFAYw0ADnjMS3SxtIEiuM1ot7lm2QAAgTjAti3MXG0GldEC3TvLk7vp9c6OTD%0AOYcQxVyyFTjHE4zbsuJ6ueB2uXXztHm+iV8PH5ytZpS8whAhOJblBc/+KiFIDKZzEploYB3QmkUl%0AjllVmiKzcJpMpFjCBWIzOQtFki2idwIISax55YMgS0RtLQnOMrgJw1Gs5/MrluWG0+kB4xgYGCOR%0ACRJL27x1ABpa5U1yXReklNl40PnOcGIwzqFRAJzbQIc+2TEd7NWDX79aa6jE6WzOWZxOJzSRkLbW%0AMISIHAcQCEPkqexFJrFa6CuKr0X49XrtjdaeoaD7kTIk4hARd6wdLWS1idG96+XlZZt4W9un60bA%0AD2MsLtcrSq3dkBdAf039neu69kjpjZIu6UACWlhjAEkTqa11uvzeg0GLPX2/e1BIi+VSCpwPm6md%0Aasp18ussm2Wy8gVEQC4F1/nWwQavzJohMljYNlNGBrIkuclzUgnAaS3BOfjA8txaOFWHCNLsiAQk%0ABJDZfJt89JJ4EoWxVXo6yFUkBspc8gN/piFG9tkQUENpwHtmwr5g3E8a+X+LFMUSjGcWT848hSei%0AHteuEqFlWWXPaSDDaRgqTXXSVLjgMR4GGGz3QfcTXQspJVwul57cp+tMgUqe4rnOdlLz5X3BvwdC%0AlHGjQJ1+vi4Pa+h0a2VgACyR8o6fA30NfUZ1wqYAmbIuHt898Xu2HtZujeh+XWphrGDFHmDQ1C0F%0AthQQVcDlcrng5eUFtTLj4+npqU9wFVT7cYK7NYf3qX7qNcbRwwyY92eoil+ZTpNlAOUEbFNgfk/1%0AnwUU1KLaWmm63X2Bai0Xcw4Oh+PxLlFM16gaRmsSmX7tWVXTNHVJmfp4pJS6pLW11s3EB5FA70HD%0AYRjw7t07DMOAkjOWlHhYBKCFze9HwcP7qTg3Nvp3Pzaae6aP3hNdL3tJq362H4H0LlnZFdw9GbGq%0AmSkE8Ik4Ho8IwcveTMzKNZsUVEHC1/O5P+dxGLjYliY3F47TPl8ueHx6xPPTM56envD8/AxjLS7n%0AM759+4bz+YzDeOwpT+MwYo2J/fisgXMBzgVhC8pEvzVU4ucs+IAYosg0eL/QdbeuK9bGk+/O+vMe%0AOWUEtxnk7uUBCqAye8LeAVv7e6hSagVbiDbPkw2EZXnUOB7Y17KzSXJPFSNqcFYDYLaGnM+b7Vx3%0A1nWvEv37JsV8a/csR+BeprMHKgDIM5ZhzObzUitHkGv6mj5z+juYderuQIAQHKcg7sDm7XznP7Xx%0A+tLzs9QM05S5y69N1iI4Bu9LaiwZc47DPsANWwyhe+H8LbZULqihSn0WUGODk3sAAGQYcKFGgFFw%0AnFCahnbwHqJZ1SpHJuIBtNYKeq78CMYp0LBfH/tmug8rjOPAG+/ZW0z+zlRi5YacWT54HvRZTrPd%0Arm3rdYCeS3fgEOT8dOigHimYRri7bvp3FrZLiPT9656v95KIhLVXOtCi+6aec7kUYWpuA7M9ULP/%0Avftro7+D/39uyFPhGkTfh4JKVq7/IaU7UMj8cG8g5xD7THEdzjI5VtLo3qf76p8Cz/fX1XvPQE6r%0Ad78vxng36LCk95vlTthdb70/0PtK2zmmZwHAPQmbU2MnF/9bbw/Wcu9uHNN3SLx4qDb2tLUWYfCw%0A48T78ThKKMfGGHKeE4mbPKOD+Hb53ZnP+4IA0BCpt0i+YID5NuMglg1FzqjTKWKaBuTckDN79tVa%0AcZgOcKOXf2t6TbA/74wxHexRgaOeWbYxQ4h7zyaDFt6jG9DtP1gQ0nq9y6ojQiMrkv+l10LaA0LY%0AjM6xWbgJ988Jv1bCnpn3p77+UQBCurBYD6cPnWxaVNEyy0vM7v94MVmhYAnlDQ2wBrU0XK4X/PzL%0AzzgeDvj08SOmacRhOuA2zng4MWCTHDci1lisy4wrXZFSRWoFFcDtfMPP5Y+Ybwue3z/hdDziME2Y%0A5xlrWpBWlnZYsmhkWDK2VFBmJPI4TBifjzAfB9jgeEIxWMTRw0ePQokjS1c2HKXGTVEtGRQDg0Ce%0APXLWBFxernj5dcVlPeP88oLlekVpCcNpwBiPiG5CcAaX2wWlALFx+pqPHqYZNFNBaMhLhfnOExvT%0APNqbwe1bAtkFtnj4NsKdHNY5wQ4eQ/BIueAy33AMBrlkPJgTPv/FZzw9E+aLQRXmjMbjQcxTHx4O%0AeDyxifI4MLrNE7wRrbbeMBpLiDYgkEO+JXz5wxegBXz8AIAiXn894zQ+4eO73+Db6yte1yubm0Vu%0ArNiMjo3sNKHLW25iLAyczGVqU8TWYJ0XPrzjABMCjHVoZDgloDFDoVSCaU0qmcrGyY6LUzW31A2A%0AXxdC3eUJ2W2eMS8rxmnE4XDAdBhRCydgBO+YjUUDLIDBs4ePtwDQZPJB8CCZiEhamAsgw3GTe3M8%0A3QBzSsxUMjv9qhr4gVBzQk2JPV3Wbfp+kyaGvSSe4JzFvMx4e3uDMRbvP3zAu/fvEceRi+ck3lOO%0AjYA1rrekFWlNHWix1qCSEU+DBmMd4uBgW+USxmisc2MzQrIw3rG80VqoSXWS6WHJHBM+TiPSsqJI%0AkxFFfqObZRFqPgSM2YMvzFLhw/5HU1iVfGkRrXTWlHK/1sA26dwbEOrPdzNQGNmftOhtPXUK2EkD%0AhgGQZvLbt2+4CfPkdDx21oqyOZyRxDhruADFpqlnkK9yAWA2Gr73vjeb+6JHmSLGeY47dq4nlqj2%0AXBuNPXV/TwHmCRlPpeZlQV6/oZaCZZ6xrgmA5VQYkTXwe5BpqbVcZAaPZjyo8jrwLoDgEENhrxxr%0AxBuCr2etnOrlZJ08Pz/DO4eXr19xvV6kYC9oldMafYjwgSc3w8jggxZlHdQVMEib+v35pDWNdx5k%0AHeZ5Ee8kNrNuaFhFOnmYRqbQ58L7gjGw1sMaNeZn8Kyi9HUIbB4JCnjo2mqt9eKsyOdOKXX/I/7D%0AQOs4cqOt92qTZsiEqKl5YUVODIrruskpAY16yopKAMdhgJrXD3Kv397e2MtNKPLWsGG8gi2Hw6Gz%0A/LyTuG3as9eYAcuGsJCGeUt10Z/dA7n6d/qZ1BSdiKVRyrDSe6aeR3pdnec0OJj7JDYS4ByQQgw6%0ALNqa1C5lkfQ7BoW25kNlTFogKsDxp1hJvcnKBa02ibAWVoPznb6ur8E/s0nQWmtYl6UDRs5aTCIt%0A63sTNpbn7XZjSdn1yqCJAG8gYJomPD0+4nQ64SSMo5ILfOO0Q2VQ75sg3W82GdZGgVfWEZHGc2/X%0AWAEy3TO893BeBmgCKu73JRK268YE4PqIfmiI+O94DSjIrrT5lLiAttaihgL2jGmoNSEVYdAFv53f%0AxM2tMQa5JFxvV0yHCdYxQ/LXr18w/82ML1+/4u31FdZaPByeEFxALpn3ujiCiNOBoH46jaUYLDUX%0Aprj38CEixIFvWK0wEPmKND4lZxQBncdpwvFwYFmjANsE9ggsa2LvqyYyoeDRQB0cBnh/uAf2qO+T%0AJINRvlebHNr5ACfR4RsApWzbLaL+rpnd7Um8ZgWgBTGwoR2iUfBmA5PUGD+EXUS4EdmTMBdKyV12%0ADKK7Gsh511NXQTtGiWMWt8pvYIBx4mTfnO/BbZ2q67PrvRWfF0JtnPBVa+n7FIGQkkUthJJZCuO8%0AE6mRDEz2bN3Gib7GcJz4XG9otWEcB04jkoGIl+RYvjDiT2JMr+UgwJDKG4zI5JTVYK3bEpushTcb%0AOLMfFujZp+Ctnof61cE7Y2CC6fK2/n0CrOEzMnj2SMyyDlU2zbKsxo2yAlGWfYl4/0VPeIM01ej7%0AALOqjN1izI2cFzEEuBBFgrmBvnfnKW2Mv/3+tf+8rVVUYT/pEG+/n2uddp/E6vuzUnLuSVoxBDTs%0A5bGcXLgHODvTSOrwPTOYzwGHMI5YC+8HzFRTz5kMazkqXeVL+71zPwTqwJgxqGmTNhnLVhpW9vVW%0A92CRBcihirSvVu2rtnQtI2chs7lJfKQIgOufkUOghLXWQUGVcAl7zDCoamSfINmTqDUYJ+l0ISCG%0AgOM0YZkXXG5XrMvSvcLWdUH1FsPDsYN9TkAwIgnnkVrJykB4GicMQ8R8nRkkMczeP0wjDtOAYQgA%0Acmfu6GBSh3KsArC4XW9Y1gXq36TPd0FDlTWuQHD/u8RppVbA07TwHm2VtWz5PatUsrUG55n5mBIH%0AHhgA1nnZJ3kY6TzvVa3WnkLJwxLfe4z/MAAh8IJszknjbfrCoSba0iJu+2RENmLRGjfiJLo8SxYD%0AHMg4UKo4f3/Dt9M3HMaRWSrBwgYgHCwONiKMjDx7ODjfsOYFy1JBDXBDAJrB+pLx5fYFOSV8/PQR%0AD4+PeHoaUGtGKRnXZcG83DgFrW0U9tNhwvO7D5g+HJGfK6rlTc95AxsMyLJ3TEUGDHVWiLeWD4JG%0AQGmw1iCagGAcbtcVr398w/n2guV8Aa0FMISlEuaHBXnm2Mm08INgq4GF43QD05BbRSoFZc2gcwPZ%0AitwK0ltCeitIpcHXC0aMcKvBuqygAaDYcPl+xe01w8YFHg70SJiGCU+/PeH7n1/x8u0bclkxjM8g%0AYanUsoAMT98enh4wHY+oAC63GWZJLCuaE4JzmIYJh89H2OzRqsXb+YrbJeHLlxeklfD1yyv+4i/+%0AEt6z+72xrVOvDYnPFCltr8KaDDbVA5v1EXUunrEG3llYG+Q1KtpaAViwKaATvbhDSxk1sYmrkX60%0ANkIhMTF0rP/MIteKjuPjedon6G6eMYT3ePfuCbfLK9AKqA0YxwHRs2zLW8u/E02Ss9j4sDX2iSq5%0AALmJ7M0BzSCtK7JINvamdzkn5FwA8PXhiecmc6qVm/1WCSVz0donqZWN25aFpTcqiXn/4QM+vnuH%0Ah9MDYIDSOCK+WQY/g/e94F8zb3iQDWkPIDACzoVB8B7BSOIANUAM8GA4+LKDv414iiZTQGr8Ow0M%0AslBwnbFcUAmIVEpBzZnle95hEMlizkWkLrXLAHItILN5ruiU9E4/Tuw7psVnFSbKuq5I4hEwjAMe%0AHh8wivEdiLCuqRcR2gAxMAbcpJk9nU6YDge0Rng7n3E5X5BLxjBEDMOIYWIPAQJQJEWC4zJ5Cgxj%0AmMXAFaakU+Q+hYBh+VvwoU+y1QiyZJYBllKREhcXVSipJYkviqTYtbrpqJVZwIUR79vX2w3ntzes%0AM2u9gxQGLHdJyHYXgw4Csd4PhdjHraGhGmIJqDQRcRykATKStiFzqsYNFxFhHEY8Pk44HY4YQ8TX%0Ar18k6aRhzRnGWBTxGrORmwIndGyQGJo3Nggl4vXFcwYBgs0OcHMeDRY3kYYRAG8dcqssQbBCR3cO%0ANlqg8bTWWgsXAt/PYeCUxrQVmzCbj8ZevgCgSxBLzkiF1++yLFhTwijUd+c8GgEpc7JGqbVPRXMW%0AU/mUhI7NPwvLew/AAFKRQiwYYQwFh4qGNacNbBQZym1hfyDnOF57XueNRn3NJ/kAACAASURBVO8d%0AnGGAeJkTWuA9NyeO4a6FQXSV9NXaADJIKWNdFqxpAw60gNHXVlaRgorOMjuTwRCNgQWb1teGLElD%0AAGAz7x/eefbzKcIW7Q2JPFe0Mb6MswiWhwzGWhhnYclpVdv3tU360nqj6AMzo0gKlN40GwiTSQEm%0ATmlUX5k4sheOz0lA+gLTDLz6h4lUbhWzXessirx3IoLzHofTAwOEw8iNkkz1jQEz2+YbQoiIQ4QL%0AXljE/LlIpNiTn/rn0ntwz26gDiY4t+3zagDuvUOMg6S+oANqMMIA8YH3w9q40YwRtVTc5psU8hvL%0AKPjAZ5l8Tmc3E2oj9yKIfwtLLBlIjTEihhEcTc9Do5QYZI4DS/G0Sc1586TjFK/aBz+lFLy8vIqH%0A0xm3G0uRT6cTrjceTvXPCIKPAcGoH5nnhl6e7eA8nKNuCM77igMo4yom+io3NMqosBbH4xEPp1MH%0AwZzj+1UJaK7CtCZ7tZHimetlBlCZ7TMMXNfEOHTgWfHmfWKhtRwiUMXDTCt1bRi5DmNfGwZgDPpm%0AKeCvOHwygFTl7Jf3ZeR/ms40Yzm4smr5HCrIIndQgNMIWyKXzOwba7vkEtJUGgCGOKUJxCA+g2Ea%0A7iDDJmd5eFxnGK+yt+399+bci6ywZlyvmryUUVsRzJifb9NYx2AtN89UG0pjQHffGHrnO5hQUZDX%0AjJoLSk59COaMAVn2fGFAbQNXjAAk1nITC8Psbyvms9aygsIFDyOgBH/2nSeQfO0ZlPqlLGo9q7t8%0AGMJUEYBuiLyH1crvyRhJ/3IOTe+D3H8QsyOsU4NiPsP3ya2A6WbBeg7z+7F9SXuxPHDW8jDFczq0%0A95aHsZYDNnRAwfV660AkP9NWGE7o3yulcrJtqzJcbnKGZrjC98xY9nBptW1hFLDdvN2CgQVmPY4M%0AIteGednqcWanb8ES67qi5Nylo3r9YQw89mtRn9EKYOkMtnleoEzLzl7FnlElzB3rYEPsCbXeBjjD%0Aa5CBHQFO5PkwXmo+auDtpgLGdQDfyBui1jjchLSSEDsMWY8khA2+5dTrfD0/V0kKjN6zhYolEDFj%0Aq1VicNQ5DFK3wlokaqC0ck2TC27LgkQVRewmRqm/SNZ5s1oHA2ldkWqB9Q5xmuBCwLzMWOYFqXKd%0AtOYCFzxCHHA4cQ0AAMMwwvuAdV5hncfhMKKRhXHCjjVOrpV8XmvhvIXxsT8bRITsObzDCes6GR4c%0AOc/x8w2Qa8S9KYOpkN6UzxZrLHzYMdqNlZq+ItEKFCt7PoOrqh7421yy+69/EBAyxvynAP7X3bf+%0AEsD/AOBfyvf/YwB/DeC/JaLvhp/u/wnAfwPgBuC/I6L/6+/9HWDDxZbFpEvSbqgRqPIB5dwWVdgE%0AGW/Uetyyjw6+GYypANahFQNcC27fz3g9vWJ4iJjpisW8YXUXTB8DfClYbiuCnXCkIxoqUnpBXQ1i%0APcCagOIL1uWGl3/7gtvXG959/ojPf/4Zn377E3LNePnrf4Nfvn0BKmAnpv354BEfDzh9fA/7QHg9%0A/BHwBsF6jkEHGwhmSqg2wbgMC4tWMigHxCHALMDtfIE9GpxOj0yPO6yo5he8na+gW9azF3QpWL5e%0A8P3wHeOJadQIABLBrA1hZBr80gxQGh8SZsFyy7ilBWm5wDXAV4v0suI1/4ry5YZxOMA44PXyFd//%0A3TfkXype6Yp3D0fUIeEPf/Xv8fz5PeJTwvL9K2Aqnp8fYIrF9ZzgzYB5XVFawfT0BHIWf/3LL6il%0A4XR6QF0Sbi8XPB9P+PzpE86vDWUFMB7w28+fMDwQvn35imQy3v32iLf0K17+3a8gGNiRC4SChJIt%0AqiHAAg4G0RrYmGE9IZdZ6MVGmDsEK8k+3gfW6ItMxQf2RjLGcIxoWoBW4RyBBKQopeA2X3G9zYAB%0AjscjT+qMwTROGGNEbRn5dkZbzlzwX7/j4D7jeAjwngBU9ttpFettARVO9AI19gyZV8BUTlSxjAqX%0AWtFQMacZSISRfKe5hsgHZC4Va1o7A6kRJ/+UyoCSMs5abajE6SSVKnv9lALnPAYfMS9nvLx+hSGC%0Atw7v333Ab56fcQwRWFZkYQ88jAf4GDDEiNYI5/OV4+hbRSWJX5bndplnLPOMOAyoiaeZwzDCB6bu%0AEgyiD/ClAj4ihgEeFpasgEwVy7wAhpjeT8DttuB2nXGbb3yIOY84HhBGTpKAtZgcT+tCCExLLRnF%0AEBIV5LVgLWymHd3QWSBGWDY6FVIQJOeM8/ncE8kAoBIhDBxPfDyd8P7jR2Zb5ITL9YqXyxtu1ysA%0A9HjonEVfLowZsg5wLAW4LisuakgdgNu6IsvEbogRJgTktGKeF4xDxBg8WjGYU0atCx/SMFKQA9YW%0APgCtxtxvDBVrLWv/CYgxYF0XXM5nGCtSPWIw0YfQ/TbmeZGUwIroHaKziI6v9+X1Bb/8/DO89Xj/%0A7j0eH49gqcuMy+UVN2sxHiaMw8DFFxFCDEimYBX2SvOA9QbJFmGoDNykggApeACDEPiaG7BMyYJT%0A9Z6eP4DI4cvXL7her7gtmf3KJocYJeEkKXU84DAdUUrB+XzuEiqVsVgtGgFJu/SwLiBlgiGLIQxS%0AjDIYOg783jT1xDkLOAbrChHIOdhhAALLS32MCIF/Ryi72PtOB+aGz0kjUaWwGqeJDeFTQoscfPD4%0A9IycC17PF6zrwk2UsL2qGObPtyuMtfK8tr7W12VBFgCU0NCcwePTO1hn8f37d8zz0mPOy8ySpDgM%0AgHMgY7AiY74tssdw0bPcZliMCG7AMJIANiNKXnG5zIgx4vnpI4whzPOCIUaetqaKkhf2BgGnSClF%0AXhsUZcasa4L3EYeJwwZ8iNJMcjfirYOJP7AXpOhFc8hL7dPz4LnmWJeC1gqsZZCsEWEcgjQAYurY%0AJ28GhIpcVuSi03pmrB6OB4zj0MFjZrSJPDUGTIcJBwwcI78sWEvhOsgAhRrQmBVNxsB4lnlXAcdK%0Aq1hzQgVhenzA6XiEMczwuq1ZmnoDXwiFEqZpwLuPn3B6foeUVnz//hUFDW4IaMbgui5IreKWFoTg%0AOysteG56lM2jEd5OvPWWZYZzGzORk4/YE7HIGcQeZUdhkNbOKFB2gDcecYpQvzAi4sRLz2lNy8ws%0ANOsZlPHj0GOhDReovYpcU8by9ZvscxHDcMDnP/tzHF5f8f37dwZGG9Puh9FgOm7eH0QFtQpw7xwz%0AiMReYF0T3t7OPXGGQfwnBsKlgG2NegKktbYnR+q1A9Aj3L21sN4jCsCnUcYrDL7NM27XKwjoEjWV%0A9ykovQcgldHTHA/EjETYs+zDIQ5HWFdQSkatBrUaWBuk9skC5qkZKTNMpmnEMDgAtz4kyHnpJsy6%0AJgDt9Qg+WBjjUDIPpHhgsDW5+jrDMPZwFdoBmEHYz0XYs/uENGX5jOPY663LhRtl5xwPH9XcHgRv%0ALGCBmors5xEGFnllNsM4sA0Dm+KvMPBwFh2QMoJY1Mr1VE4Nh2OAI04F1CSt1tjLZBj4vKiZm+3T%0A6YQQmWl3u92Q1gRFQYYx4nQ89kaP4GGtSrnZYNdaizhNMMQJwiHw9Sm1YcnKZmZ1QxSmmUryFNRj%0AqVVmL6HC0dR9vWKTkuzlUSq3BTYG37quzN6LEWiAaQ01r/DWI3pl2y1oMnSohlN9hfbHvHxjRI7O%0AoRDeBZi6saxZUmg7o5nDfpiJ5byHd7aD+uM44enpGc45Bn5bgh8MYjgIgMGAfwyx+x3OnQkMCSQC%0ACMxM43ADBiAKrWLqy/W+swzapFL4TDdsf0BoyJW4N7AePgydUVQq21IMnjAJu/ZAvDdcbzPWnLBm%0A8Qp0DqURCjFI75oARs4ilYp0u8KiyVphwC2ECOe4xlCmGhtDVzl/FFBrzFYTZn50HodwQGoSCmED%0AHBxSycirAKeePXMYrOVwAeMGOJe7PLKSgaGKAJIodBl4tCpApgJEDd4Ca8nCImJZL4P6pQPAJRVY%0AYxCMhwkCNPvGoUiEXvNkAQjNMOAUA46W9/3r7QYMEZfrBSVlBmpTAQVmXitDygTHiiI0LLViXWd4%0AkjQ4PwGWcCsr5tsNqUaQ85hGDxMiXOV1GoYBrQFLWXF9nTFng3EYMRxGTi3LBWsx8CYwAcUaUC0S%0ADCSKFR8wuIjskqhqlH3Gg+tamaFcUWFl+FmJA52s3JMYBmjiGIPuXgY+RoDqBJIkxGFgMggPSIpi%0A9H/n1z8ICBHRvwLwn8vD6wD8ewD/G4B/AeB/J6L/0RjzL+T//+8B/NcA/hP5818A+J/lv//QL+o0%0ARkaJZULbFLFWw0ah/ym9TyIYjXMAmU61InnIbrcZ5/MFzR/4AAkWhgziGDCEA54eDaZwgi0RrTjc%0Azglzy8hzZnlQtPA+Yk0Vy2XBr3/4GZkSlnzDw/tHvHv/jNoyztcLbm9X1LlifD/g9HhCHAckzDxB%0A8VqIMh1V/TmctWyybC3SvCItGW3g1IrX76/4Zl7w9PSOaW72iOkwMlWObTn6Hx89DtMEHxyW9YZc%0AMt5MhfEVtR0RRovcJFktsZOOGyIep4DT4wNyrcip8JSyMOimh31rBLIMuJREeDlfUdrvcbvN8H8T%0AcS4XmNrw8fEZQxwQgsUUBqRc8Ps//ozL2wVnSfL69es3THFEcAHff/2KX//mFzxOE5brgkAn1Ozg%0Av/BmGVzAZb4ClWAdsCwrSmuIkY23hynCyu+ZbzfkWhCGEXCAy6vQSpsUDl6mWoATCh1HKDeOFiUL%0ANsK98AYsLvvTGOCDQ22EKlTldeaGBWbzpYBhH6qrAZa04k08BqwxeHt9we16RqtFYn6/IC8r68Vz%0AQhEaIMQPgRshIywC9oOwgZ3vKypMamgUZB1xAd5aQ1Yqc9MEGwZDKnEB7eq9H416LjDl0MjEYWbJ%0AWSkY44jjdOyeDKVwRD0RMD084enpUajkBpfzFefLWZgVu1jE6mWywdP4WgqbEafMLI9SxTkfAqRw%0AmgtHSRLTUWXz0w0+BvZwWddVmDKbB4yaytbamHnUeA9pIk2xO3q0M8y88Z6jffnz8fUGbfTjWhk0%0Au7ydu4+HShzGyIdKjLH7DbHkbMUsZsC6WVth+QT5N3sD3D5VF2rnNE14enqCmsnuDSG1Uc0ZqJnN%0Au9U7pDUGyeNueh5UMw0xExZmkv59I0ILHnllqZ+PkScK0Kl+7TIQlUkxcG/u9u3j8cgNDNme8sWF%0A7ubxUIW5os9kiIEZG6116jSAzjAzVmUFBuQ2A1TnxAtN/nctFcVWhBBxeuCpPWu/+TUfHx/x9PDI%0AUyJhmLTa4MaN4qz3bqOL/xiljV50eeeAMNw1Pdqk6euRTNj0+mRZX9pwx2jhLPr0Uqnze1PGLjXc%0AvQ+V/6kR8zCMvB6q+kxZ8LLiIryp14UcFxqPbYQmbWTiq0b6XuQxKReJVeXfT0SSMtJgJZa9Fi7g%0Al2VBE3ahtRalEmpagMFiOkx8faom5Q0i37A96TNIzLJ1/HyzXLxBWZIsnar8GaQJZkkSMx4APvcb%0ABGywDs5BWEN8lhljsNxm5MQJc8p84z+8t4zjKO8p9eSZ21y7n06XePqI4/HAoB+ElSTAj9CNduwa%0AaWypYT+iM9by/pkzTGEGRanMNLN2M5JXIIALWgYIo8jKjuI7xI0NF345S+R34L1GKAa8Tg3h9PCA%0AYZwQgocyRlWen3LFumpzvXZ2gHoUcfLcgCqNO3vkbN4dSkunRsg1I2Wefp6Ox03C0TZJUk8glD8h%0ABByPx77+nXWbbNBuSWf5T0iUIPuVtTyYW2UKy9fP9+J7L/Xdy2P2niEcipG6H5SyadQcm/8ETlqd%0AV2nYNnng5rfD54lOcqdpQouRmye3maBbw5Kmzz/9hPPlAiLC09MTPn78iBgj5nm+33vtJhFXY3AA%0AGMYBMQ5YVq7n7mTSpIb9Vb6nOwLApT1fOwW5IXsR36ctmt5a319PmQgbQLVJiL3fn0Hq3cOFq8qs%0A94Apf54iIQTb/VW5FZEkCQGYprF/TyU/67r09+LN5lWjzCCWzDIrIycrJt95e24BAecGYRTxflcr%0AgwnUNqkQBzFQl+FZ60COY6W1FmhR5WquS2n5/L31taZrSaWw/ZwH4IxBM+jMdu8ch0g0lmPCigm+%0ApI8xWN068KqMPGoKALW7a7YHhPaSsT3YqOCfNQbpxnWRFauEJSXcJAWUJS+cjASzBUZ48Vtpci+H%0AYYCzHnmpIjWznSHb1xFv8lLPhf5f3oeOPeHUOS8eqiSSvoqWGTzJpnQJs4KOXDNs+w8B3QdG9w7+%0A3GzPsK/TrHH9+baWWZ0Gm9fVdgapWbywsVWqJMOdZXUseyVJ8iPqNbNe+yoDSVSgVgYe9zU13ycv%0A37Oy9hmMBO2kr01l2oTcMpZK/XcrA3EffqC2CVxvy3hUfocyQPkaBIbVpP7LAvJQqyiFQTmuiwKM%0ADBH4wgor0LDkD2aTqRoB2wwA8g3kmUnE/qjM2CQCs+acgbOhS9PJMKsWwgh1nhMm0207f0YA4zTi%0AeDp2S4RKnJBMxFJWFzzCwLJNBQNzrlhzZiZy4HpiGKdu36C1mfOcAgbwMMJa259Ftu8AUtpMvUup%0AwjAk8UlVOaemCleQPEeQfbYp0Cp/iCAAJjPHuJ5iYIqodnayXmtYs92Lv+Pr/69k7L8C8H8T0f9r%0AjPnnAP5L+f7/AuD/AANC/xzAvyR+uv5PY8yzMea3RPSHv++FDdTBu4lx6TblBn+WvnhI6IIQVkWt%0AQkVuuTue880suFyuCK8jF0cTF6M5zwh+wNPjE47DAaM/It8ari8Jw/CK9VZ7geQEPCJPSMuMcsv4%0A9vsvON9e8Zt/8hmfPn3Ep9/8BuN8wB/S73F7u6Ik2YQkocPbyA9YhdDjxaOgElwziMbB28CMoVRR%0AJMb07eWM+VpwO694en4EVi7UjTcwk1BonYU/Bkya0CIU07ImLDmj1hklJ0ynADh+cEupoBYRAqd+%0AjeMI5z1Kq1iWGZfLDfO8AtYBPiBai2PJyIZQbgXrUvGy3nD+dcF0GxHHgOgsrpcZbf2CQxjw6cMH%0A/O53/wR/+U//GX7/y6/4V//Pv8HL5YJlzRg/RATjMIUBD8cjhhixzjNSIdRi0cDo6RAG5FIQXURp%0ACaU0nE6P+PTTT3h4eEScJiwp4evrK1JbgUrw0aLUBd+/fcM4TQCsFJpRHmAIA42bO9X4EgHeRwSJ%0ArrWWi4WcM6hkNvZTfwSgs4Ja44QoGMM+DfOMy+3WY9pjjPjy5Su+ff0GO4qZ5dsbruczpjjAG8Oa%0A0px5uiXMDessKFVcbzcs64phGuE8MyXW24I1QQ7bLbrcWAvrNikDYGAkHjanjCypZVqEW2txvZ6h%0AhSBVns6qnOrxGHE4HHE4HhHjwGbraYX3geU7QPe5eHs7Y5Fpkn6GLoEBGyuGEFmCIWwQ68xdgwRA%0AwCnqHkg6vdrHcur0ioi6pEvlXXrILeKxoQ1aNbUb/ipwFP2WzETS4FRpOpX6rO8h+ICHh4devAUf%0AEIcBPgYxc+M/ZdcEMMDj7wwbAcj/H6AGfCpTI6LuGTSKH4YxpjNH+nsJUmw4izzPPQ1DC53gNjNs%0AgJsBLTxT2lKrotJwiTqDK4nnkuuFIxuWppT48KlcNEzTiBAjUs79vhtjcJgOKImfk1w14YATjrbi%0AyiDlCmPYYFl9e5z4RzQi1JS4eQFT/vUa65eCU1pcsNneitPp1BstvR7ec0LcMAzsUbVrHvW9aWM2%0Az3O/3jqZ3sC0KikQXIArGKQyhK35Cb3hVG2+ShvWZUGRtUINqIUZIdoQKSONf9+fjmfWIl1BIYBw%0AvVyQd79rLwHQQjMq0Gct1t4A2W5UyQ09nwu6N/LfHzCNkzRWdYuXTxwdzwlsWdaK78BuzkCMI6zn%0A6XUW2UgcIpwPuM2zSEk4EckZBkiGAxdnpWSkvG6S19YYUA1ewEReL86zJKeKF4CpxJG4u6anFn6u%0A58v1Tk4EEFC1GHawFt0AVhPbWK7GIEkIgROqpkO/9zAQ2v2WWJNThrVzj4DvrA4BSa/Xa39vxpoe%0AH6/3WRtE9XphLyYn6y70dTDJ3lKE7aETIm0GjAFKaShl5npK/s3x6HqDmnOSxqCiNb6PtXCxrO/z%0AcDjgdDr1PVAbFE2G25toEzEQZavtazjlxLIFpfGLtOzHKOJpmvgZ9h4lcxyxPo86ELjzLwH+1pkT%0AhYGn7AZOgbEg8nf7P4MpK5wY1O8lG+q5oB5se38O3QtK4RpCjT8VFNunoOl/NR1on/Kn713vQ60V%0AcRhwkudWvaQA9Ghn3Zc6QJJzvz57gCkG24EA/Uz6O/b7i3rlMGbILB39eQZtDeb5jCSsH8B0kFWB%0A7tYsWpMz0DrEMWKIDBry0K0KGAm539TXhf5Xrz0AAZJI9ifXmbW67vcgkq43Pn+3xE0/jgCwebDJ%0AtS4iudUGCmYbQJRcxIMkwHv18WJwO6fUgVO+xrZfM70W7GEkvmmBWTt67urAJ6UVl8uZ5Zo7yaBe%0A8z1Yo9K9RtwQeweWRYIlsToQJ1KpKrNJ9h6BLM+7N87e7j3dXRtdI3ru7Wsu7xzSDpBY1xXn8xnn%0A2xWQOqwDqt51CRR7oEIGd+iMOCq8lszurFJJGcHAG74mzhoYS+IzyMPZohJgZ+DJCSMJHdyuZfNe%0AYSCOGRROAh1IekP9N32oBCYLGLf5WOlnMEKt2GSFm0ePMZt/mjJaWA4sgR1uS70MIkne1q4+n9se%0AaKr6vHAPrO9RGcsM5NZ+dqckcmqzpXluPy99cmsMjgjwwH5nuLv3+lwZs/XdP14jHazrz+dW4WsF%0AFR2INAYsrWO5FBhoJmFvERkBnISxHgfIFAcqbTMeIM/hMUQbA4l7CZZw+QaYkevnCQaHaUJ0tg9x%0AlmXBbb6xtFdqSusMDlLrGAOUecGakzzHHodpxBACHocRx3EUEHMRwMzuzgl+Zlvd7Z3OIgRJGtTz%0Au1Y2fq+KJ2wAbK0FBH32XB8s6T6g908JMlavYdN7xM8PNYBaEYIJA0QsPW8gVBhb4aQnxP9H3Zss%0A2bZl6VnfLFa1Cy/OuUXciEgpE6UZ0EePQIMOTQxaGIaZaMAL8AZ6Br0AGD1o6CWE0ZQ6SJAZGRG3%0AOJX7LlY1CxpjjrmWn0hJKTMwEzvsWJzj13372mvNOeYY//jH/++02v51r39XQOi/BP6n8vfvdyDP%0Aj8D35e+/AX63+5m/KV97AwgZY/4R8I8oDzjlhEnloKrDG+V7USQsoR9Ig53cEPkJk1a8KQJXQAqJ%0AaVq5vF6wreHkBpz1kC05ikK9dQ1gpBs6r8Q1FdZIT4qiyeCtpWk9uJZ1nklLYn6Z+dD+TAgLh9OB%0Abuh49+07chDNhY8/f+T96T2H88BohGJtTHFKy4X+lsAjs73OOBwSeGwGk+XfzsgsfVzEBvY+3bEe%0AhseBtu1kFrJrGNqOeRwxS0HdcZiwsN4CdzuKM1MD2SRSzKwpMMfEnCJdjPRDLzTttqU5JXLjJPB4%0AcQ46mYQdPHHNLGPgfhkJSxTdgWy4vE7c4p2jbzkfjrTO8/T4jr//F3/GcH7gr37/R85Hw/lseff8%0Aju+//RV/+ed/yanraYzjp9//kX/+L/4lYxw5uJZsE2teCCmQc8D4Ad8KqOUaOD0dycbw06fP/PTL%0AjyyFXbGMK+v8ikuTJMhGRALlMPa1Q6UF+1o6CjkX0fKCDhsjE9NhlbExnRmWeU4JsltykfBF9Pdy%0AufB6vTLOE9M40vc9n7985uOnT3z36+9qtyWEQPINrutkLQCNgiFBXE6sk+S1LYfGOI1M80S4Lxzt%0AIAWejlxlsTEfDj3W7t1ghFEiHaXitlGSS+980SCy9G1fk3VrDH0/8Pz4zPn8wNPzU9EuSIT7yBIC%0A93EkZRF0u16vrCFg7XaAeudF4D2XOdicMEXYEcrh2LZvuo3GWlxwrGVclLzFgaofsEtK9JnsmTa1%0A01YSAtHd+FPRV/1enSdPIZSkL9J6X4q+oSaq1ljsMNTEzhbwIlvRM5inCT1GNWn3zpcZd2Utyeds%0A2w0gUhtoFbF+eHgAeKNj5HfJlbIlZKzJs2hhOMh6WNe1jjyp8LLqXej3aPHQdZ1oP0XpggiQNZdi%0AchODhM1uuuvkmfUFIBjHO7fbvT6XdZH5aMPGxjocDpXqH4sIYyJX/QBJUCRBUwpyWEXDKAcpJnw9%0AyDc9Ki0mtXD/WrhX99I0TXz89Kl+bj0/vtZIqOBB3ISLa1JVXhpLFESth3bVb3gLxMQoQMN+BE0B%0AHedK16dc6zZ6s63l/XrfrmEToUxJRMHv44yKamoysd87yn5R8E2fq64vLe7kuQodPydD4/sikj6U%0A95HChGzIyWCMo20dzjVCO28aEYQ0K23r6AowWYtVr8Vv4D6ueG9pWxFftUa0L2rhR8IEbRjXtB9l%0AgfimLSKmYgggIuKJnAKxujVtzzTGSA4JZ40krkVgOmfpnK6rJHdd13E8HjiYnlz28/1+Y57Fva5a%0AEYdQbGVlnGuZZfwgpVgZwLaMXy6z6NA5LyLn8zILOAkczicOp1NdGykpIw9gA1mg6DsY0WcxBjKm%0AsiGt1ZHnTW8pZ2UfSqfZ++KY6HbirlqQGfkdMmITa6Gu++jTp0+8vLxwPp8ZhqF05VONX8qu2yez%0A2jCZp7kKcuqe0/HIKqpqLPM0c9hZKusZkFKiadvqvqLXrYwt/VMB2cKYBCqoq0WNxPVGxh2/srrf%0AM2iBynjTa9DvU3bTuq5o3zIVzTGNPbrv9vdC79lSWLgKCuzBnm1EL/L58+caE5xznE4nroVBtAe3%0AVGPrer2WeNZijHvzjPeFn8aR/Uvjgj5HZb7sAXQt7lTGwdQiVPam87YItnZF/F7cRruur89I14zG%0Aom39mfq8NG6pSOw+rqeU6ufciwhvMXezB9dYvhdOlmchxjXN7lxVBuMeSFa9IPImeq/gsY5LKqiV%0AjcUaJ/pka8K2Yl3dNl3JZ2DJ0thMUc5JW5yGxHyAIn4sDpYyXmVZp0o/agAAIABJREFU18AaZ6Lb%0AHI5SiqIbGFMdm0wpVaekN8+8FOX7l65H/azacNpYMDvx+xBYjIweuaK3Nc8z4+3Gui7VIbIbdrG+%0AbSrYFeKmyyNAnKvngILUAhbL1yuDN6kejjKFhUE2TaE2YGJaoQixhwICh5BwdlsTTRUZryu9rI8t%0AnxRGRlN5tMZs60ful7Azxa1ORsUlngkDXvezsLfBZdEa1YYU8Ca2aD6lz0Jjvz5HfQkD6e3+UI26%0AlASkMEZEot/UxrvnrJpcNsn5A2K4oqw1bXit6yqxGP5kT273i43RlIvZRjnnRNOScqYWgEwZauTK%0AEoPiwFskAVQjJ4aIsRrylZG9A7CzNI5MtGRjRXS6kWfjnadpXAHnRS9NAEAxHJrnhfx6Y5xk3N1a%0AGW+Na6zgv8pp9NbSdm0BWuWPtY7D4VhG2yX+zfMsuj9F8H0PooawVnMXjZv7ekZvpMY477f7LetB%0Amjm6NtjVqSEIaJf1rImUe5vJlLyGhDHyZw8I7RuFf9vr7wwIGWNa4D8H/sev/1vOOZvKMfu7vXLO%0A/wT4JwC+9WU6rFCi8ttu6EaH3FP4y8MCUSvPolROyjgDWHUxyYy3GdfeaXpPMxic8YQlcbtNpNUQ%0AlysvH658+PCZ2zgSQmLw0tFd54mIp3dCIw3RkG3GtTKD/PHTR+7jjfffvOfp8RFrDD//+DMvn7/w%0A8cMH/Ok7bCfOUM46Ep51tcRcRMYaB1YKh871mGyxAVjhOBx5GIR6e73dWK7ifma9w1tH08lBKR0Z%0AKY5DDBgLre3K2HJkHUV13HmDcyKyfI1i245J+K7lcDxwPA00XYPppNhM80J0CFhleoahwRpPWiP9%0ARcbSwmVh+uXGGmUGNmZBon/65WemeeX1fsM0nqZreOhbMqboTCTOD2f+/Dd/hs+W65cLxkeag6E/%0Ad/THBmctcbXS3bUBnOM+v/LHnyPJii7H737/N/z84QM4y3A4ssZEWO489Wr5XDqliCjuXFxbFr9U%0AbR5XrDm7rhfxypyZp4lxnIhhxltYlrYeksYYksnMy8Lryys5Z4bDobrerOsiDJiSOF4uFz59/MjD%0AexkB8k7WzjSOkBLrJMJybRmLvN/vLOtK13mskw7AGiLGZ7JNnLsj37/7jqfnZ7q+LQK0Ah6cjkeM%0AN1V82BRG0DRNGHL9tzqAnU4nurarnZ227cooVE/TaoItjJUQAm13Zy6uXK+vL6Kpc7uLkOnxRPVj%0Asmabv14jIQah6O6SGHHBcGVkTDDtkBIY96awfkOnjfFNbNgDPFrE1+6ms+AStii17QWhUxLx7hAC%0AjCPrPBfXOfPG2Ut/d6aIv2pxiYBc4jCyMs1TTapcoRF3fV8F6bRAgG2kSJlNe/BBtVKU8aIJr/6p%0AlsAI2Oe8L4B5qgm2JiDjKA5xdUSuJM4KPKhYaSpsnJSEwSgjI9uokzoqmMLc1ENKGZ1bYqmdwEJX%0ARthQwzBwPp9x3jPNU3HmaopjlX2TIL0dlyq2uslg4pa8KWtDxbq1aNPDWDvS5/NZNLTWlV9+/pkv%0Anz9zPMoI5J5NVl3pQqjrqwKB+w5mMTBIaXPu0izTGMrBq0lZqoe6iLC68t9EW6jtWshrEXWn/q59%0A8bpZy29dJk3SNVHNOYvN+zTXrqzujX2xpH/X9ab7Rguu7f1E/HmeAjFS9kFPTpZljYQ1EyOidTaJ%0AsGvX9zQHBX2awqTp8XZLtLTwtdbW0RdMpm0LeFzWcApx53gC2olVQFWSocL0s7YWdNI5jYTS0ElJ%0Auov6s7o2nCnumnbTrdAurOobmHWlDaFoqcj4h7GmgpU6akLaBMhrXLMGZ8v+tq4WBWRo2q4y+TAW%0AW55v2/ZvwMUQDNZKZzslFRI1pTvrC2C7lHUw1z3TdT3WhhJbZc3pelEGoggki+NPWalvgF8dCXJW%0AEvm+62s8+vTpM9frZ263G8/PzxzKmaexQNeXK0wmZWLFVZi5c+lQl20g992UPeGlMbbGIPpIKbHM%0AC03blMJDzi4teHV9q77U3sFHwfB9kat7aRgGjscj3jdifhA2HQf9mQr05I2loi/dR3r2hBBwtjDF%0AEnXEVa9HY+1+zwmj9pV5nmvjwRhTr1fBtvv9zuVyAeB0OvH09ETXdTX26WfXESVxTZyLo1HG+w4t%0AfpVttGcl6Fm5/7p216tDqLPSuHG2FqKyJ/0b0Fnul47bbsCKxteuk2ZUSmZjhO6AH/273lN9bwVg%0AFNzb/77KyinrTn+esh/192gjYF/86vvLZ2vK+IqC/7mes+Igpc9uG68RQW335pzQ8iUEEfsNQa5B%0ARptdAc97YBvdX5dAMNu62j73gm/EVjunzDIvRQMrlTMhE2ICgkhImOLmFGXaQtl01ojQdWUM6cm1%0AWwf6OfefR5+DiNfPGGvoG6kxNM8VXRNTz/imK66XXwGh+n7ye4ywbXIBusrv3TPA9oxW3b9V87Dk%0ACvq1lAKYyLqqHflKDGn3+zf3pxRL48Xr/pS1EEIkRGFfSb63z20K+6swWlLR8+l786bJo79D17/o%0A+0TW3b3Y34c9GLQv0r8u2GV9750z45s81xedt5wzuQhN7wEl/fwmZyyb267JanIkDfBQGia1KVXO%0ASL1mAbsTIQgAoXm+1kMyzrs1bTOUJl+u8V6aZsVlzenzaVjCUqYkAtlJHZ9yKoyiXN9PASXRyhIT%0AhpRltMpkwxgC66r5sSlNLGl6Z2CZF15eXkXHspzDIUSccdhsaX2HaSCMd+73EWNcGb/KBXTS3MyR%0Akn4eARrFbMPU+5/S2xHQyp4re1fOvv26kPgoe3ADcGszyBiWJZb1syLMKWWWmSpc75zF+FzPTDmD%0AAaNC//9mmObfhSH0nwH/R875p/Lvn0wZBTPG/AD8XL7+e+DPdj/32/K1f+0rFypUVjjObBtlQ0Xf%0A3lhTBxKVIVRs6xKCImILeptZlsj9NtFeGk62o2sGclwZbzPrGLm/jnz48Qsvn+4sQWjnIW7USWMg%0ApHWjjB4bHt8/0h97QlpZ48o0TrRNy8PxTPom8frywscPH4k+0BnP4XzANx4ipFFoXdYIvdl5yxoW%0ABtdhcIQpMV8nWtPw/PjMukZ+/OtfMJOjNwPZyANOKSC1tQBDxhmZoS3uK9iGEDLrurCOAeetWCLa%0AzCXOxCx2tq2xNEMmFC0W4wwxS2GO8yTENSvYTGOB1uJsC1FYBu/6BxE1vo6ML9fS+YuEK4x/s+K7%0AjpWIsZ5pWRkvkxSrL194+fyRg+/43R/+ikigHVqSXZjjnaEZ6NqWdUlM453rdMV7x5Jmxr8Zsb4h%0Au8DpoeM+z9zGFxknjDMfP1wYhkMp4lJNOJZ5YQ2Rtu04Ho/EsLLGmePhW/7yH/wD/t7f+/tkMv/q%0AX/4r/vk//xcyu9rYam8MZYaXzFISRwmYGx3QOS/aFkZAkWkSId7r9QpGkpAUI9dpEiBimpjHibYw%0ACcZRHIS6Xjob430lhMzTNwd+89tf8+v3v+Lb83uenp/o+pZ1WSo9vm0bMFlcplIUDYnSwfZO7N3v%0AhTXinePXv/kNjffcxxHvHYfDicNwFO2hkiA76xj6AYyh7w8l8Vx5fX0lZwm8ygyIIRJchNKBDiWh%0AErKWLaNcC8YKMBKBJaw1yQ/rivEbk27TFnhLhVbgQwOuJp+aKLRti289MS+AiNNrAlnHDsSCThKf%0AcSKWEQX9I3GnHJTGVGti51xxDWmKnocIxd5uN768vHA4HERzY+hJUDvh2s1tGl8OgLfCirDNdm9A%0AjHmT5Crjx3kRdewLM20axyqKrOtUdX90tEiBwXEca0FlrX0zhqC/r7KcvK/3QxO1/dy5JnPazbEG%0ATLGBjbtnlQRtKuwRUwuZrwEOLQZkLXf0O60lXQd6v/baP1pE6Xv0fc/79+/ph4HL6ytfPn3eFcUb%0Aq2w/CqJFihYY+0761gWXos+ggIUUENI5VL2aDQhyTscg0y4+GGJcSXElrEvtwus1aWfVOVefmepW%0A6drV+5CSjDpO80Kzu9492LNnDekz3zOs9oBrCCLsvBYb3c1lKRUwXfVH1HJW6N/et7VA1Rgobl67%0Asb2uJed+x6osMXmVPapWzhILNNE2YIojlRP9E02SFI6LUVivFLBBnpsAIjpKKl3iUpyRKztHgZiU%0ARLgxxpV1WXi5XjGl6YITbSVjZYztPs8sQZiE5FxHKTVxVBH7fXxqmq4ATNoRTYVBJwyBtdho1yK0%0AJP1t22DM3upWR39sjU26R/u+JcTy2ZsWtwPVXXFaUpZYjGtx14t1ze5fukc1DnVdX4suayVRvlxu%0A3O83VMthAx3a0rmWgqzp5O/yfAub24ApXXyTDDhxCVqjuMaANAhtSgUkCph5Fi0Ots6q3mfdF3vg%0AXff0Hjy2TtdEj2ua2tlXQEb/qMaRskv0/iuQ/DWbwluPbTfwUfdybSDtmhYag6v2Svks+j06SicM%0Am6WCmfs4rY0DZXoqsKQOhLAHhjcG7b5I0fVUGyQltuv6CyHStI6+9zjXEIJ9wzyW+AkhrJsxh/cs%0A61xijBZTxY01xWKZvd2PjWG5Fb37l7LJ9s9W47M++37HQtR1sB9B00JaRz4VXI6lg++brfkj92ID%0AhGTURGPufsxvA++tFd0zaTKlOsanoNoehFI9P42/+/NMapkCfiKNWL0u5xbCvIhNeYll5dO9+T+7%0Ae+Yy6qTjo3udp69Gir6617ruNX7FlGh9I59xl4PkLAYfOrZfQaZSjErccW/yAGWWWDYgKqVtbLvm%0AZuVr+u+N3baNQMtaTBiXMUHFl2P9vArubTWkMPjEntvvQMQZIjJOVk6VN6AK6tSkbLBYz041rJFx%0AW2GmWaQGle/lTZzYx9d9Prpfq2/Xfwa2s14d0fRnc1aR/zK2HDa3Sb3/1rrq2isSCqK56/Q6FLiN%0AsTpZ7tmEGSAkYpbGBOQi67L9DlPuT/lw1fnPWEsxLCtAkLDAKvPIOZhlmiflcvbrs7NGtJvkN27a%0AgN6L0UKZBDII8SOGuQiNb7lP27SspTFRpRzWwGxEfzSGUGUEXDnzVLMopbU2ML1bC7CaaRoZNZd9%0AXc7jdWVZI7bEVl0P+3ipz7euTaOgucoTKFtIGuJf71nrDDL+HQogtTH5MgJaNo3I06QUBCzLMk5G%0Azn8CFv5tr38XQOi/YhsXA/jfgP8a+Mfl///X3df/B2PM/4yISb/kf4t+EFDHvjKb3WhNwk3eFLmz%0AOA/twaJKK0TmbmNMWJOrzVqIgXlauF3uNK3h9NATQrHaS4l5Wrje7kzTjKHFNo64yOYe2gF8ZkmF%0Act14nt+/4zd/7zecH0/EFHi9vvLxo+jEPD4+8vzwhLeeT7984g+/u3GyB57ePRL6gRhXrlfpDnWN%0A53w+cRgOmGhprbghXMYrt5cbfX9g+GbAE8gz3F5upE7AL98WwT6bgSQCaktkWSaslflaKezmQr2O%0AtF2D6z25Efp9spbWdfTtQNv1RS3fEXIUxk/j8F0jKHkQ69BoZNQj+IVoMyff88O33/Lu4Ynr5xd+%0A9y//L+6vN86HM8NwIGYIJooInzNgFuIauYfA648f+fmnP/B0PLHMC6bNYAP36cI031jTmYfTmTWt%0AvNw+c7uOnE5n/Dpy//AHDocz77/7lsO552V84ecPH3BNi4krlx//yGE4yux9Ue+XpE8OvK7reHp6%0AR9d1HI5HHh7PHE9HjDWMtzvX64Xb7cJ4v5GL2LIm3zJvnKtFMYApXahUQLba6SgF3eV6raDh6XSi%0A7TqmQhn31uGM2NWrhk7TCo1wWUT7Zhg8v/ntb/mH//A/4d3xkeUyczqfhCZZksYNMCn03ChjcJrY%0At63fOmElEWm90GTDsmByWxKLon9SZoGt9yQj3YW273BNQzOvLGtgXtY6Fz6O90rrtHmzgs0ZcCra%0AGyrgm9HCektQmqYh5E0E82smkCatemhpwqTBsyb4pTi0jR4ZWxFRmSiFidg0Dd45UogcDgfODw/0%0ARbsCKCNwDpO2LqKykNq+I2VYF0mCx2mqYIewzRLJWmxJRHU8Rue099bisI2b7buemqTpZwdhbpxO%0AJw5dy+vrK7fb7U86TVokDMPAugqAp1T7PUumHs5WnUZyTWb2IzJABQn1te/Mqz4EUebn1Q1omqZ6%0A77FmA26iaKVpAWIKOKXFS9d3nA7HmsTr89VrVfBBCzAFt3TkoSZ8MbLMC3PRTtJkfN/5r1oB5k8P%0Abi1GKmPK+zoesiV1DmUc6fpoG7WmzbXQUtDC3kcMSu3dksL979+zG6Tr31Q2gX6OfUGlhasCbLrO%0A9932feG0ZznoM5Buk8ymWyciiaB2w+LeI8+yqftK9pSMOeSkyW4mGWGLLrOOAAx1HccUcUl/ZgUL%0AaScC6gvoqsmsFnjOpQLmSHEQozQ8UhnzbryVjlgF93xNijG2aFNsguFqYRxTYbU4WzrjE8s6M88t%0AmG18zxpDjtL9XKfpDdBHvc72zXPRUc06xjmNjOOdECLL4qRRZHV8canPte8HhsNQ11HVIqjFtJFu%0ANlr4ULqmWeyrMag+XtO0DEPPMPQFXGAHvlHfP8YknX8siifpXnv//j2Hw1CL46kANzlnpmkuTQlh%0ADBwOxypEreCebwQgrCzLWrwl8rqWxF4YKgJk2gqIrstMzonhcKj3tnajd6Dyfj1rUa+6ad57MTWY%0A58IglwaZMng0ed/Hhf2+3/9707ApcbPdxtY0jtTx5RKz96NdexbRvgGwZyqllKpbmTKDbrfbm/fX%0As0KBIeds0V0KrOtbJtXX8UVj5h4c3oMlsqTFocrYYkGdIjlRAYAQUmU2yfULO3lM9ypOLsXYgo5C%0A7e/v19ekz0+ve/88dS3qGb4HtPTrx+MRoApx6/t8zZSrMS8mjGvfAKK5aLoJM4Sat0ihVvTLmg30%0Aq0BUTASzMcHks72N5VKsCUvU2q7ECGGW6vWlGGnbvjISFdiORacshSSghi2jMxQGhfxGuReFiS4x%0AMtQ4pfdwnyso0LYHT5VVBtBow8U33Ao7KJSzpB9KMzBnYtEfNNYWse5E04jItD6HutadJ5SxyI3p%0A15TcSO6bnlsqgaDMC73mZZmFRVXcHyth4M0ZLsyNGo8LkLfPKykAHMZIQ8tsmkuSL4vBzdfrVoSF%0ARQB9Y+1AyoYAZfzvbX67j1kaV97Usnljxci/xeFsnx84Z3fv9fZZyr+3eLX/bwkxlKDkLKoTmVIi%0AW3E+tN5jylmbjalGDtkWfSWEoWN0BCwLTcWUPCGXyZ1UcutN+7HcA++qZEVMxUVT859cKoKUMVbY%0AvIYyipuSGDC1Da6I8oupDmAtpPgmLus9ts7Q2qbuI2tFa3At62ldV3FZXmXE63w+c2hbjDeM0wwJ%0A1iWw5LUy/xT032uZ5iw6YwKCCfim/6/4hJ538v8yyaNNvxAkd1YNMwWEYoxyT6wlpESI2izaGHCa%0Aryu7SNa1ONEVU94ShwpV69/w+jsBQsaYI/CfAv/d7sv/GPhfjDH/LfBXwH9Rvv5PEcv5/xOxnf9v%0A/q2/IGdyEZOWaKBfFuQrp1zpYzElUkl+NJDq9zbe45KRBDRHnPFka4ghy7/bhX7s6Ac5yLrOl9nm%0ABZl/LH+yWOS5DMZmQtEEGIaeh/cP/Oo3P/Cr739Ff2ix3nC6nxjHkT/+8Y/kmHn3/A5vHV3TcFsW%0APv7xM3mOxNOJZZ35/PkL87RyOnV0tuPUWFw0QJlxjoYwB5JNtLbjdDrz7TdP/Dh9EFR+EGv6GMVJ%0AQ+h1RXcgRWG+rIlpnLjebkxTxHuxw7ONw/qGY+cJNuMspJCZx1k2YfRilWyzbIZUFOhtIjmZScQK%0Apc8YQchv3Hl3eKIzPQ/3B47PA6f+SEpwLWKTmEjbDYRp5rpcMUkse+cAcZyxKZOtoe0aGc1bV8b5%0AirGSeF6nC9kaljhxv94Y54lkEsMkQBYmgoks4Y6NsRTkglznDI1rypwtxOhKwnDncBj49ptvGPqe%0Av/qr/5v//Z/9Mz5+/Mg4ThJwUcvIO+RM3/eEELiOdxnDMqYIUW/d8VQOMw1OyuBIKXI6nTmfz/Rd%0ARw6B5+dnuqZlniZyKoh1ENvjlCP3caQfVt5/9y3/0X/8H/LrH36Ni5DnJCONa64uXZLUllGxcjAD%0ARZwNyAnvxAp06MSpIYZIWANkU0caMDBPMynD6eFB2CUxsSah0FrnaQdHe986Q8aAa5oa/NTZKOZU%0Axj2po3khyh7GFAvQcpCLIwPcRikutiJw6wq/pcOaN0X8PvlfFrF6fXg6ys8X4G6vRUBR/PdNQ1pF%0Ad6jv+zfMlZyzOMPEyHi/FxrmplFgvatda+dcFYIex5FxnsphWai5zqLNIE281YFmPzYAVFbOvqO7%0AB80ORXzV2y3h1wNRgcG90Pbr6yu//PIL1+u1dpRrjN0lJ3WWuhyWqgG0p0dfr1eZkS7PQjv1zvtC%0A28iSwJZOjRbCKSWsd5VttC6r7OOUpOtjtkPQ+U0PSN9Dk/h90qTPUu2g94Wdvp/e3/hVobhPvPSQ%0A13uo92Pfhdlsmh05iIsSeftZfS9lFajjRQhiPxzCijGWsBomJjl/2rcOcNrJ2j+XeZ55fX0tDk8i%0AlqraJ+La4hh6R19YUvtxl/0z3nes96N5umbWdcXgMTSloyTipclLF7Jt7BsWnjiamDKyZ6p+Q0oy%0AQ7+64iQVA/F+Z1lFGDghQPOyrtgkBYHDgjWFjg4RcKUrmI2RUSzn8a2lTVGaOSV+hCgjAxSB1ZAE%0AMLJYEuK+GApDsNUudNxGLENKNe4aa2TsLcmMvgiwJ0JQK+22xqFplPEEfQmbaUv2l90YhrXCArpc%0Ar1wulwo2a9xr2qawm4sorm9kfLftcU7GvDTGhTo6IsybnDLLEmrnWp6VmAAIQBrouo0BoWtUGD/C%0A1HKleFxXEYAmgyvJZmbT4bFWJI81Tu219aQDu1QmhYClyn6TODL0AiiN41hi28ZS032uIKv3DeN4%0AkTik46W7+K8xVPfn18XAvhhSYLttGmII3K630sDZF19yDYfDAWXk6N5RwHXfnBDAVQrnrulqsbnd%0A37U2KPY6IsZsYtwKRAM11moMU/Zl3/cVuFGtJn2O+8+sn0GZFHpuaJzWa9P1uGdIarzYF6dyrZnF%0AiQ6FfF8k77yLZYxqpW27WhypbXxYg4w1Zcp6N7U43zMj3rB2U3qzN/RV2Qp5Y0pp3NqPz+no0R4k%0AU8H2/diegrvkTIxrBVs09mvhJN8n2nDWbkXg/iw3mDdnhZ6V4rQmDEsZ3chv2H96Rrx9Hjo6Yonr%0ASo4RWwvQTpzUYiRhMWUKOW0FExlbZBLerv99g2MPQuyBkf2Zo2tLwS5do8u81LO2HwYORVy/nsdO%0A3LRi0NEuBGR4A+DK/XXe0mZl/+bCsBGATMSShTmqjC0BE7VpZaVZ6gw52zegoHebCUQIAhp45+vY%0Al442hRCKk6U8i8R2thmzc1zLe12f7TPIepE4uiwyHmWMET0ceBMzND7pPqvgVYlde4bcHszJpUG7%0A5TsydrWd71tMxwiLpPPd7pnrVYPJpq493SP6vJ21NP0g67X8bNK9kMUJS8+yNZYapcZGhzVOnJ+y%0A0joEUBKtpw0UNEYdteQcCzkVNrm411kFOLJo7BpjsDiSkefo7KZPugZpelvnBBQqoLSv+1+YzSoZ%0A4pzjdD5JfBknrAebMvMkdvMk8FiaszKpDW3XEVNiXfV8vVZigDp86uihCrrrFEBjHYb2bZM+bS5g%0ATbs5Iu+Zqm0roKi+nBW9pJiULZmljrO2gKW5NpOWRTRTK+M6yR5RkHUfE/62198JEMo534D3X33t%0AI+I69vX3ZuC//7u8b/0Ztk6r0qhMHYtKNQk3jS+ooCp76zvIvxvrsRHilIhrpnViT51SJq+RMEfW%0AObDcZ0JeGbqOoTsw9UHU+91KjqXjYMR1a70Ljdx0hsf33/CrX33Pt99+Q993wgbBcBoOHIcDNlvu%0AF7VJ9wz9Ed82/HT5ibldmO3CPN0ZvyyEKbPYgI2G1jQsBW31xtPiy/8sXdPyzbt3rH/xF3g6rtcJ%0AjBzW1+uV6bpgPDw8nbFG3IG0Uz7eJu5fImkBjmCzpzE9je8wR8OcFsb7jdt45XJNtIOjPw0MDwea%0AQ8s0jqzrjO8aYpoB6RaRDfRSCDetI7vIhSuBGY7QHzqSSYy3GXOA3jaM60r/rqPBM17vNG3DN988%0Ac/I9cQ68fPqMzZ7jo+iNLNPMfJ+Zwp37dAcTeffNe9q2I4bIr/rv6YdB7HO7jm++f+I/+Mu/z22a%0AmS83/C3Q91tgVHcAZQi1bUvTdrRNi3eey8sLl+uV++3G0HV88+49Dw+P5Bx5efnM5XKtCdo8z/zx%0Apx/5ZV3Jf0sRFxF2mhagOcl4WSrFadu2FVhoWmEMNd6zzhOrtaWrbYoDD7x7/44///O/4Ptvv+Pj%0Axw/YaHjoTpLYlNGjDRCw9dD01uGsYQkLyzSTlgxFgPx8OBbdgYUlLBz6A8+PT5zPD9ynifv4QsiJ%0A4Xym7w80JKb7RIgy6uic2ESGCPM00vWJppNkO6VUXYFkBn0RgekU6fuDBM7iCJQztXBydZyqjKfs%0AivKvWRAppdpJVsr4HgwRcb/EsBYnoWyKvePG8tkcVsr8fQm4QitduV6vtcMfo4i6G2vKIST7TNzf%0AfJ2b995XSvWyrlgvjlz7pLRtpbBXlocWAvvOnY76aJGyp/VrUjnPM2NYqyaLFv2Xy4VpmgoL7om+%0A71mWhdtNrNj3Y0Rr+Toxl6LPV7BIOv46DiRgnQjbUSixyh5w9N1A12Za31YtLLt7Vvf7nbEwdDSB%0A1+sVNo10y7Xg6zsZbdnrP+j9Uzq+dqW99wVw2cbtFEhTBzYdX9qzZ/7WLlpZV3qw77WktgQyknKo%0AVF+fG6wDgyXElTXMWNfhvME3InyZslB4vbNYJ52/xnccinB5yrkKievz1YQ8hFC73boGFNRy1pLJ%0AdP1QRwPVEnUPXH4NdOk93d8DY4omTtGniCljzIJzMjcvYwoMo11/AAAgAElEQVSprAEBmbuu43x+%0AwDlXR1y0mx+TCNaDgFRTEWVWm977eK2glm88Ocf67HRPCt1ZzvimaWh89+azxKKjEUJkni/1ufqm%0AwdkWw86WPmfWsDEUnDVQusvzshBiKMBmQ4t0eseiDRajuPL1ajdeLJy1g7rFp8IWK+tpmufaqVvX%0Alc9fXrkW566ubTHOMS+BaV4rqChnRE/btJAN9/vEuiw0TcuyBOZFABvvfXWNXJa5aIwIQ6fvBsaU%0AmeaZaZyIUUGFBWPk/yuDwvuSuBcwoXQxY2FiN00uQF/aJbwdx6PuT+lUDoOyzOQc/PjxM9frlb7v%0AeP/Nt/TDQD8MtTgap6kWCr7EQGPE8KHVfXe54Lzn6fkZgNvtVvf1HgzSswF4Y1ywZ9ucTqeiezSJ%0Ak2oWJtq+oG3bluNRWIl7p8qvO/z7In7oBhknydt4k4I2NSco+1HZQcoa03Wpn0XPcgU29PcoS+t4%0APPLly5cKVukZonte9/I0LYzjxjbVcSm9dr1HGzAX3sSCyoRKpgof1zzcyLi0Ma7qJAoTLZdG2DbS%0AqqyPnLMwi+xmslCzd7MJdSt4vz/79T5oHNN7q9eylJF5zQOU8ZVzrppxxph6/tV10/fSsc9UNut2%0AD8t5kLdxSlsaWupSBAKihBiwWRrJorG3OVQ5ZwtAHusfdU6S0GwL46jBNy3WNnKuZNnTOVPZxo1z%0ALNawrhGbgaisDFMv2BQGJH5zItQiXHOfPRCh91TPWc1h9mBGLUSzqfHdWsvQ9wyHob6HLaOyosUW%0At7GhckOloR9FYDvuwctcWbD7ht1+TeqZ6FxX9PeorArVKpO14umLAYLsfWVINqLj6uT+CLMtlDju%0AsM6yxLD7/O5NrqXAv4w7Z/p+qN/XNMKkTak4iAUZNVRNvz3woueWxoWvWUcaD+RzF6ZtEhHhDazV%0Ar8uUiz5H5xzetbv3zOhot5ygwt7T81nzCW1gNY0vjJz8J/lCUxhjbdvCNL3JtYwxGGffaOzltGNW%0Amq3xa0jlLAzMy1z3ssXQOJErIedCNE84tvWYcq6yDXLdUke4VVy4jLEy6eK3sdDNyTLX0WeDxbuG%0Avhvou8iVC5fLlbAEpnFmGoXtrzF4GI60bXwDyOu54Or5oaBPJCUD+JKvbI3MEHQUdwUDXllUZSR1%0AWQQID0GAHl3TXddBFB1WGdNXCQAVWs8V/JTz2mEs0sRKAYfkbrJO/t8bGfv/7CX073IoIkjfsq6k%0AFMSG83yi67tifXokW7jfR6bpXucOQwzM15E4rSK2nEVgeV2lc9d0LWENvH5+xbtEf2gw2ZAinI4n%0A3n/zDeP9R+4vE1AO92I16RrH+fGBh4cHnHfC5iAzzSNrFLrseL3jnWcOkcurJLp9d+B0Hvjm6Zl1%0AXbh9vtI0jnePD4x+xITIfJ2YjzPrJMLABsvLlwuvn+6koyUuK41raFxLCCvjdCfEIDS3GGkOos3g%0Avcxb5pS43a7k0kEdjh3tQ4NvLDZ74gpNtKRR9CvWaSHGBdMYIpmZkXm+E8k8Pp/pnzw2Jw79AN0O%0AoLPF+to3eGN5XV6Y5zv4gPUiUhr6Fe9b2r4jjIbJjPTvO/7i6S9orKM3DTbA9fML62XmuTvS9g3G%0Aw9O7R/w3jnmc+fzhC5fLhXG8VWaCuLQsfPj0AescSwk+ycB6nTiujng+0/dD7VrpWErfDZLEZrhf%0AbyzrUrrAcoj1fU/jHeP9xvV2lXWWNp0NTXyMEZHLNYgtctM09MOAdTLGpWMpOWeu1yuX11cMktQe%0ADgdspozyXAplMbBME8sawGSa1vH8/MwPP/zAr37zaw7HI0ucyVNinRdB6uNalewNojnRd50UGxhJ%0ALqK4m5yPJ7pWNGfmZWFh5jgcaZtGus7lAAVDPwyEKMDOFEUE2DYNnZND43698/p64Xa/VYAkl3ES%0AFaRbQhDB5WURcDdnrGvIRufHR9HpaKTzlnLmfhObyIeHh5pQ6LheKs9GUHkJXcMgrkjzLGKamhi7%0AMgL2yy+/SBLshI2hDCDpzAqyL/euWF6aTd9An9XlcqHxntaLbbd3via2IN3y6/XKy8sL11KwVDE5%0At1F9dZSsbbuamD88PBSRU1+YAVtI1mReafBajKlOxE8//kiOAgCt61o/V1O0MfSwVj2KdV05nU58%0A9913PDw8CPihYp3G0DYdh+OhAspNIwWIWLl75nliDWOxnxZXJLlXMoeuHZjGWV5fXrl8+bKNtpWu%0A+32Sa1/mhWy255dzZpym+pl948UlE1Nnv6dpqt3jvc7TPM+1s/7y8lLHQ3TUrWkanp+fsNbw5cuX%0ACvrsC42cNxv7/YiaJohaLIQYse7taJ8x1PgCbALKxRbWmJ5pGmvxfDgcyly8CMhnqEXMtLsH+66i%0AAoifP3+WuF7YQt77wgzdbK61g/V1Mrr/jGojrgCiFkKq/dA0vlzPjPfbfZKiZi3JrC/3X6xb9xos%0AKSeenx9Z15UvX77gvRex9l40dMZxpIsd3tsqKt22HcfDQQSFl4UQVpwVi3prG9rGY62v3WKZ/0+s%0A6+aYZkp3OoXMFEdCEKDFGlt0AaIImndtLUT03oDE43URu/u2lXGxsEqnzRiDW8WCNlOYmbsmTAXf%0Adt34mlRbK5pzhdGgrLhjYQFO07TrNmbCGrjfR5xb0JGbeV6wxuCtK7oPG02+CrQWu2xZR5nz6YHj%0A4VjAEXnWzvnCBFT9sUkcWbyv8cNZx7rIZ5Vxs4NcV5Au/sYkMIzjDOQCzm8jZcNQgMiUePki+/L1%0A9bXGsz37T/eqAgAGGcvT/aux8d27d6jgcs65AqDLsrxxbFTQW5N3fbZSyFgZJV8WlsLS3DNy2rbd%0A2AFQ99G+mNaiNWXJRRon+13vixbUWpRoXNmz/rSo0s+sn1OLGGW47Fkk1lpOp1P9PHo27l9aNBwO%0AR9q2qXpDei7tP5sWg/r3vb6QPM+Oh6ee9++fyRk+fPgoQtelYYsV58nb7c44jnU8RBkyckZI3Gyc%0A5PAyXtci4qn8Cch/PB5rfqWfWz5XrM9cn39dL8ZULRu9N3pflmWp91E/u4KF4zRXrSPYDBeM2QDk%0AlLT43Zg2kHfrqRhE+PL7TdFziaK3Jc6cFhWFloJuA9eUfaDgiIzJZpKVvFKZqWSDK+M1Imzc4huJ%0AH+MsroVDfyj73RUgOGHcpmW1b37o2tOzUv/bfq1r4yCGwMvrhdfXF5qm4eHhgX7oSTnRqi5SYSQa%0Au7nJ6u/RhlnKCYfDW1+0bsQRzDrLPC+iZem2cfmcRGtFz3tnHbk0K5xzxCSNCW2GyFmSdyCA6C15%0A7+nabfRd9s5cYzEgDo1WAZdUwa9l0RxbmbmqC9aWc9HWNWDkBkJUBv+mj7mxCjcX0f1rz9TbmmDC%0ACBFmnYB7m4aRjsW/1ZmUNbbZxBsj10IWRrtBWLVZRf6taMbOq5wvxgq4461HGUrGWnGIDatIlhR2%0AZcyJkBMmSLyyTpidtrBazf6sMIa237SiYhZ9uMYW1rIRseuQir1UzkQSpowJxix6OzaHwgiiWMoL%0AEGN2gLUCXZseXKpxMZfJAAXK+n7A2k0zVfeKNms1b1dwWc9cjemaG+6bBvJ5KXnzzLou9bkKI2gm%0AFEaPatPlnGr+pM8vl0ZhSomljGF635RpiwMiKr6x2SSntYiItGVNZaQ+beOq/6bXvx+AULlxKQYs%0AhXIXo4y6tC2+8Tw9PfLNt9/w8CSFzKcvn3l9LeKIKTJNM+NFivvBiaXoGgIhJFzjscmW91yYDg1t%0A54khs66Bxkl3yjs5JKwTrYSm8bjW0XTFiSUELq8X5mWm7VtxCjOyWdc1YBEhOBDWw+XyQhhnTj/0%0A9L4TWl7jsDbTewc5kdfE68cXKbLvMne9LAFSYrzd+et/9Vdcv1z4/PkLnz9/4T7PQn9rPMfTkX7o%0AaH0DSbQyYizIPFYoaV5YRs6Izd68BOwiQsoxrLAmvLH4xsu1RxH5nMJM2zi8tzRdQz/0svkwYAqb%0AwDpRZTeReZmYzYi1EWMzJsPqV2gMtm2wwBwm+sPAw+mR1jWwRvIUyHbhiTPt1DBOd9Yw458cp+NB%0ARquSaEjdXq/Ms443BEJasb5hui388uED07Lg2oYmWx5Sy+V6Eao5MjcqtESDc2qzGIhB2EJDAUCu%0Al0s9nCs63mzdFj0oY4ziwFK+zzUNpnQcrXfiQoMGKOksfPjwoVrTaxEw3e80ztO3LcfDwMO33/L6%0A8soff/ojTev4/rvv+f7773l6epJxgiUxzRPX+1r0eTbKuHakYlRhcaFgnoZjSbhbYSEti+wt50gx%0AYo3DNzJiEUIgIYwq38jMbkiihRSTjAnGNXG7j9zuN6H1pswii18KjbaFJN2gJazEJJ0/6z3zWmj4%0ACNGs8SJI2haxVek+iaW0irJVgGbXkdADE6iFxvV6LclecZdQVNxQg23OReiudIW1M0VKDP1OmDjG%0AaodcE762qQWKroUYRYxWwYqUEm3XcTydZE+VIksT0s3mO9dETEcCFAgAauK+7xJrwqgg2ThNLOON%0A+32sica+y7fvllpreXh4qBbwCvrkLMmxSaYcNNpVl7HFXJzHQiiUbePxfSMd49qtFa0qX5zD1nnk%0Adrvx+uUL/eEga6/t3jBSYhE87wogtCxLWV+lCNgl4PvxAGVM6R+l2moxqetFD3Ad2/JmS3JV02g/%0A/qQ/C9RDXp/7fiRlXVcIax2raeo9Xiv4IF1x+Zp+BgAR9e3o+k6KpGUVJlzOdWRwPzqhwNX9fq9n%0ApbKrVJ9FkhdJ4FQcct9d1/W0ZylM07QTF96YZ2KdKuLJKkJeAboCWApTQJkhqtslIN3+vTDgfENm%0AG6k9nE8Mg4gTG2vxTXETLOwA40XHgCSaMjEJTTwF6RqGEMEI43AqBaQmdyEEbi8vOOcZOgHljZEk%0AModITCvzvOCtwzsZt5bxJqH6Oy+OPjIxXmCx4hhlsyet0m3VYj2V89kY7T77Oh7CrnBUUFj1VKwR%0Aq92UkwDLuz99fyjPJNQ1n7Oy8qRQdKWITmET2BeGtMOYTRdB98nxcMJ7h3WmAhMap/r+UJ5raapN%0AWiTNNM4XIEFjrQFs/UyabMcYCpMhVeaXFOmmaBYNRVh/FtBgmuheX/DOyyhH44XN5T3WOyla3M6B%0AyDtapwLK/s35qwDs9Xqtpg/OuQrOakzYs0fHcSxsBSlQtPBTYGQff/XrOgK0L5RhZ3GeM7k4y+3H%0AnGrTqLz3fjRK96Je8/6+6hrTLrUCHRqfHh8fq6aQvocWLroPY5Q8R7vcembo/tQiRoGnPTtVwRXR%0ALxp4OA88Pj4SY+R6vXC9KotBNcqKbqddyhoBYSespGSKwYkp49W2sNHsm9+rMVJZQnvgTa9TmT06%0AvqhNln1OoEwj7crvRZK1uNJX3WNJ8rZmd86CjL2LuYYKGyurQvKufSFojArcWsgJ1cbyPte4quuw%0Agq6lOJSzYwMHXGEFWAN5nARoiQlrPc5Yhq4nZWGF+qZlnuXnDSKb0XadaJ0laQKZwtjYA0B7/SN5%0Artc37BXNPQ6HAzllxvFe99jpdOJ4POKcJ8aMaeXehxK3nN0YYLreVOzaqkNk47ABEkWM2IjRQgiR%0AaDIhFuCqjLn4RnKCTK6/R42tFRSsmovLNq6mujFWbcjLKJE6RWWkBiQLw0me73aW1THCnaC4bJOd%0AxovZnKBMaRA01kojIW5jYnpv9d7vQd6NtZ7frPGUVmQAbQMbYtSxsw2wVhBemwRy/yUOe+fJtox+%0AZV/IYpuwMRQDlwLqOENpjpa9kItjVTEgCCmRKutHx9rKOVU0c6x1dL2y3CGboEOYssadp23aosNK%0ABY/ld1lhHGGKXAxlNLLc93ovZK+tMULKeAq5qAJrmy5bKrWfrEVbHOVEIaZtpFGs8ULiJbUROc9z%0AMSGS3FknBhQcVPaPAL4qJi0Ndmsd8zQTC/tY6g5Y11nMfcZ7aQjbN7FQDTs0dzPO0NgGllAauRP2%0A5unabW3UyQ0rsjvWGslndkDjv+317wUgRCkm0g6ZN9aK80TOrGGl7zseHx/oDwPTMmMduNbhcTQ5%0Akki4VlTip2UiJiuCShhiWEkTGAe2LUDAEsSZpBSnxhpc4zFNcYQh07UNrhXEf14m4mUl5J7EQEzi%0AiHU8HMFQWSQ2Q9cNGCz36537x4lkA9/88I6n8yOYRAwi6uoby3i/8fnDF4ZDxzKJAGff9Ry+Hbjf%0A7/z+93/gD7//UdDMxnM8nei7tlCOhbqaoqicx5CxXjRL4hpZg8wVkg1ta8FaMkbojylhUsIloax5%0ARHDTOEvjZY5xuoys08zp8QAx0uhBk0XziSCbdW0CyUSSl4C3EohhYVpmfG4ZGkP2Ft9YTGsINtA2%0Anr7r8IeevrP41nD56zvX6w0rI5BYYzh0A9YLuNV2npwM6nwzDD2/+c2f8aE4CK2fPxGXhaE7QjKM%0A981Nq207fNOSU2K835iXhWmcCSFWjRhxwRK3JhVHVYaRdqZAhDtt43l+9ywIdCkedbZax17qBmcb%0A5VHGxe1y5fXzF8I8YztJbM7loF1mEYke+p7D8UhKmV9++YXL9ZVpniCAz462aWibLYnNSXQrDJkU%0AIg4JCF3XEdfAL18+8/njB3KG5+dnhvL1bCxN15buSyTkLOug7eiOByjd4jWshHVlmVbu0yhaSc4x%0ALxOJhO+aQlt1TOu8KfR7Wbdd3/P6eiksC1vnko21xaWgMPni5pKkRe+enbWfwdckX8em5LBVBL1h%0AcAII5JiYp7nqOjTes0YZZbperzSF9bPvLBik89T3vYCty9bR1cRznpY6hvLw8MA0z/hGWFrWq532%0AVojLyNhGbVf67p4Sr52KfYG9pxZroZBzYrpd60Gz1xHad06NMTw8PPD4+FgPHE2M9fCzyBy4djEl%0AsYVxnNi7Cw1DLwBtTXplP3ovhbaKC/Z9x/nhga4AD8LWXIv2mAguu9ZXRlnXy+idghnOOonDcQM3%0AhjJuoonsvpum2lEppQq+5ZyZlxmfPMYLGPf4+FjHPveC3loAbQfyJnYJ1OIwV02skrh5YQFZSznU%0A5V4o2CjFslB6h6HndDpIbB2L5oC1mLS5YhhjuF6v9fft9aOUeZRzrsKfxkgHfq99tS+WQWnJruqf%0ApZS43W61O7p3X9PvlyLG1cRL954CaPr+moDtwSc9I+7jiPOWh8fHsm9lTMg5ce/KRuj+GjPH21hA%0AnmIdn0uClcEZFRw1BSzYNBusdaQMP/38C9Y43r17V+5HhzcG7yzGOdqupe86KahSKtoPK5BoERvi%0AtpEusbC79iM90oWcZrlnYV24325l/bS0TUPXdxUUycgZ6bwIbi+FheCbhlNJUmUcQxLVpmlrgSlr%0AaHMU02d9Op0ByvOKqPW3Jr+yziisnqYwuGSP5iQx5jAcagxs246u61GL3GmauV1vzPPC8Xjg8eFI%0Akf1nXaUoCjHURoN3YjghQFo5Y50wkSh0eO883TCQzAnrZKwwRHV028aYEol23op7a4umVJkYNNYS%0AYuDy+lpBH42puu8VCN6ved0zup/051KpBgybVs3eGUrv/f7c0WuroEoUQFJGHkUI9Ovmxf69FND5%0AeixGn7te2x5MVDcyPRuANwwoXZ9aZOrvWlcxWNnWxXZdGpv2xaoCBfvv1bGPTOb19aUWTKLdKQCF%0AxhxjbNGGyyzL+ia+dl3P0HZ4Z4vAvFgnVyes8qx0VHmfO2lBvm8M6ficxm39vj3ovWdm7AElBTUU%0AEDfIfmlb/0YHSZtRUh3o+EwsQFBhk+/inoy8wlpA3E3s16C6asbo+KrsdxGKjsyzxZi17mPn5Hqs%0AlVw9pVS1rhT4cL4hIUW4d9JoyFlclXIp2JumIWmMcX+6JxQYCiFwu93esBtUI+V8PnO73Rg/T+Qk%0AYNDpdJJRwRDIVhrvAhRsWla6Z+QeUsFX4VZFgpF1ZAs4m5PoxYnzpJwLe5ASksoTYowQRGLeRvv0%0AGRtjv2rkbQwz3VPCkijufs4jA0eJbCNmp7OiAJ5zqcTBjDENOZfmmdNRPPlv9UAswNd+FFXXp+aX%0A+1HI/efUv+8bkTnL2tKzuOu2eyTX58vvCuwFpXWMyVhZdw5TLxOzxZNU8pnycGRs3IgpxP6VDdVd%0ALGaZ7NHxJY0zOcEaV1zTcOjEeMJY8GrWsKzMy1pyf89hOJYGdigsJsn9LIZkEkmBUmNxbjfq7oRh%0AFEMudbyp16YMro0hDRRJiLgWqQHnq+yDnu8uWzrX0h0OZDL3u4yYypjYjb3TuZzLazk7BRCKhfEm%0Ags9i6JCimHGoELiONbZtx7zMzPPE7XYrOeR29qn7Z21+l+ZZaGMZBx6530fatqMvY3LC/DI0bWmG%0AVZ1Pg7F6pvz/YmRMFpcEUTB5h7qX8ZJsDMZbQbwQAMh6K6Mx1oAzXF9euJpcbObAGOl25pTIUUTM%0AnPPYkqwUIE0WSNfQHVpc6whLYF1mvBeF8pgj67oQsbRDGTMxm2hYjFEK5nmVWciuwVhLGiLLOBPm%0AxDoucC4W0CdH23pCCkzXO/M4Yo3oZpwOR7pOuubHw5HX1yu3y0jIkePhwMO7dxyGnsOxiNDOE9M0%0AkgkYJ581hEC2iTUFpkVmf33rcSURzQbyWpTbS3ex9Q1d02I7By4TTWL+8pF5nBmGlrRIwIxswX7F%0AElaIp4zPVjaYsRAMS1i5jXfMtBCN4Xh+EHZFSWSs2UT9UlZZPKHKr2EhhUzjWzhBWmU2V9wtRGcG%0ADIfuwHfffo9vOqZJ0Nwvr6+EZSUk+X5ZGyLSZRFtJz94DsOAe+eZ54UQYk1MDsOAL880rFGK+Xkb%0AwdBiuiujH96LZbsxphZYmmRqUNLDcponrDU8nB9JITKPI/cCRmhSeb1eWdaFH374gR9++J7vv/8V%0A9/uNv/6b3/F6u/D87omHw1kKZWeLkK+K7q14a6HvSD4yTyOX11dA9LU+f/7I6+WFb5/fc+gHwuGA%0A9x0ZGK837vNMyIn2cOD87hHXNqwhkU0GkwVAGWem251pnADRiYk5EZZAX8TXQwjcpzu3252YMofT%0AwGPRslnXwLQsZMQic5xnkpHjftP2kARLC3vtsu61VTSR1q8DlYGjmiQGQzLSaVXxbJkHL5oJ5XDs%0Ah4HGClvqMk3M04Qvo1oq0huWVYTvSxKvDJt5XTHO8PT4RNt1vLy81MM+Q7W8VJBGXDK2w187wvsE%0AeG/5vmdF7ZMFLQLarqsUa030NbFWNpP+XSnzCjbJ+izFKY68bgKFSnPff79212S8wRfKv6uJxbIs%0ARCcx+Xx+EEe1cihXMdQ1CgW83SxlA2yZHVtyZxErUAUfNCHWUSml9epoyP4A1eJPQcKnx0eOw6EK%0AWl+v1zdJsPde3P/KCMq+268aFSkJq8MUdocydTSpXtdNBHvPKJJnJUy4w+GAc76CvuRtFGI/GqHr%0ARYULVcRXwSBdU95vLLR9l/FrbQK9LmttLTL12pQWL8lwwr0pfAtdO4XSZd7o7DK/LixZdXbRbm7O%0AsCwTxrR0g9zzcRq53ZZCy7eAdsflWd2uF8ZJYunxeKTrxU3ExMKCMtuzMqY4n1nRsrPGcT49EKOM%0AX1wuV8g3mrblfD7x8PDIcH7AGU2KDcYUraIsQJ6uBYMl57dF5sZSkwRQqPPySnkTydf1nkpR1tZx%0AkQL8Nr66hi2LJHaxjCrrM1f2F2zixNuI5AaOx5hQgVQROZUOrWpbgALMMnYQ48oaljL2JTpC+xED%0Aa11pMpmik6RjDaboo5RxqFZt2EvhWxxPGicxaJlFa0sYRnovUmVFVDC9ADBjsWEXsLytILx1Ygaw%0AFPAlBRl9UOBb9wpsotd7+2rdT/vfqUCBLbFM/7vmcfp++1i7/7NnoEjeshUpmmzvgVXNERVM2euz%0A7ItmHQfWkYQ9w0WezwbQalzbj5LpGaHPfPt7ZFneOlTqutqzLffdaf1vIUoTSIqWl1IAyd6JMdB1%0AiJZmKmYT1pYYsRUeEotsvdc6filahxvTcw9o6f3X69Rr37NX9uyibbzmT5lX+t5t21am1r5hkjGk%0ANda1s4HqoQJCxuT6tWWZSGlzuvReRG6dd6RAAW6o+0/ZRsbIOL8WerWwNWa3//YsrUTjHcPhIO58%0AxfG1aVu6rsX5lnlemOaF7MCoY5mxUAAkcWp0wpLMm6aL/l1BMj3bdW3vGyQbYHQnritPj4+cz+c6%0Arggilj8niYHWCBPMxB27YbeXdM/qyLY+D82p9gzZfe6z3RcFNQXsUYmAENS91kJSnS9XGELKUtlA%0AIWO252cKeya70olmu1YF6ZQhpP8WMF4Aa7W5x0g7LNWzyf7J9Wu8UUBX7/seBN7idmRDcKhnn7Ui%0Ad7AWqQttBs3zjLNfm2qwxTNMTbNyIQelkrNnhT6lw4PJpSmINnxECFoBL2kKUFzC5DJVeyjnwiiK%0AovFjdrG45nJNw9D3dH0vzo/TxDqLkzdl3DKvubCNbAWBnHdY5xEinsGmJPlEVua5NOysUXa3KZ9z%0AA7hdaaQ5DJSvEeWzWSNNDGGLUWOU5Fy5NtLEXMKwrksdodfcyFrR8Ikxkdb4JifQdd71HSnLGLYA%0AmZv7rkx5hBI3vegQ5WIA4ZWtfZdrilnMMxQsN4aU5dqFrRQKSwgyoX7fv+717wUgJACeIJS6MLcC%0ASEahbvcbX758YVg7xmUSvYkCCjWtJ5mBvu+wzoizQQK83iBBfrzzdI0TdNJaTOlQGuswZLwTNJOY%0ApRjx5ZAsD9IXxlJOoi8kpmSG8Xbjy6cXpvtE61tCE3DGcjj2tIMDL6JZOWT6tuf5+UzbeW63K/eh%0AZ+g7LPD89MTz8xNhFS2X8/HMt++/4cvLK58+faI7nnl+fuZ4HDgcpLN3vzusg64vbhVZOzQLa4qM%0A08KaAktcaYwV68EQi3joRuN01tEU8VjXGbKHcRmZw0zfDHjbQDaSEK9BuuQpE2ImO4dre7p2oE0W%0AcuAeDfNdHEtysgz9me7U07U9BofJlhxhvs/cXu6Ml5s0zfEAACAASURBVDvLXBgoy4pJlvvtjjce%0Anw3eNhwOJ5x1hBAFRGl6Gtfwq++/x2RxqInxd8RxpikHQdNuoIJu2sZ3HA4Dv/3tb+m6nmWRDslP%0AP/3I6+urdOSMkSIIW7vrj4+PVZxXOtRFoDglKIeLcw7b+No9dIUGr/bLl8uVnDKvr6/c73dSSjS9%0AdJdFDLSrh/H7b54ZDgPzOhc0feDx4ZHz4YQJIh7qLNxvdy6XiyDNzpLOZw7Dgcvlyh/+8Afm+4h3%0Anvv9Cinx3bv3dG2DxWCyOIp9+PiBnz99JpB49923NIcB0wXu47WMDB5Y1pXb/c79dhW2TAFWQ4yk%0Agp6vZZ5d9XT6XrROpMDreY7inDbNE5frnXn6f6h7syVLkiNN77PFt7NFRC5VBXQX0OgWDoUjfP93%0AGc5M9wwI9KAqqzIzzurutvFCTd09Eg3hHQU8IpBCZsbiq5nqr//yWAoTjShWhoJ6l2hxvLI03m6c%0AWvi92XgzuMbRtNVIGvNGmhWD+CKp4WRbEfbb9UoMa0rTsg5ZI2l800So0iB9nrqu4/R04nA4LlOl%0AQt386lRDnxXdpHXT/pbN8W2xtC2M9CPTaWkixXDSL75VCiRt6fZbLbJZNkq7AYU8Ocozqo2cTFC9%0AaJ1jrFO1VIGDt5HJEp8toImhYE+7ZYpr7CrvUEmY8wL4WecIcS1gMDU+t663rW8W+Zbe9+Wd20ze%0A9Fz1PdV7LF5FE8NOWBGhiQu4qIwieBszvWUP6fUfa8Oq8o3HPC20fm169b7ovZJCIi7Hp9e0bTvU%0AnDQZASq1UdVnXc9VE3JKKQsDbiubULlh1qJ1w2TYylD0779tQrbPOKwmnca35LwmFAmgEJd3zbke%0A73WyFohx2yBJfLB3jmy8eAggRWUMga/nM2MF0PuhwxgIIRHmifvjzjhNcl27luPphHeWMCfmeX2u%0AtQHVYY7UsIaXl5fFX+jxqCa7xtQmTWUCmayF9jLJl3/P1ewyxkgMqWrv1ShyNQItBaxxuFZiZZVN%0ApCaSzglDKMVE3w+LH5MwA6TAS3n1cdF3J8W0vFc62cxZjSvVF0ym0hLlHolRxrqSplJqHC9LkalT%0AQXnGhFnlnMU3VTb3kEQo8aQaaDvxcrDO8biPCytuBcTim3fjTfQuAlaOk7xXcj1qOkoKy1qj/hPG%0ArPK1EAL3ClRu1z9dq0Amrdr86BqwBYL1eVWWkBoIw8qiWWn7hSn8NYtuy5rZTpm3669+FBTeArFb%0Ahs3ydZth0vqevA0K0OM+nU7LHqBgvL672qBv12097y1oKeCxwxjxo9qyk+w3zdm2+d6y/PT8S5Y4%0A5evtQgiRYdDESRkmNPU5MmaiZDFMxpjq3SIN9tZLqGiUdN1P1ol43kzr1wHdlqGl/6Zrre6XW8aL%0A7gnaYAkAvyZbKqCu3yMSz7Vp0yYyZ1vB30hBB4JVPZBXUKFt5Z3HSiJvJtdUMqkZ1ATXWivsnSIS%0ApUUOkwvOatpYU/enQJxuOGfZ7zoKQ71eVRZna1pbbczxBq8gfh2q6vNuMORNfbGwdsrbdD3dL5yT%0AwYWyZcX78sI4PnAIS3XYDZiH1Au2snoFkJHfX2LEtY2AQ9a+eY/1/ZgX1lvaJPGp7Ktsnsm3QFB9%0AMpfneAuapljNl7GosbC8v/LuOWsXCZr8jLJ5tws4W1PL1IdLgaw69CpbQEibbnmWt6zhVEo9li1L%0AZX12FQzaArd6XfTvdN3V500/rqodhO0rvVLb9rStsHGc1TUloQEgCzhc8lJfF0odxFYplpEeORvZ%0AT3RAT6n2DuqbZME7rXmKfG/9GkOu4B+YIgnUU5yhPjdOJdV1+Oubhq7vKQrQ+4YUZuI0V9YPwuJ0%0AvqbQ2sW8Wo/ZOYdvq11Hve6aEFoPX0gHVfbnrKNx4mFlqKBNkn5Y39ucMyZbGt/RHnv2uz3TLDXg%0A4/Hg69evtfbqmOep1mSGpvX4ZpUC5pRxaKBRTV6t4LM8A/IcxRhoGvECljUtLoM4uS2W+T6TckQt%0ACXa7oa55LV3ToaE4crq6Xgq70yjYt6k5/tbn7wMQKuvJgAAuoNMnSCXy5ctnckkMh55YEuP4wDgx%0AT+qyRBwXW1YGX/1ZGEEQjbW4Cnx4LwVryXWqrY7oDoyTIq/verq+A1tIcySlgEmuAgIwhxHft/S3%0AntvrmfPXKzkWiitMjxFToG16np8OtDuZFA59jxFSjDwQ9sQ8jTzGB/f7DUluyYQ4M4eZXd3QcJaQ%0AAqVKYdqmY+gHoeI1VqRUJBrvFypjCJFhP1BInC8PkslQAjkEbBLXeI2rt6lgo8PHjANx428tx+OJ%0AIUf6/SAva0nkJJTZlBKmGNJcYJQXvLU9rbVgIzZZ4r0w3grEkaG7cdo945oWcmWEFUN+FNK94EJD%0AnEdCSAs3MU6R0T5oXYuzntNxT5oDn89fBLEv0sB/9/1v+OG73xDnxPiY+PWnn+lbiVDs+oFh6DFG%0AfBzGceIx3RGDzSsvL+/43e8+1qnbzP/6X3+hFPH0cNbyGCUu9XQ68fLywv1+58uXL6S0MlOApRHf%0A73Y0fU/MiRiCPHsY3OiIJM7nV16/fuXTzz9zO1847Q8Mw8DpeOLpdFqK5BBmXl9fxbCyafnd738k%0AZWFXeCtTZmct0zzy+vrKTz/9xOvrK513hHfveH56FmlbEePew+HA0+mAt5bf/vBb3r+8p2k8Yc44%0A4+gaAaMmMr7r6IYd/W5HqbHPMUkSz/1x5zFN2FwRdliSiSirt8359ZUxzHT9sCyyIQbZBFImZDGc%0AyzkT8owZhQ3ovMfb+u4q26jKuhQ40YJWCzyd9oEahwZoe7qh43AYBMD1MlGd53lprq2pMiTE0PZY%0ATeOsc9zEKIG2psCFaeZyPi/HoL4OBfCdFIWaOLcwC+rm7p2vhYhKbNY17836902xtgWCtJnQhmyq%0APlBuubYyZdEpqPd+KZS6rls2M0mFOi4sGpWjSLqirJ8CWHR1sh0RtkTGWjEDVf29RH/XTTVXWU3S%0ASGctPNbGw3svniHe0zbNYhy4mKt6v4D1zlmaje/Cdvo9bhgFpZRFlrGddmtqSj9IamHfSVy7Nk46%0ApdNrr2CZsm/0uKZpWiRcykwq0wPxbNFmLC504vVeKcXfL2CBHpt4CfVczmdut5tM9mrRrMWx7H9m%0AOTb1/9DjVjaBMtge02pyrcWynoM2zUtj/c1kXZvvaTJQKjOvsjD0Z+rP0oKkFBa23lb2KMcsP7et%0ASZwCNIrMcJomvr6+YozhnX/Be5ECucaxPx4Y9sIOeXp+5njci4z3MZHyJEwgK0xUrWuUBq7eZxUm%0AEiZO17GrjNuUM+fLBUvBVQmcgm/qRVEKdeqbK1C1TaST3+esxbQNORVyDFBkfS81oCIlSQ8SI1OR%0AVbVNR+PLOpGuP9vZBu87vE/kVHBWfXh8fb8UGOwxxnG53FCfOEkuyhsZo9RNjV2lp/r7lL2ispd5%0AnsBA08u6FeK0fJ3DsRvE+NeZC5Nf2Ys6jdd1SsHJVdZTZWeVeaeMTVObusVwfLPulVIkrbTrOHrP%0AVFlT5/MZjBh+HnY7hsoa6ttuY8IpE1v9ecvaWJlHapaurCP1FGvblvtjZP76tfo8rOleW/YprGDx%0At55iegx93wuTOK7Ak/5X1199l9XrQ9cN/fvtO739+m0zrayxLTNGj2vLitE1S1hvuo6tXmAKqAHL%0AOqrHq/uNypeXvUf+VIc0YlQbgkibFCxUAGSeZPCljKGFVZUjJcv6ImvnKqvbPgtbBuRWFrz6pKQ3%0Az+B2sPG3WF3bgcGWXaZrYj+0C8NR10dZK2s8dlqNwleJnPh1iJFxNdidZN0vRTUPdvmvwYjZctvh%0AnXiO5Sw+RdZK0IlIyEQmo+/uknCZRDor91wAdIyRYdCm6Y85k+3qLRM3YMK36//2eVUwVJ8RrRk+%0Af/7M169fa9PuF+BFZW++acilgqi2sufS23dF120dGEqNYrGWZV3SYYTIZrSpZbmW8vytzDvnVgZQ%0AjBU0lgkBxug9X0E+HXwrQLe9HgqQGJ+X+27tW//IkhVMkyRHkaJtACFl+RpDSWsq2MJuMSvrSOuU%0AbXO+DMXqR35XxjkqE1ufaz1vBaoFZNkyJZehZBEGkX5ijEvya9FCVM+/vgv6PPzVsdRnXuAcA0YZ%0AjlL75VypHBXAwFgyRiRdWWTQzjc0jau/S/ynLter3N86aMkJYpKU04IRPyq7rhlkQyoriGWcp/Ue%0Amwum7seYXIfVdiP1K/K+uupPhhA9MBJlb53U6d55ZiMeoqZeTyFKNAv4L76DG2YYq0xwXWccKYps%0AXCwEREoGawCQtZauaxmGvq6ryqCLKMMyhJl5Wus3Y+R5GIYdfS9gk5AkZHCHUaC3rNWQ0dj5vx5q%0AfPv5uwCE9GNYiEJyIur4njJfX79weZwZdoOg0ohp2PV2oWk9WJFPNa28pDFDyYlUhN7nnSSDUKBr%0AG1ovC+00T7gcMcbT9h3DXmLNbZFI2TnMjPNMSmCzTDlTjjzGO83YMHcj9/uDlPMSS5tiYpoi1jR4%0AZ9kNA8fTEefFM2h63KG853g60O8GmrYhnmd+/umnmgIi+v/V1V0MGudsCUEKr5QzvsbOOQshF6Y4%0A4lrD84cPNL6j6VumFDGffiHFXBu7ImyaUl+8nMhTYDaZ6AulBVpH0xrafqA1BduKRIuYKRko1aTN%0ACTWuJIOdPWSRAuQJymjkfxOMKfDFvPJy+EhLIs0BkyEWR7xO8IDeDDR2wvsZZy2tk6bjertj44PG%0AN5wOJ+Zx5nK+ypQ1Zm6XO+PTSE6Jvu159/ye9JjZVe3wsBt4fn5mN+wZx4lPv3zi86+f+fV841//%0A9Y/85jf/lf/8n/8PdrvDkpKhE27dILuuXwoypbXfx3FJr7DWcrvflybbxDVNRj9zmLGdZ5wmpsfI%0AVL/3dDot3ii3250vXz6TUuLd+xc63y6bjWsbXOOJKZBiYoziN3C9nvn08898+vlnzpcLfdtCysQQ%0A2fVy7h/ev+fjhw9QhBnz/PTEMHSA+HHsdnsOTyc+/OZ7xhxpD3ue37+wO5145z5wfYx8+fqFkMSY%0AWwyEHR5Ddg2Nb8l2jW/WBloSB2QDGB8jeXyIRC9LMluuEqyMPIcuBonm7ts3DJltEbidDGmTvPUh%0A0I132Ambaji0QlEPSVh9CrjNYYmazaVgcqGtm3RXvbKaplkMFGPV5m+ns95LXHhIkXMFi76+vq7T%0AOWcXuvQW7JGUsVWusG3ev2U8bf9+2+CHCmDsBqHcblNVthRkbXzv9zuvr69L4teWwhrCTGN72q6r%0AU8/uzbXUwqhpGnb7/cKY1CZJf5cUX3VNqmBZ2jCA2rapZr8CMM1pPW5pKMTrRRqSBjZTtS1woaDQ%0Ali6u5qnbZks356Ef2O13dV0W8OV4PC6eOtvrpr9D79f9fl905DrlogIEIiVIrNGwZSkGFmASARlk%0A6hwJYaoAROZyufD58+c3k0SV58GalKOMJW0QtpIT9c/KC2ukbECAspyfNqjbpkmn5CA+OF3XkhN4%0AL9NqNTd2tREwttA0Ducl5aaQyCVSSmIZC9ZzyyVhq/n0NE5vjkXXVQVHSsnCTmkPqHTLOcc4zkAi%0ABGUmueUcrd0UrsYsyV76Z22ydd221opcKiUMqzQzxYhxUCwyIS4G7xyuaSgxSnAE4N3KAhPkqDIF%0AcpbieCN7kOfILpPpt+dbWQ/ajHbCDu5qo6nfr/JYaT7XyboCGgrWLV5OSAHctJIeJsyi1UdM7mNG%0AfW5KKTw/P4MxjI/7YhobY6oSxFXyomurvJc68bSVObaVoMLtdud8Ptf3UDwMfd8Sc+Jxv/OYxuX5%0A1utBYJH6ZiNxw3U0ivWOYi2JQsgRH2XdVO8YY9Z0KQWHlWW0AM32bZS7HhubZ0afubdSEZZ7oe+Q%0AStK0cd7tdtyud8Ic/op9o+CzvF9rouWW9bJl75UiTMAtyKEsQE2B0mdAmTDbtWv7yVW6pX+9gDYb%0AwGfLmtkCUfp71C+orX47WyaSrMHCAhBGjwBa9/udaZ5IcfVFk5AHFruB7fXVc9W/03Vie610Xd4C%0A9vrvClLrcenP1a/f+i8p6LEFlMTMfZChVinLdZfrVpv4tAaMbH1hFBCyVkJLZH0S9uG2VtkCGcJ6%0Alv1g6xmmDWdKIyFGCSep1ybMgbn2AXoO0xxo20726iLMnJTEXLdxXgbg3kEudJs9Wj96bb99F/U9%0AL6Xw+vrKp0+fCDEwDDt8Mdxv9xWUrCCMM56+MxS7shBMHQixeZ4Apsp8O+z65fd0Xang0AoEbZ+H%0A9ZnWZ1Sae7nPIk9emT6Stqzv4QbOpFRmtn5debOF6N+t7/0W0ClWGIrjKPfX1MGZgkLbc3SAK2/f%0A9a00TJ9vfQ/1PdB3dGXEacKhffOervuMLJMqYU5RUrQav9ZBAsZoImLBlLI8v9taaVuHbsErlZBt%0AAVubJNlty24spYhqq/5M3zS0NSwAfb8RxQ5Gntf7+OB6uchAtmmxBUqMwtBP6/oA4sNZ5CGQUbEg%0AKtjG0TQteZ6Y5rAymjCY9UFCAUVjRBWRi8iPTRbZb+PlePWejGFmniZyGZFUzq0HZVdr8kTTuAqA%0AqkR19TqSlOSaMlqBnJzX5N+Q5soi7r9ZW9VHTtJFH/c7WBYGuZ6LeioK86tU5mBlX5ZMzBFFUxbv%0A3/8/eAjBZiMqZaGelTrzyxWImcNEzJG+78TrJydu9yvFQtO2tBj6XYd1mdEGwiwXxlqD9RZKEnp7%0A2ZFzIoXIHGecb+i6fU2m2QlKfxbPgznVyFkn6Re5FEqlZ6sW2jsHfp24Wqw80EUmgbOaO8XC7Xpn%0Amu7kEkjpA8bCYbdj3B+43a6M48jx2GAtXG837o+HsIGM8PtiCDzud3JJOGeIcWKcR0KWGPZx2jHs%0AB15eeo5PB17ePzOHmWmeBRDKUDLkOZHnIqlmKTCOkeAzpbWUzjH4HhorxbKpE9BiSMWC8TgnL5Gv%0A9FVGy1wCMU3kMRGuCWZosAJA3Qt2tpSxcPtyJ9wf+GxJjxmbCs/HE0O7g6MTZoATT5P75crlegcM%0A010SrWKINL5fUtF++csnLpcr98eIwfDh/Ud21mCd53g48P79e4bdjuv1RgyB8fYgTDPeG66XM3/+%0A05/58P4jfdvxw/fficfGOHEdR9puWFI9tAkWGqtIcFQHe67TyCsFO8mmHmujW7JIbWzwQqGvG/5p%0Af2DYDYzjyOX1lRQDl8uF9+/e8Yd//gM//PCdTLbPZ8YwY7H0/UB8BK6XC/Ms7IWYxBjbeYe3knKm%0AhdK7l2e+//573r+8wxRJBBIGhSyecU643rHb79n7I1PORLfKDpqaCFKo052caiJPC6lQrLB+YhSp%0AolIom66j3w3sDwf5fbUZO58vpLpkhxgWzb0xpqZA6OIr/jPU89jtdstGpewsbUS2RaBuvCKjEr8F%0A38imOibxcSoFul7S667XqxgYNw0pBJH+Wcduv1u8Ph7jA1MMu91+aZJVBpMraHuvsbuhHq91Dscm%0AyWRTIOrUVpIH2mXarUyOpm3WjTAJK2/5ffXnqUfA2wLVvSkctJjRok89hbYNQKm/o/WWoUp4dHql%0A56kx0H3f09aGS5ksW3BMigpP38l5qnHsopF2YoKfkpgIzinWWN+q67arlAKQeNkgz0izkXsoCKRJ%0AWAoobafI8FYe4ZwjxfVY9vv90oAp22jbgIFM0OcKIsYYOZ8v+MazPwzVBHBlZ61Mg1UCoZMknfjo%0A9Fs3dk1H0vNQb59vmxxpiCQCWsGAWNeXaRT5dD/scA5iXBu/bbG2LVi3jZc+I23b4L0TllgRf5+F%0AcmyoOnSdCKblnNQI1HmRQqk5ImSmMbzxh9F7I/KkjqGX2GKAYdgx7HqssTKEGSUF01rwrsP7tk53%0AxYBY7680MgIUCXNBgN8QAgZXGcF+eSfDOJEqi07BNaVra9NunSbJbBtpociXkpe4ZCrQZ6z48oUY%0AF8m79Q5nPSHJminT+vpcZ/FnSeI4SbN5L5W1N89Tvfd2AYe+lV3oNTXVtNIYs5CjFVgTI8+JuRqH%0AS1pqxjWurhm2FsFmkUPP88S17bjf7gvTTpkVpZQK3jV1Oq5DPGH1FiQltqTMNEUwI3aeSbYyiurP%0A0nsCb+VtKq3UewMs5xBiwPUiUdXrNY7j8rN0nVWgWOWjW/BbGmwZ8qmhuz5LW9Be1zN9ZvX6q7eT%0Afq2CdlsWyreAz5YtsW2s3jRT5a3sbXscfS8DqRjj8i5t5W3bn68/Y57zwiZYAQlZ8VNOSzqfSOan%0AxVheEu823nE50u2gbUT6rnHvwpya0MSjw6FKOuqzqOEfKnf0zpKzIcYVHFFQa7tf6edbwFNBP2Vs%0ASS0g8q51cr+ul7vdjpTERFrfH/URytt7TnkDBunvVEBImZ7yjPrKztBBxQY8QPzD2vYtm2wrFVRQ%0ATUH2LWNk3e9laJeYkXQzmKeRkBK+UYaYw7J6uhlrSGGNzHbOi5dk/agsdvkUYRylnJahpbV2adZT%0AjFzHkS9fv/J4PBj6nqfjEZvlXT2fz8KOq8+kSidLTWGThj8v8h01cVY2kK5Peu20LtneG/239ZDf%0AyjEXcKIONvTvci6kkiCyudYicZX1qVTWyFvfrVKlbtYJgaBgRGakIGMR8EtkhImttUG9pBWwqANT%0AV30NeQsubwFVfV/lkq2A9Cr/zHUI5NDURakR3zJ6UsrVIzPJoKSsYHyMeTnG9b1ZmVF6/v8RePnt%0AmqR/L++CytG0LlilZSnL/3fOVh+ryhQPgeIdWEuKubL1H+SSmewknr5JNhRTEFCzWDGcpgZNGbmH%0Axcr7ZuoAUmshZUCZysZf79+aMiaM9soiqu8luqemRHG21sUS9e6sACu9aeu+sKuy8pmUZd9JFXzR%0AYQ/Ieyl1V2UntRLCEEKogTvzch9FYstmHZKaUtauhGvEfzTFhHW+Dm1tlbinWrNUVBXpS+Selc3e%0A4Ni8Uv/h5+8CEFrQLsDkTC5WXM5BpvKkWnAafNMw7AbavmWcJ65RaHGtFR8Qbz3eF2AkV5dv51yl%0AwAvl7/G4Y3wglYnH+MC3LcdnMFRttHNEG+tFrTKdmuaUciKXtExDbS3E4jwx34N4u3QdXdtDNsSQ%0AidPM+fwqaUclk3Li8+fPlJJ4/+EdH7/7jud3T1wvl9r87jlfLlz//ScBo4o0JMbvaGzD+XKB27ku%0AJJliEjhBCe/jnU+//Ey/G0SeMwhTKJVCStU8rNIpY8nkeZI0topG+nmiTR0+N9WczeLFqJyEUDgz%0A9eGzOvW0lFiY7g/SKIDQfIuYAINrafuB/X7P8/CMo+HTZebrp6+UKZLHSG8dXW7p+oHm2Ata6zxp%0AThAz430kTYlgAyL1bei7nrZpeTqe+NOf/51//bd/I8TIh+++58ff/pZ3u4Gu7zmdTpxOJ0KYGe8P%0AyND4huenZz68/ygvW3XKb9uO1j+4hisxJvn5Tyeen5/xvmGa5upLUBeOcSIdEkPfczgceIwPQqym%0AaFmm5t57THHEJBO3rFREbWaAeZoEKU+J7z9+5Lsfvl+ACGulCHVtQyIRU6AgLJaUM13b0b1/z/ff%0AfS8Fds6EUWjg79+94+l4BGM4n88SuezNsig1zkscuHWi6Y6W7GTBjiEQ75n8eBApjOPE/X7jMT5o%0AjcNjiUEYFIKkJ2KeCZUuvD/seXp64rA/4n0rKkBkypJLqg1ELYSdk3v19MRut8NaAQ50hKPMCG1K%0AtpIEbbDVb2WcJKb7118Dt/sN18Lp9IR3nvPrma9fvtB2HU9PT4Q58PNPP4mmtzYpbS08Y5A4emMM%0ATduw6we6tiNluVaPOunSqFJ08lOLZaGRwziN1TTaLGyjnFmeo7YVY24To5hep7cpN6scI23WyjpR%0AdBoRLw1wrIa6MUYMq5G0Nke73e5N8Wzq5FyTPnSHF/PM+U3Dod+39XJS5sPS3JSCSZK0CIVxmrnd%0Ab4sBqhazS+GuNGgjTTWspoO5FJxUU8K+qI2egrJa/Co9Vq9JiAFX7DJFd84J+FfKwqYRCcmATgR1%0A6jyOD67XpjbJavDnqoGgZZ4FCDu509KYxJSYawOqf7edaq6eHuIdoezXeZImbHs/lImkwNRiLBwC%0AphE2SdM0S+Q6SNHUOF+98lbz0y0A9KYhrQMWvcchzIukTYtTiXpdn+eyKZi2TVNKCQv4tq0pjm8T%0AXdQfKuea8BcDzlmenp7YVdNo6wxHc6RtG/peWIvlVrhFkQJJquaOeSqLKWTMsbIUfZ24CzNkNxxk%0AeJQC8yRGyrp2YAwOSM7J91ZTdPGZa+r5S3JICPMCKqWkvlBlKTBjiOSSaN3qLyPnK5PamPOSYKIF%0AtgKj2rSozKIUcMbiN0CP+gm1dSqpRaI8S1MdkAmgpOwX/R2v5zOSmtTTeMs0PXg9n7lcLlhrJSVo%0Av8d6y+vrK3OYqwQkL6D066vEwrdNt5iNbxtbY1fZgbyPwnJo22aRZRhj2O/2dF3HdboSJvFs886J%0AlG+/Z1+Zisu7+XjQeEkf1XRCZcGdz2cZNLTtEgowTROfP3+WY+1a7veHGO46VyPTd3gnfn4qjXXe%0ALUC1sxazAdS364q+fwoIfwvkLEzNEGhcU5PW3vr6hHkWVu0bgFoS39g0LAouNI0MPkIICwNSm0dg%0AAWlKKW+kTwo8vPUUClhbwyr8xrw6ZZhClZHJeT8eD/GIcY5hkGdHz3WaR0KYaFuxKHhchZU7DL00%0A/qkgCXkBkHRaZ/eI6a+Cf3VNdS3QLkCaGjcvk3tjlmuiz5YGLujP0nVNwGBb9/72DfunaRqOxwPz%0AHBYfKQXRSmFzXDUZbJ4Xjw29TiDePk0rcpJ1ym8pRYQzW0YSRgYntngmMy175hassNYuMj31tmma%0AlZHhqmkuwPl8pvEis8kpYo2l9b6C6DLUDVE9wTwhzDK4wjL0rt6bzO1+Z6ygrnWSqiX7lKkyttXj%0AT4GpaZ54Pb9yvV4BGHY7jqcTu7bn9evXtf5qUSBV2wAAIABJREFUGnIFpNq2EYNha8CaylipwyyT%0AMdYvw6Oc01ITKXNP2bGa1KvrzXaoo8ep70LOuYbUKBhc66Wo7BIJzHG+wdsaM1+EjWRtswCK1gjY%0AU6wAQiL3UjlkTY0DShEjfvVR1HcP5GtL9ZrDrCBsyhlb6yprLXazj26fbee2LCe+qSNWwFIAgpVx%0AtDL+qmyrspVDEPmuPMuGvreb3/U2sXbLCtqCRFtwTo9FgC9NY6vSPGXC5lJ9xPLCHGy7VoJn9HyT%0AeAdpPTHsd7KezxLbTi6L0JKUCKUatVOwvg6brJAMZC1wS92zDieljy/prZG+Re51NuqRtAFCEdJJ%0ACZHoLSlLTdnZDmM2+0OQVFKpawS4SUnqdqkVCm0bavhBtwD5RRd9SpU1z+QcK4tY+qKmXYNS5iDX%0Au7WCjYQ0MccJCvSt2CAYYzhfLuQQcZXlZAwCJuUKNFroOkno/vae/kefvwtAqAD0YjQaYyCPsmEV%0AksjubAZnMd7Q9Jb9YeB4OhFTpO9bxnHCN57GWqxN2MZgrAcehDlhTaGUuEg+Lq/CAMFkUoGmzTQu%0A0HcNrW3xdqaYLIVwpeV553HZklPVUxZPYzw+yQLnjKXYTCYSUEYSUBI2NBQHPjp84/jw/iOFzDzN%0AXC8Tp9M7DvsTp9M7uk6a52ALx+khG2nreb28kuYJihfja3VHp2CdoTGNXL+cuL2O/PrpC03bMIUR%0AfIY2Q/UAssby3D8DR5pfPJ/+EkWnaB3jJUMZKdFzeDmI1C4lkkkUErYptW80RJtoTUcbPa+fv3L+%0A+oUcAq4Y5jlQTMFYMes+Hvd89+EdXdMTrnfKfWTKd6ZZU5cMeCOJVrZgvMWSMZ2j6Zvq3p9pmpah%0A7Xh+/8zLhxfu88if/v1PfH79Qtu2nK+vXK4HvjscJDGs8SLxm0YujwuPeCP7SCyB3XHABghh5BZe%0AaUrHdT5znc6UXDgeD+yPO6w1jOOtmmwGYatY3ZBnTqcjP/7Db/n85TO3212o7pXxYK2tNF7HNYzM%0As8SSf/z4ke8/fkeaZ356/ESicHw68cOP/8hht+P2uFc2XDWablpSSVyvMyVFut5ifcvx2NJVc0eA%0AHCM5RKwxDF1PYx2qW21aiUOHwjzNhDjx/OGZ4/Mzvm2IwG0cuc7SJBjnMN7hsKQEt9vMPGV83xGK%0ApThDdzgwpcx8v+CNUCR9K0Da+/fvKmhT5XM50fcNOXuZpjuHbyUprTUGkxINYjQYUm1SADWwVIr7%0APAuFWQtX7x1NIwbIjyp/yDlxHy2+a8EI8DWFQC4WsMSQCbNQX0vW1IpWgNwC4zxyvUhT2nUd9tlR%0AjGV8PMRvqhbmxdZmwVq6YScx40ghkIuAADmX6snT1CJcTF0zq9mbdY5u1+MqaBBzwikrqzJqhLEj%0Ao6iCbJy+bJIdCrIhJ5lgSWKCw9WJftf1uBoTK+l6QXwJSmGaZ4IVgJuyptA46+jrNNDZWhAFld68%0AlTx4Y8k5MMUHOQWmOZJyLbKcISETjjkE+qGndV6Sa2oUvakFWqEqj/S8qRPBaV6mbLrJCjDQisfV%0AONXjEV246xSsg+vltoK5MTFNoU5phV2iU/L7feR8PrPfHzgej7Rtx+FwEHCmQNs1dF7cs1JKpHkm%0ATBPzHHHekmMiNWkxk8/VY0CiyHM16a6Jd9X0MaYkjAVqwVU17EmniM7TtS1N31cQLa5pjc6RYyLm%0AQghyT7xv5Rkep8rwkBS5eZKErzWOPJOzTPNlcFJNZZ00Cb4IMCSsDwFuC/L8pJzxNW7dGDFWVq+I%0AFJM8T3MQYLJpyV2qMkzPYXdgv9vjvEhK9/v9wsq63a6YYnk+PlfJV0fOhhIniskkkxYze28c3jhZ%0AJaw2Jp00/fPM4/6QAq76lTkK3gHW0rYNbbcasktBWKfzKtWSYRs5FcIs758m5RlrsM061V+ZHbXB%0Ar5NbacjdArYoo2fxEooBVyUk4ldXGHaSErhlUYQkzGD1hJDCT0w0SwUTBBDNdU2UojiGmbEC9t5J%0AAEXbNbSN53a/cblcyDlLIEeNjp8miaR/9+4Z8VBJKPdI1xFrnbwvj0kYqq0Y9Dvn2B/2xBRp2479%0Afoe9GbhIQeydY+h6dl1P17SLrKjvOqmhSqlJSTJwM0U8n/bDrk7sZSAXwlxZ0pY5TIzTQwDO2PLy%0A8oJvnEzIk8oznLDaKuPNN64aHAvlPsxhCSlxpr5XRaOwPanIFJbaANt6rELLr14X1MTZyuSZo9Ra%0ATdNiNOkIKwy3DMY09L0ywwRQUbDHe79IolNKiwRuC5LpuruNoDeVbWtNwZRIjgIo5zSJbCYWxnlc%0AgFrdC3JKmK4l5SgeU7Uma5uWrvF41zFPDwwNu13LbrdfGs+cMo/7tOzVpnp1bmU8pkpsBBCwNc3u%0ALdNqZSvIUMJWoEGb1mkaF3BdGJPCNFS2mIQddHRdi/fidXc8noBLfffEsH6/P1YftMxjnJjmefW5%0AqdN1HY64AhYrwEwxzEHSUWOCMAemScyQnXd0vqNpTR14VRlQndSXnHEVDIkxMk6jsMu7Dlu9mG63%0AO/fHQ4bOwOV+r/JXy27YM+z37E8HxnEiJAmsKBRSrtK+1hNDZI4TxUjoRJhG5lFMtF3bYkypTayw%0AjIdWmJcxSd0YUhIj6a+vpGlmNwwchh2N8wz9gH0WtioIW8Z6sVToh0FkOLWji9VnyFq3yMAXr7Uc%0AMEsq4pryp0OcLSCoDOAtW0+lLyklSrY4t6ZlyUaQyXUdds6Q0sSjsm2ctcRYwAScbXDeVplRkSTm%0A4jA2id2I9lc1/VqOS0AmiiZRlnpP9Xgy1tU1osj6ZUsRaZKVgHtTAR7q/0rOxCKM4nXAkCtgamt9%0A21YAS+qHcRwrE1c9imT/LrZgTcF5aFtPCIWUJkKArhuWfYhaU20BqC2beOnNyyrd0n5Tqk+RmqRs%0AIFfWThG2kLXUGiCANW9q1Jwy0chQnAKtcSRbMFbAlGLk5+ZKPV0kd9ZWuZuptFQjPXrMpHGiVGBa%0AQx1AHEwWQ3AKWEsxhmwMoV77VMAV6T0Wxma2AnTqtTCSshqTekilqv6Qesb5hpTBmFSTzOXPZQpY%0AgxBIkEfTO8ew67AOYpyrj2nHYb+T9zdG7iVh8PherCtiTNweppIhLEM70DcdOMM+Jmx1dhIpql3I%0AH9YajLM0nV9i67fDyv/o83cBCGHB7Bv80FOCATuSH8LCsY2RSXjOFJNxjaXrJUrWGHHuv15v5CTg%0Ag2klhq1pZQMfbyNhkul7jln8NsbIw4r+t+sHMJ54l2lR7xyTDRSb5XcXcTA3WGypE2DEYNkmQx4L%0AISWKMbjeYlwh+gkcuMaSiiGOAdeKsWwKhWG353Q8SsFsCrfrREzgW0s2kcd85xEm9u/2HJ8OZJO4%0A2xvpy4g1YlJpi6sx2gmTDRaPLV6aslT45S+fyS4zl5lUZsyQ8V6Ms1rX8JvDM6fDCy/PR9IY+OXX%0AC6U0xLvhkTKHoaG3e7wrzDzAJEHWfTUWK5mQxYS6nx2fvty4/PpaEcmGbDK0hmgigZFiAjmONH3D%0AD9+98DwMPK53fvr3nzi/XpjKRL87Md7vXM5nXp5eGLqeSOLL+UaeEsfTwA8//MDzSTyBhuOOf//z%0An4kmcnw+UAx8vnxm/rc79j7y8buP9Icd+8NOYgptpN07etcyX0b8wZDGzOX+lcf5wtPxieGp4be7%0A72ic5+n0zNPpAzHATz/9hddppACnw4Gn05H7/cE4PUghcDrsiWFPiVEKDKBxkmiXTIJi6ZDC5eXl%0AmX/5l3/huw8f+dOf/sTj//4jycDx5QXXeIkyt5auG+jaRuSS40jBkKYIBOzg2HfNChZlibEvObI/%0A9fRNSwqREgPOOoZdz3E/SIRhjMzTgynM5LYwvN9zPD2RjaX8+oXrL5+Jc8QlQ9s0tN1A3z0Aj3U9%0Art2R69S4PzoeJXMLd5rW4Bsxan56PnA8Cm37en2ISXMSA1GLgRgwOdE5j7eGeL/zer+T7nds31K8%0AmK1J87rSco1xtG2PanHFmb9wu11FWjfehF3iDMYWcrE8JgEn5pDo+oGu6wkh8RgDzne0jXinPB7i%0AfWAwzGMgR2my4/wgA268c7/dK21Ti1Rha2gstPUNCQhJTQUdXefZ7w9VGhQphiWmOqRImWW62O92%0AImcYR/JYaNpWGiAkESLkyDROTPMkgHbOHKvkTL0MwCxmzH3b0TeS9KUeHdYYrJlJIRKSrIcGiGSy%0ALTSlThC9wxlpCIa+53h6IuXE/dcHUwjShDpfCxE1Pe0JceR6G+V6NdD7pi7whlD9r0KKDG4QEDIl%0AKMI6MJVGXiqYFlOlQbuVdWCoYw/ryCFLw+gM42NkqkOYRb5h5fumONXJo4QFYAzTNOOcGq0OyzT5%0Acrnxyy+Jd+/esd8flsbj+fkF6xzz+MDVYyQlSIlSzbRLApOFRelirnG/8mUCmjRYVzA54hrPOF1k%0AemtdvUcdvhFZwzgHcrmv960yMXPOGOdoTLfSvH1Lky3OxmXq+njcud9HpnESqYQvXK83mqbh6ekJ%0AaxrxBKpBBTnrhNBXtKHgfLNMNDGmNrZSQFsnyYNt2yxMiZSlmZ1D4H6XhrVtGlzrGLpukfZ1XUfj%0ABDBLcyK3mXYv5z3dZ3LIPD+9cHw6EkPk8Rg59O5NMhewstJywVeQZb+TJKZbKdziK2OdZquPUOPU%0AFjMS50IKI+rTptKSRUZQch28VGPZkim5LFN2kf7JRFRZzqXEyuQJWDstXyf3LlVflrd+WDln7qM0%0Ag13T0g89c/Vi00SvEALni/iUqaExwGO8M04jXdtxPB0XaW1K1ePLwn4/LAbIyqT03i+SkVJqiILz%0AdF3P09MLfd8y7Fyl+q+m8LudfN08Ra5Xwxwm2iLBBd3QCcjqnTDdrEjI+rYn9RJ375yj940knird%0AvUhAQVNBphCjeEXUybNOQK1zzNMo03wyXdfy/v2LsCDGkd1uoOs73r9/B8DlfFkSIcV8fV4YCa1v%0AyFWCGONMKhVYa+W+yB4pZtvWW3xxZJMJOWBKZQLZygwNkcQqeZrnifv9QYw1ErrrMEYSFUuBGEv1%0A6nIViLP1e26cz+cKRLcLe3CVBpo3AQEqsVMWSqqMkVIK3hTIgTRLbHzJibbpoWTmMKIMkRQD1hR8%0A21TwRUBKNdEVJs6Asy2UQNcdeH56pu87ucdM3MN9YdLFlAGpFaX3EMZFSpaSZ0JY1wCV9AkYv8on%0AdE2B1dtGjfVjlPdBTMIV2CkLA0yAUMf1eqfvO56enkkp8+uvn5lnkYsfDnu8b2oqp3qf1P/B4nOn%0AgDvG0ve7ynJQhmrifhcWobx7J7wplCzx584KI0cYAfMiiwQBI8X3xdF24rH0eIyLhNgYw+n9O75+%0A/SL7FpAMGC8DupTFo6dr1lTKbmhoe8/1diPMoQIyBe8s+17W6b7rsc5WYC3U50dYDOM0cn49c71c%0AuN3vxHGm8w0vT888n57oqrxz2O0x1nE+v3K93dkd9jRV5qks+BgjJYPB4p1Z9i5hcAlYU8wKoo+w%0APBNqzaAsZGXMqmfYNlikLCxL2Rc1Ijy71ddMpaQpRZFFN9skz0xhZSy3DLStlUFUHRzJfqpAVUKC%0ANZoqYRZAaJ5lMKxsosZD1wjYXAwYBbGMeOfkusc0OoAppVqTrP6RYosgwxxh8Pp6HHZhEuuavIJI%0AVcJlhD3n9j0hOKZpJOU1ACJXqeFW6q/76ZYVvpWP6X8FUJBsslwyOSjAUIObrMX6BpyFWa5JSvJv%0AtlJWcip1/YE4T4uXj69gTS4GU8HFBZwy4oNjVcpXu4KCqdI8g3cNBrusXZrMZ4wVEoWxxFpXzhUQ%0AtaXgKuiXqozSW0ShlMUzV0F2SvUeKmXZV3Zt9ZTz8rwpOD9PUqcbojCTnNi1uNaxa3oZdKVIyRFj%0ALF3n6NuWicJswXlL14iPbg4TnWvwOxnmN7Zd5KJtI2E2c5goJS3Haa0Ye+MsGUuIVU30t1EYWZv+%0AX/79/5OPtZau7XHGEmthV6rBqfUGa8GXjHPqxt9VSp8aKAlVse9auraBWBjtSJiqNl2z9RZH+Nqs%0AGUFksZBjI8lVVqhlrhXvFDG+Vb+NqpMsMqmMVScbUiIZcN7Qd55u5/Gdx7SGHDLhkghxxjeOaR75%0A058vfPfd9/yn/+0/sdv1/PrlV8Z5Is+RaXpwvp65zzeG40C/6wkp8PrlFTMZhmFfJ+GQQk3MMV4W%0AxVKwXhah8fEgEEgksq8bSNtyeDqw6wb60rHb97y8f+L04YnXx8Q8J0wqeONoOi/X3kHvW3CeRCTk%0ASIhCy3RVP5qIuNbS9A2lJGzjJAqvppg1viGkyH/5v/4LJRi6puOHj9/x9PTE4/YghsT+cODHf/wH%0Afv7lF/58vdI0npeXZy6vZ+63EZsN7z++45/+8Hv2uz2P+8Q03/n4wweOL0/8z//5R/7bf/+vhBwI%0A0fDf/vW/c3vceHn/jncf3jHspfjY7/d0gzAenp6feP36yuvrGYtl6Afev3zguDux3x14ejqx6565%0AX2dyzHz6yy98+foVUwwfv/uOod9zvV6YHiOfwi+LJObxkEZsv99zOh7IqTA+JoqT5LYP7z6wH3YC%0A6M2Brmk57Pa8PD1RUuE+3WXzRhDuWGL1gCpVyrbSkds6Ocg5Y42XCXjZmCPWxT6EyP32oGk0/rfB%0AVobGr79+FnCkaQhzZU4Y2VQf48zLe0m72+2GOrGSaNQQEjkZQpgoZAEPjj3H45Hj4UgpLDKdx0Pk%0Aet43ArjMEpmZbCZViZZITDJ2bvHDUItDef8X6rxZvR4kmlEmFprMFqIaqclUxxrIMRFiWJpju9PY%0AZZkEta14n+QkcrQYIiWtceHGGMZxIo73hW6OYSk6UtUvb6nOWz8LneSqN4P6imjCCKwbXwhBCtVK%0A3zbGLNORpFrwvE5tVJ7mXDVxTqu5ra0ShpjWxk+LKj2mZbPHUZxI57RZtUbApbYROUSa4yJjaJqG%0Arl3Nt7c+CAt911Wp5BwF+KpsE6XFClhSzQIRTbc0YuKhQpENj6ITZrv4PeQkaSb6X/VN0AZKr49G%0A1/tGpJurjnydSquUZhxHbrfbIju4XC7sdru1UEKObxSEB5VVCLvJCgM1J4hRAPGariTMoweuUVNo%0AvzwXxhjaRoxNtclXCdn2ow2SSr+UrQLSfLTdnt6KFEAntNLIpwWwmWocuIASALZOmNeY0lwTq7LK%0AXDbU9K30TKduauCrwEWqjDY9Nrv5Pk1SUnmHfp9I08DUibf3TZXUyNRfDJdNle+I70mqk+x5HPHO%0Asz/sFy8KNYsPIaHmut/6NsxzIMbH0gxsfR70Gm39YYRhpNdCisTtc7Zlrm3lg9rceO+rT9S40OdV%0ADhbjXBtzi+kM4yjJkdfrFWttldGu79kaWytr0amc6FoBek5PxyohCcs5iHTOLSDDFkTQhluBpHEc%0ASSnTNA7fCIMtt2mZOEo6aoOzNea4yk8E3CqLxOp4PKLRxCkJ2Nk0ZZGpYITi7rw2QKvnGUjSadM2%0AdXpfZT1F5CtQlq/NzrFj9Y/re2kqUxJmYhzjkqTVti3H41EGDb4hR5HgzWFeGkpX/fNWPxpbz8MQ%0A50hORepJpEGJKWKylYRZVoAmxsQ83+vAYEfTrP5B0iSpwac8d/McqgGyNMGLBLbKx7YAytaLbjF/%0AzbkC6LKP+upLkXKmScLKERaxISFMh1ygbXP9eQJ++EZSfXIpYmY8z3z58nnx1lT/xBA1ZdXU45J7%0ALVKRuLDg2irpEVXGWyPfVQq5pmLp2qL+YPqcrpJWeT+VVbjIhOo7ldJt2eOenp44HA5472vSrDBJ%0Abrd77RvEh896YSyL9H2VH28laqXUZKB6DAVlT4ieyDph2YQqA2oauU6r1GY1l9eaAqjSQLPUazrY%0A2R0F2A6z2AyklHiMI8UI4OjcGhxgl30v1QGUpG+lmJCAbnmXumVoJKzGUL1NU2UACnNJWKXWGPqa%0ATnuoaZbWyXsqa79ZWLKxggxt24o8s/r+vfGgqTWIeDpNmMpYbCvQI6mJcVkz9Z4qEKrr91wHKLrW%0A9/2ANQ0x2SXlSfcb/R5jDF0FXpeBgnlr/L4FmwTYrMmPzuFcQQ3512GBSq8TKYU6GKiAUCO+WSlL%0ApHnSCHjEFVef71wBIGMtNltiSYtMWYcMCorpfhpjfFMLKOClcmRjzeKbp2tk3/eVqSzrjdQ8mua2%0AKk3epGahANNfQwg5i4pDP6qGkFpUGDM2y7BOg0KUYao/XZlR1LpjK8kt9fvYPD/LmkFZPHrkmlYb%0AkTp8/3YfXz+bP2tNYmTIoO/0ur4U/WXyG7MARIs1Qn5rar94B9vV9iDW97lZ5HIzeRzx3tI1LV3b%0A0rYNzjQ8xpFxHIURlWTPySWJOX8Q31Pne/pa9yx1dl6l5CllXD1na8TTsCJqglvU2lTrur/1+bsA%0AhEAmrjEk2XRDFsaPqQ8mgMmCMJZCCpHH9c4cApfLtaLIFoehc76mCmXSnJZI0FyRaQrYamgiBlgJ%0AAvK7QwInho/ZJIwHHJWSVRHUGJnixBwy1hd8a3At9DvP/mnH8eXI/mmP7xzFZeIYuf1053F9gC10%0AQ8N9vDGGB/vTwPPTM79++YXb7QZWNNtfX1+53M+88MSHjx/omo7Wt4RZmAfTNMqxJplGWxtoU8bn%0ABhMg5CTMIBK2Fcpz00hTfzwe6duOeJm4z3fG+c4UR0J8CPskFaYy8/kXS7szHF2PdYXGiXs/SRcO%0AoT2HPEvcny+4zhATuM6xP+6k4M1yzU0xfPr8E5//JMDA5x8/8eNvf0c7dPzhn/+Jf/yHH3n54QPd%0ArsMbaJwHIofjjv/9//wd+37gx3/4kWbwjPFBMhnjPT/+4Z8Y+oHLdCH9j8j+tOelO/H13z5xfj0z%0Ax8jlfmHY9aSSaLqG49ORfrfDWsvpeKT7/T/hjGfoBnovEfUxRm7XO4/XzPzIhEdivM58/vSFHBKH%0A4cjp+YnT4YnXDPfbnf3B07cDu24ihyyJaPlGzLJAHN+/sD8e6ZqO8T4xT5Ko9vH9B2HiuIbr+czl%0A8sphf+Aw7NgNuyUO0RrDcdciEjCJLXZOgMwUhcXmjBeJQ04MnRiPmXr957rZSGMgSULZOu6PiXFK%0A+KbFLHrgzDgLnXx3OC7mlilHAYRCJsZALJBCwFkpDF9eXnh+fqZpWm63G9drNVsO4vvhnF/8NXQh%0A9RUJD7W4aDs1HdWirGq8q/eGeDiExfvF2hptvqG7utp0TNNE1/bs+mGZAtxvNzGSLoXdMLAbdjhr%0Apbl9PLjdbhgM+92OvpOmbRonQg4Mw7CYU2ry05ayX0qRprgWgMJMWVOSgGooW5tQEY8L68KKCZ82%0Afq0CM9YuG0zJGUMFBgBvxdB3azIKLIwFX/1TtoWPTuPUoLiUTHEduGYxGy1FpbEynVbfDfUs6VrZ%0A1JSarVPreZYJvshkGjAC8pVYCyG3SglUyV1KIUeh16gsTgDOzUbNCsBo4x2qMbprqxdATVXRTdIa%0Au8iLpmmiGEmz0LVcr4cWTVpcjePI169fxXerNsym7j05ZcY4Lc9wqdMY7xx5yyyx1Vy1FmtzCDSl%0AFcNwo55lLY13C+NDTbEVNNF3TgEiBaq2gJCCJjEEVNOvvkXqH6CFpQDBrjZ1mn5WE4BqU1YiUtDX%0Aa+NLWZ5bvVb6DKkRtvp0tG1LrM/UHIIEIMByfrvdbgElvgWYYoq0rhUGF9XYPK0eKep3ot4cep6P%0Ax6Ma6vulQFNGRduKd4muCfrO/i1vrq2HgjYU2tTo92wTp4x9mySknidaOOrfhRCW5l4TGJ1zyz1v%0AvKNtxSiy76Xo04m4Ajhy/9Z1U59LfR+3Pmv60fPWAdi3H/Ve0+Zb34kQZqxt6HqdjHucS1UWoI2C%0A0OVTkoGEeoAYY+mrpx5Q14RJZIxoelUiZxlq+eSZZ2VZObzvFvCraVqW+OlMndDL+yXT3zWBUO+Z%0Ac6t8qG06YldlmXW/END3Thsz05yZqnm3GDfL3j/PM8mqxL6yw00j9WiROsg5eT7nKWARtvZ2fdR3%0ANFXWhDbvWx8iYbhJfaTPrKt+Nfq+qKRPEy+3gNC2OdA1cZol9n0/iBF7STWRCNknjLU0teFLWVhv%0ACsAKkJqxNVR2nmfOlzPj48bp6bTsc3q953lenjlpOhWIzRWEVRCsNnxZ07vWxmkrYdk+s98yFPS6%0A6vt4PB5pmo55nhYwVsFpfaf1HfHe8/Ly8uZ9T0maI+NE0pSSSJmVjdJ1HcZawjwvLOCmaYQJ1/cC%0A3BjD7Say8vvtxqEmGupzpn442vjre6rXT495++/r2mhpfEvbdIQgvqdhjlgzkwv0fVvXcFnH5Ton%0ArHHVe6zh8RjrQLZb1pEteK17qZ7f9Xrly5cvC4A97HYYVu8qazPGbozVgcf9wc8xMs+Bd+/fiwKh%0AbTEpSLQ3lRlTZD/33pNiIAapfVePoHXf1ndBG+91HasMF78m97kqxdT6QD/6c7eM0jnNy8/TvUKB%0AOF+ZFvr1OaUKXrplAKBG1FojpaRpqwKC6q/X5lsGYOu7rumJ2/0CZOgSv0lc3R7/dk/Z1i3be7mA%0AFElA9+3XLF5Ktl3WHxaJV0FDWnRIqPdj3TLK+mdZOpZzXeszKrhTFguApuvqeGrjTVTEGzgXI5Ld%0AnCnGYG15c8zfSpu257ueg1kGhPq+L0f8DcD0rRROaxr9mes36rm9NTGn8OYe6DFpjaD7rj5TwCor%0AjmtQBEYCUrq2k57Py3B6nmVYlNVLNAuDzVfWlQY/yLkJESVTJeyxPmuZ6nFc7xcy6KXUenfznPyt%0Az98FIFRyYX5MOInlEZp2yORcfYTqdJjcEHzg4Uame+D+uHN+vdTGrCGOgbG7UQykKYqHwBjIMQt4%0AkiVyvW1a0Ytbiy12Tf1IIr9KKRGJ2Erpa6xMjmLO5LGQMuS5TgZ2lv3Tnufvnnj34ZnT+xP9cYf1%0AhTlPhHvmaq/88X/8kUd6cNwdGfY9j/mT4smHAAAgAElEQVTGH//0R758/cLPv/zMPE8cn04S79j4%0AmuQT6LqO53cvjOPE55++EsfMHKJsDhisEV1ynkcaI+dxe9xwncP1Hox4tAzDjmGQKWCIga43RBN4%0ApDvFJ9pDg+sb0cKWyHW88OWLJeYO10K7a3CNI5fMPGemOTDNgZgdXfHMJlB8JpdItgHfO/anvdAq%0AQ4Bs2O1+y/Fw436+Y5zhfDnTNT0McL684nYeLAzHHXEOzCnw/uM7/vCH39G2DdNj4tOnX5jGEdc0%0AAm6dPMOuoTkYhhfRcLvG8v7jB4ZhIOTA/XEjlCCmeq3IW5qm4evrV/qu5+O7j5QI011SM0qcuX69%0AcL1c8XnP8+EDh+HIP//+n3HG8xjv/PrzFx63if1uT2tbSlvIAUqC1nU0duZyPXO/PRi6nud3L/z4%0A4+85PZ0WSuj99qCkwqHf4ZwlzQFnLK1rKVESwOIkdOP5LjTv0hSsLzSdwRYL2VQpZDXpNZ6cZCps%0AuwpWGCtR9DFWBbPFugbXtNi2Z87iZxUT2AbxY5lmSaCLidv9JtTpkvDGYBDNb4mRkhPeFXzfcdiL%0AFLLv+5pYc5UUgZTxRiiMsrB7Go8U7W1L13aEJkpTlzPDsOdwOFYZQyOa/ZjISSjeGsOti5tOho0p%0AxCQ6eWHjwGMSQ+PDfodrPPfrTRboJAWJHwasdwtQMFbfBplsiMljzluQxS0FkhaJCiZoQ6iFzcIu%0AMG7ZrNRbaDs5XKn5KxCgf9YN0NWCeJmeNg0lxEpvTm82Pf1+Lfj02LeF57YoDWEG35KNZxp1qp0W%0A4KmxYlKpG9MCVnmP6NPDcj9inBl2woZicyzOuyonULaIMMAoMM0zccMQkGvgKEmf6W3i2pqwVRDg%0ATxsV9QPRwpHCktQwx1CBG79cg/X+yEarRrTTNHG7iXzjdDotoIwCkzEFbFmbcknha9DpG8biXUM2%0ABaIUnMq0iSECUlQcDntJU6yFxrYg3AIoUkzMCyCk924pXnPmcr+gBvRa5Guhoo2ATqe10NTfq02Z%0APlf6M7cMBH1Wtx+d+CrAsZ2yeefoGkmny5vnchgkYACoButv7/u2+F8ZXG4B3vSZ3TJ7UkrM01i/%0A3y7nfTqdlnPUBDdt0hZZ4YYur8XbFvzRd0aPSe6DNLwxBpGHLJT98ldfvwVr9J3Ur2+qh07TOJq2%0ApjHVdWK/3y/pliofO51OS8Gu90Lvr14XbYj1WLZyIy2qNT0PWNiE+rX3+13MPSl0vbLBhNWSM6Qw%0AY4wwQ/KmGBcZjwAWCvopg1SAaXk/RfozL9dWmVPW2rrer2k7wqRJ9XpbDJl5nKq3x6ZJqABnDJmc%0AZmJI/w91b7YcSZKlZ3662OYLgFhyqayq7qawKZyLef+HmEVGRnhBisxId7PZVblGBAB3Nzcz3ebi%0A6DEzRBU5t0WUpGRWBOBwN1NTPec//4KkQTU8nFuOh+MqOZqnwG/zJ1zTUrCEGHZ7ePNmDy1FzK71%0A2d+vGWssIYk5qLd+bUxUGqSMTFBG3m6d6XUzrKDndi+3Z0H/SSmtINsepNRruDVIKk3VvUrY8RJu%0AJ1N36x2+iPTEKFjpxc8u5U22Zb3FNJ5izQri63pRudqyLAyVyavPo4Ya6H4mZ6SClw2+Al76PQrg%0A7gEgbapUPrUH5XVAJGelXdfb/plT9h0IO1PYzQeUPapnd6x7U1SW4u55UsD7drtxv99xXnzcdJDS%0AVIZxSqmmDorEu18ZxdM6sNIzXcFXfV7291D3iD34rJInTQJUZpKmZfpqsru//no9RHpVmfy7c1uf%0AdfXTUaaXMlHUt2o9U+swJcSIteLJdDqdV1Pb59cXfvntV15fXwkh8OHjR/q+o0yFkiTxy1QJnek6%0AXCNs7DBvvkH7Pe3rfQs2JrTUMjKUyTntngWUGPsXDa9eF12Pf229CGDKygBWEBO2wYsOJOS1EjEK%0ASJ2iyNGErS5nVQgRigD4bwEMtvVc15cCUjGLlF6DE3Sv6fv+zTr5up7bpJL+zetvQBv1zLEMfb+C%0AQHpN9DrrGtqf4frPG2DF1GAiBfuyqhEgJgOhJux5j+t6YfmQoWwsopUllAuYdvX21bN8//v0/e/P%0Aav1z8X/c3cPde9Zrsf/Sa7YHl/YMSwVcBMzbmIv719LrsZnSb0DW/npZa8iZKiUUQ3prHTGLf9h9%0AFHays/DNx4+UUpjuo7AQd+/JtOKjRt27NLnW2ixJfikJ2Fq9NyW4pKAMM5NFHbSeDbt67q99/W0A%0AQqWIZ0kvyTmlaUlhYQpZ4tsB14EzHoenpMK8zNxeb9yvIylmUlMIU+C1ZBpfqbEhiQFk3pzkqZMt%0A0Q5v1LDCJsOwtpriebtGKnrn8BRsZ7G9eFAkAu255d337/nuD9/w+P5Md+7wvZPXzgXnE+lxoD/1%0AvF5fucxXUgncXif+z//rP9F4R86Rh4cDh9NAPxzFCT2JF9LD6YEP7z5wu1wZnyde76PILmrxbq0n%0ABZGgmByZ48IUZs7HB9q+p/gaHe0b2rarUp07T6ceZzK4xHBuechnUjKkAssyEdLMOL4whYJroOkl%0AccFYR4wioZnGSOc8p0NDzIFIYC4ZWxYWJvBHXNOCdVgcT+cH/vDHH7i/3nn9dOH1y4Uvzy946/ny%0A8oV/sP+OlBO364V3j+/5/rtvOXQ9MQRenl/4cvnEFK6EHFiuLwQmfv7yI+29I/vA93/8hs+XL/zy%0Ay098yO/I1Q3ft+LLQHWLFyaIyLq8FVru7fXG/Tbx7uED337zDffxzuXzhft94sO54fc//J7/8A//%0Agf/lH3/jX/7rv/Jvf/pXbq83fPG8+/Ce03DiNo6MYYRksMXR2p62a/nu2+/43R9+4OP3H3n/4R19%0A1/P88sx/u/0rL9c7hkLf9fjGM7Rd9VaI3C9XXJHGY64mcouZ6I4NbXdCEHI5mCzShHvrSMaJsTCS%0AJtc0DSVV1W0pmCJgSQyJPGeSgVIEuLBIzGNYAvO0kIDXlxdiTsyTREQ6Y/EOkhX6Ztc7hnbg3dMj%0AfdeRQuLycuHyfBEKtTG1ANfNW6ITvbE0XqRHTdOuYEvbd6sUIcbIPAVSFLkYaDy7oW26GsXdUXKm%0AbTtJYSvSdKdUaLtB/EtyJkeRLyr1crrfuVwuMvSo09e26+i7TuSXVkzoMPUAzJtnkBbFeviKJGcG%0AdgkYdaLYNJvh6rIszGF509Dqwfx1k6qF2v6QFJ1zbYRzIlcmxr5g1uZzX5DuG0gFRLTQCCFS8kRE%0AUol0aumdRzymhaGTAZvN6rcgk7NSATiPMQ3OA0aKI2cc1guQ1acDsVKn846FpBMZPTSN8bX5gpRD%0AndolKHWqmXcTVy8yMecEqFaPuJxzfX/bAe+do6mSpbWp0wKl3oPT6cSHDx9WhpA0x2E1MzdWD1VX%0AkylqAeY8td+TItBKmqT4PUkReqxrSq5tqeDNQNs0siZq6ti+GN8zDb6WIu2LSWNSpdJ7mloYahPS%0AVAmLMRInrCyoZVmglOqjIeayzloOxyPWb8lL+o82KPvJmn5+lbMMw7AyTUrOnI5HKXQmkar1dbL+%0A9T3YF6P6ebUQ10aoafx6n0WiOaNslFIK4zjRdXUCXgs7ZRaFIPvn6+srUKrk/C1wqkl9+3/re9Im%0AcfVcsBI2cbtd1qQvfT2VMuxZKyuIWu+r3o8VZCy1TiFwv+cV8FagWQFB3Uv2QO+eIbIHybfp8NtG%0AS++HMrq0OdTvU2BmGLodGCNzOgHm45tnVRKePNb6mhYkzJnrRZmhga5rGA4dpbCuD5WW7ffL/drX%0A79E9zNTx9LJjxakE1xkBDFNNWTSGzSuobXGuW0HFcRwZxxHsgm9bMRFPaWV66LO2lzXuZY4S5yyM%0AlrnKa4wHTSLUxlrZeb4anMszLybDVJ8xrTs3BoykDWkCoD4Dej91ne6b3j1ApPeuaVvx46jeyGIM%0AL02YtY7G2dokGJom4lovXmH1uvbVc8pVFmjfeA7HA/f7KOxZs8mOUy4VQFwQXwak9o6JUKSOURmd%0Ad5ZsNibfnqWxH1Ds730pZQU4pAETdvDlcqlssLzeZ13jq5/fDjjVs3llj9ZmO6XE6+0GWSQX3jlK%0Azkz3O/M0cb/dSDnz/ulJ5GfOkZNIxOOyCPC9e3/6+/W//9qzqHum3jtNm9o/C2ICK/HX1kkKq7IQ%0A5vmF18tlF3ZQu5c6eNAawHsPJtR+YZNqGitDYt+2UkvA+me6fh4eHtY0SAWO5N4U8SPqe5aw0H3q%0ASZ8/8/z8vH7e8+MD07ygVhvWbwErpl7noRNmu0jvapqxd1ib6rMsSXniOyY+hM41OFf9slIRH0Db%0A1WQ792afW1k5O0BoDwYogCJgyFum7B5oErAnY0yory/PlK11tIZ8yKqvhug5Eu9xlcQKaC0JY2YH%0AXKzneB0SUt+HMqf0TNEzUPclrZ32daGed3re7PeHXAMnLMuair2/Dvp7vma/mGqm/RegEJVVXjR5%0AepOb5Qo4NSkhidSlgiGexhhwDmdrAWnl70qSOlL37p2wrJ5xZv0z+b0KmEkNKsOi7TyV9/6WwaOf%0AQa+dful/y+cuFXCNq1fQfm/VZ3TP4NoP0/bArJ5XKasUtBPSSowsy8QUFTBO5F9+EXsQZzmdjpxO%0AJxmeLJI2GpaE85IclnOuQzYkdXqVtUtdnnOVhmVlMcsQQJjSfyn/+/rrbwYQyjFBrpTK1lBSJOdI%0AyDOlIHGkbU2msI4YxMyzJCBJAlVKWf6slUbNZIM3fk2FSJWeW7IYhGWjaQ9GkgSq9rJtW0pKFCMp%0AEmlJ+Eb01d3QMpw6is2EEuiPHd/98C3vv31Hd2yEJWPra3swyXB8HPj9P/ye9lPL6/MrcQ6EHLm9%0ABkqEprf0Q8NtvJFyZJoWnPMM/YHGNSKRG0fGaWJaZpYQ8c7R9wecddzKnThFclgoFo4PRw4PB1zr%0AmKOYOea6OcdYuN5GluVZfH5wdAdPs1jSvaZTNQ09hphmUpGDPoYEOQKOGGG+L8R7JtlAKDPGZbIp%0AFA/JZaKNZJdxnaXpepwRU8ZsC4fzkZRhvE+YZabvO959fM8wdFyvF4kifjry8Zv3hGXhp1//zG+/%0A/kqIAZpCIYlJmlv4+cufxbhtyPz7//Uf+Gb8wL/8p//K8s8BF2aZ0idDkzyFTMiRKYqfhjMWi8Uk%0Aw3gbWe4L7XvPxw8fyQ+R28vI628LjWk5tAe+//53/PDt73k4PhHnwD9f/onpNjN2d9rG401DY1vu%0A8Y7JhofDmYfHRx5PD+Ql8eXX3zA5czqdWe4TJSSaIr46x66n71qhDLrqJ3WfMFWeZ6ixptQUFOvW%0A+FqLNN7eip9M8Q0l1uY5yjXXWk1TlXIUb5f7EilegAtnZXIoUzNJXknAPE/MYUaibKvfgCk4UzCu%0AMPQd784PPJ4fyTlzudx4+fLCeBvJReIXMWIGF2PG+VLNXRHAxVq8rQZ8xlKcW6cyKWWWOQJ2Lbqt%0Akd8v76VOvQzYZDGJWqQKjbfvj2I+V+Wi2rTllNbJ4P1+xxbo2laucycA0zphAZx3a4qMbvh7dpBO%0A19z63vPaJOs/crDI51ylLVVyFerEfm3wcl7fnzZ/+pVzrmbMwjZQKqhOGZXRknNe/Sj0tfV962dQ%0Af4JcDHizNj/asHtr1ymQmD1TJ3GJFFUvHVdWj7Fi3hpKhkaum7ce58CmyFxkX7+P99oMVcq3MchE%0ATgrB8SYG6a13axGVc5X81kJGkolkGp9qFq8x9R47ARVdZRd59RGqhdXXLK5SCl3X8fj4yOVyWb2E%0AJM3DruCKghPW2PV9FSNmh8IqlxS7cZzFnDNmDocDwzAwL4t4VNU/g60B+lrSp437fvKn12A/PdWi%0ARWSDHldBpK7vCTGKt1Fdw7ZOJmMFgErOuLJJ8Lz3tWncwJ6/Jk9qmubNumzbluPxWBkebn1vXX2O%0A9EtlUAoGKCgB/MV0UoE6KYjrGqnT/Pv9XhmNsU4mI8ttZprcKi3VQj2vPzMyL+I39DWrQn+/rgVt%0AKPWe6GfWpnWb1u8LMvm50+m0JqbtASa9dl+zu7Tx8LvrHELg+fl5Be8kbW1Yn2N9hvUZ1eZCa5f9%0A5FLjy/X67n9eG8x9Y9BWg9i2a5iXW71/Umg7a8hWWCAAzhWs9UjaTvVNQDz0LpfLKpXb3pOsFTW1%0A3u9Juo5WU87K4lBQQPYk82Zv2k+Ft3sq7KV1n6xAO7AClm3bkgtka5l31/v5+Qsqr1Ngbw+4ScME%0AsDFUxQNkm7xO08Q43igFhuGIJEsKa2VrSgyGbXovrIXuDTCpviFzNba+Xq8rQLQxFs2bhmS9pqZG%0Aihfx+4glVUkN8nttZWp68XBxjcjMrRWDZZGSieSh7wfePT3Qda0kf47ix2Sdx7laU6ZEYamNr8Pr%0A9Q2SYpkLGCcmy7rXrcON3dm2H5LsGRX7YYhKscZxqWa7zcqg0j1G15uCp5rQtjELKjvAGEptwIsO%0ABlLiPo4r2AfQt+3qTxIrG3a83VagW9ip1edqB7DuBzx78HN/r/YN6WZ2XDj2J6wTbzVX/b8Oh4Mw%0AaueZ8S5+hs46qYt3DErrxQ/KOjW25g3Ly1TgyHlPW/e5qa7Pw/G4gkHH06n6t5WaiCmNZwgB7zxd%0A3/PtN99AKby8vDCOIz//8ou8lhPAre97mq4V2boOt4DGt4SykCozq5SmMiSbOlyyq5/ZnkW6ATvi%0AmSTA4Cxnsn0rNdpfYz1L9tK8VcZfCs47jPMYm4T5WWTwI0xIffZ1/cheicl1yGyxtnpM2Spv/ep8%0Ake/f2K+mfqZQB3rFiCmy9x7vNln2nrW6Bzb24IaexfsBkv7dBvIUSp7fMDDlNTa24n54sJ3FvPkM%0AAgJvnnvWCJBVSpWhV9AsF1jmuwBExuC9MpsAJ8EVpRRs0aFoYWN9qW+v/nJ5n9oPyPeoFM5WUKhU%0AoLe8eda+Pufz7r3v18b+z3O1ptDf/9cAXa1f9td4Gy7KkDSlSKrMMrcCsY6mSD/UNi05Jq7jlRzD%0ACiyHKP29ytRSTDhfMQ1Thwg7WWChCIO/Jr2KPUNaB3MWke86J/3V/+jrbwIQMkBOkTDN+BqfeBoO%0AWDJ3JN67cQ2tb/BW4gtJSK6cRPaQg6TViBO5MFLW168HpKvNribdUOlvtlIDjRFZhLOOMEl8Y8qC%0AGjaNYxh6DqeBth9ouobSFA6nnofHM/2hx3iI1M3DZVJJJApt3/HdH7/j+O7Iz3/+ic+/fAbrmJoA%0Ai6QOGGd5vV24jldKKbx7Jyk3r68XXl5f+fOff+T55cKyJGIKdEPP8UEM86LNzHkhlcxw7DmcDhgv%0AqT5iY2ZZgtD7Y52wv45f6LqeoTvje0vTG5aU8a6lH1qshUwAkzA1wlL08ImlZExnyc6KcbVfaAeZ%0AThsrn6c/dbje0PSOoR/ofM9yX7BYzsOZ08OZwzAwXkbOxwe++fgNOQXsbBlcT8gzf/rp37hcXvj8%0A6TeZ8Ng6PYsLbvA0R8fL9MwcF86PZ97/7ok/Pv2e3334np+73wgh8OX5s5hG3qsJsbMSQT5NlJRp%0AfUvne7pmoEEMj6fbHVMMQ9vTPj5w7h+IY+D+OjL0A8fuyKE5UILEJIdZJtmnhzOFLACU9RwOB/q2%0A5/p64+effqK4zOl04OH8QNt1NN7zu4/fMhyGWpxLsdT5hqm7y6QhSNHUNp7G1QIeWfNhCmRbNcfG%0ASPpEFs8o48XXQCOTU4xQCl3r68SlenEtEddbDoM0jssigOQSojwnOTGHmRBnnKuHVMqUEiklYg0c%0Aho7HhzNN03K5XLlcL4z3W52eb5O/GOUZdc6LPCyK3jXmhLce6yRJYY6ReQ5YK1rZGBPeNytoUErV%0Ayi4Z5+a68YoppEQNB0IQJk+K0HplEm0eI6U2entJjo5/nHcY49cCVkAtkUzqgaD+LqfTaW3ilOGh%0ARf5+uqP7kHMe7+pehSFZAfs07l09t2JYWJawFjBQG90KDlojaQ4tMtFI9fNoQayN957Suj8I1wlU%0A09CkBK7BVs33piOHHNXkWfx6lIECVLBuZppnYoh0neiec5H4zVpvkHImZZG6qunoNE+1QezW6yKF%0AoMRsLkHSJ5oa8a7XT9/72vzWwtfHKOsybzr9xjdiyF2LMU2GU18XbaT2TeYwDDw+PnK9XnHOrWwN%0Aay0PDw8chh5rm3USZa2kYmQtKpKYXE/3iRhCXdPNrinYpnPihbLR3Ffgqd7v+/2+AphfmwBrMRtj%0AIqa8AkKmMlCGJNHvKq/LpayNEjGu0jBtqHwFHto6ud6vk1XuuJNAqVRsD2LB28/ydSEu7ze+AV/2%0A5s3qq7NnCQFVijkxz5s3x77Yy5V5tn/+3tQXtYA7Hg9SrCoYunvv+8mqPtd674G362ZRqZh/A+7o%0A+tTroJ9rzxDavw71WWsbkY3tpV8KAADVoNmuMsA9E2lfzCrQs5f37CfJugfs9wn9eWAF0UOIAsLl%0AUoEC8QQzTqaQpajnlGGZw8quTgmsmXfyxtrEkhnHqf7+jMSPV1P/OhCRdbZ5xlkrPy/XnvUeqGGu%0AgoS6Tvbg0NdMLb03KxMqZ5aYuAeZ4t9uN8bxxjxvoHwIcQXHlH6v71NYKnLuDocjpLyCkMqi+Hq/%0AVckdbICQgiM62c4ZluUuLIOd/M8Ys0qXcs58++23K7srrg31zqskJahx36mayhtslbPZKrnbWCOl%0ATp5TkcHfskQu15t4UyC+Rt0iJvu3cdz2EVv3vRhJ6pNX/aR86zUGSJjsTtK62IE7+vzp87H/c93r%0AdG0rACdg0EjOI201Ulcg7WvWp973/fOtf6fMDGUnrdevvpaCSMfjkeFw4DaOzIuyRTcgK2cBnKb7%0AXeqJHdNiz0Tqum7dA/drQ/dXBW11H8xZ2FcC7klPoizq00nTLztyypXhq8BE7YfqtTVoMMUmP8wp%0AVQa5gLDzNHG9XFiWZQW11Yxb15bI86rfW4zcpzvGWd69e0fXdRyPRz59+sQ4jixh4XQ+yx7TSYpZ%0AMZVRFwICQmggyMbucF5MibtOJadhPaMULFY/NZUG3scRaz3HanytX7oW2rZd19Qe3NUzVM9VY2sa%0AWjSAAE7OiRQ0hEWsNJKazGeEySznv3VSA+heZa0kVquUdf0Ls8mKVT61rw3VI1fXgF6DPcvpa3sA%0A/Tz7c+4Nm2f93oJzUj+mVG1PUvU6qoM+ayuQXPc4qmfaCjqUKhf7CjRytgLNRk3j1SuuJrnlQgKi%0AVeNn1tdzWdPNxGtSZYH1or0ZDuW8sem/lpjnnFgWHRKbN2eDfu3P569BNWE+yX2SbxMG535Itb++%0A+zpf/79KPI1ReXmoIGKtVchVqQFN09EMDmMkeXmaRmIIfHl+5naTNNjGy7PgG78OH/fDumwyNltM%0AqWwvZ1e/rlIBzP39kkvxP4GptGxcIlVqW0dz6DgcTjReFtA03+lauUC+FmFSWjuscYLmJUE5jZML%0AVJJoTUuSSDlr1OlcL5DwaWOszIHgCTFgfd3wbtLoABgHJjZEmwg+Ym1YI/ecM8zTQnsPEDPRRGEJ%0AmcyUJqbbhL1ZTsczh4cjP7g/IKlQP0mDXSrjwRpu44izlu+++473H99jLfz8y8+8Xl75/PyZEA0Z%0AQ9O1PLx74uP338piaR3ZFkKKnB5ODIeey+2VKUxYZ2k6mei+vLxiKmWvaT24TLIRGks7OKw/cDzK%0Az6ewUEzEN/LAl5yZpsB4m5ibhCkNrT9gDglznOn6gb7tKKbUgjDKNNFEQgmYbOlPHQ+HBw7NgTiL%0AJOXjN9/Q+BaD4cuvv3K5fQFjiXmWNTFNpBJwrXgfLWkiIEDXdbkwXidsYzFHw4+ff+RD844f/v73%0A/F35d/z666/8l//nP/PLL78wLgulJDrTi/TDGkyxjPcRW77Q+55Dd8Abx+31Juspw4fHD5y794R5%0A4fnXF6ZhJs+Zp9MTv/v2d0zTiLFOwMM5YJzldDjRte/oDwPWW5Z5gZx5vX7hnq8cfMeHhye++ebD%0Amu4iZslVN99mOu+Zl4XX8EoKC3hL6zfZxHSdVvlWU5tBYQtZ+q6l7zoa19TnKrBMM87WlL7a+OcC%0AXTa0/ZG26UlBUrYu15s0e5qul9WkUZg5JUdyCeS0YK2hay19L9K7+zgy1uQ4YdypMak0ERIfbmWq%0AQBGmHzPeZSkIGoRNpADkErfmYwnkvHC9XIkxcTgMzPNCjKaa8gk4JLZ1YqRHBY+WEFi0oeo6bNOs%0AB4QYHYqZG6W8maalqldXudB8n9cDad+Y633UwtQ5t8YHq0SnaZsVvHNW7put0zqRutRZSKnStBA4%0AVnaJvrY24b7+bFFJXtkbAm7U+D3z4utpiXquWGsJBaiSQ1v9f3LaF23SxqhJr68GzkrhFwpa/V4n%0AMeBO03lC4D4vTKsMR1g0zknBhrEkhAXaNi2hE4PGZZrWidZaRNdmRqaWicZ7TqfTOkkJ9Rop0OCt%0AFH2pZBqalaWiBaUavuo/Xdfx9PQkspJ6HTXt6Xg8ip471zNFZQ4V7IpRPEXmRSSXTdMwHCQNx9T7%0A6v2WSKH+ENpA7oEuLbz/mnG5FjqliFmuNPAD0ab6jIuEq6lyND1jrdm089o0q2wixrgyN15eXtYi%0Acz/B/hr42IMJ6/Sw/pzK89h9z1IZUnptD4eDTNvHLb1vbTZ5yxiY54XL5ZV53qLcdY/ounYnEQHn%0AtvUua9euE/acBSDf//2+cN43DvqM6OfXz6cMp75vMbbZTa03Xwf99x481kjljV1S/7yVYYC+n2EY%0AeHp6IucsqZgVpNszXlSOqr4/+nv2AMm+adg3xnt5mP6dAuUS/y1JkpLEFisI2KygvCRkCdg0Ve8m%0A7xqWeVnvvzT5zXq9lrCs13OTAwuQ17YNxsA0zStDR/cJ8T20lW0lE24BejQ+egMU9fVATcVbSSGq%0AprvaMJdcIESyjSsLAAxdt4EDAjzcJR2wNuHHoySULcsi19zKlDcRWSZJK9tP6mW9xNok2Po+68Iq%0Am9/Ndo5Yco4MwwmVAOqzvwewVRB4Uk8AACAASURBVGK0bxx170iVRUSBmAtLiEw1ldZaR0wbM6dp%0AG9q2l6ahMitLgfs0E6NIjRrnuN1uhNDKUAD5zK6y12IUDzrvG5oWMtV/rzJ6DdXjJgpQr55p+s+e%0AZZvz5vX116TYe6arGpinFFcWnHqUqcH16s8S1bB7GxKvEhADJoQ6ZBHAU9LiM4ZSPeo8JSckBiFL%0APVRNkp0XUEz8eiJZX/erfVLvpz6n+pn24LcAnh390BNKgXrGFGBaFriNNG0jdVvf47znPt243e8Y%0ATAU3jKQAF1iCJCC76i9SgJAi0yK9jfy+FuNEElaAfug5nU8cjofVD0rOdFdBErc+IykErHOcH8Rw%0AvB96/vmf/4WX55eVeUSRtaWSsZXRnIoYYLfiR9i1Pa1v8Y0McfoevPNcBgHGD8cjQz+IXK+eI7fb%0ADec959MDx+Pxjbx270u1B+D1TNGa7XA4vAEcBGzKOF9TuKiDr0Xqvq471GsgXpjKaFE5Ty5JLBUq%0AC1sl/hLHXtn5u7NEzw2tefcgr575+qzoXqpA4569uz+n995i2xBNmNfF2jdrcgWTrMEUJ0BNkofA%0AFrfC17mUaqZd6vrfAFcdjtVs97ovydBXhrKRoqlmFQwspazG3dvQIgkIpc+nqdYoTt5XWAIxSs0p%0A0jRlEamr0fa1f/b09f7aWf8WNNNhXQVCd3XZ/hzVNVVKWQFFvWcKOo/jSNoNKuTmCJOqkHFUmWTj%0A+PDhPdN04OXlmcvrK/fxLqzr05Gma7HOkVIm5m1gIf1CZaWbaltgJZhH32fjPdnUe2sMxuTt/Pnv%0AfP3NAEJCCRODLgyVbtjhW8fLyzbRFg22XFhj7ErdL6W6apfNuC/XyU0uBWtUb6iomRxeZNbJV0qR%0AEI2gpgHKTAWZhIgU58xUFpY5CgOnBC4vnpgT0zJXVoyl+My0TLyOr1yvF+IYOR3OfPvNt/SuxzhL%0AIoOTCbl3DQ5TN8Ke99984Hw+8vnLZ/7000/cbhecs3T9kZQlTvR4PvLw9EjTNaIlNJFYEl0vce+p%0AiJRDdMR1+rdIklR/tDS9UE3H+Yahoelbjg8HzucHSTZYRnIKtJ1o28MSWMILIQbikmgaAeeavqV5%0A7Hg4nzgMR3LJjNON2/XKPC3c5hvTLMbCx+5MTpnR3VnGBaLh4fiE7SzTeGdcRq73egAcDpzPRw7t%0AQAiO+yiJaLEEii1c73emy8IUJ959eMfr6Pn588/826eO9PvM37l/T7YR04IfPGlOhCVT4gRzoWQY%0AuoEQAj89/0jvez4+fsPge47dUfxIwsJtulKck1hg7ykPiaZteffwxN//4e8Zhp7j+ch4v/FyfeXT%0Ap09YZ3h4fODx3SOH44G2a7mPI//lP//ftK3nD3/4Ix8+vK8TAGFu5SKFfphmllkKX1MK3hqGruPx%0AfObp4QHvG6b5zut4ZRxHrDGSROZ9TXKwOANd0+L8xnBRNsI6HalNxcH1tLURvN9uXOq0dAkB2zhh%0A0RWhHcpDI+aTMczktNA1LW0rE4X7eOd2FSp1ToWmlcM912eudsWrubuwfepUoDJJci4sKRJSqlPN%0AWKczhZTEM+l+Fxlp1xWMSZSiU0+hRBoMxRZaazkcBkyB+ziyLAttqwlmfi38m6ahaVtiSjKV2yVW%0AhZREB13ULG5Lf1A5lso5VJKg02kFg9bGs1KO1dCRCgY1VcqTc64TCpH86IHTaVpDKWuho6+Rdqaw%0AKW1pX/tmXQEG/bN9gaRfhUIKCzV4dbtXNQK1bZsKrMvYV5qsjPEyIaPWA7LHVhaTglO1SJnnqTIO%0ANn8ba2vRUWrpYTxD12AeLHM7Qo5rMaoR6jlKIbPMM85sUb3Fbok9a+GEYRxHmq5Zr5ueOXsKuhYE%0Aeh+fnp5WU9O9yemyHDAlYU3ClrLSu5X9AzI17PqOpms5DEdZW/U+tW1Dztu0yZotJlcZHurvpIbC%0Ae436vpCTqdjCNC80DTRezNm12HferRP0XKp/QQVH9kwR6mf03q0mt9pkanOu/3ydoqXve02GqdfE%0A1+ZODSPneWYcRy6XyxoDLgBNXifT+wSyr5kvKu0MIazPm6yvtHp0afrN/jopOCIASk/OhtRWCn0t%0ABNUMfi8lVDbGnuG0B4BzLtK8uF0Cado1UFq07aa4+vq6Pr0vlDKsvgIbc0wawz2Lav9Z9HlX0FPX%0As4LG+p73TfFeYqSfVZsK4M36t1YldHUSWX1idOq67hlVVuScgEVvU3JkyCUGrBK9XEewgDTQIUrq%0Apdsx9wRAadZ7tgcHtfkoRcCqEBamaV6L8/V3pcwwQN8fOJ9PtaFb1r8PITCHSC7Q1MZQ9yplsem/%0AX19fV9BFmUKrBMxaYa1Xo3oTN7mjXlO9HsoM1Ou296yU9SOSLWPs6pelgwBl8elrKxNO76kyHbQ5%0ATCkx3u5Md2G4GxylRAkBqab8uRSalAlJhqjOuZp+WCO9fSNNfK3NjbF0XY+xDusbcsmEKLLrlIuk%0ABS3bQMV7YQvpnmNW+U1+84zvJcp7duEKJO48vRQAk/vRrqD3vlmDLbFNz1rdO8bKbtJnqOu6eoYu%0AlMoU8k1D4yRXOMXE0ItRdOcl5SeXQiwCClkrUk9p2tvKfk1vZNv6pTJABSL0udWGf38fu64jxYBv%0AZO3HCoIsqwdcFImhtaRSat2UpU6xpkpOvATneEnEK0bAoBCjpIc6YcpNy8J4v5MN9McDp4cz7dCD%0AtRSTZMBuxRMzhZ3EmkJeMjFnfD1L3r17z5cvz9zGG/M8c7lcVi+qpvEYxM+TInJCZclYKw1WSuCd%0AkYRO6zg/PNK2fQViugowC1C5zIHGd5zPD3z8+K3UJ9auZ4yy69SfT/c7rX30mdaaK8RIQthAste6%0AVc4/zwJo55Tp+40VIkyiWnMaYdOVXHBegxDK+vqJQolFUu12bJMV8DF/mXy67aV2fd61ZtkP+vQ8%0A34Me++fBVs8eYTW+TZz8GrxUmVQpG/NI7zfUgAhAyE9a12ak4kuUKk0V5muznT1soOL6k8ZgbMFk%0AKE7+PyrLcxIYYp0OFiuAnP0KGmELItlDFAaaBMnba7tnWK0A3G5/LqWsdRhIHWuLqSDWW6PqvUxM%0AvxS81uuo1997AcXMek2FISRyNFZGlW9bDk7PH88839dEvhgy13QDbE233BQDmYxvqlWAl4CEWP2P%0A5HOIVE28qWQN7AfCf+3rbwIQyiWTsgBB4qEzcji0PD490LSWcdz0ujBRslkP9pQq6mWVMlyn4EXY%0AEsVo0RfWosS4ag6GgD1d39IPnUiSSsa2FXktCyUI32BOgRQLkzY/Tkyd8IW5bqrvvn3i+HAg28Rl%0AuvL8+sz9fsVYQ9f1XG83bunGOI90h57D0XEaTgzdQEkZ37QcjwPOOj49f+bHn/7E5y9fgMz54SCF%0AexK2wuv1wi+ffuFwOhAINIPHV2fTaZooDoyHabkzhYnGu0o/a4gpcb+NzGHG5obT8Ymnd4+cTo84%0A22ANDIcT83SjaQx933F5idxuV3777QvLPTEMC/nkmMY74cuVH374lsfHR4zNGGvwrSNmSdUJMTFe%0ARn66/cQvwyMf33/EG0+aEpfbheNwEs+UEvC9aO6LFf+mSOZyfeXzp09cLi/QGNquZZ4D47wwnD3d%0AocP4gmkKmcyff/uRy29SAGSfef/dO5Zl4aVGSc/jnWNzYImGHGGcRkIJ5KUQp4XTcMIWx/X1yq+/%0AXul5oD9IGpY3hnzIvHx54fm3z/S/+55vP3zkcP47xmnkf/8//jcu1wshLHSN5/vvPtL2PS/Pz3zz%0A8T0fPrzjhx9+zzzPfPr0G9N0q2Zq4k3Sty1D1xLiQk6Bvmtp2yOPjw90bcNSGSFt03KNF6yTyOzW%0Ae8KyYJ3jeDxyGIa1QPfO4we3NtIxJnwnm5W1hlQKJQTu0515mVeg5NSdVzNBSNzHGWsh54VlvtM1%0AlvPhyNC1xGVhvC2MtzvzfZLN3mi8pxyUjWtkCpMSDQJUiDG6FPpLSFyvN27TnWIsh36oh21F8DE1%0A8rXbUWf3xoDNCiqnIJ5WthhyjJQoxsJgmO53obCzFYwKFpRd4VlsgRShWIqBrhWPmZTSSuG/XC6k%0AlNYpvhYvys7Qaa4WH5Lq4im1yW3kTZArwKHRt0PfczwcCMtWSIIc1+L/Umi8eEZ55wjVzFSlJlpY%0A7v1H9nTjvadCzpniPTElrtX7Q4sPZ4wYf3ed7B/WE1OQaMwYsTXxZZNVOELQxkvNWavpYIYQEqVE%0AjifRkS+LpCJkxOR8mePKoun7AUtaJ2gpiRfGkuf1cFeqvbWWHNPqLeMr22i+37lcrxzKAWPdKjfS%0AA129YgQsbNeDfxgG7lUG4L3ncrnw448/EZaJh9OwFhZ939P1PdZpCo00TSGIlMbWwhs0LcVjjUgE%0AY6jTswr8fT3x2xvwrmtyd6BrUwOGYj2H05Gu75jmiSUsnE9nSdrKhdfL68oswxjmSb6HeZLmxVle%0AXy+EGOjbTXaoU3sFHxRs3KeT6H3YM49yStyuV9Gw1yZWX2dv0rt/9vYJaPpetSkOYeHx8WG918oI%0AWpaAMfA2Yl48bUCkDvr7YgzkZCrAHN8U2wrW6HvR5kEL7b1UT54j8S/SdaDyLb1Xugfov/XZ35hh%0AroLhkRwzS1h2nzWsgK368OhnVgPdZVmqf8YGROvkey8B28da676lnivTNK3XXJ8FZaOUUtZUUmFh%0ASPKehhRocdk0sv50Km12U2Lv1Xx2WodC0pDVmOMqicmV9beXsn0NqmgiZdN4Qoirx86+QI9xAzNP%0Ap9PK0LxcLlVmVMGoJJ4pqbAz+HZrM2itMJMUuNZ7cbvd1gTC6/W6pmI+nM5yTQxv2AnKwNxkXbui%0At5hVHqprIudICKlKRRvUQyrnvMoYgfVZ0t+x9zrSfyvICXA6C4MyLIH7NMn+6BoIkZAzbdMRjaRl%0AGWMkkfZwItUzJedlG4qmyP31vq5n58SIvhQJegFwGUxW1kOhazznhzNhXphuo0S371hv+hn12Tmf%0Az1yqhEnBlZeXFz59+sSyLByPJ77//gfO54f1cioLT9e4vraCxLrX6L6iwCggcdCYCmT5FZhR8ErB%0A2RgjadmYbmqavO3tjhi351wbyb1Jve7h+31+P6iIMXK73oiiIF9Nz3WNp5RwlZmSkwxmD4fDapau%0A7/lwGBgOB4buAMhQLlQZnNYE9/ud3377jV9//ZVpmnj//j19XwHqOWBt9SozYoau+3wpIh0vtXa4%0A6+e1om4w1vDbp098+vRJGB6d/D6A1ksQxFyqhApJYgoh0MRAzmndf72XeG5J2qIyliRp1HvP09Mj%0ADw9P69+rmbdzbt0f9l5me4nRPk1Oh2ht32JMtQGs90KkhZKU5/uGprHEKCxKPT9SlV6pXNQaQ+P8%0Am3MkLIGYc020bda6QdliscaF7wGILbl1Aw/1+d7LSXWN7wcob8F+9T4zb/5eiRgKmKcU6boBCV3a%0AktwEhPXSS6e0sumUzZ5TIFaJo3wZXNNUiRkracMaKEX8KtehpmGtjxST0venLJic1bPOrmddSrH6%0ANAngpYC2PONpraX0DNlL/7+uM0BIIaYOOSl/yazVL30G9TpqypvuF/f7fR0odJX9vqvYMF4VUQJc%0AUbakuOPxuLKmY1ykpxpHbrcRWwF5TZ/NJVNM4XQ+cTqeSCVxubzKfSkbe7vADhD6/6EH8TcCCBkM%0A3m9oZinikxNijWSsxdw03WtamCUn1bwHkfcUg/FbBGnlAQkaXTKZtF4OaTCKIIGNlcOOQjYZ46om%0AtCK6rN5WtnoTWR3x1NCmxHSb+PTTZ27jSH/s8K2lOLnhjelxveF4OvH07onGNZxOD8zjhCtykxvr%0Amca7aO6PA6YU5tgwnA4cw515mZhTYJleSNHgg+O+jHx+/cThNDCcBlzjCEkOVOMM0UbmvDDNY20Q%0AG4o5YBzcQ+bTNGFc4N1Dw/F84On9E8fhRFgC421kXu7c71cOg6dpDL6xDL2wQXKE4+nI999/T/B3%0ALuY3zueTNIMpQcr1lkgE/BIWfvvyIg+q97zcPCZb5nGGBF3T413DsWnxraWxMjWYwsTl8sKXL1+4%0AXq+yAWYIOYpZtCu0XcvhdOL8eCaVhB8ahnBk+RSIXjdgT5M92UUictiVUrjPI2EWmYUFcpbN5POn%0AzxxaoacO3YGjO4CVA+Ll+RlzeeX50ydevnzmfr+SS+Dj9x/57dOv/PLzT9W7KfFv/xb48ec/iT7X%0AWd6fBx5PJ9IyM15fmcbLWjy2TcvxIDrzlBOxQIqBeb6T4oxzsCxt3QhlCR6HgaenRz5+/AbvZQ1p%0AIa8NUMoZb2Vzsr2teu8DXduyhEBIhfsysyyB2zjWtK6WtqsJCcnQ+oZcDOM8EtMMJWJKoh2O9G1H%0A4zxpyaQlrA2uNQ5b6jQESYIBuXcuC+XTUCoV1eJaLwmDBmylPossR6QHbSNJMeo1IxOMWBu56sfh%0ABTzKOdEHKcwp0gDsTUBdLwd227XYSjNeN9Cc15OpIGaKOQvtWguieZ4FWJzntQiRvcuu6P2+qdsf%0APsuy8OXTZ0plwfVPjwytNLe3AnNtvBSI0GLmcDzS+gbaTArilxTngjebsej9fl/BqcfHR06n06q7%0A18nxfsqqBYsxhtsyM16uvL4+c71eEQlFy9D3nIaDTPG7BuOKeGYYid723tL1LTllmsbX6bYmNwVS%0AmioDIhDCPi5cJH3WZoz1MmGqHZO+T+8MxvLmAFYJmTbithZOKSdJWwybb4uysJqm4X6fiDGtU2Ut%0AHPVeaeElTe9mTqmgiBSYEe8MjS3rdHOexdDaVdbZ6utShO2Wsrz2Uj0rSik461dmlK0F3X6yBBv1%0AW2UGwBuAQgraKvnKhZCg74ZVlvg1a+CYjxWkgqWyda7X6wpqaWGsXnt6H3SyvTdm1T/X97GlOUlB%0AVurnxJjKotkkcntWALC+rkqqlB2g36cggHPHtbnW51jeiyRLrethZVyYyt5R1os0p9YZGuPrZHeb%0AJO79J5RBqCDL/p4oeOGcFVNI8g4U3TyT9P9vEin5Un8S3RvGcRSJb7999j3IpAbe+r70ed3Lv/TZ%0A1n1MWUV63xRM2kdxKxNqL63Q1xMAawP8NOZb2G/ayBpSzJS8rO9BPR7kubEsS8TaSN8fZIBxvRIW%0ASQxsmo62kQJc9mlD4ztKNoy36c0UXN+Xend5b2rjsjXqUlRrIpCA0Msi7NJxnBhHNQBWr5oiLKHa%0AxIQgUpGNSSmmoqfTw9rMx5jJOSBHhCMskdfXK8u00DhXp7WuslBVYifXRs6NBfW3wGyAgd7PnDVh%0ATKRZ+3u0grlsTYl8no1hotden09NynHO01ZfwVD9tmoYNN5WQMlZCNXgvoj9gNTN4kKpLIn7KECU%0A+szouixF2Ck5bWt3v+5DlaA751aflD1ooo3t/ozSvRo2M/K+7zkeT3SdJNqFsKWRKfipe+aeoaXn%0AnTbP2zOoqUUOyDLsSKHKWQoxLqQUeHp6R9O4CjRnUtrYcMa0dF1LKW4F/faJf/s9W4dte/B/v7+o%0AzNQNA7b+L1d2tjxv0rOIvw1QDM56URnYSE6BnCQUJMdCtElYNaWIp2TZJJm3202At3levQFjjDiv%0AQIJ8DulbBVAU+VAmBmF/5Z1Ox9XG+OndO3IpIg++3fjpxx85HI81hdBtBvpWWL9Rzwv20tyMMX8Z%0AqCEAgF33JZFEjzTNWz8e3e/0uuu6UpBRJbfKrsGAa9RvjLoeIATPsoTt9xorypOSSakaENeYcn2d%0AdU2vzBBNh1WmZJV67nwByeZNu74HIb5m8ai0fR3auc2fT8+gPQtmvy+LPB1K2aT41lJNuUVWlLO+%0AjjJpswA5uXr95EIye0NnRMpfqt2x2Wp79dAxxqwSe71/IpvdGNrbWW3f3GO5d9uzJF/VNmbdP7Zr%0ApHuh7gtrgEvdQ/fP3Nt1ByA1LdUiYX826rXfGNp5/dm8W8P7a09VI73Rs6m8zVCvVwW+6p9p/RBc%0AQ0gJO8/M08z9vjEMD4eD9P11//bFkQYhjUzzJNhJShK2U4Nb5B7+T8AQMgZ8I7Q054UKNYeZeZbD%0Ap+k9+Tlzrz4ozjkwbjPFs9LEGbfpdymyiWWTwYqBa709NQbRgC/41uEaR3KJZBK+FfPepm1wrRy2%0A6sPTNm2VUgg6Z3wDHmKOLLfANM+4V0t37BhOPYfjINPjA5xOJ54enzj0B8JDZLpNlJgxBUydFvVd%0Ax3AcBMhqDa5zPH3zyLRMzMudsDhSsCxxYlomIpF7uFPmjC1OUlS85dgfaY2jTY6QLHkpYDIxB8Zr%0AJBBwfeZwbHl6/44PH7/h6fGJxrdc81WmQPeR8X4jJIuxIvNouobh2BOi+NfElGiHhnfDA6f+KL4w%0AOVd6oWx807wwh5n+2HA+vuPp/ETre3KQ+zJe70x54tg3RCu67YKg7tM0chkv3O438QBpRQMfY6br%0APW3n6fthm7Rlx7JEwnghLcKkcF60lF3bg4dsC7fXK/GeWBbR/Z/as1BiY2S83/inf/p/eXd+jymG%0Adi60zUA7tBhruV2v8nOTJIuVkvjzn/+Nn379M5D5+PEd7aHndD6CyXx5fuY+3WVi058hR66XF5Zp%0Aom9b/GHAOoklPB4P3MYr93kmLTMhzEzzKBu1g5R6ClK8tE3H8emRDx8+8PT4IFIPnbbFwBSkACtJ%0AmAq+6TkcBpqmpek81hlcMZhiCNPEy/Nnbvc7vm1E0921Qlt0ltI45kWK7rBMeAuHoeF4OKxO+WFO%0ApJgwxYrxu1V6aKkFhRShTdPR90NFz2Van031lvCOpvHCFFEGihXGU9v0lQ1Y6oHe1cn1nXmWKYh3%0ADt8IYOurqXZjLDklrLFrs9b13ZqAYathm6Z8GSOMKdV+xyprKM7Wg3GTXGjRqlMLBZV0SrBnDuiE%0AIsYogMtuUhODRH7HlIhLEJZLLWqXEMQPqprMreyCeWaJgVRBEWPMaqx4Op1Wbbx+7fXSexmbgiMW%0AszYam8mvrUbWUvTMs8gZ51mmSabIwaaRo8rKACkspehe6iFU5Updi6F6AuUs4IhzFGNQvyYxM4/k%0AxuIdKzu0bVuRIexO10JtsueJMC9C2a6Aka8T+r7vyZS1CNQmYy/j2QMcOvHRg1fYGK+1IZR10Vd5%0AE4h/1Sq7sE6AEOcxjejoxJdlu96SzCT+FMPQrU3K3oRYiw6lhGuRo4VNSkkkHlaFaiKjUcDyPt35%0A/OmTFGHUJKCymd1qio6CEMYYxtsN38jzr79j/z60gNRUMQWdtLDW196zyxRs2TeseyCj67oV9NxT%0Ar/X7pAneihhdw1vtIPGz+8ZYp4857+V4tfgqlmJZP8u+gNTX3jdmexq+vn9pbOQ6xCwsOf2M+yJd%0A76f+ua4zvYc6BW68o+/btZnV+6KNi0pnVP6nDTNs8jhlA+2v9d4vQ6/tJmHiTQOhv0+vlTzTab1P%0A1rq1aVDDypQL1mkB2wL6PkQGfbuKV9TpfKTrmrVhN7yN7RXPInl2NHJ9WRbxdDPy3PedhHbMU2Xe%0AGanJqM//Nh2XM0f9qgBeX18YxzvGGhrfYm19VkKQJD42plddVUiUelmfTQWFcjbr/rBKmuaZ1ks0%0AuIKjKlvQ2kRAywl9WhU52BqSsp41KrHURmY/iRb20ts0vz04qD8jAK1nmuZ65vW4FJnGmRBHcogi%0A2TUCTDvX0GIJSQanarfgnOd0EPlyfHkhhkTbdTycHzmfz+s+H2OExrAgoEFT/WCq8pglZLwVFkeu%0ATdqe8bDfN3TQokD5PlnNe0fXDZRiEO863Qe2JlDlnvM87+7HtkfsQUTnhJndKEidc5Uy7tLPYpS/%0A9x5nDYdhwDvHrGsiRaZJYrZhA7m+Br32Z47+3d4nRkGkXERC5JyjsUb8rooknBUgloyrEppUMlhD%0A07ZrdLm+RogRY5TRwAqCp5S4T3du95GQIk291tY7UgWMXGWJxKjGuFUuWhDjZQc2F4rb7ZEVQD4f%0AT9jai3369Inny6uENTw8cKheP42tIGRR+bHFuVwbVwEV0up3pSzSprKHJeEuxlwHxa8rc0LXiz57%0AWi8Ow7Du6Xvmpu576iuK0XNnG+w5V/cta5HMGGXziDTWmKZKVSVExUqnv8qsVhCEsg4b98wfOaP8%0ACibpn+ma3gD3zah8GIYdy2f7Hfvabj/M0PVY6qBK98ttaGJXFsl+vapcdD8kE5/OCiIZV43pc5WT%0AVU9MI+wXZRqBwWYvioBS6hmStuGRAklr1L3+I4DSvgbYhjnUP6/MHrZhyb5+2UtI9+f4vl6Qn6uV%0AlEUII7w1pNdrqK+t547eSz33V0AIQ1XgYyoIpNhQMaJ4k9lA7S2S/JSzwsr3XmTKMWUslttV/BdX%0AJnMvw+zxPsp9LbmmlFUAOCWR63q9JrUv/x98/U0AQsUUStU2FluIJTAHhCUzdPSHDtc68q02NtbU%0ADdziciFZpaSZtTgGxB+oVBPB7KpPRcE1DttYbCMMFtMIOJRswviC7zyHh0HQ0CIPZNtIM6LR2TEl%0AWt/RHjp8DhSTSCZKsVkNVb1p8d5hfHmzSEVHKAVADkLVtUDbN2QjOtY5zpjWSCIXR+7zSIkt92vg%0A0/PCoRs4P57ph5aYA0sOnN8d6IeWxjdYByE8Md5kEtI4iTMMUyDkif5joR96DsMTfdMRlsA8Ba63%0AkWmeiEkmI3GM5DTTtj1Yx/F8YgmG+33iv/3pTxweHU/ftsQ24luPN16MuXPgGq88f3llCQuPT2e+%0A/fgtp+NJJDgh4ztPshCXgD96iDBPC3GuUooYsd7x8PQgqLq1TPeFVBKnhwO+puKY4ghz4j7PfHr+%0AxHIJDLMYiDa5gVYYOv7g6JaW8Q7LOBNLwHnLw+OJh/6BMmeWMfD8+TM5FlrfwfNE6gp//Ps/cjyd%0AeH79wsvrlVwyj+/O+Mbzcn3h5fWFP/zh9/zjf/xHQloIKRDSwjhdmRZIaeF6fWGZbuS6EZ+ORzEQ%0AjIGUFu5T4T7dCMskiWsetvoXnwAAIABJREFUuk4kVW3naXvZlLz19K2YQ7feEeZpbfCEYSQbVFNT%0AmJrGMww9w9BLwVwKuU4AJYkkcLm+cB1Hzo+P+CIgRskR6wwlVG11kBjUtu04Hg4choPck3FiGgMU%0Aj7ee1jeUumGrGV2IQvs/DMc66RsoGKZlrkZodXfEsoSJ+32uBZM8yiklMZjOhVIsZp3ybzKRotpi%0AgzQdTgAvZx2mqZt+lZWsxnvGMIeZXCcVS4wiT8qVBpwzMUnsvZEjHe/FyFjTNdQraG3GK1NHzTKB%0A1QuhlMJQI3JLkbjWL1++rM01SCFhqv9CnheWXbMHMuUW48xmNZPWQ0up0DqV1oZCf58CINTP0XUd%0Afdex1OntUP00xB9DKNuuMiWmaSLsNPneiv/RxsrYipwtcltNKQ3eitGocw0S2Z0wXpIWMhk1sVRf%0AilIc2ZXVhBhEtqf09WwMqV7b6S7vTdNUQNZe42wF2g9vGCjKktizMfYFljbSwzDw8PDA6+sDt9tY%0A7/2R4/G0Th5TLnT9wPEoMpMQE6WIob91npyrR0Et7lKSBKHGWbzbvIy06dsDI+qJoM2TFjnKwKFk%0AUswErEzukpibxjrFNKYWF80mKRp6kRMcz6c3TBjftUIJ3zWyAMfj8c1kT/9bv0+bGgU8tGDRa7sH%0ASmArTmP1xNj7eqzTQ7aiWHzWxvXzy9+pQbEU023bVHkLMuGr4x8tHKUYrgk7ZStu9d/6/vbMLAVk%0AtAjU4rxtm8qqEGnM/vPp9+hn2ANq++dDX9taW6VG4oumIIM2M7oW9XlSn6WvJVVa9O6nlPp9Oi1X%0ACWuuLFBdc/qeFYzcrss23TU1+ELunUx3VbqsVHbnRC5q7Y15fub55Znr9UbXeR4ezhwrS8CYzehV%0AGrJNQifX5q08L9cmXXxrJJ2waRp6t/dpEV+zdYKbM/Myk2LidhM5DcbQNjPOOuYYWWJan6uvWTY5%0Ab4bEut5i3PZNHQLcpwlbhxFa48l1FtNjZdAtS02RqlIqW1nneq1LDZXQ96LXR88pHQR479fGdw/k%0A6fWXqTh0XS8gU/3Ztu9wwePq2awNw3gfwToBM2oXZitDu5iCKZb+IM//HALX8Y51nrbrOZ7PAnRh%0ACLcbUZtCA7myyZyTM1PkUpbGuTfeV7p+dU3q+tMGbM8IFDBf2JX3+8aG2wMvX59DG+j49nvXpqqy%0Ap/ZG/jLD2rxPcik8Pz+/GSjouhFD64W0REoxWLcZ4+89sPYA7X4v3Uv+1hStlEjeVQDK0sQodhZ5%0A80KJFeTRgZvzjt72WF/3yCLyPrn2srZbfT8hSNpylbC1ndRzup/7WkPEJLVCLkFYkE2DrSwO8Xdx%0A4HbXvRQc4BvPYAYOhwMvLy8sV5H/UYRZ27UdU9wi0IX15+pAqKzPmbVbuIg+W6W4WvNtAxidD+j+%0Ap+zL/fO8B+b292Wth4qEEWCUhSxAiUjYHOL758hkipWmXVIRBXjNNWDDOUeYlxUM1/McwFXAzjtJ%0AsFXgSvZyBUX+cgixBxP1numaWWVtO1nhHkTaM1z29YN+3/57V/Yim1fm18/WutcaMYh3Xtj6BSCJ%0Az9watpGEgZlSrmCXXVk9uVQQnj0ow/q595YGei/1PRrjsXZj5cjnEGB/X6PomtB7sAdv9Pfs2ct6%0ApsYyV6XA25j5/Zmrv0Nrev3S31NKIesRWmkO9Ye39SqOSzhX4aJqkl2MEAC89fR5IKXM0PY0vuHL%0A85f1s8VFhsvC/JZQnqZtSXEzlrb1HoldxjZE+O99/U0AQpRCKlE2AIO4mIdMSAtHP3BoBoZjx+v1%0AitgAFaF0GYP1VuLXrJNDtjJUTKkoNnYFFx2AkebE+ioXq/KuRMKUQiotpgF/trS5qQWoETlKKeQg%0AXjdLDjSupRtarBfz62IzyWRwGdfKZmWQpnS+B17MCxdzJc5BgI8lkoLIbLq+A28ovnCfRp4vz8Sy%0AiK7VGsZlhBC4XO88v36hP/R86N5xPB8YlxtpWTicew5Hmeb0vbiTPy2JkgqNb2h8Qw6JOdzJ/Uwx%0AULLl8nrlS7ygiREhLOQi8d0xToRoOBQ4HB95ev+EtR0vzxPzlEUWMlnCPVCq2sbYCsTVKOCQAk3j%0A5bM4abZta2lNR7s0ZCLRLHjbCD256iddNdftlNJcJTXGGE7nszC7SsFkSwqFEiHcxe+gaWo8KAmX%0ALC5KMZJsZM4z1+lK6xsejmfefXziD9/8AZccv/75V3yxEh3vWuLV0DaeD++fOD2cmMNIypFcEta2%0AYrCcZklja8DazMuXz7xeXogkXl6fud5u9F3LQ28gO3IFBSRu2DItC6/XKyC0a+PEb+ehPXE6DZJm%0A0rY0bZ1C4/B4LIXpPnK7SiPWtg3HQ01ioNB6R3GWvus5HHratqkR1NX8zRQsUoxO08h9GukPPWay%0AhDBT8JJih1nNixvfcRgO9F2PNVai6+93pjHiyhFbD8p1A8xiBF0f83ogZXSvTEWo0LkUbJLNcrxP%0ApJh5eDhyOByxVqbt4nGgDb366lRTPfJqdKfNssjW5L+NmvylXPXc0jSkWsBqA6bmg6Wp0oIsMeLO%0A1iZsV1Roo5VzfhMLvNcVa+KJmpA6YyorsDbGKRNqEVq8NDUGVt8eU2RypWC0QZJf+u6M9w5btkMu%0Axlg1x7d6veXg0iZMv29vsti2LVPbslDElL5p6GtzIXtX2YqsooBDLUyqrG9rIuX6qydW2/Y4V31S%0AikRYRyOFrDQOBYPcz1jK6r+RKv3YOdGh66Hbti1tBSm0EFAtO7B6DugEnVI2/6MKbKnJsRZQ2rDt%0AJ3D7Zkyncefz+f+j7k17LEmu9MzHVl/uEpGZxa271dBoRv//7wgYQBhgJDbJqlwi7uKLbfPhmLl7%0AJDn6TAVQZFVmxI173c3NznnPu1CKpLIMw7g1JyEISClGrJaMgGHP57Nqtw3rEpjXRSRiWrOGyPPx%0AhJKYpyeu+rY00O96vaK1/uCb0Xw34KNXQGkFhuvEXLQUrPf0Na2lNa9Nmy6foduLwFaUo7i8vrBO%0AM3mpJtbm76WF7Xc2xsSx8DoWRgAc1tyRDXC8zg3gaPfzZ8p7m1LvAE+bhh4nhTJ7W9elvvZelAlA%0AIL93DStkkR4dv1pjdmxOgQ9A17GQlu/XIrvZAISPiSW79GFn5Bxfu/kBiXfNQgzrdr3a+m7PaCtk%0AxVtmb16BD0DQzwVr+74GFuysCAGfGzh0ZEO0+wvCGmkTZWNaU2XA7NT7ltIlv9PQVdZOiJHncwIe%0AzPNC13lOp/PGfpN0yLA1VKVQAUxdn7EGnE5bfK9SWWRlJR9SY+swoCi0EhlwjBGjDCU3SYLsPbmk%0AmhwjvoaxCCPBGGrjv3tKGCPMmWVuiVcGStxYAN4ZqR0LeLM3C42BIQMaAePleavnj96l0EaLGWhb%0APzlrcm5gafqwHo8gwmbgXkGUdr9/NhJvn6dUgMNYJylS4YLWMjh6Pp9yJoS1ggEyUFRKmI8xyl7m%0AvJMz1WhSyYQUxRPFaJx3pJsYH7cvkyKpCDNXa/mZNrRt7/0IDLfn5NgM79dx9+1payeEjMRol82n%0A72iW30CZ9gy0prl5mLUzXBh1HxmIhw1MBkj1DGqsgCOrVAYuAlDOSyCFiHN+21Pavnd8Ro9Nf7sW%0Arcn3zpFKYS4iQ3b1eVFKU3KTe0qS3kd2g9lqktTq7hA2o2trLTQz2lqjbOeB91wulw9r/yiDb+CY%0A0xajqqzUWoyzaGMpVBnxodFWSjGOI18+fyakyI/3d97f3yWV7HKht31db3Yb4rT729b3z4bhR6Cg%0And8tGbOBWe3c/plJ2q7z8fPtwGsEVdA/gf+g+JC0prXUgznitKsDtbZ/iTxKGyPJ1gdQQmtJykqV%0AIdTOmrmuWxDv2gJyz7czbT9Xjmv4eN/bsODnr58HN22QkZJYSbTXgp2hBYpdNitDlVbTyTlwZGvJ%0AvW9Avi0akUwW6k9WwKcCbSiMln+0lrq35Cygp9lZwe2+HWs0Xeuo9iy167dLwZLIIXOk6/x2bh/P%0AsgZuHe0Hts9R907xV4QwzbVmsdu1/3lvakB8u/7bIKiCpanaVexncv1srT/JuySPsif7lpzJ9XaK%0AVYv4r6WagNyAVWvF+/T5eIrCwGqUUaxhJRxqe2X0B3Puj8De33/9UwBCYioaAE1GjKVzSsQcwEDX%0AecbzSH97Z5llgq+tFCcqS1Orra7omwA4u2ivoYp1AlLBpKzK5oMhXiGBFDU9gaITagCVlCRHoNBO%0AiUHtasS5PxbcydKdPa5zdINHGYglEkuUZttooZ/lwvKcCdMqoMsaBMVLRaIqc+Kqr6SSQIPtDTYY%0ActRkXYh55RkelMkRU8Y6Q8qRb2+/cV/fiARiXrktb/T3jn7o6EOHNRZSoQSh/na+ozMOpRXTtFZ6%0AMsQgKU4gzaccAoJi66JxXsAc3zkUHnB0/YVSHFYlehfx2hOXxBpXdKjsK205nQZy6eiHAWMNdbiI%0ANpqus5zLGdWULavC9p7BQLBiglw0FK2xViRMnR9kquM9RRWmeWFaFnwsWOd5GT9heeCsIUbZpINa%0ACWVF6w7VqSodS1yvn3k9f4IKCGqlCHHhfDlDht4NODfwu/6PfPr0AgYUCWtkAhbjyvvjjWl5YjrL%0A//s//h+ey41IoOs7rHdYrzjbgU/XF353fYFSWMKKMRZthRKpNbj6QKsqDzPGCTunypSajjyTq8m+%0AIPAxVo8VCtb0+M4SQkGFnfKvrfhyrWEWWZdtcdeZkCOpBEJeiXGVSewiEhNUZZ8ggIT3XqjxVpIi%0AQkiolIlrIK2RVEQepJWqqQMS4SqHhyEXeDzvlQAqEk9xxQdT5NkHYRS1xvh0uhBDYk4rzhuMbh4Q%0AQmm3zuKcmAGW0pJrgqxjZemsrmlhkTUG2TBDkAO4AUcH/4+6ZVDqfiH7Rn0uDjT91uge6ec/+z20%0AgrNNglrs97yuUFPYjpPfzkuzU7IUaUPfb1OY7jDBVEA/DOJbUCUWRxrrUf70j6jURzrtsiwilYwL%0AScH5dKJzHah6eFYQirajCisenVV93zLd2xvhFt1tqq9CS3FaWWMiras0R7SiWK7zmsRUW6RQkkqj%0A0BjNdvAqpeokT/w6lAxHJc2ifsah271ocinYakabUtr8Xo6NO+zFUwMmWpPU7mkzLBUT7bKZllpj%0AiVEMFe0886h+L/fHJFNOJWTnFIVibpq0tf6usIq57VJlDs/nc1sv1lre398JIYhe/AAItffcJsrW%0AWkx/IkQBT9o0qxU9zWB8N/5V21qNQQwvhRVWC6S6IetDAbaDTx+n7a3Iat9zpFcv8yyFUTuJD4DS%0AkZGxF6f790EDRSTNp+vcxsCR3yPypRD2BKrj87dPwgpwAHuR0IStMIPtfftDGtzxGh5f80gZL1Xe%0Ac2Sy/Fxwtr3iZ+p6K9KttSgysjp3EKr9XGuGlVJM07S9z/Y+jqlibf0eAax2HX9mI/zM9voZ4G5N%0A6pFRqJWpcoDdM6jdQ0n7Khvb53w6kz5nrHGkHBkG+b2Px5N5Xghh3d7L8ZootXuxtSZIqRbD3HG5%0AnLdnUyHDhhSFXSgpiALWaC3/rnXGWY9zBz+SgtgJ5EJWSYaHapfzCIgj0oWYkjABjCOZTAiRdVkP%0ADJLGqNkZc+36zfO6Najed3WgIHHa1oC1ZvP8knUWWNcGBO73rD3vDehogH77OoLXjRUndWZNhkvC%0AIlRGi9zrqnHWiQzfeYrS2/nWEtMk2WoRH6rlyel0kvO8rgnxuZOz9+dzrz3jrVHdGn1A57wxBxpD%0A8NiYtefu+MwcgRSRqLW1trP8tmfpHzR57Tq239d+Zm/+w9bo/tzglWIry06euTWspDow2PeiKmPS%0AukpEdpBrszOozeTPsti2L7X37ZzD1nNRGVOZZ2ljWpQMS/V83FgNhSpZ3vfIUqjAUdjWasmZsBnV%0AikG6rntUM/luz8hx/9ibyL0mauvRVlZz86drlYJCpHUt+nqpJvjfv39HK83pl9N2fu1nhwCsrdFv%0A+1q7r63m2vfi/IEteQSN2r05MiKObJAjK7CBIjFKwEWpSbM7INRYs02axNZi7j9f12pQpBy3QWq7%0Ax7nW6IUdnDq+x3QwleYg7z0CVEdmT6vljtfqOLT5eVAht9DLEE5RQRgxm277bvsspfwcT95SZdVm%0ANWG0ooW9lIKwv1QdA9caliJJnI0RpNR+n5TaX/d4Vrbnsg17S2mfXUArrfc6YjtfK1CyrvnDXtB+%0AVztjjnvLPtjZPYuosjWKSHhBwmpafXEcwv0MEv0M1G01TgO7sgw8Cq2nk2skrksZ187Ukkl1zZUs%0AgVdd3xHUsg332lpekwSoKKVAW3LMlFXSZUVWKf5jpQJN5ZCk9v/39U8BCCmlwAhjQUqjRMqRJa2E%0AHOi0ZziLRAp9J2ewnUVrR9EaZSSqlJhIeWPSy2u3/1WiDSxAUbVgzGBQ+5/pQjEF7bTIIYyY6hpl%0A6J3HKEuKmX4V87u+H+jPnQAmnZNGvih0UlX2oQR8IhFiIoWFsISt6ZHGWWIjn/PMY3oyXjp853ix%0AL4QiVLDHfMdEwzIlfN/x5fSFeZm4T3fUWujPHX5wYpI8LWh/pcxB9K5rYpkWwiJTs/Nwohs7oo5V%0AzOgopSYJ9YMY7epCLgvuocilpx87rPWkOqGIWdONI+P4Qq/BppmsCm/3N+bnhImW7uTpfc8vn76g%0ArGI8jxvgYbUWvyelxTNJSUGZk8IruZbRe+bnXOUPCaOF8eKsRyu9Teaf95nb/YH3npfXV3o3UnqI%0AapY47ASJTFSJwSt6Lf5Ow6Pj5fMVqzS//e1X3n97p8yF29cbv1x/x6k/oQ1cXy68jhdSWnl7e+ft%0A/QfagO+8gDQqY6wipYVff/2N77ev/Of/8u/867/9CW01+tdMUfC7z59wSZFjwhZDzol5mShKJkyn%0A80DXe9ZK07XO1qZcDtMlCP09kRhMjzUjhbLRbksBowthlXV0vz82pkdKgXWdhIWjDcNpxBrDvCw8%0AiyLEtRZpgVIiJWusaZRRoXs662TjqglQzWQQY7ZiJYeVpvhtT55WGl8nSbEk7tOTZVmY11UAwsI2%0A3dLWkEuucfViJn08MEw1lS4V4ElZrpNMD8SUU8xQgSI7e4wiP5yrlGta5m0aaav0wxoBeXPOqFQZ%0AJ0W009Y60DvokYskLbTD2RqzTb1ijPz48WM7bLZmt5repgbExCbriR+aNNnIRQbZCqHGMmqgSEvJ%0Akp8xW1JK81xoIM+RNn1s6I9FX2P9bEWUria9QVJFUhLDdW8dfdeTUmR+vxHjCkWRcySmSqPOOzgw%0ATQFr3QYOGGuxqZAR+a7S0nCklIR2rpqHC1uD5ZyvlGw4jSOpNqiF3byyRNGgy2TVC72+/j6lZUCg%0AKjUZrTDsE5KUkiTu1MI+pbQBL9M08Xg8eH9/39hGz+eTECIlB76GufrIWGKSCWOu70uo+IXX11e0%0ANsQgEbe99+LjYQxQfV/WRdiw9f4dfUEaI2oYBl5fXz+wVRpoMQwDp3HE+Y6AYQ2xSo9235p2z3/2%0AtWpF8THWOaZEX2nwuewsF2ArumFvTpukQKE+/P1xMprY42uP0/H2/w3E/BmkOxbBUuDGg2SyySv/%0AURHJh6KnTRalaLcohLmbD/KLYxN5BInaazdQzVpJ1tG1oF1DQAxp9xjt9n6lWPz7Z+9nltTGbHBm%0AYzq05DhpKuMG1jyfsnc2H4F/BMY11kLzdjk2B0qJgXiFwz4AeMMwbPLXY5NxpO4Lw0NvVGtjGkCQ%0AqoHzRAgCKoDmNJ6qgXqmIAmS7+/vzPO8yW2bL9LWHNXf2Z7Ro2Sq73su1wtTvQ7rgRU5TdN2zbuu%0AMf7S5inWgK7jZ1ENxMt7wd/ueQPEGsPFVPBmrUlkR6ZJa05bc+F9V5u1glLThz1HKUWiAih+l7O0%0AweW+Z4tZcXtG2nPbAOO2dlojG0I8rN8GuGq8qz48KQpbt7BNwp3t+PSpkwTdJGC57LFiZ7AsK+sa%0AGHq/PR+n06kCMpEfP97rs0yVyKlq9rw3Xesa0FqAqRKFVdQ8Rdqkv7FD2nVqRurtuTw+m/IMCXhm%0AjBisNr+3oSar3u/3bd1uk/tD83cEmiQ+Pm1rQykxOhYjYWFgDX0P1spZKcWF1AO5miLHQFgXlHZ4%0AL2tvXVuqkdl8jI7A7JFt8DOTUBg4Ts6Suk+hRIplvWMJkkaqTfVrpDXG0tOUvCeXNR8mU4de0/PJ%0A++3GNEsAia7se6U19sCiENllBSl0NaprQ8laywCbV1Db00r9TBpJIhvGgawVU61bmsdTC4lJMeG7%0Atr5ElrrJ7IowuotpTJW2j8qgIOeEczuo2K5nu4bH12ng2fF8VboZfUOsAUb7+QMNKNr3hTbok31G%0AQJI9ZCGE6hVYNNZ8HDIKEFS2NLJSr5WshWooXHaQoj0bR3Chfa4j2HpkDzYZX9uTjkOMDUSvR+M/%0AYtAcQZYjaLn5VpaCNYYSgjDHk8jlc702uk4MiyAqVVYnz26IzVRbYcpeB8hnEzZWs3+Qv1NYuw9F%0AxLhbpGGyr+7PjmonWk3tPDKm2udvz16rkVsN9WHtFombb4Ehzc/oeCa0721rrg0wjizH7fqLQnBX%0AS9SFoJSm6LI9UhmRjxk0pTQASpjOzTheIWv1dDoJIy8mligM35ijpKEnIZTQan45Tep7yTT/u//V%0A1z8HIFRjypvWMFcK4rJOzMuEdQbrLcNpEM+RkGQztJZmeOacR9tcF2dF4w5eVApVL1YhlrLp94oy%0AaKspSgxpfefpx56iCqmPlAQGQ+d7nPaQEbS3AU5Gobwmm1Lj7EWyJrFwYgZlVKWM1vdqVIu3FGrZ%0AnBOP5w39raBc4nI943vPOPRklQQdnC1zmdEUuqHDdQazKrSD66czw2VgiTM5JzEERmGUUAAfbze+%0APr/xnB7kmHi1Lww1xj6ETIoFSf7wXC8XfGfJLHSDJpWAtop1CTznmXlOUDpQkec0kYCzziLDyxqD%0AwShD53q0V/T0FFtQTprAXNFpidMUgAKjWNOKTRZdtExMc0IZRWc7BtdjtYUMMWXSlhgl7vzrHIhL%0Aou9HxuGEdZ5sA6po0iosh6SiMAR0ZQhRuD/vxGfk/u2OjZZBD1wuZy6XkZMfKTGhTcY7yzw9+etf%0A/sJf//ofoGHIPVln+s7he8NjftD3njVM6Jo+9/b+xo+3b1jvGXvH/TZJulXfSQISrTjKGzPLa0sy%0AcgCLZ0JgXudKFcwoJ1PAHFe0FXmPtRIZDrDMM9Nd0h1KFqrxvdxlMwXG8wntDEEVfvx4ZzaONWWR%0ACVYAQOR9YtwoqSp13aLwxtI5h6rItsqZuArLQCU51JWqeAzUzUkLNRjL4EdMBXqkIJNnsqidZmqt%0AhaJ4PO5S6CqZFki6QxR/Lm9JaWeZyNTDAFWuliJxldjRuK6sMbLMc40brr9DS6Ek7B1NSlGaPHan%0Af993dEZLD5QS+iemQAS66uvQDrhmgnyk81prN7p5Y4kcp5/tgJFpZLe91pFp1KQ37fXac5RzEhZI%0ANd6c55m3tzfe398/NLypHspa661IbY1lUCJ3FSASctUhO+voh4Gh71jmpRY8ZeNfbodNatdkp+VO%0AU2Xv1BQFYzRZ1SInCr1H/lyi0BUKssJY8TXwTmNtwTU/gyqjQGuccUQUsRlFWqGeU4ulVnCQqt8C%0AwtBpIMj9ft9kfq2JttbSdz0omKaJt7e3DYi53W4CxFlN71o8rcIUzZwT8zRTgK7vGcczL9cXMgUf%0AI+N44np9wTiJmJ3nhZwLnXfYCug20+D7/b41o9fr9YNps9Z68z6KFeQ0RjyLbksQYCrv0dtHILGt%0AvQZAtDXWdd3up1QKnZG0v1C/vwFDWyOj9rQQeX4/0vKbJFQhTEGjtfgnbRRwtiKryWja5O8IWB6/%0APyVJW+z7bgNJj0wa2WbUTw16myTqwzNTPSjYG/TjM9j+rF3/nGVdq0NhSwUYY/VLODJ9jtPoVkS3%0Apv1nWUu7XgI2OVJS1SurbPdNPMkKfd+hlOb97W1bu8uybL/jeB3a83eMnD8ylrZJcisX1W783YxW%0Aj01hAxvUJr2v4P9238UUWpr0SuMPbcJevZK8MFSb3Fvuvd7u5RH4yTlvIPWRedIkD955JqYKVggw%0AMU0Tz8fz0JyqDVDIOW/Jg0cJT68US4w8Hw9plPQOPrRr1K7PEXAcx3EDrBpjJ4aFddljoNua8N4d%0AQMGDh+QGwie0Dtt6TWmt54U8E42x1QCg9t5/npALqLrQil15PZF9eOdAIezMnMi5NacZW4R1ZYpk%0AyiulQatNeirPVFe9n8b62mCtr+fcsjWZIQS6rmMYxo2N2MymG5MsxYhKYbsPG+hjmudI2s7Ho3cQ%0A7BKy9mfj2NP3I+fTCXdIIDvGS4u/z7LJtjcwIH8EDaw2zPOTFJOczShylCRPUqZzHq3rhStFPELt%0Abta/VM8oV+UqcsbkKvuLH8DiBvS3e3sEMjaQ2EhPEtfAPE1bbQeIEqIyCaggYX0sWQ/eTEopeT99%0At/33NE3cnw/ebzUhtQZidH2/nY+GyrYI68bGNXUY5qz0FSml6qUasSnLoE5rTJWxtGsrjbXl5Xrl%0AP/37f9o8haZp4vu3H0zDwjgMDP1AP/SUvq5HbcEI2Cael2oHZrUlqsYwS5v3Y9sL2wCtDUyOdVfb%0Av9d1Idf7IM98JuWwMX6aiXJ7jkWCxvbMK7UHjLR1KoCA9K/6sLe2eys1JkTKZsDcGMPWWnSWtdFV%0AX9S2Xn62Mmj70lFGeTyDnN9B5CMo1JguxsiQU6n6nNf9tt2znwciCjgONrQS38bSPDhLpGhbz1ld%0AvYFKTVbefTFDCGKKXqj+v7Y+84EYP0rsPgJT4gmYkige1sZm3sCajFLIXqt2Jl7bW44Mq3b92n57%0A/JyyN+RtzzS2WV0IcKjqubIBCtv+4bbXaq+njalMyKq8UVXuvv0+Je5xuoH3VV6ek/i6akl6bR5a%0A67pS6vC46zvIhbncyQy6AAAgAElEQVTUgC1r6hkaCXFFYu5V7R0MaF2tYVoa3gfq1999/XMAQkq0%0AckqJlpOoyBlCnFnXiWWp6RdaPlRDr1XaozUFvTXooYciG7WAMHuRVkFmdAZK3DwerDMYK1rovh/o%0Ax46oqoaw6kG1rTS5rClJHo5lWVjCTE5JzJSVkL9TEbnbGgLGWC7jCaMUWWeUU2g01nlZXqVOBLQc%0A3POyYFeHHRy2s2AcXV7phg79YjGhx/SawfWczQg6iQdSSThvQFm0AmeMpCFoT+cc02MirCulCAX6%0A5eUTMWV+fH/n+XwAC2hJvfGdmFCNpxMpryxhZq3xnqrSxlNO3H58h2XlkxNpmFKKwY90Z09/6skq%0AM4cZFBJzHoMwWpxlijNrCngjhuHFCDiyhIVlnSFkhq7n5eWFT5dPlFx43h/c3+5MzxltjCSMGU9Y%0A5YEfupHTcMErz+yhJFjtwjLNxByZ1hlC4n578Pb25O23J2UqfOqvfPnymX/7/b/zX/70nzERlmfg%0Az//zP4hJjJXXtHK/vfH122+kkjBOU1Th8y+vuMGSsgB5X7/PfPvxjfn/Xvjx/pU1BH7/xz+Q4oUc%0AA+Mw8OWXz/S9eJoATPPEsi6Uyo6xqhBTFMmcylW6pTDWM15OqAXW28LgLM5L0lrz2CHLQdfXA6Rp%0A7tdlJkE1CBZp1fvtRnCebAw5SnS30pqu7xjPIzFkpqfohkUuUxPbhkF0wikQ14V1Ea16706V8bEf%0AesIjliZMK8VwGtB1GhRSJKwJZSKZsjXr1kjzdb/fsXZlHM5Y64QynRKdF5N3Z20F0mSTtZUmqTSo%0AACVlrNZo5zcWST8EYjUBdZ2XfUc3MKgWgQpi7zG1AfFdh0UmnCAU/BDDTt1XCjfPjOOJL1++MM8z%0A0zRthYDIQmSqmVISn43aCPV9z+Vy2QrkJrnyvhUee6N9bExaAaS0EkAuRpZ1RRvDPE18//GD79++%0AyfsrRYq+IhReSS3zGyiXSyGZQihpawhVlpQo5z3OSOS0TIC7+nmoSQjiyxNV3PYzit7MxJd1pZlA%0ACntGon030K1+Fo3BGDFdtdbiuw6jM0qljUE1xYmcI0U3w0eZCLUI95bEElaRDBpjUVki399u71LU%0AekeKiXma9nSieo9ijDzTg/F0oquR7jJhZfN7OQ0d18sgxsKVTeHf77ybdwBeXj7x+csvWOfE58o6%0AXl9e+fTlMylniW6epFHx1jIM3daQN/Dm8XhgreV6vR5YB3sT0ZggR8q0SOVasy7FT3vNY5PUPFzm%0Aed6KTmADBIauxyIR9NMs16gcmDRKH4wmD4Wi0WZjxaoYUUWYNKma15NrpLHZC84mPfK+MWwkwQQa%0AZbsWYKpGJueDrFNwSWkiDzIHKc7TJp2TYrZFs0vClargU4o7ENEAoBhlqi+SvkBWH72RJG1PpLXa%0A1PrhAP7sE15bWV+6Nlhh+x55pqsMwTlMbVqasfQ4njZ5YEoZ7ytjsK6pFpndEg5bmSoNdWMI7RK2%0AUNPnoDBN0wb8HKex2nw0wW7MsQYWKqVxSZJDY6qU9gq+yjVwB5amSNHbtZDGS5pDYy2322373SnG%0AzeS4eY0paqOj9wmtDJ9r5HWMtLjxDTQqRUJDirCYKTJoPLLAxAjc4KzBOk8HxNpEt2esTcKPDLX2%0A90dZHiBplV3P/LzznoRRM1fQvDUmDZj1vtsGBDFISEHbf0OM5JSJcdnWrfe7d5dWkjZ5nOi365ez%0AnEVqVqQog9JSMutaUMrSDx1QvU+qibbRhlQlcs9JmMOg0IIL1eQfcK7HuWqEH+PWCgkDCmKQYWZr%0AWtpzIGEKZgMOckWBU4rkdaXvO3KWAQ9ll4csq/hXGmvl95VdKtZYjCnJ8OOXL78wjGdhPy+B9/C+%0AsWW11ry8vACSUBkrUN6aLWsMnfY413Eae6hy+SZBV6jKxC2kItYPQ62xpmna/RSbXNcYvHMUdqZe%0AA7V2Nq6wN+d5QWtJBL1cLhvrcWcgyB5qckdMiWmZa00kz5hC1cFHfb7sbo68ruu2r/c1RETYC8LI%0AamDy7XYHMsM40vU7MKW1MFsWVrG0qMzwtjd0XYdGsywTJbOBMY0Z1NZjygl9kJH3w8C/nGVI8tuv%0Av/KXv/6N779+l7O6SQwPvaCABQg7W8Qd2/MrA5AoA87Gho5hl4Xn3bPuyDpttVjKSRhu9ZwxNV6e%0AIt6yci7tNgQNWGjG3C3eXK5pRqvdwJu2b21yZFVldDIYQStpuAuUxlKvLC5XSQrHOiCEIM/CgXXa%0Azu/mk2QP108bg62M9+Me1v69lAg0AKmCsOzsmG0PzruHX3278im03v5O1Z6hMRKPpswpFaLamTbN%0AcDvW95y7bmNZ/czMOu5tx3/XSm3qCZKwsdtnMNqgvaXzzdz76OPH/jk20DXX8/dj2ihVWmmdI5dK%0AUDmsHaWUXIwGFlZ1wBFU2thdWfxJQ64J6A10q/dqS1ND2Gn7Om0DKIexBkpmWSPECLVmoJ7Xznt8%0A5xn6gTXIml5runRMEW8NxnsBr1Xz0/vfwVQauIyiDb/d74SYGfqeL58/c3152QpR4x1ZwxojIT/Q%0AvtKWew0uMQ0JxsLoBzyGMCWm+0Kak3gNFfEBMloxGoXxBtsbTO+wncENjuGiyX7F9obxPIjnilJ0%0AxslBuiam24PH7cHyXNDKclZnRt1jssMqjUUTM5Q5igG1XTkNo8gXUubzp0+cxpHvv33l9v0bKa2c%0Ar2dOlxN2sCSdmNUihm1OsQxg7Al7NrDoOqVQoAsprizhwTpPFBvBZYrJ9M6j+yumeJJPnD5dSaui%0ATODzwNB53m5vhOcdmxIWR/7txq+/PXj3A6fxRHfq8d0Z373Q+S/Y/p2v9x+8Pd9JGtzo6XtDXFZ+%0AzEJhPV/PXC8vlJT5/v6d5/NJN/aclRSDOqmKglm6XhraEFeG3qDXM/f3GVTHL7/7wvV04ZfPn/nD%0AL7/j+bzz7bdvpKSYFzE7fDwevL688l//z/+DrhNK+P39xrLOsgaGjtnM3IvEqYacmJ8Tj+UBKuO1%0AZjz3XF2Hypnv337jv02BFBW3x8zXr98Yyl/5729/JZbE+/Od906iOoXV5pjTDbMYljhJMthomYjM%0At688H+9SGK0PlvXBL//2yuVywZ6tAEqlJlOZmVUvlAxnd8Y5S5ozlIR1MCoHiITKewtG0TuH6yy2%0AB20DioWUJ5QuvP7i+WxeWGeZjNxvC7/+euf5mCjxQVpvGGVYl5V5OJO8I+rCWgKxrJwuA9ZKuk8h%0AENOKdZrXlxfGcSCnXE1BFTFbghlJzrKognNyWIR1JaaCNRrvDKuSJsiNki4m8pZV0seioNoy+e8l%0Ashu1HVLLOoku25o6ocosVAPLWmxqrTbJTpODQMafB57Tg3le0VYzjCNK69o4JXKszv6lQMkMfSdN%0Abc6kecYNA2OdImZaQww5d6ReroVQsg0GGHwPKZNWKfzjvDLHp2z6wGUY6Xy/gToNaGiJUDkX5nli%0AnlfG8UTf+3pQgHMd3guj48ePN0oRw+vHIkknxpotDndeFrSzdN7xXBewAvCK0Zyw8rKqzL/nA2MN%0AndI83x/1d8mBtDxn1udcARpJCRtG2QuFQZGEBVYZViFmVkRao2qiRvOQoh7s1MLRaClgCoW0hvrz%0A4vM0LTPeGgbvxCdpWXl7vxPCupm0Pp93ns8HQz9wuV6wlcnzfD7puo7z5Ywi85ieFOdIMbOuCe8c%0A/UuHz8I2G7oe621lG1GlByuX93MFCles15xPI9frC9ZKsT89xH8pZLDdiHeO8/WFscoqtHGMfY82%0Ammf1bHjc7izzk3mayd4DubKGZn777Tf+9re/MU0TwyANyPV6lclhpf4fWV0NqKEU1pzQZk+0ac14%0A+2qAUpOdtSJm95yorNwQmArMYWEOay10FTYnFJkS98QapYQhC+LFIs1MEe+znAkpkyhoK/4aUnxV%0AUNMahrHD6MqUy+KTYY3CO0Mu8iyUlIlJEUIDL0CRiHFGJQ1FZHxL2CdgwhiTgquUwLoKAOytJC7m%0AXAjrSi4z1pbKbLCVuqSroCqBlQIwxEBYo4A3WoMzUBKKJH41qjDPT+ZqKm86h9EFRSTFQkkRZ5R4%0AQyhFTImwZkqO5BRYFliWRCldBQnE/NOYDucQtkEKXK+vIv1LAWscY03Oo8gamlKiEAlpJeaIMgmt%0ACmuamb4/hdWphQm9rLJXNpaAc45pXirILYyTZZFUPeMMyzKxLDPeC5i8rAvztND3g8jIlCQsaaNI%0ASppv5zzD0GOdIcSF57Lydr/zfE50fQ/GgnWsy0LMGed7dPVQCPMi+4rv0a7wXBYef/4Pfv36N25V%0AdtZ3PcZZTm7k9fMrJWfeb++YLCxL1fzrmimp1qQcuT8nKBpjPUM3cOpPTX24FeZNzqJKld64Tliu%0Ah2fKGotG0/mecbxQyqMW3U3y0PyazNb4taHH8/EUfyJX12QqPJ+Jaa4eITETQt4YJ7ZKvwqarh8x%0AVkAwZy0tnvhZWYrGGGIx8mwmkVFPs4Dfndd4r8l1eCkgW51SZ1AfoqKF6f7t7Qe+7+q9VjirGPpR%0AzpO3nm9fv5IRcPD79++V5WOhMuxKFt9L5TwhR0JK2LqX+a5DGUMs4hcp0edpiz8vSoa707oQKwvp%0AfL1weX2pwLjUYSEElrBUoMaRybjOcbqchCGCWCQs68LUGCXeEXIgrDMYg+0VCWEidGOPH3sBYbTl%0AOS+yvyiNdt0mhdZazJ6dcawhILJ7gIQxZWPBCaNKgExrhSlqjSN3FaiojbjRFtevdBmR18UCWZNK%0AIadQB92iiFiXyIOnyJe1Q6mVdY1yvY2rSWwJECP0ZZlY15mcxePyfBoZ+g5vLX31uCot3cj2LJX1%0ARhFgqFDIqmC6Dmfs5n/V0jNPpxPCDJ4YauiI0gqLosQEKXM9ndF/UBjEADfnwDQHUg4olbFW4bvz%0ANshQKLR1oPL2PcYonJd7n/I+zGiNuFKKVDJLWMXDxWhhoVAoMi0nlsh9mQhkSUm8nCFXADMLs2M3%0AHXcVuKhAcCfBFTJYWSoAJaz+lCIxK5R2W/CRqkB5SomiFdo7eiVgojJGvKL0DnrCzkyMyyLD/X4g%0AZfFZNErxen2RvU0pAchyxlvpP43SVRIs7J7GxFmWaj0R7MZC1cCaBEBoQ7xSCklwHpEJp0JRImMC%0A8Y+kGIrSoGXIkrPU8A2wUE5TKltVAOEq4VOKEBbZe1BYLyzrlKSWVEpjrJyzsfq1AdVs+eDPZ4Rg%0Ao+r+ZY1FGVvTHKVmgVLvZ00TU4acIuIDKzYQxoiNgdECOPrOMy93UWCoNtj8mN6JUqRYmFP8WIch%0A+4ei4KzGaI9N1dy/kvwakGWqTHMHhOQzxlT9k1MhTlE+QwZrJLWxATrGebzS5Bx5ziKXvl5fKLWe%0AXNeZeZ4oy0PqbGu3z/u/+vqnAIRKKTymp3iC9Jbfv56kSPGOaZlY4sr5csGfPOPrUCU/Nc3LCmvB%0AOQsvFvNF05teDsL3iFIFbTMWg8NiStX9GYPx9Z/eYgeH6z2mN2STMJ1l8CJD6H3H2I1ikLgG3n+8%0A8fbN83h/orJi7HZJU1pl2qOL4uRHcJruLPp8lQu96/iXP/0RqzXz7U6JAa0V18uZ1y+vqN4QdKRY%0AWEokJYimYH2PHTryU6bby7xSVpGLxLSSkMNIkdEOktGsOqBCJFP157ZjiQGdLZ8/f+b105XreOH7%0Ar995/+2d+f4kLYkfyw9CgOE0cLqe6K4j/tITdaEExBRbJ3QHGE/SzbCzSgCKIqyRx9uDt7c3iTju%0ARmxvwUAxCZT4CsScCHnFGc0wXimjJHd516O1I6XCtK48ppVpXikVmf3x/RvPx8T379/5tz/8id/9%0A8os0mynSWcN5uFC0IoVE50d6WynvCa6XK6fiKY+Ii4Y0z/z164Pp9h/EBLbrwDqKMpxd5vFj4jFL%0Asa+dRfXifbPmwPv7jNIFQyGEhdfLiVQSVsPpfOJ6OfHH3//C6+cXhtcTymsCNc4zJmIKZJ1xg5dD%0AxRRCXMklgpIUJWVlSmiUliKrQFGKVBIhrSidyCoCcrDmLElDXQ++WKBjmntSCpQSmKcH3kqDnxGG%0AhB96Qsn43tP3XZUrTEzLE6UK4zhsYMo8zTyekxR7QNYW5auIzFa5W3XNp8bOih6+YMwuK2q0dImC%0Al42y6zox/q3JTW0DbGZ4Ii1pRrS7XKlSkQ57CigNfWdIJUuClrV044AxmukpSTixei+ASFj63lc2%0Akhy+j/cbyzRx6keGrkNXEz6KAMzUyYEqwkgKlWbutEFbofbmytzq+57TeMJXj4vGGBAz0XAwWT3S%0AdveI5vb387zweDwpJaOr/LFUTXWq17Q/DZyvF4w13O/3bYK30ZjrRSrVzDYu6xYpb60VkMRYMR2u%0AB5ZS8l5cnTS3eyPFcWWIZOhPI20C3iQcjRZbKoui5EBISTxmoiSfzdNUfVkE5HNK8zAib2neA2GT%0AHOiq2c+M41jZB9UXKkrMunWWQqpA4JVSZCI1DiPOW2mstTApvRf2RYpRGKOLqZ9RwOfYPEO0IqTM%0AvKz8+PGDt+oZdbleuVyu+K6vsfNlm2wfZV7rupJjrHdAmqhpmrjdbtxuN4DND6PR3b9//75Nsj5I%0AWtoErhTiGjBykzd5yT4l++jT0RgTR9+ONp1aQ2Ct08lUMhhhdjhnMbpKFZDJqmprqCbx5WqUmIuA%0AVG2f0kbXaZqmGU4qrVC6SKOoDTnL81NKYylU6VcEU0HFNqssBZnoF5ENCINRPAbac9ymyTvwJV5m%0AckTIPtjo5lqLIaY0k+KJk3Ks4ImwP0OKlKQoiNRUGY0q0jSnJMzCdV3qM9L8JKQRgyL+CmpDHRC5%0AcCEsMzkpwNJ1Q90TXGXayLcui5wHxlic7zDZ4b3bvHKObEXf7Qls1okHTvPbkEmuYVkXbvcHWln6%0Aoa8FtROWYZV15Swm/Na1BBSh/WujNz8SFDgvnlNQE8hUDfyok9GYsgRDKDE0Pp0vW3PQ2FGubtbK%0AaKx2GFc9VZTIl5XW2GlimgR0WxZJJxvP5+rlIsEjIQbe3t8JMeK8p7OerpP9XBs5U+Z5luSlKNPy%0AYRjwrprfpz2xreSCssLkaLKOBgZtrCNUPad6aexUk0F9lDit6y5hbQxL5x0qCTtOJIOZlDsKl00i%0AlguknCvzhLqPIuk+QgnbzrxSkOetFJRGJtNkHAq0RRsHKtW6YU/o2Z/93XdMa12f1UKOhTVF4ixe%0Al0prhiJJo8M4UhSVLaerr+DKc3rS5Q6igEFyrRWQN+84E8V3TWmNyZJWZp1Fd50wR7QwW7XW29lF%0AHQyjFPMybQyA9owuYanryorkScEwDgJkrJXtleTMjynWyXnBVUYP7Ay5xpyT87cIcxiwTtJ6G6sp%0AppZ6Fsg5budSex1h38i9k/sv61GYHR/P5BijAFQpEbQhI8zINtkXjxRh4LQGUiQ0Bu/FZ8RoizIC%0AGFEH0LkE1vXJ/X4jxoD3lrGGFJgm1anfqwCrDcV10qCHKmP33TZwcFqsNdpzc2SkXi4XWeOVxQrC%0AOqIUnLEoX73lkpiDL+tCWOXMX8PMGiwnTpU1ujOD2vmUcpOxabresa5yjxozaPOGQlh1bf3kunat%0Ac/QKlBNmszKaLLN1kaplJaz8+qy19yBN/P58tH1AvMPUxpCMMRJiIZUaKISqHjHs670OA61p4Q17%0AeuDxWZTaShjdTYZJrbn7yvLcpNXbfawG1rls708pTU6RFBfxXo0Wzc5WKSU10yRJPSyKVA2PjTHU%0ADyLgCHJA6yLXJyfIJZLXsslunffkLOl/rp4DpTLt2n4jzHoqw00SIHOO6BoWoY0WL9665lURBqhC%0APH0NGo3IukrMNWk818+eq8Rrl2OJX0zemIAb+7Tsg6Sc5TqtlXV2ZJm1mmlnabWEs52F1Wr2Xcpt%0A0VhKyrI5t8pbVeVErp6kue3BIN6ctfap105rBUqUF7n64LTeIMRELhHvHMPQo3RN0o0rARlMJ1Zi%0AZcZq+7+Bh1Am87a8Yb3lT3/8PX/6wx8pBf729Te+f//KGiP9a8/lekYNX8STIOfa/IqXjPce9+ox%0ALwaVYHkupDmTh4JyBYfFKYcqVBp8qUZeBV1aeS4HcI6FOAc0lrEfNtO6zneUVOh8z/l0Jc5RPIIw%0AkArLtHB7u/G4PchFcRpOnF7OdC8yWSHD6/XK9Xplej5r8wPOe4yrXiFjhyWwmijpGUlkQ9ZYvLVE%0AI2ak99uNnGL1oMgY7yT6fFC4wQo6ja6NsZEiUQtyHsn05yuvn65crndC+u/87bfvTDnie8caJ/7y%0AtzfsHfqbxfxqOb9eOL2ewCr6oliWTIwTswsyGdQao4VVMs1TTU/LzMtCSJH+R8cw9oyXkaEfcNpx%0An4S1soaJohU2zTijmZeFv/7lz5xOJ+L6yjw9pWmcZ8KyMk8T7z/u/PbrHa3euH+78fbHNz69vqKK%0Aor/0dP3A++2d++1BpHDyJ4zWLNYzdiP60vNc7pRVaPAlhXr4FrRxDEPHMJy4dmdYxYcg5NqMWiu6%0A8UlQWK0Q42RdEfac0dZyOo388Q+/51//9U+cLyfWIgdfipk1pUqZlul1o5XPT5GPiaOKEWPsjfco%0Am76kRUhRYI0Bb/A1vjOmhZIL65JEm681XW/49Nng3Mi6BMDitAVtuCsxoxtq9HbfD8LKaSbMz3mT%0AzghIIrRkkR8qQZyLIOy2MRSqQaXWol0VjwYBfErOG91ZTFp32UWLpG0H5LFpbT4M1MlHzmWTe7RC%0AYKcVa0KQJsjqrl4nK/KvCqpEF/+OdtsowW3jL8BzerL8WJhPZz6/ftp0wO337v4WMvEJjUJer5fI%0AVHe5ldzn/gNAME0T8zxv00RJpRHtdZOfNQ+SRiXWWuRcShfZZ4a9CSmuY/ewEONJMddOrCXUA0aR%0Aq5xEiphASZnO9/R9T98NAqqYiFo0a6jJOsbUQkAKDZF3SfFZckFyDZAiPGXWZdkkS+1aH30hmqwx%0AhCBMgUqxl8hziHFP1/Cdx2ZTfZAMLy+veG9r2o3DOctLlcrKWrA14WgUcKhoOi+eSFprWIVpuckv%0AUpI9JgiQY5Ticj6jlOL5nJjnqXoNdbJW6/vWWtN3HefzeTPltdX89f39fTMB/pkG3Yx/7/f7liD1%0Ayy+/cD6ft1SxeZ63n//gs8L+DIlpJvXe/L0R5VH+UkrZppD/yMeiIIXi0aDZO0fXeWnOG/iJJGTG%0ANYi/U2X4UMQ7SBmDc4aUBDCRZ1hvdHr5/LJHtYSeohu9PRKJqAxFNdI9FVCRdJNG/W7U/GYgerwu%0Ax7XGdrbv0eFSUO+mvNa1gl8+n63TZQDC4ZrWz6KrqWzbnpuPUAMBS/H0vUyBUyvw6leTHqScictM%0Azk1qJoVrSmEr9qWRXbc1JGCQGE+HsP6UOrX7Juk69QRF36fK5tPcbuKfZbSs0bCGymLYae+w+39p%0Apeq+tXs9yD5r8d5hja0T8DZF1xtwOT0nis743m1Ap1yb8kEC2Yzc21lzBDNLETPTYehJ68I4nrDV%0At635M4GkoJ1OZ9aaZOicME5bYb+mVc4C69CqMTMSS9m9jY5ebkoJIHSUA7b7u0t8pKkZKguu7VVt%0ADTRPoCZPDWH30NnXp9quxziOm/dNW1utqRHQUm3NW3uW2x60mRUrKEGYIUar6tnHJvNr506opuht%0ALcLui9TuH2qlzz0hCnCtlHhTbhIxrXm5Xum8J66hMjR0TdHdvTHiUhlH6egPJv+9JdxVGXipe1Xz%0AOGlgQztzHw9h/La/azKaGGMFI+zGbNlkrShhHNS9rzG1nLWchhPN8+oI5KXmW5fY926oTao0cCHE%0AKuNcECZOM79uyUyl1hQGa802+NqAN73HaCsViTmQ10JenACCIWxApTxbdT+sQ22tRHYZleyRfSfy%0A+GEYUcAaFY/nzPfv3/lWJeTDePrgeQiSslwx3q1v+CBX7ruNMaGU2mT9CigH4L09vyEElnWl5Ah0%0AAsT0PfMiz9rLyyuXq9TVz+eT2+3GPM88Hk/6fmAY5B9d12aIgRgFVmnNuci8m4/PLqnPOcvkMO9e%0AYtoYfP1/Q6FTuy+cMHSn6o25p1K3NdXMgttArjF622s3Fp+pCX3GKmKqNdDxvK6A5lFi3D5HO7/a%0AvtD+XVfm05a6dngOWv3ZZIk/+561dSx7SGWhFJF0rSGgmoQ5N48jAbZAoVsCVj1z27ORS0ZlXZOO%0Ay1bnhRz34YsVT9OlyhebB1V7j7rK59pgt5RMrhJnUxTJHFO9RElRal3RvKRQqqoBBMjXAXQpmzy1%0AnYUykGmJgXzw9GzraGOEtjo0BFLewxTaNT0+r0cQ93hOt7pOqQYSdvI+i/Q9WWt03hOK2+84rt1N%0A1qUOM6ScSbT7KaCQ2EGwSe8lDU88jJ2XNPHkY01tFyyBtKdT/qOvfwpACFUYf+n5/OUTf/zT77m8%0AnJmmGbtqXHborOk+e06fTowMdfKUKqIsfhHeedRgSK7IZKIdsr6DUCAUVIK4BsIcJF47FlRSdKZn%0AyMgGEhIlZh7zk+I0Yz8yzTP3myRZGQxEAY2upyvXywu6aLyxpDXx9dev/PnPfxZJWZzpUofLnZjZ%0ArhFdwBnL/Xbjx9sP1hhw2XG/P3Cj49JrildQpPGPeWXNgZgNbvCgEimvxLxAySjlcL3D9RrlE3Yw%0A6F4RUiDVw8PoyoSyHqUDMcNtWon6we3tnUdYUZ3HnaVx7hx8UjLFLCXUQ3yB2Imh3poxoU5QFehO%0AUhFKKizrzPS02ybX1+IuLIG4BpZ5YplHtNXcpzu3xzupRDrvmeIDlXrmaeL+foOcuYwnns8nVlcX%0AfbSkvvmBsZeNJIbE/faErCkpcVrP+HPP+9udt29vkp4UJQ3n9uON5f1JnxzrEnFZM/Qjw6cz5y6y%0AhITSPbbrsU6QeevFOX+th/MShDWQck14ASgSb9t5X5tZmQYO41h1wMLEiXWKNs+zxGznjDMiW/Fd%0AJxOdlKhe/Z6si8kAACAASURBVBUMEnhIK2GlrCExTwtmkWIgpSReJNZg3Vgn3vvhroDTyaKV43Gf%0AmOdAyjudtKgDRTWGrQldlhkQT4dUDZ3b4SMAjqkePmkDPxrlVhrswhKEOSDXQq4NRaF0htQ8ESrA%0AkjM5BBSSFrXph9v0AwGC2ga+VkPhthm3w1SapWWLoZSfy1shfDxwj69/NDFtP3f02ljneduhj5OB%0AY2JDA368cxtwfTz028GbUdsB1AqMLRWjHvItTrh5hpRStj8TmYeHJLKP5lkQ1lVMl+1usHsaTlvT%0AqKjAXVHEOgGyxjIO43b9WuGjlKJYjzEOPdUEuHo9YC9wUpSm7H678XhOhGIpFTBpvgbindRtYMdm%0A0ssBHCxFpsVaWAi9c/jaZFGoLCSh1RpluFzOaKP48eNH9e7I23OXcwXTS67AUCHmiK3Mppgi8zJj%0AKs25cGiushJvkVJzCCrQLU2b53S6ChvDe37/+99zOp14eXmpCU5s17Ct0S3iV+++PsfCMue8/fnp%0AdOJ6vXK5XDidTltqTncoDFtR06baIlnUwrRJe9T4seCBffq9+yJ8NFCmFJFENEC0lJosZWqy1q7n%0Ar6guSW0tCqY2KRKrbXDdsK1ZoE6j21Qs05wjZAorFOqSZWChGpO3FXJVZ38Er9pz1f5suxaHYnvz%0ADYiJNQgN3BpXmSdqB1LqSwioxcZEUHWfcMVuzZDSBoWlhLKl1LXG4LgvfDSx3O/Hx/0Cns+Zec6c%0Az6cKZmdCaI2kRP2q3AALAXrl3ksK5bHYlka70eQbKObwXiLTYxSvRWmcBeTb/crydr8EcLb1d4j8%0Ay7ndI6IBrm1NlJIqkLHWdXyuUqbCEhbiM1CyyDDGceR0OnE6nbbC/MePH6QkSX/jKAbGa2UsbmCy%0AsZyuHcM4bM/ZMU2qGbHL+t7Zc2mVtKwQdhBB1n8Gwva9DQxpjITj9x6bhvYMyplYWer1Z9tzs67r%0A9ryqCqC0z9Hkm0fD2OP5tTccVfbQgCezr/H2vlpj2F7PWEuONe3GWlA7QNGYYkdw2RyawnQ4u11l%0AySol+0xLR2pgVvMha+/nfD4LoD7JdD1n8ftrQIYY5Ep8u6xRVcHP3dy9eTUdz+qj9LVdWzkD60DM%0Ayt8df7416+39tn24JS22/TnnzLLOPJ+HPaiyeZocOtao97bntPO3nV0CnIj35rLMYlicMyDsNvFw%0AnNHa1nNOAMCUxE+ugfjN4yiESCkyUFC67cu7X08D1nc/sjaElIbZO1lbXWWdlSASrq9fv/L+/i7e%0AReeznPcbIHRYa6VUsHQfygmbRZh6unxMSjsyTtv1aeuzJeK1c247t7wD04YwYsQsAQ9PHo/H9jub%0At2J7RtqaPTblR/DmCCDnFEn1nLHWCputNtFLvUetJosxEurer9UO/gm7b908idpXW0s55w28lr1B%0A6g9tHL4arzcmSWmNu97B+iOA05797YyrjOyUM3OING+9I8u37UdQAzuyMJsauLnXAW2/dnVts6U5%0ANrC0MWaUll5j59vL2ij1WjZfsFLZ8VpplFOo0kIHqrl5rubounn9fIxqT0UA1ZIShZpaV/bPpLSu%0AHVBNukw10VerCkOpyoSRvUJXwEiOwr1WkXW8p3tuYOrG9FIf7nd77kspFFU+7LWtTt0YXpXBfQRz%0A9nOj9iV5TzyT+9b6ajYQ8+e6f2MLwbYfJdWuT2N97Z5j+xkle4jRMoxTKHKRtSNnf6SwG9T/o69/%0ACkDIOMO//l9/4Pd/+CPDIAZJk3pgXzRfXj/jnGW8jKhO6OBKK1SCHBxUNqoykJU0lUpJLL1zV/QF%0AWGGdVsK8kh6Z/CgEErEkdFYYLIlM9ecWrWYK24RiWRfeeEMpjVUGpy1W2Urpgs52+MsL42VkCQv+%0Am+f792/c7zfmuHDN1e8ky6TL1ENLErcMa1xJt4zuDXQGMzhwQtFdwspjuZNKRn9WeOvQFsZTh1Uy%0A8fa9E9DCZVQH2YgUq4b5CUPIWzGYcgtKW+al8Nvb3/jrX/7KuszY04gbOnIMuLPl87+8UkJmej4I%0AdZIyVEPWNWS6ZBj9KDrrs8Nqy3OamJ8zusA4nhn7AfNZAAljDb99/Y3/+T++gwLfW5FCWcXpPHL2%0AFwoOYx2dczxywTvP2EssrVGakDNDP3L+04lPl0/cfnnncb+TY8IoyzqtrMvKGhK6EyNFMoQ18r68%0Ak3Jmen8QHwshO1gSJssG6F1PdzaEmElZk5QW5Htd6PuRL18+s6wr3759E5+rda2GxQ7q9K6r8ZmU%0AampexIDz8Xjw/hZ5pkiIiXWZmSrjYFklzcEagzOtSS5VGlYLfaXFOE1rrDPkUEhr3Aqs8dRzuZw5%0AncQPoh86bJXIiaQiQTFY22NcQa2ZGBKEBL0Y8q4VeJimGe9nllXYGtpYUpHYalPTCZTW+K4lBYi5%0A5LKuIiVMScjhSrGEledzEU1tNWd21grTPYbNIDTnSEFV8EQOEGf3A1++yjYtleJWpkJtqq6UxfuO%0A8/lE14n2//ls378j8rCDPK24bQXkB9CmHhitOTAVWtumJFrhjPjsyKRU7k9XJ2RS0El8e/Eea01F%0A6SOmmacqYfkMdR9Rak8hyqXwqKlDIB4wqJ1uK5IbRYl5S3MqWlOsqV5TrhpZimSt/SMT0bF+Lrne%0Anfe8VZaKMGmaGfSetjaexg0o3IoWJeywNaxMz4n7484yr2TjsfaQLlGv7TiOvL6+cr1e/+6eHBuu%0AjYEAqCxG66VOpBRszY/1VdtfRHoT41rXftunFpQq4lNRC16o6W9VZmMQyXF77Jyz20QrzDPPaWde%0AeO85ny903bDR+Idh2Myfp2nCe8/lctk+1xEc+nni1O5ri04+rrmu67her3I+btLCuBmrttdua9Xk%0Aanh5+B0/fx1NTo/NVQNFjN4ZMeKjJfc35cS67kwfXRMwSqWmc/izJq9pRbiwWOQs1UpiWMX8uz73%0ASQzRrdm9D/bUOup7VVtz3dZMe36Pa6fJKo8Fc5PftGvXdz3nU927tKbJQgRAFSZcAazek44am3hv%0AQOr905pQ9mTE7dk9/HcDaY5fraE5FoDiOWNqIRlrc1EZopQNtGhG8w1Maiw9+buWNBQqO0EMPa1V%0AKGWgSpWd99XHzG1rK6W8pdS1JiNnKlMFhn7YjK5DaO/PfljLMQWWZd6eC+c6rPW4ztS9PlHKuj0j%0Anz59RilqeIDdwJgm99tMlbXBmCBsWicG9yL3lSGEvA8pxvtezEDXmvwkRv55Z1c5S98JoBRD3vZU%0Atvu7N7nHKTscTcsjzbi7lMztFvGdlxCPA0B5bJa995vh78cBx840PbJ3jvvFcdjwM8twZ4zWs6OC%0A3agdMGoMJWEpldpkyDCgMQQllELO1JQlGCVEAT+K3hkWH9jClfXknJN0WucgQ1GwHhLudlaZpfN7%0Ayk/7XO06HwGhBiS0fe54zf4/6t5kSbIlOdP7bDqDu8eQw60qFAi0SAt3XPH9X4Qrkgt2A7h1M2Ny%0A9zPZwIWa2jmRBfQaCEhKFSojI9yP26D66z8cPys9b9oQqjbx67pyv9/bmargogJystcc2xZ5eXlF%0AJJU10OAw9KCIPNRZ9wlIOzbxXRfasGLdZIhmHfV32PqzwRxSkLYtsa7yGYcQKJnKUK+g4zRjfZDY%0A6qIy+9zOHmts86hRfzZ9lvt5mJimiff3N67XKzFGCbG4XAi+a/u9nWdQm3ADleF9XKPOfwbfj/eZ%0A/s55njHG8PDwIAwfa9tQSxPfXHHM09x+lpj7Rz4+btU/UYy0v3//Lt/fwK8qjawgo2nk+fLpteSc%0AWbcokud656upekqJ+/2+33m1Buz6nmBFnq5rVv/+yPrTO/MITAHNhNw5S+hHQu93gEUHKVZkscZQ%0AP5+11vj6mcUqL5X3ta4LJeYm23fWVkZtHSjkLDVfUQkr9YFoEiGtfnbW4bykVQrTSr7XQDNGFqP5%0ACNlUuXcR+4ay100lF2HzpF3qFkJHcLadX/O6kIG+H5rkV9flfm7pnaigTSHnz8AMdTgj9hqxDiDb%0AghNWev18lZXe9oc9npU7zKH/XcFoEfLpc5KBVMmfguI/1ai6zve7aZcQfv6qDKa0tXWkaartaKk/%0AT+7q4+/bmcSa2EbJGHL7rHVd20/prJmUo8iQnXgGYSw5O5wLAkD9VwCEwhD48tcv2MGwmpU1LUS/%0AYU9WDIkfznLYpAkQ3XbMkWgSeFkKQpRyYB1koal1NtBbj4kGG8Qc0XjDliMsnhiFXRT6Ht91hL4T%0A07ECfRkoTg5rZx0l0ZrXZBLBJf74+Qc/fv5gDCeen555OF9Y5vr6S2LOK2WxdMvA5XSmP/UEH8gI%0APfj7t29gCu8fb6zLhLsGsgdzM7jBYUfPkleWeWGJG5fTSHc+0Q+e09Ax+DrNclk8hJwYSmcj1lbG%0AWJkQ1SmvsZZsLNYHuuGBfJeGp1A49R2YTFozxhX6SwcxY7oEuSdgMdkyvUfYIi4buuQ4+wF/GbDV%0AHPqWItM042xg6AYeThesMVyvN+IUibeE7zyXxwuXpwdC5wmdE3+jTXxyOi9TxMvpxHkYhAWziR7S%0AZBjHM8OXgYfxgY/XNz4+riyzaJHzVrinO/ZvhecvX3g8PXKbJu7LQtkKvog22VvLw+MjIVqYsjTW%0AWIIR47NUZJ3dP264lHl4fIIsKS45JfpKdV/qFOvp6QFrRC4jxmaIJ8u6cLsV7vc7//bztRoPqkxB%0A6Pq5CIhiS2XK1DQtmfYXmilldYwf+zOP5wvGenzXyUFvO5zrCb1IkqxzUtBlAfBKgpItzvf4LpHL%0AhoRP1JjelIShU/dSLIUtpSrbMKQCNu1JQ97VYgWgpvgogFVApl1RTBT14lRj3Fx2FkNK1feGKsWw%0AbVj/6bBVajP1N+jBqheMGDT3lX2xTwHitjfQ+8/Zv4wxrUB4fHxszewR8S8IYOdrHLcpmp4TJIHM%0A7ceoc07osIivjztcHHOea6x9laY5AWOGoaebZdKkBcb9fmervjW+C/Rdhw/y++zV1Wdq8WGUQhw+%0AJbMI4AMUWXsKerXJsBUzSINIVv94+cnH7crQSwRtyaU1GSrnE7+E5dMFqQ1kzplhHOn6kVQc3TAy%0A1mQzbZCV/TKOI/f7nfv9/omNdQSFbJ0QmVzofUdGvMusNZyrjHfbZH9ZZ9liIccNs8oUZq1/55xE%0Ac4ZuwId90kN9Xc7u0/jQBazppLBv0+l9UqqN0I8fP9rn8yvwo1K/5unSdU1KdgRynHMNCJJUHv+p%0AKQI+nRNHCdev1GUBjPcEsGPRfvw6Mtq0cVWQSFgBYp6um1iL45IzyQgga1CWEKKBz1kSB639xCIy%0Aba8dpBg5k6t+Puck57oyf4IDV0HTWOPgcxFmqPOMvmuNnj6jBkTUBl0bYy20tLE4FvSd99VsWL0R%0AunY2lQIf1z3lb5oX2a85yz6uUblZuhLMYTKo55X+p+4b/cyOze+x8VXfoctlpO+7BvzJ5xJx3h4+%0AN3lv4km1tZ+vfiTyGa+AehgIynkEG5pH2DjKlLc9v1QZM+rZZAGVcm4tqluAua1JOZ2rTXlwDENP%0AinVKbvfC/OHygHWWjw/xMJGJfqzvHbZtlzAeWQkSMtBVk0xh2KRFpMolyxnfhR4C7bMWuVJknham%0A+yT+NtbW9B1P1w1NRsb492fOEVAopXA+nz/tnSMDrJRUm9nKRDwAF0fGAoiUZhiGBlAe77Ujg68l%0AH5adeXqUEfzK/DuuKT3bt21jLQYTM3Fb5D5K4tNR6sTZ1DtSfL8EIN/iSsoWN08UndbHjWz3Jlnf%0A27rt51JfgVCgsjETcV3FNtbs8kKxJdpBxx3Y/HymHdl1esYePdB03ytQfGSr6N8dDXoVfFUQR0Ak%0ABY6T1Oyb+HEOvcSfHz3b/AH4tMYepBt7g2ijrLv2b4KT1F9sY3tYuzMaUzqCdAKQxS22VLZlujcJ%0A0n5+CgAfY2zJZ+JrZxvwnHIiL8qw2nh7e+X97Y0UI0Pfcz6dhMlaTF0vn+/wlDPOQqjx9hQB8Lco%0AKXMKvumeOJ5tuvb0eTvn2t2mn4n+uV4/BMy16jUkfi9aq+g+OZ1OdH3H5XxuLFnZD3qmxyqVMZ/2%0AS0qSXKug/LZulTGxy4YVJNSar/OhsWCOa+UoCdploDtQqSwwYUdZui0SttjO5RilvjfOV4AvNSa+%0AgCzieyODl2oqXZ9X7wM2OFSOKAxRRymOzdLukHVdpbezBpc/J4mpnacCDcezgyMIXsSTKidh4GCp%0Agx6vJQEYvW8KMSdKUkZ3VwFDiDmREPBe6rgduNmZOzJQlP8EW5wwlOuZUHJpIzztOWwFxKyx9Xka%0AvJGBvlC7BIDbvxSA0id6BIIKMa7tO/X7iinyc+o9fqyltB47Av1H6Z7ui31vNHVvA+eOIB0oq0uN%0A/COlpM+vR8xBMaUCVmXfa/J7Sj2/S+0X9c6RM8VWz9UdjPsv4CHkgye5xO8//43QBfqxx42eZZ6Z%0A80xXOmKOLHEBi5jiVc2iDdXdPabaIFrWuGIyZJvJvsdhKD5jR8fgRrIphEWSMmJJuBCwfQfO1GbW%0AUozFeFrscikGt65sqxwmZSssUSIt33nn7eONy3iS9Ka0cX44c36QVJ9xHDifRqzxLNPMdL9zGkfO%0ADxdSlmjJj/cb2+tPbsuNFDL9uefy5QE7eDovzAprEjHPOEdNBhDKd0I8aVKprCYRFkoSkLWkTS6f%0AaV1YVynw0lTozMhlfGBZbqSSsA7CGICN23oDEq439K4jFE+8RzH/inLpXOd3GAxPf+qwNXUgdJ68%0AZpZpEX+eYcRmy8fPD1jh28MXvv/2jf/tn/6R569fiHnj7eON6/WGy5lCJFjH5XzGZri+vbMuK/eP%0AO29v73y8vuOt5/vX7zyMD+QIJlc2z7IxXWe2tGBK4uH0yHgeSd5QkqXYQjGRYiM+B76PT9gZ5jJR%0AloIzQZhBSyRPM9O0QFohLqRYL9sYOY0DXd9hrOXl5YXT6cQ//9M/8vHxxjLdJW0sI35NMTIvSNT0%0AlkhJ4uOHMHA+SwqDNF9AgfF0onOuFQd6aYpvhBgSDl3PZTgzniT5QzxU5Pk7L01AqhGNqVgSRkwm%0AM+Ad3Xgmm5m0iuzPVSqkShGstS3SU6nDzu46ZmNE59saM7tTTK3zFFPZBOwME+urv0KpRrB1WlNM%0Aqbrt6oNUae/HQg/2qYEWilKI7QewXs5aCMp0WH2CcpskaqOmha0kooRPk0YFiKRJDnUqXQEXjgWs%0Aa8wgkIJ+WZdGmy7Q5Dc6PZumCWsXeb91Iq7vVYsgbcI/TeNAWAynsRUmMSb63hPXjXlZasMV6fqe%0AYeiJMXK73rndrsIESan5mIhWWopRCoRxwPehRtx61K9JfSNyFvPmx8en2sztniZKpT2dTljneb8u%0AjOOJh4cLVGkc7IX5+/v7J48NLRB0kqjrqu86zqOAm6YUUo0QVxAFCm4VeZnddibA3tQJIBS8J3QH%0AuVEudT8LmBFTIs3it+G9Y16ECUXKXC4nQicR5NMkyYMvL+9cLheenh6rFGVrrAfvJVZbGxlrbSuK%0Aj42eyluOTaJOi/Xz+eOPP9q/ObLXFDzSNZdywVppuo5F+hEs1cmmTtW18dI9ALUIibFKt6Qgawyk%0Aw9TN6nTSqDGlhWrEKc83kzGsy4Kpk/V1EyNfU9NFCpC2lZJTBWdq85HFP0eiuTWVwzZDU20wj2wO%0ALcgU2AkhtIZei19twru+Y6hSXuslvrnr5BzNJWO9I25Cd08lC/UdSSRyzh+kNXvhBqYxO45m1ro/%0A9Pt+pZXLmbAADu93bycdPGEKJe7grzIddF23s8yWaqKJmL2iDIdSX1tqDX6MW2XBeVIUibAALnXP%0A9ZIi5r2jkMip4Oz6yVtGpHF6MsmaEC8g32QyOzNCDKqdF5meGHtuvL6+ME339lmGoKCWeEiJp5J4%0A3wi4JCxcYz2dt3SdSnVGSoGfP38yTcII3LbMugobV6Q7u1eWNOKRrtslbyq31a8jkHO8e46NoTxL%0AlVGZtp90Lys4o43X09MTDw8PjSlx9JBQIOoILB69RI4eebrn9UvPC/0+9W5cY2Erq7BHKlit58fx%0A/ejrTZqYU1wzwXfOYb0XFlUWSelW93GJklDWVW8YEMC+3VlGWEVHiUWKG9O0fpLP6Xm0+7DIc1T5%0AZTvj6l7a73l5vSoPPrKRFJxXWZieE3rufpY9C6NW5BRH9lWV0DSQyWBtjaW3pUroMksFqHcPQ89u%0Agg9iXC9sJFvvrx1k2Nl+0rRJYpPIQWI12betiSslN9kTSeSjGs5inTasaw37EP+ul5efNdWv5+H8%0A0LyDctqZCbJWlUEqCWWpS7I/sI0lcrzv9Z45sh2P94gyhUJdHyqveX19rQEEqa2Tfgg8Pl34cn9i%0AWSdJw1pnfvz8g+u1YzydyDnyaJ4kTbiI3C6lyDxtrKvswa6r+1wBzyL7w9baqg0zQ8DWvXBk+9gi%0ANd6Ruaznun6+KjtU7zPdK1pvFiCmTBd3eb3eTXqX6cDXlEJJibRtlL4TeXo5sF9LaRJD9lKwDmY4%0AnBulngkiTds9ymq6lpWzXFi5wjbbWd7t6t3PtijBNRgNaKj+dvXuP58GPJbbfBdDcKpfp7f4oSP0%0AgbUy+HMNmYjpyMgSQMlW8AWj70/urMYmQsCTEALGi5m7tSJf19mwrXYxsWRR0TjXQD0BRBTU+ZVF%0AlljXz2AzCECuPc2xBzkOA3ZZV/k7Jqf+pzLa/r2vI3At9csuRT6C4dbaw9mroJ6woLYt768nb6zr%0AAhS6LjQASEFTPRsNiHv6/+LrPwUgJNO8iY/rB6GXaHnrLJnEtqy8vAlFqtiC9Y4MJES2IeklDpwl%0AF0vKEBEUONtCLGJUZRJYDDYY3OjxLhFtokQrpo81/aQYs5tAJVk4aDFaF5doHlNFKD05FuZVEOJg%0APcF7hvPQjPI6H7DGMk2TFEL3iafHJ75+/YoNARvEnyDFzLJtUAph6LDWMfQj1htcsBi3SLrClkhm%0AxaQMDBKtqAhizmSDsEdCzxoTa9yY7xtv7xL5Ory+8//+X/8PeCPmf1myhqwD11kp5qMkljkfwEHa%0ARGKHtfi+Z11XPj4m5h8ZfnM8PjwyhJ7nxyfW+8ZyW/i4zkzvM8EG0pLweLxxsBTm94W7uUtqyRbo%0AUo/xsMSNLgSC9dxvd17++MF8m3n58c7H68r6EQkeln9Y+P7lO84F0raRF0mSmO8TOUfs44U0RTYr%0AU+Hh8iwX15KI90iXDEMJpBLx+EqPdJKqcV94f3vj/XpjCBYTN+ZpAitJIpLY5nE+8O3rV56en3l+%0AfmbbFnKKONMxDoEvT09czhcoibXref4yyr/3rqZVSGEuqHf1CbIGU0zTsVqq0VwQGZBz4st0Gc74%0A4KpxtPw760RHOt0nlnWu6H+P85aYxNzbFgfWUmwgIgCHmsg6J+youMU2pQmdTM7FwExR/V26RGXi%0AVPSjUvBpgEbf94Q6Qbxer82UOGaZVlprsaY+h6Dyq33K/ytdE2gNiLWSuJXzbkInr3slZ0kP0qZI%0AD9jGEGE/wM/nc7tc1Uz7eOmb+kxSlT5JAgvtANdLI+csjK+cmlbcOTGUXee5Fo/6WqELXWVFWe73%0Ae2sISxYAoB8kceV+v9eLYyP4roF10+3OtU7uhYl2Y112RlbKqRVCrqY3lGKq70kh+P39ffntO6eH%0AC3Hb6mRS0onmaWKr4N7pJHI88cMRHbkxeuGIlMSV/VnrhXkEj2KMIk2roIZ6bRw9dxS4MKVI8ndd%0AS8pIuN9uh8mMyHC7riMm01gqIYQKSNYCPBfIEZUI5VIpydaIsXYSSnbfh2oSOkOq6Teb7P9t27jf%0AJ5Yl8Q//8MDXr1/blHEcRy6XS/MMUmBAwYrjFNwe1saRkaCFoz4nZSldLpf2jIDWxNWNIQlHvvtE%0ATz/+0c/i6FFw/LsjqybnVNPz9om4c7aa08prdgjDQ+NWVfJpqX51VWKhwRrOOVxKxEp3Voq6sOkq%0AaOxElImJErmaJbCBehfHdW0As54H+h4a7b8ySrR40///6HninaMfBk7VLDjGJGenNVgje86wEpOk%0ASIXgCS4Quh6seLYJYCbFmq3niALR+nr0c4VdntcAycM5JueGNmMyYbbO1IS8vSiWz06my5oYllLE%0AOaBIwqNtn+cuJ9qZKpljFLo01yI3OALP8vokOt17qT+c+0yPF3ChwxhJVNonphz8xyCXVM/oqfl2%0A6B+dkKuR8nGarpPs41ReYp9FhiDpavJaQ1DmWGSalnqu5Hr+V4P/bpBGrKY5rquwCoYhVFbWLveD%0AHRA6FukKYBw/O/3T1RSgo1/NkT34K0Cka1GBj531kBto86lJOQwHjowM9cvTu1jPEB8CwZQqNYk1%0AqnxnyOhrki9lMxUk/WpnpHgfOJ1GsJa1sn3VD8U5h+86hkMaYoqpxWBr1HP3CSD97KehQJGCQLpf%0A9LXu6VK7dE8Bn1UTduPu0ZRSktS4CiYd/dYUTNImXUEYY0o9jyQVSte61jj677uuF4YeGVtsS/sR%0AsFusCnRQ0VWJ8/FM77qBFNVjRxM6j/LBmqxkwQEpSR8ie17OIlNMlePLua9DQ2OkXrTGkrZ9vX58%0AvHN9fyfFxFP1pQtOPKZAagJd4zlXlt224qxIlkWaHfBFajNTWfNY/t19sN8huQHyOedPoKXI1BLd%0A2NU6LrSwDUm2nbnfp1bvbHElpkgINenMmrbe9z2ViRGsleGeC45gu7afdF9u2yZME2cJrlolrKvU%0AyRiWsvt5/QqY6rl3BC/1Load9as+jfbwTPTnefeZldtYbfp/BwaZD76CqKkCQ+J1tNR17qtVhQxZ%0Acxs6CuNoB0edUu6rtM45ATtzzg0JEjldZl4r+1sWf/2MdwDBORncdF1P5+XuXtyK2jfEZOnqUMaF%0AwDJP1RdL5Kda19aFIz+/olulrfVy+N/ltfZ9L32QcRRMlZPL97R6Ski7YrJ+OMOP/UMDRszu3yng%0AyWdQfrvXugAAIABJREFU3ZiyW3T8AqIfASH90nruV+lYqey61hOVfRh03C86ZGo/1xgqH1wh6jaI%0AlpphN7WmegmpvDZUy4dPr6G+brEB+C8ACMVtI22J83hmjRvvL++EXhgPBbh/3Ikl4vuObuwxrqJv%0A2QAOZ4WOGotQY423WDzWinwjbUViW4vBYUkmkUwmWyi2kI3IViohXiaJvsd6iSKU4YhsNDVoNggr%0AhZTpgyfFyLqsYkaaA8VAKjXecryw5ZV5mcXsOcn/HpPE2cYUOT+cOZ1P+CGAL/TngYfHB7qxoxgB%0AhKa4skw3ptsCCS6nmef0hfE8YrwThou4MIixsQ8VTVy53Sau7zfmaeVnfuXlb6LbH596Ls8Dw2PA%0AkkXz6BJh8PKejWFD5EspZ/zY8xjOzN3KFt+4TTf4/Qed7Xl+fObUnVj8yo/5J++3K9fpKhHnxtKH%0Anj4M2Oy5vUzESQ7sglzeP6Y3Xt5eGfuey/nC9e2dt5c3uYBjovOWh28PnE8jDw8jzji2aRZKe0qY%0AbHA4hj7w/ekrvjjKGjkNJ758/S7N7HVhDQtdsdipMC93issCjqRCWjfyFiFmvJH43Ol+J+ZI6HqG%0A4UTJQhE9PVz461//ypcvX7jdrq0heHx84Ldvz/z2/SsPlwtxWwj9lW4zZKUAGgUz99QJg0zec/V2%0A0YmGsRasI2MhF2LMTMsCc6lgiKUf+xa/nXBsWZq5vh9wfiBmw7ze2WohuMbIvKw1kUrIQ1GprzFy%0Au12JKfIwPIGB+zTR9QNDncJgXItvjSkpt1MmDTGxxQjW0IcBHwLLuvJxvfP0+IgNIgHSQkwLd+ds%0A9d1Rv5JCKceITznMRJIhE2eJeE610S9sm5gYSzPYU3Js03ydYGkxrQe+XqTHCa0af+pUPlYNc3A9%0Aoe+bhCpuKzZZSQq0liIfkUxTvMg0t2XhXhOqjHWYIpH3qRTcJEfwx/VaTbwF1Ht8fGLwJ5b7nZ+v%0Ar6zLwu3+wOXhgRgj77cry33CbKkWKl1li/UoZdQmh0bciqeH+ArN80QpMAxSiDnrGJ8umCCsTC2e%0At2oOyGYZxoFhGEmlkErGVKmArcyxZZ653u4UDP1wrkyrqbGiYPdu2j04YgPeFEDR4tF50UDHnEjL%0A3C7+nDJv1w/s/U4IHh9kgtnZno6uNsO2SSG8l9e5bmKMrt4RYkyY8Eb23rrNlJwZhp6+H8gxM9/v%0A3G+3xogCGIYTf/7zF75//42Hhwdi3Jqv0hEUOJ1OrclRargWlVpgqIGmFgNabOjFfwSAlGG0LAL8%0AKSspeC+G/tbuZ8ahedQGUNf1sVDS9a9FKwgYWVyR4YkRoMQZ8bJxzhEao9C1xKCcxIbSWgGo9bNM%0A1FSXOkm1tSl0XuSX1hSZjlITvYohpo1jWWWsnInzvFamV9ee9V4EhZbOp1I+lTaqTLGUUv9uxVjE%0AdNE6lmXlfhczWOdlf0zznek+s6aMdxbbmeYrlVCpSsB6R6mSjb2x2uUUuhaO/lD6uWihqWba3vX1%0AtTm6zjcAoyVIWfFYA/WUqgMAkLO3yF0Rt4VUaf3KYpHP3lVZrbJSxddNwQgBdFMzgNdp47HxUeN7%0AMX529L3H+4G1sucUmJeiVXyP9DmnQ0F9/FIAJcZYgdlYAYJqZly9pHydDgdb92cWafqyrFyvV/74%0A4w/e3995eHhoIK0+K/096pnS96E1lsrUPO7D4zDi132pxT/sz7gfZFijTDH9GUcQTc3hc841TenW%0AntUxVe1oFP8rCKTrRu+wvu8ZxxHnXPuZKUV86OiNwy0r1/cPpjYkSXUtynuVyPu+3rOl+bXoPXka%0AB56fn3Bdx3JIw8xJgjC0CVbGU67xymIAn+V1VJn4uso+172g59sRPP34+Gj7+cic1ferZ5iyHo4A%0A2xGA089TGagppfYzdfCgMiUKrOvGsgiAEbyAOZI+uNXPPstzsoYSJbpeP2NXZd/eyV3b9wJC6xpc%0AloW+rz5NOI6phgIWGYQMorWQAWNJleG2S3pF/aBkEamzIps2qTFJgE4F8nPKzNPMMi84C6dh5DSO%0Ah/ukGtMXkYMZo0DlQilLDVBJ9IPcq8V2TV59BJCPAzbdZ/oZ6Ffb35uwEzG+vk/qMxtk0FmTdmNM%0AqDRVmWAp5QrCHX+vqTVargwJKgjZYV1qknhlPl6vV7ZlIfRdDXDZB2bGGPK6p3gqEL3f+wNd1/H9%0A+3fxua37QYc2us6bT9Uw4qyrQGW1icibBBvF7ZN0NiZLSrEODnamrbMyyNWBbSqZuCzgvUSIW4sF%0AgrU4b9hKYUtiqqsx7RYBGDEW10k9m4vU6Ef2yDJLjTqeRrzzxChAU5OIW9tMomOKkHO7U+QMl3Su%0AuEW6nAm9eCOu28aWUgM9dDhLrYEKuZ3FMuzQQa6sd+e0LxcSsqaWKigk0e4Sya7LUs+ElHbZnuzp%0AfTgnTCmNm0+UYtv3bHHFxb1u0npNgX71KlTg+ddhTwOh5LHXL2UFR0qpqorK1jKVAGPSgS3YjKcr%0ACynnA+hUPu27ZE3tRwQwFGKABiPsd1lOwrL9X339pwCESi6UzdD5HoxlSQtxSpQoCUhkiy0eoiWv%0A4DtJm4pb4rYIyyR4j+kCxYlBmOmMTO8yUIR6mWOh5ESWREJSydUnJctEv/hWeNCLfKlIdydxmNbX%0ABChLVyf1800OBTXXjDmyzTUmuevrppeUixg3MAbfBXLJvLz9ZF4Wui7w+EXkTa534MAPnmEccJ0j%0AFvFbWKe7RB+vCWdcBQciy7JissOdPJ2zpFgQGN/SdT15tGxDoR8nlquYHJfXRNd5XHmg9A4zWoqN%0ApLhAl3HekSmsKUqymjEk5wBHCAO9Gejnwsf7xO1tZjpPXLoL58uZMPR8uBu+VLo7HjawNhCKXDA+%0AB/IM1/XO7frBx/WDf729MG0T354f6WzHZbwwOomot9YwdIOAQMvGMi3cPibm+72mjg3Y3uEJdMFw%0A6QZSFhnYOZx4Oj3SdwN/vP9gva303RlvDETY7ivLfcEZj8UQrCDdK4a4bpA3odxezmAcb+8fZApP%0AX574/u0buRT+9vvvWAvjOEoT8vQs7CADU01fyfRgRUdsKlMhxUImgVGmjnxuEuEtjJySIa0iNwve%0A48iUJE2mQbxPlApvXcbawDCKIW0pwl673xc+7lObqMVtI1MLTFOnU85WM+FIqWAU0MArV9l4QgWX%0AJl4ZNUIXlyQ4YQ1V1ltOlKhxxlaM1A9TdOvsTo1PCVsKwRhozesuadECsZR9+i5TDzkkNWVqGMTU%0A2dUirWQFmfafBfvk/siQ0CJX/14P3TbNcWZnJiKRlyVnemvxXSe+ScvCnBbsIpfotq5MB+25MTtz%0A5D4JmHCfJjEqr+DNFqWBuE335gU1ryuhFiA+eMzpxEPoGfpBYib1kj28J+DTFHqaJkLwbXomHmm1%0Aoc3C3iml1Mh5zzCOlKFUaUqV5xQxvXbWCKOzCLC9pUjfDy16XdNFtCDXteS9b9IJfa3SoHRtwqvF%0AUYpblVPKREjpwM55fFfNIGuRH+MqMjBr6cNQZZTCOIubQWPK5Xcauq565lT2hKEwjqMUFrlw+/jg%0A/e1V2ENO2QSyLl9eXpjn6VOykDYguoa0GVEvBf1eLY5TSg0YUJBDgSMFyXQPayFyTF2S1S/R5duy%0AghED2U/Mtgq66ddReqlFjNL6pejZiPU9WGPbBLFEsBSKN2RkQKJ7o2zSyHtvmsn+uq7MmzQ1Clp3%0AnaSoWWfFiH6+U1ISH64g0sfb9cbvv//Ox+0Dbz3n0wnvAxjL+XwhpqmBPkdPBwUTd5moMBTGceR6%0AvTKOIzFG7vcb72+v/PjxAwz1/QrzzDpHyiJ92eJGMRbvA9004cO1NYq5Nhq9d1J3VKDvOPnVphQ+%0A+27sdH4v67kLbDGxrBMUiY1WMHHX/lNN7IVq772r56ZOCnM7/1KWVL1xHOt+n9vnr/R/HSB+ZpJJ%0A8a3PVAz7NbVsZwMow08LaTVQn+fpwEZ0iHmnpPZYb0lbJqYNMIzDwHg6SU1VJHhB5cNdJxJd8TiT%0ApkRkNsLItXn3SwI+Fejns0j0NdVPp+rrutTPLrWfNY4jfR8aEPT3TLncWCdHJku7Bw53mHOmFt7S%0AbHw2wt2Tl46m6NpAAp9+z/F3HBleeu4o6+QIqujZ4pyrwyuRDHnvavrokRlbkKh0+Yxlbaq3mas/%0AR36X87bepwNDjQG/TXe2eSE48TRMdWDWdVIPf7x9cJ/u5JRZvXjuCXvK04WObHemjoIGEiM/N8BR%0AvdoUaDr6gOnzUTnYcW3qWXn0RVPml7KQ9r1g2/NNUQdwsqaUBSUNrDRx27binCHWRM2cjxHzymiL%0AvL9/oB4h1hrGcUDM6jfIK8mHysiojbsx5KwMhBo6E1SGXwc7B4NcBVzk3+0Apr4+ax0xRT6u73x8%0AvFFy5vHpqRpJy+eRciZ3hZBL833cto2CSE4llbCvdZnR00XqMxPFn7Web0cm5JGtdmQNqb9XjDWt%0Ay4Ca28p5IjXQOA789tv3xtCepqk+68w8T9xuV4ahr/s81MGWqyzgmmpc916OVIbVLo9StnbzCWJv%0A9nNO5C3+cibuALCCr3ov69+p0f7x7ChFvO/0DM9ad5ZCDhpUkCuYL8E1t2tpr8UYy5ASXQjkGFkr%0AM905J9Yj1jZA1lvLMgsrz1tD8G4HtXOiZIcPEkZTbK1X0y/piXFPu3JWBz2x+a7llIklVsWBrV6V%0AVOaLrE8XZFiXcmS6X9lSz9j3FYSRVOZpEsP1UL03XV2rRUTnsk+rX5EwuKn9TYczhrRlbEky/KIa%0A7WNYY2XFdzpkobGX9Xty2VmSemcqK+tYK23rSjG7B6HW7DvItP853ne/qg7aV1sTWZRN9dywztbU%0AOR1MGPEwPoDcsciaUUhM9pZYIwi7UOT61oqCxOqQtt3bO6O4FCjsZtT/0dd/CkDIWc/oTpgiaU+j%0AOzEtE9NtIZGFAug9JAebylYsaUvMi5gyjqcTzhawWQqnQnVDT21aD1kYRKVUA06lfxkMEW87bPAE%0AG4h5YcuJnDK+SPwxNXnFFGFfdEMgbYnrx1VQ4dC12E9jLKHvGMahpghUhDQLh6cYmaRA4en5mf4k%0A4I8LVow3LZSUyclQcmKbV0oseOsFoLId3srvv613ijf0WbyXJBZX/nQhYIbANmbOl5n1GpmnmZAK%0AfTF0GewaSfeqZ/W1qE2RbBO5GLyFYHqKs6ypLnrvpJjNju0jcn+fmbqF59HRO09nBy7DI+HUY4tl%0Au2+QDWnKrNuGHZw0ayngsgBEj+MjX7995dvzE9+//8bj5ZGSCvfbnbhudD6wLRv3+cb17Z37dSLY%0AwOVyqjGajssw4gyEYvDW0/kRlyBOK4MdCMWTlsi2LZjiyFuibBmXDQ8PZ8bLA++3K9sW5ffmiKUw%0A9h1PjxdyEYTcdx3fv36lC4Hf//ZvvL6+8Oc//amZ5nofyAWWm3gfzfOCGTqZOHvXmi2lA+vFM46D%0AHHLLSk5qwFiRfiv+Q8aKL4NB6OrjeMKHIADnmsQ8s1LYb9Od67Twer3ycf1gi6K3ph6Gwe5xlc77%0AOlXZAYV5WehCj3Vi8rttsfpsibcRSEO6bptozdUzwDkBR2LE5ISkjA01Ir0TOdIihboxIuGJOeOt%0AaROMZDO5TuSOci9JGdt2Rk9N3hFPiRNyNttWtGWDgL75szHosWHTA10Pd51cazGqspac9rSJnHON%0Ag00slZb8/v7O+/u7NE3V3B5qUkKNWHVub/R36u7up6AStnkWZszlcvlEf1YpjDWWx34U6Rl7cySg%0Ai8RSF2iF+zzd5XOrF2Cu01EDlCQCwm0T0/S4JYbBMAz9HgceEyXJ9VSkVhW5SjHkJLHQ43BCpCTz%0Apwnacdqu7/04hde/08+4lJ0Sr+wMKdRzA5W8C3VqqQa4sQIyUiwF9a8yRnwREs2AUQug4CQtsh8G%0ANF84ph18uU8TOSfGcWdKvL29Yozs1aenJy6XS1tLbWpTi0AFgx4fHzmfhTl1vV653W6tMVIg6MhE%0AAAVR3af1eZQ86HrQAujoywHqRbMDEUcmkP4MYUz0beqZk0zdjjH367ywpo3NW1LXk1Pmev0Q8LcI%0Ak2qLK30/cDqdMIipdnGeaV643a5Ya3l8vHC5nDGYmrz4Sucdz1+e6DtJvfnx4yc/fv5gnmeGYcAa%0AwzDC+fzIMPQcU9GGYdgLufoMdb9aa1mWhbe3N378+FGBPsvt9sEyT1JD1EbLWfHMMlaAaEszrkFS%0ATW0F5mVSrc/5+XJh6Hu6viPFOmipz/RyubBtG7cqb1Q21jiODNVsfavssZgyW5TP/1T3sBScKqd0%0A5GzFYLokUo6U6jWiBbCyhnR6qOxGV6e9uqbU+LTvR6zZExZFfuZbgp/Ib3rUl0vlLepFIx4XCjBG%0AcpHCX707coYYYTEZkyNbzG1vWmfp+44QOkrJ+KRmqtIsqFTiePYaByZbnAkos2cYhk+g/tGMdq1R%0A88ZMn8CcEDy3252+l7pB15PuxeMdoCCvNpk6uDiyiAQ4kbNW965KYI4ghH6vRrUrAKvghe5r/Rm5%0A7mdtSBR80rXXJCS1/m0NOJLwtQKlsp/G0yhyp2KaVG9ZqOxGifs2VRoqAEvZAZLKNuuHkfNZgKxl%0Amgl18BpjxNV1kWIi1USkJS3MyhzKmfP5grWWdakR3HZni+l+PZ1ObX9M08Q0TX/3rJVdI6DRfo8r%0A01EBuKOvmD7bT4behmbiK8zRroJrNRG01Qcywb/fbwxDjxrD6vm+bWtjawor9l4Byo6npyfGcWxn%0AhjC+5bpXy5RSo+YFMBFgu+s7Eo6S5b5ztYEU+ZDUC76ezSWrl1xkXYUpsCwLt+sHyzzjneU0ClBq%0AapJZrD1PqkwcYy3rOlOMDDT7YcSHroEnVHZSSokl5pa4eJR9KytW16We0bpmxV+nekOVzBJXyLCu%0AiWWR/dz3XQWE7nx8XAWkyXtSWs6JYZD0zdPpRN93rGsmbqXKX/ckQK392nmWs5y7wLKtbFWGr/sz%0ARvHFCoeBoN67mgTa931jPB8BI13DDTwvMlRIsXpKrpvUfqWyuypA5b3HGQG+4xb3HtEg5uLDwDxN%0ATPc7znseLpfmmbUPRIVp3x2Gl8siDK9cn0WhCPBgPgNkmGpNQa2Fuk6SM9dZBgt1ULxtwvCxWdZc%0Ab4SdpSlu1hqC9WSfa5JuYp7urMvcgEv5daXuN1kLIcieySVXubnSaSpIVxKmWFmPzlHi2gAcpRHn%0AVGWdRvojlVi74DCVyGGdkeAaI/dLqb5Gzgsjz1cvOTZ5Vv2wy3+PdWpjStmdaf0rgHgEhISFJMxI%0AZSMpQ8rjsN7UOq0GH7hqfVP3jC4YSRGW+zYlfS2akJrJtbaw1jKeeqn7y/F36lPVjuA//vpPAQgZ%0ALKM9STGBYTORbCFSyLHq+W0BV7DRYzIi58qe3p6wzjG4AWNdlTcVcqpoX8ri62MlCcNYQ0QmReKZ%0AEqX4SCsmWUiGFBKp28jV8LbEwlpipehVSULKNYlK3oM2sEpRtM7WOEhpTJwVuvyyzqzrxuPjI0/P%0Az3JBhephY6UALVTt/BwxmzCZ1m3Dd4HzcGJaF3KEdY7ERSifKwneC8PjyMO3R4a+I/iOuBbmucoW%0AYhJKv3dYNkxJkCJxnkWStCZiWEkhY0KBIKlkyRqK6zBFUM1kPdnAXDLbVshb5P3nlZO7MPUzJMPy%0AsdKZgUv/AAkmv7DNK+u8sZSVbcqcz3IBnZ7/xG9f/sS7uWJ6w9NFDnyL4T7fub3deH97Z5kmMQtP%0AApANXc9lvNB5zzpNpE1kXaEPsGWhu1rPfJ3J8YXH4Yl//us/MdJz/f2VeFu4DGce/zLiree3779x%0AeXjkf/zbv3K73bjfr5xOFrJE3qYUeXh44un5ifF0ZjyfmaYbP/74g3ulgGtBo4ebUGGF+RZDkCQd%0AqBfEIdWlTsxOJ3k/2xZZtoW1UrSddVIsh05kUDFXNo4weZwPWAwpl9rYeHAe6+WQX7YkDKEUq5mm%0AHA0ujhgcW94ahbfUydEWIyGJzEk2qqUYJPY+CWX0U0FW/12pjXumyD6oRYexlsv5jA+dyItqAS/q%0ATwM5U4xM09O6VhVa9VOoBZ9Oe4963IRKCoQRYo0AFjFpESn051SLFG0QtPBXVsflcmlNpk5ib7cb%0A7+/v9bAdoYgJvjQPwrTaYpQLuBReXl64V0lPyfL+xePJEnyg73q6TkDiLgR812HYmwwpvod2Nnrn%0APhW5x+m0wbBuov8HAebEFscQK7iwxY17LawVMPkUa1kvcFaL8QIuWOulcFp0quebsXaMWSS6nfpf%0ABfreMJ6isM4KIgMqe6zxEfg5TqaO7+UIYuwmyxlrwbJPYk31KemHDh88W4pMs7y/mCSloRQpskS2%0AWOoztOSkpsV1upMK2cTWiHkrhci8zOQiTT1IE+ec43QaOJ0esFaNcEPzuTiCXUdwUaWHIrM5te85%0AMgzUP+pXMEcvcy1Qj/KJI3jW9T0ez1QZWb+aE+rvUyBRwUV9Fo3pU0pt1myb3t+vV15+/mSeJ0w1%0AcEwp8vryIvu1SLqFc4bz6SRG0rUoevz6DeMcyyL+WS8vr3y8fTSJcEqRzYr0stOizBS+fftGCJI0%0AeeoHfOgIVaqaUqLv+7ZnFbzVxrkZ3RtJD3x7e2vNWEoJZy2ncWzrVynxTbpam8F1Sy3ZxFjXmFhm%0A28jI2V1yZp4m5mVugJA26QoO/e1vf2NZFs7nMw8PD+05K2A1TxM+iCHz/X5nmu4AVSqRGcehxTen%0AvNUJoUhkvXcVxOnavZOznBXTNImHYWVlOefZtpXr9cayCKOrD+JLpFLHvt+lsvocT6fQJvRiSB14%0AfHyk77u27tcqR8Jogp0V1gyJLSaEpe4OyWumsT/0fpRzWGoxTVJSjzBMkqRYHIXKGKxfOqGmgtn3%0A+60WwvkTO7Hr+soqEXlDCFYYgn43XD4CD7o/Vbp0PLe0iVQ6fteHBkoraLGua2Uhyd4/eqfpc9P9%0ArcyGlFKTkmlToMwhBTUUZNKz4Mi01H0QY6TYI6i5n7Eh2LZ2FHSUs2vjei1NetP3A+PYYwxVWraz%0AIoa+/+QzpkbFbnScxpEvX7/KUOR2J1dAD0NLrtTmWc88QFJlaxrj6+trY4ZobaFnGNRobIb2ecBn%0A4289g/Vz0nOwSYPyHmu/zitkQ9eHT35WkhRbJZdJjJv7vhNT41wDG27XCqbBMHR10LUJQJqF+SLP%0Atn7OTppmfKE/AIbrKjYSTZ6YMzb05BglbdY5WfO5NJ8wZy3ZiPdNEWSWuK4iAdvED+98OklPgam+%0AQUApFcjfPSD3RnxnWMUk7G4M9LaXIXZlkN7nifuBjaNfKok8sih0qGaMoes7zo9nCoX767Wlosq6%0A1n1s2h3UgPPq3ff+/t4Y+L/99hsPDxfmOXG7zog/2P67sDLgPN7JIqOb+LjfPjHFMCKxsoWWHHm8%0Aw3WAdhwm6t7U9algcspivq5Jp/MiwUPKqvK+yshyJpggfpRmH9CYWD29iiT/rcoIzpnb9crtdiVF%0APdOEie1D9foqB0+9lBpLZtsiGUmflvh5AdxTZXu7OvQodUgSQhDUsu4rHQQ4BaFLIVQ/SgXCcykN%0AbPA+sB7uIN91XILsr3VZ2dLWbCHkXBMChw4wFOwo1Rw9xYip6zJlqTdMpgHgyrTJJVadVmEYlKEr%0AFgw2C4nB+Zr6ZyFnUwfJddDceQpyRx39xo6fva7ro/fZr3VfqftM2H2WknUgo2D7zhrS17ezfuS9%0Aiw/ZAbwpVCN4HYyLmiQXiZL3SQIbSsroPEtfkz4HoVz9FwCESspM7wvWgfFOZGLRYJKDJMyENW4U%0AC8PZ4/pAFzp6Y4hFkFdnq2FmEabLum5sy4rJBRfEqLELHSYZLBFioQuZxUTWZWNZN2azcXOzGJ09%0AB7qTl+lhrhvd6XTfEDdpHG7XK8tUoyN1kdZCYRhHoLBscmC9f7zzx48XYop8/+03xvOJmMWBfU0r%0ApVQzlzrxlUMrU4x6xYjBmC3S9LriSLEw31c+1jv3OHGZLgznM8Noydaw3Gdu71em2705vRtbMD5j%0AXcHYmjRym9nuK9FuZF8oPjOcz7gugC3kUMAIEJDYWJfMdZakozJnXn6/YeffMbMnLZnp/cbT5Ykw%0ADCzryv19ZrlPzPMiFH3vuQ4ydQlDj3eO1/xO8onX7rX6TSRKFCpt2TJxiwTnREIWRArTB8s2L7y+%0AvLDOC+PpzNb3LBS+fPuN0+nCtM5cp5Xyl8xf//kvDMnzf/+4sW0zX5+/8P3yxNANfP/2jX4YmKYb%0AwYC3hsfnZyyJt/cP0hbpguPb92+M5wvTvPCvv//O//yXf5F0plBBha4DIz4xIIaEGM/qBrABUwrZ%0A1GjMXGSPGts8LcAIk6bvWcMgU1QnaQPrJvGZ/SB6cesqSKPIs68m68ayxcSWClsSz6HbfSKRGM2A%0AtZWVEyPeGWEVVc1/irmxU0qhmllL86vaV9mk5tOhmDY1KC/Vf9oKeOC9sOt0KlLlEpJ0FbExNrZU%0AlzOn4MRfpBbz42nAeSepg/OeHrRroGWaYF1d20ikuiToCOi0rOunWNgYY2sEjgbSSl3X6bQCQ9M8%0A8XG/CuusNmD6PlJl/aUsZvPWO7qaCnQEn7Qh74L4YHSVbhxrEa+yPFcPcf1+oMW0b9tGiVGi5o1h%0AS5mY1jpt1EJGLtsm2ap68FKUflrP3VIaoOW7QN+H1mTnLAVJihkPInPNkro0VG+RUuSzdt6J5CdJ%0AcpkkpdjKytip7jpV+XXqoq/lCByJAaSk1jVfqaIebpVy7KvPQFQGg8FYj3ViaLymDeJOG6Z8BlTI%0AWYxEvTDafJ3OaONyuVzo+9Amgk9Pjzw8PEoBY3bGmr5eLRC1gDxOlI7vS7Xo1+uV+/2+p8NVOrqC%0AYgo6HaUSR1ZB2wMlgx/IpfydF9M0TVyv4m/29PTUprrHAmf/75HXtxe2ZePrly845/j58yc//vgt%0AmkNZAAAgAElEQVTBui10FcR0Vijrqa6lbhg4nUdJTRtlmmetJQwjawVhturBpamvxliCl2IppSTM%0ASWU+1Qjzzldj7rSnuHjvOZ/PjRkhKVMyefz69eunZ3+73Xh5eWnT1C2KP1HXCcBpDiyXNnVznmVZ%0AJPWyenMJQ0WZfrI+YopM71eWaZL7CXn267oyDAOXy6UVls3vqQKIsEtox9NJzurqgyaeaQo6bIgV%0Ajqyd2/2KROWW9hlr4Sp+YH3bU2L8rtPtMyF0lTH1wY8fP7DW8tv3P7fvle93DVjTxLSdXRHrPqAy%0Ac4SlKsb1ax0QiFF11wnQFOPGmiLGQtefGhNNQFQ5t6kguK57BfrBt31jjKQ9OmfIW2Saq0y57jkF%0A4WQ/iY/OMFQT4LLLgYwphOAbu0Clhke5hzLNYGcK6R+967RQ1zWjzBrdj0eJJoiURj1Hfp06y14w%0Af/dzj8D4ke1yBImP58ERGEkpiUef/LRP0+tSzKf3JfeLep+wy7S2ja4LnE5nTpd1N4j39WzJe6Ka%0A/u6u8/SXC2MFVeZ+aKBOrg3Sib49n5RSY3UpYCuyzvsn3zV9RkBjBvf9WP//uIMY9XxQEEh/xzG9%0ATwEjZVkUSjW+9sJ2zSK/Wtfl4CGT6Xov9fNC2y9qsm0sbGmhHwce3WNjFzi3p54q+DUMI89fnrmc%0AfQO4ZR1arO0kQckYstmTphrwZdgBbHYGy2f21NZqm+fn53aH7OvVVPlJrmxvMdVuz9jWUJ0snjBA%0AG2bZCtSuy8JshHGlA7QjQ0b3gfrnaXDE5XJhHCpbLWl0fGlre2cH53r/VmaTkWd+v9/5+fNnk6s9%0APFywtvt03+3nwVYHRKUlT07VZ2vdVnIpbU8LwObonWs+Of/e/b0sC1++fMF7SRKdpunfZfXKs4a4%0Arax1uBS6k1h0OCcMqWXhdr82cFfv7c4Fcq71SAiULeIqAzQXWJa5riUBEFS+u8xjY0OB+EulGMnG%0AYEpmWSESGccToabqrcom76oPXmUSOe8pstjqHvTt89k2GTC6UiTdte6zTLW88OL9WCgsi+BK3knS%0Aodaz67ay1bO+ge0VEFLLFmMMxVYfnVKqv5wMGErOYtpdDNa4BqoJW79gnaHvPpv8t8Gj2Qe0Ke1p%0Aecd9omDYr4OAX1UFaqZ/rGvld5hGA/TGY7PFGPEO2gd5n2WJR/BH1yXQkoHzIVFZf7zuWf0ZuQ7k%0ATab1W9bua1iQsP8KgFCRZKdS9eY4Q0zSYGqE4rpsGGdwD45hEANmLOJdUQ+2VKlnSWLImqTBYvFW%0AFoP1VmRfwVC6wuo3ZlbyJua0G5EtrGTXY+2I78TZPOVEtgXjDdSL8+PtnfvtJkwL5+i8SLRa0Rgz%0AMWa29cb9duPl5ZX7LdKPEs9urWnU6C1vuCyTSCsyWzm4qUW3dcyLTPm9kfQyazvWHClxZr1t3KaN%0AbBau7xPGB5ydhV3z+sE6byL3yFm0pYPBnRz2JEa48zJzm++sCYorFAv2a2IYPclmYicN3bIkSr4R%0AN7h/3NjmDXOFW8y49c5DmCvTynPunrj0TyxvP3j92zvzNJO2emn4lfvHdGhUM+sQMb0VGUcpYDKX%0A4cTXL185P51wxrDNM9uy0PcjwTlslibjch4xJ0n6KWtk+vmKfUpcuoG4Rt6nG8vtTloFDIzrxj/+%0A+c/893/8b3TGs97n5m0jqV/QOcupF9PF2/VK2lZyTLjKEHt7f+d//o//j7fXV75++cLjwwMPDw84%0AA7myUkxtFJzvsG7AWLngcilsy9LilTPSbCxVnqFx9AridX0vCRG54DycejEoNMiayTljlRpf1+D1%0AfmdZF5Z1Y4mRmBPGgQ0O663ok7cN4yxdEHnjOI7izXW7tUZYvF1Owl6rB2PJskKVligx1AdCotHI%0A9q7KM2vBnRMlRtnfucrBqk9JzpmYMuOjpCptafdfEbr52grA42RKKaY6LdUzRY3etSjRwkMnuMeC%0AKoTQ/v3Hx0eVTIxt8r7GjWW6Y/qDnEebFTWrzLlNvbTJOcZQt8KuJnEZQI1wW+FyMA3dAa/Psqo2%0A1TJGJj8qt2JPYVpj5D5N7WcfmwBJ5dh/Xi6SVKUpUq1BynVKiEbT7pIj2CVJO+BRAYa8R8MfjZE1%0AovV4+el7PE5fqOepgjUKuujv8k69pBQolzVgDmBazol5jmybrMPgwNnDpW5kf8nP8zhnuH5ceX39%0A2abDoT4rWR8dIlVMnzxCjjIOfd3u0+vTVKU9uU8Boff3d15eXti2rclMxnFs36Pg5XHyfXxmxlQv%0AsFJ4u7+RkjS8WgCrhPHt7a1R3XX9Hz0gVA6TksifLZb1fGYYJSnz+csz3lV2n/c1fhZJoiyG0zjw%0A8HhpTBaLNBV/vL5yO/iCDEMvpqLaCFd/GO81ZbG+txJbClxKQqef5oUUY/Nx0CbwPzIEbhTqun93%0AM9mlyS4URC3FtLWU6n4bRjGP70L1Z/FSkCuLquTC2o9cK5inn5OCP4+Pjy0558he0rPnmH6kYOYu%0AN/ZM070yDMSXYYtLK+6OgJCwzFL7fm3o5QzJSFLUufmy3O8zHx9XYSxdnlpRK1KmvTi93+/t+ZZS%0AKmP2Jkyw8+90vcifQxcElN3U/0xSlqRWWMQXLYyMl0ceLpcKeuXGiPDeYx11zTpilOm69xaV/Qrg%0AlsA4hnFgXReu13d+/vxZUybFhHNbt9Ysha7j+fwoQPUmIIMCj4+PZ4ZBAAVdPzvrZ2cH6ZmjwNHR%0Av6Y1kk4Y3cfG4uj1pU26ggLaYCjQr2tW7zWRGKV2B+gZcpSP6es8JuBoI55SEma8ykmrgbSeT9ow%0AK+B3Pp+B3f9FX7sxpqVZvr69kpJ4WZ3OJ54eHgluZ+3oICXFSBoqeyJGfPD01UdT7mCRy+nrttY2%0AoETPxyNzQ5uvY9Okd5B+31Ga1GqTUj6dwfpZ/Aray2sJdN0o7JFqvi3sAbkj96m9MPre39+536/E%0AuNV5vygS5mnhNCb6bmifnTKNt21tXovTNFWAxYuXXzWSdTVcxFsZ8KkBtbPSA2jdUKiqBUpVOai3%0AlACz87LUcISB03iqzKKMqTWEKWCc3YcKydZnIkEOwQewjrRJ/ZpLwWwb2Jmupj66g3RSgbujf5rK%0AoHXd6/pTCa/3jpTFQ0k9mtRoWRtbMVkOFeR+aEmD67rw8vIDkXGPPD195zQ+yOuvd9uyyvBTmIuS%0ANtlXiab3Ht91WL/HwDfQ2XwGf49+kroXh2FozCVr7aczQ9etNQZSZjPSd6ZYkBii6gMXIK0bt1kA%0AJR8CpoDr9XdX2wXrGIeB4SDfNlXCqRI27z3X67VJUY+AXGNpLQsJGUIbDNFH5nlhi7ElYZecWdZV%0ALA5qfVrQdEVJD8TWfTzd8ND8G42R9L2YBXAwCTCG8dRjrVi1qBdW14mEqysVlFo3tphx5u/3u7LF%0AUspin1HZdiUlihHbFvHiEQlZIlX2oPs7gF7rnH8PZP4MzoslyPFM1e85Aj8KeKotgp5rR1DOUOu3%0ApLLOXa6vP/f4OvRL199+n6wVCN6HB80Pk1TZRTSlgbGIp7A7gpquGlz/FwCErHWMpxPrtpJKqr4h%0AVaMbIxEp1EIn9LPQdVjnwRQsGYsTZBAoNX49GA9WLrEuBILzWASJ7FzAeUtyic4FOhvYSqSUiMnC%0Aipg/ZiCThlIlGAmLYbZiqnWf7kz3OylGnHX4MfD48Mxf/vxnoPD68yfLFplud8omRdi2bTx/PfHb%0Ab3/it7/8BRc88/sH87LggjCjcs4SO+sDDk8u6ptR2DZHNj1DOEmsYjLihzNl4looCdIcefv5zhql%0AeJiud9aPFR8D3gaySazeUB4s5iHgL4PI65bCfS5sQlDBOVjtBpPBukIJYox3vd6JSTS/KUbylOEO%0AJoM7B87dA+fuQnAdf/ntH3g8PbC8bXjTY6ubuxgoW1LKbDGRtkUmUMHSmYAzYnTsLPRhpPM9wQaR%0ASqWMwzB2PQYxUzUl8/z4wFCLj5WZ/uGRsesZvGf0HS/LK7//y79y7s7cfnzw8frO//m//x/8t3/6%0AZ378y7/xx9sr0/3G05cn4rbSecMweJHVGRjHAesl2SqVyHJ95/XnD97rBfftt288Pj6KJKMeQCUl%0AbHWQd76yCpwVXycEOV/mHeSIOUlanHPtsPm4XrHG8Pz0zOPDA13fQYaUJb5UYjRrMx881kqxJVKh%0AO/O6skYxiXZdwHpT5RKObDLrtuC8+KFoU7qZrTVBNLBmn+ZIDLgwllKdzsoUSItEMT3uuh538LdJ%0AdTKSXAUarDwX5xxspe75rZpLI81EjUY9XnJt0nUo7PSA1gLROYdlb8KOcis9VI+TSb0ojtPho5RA%0APVW6vmvTB3mv5pNBpja1x5+hoIg2BesS8X6l66RJ1QL8mMyRszQ4eqkrhV4vHVkHhiUJ8ynmjBrP%0ApZRYto15XVliFMmqD2I8ba383C0RlQ7cdfgQBPAoCVB/hBonusl/N1AlNVKwzfPOQpBJuQCWMQkQ%0Ac3yeR4bQUQZwbIiOcqoQKrPK7warv9J35d/tQIAtBhNEYtaaBpMJLtB3huB7dt+40oAJ+aWW9/c3%0A/vVf/hXjRAJsshizns+nJqO5Xq8sS2ygC8CvjeTxMod94q9NjnrJvL6+tjWoE6fjtFsLA02tUU+i%0ARmW2thVkfklVUhQ/PdMYY2OsaFNznHYdn3mszLPz6cLl4cJpPHE5X7AYxtPAqTK+4ioT9G0VIGzo%0AAv3YS3TvIv/7tm28vr0xrStdNb4NweOdmHvL9y10oYII1cR8ixvTdGsNvDNWCmaO2noauKYNSIyR%0Anz9/tqLrCBTp+1zmmZwj1qi8Mn9KeYQ9jlr9HKJd/3/q3mxJkiNLz/x0tcXdY8kEUKilixQK5/2f%0AhbwhhSNDjnR3FVAAMiPCN1t0m4ujauZZ7OF1dYhAEkhkRpibqame859/Ic+5SmjD/myU4eVw2gr1%0A1kg8rvfWmD7uU03O1Vg3Ajiqzej49fV5M0a+XntpJtcZ5wyfP38mhGUDs5vJeZNLNHZL+8ytzowx%0AY8x+X3788Uc+f/6O56eXjalWyu6D0Rr2dga1NayU4n4XkNl5t50Z0tCtFVQMmzfQGlZiXMm3hctt%0A5vzxwdvb28YQyrlspsivr6+8vLx8M2kVZtR+XRqNspJGs6wz90lAqgYAGm3oesc8TeQU0Zoqjwaz%0AaEJcWcPMNN8rYL+b3z8Cd48A0SbBqp+/DSdUbUgEEFIotQPn2/XqPcWyvfPtq33OBna3n/HoF/YI%0AMLVnW0r5hh31uOZagyohJxmrNbkCmY8sxRgFPBCgW+5bf9y9Lpd1IefCoTKpbrcbt9udnDPPz894%0A67CH47Zf5fqezdPE9XIVU+AQGPoeW2uCaZr4+HgnxRlj7LbGHt+d1oD3fb8BrO0zt/vRaoxUB8EN%0ArHtkyTSAdv+8jzLk/b63pn+/x+t29rhNFl7l9UWYPPM8cb9P5BKFJZekSdcaOSvTitYKo+Wslet4%0AlOZ+e03iSbhSChhTyEKaQxnZT4sSdixlN5elFEnEFYSaEIW9d7tematvi9Ga0g+oej6VnIWVwd70%0AyffaDkCskc9clN5qgwYwUgoZTWd2qVirSx7XZnuG7Xxp5zyIUfD1ehU2Zbc/yzbMazVYW/+N6dSA%0A/cYMTUlk1pLKail5v69THYKtMQrDrRrNtwGaUtVPVu+yuRhF7r4kYbG2d7DVNo/rq+0RwDfDrrY/%0AGGNq8IvazpW1sjVTqrYFRdLsmkxUyYZArLXAY42kAKv3IVOuw9fn5yeGYfzmXRFJmviZtQFoYwKl%0AnFBOV+BoqUoEsT8oCANnmiZQ4KzHbDVrENAmBIy1cnbljN5CW+ozrAPevGbWGCQYwNh6DmRskVpK%0AVRCH3M6mKi9UiqQFBHVOEnulnlVbL9XKtaoKExljET9eVZT47uZMLNXrtOxhHH9fjz0C6dt+nPc9%0ApK3Lx1pz34PMdi60YfPjethZQBqt7Abo/lv/7DWYDKZUHVI1Hr98H4OyYEpjOdYAiZSl8UZ6jQSU%0AkuS9pnxT3u537t8BIKQUYJRELaZIIhNLJpYkCVsloZ3BDx7XO5RVhByIORBzFr2ok+i5kmXyji5o%0AA9pUurE2UD3ZXNU0k2p60xJJSyKHXCVbmqAjSSXi0ibgDR2URnWdRaZhnIUsC/J0OPHnP/0ZYwz/%0AMyv+5Z//mfl2p7PS6A7jyHefv+OP//Qf+PT9d7y/i/lsKoXD0xEohLgSo1y3NRaUJibR6A9+ZFSC%0A/sU1c79OnN9vTNeFkqAzDoPhdp2Y1lkWzRoxWTyWOuXQHaQYWAeFeupQYweLhsVhJnmBdQaTFfFa%0AyNcFo8VsegmB6TqRcsF3YvTYY1C+GmkHw3pLjErjbc/gRg79iU+v3/Gn3/+Zty9feP84s4ZV7hlg%0AtcN4iTUunTC4dBEpQU6ZZQpcuLC6WX4vBsbO03cerQolRciK4zgyDgO3+w2r4On5GU3hfr1wu9y5%0AX2+scyLcVtbbSp4iX3/7wneHF0qURK/b9cz1dubnv/6FabrROUvvPf3o+fTpk8TODyPaWr5c37ld%0AbygUr8/PfK4Si3lZSOtCDIvcSwrJGowr3FJG20DJHdqIw76s4UjKYHEcK/IvcZRift3SJxQF5ztK%0AWiDP9N3AMByEFdB3WNcRc5GI2HmqyU+BWESi5/sOVBbgsVTqdJHJ0HA40FcZVEwZ33d0fU9KmTVG%0A8v0uSDzNZ0Q29xiTxE3mhLW7z4BrbJN2wCGb9TRNGFs9d3KjQQpjQzb3OlVLcaPYi4eB36ZNjyBO%0AO7xbYd/oycMwYL3HP7BajDEbsNP+vlKqem347de2sTdj1taIy3Rm3/Rhp462BrSBeY9NxmbQ2yRD%0AS/scbIVwK9jbQd73fb3/O829Nb+6TgWp1NAEAggpJD6xiFwxlro3eocbun0qTUEFjSoGbQ3Oi1lm%0ASYVIA/8aayfXgzWilaZT3Tc0/VYQPBZPWoWt6W/SlVaANzCjxYQ/ThAfn5MkIrltWtt+vxVnYRVJ%0AWWFnT5ksumrtdD1YKwClq6FolAFBzsKqQj14/6yF6+3GNM/4zolZZyp4bxkr8xCkQHpsklvR0QDH%0AVlA8msa26//7QsN7vxmGa6239f4I/jXflcfpdgMqdV3PXddzev1MSFnOprr+WiE0jiOHw4F1lYju%0AR/+dRwA1Z5FfD9WoXCFnpTMyOU4pEtew+Yxorep0ToDhELMwVSrTLtcGod0rYeiwNa0xBMK6sKwL%0AQ9/RVWDnehMD/JILve8YjdmMH3dp0H0r5sdx3NbgxiKrDL22NuZ55uN8YZ6vQJUhsyesed9V0L7R%0ArO3mqZWzFLli1inAizMODqfNf6O9L+3ZicfIbQMOdwCzAXaNBaGFFax1jYt9XE+FrndYpxmGnnEc%0AakN6B3KVsxlydhso1hqoBsCJt83uEQKKvh94fn5h6MfKXJiBvQFqAHhbd7JH9hjDJpVw3nI4jBij%0AaoKqxxhF33XY6jfT5Q7IxGQIQT7729vb1hA3oMQ5x8fHBz/++OM3QFpjFWweJN5jMFxvN97f35mm%0AOy0pq+s7urr/9L1EV6Mg5Yi1htPTETdLotb5/IFC8enTd9uza4Ba26seQZ0mO2hgfFtnYhYqDK4G%0AyrWJcbuHj+dOW79/n7AIO2D+CPC0Z7lPhfc/E0LgcrlsTc62N2ZpJsSDZAXlkNArObtR4stmrdTL%0AIUiCateLca7RpgKfcu4651huC5JMJk270ZplmjfQMG37WmG638RLprLkTWUVf3ycxW+HFm2+N1jt%0ADP12/9c7y+xh72v3Y5rm7V1rPm4NmGjn+6OfWltnrcFrP1tAEWmgci60yGvxQszkLJ57zps6HBjQ%0AGtZ1rsBZpus9r68vDMOB3cB99zfy3vP8fGIcD2gt719ffQIbQz6m3VctpYJ1UXwh9UMTi3i8UM+Z%0A/DAsmqrMbq1DtBxlcBdSYp0WjBXZbqUZVGnPLoVt99ZYiwQmV/BEqa3RTwlMPzAeDps89vF+PoI5%0Aj8+1ARb36c75diamwEH14PdhSXvOjxLNrZ7Qu7GznFuyL6eU+Pg4k6KqEtGWDmvoeiEZnI5H2X/l%0AJsr1UkgPgK/UBolUvZfae/k4wGnvX2P5bZKeepat67rJkY7HI8N4kGGnNUzWEqLIa9eKJymtNjZw%0AW9vtXrY9MIQg1gAGdK21rDUVAGOr05oRtq11QbsHbb/XurJedKuV5FdjJUm0/cxQ5Zg5FTxKQgwe%0A3kFTzwOd48aOl+8vjOwWBY+mSvL2Gjt7j1IdxgjzcKrSN6rnZcmFmMVwPmeqhFyGNBW6rECnhBZQ%0AQZPGGtQVDCo0y5iZGJv5s/iwiOcb5Pwo85UwGoBMQvy/8jc9xiMg9AjYb3vIw7N7HB5orbHsTK0m%0AiX5833ZgqnkQtfW/qwis1ZS8+xXL2q91ca1XqHK/FEUyJ3//kXlUahL6vwNAKMTA3377iWkR2ptx%0AFowmliQPSbXGxuB7j+0cqUTWJI2oqb4RCoXJmqJa9LUYplltUUUJnSwVYtEs88L1fOX8duZ2vhOm%0AjMHgjETPl86DKfUhiFacGiFIAWcc1lu6Xuh21hhKKoQ1spaVy/nM+XzFWY0dxO38eDrx+ukTh+OB%0AnKRgnMO6SVPmpSYrlMAQesaxlxeoNt3eGYxSTPeV6/nGx8eN222RZtx3dJ1G9Zqii8ibsqCFnfN0%0AxmOTQblCGjvSi6EcHckbsin4cOBZO9QCaimkKUE1jC4pU0xCx4xbwCqFt1rS2pTF9h3rGpjvKz/9%0A8y9cx4mn0xOODls8nRv43fc/klPhfhd0OheZ0KbKPNFZYZIhLZl5FXmAorCYlTivjH1H78W0bykF%0A/aIZeokjpBSen554fj7xubywXG7Er3eu88yX337jfBNjN1UCX3/7QritjLrjv/6X/8L8ceU//OFP%0AjF3H5fLBTz//lX/+678wTVeOT0+cTgdeXp8ZjyeUtqRSuN2nmg4TeXp+4vN33/H09EzOmdvlQo4R%0AbUQGEKKwLGyBtRoUUjJoTQxiGkel9puawKKtBm05no54L/RbBczrzLQsqLxiTcIYR5eFLl+QTTjG%0AyO1+53afasyhbFLNLC5kaWpQsoEM3cDp6Ynn55eKfIvRnHWOvsrHUp0ueSfT9FwPD2HjUT1zhKUk%0ARYtImmQKX4vFOuEKq5jEL2vYZArGPrj4V411qRTieS5cr5eNodE29zYdlKJZEWPaClZrJZmn7zv6%0AyuZpxsCtoH9s4sdx/DfR/UdZmtaaZV0prKj6377rcDUq3TqZzOjKCGgHQEwJm9LmD+ScB+SwE+8a%0Ai+t8vadxW1fWWay3lFAwJWOzFFUtpnJdg0wS1S6dgjrdRozotTF0lQHUml2q75PrPKr6HGm706IV%0AiAE4NZmKHfhoh19LH2kslRbvCjUFi32C0n6vRSM/gibtYH307Wj3evOaYj9kjbVoq0VXzYpzldmh%0AWkxpNUWsRt1aG1AJYx1hEjqxVtIsCSCQWWKLNhapYPOMMFrTe4m4HYZxM3DU2lRKd51wh/gN+NLW%0AWbtfy7KiFFtTuzOl5P6+vr5ubJdWHLZ71hqYFqP997JB55zI5wbNcDxRlN4AxNZ4NvCnTd7bNPbv%0AZYzblNF5hm6osfAC5kUTuc8TcRUT5FIKx8OBoe8FfEPSa9ozaqBCyhn98D6VLMlxKYthc+f9N0VL%0Aoz7bOj0tqdA1I+JaMDUviQaetaL+kbkhbAxhNzxOsZWiSi7qkKe+762x9L7D18Y9l1JhFEVL8zLa%0A4J0XCWL1N7JO9mBh3q3b/WzXeTgcNg+Zx9TC9oxb0wPi+3Cv6Tcifc0yra0TSWHVtAJXWHqtwNRa%0AS4hCBbTbnibXssqZ+zD1v16vNW5bcTiMOOe39SWAE5sZ8r5HGvquY5pntFHVDJpNFgO5yk6sAM1V%0AFmPdgRAK9/ttkyK3PaBN3N/f3zdT7vbutIl/k+F1viMs4Ru2YGPQ2Tqtbvd0WeSaSs5Y7yubyTPd%0AJ663C8sqEryu67cp+1JNL7Tak+vaz2/3rkn6BAhKFXxfNkDpcS9ogFoDk9r+ILKj+zaMeJROtXfn%0AsaHWWtdif5c7PQJlDTjaGJi6ySFlnYgviKxmjQYLpdgH4NTWpkj2RGmSFKUkYtIVmJaY7+vtSlhX%0Avlbmb1vPn15f8VV2LecUlLz79wCcTif6znG5XDZg+rGZanLvBoI3RsathjS0eyLgl92YGdv7U9dv%0AA6ramUQ9yx7ZQG2d5dpYStR68+ZQwnKMKzEuMrgxYwUdXZWXO8pVfL7EFFyGBk02va5Bap0o9Ypz%0AHuf29dbqFxlMSNsbUxL2bs7ErHC5VFC3sgX0t83n1sg/MMgai9l1cuaXakRtjdSuqbKFtBEfuPxw%0Avm+ARAN52r5d2RMp7Ybp7dm0c7v93d17cjfAbcOG7Z/KJiHsKWSy5h/DDcqeptoYedps+5148NzE%0AyiGC1i/1rB5w3tdAE7MDvQ9M8lilwY8Nf1sj+uEzh7gP49qffZSSNYZbG3y19aaVoveVuWtNZXLu%0An+sR+FSqsU70w30TFq1SbN6GCjED11WOt1Y5btufrLW4HMnJVR8k6LzUxik6UkmE0oCJKp1zTti3%0A9TN776tXjfRUWjd2sgCVlFIBJEkfbr1Fk6YWHgCSXAfJdR01WxWANYh6YV1W+n6Uvb6kzXtXCDPV%0Av4dqdVCfPyiSSlsfnnNBKwErkxK2XlHCIMy5+ZaafW9Ucp43mbY8yxYo8L/Hsrdn8vjfbT0+plK2%0AZ9rWGAWKyRAfzagb2NRYqA3s36Xjci4GWkqeAKKqpo2zD+OrJVBBAhS2fbtiaFq3gdP+XssmstfZ%0A/9bXPwQgtIbAX/76CylmdKfoRocbPEVDLJG1ZFRWHOwBf/CMLwOpROI9E+eJWBKFgFcGb+zmexEL%0AUGrctFagCjEH7pc7t/c7b7+9c/lyI96luX49vfL5+TPj4cjcT9zTnbhK1J2t8cSx0jud85ZoGVUA%0AACAASURBVKhS8F6K1/t053q+8X//9//B9Xbjl7/8QjKZ55cXvEko5RnHgZwjX79+IebMl68fpJQ4%0Ano447/m4ffB2fmde75xOR4p+ou+9TKBKIE4reY1c3m+8fb1wvy5oZfHjIJr4TmFGjT0YpngjhBVn%0ALIMd8NFt8erOefIJ1oNGVwd2fzryfOjoo6dcEvcvF3SAOC3M9zs6KYpyeC/UPOPE4Xy6JdaQMM4Q%0AQ2KOC3rVlBl+M18Y9IGhH8QkPGpUMjjdobRM7/JyZ16lCdZY8AoqwGatw6giVP8QyGOPLomkARLG%0AamzWxHUixjtGH3j9/IJ+eeKcfyV9iXy9XEgh8Hw6cjp+4vJx4/LbGaMLH1Pkb/5nYTmlzC8//8RP%0AP/2F6X5lHHueno5YoyEnDIVlnblNMx+XK+fzO4rM9z98zz/96Z8Yj0cx2FxWjFYM/YCzQhdVFIlo%0A7TuKsmgEBG1FnTWGvhW2tbjTRvTD+nT6Rl9fUKikMGXFGMi5epNkcK4nxMztduc+zVjvKlNjJdbE%0AiFwSaxSdfNd19EPP0/Mzp6cn8c+5XlnmRajF1pJTbexaA2ody7qyThMhxC39zBkBXWXvFPlXSRmF%0A3g4EpWQChbHQ5FC5SLxl/T7ed4ydpdSI5ZyE3q51O6Rk45QNvVHH92hkeR9F+jaOI72vtPVKMd2o%0A8w8yst1zQyQMh+PxwQdDCl6ZkNvK2pLUB2stx8OBw/FYJ5ITLcZ98xRK6YE6Xn1m7M5cQGnxpCpC%0A1W8H7O1+l5S3emAX2OWB2mCsHJxryMQ6CVRKQRGwoSglRaER77RM2Qz4lda4rkMZ8R8JSVIcdH0+%0Ahl02oeW02tNNjBicbdejJdFrXQSAds7Xwk6Sm7q+4/npmdPTaQPm7vc7qt4X2iSy/ruuB23X9Vhn%0AWMLMGgM5FYaa0hFjrCD4iPNOAgdCnbbyMGGmyLTTCD19S2RJoFSbzCbu08T1emaaZgFp15l+GHh9%0AfuH5+Zm+7+r3rl5MxmxTpZS/9T1qXyIDFJDDyGSirjHxTBC5ZY0Xj3HzArLWCgji3AZerWvYpvAp%0ARu5hNw51Rsw6L5cLsbIutRG6tatN1SMbI4TANM/bVDE29lktcL1zeOtZph1MkqJ9YakgjDSwC30n%0AAF9Y10rfbywd8QZb1wBG0zlZh6lkWeMhAIreW3z13FiXmZAXnLV03uHdiZyLAP5Kpnvj0Nd7GisI%0A3Ipx8Sl6e/tKKaV68fQ4J5+pTY+VUjyFEWurqWQu3G4T1+uF+/0mkgpVMMoQc8aisFaeWazG7Eop%0AAXKt3WR8uoEI9dm3gjHGyOVy2dhMj0y/dj0N3AAFMZIqoCbAg9Drr9cL1+sF56Qgds4+MEeakWbb%0Ar8Wr4VEeNM/LNtkW0069Xds2ybQ7K6Ptkbk2jroCjbmmpcj7IA2SyEcUSrU9WAz+rTIMY8fT6UhM%0AjtttrZ/JcapnWmssW2F9u9224rm9Q+3eaaPxSC3krBNTf2O2ZzNNd6l3KitsrXu0qQMGF8RsuPks%0AhfBGyfD583ccj0d5FkmsCqj7wros3GpSXTsvnHNbQ7vJtlQLUVAbmNH2+mmaNnBWa715eq3LsiVN%0AtX1RKakb2jprgNCjr1v7/fZee+c5HIR50sC2UkB1TsJU6rNt+zalihHq93FWJA2tcX6UVlhrsUWh%0AlBMJiDXM94X5PtUgjCpfypKAZI3FWxkkdb7D1MRSYy0vzy8MQ4fWMtFf1pWcZfA0DCJtut1ukmaX%0AEkM1K44xcZ9mlnmuDaqrjJsRYx2UwjCOcr8r2NPWfqulHlkYwDao2cEOMc7tOgGtmzS0FDGB9t4R%0AU2CZF6LWxBy2mihnYT2/vb8zjgJILMsq/ohRbWDKoz/fuq58fHwwzbOA352nFFX3GAFGWpMoYGBN%0ARqr7xCaHhm0dbEOTWqc5K8Ezzlj84SBR2pPILKWWE0BvCSthDWgj0ezruorkpsrLlDGYoki13qaC%0A1Q2IoBRU3U8ac9ZZJ9IjtydwllK2xDlt5DmI1DTWlMp9WCfgy94QN2bxqabQlVJ4/3hnDSu3y8I0%0AzwzzvHkgCdPpIbX0gQUraVpIfSIojdSnqpoiN2DZ2o2JtbGIYQPgHv2F2rXnnCTMYpWQm5YqppSi%0Aq0EzUo+L74tWpgJBcu6Kt1JmXSQ4QMBOcYzSGoZe6oJH1pwxmnmOrOuMj57o/HY+yEcrWKtwpqO3%0AbVCXN/NopUW+5ZzDVGbnMsv5LKl6kt4trODqOdh5DGVjtzUARNUBX05Ulore3rVH4DZnIQPktA9j%0AQgiUmlzsXEf2Dmccpl6nMQajDI1Bk+q1SMCN9FOJKlVTZquxXL2vDYBtAOUjC00SveScl+uRdGBn%0AhWFrzGN6oSgj2vdR9UyNW0pgtSJQbPtN+yrbr83YvTLpnLyrreZ+ZJVbU+09ElBUldsatLYSToQi%0A50DOzf9Wi4ROCfuJUjZpnaypfweAUM6FtBZISuh8JmOKINVLXEklSxLVbPDRMeaOkDVLWCB3oBUl%0A1hcWRcoKkBtnjcUqQwmZskC4Trz97Y3z1wu395myZIbB8vz5iR++/8zr62e6w8g1OtxsBLEvGY0m%0Ak3AYjBOmUikZYw1911Numfv5zk9f/8bXv7yzflk4vj7jPneYITL0PcPhwJoSH1++VPNKzXEY8dpS%0A1ki4zNy/XJjnCX0r+EnDQQ67sKzc4pXbPDFdZ9ZlRSmD7zTj6BmPPXQK1Sms13gv3gI5ifQh5pVM%0AJulE1IWj9VgcLsuL7EfPQXV0xRHUQggKk0B3jmwcJRZKMfTFbekVawyE+cYyTRyepYHTWmNHi/KK%0AW7rzdX7ntRcD79IVGKn6Uk2McM9F4uhDxKyRsijIBfdykNjMUlgXMSycrjNGgS6G9y93wgwlR+63%0AO7/+9czXX+/8p/+k+fT0zKx71PCEz4aDC/TDkbEfiWui7z26wOvLM7qHf/nln7lfrpyvZ6JOvHz/%0AifF0ZDwemJaFt+udKRbWmLjc7lyniWkJWO/57vsf+OHHH4WinRLBrlirGZ6OdN7T1WYpF/ncaAGE%0AtFGkmtKilEJXD4nj4VBlR8sGmMhmJKCkdR6SIS1QimEJiTUu6DVR9EKISYwFNYQUCDlII2s1Yo5i%0AJJGsKBQGUiavC2mdifPMfGv+HVmMBWNAI5HSx8NJkP9lIa6VVj56MVLMkkpVx/D10JV1Isi1MO+c%0Ac+RSuOdMjs37BaySDbjvBEgrBcYRckp1MiT7RPMxEsO2Ng2Ricq6ShNuncU4QdFjimir8Z2vgFrV%0Agqfdf2CbACtVJTLCFIxZ2HFxlc/V9T2uJEZGfOc5Ho4Mh4Mwn4IkFbaGWRlDPwz1WuuXksNN10ND%0AJnESG98mQ60JuN/vnM/nmnTlH6bf+zQ4p0gpAVRNWFNsB0GjwyvqtCQIi6EZMlsr/7QCJy4BVEbp%0AQqNkZ9UOF2hGh6YyMXM91pruOoRYC7yM02KY7/uOcRw4jAOHvpfGY54IyywNWyk4YzBqnzA29bQi%0Ak2MhrhGVFVYrDFrijkuBXCghUbQmB/FbKjnhtMUbVw07K1CjlQDQja6LkoIiZOb7nevHOx/nM8s0%0AoZXC+47n45Gn04lxGPFOoto1YsCfy95ISIPmKsum+QdpkR2HlVIU2laWi9JYV+OSKfz26698fHxs%0AzSdKcTwc6PqBrhe/npAiXlt8128NWEoJUxserGNaApfpQkhJvLucF9lATkKFz0kMGNsksCaFKRRW%0AVVaVFtmuKgLOrMsq7zObooImcWpTtZRK9cSSmHUBnQTIiqEaURZpslLMKAopJMIq4LQGrJWY1GmW%0AqVjXKXrbi3dULfaksKvrNkE/wkGLsf/5/FFlK8I+NdoQQ5GitkiD0pri4+FEYUTrwhoit9udEBLr%0AmpnnwLxEQkiMw4h1jhjSljinkUaiZAmuKLlwmW406WdBfBTsg2daKUgCntICcD5MluXGCkNBgGPZ%0Ai/oKKkgQga6AyULX9RUUB+eMJFdSvmGBSWpR3Hzd6o8AdsZZ3w9oLaDqdF+kSXOuNohtUuxISVPn%0AarKeq9GocR6lSk3wyVUyWDDGk9JaWUsFrTMxFEkjvZ65z3Mtvi1Gd/XaKpulTqSPxyPrstZkSAGM%0AxmGkUHg6PXE8HLjf7nKfmpy3SoOmCmA2D5FlWTFGGt9QAcj0ULQLeC8NXIunn+d5k0ulJMOIlDNr%0AEDZrVtBXU3PU7vWhzE7/FyaZ3s6EdV25327c7uJbFEOQeqvKkwsyEJ2XBV3f95wSaCVeGwjLt8Ce%0AQhklkdI6h+87XC/7kzKm+vlEBjvQj2P1hdl9UEoFzdu7nFIWfvHDYPwRsJQ9HgbXo58UXjuRfhUY%0A+o7xcMAYza+//Mrl8kEMhpRXKCMle7KVgeTxdMA7ze16JscFqwv20MnAxllSzDD0uGp4XFISRgwJ%0AqzNBJagsAtnBC31lnPb1eRilhP1cCsZIQx9j3M7f3YxW9j1hIBTWuMp7bhTWmJpCKJuexMkbvr59%0A4ePjQskRbSR51WrovCGGyPvX3xiHAWt+RGJs5J2xlU3YGG/bmrhPTPdJmCv5wOEw4o8jElwQiAm8%0AM3hfa5+U6+RfGA457wzkBnYN48jheOQw7t4yGvD1TPDdHVQRn9acanCJfK+swGSDKVqCZ1KqLFsZ%0A1mWlpC6LmVt9/sYYdPMIquzLdt4ALOuKD2tNVvUYY+l7GXJoyyaLNVZhtcFZkYo3c38QSwKlJfSk%0AsT5jiPh5YRwOrEMmZzHevZ4/MEYGgsOhsr5zJtf91mjxtmys5pwTqe6puZQa8FJTY9NeQ7V3ewNA%0Aa9OeYtruj6S+OkCT4srSmHGqk4GkVjV9SmOzR2mpx5qkEmUoGIx1eGXJ88Qyi+xaaU2sacHayj7g%0AUDgvxs45C4u4lPpZUt4iyhuYX8j4TpjT1lQWuKosfuow0Aj4WKqUz2q5nmZZIUONzKH39M5+w2pu%0Aw7hS69pH+XEbjG4s6ZwroCy1xiaTywWQ+xqj3Zi4qIJyjlJr01zyPpgtLYFNPkdL+laVhS/gjcFo%0AKFaksromOjfmozG2eoFVY3cTpcJNcX9uWuo9+ZDy/RVZAjYMqCKpZ+0aoGCaSXll/1A0ksUjbGPZ%0AZ6vh8wZWp1ovSQJ1NqIOSEn2aOsyKIfTZru2XHYfImubOXf1FFWCirRB/QPZ6d/8+ocAhIzSPA0j%0AKWZSzPjFoVdLnBbKAp3rhNZsHckEprcL8zoxrxPDoef4dKKkxFu+ctVRtmPt6ZyYEbNmlvcr09vE%0A+n5jfZuIHzNqyQwn+P5PB7778yf8i2F275zLr6x3A728HMu0iFmbK3Qnjz7B5G/oXlhHl/Udd/IM%0ArwPlZ8XtfSZeMuVNczEzw3+G8bWjOx6Ewh4iVjk+f/qELYbr+UbOE/nrhL+Anjzmkpl+vYJLqKKY%0Arwtv4xsfbqEEOD1ZjqeDNACdYjiCHzypSDrb6HuS81zXC5fbjViTq2KXsNrwh3jCFy/FnDMoq1Fq%0AIcYr82EilIn7mmDQpD6z3jJl1rjcoXNPWiGtK6Uk6O5gJWUqsLD2HnvsuHV3vuqvDE8Dz09P0jil%0AQrithCxJX6mP2KKgN3hnCTehNOpSUEWm+cf+JHKxNfHx9sEvXy58+evEYTjw+vyCZuT97Y2//r+/%0Asn488fK7wl/Pv3AYRw7DK7aXidT88Y4qmU8/PKFSQI+FSU9M8c6k75hXz+fTC7Y2gBEIxnOeFnQS%0ACvLHdWJaF9x44HQ68en77zg8PzEvM1aBjZ2Y/FW0256eUK7jdr2QwoJ1Gdf3DMee/tBxOZ+ZlxVj%0AFX3vGSoAeL/fuZwvLJN4EbVY+JyKSPiSA2UpStfkHi1/53aV2OZx4D5PZBLd4LHZMq8LOiZ0HWWn%0A7EjzxO3rL5RwF9rldGO9XsTsO4uBbN/3vJyOPJ2euVwuUijHhFOWp8OBzvd8XM7y/bXZ2F1aVRM5%0ALaw0a4Q1M98nru9n7rerFEuux2jQqaBzZr4HUgx43+O9NLZrWFiXKBtmkcZ37HoOx5HD8UBYI1++%0A/so83YV5lhOX64X7da7SLleppFJsO+fQSu8TXUFlWOeFjxAxqkbXB2FnRK2AxDgMPD8/8/T8hNXC%0A5Gn0d6014+GwTQtaYlhYA0uoxnPVv8x7h9J+O1S1VoyjmI7Kf++0/TYJ0lpt2udpujPf70DBUrCu%0ACVyq3KIWODEmCoUYZFrejwOmiGrROYvxPdFFpnQnrQmrNVYZlLZYowlZmCu6aDQGcvPAQdhjNRnE%0AGoewXiJaZcZuwHcdWsF8PZPWWbwnloW4zORq+uiGrk6CA/O8sMwz67oQl2k7zAfXVTlioYSMo1KU%0AYyakFdZMWYIYEheFRZGq4W7XdfS2Zwl3YpIpvEYis5fpysfX33h7fxcZS0qcDkd++N0PVQLhJeCA%0AuMkNCtBV/6OcpWhSXossZ16lAahmjykrkspYP6KNNK/e9xjnme53iu0w/cg6TcxpJueE6TInZVB+%0AwDuLSomSErbG78pkUVfWi2VZZr58nLmHFeMsgxOz+KXKWOJa4+utAPm9c3TWkkIQhh8Koww6Z0iZ%0AKQfWKF5EsDeH1nhMJ+Cp0YZxOFaZZpTEwWIJqzRffujxfqypJMLyWMpS05kszprKDNPELOy9rDqK%0AgaQ9a/GoWAMWVE110obbPHO7JTKGoz/QeUWMipjOhFB4On2m77sqL4Ww3EmblEKmvm7oyarw/n7m%0At9++sCwLXefxfiTGRFgVpXdY3bGsK5HE0A901QdoXVdUEjDqOi/Vs0FYUt5JolfJmTVdsU6YScMw%0ACGPU1AnwGja5l841RaVkdNnTfx6ZDZ0fOPzuVBvJe2UO+CprKuRssHrAm46kZ+4pMN0nSsnbBNSY%0A2qykiKQercJmVBqnKitVKyTZSwFSOEuCq8L3A+M4IjLoFV2ZNOsizWvOVlIdg2wucZX36+3LHYj4%0AzmKUQ5MIqxjDOieeQDFF0ppQWmqAHA1hiTjj8IOvwLHDGc9hdJCbZ5nj1AnA2hKgLpcLKSpSrCwX%0A06GVI+eE1Za+s0hSYGE8CqNjTZEQA8oarFbEPKPQG0vU9x3n83k7O4bjYWN6eO+5XuX/FSCFIKlA%0AVhgXXdexxsjtepXzYRx5qX5kj9LOuXqtXe43cmV6xDpVl/M27nJMrdDe4jQY54QhGgK28zw5y7Ku%0A9IcD/XgQcOSBzSCecHmb3q/rWn3Iunq27LJpaVI1NhuGbsAdX5mPM7fbFa2VSPQ/fWI8DFyvZ/7y%0A13/lX//yL3x8vBHDx+brlEqP9jN+1lze3jdm2un0jLeaab6zTIHj6ch3r88SDb6uhLDgdOJp9HQ2%0AE+OKUhFDYbqeGQ/PeGeZ7zcBcpzDKHkvvJfnnHJi7CQgQ1e/LhD/lZILMRWmJTIvM4XMYTxwOox0%0AfqS6zaBK5ngYiOudkOpwt+8oKdF7Ab/n5cb1/cLgXzgdj6iSyHGh6zqOxyMxRs7nM2ER+eDn108s%0Ao+yN1hien554eXkl58z5fOZ6v9F1dk/sQlhMug721qBY50VqZWPoDwPPLy/88MOPjAfZgwC0ynij%0A6IaBYzhiD1bWckiARhlksJIyCgG5VIGkJBbeFoPRFmU1Rjsui8g+j8cjx6cTUOXQlclxr15GAj5K%0AWqSxFluldutSB/ydR8eItt0+RKwMG209nTUboyav4n2iTWZe7vVnLFg/cjpBmESutc4zSq9oirCu%0AlKLEiM4Z64UpYipDSIKw1DZoU1ozLStLkDoiL5FNUqlMBYwCT6cTW7LXNMv3N3t4iDHC6qAN7tCE%0AnDcTZYXCuh5tMssyo7WVwcGaMEZqwLGzFDzreqZoh/GWECLv5/MGONs69Go2BNaIh5HVVgZ2Seq9%0AznvmJIB5YzGitPQQRYJsBCuQ/TJTag3vyNVDSyOAXVHyZ1X53/10cn2zGgCkjN4YYk2aDSItb2M/%0Aow1KC+ClHpJDBdBK8owo3O+JpRqeO+/IGaZZbDsUim7weNeji2NdUmUrKazVpFDIqTJ7tci9Ja0P%0AtHJQLDEUQkjEANZ4XF8IYd5Y3tZaVAVqc87kyhKHnY1uFWhTmU+qnudkCbpSBaML2ipyrmEE2shw%0AWGti9ftqg05VFEZZjKmBRMqASdVmJZCyGEzb+o6QEMldyZB3gFbRpKB1YNX+5f/w9Q8BCEHTV6ZK%0AxVWYimTrOuUxxjHf7/z1X/+C9Zo1RSKRp5enjZa/5oVoIkaJY3nIC3nNLNeJ+ePK/HGjzAtWQdcZ%0A+l5x+DRyennBdh1Bw1IioZrwppS5zzeu5yshrfRjh2HA6Y6iZaobS8Bqi9eix+x84XAY4QT2LpOw%0A+23m4+PC2B2FAfIiL/R3n75DZcgh8/H1g5gi42GE3sCaWO8L1/sVg60HtZhJOaOw3tH1A8ZZnLdY%0A69FKvEGc80zznbjKxNY7y+12Z14W+tFzejoQSSgixhpcb/CdE9ZOMOSaqFCoqHhSuKAoWeOiwkgc%0Amph2a8hBJp3WSFKaLmAQGiSlcL/esMoI5XYN5GpQ653DnU6o0xNWW/72t7/hBsMf//wj/TByfn/n%0A+nHh0+snnr57RhU5fKf7zOV65Xq5EtfIpyfxv7ldr/z3//bfGH46op884biQDiPeGXQRTwitBGEv%0AOXO9CCDhnef1u+/pOwEdb7c758tFmrykCEkm1Osa+Nuvv5FS4k9//hN/+MMfeX39JMwR75mWhfu8%0AcL0K9X1ZA8+vrzw/P/Pp0yfu81zBAJHVhFUOzq6TdB+ltejll5Xb9cZ0FwmLNqZOi8ToWeVMSSJZ%0AKohWWhtDyDLVmeeZhBg0NxpiSrGauO7xnooiRtLOMk8zISaWtWqhy25+26adQrdf66SnJ8W80T+9%0A9+hKZd+opMgkYPO5qeyGy+XKx/lD5FF6T+lRWglTIj8YsFYmTJs8N0S964Qq75wY42ktTW/2LQpT%0AwJTMbsbZPD6Mkc3YaPFVmaeZZZ421F5rSSN81ISfjgf86ShGjSHw8f5B8wp5ND3NZdf2N+pnK/qb%0ABn3oejrvq8Ru36EbXbn5JYWH1LRSdt+MVqgopbhdrxijBWiovjYpxc3gT2kBQJTXeOOFwVAgRvEk%0AsZs0xGA6ke21hJ+i6nQ6pWqyGWVdsNNQ22TDaI3SDu8cg5Xn3SK5mxSvTYyaP0DzvgA2Gq7SmrLJ%0AM8RDoDGRRCcthYS1su+JvFILXTiI3GozY304X7Q12CwSyhDWLZXlNk81KVJzHEc+vX7i5fmF4/Ek%0ATfm61nemgnLGVKZBS3OCtKXvVb14jFwvF0CmtiKVqZNexBD169c3Qgybt9LLy8vm8yPsDzbj9abJ%0Af2R4AQ8mtkEYNUBc1w0EKZWJ1gq3TeYW4yapaabRuUhRdF8WljVSctmkL6UUEru54u4pBdBozLu0%0ApZ3nMnndaeXiC6fAatl3O4n/be9/u+YYY51cSxEZQsAoWQMboFcyMUrL5pzDW8fLy7MYVk4TKUWc%0AlYLYa/HHmeaJKSxg9AbCtqJa3sNcWXB6k0PCHhe7sdhK2sBi2YssRvfY2rzPldH6mHQWQtgYWs5Z%0AcknEkMgxo62wotre0/artre096e9382TY62yG4lCHgSsCVJQNgZIY6yVImd1k+Esy1qZPOJdwioy%0ABUkWjChlJH2wshvaWljXIOB8DYbIZWckijHwTndvUgqqt0OTyTYJSYwrKVUvjhxZp4muG/B+QOs9%0Auv5WGTbzvPLp9ZMwwoskDGodtrUjP69nWZZtPTbPnxBaGlTjNzcPD5EAtnv/mBhord3Wpq7PdhjH%0ATWI1TVNt9C/IdFaAp5bIKVJj8Z2Jnd/2jMbeejSu7iqI1NZMa1SbDOpRstLeE5lE7/4fujI/Q4yk%0AIu95W3/yjOSczFkkmO0ZtftQHs/8ev4WA0a57Z45K6mA7TqmeUYZGMaB3//+D2it+G3suV4vsl9r%0AkdD8+usvlBAJNzFjdq7DuxF3lP3OGl/Nlgecc7I/32TvdtYzjAMxCnsspcR4GBgPvTBllsCcVkza%0ATY6t01inMbYXxmQdxLSEtcaQMBkympQC61oHT9HS957DeGAYBNTKJXI9f2JZpirjnbhfb5Qq1eh8%0Aj6L6E6XdO68Bh81nJueMr+/FOI6cTicB7Cuz0DnH09MTrqvJWFXm7pwXmYjRWLuv+WUNUJSw/3Pe%0AwBioXkwGijWMx4MwsIeO43gQz8818OXrV2GU1dS4nEQumevzzUqYEMJmqf6DtUZ4rF3aPt2kyc3/%0Ap4V1NBPtkgsq7QmasPuyNHlZFlfrWsdJIE97B9qe0KSBIg8ze1R4Ssx6xt6EoS2ehhCC+JaaYrdn%0A3+gS4o8jHpiDtVD6WpM0xk2i1J/X6rG2h6F2KX0D1Ut7T1NGoKc2WNEC6pUWWx5xTld/Kb+9i7kI%0ACHE8HXGmbKBErj8zlUJeF9Zaq8dQ99xSvjlLddKbJBz2a6eoypCqMI4GrWyVmjcj51J9Gfc9pp1B%0AsKettXrU6N0MvCj5ayXnjU3Z9i+tNWjNYEYJmbndKxsmb5Jc08sASvz1tAydKjhutEUrsM5h2jUg%0ALJyC+KytYd32VKU0Ru3hKLEy36R+WoQd24y4jZaaog5gD4cDWgmQImdt2pioct7o6v87bkMrZRUq%0Ag8pN7r9stgibzKxaKojJdTsPd4nZo6St9QSpJGKOG9glf7RsUtLGYFPVXEiG4sJqkh5O6pt/Fwyh%0AQiGpRFKZVMQLJBdTY2HFJG08HAhh5evXrzWePoMu3K43LucLWmvmPJNNwnkH2pISLPeV5TaR7uK/%0AYwocBjGmHkbP03fPDM9P0FuCzswlEyiMVlEWaZCXsAjVTju86TDFCgiySgqa6z1oSItM/Yaxx706%0AzOgpJrGUlekyMx8Wno8v+N7TOc/L8yc669FZs9xXpm7G4PDaQ8xc3ZX5PkMWJN/0jt4Heus5Pb1w%0AOJ1qk9I8QarkxFnKVPWzRZqrdYmEGcZB4zuHHg2mmmJ3vSCvWinKnMj3zJpm0SxqV4b0jQAAIABJ%0AREFUizGFYgq5UgtKDOQcSXmllIChQJSXVBkBkAyWQ3fAGMfl48b9MnG5XTBYxm4UunIILCFK6hkr%0A3jqOpxN//OMfMNpwP5+53wLHw8rT8Ynfff8DP/7wI7/8/Au//PQzv/ztV+b7jXtle2ilBLQogV4d%0AMBl0yqTO4Y3B181IK4WygqZbK7413ntK1ry9nfn69pX7faIoRciGeUmiRXUi+0BDPxx4fn7F9wPz%0AEuo6qSaC1bNlmhaMvUkKUD/wVHXEpRRhQyxCj0wpcQ+J23UixUAOTV9sGMcR7zrRmdaC1SqFd1aM%0AqVMiU/+8lo1mnuRaumHYvE9SEl+PVGocr7cMQ8fheECTud6nLY6cSjUslW3SDFPfl8A0LxQUne9Y%0AkQnzOIyMhyMhxW+TVijYahqbc0GpvPuYTFONT+82b5w2UaDsXj+5mnI3WnSTTXXVNLE1einm7dBo%0AB2IrtuUg3809mweIrhpjoauKb5XSFXxIuU4ZLN56usMB7T1rnUzIdF6AKgVbgtc8SbpbqQa5GTmw%0A17BWfw8tjVSdLG2NcqMjV/+YdhCUvCfgpG1SbLbGeV3XCpyoh2acreDfDiJUnZLZSjWPlFgBnyIp%0Ae9a6rZHKRdhauhZ+m2xBaxrUUh7GDc1nzWqN02Keep+mDYRrBo3iD9TR/BBaUdkAtV3aUCcbW+HS%0AJHWy32mjtwNUK03nJRWpcx5Xn0V5AOekqLGSHlYUMWbmeWVZBPi21uO7AVs9kLSWZKscM2sKlJiw%0Aw4BWhnletgIMpWsqS/Xh0bv/yjC0NJlMTKCNI6dU9fjCAmhssXE8SMpPpWY3vTtF2I1NFiRGvi39%0AY2ZdhEHo3SANT/UXal4w3jrRode1FqIYUjavKq9kslvqz1yXlZjlXmujsUYA11S9j3J9p1It8FTd%0AT7XZZSbyvlfj7vIwOUxVKqZd/VVWUmtCc86QY5Un73GvpQh7SZLPxBcqrislSSSyQm1pXnNqUbDi%0AK0QueOcJMXCfJhlYOAGuG6ja9lUBXXc5RrvPzRi3fbY9MUTkBSlqGQZ1nUjuwrp5QZVSqkxEJEEt%0A/UvOZgHMFAarzXY2PALJrYmc53kzZ2/pVW0/HMeRvu/kDJoX1mWtANBjikmuAFGpqWBp8w0CAYib%0AJEBr6tTZojcfGrtdm3gnhe09bf9fvG3cdu+ck8GBUhLH3ZqoBlbJ+52wxmG0w7na+OTauMdvTbhV%0AbejbM2hgRwPRQjXjhG9NhJtRJ7ANC1pX8NiotHekFe5tP9rleInOe4morv5GIN43j8bO8xy3AYCt%0AAEopu7G87Em5XqsMOaztt+fbnmu754pCyWnb15tnjDTPFrAVlOjwnex9UwisTb5czwQxGOWbd6uB%0A/+0dbf+0e6OUTLyXIL44j2vqer3LeT/3HI8DRmvxh0qhDghgGHqgMC0T5y9v3Kep1gICSnZdoO9H%0A3FhZStps8dvOdfU6IjlrrJWmOqUsgyyjWZaZy/WypYtu8h7qBJ06FGNPAWogq/h3eMZDj1J1Xeq6%0Al2tF13uenp4Yh55lnTFaEda+mhlfuF5FMuqdNPEZAaPFu0xXifwerf4ImDcQr+s6QpUkrpVd5r2n%0A7/taS81VWqWxVmGNsMyenl/Q2nC+XMmpsITlG88yY8Rbru8czu3yRqPFt00ZhzIr43ggVVC5MfiF%0AwKE2XxOlTB266S0xte23pQ4cGrjZvMqawXN7hxr409YORlUfqf39a8+t+fvJ7z9Itmo9auy+Vzrf%0AwSDApEg+Y60JZwku6Hu00Sz3gKoG2w28aHVOLln8YLtuA923fb5627Q9ZQfia1hC3Rtcrdl0k9lX%0Alk7OUju1xl2rlrhbqhG/emBxmrovyNl9PBzIednO3FJ/vgxK96TG5htVigyHTd3flG4yX4dJEsL0%0AWB+2ukoZg7KtlpPzNiZhbEGTXaltDcZlYo17IpyxBs1+9gsTr2z1oqtsyXbPnJNhkLWWsR9Yppnb%0A/fYwaHocxuTt3japens2qdZ53jv6oQdVGbgxyP3JCZ0jGb2dI656M7aaVuuayGmFWXm/3VBlkSTr%0AsRNVTQgiB7cOpZb9z9XhSrs/EmwlwLtzVWEQ1/p76qE+UuRUpZo5k/NepzeWbvvztvpiJdKmPHis%0AjeWrfW/poZqKQobTDWAVX6Ht4Pv/+fqHAYTQWdA1OSMreivaRmsd4zAwFYhLZJ4W2il3WS7cz3fI%0AQptStuC8QTkpLMISyUsUI1GNNPlLAGXIuqc4S+kM2VuiDYSiCEUaJWzBdZbxOOKM5Xg4MbgeUi1I%0Ao8Iah041evUWSHPGeMfp0wmfOgqJySiWdWadAuu9TgoHQ2c8371+T2d6yAanPLfzDac9ThuG4cB0%0Ak0Y9LpF8LNjO0buO0/MzwzBQShKQw4hZ2xripolHKeISCWuk7xyH48jxIFIOc3S4vqaceF0nzEUY%0ASyYRimzsThlZJV4i7ahIfEhBpiU5iA9FoepQhXkxdh2vz69oo3l7e+P98k4uhcF3aFpKwMTH2wfr%0AvKJUoe87SsyUCD/8/gcOfmBw/4t5mnn/+oY3lj/+4U/8X//xP/O3n37mf/0//5Of//KTFCt1Yzyd%0AnlDOsK6ZYAOzWsghErQiWkPnHJ01WKUZhmNNbVJMc+Dj48zPP/3M+/lC3w28fHolZ8X7+QNjNb//%0A8ff87vd/YF0D1vXMIXK9z4S4cr5cQClBnPsBk8XX5Hq5kTLMS+D0tFPNrxeh3gq6X1iXlek2sS4z%0ARhnG8cDpeMRYV03HhFq4rgvOaHJloyzrIgydrqMU2SjXEMgxV6v5lvYlCLG1Fms6xuORp9MR7wzL%0AXFOMgmxu2oiOXJpcXcEXw+V843q74zuZ6LUmeDge8N4z1yK5NTElQ3F7EUSd5udqyNmmt6YyHyR9%0AQxoNX4thOQCluW8eOy15YpkXlnVG1eJAzKfbv1cplnJbEdL+aUwgavR0A6PahCUsKyXVYlluG+kG%0ArAtxXQmNIRL31DOKSMOmedoamFZElSJUULIU9gFhQZkK+Dw2gI9x2bBPkYFNOmCtFaZozrtXQP05%0Acs/2gh52TfXjRE88iFpscsJiUE6h00OMdton5bpSDGwtSloh1a4vJgG4lHOkojcjwVb0eid+T80w%0At0Xktmes9Lex9NAi3pftM+jKDGqft03hJKkQea5GmgDqEdKK1DbVUXWSJIBaElldiHTes66B8/lS%0AgULP6XTCGIvWIlu0RuRB8zxXEKQyb/SeTCI0DF2brXadFWzIinkWkOwwjqQcqxmuNCktKauth3Ec%0ASSnK3gJV2uS/aVyd99gilPgGLm6FFVL8KkVlrlSGZgWz2rQOrSpDSN69vprddt5vqVtprcVLPZ5b%0AQ6mA8sBq2QGIIizeOpXcCiGJPtxYMwU2M/Vcqol0nUjuYG4ihYg1e4O/Jvm9ZVlRFJbFcj7LHtDM%0AlNdlYblPtBQUhQIj96O9d7tJ9rqZRINiGPbktdYAtAKtFeVKG2GQLSv90HMYD/RdRy6FiUmA3fo5%0AwipgRXufuk6A75JBW0A/TPoe7q98tQb8ugF51rrtvrY1vswL87wQY9gKxP2+1zSSWki2vdRZT/MU%0AalJQY1xd69T6y25gx2NhqxRbuk4dllfZ0W6uDgIa5tCSBavEobJpxJTZ0HWumsraasTc9gfoup5h%0AGBjHgxj2xj2C/JF1JJ9/3phBbW9pUrtmCO+sFaD+0bzT7glUTQoGO6OoPZe2j7SkKgEGBUDzrtuA%0AKdmDqr+I71HK4ty6750pbYwhlMSzS1KlTI5DrQvk54uJaPM2kl9zZbsIWCD7p8UVVRmjCqfEE6cx%0AfDe/j7wnK8lz1bSABdk3pfFuwxnxR1xJWgxQQYDlZV6YJljWmfvtIgzEuo6PpxOHw8jLy3NlLQXe%0Ann/l47cvxOpx0u6RqnWjVloY4NOMMbpKrTqm6cqyLBhl6I4naTDxhJCZ54nz+Vz3z+4bGYs06nb7%0ALA1UaLLrxjiWvyeDUkWpxtWy/tew1mm8yPaV78Tv0jhhLvU1vbEk1tDA5YQxiAXAMGyssMaQzTlv%0ASYk55833qpTC0Pccn57oh57b7bZJFcU/sqMfB15fX3l6emY5ncQzcl7Ic5YEx7iDF/J5eyRm+21j%0A6ShTE4K1ZhgHtBWZUQsWMMFi6gCrmeZaa7Ha4ao1RF890VqDn/NuDl9KYazM2O1crO9YGwbFIi6E%0Ajd2yAVZmN9tvdU9jGrXaICfxkMkl02mHKoXr9brdx/s01QRb8diRQW5jUNQzsQJU5EyKYobfgKv2%0AjEKQpLgc014jKkWq9gDKIt5HFbzd6lxVa782LKr+OClVOZOSwJQ2JGnMGKX09p62uqkUDVpqVtVq%0ApQ080LXvqWbNKW1psqqyuUUapcQfMKrNs00JBZ7UgIXC1ndnKlhRJJOzMU0F5NXbvvBYZ+UKmskB%0Asid45pw3n6vH86P9+/F4rP5Lsm+0mrANLRWKYThsz17Wxh7r3upCY6z4AjkhROQKju29x85iFeAt%0AkdZ1u/+lFKZJlCeWFY2kozVvub22SSw1KKDJOed5/sY4vpmSa2vIameRtWuW2ydstsczvv36+Gfb%0AvxttKOqBuVkKJAGQ2j0VSwlbP6ujgeHbQLVey//p6x8CEEKB8gqntBj0FYPKCqUjulRqYa76w1jQ%0AVd+eSyKvmRKr6e7/R92bbUmSJGd6n262uHssmVlV3dUNzLwD+f5PQV6RmAMSjcEAXVkZmy9mphsv%0ARFTNo0nMdTPOyVORUZER7mamqiK//ItBTJJzhk0mia5UbHVUq87nVNaU2ZZCDhfM1WO2gYCjBAdG%0AHMfzVgiD4fB44Hg4MhihnrvqKDHjS2A2B6wXkt0WN7bbRt4KBxcYpsBEgBIwuVJiJS2Zj5cPaUZO%0Ahe2XTPh55OuXEbLFbPDd/C4SNB8Y54kwDqRVEEo3T4RwJVjPOM1gnRRHRReudSyXM68vL0LrDDJ5%0APB4f+PLsmA8TQxjBQ5wyZYQ8iPSreqE8T95w2g5styN1qwwlUK00nzEmUqykupHSQoyrNM5WDEBN%0AFi+T4DzHw4Fvz19kerBG1stNEXLDuixc3j54f3klrZHTPPP0+AAGltvKy2+/88dvv/CHn//Icln4%0Ap//jn/jnf/pn/vWf/zvmfzX8+r/8yn/9x//C7EdGN/Bv//ZvvL+9U1PBT1I8rWkhb5lkIjVGYq1s%0AzrCFIHpUa9nWqOwUafR+vL7z3//9r1yXzE+/THwNEyVuXJaVcQy4YWI+zFyuV1KpvF+uZJnfEbNO%0A1ygMTjb3ShKjYa5UZCIitH7xeEgx6hRpgGKIIfUJaEs/yrn21Ahn5WDbcqFoGsf5/MGyrhI5PIrv%0ARS6ZXLNG6zoKhVKkMRt0Cvn4+MDD8UhaPrhernLw1Yr3Qz84qZ+LwzVu8jOdE7aDEX2ssTIhH2rt%0AE6ImEbs/5GtVbySdYkk88ErxtU+e2nRk7AkV7QBsJ9bONljWhev1rM2aR2j7tjehMUa8E6PCJje5%0AnxznqowHY6jKgrpdb2LYDmr6WdnqSt1uVO8+4ettGgD0RtxUxHRWmQ0tkr0VGKUUjDbcVt9rO9gb%0AFfp+ktyKpXvAp1GVh2FgfjgpTTayrvHu3/Bp2iQa8eZBpA2OEYbDuq5sGepQe+Mrzb+AYl4Locau%0Ai2pW3yRSKUa2lCQaeRgw40Cp8tzOSosfhkH8LBQUyrWyalO1KTDgtVnrjYkxHeiUZtMRBpX4IGkW%0AMjlppnmWakw3SU2lQK4ihVxun6aZ67axbGuP+Z30sL8tNwbvOS2LvO5xkL1PGW+tEdubfU0cMwK8%0Apixm6VuM+LAp20uKlC2Kj8TtduPLly8cjycqhY+PD5ZlZRhWhqH2JlMmUo3tJgyPlLIWRK1Ql0Ip%0AFUnI8s5TXKEanaz5QMmVLa0sy02kpk2P70OPkU25EFPGOc9Rje1boVtyJmlBba0U1K1gN7oOthjZ%0A4kZgIGiRs60rSadyrVkApGDUwibX8qkxv28M2t9LFvPw/lx0sET+tKLtdrvuZZVO75bt1puWaZqk%0ASNP72RqyxlpsUp4uwemMu7qvo/vV395Dzko3T9Tmm6BgWYt//yjnDsC2qeQ0juoPAFWn4g3c6UUf%0AMiXPGdZ1UfblyjwfqFXOZGElBJqUqBelaha9T4Rz//1ClRepwp5qlLFWnjtrXWcu2mqpeZfeOu8Y%0A7KDXON3tWXI/2r4tHgwW6yrbJkbR4zh31owEAUSN0xUg27mWMijT+saqGMeR4IN4GtkWH7wzDO+B%0AjjZoaEBRY9sJY059Wbpx7f7MNYDnHjBp50gDgO6ZjOM4gv7bcZ4Iw4jLGRe8+JeUwjgJ67BRT9rv%0Aas2FsLUkNc9YS0z5EwNh6GC6pyZJJKwVqjabKRfqFvv1K1VlYENgOswqd6odeLhnx+yvY2/I+9Pd%0AXiuG4HdmUkHMjWNKrFHA2GoqtyVTUa+uwXE8Hjg9PnJ8eGAaR6qBL49fqP8o3lXny4WP9zOLJhrJ%0A+bUpEFaYZolnl8Y/694Dh8PMOE3clsT5fKFNbLy33T+sAZ/yLEsEt7WNPey7lDWlJEm1weD8wDB6%0AAcqNhBCkFDmfM4u1TPOozFhLCCPHo9gctN+5bSspG4wL/flpzDlpRF0HoLZt40W9lLZtFWuCdVFA%0AaOb0/oYLgdsiDFDvHcEP4h0SvO5TtqeX5nxl3Va2lHDW7+CeMdyuH6zblXma+fLlK1+/fSOEgWVZ%0AeHt7Z1lXfPDM06FLRCsyjGnGyEEBGVNNZzm3RLC2V/bmX3/34+Nj//q9vKuxPUxOBB3utMFRrzv0%0AT/NlbB5XbU+WM0HUJK6IT9A8zzLUSAlutx6KkCnM0yzXCkmPynZPaGwSIxmupA6YNyZZ3CIWkUqO%0A4yhnUZZUNKzF28/y4lolpa5UYZQ4tyfdJWW/tppRPMraHirhIm0PEnA6qeRa/OWkBpP92Kkf0oBc%0A403TcNt9TzFi9Dwx7OEqwmJSppG1kmxZd3m20SFo1WGfDJI1xMQ59f2xBL1f7ff1YWSVkJimSogx%0AsikQ3c5WgKQMJ3M46rUY+p6Xc6GFGDQmVzuDW03bEx71XsYYiUmIEM45vGlqgl2C236P05pG9ora%0A2VWb9me10F/3x8eZy/VC8MLETSlJaA+VcZ7kZ9XCljZsFqXDoGvfBS9D3/u6XWsHq/U0IKqSu4/7%0AMw3US9HZznLsEnZMH/rItdLyylmM8f19y/6eqaa2Fuo//fi7AISMNQyHgDOeMIDDQ4HoIjVJE5N0%0A2miqwVtNMqkGECq5D4FAJJSFZJp5k6E4B95AMRpDLAdMWSuZFY5nzNeZUxmwfsD6gKsGU8WLaAgD%0ALjvYDHWpxFvEOsNhPIAXKZXx4PyNHDJxjDgsuMyWVzHK3jKueOpWubzfZFMtgY+XCx+PZ8ZxkChx%0ANzAfjkzDKPKnbWHLCRssp4cTdR6peBxWIj2p1IbeOtloty3z228vOOt4fD7w5dszx9NJqfZyrdxk%0A+RhuEATlLqZSHITRM0wjrlTMVonnDbtJwbDajVwjNSfKtsG2YVJRRpcAIXlNFOsxfiDYIOk4fuA0%0An4gPEUph3TYu24X1skCsPB0f+POvf+LPf/4TuVT+5f/+C29vb/y3//O/8fTwyOvrC2lL1FS43a78%0A6//1F56Pzzw9infUEEbmYeTmHLFsbMsq6LipuGLweJxwNKlJzFaXskAtBJ18jPMBHwauS+R8i6Tq%0AwA0U61hiphhHmE7Eari+fXC9XPhqAwXHoma943zS1AELeJmU+RFXHVhHTJXby7sszFrJsdHqLd4P%0AYtxnDOM4UbNoP0sR2dm2JYZxYJqkkTBFUmmEnr7y9v6Gu8qGhYJ3BZkYWS9ePk2bbZz6kFhLrVn8%0AGS5n1ijTW+uquuIrCJgSLy+vOHdmWaNICpzEv7oQNP1mZwgAd8Xmrg+31rKukb/+9a/8+PGD2+2m%0Ak5+ReRI2BKhRnTaE+8a4e3k0dN0pPXOnme5TXHkdGndaNpz1O6NCm1yQxtIUhFY8GW7XqxjiYRh8%0AYD5ItHGKkSUJqPi3U1Tbi4vaAYf2eWtI7v9/jFEatbsi3Guz3KbHRpvU1tQAfboNomk2VabKh8NB%0A/BauV263NsloB03umv5ajMpBBMTooFCBnMTLxOPk4Km1p9+FIB5bVqc+uVZZX9ALvFIKVu9/rVUT%0AHCrVezH0HkeRcbUD0do+scsdGGiyRplyUSvDMHE4zr3prrUQs+abOYP1Fm+k4amlCNOlKLtTtd/N%0AD0ESkURjvm4r19uVdV1IVWQgh9OJUe/DfDww6LTZe89QRC4lYKvQ1O8joTHKOkLSIdZNgObW3IdB%0AEiov5zM/frywxcjhcOTx8YF5PnC9Lf2ZakVPzrlLUpq0bttiNxVuz7BTmVqO0rx55yHcSRSMxCQ3%0AtkUIA7P6FjllFjQ6N9aKAWgIONN8EdTnQT2YGrPE6PqRQA1NxahVpqNODMDbs9vkBfqtUpgYMVes%0AOYoEsE0eTZMN3K9l5HXdsQYtBquTRfE92wupfSLtsIwY9RwwRhgTOAF/7yfXXcrAPl1vxWv7/588%0AL5xl21KfKltrhfV2n7h2N+mjivQP9UVpXlHBe4wzffonCVvSJMv6GvprizHx8fHOy8sby7Ips2fD%0AGNtZeD6gckr1q7ASzS4/Q8x0m2mo5LxVvd5W940Gkgi42QHvLGwUMfR3Pd5Zkqq0uFepjTBAE+sK%0Ay7ISgiHlqIWvGFVPE8qgUxnjpibtCnIeDkcagC3phfIzhzBQ3A4iNuCsyZ9aY9magXY/21qdZjHu%0Az7HiBt/lt20vbs3BvWSrgUHNN8M5t4Om3nPVSHljDdY4vPpJ1lrlDFGGTC6SmBSC782IU6YkOizb%0AUsKof1x77t3hIMxM3c/uzxnbvq7rr1Rh1YdpwLjdp6XLknRg065JW2N/u3ba+Z1dINiZxsCNSVg2%0AW9pEkmGkuWtSyy0lKiPzQc6fy/XGFpOwUULgeDox5YILIxVHqR/cbisxLmpQLucVtxvLukriU82M%0A0yR/Rhn8NPlwCJZxknv+/PzIOEioR4pR2QK2AzzWgvM66EqVSpahQt60sWK/lnpmB+/IWK5XYaO2%0AmsNZ8asaggCXOW0M08g0HyXwYVm5lwSO44ikUO4+f+/vr2L2q9fcOUtFpaLnszDqp4mHhxPeD1wu%0AV87Xq0ruV3755Q8YHQpLQyy2G93jxHu8hff3F8BwuSxUI5Kz15dXfvv+O1uMPDyemKaDsmCkYXY+%0ASWpdKZ3Vm2PWdOMdOOxMTz2/GxDdvPF2v7AdbLXWKlPTdIZzA3vaOmugyD0rs7F+7n//tm0UNeVt%0AdafUSpaYE+ePM+u6MR9mRiMsDpsd5k5O3oDh27L0faLXd06STXf53M4GFiNg09mm7XqIpUnmeHQK%0ASAZh5mx0fzf5GWMHAxp79P79pRQpNaEW2PuQMCVN5KK/Vkk929m4DTBJ6ttXbFU2qMjAhf0ja7em%0Axt60jEHpqvqcy94ITUqWCzhTO6Hlvrbte4cVy4kO7t2xg2h1cZX+BDW/budsYwRLQp/Xs9fRWO9t%0A4HDPoHHOkUridlv61ztLx+7pj42QYI1IRdsQ2jlZQ+092LpijDCGkjI5p9lzfDiJ/D4Erpfrp6GL%0Ataa/vi0l0vUq+48yt9vzIb9PhvtNHrZ7+zRgrt7tCa4/h9jdp0u+pjJMoVd14Kctj3Zd5etSg9by%0AP0eE/i4AIessh4cJi6ckST0x2bDhyatEZhsjkoBhGElRC9iahUbqR8Zxhu1C3q5kyfXGeonNc05Z%0AP6WQi6GWRMyFkmHbdEPLUmQ2XakPBW/ELLVmSRq7vdzIa+YwzYxfnvFW4+qsAV/hANFvsFViFC3/%0AdsnYm0TTm2JZLxtUQx4KP76/UJOk/Sy3G29vbxhjOB5OEkteK9dtIXjPafRMs2OtFVctPmihZ+Vz%0A5zy1FrY1cX2L5LxiLPzyh184HY58vL/z+vbKNIw8/vzIMA5iJI0g5VSwWIIbOPiJLRxZrKEqPbis%0AiXzdqLeESzC7AX/I5GgpVVNKJNuZYDzEyvn1LK7wMTOFSRgCONK0kU8bhzBxOh759vyNx8MjGMf5%0A+cp6XTi/frC8C432ly8/MY4Tt+uNHBP/+i9/4e10IqfE+9sbINfMG2kQsIbqZEp1OMxYCyVmcpTk%0AiphEa2z9iKmGmAqpZm6bgD/zPHN8eBRQyHiOD194/vaNXC2/fX9h2yJffvoDIShgkMQ53zsvEi8f%0AhJbrBqyN5FRYt0xaV7Iag4kEykFdiGvWBS3Psx2czqJEfiJ0Xvk8pYI1dNr9ME2gSWXWOVyQzbMY%0A3VwyFFPUuC3pWijEbaXkKI3xFklFkt1cTlgrB4eYqa28vf1GLnA6PTBOh878CH7g4fGBcRrlWd+a%0AUaka2N4BKK0I+vHjB+u6deRevn9vqpwTw+9WSLRDWwqKqFNs01NRpGBwasooRek9QBRjonp6wb0D%0AIgL8GE0c884pPb6K+eIw9qJ/XVfsthJL7pPF1oi01ww7on/P5vnUSOrmnlMShtiQGAdJQGuHmEzg%0ADMeDTOzWdVU6rkyAY0zUbeuTzBgn4iYNVSvMGguoAULWWpF7IhIP53wvzNrrt9V0HxTnxKSxTcMH%0A9b4qgKmStuGQ/dVbacLCMIj0zEuUZ62+H27buvbXC/vEvV8f78SI3u2UW2NQidBuwJdSgliJVmLE%0AnU68mg+DFJyR5jdhjekF/DgfCFbSwMq6yBRKpWGnhwdh7ByOOCu+A4dZ4rm7D46x/ZocD4d+L2tV%0A2rU+4+IlUXk+nfAhsMXMsn6wbhtvb298XK8yMbdWPcdSp2PfP0cNGGhG0NAm1pJoN05jB7Tl9+6U%0Ad/ne/ecWLYqGYWAeR6X7u0+sEYyR59B5aTot2FqFdatgjrNOolSdk1jivBs0Ou8JKL1ffUwGnSK3%0AddTZa8aoMaKBpH4Hld7QAh08lII9E6zv79VYQ9A0Q6f3uZSCs5JWt6rHUwhaTqFTAAAgAElEQVSB%0Acd7BzLSJD5Mfd3NzoMuLmqSiUcqTyjMbw+lTs2wNWddMA8RvN2F9LgoQxHEUlmcSD7FlkeSS7omD%0AEbCSSpXtUg3oN5UCOeZ56O97mmbAcr1eaFIbq4MEa8THZFk3ak26xneJwT1ILdHvnlIkpcyYHVSv%0AFZlMu0qtVkI+FgEUt3UTX5jD1MGE1ijs4L0w6O49dKZp6PumSLdkXU/jJF4ayogKQaPk056s6Hp6%0AoUhY7yeu3WD57r40ED3G3bD9HhDyIXBToFXMuKf+/Y2N0CSTDVC6l1fdf1+TxGwp0hsV2A30tZlu%0A51gp4lVihuY3Yvr9aa99BqZx5KoT82maOMyT7IX6WsTUXv7uvf8kyYgxYoA1bWT2yX+T1DTgrD/H%0A+mzcM/Tas4mBbAve3OS5UIlFReWOVIwT2Y+zYkpdVYp3uy5QK5frrdcAtmY8FeeEtbYuK9fbTY1a%0AM1UBy2VZeHlJxLiSS+RwmPnpp29Ms2FZNy6XszZGMvgSY15PCE6CTooAP95biZD3d5Ielc+aImzi%0AZhgrjbWAriVnghPmZwgCZjc/r5plWi+GrUafVcMWM9iM8wJ8NvBjGEbGcVCp1NQbvMPhwOFwxFqv%0Az1ro+4w1luu64Jzn8fGBx8dHrLG8Dh/CrNVEvaenZw7Ho3iIDgPGZQy7jLKWwsPzM4+PD5zPZ6x3%0AXeK5rhtYw+F44Hg8dSDMmIhAbo2VjJ6/aE2R+rPWat+2Hlf1pjPGdN+1Vr/dg6rGWg6nYwc2G/un%0ANc73g7T7eqEZZn+quTZJwWq+gd57qU2HgW2T52uLG25zuBD60IK+/4uHHtDZd60u8iqlQ9dGSqkP%0AK0WGo2un+UUq4yiX0jCVT6wo71p95/qe2d6LMfS/t9pYBoQZc0dMlWGd7IXoum39Qaky0AluD50w%0ArS+zOwvFWIOtjW2r16GpARAlTdWfRQeE2u9XT72aO4Oz2QdUkBh29TttNZEPAddAHCMsp/ZqmowO%0Asw9yGxC1+4Z6vHeIz5ejVkMIO0AfQsCWQgh5l+vZXbZWkXtU2vuzljAE5kmYpBh53p33nB4emPwD%0A1lTOlwvGWB4fI49Pj/zy8y/M00zKib/85S/89tv3vr5leCTM2NjYjikRSu79Qns+xURf7rWEDyRq%0AlWsubF3tye/2Y2GI7Wbmd5ioqhCaTyAdnGrfI+tIbCOM/f8BIOSc4/B4pKYqkxsT8NljsieZyOAk%0AKq7TdW1DwZ1OaQYshjVntqLSMCeULTsErJeiwpaC1wlHsSvVF8bBM9vAiMNmg/TrzTW9UlMmx8py%0AvvH6/ZX1vHGYZuoGzz894iYjDva24I2lOk80kTUuLGllXSP+OnKcHqDA7eMsZnnZ8Pr7O9///Qe1%0Aig74ervw8PjAPB95/vrE8XRi/Hgjl8xWM6UaDGJY5xR1ttZhrBykl8uZ99cPkbuNlnmaccazXhfe%0AX994fXlh8IHq4fB8giCTbTKQwQ4CrjlrmFgl3Skm8pKo1wq3gt8MY5Co79GPVAaKFfO/ZV2IJXM8%0AnQh24P3lvS+0Tp0NFneyHIdZJF5OvJRuHzeMfv7Hb39kGAecFWPx03wghIHXHy8st4XgAjmKoahF%0AfIOeHkynCxrniLloc2soKbKUGyVGapUFR5UiM8bClg1hEMnd6ekrP//hD/zxz38m5cLx0XF4dDw+%0APgod/XTjaAynh2dSkUnT9bZxXd55eHjgcBC0ep9wG3IW1Nuo/X6TfFDhdlvJ+dbXgbMCTggzQxq0%0AxnbYUiYW8BZCmBjHgXmLjOcrZb1QjDBHhAlnSDXjShGD6CqbbTMhl4ZnoxqJrhU9rRTz4yhTt2WN%0ALLeFj48PhnFiUvPooLTL+TBzOp2w3nG5XHux0UEXWz5N+pNOssQEdVbT0Znj8SiAqZHDOTfJBLuB%0AazfQc2CMeLq0wqsZ8jVPilb0ivbZfGITATJ11AJdWHUbRdkAzlphGNbSTedAcUZrMNWRzT5NgB0A%0Auqfe308w7psSawzX85ltXSkpgxodWmsJ1lGsxEwOQSIy0xaFfZflvcZt0xQEKe5eX19Vh5/vCv32%0AjO0sh/0+VHJetdmVxmWcRgKe0/HUm/cYY09wck6Sa6o2NJ0N5Xxnm1hniU1iYhvbYJfAtHsiUpJF%0ACmroxbqxViV4sjaNRSUl1/4zfRgQg1GRmpgo5ujTNOoE8db1+IfD/Ml4fAiDNvHgt1HYGWHEGMcw%0ATozTzHw4MoaBaRyx1okMatvEcNyLxEqAkx3M3CRzu1PHjbWEKCEIFcuWbizLld9ffvBxuXI8HHh+%0AfoZSePnxQlajx2Ge+/RY7tneLO5+EPtEVp4p3/fI3X/JUnLFmSIAf2synOtRtGJUrqAr4jHgvGea%0AZ0lMUyaZuS9mvWdzCvhiyFRlEsmkqjHpWkMtIFVVQGDqE96UJbrbGW3Sc94B7/JZqtMLulIxlk+s%0ALG/kjM4lEX1U402zT1pbwWT3SRm+Gfj6bswMdLCnNSgpJd7e3vprbxKktsa990x+4vDgKRVu6gdS%0Ai4DJ4v2UP0nQDAJ6xbR7ueScWG4ScywyOmEHtPQqASzGvn80cOFwmD9NyRtQ8fHxwfnyQkoCfB0O%0AB56entSs3DOOTl+/JA3GWBU4rH1yWWtj40HwTuTQUZhp27oRNIiiGcrL8ylMJFkTu6dPZ6k5hzOu%0AA0IpSfP/9ISCz5mcK/MsdVqTa8h9mgneiexRZX7to9UU9wyEe+lYBzKdUzPvIPtBElPW5lt3L1ls%0AbLZ7IN8Y071gzudzv+btWWxT4s7aUQC26L8V8F1S20qXt9K9Jax1DMFLgqhzkkx4OKoMT9hbWc1p%0A5b3J1zqbz4cuC2v7bkyJer32pvGqzJJ2zVpzfs/Evd9r2oAGQ493zjmxbVGBfwExBAwtrFvCO/Hh%0AqRXOZ/ElbEyo6+3GdrtIDe6agW5lWTfWRRg6p+NJBrtYYiysa+RyO3cgoEne3j9eMaZ2rz2pBRDJ%0AqL635qlRqxg7Hw4C9m5bJEWRRoag50YUIEAAtZUUIwwDtR7Em8l7JiPeozGLhMYao0b7lRAMx+OJ%0AmCPLunaAVSSTH6S0s2CMAu9fv37tQNM9aNCKjZ/MztyUM0gYKXvtFFSupl533pFKIcXc18bpdOKP%0Av/6Rx6cHPt4/umcb1XA4HpmOB33exWrgel2oRgZGITgaEJRrlf2+GuIWWba1M4fuJe4NpG373j1b%0Auj1jAmDsHw1Qauy1ZdlTnBpIaozpSa37vdWGf4tMgyT0tRCQoxfgN24bf/3+nbePd2H/3A0CGrBC%0AAyysbbjPzmwpYspr6s6imxUsrrWSSZqiqwwUZf944zG2McK3vl9YaylZvEXXTaLgp+nAMIzaxBtl%0A6auPozI0nbcMw9il2pvWrDXdsceVtTzPM4MPBAUwrZWI81hi70vavbr/aMOkUqv4j+p+IOTWBk4B%0ACqCWnAih9GFIVs8hq4BQ6/m8ssTvmfUNbDTW0kwYdnCffm+hpaY5ld8JIcQ5CS5oAKQ1BpwkbIvh%0AtqgrgnfYoBI4kqTX5kzZMjEniX3XlNPb7UYukrpqncEZmOZZ+pacOcyz9paG0cuw+Hw+y5pV3bw1%0ADtPCIditIloP0z4MhmwbM6z2Wr0UOQsaK7t//x1ofz9AaHVibfJXJ8D4fS9y90Nw98jif/LxdwEI%0AiaP/RIoZY8Tg1DmPHyVe21rDcl1ZtgWMxLQGIxtA0IlkzgW8wR8dfhiww4gNA9Z5ClKc2mzAFEYz%0AYj2YoXKaZg5+ZKyOmgAKzuzpSKYaaspst4Xl7cbl5cbqF/ImU5Hjl5mFG8ZVjJPGu5YsyK5SW521%0ATGEgJjF4NtWRYmG7vvPy8tLjZW/rjecvz/z88098+/kLD0+PPC1XztczsUS2FbKR9KPqxMi5JJkc%0Ar9uN79+/8/ryhh8cX35+5OefvuGc5XK+sFwXahKt48frG+XFkTfDaC2uWuzgGMaRyU/k4oj2JGhw%0AXCEVxiSSj3EY+PrwEz89/8zpcKL6gawFyev7O7flyjjPYA3ny5k1RubZCmugyDQ9+IHRD6IhNpaq%0AEonjeGB4HojHjXmeFTC5CgthnPDfHLermEYO3pPTgfog0q9WCHjnMM6zRUlLSTFyiR9ykC06na0W%0AawMflysxJY6nR4bDkYfnrxyef+LXP/2ZL1+/8uPllWonnB9Fs2skza0lu9xW2ey3TbSmu8eHLEYf%0AAqOmAgln2YHSq2ViZcg5knNSlsxAyZUlRbaUud52FoUUxxPDKJPgXCrO7akzKcnkpRqJvRSUvUWE%0Ac4ecG51GyDUPPmCnNm2Nsll7xxBGwrCQSiGMAz//8gu//PILYWjvxyhrpJLWTaOecy8mpfHcaej3%0AtMnHxwceHh4R6rfvgELOGae65Vbg7swPOSyMmpyWkrleL8TUEknahimeAjJdtkLh9wFjqkijSmNL%0AqQEvevCZfSqUlJJbcibr2LyWotR4VPdSu39KVZS/ATWtIZC9TRrXZpztncc7r5OkvXHyXlLjHPTJ%0AW5tKttfZNN0tPcM7d9egeMZxN9AWBoztTCDqbqopU4xES3MY/MBgA0f1+xGQLBJz7P92u2NtxRjJ%0AtTDcHzp1L/ay8wyNrmsbA8VhjCeXlduy6RR9/FSgdIPYFDWhQZqneZ6ZxlGn/4VtW3ajaCoueLYU%0AudxuxCjsMz8Exnlm0KlgihslZpVWFIqVIsLoe5A4bWlCc63kuHG5XLp54Ol04jDNAqzoNDylCLni%0AWiqTvicxRBR5svNSqPgwcJgrX79+5XQ68f72xvnjA+uMMJNcEI8wwLuBedpTu9q6SmFv4qbpwOn4%0AoGDARgUGr+lqToo6efZFlhT8KM24UuTv6fvTMHQmTGy+U7qGXZPOaLUcU+xsUmMMgz7Pzjni3bQX%0A4HQ69UanMWPitlGtDHZaw3A/7moNNcruQienmM9R3Kbse4QUmWr4m8XjRqaCYjScvTDXXBDWzKaT%0AxXsg9967oU3g2zrcWWutgTdM88zh9MhtWTh/fIhpbNDI6BA4n89clc01z+J7YpDJ+RCGDt6llISt%0Ayu4jdr1e+1oTKcXOcJnnuYNZpTRfFMPLywvXy4X3t3dySf265yx77KTSXjC6hjb9PH3es+seT+yU%0ACXE/uQ/oYEfvuVM/KmgpPKk3iDvjRo1kY2JdIrfrgncXBbwOlEI3Vpdi2MjZNkoMeVVmZNsTG8Bz%0A7xUkHlK3vj7uwaL22sa+h4gXj+yln+XJDeDZa9PdL6UV9u1ZznpNvB8I46wTX3EJL9pwxlzJqWCc%0AZwzigYS15CrNdqoGrMMFqVcBqWecx+i6WdVX57ZuLJucd+LJLDWFQeR3mLK/hpwomvp5L+u5B5bv%0AjaTbe2/PXJPdGCw5ivE3d/WF8VILWSuR3mkTqe8wjMQUuS1XYU7pGnt5fSVtKw/TxBpv8t5j5naV%0AdK0wjAzjxPHhiYfHZ7a48f5+4Pcf31mWK+8fFy63hdt643L+YAgIU9O6TwBka/YPhwOXy4Xz+cyX%0ALy1BUFJom7RkmsQDxBrxGFLlhZy1pXTwtqUSbVEGZM5JQmmKLXpbpPyFDOrBFbUmv1w31u2G96Ez%0AhZzzHE8H5sPYa40GYpcsyU7jfOB6vfL79++8vr2xLivGeqbDzMPDiePxxOF4JPiB04NlnEaNnd+N%0Ach8fH/vAa5pmrPXc1pWk57o3jnXZuFxvjOPEGiPLuuBskPqiJaRtwuKbwiheqesqtYxKue7rvran%0AbtvWgaEdNA0dCPDed5CnneWtD4K9Cb5nZ7bnt1aRTuYkA2tnrLC+nCR8hSASty0EhvMH5b1wXW74%0AQVP8XPMgzDtD2geaz1MDSxvLShJY/e5/pGcyOhxpNUxv2EummLZnyvCqvYd13VhuSwf9nRPgvrFF%0AWi1atQZ2TlK6Ouuw7km6MUbIRXwAAWdUHjuIv2e7jt57bLbUrfbXb8zOdPVGJMQhBEno0uvCfS9R%0A1aOsZE1VNX1g08/PnKWOLgWrrKl2/9re0hg73nus85hSPu1N8qyIzxE0kDZrPTsSwp4I2fa6Nthq%0Ag4Q2FByVDd0YXdu2sdxubL1mlddznxhppolz3KS+ADbd76+3G69aE7ThwaSeQinnLn1zzgkYVkVd%0AA/tQvNW4Biv9iCZN9lRbL8zZvwV9ZLhwz4RV4EjvY1Y2VZPzt33wfrgmHnXm037///XxdwEI5SzT%0AwyGMDNOAw2OyhSLpJh/nM8tFmlNpUMSHwDpDtYVbFFNcM2TG0wHrlRXkgzQiFWwRQMgkK4ZfWFlA%0A2VCXSDoveDMwzQEzeG5xxVjHPM4Yt5K2zHJbqKvQ+Lbbym//8RvnZWB4CLgBbLCEcZDiq1pu5sbj%0AMPPTL7/inSfGhLeB6+XC248XSs5cLwuX84UQHDVXzh9n/vofv/Hw9EiY1H3dGlxwOAujCRymERec%0AJCz8eOP799/4eHvj9nbDDoZf/vSN08OBmuF6vlJLUXqfRk7HQv4QVlKsldmPHB9mUtn467//leXt%0ABkslnRP1Cn4deXSO6dvEP/zyD/yXX/+RyR94f3nn319/cL6ehVEREwZLWsUXYgoT8yTTybxJElFj%0ARUhcs6U4gykyPc2x4O1AGAeJOi4FZwbx/agb1sA8TdKEZ10gGvnXpr7OWimWyEIJHgK1Zk0tEcR8%0AHE6M00AYpQgZD0esegjdto1c4O39DMYzzgOlqMGbrRJN7T0xZZJGEbZmN2Xx/DHAOI14P5BjJtWk%0ASSurxMciIFLOou10VjygjHFYWzFG6Mo5t0VdsMaTUyWaTLGVcQxUa3HDgPHCiHJWrg+mqnfJoEDF%0A1hHry/nMx/s7PjimeeIwCDvDD8IicF7NnGsmDANfv33jy7evHE8PGEWg58OhS8fWdWVR75pWfLSi%0AspmoygEqG6+wB5xO48WkLqUkiWspdUpn81BpBUIIvh9m7QAyRoBG+Vpmnme+fv2iDagcutjWsOw0%0AVIDj4UhRmUdOSdImNDksJSky2jS65IwJnukwCWOnFMIQMLQpsnqROGXC3W28OWeRKOjmPo0DOY6f%0AmAB70VPUS0No6c46+d0NVFIpC+zFV9PeNyNYoLOnvBdWmDGOy/nCTb1qTqcTX74867RFrv/55Z11%0AEcPw4/FIZQcN2rSztuJCp8KtgW2FnfXSsIbG4vBeAFEj7wUjMqImtRAJXKRFWAPyHjwYBfdy3pMu%0A9oZc413R8La8m2EbM9Jivc/nMz5IYlIpwnJ4e33l5eWFy/Uik1Kd/Gxx43q5YlD9fZK0OWMMuchz%0AQq08Pj1zPD3w8fHO5dKm7gHrCmiTGVPmtmxdhnU4nvh1nPQ1evV3+yLXNieen585nU7K8jhTazPG%0ADbS4bOekqe9G5aVyuVz2ib61Sp2XaSdIE73cbpQ7honT56cBn6UUmf7qs3QYAuu28fHxgTVwPEoy%0A4k2ncUMYlA2UBMgvmbjeOvtIrtcdPf2uqHFOhg5e5RFNUuOH0KfCftglUtKM2Z541UDnUitxWVmX%0AGzGJ3GMIgVVZcuIfEMg5UuPuYSEN4YVUK6fT6dMEu4EM7fOWhHc+nztQ3BJyGuNiS+KxZq3l6emJ%0AaRyVjSPXYQihs94MhnD0PDw8aGJkYl0WYfdRqbmlA5q+lpvsq5kMD8PYv6ftGcbIWTLPB379058J%0Ag2PdFo7Ho7CDjkdds66f/5JEtnubyaCkME7qh5Kv8jOnowy09HrI7/SdyXBPXW/T9KLR5A0MPBwO%0AKi+reBcYx1l91HyXlknzlToTxeh+YRQUbLJ/az+DNa3RbI2AtZaffvqp+5r9LWOzS33v2EMpCuB3%0AOBx6Ad2ainvTUqA3iimJOXxOMmXGGG7LQtCY8Q5wl8LlchFpYG0R9LLfxCh+Oda2aGy3Myzr7t3R%0Anue2BzjveX151Sbcql+VDE3FQFzO2VwSwQY9O0N/X38L1rV72ZrybsrqPXGLxC1iEB855x3jNALh%0ArvmXQY2cJRLdLNdPmH/CxnGcTo9cP858qL9WToVcKrUawiAgZ65wud3ItRKC5/H5qzCl4kKpmRhX%0AwlnO3bheWJYVEIZ+80BpA7K2RlviaZMQNpVBLRKGELPWZlX2TOccoz5i63Ijp9y9SOK2J8sNbvcg%0AqVX24kzGeKOsl4L3rkudjFnZtsDHxwe1Fg6HY0+VrGZ/RkUa45SdOAub1BjeXt+4LWuXDF+vCxXD%0A6fQA+p6kMSydoQjw+vaOD15TLYv6Gy0yvAij1MVRmE+yb4v/S64FsvjvbZv403hjpX7VeqCxjxs4%0A0RL+2tlyv+4aUBtCYNDneVtXNdbe+npu964B4rfbjfP53Bv8Ji1ra9Mq0HK+XghD0KHpSDWSZHY8%0AHvny5Su/v/yQtegc33RfipsAYFnZ4LVKKXfPDtxUvjqOo9wLvdci5c94u4NgDRhrILNBEozvwcq4%0Apb7WgA5GCMgvfUbTUAnrUpMc2WuvxkS21rJsG5SqnqBVVBpRBruNFb9pfdXOuxbUMgTxGculJe+K%0AVUCTmlagGmFstzUUUyJYYbm0mqizQNklggU9G8zOFL5nqxdXoWTSuvVAm9bHOedFwZGbX5ojJWGA%0Ay/B3FK9VHU6u6yrDVCfguFcAqjF/el+YNezDe+2Nck/ubDLCdV1xOlA2ys6UwWpi2xK1xi4xDSrX%0AbedGzhVjJB2ye+q52uvjkgs+eMYBvG++Q5YYM9MU9NyiPxv3thoYetq0u1MFlXwfIrOz8/5WwSBS%0AtP21/mcffxeAUCmF9bYw2IAfPMEO4Aw1yZtJeSOWjWIg64OSi0QBehcUMDHU0ZGOQud0wWAGkVY5%0AHCZXXDawbOS8SYSiM/hiyOeFW46Yi2M4TYRDILpVDKkLnN9u3M5XieW2QqUOzhG3hfh+Y6wDdoBh%0AHnjwnnEYGI8DX78882X6yrE88/76gfeJKUyYUvn9/J20ZciKMlfwxmGwXK43fv/+Azs53j5eWbYb%0A4zRyeHxmGCfSEnl/eef3H9/57a//wcfbOzlHrHUc5wceDg9Mw4AxVbxBBjHhrjr1OB5OfJ2+UDJc%0Azx9ctjP5R+S9vrK+XcnXxMkfGBl5HB/45Q8/8zA+cHBHno5PnMYT148b19eF89uVxWjKBVV8b4rB%0AOMs4DD3yMaUkdMkokhdcINgmL1LfqGpVEmcoSaJJrRHmhNJDcE4io0s34pJJaZ9+GYnUFId3x2AN%0AXqNFf9q+4Zx4C83HgyR3YEmlcls3jFuxYRQpGOLNlKtMyIreI7C6+MRjoWhRM4wjQan41hqCH3HG%0A6wYtRVhcr8IacyLfyDoNko0acqq96MvFqOeV6oz9wDAK7d2QwVhyFWr4dV34uJ5Fhz5KakwztS21%0A9M2uTe5STozTgPeG7IUBY6zBGa+xlQK6DsPA0/OTbugy3XFBNtNWZK5xY03CGKHstMaUYpclCQq/%0AcL1e9N/ZjmgbUylaZHe2jHNselA2mrtzu5Fu+z57Z5rZpmLCemiHcGUa5bXmlMg6UbinUpZSSLVi%0ASu0TX4Bq/iZhqGYsuevFBz8IA0lBmBqqPt8RStuE7za5KglkGPGIKIejeJbpXlJ1bSw3SUqYpgk3%0AyLjSmeZzpA1s0Zh27/BdPnL/eh3GCNtSJqNtAiGN3ePjo04Md7P+67JAuXE4HKRhUA+odihDe0/S%0ATMjxv6ditMjwPjmqAhZgDMZVMkWBYJSFU0g5skZJ+ipq+iwTFoetkqJTaqbpqkuRnytfrzq9QtPI%0Apv7MV103dYtdqy6SpZW39w8ulxvOBZ6fnnh6ehJZQylIBqVO6FxgnJpJrVXZkjRt68sPboukJuVS%0AsWpQaawUDz4MTJr+4LTAOfTnVJ6/ycyYWkjb2iN8paCUxm8YB01cuzOIVglHTvtEHHSyrw15LZZS%0AsgJaK8kaBTA/x2g37xlhb8lEfIkbo0bQlyKG0RJHv3W6PsagPCTxzivSPAhd/PO5fs9MiHdr3CTb%0Av+a8674wmN1IcpeeWkyQ1M3WXDS/i02BBDHNLD3J7m8p/+0ayYfRa/x5wt3+f2NNCesyfZpKNyBa%0AGFmGcc79NR8OB6ZxUrmhgGvHw4FFI2pTEnlBL2KXtRsHW29xd1PUexlUk+FKg5D2psN8Zra0WGYf%0ApLk/qJxXCmNheDQwtfSJ4p2ZN1WjwAtJ/Xrac7enNwnjuQ0cWkG9qYREfPFMf//zLHLgGOWaOSfp%0AYt4HfT4qpTQgol3b5n9UurzMOd/TuCSFs/6/WD0NGG9AVCuO75lw9/vYNE0qpf7sn9OAhfb99yya%0AxpxqDIFlXZl0v2upOC31T+6j7KFWzaaHMDDPR4wRf7cUV9kzqqGUFQyM84yrsu9LbHJj6oB1Sf0t%0AQ/+62LNlgrIfJDUpUbN6hdg9paftGQ0UadK49p7ae76fInc2mG8RzpWK2+OnjQScDE5MtUXqLfL7%0AigznrLEcjifiFvn4eNX9pSLGsUHS2Xwgl8r5euW6LEzjyDRLvXMYRYKTc2KYJoZ5Yr0MxHVh0Xvc%0AZGXtXrfnoZTC77//zrqu/Pzzzzw8PMi9U68li5c6y4iPpoDtYr4aa8bFTNS9Isdd/swgpvXCohMQ%0ALpExkU/XVM7eXVbU2LvLsnRmeJPM3ksUqzIw58NB617P+Xxl2db+c5rEqlbxYa369dZ8l1IoUfb3%0ATffhqnTxUiQ4oho5867XmzKkLBhJyqxF0qkWbdqDQa00bG9aG3Df9vbmw3b/0cCEtoZKKaxxk7Sm%0Aznr4LLO31nagt50hjSXZn08j+55XNov3vvcbm9afzjmOpyOpZA3euPHx8UEYAsM0YoOysbeVmpvH%0Ay9AZMuM4MnjPg3o5NQAhxkiKiWR3D7u2tlxwuOpo6Y3350jzyBNj+Unku3qN5Hzbk9qc82QQRpeq%0AG4L3n65Jyspmr1aG6o2tZfbrWEszYd+HQI0B6I2nkpStcp+EtTNz7xncKUb8INYHKOjQpHr9/HJ7%0AoqKwdBeic/31OOeoBk0AvvMkVDBNXvO+H6eUFYwRuaxcs7nXCKoJE4c82o4AACAASURBVKDMe7y1%0APUkspoQLQWvSilWZrdehQVbgSwYh8v3WgTGuS+mbNK5dg86i1f3CmH3Niz2InlU5EuPSmW/WWmZm%0AxmFkCJ4QxFvver31gVNTmAD9muay1+DOyRBdum36cyV7edX96bO0TNaM1NJ/KxX824+/C0DIAGRI%0AaxE2hVeqahHTuGIKxeohYqG0Rmd0hINnmoUKHG1ktRvgMMHjh4EwTAQTIFbMKi78Plp8GRmdULfi%0AdWX5WEk2Ew6B8TQRZ9XOXgvLj5Xr95UaIQTLMAlwRcgkm7iuF4iFg5k5HmbCfOLx8MA//PkfeZye%0A+Nd/+nc+Lu8yGT4+kuMjH69vrNcVUxFPHC3ahhBIW+L3778T68b79Z0tSTTkT1tlHI+8vP3Oj99/%0A5/23V9aPG9VVhifPw7cHnh4fcSK6Q2QzMnWwxpKnRCgDTw9P/OO3P5PWxH9cK+/XV27rlS1Z2Aqz%0AmXian/n58Rd+/fYrv379A6MZefv+zm//44W/nP+dtGXSGvFmYAy+M1CaYShODE0NKtsZBmoyRAUz%0AvBsYhwNj0CI+Z6z1fQMtRb0jDPu0sC08WzG2Yr1S8axQJlOV5sxYi9dGPRdh8RzmiWEamKeZ+TBL%0A5HlMfJyFjhxVq3o6TuA8MRWJjM/KQlKUVQ4td4fIboL8qnM8aGwpYhia1GDM1EraItYahsEJXdI0%0A81IBL6wreF9xauAniVeIJnicmI4nSfUymXEQ746Ys0yOLhdCDIRRZWpO/DW8t0BgiwvremNbV5w3%0AItdTYKqZirfr272pnGV2rsuLJApWjbT1dW9p19+XKCasDbXPpTDYkZyzegxtOmW3+8FkqzYppR90%0ATgHAVtw1k7QG1nSfIO/wwaq/gbA41nXp1N92v7pEoE1pYuScz/3AMMY0D8C/KeZ22ZfE7EaCaqJb%0ACk2b/tZaSTXtSWRafDmrkbVW9OPrthJ84PHhoevR+0GdMqaqqbXKG8Qk1OCtE5DXCj06Zyn0WmJE%0AS2HYp1siaBNJg1eDdUm2EtaHXCNbVPoTAqU3ZZHRjh0AagVN0QZ/n4jkvoe3ay7eH4FkLSZmjIk0%0AmSI0td0uB9y2KGbNyAGIUUNyY7DOIyl8Xpoia4VNaDLolKxJ6YZBvGukSL71oqd7ZkRJodi2SBgG%0AfvrpJ/74xz9yOhzZYuRyPgt7sYL1gWCbYfWEVRZG8J7bbeGvv39nntV/gTaNAWO9MgQsoTbgsup7%0AVg+cIOdaTomHh0dyijpRyjgXOJ0eMMZ0qrPTGONOt67NhN3rNZW9xoIU8DETt0iOMu11xmuC4V1y%0ASCsK7hrfXGS/23SPagVKpXJbtj5pr7VKg9T2dy1cWxKK8BkrRiddrSi/3W7crldizli/U96dFvFd%0AppRSL4Rak9Eu4L0/TC2FIQRq2PX2wzCCMiRq3dNN7gvRaZqp6kfUmIj3U7Oi7JHj8diffWttZ1c0%0AADQMA1++ibl4K74w7ACC2Q3NU0oC4unaWpZFrkVb2xoR3iLq2x7VpupNstReZwP15LXI+dLWqLVO%0AwiK02DZYDPdFe2AYhNUnwwtNFrJOi9mENRbjTG86GjNI9ozMuokR8LIsLMtNWY0NzLQduG/StmW5%0AcblcuZe61QrWNrBQX7vxJJe1BtCztXz09yxeCbHvS51Vanaj18vlwvPzc2ca3A8AOrMJSXJszdk+%0AmXafWEX317ydB/cplW0qX2rFKbCBkXSjogNLG9RcFYkMRyVJIr0y3VOoeV+5kMG35ngHCBqQkLMM%0AZ/DNl0R9odRzMLnElDPrpvKnu3XTrkGTv7T3197Xp4m07sfCOtKkubL7Q7XGuU/0EeAnaO1uG3iG%0AE65CbfLCQYBAUxAmzIALwo7OpbH1xODXrBu5OH2mDBiH8wPTPDN5w7bccNerPPPDqM9L4XZbaEEV%0ApRReX99YlpVpUgliFZaE3EuRye5nUqbkBM3n0YnHmgziTGfrxbhxq4Vtk3UTt41ssqRf2j3ZyGot%0AJXu5xVox1N62jev12gEc8UHc5R7r1hrPTEwbOck1n3uCoPwOAT3VpD549ai8AyeUjd3SwZx6WbVr%0AgIJ3aRX5tbUyiKnVYF0L4tHBYvcJ25+pth+256XVBffrpg0GuuRyU+9Ku8s42/4K9DXWQKB7QLc3%0AutaKebizjMMo0mZli7chVwMnxnHk4fERY4VR9/7xjvWOn3/+mdPpJGzijzPrtnXmJciIbToceDge%0A1dAfke/r+iglU3VI0s1+MbjqCDTmOp9AbENLj5x4enrWtdPAwkqte9R4KRlbrdTaqwLGYSCumxhl%0A6zlcjAAbzc/IGWF5tQ/vnNiM6BC9XcMGZOWUOxDR2O2yP6sXpGmMdKe1ycis8sc2UGoAkDFGhtIK%0A6O3vZZcW+hCo+nsm3XNaglxtxRK7zOpyubBpIATKIG2DYnnG1HNIX6fXkJhkdjmfUeCpgX1KBtO+%0AzkApVGUf5wpeEHm8kd/Z7R222s/8YqQ/tVaHmHo9jcqz8rr72tVau+8eTZtq6CqDexZ1qwF6L1Il%0AHbdqeklxmqKsKYYyiBDpuAyRIs17KQSvv79Q2T1R/7OPvwtAyBqJD85b4bJeseaGNZ6SJN4ym0K2%0ACeMMwzzix0km6/PAeJgZZ6GxRyJLXfVgcXpIDwQTKKtMPNMGqWbxQLAWaiauG+frlSVX/GVlvC5s%0ADmIs5EuhnCv1BsbBMHnGw4CfHXYUY71YV7a89sZ69AOPh2f+/O0f8Nbzv7397/z193/j52+/8O2n%0ALzw+PHF+/2C9buRYMN6xla17I63XG9frmet2ZYk3kh40l/eIJ3C5nbm+XyjnJHX4EQY38Hx45DAe%0AZFqcCtRCtpVSvKKDemi7gYdwJOXI2R5IZqWarEa2nufDE3/69iu/PP3Cz88/8+X0lfW8cjn/lX/9%0Al//B2+sH4zDz5ekLw3Bg5UbVhxsr7CBjnXyuX89ZJvDDMGGhp91YY0hq9GeyUS+IrR9yLarTWWTT%0A6f+1oM72WTeRWjKmFnXa9yr/kQbHBgEAXVCjzCTUvnaogbB8hmmiVEu9raxl6xIFgGo/SyAaYt68%0AY8RnQ5WjWSjTNWf5g6DQ3lmJ8faNqp365B3jhEqdo/gNYQiDZxhnhmmWa+c88zTy+DABkuLhrJib%0AbtvGGjdNC7J46xkGSZNZ1qRT/o1hmJm0gCxFPEWMQYEvOQxyrWIuPk5Yt1GKFPjjKGBTjGWf0Osk%0ArLKzSMB0qrX4O4hGV4o0ATCclXSiIQw0+VCMEeMlMnKXOuzeR+I1EbEWpmnEB7dLMNa1Fx7Be1yw%0AOokrlJJUjmB60dViZKdpInjfZYhG96T7SalNEVsz0zj1Iua+cWvUUWNbwtoObHotcFJVYEXZMO3n%0AtE06DIOwHr3v0/1WNLbGw+p/29QgLwrKKJW0FfrOSeNQa2WeZ536V53Q+0+TYgC+VNKW+iFbqcoO%0AiT2dpqAMCgVssk5SpTDx3ZumRWnCXsD97UdrlBvAJK+59/7ylkzz0WlUY70XVmVEOiGLKXM4qKHi%0AsHWGWLu2MUbWbRN6uNK/Hx8fxe/FeW7LwvV261ISASptP5yhUqOY/97WhXWLHI62M4vWqCl9peBy%0AEXaUXrtNwdRxHJUt5NSkEw7zDClwvlwopXaTVrlmu8Fg26PkutTOwmiNpFw/NU/M4u8zhEGNs4M+%0AV5akQIqwlPYUv6JG92IoKSByM8lNKQnLMaVOu05ajHnvccZ+8sDIJZNW8XbY1rXvl12SIodQL45S%0AkuvaafXG3BXlRtZVSqRVkvXaXuyteA20KF1TpTmgGF2bA9ZASUXZFSotdpZqd8bHfcHWmp15nnl6%0AeuLl5YW3t7fuTwNCR5+niceHRw7Ho+7hAphdzmfiekd/d46SxOSyNeKtSY16bjSJ2DTOHA5HxmFk%0A9WvfP0IYGMeZcRiIccMap5R62NbIui4q+ZLiO5WNlDbSkLt/Wts/fGc1CuMutVTAMOD90PfOBty0%0AvW27a5QEIFy6wW9jmmxbpEXetrV9u92w1nA+X7heb9RqFDgG8bCjNyjUvdFsyYK1lu6n1Myedffo%0ABtMNzGnrvL2mp6enDl58Yr0Y9Z8q4kPigmH0vsuJlrv31u7TPbOo3cO2Z1egxARV1n2KwjYwyP5u%0ArIDRWaXiRgcctVY1j20AmrCaGvPqXqrWrousoa2/n336axScpX/u/S5lbg1Zew/tT/t/7Ro24LEB%0Aue3710WHKYgnY865nzPtdbb0tQayOGWzgkh6txwxxjHNB2LMnfkVgjKrketUKxpa4RCpRqWihraI%0ARDOXqqb0A6eT58uXr8qsv3QvrfNZnr11jZQC6xp5ff1gHCYeHx85HR+F+YmhmqLAXAaT9fyqd+eO%0A0WQgqSnXVaT/MWbWrbBtifV2w42B8TBS636N27PSrpPXum9dc2fWST/qMKZgNB32/f1d9xVhQRX1%0AAvND0KZ26M9FjFH2nCLBJfegZjVQkkiVWm0ioEmWZDQ9Z41VBryCQaVWmTAgwE31Va5K/cwi6RH3%0Ad9LGVve05/ceOGoArg07qzLlXYrZWB8tur5dQ9iNj6212LtCoRgYB2V9pLuUMif3LevgcpomUs7c%0AFpGhjSqZn6aJw/HATa0P2rry3nNQz7ZmrL8uyx3YZ/sa6+BxpYM+Ss3fBzf6c0fkPggA+1l+azUk%0AIkUJHRjHkWqamgA5Ow39uUEHXrmI11GrtGqtFKNPspGdqgED+g20+LLGNGnvo6r3JKbtV1KDFe1v%0ADscjj8cD650/2ZYklKbdo5Ywmvq+FXf2fS3q0SkG2/fAfcmF4iuGz2z+dt9zTr0mbvJs7xypAfP6%0Ad6vvrbOUtderRWqz9oyiQ5T7AY4xrpMAvPU4v9tNOCsAuIDPuZ8JIQS1RRDPuJSSePKOoTOEGvhb%0A2SW6/ffRUtbuh6e1v/Ytqu1HUY/EWslqEi4eTZLI6ZzvRuZiMq1MqLynOf/PPv4uACGDwRanG+BG%0AzS3SLlBqxg2WYD3DGHh4fuLwdBCvocnhRofxsoHNDBzLyG3ZuK0JTMV4QcayTWSTWPPKebkyVotl%0AIjhB66x11JTYYqXeIluCvAERbALjDW50+GnABYv1MD+MHJ5nMpGPywdpTQLERGCtXH+/UKks2xVc%0A4fHpxJ//y5+w2fLx8sp6WbieF9FZY8CBKZXr+5nzemXLkWQz6Nm+fv8NkqFKRq/sNwO4IMg/CfIa%0AqVbAoGozlYIfAthKykXojMZhY8VGQ0iWAY/1gcnNjARO44nT+MD59Uw8R7YvGZMtuRjCNOGnqGlq%0AekCwT9CavhVrOnLcmn1jDPM8EZxIAJxptFBhlFhndLFELQxFTy2DMpk+W+7pzY5aJGqwVjHXMkbM%0AVAX4kaQdxcbJpewRsViWZeN2vVGrNILDNOH8wBarAmeOVBXi0YU/DaJjtsYyhoHVBwUdxES8arFZ%0AbMY6qz/Hy0GM12aupQO1y1RUqiKHQSlgTaNr7kZlWImdxwzM84FSKvN8YD6eGKeJGFeS+noYK+CT%0AbUVPlXjh1uRK4tJ+QBQqXpktKSf+H+bebEmS7DjT/M5qZu4eudQKjpCCmft5/6fhSE83wUYDqMys%0AjPDFzM42F6rnmAea5NwiICEsVmZFuJufRfXXf6E1PApieWEzTdMkSSk06i4XVlYfBWMEkKulR50L%0AtTGlJJ4ttxsxavpQLXofWWIILMuJ1iRpAmOGn4lMIOWwa60cVEwF+QClivZGw5OUst1jwcUvIyMy%0AvmPy9Fx8DFTeHUWG+Ttm5WQNwcIUJCa+taYm8bJ2c5GfF9RTopTC+ngIgKXeSX1SB+AU7OgJY95L%0AYlcD9Q9QE1q3sT0xc0YjoNPjtAvLYpr8aOIP40A3Cp59z+TUI2HFt0eMLiemODF9juQ9k1RvLkVU%0Aklhg9UDq05QQg2jPS6GiPjDBj8tfKKtHysIzA8OYbhZs3jVrvWDuU9HWCrVocaoSKOeOKNE6PFfA%0AW2lmxAdkZooTTc38hmH/KqBGjJHL5UUjfy2bNpElZzWFjjpRcypJlsvXPcXOn5aFSQGL9FxYI78r%0A5aKylcaeBEjpBqZB6cudOfNcvHfZWBl76Ggonplr/fOVZyVNKE4SBos5vChCiAIGWUvp0eCtqemy%0ApapUJxVtKLQYkcZVisw9HclOwUeoVViBaNGpjaXvvk618ng8uN/Fj8l7Nxh86PSyGxJXV0nl8Gpp%0AQKuHMazVtdIb82eQNjfw2txYY/UOkI5Gno98jigY3wvLYmRS1wvCZ5+svg6H35J+Pv187//+8+dP%0AfPj4id9//0bKcuat68rtepWmokiCldwT5mgsltM7ANgr2LecL3z48HHEndcq4I34y3nd64aUKs5B%0ACEb3hUxSnZMm3GC4PnS4QlKQxoyCEB6DdeK9Y90SJgu/rMtRu7GlMQx/jw4ASFqdGFF3JtXnz590%0An+2UIkyh3vhJESx+Zp3RZnXgIOmbnUXgRqPaJ9PSOIuEYt+TMpsmWhNW7bpK+mU3fX/2jemyoNvt%0A9sTAiMOQvPZzHwbzrAMaY4rtDx+052bm7wdCY/rbxI9Ikgk3Qohjwn4YrrrBOOsGsuN/9vDp6H/n%0AAM4Ob7tcBIQ3TkDV92en9nlGAGHM+2SavwcnnpkenQnW1+chj2DIUoZUgsMrpD+vfkYIKB/fAdb9%0A5xhgXk4Yu2OsAOXeS0Jb06GS+HBIbdSqxMMb15ukMs7+vO2YWjmdz/z004+cz2dutxt/Cv/On//8%0AZ2GvPXZqbVzOHzBW7r3X1yun0wsvL8KSTbnQTFbVQcZ7QyVjWlNQ3uhQ60GrUoO0LsOnfy4r635n%0A9idok/y5fvb9efZn+gymPLO1DtN6h7WIKfe+c71euV11YDAtnOxZ/Sk7O/np3C6VXI77dgA0pZLT%0ALjXrPNGw7Ekkj6aBn2ZhbdQmw3StlfuAz3kvbLcsRuV933bgpvVG/EmqNvqBcR8dACFPNU+IARLv%0ApGD9eXUD/RjjOxbS84BpXcUDadbFL2bgWotZ8WHqslvvPafzCazUTd++/06h8tNPPw3Wd9Ne5Vk6%0Adr8LgPT6+jrMtPt776ycPuhrpWF9P78sxvT7rLNyLEa77sdDpOvHc7I4Jz4xBql7rFOJU8rjDMsl%0Aw2Y0XEZAjlYr1RjUXEYZ/4ViLa46BYt7/aDDVmOhSPfhfe9JxAOxtUZpFdsq4Mbn1c+FzhjurK+U%0AMo2mMjB5Rr4zMvW/GzWMFRllrZWHSjdBwJuSC2yb3hdSe0kowXuvsz7M7J9Ty+Lx04eQTeVTwwuu%0AD+wFo5PPSoeZLni8lbq9oeYLzYhszRic9Vgv+Kj3kRPibbWuK52lGYJXlo7VAZsM9nOe2PdtDKul%0ATjzAqtbED/ZY/50ZepwTfXg2ztwq66m2rINyYSL2tOW+Hp/Pm4Nz9V9//UMAQrU01uv2bmLsPZhJ%0AqFhTEIPi84cTH3/8xPxxxk4WXKXaSjFFpl0VSNI0b6o9zNlQkAVb0s66P7g/7iTEv+S0TNhpZvKG%0Amh5sNVMtuMJoqN2s1GsDxlT2ulGq4cPpxOdfPrIXoYu+br/zeLvzWr/Dm+H25xsuOuZT5A//x8/8%0A/OsPvHw607bGy8czl8sZKuRdAKFUMlt6cH27cd82sGBmRXgzsCMXlRMQrWqyWXQe3yxlzyQ9ExpQ%0AyWCF4uaUGj6dIpfLhZfTmdQ2XkPgYYQK3lJmL5VHu3Obrvyvf/8bt+83Pr58JoYFmiNTCReJBl3J%0AmsQk7B8suAamIowdWd8KOli80snFnA62spN2maKXvnCbwVgvoJUVPw6hqyvabo/GyFpHqZmqTiFH%0AdLXFBQvO47J8bvJZys9ouoEk4asocyfgjVVqf8VZieYMCO2z61JjFKpkcF4Q7ryz3u7cHw+cUhlr%0AETlDLyZrFV+cdXto8ylFXkUlHkmaJWs8Lk44hDJdSqGx40NiThkfZaK87Ynb/SFFpIE4ReI8sWeh%0Akm4pCGPLOHwVc0MBXYSGGqIwgx73+2CItNpoptKaE5PTnGlVnvG8zCzLiTjNWO9G01ZKIddMyQ1U%0Ag7x3lo9OMV5fX/ntt99oDc7nFwUJDt1tTzPqF3YDWjl8P/oh24tjtLnMubJuGz5b4tRj3QMSPd0G%0A06kXI/6pyetxrqYdBtbbtg/ZmBxK74s3YXlacttH4lIpKvFyTnTsMNZfbUVMd1NiLYWaBSBsrSkY%0A2k1TRe8dgocQjwNc5Vsly3/bWqM5WUdhmjifzhhv2NKGD8Iw8DpBP3yDPD3KvN8vMmnedOp/eGdE%0AF8azKKWw7RupiP57+I0ocBZ8kLhOk2leDMRDDDgFxUTv/d7LZTxGBZZ4mv70gqg3HFWLOok/Paat%0AUogdyRcd6OsG7r1YlFh4AZZvtxtv1yvfvn4jpcT5fOblwwc1p5TXGGLk0+fPTHHicj4TrBuMPuu8%0ASgayNspO2HvWSWTyLiw556xMqYrsi/PljMHhtbg8Xy6c1cjYa0HjjDDxerPW/Sh6Qf18oT8X188N%0AqTxnkaaVUvXMNcdaUAbTuq2s247zjnlZ8MGPVJG0JSnEQPeb12l9Gz4VwXvMLMDxOwmbsrtwYqZe%0ACxJh/HgwhyhRue0JcFHvAmMNDtmLOAbjoLMoBjj2KKPhCP5Yo38P2OpmF2abFk5V96e1dnhf7E0K%0AtVbrAAb6s+6fQ5ceZZWv9chxORYEsLzdbvzrv/4ruVQuKi8ruej+1/dp7ThTBKs6vO6899QYoEqU%0A8bwsEmWtoGqfKOZshxeOeI4Eam1I+IAZMhwx+7ZYVzFKDZdm0yMpLUUn4G3Igx6PlaxMGT8SD/uk%0A+pCmtfG6Hc7K3dkBkz5xlN/l6BG43XOqg0mnUxxrd4BzPdHO9DQzYRfKa3TMs9D1pZA2OHdI/J4B%0AoR4p3z+rzirqkrvDeF8kW2lPct/6A/DrZst94tpNtHvz082v+3voYGJKCRuUPVKqrgFL8GLaK3eC%0AFXeyZihZpAZdKt5omJT1gmk6QKtj/3WZ7gAuUakaDEAcZWB3byhp5B2dbXLUSweg2qfTfY93wPNZ%0AUiDvN2OMF18QXf/9fMolw37sCWHziLfaMwDS94N3DovcTX1P1HZ4T4plwOEFiJGUJYcVhrhMf7DO%0AU1oHD0VWO00LrRleXj5wv68sy871+qaGvfPTIKjy/fsrYnR90btI6gtrwJmG8zJElOcmz+J6vVJy%0AAr1bvdbUwrywBC/01g4s8gQqdq+mfm7mLAOzeZ4H07LXU1LjOgXKBOgViZcZqUmdqZ21jpSz1JBb%0Aj1MvOHuATbvKktEo9ING0ssClWYVkb3nkiFzAFpPYE17us/73np3t//d9zMjwVqrfYEMi99L6w6T%0A8/5M+rcMsfax7p7Ppf5a+pkvbBVJhguEcT/FSRLSPI1FbQ9WDU9wzqmv4jwGfB1oWEvhcburn1lW%0A8KWnE/rhm2j1nqu5UlpRtszRrOesn28DmrCrJRF1eQcGdjng2IMlSbqtffJXMtKLtHrIog0HkNZo%0ANJUYGSD3/ee1ntYBszUCBok3VE8ZzeqzW4aPa2sH06vWytvbG4+rsPv7OZFLkUFTEIllD03otfYz%0Aq9Ho/qhNfDuf94CcRRmbD9/EEOKQU/Zh4bMfWgiBagx7P2/0rGoGcquYVrE9eMRLuEnVQbL1IqGM%0AMRJbI8TArp91X1PP6zCEI22u9y0H2NUBTTPOX3DUegxb+nkthVqXyPZBrjBGrVqP9GfurCPXrL6c%0AB7u7UZDlb7TmR3tOee3D7wxDa+J//Gzz8B99/YMAQpX1Kq71tupFUuTwwYqe/fLpwuefP3L6dMKd%0AAtkm9prJJlGd+AzZteHuBdsypiYxuW2VVhxpy+x5lwl4Fb+ZncLkLH6OTMZRsqWVTKEyGU90Hd2X%0AYm/dN3JaSbbhJ0s8ey6fz3x/y1TUXHW78/Xxlbd8o90Ml48Lf/i/f+Tl82fiyfP1y194vG5c394o%0AVS7OGCx5y6R9J++ZkqsY0wZDCJZqxfh2Cp5QPRmJtS9VYi4dlmg8kwmYZiVNy1SwYKPQ5YMPuGiZ%0Al4VlmZmC6NuDN5gm/ivrdscUS1sql+mFZhr3feXLv/13cqrEuHA6X1iWE85HQApuU6qwD61MLrFN%0AYVY71n4/7EpFQJyUyZ2aXCVtCw6AQAoIAZGEHQOygcSlAkT6ZaqltKyu9nJYYi1b3ui6TdOgZkHc%0A931VR33xK7LOiI8OwqyRELRKcJ5pXvDTIgWfV6aOTgaiNiet1ncGofsqSHDsUcyKgBtj+MuXv/L9%0A++uYIjeDxGcWoSkXW5gWTzOGddtZVzWdtI44i1zMOk+tO61JUsS2rar99tTKSMKI6lfgnHjYnM8L%0AOb8IYyJtbNtKTonWusGnsnrUBLFUmbbXWsQg9XIBoyh6Fd+hZmRCUXPBNrT5O6in99vK2+ubRJYu%0ARypZqWUYVT4XSoMl0cGm7kNgDi1+b2Y6qFG9PS5n9QTD1CEP66bA3YdKphCHDry1Js/MCJPD9grw%0Ayai8U3Jrq/jicSqfserv8UxlLioRyZ2i/MRAsEbMI5dpGZfJaNwUDOuNxrZtg5LbL70Yo0Y1z1wu%0AF6x3bGkbYFUpfeLbp9kVY4QRl1LRS6gO2V1vILZtIzox39+Uxi6ypzouMh/CYAjJmWpGMVZylrXQ%0A2S2tKSCtnaVwccckXF6rmhbLhyBnAAz2jDRt9t2lSxXGn1VWp1FwwTrHnhLX+6rmp/K5vr298dcv%0AX/nzX/7Kl69fmaeJz58/qzeOGG3SRCLkLhdJiXOSSplTgqxSj164NjWddJL+VosAnyKhE1bRHD3e%0AC/gDhilnrPcS4/s0WQRoejb0tdPaMTXqAM+zvKOv194Yirm0SF+N1yax1AGqCIstjXSa+/1OmKMY%0Aw0+yL3wSBk9W2VtoYbA4OjC47yLXkmAASYv0ynQar0nXS2lVJ1oKcmlyyXOT0GnbxnQT2iaT4Gka%0Aa2xMXXU/RJ1qDhCiiUxgmoIACkXkSiVntiwTuZITXp+3jVEkWIScbAAAIABJREFUBSWRilEPiyfj%0AzXZQ0ztb0RjDhw8fQNfk7Xbjfr/zpz/9CWMMb69vBJVXnU4nkVY0oXVb54YPlYB/crf1L9n3AYsY%0AjI7QBwXUn0E38eU6GCv9uQlQItJQkSSJDMlqcmOXnD0/z1HguqBSHWnKJU5aWEWQCcGNpihOYhA9%0AT4tQ4kunujNSj8AQ4zEl7cyBWruBcaSn28iwoDNOhFkr7xeWpYOi4inYfW362SIG1UkBjSO563K5%0AcDqdxvN99pvrd8nj8aDUwrZuNGBaZmUEigdib3APhssR8dzP6QM0PIDa5g6pZ/+Mnn9Gl15u20ou%0AXq0KDmB13HHOgQ4NmpFdVGikWpTZLOsz1yLMaN170tgfE2FJlQVDGf5Mz815Z2/Be9+XTSWe/X1W%0ABU27h1vTIV9plZIrthZgpxZhHWLhsa08Vg4JEk7Tn5wYQ+cinihFTntjC65UsQAwBqzXRmqXawGG%0AxE/uNQVAvMdWuUferlcZ+CoT6eXlRdZgjHSfHPEZkoHL9++SEPnTTz9yuXwg5W4O21lBKrVph/dJ%0Aa+04L7zUpq6BMY2UDT5AaWV4sAFjDcheEMaG1DRV60lJxRIm8zpAOmst2yZMnO5nZo0jRDkjO4Aq%0AviZH4+x0COfasQadlwAHGQxZQO6pEIIwJWB4riQaRn305LlpzdPUxFyHeLJen//5PWAgTLasDFGV%0ASQ/gQiK0DeZp7fPufHsGfPpZ+cwKev59zyBzKlli03MGJz6X67qO5FRu8t/ESZKMg7JN3t7eKLnw%0A+eNnqlMvyz2xOjEq3zZhrp/PZ7Z1ZdtWoiZX9ZmhMQr72iagUO7s5+NuEXabsqdrk9QoK6ygAc21%0ANt5/8OHwwXMdyFCJp6YZ1iJWG94ddgGNRk06TKxH+E6vDW2u6tlqh7y9VcbZfLAN24GIcoBurUgg%0AjB1AyAEGAnrGJlZlDTbey/0kBVUAkRCjhA+9A/4O+XZXilh7AKbOHh56/T6blwWr0r7nmrGDov3O%0A7K9zsCKfgEf9AEia/lu0Xu338HPt1n9uv19qq7Ssr1uVIjS9k5/YVfKsLDSrgL30bvKajkFPXzcC%0Aoh6SxGdGpyjdDK3tpCRm1pOm2fbPq5tZS/36Por+P/r6hwCEQEANZxx7LaQ9U+rGtltCiZhgOP94%0Axs4WAjRfSG1n404iC+4QDHFvYkpJYbbgvBEvh1KoNZHTTm4JM+nEcA6YydOip2KoVmjahkZMkakI%0AbdkI/w7ndqpx+LNl+TTz4y/C+Pnt7Te2LIwe5zzpntmvmbhOuJcz8ynyyx9+xpXAn/79T3z581e+%0Af73yeNzJj6rGb6KjN1imKeInkcO52VJMYXM7U/NMKbK3TEbYQq0isudcqalQa+aRHgQEADLN69aT%0ABiOnzLo++PbtN8qaeNzfuN3feP3+ynbdIRv2D4nz6YUffv6ZMJ/4219+4/7YiNPCfD5hfGAvhb0k%0AfDVMRlLcqEY9IlDKbFM0WIzAc5PI+VaqyIuyGOke0XniC+GDHG7OB0muscc4uNINKRVsxwjdWJtQ%0AjMRNro9NkoO0EXe9QH+i2V7OUjjUlPC2MYXAPEXRqysIc3r5yHQ6E4KDZoc3UIxBpuZAvagpNEYB%0AoV1Npq0WXvKar487b2+3wYAQDwGl0DdhtdlNitUOCBjniEqHfKyiYbQ206oUOKVkShH9rABgcqg7%0AL3pzF4RqP02BnEWHuqcVaNrUiea11oLzne7qRX7HMWVyzpNLo2RJV2gwCt1aRJrgnMPUCt5zv995%0AffvO9XbDB0mX6dPv2hrGSyHeAYZ+6EXvyQq0GY4I16jaefHD2QdV0nmnfxaU9QWUqj4KgVpVY2st%0A27oNGqm1dsiBrBVZn/dOXxNoBI2COJoulfaxlvpz6d4WUmA1VqWGTjGKJ1WMolu/37TZgjlMw9ME%0AlEI7ihwp9MVjITNNEWslFvl8Frq4xLoL4Ge8ZdtWNdTex8UlPzsd+6Z0k+2jSZLfJxPyrW5MYaIT%0AVKt64VhrByOoA1YpJTB5AEf7vmux0o3/RU4l21EYUHAUG/LV36/KIlQCKwWe6LadUzlBOyjqByuh%0AjWY7qZTisa6EKCyilBPfvv3OX/76V3778oVW60g9mqZpPIMwClCjjKysIO+qr1sa9n3fyXvCeQEW%0A0lOB0D2KcilMHz/w8cMLRhkDPgSaNrTrumrh6wlRYpZR1lEulbbu7ClpYSBNc84V74QB0JkeNKRh%0AVECPCt7J+kt5k1QRU8leise0SapVLhVbGB4eAhpZrPFYF2SI0A5jZBd0CmYg5fQUaaoeaUbIz6U1%0AyrbhdnGyNdaKNFgTlzByi1oFA5uulU6lL1ro9LMBPVtGE9HBE+ePfW8syzwzzVHSXlISedoAkiRt%0ATsiqh3xRalzxuBL/sjBYQX3vpPzeKLUXft1H4na9Yqzl8+fPzKcT52WR6HAFpgbQa+0hAytynmEa%0AXmUB2R/SlJzS37FfFZDQWGPnnEy2vbCqOnOrS7d6QV1qGn8GiORAvQOk2VVPvFbeeXR0xkru0sx2%0AgCDOy++OcVIa/E6XSe17YtMhi+mMDufo8etV38N4vs6Nu1HADDMaJGuFBSHR7MIO8t4MyUhKOyFY%0AfX1tTGrP5zMfP34cnhK3223IxZ6BNUDvSwE1jbOcTqcBJHXg3Vo7fIT6/h6m564PhhqtSZG/VTG7%0AlrNcwIpKY903acZUPr+lhGt1yCqwh2RMjPQtqebhQdXXwDMgDIz9Mt6byh/68MAYg7MNg0owjDSM%0A5gnoGQa+/jDRpWnksU7PnXNQDhZprbJXRVLOUb/UhkUZMntCzEvlPqY12i4AcU5Q68ZhZixT9VqP%0AvtPpADDtRu55vRP6/itV2B8nBWdKLlxfr1zNdTBHnZNEt/PpzP5hG+ynnpTX38/6WAFPa04ZPaJI%0A8E7iq2s9vM2sc9imzBYnZxl9MNbUL68VKIla5c9FGi9/JkyiTGs9XbWfLb0Rlr/f/STv920AqNMU%0AhcEeJmzo91Wvaw/nmC5PlaGJ/HthM4tPmWKHGL3TnPdqWyAsDONUWpglSKTUwwfIIMCRcQ735C9V%0AFYBE12lfW32NlFIG4NrZChiGeXEHxmMUoKSHUzzLOAeooQCFlULi3d4oytxJuStMpLXtrNhpnpjm%0AadQpVvf+tm28Xa/cbjeWuGCtmBK31qT+bmIfEefAFKPWOgp8lELSfqDfHQLIKnjpgg4xrbJnFQxS%0AFt/w4XN21B79znHOY6IhmyT9rRHO2rqupD2NmjPtidLSYMiHoDJBm8lm14Fkw+ma7dLefrZhjCQE%0AN8O6yZBZ2H5HgmZngfW7FWeIToDeDmSXWsbZKLImYTV1qen/Bu7p5xjcAfr3eso5j7Xi19UZQ60J%0Am0jAsMNfcF1XqTdUudFBrYZham0MI4zh3aBFGJVlrNeDvSf7z3gnv6/J82mlQdF/RutgBdieU8DQ%0AXk7O4kYM7xlt8hxFcSTrV5i3A8xvbdQ4/cs4g69e+7KjTjn8AAUMKkUYwF2d0nsdGXQEGlWSzf+L%0Ar38IQMhZx+V0kaL+8eDxupK3iolg1w23OE4/nLisC+ZkiCbQrLA/mq3gDHiDdY3JNYqxWCJ7NaRq%0A1WdGFlStlXgOBBuliIuBag17baRWBWhxFmcCrln1WRHt5zwvMo36+cTHP7zwz3/8Z5YPE+3fKt0A%0A7BQvlNQotvDp8ok//PxP/PpPP/F//l9/5PF95X/+j//Jb1/+xnZLMpF7ZCwSue6sRrVHKykSUczc%0ASstYbwnZEYs00qV5Us2klmmlcn+7s6WN5pv8N2Ym4MFJA1CamAc/9g3b4MNJ8kck1lmmDev2oO6w%0ATGdKyfzyh1/46WeZpn79+krBkG2jtUw1DaLFZEvdAdPN0yo0mYAZq42NRvG1JmwdZ6x826CT+p19%0A3QjRsCySbtVhrNoE7e78gS4Ps3LPSeRx7fHaTRksRZ5FFRrd5AOTD5LcZMW4ubU6imtjDFOMfPr0%0AkXl5oWFIudKMZT6dmM9nQXiLJNgU9dgxSKGlV4KyC5oym/yYKFE1Pl4BiJwSKWV8E2lXyZVcC+gF%0A01OHGrq5rRqRbeKFMk+Wl/MFYKD/nYnV6eIhakw5UgTnDOsqxqdv1yvWwjIvykTIg3baL4CqjZMf%0ACTR9OiseBnJZBKZJXkBJZbATMOIp8PXLF67XOx8/fsT7wP0uunhnpbEb/ijaKIUQmeeJVmf5WbUI%0ASybL7wghEqNqq9WYNkbP6bQwTQtQ2XeDMZk4RaY4kZOkD1krHg+C5iv4F6fRWMzTROxyKGuHNrw3%0ARXvaua8PHeS0J7aSXPqdDZb2xH19ELzn5cMHPn/6RC6Fb0DOr2I6Wld6GoKRcblkNPWpbCka9SyN%0AUIxxmCD74Mkp8biv1FZxXmSKr8o8s07S4KYo4I6ACwIEPV96vUjuX6UU8I1pFoPPDWhFLhPv3GD9%0ASPNclLp6yHNyySrBcYTp0PkP1p7ebx2UslaKQ7mY+6vo+najhbIkZNUqXmjPLBMBmNp4X0V9bXIR%0AYG94utzvlJz5/PEjv/76Kz/88APTNOk+7olGUni0Khr4kjPrugkd3ApA35kJvkLQz6lPoh6PB9+/%0A/06psn8+f/5h7JdmxPtMiltDjDPz4ph9xOSjmOyFWzdp95o82RvZpK9x2zbdZwq2I140Ii8Rk8bR%0AxHgxZZd0oqomh7NOPUUiU7Kkfk12ZjaWkndqlj+LUfb+tgkDclf5mzFPaVrWUlIaz18ABM+8zDis%0AxMly+F4ZK4CQUa8K770kPtXKrpHTcHiRhCDn2GmeJVFPm6YOZPTnf7te+fDhRZokK2mdTT3cnALM%0AkgRk+nBSClKVRPRzAYRl1I3UvROJXS9WXy4XTstCmCZOLx9wzqtRd2FL6/DpijFie1qNnnHBSaKa%0AyBQD27pJ8liWZKQ4SeHdGbJd7mCtprop+2YYtKYkHgdPxaSRalikE9tOThkbLM4bbeCRuOdaWeaz%0A+m017o9V96ec6xLDm54aHAE9JGHsQQNiCJzPJ6ZJkpMkSjmotKvifRkDh7Rrs+Mcp2XRBl3YayVn%0AaqlY5/nxxx95eXmhVgkQcE7OhJTEOy4EKwlPjwc5F7w/WD3dU+J2uw7fpw4cWwXnjDEsiyQd+Sjy%0A+WmahsStg8wdwB0Ji7WO5/dOnrLvPHKVZJouD6p1pGxK8x1GWIC14rHo/GEm29dIaU38wBCwpct+%0AnmWN/TPq5+vz51MVWfGjAUEHmW7ch72R7h4gHQTrE3TZ15boeyx90SHTAQx0pqd4gXllE9Tho2et%0AGJX3tSrm+ongDN43aPLeXG+Ix8BAmcBjcPB+iNABRBlqJXAe7+2QHg6AwFoeecVg+OHzT3qvSuNm%0AreOHzz9irVNvjzQYNNY6gpEwGgvkXMda2NcVWpUgjCR1nzOM92wsHEKzHqggdWkpsr73fcMYqWNS%0Ayro2u+zT6b5pyp47JCA9JMWHiI/d50mGCCnJz666Lpxzg32zp4SpRpi6MuWie7kFLwPN0go02RvV%0AiLG3mDxn9eJRaa3REAx9HqVWWqmknNQf66jnnHsfld09UAbISRMg6h2TUORAMrCq7wBY2R8o0Kas%0ASx2iPdTrrtQ8JJsARu8aqng4Ntq4U7a0U0tR5toMwOv3V97e3gbTsEuT4fBmKfo+O2iclamorQn+%0AKW3Zqa9MCPN47lKnVJKVs6z7ggHD69CniIRQzHIGOC/rSs/02/VGTonz6STBGrWSdbjnvMc3HYrQ%0AgeKqsqyJ8+kk63C7U3Vo6mLAVMueBDzwSUzYhXkmtc+ynLA6ePPBs97eqLVgCGOwKnI0CbPJpWCc%0ArKmeYIY5zjSJpdchkXOjhus1VYzCYO2+O8+s6D5Q6KEA27bJZ6IJvClrb2Z6n3D40wmT/WAIjfNO%0AWTT9MzovM9FEtsYYYlUataickoNROb4Mh5dh7bYYlVpk3/Uzu0v+uieS/Jkf7/85SKXLO3s90Aem%0ASfdAnPwYnO37xuNx5/G44/3LCADpHnvOWxqyX/+rr38IQMhYg53EXKxYyLVRHw02hgTh9vud9ePO%0A6XzBTwFMo7WZOcxSAD1kc96nQDGiHS1JvAJ8gKnB7Z6o150pRCbrCcZhC9AKjkJAYrBxjfV05RFE%0AEuVUMxy85+XlzB/+8Cv/9M//xK+nX3lcH8yPmbP5gJmsbK7LhjlZ6gnMHz2ff/mRsARu1zuESraJ%0AYhNuAVPEpyP4QPWwPu6sq5iGOetYLhNxnmQC44GHNlTN4aqALalU1rJRHoCD6eKZVaax3h+kfeP8%0AcmI5LVAN++vG25poqXG7ZtgigTOuaSLWbtlumY/nT5xPL7x+ubJeE/f7qjKJ7n8iE/69yGRHzNAQ%0AgWZtwww7esdpPjE8e1Qn20rBFKje4eaI9xB8lgKhNmrWaW8pdCFCny5UfX9FJzTOucPYtDVOXpgV%0ANHltp+nMMp8wGIqVCE2RQGWcn3DhQgwfuVw+46NGo9aKXc74eREZicnY4oSS5SwFS8lNJlw4rHHg%0AI7VZdiQRai9V2TKvfPn+lbVsVC/oTTbyrprrd0qj5iSXpbPM08zpfGY5zdhW2bcH22MlmoDXdZvW%0AFVMq0XhcE1f803JhmU8qlWqAZd8K99vK7bqy3TPBW4ppWmwIjZfqSZs02T4GfJyI80K2TphP+SmC%0AF5UOIQWvM4aaNprGTW/7RjWN5eXMyw+fCGHi/vpGC4Ewz0znE2GZNJFOiukpBkKwzLMg+o/HA7s3%0AjInMk/jUtFppbmK+KBCjcjE50DOOKB475wvTPHF/u6m5XcMHy+m8EELkcjkTfGDfdkKMqitX6Ubr%0AyTcCDpsg0yGraTpZzeFyqaR1lzXWNdClUZrFNMNtTdRX8SK53je2ClhPwVBThSyTnilKGk3JmZxE%0APjjp5eqdSBuW00eW00e9cG+s6cG6bthgyNlgbcRa1ahXS6s6OcuFqlETMs1EgYk4CrjT6QTNMC/S%0A3O0p8cg7peoU0IkMNeUsz9IwpD09cQzbGxadVg5Wgmxa53pahRbnpevBhVUp5pFhTAdBPlso0ISS%0A66wTs/WqyRSty05E+uW8Z5kj0Qfu+crvX7/x/ds3am18+viJHz5/ZplnaZpCILgIBnLa2ffEFGa8%0Aj6SMTEutp+FJxZKrJakBY1g8UxBjz9oaey74cKdsO+u6i0dFj2LWBlDkWyKvrFkks4Y62DIpJ32O%0AUjA/9nVM/GWyrdNdBfdKzuyrNOZTjLw9oNVKrso8DFZweVtx0bGcFwWLEXNUZS52U0pDEzYmRtlC%0ATpMqBTju8qK0SzErRYoAHJK6sfJYN7a8Mk8zy2lRJocjr41t38gUJj/RjGFLkphkjKQ7eu9JRdgm%0AtMbpNLMsUqzXkvGaXGdoMt22lj1tpHvier2ql4xMCHOt4h8XxGi56CSf1mhe/J+Mc5gYMSols61R%0A15V920it4dUE3llLcw6cIzpHXBaMsYQpMi8n9rTzdr3ydn3jfrtijPiYzNGTWmWtiYamN9pCVp+1%0A++MuDJ8ivjnWOFZl3ggryhCiJNMZZ4U5fRe2pXee5eXMtCwy3R27DioON5+ZMPgwsTfD+lgVmBCT%0A62k+cZplGm6NTIarNkzdkPmxraQmrN6WMvutyvTZMExCs/6sJQibp3X2i3PUfWO7yQDAmoBx8tnE%0A5Uw8nURWcNuU9SqJkZfLhXmZhWFcC5BpCgBgCiEYPny8sO8bcZLf2aW7wctabFXk6yE6ogns+wZU%0AQnRcLmesNexpZzmfmCaRjPV6pZU6jEI76FhqGYW6dQ6sZS+ZVQEpY1RaVCTVR9KixHhbzLC7wWz3%0AljjYLh0c6OlttEr0IoUXWZD8nn1b8epHUkqRv+MtKZmRQmMN+KgSvxCpNZNKkobCujG46KCR815i%0Alk33epTp97ZvwrTcojBTfMB3oCF4piDMR1ReJbLSXaWfEGcBcG33QzOZZosyxa02SJLsRakYI82j%0AAD+O2ookCiISRAx0jzRQk31naDWTncXGqPWieO0VBOgVANoqsy1yv99JKTGrxHtbN+L5wvmD5fH2%0AyuNx4/5W2B6S4iesOkNKO+vjLmdHLWQyIejvDRZnKnO0TH4mV0dtIv8ppQygvHrPvifut7uwG4zj%0A++sV7x0hznw4LSw41r1iXKA2w+0h4Ix1Ust4H6jK1vJOhtnbtmGwuFm9n4xRY+iDQYY1lIYmmimL%0AQ3jyULKc+4ChcIozdpnYtsTt8cDUQtU0ZmetDBmtxZaCSZnmRKpMl/k4KwC7d5hN2JIik1W2VD3A%0Az8mrvNoiIQxqxNyZu4PVpyyV4GZs0CGU9g/OeuYFTaqSdxInL2wYJ0mKXQIo26vinWcKkWIFkGsl%0A4wwEZ1nvN7w1eKupfVYAmZx39q0bs0u92SWMuYjk2WrNJ2CxggYp420eoF6thWIM3hlSQhjdedMQ%0AoEwtO7lmUrRMwRKinGmlWfZtY9/2wczd910STFHWog8YKyz+XeuZWuSZl2bIayK1FXDYSTzx9gqz%0A8fjo2FNl3VZCPST9BnCpMM8N6z3eGELJPKxjV0aWpWpNov5/tVFQ82wX8a5hQhuff6pNPH209tyT%0ApHnLETQRQlQWekV8sxaKDoc7myiEQM6J9SHqhJotlEwgkmniuQRYGrUk1rUI2NrKsAloTYJ7gppb%0A1108hmsp5Kb+pQ1MBaMyeIOwmqQSAdOOwb2w6I2yt4VtaI2cBQfYY7BWlC/O+jGYknQ0o2fdIfHr%0ANTbGsqeVPWV8jMR5UambMBnFw1J8d6UHcrRSMc3gjZXPZMsYA66+Z5v+/dc/BCCENSRTuW531j3J%0A5dgTRgvUe+XxfeXxusJniKeAd8jB1po4uyfDbc88WiNED7ZAKJhaicVSqyN8b2xBmsZoDK4aTG5g%0AZWHgLNUVsI3HZaO0jMPgrcSyLn7isixcTgsv4czjbw/+/Oc/c/9fN9zucHMguwpng5k86ynxfX7l%0A2+07933l9esb1+1GcQUzGabThF889+udnGWCeb/fuO8FvOE0zXz8/IHzhzPVFEqstFsjIyagtlY8%0AkakVpXKLu3qYOj22SDpCg+gCS1yoJfH2ePCX6qm7oJ6mQkseisdUA8WSdvHn8QiC3FKjrjI9ct6p%0AQbOU6LX76/jeAAoTyDurKPPMaZ7Ztwdr2nEYne5WsrcsJykWrTmQ1B7jeujshZVSS5WIGZ0alQ4G%0AOYcPHppGTmOIXqSA1jiCmwl+oRTZ5dYFjAm4oMbbfqGZiLER7xe819/lFzCTeDbRaDZgkMSvQiPn%0ATSQb0ZEa1GbIfWPnyv3x4K9/+xt//e2vvN6+k9JONY1qG7XJxdH6Hq1VaME6/VjmmXmaCOqNMwXH%0A/PkjS7CYXCg183i7ica5CgDlrMO5KFO6GBTgKOzbnX1N1AzeBFwz1ARWpZpyaTpSqmCLSLpswIWJ%0AUguPTTT91jmcVMEyVUhJUt2spRkx2b7fV1LJTOeFOM2cP7zQsASdnp/OJ87ni3hnAM4YondEL9Gr%0ALkiyiCuNJXhCjOKx0yAXWKLIUbxOJ4eZZrYEnabHZdFJ2o1Sk6yllvFBkjbmZR5yGOcCzWosNyKX%0AKr14KQZbKtZAS0WYGimNtZmSygWdsBKcjwQjE7K3x87rYx+eF1aBCOuEcbSnnRnHdJLkMpMyzajE%0A0DpKk6noluD2yGBXnLM81sS6FR5rxqbOnpppVY0+cdTa/Yi6U09PakHiqOPhnyK+CJ44iTlrfSDU%0A9FaxwWG8xVYHJZNqUUNNjYPVSY8sZJn8VZyyDA7vgNaeqbMCGPX/31o7qL2SJCcFofdSnFWVdFll%0AwuRcQJtPECNjH7RY8J5aCte3K6/fv1NS5sPHj/zw+TMvLxe6v4o3DhfDYBd5Fwlx1mh4ofGGEPFx%0AEqac8RgbdLofxpostTIvZz58FMlTiJFtT4RwTDdNB672xFY3tnVlfdy1sMnsKnnzeskPUMzIxDmp%0A8aLxDq9TIrMLY03Wn6TIGJ0mTc7joscFZUY4iw+ex+Muk2ccRpuWPuXs09wQPD5GaFKwyucjU7us%0AjIh932X61wv2GIXBmKXgylXWQabKPeENZZdI+Slo7uOuKSbGSmqm9IljmhenyLxIclTZJayglIJB%0AUiRpYirfmQ4xRjFVrVU91aSBH0B7VamRgWIEgLbeY7wHZXY2a9lqpTnHhx9+GJ5iolZ4b/CNMaxZ%0AjGvfrm8C8OxiRtos2CDN95YTqZZhrC1MAdn7Ij2OWCz7lslFmnvvJWUwTpM0VLoeailgZRoalX2U%0As0zyq06JrZuIJ4PRxMFahZ1TayWT8cZwvkTm04V9W9lLESBv25njxOm0CIsx7ZQG2fRpaMblI2ky%0AKJPGhsh8OQ+KukhNG3uF27pxu904LS8s04T1jrhcmE8Xtn2l8MaWMhiIiIw210zZCiVlUtro6TzC%0AaBSm076v7HsiBE+2Dlcs1s64ZsklMc8T1kr6mST5OF5eLizLRKmZhvqp1Mb97SoSLSvDrG3b2Hry%0AjWHIGEMIOIIAqqLSpNKZABbremKlfHfZEDzJrTpLQD2NrBOfG9+NTkuWdC2dcJc9s28PckpqQOzY%0AqrBMnBV7ARlECdvO6T713pKy0Qam+74poKG+aFgjwQbWjpANo/tlz8KasRpbTBOMzikbAI7ntW6b%0Agm7dg0nlxbUJu95KwxijxzVP2xDPxwqtFb2XxP+m77FSq0piBHiU5hBtyaTVq85CcDTnwTts8xQr%0A0r5uE2Ccw8aAjYG2WagOF2Xg8Xq/8fLywk+fPnKJ8Pv3yu0m4NvtbaXmpuCR+AIuU6QAOSdqrjRX%0AaE4A6lYzrSYsMzEGMLCtK61kZRVIOlmXVD8eK4/HRoiBXBoNRzOeZj0uQLCBEDI5rTg3Mc8SRrCu%0AD7rfpBiXR2KYBjMOfXbP660Z2EvhWjN7qjgjjTJFfEixwqapOWFiJNhA9RbbKrUIQwhrqc6Tc8L4%0AIGbATb2crMeUQk4rJsm52BPKjHNYL9POUiX4R+5tyxSgnqIuAAAgAElEQVQlgSunTVkeVv3Yjkj2%0AVA4mqFGj3arspFJEFu3DhDGBUjLeyDqTJESVRRsdIDiHWHIYphAheFIWGbgBgvektrKvK991/8/L%0AIsmlReq+zh4cPjTq49poMoipVsFrMA3Svss50kQS1V+7MIAtxRk5RWrBGmGf0Qolr5TsIRh9zXJv%0AZDW174mKnW3vgiQJV70j1z2Rdg3BsF6YIaXS9sK0zHjrSY8Hj1QwoXKOM2Ga8XseVgZNGXrSltRB%0AAGgNcjPsTYZShvceT0Oy6hzNFK3xZCAiJA5ljRlLbZaWhVETvMgWRda2sScZYkxxluTkvMvnO1iF%0AjZYdOTdaSezrQ8kIGdc0jc4J6zLVrGdOHXJna+zw9MQ2Ck0/P3Ctyc/QRM6q7Phu+O20ZhHyweFz%0A6p2Xs9LK87PGQpWwqNaUUY30ncYe8nZKGeBPa0d4gDUip85p53YXBdCyLGJHESNehwatNYIzxLMQ%0AZWpS6ekEzQcd+MnrH7jKf/L1DwEItda43a/8/vs39vuOcYbw2Q/D35ILad24vr1yu144fYjESVJN%0AUt3JaaOWRN43pbWfCdHhwyyHV2qURyGGSJwysQVtcA46YwPRdFsLphHdRDOBYB2nMHOZz8x+ZrKB%0Afd/58uUL17cr/+9/++/89vULLno+//yZaTkJjdYC2XD7duf/yf+N4APbY+f1+xsFjfgMUQAAF7nf%0A7jz2XaIDF8P8MfLTP/3Ij7/8RDwFchOX8eYrexUquGgJlTHTKrXKZd+nWvu+kZNMBXJKvH1/Y9se%0ArNeN2/7gEk+cltOgcRpE7hSnSIyBL1+/8vu3N758+cLtdiPlTIgTxisrQ3XvzXilN+omQJD0qHrs%0AOE1MMUpV4aUh8Oq/I7S9olM29SagM2YMxlk1zxJz70GL19cMqsVWymCuhbpmyi5mac5LOs28zJzO%0AJ2oV6qOxntZkClByw8eA1al6rnlo8qsxMkGkqv9AVrNEqwwp8SkqObGlnlomlOJcK4/7na9fv/Lt%0A61eqkc8nZ0kik/Eio1GopeJdAU07WxEPgpIz87Lwcrnw4dNnogW2K3nd2PZNpAelKI1bEq5yziyn%0ACVojbTv3+11j3RGQScG7XCXhxHuvcZBKexQeOA6Gb0CPS6Q1atb0EzUhjV4+m9v1xvfXK/ueFZxy%0Ag/oo5qmi7w8hENVMVUBXBQKNFJn6a4RV0sxIMTn++zgOVGu7LMpSFGTYdwGrSqnDCFdkBwV44H03%0AhJap8nq/U4qalhuD0ZS7ArR9F+ZWzk/eJ02pmklfW2WeZz7/8CONxp73QWPuscXGKMMEI5OgXWRJ%0AtRRiOIkJdUqUnHBWX5eaGOa0Kx3U05N8Gp0u3EZhYtSvQvaR/M8oXfzZ8NtYM0wNxQtAptqdadCp%0A3J0NNk0CVO77LlNac8QXP3+3BrVJo9FpuUeks1BhewPf14ZItjYF9zRauDaZJtvOLEKbgzT8LyaV%0A882zpOCF4Nm2jd9//52v374B8PMvv/Av//Iv/PqHX7lcRGa5bSs5V4ILaswZMUbOIImoPTTanW0f%0AvGeeJozv79lKxK2CKT0et4NcnR7c75Yh88mZbOxYM91A9/C4kWfefWGq0vI7cNU/GzEe3ajlMdai%0ACi/k5yig2XX9MlUUALVr9kXmUYZptHUOH/3YV8/eO8des8MAFLpRZhnSFFd6CtSGNQXvtMhyR0Jd%0AL2q7B0yncPd/3317upTPNJjnBZszKR2Sna6lXxT87a/HPv3cUgpN/W2C92x6hncPm/6Z9KJfGDQz%0Al/N5JLV1Ov/z88w58+3LN759+0bOiZ4alHPm+naV9akmlz3t46CUa5M8C1OxpEpebwQXsFGeb19P%0A/T09f6V8xKA3pY4ND4Z5HiwyMaRsMLchbUm7+CBhLDnJ69p3kWDtCgDOk8hVtzVTXYV2ALvdtNMp%0AKNVQduc0UUvhtoqX2bo+KMqyqaWwbzuxBaiSvjNNkfPpxLauMiTRn+2D3NcGeU4pC/ugS5msTsfz%0Ak+TVGjtAyi47kBSmzLIs4zvlpD5eIht//X7lsQpgdLlc8EEYo7f7TdiI3rJu2zjnbEp0DmT/bHLO%0AOB9x3o710T+LZ7+e5z3VaxYnOhjyMELVBDQ6mKxyIq/7x0cJRMlZPdeOc6JLx0qupLSSSxY5EIeU%0A6Pk86vf84WPixiCqnw9xigKqpvd3mPNOQjWcIbbGVApmF6assEnEYFoAbWF4OedxTVnuPbCB44yU%0AdX6cWeMcewZi+3lTK5mdUAVIMZqchALC+76zryslRuYYpc5MIh3qUdjW2pGGeAqRy8tHltML27rx%0A7dvvkmC3b3QD+1S6ob58SyMY8UFYUrfbDe8bJz/JgEzPo9Ya+yqfhzxXObejypValZrpvq7cbzdl%0A8QSpT2ZJ2BUD6kMi29fUPM/jHu174flZSdXaWHOi1gL3+xiuSk12pC+ibK8eANB99jogWkshcZw1%0AvS6g71NdH92npe/DXl/09V9KpZXM5mB9iOHztm3CXsOMJN8YzRi8ocyb7mvVB0NNmR4yROiJbl5C%0AQHVdldKUrXwwhzq71TrxQMqlkFMhKtDSUwobvLvTn32Neu3oXD7YWE3v5iDqh363DG+dp7PgWfLc%0A74cO3OYkoSJW2YXW2THceZZ5gg4vc2avbdzPzlqsek8aZKBkApxOZ5yVM6178nTG0fl8JoTwzpeu%0Av8+ehjdkqV2K1vdkKWCf1xKDstrPjMMfSNZpqdLvGGMwyg7zWlvJ7woyDLCW6Bx49efT92yMJMdh%0ABEDavn3DxZukQM+zSNaWBR8DRYdHj8cDq/YXtejZYoT104ecNDhNi7Bcy5NJehU2e2ttJC32e3lI%0AwZSK1qqC5sbggsd6Swt+MH/G/uPYS8/r+fn+SCmxrxs9fKMz0Gr1NPVg6/d862e9F0zANfUQG2mU%0A//9f/xCAUEqJ729fgcLyEjidxPzTB0cuoltf9419vfPlb3/D+sbnXz4ynSPkwv165fX6yn3fMNER%0ASiSYIJTO1jBN9KLzMtPOBrc52MV8mJ6QFaq0+M5hXKM6WSzeabrPNBPtBLlxvT5Yv298/fqNP//p%0Ab3x/XYmzI4QJa6NK2gwtS7T6b7mIH0U1VOuYz2dahpSbaK68ZXpZMPuN/NZgaiyfFi4/fmD6ONOc%0A+OL4kxefmU2mSaUVqmEs5G4cLdpoSZMy1jDFSRJQSqXmRt4zt+uV5aM2Us5Dhjzt4IzoXhv82//4%0AN3LKvH6/Yo3h5eWFeZG0q+4L0By4iDxDI2ZcTgEhGzxGQYFpkaJpLhNGp9wpJVJOIzFqzw9oVQ5w%0ABXK8D6Nx7RfVNM80JIFjTEatNB6pZJxpmMlLEoAXA9eXjy9cLh+pxbAX8W3a9gTWUYrILroGOKnm%0AW3wlbI9CGlp9axRApDfahZoa27oiXjgLwQfytrNuK/fHjXV94IJsVG8N1fSGSujqEl8Jed9pTRKW%0A+jSleofVafJ5WYjOkMkkpawbjQHukaTWNsREXYrLbVsHIOS8yB2E+i0so+e0pl7QPReQcmHmgZAD%0A1CRF/ohgt46WM29vb/z++3esD8RpVqbBpowsOTCr0oKrE1mQYojyTGuj1AymDf+ERlP/nyrGeQQF%0ARaS4GQDCk4FdVp8Mq9N5MdZzCi64ceHP08S+7WzbTs5FL7AnHW8V87iWM7TnP2Ow1ED6rtaJMogp%0A9JZ2cipqYs5IGRqgR5/k1R75LYyprBd+N5qWxl99eqr4E/SY4VyzAkCVTmyVgDhl1hk1lKQNPwyM%0AAN/9uxk5gx8ql+gAQ//u/huDBdAb1MIws+0TJHQyUtuRFDcKJsAdtkXvfk/3SumFkrUCzklqyxGz%0Afr/fh79L9wSw1nI+n0UKoIDQ434nxsivv/7KH//4Ry7nk0qYUPZRJbiZrDJWAZuyRibL+dML787a%0AWOYFb5z6mAlTqUdW99fd04xqrQNEgyM97JimHc3PEUd6FFDjuarEpP9ZB1a6rAWjhvqle1Ick6f+%0As2TNdcq7Hfuq1oqz23iNAtLKOdjPP/lIzShqO4jS39vfF0byzFbW1RC8yD+fQbL+uff3cblc6EbA%0Az+8dGJ5J3lpqPYzAn/1yOngUYxzF2/vnfBRx7ajIBgCR9IzsRViPG/fdtDMJiLCu6yiOp2li33ei%0A/t4O3qSU+PbtG99fv/NYHyOufviUaQPXX5PBkFLGVMOkcre+HvrzHY1Cre9AxQFS2PdMP+8c5cl3%0Apk/z++e5rY9jWq2stA6wbcr0KGmhKOvEWovxh4fM85T8Gej0OXO/3/n27XcFVRtYaTRqhoc2xe71%0AVc4Ip4MZnpmDEj/uncfFPoHP1FrG2u0gRfew6r+/+zkcflzHWV6rAL33+53b7aZnWWBP8u86gNTN%0AxXPO4MEZSVfsEqR928ilDCPyDlqi53tt3eEQjaeuKgNOoxnqr7vv725Y3c1lq6YGWiPG6dEH+b9B%0A08+MYdW9PSQ4RlFr14dLUh/0JhUYqULdz0oGcse+7n/mrB1An7MCzGDMGJBZa/F4vZuOBJ7hR/fU%0AmFojfkZVzyVb7UiYej4PBiv86QwcHmVPZ1c/16r6Rmat1XwTWVtnydRSxPNMgc5+jm8K7vW/t68r%0A3741bkaGKmJofsJZ2X/bunK/3rnfb+ybSMhy3illZw8yAI3zidnNpJwwRry3utdXB8T2fSflzDwL%0AYCFSezGkvV3fWPeNpCDA43HHYHl5+YlDdn08G5723PPd8fwMn8+FitTJ0zBmP84754+Id9MTlRHP%0AxRjlnOvPDxhJumOtPIHu7+oC3cvPPkDHmQygnnEpgQLm3geRyBrUmypQm/iL9vO7S7i81mYYyEn6%0AkL4fYwhYpyCIMeQsg2QBTQUIKKYctYZ1iJ+leC92374OuvT64tnE/blhj2o03X21xHfPsq/buKf6%0A0GrXVLMBrDr3LuRkgCWlsKcdnzyzuzCfxM5g3wTMPwY1Ij+W9y1MZmMc0xT0n+27OrMP2/uz6u+x%0Af3vvx9nd19bwMHu6R513zG4+zuyn9TYAcT1XBHg50uCeQU1FkLHqlRa89s1N6llJ6xRQ3LRGSbKP%0Aak4qMfSDCbZtG7E0vBWPyw50LcsJFzzTJh559/tdE2KL+NmOs09YwiBAuHdh1AfGWkyVJGoao+fp%0A52V7Xu+tkasM8ZzznGYnoVEahPAsCetn7/tnctRHoD398OMy43OvdWT16d/TGrOWw//UWJHjOv63%0AM+Q/+/qHAIRqq/jZ8vMvn/nw4UX9PJzStSsY+P72O9/ffud+e+PL3yrOV154Ycsrv3/9yl9/+0L1%0AhpefPpJzkrQVI1OWhuhbz5czoQT2b5mS1J8oF/UwkcXqo8d6RdqNYwoT0Udss1AaJRXSmnhslcdt%0AJe2FeoN9q7zON5wJnD+8MJ1mjHU0K1NMrG6+JVJyZX29se5iDBunyBQm3BZp3xHE9CViT47khGq5%0AlZ1T8LgoU/JHfSh40J32hbXRDdn6RHOJM5fThTlEUi5444k+KkgzcXm5iEl3atS9SHSeFap1Tn+j%0AZaFnxihJKstyAmPYjRQu1VqMFyDBOIcLHm+sNPpGoji3vOF2R3CWSROWpMFNwmapiT1vQ4sqIIfG%0Ae8agDZBRKnqhKjW/GjH16ywJYyzViP/ONC+aKqDGjN6NtA+Lxbkg5rBGtMYhRHxwYlZeC7mqyStJ%0A/xuUtlS18W+0ZoTiWTJNjW+7TK6UzO1x53p7o5as9OeMxWhyktB7c816LhqNXJXEC2st87Twcnnh%0AfD5zvlz48HLhvCzUvLKWNECT4D1QySXoJZkPvyZrSLuYs+VSJCHj6XAQ81Ovz91jg1NJQhwFbE5K%0AHW6a5pDrmC6ATGjFf2HjfruxbiuLk4Iz7YmUCtN8En1wR9dzodpC9eikReK+q7BoB8AgB6Ds01Ib%0Axgg41aehzaDRnMKOGMafRWQ0Tf1lrNKQTY9sVblMDYf5Yb+0hKmi5ulVklVoFfVBfgItKmAJvg52%0AxUMBAonrTuq3YMbFCkckcojid4QxYp6tjAen38Y65mnWgqSOVJM9dRZgEasNFAyrZlzaPUZUDLy9%0ANqDyLKsRi47chQ8N9ry/i73tzWh6oikPw/GnAv35Ww9zAaprf5/tP/27gz6sF6RIxw7AOKdNQGe9%0ADP9+8t4LqWdT1N70lVL+A5bFAQgEL4bg7O3d65FCTfXZykx7btpqq6z7Omjb3Xh2nucxteuNHhyA%0A2ZjePQGtx+s6/rkXkM9T/WfA6Ll562bo1grFv3/1ZzzYL7W+K2afQZXnFBEBIe1oNPtregYf+rPu%0Aa6P/nWegQAqWzBTnd6+9/+7+enrB3Z99f329uOq/L6iZdGfb9Nfy3Az11+nc/8fcu+vatiVbQi36%0AYzzmXGs/zsmsh7IEDla5/AEmDmaVkDAQ2Ej8AS4WDhK4YJUQv4LFDyAkqupmntx7rzUfY4z+CoyI%0A6KOvnVn3XjPn0dE++6zHHHOM3qNHtGjRmu9Jt90r+3otBRxEb6a1ipQqRhBqtAoXQcuCbXvi27fv%0AqDq+YGdtrRUhRnx6/aTiuB73+x0mBnkcR18zdp12zWPh5r2Iy7uJhvV3Xnf/Pv1Ze46dcdhO63IQ%0AgZ1XQFjiQCmla0/oAsJz37A9nwAJYDNpQdCaMMa2lMBoqO58JgZojAmsdcttvW/b1rvr1qC4XC6o%0AmQHeUYoUNFI4yfvNy4yLXyH6OgpqxQAXhQlZq1jaWxETghQ7MYqwrgF2/RmrZp+tSYvhMQbs+9Gv%0AOfiIZVl7EyDn3HVDuoh4CIjTCeTsx6GuQuc4KGtHXw6H05543IcGcNhzG1l7FnONpZPS3p+nH9Z4%0AvzfDejKw3ZoNHTwIQIUUB8yMBhnhZ3X3Mj03SdAaQK0Dc6JF4fq6MrdPK3rGwq7pPmil9PHMlBJc%0AFVDd3HYAG7/4KIw9skfGfWxjoPb/7OzswGG14mgwBGDuYtry7CKKrg1hxglA5Hqccmgl4/H+jlvd%0AUUvFul7w9ctXXC9XXK4X5FTw/fs38J+EAU6e4OCRMqPsB0IMmC8L1ilinRc0mmCufPAMwIGdE+Hn%0AIi550yTC/rXu2kw4EKalA9ApS7N1XZbOIjUg3GK53afn89mBIdNWsa/Z/YUjVBU+HgtY74LoV/X8%0AOnQHJQIQnEONEXEAkTCck7ZmbS1YbBrHxO3ctK87y+8hDnhjASxAZtOc1Z+M0+Yln6gNZc8gShqr%0AhWEqI0tnfJjmCeTQDRfMiYlIRMJba0CFAg2yTuZpBldGpQCa0dmFBhLbGjbGzJgfja+RzTYCpfM8%0A43K59Ht0HEePAWmo4Qxg7uB/reKs2KZ+D8eYb4w650TGQ8wbbG8NDF4FRI0xaQAVM3c24NggGRtJ%0A9r6dKQyIwHk/1NEbyCNoSwpoNycyGsQAaw4vF1bFmRqssd/3Z2ZxjrURoNBzj6U5JdTgPriK2bUw%0AoA55TzARpmXGGoT9Yz9frWkE6uAJMzTvkWarw0eHSgNlyHRpQ8Cq50IdczgWTcvjSPCuIDgV29b1%0AMuY59jlHtq9do/3dk6zrmWdUrh8afvZ+VQGwWpT9bE1rR/DuHBv+x7z+JgChOAX8i//4n+GXr1/x%0Acr2KJavakZOTpHq9TlguAe+PN4BYAv1bxfPY8PbjDds9I77MgGMcJYMOgitafDSZt17XFUtbcN83%0AHCkhs6qMOyBgRgwT1nkSu/cmG2qOC2Y3gZo44nBmUHVwjYDCYqlZZTEdt4Rt2rDEFXER0VL2DCyK%0AkCuCy7lhzwXPfCCGCL9O4kRDFRwYNBEwMYpvIM7IVJB8xiV60AJwami+INOBVrkX0Ny4I/8LzZhC%0AxMvLJ1zXVQRHjwaqhAhxLJjDDE9nx2ieVyDI79v3Df4aEacIJGGitFYF+QxBreFXVCJkoo7CTzFi%0AChEyol9RUkYqGe1xx2VZ4C6qKg+hgM7rgjAFvLZPWJdZKK6bzM0zAHaECkZVV5rncxPdjssqY1n1%0AtOqc1UUHYBwlgao6qHGD3zcZ/4IH4DB7j7BEUPDgRvBhhps8yBMaqiJAor/D9TxgmgIDXFltLpPO%0A0hJMP6CWhOfjgT/+8d/it9/+iO14AmjgUkDwKsxr7mMN1JqKI3uEMOn7NkzeY4kBl2XGOkWZS953%0APO4/8P72TQ46J1a/uTTUllEPGSWqrSCEp+r0sCYEst/kwBEUfl0XeHWJaSzIfoyikUJEOHZxGBJH%0Aakm4qzpbOAjTJDhNrm43SbqgNrcEHRuQrs66rn3EQLR0tLD1HlEt6LmKYDiTdNDZqKWQg8iRzPSD%0A1UYditMp8ELa8WFqyK3hfn+AnOoxLZbcn7bN3NDZRdY1MkAIGBgcrQmKQjLGJO/lEALAPiDOEvTf%0A3m5dZFMOCgUx9ObLga8xbV3Fljp4EdlNSazq1xWAjIac7lpA4dadKeRQMxq9sddOOrgVlib8eRYl%0AALOIT5/ijdxtYC1JGxM961hYwfzz9/TDrjWU1tAO67KZhSr/dCDJmhXa/IwQKqYp6t9jTxwPyPgD%0AaXHWAQJlbnRQRO2zn88n3t7eekHonMO+7/jjH/+I3/36C5Zl7l3SGCIA1/WK5PORFo9zB3eOPX1g%0AyuSc8fbjTZoLWkTb4d61HIAPwMWYHI5dMusYWtJv99TACQPfLIkYkwpLui3hnOPpdnV2EFv/3XY/%0Aaq3dkty+z65HGJEMqvTh58fOn8UPc2mz37ksy09rAmL1q1bPVhCPXeplWbDvO7Ztw+12691oW2vL%0AKs2My7IApfYx6bEYGQEuA4NMGNieh/deR0aFKRy0q2suWubCdhwJt9sdMUas6woiaYwYKGqjCtu2%0A4+3tHW+3dzjncJ0izBnSe7FBt7VirMRaxUlMnLGkqBcm9As8eaRdtBNZO7rdYYxkjMKFAD9NXYei%0A6TOtTbQHjyMhl4zcZPy5KnvUwGnnHC6LaGLc7nfc3t4Q1CzDqP7zNKmGlkepjJwOHY85GU4GDNt6%0AMaCoNbF6trFMK3imaYJfImKYu56hOL95zOs5ltBawb5vUnR7hwABhnwKH2Lx8zmuEXOnMvevc4xX%0ACsRJRIH3o9/3yyWq+09ECHLGmftlqxVxUTceLQIsme6AhCXiWkCllAAXRJuFzhFaAB+E+43FZM46%0AFk9kfEXGDb13OPYNgBZCPzUQ7J5/AImJ+jWdwKCASab/01r9wJAjoAMDWfflyKrrRZCxlVhAYmMP%0AL8uiGmLSVCkqiJ/VxTMXcSO0rrWdK11moKF//jGm2J9nJ/2Mef37lV00qWV2aw3HvqOqRt8IXEls%0AKCjJSd7mHByLy60LIqpdS4NrDkcRNtE8ySjQ9XLBVdmLIQQ8tycCAbVmvBHhfn/Dtu243x/AdRXm%0AhDOW1cmIgQ+Y54paRB+slNL3jKwL1Re0OL7M8GoMsm97Z97Y/RgLQgNcDAgawVlbJwC0QcPy2fW5%0Ai1vTufedE5mCXFR/Bg65FmUv5R67+wmua9HOKIv94zr8+dw6WSYFRB8ZEfb76i6Mn2kyF7AZmQpK%0AlamH4xDwVxyfLwg+ak5j4Ax18KA3drQ5wnyejxHhBLiDyBA8b8+uzWaNHhMjZ+be9LHr/bnhYoAb%0A4tmEGlmtBsSMI9fGhLO8xq61tYaSEr5//4E9Z3HMLeXDvXZO7oOMwFYAdXgG0pixHMPex87EaZr6%0As7Hfa595BB3H3MbuaVODEa/rh/y5j40t5p2OdOEc9fyZcey8hxo2yzW3NuxfqW16/Gsn4zKnBNXt%0A1vxnkhyWpF4oOaMmOUdDDMiaczxu9y7M7ulkQwbvgXZOhhz7juKM2a4Nf1YdTmexXdjUuYhjtI39%0AV9XQC8rgzNlYcueZOeaDYzNrzGcsbhJkwsdFYabLuUBqsGK1ygkQyX7Wfa31qMOZe/8MYv78+psA%0AhOZlwj/7j/6JBFISa3HnCA56GBPhMl/gV4d1X5BbBZMg5LfnHa1WvL5MiK/CPhERxF2pUg6eAiKL%0ACKhbPfhK4A3YeBehLkfgNiH6iGVeEdcIX6XDMVEEKpAOceVCJlAhUAW2R8Zxq0CG3MnMqFsDHwxf%0APeYYRYiuCvVxTwdqyng+N7x9/450ZLy+vsDPHo/tgff7e18chSoykswNEos4p2tAZfgF8ElG0OBk%0AxtYTwU0iCu2aHEqXecVlfcEUPNKR4PUfAdkkWcipgJ3cp2maxQ44nzQ1bie9P0Qr/pqYiJEKK7cG%0AYptJJzDJZqcmM8wNDew8WEGiWipKTmhcMa8zpulVUNB5RkoHvn0DjqLJVs2yYZ2MDu2qNxDq2c0V%0ApxWhJpMT2vV2HMIwUuFhsSlNcD5ijjPiPMHHCa2ICj/pnDHraBirNhPVkyJoxXSrAKjqOnsCTZF2%0AJ2yV52PHn3/7DX/8u3+Ht+9/VvoqgFrQ0NCcbGpqDdE5eOsUa1e1aYcZraKWhJp2JAfk/cD+eOJ2%0A/459v6kLD4vGkpo9yey+BJwjCVMoOCdued7rmEIWsW0vQEXwvo+ZniwOLfzUjhKQeWwBJLQrSer9%0AUxuejwdu7zdwa1jmRSzdtTic5wUv1xdcXl6E/XROn8thWps4VkAPBTqZAlKktg8WvNZBERahFdwy%0A4ys/5zoDKKUEsTC3Q+sMjgKsPDsYNE3zUPie3ZegyWM6ZL665owqN0tEQAFQho7ciTaPuKepHajR%0AZ1tDUlBmck61b9aeXFQN1s4KdLvvTSjE6Ug9sSE47cLKbDFDxez4TKptf1h3aLwH9nc7nJZ1gQ9T%0AH38ai4NxXViXa/xc4zNBE6CX+GT0yNeVndRM4FrHHBWkkfujjmHakT7U9SmE0G1tDaixgsiSm5wz%0Afvz4ge/fv2Pfd1wul7Oof244XkSMtXdlw4RShB0ljIYI51iv5QRA2nQmrr1rFk7mjt2jn++LdRct%0AQbdufk98/8r409g5AtB/zgAU+3MElkIIYuPtqANC44ievUZQZ3xf+1xNx4pQxYZe4t25B+zv7af3%0AGBk99jX5OdOTQ/9++x2mU2Ad0vv9jufz2ZkBBuPhVmMAACAASURBVOyQI+0CrlgvF5RcsO97L3h6%0Al2y47yZ63UchrBPnA5pvoscRPEI7NRFak47ecex4PERs9g9/+EP/WSnWZa1v247bTXT13m7vmNVa%0A13mHbdsAQGx6ncPj8fgA6Bn4ZzpclvjGMIGLjcK0k9av43Axiph5zRmF5NyozsExg4Z1VHLB2/ub%0AskVkBGnbNhz7LmCu95gVuLNYG6KKxDYbKRS9klLRwUMDtgwYGuOwMYLs///6668IIfRus4zBengn%0A4762Z4OezdbNFP1Bc6w8xw4sDtm/9nvHZLrU2s9o03u6XC4wNqitK2OkxSh6eVwFmAYgIL5zCNMk%0ATR397FJUSNHgQ5DzWjvDNoZEvmECgQJp0cnDvfzYqbcza2QCWGElz0jAi/FlwuFe14+BcsEHtUM+%0AtVt6QecGy24eGD96boHoA4Bs+7iDyRoPGksTlBsj6jjMpK6cgApZK+hrbJzGkg/ZSCGDBegg0Wxr%0A7hwzHYHncR93EGE4Q+T6DRwMAMkZmYtai9v3D6PtaCZGT1ii1ADeCSDknEdODpkaZhbWqA8BR84o%0AtzumOMlZ6zwulyti8MK8blkagU3yi131Txy1D3GXmbURJu62uZxFo1mZ79uG+7bj0DX7yy9f8enT%0AFwR3gRgjniMmNh7rnOuW3Pay9WbvawzL1lo3XhmbE+Az9yrIICc6YwJyNGEYO2vsfRwLszPMntX4%0AnHLOfXzT9qjFBjBjPw6UkjFHB6/5DWvcOwYAep4XvH7+fIJnHUAx8D9inpsw+vnU9yGVUGCuqJUR%0AdPR73zfVKqsSG1W3xq7NOw+qpzaY7f9t2zrT83K5dGZwZxoO5z507aM3wiRO3O+iKTeCMf3ZKJty%0ABPqsyVJqFZACQF1qBxfkLJH/XhaNxfVjHqFt0r8Am+zPMRcxEMo+08ja+/msD8ErkCwgGeuzGUHK%0AztgcAEyLgQZq2ohsyVXXuMTNqnFA6guZ7mnaACGrSZXFc7LXFzCTjvs7aaBoDD022SfbcfRGmA8e%0AHgIGLdOsDW1hOpZWtIGST6BdEWxH8i+c/rcTAKZ6ybtBwoQkrcGKPqPGDGrtQ3wegXJrpoznysiQ%0AlvMyAu7MdZxzYg3ShIUvz16u1lkTmqDi/ifI/g+9/iYAIR884suEfdtRS+uz0yGYSxIDnjBPC9zi%0AkUrCnjYcbYePAdfpFdMSgNnh8CwQRBNtEhM5Jie2gCFErIvDETJaZRxbFpexJYKLABvBBTCkG4cq%0AXeLyzODEoAK0xKhHxfv3DeUhAYAIQAHys2C/JRxrQqwRNTCeNYmOzGPDrnTt+/2hc9kZuR54bA9s%0Axw6egHjxiJOon4sjloyRca2ooYJmwK1OZrJJLC+c81j8LEyOwpjCgmVaEEgTn+YRXRQ6casILYhF%0A+JEAJ3RNcANXBrEcLtvjgQ0Ol8sVl0m7pk6S7k2Frgo3EZvTILguC65q6Spz9WJt6r2AfXs5xNkm%0AZUG4Hes4HpCfQil/u7/h/XE7BSy90pNbFdFFIrCTA7w10WphAI/N48f7D4AZUxRRvhACQIQKGc/y%0A5ADv4OcJMUSxoNdR+wpxaitFOmrOiQZS8Gd3sCkbjFtDawkly2heZI9WKtJ+4Ha/4X57Q60FyzIh%0AVOneowCAWCF6eMxTQAyXfo0EofADJEEV0j2NwYtIXc1IDOTj6Aefc6LHEKMwTsIcMS8CrKUjIecD%0AOSd4pyr4xDKHCyDQhCMn0X0KEQ4SxHPO3XGks1FAaFU7/ZV19lrYOvu24+3tDY/HA45UzC0G5Now%0AxQmvr69dtK7r8qSMnBMIDVwk8QpEYsPsGT6co121VVSoHoQKnCYVsTSAwNy+apMuSU4F2y73yVwm%0AJCB/TIBzKVLQuQBmtYt0wuQbD0ZZfzL3XhVMcU4cWphFDNQFL0Lx04TaKrwX8CdoAZJSloLbkY4w%0Auj7EJKwxGWk8lEbcbA5ekx1LAqXTM4NID1BuIG+dSXFCKVVdPVRwnpx23DWBM8E81nVkzICxKDDQ%0Axl7WKTPQ2u6BHXClZJRccdrmGRARQNT6oWVFGHACO1IoH0gJMFv6nA6UvGNSAfER4LIOqLE4Ukp4%0Ae3tT0diAT58+4cuXL5pAy1z52C0DE5JLQzdGrVMZQhl29cNntATROYfL9SI2o1ocWqKzbVtnYhmd%0A2QAAS0bGBGzUvhm7jCN7yEaP7GcsHlpRaMlyUcvUscN+3v+Tzg2gr/2/BhyRE6DYgFbgY4E2dq/s%0A/e0eWLFuotxSQJwJ5c8ApTUBLEkc1x8ge+r9/R3UGP7Tl15Q2+ez32PFiXU9fy4i7T6IA5DrgpKA%0AJdcZx3GOcNR66V+zz99aE6HZ48Db2xve3t6QShbL9lJFf8LWpDuLa2NGnUmw72vpSHJWXNcr1riK%0AxXs7wQQedJq8Jthjp9U7ZUjGCTkm5CyFIkNE0Mk7YRnsIti+Hztqq1imGb///e/lmRAhH8pUA8vZ%0AqgxJ6dKeyfwI8tjneHt7AxHhcrnger3i9fX1AyAEAmoq2J77BxCg1nIyFA4RmV4XGRcVgXwBLGzd%0A2jpelqWv484kaScTzkAJea7i5mbPJWdhYcnvbDj2/EFHKuiza+0UrzcWFuta9SH0NdNHJktFdRXe%0AiTi/7EHIWULSQPPkEKZZnVAh9u6bNCSdd9j3A9d1xbxMPb9wPuj4sNdnJddnxZJX4DZDmLilVrEb%0A1udl4822niw2jGt7jA9jHOr7COL8JuK+uh8McHHUWWNwp6MbSITZoQB8zgXTFFFzw4NPR0O7jvFf%0Au6YREBobF/36W1VUk8X+uaoLn44XBi9MYcshZPxv6qCJVzb7ToySN2HML7Ow8Iqw1O+86ajZhteX%0AK0CTNP/mBa+fP2leBahCoLKw5Ewz9giFimma4RzJCLnuK+cDnGNhdmy7AItEqPVTBygsF5GGletx%0A3wr6HrMHwNTOnxEQEvaS/3AfHSqaP0dQSxsbbMJCnOOM6/WiOkiStycFHscYO8Y2A+sNuDKWoI3G%0ApFzAnPoodm+EwKM1YSR1xraBJyTiyDFGrKofaqYEBAGJZP1qQ4kEZBLmYEStVVnDVd8PyFk0oAyA%0AMaB1miaMY50jiJZS6iNXBq4YoDOKTU/TDLTWdYMMIDNAyfIAayT9zMwzQW8AYqrjtImrWoYA+kjz%0AqXMk+XlnPXkxUhifj8XxUddxBIDOnzvPr7/G4HOkzbAOPHyUAbA8wRofdh9tb1usOQEpZbFrPm7f%0AF7yyH7VBWzTviHGC6HlaM853OYh5UsdeL/IhTYHq4zhQ9MwhuN6ICCEgOo9GbnBclfjdPxuTaeRL%0A/HUyjVOymjjVou6+apzjgsZLGSwAfzTCsOc8sqatgTU2Cjvrz+6z/yht4JwHqfEJIO6prZ6gITc1%0AyWF01vE/9PqbAIQaGrJv4MUDldAakCEOT16pD+ykw7yXQy1LK6brivnTFUwNjSsSMohT75hHL7Tg%0A4AJ8Eet0sFolMqHkgvIU56B9Fr2KVhlcWR1oCEc+kB4JdSvKvvE4ngdu32/Y7rvOq+rMbWI80w7U%0AN0x+hv/kUHzFj/cbtv2ps/wF4IaLIs3cKrbHHSkfmGaH5Trh5ZcXvH59xbROoOgADxH+PQo4MPxM%0AiNUjF4daoCNOET56TBTg2GNys9iwHkJVdc0J8FJk5IwguiTHnlBdQ0lF3BCOAq+WlvkQi8sQI0rN%0AKDUDrWJP8gxaY+w143FsMNHel+tVulO6SSc/IaeEx3bHkTwYqu3SWOmZrJ0BAYn248Bz20WkT+cf%0AUxHbvfv9rnTkiPmxIEYFe/ikOO77gdYqfv3lC/w0SSeIGblVbDnBUZDAMEe8fvoMBAJnVa9vYhOc%0AjqTgQMR1fcUyC9NAdGkIpWTUwkARZzcJIA4lF2z7A9vzDucYv/v9Vzj6FUdO2J9PlOcT+7aJyj+A%0Ay/WKL1+/Yl0vkoTqjDs3IAaHKUyYZhGLkwJCkqvGGXGO8N6Bc9Wuh8O6zlhfrnh5fRHNg33Htz//%0Ahtv7E00BIUeu2zKHEJCUrrx6vZfamSitCq26FyECFnI1MbYI7xxyqnjcbnj7/gM5Z7x++ozX1xc0%0AJqS0IUxRxHiDR05in9ucFLf7tkliNytTahLWmiXEJCc7asootaFkEQOstWB7bii14nK5SrJZGWiM%0ARgAZKKIJh/fnIbrvB4QNN/XiVGavmx66lgzgw8HWijhh7ceOWhtiCPpsVMuAK6gwXDxBbNbeAtuB%0AqQj+rJoBuUhBYUwAr4nJ7X6TkTylhpoDUsqpA2ElF7ggjojMEN0uA9yIUKpcJ9BEH2uasCiIIMy2%0A07JbQJogBTNsrK3BKMb2Ogt+7mMjIyhioswNroMGss5YuimetCt3zq1Lp9Tp75YZ6KrjPa1ldSmc%0AeiJs4rCWODnn+liPMUPWdcXr6yvWde0JSdbPJH9fVSMr4PmQUZWiGhIG/gCSdBqlvnc+SWJbTmeH%0A0Gjkxk6xg9/+NF0jSzCsqzgWXz8XaLZ/TQh1/HxGO7fELngBjIGz0AJOnQ770xKQMXnrHUDmD0Kx%0AoJNhMLKAxq6pjRHZy9bDPC/iUnU8kDfZb3av7LPY+hq7lpY0jkywlBK+ffuO/Nz77zBGmLGLtk2E%0Akn//+9/332XjOueopJxPtXEXEj+OhOdTmjQlF0xxxvX6gteXVwVWVej1ueFhsbsnlxU+etxvD+Qj%0A49dff4fry1XBFGHBcgMISuuuLCPqpCL3tcp4bpBxsmfdOvsBRAhVrMhJXdqmecKyrgoubiJ+qp2/%0AVDK2dOC57wi6xzEk8qVV+Fr6aN6nT5/w+9/9TpLnGPG435GyxBUrWHIpCAhYSfaKdSstPth9HTvD%0AtlZSSvjx4wfe39/FHMSd4w6tNaQs45TRawIftVtcAmpVzTcQait9NPEEH4Pcy5xRq467wukYmIC5%0A3ssISCkFjjzW5aJxTxpwy7wCTH3tMDOu1ys+ffqEEGNnxYqTTTx177TTa11cImngpCTnUgwSB2pR%0ATQdABLmVEem9xzxJ3ieubhJ/JydAQykFLqlzmXPwi36/jjnY2j72XXK64Dq4b2PcViA+tgeOY1cQ%0ARIsxBacYpxmH1/ECRVdUDFuBewWjPMs4kcMZB459Fy1F1RCJ/hSnjdOEl9dXkCPcb3fc72JKkquY%0ABIzs27FYtN9tLFWLU+PX2da8xuIYo4J0QNER6hgCpigN3Wd6yjjZegHNEqtqUTBynnG5XOEc8H6/%0AYTsSclN3HgV3jnTgfnvIeEur4sI2r/iyzshpx75tqDWhpoR1iViWGeu6YtueeG4bWEGCWfO4qoDv%0AfoihCgh4ebnKqPg09dguo+xiHGH3wM6an1/jfbOYZfeQm4zST7p2bFRcJidIzy4gpf1kH+0JSZ2/%0AmAVckbz6o1acrbVxdMriRGen6XWvqzDKSAGnfDxRyzlKD63azuZSwOPxQMoJc1wA1amJ0yRjObqH%0AvI8Ak8SN/pvOcWpmed+/1iiQ5pACLyBEFz7EtRG8MVMW5xxeX1/7GWXnmIHO0zwjhoBaquizTVOP%0AMRb/LPcawTLLh8Z8otWK6sQEJ6UMIofL5dKbXER7NzVoldHcmdfbfnbuNEowFtV49o5g0TkafTpw%0AdsagPhdbV8u8CGtHmxI2rmn5EisLrYPI7mRUy+85RAOURcIjOQJaE0CISBoaw7huHz91DkuMcCph%0AYs9V9oWOG3vRsi2tYTt25CODGIgiDiyNfWr9Gk2U/+fmg/em+ymN1zN3ot5ItSkmy9/MdIYBcAPS%0AYTbyZ242rkNjvY7NOXt/20fMAj61OsRt7+GjgIUCnnnRjGsnM1vkJmRkzONkuP99r78JQIgJaJFE%0AlJg9uDBKbgJAsFJAGwmCnBO2vIOJsb4suLxcAQK2Y0M6GnwTKjIFKehjiAjk4ZqIhFIFHLyIiB1F%0ANIAYOB4H3n/cxHbXAZfLgomiHOgT4XlsOPYD6Xlge9tw/7Eh5wqKwKT07OOQcRrvDtzf7nCFUH3F%0A0z8k+DdGCA5eBRNLS2gQG9b1ckW8RFxeVqyfrphfZvjJg4MwhRoBzQHFNcAzyDMoAG7ycEVEnBtX%0AkItY5xUTiRB2Q8PxOJBTRs0Nec/gypiWCdF7mXOsFek4sD835CPDwWEKBZ7kc9VS8Hw8kFIGg1CZ%0AOy36SAee+6YJdxAmijopTHNEcDKudrv/6KisU3aPI6N6Jmz7E0fKwtjQ4Cp0dqHz3+533B93GWGL%0AFUcpmOcJ0WjWGqz244B3cl3fv3/DrnT5aZqVBSFz7M/tCa+ock5FRgZSUsBFrSqLR3Aekahbsofg%0A4FxA9QxQwJVXhYHFXec4NoAr5jXiermIgGBreN7vePvtN0ze4XpZEaeIL58+CyC0XFCbdDefjw0A%0AYZpWQEE7STweeN4f2LYN0xqxvrygtgLmCoZ0y5ZZOjoCdsi6ApHqHhkyz9ieT2xVns8zJ3z58hWX%0A6wu8D0g5iXCmF1HjE7FWXR1Gt3hNSdbMsckMfy0F+/MpQI6TRCP8JG63HyLgeOziAmbuaq0W1Org%0ANCktRfflseM4hDFTkzBuGjctvBtqnIAgQuYIpJpY0sUU3RlJmOxAzzkjxrkHf7AwwZwzEV7WA/ks%0A3CWBOpkStQkNuzUZnatNRgWZgQZ18WHT9CFAu0ddU6j/nop6VDSepKPRqjqeiatY8KHPOItYZQCn%0AhKrWsJY02vjAFIVtcXDSZ8UgD8zL2h25wMDedjgdETW6tjisnNbyI2UVkE5vn2umk07882Fm3Tnr%0AspSc4MjGrEwwl7r7hLGxOsUZbA0hEdWeYtesAD6CGDbXbknO5SJr3wAh6/aJwH6TRGFgotjcuXUI%0AhdkjYIb9P3MW7MwYRzJCrN2vl5eXvk7GIsbuoYnt2nMa6faWcP21Tiszf2APWXfYii4DjTprw9E5%0ABtBOnR1L8m0PGjBifx+FxL0XYcexG29fs89k/9o9H6+721VrkZ/TBlbwdSz+bATLno+BSwB6p9XE%0Ajm/3uwDOb++Ik3SILRG39TmOj9nvNebRCXpSZy+ULExPsGmSqIPj9UVGuH1U618Z7348HjrW9tCC%0AVpIrY8N5L+Bi8IN45MSiYZMynttTdG0G9zoiMQ1YF2k2/Ny15cDgJJ29HDOKilo3UYvv7M3OHCwZ%0ATNDz0PfRC3suIOsqC+t2WRcA0iQIMYpZBPDBGa8d/KEAtWLQCk5m7owdKyDu93sH6qyAuq4no+hD%0AYUbnvtueTwVIVOtCRwrG/ZmOhBgJzKIb5J3keojoBVWZFIgmAfXnScCiECJyTgKkk+8FrBVk67oi%0A6Gc995wUYJ0xo2Cx/aysOer7xvT0mBlHM31AGVey2Gkv572KVxOmOHXjjDQw/cxZSZhJAg7ZOk8p%0AyZhlEu05A83iFLFeVmzHJsBHCOABHBx1PEZAtzP3uHQGLOF0OnNR9KWi91pEH3KOeXeOHzrfRxNb%0AKd1pUmJew54O7PvWY4FdxxgDPwDdwyiN7Q3LH49977pAwXvM0yTuaLa+dI8QcwdBOrvN9igzQvS4%0AhBeU2nC73bE9NgUCxVhjXi6oTSQWmAkNjJSrNjmk8MxVmpi1EV5frGEyKXOk4PF4aE4GONUSeT6f%0AeDyfiCHgcn3B9eUVy7Lger3COYf7Y+uxptdJusfGdfRBb0T3pjVOl/l0NfzA7iXTQpEGXzV31iby%0ADq01aW42GXkFM7Z9k5zQGD30UYjYzhUDLe2ss2dclRm9rguIGPdbUyDyBK0txwohivEKQVjuh4iU%0AUzCL0nNdhTD1JmHPVXGypyTeSZPCK5NeGMsyFmlgFhrQnDA0jUVoZ66BbQaoGxPI1qytW7knFa25%0APuJuX7e1O46aWiPNzscTiFCWTmvYasb5cU49n/F8J0uYdD1ILub6MzFmse1xG9k2oNL24qiPZD9r%0AcW4cX6chjyOSpmWPa0606OrA9q21yClLJ9ta2DgV3i8w7U4D3gEAQcSbGaLNhYFpJEw2Rs6t7wmJ%0A95rXMIOKkERgzS29RtPeNPC75oLMkFxZgVNj+QpOJDHY+dNNrDZxPwvBI5cGgowey9o9mf7mlGbN%0AmfHsG4HwkWFtf7fPohtIfl+TaQkh8opTKNiAMZxnl42IepUjGdbpyCz8a6+/CUAIIFQGSm0g1jGv%0A4MFFiibiipZYmCfLjMkTjrKjsDgohGnC7MU1h4pDnALY6xx0qagg+BZBkLGx6CK4ObAwTKXjfm/4%0A1n5IQGkM+sxY5hmznxCWgHTP+Pb+Dd/++I78FKV6KC14ihPEorUiRuq2g9+PItdxlQfpwOBKKImR%0A64GGhmWNuK4XfP7lFW4SVXbXClAILs7w6jpVmZFUS8g1sZPzwWNZHDx7uErIW0FuGdUVpMZYwwVz%0AnJFawvP9gZqr6CmFGVMUJJtYN0ltPZB7lmRNdAWqMm921O2JBmFcsAb5+77jyFlnqIH92JC/JXz/%0ATjpnKSm3IfgxRMyzsBVKPga2QkIqYqXeuHUKHTNjP0SM0wJnaVKMAyJcGoI/k8/LBdfrBesy4fG4%0A4Xa74fX1E7788rWzagDguW+4bw8QS+fq/f2Gx+MBIo/r6wsWLShuP94RSIrxdVmxaKentYzGDVGT%0A/Pv9ife379i2pxS8hbA9GWi1F0jzFHBdPuP68oJpmrVj7tVaVwAcH5wK5q348faGb9++9Y58Sgk5%0AZcyXIEyrJNpETmdLp1mFznLC43FXJoVR831nU/zpt99w+/FDtIO8zNz+wf8LAeCe/KFTsW0baqvC%0A9EIBBlR7uz9wf7/h2Hc4DVB/+uOfUPlP+PzlK/7JP/3nWC8XgIV1N8+zFArbDjB0hleYMUnFFWPw%0AYBLlKevM1CqOUQ1NQFgyHQrq+hp+cDGRRIS1eJa1Yc5TkmycjhfT5ODIn13gXjzGs4gEOhJP3nUW%0ASK4VNRfpVFcFErPOVHuvQJMedPp1H7xYqWrkM5pq1QQ6H+m0OdZOuhV1tbWzELusIHJ4fxdhW+dl%0ALK3YWFStKiynB6n3fR8/t03GKqdZLZzzUNDLwWEjTsAJwgDAuq4f2C9Gh7bDLXg5yEEkM9lVQPfI%0AJ4ghPyMJ9TiSpsx7ZYUGTCFgXWyfyLoz1o/dh33f8f7+jhhj757ZKJIVoSklzJNYKR9JAKp0JDgX%0ANekTEW/pfnl8+vQZAON2ewircwBS5uXUqYsx4nq9ikXxUGyPtGxLxgysMmaLFZr2M2NX1X7WAJPn%0A89m7x0ZrP9lX0tX0JLbAXehWXz+PYY0MpJ8LMfve3E7xSnuNxaTdX+BM9i15tuR32zZNXtcPbLwR%0AaGTmvi9fXl46syTGiM+fP+P10yfpzOeCqk5Zt9ut74kQAr5+/QpAEmEbHbT3s89vL0cE8gGVDUiV%0A0VZL5kVzyilLUBK+sWCW53LGCAbw66+/4JdfvsL70D+bjRU0Bfm3XRhsy+uCl5crtm3v995GHGOM%0AEldaRXQfndwsEX08Hh/ORSssSi3i6LVewUTYtANNRF3Mf3T8qa3h9n5T0GuXBpqCtPuuTIHgQIk+%0ArGe7lwb4EMmomK1Z04Kyz2ZfYwZMkNuSbrNnLlnG7khzKdLx8kAOUwyYlwvAosGYU0HOzw9Jtd0L%0AsezeujCqNIGEgSzviw4e2ppb11VYQSHg+Xxiez5ViNN3YMI5JyCbFcAD89GAUe8jqDEKEeJ6QQxB%0A5A+auIpqPj90ezMIwFWdh5i5i+Zzq2hWRNba1+0cJD7UUvD68orH44Hf7r/hfr+jNWEGOSJAZQBa%0ArUJdH1+szFv9/cuy4PX19VxnLCxlVqdI6fxL8XtdL5iXRZg+elYFLTZYi5IYI16cx3ZseHt7E9CY%0AWaF+dSYd2Am2b08tEClQbdRmmiZxqau1F7G2r6BQroMUpF0bRUfAmwJxl/UCrErObcLMMwMLGa0T%0AjY2Xl08IYcLb2xu2fQdSRQjA9eUTrq+fMXkHooZ9f+D+uCHfdixLkBE/Imx7wuPxxJ///GeACJd1%0AlZG0+wPP51NY7fOMaZbR0vv9jtv9LsBniFiGtbBtG358f0drtifOWGCAua0li8kj87NWYSj6i+8a%0AhSklacApIGajNMlG1dhh15hNOvZmwK/Fp7jMyPWjpl0awEgDh70XYf0RSDAW7+VykXXvpYnWGdit%0AwQURpZecTnKW5/OpTdKK6M5cwHt7P4+ciha7JxvD3MXsJYYVU2+qNBaWiq3FWipqrih0xjk7903u%0AwASmb7fbB8augatyDQ2NhEFu2puW4xhgZfmA3btR8643FHhg1wSPuevxCUvXGh99NBGkjEnTsTrX%0AiMW7aZp6nBxdI21PjiNLlhOMzGeLh3YeGQvXPpuNk9l58zQNPQDZaeNKwXP5OWHXe68OaziB/fEe%0ANAjzJqqQPCnAfAJOIpkQSZ2kWWp/IpLYrSzcUgp8jDr+JXIbpQoAbrqmU4g6jXSOdIUQEObY3RdL%0AqwDLiGPSZoyBQdZYTmnXPJ8Qw0ex8DH/MXmBcbRwzDdCCJLLTgEVDi7L+ggaw2qRsTV7VQW5pnlC%0AiBPAZ0NxZPL+h15/E4BQKRX3+4ZlXuBdOMXUiBG8HDhEVQT0iOGniHVy8HMAglB6CwNeQQ4Gq523%0ACtbWAqoOsRK4EVphcepKDVzQmfZ8ANttx1t4A46KWROBkise7w/stwOtaGKtbISAoKiyJZ/qJpQT%0AmuoVpHYIsEWEGAAfHFwELtcZr59f8fr5CvKMI2ekeoASsOCiQoZCDwxc4cLUrSAJBNcIlSpQZExG%0AbBAI23NHeWS81Te4GrA/NqTngegnxFnEnvfHhhw8HHDOQxYZCzJbcm4NFTJC1FTIi5X9wA6qX1LQ%0AakZhp45QWQ9bB2/CzPaguSEdB4494JiCPltG0oOu6Rw2wGhOnxXLhLZKQQmxlM1lRYredV1V3LN0%0ANLiWBGFjKJpNNqa04/uP7/Je2qmtldUuPGOeJ5SWcSyLMscSyi7MgBhEDJMhjBYHQgwe0xzQSsPt%0A9qYdHFlTMQpLyHkRPFu8UNCdFzr8/th01oIg0wAAIABJREFUjGlHybVfz+Vyxe3m8fb2hh8/3jvN%0A2jmH9TpjXqIkjq2icNP5VRZEnGzUSLoUIXiEKQL17OaUXLAfCY4cfv2nv8P1epHgp8G4sczr+tok%0AmAE9mWQN1jVV7M8Nz8cDj8cDzFU7hh4ODuu84KIAmnQ8JHl7vb5gChElZTgAHk6EzJsq9LcK5xjk%0ABxqmjg6CHIhG/ZKgbJOqGlik32uIfMO2ZdSae1IzTTOmSRxdmFmCO6GLJ7bGnZIrv+PsyLamrJ15%0AEqZBrUhHRmtZGEPMcBREU0DXsSoeKCUVQDvnvw2xt0QAAEqrIkyn+6+UgiMlkHM4lJXRuyLOa4FL%0A2I6Eop0O5yN80C4eCLkysAtIUGpTHg6QSxXHPBbbe+cA586u7Aj22AGWh2uwr9m19+6UI+2s6LpB%0ARamMUqWDVkoVgHSeYc0lcYKQeyxJGmtHL/braQqIbdvWQdL393f89ttv+PTp0wetgkPFqAHRlomT%0AON0BprngNIky/ZHWf+79/b2DNcGfjJw+ArY98dyeWNrSE10bJQJO5s00iX6WXbsBRCEEXK/XnnCP%0ALKfxflqSby5qI6PHXvYsRhaQfeae/Lb2IaEbu0TWqer3NycZFwonUDIyhsZRgXGkY0xk7fKcdcy0%0A62LJt/2+bhetGgyHCsOOAGCIAlQeKaMRfUjyx89r12dgxbhu+jNJCewDchMBVdHgOUFfQMd1fFA9%0AHIlbz+eGP/3pT3g+H3g8mjKaJvz6yy/48uWzjvyKPpkVP/KeVcEQczyLIO1kSuNJu4eKGLjg4VhH%0A64Lv55ZpkHGTUd6S6tkgMP2bIHp3kkMPuiya9E8DuN1qw7bvejZr11YLC2P6ghipHGrKcDLFDDg0%0ADSvTuxgFwW3tVj2jeRZNuJOJV9H4EHYonwLaUwgyztca9uOQ+OGAKU64Xq44fMJvf/qzNBPmST+7%0AOEmNRYtZUovLztH3mTjJyRoTUHPq56/twzCfjKFDTQSoVsApM3RgQ9oe4Co6E94JMyYdB1opmKcJ%0A18ulr0H7/pqz2r0TyPRhSCywgxdgzlwGba8QCKgNXEWc+7Is+PzyikBOtDVYxnFqzqg5o5WK4HRc%0AQEF+1rE227ME4FBwspSCVsTyexnA3uBFtH5VsJ2Zu9VxSgnIkj/WeYIPsn5Mk6rUqvFfzmJH4opk%0AxbrFIosJBg7ZehtB6J/Ffp/bE/MsTbp5mcEaT2TU2mGJU2eRzPMsjrT6bMQJFViiyEmQE12RyICf%0AdlCu6vq14OXlpTsKNa6YnsK2ez4JLgDOR0xEeHl9Qd5kD9zvd2xqCX+UqrGxImUZfU8pY9t3YWJN%0AsVvOO3eOTmfN8YGPOjZWqNrLmqQGUprDoek51VLgiHC9XDBPE6Ag9OPxRC5aOPqAfIh2CkLojqPG%0AhjDgwHuPRuLcVMvJNDNQ4X6/99gwnne23gBhGoPFVdcpC9DAgTDNA0OREOcZl+sF6TVjPxIO1eu0%0AM0uY1CxM6UF82wSKnfPwaiQwMppqbQC1DnzM8wyOjEyyfsaxsZOBIy87p61RM56J3YUM6GDuzwCH%0AxVCLkfb38dz/ONIlzffWc8iPZ+gZj0gHg6BfO88Ia9oIe3f6cL4aa95imp2ZI/tpzDGIRLvMq76Z%0AnEuSUzYFvx0DUO2uPi5LTqYtwslYro6x7eqaW089K9nnwrwBM5pzINUw8x0MlfcSll8QIwKWs5RZ%0Ax+2ol/ZwdAL7ZPdY82VmYXPCPmd0/dl19mseTFiqibGXD+dBZ3c56s1OJvqLHGvcr+MeGscsxxyw%0AtgpU0cGFnZdThAehOoCzXJM9X/iIaZ4Qo1ftr4978O97/U0AQtwYrkYs/goiFseHQ+hQ7OSpOudB%0AEOtZ8kCcFPxh7nOgc5jgIFbgMh8oTApmgCvgOMA1h8fbhv22o+4NSDAnciAD6V7wzg/UZ0a0Iq00%0AHFvCsckcn81WBy/CWkU3f4hBAUqx/W6sY16tqggyYZoC5jViXidcP634/MsnXF4WPLY79ucT6djQ%0AkggCztOEZZbRLpAISDVPaBRBM6HtDckJdRYNcHDg0rA9djy+P1F1hA6F4eCxRI9AXjRWchbhQu0q%0AtcIgncGWHHUAhUpGaVIsNwDgqlo00M6bJdStO3PLaAWBmnS4gg+q06Nit62iBikUJHFuffMaAGHo%0AsvxqVol3lk6P0lqt2zZPMxAnFfxqeOSjgxdHOvB8PAEiPLdNbWYz2BIlJmQV47qsF/ig85jMeLxv%0AOB5bFwmTS2v93k1RtFeIIFa/sAPJAEURedyPA1gWWcPaaX48Hnh/f8P9/uiaBTFOuF4kCUkpo7Uk%0ADnOQbtH1soozE2eAJGiau5ReHXwgwAlbq7Siz6opo02KnaLi3L/+7nd4eXlFY3HPMnvanBJklAcK%0AmjVl+gjr7tgP0dTYNhzPDeSA6eLhnbBr1nXFui4K0MrasUTe9jxrR8cBMsJZK1qucP5cUyqppqCi%0AiLuBWYTtVGyz1SzrznmZlQ+ha++IZSSGzpLvB8koHhdCRAj6LiRjCXZAnYyPDAoBszK7QOLIQVSE%0AFaSHtrEOrcNhB4tTF0UMhXT/Uw8qYyFNlrjj3IcESBKliKNzDuvl0unSVIqwrpYVk2pVyFuRikEq%0ASMUGWpxsjX3fUUvujAgr8mycxxy7jL0yJkLySJRB0Rpc9Pq5dTfT2R079Qam3om3BFQSt/BBK8GE%0ABCUOnxo2pv/x9vaGbdvw+vraO8yWOJ8jBq7HtC7E7By4Ub8eW+OlFNxut86ImF9lXE1YXBXbseHx%0AFN0YR05ZhdQLYuuqfRhTwgksjuyGcbTJvmdk5tj1G1PIElpLVscDvhH1eGdJ+eVy6Ynz6M7Ew5r8%0AAEaW0gWXx6+NnU0rTvr5MOwPS3bsNUXfgVX77KO1rnXHlmXpPx+0S9wZSBCaP8+Tigfzh/tla9Ge%0At3Vc7b51VmkRu1qECayfib0l4vaMTKxVOqyAUzBnwcvLKz5//gWAMOpMJ2VeVx1HMuFvRmvqLtKs%0AKJC4HqOMNzgXUEpDbRK7RcPpLPTIOaCcLK1Sa7/v414bhY27FhRI2JY6VupZzl0bZwIzKlU9Y4FS%0AC6hSZ5dZ4s9g1FZQw0fw0P40pprd27FQtYTX1shxHKI/p84vjYXdyrXq6Groo1a1im1wYQZzRWsF%0Adaq9G34cqnPhPZx2cm1PtCZaaHJti36erMWQmg5UK26kMLcYZx10r4wxrwzPks91WYf1Zns7xihN%0AQjXiEOOLBDCfDBzNYwS40AZYODXIHFEvdAIcqjtd22zf2/09jkP0ntoJFptY6Ck6roCBnXOt6diY%0AjgqxNGBykuaQxeUxRskodENuoqkYXOgAZm0NrTJAwtAHiwC8NZOyAlKtCz/bXqDOzrU1YuvJ1tA4%0A0mb72+5zCEG0vPYDUFAvRMnBc5GmkNMimvSzRi9NOe/F0Wt7yOh9igK2rdcXuEWKpzBPWK9XYeY4%0Aj3m5YFmvWBYZ266toJYFPkoMEffYoiPREW6R5tamTBJhvUQR2GYBYtOR8Nx3WSP4S6dOaS4cKKX2%0AEVQr0m2d9zEnAK+vr7hcLv39TC+mx7wsjbcYZZTPO4fsz4ZTqxXNCbMBLHkZnGiT0BBXLL/0TiYi%0AEqceK+y9RrajxSZ7fvZMS6lILmMKZ3wwxs88z4gd+JM3nKcZU5jQWFj9xswlEg04guRuFme9l/qG%0AbDrhxHL6Z5HQJ2q/zrluO//p+op0SMNpPBftXDMgx/ahgSkje8vYaotqaRkAY79nfI2j1AYWWN4g%0ArG8PanYmyIb+ObbafwvwcpqhSHPi/Ly21mws0djVI5BuY2S2HkfJBLs258Sx085nQHIPu+bx+g0M%0Ass/Y971zvU5urfbJgDHfbk0me6CEAA8MbswerYkDGdcTUKcm8hi1VZkiMRBN3ZS9l2sHpFZj0+Gr%0ATSQr1HAmsAN5kZsgkrPQYqzlRSCtaWCAzjAGRiIuDQa4CtA/jhuPeV5nQuGsB0YgysAocerWGkHz%0A5iAd1zNvIPl85KEGGmfMsUbkz2vw59c/ChAiov8ewH8LKYn/bwD/NYB/DuDfAPgVwP8F4L9i5kRE%0AM4D/HcB/CuDPAP4VM/8/f9/vd+Tw4q+4uFVoe0dBS9JxcezBOguYs9D8fCBECkCAzCpTRZyi2Mfl%0ACseEQAHBQazOW0NrABohPRJ++/e/4e3P7yi7uIh5F/TQKkAG6l6xlx2JzdKQUUtDLRAdIicjVd4r%0AW6SIU0ScA2IMKCUj5U2CKAmoNS0OL68XfHq9YH2ZMS0TlkvAcpkRJo9QPWL28JlQsnQz076jzBOi%0AC2KV6xyYHOAZzTVEn1CpgLnImFsDWmnIR8GxF3AStsjkJ0x+xhxXBBcU1BKBYU3rRaSLzgVpr6ZJ%0AIzeSWWMAwgYxxgZkzMeKIAOVAEV4DRCShJt1EXvH+v4kzAQQCnvpAgMAOek8NXEvao0lTyd9nlWs%0A65/Pp1ihzjL+IocFC/Ohcdegud9uYBb7+ZKzGgnqbKbN24aAOk0oJaMUr4VzgliNGhrMPYAQEco8%0A4TikAxR9RIi+BzlHjFYXOAJK3vH92HC7qzBm4z6TLKNdAnrGEAHnMC1f8PrlFcF/BQPY1YmicEGu%0ADkwFQJNkxBvgIvO63ICcEw6lxEqQkjnYJSz4+vUr1nkBOcKvv/6KZVm6W5W2mAWUbeJOYSCRzJ47%0AFJYZ4GM/kI+sQZtQtDiJMQrbTwNQLgXONQlWhdTiUbVngK5/wo3RSlXKL31Yh7JMPxaDrQo7Kuei%0AXd8JUHFmZqCSMVvO7pEdfKQJsihjWhFjTBfTjCkQ0VLVI/Ai9NpYZu+t4HPeIzizyNTEyrGWlQ0E%0A38fAnLFeQhCXvIGeOx6mURMJ1hFWY84IgKLFoSOs04xt405/dsNIUVE6qXfm/pH7fTSXD0lIA0AN%0A6ThFBA1EsITCEhHr4o7F/0ndFTahI93bRApWchfAHZ9fPxgHLSQDSaZpwr5teN4f0hlSIEOej4BV%0At9utj7iYy9EHGvWwfpwelt6HzloxgU/512boRRLMwIt5njFPojlVnBzMU5x6pwY4O3pWtIwdQRt5%0AtM9mSdPj8eigzUdNkrOraF29sUs3Po/+/QD2nMWVzWjdP93n8RnZe1ih1Tv/Td3oVCNgTNjte+zz%0AGs3/3JofGWPyryV9p6jn+H7GNFrXFaUUvLy8wEZZbNTBmHCX9SLJXjmBxTFZtUK9sx2GBM4YObVW%0AgKS4KaUCTDLSbY5aQ6Kdc8b9fu/PgMjh119/xfX6oudRQyoZKWU4Oi3kRZ9CipHWvAKFjKCdURvJ%0AJKKu3dFQgXomid0JD/jwOUZQ2/6fI4dc8tkNDtKh9upwda5vHTEc1kan+7fTSMAScMZfuj+Na9SS%0AX9NmM/Fn28d975HDtj2xY+8MTeccMosuUjEnFLDeV9WKUeeZ4xBdv+fzgVLOoqSU2gEhe37eS1Is%0AbkPnPunAzVBwSIGd+n2zz5WO1EeqnHfdtdJ5DxruBXDagBcWrTGLTVX3kTiERjy3Z39ewmA+tUL6%0AGFmtoJIhWGDt122FmO1dK0J70UXCiHXeI0A1pzLBhwQu3GOBrWNobDHDBbsvY8wCtBHY5HO9Vf7g%0AsMQWV+xG6FFKJEyG/nu440H6H/xhjYxshBEYMaDBPr/d6xACvDpBLvOCOczIR8JexWBCmGQXTDGi%0AFnFltXENZhH7NuOSXddrqgUX9wUuRMQw4XqBsA3IYVoWYQKXBmYrxoI2oyNSlsLTe4BcEKkKXU/7%0AIQ3JSddjYwaRPGdptkHPi9jXzfinGE1M/Ty09WNnm40FO+f6GPe2bX2Mx3vfwYrSGh7PB0rJIm4N%0AASdtLbRaMU+LxFaWxpNJDJABipofOgXaDQSxs8EaByNIb3+OAKDkOg6tJD03AGGPnueIPatUMlJO%0AcPjY1JC1LCDUMgsgb7mY9w7kgjaAXM8/JB60IaZVlfnQZshcsMTlQ3yw+91H2obPavd+HA3vLrAg%0AXOYZF3VdtDF3e77WPBr1e+wMM9aS9+JuvGezVz8/i73GswB8gl9EDiFIA3I8H230fASfPpwDQ3Nl%0APDP+gqFWK7yB/+p8aEAI9OwgUiHzD/mA5DFg2Q9liMe5lM6IPxtWKkNgMc7yEgWKulNuZsBDdIa1%0AGV8NEHKSvduYGPyQE1n+UIvWJFU1+gSwIpIRZiJpYsi9CghT7MA3iPt1CSjkgNrk5xwhuAkxhn7u%0A274ZAXjbO/b6+cxtVRiipuHlreFJdiarlZlNz9j5R9zjhePzGf59r38QECKiPwD47wD8S2beiOj/%0AAPCvAfznAP4nZv43RPS/AvhvAPwv+ud3Zv5PiOhfA/gfAfyrv/c9GsE/AEKDb4Q5R0wICBQAbsg1%0A4/l4Yns8cJQdyyXCLxeEJuwWAhAiwVWgZBm78bpQwUDhgrQfeL5/x/5bwrd/+x372wEqwOQmeFKm%0AEeR3RQQEZUS0BnjmLlIoMAepe5A+QJIRsrhEGQkqDD6CduMYhIp4nXD9/ILLlxesl4gwebgAZBIk%0AFwEIa8SEBXWXUalt3wEfUJs63iyTOAs1hmeHCI8KFTOjehbucIjeg2LAEhZMNCG6iOgDHJyOFkkw%0AJi3EFQc42Tn1DAr2e4UJyGiF0ViSJEdmx66JEASd96ziWiy000IMZ2MDzsETRFNJaENAL0Ys8Bmi%0AXzpbxw4PtAZi6cRuzwdqTpJszjOW64o5RKGiw3QRhL5bqiBKQdH7qrouJBk8PDuAK1pNqEU6d7Vk%0ApHwoAFE1URJmknRUcu/yzvOEmSe0WpBThgcj5wU+EEpRMbd6Uj9bazLa6AmiHySCepeXBb/8/iu+%0AfPlFCqHW8Odvf8bf/d3f4fF4onDCNAujwUUBGxozcjnwfBKKFqJWDFFjtUdXF6BFmDsxCM21NSm0%0AuJ8o0JE8RvOhs8gM8WdmET/eNpQko2cOQM4FIYiuyrIscCDklHGkjDiJK0HeWTSrGstzBYFJOlSO%0ACAUMDAXkiJSbHSoRaQf7BG5sVNOSXmPNOC/0YytKpeBnDaDSWTmLbylgpbP2ke5MnkAkrKNk18BQ%0AgT0HbkBpEpj7fWQGswEirIRe6owYAHJo4Tygepe3VbhGIvqoQEtnb+g+lP8vTJ/9yIiVEWIUS1vr%0A5DZW5k0dElMb9xQ3H+c9oneoOXXx6JHaat0ku79jpw04i9aTpQB4z+oU8ZdsKGbubB5ACjMT/LRn%0ALh1n7qMpo7jt4/H4oJVzvV57sWJFxKjJY+NbyzLq3kgn3bqotYob2zwvECbBdI5tDF2YZV7w5cuX%0A7rYxAiV2/abfYsBaSqkzYUIIfV7cQKIRvLE/jeliCeLPzKyxWG+toSoYZKyicdxvBEjGws8KMCvM%0AmIX9ynSO//2cGNr1/Swa+jPA5JxDTpu+99npN7Bv7PqbeHZnTLhTbPhMLAUUNZDj5y4bgA+fx2Ld%0ACGI4J1bZuUksLwAcu949Yz6p9FZ823My/SbTljmOA6nkPmLQYy2dnVsrQDqQS1IejwVbI8YUJ4R4%0AMsmsGB9ZT+CP9rS9m+g+OsgFoIPJzrsOVDico35N1zwz4ygZJeUPa40idV02AzhHUKIzl0rBjx8/%0AOkBh62sEYxlASSK+LZptIyXe4AL9vbWCnGoI+YDoBIg/mYW1g+EjiGP3za5x2/i0paZTg20ES8+z%0AZbBmd6deknT2hfFjI21MpNpwrt+r3qDKklPVVAAWANDGlG46gioMUGFPCsNcipucE1LKKNFjmqJc%0AJ6nTDtAbMWP89c6BlOlhn9tyNRul9zGqa6kKXNvnhurU6jVF7xE1bpYqzZ42fL+NLY9As51Jtco4%0A/apiyNzzSe6MIumwy54TJt1Z9PwMWI7PZ2RkWKwl5zBNEUFmnTvLodUKfyH4F9/ZrDnnU6C7SO4m%0A4vHXnsvlIytgRXAhYiK1hFfmCQPYjwRxsfOI04zXl08gBxyHaDSCpfhCNuaOcJqr3qeUxdTA+Qhz%0AtgrxHOk1kMBc/6ZpBlZxSJ6m2Mfl7Gyzs2+eZ7y+vvaxZDtXnHO96LRdVlJW9EVYWsF5QNm0Eosn%0AJMpgBTSMBcK6/kBSE1jTdQTj7SyxOG5nr+0T+/s8TZjXFfMUxWVM10POIu9gn80K2lILtp0BbUaP%0AbCRnTJx1RfABKfF5hsQTKDG2iTApWYEijc04ma05ZXBuHWQYHRVHjSuLM+M5Z8/vuW0CdOhYuwGn%0Ax3GIrIWOw9m9GcEZa7SNZ4kxDsXdzsAz9LOMFWl1zonzYsnqEChrN+p9sOuz0XbbvwboWQ1wMi1P%0AwHZkhdqzPrYdeT/6ed2fN9RxN4uB0mW9DPsbmnu33uAEszZQVHtJc3ZATVqcnul6lsjXhEBg+lOt%0AWSMbCNCmIVEXuxchW1I8Wp3TbO2WqrVI6zeXoKAbNwWE9GxRoBTarOaqnwEmKC11K2DPMqFVQoyy%0AAz880866O0GfM2c4X1bntNaAAr0m6jIslRxqEeY6FDRr9hlZJBvGJvPYEPwPvf6xI2MBwEpEGcAF%0AwL8D8J8B+C/16/8bgP8BAgj9F/rfAPB/AvifiYh4PL1/enGpePz7N7RLxhRFvEkOvoTj2PDYHrg/%0A79jSExSBq/+ElSJWvyCBkMoBdygtlh08eUHKinTXa2543jd8+39/4P7/bSiPApc9opsRvQhVlZbR%0AqAm7iCPmrk9lhRuhNimkihZsDaJ14heZ6QuLR5gcKAY0HztSGDwQrgvcGsETIXsGXBP9DCfUW/IE%0AUITHjACgpIQ9ZVRsKJWx5oqYGkLIQGWkIyNvGS0xUBmoQoNDA5ZpgVsJrnlEPwGZwbr4Sa33cpL5%0Ae9EQOkWyhUoKEDV4H6VgZpbRPfkWtV+V5KyhgTV4C4ikorBeC+PWUBVEMuvB4AOYnLAf/n/q3mRX%0Akm3bEhqrNDP3XUSc4uZ7JDT4CYREExp8ALTp5W9khyZfkFK26CCBkECiQwOaCAnBDyAQyavy3nPP%0Aib23u5vZKmmMOZfZDu7LvBKFYD+F3rkRO3a4m69izjFH0fswG6y2wfkIbe57r+iS5GQhbK/KyZMX%0AdlbNCWtOSN6h9QofHMT1hh4HcaJ55rYzqlSnFTr1aOrbQSS5t4qWM7rPgKMXUU5M/tJDg1RbUt4z%0ARAPfKqii5ZojS8xg21e44rBnmo/poa/US2MB1dTTVyXicr3g+eUJL6/PWOZFWExdDDMrjJEDxNI0%0A1AYHk9nkprTL5Ho/pi21IBdKXLS58JZrNssUpoPFrpHimIUcBuOrA4PBk9KObWXkatp3Fq6e7JfL%0AZcHL85Ncnm3QMCGFIuS1O5E+GU2aQke3lg0p6gDNoJeJAjg6UVTJppyhrR2gg152KSe4dkwwtJkC%0ADNTvo+TD3V+TGRQQ0sOTTEULWIB3klD8vYeBRZfI+lwLvAtjUiJPcBQGbApUdtXQfBuNsrfu03tO%0ASaJfFbBqlTIBWb9Ompl9T0inQoIysH00DgCnGh1gU1HJkNCiIcYIHwKiB3Jv2BP9jbTA08Jao1PP%0AwMy5QdTCpreGhgZjPHpXqz5OR52z8KI/Z5KXMpcKSsmnP3fY9g0heDx/+YLe+3gtxhj8+uuvo6Gd%0ApglPT0/D0FKfA1PTyDIhi9CN6QnXS5fXZQRA0Pek54EfUgY1JXeOZpkXMQDls3WjID4nkpzBDV2z%0A2tjo39P/Bo5iQJ8jX+MxNdTfO0/bRmHRGqAedVKktkaDYAVPzj/7M0vuYNFwese9dmYAKXijf98Y%0AM563roPzz9H3ljqExUfwrZ+LFXMk0ajPwfeTMUBMzEvF/dv7J4bgeTr6p56j/ozRLMv7aMag9zbO%0AhD/1Hs7PjiCe0vDZzHVJ8ViWhXda0JjfY5+f98VZXgVgSIF0DXvvsVyXcdeWQh+RWiXtser0HciV%0ArASNygU6JaaOLLZmDJwAWNoYsmDEWJO7NPNd3mfa0yd2Z/Me3hzG3ef3ow2SPndtMBirfawvfZb8%0ATO0497Zto8dfl/cHBRQx/lvZ19ay+NX14pwHBMDb9/SJFabPM+cEYyyenp7GftC0Mv0+ysMCnKPP%0A0IjuDX6s0WFSrIBsPbxu9HmUUoAEmGJGQIm1FlGYHdbQm2nf2IxNcRoNLOKpyWpqNN1Z15zAEpXV%0ADlmVfG4KkHzPYACknmu8uK0hMKGyNW85yAtdfYNotKp7YzAIexeJkUMrjb4gY38ZtJaHzBBGZVoA%0AYFBakQGGPjNKxvRZn9kG50HB+Qw5n0nKSFRQNcaIXpMwid1Yh7/99iv3TvmK1+cXBpcU8XSqZGl+%0A/fp1sJm3bQOcwzQvCCGOs9z7AGfJJm21IveMdd1RK/0i4zLh2T0jRI+cN5ScAHSkXETeaRAnynxr%0Ap2Qy7Tuc9zJoypjmRRhkXhJyM6XZ04J5WmAxwYqUywvL6XwG11rxww8/CGvxCucYtPD+/j6GOr13%0A1N7hOkE/3llSR+YCYy2W5YL5sqB3I/6dLHOtMZjtMp65tRbN4NM5oueLSnR1rSrQ//2XkTV7uSww%0AS0QpFdu24vEA9j1zCATdXzzXcmE6shNTbmOMnDl9gDLqUjrAKf9ZTs1zO8MYtQ5g6IcRkCsL43Nb%0At+GLpuCPrlXvPS6XyzA3P99zekcaqQvV1L22hm/fvkHZQF+/fsWXL19wuRxAybl2OoPpHB4foIiy%0AD45hHT8MBbStNUDRJD4OKYPIInUtaNy9gul6N5334JlBontQz3drOfzfN/4c572A23YM/7rUEFZ/%0AtjnuWGXv8L3ytXdLggX6MbgBDoYqZPCbS0bLGTAWQcybPwHKn3oDQ3mVtaOP6aC8teQsvsKHH+px%0A/vDndP85MXb0e/pcRIKm0rHjnnH64KC9igI6+jrP6XRnJt15PZyfv+Quo7Y6/n2VylVrBZDWc9Ch%0A2zr2ApmoFlZ88f5vYQj13v/aGPMfAfhnAFYA/zUoEfvWe1d3s78C8A/lv/8hgP9d/m4xxryBsrJf%0Azj/XGPOPAPwjAPCzw/tf/4Yt3hlQIdK/AAAgAElEQVSPPEXUUnG7feDb2zfc1xXdFNgJmK8R5vqM%0AkA3m5mAR0FtG3QqaNYzHNAalZuRd0PrOhm772LH9cSdo4AKimeBNlMUHJit0QxmZ9whO/QUsKhjP%0AnmtFl6mIcQYuWDgXECY25t0KVcw41NQAC4TLDH+d0KJFAg+KCovoPHyUg6lVetr0AI+OboBSSKvb%0A94xaO/C+ogsVuqSCmhp6A2w16Llju+/wzeM6XzFdZ0Qb4K3Helvx2O/odQPCfGre6AOEph5EEPAB%0AIokQfxD5fRgjzA4pWHqjKXBvsIImcQpmBdVlggPUXFN+uEGDEUueJmgxN70Wj0c8cy+kgKkBZhNK%0AmKaF1UpqICdQnNQVk0FDOYs5Rh7OpbAhZMQMWSXymoyR994actqxywGrPiwKZFiRyPUu6RpG0wwY%0AAa5MD2cNYxMNG2wDg7StYihICrx1FiG0YabsvacHlbVwnubaj/WOlDk5ilPAl6+v0qyt6L2go1Mq%0AFzyMYXFWm9IwK9K+kc2Wi5hR6vS9wk8zQogEqmqhBh66Bjjh6lakkZZg054T9seK+8cN+/o4jCNr%0AB+AwzWQHXZYrvHUSs84mwzrS/FVrG0KQdScyBaFkohVUaeCMot4ycTPWonuaA8/ThBAiijBLcqZJ%0ALPoxbaYDP0ZBHWPEFGcYy4SY+/2BUpM0CfL5fscqgBzGNCw3UhAJ16eS4VRqQar0Y7DWwUKTtj6d%0Ao+Pn8oKQNCkBCc4XkDEQk1dJ1pMLrxvAig7agp/JtufRnJ4buPNFN2joJ7DAnC4yNtoY5yCL0IO9%0AokWKvvYzW+T83lprJ6mJMgoOdooWjNqs8ve4f5wziDHgssxiYErt9WW+jKmnFpralDrn8Pr6ip9+%0A+mmYShPwZAGjBpsA8LjfsO2H945OYo8Cu4s30V38pDzP/bLi7e0dHx8fEqlsR2F6vtgVoDhPf1QO%0A5b0fbBNtOK7Xy6eG5zzJ0c/onAryPQPl3Jj23ulZ8N1k9gz8fE9L1s9EwavRnKKD6tOjkDlPltRb%0A6czEOb/nM+398NA5XrN+duc1c/46g0XzTP+mtO9YtwdZivYo/s/MmzPwdZ6kD2bVeN+coMYYsCxc%0Ah/uexueixbhO4JXWz8aboL53nimRMQ5AutYGa7uA9SphUm+MOJr33jV1xohHHBl1DSysLQxQuddh%0AGZ8Oo8WtyFlLQRpgrxteKs45PPaEVjJcEa9APWOUzQt6ErXeT8zb/mlfBJHdaqzwGWQrpQx6v4Kg%0A+v8BlbtVqKCo1UrgvBtpHjOtAC1gOxsXAqV+mHwbLULMMVnVZ2ZNkMm2H94XReTHNCZnMIT+nbGP%0Aq5hZN8AYMiKMUZPYgyXEZFo58+yRJOZTGmwXvS/IOi54mp7gNZVS4pKHJMoaLJcFduNgQmONvZy7%0AZ/aL8+4YJpze+3mYocxBZRjoHtazXn+lklBLHWfJ2axZGXrK/Gn9YPzpfvm0b1vjkKYfnitAH8a5%0AMIZyv5Us79o0/pv7ACBjV5OCvp9Sn4FpfRbfA+AKCnGQ4dC6g/dsepV1+dsff8Vvv/2Gj493/MVf%0A/AV+/PEnBOvY/Mkw47Jc5J4oeNwfyCCjzoVAFUAHBxqOrGBnHGx2eNzvyMmg9QnBi2djF/a7gN21%0AHvVOnCa03rGnjMdjJUtoT1KfffZvq/jM8nLOwluClQoEn03GVQby9PQ07sN5nvHy8oLH4/GJfbqv%0AG0qm55l3HqXV4b8XfESMk5yXGOfdMLW2FlMMUIZ17oc3mtYO53P8+xCC8/1Uax1x984CyxSGdBIy%0AqEy5DOYzYLFcZfAiLD09685AsA7ZBpMSOA1Zj7/DZ3uwM31QRgcQW0TJBX1vkoI8QYMOlGmu6/H8%0AOXx/Bx81ZoQzlLm9vb0xUe7jA7V9lo4rMHNmWQ0mZinYW4NfFoThJXY09K0dvpTWWgYSWPfpdVjr%0AB3ilwOzwmzRmyHfPg6fBNDwPU8whh7dSk0s7+KlmUUBEhz5nNpT+zAMIcfJ6KNlWMgLPYMaedGHz%0A95qR9x37xqGkplR77w4ZtXHwYNS6cVb+P6Wf3QgfrFastaFIfdNVVdBEUmZZ33ffYOzp/ON3Qfu7%0AnAvmZR5+lWTjHPJsrV1Kpi+vfmb6DPXnnodG+qW9mw6ne5f+A0edZKtFQxVFQhM5nQxTbZR+FfDe%0A0lhber8OIJ5Atz/19edIxr6CrJ9/HcA3AP8pgH/3X/b3/mVfvfd/AuCfAMD8PPX1jw88+g37ckGM%0AAfu+4rdvv+F2v6MAiBMQLwbFdKTbA4+3d3jfmPbVGnorKN0AnpIJoEgseMTzyzNin/Hx9YHH3+0I%0APSDUAAdPaRM6uvVAj0wLyh3ddaGbWShOZ3uD6jMhhmV+cpjnCBeMJHIldFQ00+n30iowRWC2aBHI%0AtqGgocPDGgdjm6RpGKARvHImAM7Di4N+rQ17rVjfPrDfNgIpmX49wQYEQxbQel8RbcTL5RXX1yu+%0AXF8RTMCv9lfkx2Eg6F3ANC2kvVUCUTD9oBR3UFbWu6SKNYJqloyi0rs4njPu2BpBeaEHBA8NGgeT%0A5cOkBw9vzTiItXFkNypUwn4y8k3ipSB/p8OIxlOmvIZFshXAoJWK++2GIrRgjAvjYAu12kh/lU1n%0A5HXWTvrqtjHB6LJfGJ+YRN4Ept5Z8cWApVG382xcrTTxYVBnK2qlr0erFfu2IfeGlCih8MYDUny1%0A3mElDezyfMFyvQAW+Pb+DWkvuF6vuF6vsN6SDVQNPSc6UW9K76TgxbHhSyUTpdeGYI+44pYrugeC%0Ai9hLEqDBfQJDFNTrIAWztYbH/Y73b2/YHg+ULDKLUqXgopGZymLoD0HGV4gRvRvs+wZr7TA+dN6j%0AlUx2lXpzEZmF6WrragBjRdPu4Swv5WVeRFrgYPad/lIKHBmL7jwmH1HtZ6+b1juZSafivkmzQONX%0AlWQwvazULH4jIIsPhzRq75SUNqIpBAQ6qfLuNJ1APzTI6CySrbVSTFaEfjB/oOyh1g86Lj5HVupn%0A05p4VYSjiCHjgiauzpEFVkv9VEwpI0Mn4CklbGhA14b18MI5gy9aPAw/h+8o7AooWC/NaztABC3I%0Az++h43iPA1TxnpLGEJD3jLe3twHGPD8/k5otviXzPOPHH3/E7373uwH+3O837KeoeBbQpF3r5Usm%0AUsAyz3BOE67SCfxycK7DeUmuAD5d3LkkhBCHAfc5ClhBmbGH5Jmpb4D+DG0Ez3+mTZ4WrUrB1+/9%0AXuJ1APuNQKFITgdTR5gNnxk8n1Phzu+NRZKsGy8MIHPIO7TYNMZ88pfS/XAUlGrgCCmQjuJbmVJa%0AhJ6ZQmfWwHiO8nz3jRK4c9Nx3DdHI6xfurbH886ZTZyP8PGCp6cLvn79Co0T3vcd6CpP4q9WO1Iq%0AsFYNOjmA6VbVFyo9lFAE2Ts8R8IAKNm0uuEnRbabxbpuyJlr4XF/0D/OHB5CfE9sfFsnYFRrRT6B%0AdLW1YUBtDM11Ye0hyxUGYjSMC1cwQZkeOuVEFelIjFjmGUAfLFNApqRyhhb57Al4zlB/JN3DIcj5%0A2hp2aYIsOCAopQLqBSFXlco5LssCLwavwXlYh0+1gjEWwU8IYUaMjCanyfyGWjuc65gmXTsBIRwN%0Aj8qydEr7/PwMQBi1p4m5sZQV6nl8BmFaPwGSVWV94v8jMc/h5AlTa8XkJ/zw5Qfc7jcBEuk/1loa%0AkmcATBgLHh1HA63g67lhADBAuzMgdPYV4j5zB+Cvn9vpzDkPIdRrrp+aF4B3Vmv0mDFgXeidI5gF%0A2V/y+rZtw54SXCT4V2sFrCTqGoPeuZaNDcOo+9xEAhhnnkpea60IPgwwlbWc3LX+aDSXeUZ/eUHa%0ANgkZIPh+v99YA+Y6akHaAKhMKCEDMCkjxhlhCgg+UD4kd3qVYeW4+4sYWXb6jagkDZKK6acJzhNw%0AtNbitm5iNL6RQVQaXGAIiXNOAMQ+BkQEngouM9m++77DOYen6xUXYQLpZ19Kwd/8zd+gtYaff/6Z%0AaZpSCzw9PyPGiG9//BUf+Y31Yc7IwjIjuErQvpSCaV5wvVzhvMf9/sC3b+9kZMhg1dqGWh3VEaAf%0A5PV6lcjsLHXBeSByJHLxzKa8ZX2sqKVgi5LC1DGY+loLt37cAbObUWNDaR0Nbfgu6f5I+z6AECOA%0AeRKPpuVyweWyAFhkPRWoufkYXFuLaCcUl3HbP8ZAa9t2bNv6SUJ/v9/xww8/fFqPytD7BAr5gFnO%0AmHmeYY3F2/sbHvcHfvnlF4l9j2NgwHrkYFYdLN46huHEY/t3d/mRBGqtxXSZTwOhBvVcO0CigG07%0AGNTKdFaAUZlM59riDN7qa+RZYE5AqPrzmVP3cXx9P1Q4f4816o3D+6BDQCsd4LcjWGF9rOwrygxn%0ADUK4yB6y8EL6GAx652Bk3cFawB1ntpOBsfYuMgHTUQSKYVq11hlqqWCtGER71tV6lpZahl+bE9Pq%0AEDwH6dmOWkkZfnpu6XM7P28C33l8vhzsJ8Ab+CjDL0tJnBN/srMCAp0yZAKtDVttyK0cXqWn8/ZP%0Aff05krF/B8D/2nv/g3y4/zmAfwvAF2OMF5bQvwrgr+X7/xrAvwbgr4wxHsAraC799391oGzSVOwV%0AKQa6uL9vMN3gOjOdp6eOtjas7yve4xvQO5anGTYYBES50CxcNmh7RVsb/OLwevmCL8Hi8Zcr7r9f%0AUd4qI80J3fCDhEWFRwdNmktucKjonZOCbui5AWWFOMcLL1rEOcB6i5430ICuoXUpkg3Y5HaFTFh0%0AVzTkXlFzZUJTCDDOwzSD4CxiMECzqJku4alm7PeM+29Cr690XbdTQ/AdaAYoHc00oHYsE5ul63RF%0AsAH7bcebaNnhSMX3anjXGmouqIkLtzeCLV3IdgYY9GPua24iTo4+68aNMTAy9SyV9NjB9hCWT2+S%0ATtGOC1U9f9zYlseUGg1oVqa7MDDegXkqXaanRorzil0O52magf5ZFzsa0S7MJWh1D+R2+IkYGNIi%0ALxv1y1JQ6IMYKWPWwJhAmaNzZB2BTZexYtaZmW6z7wnFCDBgvit0pTDnRX7F09N1NCr3xw2l5AH4%0A3G835LzBW2245X3nHWlPqDj8JzgFrWiGF3jwAaUxXr72hiLm4N4EhODRu0FSTS0AUztazzA9jMZ1%0AfTywb9yXwXm4yObQOgPvJ1gXuJ9LQW0dIVCPnksTo21zTFhkXRjryDCrFfAepWrDd6KBSpNsjMU8%0AR6aVdZH4OCN+GSC7SQ5HYwzghUXWqKPujYkgtdBITi800tnd+HvOUcbGdD0WhN5Zmay3w+CwM/nr%0AmCqVsddNN5yG6xXYmnj4KLWfYKlOuUnBFgaZtVjCceGb1ugnJLrlAjXG7fA2YJJCqdRCqY6YSTtj%0AJXVgwrzMoylQECLngnVbYVpB8Cr5OeQSamKqhbsCHVq4ayE02B5CYVZTSjUB1v2nRY0Vk3N0IPuM%0AZBPUmyWIPG29r/j22ze8vb2JHKvifr/h4+MmU9EFr6+veHl5IZMkJfQOuVBXOMdknMfjwQbTB9RW%0AT5PRI6J+fWzCypngxVvrsiwALK57Qm8d87JgihG5UlKisinnCCDGGGCtw+VyEaP4NgrUs4xG3yeE%0ATqwN3ZkZpAWUFsZn0OPczHX5rGmsDkRloMj+OheRCjBwsqeRzyyPu6xrWC1Oo8hq3Ch6+VzJkmyt%0Ajj36f54wNqhMyHsLTX/R16BNrja8CnzpOjkYIcC+bVgFSFHAGifmwgA3jGH6XqdMQuUPumZrZyql%0Atx5TIKPu5eVlTPoejwfTn1ICDBCnCY/HHY/HXTwcrDBgD6+LbjA+Y2N4foyG7OkJyzIzEen0uasc%0AqfWGGIOkePKs1HtWG6nzcMUJcFbLETk9DE1zwq7pWZ7DqVLICkUn6OoEgM2F95ua7XqND5ZzWiXd%0ABMIPD7Uu9F9OH1n4NwGyASCXIgMn3oHecwLcwfUYvfqLqJl4IMuxFOxpBYCjMYoBc5wRvBl3aG0F%0AalZKENGhd49aPXJ2Y63ql4KyZyNafW3HnsJg8Rjdv96RkSomrjEEFOvQRAYFATtNNPDVMem0MKFm%0AihOUFUcZdoPzTPaJhQ28JsLuiTI9fX3WOVhJ3aGfhgwd9gQrDN2OPs5iTS9SE/PW+pAZKjAX4yFV%0ATGJyrKxbrTk4+OgjnccCbKSggw71dBImglE2oXgvyjlzbgoH40eeozH0Z+qGZv5Q9puVST5Ussda%0AyhgzBgytc+hhhIXdOkGDKCylWirC7PHl9QuCD3h+eoYF8Pz0jFYa7vebpE4ZuMTENH2etRY0aeDj%0AvODqHGz0MMYhJzUcZ+14fXoSdoSazJKtHitgbQBMg7EBxheu33nmfpo21NZRckPDAzANceId45yn%0Ax1PtZBrL+eBdQq8BKRWs60OaOwMfIwdg8oxvtxu+ffvGIa/3+PLli7ATJgJIlwtQpbavBSkXAJ13%0Anw8iuVdZJOWxIQapgSXIohM4JuuRAHOp9KiKnmwY7/ex5lJKyIX/DutcO4ZHGcKoyhkf+0PWsMo2%0A7UgiNpJUO8VI8+tusaeMPSWqLzyHXI/1QTksxOfIEVxrXeSKoH+iAvIMmNnlvDWwnRYF1ln0zprF%0ASJKx+sPo/uGgjff04/H43J8AQhTgXeflPS/LgsuFg0vrDNZ1xf1+w+32Aescnp+eEYVNdrksWJbL%0AAIT2tNPWw+DUO+K4yw3tImKITLTWgVII0gtRJqdSYHuS9JFRPovX1sEYBz4PXLTmP2oH7n/vHXzw%0AEvhzBJHoa9eB42CfQ2VXUutWqmw6DIkY0lce53cffWGtHU6N4XH4hramnrLEcxoYjKQPijuKU2Vj%0AIamUZHdXSRRrJqM59sutjpihccd320d9YQS8C0FNpYEi3pfbzlRAa+hP61TpYR3gVOp72ENo/UD5%0AYRWmFn+/Si/QWoezGbU3pC0hzhEmBlFsOAmFMjAaqWdUPmjGvUCvYDOUGp60J/yLvv4cQOifAfg3%0AjTEXUDL2bwP4HwD8twD+PTBp7D8A8F/I9/+X8r//O/nz/6b3U3X2J746AOMXoDmsueKReMB0N8EJ%0AbbrXBgsLlwPqrx4f9wL8lmG/XAZ18jIDZm14f7/h9gvZRfEnD9cs5mnBi3nG83LF+35HtYneQ9D4%0AeAIYVRI72ubRChAhLARrYSITdLqtaK4iTgExOjTDgzM6SgrSuqOngtgmTB5wq8E1TFj8wgWMBpMl%0A6tF1gl2d6VvBesxhgu0ded1RakFoDi7v+PjnFuavA3xUuYfHZZkwzQEGHbbyAi8fG1JY4X4H/Pzj%0AD3h5esK2rnh/fCDnhClMMC3jh59+xk8//QxjDX7946/427/9G7y9PdAq0X7n2EwGNehGhWsVwXV4%0AQyqfQZdY8yrpNNz8674JMMOipFSNLWbEeylFWBWM+OMSsWid5sQdIlkzwqQoGSkL0wGMBR+Lu5PS%0Aah3TmazEAHvv4XyEKQ29JyncZYrcFLhhU2qNgW0dsCyiey6MUxd6r06kukwEeSgJWwhd4tWBXjLq%0A2g8zY2vRnIOJE7xO2pui9we1khr437AsC+ZpFpmMwfPzBa113O/vBEnTipozXCBLBmDkq21AsG4w%0AKChh0IKRl/g97/BTwPXHV4QYsTkCetZ4NMvX6+CBRhpnTaT419DgLaPQgw9Y24qcEjzkgjEGYZkx%0Av/wE6y+oJtDXwlpYmZh6Z/H8dBnskpx2bJUx6ctyIRIuErStNFjbEOYFwXFq6oPjwW6AsFiEiYBI%0AbwUNGd1kNGuQe0UpnJD03jGFhZOjkskSKR3R07vCw2JxDqV3Go7XhF4Nci9IJaN2HrbFFnqLcUQO%0Abz38FBGsRcqUQFwCGSfJZ5QswE1JTH+R+NhupXk2Dc0QyGUTm3C//QY1sWORnpETcLkwDa60jDWt%0AI9YURi7hZmFLR1l3FLOz0M2JoFXdYVrD8/Mzvv74A76IH8+3b9/wh19+GfHqug99oGcEcPjXKGC2%0Arutgd2kRqQDwPM9MBVMTXucxTzOCJ7BPVh6wTAsu0wXREcxDoz/TPM0DUE5rwm/7b4xELgWtFTGD%0A7vjjH3+PX375FR8fH2PKvyxXhDCh5I71kZFTgwEnJWlX0MLD2oDH7YZ12/DjjzOiX7CtG37/d7/H%0Auq2Up12fpBjgugluwfpYcZmf8PXLjyi54OP+gVwb7g+C/0q5rxW43dTbYIK1Ca0RiPv69UfM8xXr%0AuqKUDO/J0Hx6usJaFopnbwL90sJMQYQz9VonSyF4dDjsaYdaq5dakfcd22NFbw2X6xVPT088KluT%0AqG/+3H3bsD02tN7Ejyygd5p8TtOMeb7INLahVvrFqMTAe5WDZKRUoGwfQNhHnV5StbbRlCvbUUFh%0AnWgqcK/sJmPM8Dt43O9M9wn0PAOY1KRcBmsMG+xah4yjaxFtrfjGOVhP1m/rHalk3B93dAOeVVNk%0Ak+oswhTZqJeMx8oEI0Do/sEjThOT5owZrFYWMSDDRZKByJa04v2W4EVqUuqGefb4+Xdf8f72jtv9%0ARkDCe3R0lJ6Q9g01GWCZaTbrI+YpYusNaa8wrcHqdFaGLiEEdGMQjMM0kT1SBKAuic+tF56ziBVf%0AXl7hvEMtFd4xyc1ai/d3SiT3ktFNwmVZhk9JrRVTPUxKbYgEI2oRI+oJe9pxvz9gjcFFZB+9FYTI%0Az3qeZzw9PeE6M2jgsZKVq0y9tGe4FwdvZ3p85CZ7ycM5YN83PB73wQT03mFZnhCjen807HsaDaAm%0AjrHxAbbtjl/+mNDQcF8f6KbDTwFxYTR3Sglboly75ILr0xXzErDvXMeUlcxoDbjdE7ZaAOuA4JBN%0Aoq/UbNBR8Ug3pLohCcj32OmhVk3FXhP2TMAgOANUGp165zBNCwwcHo8VJZfD16RxAJPTfYCH+15Q%0AEgEzlcpHHxCNA0qDEYaw8eqHJ4O9DlhYxIV+KY/Hg/e6tZhF8lRL4R0F+iSWvCN4i2gNuo/opSKX%0AjCXOSKlg23dYkYYZY1G2glb5umzsyCahyFoxnnVC75xio9FqYZomXNwF98cDd0loI1tQfJCmgNnR%0Ad6+3DlPpvfS7H3/GT19+QBYZNeV/Deu2IpcGH3hmtFZRO1nZNk6oxmLNGXMpuC4XBB+Re6c3nzWI%0AlwsuC1nbVcC/VgpgZ7hQACdpWi7BmzZkRdY6PM8N8fIzXr7e8PH+gQ4MbztAwiGasI2awzxPmOYF%0AcBE2WJhckGvFlgq6sZjmK3JpKPUbUkqj9+mtYXs8MMUAazryvqFNAS8vryjF4O3tG6znmX173PDx%0A8Q0A61QfI97efkUpCSE4Ssq2DzhnsUxXOFspE+0VrWekfcOWDHqaEOJEP0dLs184sUW1AKrFnjas%0A9yTsJbLFOQgmEJlqGgC1s5R3+uCFReVgjMf16Qmvlq/r7eNdQHvxZIkB3llkYfnF2QHgusj7HW+/%0A7bhcLpT3lA1pu6PWitlEzJeIKTom1ZYE74GcNyZEty7gx+GH5JwbQyCygg5wYpo4QGJdn9Fawf3x%0AAe88nl+usO4vhnfTuj6wbisejxtuwhx/fn7Bv/KXf4mXlycZ+jVhhjq0LqySVoRNxfVinAzRracX%0A6OOBlhOWecEcHBwCkj151IRl3Oe1Fjweq7A7KTcrZUcpD8zzMmSY9/sdvXepVTx2kxCcw2VZhhmz%0AAhm1fI5UXx+PQ4IsAD1G/0Nw3PjOpMmm/aGTM21HE3YpDA3yLy8vWIQ5b2NEhcVeO3ptiAEwE1kx%0AIuyBM5XKHnOkFTonjBrn0LyEq9SKXroMezt66Z9ICaoiaYYKjyQscjL9A6zt6G1HEbaOypTRHJzh%0Ar274OnPK2NYNt/sHUto4YBNWNsC+x5iKWnbsp+GP7R6uGOIhQqaA94ieUu2SCh6JCgwYwHkC1916%0AIEzIrQFW2Z1//9ef4yH03xtj/jMA/yPodf0/gVKv/wrAf2KM+Q/l9/6p/JV/CuA/Nsb8zwB+BRPJ%0A/iX/BqDMrcYKjd48nvHclBaoLMKht4rHR0a6fcP6W8L1iWizDRnNbvi4sbnec4JLAU/TL7hcFjze%0A7ix+goV1Aa6TWUMKXIfJpJWR3WNQjUOtDa42GOfgdKJiG7o0pxBAxBsrGllHmZmh2V6vBfWxw8SG%0AsDjY4EXPSOfw2iq6NQjzhFoz6i5xmcYhmAnzNGGvwLq9oT0a+oOsoWUOeLm+YIkTzY3rDg8P5wxM%0AMyh7xvZYxbeCB7ROV1QqA2D4G+zbhmVZsK6r0KMpkXLi76HTaCYWycZBP3yBjPoQgPTOdvLFcESh%0AG2TTdQCwsP7woSglQ83FdAJiBAxUVoVzXoApyoKUvq1rSKU7XdKUYHRbiyqtK4bEyat3AUaa9EGr%0AxMGCMN2MKYdq/3mwdCjrY2hkrZU5SkepBQ4CIsrky1iHkjKfK4xMAg85h2r8v337RiBDTHGVddAN%0Af3arnL7oQZtTFuNmrsVeO1ppIr0j5RcAafDeIc4zrteLyHQatlpheoNpnPzrM3dW2Gb8h2n4V5tM%0AwYWd04Auk6vr9QnPL1/l4veiqYXIMFSGpklER+KOemM0mex3azEvC2JwmOYZ6BWlFa65zlhU0rhp%0AIJoyU+AojTFAJ1ioen4rEwjvA7wwgLyznAqUisbxAaeIwl5ovSEXeisEbf5KQ6/0EbLAmGbONcJY%0Ah8v1OoC83ZJpUBvjk6PzEgMtaXAoKKgsiuzBYOIatMLeKMigIaKCBAddlPJJHwwWPwlLRGjXRU2G%0A25jEhBDwEFNkACz8Zb1xouDwdLlgmQ9tfDldRkNO1A99+Zk9cPZxGWbfMvGsYuzPyfQhq0g5YV/p%0ADWRgEMMhj9IG21lL1lracbvd8Hjcsa67sDDIUGJqjZHJEQHfaZpH5DMlNhXbuuN+e9A/pTQxFuS9%0AEoOwUhxlvGqQv6079j0x6SVMLDJTxn1jkRTjJADHZcieOOmixwwAaYziKLqqsIuWZcE8x0GLVuBN%0An+mf0uDLfXywsYAxGdQpGo4T93IAACAASURBVM/XNs4/6wlgLJcL0MkiaEXlrBlp24cxsFsuNDgt%0AGVakdOu6jum/0qH1dYw1aQ65Fl9zQAgdJT9AE3w1Uqf0Rtff4/EYkhyl5qskwHuRKkmTqxPJj4+P%0AAUyOU7geviq6Ds96/cESKRm50++EACeBJAU6Uk5j4qzglkYGK1gXBOyJkVr9Wtq4I4yc0cpM2XeL%0AWrMAgUnO6IZSEug1ZNDFQQgg44EX1Ykqn9Jg0uR9k6EV5QTG0E8hxvCJWdJdG3vOyGfVW5Uzmwxm%0A07tMmblXnbCQVFLcJHXSWrkzxKR5JOE4C7M7WOfRUGGFhdRaA4owAXmhkIHTjWBzRqb2HjEG1Org%0Ac2YilzQC+0YzfU7v3TgP7/cH1nVlQ9ToR6eT7rNpNz11TlIGWSnqa5ZzRzcN3dGTjRN8i1wLatpF%0A/rSj9zp8rKYpAGCdwjMZyDlh2+5o3Q2fPOsokzIQFkovqKlAPk6kvMPKpJxAACfoRcAg07qEooh/%0ARjukmowX77jdPsb9UgvZa3747ghrsFYUECixIJsA/VgTzlhYqetmSXtE70jyzKdIwLOUAgfxegTl%0Agtly8OYcp9W5kcnghOVhjR1McA2VINMkwAcn7CuGaPCsE38zYVCrTEPlrd4dyWH0YZqwGLI7csrY%0A7g/WdjAMiRGPdwsCW7U12FrhY4ANDqVzt/noMV2umK8vbFrFO8t5hzJH7DnJ59RGo+d9IGO9kJVZ%0AYx2JvGg7nKlkCVjHs6t1zC7C+QlhuhC4jVEYSMKIFLN6skxneB+xrpSYpZxHSlyRBCyMOo3gapwm%0AsvyMwRQ4HC6lIKcdHQF7ysiFsraaKzYxOffBkclfMva0Iedd5HorUuI9m/bDJ88YC286qlXfzQ4j%0A7JQqbK5KXSUsOrw1aN6T0RUD5pnMqLQnfGwrDOyQucEYpJJQUuWagSHrylhMMcPGYz3VrilYHt52%0AROeAHpASDfK1LjfNYt8SSk64XC4IweHr6wtyrRy4CehAQMti7ZSWavqwdwGtsSekOTATTb13wsg9%0AzOWd44CYdWeHcRgDDvV3mabIX3NEfESyUhOBa7K83PAZMsZgWWa8vW9IqcB7DX0Qr9QqQ7+cJB2R%0A0kbvmCqoMvwmgxnASrhDFQZKk76jyplIgEs9ec7ya6kCoZKoGAJMODwGRy2p94e1h9riNOAZvkTt%0AkPO3SgsNfmbKPtTE3z5qDWPM8Hw8S/ONtcNAv5uR2cueVHoXdJ537BGpqvDewQQyHUstyJlG86U3%0AysFAL7QuPl4NHSgycjOAdUGYvpA6jGekLQ3ZVqA0eAfMURUkR7CBKkxKLXJPsy4YHpuIAhIdLHEH%0Ai1YanLfs8dBg/SEN1qFM6+Jv3AgewTp0S//WlvMnS5E/9fVnpYz13v8xgH/83W//LwD+jT/xvRuA%0Af//P+bmnv0TDRllAnAQ51NoBsPiZ5wt9YdCxpw37ese3+wrz7VfMy0QdsUnI/YHWgT3Tqefb7Q3+%0A7/4G82XB47EJsmwRI93mW2EDbdARLJvGbBPqXbxFUqGky1EaYq1Fsx3ddtRc0GtGvPJAbuWQEjnv%0AULaCLW1I+4oQJlyuBIW8s6iWB1uvXCCmGthmSZXrDc1aRBvg0LHdEv7urx543KqwWgy1/pcZyzKj%0AlgykDt8dNKWn1Yb3b+/4u/C3aBV4//bBhh5O9J8N9/sDv/zyRzjnSI2Xht8YJ2ivgTE01aZUoI//%0AJjPGAK3TkE0ACd3cehD2fkTYn5ueM8U7pURaeG8ivzgaoNoPYInTcMjPx6cmCWCxW3r7FFN4Nkc7%0Avy4Akg5zGPrpwWOdPeKNcdAltenD6ff0QtNL86y5NThABueIoivDz1ojDCN9/apdXmEMfXJS2jlJ%0AlYm6mvlZ5xAnicWsYtIKDDkTiz4jnwWjQr14s1yEgeSsRTEV+dTI9d7HYaN+Ct4D+7bj/v6B++2O%0AtCcy5uKEtFM2sSwLnp6ehhHpIe/6HI+t/06ME+bZjgtTGSd6GS1zxBRPfjho6P2I5XSeTJokcclk%0AksjalPXJe4KxykEK3DhNlA51oIJylaZgiyUAHaeIXIokHYJ+FlNATQVZ48TN0TDaiXTPSZgiXkDs%0AxupAfMKOZ8L1atAKTexLUYNErotaacTMqTYnUao9VuqzRqG7bjGbGSUXpJyOYtEwZaHXhlwKp/05%0A4VcBG/WZnS/rGGnUl+UiV1mTNur6vWfNuBYVwxyzHmay+m8Mo8cTs0UBaaUjqyeCAlEKiBoDPNY7%0A3t7e8Msvv2DbNngfcblc8Pz8LA2lGgdzDykDTdN8lOmR9hXGW5pZCigf54gff/qJjd2+C/sqwjdK%0A/x6rmEAHj5xZwIcYcHXXIXdSY0M1rlR5qr4fPX+UycC77fBfUiDwAJsx9omusU8JFvgsAxseZE6A%0ALD3r+vEsDpNgS8ZFpVH1+liRtm283nmKDGboTVhZ4NqRdX+A92W8Dl0/Ki0jqDNhnidsK+nPY6/I%0Ae7zdbrLnC5zzwy9EtfA0vpS4W8u9WwC8v73j7e1tnFVj3YlUwZ6aNpUV6Z70IaDkhJ4qcie7kB4+%0AZXwWKtnQNe2cG8wYlfSd06fIXuE+OrzTjjOJhXcVxmYZP7P3Lr434k3TOqw51j7ZsU7WTx/7cV3X%0A8Z575zTyslzECDbjdr9DfSVkTkOqvHfiF9JQepYzbZKIcgEWa8P98ZBwByY6uci18/TE1Miz5000%0AEYAZxsL0lsAA6yYBaEII8HIXdQGktIlaN8o37vc7paxiBlpSxrqtmB4R0zyPM4sedEbYV4vcI9Pw%0AvaBvzP0YarXP/nFaozjrZcjSYbwRwFKkoyv9pGqrmCa+d5Uqq4ErZRFcK701XC4vmIVd5RxNpZvu%0A0X7sZwCD9XicjfyeUgrDOYT2n0tC8B5Agw+876cpoHdg3SxyIZxoLJgYGvxI8dEABJUvAoA/neXn%0Ahk/Pc61lhkmrO6KxIQMdrcWy/Hxj3ABxrLGYlxkXd+XnlSnxgcERMFLyCKrQs6s3ae5jJHhZ2wgR%0AsMbisixYlgXPz8+jAYw+wLcKtIbHYyVQmjO2beWdl7Ow9SiruF4WwPF+h2Nalg+UeV9eXnB9/sIz%0A1DhMPrK+QEcrBAhT2rFtDpflOpLBemVkfall3M37dkPeV7ItRDpTch7swdG8dcA4D290H1t08Bwo%0ArQPiHZQy18rw65MzIMnzAcgA5B73sJbvmcEAtBggGL7DOogn0YptWxFjwPPLM/uHVrDvG1LaRIrJ%0Ac6eUinVbZQgsUuHK1+tlQG6sQ82VYGqjx5qxHSawjp7dLL6A08kjh4En3gU4AXObgBKlZpTcOLyM%0AE6wxeNwfwnwnM52eMwIgWCBOET6wPiajpbFmDhNKVbZJw08//YjX11fUWvH+/ob7/Q6khOVy4fs5%0A1WgQtmnvFaUeyWcpMW2Ost6jue69jfu3NQ6UVFINkNWYcxm1jqoOcsq43Sjh//XXX8VfiJLD1y+v%0ASIn/7hHScdReel+d5fytNfTHY5xTOmT0waL1ilXCYHSgrFYK30u1e+fQ+Xq9jrtWewJrOfhbFlG8%0AjPrGj+GP/tvnXu4sC+eA0CG30wDefB586Zf2COc+TH8pUcFaGYbK93chLdAAH7Cy11rTtFs/apec%0AM5x12AQ8ip4+aMhA1vpSQDWVb8JUlGLGmTsALpXRmSMYJ8SIgGPQqp9vronp14keelonTdM8BmUK%0AtJWMEarB81l+eXdIHTP7QZWZWydWHNCUx4ZWM/5FX39u7Pz/o18dGrXKos5aoPfPBrfzsmC5SvOz%0A74y/zjJ1M53sES8gC1cFDDgB/O3bN8xph/NB5AkQFN8j9UwWkHUyCY7YraP5WS4yv6OJcLQGBhbd%0ANtResacNznkskch42hPSlhnh3hjz97ivqLZgnxLSIzHi0nsEG1BsRe4OpWZsHzucM5jjjGgdWpbo%0A7JLx8dsN7/98R70DX/wEEwwcHPKaEW3gs5lmpLyjdxrallTw6y+/YXvs6N3g4+0DqAbROwRLQ+19%0ATfj9738RGuNRRLE5pZsPuuZ+EMCAsHuMGDI3o2kSR7y2AivqL3AGZfTQOTwwxEC6FtRGFFc3+jnB%0A4fsihl4GpykoDgaFatvPzRhwAEh6uGgjcG7ctBAZ/5ZMVM9rUc0cPyHVchBq43s+wCg1a8jeo8II%0ALfA4JI/vPX4vj/QsXjxGprXWWZhG0+XaCo5ITUMDcGkwzel5eOfghMasSUlV4uP1YnLGffZ70QO0%0A0MNq23c81m3Et/Z2mOmGacK0LAQl0D89X32f+tz1NYwJRjviNtm4aQoDJCKyytSdTZzGz1KvnqHJ%0APYCayXmhiHaUVlEr5+8jvaJ2+vE0HrRxmqjbrRU+eDF2ZTFdwXMi+EAadJMJGFQqiLEet22Hc3l8%0Afsd0Q8zSmwCV1khTVAZzgeuKE1GCqm1IwnTaDZHnxRgIPgUH0wzM1oV2fqxfnRY3BVgai+xNUq5q%0AOxKaFJzovWMT3fq2bXg8Hng8HmNNf5+OcAY/z0WJ7gNteNQbS/d7SgnrSs8QBVG0UPwEcjTKRG+3%0A2zBtpPks19Y8z7hcrvA+YNs2stVaH3sy+IOmTJo3P0trDKZ5GmvIezYHpZGVNIlR9P1+H4aevSvj%0AEHh9ecX15SpNf8bZ2PGc5KPP6pyqxa8jAUzNlgcQLY0+cHjtnEEX/dJnNejMoNG1eogAOi13x/kq%0An+NgYeyUI+vPm2fxFAicKC3zPF7ntm2jKNSiTkGScxGt/461XKchTDCQyZl4fpRSkVORz98D3SBn%0ASR+0HkxGAcFmZdJ2jD2dU4axFiVXkSKKp0SlbxHQKSOVyV7wZJIZGDhLhgJ/nvm0RrUBVpPNWuto%0AkHWf6l4fps+GklHdH/q5aJqcTjo1rcZZB+PN+BmDxq4eCcIENyJVABTEIKCy71kYV5IU6R28ox9W%0ACBHL0hEnRmifzyBlD2Q5T4e5MTCYvrXW4ZtSa4X1DtOFpp3eEPjJKbEhs0xDM70jC8MqTpNIi8CU%0AHXfEMu/rhiJGvQ1Aypn7y65oAgD0TjbLPC9ocYJtHffHg6CC7CMAmOd5DEjOILO+Pz27xlkon+35%0AZwTvkVvFmtcx+GmNKXLrutJUWLwiFYgCArqY3XYQjAvBA4ZyzBAmsh73XRqTw5MueIJnfLYEERX8%0A45oStm3nYJJT7H78nzABHiul4Nu2iuE3z4NjD1qUwmpomSe8CJBnDE2fyf7YDxBQnp3WGucm6ewn%0ABtuGbcKeWafzzgIgn0Gc3DDRbb3jdrsRkCwyfHMO97Th8ZG4VoTJoGf5JABlKQWQWmCw9C6XAczq%0AeoasC+9pKlsL5Vz7tg1W4zzPZO5eZkzLghADurWAM5hmplku1yfE6YosbFYyXC0QAnIM2INHySJb%0A7R3BMbKcdx0ZtsEHAVYS12s3SLnift+wbisgzHreOQ5dmPr0sORwds/imdKBGDutD5xF7/5kUN8o%0ANdl33iuF50pHR/Me3rG+ctYNhm7rICMlOKwrsD1u6LVgebriy8sLYvR4e9vwuH0MlkqcgzBcu0jj%0AaGjbO2SIXSUJ1sBYsigcDJywzod/mww+rTukzhpyYC3BxFIyUgJ6O87j1hpcMyN1L+eEXM2QqbrG%0AQV7HYeLfWpeBWQSgVhUzTIGwM5sAYkkGsg4hTADEx7FTLXEe7NLb6hgaW9txvz+kxjZDoqrAa4wR%0AzXXc7zse6x0GEPaWE1AHY2DpnMcyX7BMICPs8RDT/4zb7QGDN9zeb3j5+hP9UOXrDJjoIOZ7No8C%0AMm3UeQ7WRbigw9IDVNB74vuhjtbpZ2BCEwlN9eIdxdpOBzpnAP7M0lWQSV+3/rlzBDNyIeNTn7vW%0Ae9+f32dg6HMv59B7Qi5Zelf5vmrhmx/G+vrvnwdq52cKcyhhPvWPMkxgCNnnvlbeDbwPUiM5+oKh%0AQ/2ZoiRaFpG7a38DcA8x1bQNhpR6Lp7fI3pHr0coyHDalfqA/SMAWWfdaB3JVD/nDFo7Xvvf9/X/%0ACUCIX31stJRouAlIAfB0wcvrE2IM+MgZpUlOl7fSZAaE4GCDgUNFqYAVQ6Vu6U+A1WBeDrOvoDGT%0AUJ2fhTcGe01oYtbaS0etGa0Y9C6SjmhRe0UqCalkLPOMtjQUV7E/djxuD/RKutq27tj2hBAs9lvC%0AbXrAOdLRwiVwhVXSzmvLmGKA6bwY05pQS8NkPZ6mV/z0Y8L7uqFtVAGlnagi9fMzppFIwxjVlArW%0Ax47HnZr2IqaH1hF5f71+ARpwu93w/vGBx/1Bo8tAw95B8+sAmphINkVBadilgI6RzXJYn8lErJ2Y%0AQaXAfOeyPhDj2o4FjsOUUKeJrQnL5bQR+Z0YAJAVhoePHt6Sptq/Oxi/Byf0Z2njc27kznRF/bPW%0A2jj4RwyjsqDakZpxfo/jsDZkvnWhftbaxoEMff1ySKuxXakZ277C3S1K0SQDyoHSttOYXJghznvu%0AGWEdwBxxvS4EAhvSEPfaWDivGwxA4z6DYXyG3pkeYmnq6azDNC9sSBL9RbLILmKg7M4Hj2bMYGeZ%0AcbgeU+jzxXU0+MchraaUW98oFSuatiMpaObUeOZyuvh0EmMpGZOfafrxORShz/bKZ6RePDEEZAEf%0A2fhLwkWMsAKspZQAmbQojZSNmbILSB8HujC5TmvUGKEbN2RZU81+ZqsZaxFDHMwG/rw6Po+UqH32%0Asn8GswcYPhfafCo9uVQDI80BJ3l2THitIcupdwJPbKgz8p6RRCakvjYK2GjToZ+Tgj5ndpcWJ2eD%0AYZ2GAGyMNdHnKr42Z3aRMlXOTJLb7TZAHe5jjZL1pIHHKCaY0oA6M4BeXXP03wi432kWql+6D0up%0Ag83HAtMxXnzdx1TXCGtvuSx4eX0eoMq5qdLnoWlqZyaNTuB07RNsMghBolFPhZL+0kLq+4LvT0nI%0A1p2+VaMYEtnGeZLYWsO+b0djHAK8MNtUemC9Q4XS0o+0l3OqmAIfByPoAMVbY8NqjcHTdQZ8HCaT%0AfL1tyMjmOY49FTyHMTrRK6Vy6r/v8JaeBXGacHl65hoX2UVrjDX34llijUEDUHNGygUhVDFAt2hV%0AiqQTsHkG1s7Fpz7n81o/m2Zu28YJdGFDpgBkqdrsN5Tixhn/eYp4AHTeB1jHyGo1uuXE87uCEBbL%0AchTO1hIAoATP4nK54OX5BS6yOdIkJz0rWCWeWLDy3nTqqIW4ms5P3sNbSwNYOafTvqODNZlzlHih%0ANVj5Xt1TLFRpDFoyjU3PIESSvWMEhFWGbW8Ny7LAGoO8JymU07jHYpxG7aZDE512awSwnie6vmdJ%0ALNTv199H2rBnMwZKBgQa5mlGDBHdtJHI0mpFLfQP5G8I2GcBb7l+87ZifdyxrtxfxtrhvUS5x2nq%0Afao95DdoNdBp2qtrTxu0LACapuEpGOm8/Y5RTQ9HA4NluYxn9f0ZRJBrF6DCj7MB/ah3qrwHJ3XX%0A9PSE5XJBlLj2sWdk2m5BxsZyuUD+QRlQHcAcPt6xfzCJ1TmH3EQ+Ir9apTePgtwNYACGDDWMTOcN%0AKLFDPVIKW2Caapa7Y+w5uVOuVyZoNQOyT6aJLHVrKQGX2qW1glyF9V4LnAG8BfackJNDyzuqkaFd%0A2gl2o6E3SiY1QbB3wNgV6jNTW5P6uH4aHOg5pGtTDZafrjN6JwiubPo9bdi2FbuwOnNKItNpKM7B%0AWpz8WniWlNyACgTvUIOH9zT6XyaysHPO+Hh/w/vbN9lrFtfrgsv1yjOmd+Qp4rJ0AdU8+t6h9gW9%0AcS07S8aQc41Jh11TECuyMJWsoW1BLw1znKSGfCAlC+8J8E7TBET6hy7TjNKa+DuSOa0seU22bU7P%0ALZ6vl8tCkE6acA76yZJjQEYad9rlQlZfzvtpABDG52NgYIwfA+GcqwyoNjDpcBrAdAgB0Qf0YJD2%0AgFXkY9ZWmMBhR/CUGztrsbcEoEqyXcQ8CdkhJXzcPrBtK+73B4x7R722MbDR/XxmYOsZr3tc15Pu%0Ad2NYrzujMmrI4IJhNVov5REKcLB29P2VUlBTYvKzM6jLPOo377345JVPQ62zemIMr86AkLWYrlfk%0AUrHv2/gzBYP1M/q+B9O7VFnXBDv0e446SeuR87D/3O/pl9arNH9mCI89/Zs0LDdwhoELRIbsAI6c%0A0yTFLuET0vd1jHVvrfok8jVP0yws3g5N2TwGakpxwDgLlWBhTuzKllinOefQQF+oJqndRsArVXsc%0ARIz/6ylj/6998SLnZdtaQwgeT09X/O4f/IzX11fxtiEY08F4Y2P4pre0wbYKuAJYpqQwCcxKqlwX%0Aw1MiyTFwc359meAtjXS3x4Y//PIHRtSWTq1wLaimo3X6CVlvUVohbdZ2LJ5SL2ctTDFIW0HeM0xT%0AfSYLjXJP+OjvaLkhbxnxElFtR6o7Sk00dwwF5VbgYGA7cJlmvF5f8Rpf4bLF//bH3+PXX2/oW8U0%0AMfbY2oB13fC4P6A5rkUkJ711ONPhgsTMd0mEsgE//vQzp8jTTITJ2FFckUVC2ZhSn4lw99GkGkFA%0ArTkKVgMMyYrGmAMHkko2ih+a4VKyJHfw8CiNNORBWwTg+gH+QCb1RyHVYXEk7oRAup0xhoCJNJmD%0AsXQChIBjen9uYPWXPb12LSb18FXkXBujMwNqNOunf0+nxdyQxyFViiL0GMhvR0OtGXAOKVWUwgnl%0AoCqD9NF1o+yi1QxjSB1v5UgYs46x0yEE+uAIkOWsG34rTKKhZ4GNIhmD+jVpSgybLgNQUgSDdd+x%0ApYTSGmbvJX54gRHGh7I0lBGiIICX79VnqY2iFr4pJZicsbYK9Kp1MwFf7wAxF/58wbAgGnLFTnkZ%0A9flAmONxiErRCfGY0ouwSuPSi0EzBJ8AGvTWnPHYNhgDzCEI4+aQgHmhakMOdiL1x3TciXcMPytq%0A0Q3AiyVwWh1ixBQn+BAp7ehkZe2i9S9ZtMYwSJ0/p9QCD64XY7kPSD8H11Dj5d5qZRHkHboUj7XR%0Ap6x3IJSAOk+ktJ6a37PU6ywBPK91Xdu6T85SgwHw4Wh8dG/pvrvI5FfBH4DNZs4ZHx8fw2tGiz1K%0ARS54fX3F5XKBE0PS1pgGpAaQvZ/YACEIWF4HU0onWzwD6vh3geMinuKE61UYFjK1WcRs8e3tbbwu%0AZXppg78sy5ia6Z2mZ8mQlEBkIVKA6fmlz06/T9fnWU52BpvP4BxkTTmh8lsYxqqKdOgMDAEYHkvh%0ABGD3TsP8VI6EKe8JvNEHpwxAXJtK3dfadCtAmEuG90/QKOKjMDtSkBTA1Gfs/AE6UupH6URxHHpc%0Arlf89PMB2t+liIrzLPKaAyxrp3PQOgYT7GlHNw42xDEBPLP0zlNDStbrOL+UFXWc59xH+u/s+y5B%0AAnrXSApS1Rh78QORc0J/nnOSniTDHG0MzwMFNkoBvS/Ytu1Tob7vO97f3wEwBa+WwyNEPz81/+Tn%0A0AegXnMZFHQWSYzzngLltertpCCEsi5Yd9jjnpfn3YER6Q0cja63NADWLwXVai5MypFp9PCWwCHJ%0A1cbgOH/6YDKr6bh+VsN4Wd6r1jL659rYGEOvmXmajzvfdARPQJlsHhbpl+XCs7p38WbrknrWYIyA%0A69hRGrBtuwCu9NtKlgbS0AQjPU+NRRdAThsOen+Y8Tq1adU1qEarj8dj+At6iWTX82GA4I4Msm1b%0AsScCPyrVpexekoAcME3zADB1T7ZmBvOH7AkyjqwzmH2UtCA5N+UzPdda3nvEecYFcs+K1C7XgtIK%0AorCWsgCVMUYE71EAGLmXe+/jzHECUF6vVzF0Dyhi9t5kbTtr6fNpnwh0S/pamCa8vn7B5emK2hpS%0AJeOltYbH/YGUCl6eOETpnoPTbd+wbTv9u0zHHAImSxApeAuLCsqCuA5rbsg7YLpFjPOo5XRooFYY%0AvG/KGCScASFdlzBkDJH1DaldDgWFsviAPmTAMJS2bOs6mBtqwXG7PbBtGc/PVxmOBBizYJoCai14%0Af/+G3377BffHTZhwoBH0to07Ru+AH3/6mZ+dhbBnxOtK6kb1QWE4TJchHGUqGUzjjJhk8CmpX9Jz%0AkPH7BO8DJLuDLKfHg8CzAIGU+7hRo3VgAMccMswIIaJ3gueAQQwzYHj/7VuS53rc1THGwbKvtZ3u%0AaAd0HQpkKCuo988WGIOlOPOZaMrkQ9JSW+c9pFHv1lpYYZ6GGOjpJ98TpggbPJadflO3+4p1S3h9%0AfflUF5zZumdgSP+3rjllqaS0wzQ7Uuq4PhKsPe7uM/teJcq61tST0wDYMntLMlPDGKSceyQ9u3Wd%0An3soVTDAGLhaxj4e8m55b9ovnIcJ5/fMc90hRqB3soK/7+HO/dm5hj0PyQ6QSgdyR606ai7t5wTE%0A0bNcPc96x1ET9MaACmPRrAI0R3Ji78d9pgSV1uqpNwRwAnIsAGOZ/uscpX+lVPRc5a6hbFf3YQff%0AX4jEP7Qn46//nzCEnINQ6KWgqxVxDnh6fsIPP/yIaWYjyajzBhcMrJ/EADZjvW9wEViuDpMPmC8T%0AnCSBtNoG0qzRucUVXK9P+N3v/gF+/vEneFj84fe/oOaM+9sHqlmBJrOj2lH3yv/tCkpraLXDB4JB%0AHh6XsKBNFXf7wJZ38SUCovXwCKh7xpo31NSQHgl+dqimI/cMRlFG0tqdw/Vywcv1Cct8QagTHvc7%0A3v/wQHoUoBrUDPjF43p5RnQT7h/vuD8+hglxyuqnQHnJslyHVO794wM1V7TKqfuX1y8Ex+KE2/2G%0AWkiV7JUNdm8d5iSTaY2+R7A8tGHF/Kof4AcNt90AGAAx93WWUb0GgKGJcO2M9HbOw1QCS04Suvi3%0AwycgR8EbmvR+phIC0s7JdPKsV9WvA0w66P9nMOjcxH4PIJ0R6v+DuTfbkSRJkgRJLj3scI+IzKye%0A2WlgsLv//z37sA8DFLrryoyMCHcz00OufSBmUTHvQs0+pgGO9IzwMFdTFWFhJiYmanoPHwAhvZ7+%0A9xXpgPmBgJDOyhqjzapQmQAAIABJREFU40VaOLJI7IvAfY/Hn53PGKcJqa7YHwudGCBgEoBYsugU%0A0b2KKLzDNIwUgVSmiIxhQICoQTqsdM8o7fdu+4b72x1vP34gpUzQRw6LFCOGYcDL6ysuLy8Ypomd%0A+Zyf7tlHxoMGZE3mNfHV+1cLbUmNqbInSM933ot2kGldDOc8qHPF9WJF76odIBIkba1N4Jt1Cfem%0AxpN9V6q3dCgG2pNXSWiVVeKg4z1HAc/PZJ86wEzohZ1lxWoXxwFSagIKndus82TlhaE5s5RSEMQy%0A/pYzShJx8MoxurTv2FeLcRgwWxFUlYOV7JPYCmo9+Koyz6RrsUW6MgXvMccTztMAqxoUHf1Xv3Q/%0A9AelArd6v/sxEf0Z7VT1oIdzDo/HoxU+ABrtWLV3lmVpoMourpPn8xm//PIzvnz5SRhDFVHjVT3G%0AUVmIHqMkfM9jT2u3xRo6dISBBcS+RxHz3BFcwOV6bQWH9/y5Ugvu97vcIx7ICio492yh3jMOe7YG%0AAZRB7nVqycrHe6QxR6+5Z3docdtYV+YAEehcISG5kp2pAIGzDsYZWiOPI4Kj3twuhQqcEaHRZ6BK%0AkzRNSnUMUBOvvnjf9whrOSZhrcG+dywEHMCYxgJ9Tn0H8SnuSgwdZVyodvEdAE4iOAsQAAzMEMks%0AMBx/UWDD+IBpGJ9AtmOEz3f30DSQul/7+r33HqgHQJdSwrosbTyC7yvumDvFS6kLsmHf1/Y+bIqw%0AO6ujZcBzJ5X7jHGE6zk0txvq3sgI5jDCWId125FTlIKtPrGDlPUSY6RwtABYFqSjO0/XPxfoBKkN%0AhlKKWLMPItDKc5n6SIcOlt671mThVT99HmMYhziW5FrinxRkLKUJCfdi0QQtDkbwsddje1YKWPV7%0AR7/vfxZQd1Q5n6GNDBmNyRTt7kGZowDUccAK6z3GYcRkHRyAIM2NKmPd633Bel8wn844zTMh/Mr2%0AWXAq9OzElh10punGQI4YqfcX7X5RB8TL82RTRO/3ti7Y13tjI+net54gurESx02B80bWl+QDY2jg%0ARI4Rtx/UEdu3TQpx0b0UMeuTkwJu8ICReynmAtu+YZfOPdl0aGCo7reegTpIU2nvmkZ6FjQBYhB4%0AjCm22FZywTiMGOcB1+tV9EYZa14+v8KFgGVbUXagMl0ggLdHnMYZwZ/gvUUtZBLTqTNjDAEniRfW%0AWgRHfS6Dglo9cqb2U95W7PDIJsADyBWohg66pvC5ZBikCqRKNn2V2JaysGAAVBPpiijgHddfanHQ%0AOwc7jcyNUxGDiYK4ZRmZpE29giRvbz9wu92R0kvT3QvBwweLVDZsG4t+jm8X7GKlzWdcpVC1WFeO%0A4Y3zCT54nCYyNrmPKwCLmguM9fBe8gUYZJOxSyPAwWESwEqZ5hbUwJrGCdeXCwZPPaE9ZywPunKl%0AuMNY1bRiI2MQF0Ud/QWO0XaK7DuktLdaopQCEyysVabJ4b41zxNqHaUxANl3qnVlhBFKVjht5A32%0AnedZD0alRKar9w7jPGOVe1lSgnMVAQMnGpzFMI44Xy+w1lL3aF2QxGlrnEYM0yAxwWFdn9mSqv+j%0AYIyCxf1orLK2jVGtrgpvdlQ7QEkXx7l7NDXHMTQW4b5TV6qBUCKcT43LiEUY5Hrf9UzV+NUzpPU8%0A6BuNJUbcf/8d60aB7HEchVHJmKaNGN33/Uihgjo8VyjDceiyHk3KHnTVe/fPrufIdZlnaxaiDQq6%0AjGXZo+KOreBSzg3MjzE2EfrgA0yw2Arjpd5vACKFwuun6+BxPbWqbMuBh3gXMPhR6oOEWtmQN5a1%0AjTMONScyg2shaGsDrMYrqTfNv8aD/hiAkHYKveeoRvCeDj3echTMGQp/7g/kmiUhIr08pozH8sDy%0AWDGOFq+fLjifXjDOI1IpWPeIigxnGYBzJdr+yAXTyITjT7/8gjmMyDHjL+NANFCSL1stimFwQ9bx%0AKKEZFwCpEhAaT3BwWG8r7m8PpFgwDBZjGOALbRBrychrwZJX1Butp403CIPHvlHd3nsPnxzWNOD7%0AesPNPPDj+xv+88+/Yf0eMY8nzOcZ19czBhuwPTbsW4StVB9PewKKaJLAotIxF8FyRG1wA+73B/7z%0AP/+KT6+fpNt+Qc4VKRU88qMh67WYLkBCcdFGXWNRVQRZ7SjRgBya5qlYLKXQ8hZowUM3nKs69iMj%0AaeZgJxwd2YMGfGjG6Mw7HXRy5bhCP27WF6k9/fAjg0h/jya3PSLff6/ouSa37Rq6YvnjWBwDAgAc%0A16HMFg0/tR6Obsbo9THxJGLMMckaDTsKpsKI41Q1VbpWB0WRSaS6uoTWfYoxCSW6wMmo0hACYuXz%0AjTuTrdvtjm9ff8fvv/2GMIyiEXDCvkeEsGGaJnz+/IW6D4VFpSL3jSaOw4lKnUL0HmsA7NeCtRQW%0ApQ3yDM7I8+/UTUfZGYqoc32q6KeTNWthLfU2qiE4JAS6NlJWc0QRNl0PABL0pECzswReal+0w3UH%0AiIrhHYChtfVpLanelv7yFBMyqOWh+h4cMUnt8PGqTQOIJTUZje3QEeFdnQvneF8Rl56VBw7Eqcc6%0ApKpiwwdjhOxHAZmCg63H2EgPBPSMH/0c/fPt97h2Qvo9rswpLe4UiL3f760gAND+e4yWPTNIrtcr%0Afv75Z7y+foa17OYty4q3tzfsgfpCuif7gr8UNg2sczidL5hmFtPWUbNkmid20esNy7cVy/LAy+sr%0AfvryglrRdFIqaBHspChinHwGOJ4YO11i83GkjJoQEfsuSUY92EiHWOKzDlpfCPfxpnTdMCYkGd46%0A5Wy2uDuE0EDVI645Af6LjABZmHAwwpQ9o2CQFml9cqXJmTKFqE/DDjHSM2iuz7kfn9M1p1omPcOS%0A9yk3N7Ao4yxW/i4E5gvLunSsGjIHuSk5UpoSLbF9AeYTGnOkv3b9sz429Z3GJDojRnQxSjqYpARe%0AI1xgIcx1vFMotXX7jYi9Rnh/7BWKxxpJTg+Q9KDGVwwDk9BR9FcURFc9iBgjbu/v8MOIlDgu4px0%0ABru10tYqDFAqi+pSEIyFF9aYtdRo4igm2WTjMKIaNpH0Pmn806bKEAJ8N2IAkAFpYJD22LTLrOV4%0AtxpwtFgJsjhRGf/U2fMAewcyquSz6HX8+PGj6Z3p+KPuhX6sVdkaBEJA4U/dZ7XC5IwiDCEy97i3%0AezZcC+IVwq4y4n4bGrtlF7AtZ2FjqvOjPNOcqEvoFfipB2BG0XkjBUJEzlQT5ecaAJxAl07mBIzJ%0AaF90pOIYkzUGEHHVnDMiImxUJmACBCQ/4hnvxzhOTVR+W1dkGYe+3+8wHRtJASHvAuwwoLZ4Ieex%0AjEsuy4KcMqLoG8Z9R3aOrD5r21hhP3KMUoThzHVABlXG8nhg3wlkcG9nAbgA5w3GifHncj1RB9GQ%0AYcxxaTKhQhhgrEVMO9Z1w/vbG0wVI49tw76sSNvGs18aNaolicrY47xF8JM8z4SSaOyw1YyhMC7C%0AGvhxAJxt4DEFpDXeS+zed5SNecFeMhB3eJPh3ATAExTJCcYAg3MwsJIr0J2QDTHGsXUlCK8j33vc%0AUGrE/f4G54HzmfelrUlTcD7PMPaMfV+xLswdSqWDsOpa5pzx/ds3+NsN0zwjnnaEcYSR+GSdOjDO%0AcD5If1iK5D0iph01VKRTxDCyGaFAOXMqQ0klyVkDHB5FZANiRAgGbqAQt4IhmpP1Gn77zvVH1uEE%0AHTNTUD27wzHtiVVnD1Z8y+2MRc61xY8YjyZJf2YfTQ2L5DOGwcPYfjKB40VRziCNOUFGAfU8PPIu%0ATgJ45/HLL79g2yPut1vTNYTE5NPp1I3SP19Tz9zJOUuzU/fnYQai+bgCYweTxMn5dQhhc28mgiGV%0AciNx3xtgo8xh3cfaTOmbY/1XqZUW7I+HMNmZJ+pn0iYWY9LY8oH+zNFzOQStw55rOV27/Xn6MWft%0Anz8RtOfR7lKKOG56OEdpAbhnoAtV2EiVbntWNXZLRS6H812f9yjTjOd9TyIAWL8oa9w0NiDXH81M%0AisiOsNFvYBJaQ8mKdqwNWj9nOpB1Quj/7PXHAISkOwVYgj3j2OjYMUc8ljtyTrgvd2RkjKcJ5/mE%0AYQxIJeP+mHC/P3A6Bfzypy+YT2dUGPx4f0N+LIgpQVkExlBxfN833N/fsdwfiNsOW4D77YYf39/w%0A9uMGRBnDMBYwkkRby4OHRBayCHbAFYfRTwg24H26wdvfsYPq/8F52CQ2nI5JRC0Fe8xMsNyAyU+o%0AFdgyUFLFmlfsP6hlZCsXlclU+D+9nPF//d//J5y3+Pvf/4Lv379hPg14ff2CUhL2bYXz1ClKMSPF%0AFbUYBE/xSe/Y8frzf/wHHssCI524AjJ3Cjj7bZ2T5CKLhSYUuYOBAB6ORaSph7vRP2Pk6M/HSI2S%0AnA7RwFIri+8K1MI1YIwg17ZjVpTyREdXxXdNnkstZD7t7E4F6Wh/ZO30Xd4+QPR/33cWj67D0Daz%0AIvIaRHSErA9CPTh2sI9IO+2vQ3+uVt3wEiyL0JKFSihlPHJJAAqcd+z2tqCTUYVtYIQaWFsHm5TH%0AnDl3vq9bozOjAPsYEfxAeq9od8R9x3J/4P3tB5Z1w/XlE3766WeczxeQtp8wzSymc87sUptDGLAP%0AfB//XwNpP8fbAAdhts3TgGmaW/KXYoEncx+90C1ANpr3A+ygbjAsCK1xKN6gQCzmE23YUSts5Vim%0AEfCQTCsnlFqLDOoZDdKFLbV24Ihpts5FEsUo3SCyltDWMLVcbBvN0KIQwH+ZCU7poNea6WC8Oecx%0AThzLUwDtsCcFC5cK0Iltw7KSquyHgGEccblekWvlyEyhS4zzVq7XYpwo/tssgs3hbtW7Kn0EPPsE%0Avi+cH4/Hk8NNz8zRBEEPNx3tUHvvQ2TbSjKj+2/Ey8srrtervG/F6UTXnT//+c8IfmjgtY60tNgg%0AB7tS01U3A/rMfcC6LmT7pB1v728YphE+eBFXFzBE7p0CIdYWeH/YoOp1K91ZY4ICZP1ILq+BHeae%0A+dOD13qvetBaASFdSyEEaZ54uqntO2y2MIFixXoP2s3BAZbnXOBMJ9QPcTtCQRCRRB1v0DE7TdT0%0Afmrxr/+vsbLWivv9XRwoVURZLV89jHENiK2VmndAbPdS9bSco2vfuu2AsVgeC2Lc6bI5zwjjiFoq%0Alk2csXxBQWx6DKWymbNs1BSqxj2xfPQz6HXrSGsfm/rxsZwyQR9PYf0eFI1xh8sOJbDQeDxureBR%0ALaHeVY5FTJJCY4AmgbpuVFeo1tzGNjR55N9vCGHE+WyEAXQIFys7x+eM2J01zpKFMY0TotuRF473%0AJRSEQgacmlms29oSdCN71VQg7RERO9ZlhTMWxdL+uzoykUrK2NeNe8VTdyHJ/bPWiqiwBbyHqWqR%0Avcv1ETg+TXSwUYHg8/mM8/kEY4AesO7Pcl2num61w6wFQj8mAFOblbglmk/ORmFB6sTWfBoGpJ0M%0AlKr6JYXjtbmwybCLgxDt6ukWBVBXz8NjGNBEvHPKiMK+887JPgO2jeYBUxczY9y7Ljm1UI7PIvvX%0AaaPKyplfUSu1SWZhSmkDS4FpvRfKVAzBd4BZwjAcBVTOGZfLWdgnm3S20c6AUDMwGLhaEXNGrhDn%0AtwneH6KwpRSMIcDDI4o1OJ28IvaNwKnq0CjIGZzDNA54fblinshgfn+8IeeMefAYxwFwHOWyOMwC%0A9JwpEIHj5YE9RdwfD1RjECZ+5jAE3O93/P7rb4jrJuPKFJBOKWEaB2AMABzdGDOd8IJ3beS2Vod9%0AB/aaYTPg4GR0lPbyVu3nO+B4XVcNxU1U3d7vWNdVxj4Mz2KJFynSrdgagxoCKuhaVUs+TEIyG3wp%0ARcBU7HHFui2wFpjngHXZcL+9gaP4pjnDWWNwuZzgnEeMAePgsawrxfsN2vUzbxBgfVEduoMJyJGo%0AGScRMrfWwwj4cn88sG07R7kM9/h5nlEESCuV443KPPVDkLw2o0AKZ1CvS12urAGKOVihuudvtwdC%0A8Hh9fcE0Tcj50P4sJbdJBuYHvu29PkdpObk5jEwoVn8HTSGSgE5cb6UWxF01oDLWLYMjaxXDeOi7%0A6jmnZ8m6brherzDGYggjjHHS5KRekjEW1+sVlwrJQ7letYHy48cP/PjxA5fLBS8vL0+Nu77RxlqC%0A90FBGs1P9Fr07NNmOWMKz17dw7UUrMuC0zTDWYv3+x1x33G9Xhuo1QNmmncpIKPvc7CfgcvlggJg%0AlQY7gKc856iPDnONvinJM5UMNQLpR72o19B/r2dQ3/B/agRXEWUWSY2e8aO53sFuPtIqPY8G0AHY%0ADwHeBuSdDQBjcQiPlwLEQ55Dc7Ejx3OtGaGAUMkFe95bHpFSbJqRtoG3lhpfwnYdhwAbnJAAtAl/%0ATMj8s9cfAxAypM8amYv1wcFVBRA2/Pj+DUU+5KfXV3buvcMwDhhKQUZGKgkvn1/x+aefsK477nci%0Aqiln6cJbznfHjOt1xFAHpJzx26+/4v/JBY/bHf/r//1f+MdfqCEUjG9CyaK9ysXgKTK2x50PoVgK%0AQG8JwzjgPJ9wPp2wb+oOZKjRYh3fpAKlGoTqAQtMdsTJcRSnbtTSqK7gNJ8w+RnGWJhqcB6v+OU1%0A4NPlS9N0WJYNy7JiGJmIL8uOlAt8MFjXnYXkSHeCtx/vmKaDLmmMwe3xwF/++heEIdBpbF1bYqZJ%0AljEGvh7MmiOYOCAl1BJhcLBCgGeqtrauaq2ivi5aLvJ7WncuRXg7wphOBd4cgrw5ZyYcck0NlW8M%0AC46fpZSQDTVv+uvoWT9a1PRMgh4IUpBHC5v+oNCf7dH3ZVmeAqGu6QPRVbHl47O1cTZAum5JaN98%0A1VKaM1YIGefT3BgjFI0+xKMZuHiwTlMARNvJhoFJqScTZd8T9k3E6GLC8nhgyQ/kPaF8ImOlFto3%0ALo8F67IgpYJPnz7jpy8/Ie4J3/fveNw5173A4NvbDXsqnF0PpCfqPdVkVu+92lf3rICPnQAYg/M8%0AYxpPMgJGKm5KD+SSpDN6zG8bY0EjCNUTEstUma/NhZ06KwQ06z28MTDVIOuYRkpwhoi6AY5xlGKA%0AANprWtVU4KijPttj3Ry2vTHSsUaLTB3TohCoazPwzlJIdY0cY1VhWmMdSioADM6nMzUmglCkrcU0%0AkjJuDec2U0pIpT902Z2JqWKPFJhUjY5lfRwjE5p4ew9TC6qMhKgOh95jfV/twrU1KntDEzIArdDQ%0A/dKSia7jAoAiuC8vzU5Yky5dF3yv2JKV19crTqdZ1hKBAjpy3CT54f3ROXjvD3YBAOmwj5jnU0vK%0Ac87SBRTB8VpxPlPH4DTPyDHDDv9Vy8MHirkqGPIR8NLxBuDoTmnX6xj1CNh3OtOp8O0BBByjLQqm%0A6uhdz0jswaLGYBFQVTnPgyRqGjdjpNaEk0J4EsHVaZ7x2z9+Rdw2DH56Ss70GSvDb13XpqOkz1rv%0A9bZtYuFspNCLbV3o2aHvmZLqvIxNr6DKhBOTPE0GaZlsXRSgjs9DXVn6n0kDHXzuUmBp4svfX8Wu%0AfGDxJYkiGR7+yc1OnaoURNCxwJzpbhpCwDyd2jM2xgj76qDsM4klaKvUcucsvNEYEWVNjPB+QCnH%0APiolS7F+JNJkRdYusfYibDq2e7/uWytwhnHE4ByycyhyVurZNs3UXaq1in6QxJEbwQrr2VSZT6dm%0AL/x4PMg82DYE77t8qKI63su4xwbGJAHftZg5Yoe4DHkHiO6DEQBAO+DTNGEaR7xZi9vtJiNhEaWk%0A1ilWoKOUgtPpBO893t7e8P7+3ooOZQ0po0pHVUPwTMeMQZb948dBYir3zSj6HnHfsW+MF0dToJA9%0Ak29Y14wwTBAaiOhN2AYmp5TpjJsPrRgdjxiGATllMkfl7/S6Nb6O44RxHCT2KVDJ5qYyJBR06a2w%0AjZzF6r7Xj6dOk4JLGcMwIyUj95Kac9t2CP3r/qgA0j01hzPvPQqqMMnYPLXewe5S0IWA02lGCF7G%0AGsmK4AgPta4e9ztyjEAuFNYuBbVqQWcwhRmfX14xDAO+3n7D/e0NwQdkZ7FpLrNzBHtZ5Nl6j9vt%0AhsvlgmmacLvdse4rYs6w3uPxuON2v+H+eOBxeyDdd3z//RvGacTlcmZDSeK4tQZh23C/vYv5Q0CS%0APMEZNYBYUXKEdyPcILIN24YlcyTzcjnOrsfj8TQGqQWqMt/V0SjuDzweZFmatqZETBtk0FtHQwuy%0AaBJQKwX9HdfQMARYS+3BWhJiXPD16701OKhBJWc1Ai6XMz59esX9fsfXr1/Fwj12Oaw0bCU/BTi6%0Ap2dcLRnr8sDtfgcqndIG0fS0xqDkhH1dsS4PTPK7T/MJe4zY4478/gP+4RlTDE15srBy6EJJRzkY%0AdHkJ48qP7z+gGnfc69Rw5X4yrSFBJqI0Sd3BftKmTX/mAQYp5sa2UndAY0xrLHHMkXIfOZfGIKVp%0ABwE15zwAnlc1H5pDt9tdjA8I3DT2R6BVuXPK/qptDFZzEa073t/f27i9NjcUTNE8bts4Lh2MhXU6%0A3qXgikUpZKiTsXWMhatZE90LD63Vfd8BH9oZoHlR3+zt88OPX3qPYTi5cjmfaU4jeYbmQvq7+qb9%0Atm1YRd9KRbapMZlgTBEg7mi095Mafd2ocbDPp/qmSc4HeMapBQWO6NI7n0aM44x1XfBYHtg2xutp%0ApmNiGAbUUrE9diTPMa6eLe+kKXbkThk6GspRe9VzEwMiE1pc0mZ6KklqohHeT8KoVcyTgFNKwvaz%0Ax7TPv3r9IQAhFmqGXXvFEUjQR9wLbrijomKcRoTRUbk+RhnlQnMdKzXjdr/j27fveCyP1qmhlgaD%0A7TTNcM7DGVKuvn79Dd9++x3fv/2Of/zn78BWcX4Z4F0AImCLgYlM5vZtQygFfgg4DRSCaoX1fYFz%0AHsF5BlkLcBbwcNBSlwqDyvd1BqZYmCSfvxggETAxk8N5vuB8uuB8ueByvuA0XVH2gq/fvuLbt2+C%0AqgvVEcpK4SGVc8I4Upl+XSk8eb/zwFTa4r7v+Pr1a9vEPJQUueQB4L2nkHTJbYMEz9GDWitMzfD+%0AYE8AFJlTaESDQlLQppQn/QfgCMDZcKq4VhltMapAJB3s0lPsamMNHQivBvwCje89sAU8C0n3IwI9%0Ao6cPXj3FsH+vni7f623ov9HvGxJtDZw3cI31JIwow/ulHW3vpEPmOG+tz8IHFvqlsmNC0hCFk3OK%0Aov3ERLZUdoBySezmyvjN4cbAVZhiQdp2eOtxPp3gJ9d+7vFYsG0RZO2NyAX49bevUGvfmDMGz4Ql%0Al0KQRApBvQcHaHOAcjoO1AvhAc+ME6AKe0A1VjgOZ3ctupjMOOeh4tHVHsVjqRztNJaUeWs44oHM%0A2XxnqN1QMvcKAZcDQFCKLT+HrDkFNUD3MrQRSXYn9MDmGuPa1o6XqQYm8nN65+mGGGTOunMIU92F%0AWkpzvJrGQQDVTl9FmEGoBjUKlR10HBzHAftO3YGUM7ZtwfvNYz6foILkRiyVa1VGUhYFCY4X6p7o%0ARQJ7anZ/4Oqz63++Bzb0mWqnptbawAVN2HV87Cj8dmwCJhhjcDqd8fr6inEcRRfhDSHQbn5dV3z5%0A8gWX80tLrPoZ9sYm8A6DaKNkEf0ruWLPCT5FOO8xjCP8MApjgAdrAYvVGHescUdJEc6PR+emPI+Y%0A9gwo3QdWWA89gyjnjHmeME2DJGfPHTVNjk7i2qOAiQLVGmuVmn2XwljjtiYDwR8ubhJJ4XvjgJIb%0A+y2EgJBiS/S0K6cJpn4pEKb3uu8M9gnWMFKoO2cyqY5n4+ScqtKBJKCnIrn9KJcWhs55eMf7UUrF%0A/fbOsSafeJ5bOp2slmcbi9uKeR7EFYsgodLaNdFsmiTCkNBzsP/qmSU9Q8q78HwmGAsYZfYc419G%0AOs0108obhgwA3StkEgxtL+ZcJCbZxiirAB73G1JOcFacTmBhjQisVo5MO+fh3MH0a1R4HF3MlMnI%0A8Y5jvM6y+7uJZXutFeM0UeDUUHA6ZQIjqwilzjMF4cHpKzjnRWAZdGztku0hDE/rXv1EIWf6JiCu%0As5YFb+vKHteuYrzOHWPk+lystW2kQMXotVhQUHAYuA6Owk/inqdDmrUW40AdlWVZkQsL723fcb/f%0AhcV1sAFzZpGk7pKsb4yI6RYYlFY0l5yxl9oYmM4F/k4tlEGtv4yEGPe2xxjTrbhM8fdpU0mLOTKK%0AAY5KKFguwK9oIGkDUNlsZG8OTbdKzw/VuViWpRXQBBOyPE9AR/z6+J/FBMJLA4quP8+OOaUk+BDw%0A+vrCLnkueHt/Ry2JxVDhuW6ENaNC7CE4oGZYo7phCcE7bNvC2JULyi45RYyo5XDF/OWXn/H5yxdE%0AEe113kneKqYTlVqUxTm83+7YY8Q4TjjNI4plw23fdiQA68Z1hFphaoWO9KXI9YGSkYYrgpsx2xHj%0ANEoH3+L19Yp5nrtmR99wZelmLBpYVitdI7eNpgDBewHwuW6tMfB+RE4J6/oQ84kdppajAagFbGWx%0A7Cyw19SKfh3BS4kSGGOdgXlugs/GMK9U52Eva57nkuVYWNX82jVweNtW3KTO0D14mmZMIxm8wzDA%0A1IoYN7CJFmBQscWItEfs2LnmgGZf74wBT2JZjzAwVcbUXMC2clTMe4/TfG6uibUee4mOWr1ZBhBi%0AIou8szxvTWotvGNpQGoPVvTj762xLKYhKtRSKnXkigDPCiwE2bsU688CHFlIqIOFuFNW2tzrpIaC%0A29p47PMnPVv7c1PPjuv1BT6sgDgSwohMQFLdpYORfGjjZIkJACcVlMGCJv6vgvZ6RmqD5ajRjjNH%0Av3+aIBEtzmmamhwCgMZi1FrjiIdHU0LZ3pqDqaX7P5sK6RtWff6qn7lv5pG44Bv7jKybABdCY5eR%0A5UtAXJvFxoh4vAD1FRxpvszXdn19E1yurF2f6pJq3ky3cJWcMJhnalOVUuDA/D0dxTHPAGtgwQZw%0AqUXWXm2j0XoFew3aAAAgAElEQVTb/9XrjwEIkQeCgoxUdpidh8weN9Sa4XJATAnL6rBsU1PxnqYJ%0A1tH+1FiDZV1wu7/j/f1G28/zBc5YLNKxenn5hE+vn7E8VtIskfB4e2C9L1juDwAFdlALcC8PrmKc%0AJ7yIPa8+RGsM7vc7lnXB4/bA+/lG0VGhBvKLc8s5U4CygJbhpWbkSvr1bgkSeNEeOM9nrNuG+/sd%0AphhM4wk/ff4Z//7v/47TfMVv//iKv/36d3z/wVGelvB6h3GaJCHl4TufZozTiG2TIl7sfisqjDpn%0A1NrEaD8mkZyWM7KgZMEZS6CmqoPEURD2Hev+vxoUGjqr9Dj7rFNCN6UOkKGFGRNI07k/dahvA49q%0AbRRh/nta6rbxnA4Q0sS+B6XaSuwK233fn4TbegaUJpY9ot5/bn21QlHAiarC6TI2WoqCbXS2mKYR%0Ao58wn0Z8/vyZYExOwrSSTqZ3GKwhYyoxcFsHoFjQWZmzrGldKfRnDMIwIu6HlkGbWZVEcQgDvPWo%0AZW3jZCxYGPDf398B0ampAE7nC64vV1wvV/gg9q0ynfIxKOuaUoRfizEtevtxPBWtfqQHNYNqFQql%0ApXOIVcbCIM+KbCUDjxBk32UmC6MNKGDiwZlGOeDAURnvPeowYAwDdIZb1+sgoKezIlyaKNJsYOkK%0A1ETigBDYpWfSnqVzf2icWNjGZHPOoVoFfCg6HUIQ3ScmWblWcd8JbeSFnmdGbO913RPcMWhEPFBn%0AZEAuGTbTRWjfN1hvhSZPqjwEED4sL5lw66He02l1bESfYe/O0O977Wr34EC/z1pHTVgpxpim//H+%0A/t5ADxUSPUaVBmF2BCzLhre391aYDQPHi87nU3MYNIZrSBsHtVZMdkIxwka0tC237mBAEMTiOMhx%0AD1ikNB2dWqW7eCjz9QCIAicAmgtUz4z6mIicz+yer5LQawzWREu/es0zndHXrr12AnOtrQvlPV0z%0AteNcmLkDYDF4vVzFkSphfTywb7t0cwdklJa8KiDUA0PaWfv8+XMryvsYH0LgqB0sx26ME/0Lfc9D%0Ab6cKq4fuLUH0aejiwlE1dTzk9h3GSWjsEbmiibFaWznKbC1iVkevLG5MJ0zzjGEYMZ9OuN/uWGSk%0AsQc+9bP1a1jBuX92TqSU8Hg8WrLad3O5F5+bA04YgcaInpkh+Oq9g4EDqugSgs0DiFNhEDdUa62w%0AFwnewQARMr5TmKsawxGkltgaAyP7TdIssoJEb88Ly817h5oNsoCCAMczaq3Y1pWaZLIvUUS4Wxhm%0ABmi6iqpdZ2W0qV8XCoq2PEOsoatVptfegFhUatfUUloc0Pup76HNKV1zGnPGcWzsP2NMG8+Z5xmf%0APn3C6cQG2f1xQ84Gl/OZo3iOibTqYizLgtWZFidzSQjBiyMYm37TOAIG8OEEGLomPR4PrNsKFAq3%0Aq5ttjHSZ47MzSDnzZ9cVHBGROJpWWDvLeBgEKM5QQw9ryayrct+Pwk3yUmcw2AFp25FigtoMkzGp%0Auk9caQeY61qxrnFGNZOcc4jbyian3CPrLGqpsAaigyQxIngaWAhjNApgRsD/IewbyB6hGYkyPugC%0AmWQ0gw1OI1bjMe44nU94ebmg1KNRFLyHGyx2Y5ASNTgJtIpOFMjkn04nTKcZwTv4wcONAWfr8WKu%0ASHvB/fd726sEpkeCpLXCeVqcD3GAcYYOP3tEyhHbuhAAeb8zJoUV41bgTMXr6wuul5/bSJ4W1uNA%0Atgg1UxJyjshpR8kc1aVDpEMKvhV6uWSUSK1OB9U9qaCIKRvie9xgSmkMbcJwQMkbSl5E+DZhCA7G%0A0FwEVYABabt+EwArxoh9I6PLW7p6DSEgSoO2xTIZP9bGWEk0vMgpwsvIcUkRKMyPNH/PtTLPd4Bz%0ABjU46NjMATxYDGFArgU5EUxNbkdFgbPMm1wTQvc4ncjsookB76sPOlrNz5ASZRu0yWjgUDLrtJTp%0A+FnlHM05I24RqiHEaYuAy4VC0Nu2Y99ZJ6RMEXltyPOoNY0IoP9npeHnnYcVdojWNpqRV2GTr8uK%0AXDNyPJqTwMEI1HNfHU11ryprUnOyz58/4/X1FdfXV+xJTUd2RLl2vnzL9ziSVKHaTfrZWg5vDawX%0AdjsOd8Hc5Y79tfZsIa2VGjtHfrt1TiYo8KTXpmdvz0DXEXaAdca6brjdbsh5xzQdbOW+Cd0DQn3u%0Api8FaLLkS9k9ayyFEBoAWqT+2bZV4gVrJ3fhON+y0NlxGEeMnyf8/PPPZKEXstJvTQtqhTab1UXX%0AWoecI1lHj3trADYjDdWsNIybvjJOkqW5w4ON4mpq00uVIYK2Nv93rz8EIFQrGRJRggnpxgnbHunI%0AY6nfEILDlHZUw4IPQpmtpcB4hz0xSMecYQWVm6YZL68vyLkghBG7UN9O5xl+PKHuFetjkQPOwhoG%0AtxA8Mmhp/PnTZ/zPf/+feH15xeOx4K9/+Sv+9re/Yd92lEz7ytvbO87nGbCA85bzszVTOb5Qv6TU%0ADJiKIk4MlichUAps9ThNE6ZhhHkDfnx/R9wjfBjx6fUHTqcL1nPC72/f8O3Hd9yWB5PkaYALHtUA%0A4zzCeGB5PMguOE+Y5hl7TLBvHjnuVCsfBiaUIi6sgnU9Aq4gTa8eP+ThoNBJQLA1w0CU30WIVybl%0A2L0pTCCcYyfTWoviWeRaR82WEAKsc4gb3c90lAWAUC+r5olPGz3X4wAhzK5gHsGDYsQRDc82vv+M%0AEdTrofRBrq3PdIimAocWTj++0XcZnlFyBll2BNhl62dGeT0s7unmkDCO7OK9vFyFVcMRJB8CbE6o%0A24q0ZNSSARGQNM60QtAZAzeOgHGNgZRSRq6kPpAGv8FWK6wk0S4p1GLSIOUloXXOI2bOYA9DwPV6%0AxcvLK6ZpBlkAqVEe9f58ZFgdh/0BOtJKnPTbUij+m2X9GGOlewsoA0bnx1PW7qxpVG5qIXBd6/hV%0A2jOMrRic5/qD4XiYsZxP96UBWkexcox/aeK07RHLttKZphz6CixCqhSDvltLB9Bp8dylL4XsR9Xq%0A8ro3DMNxTtxbKVHAElYSC0NYKMv9NJVFQSqZlr5SwOpYGSwBknVbJXHjJjLu2Av6lTNHYg5qLNq+%0A6dlBChR+BP36/dR3dHq23QHisEBdlgW32611fRSI5CgA9Y36IuUj8KRg6devX2Fg8eVLaEAJABnZ%0AqA3Qc/sONQsI3sMEg3maGiBEyjcZV/w4RxLBEaFJ1niFflz9XX0cMOYQY+4Bk7YenpgP0omXYlfv%0AlY616SidJkI90KSxqdaK+TTDB9+SrRSpz6AjgEafRRWWjjHI3b9nUnSIPfZAoBbax+gVz4AYY2MT%0A9CwoTej13nmjrki8x/f7HSmhnTOqN9XrO6neEtmvdB2COLTYyj9LmUKugqTg8noFKnC/3+ELgU/j%0ALMVeNcmsz3a2Cv7rfH9Pgf+4vvuGgMYz7cQqY0yNFyhy2TM4DoH0mLpuaxUNMCL67f2PvWfbOXy9%0AvrTn2//+9m+qjI1tqvFxrFFde4MUalY6kjlnrNvGUQaxXFZ3ry2xi5wyhXP1OoKw1HqqfYmRZ4vG%0AqVZgOAKV6aDo10qW8ThwXarYcxvv8jyz9Bkc18/nwHM0tbxE97jGKR1t7AFr7aKrC54XBu5pnjEO%0A1Mba90h9vXVD3HcUT5r9tm2I+4bVUhz7dEqYRjZtpmlEzNRpaKAYpBFVD3AQAEytCN5jlPgXZUSR%0A4Ez40DU+1ksfj3umjzIL+RnrU6zeAYIMRjvdR45DDUA2ZU6nU9vrwxAAVKzrKvGXTQlkjtZaKeJK%0ArSi5csRLGoVaNJKx7lm8GIo4F9Vgizvevv1grC2MA7f3G7Z1lWk7I7pNFPlPPrF5USpMAeZxQjll%0AbPuGLTEfGocR3hKMU9BbHaS+f/+BfY94+fSKXAqmU8FkDcI8YZrJFkWxmOwJEKHm68uVMU8aMc4b%0AUNibLCd1JFVtx23f8HgIIGQz1gyMwWIeA07TiGlg3lFyxhw87HnCENg48hbIcYetBUUaAga1NU2O%0AwleFawscLFxg4f56vXJy4DFjW8UivFTYZkxisa0r9v2BLFbWVicYDMEDZCDHjNvtnfm80ZwfCMEL%0AU0vHclV3hw38Ks9MGakUHKZLcq1sMN3uD6Sc6XQ8jMzZc8J5nKRR5mECmYEm7hzdBh2nwxDgSsFa%0AIhvqiaLe2VDeoJSCajwZeU07ElD9HhX2HUJAGGZxv6RjGlnowrgrLKhTeR6Hz6VCeym6jxVQVdC0%0Ad6FUMwFryUQDACv/TQJWppxa7B2nUSQIhDFSj7Nl2/nezhJ86c8hZeT0dYzmDcDBdtVz2xgDJ3Xd%0AMcWRpTkhI4WoSHFHzvo7uG8r6kEAyAUowBhGVJlE0evpr6MHZPp6TdczAAGUCmIq8ABc1xTWn9Pz%0AQ/+sH4/VMXvN08ggTfD+GL3v642PY2F8TvbpvjFX1wnqo7FphbmoL30+KWX44DFNs9RPpgGEXnKC%0AYwoltJxpXRmrdGJIG8sK6MWYJEciGHcSx0SuMy4U3mcnDeKMlJRlyGZcQW3sXXkC8vWvX38IQAgV%0AqCKgWwpQ046YM7a9IGUAYveWkVA2oVOPA1LJqIbUXFchHfNnlfIwTnh5eYExFt++fsOPt3dc5gvG%0AccLnl0/49PIZP336jG9fv+H719+xrxumYcRlPsFIsfzf/u2/4X/8+//AFEb84+9/R85JEkx20lLa%0ARVhwR5gHDGPAOHkse0a1Yg1ZAVP40BRpDYPH+TxjEkHVeZ5pJW4tlmXHsm54e/uBP//Hn/H7928A%0ADB6PFW9vPwBTMJ0nnK8XjPMEY8XqzgTkQp2KcZpwupxI5YwRxh1FOBMq6hypUvk0DiIGqN3OIylt%0Ahax09zSooWZ+fkluxBy3ASopJzpGnU7cBFVSZgFuTHt/hzoWoJAZRPp1adbhCgppgZ5rbswmkERK%0AkWvPAhz1YCfp5v4YAPqEswXKcuhGKCCkBUofJFTTox/f0H/XCiEJXrqBAelGJNUIoOPFMATpZs9N%0A20LFpfWaSuF7ns8n2JKx5kiNq3qMJ8EYmMwDzgWP+XRGqRYQl4NkC5CYzKVIPaEpHBbNqMqgIljp%0AZcwiuAHGWVTD8DJOkwiDBtRqhLqdgEqARq+nZ0j0OkGamGqA14IqxihihtRNGIYAYypK1WdIOry1%0ABiYCcef4xBAc5tNJtEhW1Ao4F8iCGCWJlrGImjOQq1D7D4E/J8VFK3oEfGsFesmIhY45dCE4Dj/v%0ANTHXjgTaZ0WtqObZsr1mxqxcpXPkPW3mpWNfhZGWk2gFAG1PGGtFdwOAjNyklLCJRXRVQNDR9UMF%0ALq13jX2FUkQk9pnlk3Nue03vRc/00TWuwEx/kOrnPQCB4zlz3R9FtDLOdHxQi+qcc+uelFJwOr3g%0AfD5LsbZLwXKAutoh+u3X32CNwzAcdtO6F1OkECiigdnY1Xzq/HQJBxMt7cZXlVYBZD/P80zB9W1p%0AIuG6XrS47nWx+uSjsWf8QelPaaeuXacVpMlMz5RSwEWdRc7n85OQZs6qk9eJKeaD6TMKuDkMA+K+%0A43F/tOtD7TRq9h05F9jw7BJ40LMPxyX9jCpW24CxrgOXo+oGMb4N4XAhCT6I8O3cmLf9c+MepoVw%0ALgXLusJlHV/0ba/09sGjMFP0Xg4DLYy3ZcGyLKRxh6EBkgq2qWAzRUhzA4l0DevaVrBVxdLjnrq4%0ALiw7WuUQzPYKhNqmC1BKRtUGiqw55wpUEBMyMqLrRuMTY/9hpc3734385Od92mt39eN9xXFUPteE%0AWnwbnzPlOWE0yjKolQ2rFhdDY4gog7bK+UERbzn7nGvxU3+/MiFLJWgwdmenxoJxGqmnWA8tCi0M%0Aaj3O4j7+6GdWfS49n/W+1UqQ49u3bzCWoxrOGownjk0ty3c8Hgv2fcWyLNSPEgqDut9s+97Alxgj%0AHuGBcCNzwvoZxkrHu1RakzvGFy8jd8E6zKcBp9NFgGyOZhUZL/aW96uIAUHvYKgkAqPZfZWOSeU4%0ASqmH9oXGbO8sMqgRVIU1zCaFk5HmInnsImw9BRcrVOrAOWoAecuRxIpKlqw0T1CtNPmM9DU5pm6z%0ANAstLeytM7AWqCljuT04plUoUJv2CAeyqTQeG3BEfpJ9+rjdmReAmjVb3HFb7xjGQLFVARRL1mYl%0A456ei++3d+w5YVonXPMrwjw1hzgYh2m+4vLCWHU+n4RhmQ6Qu0Ss24a4LSgrdbpSjPAyxseimtdd%0AYsJyv+H2PmEIvgE8uo6nYUBwZK3s0wjUivVxx+3GgryWjOo9VP4AeNabhJXRQGmWXC7CnMqF+j3v%0A71g3ZdUBMAUp7y1f8Z7C0dZZJDrcI1ojtuoRcEbyUY4iPe53bLs2aEZ4Z1Cy7RgxGrNobGJFCzFl%0AFrbrtuLxcDidNlwuZ65RcchjRwtNv5HNA7rTDRN1s7KIp1MKUllJFalGYc57pKx5q4W1BKpCoKGG%0AkcmCeT7D+8MpsJQMdSzcGwlhf2ock72pDrKHpqGXkf2eNSuHBNmDQwC8gwfzrmoNYspY1qXVRiEE%0A/Hz6mc9Z0mYCa8z3ECOKAaYQMIbQ8jLgqDP6KYyPuo0aOx8PjhS6weN0PTeDoHEMT6Ni27Yj1oS4%0Ad86p3sDByzklo3PiYMk1eZxjfY31ERDqm06NHST3uCetaE3QayrpGei9b+6RjQUN1lMal/f9ELzv%0AgbP+POxzVs1t9fvWZOuAJD1famaV2RjkxmCPOx7LgnXbOaooYCqM6KuVjLe3N+gIZm9WwVFhCFst%0AtQYAr6lrIojDmJfGsd5LC8BasgSNOTTGDkbGf+UDqbvcv3r9IQAhY4BppCBSLrQXV/0Yk3TMozZE%0Ak10JBrNqgFgyUqzwlloRVsY8cuV7KVjx7dt3vH2/Yfo3jne8XK+4/tsV8U8b/vG3f+AvfsByu1PQ%0AMEyw1mOeZry+vGJZH/jbX/6C//jzf+DX336DMbTpS2lHzbzWXApGB0zzhPNlRnpE2GIQrOVcYpUO%0AinfwgaMdlwsp7TDAPJ0RxlEWW8Lt9oC1FrfHO76//cD9tsCALg7D4HC5nPDly2eczyc8Hu94LNTg%0AILJL+vD1esHPP08YpxHjX5kAjWL5uCxkXzBADZjnSRIqdPRNnXF18N62RWeMoTAWPFw8qPFa8GjB%0AoKLeg9LeO7RWX+ymAXCugVaAroUMKLXRmNalytXCZteCsbUUNGz6JcJ8at3vLkDp93odfbDQQKLz%0Anh/1F/r/71kWfQB5ZiAdyLhzBDX47x0AjsMoqFRKbY4fHD/asSx3oYAWjIPn2ilgB7AqO4gK+zC2%0AWfkab0U/wHCWuUAo/uZIMAGZQ19xe7/BWofHfW2FD4yMYcSImgDjHHUCvCfLSJ4vLGe6eb4/uyH1%0AzCl9PY9ZHM9F18wYDreQNs5UMnK3FGq1cC5gHLVwHBoA473H5XzBl59/wudRRnY2zvov9zu1BnKm%0Aw0XOSFI4+BCaAKqy2fTr5E/wI8cVssQkTTxVHK6nzipDQtkSToEZa2BsRS7S4Sm93pRpQKyBQRKN%0ANJhjxhgFyMgtAavpEKNzlnoUuR5/r4eT8x7FdOy0woM9RgIyNbGrVssxUqn7VQ/xHvjR/1eQA3gG%0AU/vnq3uwB0t6IEjBhr7br/tSZ8v5Ow7mjFJg950MkVKqiA2iiY0uy4KYIgZLLa5cCmJOTL6cgym0%0AM48NxFUbdiahKVIfS+OLd1JkO4dqDvF5ZWz0bJ5ej0DX0Mf4o3tEi3LdG1rIUzCRBXAPBml3TO/T%0Atu/YI0cadexvW1ckERf2cp3jNLYuVdNSOEgdANgV9uPxmZQFqZ9VP8e+722f98CuV3HsUhGzWAAH%0AOlw662AMx1jG0WKa6FJYSqEA9S7DC0pxrkBOQudPBfRhoJPGPHHkTSBVKYhWOE89ITPIiCloClGy%0AFGb1APMVzOqTwx7UP0ZqbAPB+j+vntd6sEmP0WoVkz66kfwzsogGGAMZOSBz05jnBF8BJmOSxJqI%0AYVCtOisxRZ1gCiDjJqfzCXOdn84mZd5Za7GHQcD/inma2zrz1iJ3jjotXufSWGWDrP+SM1Y5Hxsb%0AJ5fDfcsUAkwVKDFRoLpz4kyZcalR9JX5F2NzByUDsj6xgvU+6zPQuIO2dkNjtFEENjYgNCUyCTUm%0Anc9kMby/v+P79++43e5QhlZKSRiqXTFulPElboOPB3Q06eXlJ0zzmRovxhDslILUOYecCqx1wkY8%0AYRinD4xjjnSHwaHUneBD3AGQJRdsEIoC9+ne4tWRbzAnk80DNu1MphaLFgLKEmIuovtbR9IOJqQW%0AZZfLBZ8/f0bcVrKmUmo5WFuHyiyubLLsMqpmjIGR9aLi5VEQdmVxT8JcBMhYI8Oxtuc2z1yft9sN%0Ab29vBGikOKarU0VwAaiFwNzFiA4f4/guLItSK+63G13zvMNL+iRAKTWHnD1hHE8wFhiGCaUk7Imj%0AqM5Rw8z7gQA3qAemOZrzDoMZ4ayBHc4wfoJzojm3Pii7IOyVEEK7tmEcME4DSs24P2643d6x7xsI%0AyFHYm6D4wSi1xiCIc5sPAeu2wJiK6/VKkfBKps+6bg24qCXByZnvjEFwFkEYRs7QMQ3TiHQqZGHC%0AyBodEDeKfdesunhsyBlAHNDYWLLOwhTmmGsk+4FCylWE1NX1iuc5pHjl+Uh2hFXwPQDDOGCaTxxR%0ALJXXCAMnzKZSDl2fkgtyrp2Ojoy4DTqquWPbN7jFNRBDgTEdjwKOZm/fRPaO2pPGaG7TG8p4DMPU%0AdAybaYgTl9qkY5wU4iajhvleLpnGIZV5bK1Zmn06imdRpgoDi+CEmdfVF1qf9KYtGlsVxGzgqjEU%0A+k87ojjTagNc97mCEc4ZaageIKbmLFyXktOC+biekz3zp39pXNBXf7a1XMcHcILiYLv2dUEPBmls%0AVwavAix6H4D8dJa3c6QDe/pzUX+uv0Yd86M0hes+X4W1NIIik/owzqHO1oTTaeZ5u9MY4fF4IG16%0ATc9sbBhtgKkRgALxHO+dprnlv6y1HUZpJGRh0TlvYEEnXCvNJ/6dNnoLsrC8/v++/hCAkHUOLy8v%0AFH/WcR2QXbKnhFyYFBZTqOtkZFMGBp1NhL+8FxpZMfADi7qcK759+ybzfRtcsEyghUIevIefLS7n%0AM15fXnAaJxGu5PgAbMX77QfWZcfXf3zFr7/+in3dmuWgMRXwXGQ5R1SMmOYR13JFsjvyWmASXZ+c%0ApbuF0ueH0WGYBoSBD34+XeDDgGqAPSY4H4iyy7hKLBGnYSbo5YDz5YI//dufcL7M+Ntfd3z99ivp%0Aq5Wq9JfrGWEI+O//x3/Hy+srwjCQTu8DHrd3eM8goHOaowicphSR8i4jYIZjewht/l3aDTC2whmL%0AWjoBSQnEWkRqoNaNqQWFvpRFVHJBTZWCat7JaE5BLJy3NobsCI48SVDqgJcqf55LgZMurkvs2vTz%0ArT1Yo8l+/wUcCWhPe+/ZQT24oWN2AJoIrgIqCvIYo+yDVQ6sIyBb6bYpDV6BEHW6UWAqCHPMGlGa%0ATxElE/xzQldUoE7HfljsswtWoZaMXIecA3fYlx3vuCElAkvbtnEUUlgoudLdrVZgEpHAUcR5C6gj%0AMI1MiEpkIOxZEH3Q7YEi/bv+GQQZ+wKUiaIAXZROXGroeX/fD+vGhFzobnG5nvH6+glpqtjjhgWm%0AzeXGFOGNxTiMcKPB/XZHUeDS+WbFXTKFuo3jerRVOmP2ef2U8sycAZ4PgAMoZTKYsmtAzGEbLCBo%0A5uGjc++axMjAJHJOXTKQABlVGMfQqOnLKnPiK8eu2NWXA0O6MjwmqLGAuNFV0VoK9H8AUHWNfmTV%0A9AWEAjmNPu0P4cVeA0e/V0qzCgr2jAm+L8ePlmVpyYBzDtv2hvv9LuuIv/tyuUBdjHJOso8lrvmA%0A+XSC8RYQ8HuPEVauZcXOuJEzLpcrLtcXFlIlAsY8fabiCa74YThiUpe4rOva5sj7WKH7WQudI3Y4%0AKC6u91Dvk8abvpum76dgWvvZQtMDdczLpTBJXbc2/hWEmdNin/dAKUh7xNYKXgfjCXb14u86LtbH%0Ax56JYox5SkI16emBpD4OB384itTCInIVnZpW6NdO6LkcDQFqOdChqe8AknV2a7oKh3DxAbxZZ0VX%0A6nAT0zVsjBHb4hu2bXuKUU/3ukss+7GzkmktawQg1iSQ+zz3x2b7nQQ0tcBcu7PnEIDUNRFjbN1G%0A1RRSYE/BynEYMU6DCO/zDfZ9xy73liwD06zd9VkZYzANI1AqFre0Z6egsK7P1mypFUlGZwyEmeMP%0A101lM5TMs2Oy838Zl6wK9gggNU1TYzYaI6pp1j4BQsAxRtZ35/V8bHkADh270+nUXOXu9zuUiT3P%0AE2rlmb0JADNNYwNhs4zRKzOJek+MOdba1rkdhgAfZhgj6CBU0+TUgO4Y8yF2LPdJwSA6uAmAaCu2%0AjDYucuQpFqoFZGxnnlH73MW0NW6dgYETvco+RzpANY1HLNqOfa3nqmpXTNOE7XHHvm9iINGNUkgD%0AVvViNinUSqb7qR8IBOtzKbUAKQOeY1TeO+REzZctrkjvFAfed2oG/fTlJwIT+4rH/c7ccqD7mwkX%0AsTof4cDRXx2xMPJZpmmUGiLiIU2E3ArSCtZ5lez46QRlym/rgpQrqghra1OljhO8H+ADmbdsckIY%0AmgbDfIHxdPOshYLPdD8iGABZ62S9jrDWoZYI74AQLAZvxQ7+0JHrGzGohaywUhD3DT9uNzjrsP20%0A4XSaKMosucG+c00HF+GtQckKCIpGWaV+D8FLCvrTRYvNLMAgO47sTXmiVqXTn/Uohc/UeX+MKq87%0Am1S1kv3nPeaSEXfmZbu6YfmAEjMb6eY4Q7ynRlcI1N5Kkt/CmKa1yBhD0xgDrrOKQwS6FNfiCZtJ%0ACe8/3vH+9t6ADWPQGlnWAtYIO9sekhE8V4EqTXxeH3+O1+EFqLdtP6lWHgy1PHPJAn4yf/QuwDTW%0AKMe6CWRHUj8AACAASURBVArkLu7LqPY4wjuPuK2t+aJ7s3cT601ylH2rQMIRfyIe64L7uhxabSLo%0APc8zJhmb18+lLOmehaSMV+9909fqWT+6xzX+H2DT83h7//Olki1vbHz6uZ5UoGwgzS/0TNNxvWf5%0AguP99czQNaPvqTnbE/unHixaYwxG6+FcEBImJwmqOdiaaM/qkDehocsogCdwfzywbxHBbWxZWdOd%0Afb2ExuF+1gOO8zwjZ6lxtJaQxngRIf6qCYVoo2qMVcYoqjSPuwmV/93rjwEIWYvL5cJOoLieVFQU%0AU5FKQswi6iozvEkEw8ZpQEFFKAlIEc5ThDGXCtd0Qba2eKZphHehOXyklHC735G2iF2sgscQaIWY%0AIu63O97f3rAuK9JO8cP5RFeOuLNI9ZJ8WWcQE4PCcBpwcRfsdcGjcj7aWQsfHOZ5xDQOpNaLAPS+%0AQ/QOAB8cpnnEdJrw2DdscUeuCXDgeNk0QztAl5cLfvrTzwjB4S9/+088tg2PfSUqXxJ+vL/hvtxR%0ALTCdZkynCcXQZrciI5WImHcgVrhg4YKImBayT6rh76kwqLbCcCpJEE4LY6oK6gM4mANKI9dF/3GT%0AfgwQKdFVpEbASVJVkCmMnA+tFuuoLaAIq+b8jZ1RiJyOw4Dx1M9dduM6PRr8ISj0jIj+5/uDue+k%0A9cBHz6LQ6+3ZEaVUxLTDV2WCqAsBGVKbdBo08LGrucM6gzA4nM8zTucJxgJ7FEAgJZhaG8BT2MyS%0ATrSVjhbH6CSqQDvP2tF73BekPYmri6GWV9ODkPtmLcIwYppmXM5XnC8Xsn+EDn0+nen8sVihDZun%0AwKtffYGoAf/j/Q9hwL5GPB4LVIOjVoKGnPlW5orFMByjjGSFFGECUDT1drthWyNiyYjSNctS5Axh%0AwBxGBGERpH3HNIykZRo0FF4LplgLtsQx0ZKPNWdgkGVsS4O5Xl//2RTQtNbCVYfUFfnWWhGeOzRn%0ArCWYedh5GnkePKijAELOcD58GFgIxhjhogANCsJJkUAhRR6cFrKFhF3jgoOFRd2V0XCs+f77j0Wi%0Aft/vd90fTe+mFKSuqOu7WlqIPx4PvL29SXE34NOnTwB6m97js2sRrPtXxzLZVa0Sg5i0e+dJ3Q/u%0AAE26f0/FD51R54ikMs0+AjS5FMB7BGcbq0gTln3f2x6mG5ICfMfYiwIeWsQ6oecHKZD0/fqRpVor%0AkzbRddFn0McYeQDteTvZRyhH1zPuOy23hbI+SHe+CBWcYHQQLYjy1HlTYF+BqEVGsBQAP0Zj0a49%0ApYR5mJsIcM9K0p/vdRhU46dPDPVe1Fql+QPRD7TwQ4AX0flcyORatpU6cq4HMMkOgxEBa5R2//tr%0AUWbQIi5afUJ6rKlDsLmUAj96cUSiGC7HOMITO4hgDsGFxpzzGgs9rGVyxxEGFv4fk1b9fVoY6Ppd%0Alge2bWtWywEBsFVY0h1DsVIs11oDZyxOpxNO84njN9tG1vE4UtdnGtseVtZan0xqseRDEIDuaAIZ%0AkEav91b3jg++PVONJTlnsjSNadc/yP3Vz26ta8mtFkz9utd7ovtKQY4+tlyv17ZvNNE+nU4wqEgx%0AYgjUEQre0wZ+HKTrvyDliJIywhQoxi+AizacPn264uX1E263Dff7ilySdLT7gjSjFI5Cq3viOE7t%0A79kBJtU95g2PLVPvLyZUOV9jdLBW84vnMRUFPzhGadt6i9uKHGMbv+vzEd3Lqt2k8dOKoLB3jk3Y%0AlKhBI2OtJHFrZ5sxcYAKVpMtk/ORs8WUkHOhXpu1MJX5LsV7GZMooLpgXRdsAgyv64oQArZ1xadP%0An8haWx6otWAcBu6VOZBlUTi2P40jkjj+atyapgmXywUwBqdIAHOSMSIA8M7CmAFjmOBcglqbK7iV%0AEtlYJSfm7MKAHKYRtYitNwrKtrETXzIgDZvlnnC/vT8xSLdtRfCBEhbyXKK42O3LAyVx/cIYzKdL%0AyzGVlRfjjn2L0jzcsTweQAX2uJHd77ycFxOsFWdD7GzcegigwXO0iH6J9QOctw1oyFnHlXXM1GIY%0ABySXYAydOKdphBGB5GmaMYx0VLu933G9XmXdijMTgOWx4O3tndpP24bgg8QdQ7fESYWqDVB0fKe0%0AsymnjGqrWHUfLsopJjgMKPnQWdI4MQwTpmmW/fcdb28/JPZ4hCAN5/ChJim1MbL6PLkBX061V6MU%0A9UcjkAV7l+9ZS7H/HgQxIKMsMC9S0Ff3coutjo5t4+iR9k3yXvNUdwBHvaXv1fJNkGShz1TNl/ZC%0ALbhNYua2HTm41my8R4cmWauLrBXjGAtkg5oPkKE/Hz42tDTP0s/51FTJGZuQDvTnPjae+ka95tjK%0ADFL2tvMBrh65Vs6lNV56nUL7IRb2YFDOxB0ISAq72BmZ3wOKOTQEMzhCV+Vc9cFTg0nOPZVxSDGR%0ALGIsvD8K5SIssb62LOUYA3SSR+RsW+M+54wdm4jqq7Mw874qzfsqgGd7WUp/VJh/+qz+2esPAQgZ%0AAwTvYJ1BLkTQjGGwyJU0/2oNYo54v71j21aMw4AhDKg68pRJe2bnjp2B99sbtp202y+fPqMUYF24%0AccZhwjiM2Lcdb99/IK2Rei6eB79xFjFHPJYHlo1OYiUC3rhGiS/CSCBboiDmiFwy/OBhBwu/jcBj%0Ag/UBwTmM84jr+YRpHmFqwb6t2OOOdV8R3zML7zAw6M4T8PaGNUVkVMyXE6rQ52GAKQx4+fSKLz99%0Awbrese4rUomY5hEsjhJ+vH3H3379Oz799AUlFfz9179j2yI+fXpFLrG5E+wxwlhgxCjuV9RCMPag%0AIRtTYYQuSnGxglxtU/ov0plRgdCceeBzfZoGnB0FzPH81YbYeAtvFcmFMMbKAWQY0zqGRtDaJ4qg%0AIMRa+H3UO+mLSOAIwBpIevZSz2bIpeAs9s+6iTWxDGEQdsDSKuyc8uHIBnFIyAaDnRGCFGugODK7%0AoHR0s07X74Dr9YpPnz9hmubWVZrmSdz2Fna5hfqv7DM+pwIDC+9I5c3VwoYAA4s9ZcSVIwqbJKfb%0AtqPmgjCMsF6K5pQ4sy1dSbLNXmUU8oLL9QIYiy3tMKAFaRgCTKUu0ZPOQ3fPmiuNYHlaiKaUkGXU%0Acd83bBvtG8PgSQVvyHpCKQTU/j/m3mvZkSRJ0/yMOQEOiYjKprPv/0y7lzO7PdPJIg4BnBnbC1Uz%0AR2T39NwWRI6UZNQhgLu5meqvP6nqgdCKm5wl7rdmqOvGr7/+xp8/fpCfhXLrK2Ioq2kpBmkaS0rM%0A04S7zKB+JDkJKy2bKpr+UsgGcAZvxASx5KLgdUtxExmI0IZl+i9shAw10qZu1UHz3Cq19ITAxl5o%0AjDlnBN074iHrSeOlDWgktTRkVgGyPkWoRWWDlvGBZmucVXmUgK+NRdam1oMdqAqCGX0mnZP35b0k%0A6hRlntRa+89X1fg8Tp5r1eRCPbBjkoSdx+fN6tSmpTX9ePvBx9s7Ffj69covv3wjxsTHR1VgydLo%0Aw5fLFeeEzbZtIoUZB5H4tiLAGLl227pxHDvP375QbWXbT0mkMQZvgw4SAtu2s6y/aVPvqNUq8H+y%0ABUwp4C3b3tKBMmEQVkHKLdJWppa11J4S1/c+ZbhZJ81XTAdBgZgYE4dKk8ZxFOaTsjImjc3uU6pK%0ATxWTdSPTbGusRhRbgl4Lp9cZRCJ6KANmGkf8fCGmSC3i6ZEp+OmMte3Pv6artJSMR6ZGN2A3RgtN%0AAXkGL/5k+3FwV+bN5Xrl27dvhBD4/PgQYK2cUsueVKVfErlee4pafvheWWfqAxYP7svS9/d1XQF4%0Afn4W8LpWjY5ufl9tUCFsvUffOJkq2p/YWNYKkAL85A/V/n6tFR/cw88WUjq0MG3ArgQHjJOwLKF2%0A9pNM3l0v8FsB/VfmHZw+b+J7c/Tr5LyTItDZLrszOg3v515p/nYOr2vJO8/L8wtDCBKQcb8BcLle%0AhZFaT08raTjkmRyGgTDIAG3UprDci6aPCoPCK0h9qHy70deP42C93am1cr1eeX564nq9qIwvEnMl%0A28aOpDMHpEG2nRHYTNkbYCyeUGcjPU0jjc1yuVz48uUVjCHtB2MIME3E42DwgevlIj5lVfb9fD+4%0AfX7y+vrKL98krcdaK2y2KJ42lIQPjmEKpAMFZVHwWtK1vv/5neNIwhRwjmma+fLlqyTRTCMGS4qF%0AZV9YljvbsUvN20AfI7597XPt+0GM0igXW1GXQmJMOjDLfLy9EfedaZ6UOTbJGaTM65QL235Q9QwS%0AWVPF6Rmw7wcp3gjBc53EcN0PAWcd67axbTdpLHPp70tq5kxOhf04JD2rgrtcmaaBaRgwmpB2shzp%0ArDejPkqTerW1WkgAWwGuYorsx87Vv5AR78Lxyzeev7woKC7Ph9ezstbK6+srr96xrCupSCRfBZG3%0AugmDNHQVC1ZkLMM4aUKnTO5TEJaEVZZI1pWcYuJ+XwTYCTsYw7oIYF5qYZ4UgLRiZuy9V5+8XUID%0AdC85z89DTmDjAbGaCFbZK0UMyGNKPeWo5MyPtx98fjpeniTo4/V14jgmPj8XYlw1eASMbTLDouew%0AJsYpUCcskZF9P4BFfgaDYSMrWBXCxDiKPGaeL7y+fuXydCWlzPvbhxhuVwFqsWJCvc6rDD/fxQvI%0AGFmrtcjA2WsNAkgaWvP+QjxbYorUKr2VcfKzLfkwTJXKKMNAmYngnPhnvry8YJ3l/eOD+3Lr524b%0AIrQzUVLVDjCZaRZptnOWFDPHruecdUzjyBEjt22TNaDyxtJAnCGIh9A4UowFtr5fH0fssjIz/LyP%0At3tPrcLImqYuvZ6GgXQcRP16DG4oRUCzzrbV9V9zIackskppprHO8vz8LHtXzkSVubXz5XHYJ2QF%0A05+/n4AdKnkTD7rGNu12BuY0f84pn8oGBelA+sRSCzVqKEBF+kpzMq2FFdy8EE/yhjGGknOXWtv2%0ADIeBki1HbMBcponYZA+tP10z6R8fQKrOuIRsRFFgjWHwcnZUlY0aIzV9OiJHlEQ+G4QlsSwrx3bI%0A86R7dnu/fvAdNC/K6G4hVpKWPlJr7kB2ShZFE8/hkH6eVt8i30Hze0slSz/plRgAYE9vK8x/NMf+%0Az15/F4CQqjgF3Gnx3LaCzxrVnhmmgM2OO5VqM242XF4nKpYjHZ1dFJMc1Nu28Xm/Y6zly9evPF+f%0A2PcD+35jHme+/vKFYfTc90+oiWl0BBfESyMdPF1fmMJEWhPvvHNsO3FTvxZtzqqRhy0MnmoKad/Z%0A7zdenkcu88S3acZdIj44xhB4fr5IYe2cgCXFkBJs285+u0FV6rZxrPc7NSXmMFBDBSxb3In7IRHS%0A1wveeNbbwp/f/+Tz7QbZMYRRWAB5J0f4/tsP/u/8/xD3gx9vb4RhFFDLOUx1UCV97B53cuI09DL+%0AXIjGQLWSLGFOP5NaAAfjJCDUoQXafmyAADQuOBwnq6cZbJd6Jjp56wCHNyJZqwiVsKXKmGr1wFaq%0AuHM6nZTNqBWszT8Hap/0PrKRHiVMcEbQt03xETTqU+ok7JJdN8qGypeUZAJHkc1PjQZFz376G8Tj%0AoJAJzjIMV2no9Hc7q6aU1hBtxGLJKarJnsVSsaYQPARXMTWS40YuhyRNOdEnF+fJiLdBwRPCiPcT%0AuUBwotHdY8IiKTM5yoFw7CspHwzBYpCECkrGVPFzaAkEl+vMdR6kCJgCTkHCyYujvS2ZuCeOJJ+1%0AaipYUm8bo4COcZLGYlKmGkuphlwkMezQieNxyCHpjbA3nPX4cEbj1hKhGlKsonFvE54ClDOFZrmv%0AAnx8SurF0+XKYJ1uolmld+JRMgbPNI1Ci06JXHZKlAlEsVBLxo8Do3OUXKEagkrLcpLDp00hWoJL%0ASrk3/zFlZQPGPuGgyiS/JtiXg2hlQpGjTIgzEl8v3ouypm3VVCv1urHGSJKMbalkWSJXa1VpjUzJ%0A2jRFDDhlwthi7+dxEpPdAqkUSp+eGsQzzAhrT9dEPA55xmoVhphSYeOxcxyy/p2xlHiwL8IOWreN%0AbRd/BLk+Ua63cxwxcv+88fbjnftyV/+CmWG8MM9Cy63Asq7UIklAzRCyNfDd5DdGPfss4ygGuA3h%0AEh8OOOohZqYpSRM8hD5A+O3ff+Xz85PXL688v7wIG7NCKWf8+GYswRk1MKydCSVrUAxlzSD+KJWC%0Aty1yOzCqLrxo0RNlY8IaS8qRrAkUKWdSkeRMMVcf8dNEmGfZO3PWNCODYFAJ4waVBYIfBuarrFVp%0AmAuj9yIFq5lsBBytBkwQk8+URJIdhoHL5do9LBo43SRa67r2yePp8/Wz/LaxpgyGZduIR6RUGDUC%0AvmLYD0kTFE9Aqw3ruf+WLAWadQ5jDVQppPZtw1oB3c9iT0BQFLAsOXeDU2liJDCBxm4zYoIrZqWV%0Az9si4HoHoxzHkVk3YS2NwyAG7Z2ZYU8GVTmfczjTFeWzeCAB6vHW2ElRvIGMnqvOGZla2zPNzxh0%0ACnn6CRU93wTo0TAIJ1HgIltxeC/MOPneKjIF1G9RmwUw3G4LtRQBMy5DB8CKFpi1gPVBvEI0Bcc7%0ATXRFQWMnaS/DMAizohRNiRKwaJ5nhjDwcb+R7ncB3A85cw8FNQRguuND4PnpmVIlJRYn52PWKXwC%0AJhD5q4YkGGMlvWi69EapFPF+uFzkWckZYtwpBZUj697pCvHYyBiGccJeLPNlwlrHoOtijwnjVy5P%0AL3z59o88PV253+983H7w/v4OFIZhZL6+kHNl3zaMERlsypVt3fjx9oMf339gzWlGPs8zIiMslPwq%0AktlcyWmXiW7KeGOZni5M40iMkdv7O4v7ZBzHHjzhnaPmTEw7yZ5s5yNGfvzxK9uycLleuFxmnp6e%0AcTwzDc+8fH3mn/7hWx/cGGPY1pVlXTFkvDHYYNlyJceNwzZmaSEbJ81mPFhuN9ZlJScBxasOCNKR%0AQJPkpnFkGAIWqDliTFUvpQGnw5GUhKH2+vraWXjLsgrTUeUi1NMEfts21mPh8iRAoveGXCTq/Nvf%0AvvH8+ixsv20TieBVPHGGIXDkyHQJDMHgTMHUiK2RQMbWhC2ZYDKTh5oy27Gz3j+4fUb2/eB2+1BA%0AXZ49GRYLQP78KozPI218Lh+keLAfE6kceOdUJg37KqD6si7CcApyVuWcud1uEoRAJB1PpH2izhcB%0A2/ZI2ndMzoxuwDipdfZ1I9adeRjwDq6XkSEYcj5Y7o5yBHBW2dAStS4Jw5laDDUblf1ZLhfxxxkn%0AMUq3TvyOLs/P7HvBKjhlnWeaxQNOQIPM9enCk32iVrjdbuL1ksXn0jvDOHiCd3hrWJdPkfKEQdKP%0AvSTKMkhyVIpSBzYbCYzBGY1rt45si7C3jgMXLMECGLwDUyPb/YOPmkjpwBnUmFk9htRz0llJN2sW%0ApqWIJNIPYqaeYsbYVSRdzhKL+NIWxERfwI0Kug8PgwKnPvzEphPgRXrTUktnksqRIVLjwcs+XWpl%0A3cTofRhHnDFMl5lhGgXsLJm0a61YHzwRveuAkFhrFOkXi6ZNGtlPRx+o04xT9nkF9m3vA5Lm9dZ8%0Ae9rz2M5GgOojKZ81jm39SmNF5Yqt5lRzaM0t769gSpG+HsswTL1XysoWEtLBOfRpjF5jTffvwoj9%0AigtBU3gtHhkStJQwY6rUUblQS9R7LGdUkz+35DRTBNxqQ/lSIcbcgZiWdl2yho20M9AIZJpzYj12%0AZUqKV+AwyCBe+A4VrLAI97jp4EmGA5frLKqlokERKRJVuhkGIYg43+wFxCNUBn/yXOQMvkqtXXTY%0A2rhCpcp1dtZgTEvP/d+//j4AoQqHUaQwAL5CKFSfwGWcqZjBUGKkxA3jIuPXwPMvV/Y1kn8k1mOV%0AgsgU8r5xpEi1CFsnOPwUGK8zzy8vzOPI9WVmTwu3+zu1JoZxph4by/0mTfBwxSZLXjLb7SDv9Ml/%0ATBlnTk1gcJ5ShYK7fSSOOfASHP/89Mwv+lBbY3vhsu8H5TjwwTKVQIoHlMo8jHhjWbaN5XbH5MKX%0A64WcM+9vn7hcMEHlSRi2+53/77//G3/8+Qe3txWiJQO5VIwZGHxgXzL/7/v/FJO5EAgvM2kvuHHA%0AuwvTmNnWLNHPS2KaB43/HWkO7gKQGFIsndYuwIY8LtM8ME6ej49P7vcb27H2h9x5aeSXddUp5iCI%0AZo7aOJzpSsYpI0zZPaWIh5MJVhe7+uV4AxXVykvBuB9SmIzjgDFBp7E/w6F/lYZ16mJDc8spd2kg%0AkzdCdY7bTjKShlAcpGPn/vmBMVU1uSj92jA+PTGGIA1DXKglY60nbeIzVXLCWomd9ARcMNRYiOvG%0AfmzkwWPJpP3ONI9cny7keFU9vkyZk0ooMI5iB2K1pGKoZsC4Gaxo2Ycg6yduO6YYruOFcmTyEUnb%0ACuXAGFm/Nct1NRRK3NhTZBxnTE2YkpiCZ3SGknZAwEsfHDkd3LeNrRz4IJpyVJpSi8glbXBY54kl%0AkioS/z6MGD+odj2SciHjCMERrHy/VY27c5rOprHvjRFDQRpGLVhLSfL/W4sD/CpG7wJ6Ich+lX3B%0AD4EahGp5ZMBKOgyuUFyhVIkIrcbjjIcI27pRUY28c+SkQE8pDF5MIz+b/G+URjLXQj3kYNyPHZMd%0AT9dnniZhYKyfO5Xam+gaEWDbpu63UUoGV3GImbutGVMN1geMc4CVKFHrCGHUdS3+FbL4wRmHt569%0A7L0ZnPwk9OmaMBSMUlEdFW8VCy6ZqNH1Y1BPrSJ+BqYWSkrsq8bLjiOD9yIHOKQQrilSUuyHaMmJ%0AY28JH2Kev607qVSZdKfCbdl5vkqx+fH5KQA6YjAaY+Tp6VlZelcBvWLidrsrW4Mux7g+XblcLtgs%0AU5y6Z+7vklrzy5dfeJmfGaaR3//4nbfv31nWVdIejTS2GKjItD/GgyNlvO57FTHNTduuh7BIcpr3%0AW7H6DKRCMRk3GS7DKHtQhdE6jLo6VzMxTzPzPMuzdBz8+PjAhY3X1y+EI1J8EEkkhnkeGYcJ50cy%0ADvyBC8Luc8FxfXnCGMP72xtpW5kuUnTgHdMoazcizX4mY4NhGp94fnoimMCf3/9kWZcOuLWGuyVy%0ANQD0UMlDYzU5J4mS3nmWZWO5L5Qqxqevr68YY7jd7mzbKlIVZSxcLtf+N/Z9J6ZzghmGwDhqsVek%0ASPNeiupapSCtU8HwIv5Q1jDPV7q8ICXxkgkBp43P4hfEVD1yv9/JRZqFlCq7SVQOlmUTOZMWrdJA%0AZ3KFmGSaL2axp2fPo8RsHCcFMJMygMx5tm1ylnorTASRk5r+1SQC7YzKWc7oJrttwIOcs7VLzsCJ%0Ap1/V3+8cwZ+0e6hs68KP7z9Y7guXizz/aY/q4WOY5oGcCse2kVPGOkmqG4aRYIXx05KghiD+UJSC%0ALZVB5cohBByGHCM1ZkwR42nxiJRBwzxfJQ2rVjKGWAqpQnUeJvVqqZV6HOJb5CyjDSqfEYnP09Nr%0AP6/3fVcQ2RCCsOmWZSGlSgji1XO7LVwvV6wPxGMj1oqfxUOjeZnNzjNcroT5ynh54tu3vzE/vbKl%0AxJ9vN377/sHH+03AeGeZxo1tj6zbwjwNvL68Ygy8v7/z8fFOzVlqsWMTIMHC7dNw7Hc+P37w7ds3%0ApmHA1co8TCz2DqbwNF2Y54mPzzduH+8cx94byXma8GEWD660C7sgBGF3p8joCtVlbNmIa2KtB7Zs%0AjK7wt9eZf/yHbzy/PGOMZbnf+f333/n111+53W/U6gjekW1kX+58rIv4BjonDARjJa2zVvIhwRe3%0Am+w9VNMZqNenJ6iFfVv5PCK3jx84Dv7lX/6V55cveAcpbtw+fyBJhJ4hTKRUGYJTH8UbwzBhjSHF%0AyP3zzrqtlM8F5/+JX769sG2f/PHHrzg/8g//9M98eX2VhmsWNss4DcLMmwMXNzBdJobBEtNGzYnB%0Ae7IpHNvKsu3iXdMGO9tC2m/8/sdv/PHHd5Z1YRgHXl9ecCGwHBupZnCW16+vvLw8Y70hE9k2S3AO%0A5yrGZqzNpHiw7Hepx3Jk9I45GIKHRCGSqHklrX+w5Q/KNpG3K856UqwcUbrR4L2cp0nOklqhpIN4%0A3IkHVDLBy+8vaVb/SUfNRgYOR+E4Mtu6sq6HJNzumXWPXK5XkWcFUTZM88zz0xMxGj4+PsXk+3an%0AYNiOFkkv+9RjgmPzMjq2jVoiwUOtBlMj+y7MNGscpUTKYRnGidEPAqbukXQIs3oKE6OfGCbpH0qp%0ALH7B1xvOF0KwJCdnQaWStju///uqzbjIH1GJD8YwjSPjMFNMpZQDZwNDqBy1yD3IMuSrzoJXf05j%0AWI+dcZgI46iSydOTK+dMMVCtAaey7VElsBuEwbHtVZm8CWsHGTZmGZ48Pz8TQuB2u/H29saypM7u%0AHqeJ61V8bZd1JSeJNQ/TSNUao0nzxeLBUAyo6QHGWciFtG4iGR5GpjAoc/vo7KSqnzPpcASrBvoK%0AGo/zjPcyVKUkchaLFG9bQlrpIFVL1zNI/SjG9VlrRn1fxTA4LyqLJCCyAJBjv65WpcDViO+hN+p/%0AaRC/Q+0ZjRHrhFgqNZX2yanVULL4ZTYJenBiXm6MnElkYQ0aY/DG4ZwMduN6dDa89IyNtWtUQqhn%0AcTu3c5OhZazx6oVryDkSc8LhSCWxx1U/08TFXaRfMqIQKQgLGiPMuTCM+GEQNUUR8G9/YJG3qHvv%0AA6Uk1uXOOE19YNotHrzr1+C/ev19AEJUUhE/Hh8cdnDYoYIPVJuEieMM23ZgMDxdX/j65SvOeY5j%0AoSSZRlSli5ouI1I39G6g57pfwO12pxyJ97cf5COyhwlXDMcuOv1/j78Sj8Kfb9+5Lwu7UvudD/hR%0ApxZKvdy2japO9bXAvos53vXpwtcv3/j6+qo046xAQ8XZJJp0M4jUwTn+9ss/8vryhfuyEVPh4+NT%0AXfo1bUuBpYaYLuuKda673OdSGKxR2dXP9POAUPeOY+fj44NpFkBm30/TS6sO/d2DJp+eIBJ7bsj5%0A9qAqrAAAIABJREFUhBjlep/0X3F/zzinB1T52esD6JPOE/2VRl4ofPFsfilYRf1lEt58WM7vt8pE%0AMRadwOr//yAle/Spkfd80vDgTNuAU5PbkfBSyKbR7lDKYCGXikx+hbLnvTCuRLMtlF7bqMB6WFNl%0AWt/p/xlBjU2l1NB/Ty6tuTjTztzWdKQC0MVYdOprqVXkUwYxaZQkAGlgjVEWiTlTHRrlOh6RFIWC%0AXBF2iMGqkZ5QZOcp8OXrVy7Xq5oQqyeNAoSyDkViBXTDOav+OdYZqhUviLYCTlaB0eexTdbFryGn%0ALFIDpYp777Heiw/GOOkUsiU9nLHKbQ0WACvgjw+B16crwTniA8vDGoMpIv8x1ghzQqUfOcmU3HrH%0AoObmGCOeSll04KbNS5WJUGrFmdaICGOkqPeKXniVEAmo6c1pLAqG5FOnHlsnpupHPNiX/ZREWoMv%0Awt5zpagZnyQu/dUTZRzHPlmpVZK8TDD4LNt9+/+7aW5ummR9dowUUm0fqEUizL2RBBBrrEy7lNXV%0AwNegYGA8DkntMYaXZwFuCi2ZynK5XCm5sG87y7ZKgU/FWZnarOvG248fmPoszE0fOgvCqARm1mLf%0AWjGJ3daDYTioNXSz32VZ8EEKjvv7jR/ff7BHiXIfx5FxGBnGAafgxrdv33gthdevX7lehc2XctN1%0AO5HQVDBJr1U9AYAu11MpgbGGfAijZts3/V2yJq7XK6/jyL4ubOtdCtCSqc5Kkz+OTDEKe2pd+e23%0A31iXRWSj44Xnpye5R7rmnBWT2yaHstaoNMgw+IE6CJA+zgPTNFJyUoYFqDZUAQxhejRz++HB2PvR%0AHLs9R82HpAEVj5p4ic7WJkGNHdu+n1Lscty2Fze5oewF+eF7VQ40iHyxAX0ppQ48NNPJaZq6z473%0Avhvz7+oPGILn6emZWulgTjPUbMXTvu/9XGh099bcdK+HcgKEVn1I5NwwP505xsieDqcZ8vkln8to%0AsmC7FrKfnV4LHVxRad7j8KL9nWZ0OgziqSgx4hlTLMaMapLp+7mw7xKXuywLpQjoPI+TRp9bTDGS%0A0rmpr4oL3b+DKlJILP19tDPTafPV7l9LK2sykZRyDw2pTYJpLaMGJgirt8i5UU56/zxNhGEgOI+N%0Amah7ftTz63Hf8z6I7Ep9aBqA1sxV13VhWzeuz9fO2HmUBrZEyOvLi6ZcCbOovZfn52dKqUzjyMeH%0AGNx/3j6IUa4tNXe2cvv8wTthr28Zd537BL4x7pZlwSn4t61rN1r/9ddfcZrsOk+zyt8E+Eo59bUq%0A57WwpXMVKZAfAhcuwqYGld9+itxm3/nzz+/8wy+/8LdffumSkXGaur/Itu3cbndutxulOgVsRn12%0AI855Xl9f5FnT5nJZV263O5+fN2KKvH98cLle8WpUe+x3Blux7nfu95UYk6R/bRvGHGCcAn1O6k1j%0A1dPtDB9pZt/TJIOu33//XcHSjZzh/eOTf/3Xf+Gf/vGfeb4+S5OaUpfUOi+n97HL0MXVQPVSQ//4%0A8YM/v//JtorscLrMDIMEqeTU0qHUJ3MYZL8MsuYNhss8472kaUlcfSE4SZI1WGoW36oUo0hSNJhG%0A2NMWbwe+fP1KSs/sae0Mi3hEqjdYF5isDHmagXeTUZci9/Xt7Z2UIyFYtUIQmVtOAmQLS+FkzQvI%0ALp6KWLVaiAljJAinWqsMCGEHtfptWRZut1t/7tvXuq7d10zM22eu1yvOefHl0sbftaGytu6SBq3r%0AGdlLhzGASqAH9W+StNAIFvFNGirWG+Ihni39LNVnuWZJ8PJaQzrnKEgCZtF9pDXjZAkNabLnlDLb%0A1kB/kYMZ02Q6lQbat6G5MEt+jod/PNfakPzxXGn7Z+s92j7epEG3+00sPbTeN9Dluo2R2wGpB3Cq%0AD74xOOMomo4l9E7ZM409jaqNkVq9Bdk0r01rbZd+jfOkkjLxj6rD6avzeLb1l5HevtW/0pc5TItK%0AV6bWME7UkIkhqfLjDDuwbdCSZUjbTOMrJwhpUJ9MwFtL1Vqjydja++rXCMhWmL0ly0BTVqHUby6f%0AycYArlaqO0NfjhRxweOGAUxLcpSPbE2zM5Gzsvmptffx6JHXAKq2jzeZ/jRNP8nij/0gZyEbiN+b%0AMKT3ulOrMIvEhqQQU8Icwrh7JDyAKnPKf00R+rsAhErJLPtKMJ4SAoNXB/dKp2fFbef2eSMeiZev%0AX3men8ixsH6ulJTxRnx8jpq14JW0oXkWvWsDgpZ1YbndeR/fsKVy3BZhgUwQECqyBW7rTQ75GsEV%0AjIPqxLXbVKh4lToVUomKCkqxKN4siS9fBi6XJ6z11CIPjveWaZSmPq4HKe4ce8SPVg/rQ6iKIpjR%0AYkp1y0WQT7SA3pSivCwLRzxOxtLDQ15qi8yz/QCI2mw0z4e2SJ0+7K2wldf5kJfy12h1SKZyHCc4%0A8KjVbE2qMIAeo/6sSoBUl21lseaSpc+qGt/7YMzb/mYDqNr7aDKDdlD1DdrZfvC14vmxeZP39XOM%0A/KOBmXxy3XRqVRDg9Acotbm+i4+NXN9CKfZB79qc+jPFFtKRGzoknhh7U6IXnQw7pnFS6YenVqOT%0A2qObHXpvkfQtZF3pblTReE4TSEcm5cg4OKFTFqE1PoInYiiZaBGdYrZe5DAF0UMH0VP7IKk/co1E%0A+lUrvSG1zuFNVWpk0xWD8ICaxFDkba1QkftROyBU6yn1mcbx9A7S+9rXhBVDu+ar1GLI28Hb7mNr%0AoC7a7MXmfaOSkFKLFIQNFFEZQ9KUqp5KoBKNHDM5RQVlT3lIVDmW86fmtzVuzjuVcqk8xFp8KSIB%0AEzKWSMmqHDJA129XKlhDKlKceeupphJzEr0wEsPaPkeL+m0GrSK/O3qSTFvXzbS8XdMYI3uWBJmU%0AdbKiU5iYEyjB6KdrYmQq02Kji06hvPcM48R6iHFhKUUMWx/iyp2zTPOV+31h/dxYloUYs7AHdSIp%0AXiAr6+pxbsJaQymmF7jTNHC9XiTK3AWJ3R1jNwJuCWVtXeyTJjjpMzAMAy8vL0xzS+EQb6Wnpycx%0Ab9ZUrUdPpBYjPThPOU7fh8Zuy416rkhL1HSbI2kakzHc14VpEYPHMITTfDUKlTy4keky44eBmLPE%0A5X4G3t8/1CvGiPStChi5rxvHthH3A0Nl8AGcFxArFXww0mzXirUq68JSjREs2ojvSm5RvFpItTXT%0ArsGyLGzb9pMkrLGCtk1SUBq1XJhDXp/7yhAGJmVgNJDmca/tcl8t2JpnzWm2KO/vOCKlyvnQ9rBD%0APRUaeHccAva14rq9mvHw5XLBGsOu7+FyuWiaR+4pZ+2/2303tMhhMRKVBLTT+BuAQJdvtbOknVeP%0Ahphy/p/7GUhzsB8Ht9utF/mPhWNjZzUp919fj2e+9wHjPM0UvNLq0trZUPu+iW9cW79HFL+TJD4Y%0AIXisk3ABk8G5qYNuRZ/3lBOmnAymfj+dE7Ba72W7jtYL4CNgVZLUFr0WbY8vSnfHWGpOrPvCCt1L%0AaxgGvHUCVCmAI4zcnZSmnoTXrllbV60Za+vjOCLD0JKJJGkqxsS67vp9RtkwYg4+zxdqFXahNICe%0A5+eXXpg375Ln56EDss2M2QCpJLwxeOd1/bYmvDJOI/M0YYCbphO26e8Rd97fPyg18fz8xOvLKz6M%0AxLiT888+WsZALnLfhfG2kI7YWewCaCQ29a1pa+3333/nl19+6d5ku6ZAtWt7HIf41RybyP8GL5Kt%0APRLGsTMBnbNcnp6Z5wlJw8vs+0YqUt80KXVJIhn7vH2KVKcig5gqoA33O5XKPM2IfDKo2b4MrFLO%0AKjGFMUzUXPn8vIHKX5b7xv2+Yiu8XF+YhpF93/i8f7Isd/EdsSJzyZqm6c3A6F4opXC7ffDHH39w%0Av981qVTWXcxZ5V0ncHa9XnsacdR/995Jk6/7WNAaZBhHHBoScRxEdmkoGyhihDljrWe8zrJHpUlZ%0Agw6qxfuBabrgfWBbDz4/PjlixA+SDpySxNzf7jcqmct17g21sY6oqc22qucL6mmIeC+u247TAVc1%0AhjE3k3vbgZpxvHYw4na7cfv8pNTaE61CCCzLwv0u5tKNdTdNkty8rlP3SVpuNwG62mSigvoiM4wz%0A83QR36Gqe1wwOG+13kpYC/N1xnuoJtEa3qQ9kgwwhHEsw7d2Dp5Mj5Y4Z63F2EAwXv1k5LxJKSPB%0AQV7PlDPQQfZn99BDaMOdM3tpqcLpp1q3pXh1L0DOAXV7NbCg7V/hwQ/tkR3aJE+Pw+3mv0OtFD1L%0AnHNYlfzKgFL/DlK/61RdbAeUhdMAmXYGHseh7FqnZ/RpidHOtnYtm+ePNWCxmKp9E+phEwzOSp1n%0AdZAhqg5DUB9RUcGnn3rJor+79U/60AhA1K7BX7CO9rNteJdz6cPNXLO8vwYGYvp6l3tN71u6TQlg%0AjAQ2tR6gliJ+YrVN/vVVioCpD/ez1SW9P9D6ZlHvw3aOtkHGqZRpPWsLoJG/3VJ1c0l9HcsZkKhV%0AzqKWkCfXA+p/TRD6OwGEamE5bnjjOXD4bHHRgKtijGTEQPHtxyeN9ZBS4vN9Zb2vEl/Y4tZMJcXU%0A0bZv374xzxcxWX7/4P3tjdvbBzcfmIaB2Y/MlwvX+YrVxq9mucnOWMbryGWfJS4QMZMtuaomELz1%0AAm6UQslSaIkPSKEWy7YevH9/Z1kWQhh4eX7B+5EQMnZL5Fw5jsyyfhL3wvt050iZZVkFlTe2G9Wm%0AImyex4a0Hd5tQTRkvhXo+75TbOl61pwzm5p2tYf63Fj0kHgAZfoOorjs+ZChIM7pxSP//ujDc7Ju%0AZBMLuqmeoMtjk9ElXZqopCBrB2FyToDIYxqLRn6HMIRMN806JyDt9zbU/Gd20smAaq82CW/TmVxy%0AN+K0Dw+4NUZS2Mw5gZToSk3HSUmZaYq2GwNZNh9rJRK2aiEUY5MdiLmoUeaTvG99v/rf4zhQhJuq%0AhoCQUsW3iavxxJqIMTEOAgTJ7ZOp63lQnQDC8/MrwzB2HwHnrGqJA40BMg6uJ+l4r3Hv7T5T8Qzg%0AdKs28ndlGtAOPnRtNVaY3r8qKH0tZ/E/hjNFoTF0asmiUDRGDWYFMGlfxln5onaN+KBNd5t4/Ic0%0AHC0wrXM6IVB4rlYe981aTwNyq1PtWit7imy7yL2cdxwpUXcxlhzniSEENeiW59h4mQTWZNT3p/ZJ%0A+OPB16ZBwzBILHw9p/Hte4LzomU/NF1P12hrgICfjHLb4dqex8cDve3BGPAu9Oe1NdJwplC03yG/%0At3l2nVHawxCISqeNut809lMrZFpzKZHccl+enp4I2sjVKtPTWmX/cg/Fk/eNuWH7fiaypgFrX/Tz%0An3sdyPN4uVyggr/fwSCGkw1E2Fa2deuG+BXEtLIIo6G971HlcNWeqVvWnqzCR+C57ZEyBQ79fsaU%0AeP94l6ItRWpOwuBzlqBrPoRAUJacDeJx1BrMZpZ6rLsaRMuZY7xjGKXpqClTYpZ/08loLomobFBr%0ALaOXAq+2xMGSSftBRUDoxylnAzQbE6dd08eC97EBX9fKMOyIuf3QC9q2vzawo13/lsrWDJ1PtodX%0AqVbUhi4Th6jmi8Jyevy+zuIxDeyqfQLXiqJtP8gawdyauuZ30eRxDTBt77l9TtmfPfGQfes/G0y0%0AdfpY8LV12BJf/spE8o3JW4qmO55AT2cQPDQNjwDvIwAu7D4D+r7b/LSZYB/HwbFvGIMmbUnBKP4l%0Aklx4RDW0LIbLOHdPhfa52j7VnrvuOWjtT++lAYpNFpirSoeNVWadMH2M7udhlKQogLSkPql+epK0%0AJes9tlTSsornogKRj8yzBjBJcpfpfjPtvbR1N40ik9u2XdZ3zKzbJr5Z1M5Am6ZJ3k/+2Vy8+YVc%0Ar0/6d0deXr/w9HTB6pT98+ODz89P7vdP1vvSz8T7chd/vlK4Jkl6W+537tpIO+fUY0inw0dkXTfZ%0AR9S7RwzTKzl73esK9jB9z962DVJiVJZ48L4zkPZ978DT5+cnv/32G6+vr91AvgGtfc0j4Q/btgCV%0A5X5n2Xb84FnXi6SPjhPj9AvOW2U9C7vbWfHHauWVC54pCOOzBVaEYSAcA8YkHb7QOJZ9D2+AZlUw%0AqKjRcC7COAhhxA2edGS2def9+w/+/X/+L459Zz92/vjzT263DxnekUipSS4GhuFC4B2v8tdlubMs%0Ad9y+kVLUsIeiviDic3NRVuHleqHqQMYo6HZf7zIMycJQsVY8a7z1MjBOF6hVnwUdLvapvVG/Rc8U%0ATjZAirL3eO8kQcx4ASx0v7peZ7Z9Yd9Xtn3HOtOTBh0VWxurnb5niA/QGXCCVbZ5C9ZQe4bGGo8x%0AYW3EucDlcuk9B8D1euF6lef0crn0ZNAzyvwcvFrnWJc7b9+/dxuLQiUHYWfXqh4sThi2R0ynnNbI%0AMLCouXYIFudFAieAtKw1U85eoA0AWy3pnO0epH0/NVasKaqFKj5Ccg2Ssp/VgLqKUqGtRefO+Hrn%0AWh1Hr3keE01PUOncy89E2pMt8sgqyjlzuVwepMEnK+Zk0J7M93ZWN5lTr/VLxhnL4PR3UHXQ1xLb%0AFLQymnbNLGteSRQlF9asLG7vuUwyjGsM6casP4GXrL4+WuMb0+9FryNCwDrf/UVDkLRVGY5K8EXO%0AMpyWmleG7Y9nUS4FU7IMjTkBlcez0em9p1Qd8Nue9mutayFifW0IGNZSqfV3PNQvKSWKfqYOVNWz%0AXmrnuFxd/tOz+zHk4bEW6M/mw/fLs2MUMD7P2Pa/tTolfQiAJYzKRybS2V/8xN7637z+LgAhDGSf%0AKTVzHIIymL1irKZbGcPttrMuieslUFLl48eN9x8SK23xYmpbDooXWc00jt0M01rHvolRrNUD3+i0%0A7+XLK397/soUgkTyrRvHtsum4xyBwPxywQ0B02IGUxXz5ypsiOfrBUrmfv8gp8Q8XpjDTI6Vz/c7%0At88bt/uNeZoZ/IXrdST4icvFEIYL87zxx58/WJad+21j2w9SKXgvNPecqnqVyEP3SIP+eULoVU4x%0A92Ib6A8h0NMxTvbOo9Fy1QdPJvHtQJPXI/2sbUyNGXQ2ZrU+xsbavhk+FopQ+gP2OMntND/qXx6M%0A2r/qw8PXAKpH+YsAKS1OuXSw6hFNbxtw2zwfzVE7eKSfsRmUnQ/UQ1qQUjCNs0r9F0+QCsq4yGT9%0AOTHglThJieEtEi1rZGOzmp6VVWNWalbtbcFGnaQVuTfWjRjb6KtIE4ehKI8p5ULMhVxFR9wAlKzU%0A3FSKyEQGoeHO08x8uVCBo4hk6+n6RK2Vz9udyUpcr/MS9WqtuON3ENEYvDX4ySvDi36dzibJdEaB%0ArFcBbIT5UQhBgIHX1xesylaMFn+1SnSyH2TaZWykGFi1Gc5VZhDW+ZNiPI74EMhpp1jwY2BQmZFo%0ApoW5hYGszCM7BlyWJIDOxDECONWaO9hljRQhRzzEE0iLtVZoO++5DELXT/vOdhyiKTcDaMPSGuvW%0AwLSpDPATeCn+PmdT2dYsXijsRfeDMMgh06ZEj+v9sTiBkyXUmvCcZeWEMPQGu7Ewtm3vz75MxIVB%0AlVJWNs757LR7b4xIccZa++HnvRdNdPAad92M9QKXy5Xnl5euFy+lMk0j3lsMElvcChS5ROIl1MDK%0At7c3vrx+YxhGWiTsMIQ+wW0vATRCj2TdNmEONUlXCJIwdMQzvhqlVffGM4tR9FGPXkj1hhx6UfcY%0AEf+4BwpIoWyN7Y6plflykelnTpR1JVVhtxp3ggKpDR1K4dh2UtnEL8gK0E6pGJWJmYqaLEvDX4yY%0At+c9kksSP4p6RvtGTZ8DTbsKZxxt29cf5cft/ra9M8bYm/D7/a7P+IZ3A9NUcN71PbhFXbf1/bgu%0A2zppn7k1hOtaud2ERdXW7qgJVvN86cOPFnGfS+7JbS36OyUZCI3TQQhjL7LbJE6YanLf2wSv/f/t%0APsoaEn866xxWB67t9z9OAx8ZUO18mjT1rzXtrfB36svUrvXj2Zlz5vPzs18LkfaNfVL/yHAspSgb%0ATQteY6n150m1cyInH0dp5EOQdbvc7qzHorG2CWscdrp2oO8RfH0E/zpLSveydh2sc50hUSoSJtD2%0AT6dmrnrOt8lvW1Oyp5p+7XLO3D4/ObYddpHctPPhMb20g4z73pNG2xpte2wDzLshrBG2o4RhHP2z%0AOOcp+rPtPmYd9LR7M4wjr/YLxjqen5748vVVGJCTDAO891QK27KqzEutCzBdKlZ1et8Z39by9etX%0Anp+feXl5YdsDKUXe399oDdxx7Dr5RddIohznJLmUImm5gzRZDcz/awMp4O3603PdEgLbmsVIuMAe%0AN/Z9435f5DpZy/v7O+M48vLlFaykcb29fWfbRO7UvNcaO20aAuE6i7deCP3eikSiKCtIBi6lFvJx%0AnmXtvKkKbt9uYjo9aB2OshGMsWzrzr/927+p3K3w48d3tu3e7QZyTgxD4OX5iafrlZqbRYKwUERW%0ABsZUQnCMblSj8Cimw8GJr14UX7taxPMjxUPkYBgG3ZPER8X0Ic80jjrgqD3NtJSijE0JUBFZirCI%0ADJZjj+RcpZk1jTHkO/tmHAdiknsWj8RmNKWritdocMIMsK7Jc4v6jFpCcDgdOjhl64VB5NTt3BMQ%0ArigwKWezc9+EcWltBy2ccw/s83gOgx6GskH7rJITKe7kkoBK9LGf3cZZfAjEI0mNhyEnqQtk6Ceg%0Af6kRW50OH42y5x2pFq3FDc4F+fmcqPrffbiN7gGqomjn+9lAC2CXktZlSa6Z9B2Cuz82+K1foFb1%0AihXAuZ1n7flrdcfj+fCY+NVYJO3saedL60m81oq11g6YtD2691Xa05RSKKlQnBP5Y2unzAN7VNmD%0AqRa+hFeGIKbYYRg64WDfdxl+bpv0v5P0YpK4dSBsfxluOB0GW+egNBPmAmokLcw0095Gv4ZV67za%0AwQ7tebX8PPs+qV2SAtYCcHqMcYissbFzZT/pATI5k0wUU2l7pvY2MOkMKcr8Z9jJT/1j/zfOoXt7%0AtXOlCFutPNTu7vHetRrfnkqYvw6Y2hqQZ/8EkHvNWSEm8SCSekXWemOlyX55Xqf/0+vvAhAyzjI9%0ASzGXSiTXJBPlLJuy3NDMNHiu40SJldv9xnZbsdXh8OyNmj/BNF64Pj0xjoPGO65s6yFsiKcrt487%0A949P8VUYJOLdIjR/rDT5xQo7yY6GIQWslwMnxUyOicEPBOu5zlf+9u0btlQ+P99IR+Tl+ZnXl2cM%0Aldty537fWO473o44N3K5PONDwgUpQOI1s+2Ftx9vrOvKfV0VsRc2TI7iI1SyyHLaBtOKwvbVEOjH%0AyWQrZNtCFqOq4ZSxPLzaAj2L2Ef/nwbKnN+L0q5rKV2b3jbG9jMyQbe9kXt8EOR7hVUki/fU5hrT%0AFrD8vGy6//G9ts25PdDtPWX1K2gF7OPD3F6t+H4s5NvLGiPSKCcUxp+mpH2HUuZSNaQqW1ytnDpi%0ALYxxLa3JEUYtFB9YIcDpNaQ061qKbqKVXAwmFZXWVIwzypisFJUfyeepVGQiIECRHhZFaI4pZ4mF%0ALUX0u6OYuW3bhgtBY7MlQSuEQEqS6vT8/MLLqzDbDEYRcZn0GkTX64LD6RKRj9TouAZhdWkDWqRZ%0Af356ZhhH8TGqjRmhbDsFJqnmXI+2RYRLskCMws5phn/We+GOVWHrmBBwQ5D3pRIi6z25IubFxmK0%0A2C+AMxYfPM7XHleeVCLmvMeXikf9PjAkjbqvReVVqWAO0aOHUglDIuXC50209s475kmSw6bL9FMR%0A3gq7x6K9+bY8How/M3ykWDdW/CWab05ryFvx1Yx6H30yHuV1bU3LZTxB5seplUzBA9ZmSjFYe7Jv%0A2uQCDClLwk1UzXnzdQHIVdZtipKksiwSazuOU2/qu95ar/MwDAzBdPPi9pxu2866vqlhr9zvnCS+%0AujV88ywG/n1qNlZcY/Ppobyuq8ikKl1m2/e2+jNTo4EZ1WWsH37aX//6s7WK7GHbN9Z17cVxK7DF%0Ap82yrmJM+xTkeYspsWwb92WRSOpxJObM/baoqTaQIa2HIsGVeZxwRopiUgVXpbkAAZmNMBNNrgwu%0AkNt93Q/2rfYmVdaW7aBgZ8Q9siIf1mKf+FrbfXhAGAb7sXfgy2hz0tbzIzvoBCncT3/n8SXfKwbN%0AKSdl6cpGY3A4K3LkkpOwdoztPh/jMPHy8so8zZRapYGr9DXy+fnZgc/2txsw1Gj97Zx9LN4ELHJY%0AI5H1j9Pydl0ez9FW8AaVwT4+59u29YS1BuY+Dmna97TGuEllG5DcgOU+GVaAUM5LR84Hx1YA8Rrx%0ATiThJRfGMDCoB1k+BGgRTzuDqQI+NDnjY1He3tvjPtLOsVZXDMMA4yhyKR9w3vSBVYqRVJTZKCc4%0AToFF+v0eO4gGklp0v90IpbFP5ZpO85Xr9arm3/J8vb+9a6S6NCMtyc6HobclzcS/7W9N3uSssH/E%0AoJnOPAr6TDRpYWPahXFg3yPLuhIGL8DuIddknmaer08UNUO+L1mYIQowxijNs9U9PaXEoWvvy5cv%0A8rmOkbe373x8fCgY34zHT2ZWrZasTWtLB5oHsV4AAYfb8/zI5jPGdIP4x9qvPXfOOYIV1k9MiXUV%0AUEim4om8i7xmnEd+//13lmXlfr+LV1r3tNi7J1EaB+Zx0GfE/vTsyTrW/SVGUjrtDaj0Pbv17zFG%0AnIUUC8ttfQA4JLV1X3fe6htQ2LpXljRwzhimIfByvfDy8kSKAsJA4aU89WdiGAbGaWQcJ65PV/Hf%0AvN2Jx8Hb2w/czStrWjxVrDVM6nU1eFnnVYeYpTTzX6v3OlMVyJI9RWIAc0UGJsdBKAVrgoJhmgyW%0AEmMQk+Fz4KYsXeMwRmr/fTtIOeJqZVDQVAYelox651TEE1WfS6dMVtN8SvMpCZdUssKUivpJzWL2%0AbQ3Na7DoPRBvV1E/yOC5gYLC6iwl4YLFJafR7SLllPqkaiKq1AFRWdlWpT3DqL4t1aiULeiCriTi%0AAAAgAElEQVSw2/WzxOXcjYaNFdbTCUCDwUJrnLN4KxlTsRi8dQzOS7KkE6CusbZjlmRAPZnUfyZT%0AXO73wRmD9ep9acSDsIHKrRZpbNQ2kGu14GMoQzt7jm0/GXsq7bbDIPWrkcpax/eMYWAMg7L4VZpc%0AToArmtjeuppA069Re+27sC5b7H1nnRu6XHjfD1KunViQ1PdrHKfO8kTPCUzF5kI2MqhH2ewlS902%0AzQ8DxYd9pwMhyLDWFNOBrGrowB21Ypz6q1I72GlNY9I4Zc32j47l5+fmcfAALdRBARrOc6/t232P%0ABLXLOBUlJYsheQdg9Dr8dd997IEf64LH1yMbTM5cSKlZs4D3ktRojjMQqYGd8vcKMQqjrtYmAXX8%0AV6+/C0DIOsP0PIteM1tSEQS+AtJ+gdOkn9EN7MvGsSRqsgQrZm1VgGYqMsXz3lNz4XZb+Pj4wBjD%0AP/xfv/D161f+x/7f+bH/STnkoNr2DVMRSr0yK4yzmGApqWC9GBsLAbNSsiGXzNPlwpevr9LcOom3%0AtsDT05XBB459Z9sicc/kBN4NXOYrl1niVcv90E0iS7R6laYqZ/WsKfSYO+c8hQS2dGrbIzuoNS2t%0AqGyShjbRbwWbtZIYQv15iimyJIPvBcE59ZbXz+ycx4ei6ARHpjztYGjSII1GL4mUTgqbfA8KCDVW%0AhJRqTbom79dQq2UY5MCVwrfo7zwbDO9bNLnwZRqa3r4e2Srt/T8yrOB88B7/zRrTTZOlwCzoGKBd%0AFdkEeiOtf1c3qxZl2KR/3slBkWnXsuoOh9CtdZ5krBzw1pmeQhPCyDDMeD8QNfaRNjWiaUqFZdTi%0AiUsp5CRfSZkJSYv44Ae2ZeHt44MtRmXEyP1b1lXBm4EvX77w+vpVwFBlFVDQjU4otLY4immsMSkU%0AmwF5W0tGf3djCAUfhHHhHcbMcn9j4cgHe9z6e6FWjeoclN4LBZGHOvUwcDljo+0HLFYOkjHMODUJ%0A3I9IKdvZ1Fgn7CK9n87LdTZZkhSiJlO4og2F8VTkOZUFpl5YCqbI37WUWlnWrU/313Vlmma8L9pk%0AJZxNGGfwKG1Ym7TGcEgpiTQsSNGZs7CZhnFQjwVLKmfT3tbvo3a9Nd2tuGhFSPv3nxt0SCkSU5QE%0AkzZZeGj+Sind2FGiqGXa3wBoY+h0WTiNXo21QgNWj5fP2yf7viGeUUNvuGNsf18ZGsEzjB70IG2R%0Ao9u28fn5QUqSVOLMoCyPlZyTPrtrb96MMVzGizTe1nZA9zgO3Dz3w7uBuOdURhhCbX9KWeSj0iSh%0ALBGrGnR5NTCiOqh7ZVkXtm3vbJYW0x2CV2lIYpykEDyUpp6KmKO3z7ytEjPtsMS8E8suqU7GYDQl%0AYxwnSdco4IqkOzorPmolyvseh5HKoOaewrKIOsF3zhOcw7uT1v3IInukYsu0eO1rqIF/7X+v9So/%0AlyoSvX76+DRJTGuA/8oOegQiQQyWjTFcr09s26qyDgFthjDw5esXnp6eiDHx48d39v3ossJ2RjXW%0A27Y5dmWXNJCuJUu1zyqpVOknBm37XA1Ici6Iz4ytfRr3CG49Fnxt2tsagva97fvaOusDG39G/jYv%0AnHEcud/vvL29dYCiga3tHHPOUnHM46UnQtUK2wYlHpSiroTO9mfbKsOXSmceGWuoZBlCKVP2Z4aR%0A+6n2+Cvz5GTgnExh508ZqkFkj82DrNaKsYY9JT4/PiU+WcGaR0C7MWmk+RRANajvmPUe63xvTIdR%0AnvMYhfVzX1YqRhsuWY/CYEHPxETNAgZNmvQ3hIE2+rHG9bj7w0ZKERDJ2Yq1ctbv+8bHhwRc1HZm%0AWcvL6wuXeebj8s6//1pY1zv3466AozQDtZTu19OeI7m+nuBTByFbPST3QP/NtGGfVTDQM04TY/B4%0A6OzgzoDkZCa0xMBW67TmpP13G8LlckomMQ10dBQFGGsprPuu4QBFpZEjbgi6b4qHWYyRz89P/Vvi%0AZ5RL6X5wR8wijTUyaBAm5SF1iHqYWGWxUEdKScRDBkPyDI/dc8U7Dyots0iDaCqgDPi47dw/PqgZ%0AYpbrEXzg69dnrP3Cvh9s+6bDtSzskyL+Vs33DsA4wxAGZbrOYnTsg8qttCZLmWLFgqKUKkEu+ZSK%0AOXtaNQgTpEqikxOGkFMgZ+jMwLFLgrok3TnGeSZrI2Qw2ApUOU+sdJNUJFJbAlB0MHZESgEXRCYm%0AfI4KxksoSZbIdGsCaZYaT4yimwx46wPdflY+7J8gf08YaYc0p1qTlC6TKh0w2tYVKuK9FAYdoBhK%0AldpIvO4yx3H+DRlqmV5nZ+R3UUXW7p076yUTAdfr+aJ1Thg9GM88TlzmizTdLnSGk0GAnKzge4mJ%0Ana3X085qYrIXmWGKqct52rP3OAxpnl3t2W4AeD9PvWd3jgXYAROVyd5sGEqlpIIpsqc+smv7fYiR%0AaqQmbdKk3gvZduYMTLMQIlrfOOq502rHiUnY9KWy71H2OCPD4UJhcPLMT9PU67XyECPfzomi1i4l%0AFw2pNn3YVpRRk+vZO9F6NgWujDGaqifgVNvHjlrJce8sL+lDs9Tc5mRiyd6HgiTAQ48o/1aZtL7u%0AjJ0sgU7tZY3t59egzPdSz+FpYwwaKxJTHj5/ez0OfRoQ+Dig/asM8LEmbcD4ySRuQ3VR31jrGQaj%0AQ+Cz3vHe4f1/Qn16eP1dAEIYg/VivBeMpZZBFlOV9B4qFF+oCY714PNtoR6Gy/RELZW4HZhimMcL%0AJUgCz77v4q6epJAe/MDr8zPfXr7wv+y/EfedXIzSjzOkLKayKbNtO3UyBCOpHdlkqlEaohXUs+pE%0AKcbI7XbjOl2Yh5nLPDNPYngX94J3I9P0REpQq+M4MrfPlT/ffvDnn9811tURUwacRiAC9mygjTEM%0AYZSEABJNE/s4zWmFdCu8Gwr9WGSf4IlXNsjPNLLH3ydNeqNHniDQ4xegcZYeY5JSd+VLDohWqPiO%0AasqDIV8NiX2cvrZ/+yujp1bzH95rK0RbcdrpdtY8Pr8//a72PY/U/Mdr+QgeGWtx1koEeSmqWU19%0AM+yeRUYfUE0+E1Cx9kOq1krVQsroJhr1QS+1QPAy5VfUvkUpOx86IGCMUDgHTVaKOdL2F6cxxUeM%0ApEOuu/ejbNiKxqcsUrKUtOGs2qxME0fKxNtN9OjPV6xzYs5oLb/88gv/+q//jaenZ273O8e+QVHT%0ANb3/FGk+iqZwCUgk7KIGErapq4BldC+DbduoVZgigwKV3aTOtFS6rGBMo/InfBiY5kuXDKSY2Jph%0Aam3iOViPnaTU+G2Txnqcxs6o2VXCNowjoVppkhBGUtWpiMSEeoo1SiBs7BEBLVospXWSoBXVW2jd%0ANtZtBQPTZeLydAEhPpFrwRuRLxWq+B0oXb/piq2zzGGW+4iCAt4zTHJQ53Xtng+NTdCYAo8T/PZs%0APEpM2vT1ZAqVzgRoDae1nvly6XuQ+A44pbk39p/Twk1o04MPBOu4fX6ybZuYwao86+PjQyb995Xj%0AiL1Be6TRtsa0yV6jUtDf39/Fc0BjZ1tR+u3b37SItez7RgieaRLAoZnuf/nyhWmeOtAlprby93wI%0AVAVHxBPIYrUZBTG6j+n0rwA1P3aOaZ60oNSoVaM0aG3Wqk6OKrWDR8YaYhKatZjKvjBOE6lkfPJM%0AvUE775EBgvV4iX0RsBhJ1ag5k46D0Q3UJOeU+AUIg3U/dvGz6MRm1dV7bRIb4ONEzmCdJ0aRVDQZ%0Acmvy29kB9PfWaPFNMgZnYeuseD217yul/ORxt23bf2DCtT393OOlmTRKiX4cetzvd3ZNzUwpiUSk%0A5O5xlpJMZ799+8bz87MUVSmp54D8/o+Pj26KfYIPtU/zmjytFYjyGQa8t0A+PVs4n5vHs7Q1901K%0A0Vg+l8ulN9+pMQLCec2bvAxQQ9/hJ9bWX0GotmaaZ4JcRy0oVT5tOstXjY1T4jhsTy4NIRAGT86J%0ANa/UdE4o2/tvBWzbS9oz283mH5iMJ2h0Sg87EK3PBbUKyK6ModIig+uZuuac4/nlhevlist04LxW%0ASeWKx3E2Q84xXy58+fKq509+kCl7NZBeBPgNgZi0MbeOIQQu1yeRSkSpBad5JtXCbVk5dE9PKQnY%0A6oAixuniNZOpmhDXhxjB8/R0xQCftw8+PwJHbol15/XKulYbM8gYw7ou7Iesrcvlog1Nq11OP65a%0AC7UI00EGYmCiExm3rrW2hhqL9OPj4/9n7r22I8mObMF9pIsQAFJUkT3rPs30///QXTPdly1YKpFA%0ARLj70fNgZscdSTafiV61upiVACI8jjDbtgXfvTv79AgMHaXHZDIPOGcQAlBbYW80z+ss0tCM9+jg%0AB8ynGdruEj1nLXIkGXYqBTlHvN9u0FrjdD7BDQNCJGsF2ksk7amt0aCqahhl4UYH6y3C2hC2igZi%0A3Tr2JlINKCnDisQ2ZR7ggWvZAtSMsGX8/nuC/f6OzLXl8/MLnp7/jMvlmTysfqd6YmsFv+eALUQ8%0AHgvJaxgsVVDYGCx/3D37kp3gnGX2xB5KYAePqmk4R2wmBtm5xyEvVEqN9V6GlHzPslQ/xIhcaM9H%0ADjPQnD5EzBJKT2utwWEEakbLGzEnGmiAwJKd2hpSJDmasQ1DBaq1VCdKEiV0B56888iZJIshhA5I%0Ai8RQ2FkiVekBA2png8YYkHOEUTTYJcCQiiLnCNQ1LLWsteI0jrherzBsll9rRjMEWue88X3DnjEQ%0AgJT/Fw+crSOmV4gUvkF75Kga0EysaDx8lb5Aw/vWAYxS6D01T+x5NDLKr4kSnkXCqJtB4mGLsBll%0AmCIAi5ypMhCRPzeGPXKl74HqnkcyfOuAT2dZtj54kOFDPxtoQxM4yoAFPyz6fdx7DN7DNPuB0SzD%0AtFJ2c3irNJwb0UBSVbVqKERY52F5yEuG8YcUUWNgIOyUQwgB914isw9bADQxrBJL5ITpU9H63y88%0AqC25oDLzFZbWR+mJuaSY0OxBTBhTRcksn8K+RtD7UvTzT+69fi4ewBqtNadz04BUG1IPdQ8o7mUN%0A15Jyj0lNIb/jeEce2Ufy2cm5vNdCZDxPEfPij8k1HTN/c5UE5gEEDpHSQeSY7R/jQf8cgFBrFU2z%0AX0clMMJ4Q2aYuaLlhtIyUkhY3zc83gIsDE6GzFBTSDDaY/YTsidEPq0RCQ5G83TYD3CwqCGjpgIL%0AmrJY7Yj63QoCTxtijLDGUeMWedquFIxVDH4AutAH+Pb2hkWviHOEuj7D2wFr3ogCGTKcmfDy/Bmk%0A/VX4/vqO97c7/nh9xfvtAWspycJomjrW0qBYvy4R7ULr01ozVfAjkHKkp8sU8ugjIlPeTnnXH82p%0A5GftWkop8I4G0h9XkhSdCrs7+zGd7Aje7KwfdBNdYdgo2ZHYJ19HYGpfI/trOb7mH5/B/vp2dtHf%0A+x75Oj67v7MwOyikagVKQcttR6q1BtVQjRLJtYbSfPigdZolXfSAc5pMz0umC0NiDdFQedInn5+1%0ACjTzJXYasTIIoacprkIqEVo7Kk6LRiki1xn4UlUEBLFkLOWMEBJiJOaBVqT/DgxGGGMwzScACo9l%0AhTEGX7/+jOeXT73R7SwsTUbnGpR2pnQjWSWxJLnBU9C68MVKgFAMqa/Pdd04HtgzKm9IFqIMrObm%0ArGa0qqBgoJUFGk26nSPGRW/UyoZWFR/8nEqVK2JYu1cCAQSaU68MSqEJsrXkpUQXoOaJqmEPosyU%0A4Y/gKBSgrYFhpgjFcg7U3C88XW+NmFCDx+l0xomLehTsFwa//qM0RC4DB9cvZrnM+2VRKyJHfh8v%0ADmA37/sRNP6xcZM/p7+n6YKtJOuz1mOaqBFutfUEwFpIKlerTCgsrPWwvIe9pcn0xmBVYnnI7XbD%0AH9++YVvXbnCpzZ6okBm8ntyIebpw5HNCXEkKLKxHocSO44hPnz7j55//hBgjHvcFtZJ59PPzc3/f%0AwzDg559/xvogH4/eGtSd4ttEYpozAT2HaYxQgdFaNxYF9oRCKexSTL2Aso4AB6P3mPR5njF4j1Ir%0APZuUcL1e4McRFTTJt97CawJ90UCfbS5ABZwxRAdXBiqzp5Y2NAWWs61WwBhKoFMaqqL/e6tUDDVQ%0AnLOxAxyb10uRYy0xaGIMnWEoa0aKliNzY1mWD8WnFJIih/XD0NMR9eHOkZ91XKd/76yX854AQPIY%0AIXkQASUUm17x+vqKZVnx5ctnTNPUi8zHY4FhZuEwkARMvAsEiFkWYhBrrXE6nQDsSWDyWXemC3/m%0ASmu0apHTRjXEgbEjTfc+4NhZVVIMjuNI5vnMAHq/3XpTdRzcHFk2rTVmQu3gnICYsh6VUgiRQIvK%0AjLacEkpJHMNMUotSCrEfIqX1WGsIRHQC8hCoqMweAQzs4RFSV8hkU4CsI+vwuFZqQwdVu9G9sI0b%0AnaPADp6JNEGeh/Mep2mC0QZ1S4jbhpUNo+VcVFpzSdHw6dPn/poulwucdxj8COctYsp4PBY0BYyn%0ACakkKGtwGgdM84RxINPvx0qm1n4csPH9GEJATsxKsAaWmxQH8RDZ64yUEmqoKN7BapIjP12fSOrL%0AprVvb99JBucczvNMqbinE8aR5Jfbtn0AhOizEAY4SxUr+w2CBm6dtaWAgdlC1+sVX79+xeVyQa0V%0A7+/v+P79O263W5dNHgcJcqbRcKIAumGYhKlhgApib3q6z4VNLOydYfCw3EQJ+5T8OpilA6rbZZJO%0AQ0AxgN+YAUYBBcYYKB5aKEVMDxiDsIpXl8U4DfCWgwZq6XsJjQa3ewPaoJpF4XTYvEUkHZEb+e14%0AaxDDJ9RTRm0ZtSQ0ZNQGfP9+I2/PLKxaqnNKbYiJ1vLjcce63nG5XjEOMxRaZ0BbbTtziOojqnU1%0AsxcSM2igiSUaQ8JRWtQ9QDMDNXxcUm0/HM5oC9XobrfOwSqPljQNCzndT2raJr+zNJwcDQO0djCN%0AwA8K6aEBFnk3GmY4BbSGD4CBtNjWGn59cvYJs03SmjRqLEiJvBcrQP5GevcwJAYYITvOGfp8nUfM%0AYvJMCgRtFGqlukkG2LQXDknEioDMcZzQBHhrYOZJg2ny9xoaCio/k5wTlDJdkdCYTTIOI6wzSDEj%0AJWJ7p0yhJUru4Ma1gazB/6HJlwGLPBvZdzS0KtAxEpATyZuq8e+oDCISG4WAdWE5y7poPEjdWSn7%0Aa9gZqRraNMByfahNH4oIu03uGbmHjQXGaYR1lCiojYXZAhnXG+o5Sq6IMe9AqHXQThh61L8cBxdy%0A1mzrBmjAuJ2VBdm7aPt5wvvmQ++qNLwfmZlEvY3RlvsGkghWPhtQGxO/WXpsOE1Y7+wbUcMIqCZ1%0AIwG46He6gKWN6x+5j2RI7A6AkPx9qSWOvfWHu7F8tHrZ6yQBDh1K0f0ul6GQPCvDZvFUwymkFPte%0A/Z/SSuXrnwYQso5i3B+3B6AtzpczFBpu325YHwElZsRHRHgEmEY+JzEkqKahlcFgKZYUmunyTaME%0AMhIDgFQjXn//hj9++R3//r//Ha1WnC5n5JCx3FdQ1HFCigXeE21vixvCSk0kRacrDOOA82SQQ8b2%0AoAKh6YYH+zQs9xUpZpRU8PXzT7g+PSHVgsvpCSknvL9T3OIWI1rjxISUMM0ntKaRYyYku+zeKoAA%0AF7U7mkvDcjQBlGkOcCgM6keKemsNmf++NKWlF+h7ms44jkgpfJjWAnuz2Q8VvaOfsgn2v7vHGItR%0AbWJddW8QlEJTBtYSS+Gj54+G1h+BH3kNx0Jb3rdc1ISz7BIuAdY6pe8HQEhe35EKv6/Ng8G1/AM2%0ATdOqU0JlSiGFEfet9HmVPR5W5HVHxJueZ0UpQEocl9ksG6FRrC1JDioe9xXjRAyc+2PFaSYfrLDR%0AwaSNwTBMxKQpBSmS+WGrZJb7frvjdr8T4GANVKb3JAASGhd7g4fW5DcVUsS6bQCIxQdQgdBY2iYm%0AibXrtAkAGsepo9LOWp7MS3y5wzCI8ZvdG7SVaNpQrafESMNVK9FwodBBBMWTTEp0eaBVMTLWvF/A%0AAEaDXAAiSdTsF0GSLJqoA/tFLZOcUgtcU9AVCDFCK5HUKDSQiev5fMF8nvH2fsPCZ8b16QnjNJFJ%0AZinIubDXF00De0IgyDdACphciBZtrMXj8eiFoWOfsBA2hJiwchKPHPQ7hXtPNZJp/pHNkVlCJ3Kf%0A02nmNBtiM8llK5OhWhpyTh+KCXlOMcUOVqMB67qgcfrP9XqFtRYLm20nkbBynPPT05Wp5wSAT9OE%0A6/WKaZrJgyBXjBxda7TG+/sbto18BqZpwsvLJzw/P3MSGVF3P718gnMet9u9N+m1Vby/vWN5LJjP%0AJ4wsEwoh4Ldff6XnajUX7xaFnxdNL3miw8CHVgqOJSnWUkpGrcT4Wx4M8Kupnx+n06l77AiLRWmN%0A8+kMYw3e7gQGaGPgR09xrHo3Dh78gG2lQIR5HDHZEev9geX2QDNEq28AnTGlwXkyhHzcH1CcpHWa%0AT3g87miFQVtp9EHFGRl401rLeUVTO4XbGIOnp6d+17TWPsSjG2N64Xj8b9bYfm5L0IH8HQKBCYD9%0A8WeJQbRMKuXPaF2zf0EmVsDl8gRjDN7f37GuEd6PuFyeujzydKKmY5pm0PyYCqXa6gdj52Nymux7%0AYfFovSf3CXuH9mDEupCRr8QqS1KTgOvixST3i8h2TqcTeUYxu/jxeBDofABwj89CisJ1XT9MGAUQ%0AEemPJOlRgR0QOdZZq9YZUbEU3O83hC1gcI4McglJQGoJtXGa2uBhm2Gvib2BWde135la624mK/WF%0ApL3J+xZTacVsNPk5BiTnySljcAMaNx7OOVjvOthVa2UT+kASmkpR1HScU90g923YiMXxyy+/IaaM%0A6/XKzRiQcmGfPoXz+QkVFVui++V8PuPPf/4zpmnCupCkVQCt3TOo9Qk8+VIGABslkqUEZyzmecLA%0Ahslo5FFGkkxq3MZpxE8/fcH1csX9dsf/92//L7QmCb+sQcf3g0jqab2Bm2Xf66EYNwaGcm+OpXab%0ATyeonKD558maPso05axd1xW///47vn371j9T+YyccyhVI+YNORVYQzLXXDhxKe9NrrEOz88vuFwv%0A/HsqthiQN97H7E9Tc+E7S+NyuRDQ0RSz/SL8MGCeTxiHqbNE6SzI/byNIdAZyfWFUuT9Iv4YjYFJ%0ABQJFvDdwVqO1jBQDSgyohRp9Bc11HJBywP32BqUa1rDhsd4QtggjJvbGYg0b3w0VaMKqZbZ7I9uJ%0A99fvWP2CwdO5P/ihn3Pn8xk//fQzthCR2DOntYYQI1KpCIma41YC1mXt6ahKR+QkKYoKJSU0Xh/j%0AMHbPM2IFUkPqrMd59rDqhBAilmXFFkMHUI3VnT0IaPKjrFTHOzVCsYRGVQPnFK6XKwY/QPwI13Xr%0AZyUALDxEFE8vaw+hFUrjdLrAWo+H91gf70gpEouNZX7yLIyxHAhBdf37+w0/ff2Cn75+RS4F7+/v%0ASDHh5WXCuiSEkEhSxvewNOTWWJZ8M3u6ZDRFYT3aWmJSaQrGcN6htYR1W5G5VtLK9AGmMP0VFKy2%0AgAVSLJx2yCmW1hEDRVNgi/Qpcp8JYC5n/DRNGMcRpxOZ999ut87CtNYi5QzbaKDjjEWqic64det7%0AtINJhcImmtQwhdiWqGRCXZVC0unDWWDYwF36nNr2pMbaGn4Er2qtUEWhWroRxDg/TxMNnjTHnjMj%0ABaDhxzzNMIY9lCJ7tuXSwSth1jhPbBuycRD7hErMPwbcoajfGMehh1UAPHxjE+wcd4ZTr+cNKVVa%0Abf18EJaNdnrvL/r36M5IJvyQgwRYpuz4Hiil4Pb2TuxW6S3VDtRIHS2A+9FL8DhgOT7n4xCICBwK%0ARltUNvEWFj89u49DoWGg3qdy30hs45nZUqp7Pf5PX/8UgJBSGoMdYbVBshmqAikk5JAQHht00lCN%0AN3BSNCEFxX5r6B6VjAbUVIFaGQhifeIWkGLC4/WBHDPev90xzxNKqni8P5AjH7owsJbQx7glbCv5%0AjlhtoJyGhYYdLAYzQKWAW7gjbQluMsgt4/7+wB20KUc/wrsB83TBmgI1OFtASnRAin7eaId5OmEc%0AZygVEDZ+L31hAizOofdcaOogrIdaKblJFsWxYZP/fdQudpRaKVjsVEX6XXtjqdROrJMFq9S+YOXv%0At1qRckFOFY0N4SszYhq4EW+C1mpKggK61peM9RrQ2Hm+FUjU+pHBdJycSlNPiCkldlEhQyBA66RA%0AeRZ/y/6RBuS4AQW5PUrQchETZg3dOLKSn5v4vqBJydzQUPtUoBuN1QLNYJfm90Oxo/v0pCfD6B2o%0AoIu27UkUoOlIzhWl0cTcWErWaioDEANPy8+zsda18bNVnXqqOW5YJgvj6HC9PuF8uZD/QmY/DKMR%0AY8a2RZ6KKUBpaE3PuaL0wpCoq0KJBa8l9qnidTHPM+9LdNCIPkMGN0NAzAkNx7hm203TCx/i27rh%0A/riTnrfsPiuWLzqiLlMzIX480mQdD2OlFFJMCJUAL2naPjACoDBYBwdFUr/CwNs4wg8DSiZZwpYi%0AmW5WknaN04zz+QQoRT4HhZIRWmkoaZ8C9HQDYX5lirbUzVLR5z3cOJCPgnMorXIK2s5COL43KTyA%0APQL1OKGS/yYNxDCMaFCIJQuOiQKKRVeFpEa1VSiteqNfa0UsGXlZEFPucd3aGChLvj/yuwW0kqK1%0ANkVgzssTnB+o2XIUtT4MZFy+bRvQMrxzJL9bV5RScblcMM/kOTEMVAC0SsCis44kWSlRkABLBHPO%0A+Mtf/oLff/0dfvQ4nc99PY3jSM2vsWi6dfPSnDNKzuxGBqCSYfbWQDKRYcDIezfJ/tQaliVypRT4%0AccSoFBxP3ULiqOBpIhaTqnh7/44aG0pOKCvFX28h4jTNqEzT//r5M17/eMXjdsc9vSOuG0qgJjQ8%0AHmgNmM9XDNbTFE6jDwpKLTifznBuIKYIyBfBOE6KKxW1kSn7OE1YNmq+/LgbKcuZe6uu2lEAACAA%0ASURBVJwuyb/L85VCSkATbTR5KOh6uD/+ltn6ccr3t6wc2YfHL6NtL2yt3fdzCAF3lr7Kz6Rmg4sw%0ApWGwM48ETDkCnUdW7REAkv0iBb61dM6JwbNIco7DmeMQpTf8/NyEDUgR4pQKU/gZHgHwdV07uCRF%0A+dGcVH62ZZke9ac/SrupOKSJcul/vxaZUFbk1BBrBDbAe5a+adM9K0Y2vj4CgPKMZcJ7ZOXJBPR+%0Av8G6AdPp3CWbBFIJU4GTyPh9yz/yWcjPrLUi1QhTWRpnLIbhKKEgNqY5NJbyfAyDrBJ8oZkNlUpi%0Af6ABznmgCdC3ImwRwgwQ6Qd5hLCBe6caUk2WG30ecv8J4FcrsdBQiQEo6WGttu71VA8DKhmAWGtw%0A9GWR9FbnSNIXY+r7R+oyke+eTycYNGRmNb2/v3cg6/X1FW9vb51JKWe0DAyOwzZpSAY/Amh9aLCF%0AAGUMzuczLpcrvnz5gmGcCMiZJxhtEWLE69sr+8VF+KbYR8/ysAYkVRlHjCxpe3r51PdfjJlYmcbi%0AaRzpvOf38O3bNzjH91CpfXAqBvOtZpScoBqxQ6wzMLqhZoVaUpehALQGtaX0qdNpwDDSoCdXDe8N%0ASlKoJSNGCZGoFBevpf5k3xpDQSEl5b05rwzsWgdrSXaeM5veagtlyI+G7g7av9uWUQp9b2OWXlNg%0Av7fcP+9UC5+zhpjmzHTWzuE0DnBuwOhHfP50weU04Ha74/XbN5Rv3yndjqW183zmdUbDR2MoDlxb%0ABVPbYb8qNs7WHwbSx0GRnKdSP9VqD2fqnrSpAKhaUPwANww4zeTvJwNjYy2z5BTfR+QbR3JqYqAZ%0ArQlAUJbliwQ+mZiQaun1dDvUQDlnHuqS9KxUGpSfz2dM04j32ytJ6NjeYuYzXTGgtMUN9/sNMXge%0ABO1sD+mFYspoWsG1fbhwZMMeEyxFdit1kdYar6+vH8AMaALl5fvl/D8yUAUAstb29yv7F9gTpYXB%0AOgwDsZiV6p6grbW91gENJYVVLx42ltvKvKzYtgzxMVNKY+DEYlhiLJVKwRU5ExvVyUDEO5ZIsq3E%0AtlGdUMV/j0wblNbQcvZL8BAqWmHbDez1BPkJuv0uqOiDjN6j8llJgzAaUsu6pT5h9+5U9aMRNKQX%0A4HuJvI1cryPEfkXOFAGE0Og5/Mj4Od5twh77ERSS/fWhZsp0BgGt946NvYdbk3rfQKmCyubnRzUL%0A/fOPIZ9/CkBIK42agVAjdFEwyqJFhXjPKEFhckStDjmiBSCHCjNUDEZomBaGTcJaoum7cZTqVEtB%0AuAd8f72hBHpI1hh4ZVFjxbKuWG4rhnHGMJEh1poTQqaYUEBBGYVUElyzMLPFYD2arVCNacJNoRUg%0AlIySI5z1GM4TTtMF43CCMW+IKWNZA7ohciGa6ODFP8V1R3rRA9ZaeXJIh6gxGlA02ZUDTih3Pxp/%0AAnuRcDxMuuyk7TGBHRRi8EkO0HpAPQlNPfjrKCqKSqnI3NzWRgk3ovHsQBRTmYnGt3v9iD+MbAjn%0ADKAkZpF0qPQehJVEYERrur9XY9D/N6GxquuDAXRw6dhgyIEpz+g4mZXvk0JS0gk6m6fHy8uGrB1B%0AZqEYs4J4w7N0rOHA/DCcdCTPTBPQRMagkgA29IM+F4kabBg0JTPkUjuLoBaKfFXaUGECbgoYeJF/%0AqMkZMI0V2tDlVNk7a5xGfPr8Cc8vL4gxIaVC6U2FLjmlFHItJGnUJJVqIIR62wJKSXCOkgZ6SkXO%0A0JoMdMkgvUB7j5zpcyc/EfJLeDweOy0/ZxhnMfqRi4MR4zAixcQRrLtERVg1aKB9x5dsqWyknTNK%0ASQCzF2SinUvuDRGlu0SYA1tpZ4YB4IZospbZSAEpL6iN2AHaGprwbTQRhqYzrNaCyCwHaSRTzqhp%0AB6r+Hhup1IIcaY0Ow0Cmw3o3gD/6T/WfK0bhIruou+/H7jHC27G1vueFsaSUhtEEQJZKdP4ixtFa%0AMZ1cKOCyrytqAYqh0Y1zHt45aBsRw4ZFPI5SQmUmBk0OPb7+9DOm08RxzBWDHfdoaG48nFVQyiMe%0AmpWXl2c8P1PjsG3EDFNQCId1EWPqUggBzslgNuD9fsOyrfj08glPT0+4XC44nU9QijxAFAO9UkwY%0AejhdChUjUbcv2M1Zt42SdyxPkp33WLrn0R5fLSwSYw0GNyDVBD8MXRInhsfeE63ZCBChLVII+Pb7%0AH1jeH/DK4DTN0AZALrDGYXAjlDIEKmia3i8LMxRygXUWy7aitoppnGC8QUgBIUaMYcUlXwjI4jUi%0A/hAy2Tx67BzPyeOaovOW1q+qCto4KA4UkIJHijZp+uUzAnYD0iPAKX8mfkDCGhB2j9aqN7c0sctI%0AaWepUkHOd5ZtsNp1yveRnn0souWeFEBB1mUHCnnqTa9xIiDCyDR8L+6O6WXH932UhwJgEGOfTsrf%0Ak/PQe9+NuI+vW362gLF+GBA5GbIeilAp8+n+0rher1AA7rcbck5cHIu/QYO1RO9vlbzvRGIiXkoC%0ACgnYK/4VcvbQ3V4hRsdK6256Koascmcq3h9g4PRYpxzZyKlkoAKDGzowI2eYgE/irUiAMYFzaOKp%0AoLGuEffHHUYZ+MnT+aY1dDeBpYS/VcxeNft2VMN/z8Ay6GyZeTOOI1Shxl68XIZhwMQeUNu2IMcE%0ApYF5mqG1we12w7fXb32Il1Lq5qQiNYZ4oFQ6b49M5W0TibcGeVmRmbXUc9ZaDNagaN3Tm97e3vD2%0A9oZv377hdrvher2S1Jb9hB6PBwOotn9+VCcy67pJ0lQhds404fnlE/7X//W/8NOf/kSAU0xdxmZd%0AxO3x6MNB5zxeXl46oyoEql3HccT5csbT8zMximvD6/fvWNfXDo5dr3ROT9OE+/2O99tt/9wb1eGq%0A8cAUBKK1WknOrhqUrkDJbHFJbCoS1ioKn7Aa82nE09MF8zzCewKbpnEgxsFG8ehKWzinoZTl9Dry%0AviFASKPmhqTZRLqRrLckAu+sjaAgFEoxtY4GIVsIKIVkkc6NcD5wgMhE5uiKPotleXBsuvgOAeNE%0A9ZPsc+s8TvMJ8zzBuoHSX42DViSZPJ0uiJHSzcTzTikCzIjZ5tkLRsD+RqbkbMBbakUNAcK4FyBe%0Ahl1yJ0jSqdwZVH/UDlgarbEtD2hlOBGa/MFqrQgxMFDDst0YcL8vCNuveDxWnC4nOEugQloyDZsN%0AMcc0Gg9uhRlOw9yUEtWwB2C+FBr4aEc+R8Mwwi7MusgJOpDv2OB1H3DI4DeVjBprZ2fIvWY0gYlV%0AZFs/DFSO8ms5L6WPkxABY0xn4vbBBn7wbT2ABKVWVK4ztNY8xNpBBWG4Clgnd8UwsMeoSHcVoPh+%0Akb5HGIW1Vk7gJZA6FfbPYjY5vXdikRHAT4NjrQxKynh/v8M5i3mcME8zs1LRU+VEZSGDdLmnBBDS%0ADOLQf8f+eg9kAeo5hdnj0AwNCVpDl8sDlWtKA60ZlJV1zj+jlEoSE1F3HAZFxhhka6FY8tzVLFpB%0At73mkJ4554zIn+Xx5/zYj4rX5f9E5qA/r33YQwN1DaV2H09hlFb2FKoSlMNsf22kX97xgb/39U8B%0ACKEB7693bI8F3lg8XZ7gjUfVVKAPakDOETU1lFhRAwBO6DGaGBK1Nqiq4ZRHURmmOZiq6UB+BIT3%0AhLI06EHh08/PGLxHrQolVURm8KSQAEXGbaUkOEsHpW4GNWSUVmCqxmmYMeoR5aXg/r4AlT4AJYLb%0ApqGMhdJkPkZeKaEXANRIUMElxSGUFHofPYGIPFN6Y0aF6b7ojhP/I5ghB4IcFIJ0ClhQZNJohGrL%0AqG3OiFHQ0R3YoUunffgd8rXrV3fkU74fAFLap6Te7kUfTTp3eZwxHMddGcSoIBYYHxC0mBUjolwI%0AKcOTGolBb91D8Ii+HlH6o/TsuEnlS56Z/Izj4QrsbCl65vsGb4y8kAyOm5AGNHk29A0QvWfJWXYw%0AF88GStMkG0r8Loj5RIWNheFkrpIrXfzWISeKq5XJqcS1A/pvPJucswAmOGeY3UJrchhHnE5neDtg%0AWxNTij22EKHYT8fwGhQAi9ZLJY8jRSlowt6Qg4tAgoHWecpYlhWtSdNDBQMUYIOYDzaeOPDP6vGX%0ABktaEbYNKWU46+Ct71RNkanQ+yezxM6a47dvtIUzjmR7kRp86xz9WeFiQvFeIEY4UY+ZDl7ZW0cb%0Ai2VZELaIYQoYxhHWWWYCRWgGfNc1IOZCtHVLv5fSRcphT6FfhMf11g4Nneb1I8wAOSe01jBQneIs%0AhYUAiT8WAt2M8ACIdmZWpBhaKMUpHaTLaGiA3iVA0uRaYzBM4w9TfcPTltSTbVqtWDcCh4wx+PTp%0AEz5//oLz5Qm5JAT+fcLGkN9RcmH5FPlcyT72norkGBNPr+i95ESN8LIszJhMPTUJAH7++WeMw4j3%0A2zumecbnz5+JbTTNsN7QZK8QG0+BEoe0MT2Jo5+piva0TJ4CS49qrR/egzRZUhQ/PT3hy5cvOJ/O%0ASJmkQqlEOo+BQ+FK+7iOBafzGffbHf/5b/8JoxS2ZUFYVrj5jGkYcBonDNZhnk8w8xnrFvC4L6yX%0AJ7+BHDNutzugaaqmjYKrGa1p5NoQcwKiwpAnaE7yaW0HKH9k8Mg/Ir8VkEbkTfJ3a6kYZw+jDUJQ%0A0Dr2NSdsI+cc7SMG+45MHXmOVJQWbFvE9UJyEgWFddlwvz0IXBuo2SGWB21fSYakJoyLvtxg/U7/%0AFqD0GPsq+1DAGjlbAHyQWioFnsr6/qykuBfgRqbmMr2VRkApxRJc9O8NIaAxs1CeTWPAWZqF+/2+%0AP9/jdJN/vtIaObduainTeCkOG1+qrYm82wCg16whMliDYfTUZBXFd+ouoz3KUtd1pck9J+P86INB%0AAOgFxvr+rGV/11Y7ENZy3o3YW0PNGflAue8T16qAQcNoBW0dG597PhsTx8krPD2/wDqL19dXbOsG%0AZQr5n4CSI0NJSC0j19w/YwLj8x624H1/r9mRTHmX/tBUfBxHTPOM8HhgeTyQ8y5VGBj8FnBiHAac%0ATic8lgd++etf8duvv6GU3D8jMJjvmQlGbNjKZdmeTkeYYQMlxuzBH9qgJxPJ0GvwHk/XJ8QU+6Rf%0AQB8xdH9/f+/yUFlr3vvur5VDwpbIM8a7AZ8+fcHTyzPO1ytenl/w008/4fOXr5jmCbf7Hd++vZKU%0ArTR4N+Dp6QXPTy/4+vUrrk9PNCQJAesSkHivOOeovlWamFbskSR1mzA05PUbYxASPbvRTwQQNCAn%0Akou0ZqAdoFplaRgBqDFljjM/sN01YKzC4C28M2g1I4SClAunk5F/qTcOfiDA5DhwalK7sUzDi/9J%0AD2iQ80Ek4pRq5wZqVsmcFgAPGWtp/H0O4zhh8K571JQqZv8WpsuBZ1T6VXBuxOV0Jh/IprCsG/74%0A4ztea6JzHYDzA+ZzY0l2wRYDVG14fn6BG2jfi+S+VGI0CyhQOfWt5MLMKAOgomTy4DPGABbs3ZiQ%0AbEYtjc+GimHQGIcJ8CPeX7/3gVjjkBm6Z8U/lX73FiKW5YFlWfHt9RvO1yuul0tnz2tNZ4CzlACb%0A+Q4ttfRhpjCrhnGketQPyIWY3mSevnWQ5Hq+UP3dGpbHgvW+YBgH2vvWwTqSHd3DHct96c38NI3w%0Ak6dAIaNQuz8fOjgg56aANHLPyLBIZMwSlNMaDdibxNsXqrWNdYBzvbZvrXWvQLSGnDJL0FntURvC%0AtmHloaH8bGMNwHWNAAfOe4wsQ5fzWAZCpZEhfWkKUDJgJDVGKQQYN2YASh16f79h23jIqw2MdRRq%0Ak8nKQu5AqXOhdWcqkeoA7N1oqI6vJJm0DIrKWSevsxbSh+y9HVBR0HTrZ4Dl/lupPWgDEBsQ8raE%0Aap25JHduKRTgUXlYKsOk410svXUpBeVANPhRiXNklonS50d1Sn9PtUIhgxQw1B9RsBGDclqhUcJB%0AH+62JkQIYldpRYQMecf/09c/BSBUS8W3X75hvS+4nM44mRPaMMA2B60NPEj3b5qB0w7KVgxmgNUW%0AGgo5F5SaYWChnYXKGq1UbCFgeTyw3gKQGulgzzOe5icGIiqmYYbTHlsKiFuCthTxqAolfg1qRC0F%0AyyNCRcD8ZPDl5Suulyt+evmK//Pvf8Fvv/5ORYCb4JVGLQrrEvDbH39gfIzYQuhgjrB5Wq0cjRrx%0A+voNbiVfi20lV/B9rgegsdN9rtDmb6ezRwBIvj4wecCMEZ78K6XgjIE5gCMAeiRgQ+MJ6I+SMa62%0AsU+EleIDCqpfHkf9JP/kjuBSoWq4yGH5EzM1Ysz9UlRt3/Ba297wdxqfJJrxxtaKYq+IUrdPT48A%0AVmf5KPXh9R2pe/KeFHZQ7Ng80DfUPmXWCl0zSz+n9M+OfpfuTQpNqhUzvRRa1R8Ok1o1/95GPlRa%0ApgsUZ+mdhzMeodB6ouhjg5Ajas7QZvfjoEJUit1GZtQiibIG3nlKjdAkUSKT5YZ13fBYHkilwMvF%0ApRRGPjCNZbATihkVCtZbmGa4YB66wShRjQ9T3kSJFqfTREbqhvwmFEvd5vnMxUWEtw6DI3aRNIti%0ApGsHovl677GFgI0PVJrIJaaiBqQcQVH2VBxYk5Ese+hsgQtOerbOtr6eSipIzP6Do2Sz2/2BW8qw%0A3mOaTmgNWNYV6xZQWsNQKZbTWMfUaoNcSObgSoUaBRQkvwKZkNfWOJFiN1GVIlmaEmkGYkoEIipF%0Axam1QC5saLz9zVRdzgDxYpGfdZzACzDbQGkQMtVv/H+8kBnMlEfUoK3BfJrZEF8jxIBlXZBThMk0%0Amc85Y2Xj68ey9AnY9ekZpRBQTlNMotXTGUDn4zAO0LoiptgBBwG93t5uiDF0UKy1nRpbuMjTWndv%0Al1ornKKmww8ew0R/rhR5IKWiKRmOmT7uwCRDBSpoH4qnD/07AbMhxs4u68BBoQZSgOUYI16/f+//%0AzVpLRYNEsDYxT5amj8DMXDLe39/x1//6L3x6egZag7MWo/cYrOtF4OA8qlLY1hW3242SQ5zmVDP6%0A/00rXE8nksd5AzcMGHPGEEYYZzCeCFwe8gij9wZMviS9UsCJ4zqV134ELCXVTMxTj0XOcQ0KaHm8%0Aw4Rtc3wmhb0xSqIiMYSIx2OFtaZLyIwm9k2VVC1pNkolSXMloLiq2tcSgA9nuzShch+EEDo4s8sf%0AdW/If2TtCOtOpJuSjidfsiamRKxFrckjRcAfy8CKeHGIBOMoD5ApbwdPGZyhgn7sTathFmpJZMie%0AMklpcs4Yh/HDueyMwWmeMZ8mNFDBDhgGJFp/TkepA4B+zlMUd/pQ1B4TQ4/sxhACpfLY3AdUxtH7%0AbJqYerIuen3DA591C1Bg8ESRAa3SdJ8OULDOA1ojpIwtJrw/HnAh4OXlBafzBQ3Asmw8BEwdpBLZ%0AjDEkV5EERPIH2VnLSmUG7OjeoEHXgBwTSVu2Bcu60F1tKS0JPNgLMeD333/Hv//bv+Pt7Q3X6xXn%0A82k3V2b5SJe3cGR2rbtfZCkEkItMjp6tgnWmA1TOeeRthRkGPL88Y2UPt1prP4PFu0qYdsJ2en5+%0AxuVyQSml+/JJqpb3I376+hV/+pd/weXpCmcdGhS+f/+OXEhWvm0R4hlzPl9xPl1xOp/x5csXbGHF%0Ar7/9Am0trBOzVvLPae1OQ9mU8P3tDSHEvvaP64vYZMD7/Y5hHDHNZ4ynGWgNj3tDCbQfvDYorSKn%0AiFIi74GAWilCWluW7KvKr6IihAUxUiIXtIaCgdUGzliUVgAUeG9A6WpAE3CZwdWaS28iC6M0Slso%0AHrjSnUt+hfGxMHBEA868rEiZ2da1YtsixnHCdJoxVI9lfSCmjTxMzzPa9QxAwTgLbwygLPVDDPwQ%0AGFKwrCvy9qC7HmzWXuV1W1hLteJjWWBTZhYoydSVtnCK1nmrFbEGpC32fTMMVJO22pCgWVJOiXsK%0AGZQg6iDeTuKlZY3F6XRFzgRUSVgIuF5Wis7/ddmQIjXCmRmva4gIW+h7YGc4K2at06oqtXDyLA0b%0ALpcrxmnmWoLYbJEBrvv9hloLLqcZ0zgCtWILEdt65/M1wxqLwZPhfIoRNWW0UqC5piYLDMAo8hjU%0Ao2O2au5DAfFekntG7krvffeKJK8009k+uSrUlBBkn5o9mr6U0hkobhhgmdGTW4OqFY7vCqM1aqsI%0ABxCKfL8YEJIeSCtcrle6q7mWkfNimiZsnC63xQSoHcAg8DojJXQW1mD3JLWYItmc5IzHujBjh/bJ%0AYA2F9kjdCvQ+teTCITMK1h1YUtRIUtCTOd7BpYNoP/Z78ndijFAMKgsYf1TW0OCDaz4GovuQtpJt%0AAApLD6XTU4AEMrXWOsAvd6tWCrB7Qqq8Hvm9UgsdSRUf+1fqk9HN0ivjYkQ+2U2zqXeUtZZzgnib%0Akfcqge7/6OufAhDKuSDcNphqYatFvCeU2w0WBpMb4IwHDHAer1AngzQ2TiCwxI4ING3QyVFBwAsq%0AbgHL7YGwJFitcDnNeLk+wWtPaQbG4Pn8DEDhj7fvWMOKVgGrLLS28MrBVkvpY+8RdWjQ1eDnzz/j%0AX/+ff8Ufv/+B5bbg+7c3lJBpWtU0wpaxLhv+8z//G6fzhOevM66XK2mLGQVWWsM4g1Iy1vsCte5U%0A68qAA6X0UaECMGBT96LySEMD9sINwA8L6u//t4Y9KQAN7M/SkK1QG3cdZWt1P3i5uK+tQsNAK0cH%0ACEubkkQ7qp2RozUVVDFmGCPFderRsDR1zh82y75BAEGh6Wv3HupIL+vSwTIpSTyTgu+46Xv8+eGf%0AIzBGKC9LCGg8Kg9ul3mB+2N9cPz/YV3TdFPS14S+3ECw//67jpNegA7EwAcEFUW+AwRKKJreYJyJ%0AYl0aAM2TNq2IZq4MKkiCREBdRa6cVIbWm1FwglcpFQ82vN1igOdpqHUOKResWyDJgLPQvE4lmpQA%0AQb6IuRmnCHpaV+2whq01mOcz5vmEbdtwe7+hNZp2Dd6hzCNqtpinsctDAJKbTW6AOSuM09RZI7op%0AtESNW00FufLlmxNfHLJO6j7hzxQHq5jBItMQefatEcPgyAzLKSFtAZMidsw0krFwLESRl7jccaQG%0AW1sLJdMBo5HZoLHWwikHNA1RXDyKgaoUwdM07UyfQ6PdWvtoFr0FMgf8odkWAEPYHNJ0H9mHR7mM%0AMvYgG0WXSlWeUpdKn6txdOaKt5bhprjFgC0EpLBhVGRc/1iWLtfyniJ5xRtlWR5YlwVuHNlwnBgr%0AsgfmacK2PfD2/Q3tSvuXmm6hzJIZpDGOC1QF7zyUokaua+prQ9wilrhQsc6GwoGnVt57zKcTtGEZ%0AEj+7In5MlYoSI0bPwx63nWIkSRaD+9Dk9wAoPD0/9/P88XhgWRb8/u0PxJxwPp+73j9XnodpKu5N%0ALQBPZ4lN13C5XmCNRc4F3jmMnqQ7JSbc14CSCtzTM2KmWOeagZAbco5wg8dlvGA+nzCfT5SuogkY%0Ac4OHcWS8aSwlMDWgMwiEuSODDEkVE1Nk+erykrqz3pRSbGpMvidiZij/XXzvjobUwmo73mdydg/j%0ASMOT798IbM2ZprJ+Z+h8YNYezvJe1EG8ONJu6N52+eTxvpTv6eydtjNB6Sx2aJWAIZkCA+iNtey7%0AXQK+M5BEViRsEs3gz9PT04e7o0soef+K3EEMumutnaUDRYOxcWbARjPLVGW0qoEs5pYFWid45/tZ%0AQ9I408MktkA+Mabp7hsiTYE0I/LvxpCp97IsoEn5/uci3ZxPDc4Ty7t/vmr/fHE8e7kuEYCx1to9%0Aj4w2iCHSEdUaUmeP7p5wxpie4kdMlAVBk4Hx09MTn5s33O431Fa4zrD8GdLQQymShtG6cDy4krTH%0ADGMiS/oi7LLi5XLCfJoQU8CyksxyxdLXidUKr6+vCHHjFC0yF5Z9RD5olYMHcvdkMsbAuj2BSO5R%0A8asqJYGSfwzmmUBu68gXEIXkEOu69jNYQEtZ+8LUE4an3CsybLler9i2DdpYPB4E6mttkBMNIVJM%0A2BggIGAnoTbgcrlgHEc8XZ9xOp9xPl+gtcZjeXSQdeHzRcxlCeicUGvF/XHHugQ2U9aoULAlI6SE%0AVgnkuD1uyK0gt0/QfM43KMRWUUom751SKJkqR9QSUFEAAxjtoHWDUUAuCSkHhG0lhldmVsswENg0%0AUaN9WxdoreCsYbaNyGNoP0ABNVdiqEQKp8klo7Z9Jt+Azg7fHitSLnBuhFYa67bisazsL6Tojs2F%0ArASs7t5Yhe8Ly3KjmBIcqIltoDS/UjdqFI3G09Mz2nnEsiyH4A3F/ofEYosp4fX7dxhD+zrmgnkG%0AxoFqEMtnF0pDigE67RHqwmYUgF0fPLREIg6A5a8bvn37A94NADSMGficsihFQdWGnApLDyk5NLcG%0AYz0GPyKEhOWxsocqDSeEha51hrKA0WSkbpwDhgrHEu6n52dij3MtGVNEyrv3Wa0VTmtsYUPgdD3n%0AiMUuJtm1tJ522gD4wXM9YDu7z/sBfhphBsfMpF0VcvSSOd4lx/u11oqB67YtBMBUtFw6Y/W4T7tk%0Aie8KYcvIWpO/L6BlRfsATtXWoIzeE7KqsK1JtbEsC3LO/f0rVmIQQyZ/APpj4fqUfye0pgEug1Ji%0AzyDBIvK6U6qoZh+mlVqQOqBB9QxCoF7TmMM9DCjtfuhzFdConq4HHymqyOhLQCTpAWupOyAmdXGl%0Awf6xlhGmKn1P4wE/9X5HMEm+HD8XGbz291d2RYP00Uc1yo92JoJ/0cDikCJ3qHOUNiSTrDLYaBCf%0AOcVEBFkrAf/4658CEEJtGMyE8/mEyY/IG01rr/MF8+mEwY2IxaIODaaSzlophS1FuvA2cuPXKcM7%0AMgAuIWG5PxAfGc4YPJ1PeL4+4zRONMHICuf5jJ8//YSiFEKqKKkhV4pcnBwlumjW25pmiEKdK7zx%0AeL4+I23kFzT6CSiZHPhzg7VkdB1CApaGL/bKhefuz+O8BdHZmWq+ZZ5ya2ij2IyOEAAAIABJREFU%0AulQBqhE9DDsV7qib/3sN3rGRPSKOwJ4+FlNCOaSNQb6fiyTrPLTeI5eJ0YC/WdzWOHg39WmgRA7T%0Al4AdDeu6FzuAROaGLj2gL5G5OULJe5y97hIOrfaivfBr06yhBAhUIqf/3SH/+GzkmRhDppoy/T9u%0AZnnNaIVjNxV0zrw2iI1GTB/yp6hoUNbwwUJKdkJjVTctJOonsaKgKsAJYn0LHA6fjiQzY4W08mJU%0ATVT74UQR59u6obB2Wpq71uj3lkS028gMlFToHzFZrgBa3n0vbgwI+WHAPJ1o2ug9TWqY1m+0MHbE%0AoI9M1og9RswyxQwtavSZ3eQVyyHJ6BWgYvWPP751VPt0mlFKxTzN+PTyTGa8lQ63nDOKr7DW4cpJ%0AJu/v7ywFI4+KxE1EyWSO7I0jWn0DEiK5BjDt1nNygYICaoVppLNVYnouE3lFsiw7TvDMaNq2jfac%0A4s+GPswO+ORCiTrdwLrkzrBotcIZS3GdZvdMOTZHRx8jKUBkrSueJIvESPbP0ffoyN6jz4oMQY8g%0A68eJiIFxnuKfubmtqsH8wEbstH72ffHeY55mqIFlX97BKGBoFWFdSRaVEqbTCc8vL7herzid5n4O%0AVLS+n2UN0BondlIIAffbe3+d1CQ5Nid1vI4UywA04ATs3U2Vt20j6ZZ2GNwAbck/6vZ+w7IslHTj%0ASA7Qpa+HsxMN3bi0U4JL6c/gKBclyjKBZOfTiX03qAHuPi/sw/N4PFBV5cI/M9OAwCZnLKZhgtGU%0ARuaUQXxsaFFjmkdczxecpwk1ZoRlQQwBqmT4cYCxlNLx/v6Ot7cbjDfQzsJPEzY2mYbWKK3CWM3R%0AuJTCFGKCQoNXu7ePFKzy/o5RyMc/o4KfjHiNMeTLUmhIQh55Q/fFOcqrlNYYD95Efa1pDcPPVSu6%0AT+/3B0LYIKk0InERYEQkgjSJ3s9TKYAVFHJLiDn2Sf4OuluIB40UrHLHbWxsSueYx26Ur7lY2+88%0A+cyB3fdIjKdlDR/vYvGZOp1OOJ1Ohzty/5K1fPRUEkmdGLjmnAkYBrqPBAHyrTNqlFKo3rNnxkDm%0AuI2evbeOgRweNpWGZV36WdSZTZz6J2v5RzBNawJW122D56S2YZwQYqAUykZMKGV0Xztyz1d6mBDP%0AjONwSHwqFEgqoYRxxOtIaPfduLYDd7s5+o8NFDT47OQpLZ+/FNyQGbgb+7qQMzwXMqTdwkaNoUZf%0Aw42lQZn3TkoOzhq8/vENt/s7LucTPn/+zJ8H3YEylJD90D219G6YLWcEmUqX/p5yrjzssH2wVmqF%0AVRopZ/zyyy9YlqXXP4/HA4/Hg8MEdnnakUHaWuvN/PXpCeN4wtvbG3759Rdsa8D72ztKI0kY3UMF%0A39++47GsuFye8PnTVzxdXwBjME4T/ODx/nYjr8Jx6BISMq0l1o4xFtMUO0AFhP4cqy+oXGuIPJrq%0Al4ZcC2Imxn0qGak/jwyAw2W0Aio1xdaSH5YCTdxRE0pKCCBWUOazvkFMeCfM00gySjtg5MTCXAq0%0AtgwaWF57Bq6zgYjhidqoPoBYAGBPpkwZShE7O3K6MLEPBwZaPLQyUJr3OxrWdQGAbqpN97iCY2ka%0AoJFigdbkTTp7C60ynL8DTaNV1UHoVhu2xAyOCkAVpJLhuIZuvqApMpZXoAAGhdbDVASckLNFgMZS%0ASmf1CkNZkg9v9weM0jAgeb91DtZRahwxCBNiIslgCBEwamczOYccdnCk5B04EE8eAlEHjNOIYRjx%0AbEyvtXIp2LZAe2BdsYUVtTZQNDnwfrvxWZ/gPZ1d03TqKWCv397oM3aOgFItYRKq30dP1ycoa7Ck%0A0O+go9H2xx5jVykIUy/nzP6hBiFQPyW1AX3uH3/OUb3woxWADBGdcxgZEJLPSe5YTU0d3V35UDcx%0As/s4pKFhMyWZqmY+JEznXHjQKgzdAqvoLlZaUwI4n9cKnH5oDNLGyZm8t2OKKO3AkAE4+KKRTAwH%0AMITXvzGmM18qM4Jpb+yDfsV1rWFWGQH9FblJmmwhNnGr0KYBqNxT0udnjtYrrfLgjeXk3Pv2Xhx7%0A7S1m2vtgu6K00mtGud+O95PcPcc/J2Kj4rOFTKR3ooPhM5wwBmsdWpPzBSwt3n/fP/r6pwCEjLH4%0A9PQJ8zhDFeDxKBjsiJ8//wl//vonlFTw6/obUCluXvHEPoSAx7JiCxu00Rg0GUwPziEXjaA2jB54%0AfnrC109fcJlPSKngdnuH1Q6fX77gz3/6F6RK9ErvB4SYcLvdMZoJkyUWgJ8dTNOoNSHHim+/f8N/%0A/uU/8Osvv+LbH9+BBkzjCK0sYiZ2xcvzC1KqWLcHbvc71mWhuMQUuuxLNhshoRm6qV5oEoUS4A4N%0AwJ70A+wsFtosTIdPu+P/8cA5Akcfp7FkIilAS22No7wro6FspKKIlgw2t+4LtxSQQbDCcCgOK71A%0AmpqU2g86KXb79x7Sj4jHYbgIquyJoLrD/tG/YC+Gdk18Z0PwlEebjwwles0yidpjhnct5kcZXmtE%0AGqT4xQaV6efEFInqajjdxZoOlFU+pCqItlgB6CbsGNaztvrBOBLCQFKUmif/rhQX9yATN810fCgN%0AP3qM4wSJciRaogWaRsmVDw9i/RSeKhU27xaabEpUGNSU+yXzWBZY73C+XnE6z3TBKpKCGWv7hEXW%0AEfk31V5UW8sSBWSWjv2YsqARAlHKc8osF7JobU/MiZHkYrVSKlllhgxd/uz1kEkC8ngsQOPUpNFC%0AqYCcKgoqN28ODaQZRmcR0OTAiuSB9wyBjvvFrQ7rP6eMwTsoaznieqVJGK+5hkMkNYCKndlgrUUu%0AO3ggE/fe7KgdmBFgx7IPQQixFygyhdLMalrXhdZYJF8EKcx6GptMoxSZ0dOeJ1bNjxGb3nko61Ca%0AYjNa2ivULPvOgrCG6OgpER21ViCXCpUKSm2whpKJEPYGxGiN8zzj5eUFl8uVCkSWennx/ygFrewZ%0AF6WQ19T9dutNJF2UCeIZZNnwnKSOBaUkaG6g5IxL3UugYOQIYGV1lx9IkyUsjFor+1kc17gUJTvl%0A+8gekSYq59yNWU+nE/kPMVtOmFF+GEja8HjgsTwAQ8d8VTS5cszyc9ZhdOQ/kgDEQOavs/X48vkz%0Avj5/hlOaaOvDiFQbgiIQ8jRNKI2a0qaAdQ349u0V67bBjZ41+Qbn6wXjaaR17MiU2o8jUCJUSdx4%0AMkuCaeqyXsToWOjMSu0FkFL71LgW9DVZCt01x6HF4D2UMRxXewgwKIUNYTXEJLZWmo4ZY8i4XAos%0ABkqN1r1oIzuv/Z7LHP0NPmqNNmiG2XtsUCxAiPxMKaaI9p4paWsiYAtSqOXS07KOZrwCGIPPBVlT%0AgU18xbtM1rXlZySNk5wdsobFT0UmigJiCSAknw2Zn1LjQ+y1DK0UvDsYeVtDBT3AhuHUTJ2mmZuK%0ADGcpQr2whBuKwAoBV+UcJYCOYpKFtQL+ueu29VqBDJtTZ4+ez2cYZ0mOtK6oAJw5sEvVzqYQk+TG%0A9Y9znrxbDh4O27ZRclJrGPyAaZ7gvMOEqYM01tLv202PLQqouYw5I3KSmAzlSiH/GesdtNWwzdGQ%0ALulez2wxIIYI5IRx8CRRYQ+QUgtaaEg5QnWWGZVF8zxjGicsKzFmlBavp9oltGRo69EUsG0LSxeJ%0Atd29F7NIRipyScg5wRqHWgsm72C1JvbWY+k1jpx71lhUR+fzNM+djaaUQgjEBp5ZfqaVxjyd8PXL%0AT1iWFUoLy3dmACtjnGZ8f/uOcZjx8vIJT8/PuC8PrI8VOWZsK7HQ5hNFoK/rBsdrvpTde2kcR3z6%0A9AmDn+jcHkc49goszEBwzmE+nWH8gBAz3u83YlWHDaVmljBlGsx6i5JIUmWUhrWAUcyUzjQAbch0%0Aj1XF/pOK5T4RtWZo7zHPE4wbKdUrMntHA86SV0iKmX6+0hQTzrHjJTWkWpBiISaVUhjnAc565CID%0AJAKuvPNsKO0wDY49wQq8J9PjeZoQoiRnRgZJqS64XC64XJ6Qc8Pb9xtJrYSdXSs8M10UgDVsxMJI%0AGSFExJS5vqO+o2PzihlzmpL1/GjJa8k7DhIp/Vyy1hKLmsHMkc3DY0qdFQJoWEPPPYSNPGVc6ueu%0AnM/QdC57P6A0CnXx3uPJPGHKM9WOfCcQO+3RvXygFPww4unpmcIWxhHQlCSbUkYMMrzY+DMkU22l%0AFNVakTwz6d5i/7ZxIF8elt8ofi7kM00ARAwBznl6XQUs8ao9+INqEwJRpNCRewZonfUZU+ogAqDg%0AGq2peZ67FAkQQ+Z9mN37yLyb9q/rCijgNJ1gnEHKu40DDHqABkBemU5J/bUPicGDuff3G6wjUMl5%0AD10ptbFStwryMlPIuWJbAyoPatNG4K3j9WW0hfJ0lw7eYwFQcmK5JJn6V9AAbfADDfsZ4JGAjsZM%0AR6U1LBhgzRUhRdRW+hAEDF7q3trREN8aqrFKpT0g4TNUf1Q4r6H4s+2g50EGjsJMbK6v2TCKvx/d%0AZJ6Ge0RkkPo+q0yBG1r3wUr30moErh8+5l6HUnws/zkDcOQZRGomOt8NnLN9HVpLzHYin+w9yT/6%0A+qcAhKyxuJ6uMNBIMcEZh88vn/Gv//e/4sunL/j22x/463/9gm0LvakOkSLpw5pQCnqDPk8zJj8g%0A64iWK9xZ4+evP+PLy2dYbfD6+oYYqAj6/PkLfv75z0zbV3jZPmMLAb/99hvUQr4TfnDw3uJ8PmF5%0A3JFjxl/+z39gW1b8+tvv+K//+E9obTCOJ6S0YVk3PD9NeH5+AmDw118ifvnrf+N2f0fcaBpGka4K%0AW4x8MCU0RcAKJXsUBgcgMwVunDJUp78z+HFomI5NzVFbeZSR9OZck0mzUpTOpI0mKmWmlWidpd/d%0AJAVL84be2UGmUNx8yRnwnvXAqkezNxD9UJon+r7aC8ojk0EB7HkjiSeVN0XhaQbQHD5M5olxIagv%0A6SVzLsglgVINLDUbB/o5Fb0jGz7um4QYTgf6IU9XS2tQhaRiJHkL/POpEfTeQWt57VxgyPsCXWza%0AcBEvFwhPI3U3kj5QHiF/d0edU8poVfyISD5B74PkLykmOKs51pzWkTX0CQhi3s2IGcVXipg3qtIB%0AD9CzNc7Bu6Ej6LXyZJINvWUKWaVRK5XAAWvg7ETPoBY4t7PSBGmXhpEaccAPAz59+sSMpcpFbsb7%0A9zfUEDGMFEHewJNXAVV4mrQuKwbn6XloKsRKooQdZyysMVi3lQ/vXTpynKgIY01AQrm8W2PgiS/H%0AsGk0lpw1AIb3mLB3vPc0pfIOkQtX9FVAzaxILVTZpxua6eAyyRaGSooRKQn4AHhPzBilyHcs5Uw+%0AH6VAK5reSVMmMpecC3Sli4ee+c4+ylkac2E5oa8Pacy8833yprTG4BwVjpqM94cDCCu/DzUj3u9d%0AFitUapp28N5opE0vjfZUCBtqbSSz4+Lm9fUVYXvg6Tpxch2Qc0IICY/HozMAhmFiAKwye4RNwcHx%0A3YZ8f2qmM8fpnc2wA2jA+lj53CMJGpgdRIw7fDhDREolIGDhBjwzMDryeiRAkPwlFAhIyVy4zdOM%0AaoC2LbBshN4AApQreRPVkvH29obf//orWs54/tO/4POXz7jMF+QtoCmNcT4h14r/vj+QS4XzBtZZ%0AzOcTnsIzHsuCECO+395QFf0OPw54CZ9wjRf40ZMPlHNwfgAUMfymiZq9WipPcT3LkvKHRsBYB+8H%0AjOMelSv7K2yJPw9iqD0eKx6PO7Rmf6fTGZTEFz+CBkrtRpJsjtiq4mdL4Nq6rng8HljXtSdwUTiD%0A2s11terFl7BPmyKZrHhN7BNWCSwQtg+dz1XR2V+UmF0TSCHmzE1xHDnvK5H7KChoa7pJtNa6p+WR%0A3KHx3UEeAIXjeWOMfxMxL2tZZFbHybIMG+izoHMkcry6sHKi4bVqyNeHWEQF3/74A0oDn14+wWjd%0AgQY/OEzzDFQGz8DeS631SbZIHOT+FjbZPM/E3OKEwZQSs2V8r03meYJmthhNPwuz/RuKKpJh+ME/%0AKeWEnIjFISmmAL2+kvdpqQD6Ivmd55kHKeAggEDeTM5iCSsX4wExuh+GF/Se5Kw51jA00KLmcl1X%0A1BiQxrEPQOZ55qYEyDUjris9l2lArQUhEogmKYDWmH7cKK3gjOtnS4gEdt3vd1hr/3/m3rRJjiRJ%0A03vs8iOOTABV1d2zQ8pySf7/f7RC4ezu9FQVCsjMiPDLLn5QNQ9HzXA+d4iUAAVkIiPc3cxUX30P%0AYtzoOmFGGiux2uu6sUY5Lxr7NgXPEMIOCsQkMsEmZ2y1wzAMu1yxnYnNNLnVR9M0E0LHX//yN20i%0AHb5T0LcI0Pny+ko3DKzLtjORfvv1NzHxH0e8C/jOEPyTTVEVyF23DqqRfaQXZkctUms473ZAPJci%0A18pazpcLOC+AQ4wquSs7mz5l8esJzlFdA4QKzgpDu7Z6SBvLtpZaY5urpK8u87LXXS4VqrFs68YW%0AxVDeWYuvlS0lTK5yvjjL0PWY3pBSZV5Xtu3BvM6kWumGEz54fIFtXYi5YIyTNddq4SqN+DQ5rD0x%0ADD2vr69sccA5GdCKv6XjdBr59PkzP//0C8siSazL+sGyLpRksEWGAw0oKBWV2OlgpYj8OVlDKWJo%0AHdWLEWM1ydnSWYMzIsFybuIxKThcdaCrJazUbAJuiBeeSJ3PF0n/yzEx3Vf9uiajyTgv0uJe11Ku%0ARcCrTQawElmO7KMq77ai2iGlyDyrzNk9RCmQM2tccV5SbuXZhbD7vMlZOQwD1him+wMfAuMw0GsU%0AfIyRdVmxxtL3A29v78S0KVPe4bA7WL6sG+u80p0GimtniaZD6z5peYK/MW48Hk8Z9vl8JuhAwHsv%0A9W8sBPsMI1jXdZeAGoyYXO+DA+0Hde3GLObf3nlCDSK/Qk2TC2qMnrVvSGSEvdn1nYY19LvXT86Z%0AgkbDO+2HooQD9D4QvNTbsqZlMDyvC3FWkVI/YLqwD2T60DOOA6ZI7VSnWVNcN7J65YQQCMYTc8Ro%0Aj4AOjGJWo3NNPssx0+zamixM6nmjV1z6obanVaUBNmPuolKzWivBPM+9p/xRvLBSSmT9jM2TtSFO%0AVmtF5yxW6+RWB7YBT2P9tDCOrusFyN9Ztjr88UKOaAfDukYx1cboWlbSQlE7F+0xBBloPaysRwnL%0AMTs4+Z+9/iEAIYEzM1vaMBV+/vSZ//v//L/4b//t/8Dg+P23rzLpDpZt2bjfH9wfE3mLXLpBmxxL%0Az0gfA2UrlFh5HT7x808/8eXzF1lMywo4QpAFfzlf+fLpJ1k8S+TUifmei5k0RjFIdZaX1yspDaSy%0A8Zgn/te//p3f//gmiTarUMBv00TcIn3Xg79wW76xrRvfPn7lt2//xqrF6jAMuOrIWxZ9+7rIFBye%0AQII1OzsGnoBOwWCsY1vSTms1FjXlEqYEEowjCzaXnYQijYk05M5aQgAxMYYQ5IDJ2dA1o8ReEmJk%0AM1BtqMpgdnbTtpFtxdln42g7YdVILGeldJm1i2KWnRMCqopsaDccRg4py5Ots1Pmsvz8UrMwElIr%0AfDz9EGSDqJDyKsANVYEu0bpno4vaO9ZtZVk21jUR/KJTVbcjqinLxEySrzQFzBms1WmSNrTWWaqr%0A1C2z7A+woR5ALquTokaH151QgTVlkpg2cSiKKotJbGtKvHc4Ix4DS3yQ5oy5WMJLj8sdt/c7ccr0%0AtocMOW5430lztc14ayl54X574/546JTcKGNEDsif/vIXKpX77UZ/EZ+F6hzf3j8w1iiro1JSYRhF%0AxrJFmUaiKHytMgEsqe4pJbVaUkKMBzuJb51nabqjFq/OObpeDDrXdWXNEesNeYt8e5uluD6fCD5w%0Av9+53+9SKHdOn8GE6aWJrcYQhsC5ntVrq4CphNBjUmTLEbDKZhAPqkaAa8a0VIu1Hu88uSRCcFiX%0AJUGmZoa+47WXxiam9MM0zOsBMPYDOcnkfCuFZDeJp/eynkiFrOBeKuAaYOTa8+J0EjJRzULFKRtp%0AJPQnbTQDJ+cpKTO9fyh4MxC8SD6oieANQ6/GdeZdpToV9Tum70c18RZAZo0rxgcxiQzsrBCvckyL%0AIVjVhVuJVrUlQ15leJFXihYr3/74KvHmp1H8JM4n1ijx8yEEhvEkpsfVUmvmfhfGzjAOeBfIcSHH%0ASRJecuXbt+9IOsjAMFyBKikmMRK3pCbHdS+UhE3V6QTbME+zggGSYudDx08//UKlKtNOkrpAGI2P%0ASaLsT5cTL5cXemUyOeekqEqZaoqAgtYRqwxweucZQo+3Dmcs27qyxCb/ecqwvJPi/z6trEvi3F+1%0A2YvM00zOBusMKRnmJRGN4ee//Y3Xf/on0tDzYQsMDlM9cxXvjiWo9r5UMdu99HwefuG1CoPi29sb%0Ay7ZIUol32D7Qn0+czmec8+QKDiRUwYI3liH0woisIrM8XV7l76yydIzF6J5lkIIjJ2W95ozvBnKF%0Aac1gPd14YolJwb+eMIzCiEmZQmWJAioF72WKHyVcIYSACwKYZhyxGGI1pAIWSIisF++lSDKQqAK+%0ARWE7dYMYYVMyNSfm9UFMidM4ch7EEH7dpPA/Dx6HTO5SXCl5lXPCVfrO0LtKwRD6F0143CApI9V1%0A2KDsxgrzGklZJYP9yMsnq2BfJhUwvqNUWJcNjEg/ajHcPx5gpFlKseI9wvDKUaQoVQt9V3gkbc5y%0A4eX1hS4Eeu+o3jPHyLzMLEiS5GkcWcqiYERSJlhhWlad8CdC7xn6ga4bGIcn2DZNEynLwKpUg++k%0AcVvmmY+PG6nc8Z2kaVUj3i/WOkkdmjeGcWTsR7ztKKXSh4FPr1/EVNhAsZJ6V2qVzzAMOAVcc80S%0A5+xU2qsS32oqJkjirLUWPIRBGtr7/Y7RmgtgTSvFFHnQDXRBEpt8k5Skp3yznWPTNO3sqhjjzpKK%0AMeKseBP1Xp7/0Hmd+EZyTox9D6by9ffE7eNDps8hsOUNEwvGFkLvqQefMoyk1JAqxknDN55ObPqz%0Atzcx2b9crozDiDGeZU1aS2ZOJ0Pf9WxEUhTAq5jK5XpmHEZpKLeFYgrWB4o1bEKd5vL5EyF0u4x1%0AiglXKjl6pnVjK06er67bJ/oCWirrSLRNvP/xB+u6crt9EFOkrLPIYC8ncvbMD0lLrDkzdgOn4axp%0Ass3AGGVcTlTE58SFgNeUHessl5dXajVMj7sMimqVQIcgCVLzvHDfVvrgOfUnfGehJJa4iNF0qqSt%0AkpMBnA5G7M6Cr9WwJctjSqxxUp86u8vYS8lEZ8l53gcmNVamrIOKccR3A6Vmtm1mXWdKlWHl/XGj%0AVMuWCluWYbT3Hqd1Zy3Qeag5C4Mui8WE90ECDJzn05dPxBSZHhNbynw87vhOzK6LLZhQSWUjLpUa%0AkwIHFhdOXLuzDJa2lbf3dx6Pd+ImwyFvBdBZlpVtjbzEzF9++YXr+cIWJwpaBw4B01vmWRI9kylU%0AZ+lOJwC2mkmrPBvC2gwUF4gYCpbQDwQfWLeVxzyTcmbA4kvFlUrnO375/IlUCvMyY5ABogvCdsip%0AUKh4Nuo28+3tjd/jRt0MwVtcjnx8+8rt21ec6+iGgdPlKkw4Y3FVGO5D6LmersLoqoXb/U6MC6dT%0Az+k0UDGUEsE6hjEQFkeNUl9sm+ytaxQPrVgKj7ffCI/A5XqVgZm1YuhbMsGLPNo5ARUf94VleogX%0AnnqF1SxgmndmBzvpOpzxbOu2pwJ2ITD0g/Z+Aj6tTX6lDOxhGDgNIzVlpm3F9Z5Sn+BIzgJOr+um%0ANhuG3gWG/kQYvbB9lmVP7Mwlsy0R30cGZ6lO6pmaIwYNdvAq9S5QqyRzl5xJJEiSQNb5DpsTPhf6%0AIIBNLY506SmlZ1oW8jax1EhU5q03HWm2IkMOlt4KaF22hC1ZfMF08CikBE3UMk/Qp6pv6pYgFpU3%0ApoztLKMf1ZsqYoJIyVLKZMSbKhgJrAreU23BuEJcN7YosmEfBBRrQxtTxXDcIWeVKQZKxRSDqZYS%0AYSWSE3rOG0oVHMM6h2+MpFiIKWKcp1CI2RCCoz/1qpJamNZJmEGdp7MFJ7lqbDlR00oiKb/hGPT0%0AH7/+IQAhA5QtE9eN02nk86cvfHr9TCmVb9++8vd/+zu3+00m0dvK/X5nnhZOw8CnT18IITA/Jsom%0AiQFe5SKn85nX6+fdf+D9XaIOT+cLw9CTc+F+uwFgMXy+vpJOiZoyW5yZ5oewKWyhqkHvskniglVT%0AzFqKGoA+2PT9hzfPY76xzAv3+00mw7kZJ8vmIYWz+ClUfvQh8MbjzME9HYlEFupZM+xV/agV48HG%0AbBBWiFKWS90ZACF0B1CoYJFkIQyEln6FJRtpkPu+k3SFnElJJlFdeMai5pRYrPiTeCcxlUalUtLi%0ASupTa6R8M3SzYo4lNNOwI6zCjig6eX1OmVtaQM5JfoYFH9w+eRfq+DM1Sbwg/JO5ZAydHtgh9Dud%0AX9hEMnlurKS4JYpzoAsoxgS2YpxEEJIFbLKmw+i0velOqWAUeTYYsBWUEVRNJdfMkhIo8i1IrXol%0A6Cqw1tCHHvT5EG8cr43vBhnO/QmPwxRLWhIU8cpp/jQWmdTEHIkp8/3bV97ePjidhcodY+bt7Z15%0AWRjCyPl6lQPtMdH1A70yA5oUoOmShdmmfiJI4pwUsFJItXQR+RyiZRfj7x89p4CdadE8KES2oobG%0AphLOnnVeduPflBIftw/ujztnNaP26k9knAKQmt4UukDogvoMNPM2TwhPGQkAFfWjcTt103tPH3qc%0Ad8RosEHXU5Y1NZ6lOYop8rg/dmPOBkjvnhZRGr5iDMVkqE/NtDBiIhhH13mqEzaaUHkh6IRSorRf%0AsFamKhK33uQKIh0VXb1MKZ2uwZJ1fbUJlrPKohGKb0px//sudKxlI8ZMjJkh9MrGkQK1V/ZMjIng%0AnYKqG3FbiMtCDR7nZEKxPO7cP25M8yw+BJ0wt4ZxBGuZl+UJ+nSBmJ5OOQknAAAgAElEQVTsQJms%0AS8oRBpZFZC7WCggkU3xJCrler9Raud/uvL/fdiko6BqOkmTnnIQOeO9JIVMcYMRfxznP5drtcqGq%0Af7Z7keRC3ITZ6K3n5fqC7zSGvQi7aZ5nYaj1PcE5PjXDWpUCGaUOGw4m+Yip4rZtCuhbhl6iufuu%0AE+ZAdSqDFLbJ6Xyh63r+8te/8vLli0j7ABrzJiY2B/Qemw0Eh+vFo6q3p52S3F/PeyOLMZyvFy4v%0Ar5zGUQDULOdQ1kl713lc7wnKzjBVJqvWucMESnf6Ks1LA0lFTlgJ/UjNZZ8Qh36gH6TQsl7Td6zD%0AuoCv8jybUrFBNP4pN3ZMRylWGbIF65SyHzwY8f1IWSbMVgsK552wNRNqmi1T0RqFQu6sJK8FL0Ve%0ASokcIzbINNw2yqoCoME7grMCQCX17Ro6Ui4aHV33fQAsucRdegkG52W/O/kOHzbWTcztQWSaWT2A%0Amp/Num0yJdHiOsXMumxPyWKu0Jn9rPTWk4p8hmTl/HU6zGjychsjsU2UU8Rqg2vVBNSGQKdMI+8l%0AhbJNynMpeGX7HlPGmnximhemeeKPb99V9oYygjqcCyJFKcL0zCmTqyQ8Xi4vnKqcq8VU7o8Hsw7P%0AwChLs2iVaFmjgHZiXKr1ozXCTrYWLBhnyGtmWkRSXHSC2szBH9NDgG8FG3cpbm3S1LT7OPxQp5qn%0AT1LfdXu4gaVIGhkiF1+3lXl+kNNAF+Q5XqOkB3V9JzHWweODg7UyTxtblDSzlKWG8E4YbuM4cn15%0AwXuvEj+Z+gvjaNTUto1liZxOXvb5JCw/b8QzcPez6AIV2b9iKSK1Dp5qIMmECBeCDPNyax4s85Z4%0A3BfcbWJaNkJQiW0u8pmVueO9xdTCMs0CUKaNzjs6Z+i8hZy53xbevr3x/v4OwPVy5XS5Yr3DVKND%0Av6ehK0aS4zr102lT9rEf2DZhA9csskunLMaaCpiAC7JHVBcooPJ5sTSo+rMkRKBgjTTi1jwn7MJy%0ASayb+F067+iVPZtzotbMNN13lmHeKiXr2R0vjGd5boXRu4p/o4aAVBeoWKoOaa0GUVhtgM0magjZ%0AA2XPq1X2gZQjp3jGa49TjeH+uDPNk+yhxuKCZZ0X4pqwyVCqAASvryL1s9YyTQ9CN+Jdx9v7OylF%0AzucLf/vrf6Hve24fH+Qtsc4Lp/FEqplcEykKm3NJkWmd92FTxeD7AMZIrL0p4Cy+H+la+l1JFGsZ%0Aell3KWdSqawxCvMsJXpjCF0vvoYGjPd6jlqqMid9VzHO8Tqc6bkSnKdsid7fNdUN1riSK8Qt83hM%0ATNMkIKr3gEj0+hDwuq+3Pb9WqyCwY1EWoDEW46X/6DVspVQZrgQj0ejGWPF40nq0FEdJ2359Ssmc%0Axp7r5YWtk3RpkUtKils3iIwqqGH4t29/iIG5Mby/v/Px8cHH7YOcMufLWWq780Ukw0ETaJeFajRU%0ARIHsZV5YtglnevF6DFIbtaFqshYfpBYyFdK6aR8nbEVvAyUnai7iiZWj9iba71kIzhCCer1iBXgP%0AFlMcOamxepXvhyysSu/AVpVeWunJ04hB1ADOGVw70Kt8T6ZKwIAzVOsAh7MdGUfi6THbFB9QyTwV%0AKS14R/xyC8abnd1fAb+txLxIWnFJ5CIG9S44sHLWWmdwxbKZqiQHwR2cVdk82tNVGaQbo2SBUkhI%0AMBSqQNi2pDVMVom3E2ax1q/WFoyVX3dJIJrKaxzLFol5A5shWYwVr9dtk/cvnAMpkKuRe/Wfvf4h%0AACGRfwgV+dPrZ/pu4H57cHv/7/z26+/8j3/5F96+v8sFXFfmWTbL6/WVv/3tbwD8r6UhZSPXsyDB%0A1soCfTzu3G433jT699OnT5RS+OOPP3aK7KdPn/in//JPWKVOf/ueYZpYFkFQt20Tk9QtQpALV8vT%0ACKqxXaZpJsbflE4rm0DzLGhmmrvMi6fL/FHW5TWCNajx7e63A/sd3YsTJxvlk5ZW1ARMzBmdHlah%0AyT2cAQqmCIBgrN1jDmsVQ1dnpXBRDu3uzdBr5LABmZCpL4tMv8uePiQ/W+VfSl2Upk5odeyyLGUw%0AGbuzVkoWEEteZr921grdvUlinp4TT6PtVtzJ2xbqu7XPAz4ExzD2O6VyHHsFmeye8NEkO1C1qUhU%0ABT/MAahyTlgAu0dRybhGITRSWFiepmtUQ7By/1r8vNHiY/8alTFUJCFoS2UvUK21nBhFxlCk0MOy%0AM6xQGmEDGHOuvL2988cf36hY/vmf/zf+63/9r/z++x98fHxQS2Hoe2F55bx7QKFSkNM4Hui8ZW8s%0A28vpVFU+PwyDAZrhdBbWjZPr2K5r13UHQM7uaPXRU8Q6x3kYicPIt2/f9jSiFCUquaUVtc39aKYM%0AP5rs1Vp3E9f2tW39YaDXpMKjuebRKE+eV6dyssBpFEq3s448NFd/ef5rFRr+/f6QaaK1uGZclxMm%0AiUdZ33umRaNxu3a9BLyMpZCzgLDiDdIro0nePzzjrcu6ENTktjt4B6E01/a1Td7UwDejE4ynH07c%0A13ZLENplk3qdnYKBoetI+jzElPFeoty3lLjd73z//p0tRsbzafd5aQkWrZFtPiN7mphKTBrD8PF4%0AYO0Nq59tHAe9Vj193+1Sg7hFum7dDQ+bJtsq7b3dw5ZCta4bcZNrh+6HzYel+XEIwGc4nUYWKwlj%0A67pSLuXAIJBp7dGnyakPjlUJR5NVYn5MhGwHegOvx+urTEq7oAc85HMWLFn38k+fPnE5nRjGgbGX%0AgrFd05QywRgtnK0ynmQqiFKEnZPiIakJaIqSkDKcxn3Nl/Q0y64pkvMqBZ8X0/wuBCwKolTxUyq6%0A/qy11JyZ5mlPJXlGrxtyZpfBUZuvFruHl7N2X5tDlmSXvhfmSVLZjzGWdd7AVJwzCvrXH2THIisr%0Az1AELehb6kjcJFWw1CpSu/GsjI2OVCrzGlm3RMXivbCPqnHCMNRY+4plWYX9EVMmbHUHweT8MpT8%0ATEtrz/vx/suaKrtMqJSCM36XSx73w6c0T/ak2+22/9m2bfhV9uBW0FIr1Ujxm+RgJPT9bmJrjBgO%0AO+cYRllHTSLQD+Ih06arzlo63A/Pedtbe2VEtj8fhoHL5cLj8eCPr1+5fXzsiXwAXdfvKX6lFPqh%0AB61rjBV/jPPlgvGW0PXYj3eWQ+BE1c9iDGxrwrln+tnx/bVnYZ4kWStFud7Nn67JKpos77gvHtPh%0Amuyv7X9HWf6gNZDV6z50Hcv8oOS4NyJNsrYs684islonnM9nLucRbx3LOqsRuwAvMSamhwximqeP%0Ad56ul8SvL1++7Odw10l9+bjf94HG9Sp177wslBKxXcdge2JUzx7f0Q8jr5+cJIKlokERDgoSHhHb%0AHqXsSeuxRAEWS2F6PLBOkjZPB4kyFRlEpkRBajprvdoNeJGjekta5d7c73esdQz9uNcUkv4nP9sY%0Ao15T0sBpzyV7Sy9nxTTPbHHDGEc/DBjn5L6nRNcH+j5gSmHbFqZ1wdRK33nGcaB4S07CTpThXiVn%0AKNXinZW9uIj0rKhXp9HUXXkuxD8v56QyNUhbpWbxEzLW4XyvgKgYG9cqCYcVu8sCS1VJvUgEVOKC%0ArA1Erjv0gXHoiTkyTY5lW3l7e+P6Iiwxa3XYkzPGOE1AhBTvwsQuIpW9+BOfPr3w8vKi52/BWBhH%0ACSN4PB6cL2e+fPnE+XzGecu3b9/4uH9QKITREYvIXpdlZV3kV0mKbOfFsyk3RgJV+r7nNJ5Uzhqp%0ArnAJI9aIDcYwDlr11r0fC0H8GgvPM3yLiXlZdB9R5v+XC/2153y98iUmrPcsiySe5oz4PFrH+phY%0APz54PGaGswxhrJNGvHn/rZuwi8/nM+N4VgaaeL9iDDaIVFMYhaJyGMeTAENG/W0qknodo8S6Vxmo%0ANXlse3aarLKBvOM4cj6f+fLlC5fLlW1btQMSFtbjdqOUwjiMwjReN+63B13ouZzP+MHt3mBRbRMq%0AYqFRVJq/PB77UNe5gxrDS5BFF3pKLTzmB+XxEDnp6QTGMk9xP4+3GEnqUeW8Y/DdnnorUipLjs2H%0A0lKlcZXh/SbvZ17EPNp10vE0iZ8w/Tyj9nPe+/0z5FIo60rU/bolIfd9xxoLcdoophlKH4ycyzPo%0AYdABx7F/aMC/MxbT9ZQ1Uuwz3TFukQePXRb950CnJu1ug1TxiwIQskDNKkvLhaIImsFqyrMkmrU9%0At5qKy1I3u2DouwFGQ05Vgf9FelMr++vpNBDU/ElsQMr+/Ak7tt/tUVoP/J+9/iEAoZwKy7RyOp05%0An65QDb/+/Ve+f/vO7XZnfgjSva4b27qRoiygL59/4i+//JUtRn779XdyvgugoAjgNE27jn1WTXtL%0AJ2rRum9vb5zPZ06nk5i6IZv+/XaXzfDjY2/C1nXdp71tStamTu0hbD8vxkgXgiY/ycCrJQUJQFAJ%0AzulDHfYUKWNkatkWWPMK2raNVKEqJe7ZwLIDQjJdzDsgBE+wxAeRTRn1EHBG0VrbUqKeOvm2SI5x%0A1c3ksPmGNIQZlR4ty4rY6WZlHslmmIukMTVvCOOax0cDQSSBQaRsBukfmqErgNl/f/REaq+28Nvi%0Ab2ZrIjXoRO6V827WGIIjZ2mWh7FXVtWzgYT29uphAQvaYnledxCZiKniM+SK24E1Y4ywhZo+tRQM%0AFj8MMonViV3TmFZkElRzEWptKZArW1n3jSb4sMcCo9NOMddD75tQNEUOJb4C02Oi6wKXywuX85mc%0AhH7ofOD19ZUvnz8zqadFSx1p9PhjipCY8K279rW9npG/EWOkuHveO7M/U+0gPIJ5bWrZivlmQNyS%0ACdpm24rxfuj3qN5WtB+/t93D46/APultgEoDfBuj7umpIO+p+Qy15q19n3PiV1NLxWDpQiZ3ZWd7%0AoIBQ097b4HZJWslVpA7G0fmOvt/E7+UAaLXP2j5Pu2btkGngRWsAQwgyAap29yI5gnfuUBz/+Z4c%0An/fW4FnvGc/nZ6OXnxLJUgpRWRLGGG3ihY1lnSPP4reQcmor+3lYVpGIQmMFCvW9AU99P4gvixcz%0A1HWVdJH2tSL9eGDtpP+GJj15KdxagzcMbn82haFg9L6JKbo1DurywzWUKel0mLxbgsrDJPllU1BK%0AmABgpDkoT8+odp3nWSSOzUC6qB6+xfG2NdSKv5ZW1cBAkVxpIcNzTx6GgZdPn6DW3WuseV60e9u8%0AioyCYr5TIDJmjK4F58TMF91rmufNDkamBCnjnRiJw3MdtutojLCSoCj7VO5HkePsB+Cg73owjlKE%0ASVDsM9FLZB9PIDeoibpcN2nMZQ9STyLrscZjFdyU9W0OunujkuKyA4TtOW/xuQ0YM4i3iA8S44wx%0AxCRx7FnZvp1zDONJJFQ2YrLcn5gLcVlJ2yaAUNQitVY5F4NOCLMYW7aEGKfAaNH13GaXKBOj7zpO%0A/fDDntfOseNZ1/ajxkRc13X3ImipVVKEZgWp5MxOB18J3VT2dXxM5dpl2ntCibANW+NwTDnbvZKM%0AedYYej/a/hW3yKM86LsBP3hagbzpc9vW3Oo8zi978tjzXhm2oud5EenQMA4EBW/ac9NA/nY+NWlX%0A+7faM9L22gbCt/eQUtoBolZHtAbiz54L7WuamXfXdeS0YugZR/F6eXl54f0kfnrX85nT+cTb23c+%0A3t4ZRjFyTzGJL5MOT7r+Sk6Zx33a/30B8J77zfl8ZhiGPT1xWRb6vuef//mfD+eHmNqTLMFXrPVM%0Ak0oPS6U3wpS2tknxKo1VtKwRu8m+jzGUstJ34ENHP9Sd0QZiRP2XX/7C9Xol58TtdmNSw3HjVhms%0AJMgxsyJeVmEcdBhmdR+Xa9b3PTFnHo9Z1qo2eyGIJ1+tyISdqgNML5KQdl+9BlqYJ8sraPO+rCvz%0ANJG2laELDP2F6/VMjpv65W3aSIm5c2N+2yoNrID4AihWI/tWryw6dC+WPU+Yh2mVPWFZVkI372fJ%0A2I+Ualk2adS8xrPnUqklyZAvSr3snGHwAgYaHcZ0fY8rMpzaopwp99ud++2OdZ7T6czLyyuDpihv%0ASdKqbLWYKMPN0Hkxy6UQ08a6LWzbSiXTD50wPYLj4/bO7f6hMeiJLSa+fV/p155U027gbkzzW9RB%0Ai3H4zL4mY1Q/qtz2SSmuZYiptYGzuwecmLEX3Vsit8eNUquYm3eBXCRNUtKvNFEwTsR51OdFPBpT%0AzpR5FjZzSvSajCh1n9/P/nXdKMuCD8KWRmVkrSdISU2o2z0r4EKHUZ9CGWQXTLEa6pPU72rCORjH%0AgfPlQtd13O93VvWn/f79O5Uqcj/d59t6bms6dIG//u2vLNMqjKDzSVK49Vx6//6deVpY5olleHp+%0AimeQJVaxTDCmqiTreTZaJJQpl/Jk4TsvCanWkTYxefbWwumE07OiBQvFVPeahVrI1lG8+CAaHYbj%0A1NcOS3XKyEuJalvadCHlDbOWHQjcPb2O/a0xCn6Xvbc+1uXSR2Zhzaic8FjntnMhK9u4XYPm0wT8%0A0JO4fZDdYe0zRGR7bGrsH/ahZHs/x2EEgPeQMxhbMDzr+/aSWeGzDrdWfEQpRWVubcgvfrzOWQa1%0A3pCAl6augD4GtlWSGlOOojrKEiLk1HuqnYmtjvvPXv8QgJAxhk+vn/n55194vX5mnhb+9X/9K2/f%0A3mSSOpxIfdllKc4FXl8+8fr6WZLBVmlInUqmcsqkKodUYxi0AslauxsFLstC13WkJOadf//739m2%0Ajf/xP/8Hv/76b3x8vO/Rya2gEP32hU+fPjHPM9+/f9+nog1IkWIk7ekhpWaqtTpFeTZ7x6Kiws7I%0AaaZnLV2jNQkJwPunRtIYjGmFuaWZlx0BIUlAscrYcPv3uPosNFvKBRziz63BFXmYMexu9KVWZWo/%0AUdjWWIAUN8apfE2nKJLgJmwd62Qh59yug/gieTW+PBppHieArZFrk872Po+FaGu8BNRqhq6WWjdy%0AKjrFaCyJrE2XfCbnjFDb9bM1oCV0QWi8VZPDStn/y0lAHHvYCG0D1nJriJ8bQS6F2sAQY6jeC31V%0A3oT4JZlm6CvShVLERPl0OvHlyxc+f/ksEsllIcek/74UL6VUjVOuYlYeE68vn3j59IllXviX93/h%0ANj0Y+oHr9cJpPPP79/9JqfD6+sp4GvcmV9K/niBFa0KatE0MuwVglEmmNM4pqvkb7Jt4u5cNmGlN%0A4TF9rtYq18NaiUHVNdVipZ1zvLy8MI4jy7Jwv9/3Tby9t3YIHBMY2ma8P9e6jo+AVXsvf/6z4yul%0AuBdCz0bN7M9n+/4WQSvrXHTLtR6ZS5bz+aKGiHb/OUfjuT+ndxxNsFsjtxfVVponmbJIY9SFbmfM%0A7aCQNq6yzTzN9fYkn2GgH0doxVxKaiAv4FjJCcMBtNb7GGPkdrsxzxPOWvpxIAwDzadpn+SFTp8l%0AdsBHPu+qRbOAJY/HRCmVy+WK94GPjzc+Pt7ZtrTv4dfrFeckNSXrhK+Be7VWHo+JrSUkyWpWH7Gw%0AA2YNvH88HtzvdwAuWryBHJwSOztqHLfTie5AKT/uT8dzrLFjWjPqvZd9oj5NzdtAoOQitOSD7E32%0AhifjUYCdZwqPRSWwP4CtjUHxLDIaYLDLjlNiPJ0I3rNsYowu9zWzaXGIMXRBYpab31Fr2r0Vb4+Y%0AEtu6qqca5L6KLCxmMb7HYTQ+bV/jOYnE8fCM/3lfPwIS7Zlvf2+UGdqmiLK+5fdt/7eYnX3VPE2q%0A+ic9Ho+d9Tr2PUM3IAmNCmA5KywWKwl/fT8IAOQjzm3krNM7pBDOKeveK9NHYw2EZyIbtZK9yACC%0Ac+I7cARlrdV6oFLauWHtD/tOe17a/tnMipv5fGuMGiBjlb1lPVjECwUFidGiVYIMjOyvuWD7XqtT%0AeU+h6/DBE1MirZvIT23RaydsRauhAKtGE1tN5YopylBBJ5Ili/dHe47cxdH1YqabigBwLX1l3VY1%0AeNbzxcveZhXoa2b3tli6Q5z1n/fq9uy0GqCBRkfD/qPcrTUH7Tq3c+nYIBwBs3amtfpNzj8BKMah%0A4+XllXEcWJYZqDw+PnaW3uV8kRhqI7LReZqYHxOpRLqu43q9YK3j5SppRUcZWzt/2/u83W788cdX%0AlmXl5eWFn3/+iZwLX79+JecoDIfu1FSl6j0TcS6QkryHrhsJnXg5Sf0AyyJJYMKaNkheZ6QLXiLe%0AFVg0VibPlWdqbegCYx2pVYZOcgZWtkUixCcqfUxUJ/vbOJw4nU77nhsnYXSt20aAvf4QSX7d1zYI%0AuzDrfilDP4lQL+heFYJ+Dn0udD8VGbYYaNeUsBWcM2zbTQe7m/5MqXcrbQ+rKhGrO8DbwNEmTQkh%0AUAOsVgCEeVkx7gHW0ndSV2WMpHDuYDbKEFCGVX2CUn0fMMZRcmZdE5DFggBp9Gup3O+ifCgVfv75%0AL+IJmOX8W9eV6+VC9xIoMeOVCV1K4X6/7z2RsH2Wnf1greXj4515nnHOc71eKbXw9v0793Ui16Ip%0AdAPn84gPhoyRtD1jifqM5FxJpZJyxNgZ673KtTsBPj/+2JviptAotR4SLJ/n2PR44KMG3+gzkLJE%0AlM8fE/ePwKfPX/Be5Grey6BKgjIyPjcDf4cP3e6Lti4blUp36jmfTzzuD9Z143GfoQpDd11XlXej%0AzLNRWF9WvHKseaaMuqS+MQ1sd1K/DqOwUu73+75vl1J+GOzXKob9v/7br/z22298+vyJn7/8RC2Z%0AUhJ9Lyyc15cX8StUBpUkxS0syyz3gKZE0YQ8ipj2F5F3khLZbljUfrhWSsqkLbItqwRw1CrpyDkR%0AlxXbdzIMHKUW99XR107qW5WWlipMmnxg+DnrMb4NrOs+iJDPK/VxUgsVed8/Mv0b47LFqj9rHu11%0AkoCTJWe64cTp+lmHi08Gd9J0YjkinqEIwA5ENkYviC2K9fVQn9a9vj8GahzruX83bC0F6Wwtnatq%0AHWJEcmbEL9Qg5zVG/Idc5bm/8mQZy78pvVYXPMaMGCMhM8YauhhYQyDnyLot1JrVjkGA8pYM3YgF%0AKf3nkM8/BCDkneeXn//K9fpCjJmvv/7Bb79+JcXE5XzBGkfwncQaV0lZOJ9eMcbz8X7n+9sb25b2%0ADw/8MK1dlkU2zvKUZbVGF9iR24bQfv36lXWb9wOgFRyt2O/7fp+2fv/+fX9gjmyVoqjxri80FuPa%0ANEEglXao7IwSZY8AO1ousdtR6M8+4BQ/sMo6kqZUPnP7fylsGrAj0+Fj45KzTAikwDO7xMkcCp+c%0As7CHgt+LyVgyNW6qtxZNYtWpn7UtYtiIAeAuW8lsMZNyr4bKMn1u6TEgrCHnHMEFlW60mN1nstWx%0A+S9FFnlrTPu+o6VXbZtM4iETOpG3bZtHnNybpKyybf45XSwZa72CRUcpiFWQpNcEi8NUMSfSZslK%0A1RUWELunVElPOYOzcu+rMTQ3hP2/dt2d3+VjVGHEOCtToqHvuV7F8PlyuZBS4jFPylYRQM8amWDJ%0Anp+eSDiwLiv3jwfLshG6nsv1yqCGruuy0g0j43iSyaJOExqglWIWZksvaU1NlieMs7ADcY25Aezs%0AnePmeQSE/rzRPu+jNBOmVFKuDP2glNHnxntsdpsko2oh0dbzkdXQDgd4NuzPBIJngdHeY/uvNZvt%0A/x+PB7fbTYHV9ufPNIO2ro+R7jk3Gql7SocQplTSxvbIaGgAQAMTGijcpiHt75pkxyD+Ku0eLMtC%0A0clHK552wKuBVIfPK3uhVfBUUiK2g9zFdkEBTp7yKf03rRMJxu3+wbfv3yQWfRg5Xy6EftgP3bbG%0AGzOrAVQ/Mk/MDyCN915BH8fjcadRfvfUopSwxus0xz1ZKf3Is7BY9/uYkpjwPiNg7T6VezweO9Oi%0A67o9wrtJ0E6n0/4MSnpewNqwF9XHWNJxGMTI2phdUtv3PeMw0CmDaFNQK8aEH1UKqPdM9gLxcvM6%0AfGhmviKbC2JwreykVjRUINfmv/YE+/R0+AFksQr2pvxMa9zBUtifhT8DqNY8WbfTQ3wStm3Dz14A%0AiAMbQ6QA4p11bGj397Tv42V/9o+vI4jb7p1IMtPh/NaUSVpqyPNcFZ8uieNuoJb8jBbTPuqzKdLz%0ALvSE8SyAikq5hOErQNHONtLn12DBbJJ0krN4JpSyT0iNTvbamm+fycDOzGrXAUSCNz0esqYPe9xR%0AutT2lmaQfLxm+7PT3AKM+J85U4k5sWVho0jgggysthglzctaOmfpxoHzy1U8b0pmmxfSY1GPQr//%0AaowVpogGXzyTNzPjaeTzly9cLhfujwffvv7Buq34rqMfR64vV4wxe8BB299Szrzfbzzud7x3MtHX%0A4YChnRWJUu0PIE5b+63YbXtm2w8aINSmucevOw6b2t55lPa1r2vrpn3t8b6klBhK5vU8cL0KO6iW%0AzDzPfHy888dvv5Fy4nK98vpyFW+QlHZ5asqyduWcD3R9x2k87+e8c45pmnh/f+fxmLjfH9R6030w%0A4b2kup3Pl/295Zy5Xq+ch07uf0yM44UtJ3IuTA9hV/T9yM+//IXQ9UyTgOLLspFKpeu9yuKeAz/n%0ACslbStJmaEs8ppmqEhm5dhmMVamZ3WVy6yIMbfFoBGu1UVagvWo8Vdd1nMqIsW7fo1szdxzarOtG%0AWQWoFfaAANVVz3dhwljx/rpe6bwjrivO27028ka8lK7XC+sqa2ie3V73hdAYuSIBWZZJ68vm1Wn2%0A51L2VYupjlKNJpOK/LjrBrwfn/uCNre1QlUw3zknPiHGkpTNsK4LOao6YF3FGiJY8SKKGy6IIfO2%0ASULj+/sb1no1Bc/i4ddLQmc3erq+p+S8s2GFGSwNfjvX2yBW9uVnvyPXxHNfF+Yo8n2sZ6hipWBd%0AwAeULSqG+9YHvJFzc40ZO68YEzhdenKFt7d3TBV50Ol85kWfh5hEtjWcRopBzue4UWOkd/0u+cm1%0AMk0PyrriyIROEsJqhYrBh55hiPI5QlDmkXg4+S5wCmfG04j3ngE08mQAABw8SURBVJdPr4zjSFw3%0Abh9ZmDfrhtf6wVnxHIopQdHYdkRqKcEjbt83zucr03SnZEn1U1oUnQ9cTmeGrt9ro5QSj2nCGPHn%0A89bxeDz49u0bf/z+le1/F/XJvMzSS+ZMSXn3GXp5ue5JeMsy7+bPMUZWDXDZOgHg1m2lekN1hlA9%0AXec1WKQosHhnXRckxVAi3wWkmhCi0Bk7ilwt20y1AsxU9Y4yRp5nSV5c8NZxuVz3Z93UTDXPeo9a%0AybWQtzZcczTySq1tTiHDhvYSL9CKc0WHzQoKThPDuFBMYBx7oKUwJwVyn8oG+bNWqzzrjeb3l6zF%0AkvXn2712arX3n+uZdsa3oe3OklUD66L06SZLpVEvjFqjmEbGMEI4qHqfzVOynFIibRnnAsYpU9+i%0APb78O8IeZ////78hxtH24z96/UMAQrVW7u8T9/eJ2+3O7799ZZonrqczFs/0kIXhjMfgcDZQMNw+%0A7vyxbXx8vLPMm1LY5N88n8/88ssvWGv5/v07pRTe39934KY1o61AavKwtmmfT2cqZZdQHC9oi7zd%0ANCKwbaZH8KhWMW5sYIlMMZ/m0cciY5+E6rTvSLtu07FSCuE00tlKdY5q3BNAQMCTWn+UY1WKUl/t%0Ajw9IjkqDFT+UnQZtxeGc1ixaSRX6oUDXxhlUPFAyRsEDYw3ei3mhU1aNdeLRYxM7Nc66Fn+r76uh%0AsUUmDVaNMJ3Ky9p1qDvzxGJMAwmedHaJ5pYYv5S3/X6EzlF2QEomM0PqiCkyT2CjIK6n0wBG5Ugl%0AE7xjGHq6bpAiuPLDIovrJklCCk54ZVrlXMhOtOXGWknN8R4bAqU9oDxZI34vEqoyYwInnWK0tKfL%0A+cwwjmKep3TAtqFZY/DWY0wlF5Fg5ihF2O3jxse7RNaeL1deXz7R9z3ruvH+cQMMg3oQBB92FLyx%0ASRr7bfc08E+vptbY1P2ZeDZ3DbA5Sp9aU3MEaYAdYD2dhD4+Pya2Zd0nkPv1jnHfgNu/0xrjI/Pg%0AWXw9JQB/bgT+o0b1z/KM45pvYHGTEInPSWO0xb1RbTLSVpwfGT7S6CWqFQ+ePT5UJ9fHBrI9G8eG%0Acm+e2ySiVlItlJwkNrQKyyPVgiuZXMUjwgZPRoxllbUth3GW73fV4XPG617UrkOL7/S+YI1MXMWU%0AWoDPZVm4fXwwTwKet2l8m7oc5XpHoLkBC7XK5M4YuZ+n0/jD524SLtFAs0tjALZNpI5/Zpw1ZmDz%0A1QBEmpHrPpF5Mrjyfu1DEMbR5XLZfZfa87gDL61hN0YKbr2v2yqFeSqSdudDYGvTpFKkyC9FfEda%0AY6/yT+MFENp9rDYZDjTZSM6ZbV31fj+f0eYZtVOaU/xhAteue7s+Nj/lPNa02OJnFKo5sEyEqfGk%0AZT+BFpFer6uYjLZixVsxHB+6cT/XKhCP5rA8984jaNXW2PHP21o8gnmtKWys2pwTy/KcIpeaf4hr%0Ab2eqVXZl14n8xLuwT+dyEo+Qobd03bi/vxiFUeqc+I0MgzQO27Zxu98IriesC/f51o7bw6CgeQpq%0AKl16gljee1z9kXlojBGPvTXq+fncL9o62Jlm+SkFa1Kx456HMWIoekgodSrzzOU55WzSRAF2Hf3Q%0A73Ikay2mWMiFskR95lpBK8MN23VcnMQwy7Ct4twmPjaXK+fLhVphOS/0Q0/w3Z78mLUpbXKzruvo%0AvOOUR3nAkRS7xqaupTwN2lUS1L533wP1Grdnock527CgMSDaFDjGuMujf3xWniyttn6avOT4TB79%0AhcDw86cL4zgQY+L7t+/826//xm+//8r3r1+J28b5cqHkv/Jyvcqeg4CQrc4Cq8EjhXE40fcDnz9/%0AQYJA3pnnlff3D97e3veo+C9ffuJyue7hKGD48uXnHdjvvMUh5qyhGyn6uWuRlNBhOPP588+8vL7y%0A/v6O4Su5fJBKwYeBcTztYGjJhVJEKkYnjBYbPFnBQAkaEEaCMcJu7s5hB3VaA+i7DrwwJ9rZCEaC%0AW4zRddrrXil7v/Vh3xPaGC3nwqrpjbLfCHupVDSuWRhOPgScCZAzUVPPptsHb2/fGEKQ0BNbdWDT%0A0elnC8GrdFierah+aCklXU9uf9YkfEOl6aYjxmfISS5NWqu1cm5BJzIgtJqY5xXIMdaSsxiUp2kl%0Am8q6LNw+3ok54oLDCvGPropn5zgK06pid2/IrhsYKnz9+gdT/+DT6SoAi567ANfrlXEUtkFbH80e%0AY7erMIZtE8bOp8+fiO/vzFHucYxZfKk0/dErqy0nSfZtXp4xJWEjWpXYGYv3gaFXL89DLeYVWMMI%0AmDiOAhCtGm9ujMFr9LxbZkkj7HrGoacUw7pGeQbULP+M+AR5LyEj87KyTBvWCUPtcr0+w3NSJgSR%0AKUZl/mMdoRv2QJxl3YThPC/yObpOzo5ewFxjvErBbjzu78JS0n2JQ893lJ1K8rHYP4gPnJAMvn//%0ArnVu2Ic0MSWmx+1w/QQUE/mWPmelkOPG/HgQNc685MyWE6bTXsQ5jL0yjANNYrwsK8syM2tMfPCe%0AlJ/nmnOOoLHxRevIrgs789oaR4pRGTvNrkT6SypSAxn1DtRId5sz0TqqYfeEay/Zk6VGbSzUtqcL%0AOygCC1uU+mBeFnj7g3UdGYZxB3SLrr8QvA7q2Ie64kUo+0r7e2sdMW3UmncwqvUbRyZqUy20+qrV%0AXMcB8XO978iTeApVGcQ2lU+MUYHgLOxEZ7BFzmyiAnw64JSeJ7BtjoqAxy3VsgF61soQ2ph/39PU%0AP9Uff379QwBC2xb5f/77/yva6HlR/W2POUt89ba06F6HtYFSDI/7g2VeiMu6b8qWxhIRoOZ8PtP3%0A/Q9a93YDgP33qxbcvTIxXl5eCZ0kCby9vXG73Xb6fds8G9J2nLK2xX+Uq8i0qe4PwZ8L5CPYdPRu%0AaZ4TTe5hnaMGh0kOCAo0GpnKUMnZ0mLlSpFUtCbratRWeUAq1LL7BzhtBlrBGg6Sl+NnAtlsih7u%0A6C+1CJ21LSZw1JoRGbpMEY1DzMRKEZQYh7HioeHUwA9TdnaQNMlyjWTx5R3Zbdf3+Htgn+zU2qLn%0ADaWIx44cok1iV4Q6OnS4ZMk5gqn0Q+B0HnVhi1dI13VKlRdja1T+snuVaANf9N55J8UItSqI92zs%0AnPcUaxREex4S7TlwKpvrzhdOqqtv8rO+6zifTpJskLPQNLVQl5pUwUQgV5GAbJsyB5Ig3/0wcjlf%0AOJ9P1GpIcSLFyDgMDBrJ3KRW6dCkteYD/v20vz0fshYy7dta0dzWXWvYG2h6fB0BEJEI1F36d5Rx%0APe+f2ddpayiaV0sDBtsh1p6T9r3Hz7JTj1PaP9uRtdTYH4BO1aTQEuDiwuvri8qgJOJWKLqt0ZXi%0AuenRW+paboazJbOp9KYBbsd1dtw72ntrrwaCWSessJKLaLNrlcQgLTaSNqfo594ZduYJKuWcqUnY%0AQ25ZED8ABff0MKWmPQYapfnmFImryK2WZSF40e6fLxe51+ZHKV47PI/MiK4TsKHr+n2i36RlP7JH%0AWuphfzC9RhgOaaOUrL4akVo3PQifbIrWQBbdf9v+2Pbo5knlFHh9mnPzBFD0vdWqqRK1MJ5OvL6+%0AAvD161fe3iW5r0namo9JAxPbWhjHkev1Kkwi15EOQGJjUTUadpNMdsosaOBjO4saI68Cne4tR7Dz%0AuD63bZNCWotuYdM+WZdPkFHucSt2ZD2IrDOmqHKRgfP5JMytJF4CjeF3NA2Pedn3kP8I3Gy/P7I/%0Aj4BuuweyPzi6Ttb+OI6ktO3vS/bSH+Wg7SUF9bAza0qqMrG2llQkpW2NmZDLzmzKSfwwjE6/OwV/%0AjXVsKpXzXcAGo0XYcxhUDgB4Y5allP6dzKnts43xp3PWHXxvYPNxzTeAve1jrTA9gk6mk3PYGmH3%0ADkbONOvd7hfh1VjUYAidAGw+SBrWtkRSjKQtkpZVJuIH1lhyad9j2p7d9/2+py6ryBF3WYSVpND3%0Aj5uaHZedtt/qqJMOA0QW2EI32BlXPgRt9MW7JaZDMMdhb2zXogG8wL4O29l2HMCN4/jvzrPjvXtO%0AlZ/+VEcAs4WGbHFlXWfuj4m//9u/8q9//1em6SFrVvfxx/2xN4Xeewb1Nck5qelsglVSZsTYOVPK%0AyuPxkHShj9vuQ1JK4fX1ldPpRM6Z2+1GrVXORAz3+53gnDbKuo9jcDYwjhdCSDgXqMXgbMfQnzlf%0AI6k+GZrWBvkaIG6LpN4hkgqAQmGaF2JK5BS5afrRSWWpIci+7sNM6DMW6McR14UdZJf6EaJ6Foln%0AEGp8LhIveS4Lzi3AM5DCV6efSxpPWywxJ+IScamIp4x3QpE3wnCdHhPr/MAaJF3KW7rgGU9hfw6E%0AFdWaZqPfbzjbp89gCJoqysK6CUPcpQxekq+MdxAhF4Sdl8RkOqucDgy989qcB5GQtH0hJ2rOeC8s%0A0ZITlcK6zpgkf+aDDHkqlfNp5KeffiGXytv3d7aY8L6jVsO37+98i195H0UqJ6m+cgZZC8YUZTLB%0A6TTweNxZ14QxPV3ntSGuhOA5nUamkklGa8pSyaWK75wX03CpvaIM0jvx5PJZ9kQx2g0anGi5vrxI%0A/6NKiJSSGE5bQ8ky5MAaTSPUvUYtIBr7slfT9PE8KEgVAQGnOmvp+6zhFM0/yPHxeMhejaRblVJ2%0As37vRS4sAIAOlFRuaIylXzdikvTeWiIxKtNZGUM+PAcx/Tjs5ISYovpKqU/QKim5IiNV0O9249On%0AT7slybqu3G43grecTwPhfMZZSDWzrJG4LSSV63eh4zSOWNsSizMxr5JkmQOmyllTjdaB9qH7o1zb%0AZkIvsm4Z/Kzbul8D5y25JMoa2dbIFBeykiWGYZCEtsA+0BBpospqjZH7mMT2pCCS1Rbi05QouMYS%0AsnsdvW2yD3Ya/nKUccXoZFhRwVvLEpMAa0rYkPooCHimTETZe6U+lIHYU0r1HFRDmTatt56eiG2o%0AeRxiHYeXx5qj1S+1VmKOGiAh5IZSMqnIegi2w4IMhHLe0zCdDcrKtYefJ2dhSpuyFJU9pSESgmPM%0A2reKL2rKkZTTHnjV5IT/2esfAhDKKfP27YOq6O7QidbcGiu6JIxQ4rQYErbPh3xzPdwY9RH4uN1o%0AHhClPN3c21Tt/f19L7paUdJueAiB02nk+nKWw14PwiPIM8/zXkS0Qn+XcxyKirahyk0tUFUio++X%0A+tQKtp/fHoLWEDY6rt2Rx2cilQBNjTnQtOCi223gUK1iNAbNEFSK/34c9jh2KUhR6ZL+nCrTpWNT%0AboyofnMRI7BSCoaCt89GRBqKlqTj9gllrSI7y1tWjbf4KCR1YK9U4poPqQWGrqv7lLWlXxybhidF%0Azyp1fdNnxBA68SYoaj7XnptSik4Hg4JPAlwIWtzkFY5ahfpsrdPY0Y2a8z4xbMX4tq6kZrx9ANlK%0AF/bIwSbhyTo5r6VK0a3PS3FVNkTABPZkuKoTUmA/AGUDk00zbWKE2lWzR22SKusisa/OBV5fP+mG%0A2FGLYZ7X/bqdxpFYZSNumynqEeR90OtW9kZPJqceifNuMiY54LctMk0LXdfTpBotzaVtyKU8DY8b%0A6NKa1aMcKccE+vy3KW27jrIpPiU9xojBdlvfzXNImAzCLDxKM+FHhsJzrT7/LmeRnDQT+mVZcC7w%0A8vJCM+c9ny+EEFR2NDHPS8P39kPmOD04MgnXuInWvj61ykfGSjuEdrbFAVjZPbOspaREVCBs91Kx%0AIlXd9LmWyduTHfJkc/Hc16oUJUIjl8n5VrKCXJrI13dYK9LLeZp43O48pgeVwukscsPgPAYBH53z%0Aev2Ecl/K0/Q0BM/1+kmlnoZ5nrHWMo5nzufz/jOfxrpPSZ001kYbRaeR4VEZm5Guk+SPl5dxb5im%0AacLayjNq9XnQn8/nHahq4QONjbHoNTmfz7R0n5wzoQ/7GmreLu19N1CnPdvAD0ydvu8ZelkPqUoh%0A4MyTcuysxKhb/f0wDFi9RrfbjcdjIm5xZzDJc5XpNEminRvzPCsdXZ7raV04X85cL1eN6X769LRp%0AdpN59SqVAhnWPB4LOUWcsVwvL3Ida2WaJlYFDYQ6Lswb2Z/y7plizfNZ/jPQ015tENLucxvWtGe+%0AmeA2Btq2PdeEdRbj1KAdAS6bSblz/T5ZnKZZEgBN0CJNQNrWgLe9ROqEs67XwrKKiXQzjHfOS/rP%0AEJimB49J5LtegZiKDiAwuM7qZ+p+YKVsUWLlizZX7Rq0Z+UIbh2v259TE7dt2+sR5xy2yJl7lED2%0Aw8Cwrtzvdz4+PsRg1gf1mxNWYamFZVr4+PiQdZcyadoICpT2BkyypJJ3Q/GcM+uy0PU9l65jmibe%0APt41YWtmWVass/RhoGigQdd1hL4np8Tt8eA+Pfgn7/jy008Mw7BLOIXJZunDkzlpjGFLkhZntB5r%0AZ/FxQtsGarVWHo/HzkY8mu235LF2th79g44AbXsGjzLlBhDLGVh5e3+j1sg8L/z+9Te+/vEVZ2Qa%0AnxBASSSmC/0wynBHU5dy8ZSy/HAPSyl7IMqvv4qnyNvbmzJRhRVwu31ok+/39/nxLp5F8zxTc+U0%0AjHR9t/vHjeOID50mXsHH7Q5GotmH8USplmmelRFUeUwLIrdw+/kh7DPHti3ct4ckcpXK/f4g5yRs%0AASfAfoxR2HOlYrqOaqzui0+5vwFMEkBIRI9QFdS7Xi8M44mYyg56xSRJSsNp3IemchYY5nXh7f0d%0AsLy8fqLrPN42RsrA6XyWoYaCyRRhwLy9r0iSZscwnsTE3lkoZgd0fQg4J0aug5r4Ohf2WsF5kaJW%0A/Z4pLszLpkbyjtCPh4hqowxCS0sQjCqHnpaVkhM/vZ6kyXdwu3c8JqNSkqrPTNHEu0HsC3LzbXE7%0AY7ELPfM88/X335nnWZPqPmsanQyzWtJorXC9yqCrnXetnjIGHo+JLnRcry/azB98DkNH8EFrpcgW%0AE10n7EMXrILUYv+wxUSaF7x6XYUQpLYGipHaN5fMmtR2IEnyZKdybAHqrLB7hgGTI733BK1PdzYH%0AELcVYz3dIGykfhy4aBKmc451W4GNeZ6UoTNQc+U8nnh5/YRIuyNYi3NB2Gs5s6wb0zTJ/bo/WLdI%0A3826v3jGMfByuYica13Jm0i4psfEogOE4jNlGDkNA8s8c7/d+P7HH/9fe/cXKtdVxXH8+7szd5Im%0AQtOkUjSpNmJQYlFbSo0oUlppo4bGh6KRirGtiCBYRZHGPhQf+iCKVVEL0r9KaZVYbRCqhlrQl0Rb%0AA7U21oZU25S0ieafJPfeuX+WD3vNvdM0lzKic85xfh8Id84+J7BvWFkzs84+a6NVq2iPlR2MZ6en%0Ay0rVsbIiuHezeaY7zUzmqvndTefmSuP1yK/M0VuVVFagdcZEdFqlR9LJkotOHD9Gu1UWF0jQGS8r%0Afaenp+lOTdJpj3PW0g6d8TaTuYtot9ultaSN2mNMdKfoTk4wOV56zxFlh73e57lOPuJU3u/Ld8O5%0A2bJyfbo7Tbc7xWzMlV5DYn6BQGnyvtAeROrkv22viXl5v5zNGylLOx1ak1OcyKd2er31li1bnjeO%0AS+yVz8lLaOXmBRMTk7lxSP+GPaWXV0zM0u0urPzv5fzeI6e9G7n9N9967zEve6ooALVoj5dm0DNz%0AZZVQfg2n3c5eifn/t/cZsZOrdcvK1ina7XHGs+VA6VE3x3inFG7LgpCF3U57G+Wcmiw38+ZioZ9p%0Ar4i+GL3aEqJhkHQYOAn8o+q5mA3oXBy31jyOW2sqx641kePWmshxa03l2H2lN0bEa890ohYFIQBJ%0Aj0XEJVXPw2wQjltrIsetNZVj15rIcWtN5Li1pnLsDmbs1S8xMzMzMzMzM7P/Jy4ImZmZmZmZmZmN%0AmDoVhH5Q9QTM/gOOW2six601lWPXmshxa03kuLWmcuwOoDY9hMzMzMzMzMzMbDjqtELIzMzMzMzM%0AzMyGoPKCkKSNkp6WtE/STVXPx6xH0vmSHpX0lKQ/S7oxx1dK2inpmfx5To5L0ncylp+QdHG1v4GN%0AMkktSXsk/SKP10ranfH5Y0mdHF+Sx/vy/AVVzttGm6QVkrZL+oukvZLe7ZxrdSfpC/k54UlJ90ta%0A6pxrdSTpLkmHJD3ZNzZwjpW0Na9/RtLWKn4XGx2LxO3X87PCE5J+JmlF37ltGbdPS7qqb9x1hzOo%0AtCAkqQV8D/gAsB74mKT1Vc7JrM8M8MWIWA9sAD6b8XkT8EhErAMeyWMocbwu/3wauH34UzabdyOw%0At+/4a8BtEfFm4ChwQ47fABzN8dvyOrOqfBv4ZUS8FXgHJYadc622JK0GPgdcEhEXAi1gC865Vk/3%0AABtPGxsox0paCdwCvAu4FLilV0Qy+x+5h1fG7U7gwoh4O/BXYBtAflfbArwt/8738yap6w6LqHqF%0A0KXAvojYHxFd4AFgc8VzMgMgIg5GxB/z9b8oX0xWU2L03rzsXuDD+Xoz8MModgErJL1uyNM2Q9Ia%0A4EPAHXks4HJge15yetz24nk7cEVebzZUks4G3gfcCRAR3Yg4hnOu1V8bOEtSG1gGHMQ512ooIn4L%0AHDlteNAcexWwMyKORMRRyhfz07+sm/3XnCluI+LXETGTh7uANfl6M/BARExFxLPAPkrNwXWHRVRd%0AEFoNPN93fCDHzGoll3RfBOwGzouIg3nqReC8fO14trr4FvBlYC6PVwHH+t44+2NzPm7z/PG83mzY%0A1gKHgbvzccc7JC3HOddqLCJeAL4BPEcpBB0HHsc515pj0Bzr3Gt1cz3wcL523A6o6oKQWe1Jeg3w%0AU+DzEXGi/1yUbfq8VZ/VhqRNwKGIeLzquZgNqA1cDNweERcBJ1l4dAFwzrX6yUdlNlMKmq8HluPV%0AEtZQzrHWNJJuprT5uK/quTRV1QWhF4Dz+47X5JhZLUgapxSD7ouIB3P4pd5jCfnzUI47nq0O3gNc%0ALelvlOWwl1P6sqzIxxng5bE5H7d5/mzgn8OcsFk6AByIiN15vJ1SIHLOtTp7P/BsRByOiGngQUoe%0Ads61phg0xzr3Wi1I+iSwCbg2i5nguB1Y1QWhPwDrcieGDqUB1I6K52QGzPdduRPYGxHf7Du1A+jt%0AqLAVeKhv/BO5K8MG4HjfElyzoYiIbRGxJiIuoOTU30TEtcCjwDV52elx24vna/J63x20oYuIF4Hn%0AJb0lh64AnsI51+rtOWCDpGX5uaEXt8651hSD5thfAVdKOidXyF2ZY2ZDI2kjpT3C1RFxqu/UDmBL%0A7ui4ltIU/fe47rAoVf0eJOmDlH4XLeCuiLi10gmZJUnvBX4H/ImFXixfofQR+gnwBuDvwEci4kh+%0AEPwuZan4KeC6iHhs6BM3S5IuA74UEZskvYmyYmglsAf4eERMSVoK/IjSI+sIsCUi9lc1Zxttkt5J%0AaYbeAfYD11FuXjnnWm1J+irwUcpjC3uAT1F6UzjnWq1Iuh+4DDgXeImyW9jPGTDHSrqe8pkY4NaI%0AuHuYv4eNlkXidhuwhIUVlrsi4jN5/c2UvkIzlJYfD+e46w5nUHlByMzMzMzMzMzMhqvqR8bMzMzM%0AzMzMzGzIXBAyMzMzMzMzMxsxLgiZmZmZmZmZmY0YF4TMzMzMzMzMzEaMC0JmZmZmZmZmZiPGBSEz%0AMzMzMzMzsxHjgpCZmZmZmZmZ2YhxQcjMzMzMzMzMbMT8G8CrpPr4ks2U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66366" y="1413934"/>
            <a:ext cx="5236795" cy="4097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0800000" flipV="1">
            <a:off x="262467" y="3936998"/>
            <a:ext cx="4888134" cy="2167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6302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BDB35-F6B7-491B-A460-DF5F3B1E0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solidFill>
                  <a:srgbClr val="EBEBEB"/>
                </a:solidFill>
              </a:rPr>
              <a:t>Pyhton</a:t>
            </a:r>
            <a:r>
              <a:rPr lang="en-US" sz="4800" dirty="0">
                <a:solidFill>
                  <a:srgbClr val="EBEBEB"/>
                </a:solidFill>
              </a:rPr>
              <a:t> Modules</a:t>
            </a:r>
            <a:endParaRPr lang="en-US" sz="4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29569" y="880109"/>
            <a:ext cx="8061986" cy="333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54973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78013-2D7B-4DD5-9609-198665B0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Preprocessing the </a:t>
            </a:r>
            <a:r>
              <a:rPr lang="en-US" sz="3400" dirty="0">
                <a:solidFill>
                  <a:srgbClr val="EBEBEB"/>
                </a:solidFill>
              </a:rPr>
              <a:t>image</a:t>
            </a:r>
            <a:endParaRPr lang="en-US" sz="3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14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728135" y="640597"/>
            <a:ext cx="6214532" cy="5670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67872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33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48985-0338-4FC5-BAE6-E21E6D22E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u="sng" dirty="0">
                <a:solidFill>
                  <a:srgbClr val="EBEBEB"/>
                </a:solidFill>
              </a:rPr>
              <a:t>Object Detection</a:t>
            </a:r>
            <a:endParaRPr lang="en-US" sz="5400" b="0" i="0" u="sng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Freeform: Shape 37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TextBox 14"/>
          <p:cNvSpPr txBox="1"/>
          <p:nvPr/>
        </p:nvSpPr>
        <p:spPr>
          <a:xfrm>
            <a:off x="262467" y="313267"/>
            <a:ext cx="70696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Faster RCNN + </a:t>
            </a:r>
            <a:r>
              <a:rPr lang="en-US" dirty="0" err="1"/>
              <a:t>InceptionResNet</a:t>
            </a:r>
            <a:r>
              <a:rPr lang="en-US" dirty="0"/>
              <a:t> V2</a:t>
            </a:r>
          </a:p>
          <a:p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Faster R-CNN is now a canonical model for deep learning-based object detection. It helped inspire many detection and segmentation models that came after it.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Using the </a:t>
            </a:r>
            <a:r>
              <a:rPr lang="en-US" dirty="0">
                <a:hlinkClick r:id="rId6"/>
              </a:rPr>
              <a:t>Faster R-CNN Inception </a:t>
            </a:r>
            <a:r>
              <a:rPr lang="en-US" dirty="0" err="1">
                <a:hlinkClick r:id="rId6"/>
              </a:rPr>
              <a:t>Resnet</a:t>
            </a:r>
            <a:r>
              <a:rPr lang="en-US" dirty="0">
                <a:hlinkClick r:id="rId6"/>
              </a:rPr>
              <a:t> v2</a:t>
            </a:r>
            <a:r>
              <a:rPr lang="en-US" dirty="0"/>
              <a:t> model pre-trained on COCO to train my own object detector with the purpose of detecting objects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5122" name="Picture 2" descr="https://miro.medium.com/max/948/1*LHk_CCzzfP9mzw280kG70w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93801" y="3133515"/>
            <a:ext cx="6070600" cy="35926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0704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D9C14-13AE-4A77-AD87-33650CFA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EBEBEB"/>
                </a:solidFill>
              </a:rPr>
              <a:t>Detection in Image</a:t>
            </a:r>
            <a:endParaRPr lang="en-US" sz="4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50" name="AutoShape 2" descr="data:image/png;base64,iVBORw0KGgoAAAANSUhEUgAABIQAAAMNCAYAAADpyq+oAAAABHNCSVQICAgIfAhkiAAAAAlwSFlz%0AAAALEgAACxIB0t1+/AAAADh0RVh0U29mdHdhcmUAbWF0cGxvdGxpYiB2ZXJzaW9uMy4yLjEsIGh0%0AdHA6Ly9tYXRwbG90bGliLm9yZy+j8jraAAAgAElEQVR4nOy9ya9t2X3f91nt3vt0t3tdveqrSIai%0ATFGmLAaSHAhOoMSyLcQeBGlGQeBoZMAZZBDkD8ggk2QQTwwkwyCjGIEBybEEObAdw4pCSCJlWuxE%0AFln16tV77757T7e71WWw1jn3vmKRasIKFXB/gdude85u1l7N7/f9fX+/JVJKTJgwYcKECRMmTJgw%0AYcKECRMmTPjxgfxRX8CECRMmTJgwYcKECRMmTJgwYcKE/28xEUITJkyYMGHChAkTJkyYMGHChAk/%0AZpgIoQkTJkyYMGHChAkTJkyYMGHChB8zTITQhAkTJkyYMGHChAkTJkyYMGHCjxkmQmjChAkTJkyY%0AMGHChAkTJkyYMOHHDBMhNGHChAkTJkyYMGHChAkTJkyY8GOGj4UQEkL8VSHEV4UQ3xBC/Fcfxzkm%0ATJgwYcKECRMmTJgwYcKECRMm/NkgUko/3AMKoYCvAb8EvAv8DvAfp5S+8kM90YQJEyZMmDBhwoQJ%0AEyZMmDBhwoQ/Ez4OhdAXgG+klP4opTQC/wvw738M55kwYcKECRMmTJgwYcKECRMmTJjwZ4D+GI75%0AMvDdW3+/C/ybP+gDUqukKo0QAikFKSVSSkgpUUoihCD4gBACpRUkcN4jSFR1jZKKtm0ZhhFiVjyl%0ABFJIpMyfz68lQKCNwVp7PFYIgdtKqRhjPgDkcyqFFJJEIsZICIEYIyml47FjjKQYiSkh8geh3Mfh%0AyPmtAiHE8fcDvkepJUDkb8f/CyEOBynHBkg3x0n53wJBIp9bACFGIH/+cNoQAolEXVesVifUdc0w%0ADKzXG/q+R0oJKR89H0ccbqkcS6KVRKrMKcaU8v2XNuDW/Qghj9f3UXixfW6/ll64r3yf+b6Ox79p%0AjvK+m/aN5b6lkhgtMUaitUIbhbWGqrLEGHHO433AucA4OoJPhBARUpGiOHQpYgxICVpLbKVpmorZ%0ArKauK1RpB+89XdvTdz0xghCK4BPj6BFSIqUqzya3a0yJEDzeO0IMx7bKbVnu89hA+f7S8YZv9xfx%0Ava8dG0h872vi0LzHX25aXpSf6cVncvtUQubzaa2x1qK1RiuNVBIp8jHFrQ+nw/FunSal/IIUAill%0AGSu5z6Zyr/m+8hVK5PEAt8e0FBKpFCDK75IYAs45nPe5Xco4PvSPQ/+OMebxUZ6Fd47ROcZxxPtA%0ASvFWG920sZDyeP7D8aWUaGPQSqGNwWiDNhqtdTn3rfZMkRgDKcbcBlIhpSSmSAzx2C6Hez306cPc%0AGIInhPzeGCPDMJQ+V+YgKahrS91USCWAfEwhcz+Ox3lDEEJiGEZCjCipUMqgpQYhEak8OyIilTEg%0AJNZorDF5fn1hHst9F8qckFK+78NQLs/4hfGbjj2kPOsyxkkIkY7Nfrj3w4ya3yJICUKIjM7jnSfE%0A2z1alP4KRmuM1mU9iYzjiJSSWdOgjWa7PGW7PP3eDj9hwoQJEyZMmPD/M+jvfBuxuSbGiBQ3/vDB%0Ari6OxcHU5vZ3wY39eeO7Zjs7HyAiiEgSSoBSoviFAmMMSsls/2qFNhZjLeMwst5siSEREkihsq+V%0AIMaED4EQIwKy3Szl0e++8ZkiMQRiiITgs51ZjD6lJEoqJCDlDQdw8DPk0Te/uVchxPHYcGPXH+5V%0AKoVWqnxeIo7teGP7xliuLUYigigFSSqE1iDVC58RQoIQpNLm6bavf+vhHPyh7JLd+PQcntvh8R19%0Auhc5hxd8u/Lrk29/9VlK6e5H9pUf3JU+PgghfhX4VQBpFYt/4wJrLWenpwiRSNFzdnrKarXEGs3j%0AR49JKbFarNjt9jx5+oSu2/H2Jz/Jqw9f5St/8Id89Q/+EGJ2aIw0WFMhyA0vhUBpzWy24K1PfIpm%0A1lBV1dFBH4aRvu8ZxxHXj1CcGqsNi9kcW1mEErRtS9u29H1PCIHgHV3b0g89QCEYHN57ZIIoYLvb%0AobWmaRqapsEYU5y67LSGEI7tIqXEGINUCqGyt+SDL+QGuRORSKEMVyGILuK9RySB0RqtFN47xnHA%0AKIVSkhAcPozUtcVWBqkFy9Wcz/305/j85z/PbLHk937/y/zmb/wW73zr2xhbYU3Nft8diRatCpkR%0AIk1Tc3p2wmzeMIwDV9dXtG2LKPfgXSCGgNYagcI5R/Ih31txxqVQJAE+ZXINJTPRUEaAKgNXFHJB%0ASQkpEfxYyBmZiZ+QcC4cncbKGIxVGKNYLhteeukOd+/NePhwxetvPOD+S+fcOV8w+I719TXOJy6f%0Abfj93/0qX/3qt9luHdYu8N7gxhneV0Ak0qOkR1vHxZ2aT//E63zmM2/y2c9+kocP77O+vuLb77zD%0AB+8/5Z1vPeL6+cD6yqHVisqestl12Lpivphzvd3Sjx5rDf3QstleMviWZr6kqmbEALvtlqvnV1w/%0Af85+vyf47IwnkYknIqBV6as35FlhUw4zTSbvjEFJQwiR4GMh+gQEidAapQQhOIgBZSTGSgSRmCLj%0A0GGM5uRkiTGGEDyzRcXLL7/Eyw8fMmtmWK2prEVKkGWilRKkklSVQWuFdyP9vscojZYSSSLFUN4r%0Amc/nrFaW/+BvvvKxzj0TJnwU/pvFz/PfLn8u/5ESn3ePf7QXNGHCD8Cjx1cMgyeRCdGUEkpphMjk%0AuveBEMLRiE8xG6tCgJIqr7GFiBZS3DIqs3HbD2M2vGPI64gUmfgvNgaAcw6tFHVT5/U8xRcI/hxY%0AyQawcyN91+G8RylJZS3G6OM6fjt88OLPTDKnQ1BLQCw2g0AgpT6eLwem8r0773DuxnYSJUAolUKV%0AYOPx3kU2pOOt9ehwBUdnIURiIZ8PAUprK4wx5RpTDiAclt4UCTHgfUAIcrsZjUDgvScEn4MIxa6K%0AxQnKgbtUHDJ5fKaQbZ1+GPDO5yCHVCit8/PklgMh8/kPgUZZHJKUEilmOzUHD2K27bS6CVoASHEM%0ASBSKvjhJJeaabgIKxyd1CB58KIh1fIYp3bJji7OmdGlrcQwgHJw/78Mx0JgOAcd0y9YBJAJxCEoc%0AHKMX+kzuj1prjMlfSsoc4oihtLd8IVB1xCEQ86GeGUO2txMcx8IhcMohoMXBBDsExtLRib557dBA%0Atzp/ab4YD+2Q2+sQVEoxMgzjsZ0ODuIheJZifi63A3nH8SXE972nYpIfA2Mfji3eBHdEDvqV+eLQ%0Adoex7rwjhljGqXzhmcSUshMf87igXLeU8nh/h3F86xGUPl3msFt9mjJmDn3qhaDRsQum0p6xtIP8%0AUGBelP8HQsz9LZZgrBCZkFBlrku3+/XhGR/6f7o5fw6+fVRwlhsS5uC0pzJOj73hxQhsfmS3hA3F%0A6T+0nbg1RoWQOVCpNftPfup4jId/91dZ/NPfRAsw1iASOBcZfKAb8zhDSYSShBSJKeRgZUoYJbFl%0AflFK5qBaVWGtpjLQqMhcRU5nitcenPPawwsePjjn/GTBcjXHNhZrNWOM3H/lLebnL/Hb//y3+d/+%0A4a/jo6YbEsgKqBk8DM7TdgN9PyC1YrU6QVeW9W7DZr3NQg8U+33Ler2h27dsrq7BB6yWGBSnJytO%0A5wsqJZjZmvlsRqUNUgiMVFitMVLlfhM9QimkFIQYGZ2jd2OeE6XKTyNGKl2xWiw5P73DYr5k1iyR%0AUgEq/0wS5yKj9+xHxyYkrmNiaw3i5JTZ+T0wFVpWKFWh6xpRWYLSoA1Ja5IUeCIhJXxZiwz5mmWM%0A+HEkOIcs/VJKSShzgJIKqSQpRnxwjG4sc0ECkccPhaz6e//pL77z0Z3z4yGE3gNevfX3K+W1F5BS%0A+vvA3wfQ8yoZa1ksFzTzmr5vSQlsYzk7P0WQmC2aPJGkwGZ7zXa7wbmR6+dXXJzcgSQQQpGQSKGx%0AtsZoSwgxR/qlYFY1nJycsFqtgDyxH8a4G0e6rsOPjhQTWkqU1GhtEUKVCdofJxYpJCF6soBAYq0F%0AsqMeY14wfPKkmI4D9/bXTaQ/ZDLnlhEVYyxESn4fIRLKcVNKJAFaqmIEgkiyRO9z1NuJRPCO2lqE%0AkMToURJOTs44Oz9BG009q/jcT/8U9+7doetavvrVr/J/f/H32Fxfs1wuub5aI2eZFc1sbCJSjEkl%0AsnILCPFgeGUS7MCiljm03KOj73soi1s2oATyoA5JAp9iZpuTuGF1i2GWjTeFFrIocWbElI2s6DOp%0AZnVeNEFwfn7Ga6+9gpCRs7Mls0bT1J6LM0tTac5PFty5OOXLf/Bt1us1q5NzYvRst2uGoUNJg9GS%0A6CNKSVLSNJXFViti6umHa/Zbx5P3n1MZiZLgXaRrd7z7nUdcPruibXt8gGa2oN0F1usPWCxPOD1d%0AEkkYI6mbObauSDS89PIZ/bjHNjOqpkFrS/Se3W7HBx98wKNH73N9dc1mvQNgUS+R4pYRJyPBj/RD%0AJjSDD0SfSAEQMSsnxJCNJ5nVc8EnUhSkEAkxLz7aGpqmYnUyp6oMwTuePv2AGAPzxYyLi3MW8xmn%0A5yvu3rvg/OwUJSVD1zH0XTZ2Q+Ty8ineO87PzxAnSwQVTV3RGIkbRoIfAND6MFE5ut7zuZ96/Yc5%0AF02Y8GeCIvGbl//ztA3nhD+3+Af/+Iv82m9+iW4I7PcdowvMZydoVbHbd+w2e9quLZFajXOOvuuw%0AlWU+W6CUYj6fU1VVVkzfInl27cgffesRbdvTdi3BeWprePDgAQ/u32MxX+DHgavnzzk7PeUTb79F%0A08wI44gxhqqq8CFfl7U58Pbuu9/l61//Guv1c85OV7z26kNeenifqrIoEdESKHZAdnpCVggScWOP%0Ajw5tJEIkhqEnxICSlqZeUtkGHwPeBZxPbLd7nj57zpOnz9ht93TjiBAKW1U0zZzlYsHqZMV8XtPM%0ALNpAiAPDsCfhqKqsevUhIBCMg2MYHT5I1uuOy8trlFK88vA1Htx/CaMswzji/JCdKhEJaWTX7dns%0ANnjvmM9nnJ2eUlnLfrejbffUVcVqNSdFT9+3SBK20kiybSiomDWnVLZBKYt3gu985z0ev/+EcQxU%0AtuH09JyTk1UJ/HmkAlsJYhoYhgGipGlWWFtnR7D3RT3rcH5ESsF8PmM2q1FaYLRAG4VU5C+ZjjZt%0ACBEfIQQgZYeIJLMqsxBi0cdjoAeRCnFm6Puetu9IRJTSzOZzFqdn2HoGQtGPI6MLtF3P9XrD1fWa%0AfhgY+4Ghb+n2+/zcg0erhFaaylRYUyGFzPZ8zAFLKQTBj4Bn1lTcvXPO/fsX3L9/TtMYUhQMfQsp%0AB32VUEeHPwuXM3FotEUpXez+bAtv1lsuL69IKXF+ccHZ6SkxRbxzJCIxeVIMaCuR+mALpxxUFgnv%0AXXbMRVaMCxQgSWTlqvORYUh03UC735MSnJ2esZwvGYaBJx88pe8HurZjHLPjJwoJMg7uSH6lQvbl%0AwLdAW40xlrpuSmA2K6YjCWVyBoT3nn4YC4kpEUrhvWdwI86PaGOYLxfUlc3PVVWQwLmR7W7PkydP%0Aadseayu0ykSp1gatDM571usNm+2G9XaNEDCbzTg7O+P8/IzFYoHWmhBcIYIy+ZdSPJJG4zgyuoEY%0APIjEOPZ07T6TdCE7vC5kIi0U4nP0nmEYaZoZ89mCqqqzIlsoEJJhHFlvrllvN0SRGP3AMI4YrVjM%0AchA/z4uh+GTgXaap8j1KYoAQEs47UnII7Y+k3IEsFIXLPBBuMSWi9wze5TETbgin21kydZ2zEIzN%0A5OmB5Dcl0wWyX2itxdqKcPceX/wH//C4TmhtWC1WLBdzrNGQEqNzbNqOsNvj9i0hOUTICvVE8cWK%0A3xe8Q2mF0AqRJHYeOT1bsGgMjU7cXdU8OFvwyp0z3n7jIZ9863VWpyfEruXZ1XP22zUuwvpyw36v%0A+ODxFeMAbd/z9HKLCxJlapwHFyIuBFLM5NVeCUSv6Pqe5DIJO/qBbr9l2O9w3YiICasUM1vRGMOy%0ArqmtptGGRlsqY7FKQ4ikEIgJkhZ5nYmJ/GCyokgrgXTihZBEipF+HGALRtc5oKArtDZZrJASREko%0Avr7RhkpElHOEccDvt3ihkKbC2Ia6mYMGaRJBBExSiBTxhWiXQmCUJEmJohBTMTPxB4WXLJkigkJq%0Ay0wGxgQJmedlEY8E/SGA8n1oypu+8qe2Qv54/A7wSSHEm2Qi6D8C/pMf9AGlJMvViuVyjjaK0Hpi%0A9Dg/kETEGMNitWCzXtN2e3z0jONASgI3RnabPVJqZosV3X4o8jOJkAYlEgmPUoqqmbFYrjDqkMIh%0AcN7T9T1D1+OHPLkqqahsjdUmDzqTU4t2202O+oSAG0fGMTOJdVURk2a/3zOOQ1k8BM7nRTRPyJns%0A+Zt/9RO88vCkTAw3KR85RSS7H0LepLcc0kOOZFC6iQDEksukSpQlE1yZxBiHEa0PzHbEGs3Z2Sn3%0AH9yjHwa22w1vvfUQoQRd2/H6xYLXL17HuVeQStLuuzLZiBIZyx31kNaXU4UMQomSbjUeI2HHiMAh%0AjS5CCB5SYdyPTL08psGEvAqXaF1hvsuCdiCF5PH9FEMjGyE5epllgonErJlxceecvtsjRE47uXOx%0A4t69U6wVVLXGVvCTb9xn3y4wpuZOI3nwyz/LMHjW13uqqqGq5oyjwnuFNQZtFKSA8z0pjeVYisVC%0AMUtXLOeC+SfvMbx2ihsj45CQosKNgb73rE5OWCzm7Ns9yPvMZvMSQXRUtSGJiD+oxW7JNL17g33b%0Ast/t2e32gKBumpuUSJnbKviRYchGoHcuk3gH+/pwWJnbWApZSM4cnaOkKWmraeqaxSKr4mIMbDbX%0AjOPAYjHn9PSU1cmSuq4o+UQIAd6NuLKICgRPnla4ceT8/Jz5Yp6NB2NIIeDGgRDCMZIcQ8B5j5SC%0An/nc2Q9vJpow4U+BXxzfodp4IBfXEz/47RMm/Ejxt/76z/Ab/+Qr7MYRkbLxGFyg2215/nxN8IGq%0ArnMafvRIEk1dMZs1LJcLjM5OoVIKUaL3zjl2ux3rTcvQtSX6KHAhEAI0dcXdi3OM1qyvBk4XMy5O%0AlxADfuwwSiFEwPsBkFSVRknBbr/l+fNnjEOP0Zr5Ys5ytWS5WJKix4+OqLMyJq8LABIhYv5pDTIm%0AEjl6LWQOiikhicExDJR0/XxOo1c0Tc1yueDZ5XMuL6/Y7Vr6rmXsR4ZhxEcYXSDERN0clCo6G9hJ%0AIdHIBH3bMQwDVdUwa+Ylsu1wLrDbt7TdwOlJQzObo71l37ek6DCm4cRWNLMFm82abr/naX/JrM5O%0A5unyDloLZJSklJ3rFDwKidZZsuHGyHbT4qrEcmmYz1a88fqbWN3w3e8+YhxG9rs9Rhvq2h7tQ+ey%0A0reu54SQjmm1kNfr5XKJ0oq+7xjHgXEY2O+3GCNpmgpjc8BTKYG1WU0W40GVrpDCIKQkJUkiB+yk%0AyRH1GAMp+EJIJFIKzGc12RcdiQmUkSwWlvncYmqbk05kIImETYrGV/jYYAZJJxPBdyQ8KTmkiDR1%0AzaxumM/maGUY+zETf/s2298ktJY0s4rVcs7p6YrVao5RElJAJoHRqihWPElElFLE4vBDIsqUXxeB%0AmCJGSHxKDMEzBEdKkd4N9H48qtbGMND3HSE4msayWi1LqktAa5XTtwtppXVJQUEc001Eyu6c1ZJk%0ALRpBiAEJBD+iBNy/dxc3Ovqup+8G+r5nu9my2+1woyMGTYyFEJIiq95EwnjLrElUVVVIoxzETsSs%0AKKP4IEniVVajCyUZEUTviRFkSEgfScLhfWBIAylmgmG339N3Xe5nIo9HHzxCaeazBgts25Z+HOja%0Anrqpsq1+ccHp6SkpRcaDbSizGsj58UgIZX/N0fcd/dAVsUxgGMdCVgZMZRFaIWXxP1xAqEhVG6ra%0AcHZ+ynK5wvtI3w95Xhscbb9j8C2z5Zx5tQQixii0ygRMCJHaKIzRdN1IO+wLaVgDiigEQgm0ECAl%0A2liOGUUp2+Ai3SiioCg2y5zrx8DgyrzkwlFYIEq+fRKREE229UmZzJMggyh2eGT0KROSrn9hnTC1%0AoZnX1HOLUQqtFZXTjAwYF1CjIzpfrikQfIAUkeR5WGKotGIxs9SN5c7DFZ/+C2/x8P4F0vXMjaAS%0AgdTvGbsdldaY1Qmb59d8419/g8ePn2CbJeKbG5I9Yb1pMXrO40d/xPtPntPMVyyWGhci/egJKWd/%0AqABj36G0QQuFrmvGcaTt9rSbPd2uI7qAEZLGGhprmNmK2mgqpamUyWUNAGJCSYmW+ki/AqSilpOi%0AODJCUVUVLvij0k0qBUkwOs/1Zk2RNdDM5pmMjqKkrhV/i0zoNGhq7+ljoFs/R+iauhlQEnRlEFGA%0ASqQwIGRRuwIojTIaQc60EUIiBaArlMr1EHKZkexT5zIdpU8lCDGhdKZ2DirVLPKN2QH8AfihE0Ip%0AJS+E+DvA/w4o4H9KKf2rH/QZVTqpG0ecS1hrOD25YLVaMF/MSCEwn9eMY0/btiRy3qAfE2Pv2W1b%0AiIL5fEl0EiUNUmiUzulJtgJrLcvlitl8gXe+RDMS45hlzGM/EH2RMSpdJsasIhpTnnBcIYByxMPe%0AUvl49vs9+/2OcRyOcmNEfli3VUG/8kuf5PM/9dIPu9n/DLidQjgrXw9+RNfyceHO93k9AiNvvXwB%0AXOSX3rj3MZ/zNlY/pHP9ecb9H/UFTJjwp8IvjO/xC+P3iFkn/Ijw6P0N//3f+5d57SzsnCqpBQA+%0A5HVcKYU2OYq/bfcE73EuB4HOzs+o65oPPnjMdrsleo8sx7DW0lQ1UgiapmG+mOc6aDJL4zMxoQqh%0AklMzDjXTalvR1DV+GNm3e9abNU+ePqEfek5WK07PTqlqm+2U4IsKMiDI11tXBq0k3jsQEaUghBFR%0AorPpkBqTUo5qxoCPiTffus+/90ufO7bRDemf85SyKjQhkkAkiSYHDNxBal7qaCmZFboHSbwvSuW2%0Abbler9lsu1zXLmTj2RqV09FlrhHRVAZXW6g081mNkokUHFHEkrqQU3lkhN1uy/X6mnHsGYchO3kx%0AlLSziHMD49ghhM2Gb2ZksjqoKIQOBJAP2bMyJfUq52eFUndNIpQmRYeQmqYxSLmiqizzxZyrqw2b%0A9YauGxjGgcvnz2n7jn6csVo2zGYV1pqsNE6JcchpXSkmrLE0dYO0NdYEKlMTfY93nnEYiTFlB1Im%0AjDLFmRIkmRBJspoLat0QvM+BNbL6pDI6e4tIjJJ4NyBSJEVwQ2AYAsFD9BJSy9hDXc85OTlj6ANd%0A1xNDzKUM9ntUIUHS4Fksa87OV1kN03lCgOBLfbcYaTct19fPiTEwjB3j2KO0oKo08/ksB6lSIMSs%0A2MjBJ40xFVpVKGVISREjaNMca4FoTdmuJhNCAomUCSEjxgoSkpQcu/01jkgVHErqrIjpBrohEwZ9%0Au2PoO7rdjn63IfR7NJGqMlysFiwWC5p6RorQpoTvJdHIIjLzNLXhZDnnZLVguWhK3TsFyeV0LyXw%0AiTwG88gkIYlCAkV1nzJZk1LW8YRMSRJFrnXSDj1V12KtzWRYSgwul2uIItE0dU7HSjnwK4rCI8Xs%0AcOe5LRFDVnOLcp6UIiJ5rFFoZRFSogUklZUBtrY01hKXCTd6ts2MdV3lLAefaycObshjKWaiLffl%0A8vxDwBibHdkYgJj9JXWo5RJL4FUUZVYet2jDmMCJhPMBqXPQ2IcIIeW6iVrQVDUIhaGibhpsceZz%0A/FZQNQ1NM8NWDQlB1w8MfZfViCGgTQ4sDmN3dMxDDLhSb9O5Mc9fKgfHldbU8zmzeYMyWWU0uJGh%0A7/EhYG1NXTVUM8PoswKtbXsiiXEYEDpxfnfF6fkJ82VdyCCB9zlzRAhBUzdYW7Neb9FPi7o+Svb7%0AgX70uTSD0mgtipqnpO4dBI+JQj7IkmaUn3swBm882mm0sYzO4b0rpFAiyazi8imWTLSEiInkc1+U%0AMhM3mXQSxORfWEelFAQi290OISJWa7x39N0OmQaszoRSjJCCx4eBFBKVtdTWYpRkMTO8+up93n7r%0ANV7/xH1+5gs/ycXZinG/plaS97/1Td75+td59OgR904veNPMef/RJY++e8n1VYedaVou2ftrxjFw%0Aebnj6bM1CE1KEh9S7hulTTj4+K5k/iSBd45239FuO4Z2IIweEVNOYxMKmUCmhEwJVUqMKCERIYtC%0AdGWpjc2KnqMKVR7Xm0MKslK5lEkSJT0x5nTIECKx70BqpLRZwaMtMktbcwYTgRgEQmushEpGQvRE%0AIQlhJA4C12qUUSiTkLIhJlVInaxSQoASh1I3HOcJWdIHY0yEOB45jJSyMjKTvznV47D+5jQeTyoZ%0AN4fap98PH0sNoZTSrwG/9id9fywqD1Ki71oevHSXX/i5n+eN11+lqg3feecdvva1r2eW2jtEgrpu%0AuN5v2a531HaBQmGUpalBiHxbshhv89mMxXLJbDajqmq8c3mi8P6Y6kTKHSsXkM6D1bmcCiWlZBxH%0AQghHQzJLMrOxs9vt2O7WOO9yx4qU3OyE1uqYj/l3//Of5yc+9SchDCZMmDBhwoQfX1ycz/jsX7jH%0Af/c//AuEyiqEqso1WyJkJ8W5UgMlFwvvxhzY2e62hBB46aUHnJ2f8cEHH3B9fc1uuyWmiNYmG5LG%0AkGJkuVxyfn5OXddYa1nMZpiiEI4xMvbD0RaoqorFfM5LFxcE59lsNjy/fMajx+/Tdnvu3rvg9dc0%0A83lDe3Byoi9FzHMwqWksxihCGCA5lEz4MCBSICUPMZIK0ZF8KOqDQ4H721BIqXO0GFEIooRE4EKO%0AuFthjrVWlNQooYkRxuipq2wrOefYbrdst1v2+5Zh8HgX8SFijGaxmFMZiyDRdS1WSerKImVJXTCq%0AKB0ixJCl7CmrGq6vL9nt9lRWk4h07Z5xGAohVVQRUmY7CQiHQqUyla8IJX3koCDKJREONVRyXb1c%0A0yGVOiAeKRXVzFI1FcvVnJPTFZeXz7m6WnO13rFrt/Tjjn2r2O1mnJ+fsDqZU9cGIUq9kxBQUlPX%0AFUJq2n1Ht2vxvUP47PCN+6iDE5EAACAASURBVIG+apGzTCAaTCbcZK4DWama2jSEWSQGxzj2pOAh%0ABiQKbQ91KDROKsZxZL9v2e9G2r3DR0VlchpfZTqaWY/EsFiu0LZmv92y3m4Zhx6pJHVv0RZMJTOZ%0AVGpjBJ8IPmWnqutwY34GtrJYY5EiIUREioQUicoaUpJ0vSN4n9P6hcQ7j5IjMUpGF3BjQCuLNvk4%0Axsqs3tLiuAlHiImQPFVtQEDbtex2WzbtyKwLVFVF23Zs9nuGLqdD7TZbhr5laFv8ONIUhdtiMWO1%0AaLCVRMuIjwGjAk0lEEkTfSBGmM8ti0XFvDZUJr83+IGUPKnU9BGSTC4KUepr5eK4CIFSOtdeVIax%0A97l+VMzqDKttVuPtO0QiE2hVlfujzOlfh80pZrMKLQ1KiOy0ClH8tJuSEunQxZHEJJAItMjOvtFZ%0ApSBS3lwHwCida77EiBYCuZpjtGAc5/RdS9v3dJ3MKUwxq2jGcUQKzbaqmM9nNM28pMEF9u0OayqM%0ArY7B61yGo2xAExNWSgwCFUrBX5HnHqkVIUaMzCUmfEhIo4lJYJRGCkW779iUfjo4j1AGZWtchOfX%0AO6TY5bQ773MtS5GfSy6pkQm7EDw+elICpSxK54KV81nD+cUZ5xdnSCVxcWQYetqhpd1v6YceJSVV%0Ao+j8ls31hu22JSaQWiJkZHVe89LL9zm/s6KZVSgNzg08v3xK7zqsrTm/O+Ps9Jyz3YxmrvAe+s4T%0An1zS9l0uwSAsKtmSLSkLSQrH6sGFqMgZI6UAcoworZHaoLWn8ln94UMsaaOlxpe+2cgkUQjFBFoe%0ANjBROeWupOodIDFEL4r6ypOCwwdX+pLCxgoOmQJW4DAkIotZw2LRMGsMDx/c5Qtf+Dx/+Re+wMNX%0AThF0rJZzzN1TNs8vEQ9e4ul7j3j3W9/lK//6m7Q7wePHz3h2ObDfRdgPPB9a1i7SD46nz56z3rTM%0AFiu8h3bfw6EWVyQrt2IkxIRzAu9SnhN2uYbvOOaauVopalOVukAiZ/WUGqWm1AaSUqCFKvXysgon%0AxVyPNsnM1B3IT0hIAVpKklSEGAhjIKSEiwGVIt04Ivc7klZIbVnofFyhIuJQ9iR5ZIzI6NBEtKkZ%0AY8CPA34v6YRAiYRJCaxEaY0oWUGQ09RCymu50CBFFqdQyCxJykRyjHm9jKLU380lZXyMOf1NSURR%0A2kohj8qh74cfWVHp20gx4tqRZjVndXGHT7z5Nncv7vD88pKmaZjZmjh6nj97nqV7VU1ta6we2e06%0A6mpPbWtSBFs1mW1PuciWNTWnZ+ecnZ3myGJMDGNeDPti5EFWKeVc+ywPSzETQocCZs45QnSlPo46%0AFo/e7/fsdrtjHaBD0cCcS5qNGK01KSUe3FvQ1KUAYUqZVT82wp+goW7bgukj/i7vOewmVtTDZeG7%0AKVeWB93Nbj8Hiezx+4eP/cLD+lNe50d9Rnyf13/QMf6Yt91c8q0d3EqNokMyrygD/5B2lg3KW8c6%0AyjkPEZIPV2ynpEiJ4/shfd9HUa6mXMrt3eVeeFw3f5dczw//J714wJtzvXCQDzdqucnj/9KHLkwc%0AP3q7uv7tHQQO/eLD14r4cOm7m+tPpYGPRxd8qFOl47lvffB4BqVu/hfjTYrk955N8D0tLW7u6zBu%0A/7iu+JH4E73pRwzx4q+H9ocDt56OzXQcA7fb+lYdM1H+fuGwH+oy4sMNeTjUR47T7+0fH4304uPn%0AZmz+v0W6/Ys4XNXt19ML7xNAylXQb64l+Jt59Nb1fdRNixfP+uEP/Mmu9zDejo9I3HoO6dajuzUJ%0ApMPtHO4nfXz9V7z4y4tzXm7o73+36cVn8pHHzdBFVVtVmrt3ZozjiDI5WHMIyqTSrod5+rj+KoWq%0AdE4N6nr2ux11XXG6WnF6csLTJ0+4Xq9zAXyljmv44ThVVdE0DckHmqYpG0cEhrLhxKG+39D3nNR1%0AcXigqiouzs9Y+RnnF6c0syorhKIjRYOP8mjEKcVRGXSomZNS3tEwlpThLN0vRnuIRAHex+yU30Is%0AkV2lc3pJ3+bNMYZhwPtMqoSYNy/QJa3aWktd1aXN8no3jo7tdsdms83HU4bEQEq5BsWsaTJpICXe%0AZYLAaENVZVm+EKJEr8v1pUPR2FRquSRmsxnaSEJ0QCoqrJImX1IjcnePpOgJsaiDSgrZoahtLo4c%0Aby17sUjjPVEoKEWiY/Kkog5YVBW20VgrqRuLNBL3QU632W09Q7/DuY5hOGGxnFPXttQzgSAlKmmG%0AduD6+Zrtpsf1Hik1kUi726FQuN6jy46byuS6NJDrmlhVE3XCjRC1R6iU08VUQKqDLyKwpsK7xNjD%0AOCh8TKSk6AdPTA6ta66vt0ipMbrK6VFaM1/MaGY13o/0fYfzke1Wk+JT+n5kHDxaWaRQjMPI1dVz%0AjNLcv3+X2byirvNulCH2CBHybkFGoxQsfU0/9DkNPZFLNfjIMPTZQdsPBB9RQlPVlrquqIwpznZC%0A6uyU1bOaumkIMdINjs2uJSTPGC3WOtrtnu12x9D1jH1P3+3wXUf0IzMpWDY1y+Wc+WyWj0vMjpeI%0ACCNQjcGISPC5pstyVrFsDLUGIyKqqHQSuVD6GLKTZJTOiiFxk2ZBEkgRkCHXc1KJXIPEZ6JTCUn0%0AgX7s8OOISHkXVKlLhgKOODpSzCUdjFIcCg0bZZCqkC6UDWJSKfQcEyIGlK2Qlc5qAN/jxgSRUgrC%0AIowFJN7HY4pcbRSNrlnW9rjxSD8O7PZF9ec9zg20biS4EdcPuSB2FLhxJOmA1+44VyshS1HlrAy0%0AUmX10jCAVLmGSkyokGt5ptERXU6ljMOQlRRKkxhou56r9Zr11RW7Npf1MPUc5QL7fkeKMe/Magwx%0A5Q1IUAapbFE/ZpKpUdk3q+sKU2lSCty9e86rb77K6dmSvttzvXlOYIAQiIx04zYH/tOKru/Z7nfY%0AumHRzECC9yOzueLuSwvu3TulnlmECKzXjsvnLZvdE+q64b5ecXanZnlSI5Sn2zva1tH1W7a7SNeO%0ARGIufxAMSelcEF5mtcehTAZlR63DYnhIh1PKYG06ig9SzH0kZ9Do0mcOfknZdVspKlPl9L+8mwuj%0AfpEQIkIcIn4MBDfS9i3Bj8cNAmSSiJCP1dQ1omnQRrBc1Jys5qxWNa+9+hJvv/Eyr718lzsXDaRc%0ALoTRcTKbEecLqqrh8dNLvv2t93nn3Wu0nvHBVc/6eg9y4KofuR6GkqYLzXyRSfZ+IKYRW9VoawkR%0AhnGEUWAtRO9wY07x2213dN0AKZOiWldUtqYxhtpoFrOKxmZSyBiDKmpfqzIhG0mlZEnxD2S63Uwg%0AsgrQh0gQESE0qtK5DA3gkyB5l5XIkIMxSpbNEQRCx5KOJhExoKPHihwYkVEgybaL74qaUUoEFmNr%0AtE1ZVUpOu/Uh5mVUm1xTLt3sSqx0DqAcSq4kMimUQyplY4OUSCgigUjI/VC+aD98GH8uCCEpJEoI%0Axn6AFLHKcPf8gr6v2e92PHr3fS6fXLJd7yBBZRsqM0OKFoFg7Psiw7Noa4sarAyWWcNiuTwWkh77%0AgT7tMwPrHTHmnbAqY29tDy0YhoGY/HGL+QMBZK09FoJu2z2bzea441WWhwr6YciF7aRCS5PpPW6I%0ABIDtbuTnfuV/zAaWd/T9kHcmO25nnaXXCAgp5bxDa4v8u8c5R1PVmFJoLYSIEooH9+7wE5/4JNZI%0A1psrHty7x1//G7/Mv/NXfpHZvIIU2Wy3/PN/8c/40pe+zPX1NV/7xjf51je/g3eKYQiMg0dZi9E1%0AIZQt/sgGlgseHx0xuqOJn8q95crsJZ9cKkiHOkLZqZKFC1CqFMyO4ILHubxrWI7cCipbUdUVxmhi%0ACvgxL1Ky1MqJIZN4dW2ZNRUAXdeiteLi/JRXXnrIK6++xPnFkl/+5X+Xl1+5hwqOSiSGfoexkidP%0AHvPr/+jXabueYfB0feTzP/vz/LW/8bdAav7xP/oNfvO3/glf+srX+eDpmhQ1XTvierh/7yXefPMt%0A7t29YBj2ON8xm1mMljjf0+57QlBIKs5O7vLmG2/y6U+/zWc+8yYvv3pGoqXt1iiZWJ4skUqy7675%0Ag6/8Lr/1z/4PhuCZr1Y44Nn1muvdjigVylYgJLVt0ELS7fYQEvN5w2zZIBS4YcjPQEjWV9fMqprz%0AkwuuLtfst3u0qpDS8ODByxhdo+Wc/+t3fo8vfvGLDN3AF77wBf7tv/JXCMHx5T/4fULytO2Wbthx%0AcrpgtVpwenbK2ckpq8UCJSS77ZpHj97jW9/4Ju+99x6nqxPeeONNTlYnCKnwLtC2uSZVTJ6mmVHX%0ANcGHEo0eSCmxXC34L//2Tx7Hya//03f5nS8/K+MnoVQ2gHKOeYls7Trm8zkIxSfefpvPfOYn2Wy3%0AfOPrXyc4x8mqQhByscbRMYzZUTo4F9kmuyGRsrov9+sszYSQBCllOXyO7IijA357C8sYPbVVx91Z%0AjrXGhpxymhf3QwopHLZUB3K8p9QZEwi0tSAELtwqOF84Ha01TT3HzntUc8VyNWN91fP40YbtteeD%0A99d85V99g8ePn3L/3j3+rb/8c7z99qusN0+53jzj/OyM2XzB177+Db705d+jXmje/NQrzJcCoaFq%0ALFXV0PeezW6HVJHlqmZWK0QMiBhxYyD5hJaWysypZIMKBrykMTNq2xDcSAqhpBuANqqQfL4UAXU4%0AN+D9SAweY3Jdsq7r2O03xMEhUynwrwRa3xS+9CHiAsQkEcLQjQkfEilKxuhyMVIXiUiUAG0VRufo%0A5dAHNtuRy2cbNpstUiWameHp3/mvefy3/4v8XGPgP/zVX2I2O+O971zy/PKa2lheeeUeb7/1CsHt%0AmdVVLvoXAzpFgs+pFUpC8AGlJaYyIAQhQYiCKECUSJhQeZed4BMhwG7f8853H/P0yRWmnvP2Jz7F%0A3fsPafuRL3/5y3zr299mdXLKT33+s9x7cCfXbdhu2Vyvef/R+zx5/IQnj5/y7OkzhsGzWCyoq4YQ%0A8s40h5pzKd0QswdiPK9D2WiQWpGKTF8pibWaQ3HSpq7ze6Sgrhu0VvRdz75tqaqK09NTrM2qmsoq%0AxrHn6urqmCYxjCNd12bFSGXR2tA0NVVVHWuc/Mb/+p9x92JeVsqsLBAR+j6UVO2AEOpI0hx22iAF%0AZk2D0JrkHWPfcfnE0Xctd84veOnlh1RKZ8XwfIGQgvVmk6Xoba49UlUVQ5lDncsFWqXINQKyQ5xJ%0A1P1+z+WzZyxKUea79+6wOlkwDF3eyVMZ2l2uKSgRVFpjlSSJXDTTx4DvBwQBrUESSeTdvFLKBUZD%0ATHndJUGpMXLMnTu0Tspb8iKzlFwolR2ryiBELsKZ0zgsxtg891YNUirq2hBDxLk8j+62LSkJVssT%0AbDNH6Q3b7R4RwWjLcrmkquzRYTFal52qUiZHos/ztBQoKY6klHMDs3mTU/FMJkmOOwUdxrdQgKfs%0AoZrnuhSOc/IhuHDYDliWeg8hOSKRVIoXC5n7QoiekARSBrxPxOhAKOaLCqVXaC0QEnabHdebNc45%0Anj5d04+eRTswa2bUdU5r0bZhu4fdbmCz7um3LUoqTi/OqWxDP4zsu54kFHL0pS5FrnFYNP+YyqCt%0AJiVHjB6RxkJOKBIK72K2X9UMrWcs5paqgtEN+LLDWl011HVD34+ZgFEaIy2z5bwo5GDfbnn+/JL9%0Abs12s+X6akPfDyhpWCxOsNpCSpydnJaCvielcG6uCejCDil97ouUNUob6krhRpfXwxBxIT/nGD0p%0AeoTXWQWjJUSHHx0qSIQSOJfwMTD6kb4fGbyjH0dCUERp2e8dw5BwQ6QfPF074IeBMAaM0pxUFatZ%0AxXJWM68txmqG6HJEHo9Qgpk2OCPpVN5lDlFjrWFeaRYzS2UUViuQKTtNKTtVIgmid7l4dM4dgbK+%0A52i/g5BQUdMOY1ZHJYmRBhkE437A9Y5K2ZwyZQ0+RsZuLMojhUw5Bc2NA1rlAtve+9x+IR5ry6QY%0ASTGv9VYlOjfgx+z4kxLBRwQBYiafQCBTLuCdYqKyksrUVNqAyq6drSpCSDy/vuK9R4+4ur4+7lIm%0Aoi/1SWFmaoSScFDGpUQSgkTEaE1lNGPfM4wDupBeUQygLUhBN/R044gj1+UavMcnidSaAGxL/cth%0AyDv/CSMZXESO4UjG28ZQzxdIIRnHTNZqozCVJaZ0VNZIQSl6HlmsTrn/8CWWp0sQkavtM959/F22%0A2zUuOIZ+T+93SA1eSIIcEXbg9O4pd++e44Jjv98BES92eFmhqoQ2kjoITB3RVUDoAV0FqhnIMWKa%0ASCQyeIeuI8oEpM3Eu3TpaPt4MRIDSJ19Iq3zhjpKiTL+D0WCcz00I6Cys7LL2WGDHXW0G8uKeENo%0AiKzQzBkr2UcT+sU1wo8jaRyIgyO4EUsiaYEwIFX2q6q6znVeY4etNKerJednS85OlpyezDmb1eye%0AP+EPv/S7vPn6XRZNtseaxZIgIpvra9pu5Onlhs26xYkFJMPTyw3t3hGFYu8dY4qQJD6BUDqnNvYO%0AF8EHgQ3Z/h49hBRwwTF2pV5WP5ZdIxNWWaypaer5cfdAo/M4k/JGSazLdvFaaYwqQomYbnbKO6ZX%0AleVICEJMWCiF9BOjy8EJYy0h5PTEoc8b+GTbLmbhyqJCC3L6uvcQR7TIdIwbfU7hlhVJGpIPhGGk%0AY49QDcIO1FqTjKYkpWZ1WATvy5wUXV5XCj+AIJPtgeNunlLkVHopRE5zSz4rrVIgxqyy+0H4c0EI%0ACSGojKVt91xfPuPdb59z/ROf5u7dO6yfX/GtP/oWj959Hz/4XMC4jyhlERTJpDLU9ZycuCwLQSGz%0ALLxsa3ogdcZxYHRjyc8s24EWddDtukBKlUJ6KR6ljDFF+pJqdpiwVNnWPaf85QLLhx3BpJBF4RVf%0AIIMOuL0j2WH3sgNkcRoQIkdClKQb9pBgsZhjtIEUqSrLYjFHInjttdd58/XXkMHz+P33+PxP/zS/%0A8it/jb/4Fz8LKTGMLcZolqs5f+kv/QyPHz/m3r27NLM5333nfT54/Izl8pS6rtn3A+1+4LDDmg8h%0Ay+tEgFL0WmlV2iYcJ6/j9pfF1xWimHhF/naokp+3ho2FCCr/D5FUDFpZtqk9OO65vVyRjBejOXli%0AOhBPnt2uRRBwQ8uTp+/xE5/5JP/yt/9PPvX8LR7evcvCWGJwvP/4Eb/3u1/k+dMtMUG7d7z5iU/z%0A05/9WWbNCZvdjtdee4PPfOYneXJ5zb5vafcjUgVsbZAaur7l+ToXnZs1eceW9XZD1+7zTg7VHBEt%0AwectHleLU+5c3CW4gcF1WK2RxSDdbq/Zdf8Pc+/1o1l2nvv9VtrxSxW6qsPMMEgkFY8g49iQDfsA%0ABuxb2/+vbcC+81GyZFEcBknk9Mx0qPylnVbyxbu/6hk5AL6yPqIxHJLT7Krae603PM/veURleH39%0AivvtE8duYIqJqih5/WqFq2uy0nTDQE4zkFmV5JQoKk3WPeM0zLGDCY3GFAHtPK5ONEtNjIr7+1uc%0ArXj5+k/5s3/37/lf/5f/yP6wJURPUVnWmwU/+tEXrNdLYhz47dt/IYQO6xY0VY0xhq7rCJNn6Hpy%0AjAz9wId3d7x/f09TbXjz+kecn72iLCqGcSTGaX62Hdpk+gkO/TBbNTVltaGuavGof/ejS5RppRfQ%0AipQhIbJhQW2Ymdbf4oqColpx/3jk23fvub3fo3Ik+BGjRAkWQsRP4q9PMXKCYdp5gCm9xokLJo1O%0ATIqc9bM8M2UkfdBYUFJM5ixFU1FWgESWSgMZmaYoz3mc3+k8F51y8smzy2yISDOvgIxlhlwqO/NL%0AtEDc57NsnCKUmcppjqGHylGtGm7ub7nfPjGMIynDw+OW3/zmn6nrkrZxVLYlTrCdDjzcPRE9LOoV%0Ai3qJMx50wGBJHmLI6GywyuC0w2AgQVE0lIVm7CcOu46721tCD2nSmOQotKO0JTpDitIwGKuf45nJ%0An9JDchKLTFkUrNZLFm2J0jXOZLw5osKEnwLTDJhXKLSxpGTm7WtJThqT5bkXy0pGEzEqU1o3R2wn%0AKdJkKUuO6fkM82EgJNniPSvMUFy9fkmOBdptyVrjmgpdOHo/YbXC50SaGRAxRbGjawHkJx3xOUrx%0Aqw1ZaO5kZFh0Ovdli2XZ7Tref7xj+7hn0ba8fPWGq8sLlouapq55dfWC/XZL27ZYJY1MXVZUruDq%0A4pIvXn/Gh/cf+fWvfoPVhg8fPwrzDjX7ztMsEdfzQOcEoxdOBvOdifoEOCXLMEIHI0qTKNaDE+zy%0AVLQOwyCLkRi5v7+fFyuKspAhQdcdpWCZH3k/eaqqlCjbOQxhGuXdj+nk7ZePgI6n5/t77AeR1ys9%0Ag44FhmmMIYwTQRumYcAPozSAGfr9kaMruXn/gUW74MX5JYtF+7y42G13hDmePPrIEDvuk/AwjJXn%0A/7v3t9YSBfs425w2Zk1ZtxhTY63wCsdp4Hjc4/2EtZqqKqkqaZ66cSAMfv75yM/EqAwqiZw95+dF%0ASkqnYRDPsNHv1RDePysEUAgjpS5JMXI6TYvCCQ+irqiKAmslgjz6QD+nFR33e1JMVEXN2XrDYrUh%0AZxnmR+9Fwj55JnFp0HU9MQSWiwVqrmW0RgpvJRyH4D2HfUfhCpaLBcMwzCyGTPATY98RFhWKjLFm%0Avtfj89nLfNerLIW5PjER8gmeKQMjjGxIySeGgtwXOsnzE0iYbABLImMNtG3J9eUFm9Wa5XbJ43bL%0A3d0T+6eOoUssWnBlRumBum5xZcHYe/o+gbY07YK6XdA0C6oo0E6lDSnzXF/G+czCQOEtzhmMicCE%0AUsMMxxaGRoyyFTYaSA1Vtaa1FdYqfBzm0AWxoKxXG7S28zulZruTpIZp01KVjrs7w+GwJ8RpViYY%0A4TeNntIVXF1dcXG+wTqNM9L4xzCRUiDGUZrOGX6iZmWNVnL2lrYkIfaMwjkWTUNlCgwGPQ8wfRAO%0ASlYKnyLaiCWi6yf6cSKhCBKXSzf0TIMn58jUy7OoYsSRKSrHerHgbFmzqiucUfNwT+wQZr5TU8oY%0AqykXjaTvpoh1ltIa4V4BWuXnWlQUZsIJNVqL7QqFnhv005KTmEnBM02e6CPRR3knfUQnYblE7zlu%0AD/SHHlOIIiSmDDX43jO4Ue7y6PEqMwwT5EgxOxIKK/WuqFXkXjhMHce+I/lI3TQsFguMNiQ/J265%0AklMoX4yS/ltXNY0tqOt2rl0yq80ZZVXx+LTl/OyMx8fHZ1tod+zmoboX6LwyYvsrK2HzZFHmlUVF%0AVTh0Xcn3bU5nylqjbEnImUVTM6XElDL9nGC1O3RiVfOBvuvx3ku6XFFi6wXtakNZFnIfkiiqFle1%0AKGBKGe1kwG2KgnLmxqUY0Srjo8fHQJE8235L9+6JQ/fE7e233N1/IKbAYtGwPl/wshEukFayANju%0AdmzOK9aXBTEaJp44HLY87DxV61luXtEu1rhyyaE/p592MpAqIoFBuGDWk/RIyEeU9SzWDlsbSlOS%0AR03u5PuXM0x5ZsjFiNh3vCwofUAp8xyII8+h+c49LHYgnRMJWUYqAJ0lk26uV8LMqctEYp4Yp+8r%0AhCY/0g29wMXJz9icmAJj9jKIMkZsRSZTl46mUFQ6UWpPYxJFnnj68I77r/+Zr78sMCbgCsePf/QT%0AUIbHpwO/+90H9sfIlEs+PnbcPxzYH0aUcqA1ujCgT2FKmRAyPoiCMgThuiptyUoS20LM+MlzPByZ%0Axok4K+msKSjKmrqqKYsKZ7Qog416Hv7YWVXlrKUs5Jyyp+Vtmu3Hc28qZXiedy2nApF50RufOVsi%0AjsiEMDAOwiF7fHxkHCeWqyWRlmVby7AvB4yBUssSW6eAivMyWFtScMR+kDu9bLBFiTcGokO5hNIW%0AQhTxSc4I9T2KGlIpNBn3rJSelcZK9g9Zy9ejZoZVQmzcMuv+/4Eh9P/1o2e5sQaaumb7+MT//D/+%0AT4zTwDQNPD0+EaaJoetJEZqmwE9eSNwayjkaMIRMylIAa9RcmGqCnzgeDxK72nUEP31nmyXb5xMA%0ALKWTAkEmh/IgREYvCp7JS3Pb9z3DOGDdJ4uR92H2wGbZDKDJKZPUJ5Df6ZPJokKap+MyWDKflAda%0AM8VplmxbtAHfT5yvz/jZz37CZrWmmL3P0zgSpsCb12+oCsv+cc//8N//d/y3/81/zeXlGTlHvB/Q%0AWrbzOSvOL874i//iL/j5z3/Bu/d/S4gJ6yz3D4+UVY3W0vCGlIghkU7bOiLKSPMwf1mfJtez9UhU%0ADvk7A6G5YPyOVSCEOKsFTtHu+pNa67loFe++c5ZxHNlun+Sit1oUAmFCD/O012jKskApzTR5XKE4%0AHvf81V/9JWfrBT/54kfEwXN3+8Qvv/xnfvOr37E/HJnGwB//yZ/xF//pf8mrF5+xfzqyOxw521zw%0Aox/9mH/45T/y9Ye3bHcdmUzdNhiX2R4eiUTOzs7QrsBn2UhGJdPjycNq4UgqcXd/x1dv37JcWao6%0A0raaxaLkcNjz4fYD3777irv797hKM3iPyo6mKjhvW1wrF+1+GNgeD7LNNzCNA4PvxFs6DTBN7Hb3%0AEhFpDE1ZUbqCmAOH4x37viNraFeOpqrRNvDwdMPt7Q0fbz+y3z9RuIKnxztiGPjis59wd/s5H2++%0AZgfPg1Xxx0oU4jiO7J92fPhww82HO4yueXH5htXqJYoKHyzDMLE/yOZb20TVNHIBxEhKFlCMk8Gn%0A9H8xnAxj5HgM83bllPtUoLSbhzNp3kxbmuaM1foF4xTY7npStoQpEMYjVovSIaWM93F+9iJGa7JV%0AIknm5C2SXylJc5qSmjdlMlALKaFVIlqRZvpJPPpVKedNypkUPcEHsVakCEnAeGo+D/Lp5JaXRgZC%0ASt6YnCUpL00JYyX6dpom0AljSpx2xOQxVmOLUvDow0Bd1Vy8uOThoSckz6E/Pg8B3r37yGa15PXL%0AFxSFoY+eY3fksO9w5KDy8QAAIABJREFUtqQuF5S6pioqtBMo3TQl0qAwyQmwLxWoKJsKQwFKE0Jg%0Av/c83u8ZDhE/gAoGosJhcMYQpolpHFAaijk2NXjhqeQsBYois1otefXqmjevSjbnGxarBcPxkTA8%0AEZACIQa5lK1RWFsKuFJbun6QMyoxFwyWGDXKQF1V1FVNyolDt+fY9ThTcLZZMXn5z3SW5EHrzPee%0Av96P9Mee+/0TD4cd9arF1CVDmtBZiiliwiQPXhJgjJEBvjFigfG9nOFai7xZa2FExHRSlSWm6cDX%0AX7/j628+oHXBj350xcXFORrYPT6ijWXR1FyebyhKSdHww4DKMnywTjar1ecOpzROa8I0cfPxjuMw%0AUlQl1hVY7chRmiJp/Gb15jzAl4JTvPXMDUWIGVKc35/4vBA5qWScc3jv6WeFjQ9hHrTAaCVtQ8+/%0Ad86SGFq5QjbpPrBcLlguV7J8iZF+GP7V8iTPXU8gTNMMnJzv65kJYOdo2bKqaBcNfdehUqIoNxgj%0A0eHWOg77AzorVmtDDJKiY5VmUbfkmJ9l5jEEiKJenfrpecGjEGt54QqKwhJWC8ZpZAoTPpTPrsww%0Ab+GmcZT4bSOqDKPNczGeUyLHBOr0MwCUNA3yYIjDRCU1w0tBZ/V85z5/d2aFQYphtr8YdGFJpUXP%0AvA2rlTB/nMNZg0HUCH4cGbsjh+0OP4w0Rcl6veZic0a7XNH3E/vtjiH45++/ShFTZQZryCGwaBpJ%0Aywky+NRWiyLTB6ZxZLfbUreywLrZ3QjzCUmlPHZHlkNNYQ1mThWSIdCsiMwahQzzT0kxz8U6SMOF%0Agpg+AVyZnTkqPw89s8qQwwz4lmZEK8tquSBmLYmiRUuYDE9Pe6YeBp2JPtL1HUURaNtW7NzZUBYG%0AZSyTD9jJz3J/geCmDFiDjrJAFMWdlkXQMFBYQI3ACEWiTAoipJDojiN9dyDnhsIuWa8vKNctGAdJ%0AoKo+BZqypixLTimuk5/wYy/PGwmjlSwJrcZPs8rdi92oO/bPabRlWQhnQsl5kIInphHUJMMrZClH%0AluQr+bnMyaBAthoKh9OaQhfMpidZjEYn74HSz3dbTAqlCnIaGH1AG0vv4zPXaBoHiU9PMlhc1hXL%0AumS1aGjqQphVRKbRU2pDVgmrJLjFx0zIYpgwxmBKh7HCEmG+k6cxE5Uwh4zSz+5gldVcDxgy4RnU%0A/t1ocqcMykiiWkoZWyZS3aBSZhw91hTSVIZMRGqMnBJdPZDn1CTn9KxKylSVY7FYsVwuWTbC8kkx%0ACVi7O/Dh/dfEaSJFGfYumprVcolWhhhm9YiSr03YZJb1Yklb1hQzYy1mROlnDCEFUrqkbWr6vhcV%0A7v7I8XCg6wa6wwGFpNeuV2uaRUtVVhijcFbAwuUMoyclGdRqg8+KMUSUtSQ0QSkO48iHuwc+3Nzy%0A8f6B8XEHKIpiVnQ0DfXZJVXTYIydcRyRwjqMswQvar6ibmZbqkTchymQYiDECZ8iIfUM9we23Xuy%0AGgmxY394ICvP5eUZn33+htevr9mcr1ksK/r+yM3tDe8/fCCSUcVAbQ2raPE5E/KBwAJlPa4CVxWc%0AXSzY7hccjkeOw5aH3Q1VUVLUCmUL+lHjOljRsNKWylSEA4zbCEkLZHycZhWwqPqsdbIUD4GYAxnp%0Af9NcfurZWibt4ielkLhXvtOv6k/m7TQvyDORUBffuyPGEBnibNG1ag4QEFVlnm1opEhTOBZNyaJy%0A6DzgO1GwTNZDCdooQn/k27t3PDzcgjZ8+9s76mZF0iU3N0fGqaAbI8ftnoenIzHLENxYaAuH0zK8%0ADRkUGactujA4p8lqro+VwigL5lSKdNLXa+EAFbakLEqKQphlhdUU1lA6ReX0PACylM5hC0PphLFk%0AlBL1G/l5+RtzeO4l4mzHi2G+U1NmmDzD4PEzlywl8Kc61Fq6oZf/jgw2iXKtNITviE1sylglZ26K%0AomxVSpHjRNCa0Un4FSmQrcPVDbaoxCruvcTZa9EEZp3BnCyGs40tzIXHrPqWf839N3ke4Ma5tcn8%0Av33+TQyEUpbUCGMa+v7Azd1HRt9xcXFGWRZ47+n6npAEqhiSyM601tRVQ9u2uMLJoAIDqHmoIBaE%0AyXvGsZ/j/SbiJMoTo0Wyr40i5YgPmWmU6G5XOGIMDGMvcLhxmi1jkkIxTeO8/ZMhjp9mv3+WB0V+%0AwFIomdJ8krV/53PaEH93oHL635yGUpBxVqON4ovXb/jDP/pD/vBnP2O9Ws5RkJHt4xN3t7ckP7A6%0Av+Yv/v1/wn/+F/8ZL15cAtKwFqVItY02xJjophGlFL/48pf8+jf/hCkcyhh86qmNngcrPUrNyQNp%0A9ikyR/SR54nzqYE+AR55lkBqrbGzxPO7X99p2ysDIWk2zAzxKpyjLEsKZyjLgsvLc9arNYfjnrdv%0AswyFFLiilK1/kuJTK4U1jpzBB0+MjsPhSNMUxJjZ7o5889u3/OrLX/Lx43syBX7quLp8w89+8sd8%0A9uaHaF1yd/+Aq0peXJ7z69/8E9YaVmct3dCjdaQoNT4NHPcdPo60yxqfK3a7Hcfj8XloWLqR5WZF%0AYOLm4SN///PAtx/+hc/enPHTn/0Qc5v46u1XDENHSCO3tzt2xydMYVmenXH16iXVouHxsOPbDx+5%0AebgHq1iuW9pFjY8KjHQNSUHwPcPYMfRHqrJElPkRazTGKcrK0W5WXL14ReFqQgr89V//Fbe3Nxx3%0AW/w0ksLE29/9M7/4x7/n+nLN1B2wOUHw7Pcdu4fEar3h8x98zmq94PHxkZubW778xa/Ybwc+f/MD%0AoOLm444Ytzgn8Y27w17SgJzF2r0cxkp+5idFghS63z+OhsGz3fXoeSCTUn7mConCR7Zl7/sb/rTZ%0AQDLc3tzwzdt38zYmE4Yjzqo5OQbCzAQRdcP0fMmm+WyRiMc5fjMlUQihkN29fT5mT/wolaU48lOU%0ALdjkCX4kTP7ZImaM/J4naKpWRqIsTzYIJYNnUQTyXAhY6zDO0PUDmcTQjxSuIObEerVC5YIUxO88%0ADhOla7g8v+T66iXvvr5n7J5IKfP48MSH9/cs2gXrRcsYRmE1dBM6aVTU6GQplEPNir3Q9cQelLJo%0A40i9wk8JpRJ+fv+nMTOMiX7IDCOkaMleoaIiK0OMMBwjwxCQZCDZWgz9SNd1xDDzClKivD2yO0RG%0AX/AmFtRVAUnhXEFTlihliVOkO46EkAnRYItCrKnK4xwUtUFbgzIwjjXjmCjLiuViKdLzQ4lxe2xR%0Ao12LaRYkp+mnA+cXC/pV+73nL6hEtKBLg1tUFIuaarOgbCzeH5nCRPATauxg7AUS6AxWa0oESDiO%0AAzllnCvFu64dRNmwGlswTBO3t/d8vL1lmjwXl5csV6vnhk+YLgljHJcX51hnqVxB7EURYBs47o8I%0A/6bgYrPmh5+9IYwDbVWLJSpETrkN6aQ+yQmds6QGFRZtDM6VpJSZvGhL5jcCZXg+syWCVxSh3vv5%0AntLUTfOs5sxZlB2lM7S1MHmKoiAjrJ1yVuI+bbecn5/z5s0bykKSdPw0fVKSAUYbKudEJYNiCrMi%0Axslge7FcslpvWC4XVM5wttnQHY5s9zvqtqWpGjCaGBI3d7fc393z8cNH2S5WJTFCaQoWl9esV+vZ%0AuiYpZTEGhmPHdrsVFVEIFM5R24qmlP/vsiww1klBGYVZI4lCkeD9c2FKzvhpBMAPE2kKMswxSOem%0ApeFOGVSSlLB51TffuieL0PeHlk5pCiU2P0m5MaSsydFBnlPYlFi1nNHYWVbuvScMA912x7A/YJXh%0A4mzFxfkZ67rBWcuLzZp+t2OH3CPMUdvJalRKz7+fnf/sZuYU5ln2n2PCTxNnZ+eklLi/v6c7HGfJ%0Ae6TvO/w4UtoahcjZlRKrlTYKMBAzkkqVPp3/SMKPcBEVOSsZRM0bXqXyXPSHZ7W42GsUOsnPKcVI%0ANoayrLDWkQIsmwNhkDN/0awoXEmatqQx4rMMtY2Re2GIEMeIrwNV44UZZGbIrtGUrgAl9gLrDHGy%0A+EmjCHif8aMn+0ylHK5y2GwwSRGnicP+kWF44LA54v0ldVOQYuTYHTn5hp3r5oATOwNHPd1xT0yR%0AsqzQWtO2LXphCD7gx8jQj5CFF3N3d4szcH6+oXAa4TBFchJlUFaypEjiEfv0vZ7Tf+TnK8N8ayQ4%0ARc3qGrKc8xZh4Kis0EasVBHLomjQceA4jGSfKJVBlQUYy+RHfE6cLVecrRa0paMtHJXVlFaUoCZl%0AcBG0LDG1NqKsiSfeiqOuazDCu1JaYayd718ZUpeuFFUECqs0RFEMxSCJXNYZlDKYmYPTLlbPvQUZ%0ApinQd8OcjNaTUAyTqJ+O/UBKcu73vfQJ2ijW6wV1XVMWBWdna66urri+esH55hwy4pB42vH09EB/%0A3OGniaEfSTFTVw1n63NR5Yf0fM5O0wRzI6t1pqodVhuKukbbQv5cwyTNqTMUpfCLqrpkuVzg/RlD%0AN/H08IBSco6fnZ2xPltTFTVKz0pJBaW1aMAZQ12WoDX9FNkejgzeE5SiaBYEFPXqBp8Sj/sjSYEr%0AS+qqYbna4OqGZnOBcU6UivG0SA/4OekwhE9oAWsd3o8M4yjDlTSBHvGpJ/gDNnhM4SmrzIvXS84v%0AVlxfv+Dl9RXX11esNkuUzhw7h6ki0XTc3t2R1JFqueK6WePqyDiOVK0lKs/uILXTcTgQksTSH7sd%0AuMz11UvWF2uqsqVpG3ShGY4BpR05KHoTMDmhkX6kms/6EGTy/xwnHvNzXHmIgZgCPgt3SrACJ9X6%0A3FPpOTnL6mfumNy5RtZqyYslcr5nTp+c5hQ7LezonOReNfP5V9cFpVPUlaEpNU5FiD1lAVWZ0Xok%0ApU7u3Mbi1ILaOO4ed3zzu/e8+qzicb/n4X5gmiyPjx3bTiy0rmrwIRBDopiCRK0DKmsKY4WVpS0Z%0Ai0+JGOWIS4jbZpy8pFEWTpZqxuGMLICcdThjsFZTuPmXMViFhDOkQPIZnxD2F6fEzkSOYYY2R3yK%0A0keeBkJTeB7uj5Of+W0KYx3MVk01s35CjMQ0kvYZXRqKqsKZ4pOaC1nIOAM5ZEIaCWMixIloLco6%0A4t4StEYHjypKUT9qi80zbJ4oKkglRZzWzI6GT+6bONcd8ueKz0s9ERaleZnC99TX/3effxMDIaUg%0ARoE2F6UjZfBhZLd/gqwYp4ExjEzeo5VIMutqgbElVdlQFO75Ily0K0DsYtYKzyP4iaHzxOBJOYq1%0AJsvE1Lp5I5/ivEHys29bGvt+6JmmTwyQmDQ6S4Hi/cQ0zd/gJFs3OycQ6Lm4jTFj0fM2/Duf+R87%0ATX6/W2jLD9iL99zJhd/UFX/yx3/Iv/vTP8VZw8cP79hvn1i1C6qi4nKzYdG2/Pmf/Rn/4T/8Vzin%0AGYaOurJM0yA+aKPpfYcyhsPxyF/+9d/wi1/+iqf9nrEPhBRp25ayqvCTFAFCNk8CamT2tBpEbfS8%0AyFXPf+7vwU2Z1UNqVgrl9B0m06cpLcwqKC0HlTUaVzgWbcOr65e8+ew1+/2O45zolslYJ4klcRo4%0ARe0ldVJXiZJhtztSFJb/+L/9FX//1z9ne7/l/vaW4Ed+78e/x49//FPO1uccDxN/93f/SFW3tJsV%0AL15es93uiDFStzUXl+dYW3J/t6M7Bo79gRShSI4xdOw7xe3TLU8Pj8ScWSwWnF8uUWVkt3tCZ8sQ%0ARv75d7d8/U3k/cd3NLUohKpK4KPGLFi0FlUYlCl4fDqy/eYjX7//hof9Fls52nXLbr9n8D1KJUIO%0AaJ2xWoakISTGwRN9IoyJ6AOr5QqiYft0wKgt5+eveHF1wWHXsz++m2NrI87IlP2w3/Lzv/9bdByZ%0AxoE8jWyahm635+H+Ad97ri9fMDrD7c1HvvrqK3a7Izlabm93+OkDwcM4Baq6wThL1x1JKeKcqM5i%0ASDIglemhJJCkSGEV8OfPr8jNzR2//vU/S1MUT3aqeeo9S8adM9zcfOTy4oq2WfLb3/4Lv/zlr/B+%0AwmjNNByxWs/e7U+NbTpdinMj9QwslTn83IDKpjAKVlKGx8oS0gn+KsNaZxTMtlKrZcOVQhCvuxVL%0AKSDFG6CNk43g/HVqo2cFXppVSdJkF0WJdZbdfk/KkbIsnhUhF5cXRNWwvp7ASOJSUHtUsqzXwnh6%0AuNkSfCCixYI4ZRKG6MEPgVILj4FJMR0Cqq4BiD4y7hJjF0WWHzImKnSpcbWBaJh8pO8CfsxMXtRc%0AKRpsdjhbYG2JyhF0JKsgkEsMOUIAskGUBDEy+IHd0dNN9zJcPQY26xXnG8PFuqZeLGjqFTnA7unA%0AftcRQoYsjDOQQe1ys2axajGFw4dI13sm72nqhnZdUx2XmKcHympBuzyjenii14Go1ly/PGd3sfnO%0ApQRvfviGcdQEVdLc7SgrAX0uX5yh9ZL97ol+f8CrkTQPCIvaUlal8I6GEW1kEFlWFYvlEmsc3bEn%0ADhNRwXEY2e6PJGV4/dkXfPGD32OzviADzkljc+w62rZluVzKQKJs8ONIdzygUpbNaQhSLOfMsm74%0Asz/6Y/7kj/6Yh4dHvnr7lq++esvxcBRFJswcCENRljQLUekslktSSjKAzGITjlH4NHF+vr/763Rf%0ANY0U7kqpZ76eIXO+bnlxthF/fVNT1TVt01JVFeM08v7de5qm4c2bNzRtQ+EKUhL75enT1BXXF+cc%0A9kdshkJLE1c1NednF1y+eMHFxSWr1QJnDZeXl0zjyNN2i7WWZmb85Kz5eHvD3/zt3/H127dM/UhZ%0A1dRVw6JuuTg75/LykrZp5B2Yv47d4xM3xQ0OAUkXzrJZbzi7OGO1WWOMFkWtEd7XaXARJ49CyYKj%0AcBKVPI6zhCiRQyD5gIoyADbz0kdnPUvqRf2hYp6VtcI8KPT3S7bKFQQ7bxDnwTModOkwOeJ9RCtD%0A5QxWZco5pjmEiewnpuMBnSLLtuF8ueRssaB0Yt86X7SMF2dUVoslIQWMNjR1yWa1oG1qqsJSGAFq%0AnhR8xkiD7aeJMElSa5oC+92eaRopC2kEp3EURRRilyLH+e8l6coY2YoCz1ZPlSFn4SMQlSQ3aYuO%0APCuMMPlZNRVn5QdotLI4mVcIoFMFQhwwuiBnjzGZshQuz9l6SV21LFwh8dRefrZaS+MVu4lpCOQ+%0AMu470JLg4opyVq6LBagoS5qmxllhQKaYiaMmeyVMB6fByPfDKUNpEttxz+7pQPQeowPn5xtRu88b%0Ag8PTFu8nyrJgtVqxXq9Yty0qBA6HA37oCRlMVcwLBgGhn583bNZruuOR7dMD33z7Ncdux6KpqCpH%0A6YzUVMkzdB6tobAWozSFcZRlBVrN0NeAylEsLtYKjH9e0gq0FeJ0Yn9Ikt4weLzPKGVhiugpssCw%0AWC1p2wVGa4ZBgNKrxZKz9YrCGgoFhoRVWayVRLLzYKLw2DKz5URhnWOz2QgTJWX6ceDETpsmiSBX%0AGuqyonACS182C1EOhDjHtouVTyE257ZdsGiXaD1v9hOkkBmHiX7yDP3I4AOHruNxf+D+8Yntbj9b%0A+GHoJ4zVhDaTIqSY8VOUs2exYrM5kyYVxeHYgzK8uLzGT55pFJva2I/EmKjrBlNKzxBCQKMITpbY%0AfddhSDRNiy3dbK0pMc4RcuRw7KSO1wqrrQyzzZIYInVTiFUzyXA6kUlKBoQpREpr0M5SWMtqseR8%0AvUEbw9OhI2qYdltyTCQVZ+7KSD+JVWmcJpyrWG7OuLy4xJY1yTr5HmuFc4aUHF0nPMmTglirU1Pd%0APXPnxmkSTpgeUG5gsbEsN7LUOL9ouXix5PLFhtVqRdNWuCrh45EcE5EJ5RJFpXBVxFWZ9XnFar1m%0A/dhwf/tAVRWEOHJ7v8eHQD8MTHFk8D05RfrxgLKZy6szLi+uWa5XJJU57HtiUAz9hB8T/SHNQGNH%0AUTkB/oYEcVakhcxgHHESCPc0whQSYxDeFlmhdX7uk7RWqJkvZbLYYU+CAWMzZg4uCmkkqu+jFyyB%0AgoBNkeRHiANlqTlf11xcLLl+ccHF5QqtA3HqUEyU5QWrZcOybbBGlLQ5Z3RWGJ/pno7EpCnLyOEw%0AcDiMfPz4QD9ltC0pSlmkaiOJYX3fo4IlWiv2LVdQupKibCTAQBlGHxhHT8yigjFzz1g6izUara3g%0AGrSZuXPCa7SK2fKZUTkQQ8ZH8P0giqqZUaxUnjWM80I5C5stItSeU4BQCvOdkeevWWuxQpcVRhf4%0AIMDnUw2Egsl7un7E7npKIymkSib1c18LWs3podETgyIZS3bCCk1a8BO6aVGuQLuTEyI/D3cwap6N%0AyNeb5j9vnq2JKckSJmdRKKtZVCIp57Mg5V9LjP/V59/EQEiI/z1KyWbRWI3WmX7qCWMAlZ6noiEI%0AaOq8rbi4uJILdp4s1nXNcrUQn3rIc4Q8pKBmW1pC5cw0jeK7tJaiLETGXlRApu8hk+j6nn6Qwlj+%0AUCJfDingRy9/jYFpGIXWrt1sPxNuQY7SVCokwSPm8H2FkOKZp3P6fNcyJv8+sWxblqslTVORY+Qf%0Af/5znu7vICXWyyXLQqj3xWqJs5bdwz1/+9d/KVNEk2makpwDkYgtDCEGvI88PG75m7/9Wz58/Mhu%0At2MYIsYUlG1LTNCNA1MMWF1KJJ7i2TZ2mmbJC3Sy2nyyjp3+mmLE58wJwnuaZD5DcueHWGst0aRR%0ANk2H/Z5pdNSFNPFF4WgaUYI1TcPk/fMDbk2BdkrkvinJZRIjh6PYDcex4+uvv55VEGqeFCd++eWv%0AWbQLzs4uqOtv0LYk5Uy5WLA5XzOlyOPugfvjPcZYVqslQx85Hp8IYaKqGtplTdKJp8M9++6JMQoj%0AwQXDxEC5OOf1mx/R1huctty+/5bbD9/wN//739M2NW2zYLlaYYzi2B8IaWCMA16ogfR+5GH7SDJw%0AuV4RY2b3sGXwR5KKtMuKxapBhcz+fosfIk29YRg6Pn54wCjNsjmnsC1GB24+PvA3f/MPXF09QNZ0%0A+4n97ggx4YyhrSqWVcVxt+U3v/qSsetp2lYGDIsVcYw4U3D74Za33/wLH+9u+PjhA91xwqiGFDqi%0A39IPAe8TRdGjrRE2kMrirY2z9HL2ASilSLPktSq/v/3e7w7c3dydHCMzC2F+luakkJQiP/vZTyld%0AxS/+8Rd8+eUvuLu7YZomyrIkjOMMOZ096N9JLjvJLuVZVvPgZpbQZhlqZhRZudl7K/JxpRQpiuV0%0APhrkkI+z7jeLXUjN/AXZ5MwMHCWqRFCMQQB51hnsbDEKPoglbOaaPQ+IU+SUwoNSvPvmG776WvPT%0AP9rw+RfXVFXDh29v+N3vbnm870g+cX52weP9I74fef/+A5vNGWebM9brc8buwKvrV1jrmMaBfjcy%0ANTXOGcIQRBF0FBhrHqHQFXVbs163+Bjouqd5+5mJUTP4DCHJgCkbQsgzKNYRkiGQMZjZziGgyBAC%0A2QeK0uH9kf3B8/XXN7x/f8fl5QV/8oe/z/Xl57TNC5btGSSDSkfi9Mh2u2O79ZIkpCx1W1JX15yf%0AX9JsGqp1Q0yKh4cHQvS0yxL9VPIUJtxiSXtxzvvjnlgpXn3+BZcv1tj6kzJFKcWf/Pmf8fbtDY+H%0AQO9FWTPEwK4/cn62wLUNQ/JM2dCZTE6eReuw5yVRK3yfCV6aVrNYU51fYLVj2h1Q+x49akyfBEZr%0AS84urvjsix9SlQ37Q09R1dTNkrrruLp+yXK5oq1rGlcSJ8/HDx95fHxgdP3MEZDme9W2XF9fc3V9%0AzX5/5Mtf/ZJffPlLfvXLX3M8HuZliCh31mcbzi8u+eyzz7i6vp7t0GJlPvYdXT8yTBPaGlxRPFsU%0ADocD+4Okw7x69ZrLywuOXceHDx84Hg60dcUPX7/k5YsLDscj0zSxWi7lnYwRnTPLpkFpzdT382ZP%0ANvqZ+nt3YukKgptoy4rN5oymadhszrg4v2C1XlM4R8yJw35H9BJM4YzGWsuybVmsVsSQqcqSh7tH%0AxmGU985aqqqidgWldagoTBBrhIFUaItZrckxUbni2e7UNi3LzQpnHT6FeUuYmcaRFIWFkiYvUEsr%0AqFprzKw0zFRaS/wsk5wPCXIQPplWWUDlxpHVKREJVBarZGG+X7It6waVrAQyFA6FMBoKK9bFIQ80%0AbUNZ1KLEc2JNGfsjYepZLmrqsmGz2rBariitwcQEOlIXJ87Ogug9MUrKalkUNG0rC7eccUaG6N3Q%0AYxS0qwXHo3Clcprfm0GioJXKFIXAqIeZKxJnO1pOIzF4MonCapSbk2xmRagwB8XKGONcVxixw2lz%0AakC06FhywAex5WWrJeVFCzS8sGJTGA0cjltSUNzcvqMfJpbtgvP1BS8urlg2C3SWsBM/TiilcMaR%0AooQkdP0gXLucGYNnCgFGT/IRHzxTmCiKkrxaUFQGVBTGw5RRyaAx6FCQvShpsgcVwVrFellT1444%0A9TzchmfltHMOkzPaGEyGsevYpURZOZZNQ2E0u/2eflarey/hH3VViQKuKOiOR8rS8fHdN3x49y3L%0ARUNVOtpFzWbTUJcVyQhuYblYUpcVm/Wa66trTOEYRs/2sGe/P5KywpY1u+MRW1R88cUX/ODzzyAm%0A3v72d7z96ituPt5y3O3ZDwf8mCGP5ACvNhf8+Adf8IMffMFmc0bfDyhkoHQ8HtlutzSVDITP1sv5%0AfBjxaSSXAdMo/BT4eHPDbn/g7OyMzz7/grKq8TEQvVj2skLUJX3Pzc07SFl6hbbl+uqKqxcvGMeR%0Ab7/5lvuHB2H8IENH4yztasGibsTOlrMofJVhaiqKfhQVsA/UTc3q/JzLqyv2hyPH7sD93Q23tx/Z%0A38sy8/Jiw8XFGUXh+PbbdwLo9lEaSGNpl2uUUnycRs43l5AMu92Wr776mmn0fPbZZ1xeXOBMIbHv%0AjQydj8cj/VEiubXW2LIE6zCFLBwXekU2moeHRx4fnuj7nrqsuFyvaZuG84tzuu7I/f0D0+RJKlHW%0AYoMd+h6fgjSDwTt+AAAgAElEQVTOOeHjROSU9igpcq4SO/K+O/D2mw/89ptv+ObdDVnBqzevWa7O%0AWSyWKGXoJy8WRHPySUkPmPxEmEaxyUwju6GnM4YQPeM44qNEcRelpmks51eXfP7jC84uHEkfqVtF%0AVWuKWqGLQNYTT7sj0+QpqpKsEsfjFkzi+uUFl5cXvHx1Td00lJVlGDoUkiDddZ28O1rUh9YZyqrh%0A4vKczz5/xY9/8kOcrRj9RL0oBZo+BrJyuDow0aG1wI61s1gsOUR0mpVzU8JmRVSakQkXI61WKGdm%0AHMysTE9ZrM3GCtdJzQy7wlA4gysMxkWaVoOJHLsd6eWKX37njli7kRdlhyLjU0fSE+fris+/KHj5%0A5sDL1w2vX69Zrc+pqpeyuFksaRcbCtcQk0FRkLJBJ0V82vL07j2/+ae3fPX2htunDh86YpQ0uT7I%0AexdiIHgRDzg7SRJdVhhbUruKpmpwriKj6aeJfr/ncbtnCh5bFrh5AC3Jw7NCSilUFht7ChDI6AhT%0AtGATENF6RvUrh0bS/cwsZjBKzyy6ubqf1a1KafLJyqLtXHcLFL2sLEpbtLUoHJhAgfTu0zTNWBTF%0AFGC771BRESI0bS3TKq2lH1cJjbhZVMqkOOKnHhVEXJKnERuD1M1ZoctG7OLaopxGafu8MI5ZATN7%0ACoszBUnNbMoody45yeJEiSIrpxOb7//5829mIKR0mjkFYYZ9Wrquox97kcDagHHCcFm2Kynk2ho/%0AU+q1kuIuBM9ud5BJop09i7P6JgTheiyWS/q+k2HSCUQ6DzmKOcnrcDwwjj1KKYFTqgxoxnGUTX/6%0AtEXU8zZIz7DONP+eeYZu+jCBzs8ed5ARinPueXthrZVJ42w1sYWjaSuMNcQU6LoDX355w9B1kBNX%0A5+dSqAXP0+MjJCl23r97xz/8/P+gbkqc01inaNuaMQyyeURsAiHC03bP7f0Dow+4okYhvvhp8p82%0Ad0SccSKhSwJHE1aQfBECvgzf4z7klEmn2NkoiTAnAJpSalYDGUL4vmoqz7L6unSsV0vatmWaJm5v%0Abz+ptObDOsQTK6dAKYOfPdvFLC3MOWJtQYrCIiApmnYJMWGNYZo38zEZFouMtk4GfLcfce8KDkPH%0AsT9QrUqKRfU81FJayO6m1CgHWUeGvmcIPcYpstUchwM3d4myNFRlyzR5SApdgC4d9x8fub1/wBlH%0A3bQUZUldF7jScr/bg4HFugWcwCZzxFnHrttx6I487e849Dsury9w9StS8Bz7kcPjjrZq5i3ukrP1%0AOZvNC9arS4xeEH0JOLqjZ7fd83i/4+3bd5JE0ncUOlPYNaXR5GmitIo8jagQKK1hUTfEBL/7l9+C%0AS5xfn3N1+Ypf/+q3fPP17bMNROuKhCRPxCE+q3lUkKGsXHcC2JWshpOe7PsDIWOUbNZ84pM1UQ47%0AEZ5JI3J5+YKmafj222/Z73bPg0eDYoyJnPWcnHHaNIvX1lkr9qMgSghjJekhzko2QDa9Rt79OL/z%0AML/rpyHzPNy1M7+qmNMKU5qVFCGCSvM/I5vePFtuMicvuJ6TJDQ5KeKsnolRuFrzaOr5PTkejzxt%0Aj1j3RPKRN68Kkoex65mGSaKlK1H4YA1DP3J//8TD/ROX52s26w3WGKqq5unpgXE6MnUDlAUqFZAm%0AYhBpPMAqtRRFw6JdMYQRszuKpUUZSdAKitKWuKIljoFumCitFV4OWlwxWmxBFiOZSqknktGupqxF%0AyekD7A8dVb3CuQ1t+xn14gVltSAHS113s6W0JucRZbJYImuDsRv8VDJ4w2Z5xnK9ol6vCdGzWDVU%0ADwueZsDi7f6Rx+4JvbCcv7mkrA2Bf3Ueadh3R5RRJBKTH7l/euS3X/+Gl68uadpSOHdMdDbQ90f6%0AkNCqxClFsJMkZGUFxtMWGecUPlrIlUj+gafuyM3dHa5uedP/EOUsyUSUA1doWttw9fKSFxeiYKl0%0AQQ5JtlbacDwcGIZeZM9JkrheXFxx9eKa9WoEMmebDdcXFzw8PNB1Aqm1zrLZnPHi6prziwsuLi7I%0AGfZOhkZ1VTC0EykLp69pmvm5ToyjhCq4ouDy4pLN5gwfI48PD9zf3+OHgZ/9+Ie8vrrg66+/4e7+%0AlovzS6qqZL/fURUFmkzXDUxDzzFnog+zxU5UvoDYXYaR9WLF69evef36DZeXl7y8fsnZxQXWWnb7%0ALff391y9uCRGz+FwYBxHjNYUrhAYvhV1ndaWzWZDP06iOAFJ5UmSdtXUzfPgy1pL50SefnV5iUaR%0Agihny7YilpluGiicE8uyEKHJyXMIO5aLpShonMT52ufhc+apfqLvj3KfkEnZk3OgKgqckyGYNlqG%0AC9NEnAIGOFttvveMvnn1mr4PNE1DURbEFJjGgWka2W4f2W73WFvQtgvIis16jbWWVVUz9ANkxfnZ%0AOat2BVkx9IMwlKzBlBXn52tRI/gg0dSzSkbYbbIdvTw/E5YTzKoSxzj0DMeOpmlZr1aktEPN/JOU%0AIn4amKZCBmBKkRA1DU6SqqqypCpFaRdDpOs6pjnSOsZENAIDdsZSF5aitFLvWIPSmXHs2R/2TOMk%0ASUshYG3B+vwMV5RMGvbR8/i05elxx+7pkRQ1f/Cj3+f3f/T7rNo1bdWwqBfPNU9T1jht8WOg7wd2%0AB2kaRz+xPRzYH474IErr/eHAdv8kMNqcGA8SJuGcQ2WJE44qMukIaXpekrVVQ/mixBaSDNf3I7d3%0AD+weH6lqsb9eXV1xdXVF0zYMw8Dt7Q1P9w9oLTWls5ZsnbDXcqQsahZtS1MLX6YwhsuzDeu25vbD%0Ae6rayjMzTBT2jJdXV5QzM3BRN1RlxZvXr3n5+hXGGI7DwO39PXcPT4SYqZqGw+hxZclPf/ITfvqT%0An3B4fOTju3cc9nKvqKTRMeO7I3XV8PrlNX/wk5/yB7//+1xfX1M4x+54wCgB8H94/wFLoikrzlZL%0AzjZnWC3vHzaTCo9n4nA8sFmfsViuWSxXlFXNYrHi2HXoQrE5O0Nry26/ozseeXq4h5ieU4pWiw3r%0A9Rm7/Q7rSopSzgpjRLFyqvEnP4jVF0lXLOuSopQHfvQTPp44QY52ueTs4lzURn7k8fGe6D37rSgE%0AvA8cj0e8F5tSd+w4v7gQlZTROFdRNQucLbGuwofI7d0tfLjBFRVNu0QbYTbJ37c4VwqM+rAjHg/g%0AHEkbppgoq5qiLLm4uBAburY8PDzIOR48RfC4wlIEh9IQCWgLZVuglWIYD4whMAZHSv8ndW+2JMmR%0AXml+qmpquy+xZ2QmEiigipxqcki2sO/niedBRmQuRmSkySbIqkIi11h8t91MVefiNw8ATRles10k%0AkMiQkMgIt031/Od8x+BrJ/svLeuUYCDJUiI0+7rieffMdrfD+Yn1xZr1xS1FuQQlhSS+aenHYY7N%0Ah3kNJlGxuq7FJTYMjGOPNrLx9iEI36jIMLHm+m7JN99fcfM6I0obphBIUkD3dGPFcKyFPVq39MPE%0AxdU1ENjtd0y+5+bumqubS9aXC0GLHDSokTBHMs8FDFmay4DEgdH2Bbpd5AWgMBFYK4UfdSspljGM%0ATGrCmwllYhlIzqBoPSlxWytFrGDUIjrEMRjviLAYLfD2s5huo4Q4TuYYUsBYTZZYsjIhz2LGcCAt%0AJ7JcUzVgvrnl//zVM2JdwEUhrvVBdRRFzO//6pZvvk9YXjuK8kQUTVxdvuXb738gzVconaLMAkKC%0AcynGLoEEJgeXK64XKddXVxTln/i3n77QTY+Ui5TN6Ug/DOKm1l72ykZhNFivibQlMRlJlBGbFI3s%0A3YZmoK5bDoc93ThISUyWSuMps/ihlAC4lcLM5hE7DwSskSioVQEDGAXWxKig5+Es4iyaWb0qmrEP%0ARr2kWMLMuzUoYVaGILwfHQmTywfGec+apDHniIy4hDSTD4I0aAecD1xrQ7bI5me8/iVWrWWPPPQ9%0AYZCiLN93uHGcB9YG5yHKJnSUESIpskHL+TAGj5tFQxUrae3WanYWC7x6HHo5l3EScpsTNMH/L+AQ%0AQoHSUqUXcHT9CD1Mo5+n8xb0SJYn3N7eU+SFZM7DhIml5lhryziMtKdWbNsOlDFoFc2RpbnKVCvy%0ArCAy0ctmp51BmTBH15zD+4nYmhcbPIPAoqd+rhOcJtw0SEORUhKPmFU4YTXMDTrKE5nzufM/qXNK%0AoY0RB4FSgEdFijiKsYlFxwLOO7VH3DSQpwnffv+G26trbi8vMToiuEDTt6RRKgBQJa6ofhxwaCya%0A/tDP7+2czwyO3e7El89PBG8wOkGbWOIxQbKUwyQ3R2ulViQwQyj0uabv19WxzIyh+a8vnxdB7NfR%0AHGmWkhPzJaYzw8QMYGxMlqRcrNfc3tyQ5yld17Hf76mqiqHvBYCWpHPdorx/JlIzUyohz1OsicjT%0AmCRJhPMyK+1GC+zWTRPjMAoI0xrc7MqJlIBwwzjhB8fYOTCzoDjT5nUEQU0M9MTEBOMJSqYXwzTi%0AneOwH8EHNg/b2a2ScrleYqOIdJFzOJzYbp9hsyXPS4q8JE4sJo0oy4wiW+CUIy9zpjCwLAsm31E3%0AYncuilyiEIOmLC5QS0N7bHl+3lIWJbdX19xc3XK1viGxOWaRUmYXjKOnqnr6YeLhcct2e+J5exIw%0Am00Qv44jS4zcTL2iaxumfhJXwuMzD5snbt7e8L//zd9TlCXHU8OHj185VHu0KRjaYTaNCSBOK2n/%0AA4ONNGc4uT9DQmcmDe63t6PJTTRdQ9d0BG8IQab+43zjTOKE1/evSKOM569PbB6fqI5HDof9y/S6%0A7918TSjO0HOCgJytkSiTnxV1NYqo4whzc8f5YTHi55/HOYc2Bq30y/lk5mYIrcQR1I0DamJuHwwo%0AK9bf3g34qX9xHjnkawZvCJPwuIRDoThXLkuDzAC/EoTk3hFwk+LHf/rK7rnhy6sTNs5pmnONOwxD%0Ag1IOpRxJnrPZPPEv/wL2v/yB77+9J0sT2rrjcn3B83PNRM/FYg2UjM4wEsgULNcl33x/z3JtaYet%0AtMK4CR1F2CRjUVoMjvY0cdhXaK9JjGGcBLotXG0jVtdIJjEhKFSUkGjLNIwo7ZGSxcCyzFgtLsjL%0AFYura/LliuA1ISgmQMeW1cWKbuhx3mETTVomYBT10ONHw+DlOOjYss4XmNjwbvkDA55//vGf+cuH%0Av7A5PFKuC5arnMvrNav1L5vtEAL//OOP9L0jyyx5aqirlm53om4qtocNNtYkhWFxmWNScbx1Y0M3%0AZURFgvMDXd9hiATu3laMuwNj70ijHBNbSC0+NkSLhJDDY/1AZ3uyOMNnGc7M9+vjV5IUsvwOnViq%0AtqFuTwStsDaBYOYNukwPtY4YRxFBi3LJK2Uo8wWbzZavD1/Z7feMg2Tj94cjddPy84ePMmGaJGrn%0AQsA5GXikSUKW5WRZJi4FG5HlOUWRMY0dp8MebTRZbDEqcGprqvrI/qTRESzXC5LMytTMBPLJkeYx%0Ax8ORzWbD/rjD7Z6ZphHv374cB2MM17d3fPPmG9arNdfX11xfX3P/+jUXl3K8tFVMfuLi4gqtFPvD%0AgSR9wDnPcnXBan1JluSkWYZSFqUiqV72Uk9utDDDkljcwnGSkMUiIhwPB+q6nmud45dnmk1jRuNI%0Ay4w0STkdDnRNRRrHBDdwXOxZ5Bnr9QIbCRtvvSq5vrrCdY4Pnz5wrI4UiwJjNU1bMbkRrTSLIme1%0AXJDGCVM/cNwfaE4ViYl4/V35m3vkf/3bv0ObhHJRsFyvOB2P9F0LBD59+sSHDx9JbMr1zS1JkhDp%0AiDzLmIaR3W5HpC1ZmorbaR4G4bxMtZOUrCywUcQwDPTDMK9vPE3TUlUVq+WSq6tL4iTG/97TdS2H%0A/Y7t5omL1YrX777l1evXfHl64vn5kXYWadJI2pWu1xf8/ne/Q8117AIJN2RZSlkUL86m7WbL7rAX%0AoX92WyHrefLEUhQZZVmQZSlaK543T3z5/IW+78nzcq5lN1zdXLFcrelV4Lmu+PNffuL5856YiLvX%0A9/z1D9/zu3ffsiqXJHFKpGUNkScpWZKhlaGpWw6HA+3sJPEq0A0DXS/O834a2R8P7PZb6qamG3ra%0AuqFtzBxBUPhJoPpxFLFeLFktF+RFQVkuuLy4RilN3dQ8Pm/4uPzCl49f2B12nEZHmWfY1/e8urtF%0AaUWaxnz48IGu6yiKBYv1inYY2RxOHA4HVJiwJiKJLG6cGPuBoBQ3F1d8++YNaWL5+uUzHz78xNPn%0AB2Klubm8IoljRhwRnmkI+AGcdrhRkcYlF2srLaIhcLnK8Aq2j4/8P4cDh82Bf/vxz3z9+IVqfxJH%0AiA/c397w5tVr3tzf8+btGy6u16A9QXuSzM7uPU+caRakEKDqT7jDRJZms/gKk/McZoRAWS7Ispy2%0A7dhv9lSHiiTLyNMU7xwKyJKYqW2JVMyhPjBNkGdLhimw3VV0/YTSMdbmGDO9lFC0bcPpcKQ9GcpS%0AGEAuwDCNWBuzXJViCFZHDkepL0+yiNVyzVDkVIdbDvstY9vO905DV7f4cUQHjRtGwhSoTxUXl2uu%0ALq9Is5wsXzIlDm9iLoaJfvJMQ8/j8wYbJ9ze3lLkuRTfhAA6Ii0X9D7Q9x2744l+EIzGYiFtm4kx%0AXBQLpq5nHHqquqGqK6Zp4nK9xFhDmsd4RozyZIlmHMW21nUV3o1crC9Ik4yq7zgNEpWzaUrf9uy2%0Ae3anI8Mgz700SXn75g2L1RVtN3I61vTtgA+etj6Ji24YGedmtWEQt+UwDAxjL2u4KAINiY1YXyxZ%0ArkqKcsHFzYpXry4hOnE4fSBKR4zPsFb2GOPQQyvxH4Wh6zoCsqHXkUUZKxEc5ZlCzzg1KO0Z2hY/%0AaSJtMHGKjVKUt4wD7PcVRVFRVz1t15NkKTaRdUeUCNtxdzxSNwPGerT2KI3w20KEHwUFMg2gXSDR%0AsRTkeHBmTkpouT/oGbMRmUgQJMqgzozVNKIsE/LSEscwqoGkdNjEk5Yli9/d/OYZ8ebtDa++vcNP%0AnjRP+P77N/zhr95Qrnue9//Kw+NH3POICwPLixVpNzAOEcslZGUmgGcPY1uzf3omavZkrsf1A9cX%0AC7b7mg9ftiJmxpZczaU/g4hq2muJT0cZeVLMDbQGFYQzOfSOrh1o6o6uHRjcJLFU59DzcMBai9aW%0AaBZ+0khcvbmJSa0htxFJBIkOWCOcq0gL4kFrLQ6hWVASIWj+U2os8QHcHPcWdtOZdXtuAT5Ht0ci%0AtES/mAfW00RAzuHRBYI27KsTOrHcpIJ9SJJIOECuxQ0DTAM2OAodaLsTg+lR3sm5MGNpTDD4BHTw%0AEGmJcL6sT6XsxoWZhxdmhMuMS9FGoOSKM/UooM0sTP4Hr/8UgpBCJkuoMPMJRpyTZpmAJk0My+Ua%0Aoy1plhGn6UsjylkU6fuOcZwgiAIYaSvTcUScAV4iIk3Tcm78UjN5vHeOcRwZhv4FcibEc3H6SM3t%0A8DIx8O4MoZ0/tACe/Bw3ceeDhJ9BiecOhl9eITD/jJ5u6IkiTbnIBVrtBrqxgyAZxGKZc3N5wd39%0AHZfrFbFNaOqGrukJLlDRYqPZ6saEUn52WEgWVdo2mEFZjufNnsfnZ/p+RM+OBuecRFamswviDDc7%0Aizxh/l30/LnZ6zErrPJe/7JpPf+f95Ir1p4ZdKXm7y/HJ8w5/3K5mis+e6rqJJuNaWByjsPxwOl0%0AEtt+OEO3Zyue0XLBKon5nLPVQz/hJ09wAp42Sn7WaRLVVNoXHF1/bgLSMLfhjG5inBw9Dj0OBKDr%0AWnE+aVBCLiMoDyZgZsU51pG4eqZAXTUMpmUYRrRW9H0tzqdsQV7mdE3P8VjT9ZKvz7KMy5sl1bGl%0A6wZu7i559+47nBoYfMeh2rHIC25vr0nyhGEaMFYy3deLS1Jjef/n9xgUcZSgMBgVMY1OeAWTZ787%0A8PC44fl5x+FwoO8HlFYsFhl3r+64vV5QlJnkr3XEfn/ADzJJ/fz1EecUq9UFr169YZg84+GAtobl%0AxRLUCCTYZL7ZKo/S0uiisIBUWwZm6+LLdSk3gTT597ejM1AeZ+ZJWDy7y2SBeHf3isurKzabZ6l3%0AVBGxTcjSRO4Ts7vnfML6s21ydgmZ8zk4/zcEMEHaCsP555sfGrGy8vCYAZpmFoWUMvOfARPmh6CW%0A6KtAq+ea5Lkmu+t6WZho/cIe8uO5iVDqM9U586wkWsn8noX5Zw/BE9SEJ+LhoeZw/Ak1iwBGRyRJ%0Ajo2NVF0DBEddNzzheHxa8ocfvqEoF3ivqLcndKRYLFMWqxxrL0iKjPQU044Dy8uS+29fU64ifvzT%0AM7v2ROsG4jznusx583YFLub9nz7z858/ybupNNM0MoWACzA6L6DFFyflPJ3RQbgpk0cjduAkjiny%0AkiwX0SREkUzUJ8+kHNpqlElIY8M49Tg/oiJDsSowsSFbp6SLEq9hfzhS9Q1pHrNYFZgkZsLRDjVV%0AdyIawCaGb797x/3N/W/OvceHJzQx1mQkaUzw4vK6uLpif3jkcNyRq4RinWCVIcsT8jxmtSqIovn8%0AV4DTqAimILGStu8ZxolFvGZ5u+T39vcMfU9aFmRFhkmBONCbhqAmVKw4dlvUzpMtLHEW4e1E7zpO%0A9YHEJGR5SgjQDR1TCAJKDHIcjI6JIkecepZrZNGB4fnxkd1uL3HE+d6dxrGAzJuatm1nUXJ+SHuI%0Ak5RFWZLMwlBsYxzipjGRJTIRh/2BqjpSnzZcX19gUNgknps8HFVd0dYNo5uojhXbw5bHh0eqqpLK%0AZvePL8dguV7xd//173l1ey+xbGNAR9Rth6kbcYRGliQr8DNDpCgXXDiHd4HFYkmSpkzec6yOdH2L%0ATe1c8TwRK3GTGoSRkqSJuLDSFDc54TgV+Vx3rHGTNHclWUy2zLm7vyPShp/f/0QTRcRGc9hviZTm%0A22/esSxz8J71esnN1SWvX93jRseqLHnaPJHkmdzLx55hFovLomS9XJLGMUPXcTqcaE8VNjKUlyPQ%0Avrw/f/zjH0nigjgVB9R+t8VNTjZQ+YJluiAvSt68eUNkpK0zjgTqXZ1q3CgOTjdNDL0IHGVRkJcF%0AURqTF5msR3qB546DPI9PxxPH45FyUXJ7c8tiuSCJY5xzvH//Fz5/+kjbdjObLqLIcvK5PruqTjIV%0AHhyRTXnz9h0Xq5K2qRiGnmEcsCZitVxysVyJ6JFkpHNboNLzIjxIFXoWG9brJVdXVyzKkuADi3xJ%0AGmWzQ8oStMIYy83NPev1Bc4Y9PMz/333P/jyl8/Uh5bLH9asFktxliUxy+UKHRQoTZKnWCucFUxA%0AWT2zIWWescwKrhMRxpRSVE3N0/Mzu92Guqlpm5a6aujaFudGkljEhPXFivVyyXq9plwsWZQriU91%0AA48PD1xcXnN5fU2eZvz00184Hk88PDwQgH7oWSwXgOLVq3uiyLBai7Bdtz3FwyNfjaVvO5QLjF2P%0Anxxujny9uX/FP/7DP7JaFPz84T1hnPi3f/1n/vXwI9vLS64uLolMRBqnNMeO6tiSFTlxkmJiS5ku%0AiKKEw/FItat53j7x9PDMOAyM/cjpeKRremwUYZBo7tv71yyXJevVEpsYjtUOtCJLU7SJSItEmrfW%0ABfvdjlNVCwtKTwyho+0aXDORZAnjOAlAenZFnzk6WZYxjSP18cjpdCSZeUHDMEjFO+AGcaRsnjdU%0AVY3znuOp4nQ6ESZHnMq5HKQkFOcDXdvjpjPA2ZBlGVmeExnFYlEwuYmuH1E4EVTiiGWZUWYp6vaa%0Am9tboihit93SdrUITU3Nfrfj6uqKaRpw40RRLBicQpkIE2csLq5o+pHdZsPu2BD0M80wyX04tpRF%0AIQPCrCT1gcEFTnUjw4xkemkLTNMMFwJt2+LGQVrPjMRaxakjw8y+a6l04LBPiRNpVEySmGmcpKTA%0AOSId0Q0DHjBxTN12/PzxixSgPD5zOh1ZLC7QShOcZ7fd8fXrA1034oJEm5yXGOg4g5UlBipsySgy%0A5HlKmuegpKF0uSpYLHPixKIIDP2I0iNKB6LYkBYF1k5MrqXrWmGwBUB5mqaWWM8wkkYp1iYvjMZx%0AaHB+IjKKzk+Mg8PohCwuiOIUYyx9J+u2Ij/NLkqHQtaPgv4Y6bqepmlno4EM0mGuCVdK4q/GELRH%0AOTERKCBS4hLSwQsTx6gZGq0wKIwBoxTWRqRpRJwYokiiUcoEbORJ0kCcamIisuK3m/7v//COP/Z/%0AAxjuX13z/fdvWV8kHOoP7KqfGJ1jGHs+f/7COAYimxGZBfd3NW9eK5are0ycMFYN+6cnmoefCM2e%0Aw7Hn0HgOJ4+NDIuyZNEMjMearu8IXsk6WikSm5DYnDzNSay8pyEoaT5sWg7HE6dTRdePOAUYj/Zq%0AZt8q4jgiS2NSK+3JWZSQWksWxSRRRB4prFZYFYgNREaTmFgc+VqL039ePwu1wMi6foZD+zA3H4eA%0A92oWhhRKSZ3MS3O2Yi60EYaPc+4l3yDxz5EhwBTc/G+IkFyUGVFkidM5wqUFAh9NE20njqLgFJOT%0ANkaCCDrZUtI2TgWwlknBhJLmST0zjmadQ2k9axBhBmSLKcWos9/6HJH4/3/9pxCEzm+oVL45+m5k%0ACvL3JM4kGpSXEPSsJEsTiZkZPNWxpqpqrI0p0sULqNk7Rzv20jA2N4sBDN0wN5DFJLHFGD27Drxs%0A1kZxd5ize8dLpMO7gJ8Cbjw3aunZLTMLCQqxUJ4ZKcimU0mejF9nxgLykAlKLOg2tgK4VqJGGiOT%0AdG0seZ5R5DGjcnx4+MSXx0/gPNMgOWkc4JWIYEozTT0hTHMrxjl6M1d3Ky0ekKAl/+7DS4ZymuR3%0Anyb3Eu06b2iB2bnwKxFMSdhH61/YLmo+jr92CTHfmOXrzl+rJFIHL2LU4XDAKGnEquua9+9/optr%0AiK21slguS3H3uOnl81meEUWyyRSjlUA5Rz8wnYUHH3CczSgBbaU9zRhNZiKsjUmzDI/EcYbqxOB7%0Apron9CPKQrwAACAASURBVIBWDM7hw/SiKp8bN6ZpxHlxmGkjC8gz4DOgiOJodjEZ8jxnuVyyXK4o%0AkpLn5y1DN1EUJcvFEudHIq3JbEJX93z99IBO4OJmxZtX33BqD4xuJE5jVomd22wm0HC1usa/CUzD%0ASFmU6Bni29YNwWu6buTTx8+8//kjTdNTnRqmSSrMF8uCu/sb7q4WpFaTlTkqKKIu4elpz6fHB7rJ%0AcXPzitv7e9Z3l7igqJsTWZ7z+7/+a9xo8S5CKyvTWzPHC4xBK4vCwFy/KB/AnO1VSpGmvzBcAF7d%0A3fPDD39gu9mCj7i5ueXi4hJrYw77I0Zp/tt/+0fevHnDjz/+D/q+4/JyzTj1lGVBZCz9BAQRMH8B%0ASv+yqINzbPSXKJhMDjRultjVXMvrgjSbnM9zM5/LSmm0BHWxSs5rkBu1QKXFoXSOp0oe3qFmYatr%0Au5fr41zPPc0NgiJUntsE3GwpnX8HNWFjRTe08mCaKzvlvpYKrNYo9vsjXdOB9zRtzdeHr3z68oXF%0AYkWSCeB38iNKW0zkWF1k3Ly5Yl2XfHz4TD+17JotY5wwGM9oFCZPUZOFELO+vOT28g33999xsf6R%0Af/3nH5m6HiIYukniYZMnBIXWTiyus3NMKTBWy0YFEcHSNGW1XJKkiQjlQyfCpnNM87TEGoNVFj1q%0A2s4TpZasLNCxwmYxRIbe9VR9A2NAj3Dod3zdfOVh+5V27MjyhCzPCEEAkGmS/Ob8G6aepqowpHz8%0A/JXn7YZ3777h/s099isoE1hfFlxfXWLSwORbkkSO4eSkQc3YiNFNtGOHsRZnFH0YqOqabhjIkpLV%0A/QIbX4KRyeRysSBNc/qmo2lOFHFBlKT4eOLQ7UiHBB/A5oYo14x9L1XDLtAMLZ6AHXLyYcSHIODT%0A3tE7RZSWXN1maJshZO+IvmuJE4EfL4ocbRRtU7+0jY3jQD8KL0+biDjSDG3DYSdDmGmuZEdJRCvM%0Au+S+O7LdP6HR2MSyXEjUu24a2rohyRKO+yOfv3ymaRrSNOXi4uJlYABQlgXvvluyLFcCch0mXICm%0AG1B1Rx40AUucFhxPNdZOjNNA24uzaQqBYYZaDsPAqT7Rz9fLOI1Sl66EIxB0wMSKyVtciIhiQ5RG%0ARD5i6B3D0NP30s6JhcylhH5kcB3t8URTVXQh8PDlC0194ndv3jIai3MDU5YydANt3Z6Je4QAfT+g%0ArZHWrCA9wt5B30/irBs9WlmSvMSN/f8Uapz5B0BXtwxtT193RFqhdIQJmigoyjTnanmJUopTOInD%0AxoNPPKOS4Vfbt9RVjTGGIislapcnUnGMsIeCjwjTIA4TNxAZiI2SqXZw0rIXR+RpShZbhq7h408/%0ACffRB5qqIrYxl+tLxr7neGr5y/tPvPv2iSQrMDZHBwMTjKOn7SbSxBFFimGc4/lKGtemUYZzRius%0AipmGib7tSWxCUZSsViKqdGOgbTuauiNJIShLFOeEyTMcR7pDT7NtcG2gTEtSmzENjrbtSdOeslwA%0A0I6tXFtOnvlEAmfvh0ncIswbNRNLY67OUW5FFinGcYlzEns7nU5A4Orqkpvba4qiILJWRKs5jmQi%0AS9tX1F2PTVK+ffctsY0hwNevDxyOBzbPz1SniizPWCxXXF5ecHl5iTXCcsmTlLura2JjOe1PggHo%0AHZHWlIs1NxdXvH19x/V6zWq5QIdAvd9jcPTNiThOCU4iNgTFbrvn86cHlqsVlzc33L56xe39K7SO%0A2PZ7fvq39zw8PLDb7Oi6lrHrZyi25u1rqf/+9rtvKRe5sCzwnLoTfS/3mCzLMJFhtVxSrgrSPCbu%0ALKr1tG1DO7Z456iqiqquWa+XhOBZLRdE5lIGK31H37W4aaRtW5q6JiAYiOVS7j1xpMnzlL4fOB0P%0A0hKpFaeqZrfZUdcNWZry+vUb1qsVFvuyBq1PDUPf03bSJhrHlnxRcn19zWq9pshTacOqD4x9jfdw%0A2G0Y+5Y40qzKnMurK24v12x2G75+/sz2sKc6HGirivp04DH9go5T8vU1cZKSZbKRXK4v6bqRU93y%0AuNlRNR1pGhNby3K55Pb2WuJxNoOoo3MN/dCz3UoZi40irDWkacp6vaYoCxaJOIz6ruPLpw9UdcXp%0AKC1ncRLTtQ23dzcU+YI8yxmMiB7PzyJu7vY7nIc4z3BB8eXhiQ+fv7DdH6m6CWMsm+0T++OJL183%0APD5uGIaJoBz92Ao0Xs+x8rnAQFI6miiKZ45iRDI7/dPU4sMkw4qhhWiguHLEhaHIY2leNT3DcHrZ%0ATxotbXHOSTugJBTA6nk/5JlLGTyRsbipY+gmsjhBKxmoGmWZRs/h4CgXB+qqoW06sjSf0xHQdz1N%0AJfdgQiQt1ybCzOBnkEG40UY27trjcS/PTa3ESCBDPxm0mxBkMz+3BSc2YI1HK2nYVcbKdZInJKUn%0AqJ7RTXj125axq+sFt/cL8IrvfnfD6/sl3XCkbU+AIs9LVAddN/D581eGEVSI2T22HJ877m4OXK5f%0ASWV63xOZQBs6tocn9pVnDCVRLCmQoR+pTi11M8z74rlt2sRkqRRLRJEMKZ1z1E3D4XDidDrRta0I%0AjEYLLy2JUZEmzwvyLCFLM/IkI7MJaZSQRBGpMcRakyhNpJFnkGbm+UZy/H61Pz0bNWYz+otAFM7t%0Axd4zTfxmn+DPH/Newc3MwAAvXwOyvZd9hsPNgP8X7IPVgnGIE1Q4s0c1Wo9ksUM5xeAnXN8yYjBa%0AeIBaBdSQELkRlaZMJsJpPUe/9BxLlHPKRAa0fhkc+7n8xs1C1n/sDZLXfwpBSHZdM/R1hmmda/Hy%0APBclN7KM/UTXNYz9JDW2QTH0QvnX2lDmKVmWz9A3TT9nUfteogXR/D2tjWbGRkJsJYvL3FxhdDTz%0AO2QD+MIEGgPBgdQGzpArxWxBmxVI5ATzKhB0eLGkBRVQ557AX728Cigtm4a8yDAamr5B+1Em2llJ%0AmiUYI2+PiRRu6mn6jixJubm9JbUZrveEyRNHCUYZxr7He9mQ6Ij5YWBBiUtomDyPD0+ACCo+CPvk%0ALAaBtJtFkZ03qOHlOL3EaAgvF8O5penfHdXz7ztvnM2c32S+wLQx4IPU2AfP0EsNeJJaWbCPE23b%0AzscqxUayWcrSlKoRzsVqteTu1R2r1YLIGFkojqMo67JHl5uD1pIjNUZiZEoqA0c/kaQpWV5gY2EH%0Affz4kZ9+/pnh+ZG+H5ic+AY9gaAEPDH5mXdBYBjHuYXFo3U0R+tmZ9oMK46tFVt9CCRJwuXFFfZ1%0AzH6/57ivsZFluVjhvePy+oI4Mbz/+BNfPnxBRYH1asmbN28Z3DUfP38iBM/99Wv6YeDDx/dst8/E%0AkSYxCUlisUrUdBwcjkeCV/S947Dbs99uqeueqpoYu7kOUwfi1JIWKUZ5glb0/Ug3Djztd9RDz/2b%0Ab/nd737P+uoKbzVpmRJllqAtlwNoMggxRkcytTGi7ksMSmyvkTWzsOHnmOFsPwiaJP4tQ+j+/jV/%0A+zeGw+GI1jG31yIIZWnOZiOT8D/+8W9YlCX7/Y4iTV+U9yzLcM6LIMRc3+wl8ndmhgnbil/ce0qa%0Ax/Q5Zzy7z1AB5wZGNwhHa464nY0TenbzgGbsxxmc7fDBvYg8WiNQmjl6qbUmIEL0OI5E2mBj+wKa%0A/zV8/Vy1/GtBy8+LaucnmrbGufGXKKd3+OA5Ho6YSNG0FX3niHNFmAKPD8/80z//yM3VPXe3Nyhl%0AaOqKp8cDNtZc373h7n7NhV7g0olPz19pfMvYDxyngcEoBgL7/YHDtuF4mFA+5e7qNe/evePDT+85%0A9R06ighzG2FAJigSz5P3TEY1Cq3lulQhYDRkqbhQrI1p+w6UIbWZ1Bdbgw5nu67BRoHJTJjEEExg%0ADI6xn9CniGACTge0hXpo2DYNnx8/8rB/wJmJm5sbrq8v8Xg+fPqZXf5f4PqX82+5WtG3Wz5//MTD%0A1ye6bqQfRDS3ccz9/T1XN0sWVwVOdbSdItBT1TWoiSgS2O+pOeGmE8FoynyJdRFVV7E/Hlksl9ws%0AbzCxgPytslyt11xeLakPhs2XhtEMZJcX5Dbm0G5pPtbkNscbj44DXdejnWYcHIPrhd/VtRzrGjdK%0A82AIGmMSYSBEEXGcYW3C+uICN/Yk1pAlMUWRwpxFt1aug3Hy1G1L3TTyjPOBpmkZp4n94cCpqiXO%0AO46MXgYiox8xMRyaA24cmWYXqLWWYRTA5MXVFW3TsDlIzPX129e8+eYt5lctY0orRjfwvNsIw8HE%0AKKVhGAlVyzh6lJHruxsnBieMuf3+gNYwTBPZzBb0fsL5AW2ClFREhrYZmKZ5kTgpzKDph46oiijK%0AkkhpPI7Rj3RjKxFAY7BThO8HPv30s7BJdjuMVkRG44eJ5tTw9dNXLFINftxX9HXPfrMjiRO6rqVv%0AexkiORGlRi+tIEM7Uh0q9DyBTuKUNI0YxvbfrSGeHh5koR4gTRKJ5sQJPij05LBKYzz4vqftOnbb%0ArdyPjZX2KWNl+j8lNHVF33dU9QkTBaYpxgcR1uSZqQluYOwb3NgRG9B4murI6bCV2HekaaqaZZmx%0ALnOeNnuYBrIkI0KxyDKurm5wzvHp00d+/Jd/RaPZPG14980bFnlOkmRoKw2n280O70aOxwNNI1yQ%0A2BjUuX1Ga/Dixu27nu12R1kuUcbQdiM+aLrRc6p7mhH2pw4TN2yfdvz0Lz/jm0AWLWjMQBwVFNlS%0AjntkpG3PSC326XRkchPWGNJE1iNxrAlGprLj2HI8dtSnndy/R2n+s9bK2sQamiahLmKM0ZSLBUkS%0A4aeBduhwXmJQSVqwKCeq05G+67CxJSsyLldrLldLpr5H4zlVFV1dze/9geN+w357wWq1JM9LvJcn%0AlFKKMA5MTUtkLMuLC17d3HJ1eYnW8P5PfyF4T9+16AD/8Ld/y3JREDx8/PCRjz9/YrvZ8/R1w+OX%0AHTaVe8bvfjgRHJg4YvvwxPFpx+n5wPFpR9NUUmhRFKxWS26vr7i/u2O9KokSy+RGquZE3dV0bYd3%0AnmO1p2lq4jihbk8v8V0dgQsj+704xA/7PcfDkfVqgVKKd2+/4fXrexaLBU1d0jY1x/2O7W4nbLW5%0AyW5RllxdXfHq1SuyxKLxVHVDW1e0Xcvj84aHLw+Mo0RPi6zgYrkmjTOmfhIm1/7AYS8/Z9c2+OAx%0A1vDNN9/wh7/+K9I8JYmV8P12FV038PDwxOmwhRB4foxZljmv7q65ub5kked8+PiBx68PVMcT0zih%0AAvQ+sLw5oq2gAZYrcQt6bQhaUx0rTnUtTBJjWCyOjM4TtCVOU6ZgmLyib3sOmw1Pj1/ABxIrgltk%0ANBerBUUmoPxjW/Pz+z8L/L/vaNsGZRRDVxO84+4OkkQYaOM4stlseX7asNnt6LqeKE1QxtL2I9vt%0AlsfnLVFa0DQtHz58YBgDx1MnIreHyQ94RrI8JUktHk3bDgxDzzg61MySnaZBnP9RSWQNfe8Ym06a%0AcVWgd0vuooybhZbSmTwXxksIaGQQaZC9SRRFyMxWnOLOOaZ+pO96MSCM8txyo2MaHU47+rZjHAJj%0AN+JHGFvomoG6qjkdTqRJytBNjN1EV7e0dQMO8rQgT0t0MGhvpJV6xtQKT1PNzjNZd6qZoeaD1A54%0ArwheBtzWaCKtiQ1YHTBMEBzWKC7WS15/c8X6OiFKJw71E/vjANlvnxHlwhDZjt1mw9cvHbgnlJ7o%0A2qM4IVcrlFHYaZBhXTXQnAY2j4+0+4HH9195/eodt1d3lIkluirZRkeijYLWobysrau6Ybc9UR87%0ApiBxKk2EMRZjEqxNJAKI7L26bqKqa47ViabtcF54cnESk2W5cKliQ1lkpIklTxIyG5PaiNRoYq2I%0ANVg1CyeEuYVSi8g4zS569UsL9nnPet6v+tmA4b0Xdqj3DKN/YZUih02+JoSXz0vlOy/uL38+tlrP%0AKQRP13XCMjSGLEvQKGJ73gNHqLlNNLUyQFejZwiOMLS45sCII/genebEfsSqBQLKil9+Luc1yhkR%0AheY4vNbgjZ4Hx+CdlGmdBav/6PWfQhBSM0vH+9nibi1JnJHMnJgkScVlExRaGcn+j3O+91STpik3%0AV7dkaQEelPlFDRTgk5qbwEStzBbJDDaWzZabJsZxwruAjaw0U0wePwU5Ybw4l87RMaOlJUOAsPrF%0ABcF80qD8nG83BDOrkEqSfL9+6cgQxZY4sUSxNJsUcSE5ydkaqCMlvBXlcHhMqiiXS968es2333zL%0AMl8y1hO+F/izVVYcCsGJFd4obBy9NBahNbv9if+r+r/Bb1/ep3F0L40UIsZFv3H+AL/EB/jFBSTH%0A7JfKvl8f0zPAyswXiggDGj9Os3Noml0UGj8Frq+viCIjdsMgbqDr62uWyyVKKwHVnQHh4yj2caVI%0AE7EZ2yhiGkZwjgheWiHMTJeXaKJwaJLEkhbzTcdaPIGqadjXR9qxp516OncGosl5InnMs1Vwoutb%0AhmlAa3EaOX5lEdVzweHk5yiTEst939PWLadjxc3lDbGNeft2zds33/C7b79jUS543m74p3/6fymz%0Akrd//4/sT1t+/vMHvnz6zA//2w98c/cNzdiRRwV9PXB4OnHY7lkWhQA+lWLsew79kc2w43Q6YaOY%0AOM7I04zVckVVPdBVEs0ECEoa9FxwOD/ytK/Zbfc8PGxwLmJ1dcXy8oKLuzuKxZJgDTpR2CkmmJiu%0AHpkGjVaJ8HU0RDpgIkSp1xL1slZJZMydBY6zRfPfEbbIsozb21es11cQDOv1Gmti4jjh3btvubi4%0A4Pvvv2foWl69esV0sZ5jOsK+6rqB3aGBOXZ1rnP+BSI/NxfMUDY1M3zEPSiOPWMMyswGPy1p4mGQ%0AmJJzE26a8G6SKGEAs1jOsdKRyY2/iqbKv0cIRHoWaJG63BACaRoLPH8W4vq+n687PT+wfrneXr6n%0AVsRJStPWjGOP0o7AxDj1DEPLOPXYWGFMIM9lE9McW3bPPZ8/PvL16yOXF5eURcnpZMF3KDUyjhXd%0AeIQsIlkYsjFBZYbRgI9iJjWyrw98fnhm/1TR7BzdaeJD9pnm1OLcNAvPI8oY0JKnP1eoqtkdQRBh%0ASAQzM4vXhtjGpElKHAvMvq4qBtMTW2FKDNMo8RYVUAYG1xGaCZ0K6L0fe06+Is4TurEWmGnocXpC%0ApYqkTIi8YnW95PLuEkzgy+NXttfb3whC/TAQFCyWCz5/fKSuK9q2ezk21oqDchgGJqRtUmnop4k0%0ATSnLXCaq2y2HqsLmKUmeEiKYIsdoB/LrlPsf7nDOs/+wZ3N8wj9M6ARubm4pioT95kDvG5gcQQWG%0Arqc6HjhuT+RxyepqRXVsGfwIJtA2Lc1Dw+PjM303ESnLannJYn1JbFOsMSTxRJHlKD8RpgQ39YxD%0ARxdGaUDMUopCauInFMdjxfF4YBhGur5Dh0CW51yuVjw9P7OJLHEsz+q2bfn09RPb/ZZTdxLOnhH+%0AgUz/YnSqubhYcXtzzfX1FUprFovFSyvXb54jYaJrR2yU0IceN53jBXMLWZaRpRnayJQsMuKUHfqW%0A/XZkFzxtWzNN0jxYlMLyUEAcG7wfJao+QO1H6rpmGidWqxV5Xoh70J8LagUaPA4dp4Pj8fODcFqU%0A4ub6mjST5sq26Xh4eOJidcHl5ZrD/kTbNgTvhXEXW5TW8uyPDD54xqmf7wnCtxuGAQWUxZLVuuBi%0AVZKlBmhe3p8vH95zPDTigigWLIqCUBREZUFhLbcXK2xiaY5HPn76yJcvX0Ap0iynKEsuLi5ZrVbE%0A6wXBT+z3e5rmRNsdaKo9kdUUeTHXOBcQwswXkTXQ0FZUhy3H45GmaTBGwNyrMuev//A9r193vH33%0AHf3o+fjze/qmoUzFmddXJz5//sT/+O//RH08cnj+gXdv3/LN2zcsypJxaNluNpyOe4a+RRtZE5jC%0AkmclsbUE72mblsNe4s9N2wKaYrkgzUt0FJMXa0ZvqZqOD182fPy64/nzE08fH9ltapJ4ybu3a16/%0AekeeLaWMxBq6oWX/9TNNU3M8HpimkTSNWK+XXF9eCYDcapyDpq457g60dU3fdrhxIrGWm+sbLhc5%0AqyIls4EsQuJkXz9yOB4ZRmGxpVlBVpQsFmvyOGWRp7RVxGG/o9lv2O13tKeDsCcUXJQFyfUlKEU/%0A9ByPRz5sNzwkCevVirYdGEc3cxYT1ssV99/c8t2337EoSva7HZvNE8fTnufHJ/q+5fJyxXffvmZ1%0Af8PV5TW3F9dcr6/58cc/8fP7jzw9bdhudjx8fmC72bLf7SkXBc/PG2mzPFWMdUN3rMiShHy14rIs%0A8EPLw+cPrNYZ13dvqZqKU+eo2qMIIf1I13VsNhvZWFZ73r17x+3trQw4cNTVgf1+S9u0TFPH02ND%0A27T4YeDtm9dcX1ywKAo+DQO7zWZuuBPuTtu09E1N3zRkc2OtVFfD/rTndDwxtC1ZEhNpTVdXvP/L%0AnwnTxN3tK+LIcqga6tORtjoxjgPeyXB6mAYMjkWRsL6+pBs6mkrWXG3bMY0tGsfkRg67Z97/FOjb%0AisVyxaosaC8u6aqa/eFAc6pRwBACfXjCzRHYxWLBcrHg3Bok7J0Z8K40fT/I8DaylKslQ99zqmr6%0AuiYoaUUcuoauaQhu4jGNSaxi6FeM/cBuv5XWwV5aAhdFzjiN1FXF89Oj3CeTBKUiDoeK7W4vQwht%0AGNzEadfSzc7N3U5A9nmQMpdhX8m56BVxnKFVhHMOm0jdfBSZuRVJnitd16P0nE6INEEHoljNAy9H%0A1zecqhMOGHyFShaUlwWaNTaKaFsZsGWpuKvcMEp7nZY1oDi1HUPXU9ctWs/NrlPADQ7lFXki3Jy2%0Aahinmup4ksa6eT3fNR373YEkThmGkWmY6NqeoRtQSlMWBYtyRZjADZ4wKM7Lv9/ue+dhpDFzfEz2%0AKEYrIq1kcBOJAybSWiL3gNHyDLm7XfH9999w86pg9Ef+7acNn5ot/vhbzlySQWRb2vaR9z99oWsu%0Aef36nuUypw8tz/tn2r7HGCWDyciQJRbjJrp6w3A4oLoWOzRcX11gLyApDYuLnGrUbLY9T9sDnz8/%0Acjy0eKcxkUUpi9GWOM7k2Bt5ZozTRNf3NLWcp23XMbpJHMaxJbEJdq6nl79bbGSw2mAVRMGj/YTy%0AIh6eUy/n4qIQAsaLyeAMVP7t+67E/Q+cA19+rqAX0ee3zh9mQUmEH8EGBD8PkbWsZYObxaPzvnhy%0AL1iIpmmoTicIgTxNZG8o/yjBOUwAy8wA8o7J9dAhzeRTB0NNCKM4mAmoFJQWqLW0kHpJrMzsIeaI%0AnDZmNiXMmIvwv4ggFOClKs150DoiyyRvrpTYcId2wPsw31Rkax5pS5ZklMWCPCvwXioSQ4Cu65jm%0A6FdkNNGZkTNNlKtc7OSTXMjjMEreFCUALK8xSlwObnL4UcQg4Q7PvoBZ1dVaYaJI7Fp4ZPwtlkA1%0Ab4wn72ay0y9HQylFnCWkqdRC6kgm5WmSEFuNwzG6jtBPQvuPFF3fyoYyXTAZh4882TJjvU4IElxE%0AeYMJet48CjDTxhFmvhhDCDTtCLOC3vcDw+gxc53tWbH+tYqqlPrtBTK/ztAtpc9+CTmav8B41YuD%0AIlJaHDsIZ8nPm6Z0vnHHcczz8yNaZ/zDP/wdt7e3NE3Fp0+f2O/3vH7zmv/j7/6O1/f3UrPZ1njv%0AWK1W3N7eCnvJRKKEeo9yTqjto9gyvXMCGJyPl4o0JoqwccToHU+bZ54+/cyffv4znx++UvcNUWIx%0AaFwYxUUzi0sBsbY6RAyIdUqSWKZR3hOjDUar+UJl/phjRFoieH3fU1UVkYpokMXK88MDr27vybKM%0APM7okwLlFO2po9rWTGFku9lxcblmfXPB05dnHp4e2W2O4CAqYsp0QWItm+6ZT58+cTwcUSiKsuTy%0AMuHu1R1plotl+vRA13qMEvfZMPV0Uw9h4vn5ifc//czz04nXb79lXRb03tN7xyL+/9h7r11LsvVK%0A75su3PLbpqk6popOIAlI3RCgu9ajCNCFnlIv0BDAlgSI4uFhVVZl1c7cZtlYYafTxYy1s6qlbvJC%0AF4cAA0ggM7HtWmHmHP8Y38iQRY6XFjsOeAQqS8wigkbEC/8mvWb4KUIZAr33r26adA4l62jwCWh+%0AUb8hCUnzeWqBEFGl67obGAfLarVmuVhgh5HPDw/0bYu1Y9o4yPT9+34gymz6fqSfJQZS+TOv75H1%0Aw6SmR7RWZFmGdxqTmWkKECmrnLwwacoz2YTdmFpCEsQ5KWtXqwot0/WmvU7OsRhebapxiqIalWIC%0ATidxM3oQUaCExmhB8Ml5FvwktMYkKF9cCHISt6XS5EYQg2B0TYrBhGFyRIw4P5AXiqurG67WV+y3%0AB4bhJ5qu44cffmS1WFDlcL1Zs1wXvH1zTYwjnx8/Yo2gdpbeDhwOLV4K8nKJHiTjWDOOgkzPiE7w%0A/PDCh+MPDM1Abgze+VQvLpMrTADOeZS5xCnTBONyf7mIz0arZKtGYruRp6Zmvz0QQ+Tq+oar1XWa%0AatY1PjiECjRdQ1SBt+EN89WcejwTmsjN/RUqFwQ8zo90w5m2rzGlotQzlus5eZUx9gODGxid/dX9%0AbXSW5WKJG9L104/JCdg0TQL82cDHh58YfUteab76+p75rCIONuXp13M41eg8A5mYH6funMoJlCdf%0AZCxvFixvFnRdhzCRU3vgVO8Z+pbFv5/x/u17AM67msNhj4mKmZ4zdpa6OVFmBVkhUT0wOoaxZb/f%0Asd8faeqerh6p8jlv7t/zu999i7y6Qpc5WIfrW5rjnrY+0TRHzqcjUkRurq+4u72Bm2skIjmE6prj%0AbsfhcOBll7gbZZniryEG3txe8/6rr1gul9R14r/9x7/7j/TnhtlsRlVWLBYLNpsN8/mcECNfvX/P%0AerPhdDzy8PDA8XjkdNjj3DdcliaC5HAVeXKM1HXN6XROMciuRyrNYr5guVyy2Wy4ur6i1JpZphma%0ACKKoHgAAIABJREFUgZeXA4fDjuPpQN+3VFXJ7c01V1fp55BCgrO4vqfu9ozDwPF4pB8GlosFeZ6E%0Avc36ijxPbt2+6zn2PY/Hhh+//wHnA8vVigDYECiKnGq5Zvfywk+fnzn3qWnoeDoggarKyXLDrCy5%0Au71GiDXeDTRNjR37ZFu3I13bMQ4DeZazXM7Qf/Y7TGlY/eIc7c9H2sOJcwg0WcaxLFktltjNVWpX%0Ai46uPvD48JHvvvsnjqeaOD3Ps7zg5uaW919/xXq9xvuefmg4HPY05xOH3TPr1ZLZfEamDUVVsVou%0AqaoqXYOnEy/bl7ThHgfac0MksFqtktA0X/Dm7pa3b9/zvNszNxJb7xmqnPv1b/n6/gbXnqhPJ55+%0A/IA7nXj++BNPX73j/u6OzKTK7dPxgLUDZZXTNy3hasONuSZIT98NHPcnnl+eado2QbGFwuxrqtmc%0Am/t3XN+/IeiKbf2R54+fOJ7O7B73jKeepj6jihm///Z3vPnqd7goGbuBua5o247Pj58I0TKOPU1T%0A00jwwxkVRuTVDbNiTrQ9zWnP8+dPdE2DSjQ0LLyKBblJbu3oB0779Gzen46ApKgqymLG0JwR1rLI%0AcxbLFTpY+uOO3X7L4bDHWksWI8tCM5/Pubq6opxVOOf4+NNHPnz4gXO947k5pU1ShDZGqmrO+9sr%0A3t5teHO7ZhwsT48f2W+3ZEYjo0WrwNjX/PDhHxn6PX/+7V+y2dzw5v6WsR8SP0xnHE4nXl6e+fHD%0Ad/TtkfXVmr5ref78zGw2483thrvrBSpCWRnc0NIz0jWBen9Ff7OkPZ8YmjND21Af9vhJ/MQld/fj%0Azx8RweHHHmOmtq+xR4XArMiYlznNqWHsOk6HA3/8xz8QpyhIc67pzmcInsJkSMBIyTiOnI9H/gf3%0Av7DoN2njSMCvPWEZCNNG5LLulRdkQq8TOyzzhFtPuL5E3dM69jJwNMIgDxOMNguETSCuI+HNpQL6%0AIgCkwajy6RzxNwG3dq/tpZf9EEJy0RAuLuO0hIn/r7X4xX2vUcg6CR++8sRyEjHeTCUuIcDlY51C%0A7hJXJciA+8r/ar3/+jpMg9yLzTfMIqGcvn+M+F/EaojJ+RFCeE1OxF/EcmSqU01DIZEGWmJyCr8O%0ABy8ttNN2QkrJ//S//s8cuh0RR9c3nOqaICHQUywdMZTMZnOqqmJ/8HiXHGG319c09WkadKe9mEBg%0ArUuIkUxB8BgtUCTu7GqxpMpX9K3n4ecXXrZ76om1ZjTIKOnPPfvtjsJkKf4UYxpwWo8kcYmUUq+v%0AjfcB6WWKBF9eD5/2DnLaL0ipXkUKrRW5kWRSo4kIHxNeQ4IiRaMuDF1iJDhH0x55fvqZn3/6nmGK%0Ael+OYTwTaMhzj+s7nD1DHJAyT26905nzqSYzCmd6nPUoIclMaluzo6PZjzzHhrFZcq/vMMuc5c2K%0AY6v48NMjj5+fOB5r7BjwQaGkTpwmk1FkFUVWgZCMztH3Pee6pWl6zm3DYEdCjGhjXveEJssw2pBn%0AOZlSGCGnunmXBjMTn8j7dLdNyBY57XPja3OxEl/OMRGT6CJeXTzJ8BFfL07S9fELI0ScTtaLy13F%0Ay/n7peIlDTgvsSwxIQP863B6GHv2xwPjOOIXc6qyRKuUShIxjXw1EEUCP7sQIY4In1hn3vf0weEJ%0AmBhQBEyRTCbRT4IikeBSG250U0tdTHeQKGRiIX+5u/wXjz8JQYgYGUf3KtgYY9BGUxQlAoNA0tgW%0AO3pMmXKnMUJVzVguNhhj8H5qtNKacRhTM0pRvDYyGf0FOne5oVprEwDPuqkJS+JigklrZYiTeuyc%0Ae4VSXQSTdA7FBI+dOD0hphvZRYkTKqZWLj85BMSv34y8MMwWFWVVTPb2AR8t7RBAOEwmUZlhcB3e%0AWnShiTgO9Q6ExxjNYj5nc7/GoOnqnjhCYaacdvBIEV/dUCmGIimKMU16+/6VayJlfIXcQrpBJ46Q%0AmN6iLy6hdIOfXAswvTYXJTa8bu4ujhp9cQhNDzUxcU7m8xnXV9fkRRLG/vqv/4pzU7Pdbokxcnd3%0Aw9/+7d++OkF+/+033FynJpl+TEyILMvIixyYOEUIRPD4ccT2I4QEq1VKJiBm8Elo1IrRjuRlTpCC%0Adkw1yo8vzzzvtviQ7MBCiGQ1leni0kJM8bH0vXxM4GSlwLt0U8gyQ55lBOsYGF6ZBK4foawwUtOd%0Aa1xnMVIRfEyWVR/IVM77919RVQVN36Fzxf5lT3fusX7kcD6yfd6jv/+J/XGfoH+5wQ09vh1pjw03%0AV+uUYT3WtOeG9Xo9tQSV3N3esVyu2B52nNuWnz+e8FPbzmB7bHQYLensyLE9U/eOp/2WqHNkMaNu%0AGkx1RgfP6mqBmhwtyTGRg091mTJGBA4RE8FfBoFHMFiLUGCUeeVTKSLIgAj/uZIPmTEUeUGMgsPh%0AyND3aGXou4ZzfWLsWj59+oRzAyF4unZ60BMTayzTBBGnJXoSJNNJG6c4YWLZhCBS7fjUspQElRQd%0Add7ibIEbyxQ7mSJh1jliIHX5Ta4EZ6eYGJIoDSqKxAISHiOnxgOpKfOCqiiwo6U+1wyjo29HBHY6%0ApwT5VDnp/cTpkgap9DT1TcJZ0zSUhcRoST9GutFPTTyJWaUULBcV9/d33N7cU+aGc92wf254eX7m%0Aw3f/xNdvr8grmM1K1qsFOq/YdQ1OCKrZAqsN/XFP0wzJreQzgtPgDZlUaAxD3dPVLWPf03qPvtR8%0AC0VRKKyKMKbrJBUdpGa+MDmgXsODQrzG47bPL3z48Ts+PXxCScW33/45+Z8rTJYhgkMEh/Uju+0j%0Ap+6EziGKa05djSwV1W/ueffbt3gsPz584LsfHvjH7/8BZOCr37xjtkztQ11sUUa/wvkuR4KZj+wP%0AR051jTGGoigTcN73+GFgf3hmf35htZlzc7dmTolzcfol5QRslkhjCCrS2/QaCiMREs5dzQ8//Uhd%0AHycmQ2p6etk98/T8SKWLaUKb8emnBx4/fmaZrfj67mt+/5vfcDrU/PjjB26vbumE5+nlZx5+/sTz%0A446m7unrkVm+wDUtMkTumzdsrlY4N7B7fODjD9/z/PyJ8/lEe25wfmSzWfHt77/B2d9xrs9EBOdz%0Aus4ePj3w8OkTx+MRKRPo/f7NG/7iL/6KqiinxbFHSciUBucZpu8tQyRXGk3abBkhmWU5J+dpjicO%0AL9sktv1iczQOA92pQYnU8nbc73n8/MSnnx84nBIrYlbNmM1n/M3f/A1FBovFAhFH+ubE008/8uPP%0AP9LUNeO0wTxcX/HNN99Qfv01USls03GuT3x6+MR2+8LpVGPHkaIqqaqKN2/eYH4vyTYb4mhpjkf6%0AtuX58ZkPH35ktdpgioL9Tx952e/4+ne/p1ytGXdbHl5eeD4d2G5fqOtjcicdFUJElrMZUZLuUbbj%0AuNvSt2lhrpVE+hExdljb0oaOn79zCLXmzV/dv74+9+sFC6M5HhMPxbUjjRvI8PjZDBc83TDw+PRC%0A2xxZrWZkecbj05bD4Zmur9GTizCVTvR0fc253qM1FIUhBsfTc3JvvH37lvv7e2KMHI87Hj8/pIm/%0AMUQ8Q9/z2NT0XcObt+9YzCpE6BG2pdJQqcAyE/z+7Q3+bsNceR4+faJvWmJb8/DdnuPnn9i/e8+b%0AN/fJfe09uZS4fuDQ98TgWS2XFHlJDBPzUYip9emKopqzP9Z8enqhcwI9W2F9ZHdq+Py45Xg8sX85%0AEV3EGMNms6ZcXWFF2rRlJsN6z3a35enzZxazAikDcRjoXI9vTwg7UEiBWUa6+sxx+8T5tEdLxWKe%0ABo6n/YHPDz/Rt2fG4cxqs+BwPLDbPmFtz3JeURQ5AsnxuOe4fcI2J0zwxP4aMYzEvkbZlnebJYvV%0AKt0Xt1vqc01/2rLIJTfrNbPsNywLzXa75dw0ycUWUlw0UwElLHao2T79lLg9rmM5T265q6sKIeBw%0A2PHp0weOxwfq057bm7dTzLTg+nqJkiK5CoYzj//0kXN9YLOf4+zIYj7nzf2Gr9+9p8xziiw538Zx%0A4On5kXPb8ff/53/i44/fUS1nSK2wXUcOiMywLArkZk3bthyPR14+PXDavrxyLP0kNLyyP9dLcm3o%0Auo5/+L/+no8fPrBcrojECTSep1Y9pVCzGX3f8/z8TMWGiusv+6J/yQ7oMr/65yAcl6/5L/nYy6Gm%0AP/9/HZef4V/yNf8Uft5/wdGcG3bdDqkCPox0bYPQimFIXNH1es3bt2+ZLxY8PuUIBLk2lEVJU59w%0A40iWlUQxDaZGS9u2aVAuYT4vyXRi3CyLgtXymu1zzYfxgafHZ7p+wNv0TANo247D7sCsqljM1ygu%0AA660Zo0h0I89YYzYwRGtQHqJ8hqRsmGJ7eIc0ad2ZWIq7FFiqlHXGiMSUsM7BzKiMGipEdERxsjp%0AeOb58RnnM0a/JzjLrMgR2a9P6nN94FzvCLHHZBFjBOPQ0W0dzblNTJsIMUxlSX5MKA9tAYcNLW1z%0AYh9OOLugEXvUekk3GD6/1Hz/4Wd++PjEuUnbRxElCkVmitTUOMGdAVwI9P3Iuetou4F+HF5hzkZO%0AaI1MkxuT/q4NWorptEss2LSNnmJa6kv6RsiYWpPUZGz4xWsgLigneG24To2ZibuJuOAhUkGUjJeB%0A/rT/vXwN8WU/nLhC4hXhIKY9sNZJjPEhfd2+T83n1lqkTHsarbJkJpETNiVGMiHwRJSMk+fEp8Y1%0AK3DeEZI6jJxYQfFyIUYNZESRPi4KgTS/jLhFYhSTfvFfP/4kBCEhkrpnvUXptOgWQuNDZOhSdIUA%0AZTHDWo9WqY6vKCqUMjjnONfNqxBkjEmOlCn+sVgsWSwWnOsj3jmGrn+NXVSzGTGkDbkb04RYaYWI%0ASUkWQiWr+jgkdXcCk7mY4k5SJttjnCzfAY9UybIlJn6KkEkNl+rXb4ePI0IGitIgNIRuZGgGrOvJ%0Ac4M2BUWZoYPg2PRERMrWBstgex4+fySTipvlFffvf0trBoww6Gg4HU/EqJlV1WtVK5BynvsDXdel%0AVjZ4FYqEEGmzxRd49KX6+sJBifHCYnFf3rv4ZYohpZniUnHK8oJWmtSmNFIVJbNikaZdWrJezLh7%0Ac89qtcRkGYtuxnq95u7ujr/927/mL//yL7m7u0MpRde1k3glpwx/lmzrw5haR7xPXKcQccOQOAPa%0ATOKfe815+hDQKJTWZHmW2o7UxTeSxDuhmJRoh5ABdYkcTZZBKRMAXIbUFtC1A0WebnxagbcDRimq%0A9RI3esbOIoUi0xn4QDUvwctXALRTlvpYUzcD//fx7wnBsVgvqRYVh+Oe4+lAVBGFZv9ySg6pGCjL%0AkuVyjhQw+BEZO1bVgiw3VMWMsbdopbnabPj222+4vbuj6wdUppgtFgzD/87Tx3rKw5tpYyyYLeYg%0AJVd3M25v78mLarrBpBtbtVoxDsmBppTChhGpxHQ/NohXgQ5AgNdIpSmNSiweC4TEqpJKICdR8peH%0AFEk9H/oGYnKYaQHBDVT5mkxLhq5l7NvkUvOW3KjU0iAVSjKdL2qaqCTRNvjUdqRFqh3VUiEz/co1%0AShGxJCola3lA+ICfOFvBJ+eXkRlC52nCFQPeWYYucbCUTveFPJ94WG5IzkOlyFRGrnOMMmkioAtk%0ATC0WPiQBrShLjMrwIeK8JaIxOoG5x26qcg+BYC1akayzeY4QYxIklGZYL3n6pIi54fb2mpubK9zY%0A8+btPbk6MzQjP/z4PYQzt7eG2/sVm+WC5dUb8qZGVCXVzT0/vezonUCbQHMeMKFgWV5zkC1932OD%0AJ9hImeUs8pJhaDmcapq2Zj5fUC3myCwSncNGT6Zzoo9pM6zThEcrTZh4SrPZDB8c2+dn/vj3/8DT%0A4yNVWYIN+H7g9u4utXEZydh3PD498LR9woWOpvsKUxjyWPD06YHVquTrb95z7lY09ZHPP/+EFx6T%0AK9arJfPFgu02AVr3b/a/Ov8uU1DnHIfjgbKaUc0rpBTk5Zx2DOipgUUqOTV2jbg44PzI6XzCh8By%0AsWax3NCNPafTiW5IkNLlcsnpcGb7fEjNS9alhUwQnE8Nf/j7P9BtWwyGZt/w6eMDP334GbrI+G1H%0A/t9kPH1+5rg9oElw82GoeX75mebcURZzsmCQ3mK7mk8//IHh/MJ5v8F7y273zGH7mePumb5vk1gp%0AEoT+8+dHYhSsNxsQcDwe2W63dF3HrKxQUk415J6mrnl4+Ilh6BBCcTgc2O23FErzzVe/mdxiDuEC%0A7f6EaxOHpzvWbDYbgPR/PmL+s51Jc6r5+McfqMqCrm15eX7hdDohXEelY4oO98kt+/LwA74/MZ/P%0AGYaB3csL7fEF7S05MUFAibimY//5Ce1CaiBzU1Rqf2A8N5QysTZG6/Btx/7xiVxIhvoMMXLY73l+%0A2TJYT7VaMlsvUVWRXAinI2q7pZrNCFnBw+mIEMlVEKs5VCXKKPCW1lmedltiGDE4pLdkKnK9nOHt%0AgBOChSnSuiaOHB5/YrbugS+C0G/e3vL09IIMA00TpnKMgXO95VxvaYeeYUxswOvbJW/fvE2iLo6q%0A1TRty8On7zmenpBa0/YddnAUpWK93LBYLJPLIHpO9Ynt9pmua4gxplhO9GSZpqpKVqsF4zimFiPv%0AOGxfCNbx8vkTfdehbMefffWGb373G+7nySW10L/lN7dL9rsju+cdh92Bev/MVnju1jPevHuXwLfW%0AMowju8OB5nTmw/c/ICdOgvceqTTXV0uKakZRzanmS1AZoxd8/vxMO1ienvd8fnqhbjq8EKyuJ1fb%0AYk4wih+entgs52yWFbvdkadPz8k5gEQDN/MlwWd0bc15u2OnDE8ff8bbQN/15FpRFSVXV2u0kGgB%0Au316dv/hHweKWQEiOUTXqyV5npNlBjc6VAycTyfO+ycehoZmuyLThhzPm82C+WLOcrVK65zhTBjP%0AONtwerFgG4qy5Df3G26XJV3f04wDwwV+GiNSDHx++EB9SIymLIup9SaTaG3SwDIUtHVBNzia84Gm%0APiJUwc3VPcMQsK6lH84ILKtlRcSRmchqseDt2zu+fn/N7c18emamTW0IBu8bpLAc6xNP9YGsKqlm%0AiQ1amNRAZrRO6zEg9D1d171CWbXWab1nDNF7XAjMFivEDJwdUjvd0OHsyGw2mwpnFDGk4ZYQqbkp%0Az8w/G5n4t+NP73DO4YPFhUAIY+Kb5gn7sZgvWK03ZFlGphO0d7PesFzO8dbR1mf6vkNKg5A6yQQR%0Axt7SNR1lkb02nFVVxd3VW67Wd+Rmx/PznpeXPaePj4Dg5rrk/VfvuLpa4f3ENzXlVEqUIPeDbdjv%0A9+TFmNZ7pISLQMDUTH1xn0kdEnogeGRMYpCSac8kpmi9iBIfQQSV3EcyQ4iUfLCDoD17jOkZfEOu%0Ac3771dc8Fb+OjNnR4myP8z316YwbR7QqKJdLggsp3jT2gKDQGp3DalaynFV0xzPHKOnPln44kBWO%0AeudoDmeaTvLxh5qfP+04nmAcwZgM5zWXBvDcJBi0MWmwcG4bDqcTTdcxjC45aYCiLCiKkjw35Ca9%0Aj0WekxuNEUkwwYa0p9YKPQ2SxVQIIoiT4BLTWkhOCZUvms60nvuFmBOn5l4ppmfJJCjxBS9y+dgL%0A8hIS9FpMji7rU5OsUmkIHPDYCVMDYKc27HEqrZIIjNIouXptqCvzPLGOx3HaI2qikDg/YgChNGO0%0AjF1NLxUoSfSOLE/CeiQ1pHlnCUqD1Emomn6dEKYihH/GHQR/KoLQ5YUPgSIvMKZgtJbd7kB9PHM+%0AN8zLBVWppgl7Uh/jJNqM40jbpkyxAPI8Z17NUiSs71MT2flM1545Ho+YKbajL7DlCDGMWMZX66a7%0A1MtfQLRMzT/RI5VIVPCxR2qYmwIf3JRbTJBkKQNGRVSeGr2yPMP8QrmNRPq+oes1+aBQQRGjo5rl%0ACJExMc3p+xZ05OZmQxSBU30gNylzetof+Dl85NObr/n9V79jc7UijoJcFQSXiDazqkoxJpWyu9vd%0Agc+fH9kfjkkImmTv9OA1Ce4qUuXd5T35ZQbzl6kxIX79b8TFJZTkWKUUSgj0tAnumqSKF5khiEjf%0ANgxDx/3tDVfXN+yPB/7s2z/jv/v3/46vvvqK2ax8Za2M45is9M5NLoLwmsl9rfZWCTCJDGQhSxlS%0AqZDwKgAqk6zvQkC0SQC0dspkE6Z6w4LBWay3r/Bf5wYI081HJ/EsxIibHGFVkeOspShT88PQdUSX%0AbjZX6w3VmzlGZhCg70aMTKwkby1D3yFiym7rZc5ut+f5+UjXN5h9RtOfUVpTmoK6bYgBqnxG1/dE%0AJzAi5+2bGzabOVmWoRQYLSe3iyPEwM3NNff3t2RlQbmYUS4rBmv57o8f2b6cGa1jtPbVLRRixOQZ%0A11f3/P7bv0CrAjsmYTDPctaLJdbbtDicLTBhIIwi1WqOSZWWUqT2N6EgmV9RykAQODdOZP+AmPLB%0ARPer+0KmVYpDRRg6ixI+VdPHSJ4rpAjYoUNES7CXGuIAQRKiRUQwEwNIq4sVWhBkgrER3eQashBE%0AehDLC10ovDpWjEm28dQEZqbfW0CUiCimU18itSBEl5gpQhCcZ7DjxNJKQmIm08PMjyM2eJRQlHme%0Aope5YBhH2q4nXyyZz+c0bYeWmkASJoYhxTOKvEBJiH4k4LBhwPkO61siLmXNRXLF5VnGerWiyA1l%0AWXF/d4MOGS9+S3M80TYt5t0Ny8WCxWLB/f0dqi5RixnF+o7DeWA1u+L2as75PL3PjWaXHUDBvCpY%0A3BXkSiIn5kPd1DxvXzifO0bfYn1giOmB1w4nRJwWSipDa83gRrqpIekCam+OR/q6pdAZZV7QnM98%0A+P47Tqcj66slaLBhhOgIceR43HHVrthUa7rzib/7337k+w//yL/77/9bRC4QPmJk4o7U+xOfHz6z%0AWLfstls+Pz7y8u3Lr86/cRzQokg58RBomgZrLevrFUJZvMqZ+TnCBPIiOVCfns4gIqv1nL7vKauK%0AzdU1xXzGuWlo24H+UKfn2NIgosYNI7ZPoMIsy1FGIBy8fN6xfzhgm4HxPBJdpDt3NC9n/q7+TzSn%0ANjVG+Ug7NKklTTgiI0p7NusKs8rxXaCQmuhHutOep/5E25w51QcG11MViqJYMF+keGZ9apJQ8PmR%0Ac9ujpOR0PtJMMbF37+/QmUmO266n7XseHx95fnkhMzk+pCa9xWJBnmmMMvjgGfrU0JOKHnqePj3y%0AXD7x5u0bFtUcIzR9PqRowXQMXc+nHz9S5BnWjTT1Ee8D89JwtZq9xiWKsqKpdwzdCaM13nn6rgNn%0A2cwq5NTcRog0bUN/anjqLXmRI4TgfD6DddyuNikaptMApet7mrbl048fOTy/kJfJ1Xc+15SrNdVm%0AxmK1oShKliaj6TqOw8DJO4Zx4DwMICLz+Yw8z/BaIKocIyKua3g+7jkdX5gZwc2i4n695Go1x42a%0A42GgOZ8Zuo7cGISPhKH/1Tnqbcth+0jdNEmgixGpNX4Y6YckQA6jY7ZcsKmWmExyOp9RGjbXK3xM%0A8cvt7nlqPhQs5kuq9RqpNKMdkUpRVBXWe/b7PZ+fnwjeJ4f2cpkGaEJiipz5conzntPxwNj1PD19%0ASs2xTUt7PnB3fcXbuzX4nrFt2SxKchmQbqSSV6zKjOMppyxnzAtDbiQIRZzWEy546vOZ7//pOwY3%0AkhcF11eJgwQyucjqDmUytMk4tWc+f/8du7rl8emFl8MJayOzqw3LN3es392TZ4bz6cRxt6Nuao6n%0AHOmGSYhYkKuI8CNlUWFUSR0jp9ORhx9+ZOhHyvmMzBTMypKiSOstkZup9Umz2+3Yn46E447ZPEUn%0AjbkMqixaCdbLOaVR1Ic9bb1jqA9UVcliscKYCtc37MY0zS8zwf31kq7r8cHjx5YBS24M89Iwn2Vc%0ASQEmbSy6tqNpEpdRqoDWieEnZHrOjzZNy63rWawr8kFMr7lCoLChT8+f2KOzyP3ba27vl1NrVY4x%0AiqoyzBYGIR0+Wvo2xaiFEJRlhlIbiiKj73uikBip0UJiRIqCBzuhGbzHCIVXBhnARoERCj39EVEg%0AXKQ7t4zTxquazdBqinhHsM7hfSDLxRQRSpvu+WKBEP9SK8y/HX8qR1pPKfzUuqq0JstysixLEO7e%0ApsbcMVAWM4r7N+SZ5nw+4pxDCUlZZCAm5/6EjxjHETsN+awdWS/WvHv/jtX8CjtG7t/c8/yy41if%0AyTLJn/3Fn/H23T3Wpebq5BIf0rrZp9KCfrBIdSYiMSpPbm6pEyrCw1SfnRwpMkWdRJiqlKYB+gSx%0ASfxSlVrORBCEIIlBIYkYZSh0RZXNcWPN8VTT2wZHQz38euM/9j1912LtwOhGmq7D+sDSFJR6pNAZ%0AlckRWISzzBc53/zmLfc3G5rTid1mx2F75LhtQQeiMnSj4uXQ8/hy5nB0dAM4NzEgs5I8LynznExr%0AjEn73qZrOZ5rjueafkyYBKRM0bA8leHkk7sw15pcSzIlUUSkT+gPjUCJ1OAsYhrgehIT1LuAn5Ic%0AUaam7lef0CV/OR2Xtf0FacIkFF6c6vEXlqKLax2+NG0TU6RTcUkLSVyYwM0xvuIQpExokhiSaNP1%0AHcc6NX3OqxI5lRx9aUCb6DLT75RYrJMIRcAODcNR4q3FrAQiz5HSAJ7gPEF5gkwMZC/SdvjSopxS%0APv8KImNCCPrRMjpPWWl8hPp4ojm308VcsV6tKYsSIpP9TKClxtpku7sof0lV5bWevmkaDocDeZ4n%0AaGbf8+b27jVGFWOKhbVdQ9d1BJ/A0aMdGe34+nVi8sJxqYVOkx6JJGLHHmUkea5RJksUedKG2OQS%0AlWcoo1/jV5BOSKVDygd2iow0vSjyjKqqCNFRN0e6vmW1WfD73/4W63qOpwKIbJ9e0oJ3HrD9wOl4%0AZL3YoKJBCcF8Pn/9HcdxpMirV3fHdrdntDaBp2JI8Lb4S5ZHmqo451+FlLSZ/gLkTR+riMjJSI/s%0AAAAgAElEQVR0CckvTWtfPj6pqzo3FFlOcBZnR6JzSSjKM2ZVifeOPMv4H//Df+Dtu3fM5qnxaxgG%0A2rZ9zU9f2ESpYelL5hku7306pBCozCDC1CbgPDDVgJtUB4mEbIKBBzfinE3NL33POA64kGq/1cSj%0AkTJVVeppkeWCR8TIrCgo8jyJjieLFoC35EYz9gNaZszLIk3BhEg11O1I37S05y5NMc5n8IGrqysW%0Aszk312tidNTnE+fzkdFZ8rIk+Ag+wcq1yvAq/T3TBfPZkrvbe7JMs315ou96ZrMZb9++xQULAk71%0AkZkMlIs5QXgG16cbkIh0w0jdtBxOJ871gd32Becc6/Wa682GphlxMf3Oi2qGDJHlrESLApdZFtkc%0A2wa6xmJ9yrsqBVmmMTqHoHEenBvJlCJXZRJWBfjgcHYkM78Gr1dFzvW6RAho25G2aRh6C1GQa4mR%0AKWurZCRONd9aicQuwqOkJMsTXE1P1YwxCIIXr1GeSOJLpaaftIAMhAkenxR8o1MMzjmH1hm5KX6V%0Ajb9sSqWSBD8SYqq0HoeewfZopSiLHK0lSkZUdMlmHEmTDiUImaYPHpFplCwoc8V6MePt2zuyrKDr%0AO152e+r6jA8Juhdsz9CMgAdsmi5FiZvSqbbr8aMlUxo1LaZD8EQ8JlOs1gsKo7i9veb+zT1XNzdU%0A8xl5llPkA1Gmn1FFSS41i2rBqrqhbyzHT0fKvIBZ4P3dPb/77TuuN3NMJkB4PJ7TueYPf/yOP373%0AHc+7PWWuGQfLqenQMmNWzLFBU2UFYy9o+gYR4PrmhijT6zqfzdDLBZvr68SI6FsOh12CReeC+WrO%0A+npFMMn1M1+WzOYlzdDQtA0f/48fedk9sbpe8/TyhEEzm824Wmyo8hlGaPIsZ1HNybMv/CoiHI8n%0Axv5A30XK5YK6PvO825LNM5Ajve0YbIqslGVGZgpGm8Q/rdKkyzs41y0RjdY593dvKcs5zlrKrCS6%0AiOsjOEWR51wv18yrOX7wHF527B537J+22MaynM0psgLmgqEb+fnhZ2bzxOfpbUu1yLi6XXF9u2Iv%0ATmSFpJSGICM6KqKNyOjomobDfkvbNUgjU61vVVFWFRGJj4K+t1jved5up/NbUs5mGJNhgwevUNqg%0ATUQ6TxhGnPUEHEpKtDFkOiPXaVrPtBYRIfEagghkKmPoBk6HE5nKKLKCMqte7/eX+3rf9Yxdl+DP%0A44jWiqrIKMvi9blVZBIRs8Rt8CN+tHg7ImIkM4aqqCiKIjl+paQ5tykd7UKyaYuINIoiT24JPw5k%0Aec68LNBSJFewd7TnGq00y+USZxS6zFC5QZY5RZYxao31KSo+WEso8tT4Zx1YS4yOWW9Q0SPdQElk%0AoQUqwqkOLAuD1poqX9C3Z17alqY5Y1Zrsqml7ZfH88szL9sX7CTia5OhEmSC4CVBCUSm8NHT25FT%0AW1M3Z/qhIxcFRZEThaCczVLrpk0TeB8jvbVp4R4jznuGYUy8OJMThcP6NCFFaVzwmCjQeWoDFVpz%0A2u84H4/4YDnWB9w4UJUFMaa64bToTUDmGC3VLEcbwWJZkecFVZWl6C7pXAwRtNZ4H+mHEal1qiSe%0AzRBSJ5fXMGJ9xAGnc8/nlx27Y4NH0o+Woe+xPqLtyLbeM370GKXw/cDYNRgRWc8KruclqyIjNxml%0AATcExjZFqv3gUZPDuFzNKasKrQ3IlIe1zhPVmGIHAlRmmC+XINLPHxGMzieXaUwlKcKnVsqyKjBS%0A4EeLiJ62rRndSJblIFILZlmVKC1Rcmq6kcnZnZnEvLPeozOJl2mwWVZpTRljxDmPEAEtSeKzFgz9%0AgA1jWlMJiDI9lxezGXkxJ0aZOJNZElpTlHuq1A7JRY0ICBkYbBKpMQnfYLQm+OQazoqcqe+EXBeU%0ARZni/lIkF4NPleBamtTmOP2fVsnJbbSZ9m0CryRhGNE+NbumGHW6NlIDcaQoCpRSSYSKEWOyX91b%0A/u34V3KItCeRSiFVhpAKozOU0Izj5Kw/nlFrRXAOrSV5lmFNhtGaskilMwJN3w8J2u+SGNQPA1mn%0AcOPIkCegdRSRfmjp+oasyPj6t++YzUrevntDlilc6DCZSg2vQ0NvOxAhMSaRqRhBgsnSOSmDAJ8e%0AgGkPA5fNvlCTEDFBkKc+olRsJKeqep2SB0qp9BgNqVxJi9SiFnzEW8/QdQy2Zsx//fId9we2L1t0%0ABjf3d8zKFR7FblcjELy/fc/9Zs35vKU5PzPLDct5yXJRYmQgN4bVasNH9YntccRR0PaGx8cDPz+0%0A7I9gLcnFr7LEQJ0tUmGPTgKWtSN939MPA90wYF1EiWmdkGfkWUaRZSkqpnVqVRNpjGymdaiIFxat%0AnESciwFBXsBbX9AQ4osTSFy0ASG+RMIuny/lrxhBcULB/Jdkk8k0zi8LXi417xf2mJCXshqV4ltK%0AJldPiPgYabsuvS5SMi8rpEr3Sq01wYdp35Fa2nwI2GnfraPHuoR5EcHTC4kuZ+isIEhNFAovA04F%0AgvR4IfDxwue6FOn8148/CUHo0tiVZQVaGcbB0pw7xmFktdxwfXXD9eYGgcRbPyliAiF0ilC5qSrQ%0Aejy8cn4uTKJLM5VSkizLX2NHF7hvc05ikHfps6MIjJNDxHmP9WlDfQE/hwBZVOgsQ0qwrme0ntmi%0AYr2ckRcGN0VSTJnYEQiB+oUghICqytBGgHAUWZncCTE9XMsiR6gFqhXMqxkKgdSa3757T1FkPJiC%0ArdmRScnu6ZmPH35k+VcL1qsNzbFBK42Wgq5LIphRqfL8dKzZ7XapGcdf+EjpYpNS/EJ0iV82va/8%0AoNRcJoRInyOSe4Yop8nLL/OV4fXi6NuOoWmmbHmONorclKyWC66vNggiw9gnYO6lltA5XuvJJ6dS%0AqqUcE9tlukh+KQoplTLCRkqUyVJDhUutMGLSfp13NF2L1gpTpA1EfT5z2B9SpWjTYO2IUHKqfASE%0AQJq04BNSpnpCH5ARci1QIjD0A/MyqeLDMCBipMoM14slru/ZH3coobne3GKEJCtnXC2vkBGen595%0AeXqiqU8omVwCN7dXLJYz9od9qvfsOsYxxWmEkgzWk+scqSRunCrGVUyMmOZE8Jb5quLqaoMyknJW%0A0Y09rnaMcWR0bjq/EwCw70KKXY5rzueGx+c9BJ82X2XJOAQ6P2L7gejS5mZdrSA49k1DoTI2mxVd%0AZmlNi3cOKWNyTGUFRI3zgnN9RKrUICCnSt++7+gZKYx4PYcAtBYsqixNoEPA9SDzVDF6e7WgyA19%0AqbHzgrEPhOjRWqbIHwmsNl/MEXJqCyO1BFx4BNPJmuqyrb08DfA+YLREGZ3geMpgrcOKQJ6lr+Vd%0Aavtw0xQ00wppoG36FBXLDLNK4UKR7POZJvpImED3mdJkOjX2xBgRmcBowzhafFCI2OPciZvrW779%0A9s9p+5Y//OGP/PyQ4MduHGjORxZFegS6qKfYrcTFdM9ZVDOMSsygx89PLJcrmibFvGQGN/fX4K+5%0Avd2wWC+YrxYprkWKh3RHx2yMjH1He6oJXnK1ekMY08ZcCUFRZiyv5ty/u+LN2w1FKfFxnFoRb9i8%0AX/Lm97d8/+EjDw+PPH5+ZrAjPlg62+JDYFaVmMJgyhwZIkWZzuusyHn/1XsyY1it1zRtQ9hHhBGs%0Abtbcvr1hvq54OW55Pj/Tjz375sj8ZsHyesm1u+bUHXl+3lI35wQWtkkcn2Xp+ttslixnc8os5+f5%0AF6t1JPL8/IwdYLm44e7ujr7v2R/2XN2vkdrTdg3ntkbK1Li1WW8IccE4tkQPXZNgiV1j6RrHfLVk%0AVi3IdEXfdzTHM925SyKnF2hhyE3JYrZCzQTzYkYmcnxv6UiV41mesX67ZmyHNAjRYCrNKEbmV3M2%0Abzbki5Kfvv+JOIAYBDZ6fB9QRuJ9YLQjnoAwEp1rsjLFd1xItmOdGeZZQdP2tG1LCJF5MUsxUgSj%0A9bgwoI1B5zmlTFy/fhxS1FgqMq3QOnttq1QRsiwJMheRp6xmNE1D2/Sc82YqkYi/cp0qlQQ7okcp%0AgygLpGJyyEnG0RJCasYUQqZYCAKtbeJsxWkTXZTpeRZCchQVeVp8KYWPgaqcpdc3S5/jg6eoKvqh%0AJ4uJV2i9p65rQoSqqhiUwEdPN/QMMXJuRw5NajV0EdqhR2qDlNA059TOJiKZBuFHZlpyv1qwXiyp%0AigwtAk03cjidub25Yn11x7ntEDpnvl4zti0y+/Vqv25bBu9RWYZRElOUaGNASAplsKTGSakUvfXE%0Ac4PzniwvMEUJyqAyS4xMlbsjUkjyvMQF8eqUjkmNYb7aICTYMVVxC5MRRBKgitmC9e1dAh2PI495%0AAVLRHPc0w4CRgtX1Ffmswk/OS601qppR9mkd5kRkNp+xXK4oqoosqxIX0vnE8uh7pFHoPHHUtDFY%0A5zienmm7joDEBRBaY51PkdZxAJ2luK4x+Dgy9B1Pjw88PX1OcQTvGbsWFT03qyXZN7/hanGPmIT+%0AvKhorUNEyWy+oCgrpFZcX99SVFWKyvUj/Tik62u0ZDonK0tWOjW8poFBcn4rpcgyPUGdI24cUM6h%0Aigoqj+17gndEMRUHVFUSRYxhNpsn/7jzU7Oefh3+WWfphoERzxgs0gVMllNVc6RQDH0abiqlWMxX%0AKCM5HQ6cm5qiLPF+hvMWrQybqxvm8yVN13OqG9qmTY1WUjKvZum+rTRKSrr+TNc3DKNNnJ88AyEm%0A93UaPhokUhdooZnP5iwXqblO54roIja4xGWcBpfe+RTtlsn9o3VyB/sIrRtp+8R9hDixhvSroxdE%0AYghpnVzI0wBTbTWTDvlvx7+SIy3LFJJpT6HSukwKiR0DbdPRtj1ZVtB3PdqMCCJd2zKO/S8altJu%0A3jvP0I9YLyg6Q56neGE/9BxOR/re8vj0yP64Iy8zvl59RVnlLBYVo+2IBKQRBOEZbWqc1ZlmsZpR%0AFBHn02Y/y1OMLQ4RHyJGpEKNKNI+KoaAmPYw4vJncpkwiQ1eRIQKSJGwBHZM+0OJgOCwfYsqPPOy%0AJIYSa0W6n/3i6JoGOwzkZcnt3S3z5R1Pn2peHp5ZzRa8f3dLppbsCEjbUUiJHxxNnSD9Opuxurlm%0Aewp8Or1wOMPTi+enn1s+PwbO50ms0TmZKcmznLIsKMo8sUmHhn7oObf11Cg2Qcan+0SeZxRFTpnl%0AlLkh14mhZ0QShXKZGE2ECe8wGRbSgDe+4k2kElMhCYgYEEhi+DX/Vl54t1KihSROonpMmZPEQPzF%0AoPeSjpFcRKMU+4s+OYguWIFX3ATJ0ZbYwWnYFMXFbJGGz90wnZMk4SrXmigE2uQ4kbikiCQsqhjx%0A1iK8SwMUH/HjSLAON3ry+UgxX0JWIFQOWr6mF+K0j/evpg5+5b7+/zr+RAShSJblqRVDKrp2eM2H%0A3l7fUeQlWZYjomTwY7INymTpjiHxYZxNQCzvE2U+xoAxhizLcM4lK1pRJPvhxIEJITBMeWXn3Cu8%0AbtKFkiIdI8pomFqThGB64MRk81MBpRXGZGw2S65vNigtaNoz3joEjhiThTWGL5EYAZgMlErxl9ls%0AmmYMLSFYQpSTKBKpj0d+cgP3dxv+H/beLNa2LT/r+41mtqvZa/envffce6svp6pctsuWgYqCHCLL%0AsuQHiOABoSgijw6CV5DgkUckC/FCZGwhRTxZYMARhazYwgaqCndUd5u6p292u/o555ijycN/7nXu%0ALTtYJIriiCxp33O1z27OWms2Y3z/7/t9R6enTCY1s2LEY/sU1wQRFV6+YnF6l9uHdwh5Lq+Lc7iu%0AE5hUgq7thgX4ZmfnFVgtkLS0dH2E4SACkd7Z2W4eN1lM2XgjqiuKmxq84VPigtKa4HtSikxHY7Hn%0ArxYQAvnhAdUA/gtDxlKiW0Kcl6YqNRwj8bXAFyXK58PHXUI3HKNoZHqdm8EppDW+7+m9223gbW4Z%0AG0Ufey7Ozzk/P2OxWOC6FoMiz4aIn/IoNfy+4UORKLMcZTTBe3JrOTrcRyVF17bcu32LZr0mhkDf%0ANlxdLanLMQnFerHEqIzpZMr+dI8YApvliqLI6XvH+flLaaEqS6zNqaqCfTVjtd6CUhwdHaG0ZbFc%0Aghbxom06Ls4v2WwXHOztUdU5USHgvMIyHo0YjSuiSizWc1btGpvL88vzHKMz2sbhOs+oHuNcQ4wv%0AIQbWqzXr5Zp203B+9orcLjmY7lEaTbvMJbbkOmnVMwWFSaRM4VUC5QUIpwT4JjfJKMKsFRh3j8ea%0AgDV+iIxV3IhCm/Wcy4sN1mY0m47VYoHNMsZH+4xHBSkG6tLiSotVOcE7AcshgpDNNEU2ZPqUXIB1%0ASmgiUcWhGSMNwozabUSjNRgjoFWjE0Z5kgpok8htRKtEUh4VOwg9UYnzSWOwJlCWltGooqoqMMj0%0AqWtFGI0NfetwYciKD9MON8Q3QwxoY+jbQPArTk6nbDYz+Vy/YLF4Tj+4mXq3pG0T0fc430vzhkpE%0ApVCZ8Klc42i2LddXc7abhvlihfeeyXjC0ekxZVawN64oxxl5VZJXJT4GLi5fsepa9qNiu25YLi6l%0A2WnVsVk71usFykKVF2A9V5tz1GLLhBxMABPJyoLZ7Ro7eYOD2wfceXbGww8fc/Hymq6LLK42bBZb%0Atm5DYXKqumRcjzm9c4u9yZQNCh0iZVEwO5hhqxwKTT2tuX3/Ng8++RbTgzHf+/73OFue8fzsKU9e%0APUOPDA/eeYu7b79JPqpYLaTeuGukUjwzGc1eg02W/ckBVVnSd47cftx9UeTlEBO16EI2GALpbUhd%0Ax3K7oOk27E+lPevBm2+RF4br6wsuLs/ZbhvZOPuOduPQWKpiRJXnEGDeLWg3jpQU1kh0ebVa47qe%0AcT3iYG/Gmw/eYDad0W8d6/kSg6a2I9aLFV3TcXx8xGRvhK0seycz3njjDfZPDhlP9zh/do5b9nRZ%0AT7/2GGTCr4uMajoi4FEGilIm6q4POBfIspK8qKhGceDoQV7m5Lk4IZumI0QBCRdlTQ3C5nOOthvi%0At97jk9S/ZkZj8pzSWLLhml3UI4xWjCZ7ONdhsow+JlISN+fNI8tzZocHED3WCGQ6Jg/a4FOiD5EY%0AwEaYTmfkhbyHbdsS/E3jo0wBYx9kuqYNRVHKxjXLdxq0LMpkSdT3XgaPSlyk9XiM0oqoFcF7RnsT%0AJmVF0Jo+KjZdx9Ximlfn13QhYrKCqGXRG2NkuxWWBURxLYYetTfBlhWzo2NOZ1OK6Jm/esH7j57S%0A+8itW7c4vfs24/0hDph6Dk4+zofYOz7B65xqVJMVBXlZgjIi/A2xOec6MmNJMKyN0hCzlspqcY2I%0AW7LvexErqpoQxUkpsXFNlg33C2uJw/soritx7c5mMw6Oj4V143ruvfEmi+srvvetP+DFy3OODw/5%0Awo/+GLPZjLZtKaqSqqxx3tNtt5yfveTq8oIsyzk4OKAsa6pqRFlWtG3HxeU1T54/Y7Feo5aKTbNl%0A227leq8Nk+ke+3v7CLdVo7dbqqqgdb0Il+MZJyg2bUsPBG1kgiwKIKmwjMqKu6fHfP7zn+Wzn3iH%0AUiUKHSEG5pfntNs1uVFs1hsWiwXT/UNu372D6z2Xl5dcz+dsmy15kbG/f8BoVAtTcrfWjYQkLsKb%0ANZYeog+GgX9BIvYe4tB+pTRFWTKZjKmqmrIqpSknSTOuMnoHxA8h4PqeZbOice3wvhVUA29zBxgF%0ARqMRxmiuri5ZrhcDH1Pc0sZY9g8P2dub0XaO5WrFciFV6tEHqrxkMpowqmqKLOPq+pL1eknnJYZZ%0Aj0f4FLieX7OYr4YohPCYcpMzrcdMRmOqUU1e5gPbMaCQQW6IYRfh0AMPVDaAEZ8im21D48SdebPR%0AuxnyppR2OIibgaZE6S3mWv//gtD/xx4KSTBIiU0kM3JNVsrgnBdI/NVCWI6xwdoO125Zr4SV6lzP%0A9fUVxuQDOqSl6RpUrygqS5ZriJ4iy7m+vsJ1Z7y6eEUfeqZ7+xwcHpFSoOsa1s0GnxxWG3zoUdpi%0AM81kUmN0RtN61suOEKQx1WYWP+AMUDK0jiriQ5R7cRBRSCrShz0lIEa2REwBH+SzVsta1maaPFek%0A6FgtL7FdR14rZntTtNmwjj+w6Q+Rybjm5PSI6f4eMWm2Xc/19Yq4DkyykroymGCYlnvosOXy5RXr%0AxYqkNfVYoUzG2lnmG8PjVxs+fOZ59rxhvgCCoipqqnxEUVRDKZQUmnSuY7tdsWm2rNdraf4FMQWU%0Asicvi4KqLKmKgiq3ZEaea6YVlqFWSim0FRSDHgQiEYXkNdMfEW7kZZLanz/ykcQ0orUIQgz4D1IU%0AQPVwffhoW/aNg4iBtZsAH6K8T8OxSRJHl9UarSw6S/gYcUH2jwr5uq7r6Lp2FycLVTHsN3MZ6jrB%0Aaeg4CEmASQlLxIaA81GKAfqbwbbC1qBKgzaWuIseShT45l6ttSb9QLHVDz7+RAhCYknPpB4NWZSN%0ARiNGtQCGxYpmSEE2wCmAssJ16TuHax2+73cChyxqlMDlBpjyzZ8hRvLM7vLbrXP0A3DpRnyQE12i%0AR9KSZcRVNOQ+tZCLgThMZxRFmZGSF7EjRbq+ocxzrJUGLD9UW79+zprDg5lMIqta2sAyxV45QSmI%0AWlGmEmMUfd8SvSd6T7vZcjidcOvefZYXC1p6jg6PaFYtz54842h2QmkLAS33Hu88dqjufPHyFS9e%0AvGS1Wg0gabEbQxocQje1iK9jMKB3bgqJtt64csQyh0roj0K7dnorciINB6LRBlSkrCqK/JD9vT3e%0AvH+Pu/fucXh0RB+krnY6ndJ27WDzfS1a3fz8m5P05rC+cXukQf1UgNea0HsMihgCvnf0XUfXdZLJ%0AzCx5ntH3PZ3vuLq6YrVaD3l+g7ZysbJW7NxJyXQ0tC0h9JjMMh6PyLOCy8sr+q6jzAuaTUNR5Jwc%0AHzF58CZ90/Hy5Tmhj6hoCAF83/PW22/xzlvvMK4nnJ2dYRQURcazZ0+JSPVg027YbM6lyWcsUPQs%0AzwemkZDqXZD6Rdf1xBRA57RVRV5ZItBst2gLeZVhS4PODTF6mm2L6S3aaqbTKXU1wjmHzXJmswOK%0A3HL+6hVnLy9YzJcsrq+JQdN3HW7j+P7779M1DY8+fJ8y1wJ5V5Zcl8Sg8F2PDx0xdWAGoc4UGJ3L%0A77HiEFJaBDXnHM53FJkBPrE7R7brNRfnjjzL2G5aus6xv3/AeFTiXcOTx09ZLuWm7/uOEAZS9TBB%0AMZklvyrlWBn+8/r/GUTO14vJm53hcBkYzvlhMRJk4qC0RsPgpggDX0zOg5giofec3D5ltveAk+MZ%0AJtM8f/6Ms1dPePHiOa6Rc9kkjUFuHsYYPIluuBYlEiEGbJ6xba/IrOPg+Ajn56y3Zzu4bzdfYZpe%0Amr3ahgDC0bIZJs+4Xq85f3VJUVXDZkA2uolIOao5PD4iMyKcKhtp+57LxTVNF1mul2z7jnD5im2X%0AyIzENC4uz+haieTNDifUZYWynucXT7juFKdhj+nBSGCpydF1Hp/g/oNbfPZzn+H8bM6j7z/jycPn%0AfPc/vke3bXF9R7ftWK9XQ1y3J6ZESJFt35EMTHSi2ptgxwXlqKAY13ShR2WGN95+k8vNJdvYsFgv%0AeHbxiupowvHRCfV0PCxSCq4u56yXG9bzNecvzplN96iKDEwi9YHX2za5/n3iE5/k8nzO1eUG5wJl%0AVdF5x2q1pPcburAl6Ug9HnF0JPXaxkZi79gs15jKEIvEYr1hs21YLtaU5Yi8zNk2HdGnnU35pnb2%0A4vqazXpNmefcu32X+yd3ePsT7zCtRmyWG7ptg2scZy/O6V3PrTunVGWJsYpgoU09LvVsfUMTJFZT%0AjHOK3ICXa0UxGZEXlhA6XN+R59Ls0YfIamAxFEXBeFwCIqYEIjcFAjbvpVkqz5hM9khK0XeO1XZD%0AXK3pB+He5oNl3GTCEruBuysAjTFifW/aLev1Rjh2xsJHplhZljHd2yNEh4oBZcyOI6eVIctGGGMZ%0AjUeMxmOslU2jzSWOWxYldVVRVhXRe7rO0Tsntbp5ji1yylKqu2WBJiKBc46u77m8knat6d6eLPgG%0AttDJ3TuYsqYnsm16LudLrpdbeu9ZbRvyKlGUNU0r3IYYE1EN8aABJl9Pphyf3ubu/Qfc2ZsSmxW+%0A61leXbDY9NRbj9IF4/0J43HFvXunVPseuNq9Pm+88ymO7/bkRYYtcoqiAm1ISZGicLCi9xijZVro%0AgwxLrMV7T9M4cUcOx2HwQep/65qsKtFDTCF4KdGo6xF5WcqaIEZ0nkvE4eY9yTJ0WQKKoxSJXctm%0A0/Dhh0946+23+cQXv0w1nsi93FqUl8ZGiNxt32E1vx74CiO0EhHAmJy+68jqmqvVEjRsui3LpUQe%0A8rzk+PiYu3fv8slPf4Y3HjxAm5yHT57ye3/wLd7/8DGt8+TVCJMVTHovLS1a0/uIGpzIpMTR/gGf%0AeOcBX/rSf8Wbd26jQkedWRSBi5dTtusFmsTV5RVb7zFFgY/Q9YGIJi8rslKKHo6PjphMJ5RlSfA9%0AznWkj5jEQ7qp7xbxQ2LlGqs1KUQ61w4NQ+J2raqKLM9w3uM7Jy7plOSepBRJv3bF+wjWFiSlCUmz%0A2raQOkDc3H3vWQ+D1+VyzbYRhzYp0jaOlFpC0qy3Hc6HAZqbMFYYgF3nCX7JZt2glaLZbCSOkwIu%0AKFwytN5xeb1huVyLSy8vyLXFuRbXBdabBltYAaMO0QuGYy2m162TuzVfuoHBJlzv2XbdDuegkAnk%0ADTPEWKnyFqeR3+0F/pvw03/IQfFxRub/+d/94N//0jd/iX/w2/+Af/jf/0M+e/LZP/S1/7mPX/g3%0Av8AvffOX+Bf/47/gsD78v/3z/p94/GDd/Q9+7j/38Z96fW/+/gZ1EbyT9tRMThnvI5t1w9Wl4urq%0AiiyzpNSg1AajIs418jNjZDGfk+UVXdsRgt/tf2KIO8BwHwLz1VzKUnI9uPT3ycucvqgumNEAACAA%0ASURBVO/QUaN0wndS7AOQZYq8rNAmo6gSxcaRoqV3vHa0eWEWxUGoEWYuu7YrNTxnhbQYGzsIoEYE%0AjwQkHcEaslyRFxqlA127pHMNyTRM9i0HR5q9SU3dfvw1zDPLrdNj7j+4h7IZZxcrFus1262j7xw6%0ABGbTinGtqOsRTdNweXZNPamZHh7T9RlX5yuevdxycd3z8PGWR097rq4CfQ9VnlGUY4piRJmXlGVO%0AMdxf2nZDs92w2a7pnAxPTWYEKD9UzJdFQZHnFHlGnlmslvIYgwyTNWCV3Q12tFJDhFBis3owPCgt%0Af2olrWk6CVP25pj6mOPnJg3zsQipluExeoh9DfuCQRCKKQ37fnH76GEvQFJIS7dExVFDqZTWqGF/%0A0N0kEswgRCXhi242G2GMjjS2KtGZRgUEnp9EFLLKyho1QmYieQDfe1zbgragM3IEYA6GYBUhegJS%0AoCNDiIRS4Y+9pvyJEISMERv5drulrmqqekRve1JSrFYbxqMpShmpeU4M6rBMUmRhyGs78E0F3PDm%0A3wCH9XCzDN6R69GODdT3Tv4NA2g6pUQ/uIVQekDLamL0Ys/PDCQhh0/HFVkuN7jtZgWxoMwNeWHQ%0AZMKfIWGyRDZkRm8eSsHxyR4xiZV1vVoDgcnR4c76O51OqKoSoxK+a+jbFe1yweTNN7h9dMTZwRFz%0AveHB3Xtstw7fRy5evUAng6w81K5hrGkd733wAY++/z6r1UKEmkEkk4PEDBMZdp8TASbtYnJK/eEL%0AOIiNLiW1E4DkRn7DIlJUdUWeGZq2wVrLreMTjg72qeuK66sr5osFWVHy/Q8+5MmTZ2y7VhhOzpGS%0ATKK1NkMuVC6iId64wbzUOA+/GyRDXhUlRZ5jEOHPd46u2WJzzXgyJisy5qtrXN9xeXVJ227JrWU2%0Am8l+RMlJ1XovzjArFySdoDCWyWg8TG0j3bZDxcidO7f4/Gc/x/nZK85fvmJ1fY3VGT/2wz9Cs+nw%0APWyWW3Jj2W42PH3yhO9957tMpxM+/elP8elPvcMffOv3Wa6WWKvpuobr62uc99y5e5+8qGWDksCa%0AHB/8LrPb9ytc03Bx5ulczWQ6IpFYN2sWj+bc6k85un1M0hCQiXBeZJSVTMpjTDjniUExmexx7+4b%0AbJZbFtdzvv3tb0NQlPmYT33i0xwfHjGqK548+ZBHV+f0riX5INDspITJEKVpKSZBvmmdk2UlSiXs%0AcDG/uRhr8TJijOajgtCL50/5nW9+iDZWWCs+cHR0hCEQQ+Ldd9/DuQ7XtiTEhnszaTFWoTMLQ0Tl%0A5uOjC8x+EJFv+AMfvWakJEr+jR2UJJlnce29Bsah5Ubhh3ipzXLQHfsHFUfHIwqTs15f8PLVQ54/%0AfUy7bWCo39YRQj9EH60IIK6XmNGde7eZjA+5unrMd79rOL4+4eX5K7abl2jVMhkbZsUI5g3dNlHY%0AQJ/Ao0nKorIcl5dM6rFsvIIS3ldSxCgVm7P9CWVR4sOGrZ/z7e8/5v3n72LzEhcCXehw11coW2Lz%0AEVVd4b0lpYCxNTbLqOuKzfaCxdWcrusp+56DcYHO4ezVM5qmZ1Qdgo1M9sfce+M+9+7f4zfCb/Hs%0A6VOO3SF4RbPucNeOy/kFT54/EXj2dst6scCsNW3yaKvwKpA3BXO/5uHFYw4u9nnjnTfYPz3krnvA%0AeLWgx+FUYNVtWC9WuHWH3zpymzMdT+m6LZcvLhlw80xmY2GwhI9d1ji5dUKe16y2D5lvVmAVeZ4R%0ACajcMM4naBMZj6eopLm+uKRtG6mP94mqHKG0pu9hu+lYLTZE/4osz/DBk+U51WhE27XYQmIRXe/Y%0ANFvm8znOOTRwcHzA/ukBp3dPcE3Hq6ev2DRrfMgwtSXYhK1zXq0v+f5/eMrTR8/44Hsf4leBab5P%0AxQibclKv2K43pBgoqwzvO0LsmEzH3Nm/w7gsSWbBs6cvWKwbqlImfsloNpsN3nuqqsJaK4BE13G9%0AXEu00hiatmWxXrLZbAm9p65rcZ4SCUlh1UDtihIHTYMbwsVEUApblmhr+Ogtpo+Bre9lYagMGImD%0AaG3J85I8K6gnE2azGZnWoBMpQO0cXSdi195UYLLeObANKu8wxlBkmbDvcgsKsrwADX3XoTJLbjTj%0APXEwBRIu9AQFZVlS1RUhJfo+UmQ5B7N9lquW5bpltOfJ8hpT5GKR9z0+Dgs4A1muMATKekTUhk3n%0AWTQdqQvoakLKG5YuMv/wCW275fT0lDu3jmg+7DjsDA9OXzvZ3n38jK4L1FWBMoYsL9BGNr9aW7ku%0Am4/wEn0gzxOjkcWoQoYdWqERIa1Pjt5FkunpeD2VvYneb5pOJsDW4pwjxCju2xDQQECmyQqFCgGj%0A4NmLMzZdwCXFy1cXlAuJFslaTVxURid8v6VrW4n2LLYibHhPZixlXrJeb9g6h4sR58SJNh5NOTg8%0A4PDoiIOjQ4qioHOOEJ04VlwLRKqqoJ6MMDanDgnvh5h3XhBTYrNZ0XUtoWpxmy0vnj1jcXHG4voS%0ArST+3263svZTicvLCy7Oz7netnj3HTbrNdEHfOjJrGX/YJ/jwyPKWqDlXdfuGrO0tSQSffA7Mc4M%0A8QffOaKX+0tKcRgQREjieM2ygq5rBZx8UwARhnWazRDOY8L7jjzT5EUlG+dNQ4xJopbGDgKQpigK%0AGifCijEarRLr5YK+D1R1AUbTey+cIiP8RZ2UvOeuJ/QR33uszghB3E9ZVWKKHBc96600wxZFRp3l%0ApOBxTUvqvQxblLggQhDGhTF2mEgyJAHkXBdcwQ2OQIb4zjlhfpoBETG0GRptpe0XaeAJIe6GnT/5%0AE/8zXVrxs//Lz3IyPuHv/dzf4870zu586kLH3/83f59f/MYv8nf+u7/Dz33+5z4mfPzu89/lr/yv%0Af4W/+KW/SJ3VzJs5Pn68DOP/6mPZLnm+eE5I4Y//4v8XHiklfvPD3+Tnf+XnORod8a/+p3+FUop/%0A8vv/hL/xz/6GMKD+iMef/8Kf52/91N9iUkz4m//b3+Rr736NBwcP+Otf/et89e2v7mIsKSU2bsM/%0A+sY/4tX6FT//p+X3OBdwXdhFeWyIUuwRtbDN+gLnAk3bUmSBkDyda3Gd3IdSjDjn0SoTTo9iaJ29%0AqePWKAxtJ8OeuhpzdHxI5xIxJPq+G8qEQBkIyYsuoEUokKZpRVKKvE+UVRCOmtZ4J7iSNAx6dRrI%0AaSoOCQjE4ZIGA4IWA4LVMhdRBlCBRCQmSY6ECK4DH1qSaqgmAiYej3LyfMb11n3s9R9VJaejE6Z7%0Aezw5v+blxSWbdUP0sF21XLpA3HaYgzHjbISJFcGtycyE/dldulhydvmUD5+sefKs4cWLlquLwHYL%0AKoDROdbkWCvr6KqqyDJLt9ngmg7nOrq2p+sCUYG1GptZstxQ5JYqtxSZJbeGzGqyQda1RgamNyAJ%0AvePUiqhirUUPrCAdpRDB3CRTUFL4Em82tYnXA1+1w8popYYQ2E2qRdAueojq7hxCw15YVGcjrcwm%0ACKtPvUaXCHw/ISUyIvD5qEl9QCmDMhJ3jkHjU2TVtkQUOsvJy4gxGSZPJD/wkNRwXCTBTeRRDXVT%0Ag57hOvqmISlLpjOUMnifCCYRlB7csmkQ2z9eEPVHPf5ECEIoJUyTrhOwZFGTgmK72pKZnnEtkyui%0AKIB979BFCTDUqbHbnIeuJ89EHLLGDJN/ATx77yVGZQwheJwbGDqAj2lgWySikptzDIE+ROH35AVK%0AR2xu0GgykxiPSqq6IIYcDiccHx9y9+4dyqpgOb/m7OwF15sLiB2oHqVeX+i11tx/44TtpsW5HqNq%0AjLH4vqNtu8ECbphMxtiocElzcXXFq6sLno1qTqZTDsZTrl8uWV4sGI/HRJvw7YaqkKlUQuGGmNjl%0A5SUvnz9lvVlijMC5SAKvAkWISqDFMCwc/U4hvblZqwGq7Zwjy6Q5JsVIMkjEDg3owfZ/4+wRW11d%0AV7TryHq9wt65w8HhPsdHBxwcHFGWY/aPjinrMSklDowRx8tHImMKWZhKPFI26DeWuCH5I1PsAZZY%0AVeXg7AoQxZoZfY+xoAtL0p7vvvtdrq4uhJORPGVZCKhRJXrvaJ2TC4SR2JuKgb3pmNFoxGw8kqpL%0AYwiTSFEWTCdTrIYvf+mL+E3D8vKK5XzDs6dP6VqZEIxHM77wQ1/g3v37XF1d88ad24TgOT4+5Gp+%0ARVlkbLeavCjEThjicFL3VLVlL4xZrbdoDSeHJ+zvH5Bi4OryBRcXz1lczwmxw2RQjnK23YZVsyJY%0Az+hwRDWuCb3AvXunwAQ6tyUlcK1nebXm9PSQ6eiA3JZcXlyRfIKgePPelHu3b/H2W+8wm43Y3ytY%0ALW4JYFKBwHSFhh/jwO6KCTAone1EXGPYWdy1RtrtsmznNLt5fOqTb5PUqcDNvZD2x6Mxd+/dI0UY%0Aj3IRU0LEqCQMrijHjTFDtaexQ/Xu62P4BoAehxikQKezwYYq04EQ/JDzDhCjuHc6hzbiHsjzTL5H%0Ay9e7vmfbNfgYmc722NsrWK3PeXWxZd1ccevOjLt39sVOGiE5qftUA1MiqAhaLLbOO27dvkU9qpiv%0AltR1j7Vrbp+W1NUJIYmDo/Qaf74htIHlZkNUGYttx6b1eGUYrVuur5ZczBe0jSOvKnqX8L7HN47g%0AG9QYurBk3pxzvnhC02/Iq4LJ3hTvI+t1izYFBwcn7E1uYbOCUmvavsfkwMihs0ipDdr22HHPyp0z%0Af3nN/GrJbHJIlh9wvb7k/PqScb3H6dFtqr2cg9szDk+OyVLOdtkyHtWcPz/jan6J8x25sTjvaNcN%0AK9ew6Rtc6pnMRhy6Q0b7Nd3Ks/z+mj546v0p+WxEspHZ4ZRcZ2xWa+bLa/p1h+s6CpORlWNWqwWX%0AZ5dM9ibYrGA0qcmyj/NZLq6v0SYjry3FyNK4FjQUo5KqHoGSRWIKiRdPX3Dx8ozNZs16vaQqS2az%0APfKiwDUO3/ZSY95K3CmkwGhWY3IGQG/CKsNoOuYw9iyXS9rQ8ez8OaOnNVHJxjjTGZtuycYtiArC%0ANnC9XPLJz36G+eqKDz94wrOHL3n++CWbywbTP2diJ+QpR0dLs9mihjZL7ztC6rl154T6cJ83jk9p%0Azue8/+QpfeMxKqfIC6JWbLuWFCNVWVJkhbSGuU6EgGEaH5PUwIcQSDHhgt85gowRR5AadnoK4SEF%0AHwkxopKwQ+pRvXMKACw3G959/Jgqz6V9KAgz0GY52ljKsmISAtuYsFqcJXU9xtQVWdYTQ2KxhW0j%0ATsflcoEPHZBIQ3GAQpHb/PW0UA2hUw19H/Cxp+1aafzqHaNxzfV6ReoDKWmKeoIpKlSITOsRuQ+Y%0AckRRV3S1NByFFNms1vjYo1SPVoG27Xh1fonbNHzX99iUqPOcvtmirhZcnr9gOb/izukxd05PiK7n%0Acz98hwdf/NLu9fmtr/8e66alqmqJoWeZwIK1gOSNNlgtHCZrBrdvgqIsKYc4fUqQGRkKNM1W4nIG%0AmuCwhUQZu1aGNNZKbAzYRe2zLKMejQaIb47C4Pueptng2pZHjx9xsVzz7fcecjHfAArvhEtkdEZV%0AlSgDF5cvSQryQsSt3kuM3A6CW1XkLK/nbLueshoxqifM9mfMDvaZTCasNmu+++53UEbum8uNAOgz%0Aqynqarh2N4DGRMV+XmGNtH06Lw1Xbr3k6cMPmF+9BBLNdjMMCmStoa1M8Jtmi+8c7cszVoslrtlS%0A2Ayrpd68a1uuLy4lBhyCcBwGUKjWWs6VeLNZlAFaCMIISYMjHiAkgU1rrbGZGRb8MnwIQ9RMXIY3%0A2xpZI0fvyIwhKwqCl3uWUkNUMhOnrnP94BwVHp7WCpU8zrWEXsoHEtISK1XLw0GXlKyPo7SVxQQa%0AS/RJmuqMuNWCUrjeo7Vib5qLS6rZ0ncNoRP2D0oJpB69Y//shi5pcOInmdynwU6Zkhzncu+/camL%0A60LWpB3aammUVIkYbkom5DXNTMaX7n6Jbzz5Bg+vHn5MEHLe8c1n3+Tl6iWPrh7Jxk/J98UUebp4%0AyryZc392n7/8I3+Zv/bVv8Z/KY9Vt+KXv/nLvFi9YK/c231+nI95c/bmHxLGXHCcrc8Y5cIy/IXf%0A+gV+//nv80//h3/Kr7//6/zi13+RN/ff5K2Dt3bf88HlB/zKt36Fv/rjf5Wj0REAMRkSstmVFqsc%0Ak0GkJy8KymJCinowCIBRGZ7tUBKzHZwgggHIc2HdifHDIkkuO7gjwXnPJDdom1A+4p0IUdootFXi%0A2jGypwwpScQnBuHqeTlj6skIFUv61tO4jmTk+4mR3neoJPdDmxlxt8XBWCKnLyokMAltkCKFYW1r%0AlBKkhwfvAnmmGM8m3L494+iooMpX1OOC+wf7H3sfRlVJnjJ6YNE2nF9fM7/cYrcZWbT4Bigtqsvp%0A14rgLfgS4ojMHnC9DDx+3vHwiePJ88DZJbRdhlEJm1mskb1KllmyzJBlBudaVqu1NJGuW7wLkrox%0Acv8o85wqz6lyS5UZikyTaREkrNbCChrgyiqlwTVld44xtUvraOKAULgpeZIdbRI37pD0Ib1GnUjE%0AWAFyL1RmcB0Ny46ERPM0Ei9XRhEChCD7Xz+gaW4EpZRkqBJDIoREJIiaF8SZI9ee4do0fK1SGT7G%0AAZyfiBgiRiLBNkMXhhSDHBtInNaiGRlhXhl6gmcYrGwIPuIHtnEsIFlQmQwj9PC00zAc/089/kQI%0AQikKLKyuaoq8JHi50ZRFxXg0IbcZrnVsN80AgpRcftu0uzpyowVgLHA5Q13XO0DxRwUh33vWYTNk%0AUuNOAXS9k5M3yc3ZWgtmsOCGSG4zbG4oq0JiMgTy3LA/HTEZRIKyzCnKQtrFBhivyfa52ryiqipy%0A+/rlNkbz6bc/wXyx5OnT5xhlxV7edVhtAKmK67qO8WjG0WjK8XjCk0fv8fCDZ5zs3+NTn/w8k/o2%0Ar56fc3Jwm9PjQ5TW7O8fU5YVrut49vgxy/kVF2cvWcyv6F2LNXpnKw9BVHBRUgW6e6Ow3NDJYwiy%0AWB5cFtaYXXVjGhAtKekdi0GiBeIaMlYOws1my3Qk0aR8YDCdnp7y0z/9s+wfHIHOMHkxOI0YrHvD%0Ah7qp9xaxRvTR3a+TBcNAL4pp+DehdvV98uPkrHDNirbfcr28RCtF1zT4tiW5nlIb8qIgeI9SPVFp%0AVFHgfEsMkboeUVUV+/uH8hp5xdHsBOcc5+fn6Gg5Pcr4iR/909w/vY2Kge9853v86j/7NS7OF4xH%0AMz71qc/w3/65n+b23XuSS/WOi7OXvHj5gg8+eI/OeR4/ecz1fI7NOrRWbNsOYiAzmsPDGZPJFJSl%0AHk/Y29tnf3/G8uSADz+0PHn6lBADy9VWNrCZZGkVhr6PxPWGzWot7rBo8E4qKVVS5AOg0/vI3t4M%0ArY2IsMiiXBFw3ZbTk0NunR7x5v07TEYj9mcz8kwTfIsPjhTd4Nhh4BVI7byEaIfpiRV7eoxhp/aj%0AFH7927tz5Me+8qP82E/eI4ZEClFsnBjq8YiUFJvVcrCI3txMEzF6UpSJptEapTO5caebGke9s4vG%0AlEhBmD3G5rvDTRsjnBLSIBpF2Yi6m+clN4NsaArwMYgLLTiu5nNGoxGddzx//ozLq2tm05K7n3ub%0Ae3fuCCctKWLnRdAMUdhHVhajSit8lMpq+WjRVlOPqqEFKklcrGvRjacfr3Gbnm3ncEFzMV9xcbVm%0Avu1I3uHalth7UggwcIu8D8wXC67n16SsZ9HM2fiWYjQheE0fHeuuZds4msYxHlnavqNfXJJnHlRG%0A2ztc05P3hryKVHsFIfWs3Ya4cDTNlizP2D88YDqb8vLlNU+fvqTKx5jPGfYOJrz19puEFpJTbMoO%0At+kJbWCz3tK1nqDE0bBpOza+Z9NtSTZS79dMDiZ86nPvUO9VvDh7xma7YuUWpASzkxm3793maO+A%0A2WhCnjTf/f1vs1ws2Z9M0cay0QYi9F2gdx7vxZL7+qYEL54/x9icznXkZYbKFL3vd8J4nmdAEtv6%0Ai4tdfMEqxcoI42eyNyWRyLMChcbYAYQbvLgKrDg4s8ySGiiKgsOjY2azGYv5nNVyxXvff5/1esV4%0ANGI6mtIsN7z/+CH1eMyd+/eJ1rJqHcoUzI7ukNsDdJzw3vJ9zl9d8mo7J1c5ucoJvSfPDTM9JdGT%0AVMBpTcgLQpGxDoFXyxXNsiWFhEr6Bmgg9y0lsH2SDFB8iphMXA+AnKdJFn7z1VqYa0qYNdbIfSH0%0AIsTmmZRDWGPR2tK1nTh0/FcBEefa1vHk8UuS90xHY7xz9CGQZblAE5VivDdltr9PijDbmzGbzdBa%0A07bCGNEJFos5FxdnrFYLjAZUIPpeJq9BNphpmLoVZUFeFPS9w/mekAQeKu69iM0txdPHFFiIinI0%0AYTQ7RNmcrve0Pki9sdM4LxviBML4ChETIySJzLjlmhckXNORwvAcO4fV4LoNyTvacMHD568oipzR%0A3Y9zrr71wSMWyw2T8RhiJDOWIsvJBme0QUsTZVbsIgwKidQYY4QfBGTWQmIH11dWs3ZbadVMia5t%0A8b2IP3mWDawah1JSWDCeTGQoN/A+SImmbVivlrx89UpaOJstl+9+D62Eb5ZCJLMF0+kEm2nOzl+C%0ARiasSmFshrHiXH5ZvmQ2GRO9x3tHPR6RKUVmFaFruWw2u6KMCGgj7ychMCoLyjLDJ+h6iSvVWUU9%0AqiEldFlQ5Ad0N5xB57g6bySanYsYsFmvUQqqUUnnG0iRcT2iaRu0TRwc7VNkGYpE8J4+SGRfB5no%0AMqQNXC//H4em2gQDGBXhVyRZt4hJRjZGyuTDrTMSSRiVgbEo70k3Q7NhWMYQRbGmwCDRmswYJoNL%0ALoSI94HSFpSmwnsPSlPbWmJhyVFOKqIPdF1LkeXiPuOG3yUCiUQ2xD1PUjtEQR8iaIPOcpLWhCLt%0AWne0ilR1gbUJX4jQpI0l+OH9HkpBbiCoN5u4NGzudgu+BIWWdaVOskHXStafN0gDYy1W253TSKmb%0A36exyvKV+1/hX373X/Lw+iE/+eAn5cemROtbvnP2HfaqPT68/pDr5nonTHS+4/ee/x53pne4P7vP%0Af0mPEANfe+9rPLp+xF659zGnwc989mf4mc/+zMe+PsbIbz/+bf7ur/9d/szbf4ZRPuJXv/2r/KUf%0A/ks8OHjAj97/Ub72/td47+I93jp4i5QSTd/wj//DP+be3j3+7Cf+7O5nWWMo8nyAu2fU4wKdBaLq%0AUMYQo8a5QN97qiqnyC0aaYTshxKPsh4YcDGIS61rSWiKsqB3Hm0U1oqYvd1u2dIMriQjMdnc4vpW%0AGoyNOJNA0/cB1zU0XY9K4sqsRyVlvsfickWzaQFBc0ipScLAzoGirQxPlIro4ToQ0zDojoFkFGhx%0Am2RZRplrNA4DzKZT7j24zf0HJ6S44PrigqxMTA4nH3sv9iZTxmHC+fWCxWrFYrlku2nRG81EZUzG%0AY2yeaLs1apkRVM9qHUjWEYo5j15uePf9Kx4+3vLirGOxiMSoyG1JXVaMR7L/rQph9PoQ2DYt6/WW%0AbdvQ9oEQADvwzKqK0WhEXRRURU5hMnJtsEpA0nZo6BLUiMYoRWal3OVmWLSLfw2YkqRfCx0pJUFv%0ADAkVJd8wxLtu1JHB0SMX3p1FyCgphEsgJgf5ZjEKJCnUIKUhojvsMNMAAlfQBy8txYgL1fl+AFWo%0Agc8W0UYA+D4muqalU5a2lTKAo8NDiv0DMmtwXSAwQKEHrcIM8eAyJjLv8EGijiEImiGioOxJZQXB%0Ak2wuTWPDk/njwp1/IgShGBNlVlIWFSoptltpaRnVI6n0jpF2gD/HoWay6xzByUas73uCZphkmN0U%0A6yb6AYkYJVvtfI8L7JQyk1mx9YdeNmTDQqRxDVJVedPwYMkzTVVYcgu5MYzrgr3phL09ceT0vie3%0AGcYoquNj7pyecj1/hXrckuWG0r6uNdZa88k33uLJ02dcn12xuFoSgsBeldZ4RACYjkecHp/w5R/6%0AIrf3j3nve9/h0YcPeevNt/nyl34CoubJoyccHh5yeLC/y1FnxrBZL3n68EOury64uHjF+asXNJu1%0AuB6SJkaFUgarlcD6dgBJUT3TcGMOIo+S57mILNbu6uC1MUQiKUoswAz5STuQ4u1gzQyhp6pLijJj%0APBlxcnLMyckp9XgM1g4xegEk3pDbRefltbpLGgQhmTArPqLq3sjrwwkK4hzSKgkbJMlzarueJ8+e%0A8d6738ZtGorhZNS9R/ce34tgNs4ylJfa+DzPWG82jKoxx0fHpKTIcgE1pqh5dXHN00fnfOUr7/CV%0AH/mvOTy8R15OCK7nC1/6Sd588EU265aiqKiqMaN6AknhXU+Wlxye3Ofg9B6f+aEvsZhf8vV//2/5%0Ajd/433n06EOmkz1SWrBtG148e8ps/4B6PCMhDhfX9zTOYaua2cltmpDYbJf0sSO4RGULppOJ/Ft7%0ApBK3gz51NNuezXJFiok8l4ue9z3WaqpqzPHRPteXZ6zXHeM6EGJLliu0gfv336Qua2n1QkSjRDm4%0AajrAc8MKuTFxyuI3DBXtahAb+935gFas1q+vC3mRk1fj4RoxHJdRVtYaxWQ2lot9SoMqGUlReEoK%0AyWorCmK8gZ2nIYc8HEPGQgiDCDnA5AYF32gRqNLgQNRGkUJPDD3iPk+AOAxMUpTKEFNOWYA1lk0H%0A22lJiAccHBxy995dZrODYVoh06cUktT2JrnhRyXnCUNUoO97mmaL6ztpsRiPqUcjYpSGq7Bu2aYM%0AVztC0mybHh8j63VDWjpicBgV8X0LMVBVBWaJQE+bnPPrlVhLDUz2jtk7rKFIrJsV8+WCvOoZ+4Qx%0AOZiMbdexbC6JSdMHae/LnGEcM8paXpG29Whl2Ds45fatuxzv38L1iWK+ZTSuyLOCzjWsVkvm82uW%0Alw39NuDWifn1kqbpcW1Eq4BXit5FOgejsqRSClXC6e0T3n7nTT77+U9ycDJj4Ed71wAAIABJREFU%0A9L7lg0ff5/sfvs98uWTdHfLOJx5w/4fucTCa4dct737rXfzADmg6uTGPx2PqegRJ0zQdzvW7Yy+R%0A6LYtTbtg2zmZgOWZNEsqSH3Cp4D3Pc1yS7uWiEtdF2htWa+F06a12S2WlJImifF4jDaap+dP2K42%0AFEUhbT2I8K3R2OF+2Oc9RMW26VDKoJVls17TpwjWko+mnEwP5dgzY26d3mJ0b8xbtz/D2Mz47flv%0A8/LqJUEHyKBzDpVXHN4+YTob07gN08M97Lik07D0jnVwtHhSSCQvEU87VMd3wWOQzaCP4m4IyPEc%0AY5D7s5JzQBm746RoHemHDVvoe6yxu8GPMRatDNumEQBneK3MxT7QLTsIgcvlpZQUxIixHowmkCAY%0AUrRcLuaUoyvG9QiAruvwvbRztF1D22zwvsMOwPgbC3WKGganTO97yhiolWLTbOhDTzJy/pPl+BRY%0AdQ1hs2RMjk4a3Wwpmi35aErSuUQ3rcEi7s7gpbxis91gSEyLDJMUfdez3K7lGhQkNtM1js715Jml%0ALHJG9YiOyPX8gmIUuGy7j62dHj9/yWqxYVxV6BilwdJYcSIOq1qjjDTCWTtoBgmlhL8QogzYiiIf%0A3MAeFPJ+D0JeShAGeG/KMpIVd3DvpH01tY6wblgqcVb6GHbxcu89hYJqMqauSzqjyDOp1w19T0yQ%0AmUCRGe7dOiYCm+2GzjmyoWpchgYJ5R02BrJceHgqRlRwdJuW4Hu5z4SA6zp8QvIWJsNWoPoMnRSl%0ASgI0zTU+tBK7SiJa5FVOqUsg0XUNMQRyq5lfX3Hx/DlaKSbTipQcRZ4NlcqBzrfiAijUDhrr+k7i%0Ab0ZTFgUmybEsUSs3tHAObMvE4MKWtadWRhbw6ca1PWw8hnbcoijIMkupDSjhScSBVSFCUqLOS7Jh%0Aop7nOVVZo7Wmc46uc0OEGqIxKMS1lHJL0iVFJcORGD1WaXrXEXxPnWdSFW2MnN9K7dzZ2aRGuBiB%0AfuBX3Ai2LolAVpQ59ajGh2Jof0ooZUhBYjdFkZNlsm43VvDaYRhIhnjD7pA1pfHSuKOQAY7RWjgf%0AcVjXG4O12Y1GthOcrDFYLJ87/RwhBh5ePcQFR25kbf7w6iF96PlTD/4Uj64fcbm5fC0IhY7fff67%0A3Nm7wxv7b/A7z36Hrz/5Oj/3Qz/H8eiY6+aaf/3ev+ado3e4u3eXf/fo3/Fi+YJRPuLL9778Mc7Q%0A1faK3/j+b/Bq/YpZNeMr97/yh6b3KSXO1md84+k3eL58DgluTW/x42/8OCfjE7539j3+7eN/y099%0A8qe4u3cXgK3b8mvf+zViinz17a9yMj7ZCV2//M1f5gt3vsAP3/lhfv39X+dsfcZf+OJfoMoq/rjH%0A8+Vz/vl3/jk/8eZP0Mf+j3UarN2aX/mPv8Kd6R2+cv8rnK/Pudxc8olDQQKMizFaaS43l7uf9fUn%0AX+c3P/xN/vaf+9u71xwgt5q6yrF5TjkqKaucpHq6oVCgaXpWq47xpKQshI+WZRV5VqF1Rh/cEKUM%0AeO8G97onoTFGCy5AC2pCa7U7P8AMa/aSGAPNtoGEIBq8Rw41y2bdML+aA5rReI/xSJNlGqP5SCxs%0AOFdiIkXZu2il0TqRjEKFQTT6COdGzlGJPhll5LquINMZ+3sjHtx/gzffeoO8Tjx88pRXZ9cEXWKP%0AzMfeC2Mt3kWuLq7xnafIMlapIdKTyp5UJkIGvckgZGzajlcXK+au5KKb8+6ja95774qnz1vWW+id%0AlCFlmZyzRVGIA3WIrG6blvliyWK1oulaXC9AbWsMZVFQV9XgNM6GYdBrXo8ajB3qI+erGZ6/1nrH%0AW3r9+gxxrZ0ZQe2SCMTBCHCTMlHCHhJvkPwcYbrJvlEN6AppehssBUnJ0DYkcWUGEWj8UNoQEAHb%0Ae08fgvACU0RFwb4473eOYx+CgNFjIvTSjN47R1CRLrZ4/38w92axmmX3WfdvTXt4xzPXqbm7q91z%0AuxM7tmMncZyPQJyAkFBAueQTF0i5QAiBEEiBC4RQUCQQEiDlAhEp3BCJSHyJgMTCgQQSD3Hkjud2%0Ad3V113zm8057WsN38d/vqa6YJFxmS6XqPnXOqVPvsNdaz/95fk+D6R2mk9FYUjjeE3qTw5pzqpSc%0AjQrvaSphBHZtDUHWgVAtMaMpdjBG5QMZtMdeFPqTE2N/NgQhrRSjwRiFZrVYEdpAnhWUWUFTN9RV%0ATdf01afIQpV62/kaOqx7VXEtBq0rJzVyyK3r1cX00odwES2MygsU82JBjb39PWKNYbo1YTqa9uDc%0AiIodKnQ9DwHyLGNQDkgJXnvlNT72sY8znY4xWvPg/vv81n//r+jL16mqGU49eaOmmJgfH3Fw/y4P%0A7t4hJGETZCYSUuidPDnWeIJfkTnD3s4+29N9PvZGwrmMvCipqhVlOebsdI41jv3Ll0kp0K1WPH74%0AkMODxzy4/z5nJ0c01QKtE7mzVK1EbRJSoXfhEhL/r0C66F+EMdH57mKjrvqP6TUgKz6pClZ9XV7m%0AHLlTCHKpI8XIcjFnMh4yKAtef+01Pvqxj1PkOb7rMK6UOIHMx55SMlXvEuofORF/1hLu+kbA2uqn%0AWD/Kuo8xrWvrVYJiOIao+O63v8vGeIDpIn5VCWl/rDmfCWjYZg5LojOKTiNqbZcgWZbzFZ/61Md5%0A4YVX+P0vf4WTwxWf/fMf4aMf/QFeffGjTEdbpJAwTjZ4G1sbbO+4HsJt0L11zyppKjNGBA0dI7u7%0ABZ/+zJ8nBZjPhCu1Wi4wwGIuLWgb24GsHGBDJKJ4cPCIpuvIigyTD7AxkTpLpKPtIOsModXUC49S%0AAV/JlLWtGmanpxfWyrpaUa2WhNARg2Jvd4cH9+9y8GjFZKgZT0qG44zjk8d0rccO835yKcwtYQK0%0A9GM7+ltQ/wzKzSzFJwue0gqt7IX4x/fo1+vjptg6Y5/LjWn9PlXySulrZWVn+cQyKtpLEmgl6sm3%0AT+J8M4j4k4LEt3TfZEIfK1u/DpVAynq4pyYlL7bhBHQdJNnc6xTwNDy4+y6HJycsVxV7ly/z3HM3%0AKAdDyYD3m1rlIJnUT4TlsTFJwL3KGPyyZXZ2wsnpCdPphGJYYFUitg2o1N+4E5PJkHkMNE2kqubM%0Az09Yzs+ol+c4ldgYDXh0cEDXVETf9lMzz2S6S55PQRdsbV9i/9ouO1c2GW6UPDp8yOHJMRFFVTXM%0A50uJinrPw8ePqJpG7LPGoEJkueyo24DNI4NhBrrAuhGD0RamnBC7BVmRMZoMiV5x/9F9vvnmW7z1%0A9Xc5P1qiQ4ZLA5p5R7vyWJ2RW4cyAn+3WcHG9oQ2VLiR5sqVS4zGBVV9TlFu8sprt1BZy3t3v03b%0AzDh4XPPo0X0GRYGeqh5k7tjd3UUnxdHRMU3bsHVpl6IcEiO0S+FoPP3yU7RN3bsZAmWRMR6N6YKn%0ArVe0rQBxU5RK9aJQEn/pHZEhJHwnmwBjDKELdO0KZy2D4YAyK1jWS7q6o8sCk6FEtFKUzUeRFYwu%0AjaTtsOcgrFRNORnx/CsvUpQjBuMxRTFiPm9QylGvWrLSc/36dcJHOu7ffo/V2QkpJLTypLZlOJny%0A2hsvcPO5m9x98D6LaoHXHYfnBxydH9BRoxyQEtZoARYGiXVhdd/kocC63oosYmsyazZDX7xgYI3q%0AVr1gn7QmadfHNxQxeqLvgI6cSG71U9NnFRN5BGcddVVhdO9QjbJOGmMpXUaZ5TiXs2o6lvWpjPlI%0AwixCnIDGGrKsRKso97g+2uyyTDgsWiI5GnlvGyMOsOQUxbDE5pZFvaQKDcopQhuwRhFjR1UvUS6j%0AHBc440AnCmcxzkm0bhVwSlFai4lgosICXd8wY4xY41fLec80WJNTO6wzWJNhkkH/kYYkV3uGXWJo%0AINOGQhtcNCLa9fcv46wshlEYKyF6lLYC93SWvLCURYY2Bu9lOGZCpMBi/HptF/FBBdDRCxjVyIY+%0Ac7lE7pQiWo9P0qoisWeHMprMyfdHIWUNSQ76MQWs1lKY0K+LVV1RN61M463D9MO+tfPaOYfTXNj+%0AfehoGwHy+77trguJGKHxER8UWiUIkdIYOpUQk7RMlru2o+sihR0w3dxgPJmgSVLk0TVkRqOCmPo3%0AyozN0kkMLReBY7aY03Utw9GQvMhRWtG0MsBUCoq8QCcIbUfoxLXZNQ2aJJxDLU6DECNZluOyXF65%0AMRG6VmqH6aPN1mBdRlEWlGVJJFHXNU3TSBywnyIba8nznMFgcFHQkuV5L9o3LOYL6roW14K8fSkG%0ABcWoxBUi/BR5TkqB44MD2rYWiLiSamfdH7yy/jCY5cLtaZq2PwT6fuhiiAoiAt8fDgf4FGjaltVq%0AJY3C2jAYjBiNRtIEbG3vqBC3gW+7i2ZNYyzWZYQWqX5O6gIA26/6GGflIOky1HqoqMRInr2Zobxi%0Ae7DNre1b3Dm9w8nqhP3xPonE7733e0zyCT/y7I/wy1/5ZQ6Xh7zIi/K6bCu+8egb/MSLP8GV8RX+%0A67f+K//8t/45H7/xcXaHuxwuDvl3X/p3fPLmJ6l8xa9/89c5WBxQupLP3PoM/+DH/gEvX3qZZbvk%0A5z//8/zaN3+N49Uxk2LCT7zwE7Tx6fXnwewBv/A/foHPv/15DhYHJBK7w11+5Nkf4R/+P/+Q2ye3%0A+Ve/86/YH+9zeXIZrTRn9Rk///mfxxrLpfEl9kZ7ALx1+BY//1s/zz/68X/EK3uv8B/f/I989cFX%0A+amXf+pPFYQa3/A/b/9PDheH/M0f/Jt89cFXmdWzP/bzY4p85d5X+ML7X+Dv/ujfZXe4yzcff5OQ%0AApN8AoDta+NX3YqYIo1v+Je//S/5xI1P8OnnPv3U98usZpjl5MMSV5YoC03X4WMitZHFosWdLHGZ%0AJsUO3+VkNhKCwneJtunIso62qaV1GS7aEseTEePxROKwThAAIXaQwLmM4aDEOcNyWVFVK/naIkcc%0AHwGXFSznFaenZzR1x/ZOYliMccqR6NcH1cOQtRXcBWtGWL/G0Q8nnhJFRIxQCWKP82jqTta/0jIZ%0AbbI53UXrjAeP7vP2nfssF0vMwFKsnt5HL1cVZ6cztHIYZdkYTzB7itLA3mbOMCsobUHqFNXCc34y%0A43QRMSHiZwvefXfOw0ctp2eQlMRHy8yKuyfri5uUPO9t27JYLDifLVjW4mCJgDVazvS5/Mqsw2oj%0Av3rjgLiBuNhfrMUdvR78hySxsN40ICD6yLqZLaVEWotqqAtoN+lpF+XalSlsHfqadxGwUUjRAGKW%0AkPbD2LfFenw/QOh8pPHdhZsoxEgXw0UMWJ7ldZw34YOcUaw2xNS3fcYgnCFj+khaYL6YS9mFMUzH%0Ak56d2xG0JArWP7PWkFuNw9N2NUYZiceS6Kql7N16LmvoRXef+jPyn3D92RCEtMFgqauKFCIb0w02%0ApxvkWU61api1c9qmw2hNDOuJo8aq7EIEsmbdXiLXurFEKQi+Y7VcUa1W0trQu0vos9ziDurwPXAs%0AKdje3WE6mTAclORZgVYR1bXErsapDKsiOgYmozHXr17n0cPHfOT7Psbzt14geI/VhtOjE6bDCde2%0AX+Txo/cZFk8YFTEEvv3mVziZn1OYgAeq5TEplmztbDPZmID1tPUZd89O+apxTMsNnr36KmT9xlVr%0AunbB27dvc3p8yOuvvsbu1hbKSP35vffeo14tmZ+fcXp8JMq478Dkwm4xloSVF3WK6BgvOAqpf160%0A1mgnb1bJdqc+LmMxWhpfxJ5nhQVjJEcvezURl/LcMSiGaCKDYUGWGYqyYDgaoa1F+4TpLcBre59a%0AC0ApIbeEfsFXImKtHdIfODqw9hSthb2UxB10sSkg4vKSG1evc/PKdc5PDqjO52gf5cAAXNnZY1mv%0AOD45Znt3GzMe83h2ju9OufvePZoKXnjhZb7/jU/w0kuvcXX/FrMfXXDz5nOU5Zg8y+VO309WwRLx%0A+DaRZblYTY24YRRGWqFiz9FAHq+yGPLRj36c2WzO17/+VQ4ePya3jmw65XR2ztnpMUXbgV6RDWoW%0Aq5rZaoXLc+qmZrWak2UWa4U9dH42Zzod0KxqUuqoVgusU5TlEGLCOYkOet9RVyvOz89oG4f3LdNJ%0ASbVY4TLLaJQznuS88vItxuMR2mSErqXrIlo5lBWGlDyFCnhSIX3RdqjX/95+ctJPotfQ56cveR4j%0AqV+oPaln/Mhi0B9GVR8LVMLjkQm4HAR9eAKJi1Gg0yRp8TL9PYB+cRF+UKKLHqtM7wEKqKTF+t9P%0AvrXWtE1FXc8xOlKWls63LGen2NhR1+dUq3OWywqj93FWPj8vZeMVfE0bPc46yYmHgDE5qe1IycvO%0AlUDbSt17ig1bOxsUw5LUtcQQ0NGjiWSl5fiw5vDohHffvcvDh8es6kDuLMPJFB8TDw4PaJuKk5Mj%0AfOjY3d3h+vWbPPPM8wynA3YubzKcDkiqg5ij1ICuPSOkxHC0zcbmPnXdcnx2yGA8RAwVAa2ttG54%0Aj++fmzTIsG5IGxSHJwuq1hA7aZFLBDofmZ0tuXf/fe4/uEc1C5RmyChTEttKMiBIAaJCeExbUzZ3%0AxsyWxww2DHlpefT4LofndyhGge/76BtE9Qzv33uW6caIiGFrcwPvWw4ePeS9995Da81oY4N6WaG0%0Aoevr08/PF5ha4sFd9zTM8/xcGuwSiSLPGA+HTCcT5os5i5lMEYssQ+eaOlbiWg0rnNYYbXGuwNlc%0ANr/GoFDMz89YzGaMxmPyUc6oGHF+dsbJ4QkmaXZ2dyW6mRIqyYRyMhn199oO33aElBgMBly+epnB%0AYEpKBq0cy1nN0aNjztUBg+fgyqUpr756k9SdUi8qBvmIalUxGg3Y3HJsbTnqrmTUKQINs/kxpBmX%0Adodor4gtZFjGOsd0AlXPs0xYNH18ZS0IrVlrVhtMvxAvm+bCuq2NvpgCGq0v4LFd41mtKqqqxnfC%0A/NEfWMgnw5LnLm/L3mAkB9piMCQoWLUtUSk2N4ds7m2zubfH4fk5p6enpBAZDwdMRiPyIqOrK+p6%0AiVWRLDe0bUVdr2QjlTJi6CNs/b3A9qDppqvwOlAMS0xuKZymsIZcK0bRYKOmagNdUpTjMeVwSECa%0AnZzWOGPIjQXnKEPEakVhHFYlNjKLL3OMEgZaXa9omg4fZK/jtAg2o7Ikd1uUznFtY+up1+jrl68S%0A60BhLIPcMSxLKVQocolma0WyApdsupaqruh8J4OzwjEYjRgMBxRljtKGtmuomxrVBvKwFqAE7rne%0AV8UY+0OA7AOyIn/iyFaRNrREIi6Tdj/jMpxz8vmZ6zffqXdqqb4txuC7JM8H0swTQugrx/uoB5HB%0AoMBZOWwZK2tHFxvWwGwfJPLcNp668xwdn3H37iNWfRNtUeS4IAMLYw1N8MTkhXVjhesQk6xLPnX4%0AENne3uXKlSuMi5zNzLA3yBgNS8EAlDmL1YLz87P+cZWGUudElFMaiIquF5aJEV/XtHWFRVFkDtc3%0A8rRdwDhLXpRgjPAsu4auEbd63j/GaE1RFOR5RkiJtut63lI/2TYKlTlcKfGMoijJilzKBVIi+ki1%0AWlGvKgFBhwBKyfcclNjcSbuuk6FOdXWDtmmEFdgLvjF4YkScZ2WBchpiILQtXd1cMInWEG2MQfe/%0AUs/bWK1WNKsKYw1lMaAoS1TWs7yUDB2T97R1S+c7UAprHcZlJDJCMn0kvR+y9EUwSmm0tdgeGr/e%0A0CYNy28YkheHyuuXX+drD7/GwfxABKEkgtD+eJ83Lr/Br9hf4f75fXz0GGV4+/htGt/woZ0Pkdun%0AeXPrPY/Wmt986ze5tXOLf/rZf0rhCv7DV/4Dv337t/nhZ36Yly+9zOfe+hz/6Wv/iavTq/yTz/4T%0AcpPzG2/9Bn9w7w/o+vaqNrT86td+lf/8jf/Mj936Mf7K638FpdTFx3aGO/z0h3+a3eEu7xy/w4/6%0AHyW3OUfLI06rU65Or/Jo9ujiZ/vS3S9RupIPX/7w9/zcf9r1cPaQX/3ar/KpZz7F6/uvX0Cg/7gr%0AxMAv/f4vcWl0ic8895metdLfP3pg9nq/t/74r7z5K9w+uc0v/KVf+B6ByjmNzjKK0QAy16c8vByy%0Ao7iSZ/OKorTkmRZ8QZ5oO9lveB/wPhDCirZt0MYyKHJcXzyTYhQurRFTQehd29CX8vTslwR43xEr%0AgeEb48hshlGGrulYLJYUxVLcbwMvZ8b1WSQKtkFrg9L9PlKt1YiIUk/wJXL2WbfbSpRdG4u1GTpF%0AYtRUK8/DR8c8OD3icPGIh0fnNG1LNgls1E8f+ldNA8py9fINqnt3CRXsPrfBs9f32L80IVOO1XnF%0AwYNTIhXFWKFnJYcngUfHB7z/aMH5LBKiwlhL5ixlmTEaDinLAZnL5SzqPauq4nw+Z1FV/X1Uyhny%0APGdQDsTpneXkVtbFInPk1uK06YWgNdZBXH8fdOr0uhla0TsHfd9QyUV0NoSeLZQQA0NvAoG1w0Yu%0A7z0hJfqO4PW3ljW/Caxr6eV7JrrO44Mw1dCaiL6AnMsl/2WtveDGrRNLEVmbRHfo3Z6ZtClK6ZOj%0A613CkmKpWVYriQgW5cVAJ3RrZ5uck61JZCrSqYTGiwDaJoiaZDTRyvlS2QKdDCqp3tX2x19/JgQh%0AlaCrW2IbKLOCzekGk+GUFBOLbolvPdEHknoCc4r9wp1lmTiCMrEW13VN13UC+FN9tWjnL7Lxzkrz%0AUOirykNfSydFQvKC18axtb3L1sZGrzJGfNuhGo9O4DJHmcmUajraYDKYUo1aNiZbEAwqgs0LpsMt%0Adrd2ePT+H7K/s8F0PPrAPxpGQ43SBS+8eIPT2TkPHj5k1dRUi0PGbkpR5GxvZjx87zH3773D7PQI%0Ac83gkyUmTUyeLHesqjlf/NL/5v33bkPseO2VVzk/PeP222/z+OAh9XLFcFhQDkvuHxyBtvgUIRlC%0Ap4k+ICxeibOshZTMun4SK2wC33UXTUuDQW9FawTKba0A37SSqW7ovDi2ZZ9A2wQyawhtQ1OvmM/O%0AWc7nFMVAAL/982H6nKOwidY9NOvYEazbzOR/+geS9cd68YFI7OMAej2h1krecE1NWWTcunmDb8yO%0AOVnV2KRpmpaj0yOBbY4KllVL+/iYDZOzf+kGV6/eYrlYceXKVX7ohz7N87depCxGXL82pGk6JpMt%0AUtLUVQ3IgcfY3vlhDahIF5I0ZqknHiiZ3AsKTWmFb1uqVcvetZu89OIrfPUPfp8XnnseHxq+/fZ3%0AaFYVy6qjajuisriqwidF3XQkrSnLAfv7lxgPh5yeHXN0/BjvK05PZszOTvGhoWtX5JlhOt3g0t4l%0AxqNt6rqmLKWieTVfsDhvOTp6QFWtGAw0l69sc/3GJbY2R1y/egljEjFKla486FrA7zqiteufsyAL%0AIumJIpSQRe9CtLnwdn2vZZokgk+iF4PkECrP5/qZj0T8Bz5fmD/rv6oNnswCaGlXg4s6T59kEqS1%0AxuYKH+TQEGNCuUIsvlpuUCHKQcNYRQiRRweHnJ0dsJifsFicMhoNeObaZS5tT3nuQ8+ze3nFwdEJ%0Aw/GItusuAOtd13FydsSjRw9ZLmYUhWM8HDEZTNje2Ra+TFORF4bt7SmLxSllkWONemKn9REf5RAZ%0Aguf8/JS7d9/jvTt3mC1qRuNtLu/usrt/jfH0iPsHBzw4PKJeLRgNSzb3dhiOcmwGea6xBpbzU+4d%0A3KPqFiybitlyTpc8G5vbbO/sUrU1q7aiGA6hh50TxR3WdY1MZpUhBYsiJybL+XzJ2WxJUy1plnOi%0Aj2iklbFpK5LyDIYZA1dgoyJoyVuHoNEKuk6iPvvlHju7W+iyJRsmum7J0ckDoqnZuTTg1ovXAc/V%0Ay7tsbEwIUbO1uUFdVzx8cJ/33r9Dt+gYbQ+wWcZwMpHDkdGcnp/LRDxzT0XGQDZ/WWaFO+G0vId9%0AS12vWC2lpafsq9V9rKnqBmM0RSabzbIYoJSh6wKZMljtqFc15+czJtOKS1f35cCM4+z8HCI4k1EU%0Aed+i1FCVDSopyrIkpcRyVYvLL3RkhxnGnBA9KAyr8yXLsxMWbeROmLG/s8P+pYzFs5t0VcnWeAuD%0AQelEmS2pFvegO2acG8miqzk3dguuTK5hggavyKJl6A3WSxFBnmVkLoOU8LET6L1K0gKm19M8seej%0ADVE/cSxkzuGyjMw6iXnHQPKJVVWzWlY0dU3TtDj7ZOO2vTHk42/cYjab0TQdp7NzNrd3GG9vY8sB%0AGINyjvHWDlGXPD4+4eTwiBQjW9MNdra2GQ0HxK5hsZzh2wZN7N/r4kIp3ASdhFVASnRdSwoBZRTL%0AakHta0xmUJmi8hU+RUZFwcg4VIBl1VB3kawcoVxB03qaNspewjp811LnhQC3vQjMzsAw0xQOBrnC%0AGUVVzSB4mrpCxcioLJmORozKUprC0Ny4/jQw9Ide/hDaQ2bthWNlOB4xHI2wRQ5EqqoSDlLbUncN%0AMXi0s2R5xnA8ohiW5EWG0oaAxPBjENeb1uIIWUOOCREfPE3dCDvBaopc6oONsySlCMT+Bq1BOTAO%0AYx2pZzMqLdZ85ywCaw59vNfJoR5xM+HDxRoffEdMEVeuBYPQH/Y9RA8h9py0CNqS0ESfeP+d9zg+%0AW7FszoSJk1uJyJPIjKbrnnxdiJHGR5qQcFqz6gJt2zEuc4r+cRpPBky2xmxvbTIclYBiQ0Wupkjb%0AVBIFQ/Y9FgspElpP7Non0cCmJrQtOiYyK/ybEAJd8AQFLivAGryYmvD9ENTlmQgsWuNchsuyJ1wI%0AmYjIU0Si1YmUW1wmX2P6r0tRolaZ79BN15cniAPL5eKakLpkcdFqBcVkA1VVdHWN7/l5qo9wJeuI%0AmSMrCqLS6K7FtB3aB4wR7om2FpS9mHBrm5G0QY86BtGjSU+Gj6bfNGpL8l54jlnABGlGtT2vTGUC%0AtU19SgBlZLjUi/GYXnTu91b9pPFCIBrnY17df5Vf++avcbA8EEExer4MR564AAAgAElEQVT64Kv8%0AzPf9DFcmV7g8ucy3Dr7Fql0xzIZ86f0vMSkmvLj34lMuxg9eCkXjG372kz/Lx65/DIXi0ugSv/Pu%0A73D3/C4hBj731udYNAv+2U/+Mz5x4xMopbi1c4s7J3d49+RdAKqu4le//qu8vPcyf+8zf48Xdl9A%0AofjkjU/y5oM3+d33fpef/vBPc23jGt86+Ba1r3HG8eaDN9kZ7vDS7kvcP79P4xsyk8nPnk94ee9l%0AClfwL/7yv6ALHZvl5v/x30G/H+tCx3/79n9j1a74yZd+8v8qXvbdo+/yv+/8b/7+Z/7+BXx6f7KP%0AM473Tt/jkzc/ybJdUnUVG8UGR8sj/u3v/lv++kf/OhvlBv/4N/4x/+Od/8G0mPK3fuhvoS3YwlGW%0AGd4o2hjEGdJPhdu2w89rrItkWUKrDmclWYHSlIOBtF61NdKQmpFlhQiLKfZsF4/pDOtCnTUw3ZqV%0AnA+DJ7OW0HWQlAhJSdG14k402jAqh0xGYyajEaNRSWjl/aPWZ5Q+Xql54n6Rl2W/P05J2st6NPL6%0A3KKNQmHFNWoELXC+7KjuHzEPc87bU87qOVW9pMtydi6vnno+bF5SmikpWVS0ZDbj+vWb3HzmKuNR%0ARmgD87NDqlYT1ZDBeILJjnl4eI933jtjVgVCBJdZ8iKncIZBUTDozwtKO7ousKoqZosls8WSum37%0AshaDdYaiLCmLkkGWX8D3jRJvfHpSYY1aR7RiS4xaXKNBSLB+fexLa76tDJy14cIxpOiZZYDySeqx%0AexXkokIeiX2llIi9AUSGFPJ76JI4YNf3OEm8iSEl9gMra7A8iWEFElZx0TyX1lG1HnYvXN0n0bSU%0AIPpI50WSMl2HD/Lztd4zXy6JKTElUTjhZxGUTEk1pBRwGnKjSJmhC5EmdqgAURliu6JbGIFaDyYo%0AV6KS6Q0xf/z1Z0IQSkgzQpblFEUOCRaLBb7zMqHts9Oxz+qtp0HjwUQmjj0sbs0J8t4LSDUlnHV9%0APWXoF1KHUpq2V/wCXHj3tNJY43C2wOJoa7GrpgTVcolLnkwJLyE3GaPRFLzm5Oicl1/6MINijNE5%0AoWsgZVy+/Awf+cjH+bab8923/pDT8yGXrwrwK8XI+3fe4eDoiOnDKTeee45bz17nwcMHnJ6fYSm5%0AtneNZ565yY29K9zYf4Hnn39eHE1dxIeAczIp/uhHP8Lp2WO+/Ltf4stf+iIv3/oQw7zg5rXrVIsZ%0Ag7zg9PyEebViMCjposF5L4vu+mCthGGwdtasnVdN09A2rSzWSh6/prddGqOFGaQSRiW0vMrlQN33%0A/6kk07/gO1xuqVYLDg8fcXp6RFMvaaoKbXJsnsGFwZ/+v0X9Val/jSC2vvXNkovPSx/4uvXNVxNT%0AwKuIAWFHqCgOkLoitA2qDZgk6vu87Xh8eMIzzz7LD3ziR5gt5tx/9IAXXn+DV974fibTKcEnqqrm%0A6tXrGO1omoDROcNBie9kqpC5XG4aRjgbTSvihLOaZOSNHGIUYbJ3JSizbraKgEEphw6wv3+F3Z1L%0AzM6OuHvvETdvPMNoNOH23bvMqhVZMRJRJUSInqaqKTLH7vYOly7tsb2zyeXLlzg5fszDh3c5PDzE%0A+/pCTzs6XnDlyjWG5VQifnnOoByiCKxWS2JIlIOcy5e2eenF59nb22Y0yoiqI6QWoiMRsc6hrEXg%0A+poYuj4HLLWya55TSkHWvvU0hNS3pCgUwgb7o/eFdT44xoi163aHIAmI1Bcwqv5FQkKtJy799wip%0AIyQ5nIQkH3faokmcnpwC9FPUAh9a6qYScaNLYDRKywbZJ/EekQTSWg5GfO3rb/LFL/w23le89OKH%0ASLGj6y5z+fI+exs7jLf2AC0RAKV4882v8c673+Xs7BjfNSyWZ/jQMhqOePXFV3g9/zAb0ymLxTnD%0AwZDp9pRn9Q3msznz02PaxZw8c32zghzcHt69y517d7n38CGL5YqiGHLlymWeee4FpluXSC5nc2PK%0AnXt3MSoxHA6o6xXv3v4ux6eHbG5PuXHzKtOtMc1iyfnsmDZ6cZgZjUUTvcegKFxOlwJGZ/JwK03X%0ANKyqhVS0dqCTQyWLNRllOSDEwHIx4+TsTFwboynbu5u8+vor3Lz2DIUdQmuZHy85vH/CyaNTurrr%0AXaDQxRVNWJKVmlI5TNYSTaIYGJKxzFfnvH/vDquVtIlsbExRRt6Tq2rBbD6jaRqW8yUqaKx2DEZD%0AppsbuNzSBk/Uwo5ZV0Cvr9F4hHPCS1pVFSdnx1R1xXK5ogsedIaP4oxRSmFcxqAocFamW9ZkxJho%0A24C1csA2JutrkPvHaDggsznWymCjzEfEEFicL6VNzhUsFjXz2YoszyiLghAE6H3nnTt0dc2gLBgP%0AhqiYGGaeSMty9oC5qykHsLc3wDBmUg6YDIf9/b4lNEfoOKM0A0yRkeHYn+yQqxzlFSYYXFBkVRK3%0ASB9Hkcaq3mXVSK23WbMPgkA7Y++EXE/djJU2qSIvsH2bkBQTIM2fdUfT1CyXlUCr+2uQW169dYks%0Af4YHjw956/ZttvYmXH/+JvvXrhO04fHRMUk7ksoZlZe4vrOBM4ZhWTLIc4w2OGPJ7DXauqKuK/Lc%0AMRoOJfbCQByEweOblrYS0H4iMJ+fU3WV3LucIupA0lA4S9m7JVa1Z75qCBgilpXxtMaT5TnOZrRd%0Ah89zWbX6rLqKgfHAMR04xkNDYaFezVgtZqgUsSSKzDEeDJgMS3GeBs14u3jqNfrS9cviWO7XE505%0AsuGAYjhAWdkAFqWVuFiUiJbSEqtxzpGVOfmwwOWZHNytudg0RyOiqe7dQOvNtUzUO+FokHDOkRcF%0Ayoi7J2pFUiLKGFegXYkw5OR+Ko5QcSNL6DmCkj/XRoQD+lbZfjct5/jgpegjyWtLawW+RvmW1Hlx%0Aj/tA8sj7K3eoYkCTNG3SeCzJSiQzdS2qC8SmxVcN3kdcMZImG20ISmHKAUWeYTPLzLesZi11bPC5%0ARm9toLKcrMhIKWCtYeR2IARC3RCaSoDOQDYUVyzBE7qGUDd0bQPBXzAurFIYEl6Dcg6TZVg0PoGN%0AcoDAirC6FoVwtncc6AsGX1qvgU5DnkkZhJLIAknYezFGuqYh9GsJKRKVQhUl2knzn5xtEioEaFsp%0AIVEG39Q0dU0MwgErXUZhHJ3OCEkRkkLqGBQmaWKwCEzfCDTbOVxeSowmTyTfknRC9SxP6A9LQLLC%0AfdT9um10L2w5A5kC3cnEpj94iR1LgXE9L2B9H1nbyfWFaGa15ebGTQDunt3FR8/XH32dqqv4vivf%0Ax85oh+vT63zj0TdYtksGbsAX3v8Cm+UmL+2+xJ90/cC1H+DZrWexWoDs28NtLo8v0/iG2te8c/IO%0A42LMJ258QuKlwMt7L/Ps1rN88f0vAlB3Nd85+A5/7Y2/xkt7L104aTbKDf7c83+Oz7/9eVbtiusb%0A1/ni+1+k9jXDbMibD97ktf3XePnSy9w+uc2snrE93OYr977CD1z/AUpXopT6E4WgD16P5o/497//%0A7/mrH/6rvH759T9WCFtfKSV+8Qu/yDgf85df/csXn79RbPDZFz/LL3/ll/nI1Y/wO+/+DkYbnt95%0Anl/8wi/ijONvfPxv8Mtf+WX+4N4f8K//yr/mi+9/kZ/7jZ9D7xk27CbGGaIKJBXEZWPFldX4htTV%0AZFlgNDQkKoxucDYwHQ8ZjzNi6khLcYPkRSFNidrJvawVob5TXg7oUdxv4lBUFwKE7p15o/GEQTni%0AfLZgtaghaTYnW4wmY65fu8Hu3i4qQbvyLLKMkEWIBt32aI70ZMDdT0JFYFV98iPpXu/W4rrWBqUz%0A6BETySRWHs7OVxwsTjlvTqjiiiZ0pGFNfbh46jkph2PCqeHdt+9wMpszGY3Z2d4jy8ZUVaBeBpaV%0AJaUpNstQJhFCzWIBs0UkKoe2wt8sck3pnMTFrO2xDMJMW1YrFqsVq6qiC57CWHHrGYu2fdxV91zX%0AFAk+0oaOLiWCMf1ZUl28jtYtXjZpdJJhU0SivKkXgkwfsSMlcToiBVKK/r7Zr1lrnUD1AroxkgCw%0AH8BBrNMxqpDnQY4Va8fWOnLWc26R2viQ1IUIFK2mS335zTrWHsS40nW+H3qICSDGRDCRPEPEMy2g%0A8rbraNuWef+ac86hR5pMZxKHMxoV14kGReFkUKO6jtB2KDxGG1ZdQxuBoDAY9EBD0nTNH8Ei/JHr%0Az4QgRAKrXA+/ewKWXi4lCzcej4lBstKx34zYPks+GAz6P/ekKHXMXW+hBWhpaFtxDcUekmz7+oUU%0AveTEfZAJoXOU2YDxcErXBELbyMGr7QQCFVp0bolKEzvY3tpjMa/xHl74qZcZDTZR0VFmuTAMguH6%0Asy8wHrfgIuUHxHVjDZ/4xKd48PAhIUVGgxEhRXamO9hkiSGxOJvz8O5Dnr3+PK+89BqTYkLrI0Ux%0AFkeI6lAkbt54hj//43+B0haUJqOtagwwGg6pl6sLAZokcMhlVRHJ+grf3hbnwwdUV7nquu7fZH0L%0AS5KGoxACq9Wq5zQJcyWGIJR6ZPNtlcZYjYoB33QMS4ezCWsi1iTaZkXb1rLRUwK5REkUQVvbu4QM%0AaxPJReQIUdzVU6KQ+iO/07vIFD54Uao1JF/j64qDh/c4fHCfo4NHkCLzRcXB8Sk3n3uBH/sLn+UH%0AP/1pApHHjx9z+foNJhvbaC3NdqvVSg7Eyl5YGtc3L9MLO6a/4ftO3vzWmj7iJnEmqf8Vpdb1LWwi%0AwimUySmTtA7s7O3z2Z/6Sxw8vse9e3e4//A+yhiqpmX1/j3appJpmRW3WudrFuee9959G6Mizzx3%0AE+MucXg4ZlHNuH//HnUDeQ55rohe8eDeI3J3Rp7llIMCYqQcCFOjLEt2d/fZv7TFdDwkhI7Z7Izj%0A48c8c22XGGtcLuDG1XJBUQ76BUDcMPRskfUvAez5XsSR52rd4qWME6DpB641Iywhj6FUREvTEWm9%0AWMvBUhtxg8V1lWQ/ESzLjJDEqWSUNMCgIsvlim9/82vEEBhPJjzzzLNMp1PaJnF0esTZDHb29inz%0AISF5lDE4LY0oISkmky1u3XqJo6Mjbr/7HZbLjuPjJQeH3+QVD1evXEfrDGsdy6rm7r273L33gDt3%0A7pJlMBoX7I730FrceHlZYJwBo8Ao5qs5WWPFPbFa0bUdRZYxHU96Bx8cPDzg7dvv8/DRET5EisGI%0Avb0rXLt2g8tXrjIYb/Lg+ARpLIyoKIu6QXHw8DGPHj9id3cbfMfz5jmubO+xOR6zbFZ0MWDyjKgN%0A9bwlKYUlp26XKKVxVqbJOihWfomvPK0SYPjGdINBPmBvd0+02eA5PzmmripQAjZ+4yOvMx1MOT2a%0AsTqtqGYt3QuR88Nz7r73gIf3HrFa1UQLi+aIZK/x3PNXOJ0/YtEsuba7D6bDZYp79+5SlANcnjMa%0ATaRZzntOT06oq5q8KKizli505HnJaDBiMBgQjTRlBQJ11zxlKQaIBtywwAFeR+pamtCMdhTDgXBw%0AjJahjTOM8ylOG6L34qJRBt+JHTxmkSIvKLOSzGQM8gG5KxkPpmxtOCbDCTElBsMBi8WC5CXD7uvI%0ArFuQUmQ8HrMx3sQVI+rVkuWqkr+rVLjY4RSMpgXN0tPVDU53FFlBuzEktJ6EiBaDopADeYoULjLK%0Axc2XDywmGZRXOKMpXUmRLK5M5NFCiBhtyLOCmCJ105BpJ+9ftX7pWmKjaJuIsVKOkBK4HEYDy3hU%0ASkW6koHDYrHg7OwMrzUxK5jkIqY92Rt4DA25yxmPLPuXtogORqOCwSinQ7N3eRdtMjY3t8XGbwSe%0AvJovOTo45OzklA6FGY3Y39liMrlJUeQUZUFRDAheQUgkH/BtQ7NaSfukb1ktZiyXc9l8Oo33LSjI%0AnOHk4DEoGE9KxnnBfNkwXzaExRKjDJuTKVpbupTQmbiqQteRfCDTlmmZszUpmIwcJnZUyVNFaa2x%0AJApryWNCr2q6VU05GqAvCHlc7GWil7a3GA2EhO8MXavxnaKrK/Adxiisc7jMCWMlc2hjCFrRhEAM%0AHmc1JvXRe6MJRvcFLFGctloRkjjCghHRJwRPTNKq4owiAFGpizhhTMI708aStAHExXExJVVR+Dqy%0AQqB6gKHw/T/ArLGaqAOBSFTy3aXdRWKryfZQ/hRIMZK5gtyWqHJMyoZE29DRkVRJ0unCcaR9wkRF%0AYQuG+YAiK8mKAclIoUAi4A2EIIf0+ek5J6uK46rlQy9Ybt16DmNk4KSsRI6VzsgGI0gGFaRFSDKw%0AHaqtSa4iVpYYWlmX1oKbVpjcobOcZLTA5VNCedmDaWcvnAUuzzB5LlPtniuxdgtpErk1qEw4bJCw%0ASQGR1Iue1kq0SvYtvYsocxexMpVkuq6iRmcGY8AmTxUbooeEtA2WRpM5h84KnNIk40nOShlD3+yZ%0AlDCElDOQO3yRC0vMe2GVGUWwlqiNsD2aFpSW6JsR54/WCqwlGkdUiZRa+ikTaxFpbZVKKfQH7X7a%0AuS6jVuvRoewPL40v8ezWs3zr8bdYNAt+787vkZmMNy6/QWYybmze4L9/97+zaBdMiglfffBVfvDG%0AD3Jl+qSm/v90bQ+3KWxx8fdoNJnJSCmxaBY0vuHy+PJT0SutNLvDXYFbJziujlFKsTvc/Z6I1rXp%0ANdrQMmtmPLf1HL/+zV9n2S7ZLDf5+uOv8xdf+ovsj/f58t0vc16fU/mKw+XhhRvp//by0fNvfvff%0AMM7H/MwbP/OnRsUAzqoz/su3/ws/+eJPsj/ev/i4Uoqf+/Gf4xd+6xf4O//f32F/ss/PfvJnLxxT%0Af/uH/zbOOP7Xu/+LTz3zKT58+cPsj/f5pS//EifzGdPdLSmrJYD2aJMwCjpfkXSgHGTCvCIxn8+p%0AqxOGA8NwdAWbZYSYcFlGUQ7IsoLOezof6ToPCNj9/PycLM8pByUheJqmFRFVPxEWi6Lkyv5Vsiyn%0ArT0H8yOq1YqN6ZTnbj3P9Ws3KMqc+XzOPK9wdkmrhB15UZ7X798EhxFZA1vlnCYuGdEvtawfEZo2%0AoFUPVk8KoxKL0PH4dMHjs2M6KkY7I4IdcV497bSfLWvuPT5ivlixmi+ZDicUgwlZvsX8dElonTRu%0AKsvp+YrHhw33Hy44OKpo6kQxHlCkQJd8Dz22OOv6OFWg857FYsFsNmPZO1sUfdzOyCBJI8Oirutw%0AWhONDDV9CJiUSMbizDqmBevmr6Q0GkefKSAmfyGGqNjnR7SYE9x6MGckfmaV6h1X/XusF86T6qNd%0A/f9rZzHWXAhC1rj+1qIuWLrqQnBGzqm9XSEipp2oFZ5E0FxEyWKkjzEHMuskBh0jSfeZl7TmGXtI%0AqR8iWrquoa5bYlLSlqk0o2FvwNDCN4w+YVRGioFIIzBpYwho+Vliou0aPEtUlqOMIwZFrOs/8f37%0AZ0IQUlomCAJ/FnbNWpFViBgRe1aFtaK6m7VaOxqR5zltmy4yf1J9F6VtohOAbujrrRUyDW6ahsaL%0AmyWhxBnkXF8Pn6FTvzh1krkmILY95dDG4UPCaMfm5jZlOeDSpSs4l19MK6KXlhaTOaY7V/nED/04%0AXfUOIDA25zL+2l/9f5nPZ2RFwXff+g6f+9znCN5w/dJzHJwe8d53H3Lv3SMuTW+h04CUchQZISSy%0AIid4mC0XDArFzevP434s5/477/Ltr38Do+BbX/sGx0dHHB0dE7vIqBxRz+Zyo9MGtCOmQNuFPjf7%0A5DHsOnmMJKueX8R5ptMpOzs7pJQ4Pj6mbSu0htC2klH0oa93jGiVoYhE39G1gVho8rzEaYWKAdWz%0ACLQ2+LrCFAPZOF4s27IxfLIMPaEBfc9rqBeO5KaRLlqpiBBVwKlESp7z8xMe3Xufg0f3CW2L94Hj%0A0zNsMeQTn/4Mn/rxn2C0uUWMiY29GygllapKx95hVopq2wMwY4y9e+mJe81Yh9ZZb3EGreOFK0cU%0A9dALzuvoVB+FSwK4XANbTfS8+sb380L9PNnA8fnP/SZvffctsqLkfFXx4OCA5eIc4zKyvKAYFtR1%0AzaMHd7EmMhpnbG5tsrEx4YUXPoT3LXdu32ZVVbjMMZoMWJ1VdG2gqeacns45O10wGmUYG9naHFHm%0AJcNyhLOGpq45Pj7kndvfQVOwv/cMg0FOXbf4kC5AbUrZfoHrBaG+aSH1uFRSz4tS/RQEYZA83fst%0Az/da/ls7/GSxiL0LVLgmxmhi3/glG2Y5EIbeeah7z2eKElu0WnN8eMCDe/fwXcfu3h7DQUmWGVkY%0Ae0i2IkDvakLJpsGoHjhvM1584RW2t7Z46zvfZDE/pe0a3nn7Dj46qhquXL6CNoF3b9/mD//wq0y3%0AJrzx/R9hYzpkNM4phhlWwXA46m3IOTHBeLLJ7HzG4ckpoW1p28CgHDEaDiHBgwcPODk84vDgmEf3%0AH1GtavJsgMssg8mY4caUyeYGymW4PCMrc0w/oSnLDFfkROWJKVBYT1efkbo5Ny8/y8b2Bu8/ENdR%0AF1uszWljR916orboIJWZVknDUgoK30aaOtB2FSF4ptMJk8mYppJ2xcw5RqMJmSt6C7FlPB0ynYxR%0AJEaDgvLmkJ3pHgR4+zu3+f0vfYW3vnObo6Mz5nXA5h0vv/Ys9w8URzMYjh1Vt6TxNcYY8rIgzwYM%0Ah1NigNOzOSdHp5ydnZLnOZubmxiMCBYq0fiW4AM+dv0BI37PneX0/JSkAoPRkGI4wOZZH1FYM4Jy%0AUow0TYPr2zaIiWYViQrazlP0EakULSlZymKI0TlN7SWmiyH6hPey7lkcZT5gkA+p24amFmB5XhTE%0AoDg9mpHZHKM0k3KTQbHLwAG+YpAZtscTGmup3IpBXlKUI+oqctads6wrurRiXlfk1jAdjdjc3mVz%0AMiFFxA3bJZRXZDiGWcnAFBStwbaSu7dGms6atiXXFtXDgp3V0rCphPth+k2XtgKCNc6RFTmDoTS7%0AKSM157Pzc1wxoKnFidrUTQ8LlstaS4iBo6NjgjZMNjaYNy1ZXrB36TLZYERWDimGQ0ajAS5zOOsI%0APrI4m/H4/n0OHj0mtIHRaMT+pUvs7OyIIKI0Ks/lve0DqeuBkN6TvIcUWJ2d0TaVrFlaOGspyub8%0AYDwkyzNQlrPFisdHZ+ijM7xSWJszmo7QGJrGQIj9pg3wAoQcTQZMNsdsjHNUCiIG5AVFJ0KBShBT%0AoEqJ6Fsg4Xj6HtmoXoTxUWrto9SCl06aAZsoXIXCOiyWoByjcogblBdOIWM12so02qve3q4N2Kxv%0A9ZR1VUCfEg9cy1I2Cn/GZhnKWiyJaBOpd/woU6BNBlgSBqXXDKH1c/xk3fAxPgGN2oI1U1Ctl4Ik%0A4qruJ1yyqXaYFMSdnGQAIwcqR4wKspJyNCFfdpi5p43S+oYXlzVBnI+mHDIcjijyUtiKVsSyVe1J%0AMZAXGdoZlrPA8eEpJ6uGNBgz2b/CpcvbmDSgaSuaaoVvWpwGa3K0ThACynekrqWtpX2sa2rS/0/d%0Am8Xalt3lvb/RzW61uz991ak6ZWMXNmAbAzZghOjCC0l4QAIpEg/kJclDiJS3SFEUJRJSFClRorxH%0AQFCQeLgo1hUkxMHYgCFlu8ouV1+n3f1e/ZrdaPIw5lrnlE24uuQ+cKe0Vad2c87aa8015xjf//t+%0An49eGqVUbDCUCQIZW2CJr733PkKondu+F6y1W5jzBuRa2wi+7+6wJCYlS7POER/bOa1tOzdeRdM0%0AtF1znJCxiSzLMqROopM2BJTsXmfvKFdLVvM55Tqyt7yLDD5jTFx75H1CgLauu3a/Guci98mFEEVC%0AqUEbhEnwQtHYKETKbqIeN0OW1WoNIcJ7tTYdI9SgtO42RA5bLcHVeN/FR0LAd4yMIDrRUcrYk+ID%0ALqID+bHyV0iJLYSH/UNe2H2B189eZ9ks+fKDL3M4OOS5negcurt7l9a3PJo+YlJOKNuS77v5ff+P%0AwoiR5n/7PS7EdbZW37n12sBwIbpTBKKD7z/zPc98LoTAi/svoqXm3ct3KUzBw+lDPnr0UYwyrJoV%0As2rG+5P3kULy6duf/ksf97cfr528xm999bf40Rd+lK8ff52vH38dgIvVBatmxee/9XlujW7x8RtP%0AuUR/8M4fUDYlP/nST37H3zfKRvzzv/HPt/+/alb8i//6L3hx70V+6sM/RSBwsb5gr7cHwH5vn1Sn%0AMYapNVLLGI11iroJNFWN9y1JphgMCvb3x+SFYD5fsViuWJWOvJegjUfQoo1mNB6TZQWrVclytcY5%0AT2kjo6upG0KI/J6YNGmwTXzvJCaWFAUpSExCkfdx1nN1OWE+XXJ0NKBf9DAqDvO9D5GzZ0MHECYK%0AGOHp67xxjAYfYrNViPxEKSUydO55Hzo2liKg8EHhfWxLvlyvOLmccXY1R+WC4ihH5kMwxQee97PL%0AKQ8fHyNlYNgfsb93SJ6PcM4wu2q5Op9ydrZgclEyuWp4+GjG+/cvubyqqRtIXCAIiVEJeRrdyKlO%0ACEBdV6zXDfPlIjLB2ohhiIYNHVlq3b7be9+5h+Pvo0REtBgpSI2O/MHo1uicOTFWZqRG07mHuj1F%0AZBbG68/GMbmJaakuepp0XCLRvVcgasZCiK2LZwvy7sQkZBRwY0yQp4LQhmFLN/AIASdiisHR7TVE%0AHLLFbqaOh7lxNvnuAtS5e7yPjibfxZXD5sF1q1DnHU3bsFgu8MHjg6PfK0iMRgpBkhpEG/DOYLyL%0A/56QsU1MCLwUOCFo8Ii2hmoZO3fqD7rgv/34ayEIQaBqSpqq3k6fNxExJSVt09C2buvykZ3os1H8%0AXOfiqaqKel2Cj+JRXde41qKUIDVJd9J46jLetBrXIqTGpDlJnpNmOXmaxzhP8AQbm7hEhxL3hGgB%0Acx5r4ybz2vXr3Lh5HaniRCMEQWvj9EIlGiT4NicrrqPEBa7e0PkFIgzZGe0ilOK7PjTmK1/+Fq9/%0A63X6aYF0I5r5lN29A24dfBdG7GIbA0JjXVw4CakgxOhSojTXjiPOtasAACAASURBVG5RT5Z862tf%0AJdGS2XQGQTCfzqltS29nhJKG4WBE2QTWVYvzoWPdKNrWblXdDSBP63iKrNdrjo6O+J7v+R4+/OEP%0A8+jRI77yla9weVki8WgBrbMx265iG0hcEkYhpq0sodCIkNDWFdV6SbNe4uoSmRukjJPIjZvk6dv3%0A2QXh0889/Z5noNGBGKEK0R6tlcKpaDQkeNaLGZenx0zOTlnPF4wGAx4dH2MDfP9nPsMP/eiP0985%0ApGotHhWBcQg2eCJBN70OsUJQbmsiO0e9ixsKIYmb5q5Ay7kW68L2+yGCz3hGBBF0i5kYMiaEgAtg%0AqwrbWFSi+eEf+Rx7+wfoNKNsWoRUnJ6fU5VrJJ5eZhCpZLWqePLkPo6ao2uH3L5zh9u3b9HrFyil%0AeP31N5gvGhQ2btSVYblccXExZ71saJuUomdItQIvWK9WSDKG/RzbtMwmU/7oS/+Dj3+84sMvfRRk%0AGpsXZIy7he3rEyNem0gm282Mi5fRQPc9cUGnuurX7VUhPG2v06JrJdoulHS09gofJ5ldY1kQdNyv%0AKDSbzlIsAmgU0kc3XFu2uNqxu7PL3Tt3SdOUk8fHtK1ld3+XwXhImmadfV4gVYgtAy6QprF21EjJ%0Awf419nb2mE0uefvdt7i8WrAuHa989ZtAwtG1I64mc66mCxye559/nnv3XiArDI6Wtq0jc0Ym8RrW%0A1ORpn2KgqCqHKiQ4z3g0QgrJk4cPeePNd3lw/wHBBhQKkxb0BuP4blOKZV0xL1do72l8S5pn6MzQ%0A2oqyXIH09HJJmhuK3FCklsy0XNsruPvSTfLMMpudMFuuMSZBiliLblFoJwid/TZOZRXeSWwbC9eS%0AoGgax+XFhMVyhtKCuo28kV6vR5okSCFoXI1Qnmt3DjHCUCQ9dod7uMbhVU3p5gTTUn51hkoqdN5y%0A7fYuvX3B+CrFi4bJTLBYB2TXTBVZcgll1VJVNZPLCVdXV3gfG25wECwILVhVK5brJV44tJY0zlI1%0A5QfOv/V6hcchtKQ37JPkaSdExoWIMWm3GasQRqISjbcWoRXWB2wVK+NNL40LzSBJdEFwktWiwjYe%0AZwNV21CXDYlJaKoWKRVF3oMQhXklJanOwAkmlzOcFfTzATvDHjokuLoitBG2PCp2odhhka5wDlqX%0AkPb2KMhp5ZTL+Yy2Ltkd9MnzhGs7NyjymO2PDtLoCtBeo5CkGNJWQumgbiLvLAgcDUEHEiW6TZug%0AyPMI1O5ckMN+n1gmJpA6xmCi+1PFyZoPCGdIfEpoGvy6xCXl00kcYLKcfLRPNVtG948JuHoKMmV3%0A7xqD8S5BaaTRICyNbaldi0CS9DOObl6nGPRQxAGSlJKFXYMTSKlw9QIn4vRWdTBaqSFIhwiBNldY%0AGa8rMoR4PiBAwsGt66RpQusEbrpg7gJJ3WJai0dCZiKvItU0dU1bVbSAMgqpoMkEVSKZdYOFtVCE%0Aok9rY7NicC42gQZHUBVr7/g2PYgL5yOMnRilsj6gGsi9QqcB5wIExap0KAWqCVyWFpNWsaI5S5Ey%0ANpQ462jaGmctXkmSXhEZCxvHCB0nagP7FHJ7F46cPEkQDq868qfQKJWiTIoQJvqMpCaEbmHtHXXT%0A0jY1VdPQekue5eRJbGqLQ5J4b9i0owU8obs/BgIyOLSPHEP8pqBdgYW2tpw8OWc2m+NcZDoFAVIZ%0A0AZvHQSBkiZGd3zA1TWtiYwaqeL6x3brPakUOu8jW8+ytbx1/wE1gdt3biAJLBYTynId1zZ1iURQ%0AZBmjwZC+UoiqOweaGuHtdp2yEWSMSSImAkBIbAd8bprIOJFCRg5UVXZtWxFGXVYVZV3F1y0EZIBc%0AJfRMx3ZSCu+is962LU1dU9V1HJh2sRiTRIeFMBrrfZzCy8h0hMB6vWS1XtHa+B7btulsNmFa4Zyj%0ALiuausQ2Tec493HYiIgio5SgY5zQukDbRH6IoGMoWhsRBZ2DUHUDBK3MtklMeIsv50gbEwO2K6nY%0AiEKbmIrQMY4Vp/TxPv4DP/ZLpGkUhHbzXV7Ye4E/fO8POVue8drJa/z4vR/fCi53d++yW+zyyuNX%0AYjxDZ3zq1qf4PzkynaGlZlJOtu8diOfzvJpHqLSAYTYkED+3caBDXFWdr87RUtNLery49yJ7vT1e%0AefIKZVuihOKjRx9lUS+QQnKyOOFPHvwJ+719PnTwof9Xj/UP3vkDFvWC3339d/nd13/3O77+y7/1%0Ay/zC9/4C/+Zv/pvt577w7hfQUvPpO3+5+BRC4CsPv8Krx6/y9z/79+mnfco23n+f9f4DXcsreG+R%0AwpEmEqMF69DiaUm0pt/LGO8OydJA6+YoY2gay2w2xySQpJK93T129w/QKqGsYnTGWhvZgULGoUhr%0AsXbDUbOkicKoBC0M1lu8LVkvS4TXLOcrJhcTptM5WZIzm0xRaEya4ALUdXQZtdYinYilPQGC32xm%0A4jUssm/i7yxEFGIlUTTfOOSENhidxIZGEfcGzsvIqpMpg36ByQocMta8P3PMFitOz8/p5wnjm0MO%0AdvcILvD4ySnvvP2Yi9MZ61VgOXecnSx5771TnhxfUTYOaRRSGZLEkOYpw16PPEuRBMq6ZrWK3KDl%0AckVVN13hgCRJTRSktSZNErLUkBpFYqKjMDGKVGpSo7oPQ9Kx6oQUW0FICkEiY+IkRrf8li27iYFp%0AHRuOnfcEF6LTUsptUmWT4gghuhW30bAOa4Hg6ddDdOIEH/CyE+m6s5KNsLPlq3WZD++x3mKDjx+d%0AQO2C6BhwgdbaCMJ+5sM5F69b7pn9bnja7O1cbGMMhM6QAIiM1Oh4HVWRqeZDAt01r3EeHwR4gdCS%0ACon1NbbyaC/I/2I/xfb4ayEIOecoy3V0WHioZRNVPiE2pUB4F11BaTfxUF1Gr2kahBBUVYxW1FXV%0AtYWA75oqjI4tF76r7m2co3UO7yFJDHlRkPd7XeZfowQEHxcg3kWXQPCx0tp6S2sFRgUuJxes1jc4%0AOPxulAoELK212LYhTZM4dfMeqYfgLRbzzG8tUHov8jmkgSC5ce27mFw6rs5WHJ9OCb7g3p3v5da1%0Aj6DCAO8MynQtS3ich7wYRjaOiC6UG7duk0vBw/ffY7lYMr2a0e+PKAhYIXHtmrJqqFxASo1SktZ6%0AUAGNwtpuK68kOombe2stSZZy+85tvv/Tn2a8M+bRk8dxwqgkri2RIpAlCh8cRsU3v5YhZkalZm93%0Ah4O9EVoIvG2YT65YzqbYcoVWCdJESHUITxcI0WbSCSahg36xkYI200O5/fNGwYUoCiDjAlZ48E3D%0A4uqK9999l7Mnx9imYTmfY63jU9//aX7ib/wsRzdu0rQOqXOc7yqTAyidbmHXsdo1gIhvZqW6zTEB%0AYySxTEVgXdtZsjsgMtFhJjur/EbACpuJgRAICUka4eg+OJTWVJUj7w+QSlDVNXVrSZKUF55/Aa01%0Aw0cDriYTVuWS1WrGbDlnua4J0lG1SxarK5AeIe9SFD3u3Hme9bLh4cMnrJcN0jWkg5Q8zcmTCpMY%0Arh0cMBzlpAldO4LGWc96XTIejyjLkgcPTrh54znau/fIsx5SpnEhLuQHbudhK/J1N/qo1CCC7l63%0ATQ2nf6obbd4hIrYNxL8odGajTn2jE0SJ70uwsdUAESf+3XOK9xiZIdymrQ5W8wXzywXCaj5076Pc%0Aev4utq44Pz+lalrWy4oi60Vrp4gxB4GMed0kTmpa6xBRLkTgGY/2+ehHBzx/90McP3nIl770ZY4f%0An5BnGdWqJLjA5HLG/fsP6fUGHF4/QBiYTNZU5RVH+wekJmVVOqp6TaI1RX+XQX9EcJZyueT4yTFv%0Af+td3n//lOlkzf7uLrdv3GQwGFL0B1xcTTi7uODhyRNqIch6A06nF8hEUvRSnpzMKY+PKYqE8e6I%0Afm+fneGQw8Ndrh/uUyQaEzxH411uH1zD1k9Yry1SGgqdYoWkKHLWdU3ZVDSNpa5afJCgDNI7tMqp%0ASktdT9AmkOcmCpxCkKUSZTTetszmE/b3d9g/2sW3nvWy5Gx6TLmqOJud0siawV7Ozef2cMHiVMVs%0AdcHRjX28KTk+e4yXjiQzIAJ1XVEUfYTqajxby+XFJdPJjPl8jhYVeVbEuFhexOn7yiIkBOGpmzJW%0AKz9zmNSwWq9IFhHmKLrFSgTkeryMYrpOdWw3ci2C2KTUVg1VVWGkxtpAvV7R1g4lDFnaw3mH0RlG%0AZ4Ci34+tRHUVhwkyaIxKCC5ey1wbs/C2DdHh6eIUEZthaAltSyobhJ+S5zmIjMZDkvRQhaGtBLVo%0AeHx1Qrteo/WI3hrmCzg/PWdY9GIUzIU41WwDTdWgnEBXAVE7bNUSQhRNnO+mYBvbtRTkaYoWMQYr%0AO4eBNjo2SykDUsVpmg/RHeAdZRnb2ax1VGVJW9c8/2P3MN0ybLYsef3+GUHENrHzyRXvPzhl5b5O%0AHQw7ewfUzpNkCVk/pW7iOkJLhfCe5WLJYjbDW0fRK0jzjO0FSoANgVoEyrbFu66tMK4pUULiqpp6%0AtUI6j/aB4CyZ1uR5iggWIQVV61msG5Zly7JqWawqvFTMg0d2ZQzRNdFGQcM3eNeSzwz5SQRsiu6x%0ASBEjwY21XetarGVXwiJFw4fTXV7maRTjK+++T7WOlvO2ixYlad5VviedUBL5OrqLJ6/WS6z1pIkm%0ASdNtxa/3EZruWosjII3s7sVswZzxmiy2A6MIeH66yHZYUKHj4qnYjmMSlDIIqeJ/RbyXtk3Lah03%0AE+tyTetaBoMBg2LQRYS7VjPnadpmG1/3IrqtQggIbxE2vu9kYAvA9hacDRBik2qW9dEdu0IqSTBx%0ArdMKIluprXGlwguBdhZhFDrLSLOETKe0HXw5Uwn0BlhrwQXefeMtvvm1V5henXN5cYa1FVIIrK3x%0A1tHrFdw4usbRcEgaYo28IETHGaHjaLn4uGXcQAgZgcjeR3e6b12M5nVMJbFp7+oKPp51+4RuCp0I%0AxVJHl5BS0dUaBRyPt5FV0dYNjW27RjHNqnNAWLdxi9M5yARl04lO3uNkfM4aa2mdAykoshQIuDo2%0A8WJ9vAaEQCJj9N+7zi3V/Y4bBrhW8bVumwbvo6Cnu5/BeWToGps6UUR4S+IcuhsoOSHwsrOI052z%0ASnfis6BF4ISPjXXPrE600ryw+wIAX3zvi0zLKT945we3X785vMlR/yiyhWxJP+n/lVq6nj1yk7PX%0A2+NbZ9/ibHnGjWGMn50uT3kwfYDtUALDbMjR4Ij7k/ucr8639fHOO758/8v0kh63Rrc46B1wZ3yH%0A145fY7qecmt0i8P+Ib2kx35vn2+efpM/vv/HfOr2p/7CZrS/7PjpD/00t0a3vuPz//p//GvW7Zp/%0A8hP/ZOumArDO8rUnX+P68DoH/YO/9O++XF/y+W99no8cfYRP3vokWmoEglE2YtlEBs6qWWG9xRQG%0A5y117VHBo4zAJAolQ1wnK9CRI06SGobDPu7aIWU9J9Gya30UmDSl1x/gXIT5OhfPGd9hHZSWNHXL%0AYr2KrZbBMxj0yLMeVsc9FngW8yXluuHqasJqtWY+L9H6nN2dE2wbGO/skOa9iBewUaTYOB2D91Fs%0A8D5ygzbWtW3CwUfHvJAx1qk60T148JGPJpTEaEMvKxj1RxgtSTPdDSpE5PA+c9jW0dQVVWhwTUW1%0AWvLm62/y5PGCi9OSyVUJLme18Lz/4Ix37x8zXVYgwaSaIANJmjLoD+PeGoFzLXXVUJYl5bqkbhqc%0A90gp4p46i/XyqTHkWUqepaRJJwipTgjSmtwYMmOik1rFSvuNu04Qo5RKqAieR7IVBNiIQvFnFCoK%0Awm7TEimjKWHTbte1Y4awMR6IuJ+QAS9C3IKI+Dq5zbXUPxWDYlxPxnujj4kaj8SJQOscjW23tfM2%0AXoKjaBdifKtu2vj42JRY+e1/u9wv28ZEsTm3A9a1+NoRgkUQ0HqHLNVsiteQAmXU1vlE62l9INcK%0AIxQmCMrWUjYNmdCR9fqXHH8tBKHouIlxMN+5e5radvZn3b3wmixNSZNkywICtoDjuq63TWJSyq2D%0ACOJFdOMuijZWOkVNxMxoryAvitgkA4QQFyHeN3jfRiXPtWgRoZFxGys4OT/mnfcLPvzRl7gn7yG0%0AjlWzxkSrMBVCSHxIaOuAd89slYPA2QQpMnwbSLOMH/uJv8nHP/4Z/vTLf0yWv8HO7phPfOz7GfWu%0Ak6g+ttuAqM6N07QtiTbxSggRapxlFL2cuqqwrWW5XEOQlFXJZLWioROCOgUzENtURIi1gZtJT3zu%0ARbfRsYwHY/b29zGJ4e233+bVV19lMp1EdpNrSU3K3u4BTR0Xp8G5CAf1jr29Ed/7sY8yHvaZTC6Y%0ATiZUqyXz6RV1uUKZDOFjc4aQm6njM9MT2L5ZQwcM3lrJN1fS7Z/jxTMQlVItFbZtmF6c8+jhY548%0AfMz5+TnLyYz5YsFzL97jhz/3OW4+f5fGB2pvSZSIizEEjWsx3VR0s+jSWiGljhWUIarIzvmtVdE5%0AF2ssO4eV0gpCZIKwUay7RxzXOE8r11vbRseWj7bEYjBCSUHblKTFgPHufmx/UZIbN25wdHTEk5Mn%0APHrykNl6ThNqal8RpCBIx2R+xdvvvMliseTw8DpZknHn1nPYCk6enLBeVuQqJU0zDg8O2dnZ4caN%0AaxS9hKZZIFAEL2kai7OB0SBOq/Z2d9nb2yFN07g4Fi1GR05GtN2CkF3bV4hSnd9cyCUIoaLI6sVW%0Aznv2fb35Oeei1d1Ivb0BWNvGaVHHYtpsTqSKRH/bxoWvUgrhRaxcVIZgHdPLK548esyj909oVpZU%0AFshGkKqCawe3OXUnvPfOu5yfnLO3t8fu/iF50UcqSwguQoSlRnYQ8OA8yhiCb1BCsDMYMXixIFUJ%0ASguyNLYyrRYLlNG8+ea7PD4+496H73F47ZAHDx4wmU554bnn6RW9DtjpyJKUg519er09ynXFO+88%0A4huvfYP33nqH9XLFeHzI3Rdf4mMf/S7yPI8OF+d5/8kTZldXnM6nZHmfy+mc2rfs7I+Zr5fM50uq%0A2qLULsPhkFs3bvDSSy/w0kvPcbi7gw6CncGQD734EnUDb7//BGSMZAkvaJwneIdtW9ZlxXK1Yl1V%0AOC9Isj5SJrQtZJlhOMjpFSmtb6ltTd3UrNYLmqoEPM63zBdT6qplOVvEFoQ2RBv21ZzWlYwP+5Tl%0AiqvFOa+9/jUwL3NyccKbb79B1UZI/mAwwPpA6xrquqQqHeW6Yj5bMpsvuLq6IngRwY+9PoeHB4x3%0Ah5hcUlZrrGtZVYsY5Xzm2NkZMp1FZ+hqvcY6Gy3jiYk5dCPp9QYx9qojX0VLhTKapmqp2hZZ1mhV%0AxyiWsBF0nPep2ya2qFVNjPJlPWzTsF6VrFer7RSpbRta27BUK9IsJ81Ser2C1XLF1cUJvTRhVORI%0A55hfzrGtwyQJg/GY/s4uO4cZVjjefHDM8ckp7771HoZAogaExjA5X/PgnbcxytDLC+rGslqVNHUb%0AG7/QZK1Et7FRJTbtJdsNl1I6VqaGuMmtq4oiTZAEmrZBKUWSZCRFQZoVWCFYVxVV026nsyFEC3Xb%0ANATv+LlfvkPRLU0eHp/x25//b52YfYfLy0vuP3wIr3ydP/2frzIa79BYR2/YRxhJ3XH/UqPRSlGX%0Aa5bLBUVecHC0z3h3TJJE6GzrLMtqzXS5ZFmVVFWDs3brmkhMAtZRr9bI1iKtQ7rYMNYrclblgtq3%0AtBYaB2lvyGDnMLZ8IEmLOSFAVdW0bRP5eAratqKt1zTVGm8tRZoy7A8QWhGCpG5alssFs9kE37Zx%0A8xN3x9TqRf42TzelX/izr7GcrTphwWJ0Qq8o0J07IjiPbyMAOK6HOkePiAvpzCRxUsqG0kB3H2Pr%0A7Awdq0V2U1nZWWKl6CCXKk5vg/fY0BJkQBsTnUd0cd1uGrupp4c4aCrLNeW6xLZNHHT1Cuo07wSD%0ATsTY2uv9duQTm4BcBA47ByF08f+4enAuWv77gx2u37pLzyiUDzhb0QYQziKMpHVQW4uygbZ0rMs1%0AahFjtVIb8l5BmudIFeHyVV3TeosUYIVHK0jWNe5ySnN6TtuUJEZjRGyBtYs159MlSy2QXQzRKEWi%0AYvSprRts06CFRKJwXZW20Um8lkiFIvI4oksoxiziMsc/dSULsXVzO2sppaIyCWnnEIqOHv+U3dSt%0AuZ+uaaLjKBC6+6tHyShua62ompJ1WUUhXaptfEMBUktcZ9EKziHa2BAnRBR7Up3gvY0bLcAkCUbr%0ALsom0ErjvMd2cZNNrIZO4BJ0/A82MRJIdECLriVou5DaiJAqlkHoGPNunKcJMb727UGuu3t3Oegf%0A8Duv/g61rT8gCKU65d7+PX7vzd/jbHnGJ299knE+5v/kEELwyZuf5A/f/UP+5X/7l/zjH/vHJCrh%0A1//nr/PWxVtbd1KmM37ypZ/kd177HX7zld/kF7/vF3HB8et//ut84+Qb/OxHfpbb49soqXj52sv8%0Ap6/+J47nx3zq9qdi41Xa5+boJn/y4E947+o9fuUHfmX7GFbNin/1hX/FG+dv8O/+1r/73/5OL197%0AmZevvfwdn/+NV36DaTnl5z/28x9gEp2vzpmUE7772nd/h8vn2cMHz6vHr/LN02/yD3/0H7JTRMC1%0Alpp7+/d4NH1ECIEHkwdUbUVWZFTlirpxpIWiJ3NSE0V52UYofV2VrFYL0iwiRPYP9mnaPgJHnmt0%0AAuOdXZIsZ7VcbkskvO+iPVKRJNGl3VQ1VVl1wrd85noVm3VXqzVQMZvOWS5rqsqzmK+4vLwkTQv6%0AgxG5iBFQLU3cnj3rCgqdEtoBjzfctM2gOQjb7RO6gXd3/cN7gozsXG0SRnmPGwdHzJYpLWukAGMk%0Ag2fbrIkOOS0Ew16KwfHk4UOenC65OHesFprpZYUQfaZXDW+/d8rp1QoHpIUhyTXaQJYbsiyNw3UX%0A36tlWUYTRtPEa7GEJI3FGvEjJUsSenkWmX2ZRhtJIjWJFlEYUjpW0JuOO9u5AAlPodJb9ETomomf%0AEb6D9zgXi42Ekl2io2uXDl3xTAjPCEKB4EWHqmDLIwIQIY6vndvs6zpkxXa/JmJjpHO44GI0S8Qy%0AK5yLzZjeEVyIlfaeriky4Fq35eptWsjini8Kf66LtRK6RELnhrIh4LyjLFuE8PF1yCMnURJbPpXQ%0AnUYWkD501+QoCCnr8URQOsqhxQf3WN9+/PUQhIKn9W3M9CsBNkSlzVrSDh6ddDGyzTREIMgyvbXT%0ArtdLbNtipIrWWGu3J5RtI4gqUbGhoawj88QRMD5Em5drcKGzPvsYcwpYEBawsWLbxmx6qwOqtZRl%0Ay9XkjPsP3uHFe3c4uHaEUpqAw+KQgBQpvrGkJic0Gr/h5gqQIi7avA9IFHmiuX3nRUaDPT6z/hGM%0A1vSKEanqgdcEV2OlRRuJ1p5MSgiBpq1wwZEm4G3N1fklr7/+Omdn5/GC1sXB6rrBCkXQUfyhs8hX%0A6yqyGwIkSfLUntopmG3bMp1O+fM//3MePHhAVVVcXFzQNA0KR6/IeOnFl/ixz/04rgl88Ytf5PGj%0AhwgJWZry4gsv8PJHX+by4pj9vT1SpbFNxfnZCSfHj7k7GIO3sfkjVZ1zTnQ6T+haxronjc4H9EyO%0ATGwlpKgQb9k0IWDbhtPTY97+xjc4fuctri4uefLoMa5pee7uXX74Rz/Hc/c+FBtWHNGtJWKLTEx1%0AmQh7FvFNBnSWeYmRassGUjoCMaOzPjohpAxdXjiq1857vIsTVu83DJ24QIubkLjJlELEyXXTUvQK%0ArK0JUmKdZT5fgBTcun27W0yvyIuEfJCRD3sIGfjGG6/z2jdfY7qYIoJiMp1QVQ2TizlKptgagpWM%0A+jtcnh9jreP69X1u3LjJ7u4u3ltmswuyrMegn5KlisEgYdDPkDJu3j72sY9z48YNvPcsVyu8s2jj%0AcRZa5+MFWsQpY3zx4qK9LEuUigKvcy3O23ghxSGFY5SwfU6vrq6orKCua1KdbhkmTVtjbYuUguVq%0AHiNBRU6SZ9R1zXw2x/tAkRUcjnY5eXJKkRXgAu+9+x7nZ2c8OT6mXpekps+169eQWpL2MtbrNU+e%0AnKCM4PTJOXsHE4r+gCTN0CalbGrKMsIGtZQUeYb3gePHD1mtFhRJyt7OmDRLKNuapfAUScrN6zc4%0Av7pEIDk9O+dqvmC8u4dKNMPhiEePz0mTOUbreJNrJlyeLzk/nzGbTFlM5zQ1KNOnP8zp9YcUvRG3%0Abj3PdDbh4uycy8mEZbXmYjalurygrGsuJzPa1tHr9XnhhecB6A8G3Lx1i9s3r3Hn9nXuPn+D60d7%0ApKkGWqRIGA/6jPp9Um2wId50nG1YtSVexkVN3ZSs1mtqa0EZ0rxAJbFOut+LtaTBNVRlxaJasi5X%0AtG1DmmqyzHByfspketUNvyIssV63rNc13nqatqJuVxSDnH4/w3nLoycPOD57zOnZCcv1nLyXc/36%0AdUbDXcBhXc3VZM5lFxVrmoblconRCW3bkqQJL7z0Inme0nsr5+Hj+zRtRd4zLEZDnu3nMEZz48Y1%0AhqMdpos55xcXNHVNWQXqtkbIwGAwZDzYITFp5M7Z6F5ougWTb2Nuvz8YYHTkCzSNZV3G81QmMgp6%0AjYpxktpSlw3L5YJN22O8oQe8F2R5Tn+Y4yg5PZlwerLk2u4Bw7zHtG4p1xU+SAa7JQctTNrAsqm5%0A/+gxJ4/PuLhYYAKc9ifsJCPW1Zzjx5fMZvMoSLYNk+mSuolW59woel5irMRZ37UpxghYPhiys7vP%0A2fl5dENpxWo+p0gT6Bo2WuuQWrN/eMTRjRs4BOdXV5xdXOG6uOxmI2tt5CXFtsV4LMuKd07OMeqK%0A0+mcsixpmoY8y3jv/n3qN9/Ee894d498MMK2LcvlirYu0Tpi5quyRGjBSx+6x+3nbpIXOTo1zBdz%0A3n9wn+Oz8+hOFrEVrW7qGMtWmtykSB+QrcVVFcp5ekmKE4mojAAAIABJREFUlIJWOMq2IUjFunH0%0Axru8kPbJigFXiwUDBEKquGZpGpq2xXtHlihckFzNStbzGYe7e6S6oK5L2ralyHLcumZ1cUVwDUWe%0AUNoWKTOa1QfB+82iYj1bdYtRjxMVoawpsixazqsqbsK7UghvXeTFmHifbzoxHR+/JoUgTVNyo/Ft%0Ag7dxLQVgZBfj6RiPEKfVSmuQYgsJ1TpBZAlexvi8823ntoRGd00vwUWGl401zgkhOrAXM5zsqueF%0A6hb/cVPjve/cUiBaCy4usoV3W9CgD9DYCIptXUC1juTGTZStkS7WJwfnabxFGYXpZ+S6T56kzGcL%0A3n//PleXU4xJGO+MObx2g8Fo2IFTV0wXc1brBQLPwc6YG4d7lBdnqKs51zFUbYUvS1KlKfLovnLz%0AElwbXS540iQh0QqcpVmXyOAp0oJMG1zbUq7WCB9dqtqoOJHeiK7GoN0zYtDGBW8MmYzuq8oFKtci%0AlaSQgTRRcVLd2u55jZw97w1VFZ9bk2iKPEdKQVWtqdZrJFAIQyZjS1sjNBKFFoY8TTFKbcU60TnK%0AYzNtdA4IKcmLHKUUTVNTrksCgaKf0+vFKnDXNPiusU51NdX2mcHuZt6npIyiWQeB9YnE685P4boY%0ABnHoZtIEKRQmTVFKUTctZdlxmNQHJaG7u3c56h/x+2/9PrdGt7g5vrn9mhCCjxx9hN945Te4Kq/4%0Aoed+6AMCyF/1+IXv/QV+85Xf5D9/7T/zX17/LwghuDW6xUv7L3G5uoQQnUS/9Ilf4gvvfoFf+++/%0Axr/9o38LIdbRH/QP+Aef/QfbhrLvvvbdXK4uWTQL/u4P/l0gOiue33me3/rqb7Fu1nz2+c9u/33n%0AHe9dvcc3T7+5dST9f3FcrC6wzm7dTH/REUJgWk757a//Nh85+gifvv3prSMkUQk/8+Gf4df++6/x%0Apftf4ovvfZF7+/d4P7nPdDrB07IrBvR6OYN+nyzXlNWSql6wXM5IrgKjUUaaRQRFwBGCouj32D8Y%0AcuvOHYajEd4GhoMxtnFR+IHOSa5I04xeUWCUQWnJcDgiy4p4XldNPLdXFQhBWUacQ2ogMYa6qjuX%0AW6Cumk54MAhhuzbdWFkeY9cd6oDNcLtDTyhAuo5rGJ+zuIeTaBFIJBgBWkhMVqBzzXhYsLILql6N%0A2YC3nznyLONgd8zt62PyJOX87IKL0yXHJ5aTk4b51KHkgNPjJZfTNS5AkmvSQUJaRDZi0UvQiQAn%0A8K2lLCsWiyWr1YrWxlbpNE3I84xe0aNXFBRpQp4a8iwhNQZjdHR3SY1RnWlDREXXdc1hDoHYiCUd%0AQ2jDrtNdgYCKlB8gxPVWiPcT2bkmY3Q5Om7Dt30IuWERbfa3G+5obCRz3sdimo1+h8AFtqynrcsS%0AEfl6IhYqKEmM0gfAeryz8XsQEDphq9uT+vBUyBadI4jufBXPvnQiiuUh+G00eDqbIkTkbg6yHC2T%0AGB8LErwkQaBF5AiFEMWgVHqEDiA9Snzw3Pj246+FIAR07p0ILNw4K6SUiCBiXZ2OLU9N5wTSKumm%0ARHHRv1rG2JJO5ZYdBHFD3rYWawMiAZ2kJCbB+i5/ruNNSIjoNnBVGzeyEC2CGmQ3WbDWUbUNQrY0%0ALZh0iBWe48tTvvXOG0xXU2wTNwo7o0G8eYuM8fBGjLU8W5UVAmW5wqTR7WFdg0mjnT0f5IwOx8RN%0AtCY0HqEsSkRFMDJYYvOHkoJgJLYuCSguz0/5+te/yv3795nP5wQkZdNQ1S1V62iIroYgJFonNE2D%0Ab1pUp4Ju6/46sWnLYnKOy8tLLi8vI6sjTSO/qXV84hOf4tOf/H5effUbfM93fy+3bt3g+PFDnLUc%0A3rpFCIG333mbz37m0+zsDPnyH/0R88mC09NThg8e8MJHPk6SZTjvUN5HBbXLfUaeO1u1FoiKwbNP%0AZfwkm1YqJQRSOJqqZjmf884bb3L/7XeZnpxw/8EjFosVP/ETP8Gnf/AzXL/zHEle4J2HEGHIwQsa%0AH1kRxkT1OYQIdxMIrI8NdbKDC8lOyQ8iipsRbJ4CG1Dt5oIkuglxS9vGBVCWJd1jV50w7vGEeH4a%0AFTdNQsU2KgXjvX3uacPRtWsI4bk8P+b1N15j1izRuUElgp39AcOdHut2SV21rFaW1bJmxhpbg3eK%0AzPRQArLEbBf3Ozu7HB5cY7lcsFqtaNqaJMm4fvM6zq2ZLC4ZjXo8/+KL3PvQh8iLAa21pFmGFAVS%0AJFgH2kVbvpJsQe6bu1uSRNClUipC+2wbb9x4RGjhmdROkfUYmqPONZWwWC1jg9D2VPD4U8HV5SV1%0As8ZPVpTlmsVyhQiCftEwv1zzXz//+8wmM9IkpV/0ufv8C+wMrvF/f+nzOG94uRE4LHmREiQsFmvy%0AImE82uHw8IjRzi4mTUmznHVV8dqr3+Ti/IzVcsHe7i47ozGLxYrldM5VXbKazjGpZr6YsljPKeua%0AxXrJZDZDZylCJ5yfzTg5nTHc2WE8bvGtpS7L6G7rLhW9vCDRmsV8gQyQJRkOhTKGVe149/3HnJ/+%0ADpPpFU9OT7mcT1lWa1riQGpVVSxWC6TS3Nofc/369W2k6dr1axwe7rF7OGQ47pGkEiU9RmvaEDdq%0AGkE/z2i8piFawqWQeA9N7VktS6q2IU0ykjxDqnjNjPfEGDFs6iXz9YzJ7JLJ7IokUVy7fkSe510b%0ARORtBS1YL0quplNWizXleo0tSxIlyPs5QoNXnsvZJUmR8tzd5zk+fUJd1wg0g8GYw8PrjAZjUjPD%0ANpJEpjRly+TsimodnaR5nrO/v8d4Z8DZ5QlPzh9SpDmj3WucHx7wqDv3BDAajxjv7dHvD+FMUdkY%0AA2uaKMCLbrC3KQ/QUlE1FW0TI0JlWdIKy6q3wkiNFHGhWRQ9fAis1xXuYoJRU+q6pqoqtFa0TYw/%0AJ4lhVIwwSUHTtNvFzHg85Nr1fVKT894b71AMBuzt7TK5vGRazmmdR/ke03LJk8Ulk+WSVVmxqteY%0AJMGu1iwWC6QxKCnYPTpkuLfLeDSmqiuSxydMJjOWizI6BdAk2sTXIInOOJ2m7B3scXj9GvPlhLJs%0AMUlCmkaQZNNYsjxDWEtA4oWgsY7aOubLFXXdRuu7MRiTAN3G8tsgOUJAnmpSYwjeMh6OmC3mUUP2%0Agch1Uyymc+azNVleYJuGum6RWYLqokcmSGzZYksLaaBdVywuJyzOJ6wuroBOmJISGhsXmqpB9TVF%0AkiGCpg4uTuVaRd2UmMKQBA1CUzoPTSCVEdo8m6/R0qC7ggotDEbFathUSESas5BzQhtIgyRpLOuL%0AC7x1DG9dJ00UtQStU4b9grpqEEEx/jYY7WGakqYpQgS8s9R1ibIlvaBABpahQitDZroGVyGxrcU7%0AiwiCPEmjMzcE2jrGsnKl6GUJvUFOU8VInwBSk5AmplukhggflhJtDELGIVN0i0bnNRJaK3EuMqZi%0AiwwEH5mPjfPQrSWMMRB8jB5YD0phdOcyCrGZEB/iUE9GALr3dhtbR0ZHbdm0rKsyCnvWYbSgpyUK%0Ai/YNzosoJIW4+A8+kIbYDCsILKZTLk6OMUpTLRaEuuVSKa6mc/CBrJcz6GUYqVDrNXKe0HeOQd6j%0ANxqwTgyrxYxUKcb9EUmS0FQVIjhSI1FKkKcZmYkO2boskS4w7PUZ9oa0dcPk/ArbdnD+nR2sj2KU%0AdS1pkpGmSWS6dagF1zqSRFPkkdlV1g3nzRqfG3Z29+gN+gSg6dxASsUhKwgWiyVVVZGZhNFwiDGa%0A5WLGYjIFHxj3+wyKHr5pKBdLsJ48TRn3BqQmoa5rlsslrbOkRY8sy6nKkvl8iZCC/mhAr9ejqtYs%0AljO8d/T6BcPRgCxNcG10h9ZlSZanGGWoq5JuKgibZlEVo4BKSkSiEXsDbBIHa7Zttm6POIxL0Dqh%0AKHqYNKOxltV6Rd06dPXB9884G/ORw4/wtSdf40fu/ghKfBDi/PLRyxz1jwgh8Nm7n/3A1zKdsVPs%0AoGX8O5VUDNIBeZJ/QDiSQjLMhhRJgUBwZ3yH//iL/5F/9nv/jNfPXuf5nef5e5/5ezyaPeLti7dp%0AXbv9t//D3/4P/Psv/Xv+9OGfooTipz/80/zq5351G3UD+Ni1j0URZgnfd+v7tp+/t3+Po8ERO8UO%0At8ZPo19CCPppn1E2+isJXIN0gP+OAhBoXMMwG7Jf7P+lP3+6PKVsS/7OJ/8OvaT3gcf1A3d+gJ97%0A+ef4R//XP+LG8Ab/9Kf+Kb/6Z7/K6fKYEFrGoxyjFbs7I9Jsl8V6xvFJw3QRW65CuEmSZDStp65a%0AnG8oeoYkyaKbVxoSkzAej7vSoZZ240brophplqF0guoYYqq7TxEimiS61uLeNE0NOzs79IseWZpT%0ApAVaaBazBU294WgRN/pBoLpyAvHM7xzdVFEslsIhOxhyEAEpAkn3/YkWJNpEPpYQSK3IsoIsF2RO%0AUiUVSgbCt4GD90dDnrtxjYODHFdZntQNTWVpKsdyXrJeBaQwnF+tcUKgEwmJRCUSk0nynkHrgPNl%0At8ZvWJUrluWasomD7URrsiyLDLgso9c5hFKjSTsYfPAuxtF1wAsdI1HQOUhlNFBsxJetU0Z0+wXR%0ADRUiRkKFiNhARTeo8F1RgRBd5jsKytb72IwZYwqI0FEAN9XtIe5RjFJxz0mXFxc8bSjrRJzQ7e2k%0AkCj/dHdHiFCJIDqIRIjDb8GGS/g08REEuBBd9ttcSwhsGh95NrPe7cW9p9MnHMvlMsL+hSA3GfrZ%0A50SDlIGgIwurtRbhPYn0UcwTAvH/D0EoboiFh9DVRWlpuqx0zMFHdU+hTArdBTiEp5FCYwzeOeq6%0AxntP1ZQdryVEJS8E6tZifac8SoFRKb28IE8ypBK0NkIZrWu7/CFxyqgTAhU2+HhTbRzkKT7RiMxw%0ANrnkG29+k3fff2s7mdzbGTEa9On1xhwerCKHw8zJumfcecfb73yNIsspigIpJYlOovNBKEbjHtrE%0A6vS6smiTk6QFrhXRTiijMOSDRQSPlI6zR495/bVXeevtt7iaXFI1NdbDuqlZNA2183ilCAjqxtK0%0AsWVD+niSCy06WGzonsOodpuuEUYiKIqC1lnKsqRXFHziBz7Bc3eucXxyysc+9nF2xiPS1GASjVIJ%0A3/Xhj3Dt2h62rfieT36S4bjPo9MnfO3PXmG6mHbiSgApUSohiI1lMAIX40lBp/xu3hgbm598mp3c%0AnCNCxBaYENBC8vbr3+Ts0SPWsxlvvv46i8WSH/zsZ/iZv/XzDHf3ECYhJBkogw6aEGTMgIqNpdDF%0AfpTO6uJj8W10I4UNdFHiOkgydMbQACCRYlND6KP7jXh3kMp39exP7YMiSKQ03UWpU6lFZ4ckTskO%0ADg8Z7V9nNN7HYdG9gjcfvQOp5OTiGCdaWhr64xQ1BV9D08amLe8ttoamrKhCRZoahgOFFI7FYsbk%0AasLuziFp3ifN+5S1p3aKsnHoRNMimJUrSteS9Uck6QBnQakMKRNAYkJUwZWM4pnvhLCoyosIjO+i%0ABkmSxjpa0dUPO8vqGUEoMQVZOkIOMpCSom+j6KckzrYsFzMQM1brC6azK9brkuV6zXpdYW1Lnhdc%0A3ztiuHudnb1bHB4csTvaZdwfcXl+we0775GmIxAJB/uHtLbianbB2fkFUsVscGVdJwglZEVBVVW8%0A/+A9jh8/YbVc8jgvGA/GtHVFuVqhheTycsbV9JLZYkLRy9CJ7ngLHid85JKUntYFhK9w9YJqvWI2%0AnzCbzSjXJcYoRsMReZrGTVqaMxwMIwC4P6BtLW+8+z5Xpw+ZTq6Yr1as2xqTp+wdXaM/HkU34HqN%0AF5D0Evav7xGsZb5asGxn7OgBsqfQhULoSONCRMidlpI8yxhmPcoQI5J9nZJ7weVsSr12OCs7AHaP%0ANE2o6iVVtaIRiqurOdZVBCx1s2Y+nzKbTiiKlHZnhLMtRusokKS9CLvPd1Be8870Pc5Oz1gt5oxH%0AfYKR0Y1Bzc3bN9nZGTGgj84SppMZyAStU0aDXfZ3DijSXZQokF4xvfpf7L1Jj27bed/3W+3u3q6a%0A092+Ia8o6oakKVlSJDuyDUcGAtjOJE4cxJ5IBgIB+Qz6EJ554IknhpBREDi9EA0SxYlFWtekeNnc%0A7vSn+rfbzdqryWDtt865FMGMAnDgPak69Z6qemvvtdd+nv/zb9YcHx9z4S+RUjIMPefnZyQZQMFs%0A0aBLxVvvvMknx8tXHkmCk3unFFVDO/Tc7LZEJMujE8rSYlT2/IgxEscIYWKi+kR0njQxTERK7Pdb%0AQvDMa89sNkcZi9IGN3SENCAErwCwFqUEdVNgS01RSbqhw3mH1WVOcUyCO8f3ubN4i0V1Bz9uOTkt%0AUfOewW7ofaKaKUbTMsaWoDqkifiQvVrm84JyaVEzyfHyhObYUujcECYPbz55wReffcHTLx7R3uwo%0AnefIllnOILImHiW5uyw4quF0aRjbQFN6Tpo5yQe26w4hx5w6JgQqtQz7S0KSzI2kOZozn81BgHMD%0AUkGvPepgnjgdhYQjFaiLgjt375GkRoyey+sNxhZU1Yw4ScKFEBhGtFVYVU4xrQLVZAPteVVhYiJu%0AO/qupT+/QXeO2meqfRoDUiQWUpMslEVJU88py5LgIi7p/OwfI6K0WCNRhaF1I9YaStuwUJaZMNyp%0A5wifmaZeglcCqQt8GiiEwnnHvKhY3bvHSgjS0yfUuw1JRlZuhiwUySqiD5zYClvPcd2Ok1dtCIEH%0ABpalBpFTs1JVUlQWW+Z6yDUNKklmdUMza7Amx1+HMTNOqqphNpuhpabbt5mNWVTM5iX1rMANHa7v%0AIWWPqMpWSKWIPuKDRxlDPWuQWtH3jmHsIIUcYS4V3iecG1EJCqVoCoMU0HUdm92OJKBZLKmbGZBo%0Auw43OJRQFGWFNtlcuu8Ggg/UhcVKQbtf47oWpMDOaqq6ou061tsNY8jxvu0YQBdUOuF9T2EN7c0W%0AkNjSkgpJnCj2xigKbSi1oZQKGUE5z/rJU6wtMFKwmM/55je/xVe/8hVc33J59gQjRk4Wr7OsLb7f%0A0++37DcbFILl8pi6qkghB1rEvqOuSo5WK8qiyOEaXQcpMWtm2Z+t61jeuSamxGIxZ7E6RhpD3w+s%0ANzeQ4Pj4mLKsGNzA5eUl7XbHcrng5OQUIeDi5gbZbZHLmjv37rNcrRCTbIyp+ajqijh6Ls4vGIeB%0A0lpmzYzSWIbdju12w9D1lGXFndNTvBvYrTeQEnVVMaubDID3PbO2xZYFpqxQUtF3LbttZjjO6pqm%0Arhj9QLvf4MNAURjqpsJamxmU+z6Hv8gpQSvGzBgIIafXSnLM9WFjsAp9b04sMzDp+2EyAY7Za9QY%0AlNKUswW2avApm7qOMRL/jYZX+mUhBH/4u3/IH/7uH/7MzuTr977On/zBn/zM137vN36P3/uN37v9%0A9/sn7/Mv/6t/+Zf+32vL1/jvf+/Lpswf3v+QP/pHf/SX/u/v/8bv336uhOJbr3+Lf/af/bOf+fsP%0Ax0lz8jPf42+981v88X/9x3/p6/Nizj/9T//pz/2ZP+/4F//wX/zMr//qG7/Kn/43f/pzv1cIwS/f%0A/WX++X/+z3/ma7Nixh/81h/wB7/1B7dfD87j3YjSCe8GwtBSqGxtsO9rdu01/bgnkb3pkhAUZUGS%0Akc1mjbaJ0b2GGwKLWcFstsD1I8O+JfmQvWmm0JIQY67/J5jGOcd2s8HagqqsWS1XeB9ww4DVlpPV%0AMaCoixlNNUei2O92tJ1js90zdAMySiQahcrAkItEn+WWiMwMkSKihcLEhBKZSZSAOHqUzPWYigmV%0AsoQtCI8bsuzNS4cqInNdoEJk3/40IDTjbX2P4+OKm+sNSp4TnCB0AeWBINh2O4YARSWQpUZXClVq%0AbGknFYMnjpG+H7i6vGK93jA4Pw30JIUtqMpyut9rqiqnUxdaoqVET0bPiIAIkZA8ckqYjoIs9RQ5%0AhY2DmfOBIaTUxJzKDCCJyp6OKV8jqbM8LN2ybrJuZDwYPMcsJx7DmGu0lHJCmVRYlT2DY4q3fwty%0A8vohs4KYFCmZ2Zql01qSh/YTeSHLzSJKJIyWJCkZQx7sZzXIK2ljMSEjmZU7hSRk0CpbnaRDMJJI%0A2XRaZC83mRQhjOz2fQ7yEBq9yh6ESIk22eNIJLJcVkwZaD53rIcUtZ93/EIAQkLkB8FLXV2eGiup%0AppQbOXXYLzWdMebJbJIZLNBK5Q0/vIz/TuKl+WGavv+gJ0wxklTWvQfvCRFG7xlcn31xrKG0Gil1%0ARmulwEdPIOZm11iEtrgIrXM8Pz9HEdmurxApcLxasJzPaWYzXlyeI5XmgzcHHuRERULw/D/f+RNW%0AqxXz2SzrVvsBKSVHqyV3754ynzf03UDbDlTlkqpZIqXFlg3HJ3dQSrK+ueLm8oz11SXPHz/i048/%0A5sXTZ3T7DlJuyMeQp7TKmGlS6+ldBp5uDTS1ugUoDv4VOblH54n/NPnzIdD3Od3hnXfepqpq1jdr%0Avvre+/yT3/8n/Ld/9Ec8ffoUay2LWcN+v8eY+/zO7/w2d+/dJzByenKKktnjqaoqkoBx6FGVzTGL%0A02sHQ+KDJAwmHtBtQpfMgEJ6uchTDLkJSZHrF8949NknJD/y/NkzPn30mL/21/4j/v4//C9Z3LmH%0AKDLQMIZIShFtFFrIl4WFVGglsyaTiZiUsqn3Ab2doKhsYj0xlARpYlJkvauW2dRxHB1xWqtaGwTZ%0AZyATdPLf5H1CqLz+8/VJkHzWHEuoqhIRFAGBD4LL6xvOLs5o+xYUFIVFaJ8pnlpgrCAFAV6isJTa%0A4HXEddk8NEadpQzXW16cXVA3K4qyyIkBuX5ks91T1ZLV0R1iHHj0+Izj5ef88leWFFVF70YEaYqG%0AVWQFwiE6N02SOZl/XjiYO6rbTVcoBUnh/E9HImoCBpF0TmBTWfZz9uwpz5494ezFCx4/fsSTJ0+4%0AvLwgxMhydcS9+/e4c/cBy8URb9x7g9/89b/Jvbv3mc+P2K933JxdcnJ6zf233udP/48/oZ4f8yvf%0A/BbaCp49e4wsDZ88/CGfvXjIF+ePMUXJdrdncI7FcknwOalwc7OGBIW2E7VVQoysjpa88d57fLUp%0ACHHk7PyczW7LrCp57Y23WK1OeXF2wbMXFwgyvXkcRkYXcYOnbXv6oWW92TJvGuq6xpQl9WLGe+++%0Az/2793jx4jnrm3NmyxXLoyP2fc/1Zo2whsXpSW5UgyMAVW0JMrFze6wtkKXExYHN/po+nCJ1ZmFm%0ADHJqomWi0Ja6ajAiR4uHbmT0iVkTmXcD+6GnH4fMOIwBIwVOwHZ9gy0kMY1s91tCHNDKcHp6hxg9%0A19c3ANRVg+sdVlWsFkcsZkuWs2PefQM0mudnT+mGlovra4Y4IgpQpWHX77HW5CKtmXFzs+Hs7Iqj%0A1RlDFxiGwPX1mq7tGceANQV11eC95/nz53z0vY94ff0aysJsOUMVknsP7rE6+rKXwmK1xI2eF+cv%0AePr0KUpq7t+7x4df/xWqqqDb7dltt2yuN3Tbnj72RBkYUzZqbZo6T5kEDINDix3GmCxr3GyIYsCS%0AJTSRSFGW1E2NtQYhI2VhkUrQ3uzoup66ChSD4fLyDKESSi4yS0VV7NMauUjcr++w2faMLjNkj+qK%0A+aKi3faE/ZZSJ5Z1wWKpqeeJ+UpTVTV5NxqoipLFu/cok8P0O1qjMH2kkofkz0DX9witWZQBw47G%0ADpwsEk2dqEuJCLAsS/yYcGNgDB6hWkohMEXFcWXwLkLsMtt0XgKBfjAomb3rDkch4U6RmNeG145q%0AhC6h3SNdTlqypc4eZxqiSBSlAbK0PMaI1hJTlcyaisYI6Fr6jWN0Pdb1zILHlgYlElYpSluSYmQc%0AI1VhKW02vBSlZLSGsRuJY64BZrMKZQ37wbHe9+i65kRX1KZAFokxgkETpSRMHj6jARUD1kpO5xVz%0AWXFHCZL0OOEpSsXryxxwcbfvGXvHcrmiqiyDK3jj6Mv+EF9/cBe/HPKYInnQZJp/lVlXbnS35sbz%0A+YKizOwFP2ZPmdl8znK5QmvDfpfNVIuypl7V2FmBcz2uHyAlSltQ2Tonv/o8gVTGUDcN2hgG7xjH%0AAe9dbsp1QYgCN2RPGSs087JCCUHXttxsdgQpWB4dM1/MISX6ocO7bB9wYJMmJKMbCT5ilUKLSL/f%0A0O+3JJGolnOKuqLvetabzW0K1jgmXIBNO3C52SMQaLK/hLEFo1WMU3Ke1YpUWmZFQakVhMjMKKqi%0AwBYWay2vvf6AX/srH/LNb3+b7eaa509PkclxtGxYzgr80NLtt+y3OyQim/3XM0iwubmm3W6oyorF%0AYkFR5jht7wZSjJiywJQlzdCjr68ZY2CxmDNfHSGNYXQj5WZNiInlaklRZ88xdXVJu++YzRtWy6Nc%0ARmw2aNeh5zNOTk+plvMcwT55aEilkMYQuh5xvGQcBqzO19GUBeMwULRdZgtaS3O0xI8esd0CGSi1%0ATYGQitI5RN+hyhJpCwSCsuuI+xYRQk45sxoVPGro8rDVSExpEVajhpFmzHYBxCzpICaS90Q/En3e%0Ax5RUt9HQSUvEyQKsgRixbmKmHVQGRiOVQVU1oqiy1DEm1BcNLT+FqP774xf+cH1P9BFJZBwGujYz%0AiAmB49WK09NT1rsrxuAmo11FEnl4v9vvsKXJIiqpMDZ7alVdl+85Y2iaBmNLxjHQdgMiiRwuJCGO%0Agb1r6dXAUDiOj05BwHZ7c5tcOLpA23UoZdhut7iQh38HZYVIec2pCWQKE8aQYsr+OJN/kJxERkyA%0AVO56IiKGzB8KAi813ilGD10c6FNHLCKVspSpRCYJ4csywFlZcJQaKmVosSyqI2alQsY1fduzufH0%0AY+5vtLXYuqRoNHVjmdUlUihiD0PnaDcD201L243EmG00iqqgrmfM5jNmdU11YAcVJu/XUqAkWeFC%0AQIiEIvf8Rmu0zF6viklEc/DDERIlMiM5RkDmNLjv732OAAAgAElEQVQgwkup3Ss+P1lhMaksUsLH%0APCTxk8/aOH0EUCInj6eiyCxTISebkjR5POc3EqdUs5cNaK5NDoDVpCq77aMFB/AHpEhIlQkcMclb%0AUEaKKUEuv/OXKhIxkT1EZt6KA5GAjHEIEil6+t6xTlsUCq0Ms7qmMDZ7/00gWRbRREIQ2d8tpUlB%0A84q05mccvxCAkJKSwhrGMUvADnHyWutb6VhODIu31Ko4RbsxRWTeNuOvFJOHk3+IsE8TbetgMIXM%0AcjPVZ0f1EMNUSIZJ+pMNcGPIGuTBBYRUaFNiyxqUZnCewgVCzGDJZtcydHvatmMz29LM61zoFZa3%0A7tVAdoCPMfLo2U/Y9Uesliu22w3nZ+eEEDg9OeHB1T1Ojo9p9z03V1vKYsZ8fkxRzDg6OaVpCrQy%0APH74OR9/79/x/OlTbs7PuXr+gn69xg8+Ky2Tx4fMNlHGMATPEAI+RdQkvNcqAx+H8+on6vchylkq%0AyeAcWmuEFJPJdn7Y73c7Pvjwl/hH//gfc3l+zne+8x1++PEPMcpwslrx7MlT5k3B2+/8A6S1+H3H%0A8eqY1x68xsWLK4L3KGvp9h1WWGyzZLIRvN0Us7/7rWAsgwjTx5CYqJbZfEwK8K7n5vyc7330Xdr1%0ANdvtmrPLS772jW/zt//u3+P0jbdAG5KcxICTVD3gyWbfY9bVG4MUFolEigklnt5DpvHldxMn6jnA%0AgeCECHljFmTEOXpS8CitEWJKpxIHz6E0UR3zHxrT7R9KmIwzpRSQQk7Z0xaXPPt2y6NHX3BxcZZ9%0ANE6OQY5cXGyx1nJysqBpPMM+sb0ecK3HmIqmKHFmpGtb+iFH/w5uz9NnLxh9oqwKkvA0TYHdgilA%0Am5qGEiENu23gR588oqhOOVqd0A8OIqyWS8qqwFrNbdZYPr23KQFBxpwaMPkoxQRq8l4S8sux88pW%0AmGpBAjb7DUIKHj98xJ/92b/h008/YX1zw3az5uzFC9aba8qy4iu25s7pfT788EPeefMdVou7aFkA%0Aghgl1eyIen7E60A/Dpyvr/GhZ0hQz2fc02+ilprLeEHndtnEOkx7h4BgoGhqHrz9JuvrDdv1lm7X%0AYm3BrJnx7MkT3jg94evf/haLowWPnzzkotujReRrH37Ir//ab6B1yY9+9BN08SlnZ1c5fWjyTDDG%0AYqxhGKcYaTzKKmaLhnuv3+Vrv/JLvP3WWzx6uCK4PWJ4iwf37qPKgmfnZzw+e856v+Om29GHEVVZ%0A7r71OsVyxsa1LCuDnVUUOnNiD7Hqw+gYXaBuDEYWkym/RaBIKSdxBB+QylCWJc2sodwXdK6j61tS%0AMpQ2p8ME7xGTpDROhqeroyPm85qu37Pbbelax83VludPzxm7yNH8iNPjU46Xx5wen/Jr3/x1bvbX%0A/OjzH3KzuUJP6W7bXctmu0VIwfHxCWVREGNiu93xyaef8Gn6nG4/0u0cm+stZ2dndG3HwXQ1xMD5%0AxRnSJGarhjEOLGdzjk6OmP2UGaNSEt86dtst3jnuPDjl7Tff4u7paR4SOM/G3eS9NkkKXZBswskR%0ALSRNWRF9YnS58Run+FRZWISIDGNHtHlyGGWOwxYqJzMhIm0/ZL+E1QoXLgjC0497np9vudmdo/WC%0AatZQLyTb/ookW6qyoRIF5QjeeYxIWGs5rSpeO5pnLwM/ohNY7dB0SOlRMSGCYFYXzGYN9vU7zFPA%0A7wfMKCimUmEYe7z3mNJiKst+2PPa3ZrjJVOQgKAqKprihOQSrve0biCkhJAaqS1SGobe07U9VRFZ%0AzCc4ytlJSvjyGd6UmndPZzR1yeurAl3UlOOCYx2ISaK0yXswgk3fI43OKXCpIk37ptYKiNDe4Ps8%0ArSyJVJXi2CwxAmSMlMbSlBXBe0bnMaZAaIUuSqqmQSnD4LLUqigrjC2QWrPvHDe7ligNx6sFtmmY%0A2Zre+3xNp30+JnDlDsWITwN1PeeksLxWWOyyQXZ3sVqwWs2x2rC3BcO+oyhLbFUwyhnHR8svrdGv%0AvPka+DxZDGkkiYQpDUVlEVMalNCSqi6Zz5aUVUUi0Q8jbhyp6prF6ijLUPdtlg9VFfVqjl3N6MeB%0AcRggQmktpS0zoOQ9bsxT3qIskTZL+sOU/qW0RZmChMa7QHABGQWlzXIM3zuWu5ZAYrZcUtQlyY/E%0A4PKeQU7zk8qAzEOp6AMyJkQaia5jbPf4OGKbCtM0xHHkdLej7zr6fiAlhXORj3/0KaxbtMzSR6TF%0A2JLB9TlJL8FY9jm9SguaQqFQLGcFy8WMwloQsGgMVaOxS8NytqQ+/QApAwKHNZKUVhR9S9HuSUlQ%0AVRVFVeeacbzLYgpOsUWJMBoTI2mSB6EVwhiqEAj7HaP3GaCZNSAl0gfoWmJIFPMGUZQY71ns71IN%0AjqIsUGUFAubdgOw6lLU5obQsSEIgU7j10UgIZFMzm1UEl6fKuiwQdYEiUniPcDkYg6aCGNDDUR6s%0AGkMo8l6VQkCOI0PwxNsGriGOHhETQRuC1ggieI+IIdtdGIVUAhF6iCPRDSTvc2M2DWzj6HNzN9X6%0AUmYGO0ohZktQmpQExIAK01AuJZQ2CKnBaNA213oxMfzP78H47wGh/7+P//HzP2IIw2RCL0jR33q1%0ARLJX2UEEEGPET568KU2Zs5N0x4WRQKTt95SmwFgQUbLbtFxfXbPdnNAs77GYzybgOJu9Z2N0z77t%0A2e57irpniB5PRBiFtYqimZiOgDEF8yazrrfrPSKAljkFKwZP3w94NyKiQqwk3jk2my0+RpCSbtjT%0A9Y6qrkEwmbUfeoKXVhaHI/cu3JoiH8AEOKgFuLUXSWQGCjKzTpLIPezgApuhYztuSGVkYRpEpZHk%0AxNNXDxETjInQBeIgqNWcWiW869jtJNtdlmxVpaUsKorCUteWprbUhSUGQTuODLuR3U2P6wNS5mFM%0AVdc0zYxmNmM2m1FXJcZoSpOl40aQLVgEKBHRU9d526unSPSCIA/WIHlNHOLevRCZ+JHy53IC1Zhe%0AD9NakgdvIDLQFlPMjPyY+9+QDkyhbMkgp/AiZTVaxLw/CjjI914mu2XmDhNQdQiqymOFPIS6DUFK%0Ar/Q6gglkOihYpgs8fS0e/Iymn3ZgECkhSOIlGUJNPbA8KEWExo+Ove8xco8ip7AVpkBKhVCZhGC1%0AJqXAOIFU2aw68f+BB/1iAEKHGM18sSazwsmU9sAQuU0SumUShYmxEW8ZLXEysrw1PORgLjxdlIMX%0AjMgsk5hextaLKWFMCJE3ihRxo88f+2yeGlHM5jWz+Yqybhh9YrfvsUWJTzKzHAJs9h3d4OgHx9yP%0AmKZksZwT4ss4wJQS19sNIWaU2XlPO2TviCSzPtSHwDiMPH92hlaWo9UGa2o222tmTYXWhk8/+Zi/%0A+N6f8+LZc9Lg8N1A6h3e+SkadGQYRzyJKCXeZxNtVN5cRIQkxWSCHyd/mzEDEWqKs5sAuhDztLd3%0AA8YYfPB84xvf4D/53b/FzdU1/8O/+lecvTgDBOvNmsGd8MFXv85v//Zfp2rmhN6hbcFivqDdt3T7%0AvLE//PFPePDGu2iVJ3NMvzekl+CIPIB7HMr/fKMcGunbRZ8Cm8tLPv7eR3zx4x+yubnk008/Y7Fa%0A8ff+wX/BN379N2j7AbWo87qYmGgpehIRJSSlERidWRKaSes5MdcOWSzqFeqdkDl56lXISoiYtaPT%0AFnNroIbI5zdEtLa3yWohTBriab2+xISmCFUEoxuysZ3wDCFxcXnJ8/Oz/Hphma+WjH5PSJGyLrj/%0A4C4xCK7Pd3TbF9y0HdFK7KxEaU1Mgt0uN8vGGrp+4NnzF2ijKCvN4GtQgcEP7NoGN+Z7siprRq/5%0A9PMn+PCQpqpZLpesd2vKyrBcLiiMmkAsMXldaaTQGeSLktF5um5Aq4LV8oSyqPOD75Xjer1hd/6Y%0Ay4sLPv3sE4xWfPKTT3j08FE+Zz6hZMnp8X0UhqF3nD+94Pvf/T67qy1fPHjMX/8b/zFa+2z45iNG%0A21xsjAPnZ8+5+9ab/Nl3/zUP//c/5v7rp3Tdjs1wzvP9OeiA60ZiIBcQ2hALyexkxa9881tIFFcX%0A13z26ee025aisMy947MXT3n4P71A6kwHVlZz584d5ndOGIj8xV98nz//tx9x9uyC/b6nLovs/aHV%0ABEyPmNIwn89omopyVlA0hmpesjiuOT5aIu2bKOHx6z2vv/Y6srDUD7+gJ7F91NO5zODBKo7undIs%0AZrg4EAuB0oqq1DSrhigiF9eXDJcbjBe88/b7VLMCJQ1KWWCSfcTAMDiSivTjyOAczo2Z9eYTUgS0%0AsggSTV1htGRMgcIWCBmxk6/DndMZ9+7c49HDR3zx5DHPn1zTrRMv9JZ5c85qvuTtN9/m67/8dU7v%0APECWiuv1JZ3rctqSkYQ44kPg6npNaYtM1VaW5y8u2Vxv2G97RNSEIbDf7/E+gBCUdcnqaEXd1JAS%0Au/2WMQ7Mj5scO6u+7B+Ro+gHBImjoxVfef99TldHPPniEe12z3a94fzsjG7fU9qapqqnVLs88UpJ%0A4pLHD5mqLMqauiqp6wqfHM+vBoLxeZrpc4xrpiMKtJEkKQhkSnRVF5RVlpOl5JE6UdSSYi4pVxbF%0AEZfrnutuTakbTo9PYPD06x16dBwt57z5xtvMFwvWV9fsrq+5e3zCa/fuYZSikAaVJI1tMGiG49cJ%0A736d6AJl1BihIOZzkkQgisD55TlPz55wcrrEWMXN1SXbm2vmTc3br72BDRqVBElKQoq0bqQfRmI4%0ApAtZuv2eoW8RKeCd5Gi1QL+iGVtUBR88WCKT4EQPaCmolor7Zo4bYZyMcm1ZsR0qxhQRKhvPMk3J%0ApFbsdhvW6y0xjJi6oqmrfC2KBYWQGCGobTZqtNpMSVqKXd8xCsHs6AhT17RuJCGwRTWxXDWDG9ns%0AesYoEMqCijR1yRAMCIVQ2XTZh8jQe0pTkFRN22tmEubaUheGMi4pC00IOZp8ZlaYJpvpBwvlbIaZ%0A119ao9XJAhlybROSR0go6oJmVmPLApREFgWmyFPcoppYsaPHeY8uLGXTIJWmcCN+HLFViZnVyLrC%0AjjkdipSwxubwBSEogqfwI5ADFIQ5hEHkabeQCqEtSEMKiegCBBAopCmwCZbDSEgRZW2OuCfHSsMh%0AWjgbhCJVrkFCzIyRMCLjiBk68GP+3UUBYUQ3JZUbsaNHSsN2s2f49HNy9QZx8osUUqGRWJGf/Sp6%0AlBKcLBu0P0ULqKzNSUZkj7mySEgzQiOw1RLTG2IcUXaGKHMUsBwHjJu8eqxFGgMobAQzxU/nPHc9%0APd3zGk0p5a8pSeGPUd4jjSEZm70rYkKvFqSQoDDEiTWvFzN0ys1MiLkj0QvJzMc8bdYmG3PEQ10i%0A8/ApeFB56KLGDMAIo8HmoZ9JETlmo1eMQqSI0VX2zRAQZK6T0QJpE0UU08DsZb6UONTak3eGjBMz%0AX0JQkigiIjlCymDQ7cR9kmXImNdC9J4w+vyaOQDmFkSeiE+UilwLpjxoE7YgpZjPsNaEmL5UX4iF%0Ap/obOxCGFLMZtRCKkLL2JDflcjpfORwjpcBkRcJtSZji9H6y+iBO9WCWy+c+5LYfOTSsHBpYvuyY%0AdvAqiWny4ztk/+XvyrYCB1/Gw5lOt68zNbOHdXXgIKSpr0ox5vtSilcaVbKXlkjTTDJN5z+fD7fe%0AcXX2gnZ9hUoBSZxqIkFRzujDiN2dcGf/we2f8ccv/jvWuysUEasV0TvC6PIQcLLdkDp7Efox4VzK%0Ae7lLDDF7fw1pZIgOLxJe+BxNXmgkMOwd3baj3bWM/YASAqMVUlmUloQw0nYdbdfmZLAEvRvoR0cg%0AUtoye5whGHo3DSgVdVVQmZKL4ZIweFQzwxhLU+aasZ7NQCi63pES04ApyxGDzylXzbxBCE0IHVom%0Aoky3rJKYUraSna7ftFW+ZLr8lJrnMAiPkyxJKoXQBqEsEccIdGPACwe9hL3CR8lOfBn0FCGhvEKg%0A6NeR7eXA9nJgfeVp2xx0obShmc0xpUIbQWUNhVbIJLJcuvX02xHXBoy0lJWmamrqWZN9g6qKqs7s%0AZimZmDE5SCdN6ybfHfHWRJzDID3y8pmfskl8lgDlU6Klzvch3A6aD51VxgFepl8e9o9IYhwdflJg%0AHBK+Ysw/Pycv6tt3lX2hJj+eLD8i+3lOhJOMzGXVx+39Nn0WYyYjTBQGCWghiDLXgtlsMkM7xOxV%0AldPQMvsnRfL+cbBBEZEUJYKIiPIlICUEWps8XPIjfe/YiD2FKSiLEhKoybvo4KWrhECSbhUbpJ9a%0AZD91/EIAQjD9AYeHtRBTZCnkDS83/WqKN40xYlXIaNt0AuJEEfZTnOCrPgRpWgQHMMham52+pxPt%0AQyAPHiYpjxTE6Kf3I4hJEJOkmS24f/91jo+OSCmw32/pXMzxcjETkn1S9C4xjiNKGVTvOb/aklTJ%0A6F9ZRClxdrnDOUnZZMPQwSvaIaH2nqIYqOoEQdAN2VC6LHs2ux2XN5d03Q4lNQ8/+5wnT79gc3WN%0AEQrpE3HMtP4hRobos5aRTENEKaRW5DjDXEioKUY0+DCBFeF2Exv9SExxip/P9LtEoqzKLLEbBv7d%0A977Ps2dP+F//l/+NJ0+ecOfOHYqy4Ozykv3QZc8X5xAqP+i/ePSIn/zkE1RSnD1/zvc/+oi33v4K%0AyhhCGFFGEZgKigMQI2R+z2RvoUMplVlBAhkDwQ/stmuefvEZDz/5MSI6PvvJj/DO8Tt/9+/zzV/7%0Aq0hbMi8bxpg3Cq1yekWIEe8d1mTpXArZfylhEFFlWUxKSKmzufShAIjx9nrGQ1EiMjUvxEyrjxOd%0AyE/u/NfXawCOT+5w997dDFKklCmoamoCp4d2VpMpxuB5/PyMh0+fsvOSqCzXN9c8fn6BV4aUJP10%0Arcq6JFLi45Bd6KNgu96zuXY417Pdb/Ausd3t8RwSuiqEMriQPZJMoQHJZrtjs9vy6NFjZrOGBw8e%0AcO/+fdyjJzx8/IL5fMbJyREX15coBbaQzJoSazNVNE3pSEoopNAoVeAGz3azp9s7jld3+NoHX+fB%0Agxr1Uw+y7/75n/Pdj/9vnj5+wsXTZxyvjtjv99no+rXXsKagLEs262tKM+f87Iz9tuXRFy8Y2sjV%0AZYdLFdVsyc1me5scc35+zq7dYqxgs7tmGFuGccezH5+hdMKx5cnmBdXMMmvm9O1A71uk0uzbG+6+%0A8Qan9x9w//gBN7sNTgh+8L0fsN1tGUVi3bYMfkBZhS01chQ4Iv1Hnu/++Uc8/uIpT754THSR5WxF%0AVSju3buLNJKb9RWPniiGcWA2b7CFxliFFwOd37Fur9iGE+pZyftfexc9CFKAH/z4x3zno494dnHG%0AfuhxfmQMAYdj2+0QVX7QbPs9bRqJsaBaWs7X55w9e8L22SX3m1NWixNstUAqgy3zunAuYUZPSj27%0A3Z5Nt+P84pKbmxvasc8yHaHo+w7wFNbixoF2aKf9WbDbtezblpOTE37pq19l0Rwxton2JtBerum2%0AgWG9Y2M6dlcD26uON7/6GqfvHLE6OaUYWoahw5SG5SJLIJ49f8b19RYlS6JWXF9vWV+t8QPUNhcR%0ATTUjLbMZpLV5vZRFgS4symSGadfuefr0CevqBk5err9xHDKLJ3qESLih59mTpzx79ITdZsvN5RXX%0Al9cQ87PhaLFESZUL3jy2IvqcPHKbkqQVq9WKkEa86RmlwwdPXG8ZugEhA2VjWcznLBYz9vs9Xbfn%0Am9/+FnfunPD8+ROePn2IsZZ6XqELTb2oOLl/n9VmyfnzM4SXLOo5R3fnmPswrjsYEx+88T5vvfUO%0A1xeXbG6ueHD3Hu+89RaFsVhZEGIELxBewAhizMWgjRJCTtIg5fS3fbdhdfGc195/F2Mlq6MFVxdn%0AfP7pJ2gheePefe5WC5ZVQzlrGL3n+fk5z88u2O17Clvz4N5rPP7iIT/++C8QMSCKgmX1ZUPWRVXw%0Ay2+cgnPMS5NZZ3UNrBjGyG7XElOibhZEVbJpO7qpEOzGgSjAlIowW7FuBBeXZ6TUMatKFguDUYLG%0AWBprqHSJRVAZTVEUeB/xYYfSmuXJjNndU7oU8SJ7ocUhy65jFMxdYHCRm/WOtu9ZLhoaVeWBgzEI%0ApelHR7tP1FZSNSXdsEAFz1FRsZKaRVWitWCzXRNiZoMOQ0fXtdjScu/+PYo7X66b3vor30KJzKSO%0AyWezc5U9NIrC5ue9bUhySr40BcIYjBRUUw8pJn+W6uBlZ0z21kOiYkD4XExmL4cp+SsGVMx1wiF6%0AHnLtm30QmICc7D8ofLz1e0yTv5yaJqkhJRz52XcY/4oUmWwWSOkwDJxo88Ej8AjfoOM4gSy5BtA+%0AYHzK06Sk2YpLBiMZpIA44kiMbiB02Sy21JpImKTmguW8opQrlMj+gFIK2ral6/bcrC1Pnn7B3fO3%0AOX3nTeTMIkdICqKUoAVJFQRjECSi1nmqH3OirETnpJoYcy0jBVLlVsn7kJlASoMqwAR8bgkIcUSh%0AQBuEEgxkD6g8vLRomYMAcq2WsuG1NAgEIUAYc50ilUTpfO5DzLWYMhrICXX5YghkSKR0MEJlSt7J%0AdZEkpwD6mNl3UmejZ0ICH3KdLfPANYnJIn5KB0MZoswT9xgiGb8yuNFDkthJPmJUTvoVKr9vnxyB%0AQCLX2VooonOk6CfpzUs2hpQ6s9Zk9gztB5cHoSGifDiE0ZFsJLy3Q+maGHLDJpW+bZhyYymnRg2k%0AnqqxlGu8VxurJDLLK/uATIDQNOXPwTgTg/1QMyYmg1ydmecHYCelzOaI2bNSHZrclHugg+RPKW6b%0AZZiAnwNtIh6KxnTr1ZiSyKnKAcQtG2LyZhH5/YU4InVuuFPMja1GM15CrB1iN5JCR4gjsfeEoNDL%0AAu096dEI+5d7UlmVdJ1ExkApJi8UkVAZA8FJAVoSk8DnT8n2mpFxAqUH1xNUzPdUyiEuowikISJV%0AnHyFsvQ3RocxmX1Y1znMpetb3DhirKKopsRF1+OcY1ZOUlQhGJwj+cSsGVg0OZWu3bW4fsQNI6uj%0AI2azGWVZThLykRAjddNMVIUBIRXj2NF3Pc5lZYFI2ePmMEgmHfxoeAnxiTiBb5kAcVhTByuFEBNS%0ARlQMeCmypEoqklIQM1MuSsEQIm63YzvsKU1kOP7y0EAmSakrUlBcnj3l0x8949Mfr7k4c/hRZzBN%0Aapp6hikFuoiUWiNDYuh79lvHbj0wdJ4UBNoYbGFoqpKqzIwgICdrhYyluAhGZfZeCCOSiI6BcQIm%0Abtc62WpBSYWc7q0Y4gRi5j3K6qwMOjDOpMx7jhIgp+HNAYTlYDsTA0kJEiqzoqefF1PChwx0xwlk%0AidP1EUlOe45HEqbrkSbiSb6nXoK7B2Av3V5PQZ7n5QSyzPiZqAoZIEsif+PkjSsnr6LoJ+UTgihz%0A3yunvSSEMLGbMtArpcIYgUcwhkDXD2x3LVobfFlSFQaj5AQ4Za8jPTnuHAyxf97xCwEIZTDHoZTC%0AGpON5RDTxpsmCjFolR28k4+3r+UjTeygcBtZm1lA2UA5ppesoZzsVN6mTPjos+v7BEhJPUnMkszR%0AmkZPP0tz78HrvPf+VykLy9n5GSHu8DHRu0TnAkYmQhCMh5Sq3oMJlN4SU8Wrpzsh6AfFTgl6ZxAC%0ANrvEbj9R7OTIcqXR0uK8zudgvWcYBlIKPH3+jK7ds71Zs19vGLseLyRxBJyicyMjMIr8rHbB40kk%0AIREqn+PkIxqJkYYUxvx/ggeZNbQAPkX8GG/PYSRRVCXLoxXz5YIXFxfsbq64OD/jybMXXN1s2LUt%0AR0crlBI8PT/nx59/Dho++Op7/ORHH/Ov/6//k8urawpZcHV5xTvv58haETwyRPBZrnGL+EIujdLh%0AoTxtKhPELmMgjo7tzRUPP/2EH//g+1xfnlEogetbvv3tX+M3f+s/RErJZrPh9OQOzodbNs71+obN%0A9ianeJSKEByb7TV93xFGgR+yvxTklKyiKLA2TxgOoNi23bPf7uknA05lDM6N7PdtNjxFoJRGG0NZ%0AFKxWK9AFzWLJfGZASoTMxVZW2ubUhnEY8/QTyeOzS77z/R+yHSWUDVc3VzjXMZtbzHzBkAZiDOja%0AgoN+7ChMoplX3H1wh6ETnD/f0A8tWhUsTmeZoaYUQgmShLLIJpBNUyFlwmjN5c2LnGYSEzebj3n4%0A+BGvvf4Wy6Njnp8958nziqYpEQTmiwprJMZI1ATehhDzZotCJk2MknbT0bUjd47XlKpmbD0ujDxY%0A3WKR3NzcINWMv/N3fpf333ibqijY7VseP3nOTz75nOvrNVLXvPPe66yO18xXz/j888+5uLrg+fnn%0AmE+f8sX1lre/8j67fcc4SV2+ePiIMTn+1t/+62xbx9ZvQTp23Zqbs3OC6qlPKnoZaLcbmmrOrJoR%0AXCAkx7PLc370+DO2Y8/mZs/j8xd88fwpQ9ejiOxdj9ACJHSjY2wH+nHgen2T03F6T1UZlJU0VY7l%0ArBcFxydH3H/jlGpRcHl1gSk1ZWVxrkPaxH5Y8/njnyBt4I3X32RRLCh0yX7b8eLigk8+/4yL9Q0Y%0AyW5iGhZFST8MhJvrHOscHFp5YpSkMlJ2Fe35NcWgeP/B2wiV978xJYbRse86doNn60a2uy1759h3%0ALW3f0g4d/dgjJCidIGVTYKEU3ufYda2zOWxMkf12z+gCJ6sT3n3rXYpfn2HFnNB/xMWjNX4X6Als%0Axj0v5AVt7LgcVtx74y7GaJzLZoSzmZgmUQbnAjfXW0ob2Gz2bDd7jCjRU/TsqALWjvhxamCUmhh5%0AnjGOuDTQX+35ix/8gGezb38JEBpGBwLKugBGXrx4wTP3jHazI4yezWZPt+9xzrPdtGyucnR7WZbT%0AMCGnBOakQAgEXHD5vo7TPlsWFLJEaEH0nuVixb27dzlarVjM58QYOVqt+MaHH7JaLfnOd/8M7z3r%0A7Zr1eo3oJLoRnN4/YTU7JR1JYh84mp3w9iFG20MAACAASURBVOlr3Jkf0d/suH52yQdv/RJfffMD%0AHsoveBYMq/qEZXWCKQp8TBhpkWiIEo1FREkaE2IEETLzBhkpXEfh9tT37lBVBa1raWYVb/mRB+98%0AgATmtqQeA1YpRF2QSIiqoouCPl0QUXghUFVF0SyIQw8+T2tfnWHVVvHe6RKTApUyU5GmUdIQk6Zt%0AS0YfsbZBmZKLm8S2DTgh2LpAF0akhWq14O5JjTHZ16qcaZIecT6g0kClG5RUBOdxwWFkBiSKqmR+%0AfMT7/8HXePDBV4lVRbAGpTVp36GTQAhLStB3I599/ojLixvu3H+d2eoIU2S5zhg9F9dXXFxcsmrm%0AvPfuO5RNmc2WpUaFhFaCpDVD1xJlwhaWfZdToObzhkJKorhk4OPb83PnV38TIXNCFiJ7eUG+B3M+%0AuwJRvKQiiKmh0BIhpmRLXk1oyX6JKU0RLjE/d3PTmUFlDhJ9Dhx5OXk2xilp0+ep6lRXpZRIZhqH%0Ap8zqJmUGMiIxxpHBj4iU+b9SCJTi1kQ43fIhpmZd5eJZ27xeDwwbkUxu+EOCwRPHxBADbfAELRFR%0AIqsCN7T43YZZVSLJHpJju83vPQzoTOjC+5y6tnd7Nu2W7sLTf/Rv6UvNXxW/yYM33yAguLy6oXV9%0AZnXHkCf7kqmGykMRvMiDpZi9LcQkQRaHc04OX4j5FLyUjqQcYayEQluNSNlvLHstHlJVM7PUT4ye%0A6GOObifXUGF6Bh9sGJRSE+BosdYQxzA9cwUq5fozhEQgIIQiHiQoEys6xoibvqZ0lgkzenzvGN2I%0AVCqbylYlujBUs4qyqdHKEpOn7/Z0Q59TK2M2hVZS4lTAGsusLnBdx3a9oeu6Kbk31xO5qfOUlQKR%0ArQty2nBCK01ZVtR1g5CKfdtzvbnBhcxsv+vepTzU3ynR+0CRtzuSiATfgXpFeiJyU5ZiRAd527Qf%0AmDo5BUlOTIV42xbGA/tDCmKIU2DQgZXDBMgFhND5fjqs6+maC8hGxOkVvlWKqAn40YfaF26v2/Rd%0ApKResn+EmBj2GfyR+jDETBnsSrnPUuRWSsWp5r4FqQqEbbCzFVEm3CDouh1ibiiLGXp2RO0j4fJl%0AUhiA1QorBTJCkTJ7gpRQKQNOvYBhHPBJTql/E2iVYmYiB0/v3TRczS11CCOd6yFFtIF+u2PY73BD%0AiyRQl5piVrA8ahjGAbFOmfVrG1arBU1Vkrxnt1ljlcC5gdH7DPAMPieCNSkPgxP0ziG7jmpWU6UK%0AdA4+CYRsoF5Y/BjxQ2ZTjb3n4sU1hZ6xXK4AgffTXhmzf6aYzr2IHmLIaoiUWfeZOTRdajjQz24Z%0Aa3LqCeTUEAUhcDHiYqSLnn7sCKGjtIHC3vvS9TCmQI4V19ctT59s+ezzSx4/3bNZC4RoqMqSJBLz%0AqsJWEmEDWibGsWe73nFzvWe/DfjRII1FKtAqYVWWX4sUiX4kCBhjALJpM1qSUsCPDpkSUSQUr7Dm%0AUgbd9WQQnQ4LWmVAVYrDrp/VFZnGkCVSevKZVVIhpkSxQ3S8D4EoICpLlBNIHXJ4UZqwayYZmhIZ%0APGe6n5UQhOSy388EBgk5gXSJfM1gAu8P93UGe1LMATlSSfQBjJ+sRfKAcAKFkriNoM+2JyGDziLv%0AHZKEyN7TmSAbBT68JBscgOEwgvOBXZdTGX1To8QcjEYqPUlsNUZrpJwAoZ+PB/2iAEKZ2WOMwlqD%0AVoYYM9Ln+nEyOH4JDrnBE0LIxcAkc+r7nmHIG8aBTZT1fgKYJlxSTSwgnQvUECZ9Yo67F7cRbgKR%0ANLbIzunZb0ixWh1z9849fBjxz57jRk8Sgq539IPP8e9J4JMg+sSudQQ66mWgHcC/mviWoO0iQkXG%0AmBknbhSEaBiToRvF/8vcezVXluVXfr9tj7kWLjNRtqubzSYpirIxM1SEFKEPoAd9ab1whhSb3awu%0A12XSVCLhrjl+Oz3sc5GVGsY881ZkRFYACVzguL3Xf63fop8UhTWMXjO0A92QG8WKUnF//8jbn18z%0ADT1mhknFGHFjJHrNGAJR5fcyxcAwTYxO5MXgbJmWzDGsBM7PglqMaK1zzaKA0blZeMkLkRACdV2z%0A3W64/uiapm34+sfv2T0+Zqq7yJWwiwTXz54RhOCP33yFtIqvvv2Ktjlw6HqiUNze3+OiYLm9ZLP9%0Af/jVr3/LcrOhXK8o6nK27c/3xpAXTafn33teVFZ/w9TxcPOGb/70R/787VckN7GbBl48f87/8p/+%0AA+fPnxGEAlnS9w12riM97o/sjnucH6nqgrquaYfAsWu4vb0jJU0MeeovhKCqFqzEmkrlSdSYIp13%0A7LqB3fGYweBKETpF2/Y0TZtjiUiuLi75/Pqa3/z6Cy7Pzthu1hSFZZrjYlpKpFbZhhodj8eGaXSA%0AwhaGoEsGYfFlCXbBMTbY5Tn2QrNaesbhjr6biBP4FHBpQieFkIp6VbA6q3k85GaXy4tznj2/5u3b%0AV7RNg5s6lFGsVksuL59RVVnYSUxUi4qmfeBwfGS/f+D2/i2HrmW9PgMSxijOzs64OF+z2wcWdYW1%0ACiXeL+jznVhQmorCLvKxjZHDbsd333zDzZsbmuOR//v/en+J/P3f/z3/W/03XF2eU8piXgwqZLni%0AT9+/pgkSo0oevMAVS+Lygs68427KzXyFkIj7R4rLHVJq9l2LSZ7icsOyNHz15hWIiYfuwOF4y+Qa%0Agh+RxuPHRPNwwGhNSJay3nB2dcU7/45D1/H1d9/y8vVb2kPL3e0dU/BUyxJNtsoqKxEK2qHB+QnG%0AgEJw3B3Y3dyxXaz54pNf8Td/8Tv++//p7/j0t59RLCxt1/LPv/9H/vM//mfasUXXEqxCGeimI9+/%0A+pbRNwjl8Rcfc26fUayWfP7b3/Cbt68Zvv6KNzdvuHt8BA3Pr55xttnSjQ3TNCHliuWqRMie1ncI%0ANKLUfPLJx/zV3/4lF+szlJbsm5a39zf8+OYl+86xHyd2/UCxWBIBpTPc3/eOto8EFIXNkSvvIlGQ%0AHWFGs1ytOIn20zjxh3/+I82+5y+/+B3/x//+f/J3v/uf+S//8M/84Z/+yM3rG9p2IL194L6759E/%0AEETk4uoCHyNT39MPA8Zm0CpJ5hZGmSAKnIsoRba8J8k0HmmbnnEcqaoSawtsWdINB949vCMmR7kw%0ASK3p2u6D59LgRmxV8Oz6OWM/cf/ukXfv3jH1Ezrl50tZVripoWsG2nbAhcBWZF6bFjq7bqRAG43U%0AChccTX/kYf/Iz7e36Fpzdr6mXpSURnN+seXZ5ZJlXRDCyG9/8xf8h//1P7EoFsQAn37yK27e3fH9%0AT3/mzdtXhM6jSyB5pmlAScVHV9d88emvuT5/TiUstV6xXV5SlDVNf+Tbb7/lyy//yGa74X63Y7Xd%0AUC5WXF1eU+uKSUZMEhhtsotBz9DF5EjeQV1QLC0m1SQCDy/veOwbtpsty6sXrFcrVEz88F/+gdAd%0AMGVBvVjkMgMm9q6l7yYe+xbhA+Wqoo85DhvCyRmcXzIlaiKlBJNc5tG4iFQGrYocYYgRMTYwtsjj%0AnjoFtquadVWyHxO9CBg8upCcrWt0ITCVZZhGcB4VQxYZlMb3I/0USaNDGMsQE+b8nGq5ob56QVou%0ACMaAEMhNRMYEwgAa2Q6Y+xa/H6jOzjl//gJTFgxu4mG/47HveHN3iyotqbasrq7QusicnJw1yQJk%0ASAiVp/tDc8D6icV2C8HhBwnH94KQOHuOmBlpKIE4xa1Ejo+klJ3LaYZvPqltSRKFyBW4+SvNjI/Z%0ALZ8SWtr8ZeY4CZzYjf5JjDjFT0LKLhspJYiCKPzJpE9KOXovBbNFP4HMLa6RyJQ8/ZgjICLlzUSG%0AxmfnE0LMBpTA2A9MQwfRY5SkMBolsmMgxYTVBit1FlzGxP3jA13XgRCZdSQ0Q+fw44AW+bzOa4ww%0Ab0gC6MQYHLtmR5KC5XbLrz//lPNnz8BahLFIbXE+MaUIyqJMbstJaY42SYGcm3JjyO7fmEAoiZrv%0AVfJpDTPvOmbHcUinDf3sHREzs0OfohPpyU0fYyAlgVICWSpiyO5wJ33mac0xWBdyKYhSCmttht3G%0AvMFARqwxmRE5D2JPDMlTIUtK2fV++rv0+edU80ZMF4pB9vT+kNvTXIsZRozVrGJGFNRKZv7F8cjh%0AsGcaJ/CJOE5YXaCUZF0vWcqS6TjSPrQ0xz1umiiswaiMKRjdQLcURKaZ1xKIMVEUJcvVCmUNNgaG%0AqWffHBjdyOg9579gq6TTOnJ2FpwuD6lTxgGIfCzEvA+Ze5Dfr0fJ8Ts1H4N8fkukmjdsvAfBZpZn%0AHkDnvYlCpRNCQOU94umanY+5SrlQJOsCsyQ672lOx+AJf3EScFIiPkF2c2mH8z4LlLOTIs33iZRm%0AvljMG1AldHZXCIhREANIAv0wcb8/cn/3M1JPeD8SSGyspTASpYscS/zFyypNMa/vinlgm6KnOG3s%0AYySMI2lOKYQocVExRhhSZCAwiuzyMBG0EcggcFOOxIoQmdqGoWtIbsQoqBcF1bJgtarRo8AWirIy%0AKKPZrldsl2tECLTHAyolgvP4YSSGfN0LlR2URVmyWC1xMaKswkvPGAfEKAgEpNBYo9HK4FSkU0N+%0AzrvIcdeyKw4oMmcxhZPwxiz4zkJIyCKZ+EU8dr7NPp2HJ4FeMGv6UpKEJKocPXMpC8tDCPlPdBnm%0ArySV+ZDFWS7XpLHm7rDn7tGz76CdwKeEtYmyUpnlVhpMpfFMhOgZh8ixHTm0PeOQRZeyUJgiYbTA%0A2Mx1T4k5bRNJYXbGJZnFLATB52tCmXkgJwRSAXNUE6lJ831+9qghyZHKU/ERCQIzg0oqosr7Cyey%0AecDMDajIRMDjhGdME26uu8/X1dzqhSQGgSQ7o6yyzPJCFoSYJdYTFiTO7yplN+tJmMnGkexyEum0%0AJ5VowJHFFznH1/LHTuBp+eRkyumnMDtq5VMiRvMePp7bqXNK6fTMCCEgtCb4zKxqun7GeWTGn9E6%0As2+1QieNjPP3/wWf8d96/bsQhIQAbfLNNBHxYcoTCh+eauKkzICvsR/nTbJAkm2/4zjStw0pRcz8%0AYDvVp3ufo04IMrBT54U5MFtQ50ayFGD+hevZ/uyd4+gc3nusyblTZS0y6XwxOofQitF7nA9Yaxin%0AQNuNaJUZEE0/MDhPOw6EuHr6mROJ0TlE39MOA9vNBpTEBZ/p6AkO/cQSzbF3mbcw9Ax9i5CR3cOO%0AYzviJ4/VBiUgjA7vstrsyQuok4rsI0zBIYxAKUnyESNtnnD6QAoxO1tUXnQkmU94nfKybnK5tWV7%0AvuH58+dsz7fZJdAcefPuHUPXUZQFUebM49nzKz759ReMQ89D0/H67o6+PULwNG3PoR8YJ4fuOr7+%0A5mtCTDRtw4vra5arBReX5yyWC9w05CmRz7ynlDIk1VpLWVcQBYfjgZ/fvOGnn37i5Y/f56aTcaI9%0AHvjbv/4brq8/yoKLiCir8xQreYa2odkfaNsDQoG2gihKNtst0nzB+myLjxafLG3X45xjsVizWq+p%0AqzyF8jEwjROrY4N8/YZ+GLC2ZHQR9kfkuqfvB4Z2IFUregx3zYDniDBFruclQYx5ioOgnzpe37zm%0A259+pO0m1ss1Sisejwf6pBlEQVFvCHVPLwc6CZbIEByH7ogQEVMblFVMYUBKha0rVCko15aL51t+%0A85vf8dFH13z0sOVPf/gjL396x+gUwzTmqIQjV78Kz+XVOc+vz3h8fMuhXWTnVAIh8/E4HHsOx0fu%0A7ioKq7JN1xYs6pqyLDGmfGIIeQdCGGTMWe9DM3B8OBBc4vLqHFhx2rU8uzzHLi7xBFrX5c2+relJ%0ADEoz2oLWlFhbMYlAY3v8ekvYNvR7wcGNuLsHVP2G5x99xOL8gtXZlsV2xRRHfvjxW1zs2TcNTdux%0AXpVcPb8iMubWiklhVMUwJO7vG1IwaFOhrObQdBwOHWEWp+u6JEwTKUamsaOUBV3f87h/YBo7isIQ%0AnKPdHyBFFpXhbLvk8nKNKSJNe8+bh4bb+1tuHn5m195TL0p+/Zef8dOPP9A0B5JwTE7x87uIkI77%0A80euNp9hVMW7x3uSVtiqYHKeaRxZlUuenV+xXi8Rh4D2sChKtusFZrFEVgplLBfPrvjdJ7/l/GKD%0AlZLJ99zv7nlz84Y3N695dfPAEARmuSYIhTCaqqxYLpf0U0dIMbdyqNwuN04eoRJlWSJ1jkxs1luq%0Aoubly5d8//0P3Ly94/DQ8dHzT1kWa87PrqirJUo9EqJjnBypDcT7yJvVO6QxnJ1lwPh+f2Achwyo%0AFYp2GOhbx9hNyKQpbYVE0Xd5k+knzzRMeJ/nL9573BSwJl+nx+NA073h8b/bf/BccsFzvrqkXiwR%0ASfLiRc+nH3/K0IyMTU+7b3i8fcS5wDhld6qLjm4cCH2PnL+XDz6DC2VEKHBhwgWHCwkRVY4Wq4S2%0AibJKGOuAjuZw5NVLxWa1pirXeB95d3uPQFGXFXWV6+u3dUUlDffv3tIdO8yo+HT7EW9HaHdNri7f%0AbGm+/hd8P/Lm9Wt+fnzLXXdPJ3ounj9ntdny090btmfPcmxQlIgowWU4okqCQkuUikQ/EsKI8yPH%0Ads+XX3/J2PWsN1vWqw1nqy39YceP3/wLYmqp65pAxIdI7x2tHxCFZvtsyapc0t7v+OmrPXKAaep/%0A4fwlV0/3PUEk3NjjR58nhtJkJlnKLDHvA/00IpVgu1wgS0kYe/ADKUX6oyNoRWkNqrAEMbtnGFmn%0ARIVk2jfoADpp+ocjUVvkcoUVJVLViFQSgmGSmiQ1WllSCGiRu6vQlnJzze6bN/zD//snPvt8IInE%0A43HPoTny6uc3/Pz2FYehY/PskvXFFUZmCKWxFd7nHUGIMS+Ik0SpNVIlfDAoVZJU+cE5GmSdBaFf%0AxOxOm49sVEjzdHIWF2IWJ6TIcSEVT6rDiXExOxZktvKfOCzZAZSe1lGQp61pdrfkbafIwtPsmsrG%0AdkkAYnLZiyAAkaHpPgUSEasqpjgwPO6RMVvpByLL5YLFss7Peanop5G727eEKW/kop8orcYoRXAe%0AYqK0JYUuUMLQHXtuXr/h+HggRcVqs6DvJpQQVPUiu9FFgmgwKrFaVFQvzpj8xOgmNtfPKOoFn/zq%0ACz794jecXz3LsS1tOL+8wlQVyXs21RbU7Aacf7dSyjkKkk/nEHNc4TTIym6oeerL6Xct5ujC08r4%0A6VmYUQq8Z408JY3ysZYzxzDG7JhxKpGMRJ6auX5xTZ3AqNEH4ql1Z564I2UWBX/BvRHz+ww+kFLM%0AbgZxwjek7HYpLFWK1H3P0Db4oSW4EZLDi4CPDudH/DQggss8muiIwSOSz+tPJEoUKBWoS8WeibqQ%0ATAhSGslg1IDRMcfRleTE9ZBKooxEW4XQElMa9KixhUZa0F59AKvP0FeQKaCkIoosqsUYiGGamToi%0AD+lQxCCfjlnmWeaDK5NAigzPzbs9QZRzgmGOCuZYVprFWiDMm/2UAbMnuDDwxOsUUj1tDk/OoRyn%0AmcWBlFuAkxDzxpvZNZHPm5hCLsOYicXhRFERAsEJyzEDe+foDj5yukS1NOwf9nzz1Vfc/PySkDqM%0ADZhSUS+XVIs6s5m8yhXXv3hpElbK7OYJCZsiWkmslIiYUCSE0nQhgZR4ZekDTKOjTZ5OBCaVrwOr%0AZwdTDFRGo0RCFZKz9YLz9RKVPC6MrFcV58/PWW9qCqc4dmtGf0FdV3x8/SLHcZWkVIY0eW7e/Exz%0AOOJ9ZiNKozGFRSjJ9mJLlODThF1ogvZMaWB//0hpShbFAlSOV1facrk+Z9o7DoeOh5tHwhTZXp5R%0A2AotDZEc/VHiJHpksVHPIuMJoHxydZ2uw5BtI0id8p515tAJA9oayuWSmhE/JfzkUUZgbMpNnL94%0ADR5u9xN//OYNX/75hjd3A8cJbK1Y1QpjE9ViRWWzkUILy3Fw9P3EsRlo+rx/tCZRlIJyYagLUDqL%0AHhk5ohBCZ7CxELODLp9npc0tolJ6hIqk9807xKSyQCPUE7dPSojidN/Kn5pdbeJJNZOzuK30iceU%0AcsxUCKKUjB7GJDKSNkqsqVEyMo2RlHLkzJoSgyG6iFYZdy1ivh8g5/s44gl+nuJJoM3zm7wH0kgx%0At3JLiZjFYCUVWmZOGojcZD1HhJM4oTQytqYoTRa6wnvBKYmZaSTTfK2To51P6JIMYtfGPBVBtW2X%0AG1q3m9xQq3M/tp/m882o/4rT+v9//bsQhKSUWGPyZmoamR3F2SU05y5jCPOkJczuoezFiiHklh54%0Ain3pOe50slY95edmKPUJYC1ktlKeAFbEgEiZdSJlrq4dhoGUEkVV49xI8BNK6znSlCMxfm5Lkkrj%0AIwyjo64KpLb44DMwdBqfIHOn1xQ8wjuavmW1XmEKSwD6cURoQzcO1HVNkpLRjQzjxMPjnr5r86Y8%0AJKQocFExuEhwOXudVdBsOctKcr7RKKlnGS0v8MUsAsUw2/dUznmfqPh50pEXgSEGyqrkV198wSef%0AfMwwDByOB5rDga4fM7zNeSYfKOqSzdUVm8sr7u/vaA4P3O73VKXFe8e7xz2HfsQoTUiCbhi4vXvH%0Ajz9+zzi2LBYV3fGcs+2aY9Nwf3eHcw4fIkPfgxRsthuWyxVu8tze3/Pm5Wvu7u9zBnnyPNzfUxa5%0AynUaBnzfowtLSm5uCdjx6uefedgfGYPL7tk7QXFjWKwXaJuBcWhDpCTq7E4JyuY/usgwZylQKiCm%0AiFlsSOUCYyxj16OioKxqRD8hbAdFyX6YOPzwkmVpGacRbT5ns6xQUuJDQEvB/njgX778I7ePj3z0%0AyRcc+57f//4PTAJiUeCoeXxseOwnghjxOhD8kanZ0bQNq1pS1TVlVXDY7VlUKyprWW5LVkPFdrvh%0A2adnXL7Ycv3JCkQW5x5uW5p2z26/pG0GUgqUleTZszXPn11y9WzB7vCO+8c7hjFgbYUQiqGv6fsB%0A5xzdocuNJFpTlBl2ZkyRN73SoJJgs9pQqRI3esIYiVNg6EYun33YoJMzyS47LeeKTyEVuqioVmtk%0AMxF1gazXlFJyXi2YrKETgvuu5+7dDX1fkIQmKMtHRc1FtaJcbiAMbK9ecHf/M4PPU/6yXLNYbRAp%0AiwvFsqYobL7GJ0nX+JxpVoJmagku4EdHd2w4PO4Yu5b+cKDvGxbLGmEEw9ShtSCqRAqOZ1cXXG62%0ArMqacTrwhy//kW9e/iveRPbDkX1zAJFwwXH+YoMtFaiIj1O+jpNkcvn+NowDX377FX3veXzYcXt7%0Ax7FpiDFSGEtVVpS2oC5rYvQMk0aL3BBUaJubrXS29nZjS9MdMJXGeUfT7Gi6PZMfkVpRGospCrTS%0AGZIryDDBsiIET2GyqOF9nrilkLJ120sKWxB9QqAyfD1J3rx5y8NtQ2l+z6JY0R4Gbt/doQvN9myb%0Am+qWYC+yUbjres7Ozqgryzg6psHhRo+yGqsK/OghClbLFZt6jYiCqR+ZuhHvPMZYClMyTVmgEdKw%0AXm4ZXMHd4ztu7+7Z749P514iMY4jQsD55Tmr5RoixD7SH3sebh55/cMrxmHENi3WOWIIaJvZBC54%0Aghtni35gdCNSJKpFxTqscTFQVAvq1ZLVestyBUXhMUXi2N5y144MrePm53d89+33bDcvWC43DIPj%0A0NxzaO+wOlEvDefris8+/RQT4F//+K/cvHrF7wMoaei7ASkFVxfniCBy3NoHWGqikdwPe8JRsBsb%0AmmNLVa755PpzKrVg6ibwkFzEKJkbRGSE5Ehxoh9bur7h3e07Docj9vaGRb0kBWgf7il8y8pEPBOH%0A5sCx60haUy2WfPzRc/7uf/xbFsWKH/7wr9y9tMjBoLrhA0EoxpjbpWyOPxidF58pZs4f5IbMJARG%0AavTCIq2mcx3d1BHSNN9LEi55hMwW6hQSJgmqcsm5loRjC1NkUSzQGIa+YX/csywXpCQRwoIqkKrM%0AQpCyiCDQlUYkSfQRVSSEKui6iW+//TOH40DXtxzbhsGN3D/cM0wtZaV5vH/AjyN1uSAKSUAitELM%0AgGB5YswIk9c1co5ipQ8931JakrAwr4eYJ5FpVgykiDN5L2SHingvEkDmlJwm2OI07Zy/DiLXN+Si%0Aj/z1RPa/I5HE+T/IC9QsYuWI/ozQJDeuZAdMjAnkqfhdgggkHAYoREcpNEJkkSD6kaQFstDYVGRx%0ANQUqAUHCFDLwsxCCQmmyhAaFLSlMiUDj+kDwuRwkc80ikewEEzJPpmP0SKkpKsP1Z5/w6WfX+OQZ%0Ag6dYrKjWZ1w8v2Zz+QxZlNnJI/UckwNtTgJZdlwY3gNPxcnRnMAT8fK9wDKrdTMkKX+2nGML8unj%0A4mlqfnKEEHJLTt4wiCcHV55/5zisMgovPEHEJ92IX4hCfhaBZM5sZLcICREzryKrfmKOp6SnCb2U%0ACsgTeyUkMkmiTEihcCikLVgVNYvFgqk7MvVHkh8praAwCkXEiERtFXpZ4SuNHyei85g52lAXCsmI%0AsYmL8yVCLGgOR/qhy+6oJDBFia10fi56z+QjMQmUzqDb0igUgUWpuThbEQmE4J8wCPNvF0Wut895%0AiryRJcoZMj07eZg5O/P5LH7x52RlPIlpQubzIM5Or5jSnEaYRSR14paKfBqh8vUjcglJPiancvLs%0AWspOpvRk7Ht6/+o9WHq+hGenSZjjZTJHxJhFJ9R8/E9q4glwThZ/kdnlR3bx7h7e8s2X3/H7f/on%0A+v7AYqEoa8HHn3zE9bPnbM6vSMnSdSee5/tXoTW1NehUURMwQWJJFEqSQsJOgkVR04SIiuCSZD8G%0AnHRMIuLkDC2fmZwQMYCRAmsUi3XJ9dUl15fn1IuCUkvKzQUvPnvB6nzN43HP5XBGvShZb9ZcX5yj%0AY96fiBA5Nnve3bxlv8vDuaoscxFKUVBUluVykX8XKrI6X+Cmiakf6Js97fRIWGxZVhusLKlVwbZc%0A8Wj23LU7Dvc9XTeCFGw3ElUU83mbBle6rQAAIABJREFUgeozFO3pWlRCokWaAcDySWhFzPhkmWvI%0Aswsz5jiREmilsaKgihWDGNHJkqQEHXH+w+Pxw+tbqn/+lt9/+ZI/v97x5iHgEzzbGrbbEq0t1mrK%0AIjOzpinSNRPHw0DXOaZA5vFYiagUojT52ksZ82GEzi3VUhFiLhdQQs0Acz07bRKBkSj9PIgRs9sx%0AD4rDL9jBT41h83MsComf9/KcBHWZr3et9BNQWs5DjBACYRrxboAZ3CylgnEkyAkfJ8qyQBubv998%0A75UyXxdSycy5OzmWpEDNYH9EfAJLp5mTJoTKHKQECJlriOTctOzzcQ/MnCOVoe4yKULweR1iLSGF%0AzMjyJy5uvs8LmU6Xa35Oi/x8TWTd5ORGjAj6MTekS5XdsKWwmRmkVTbaJJAfShD/1evfhyAkMiX+%0AVAmXq9ze37pIWRA6gTmB2f3jnqomrTGcGspOVsrT308n32k6kyvnQGqJRs0qZFbkvHekFDDW4N3E%0ANPZIIZmkYOw7vBsxWs7wYTFPTnx2U0TQxoLQTC6iTFZDpzFPvN8TyvMrkBjGieOx4fIiYGyBkIJh%0AHEEppjhSLC2qkNze3tMdG7q2ZegHxtklZbQmSZOZSEnio8eniRylykyakPJmTCueLh6RyCdkBEJm%0ABJ1cQcD7+vkY0FpRVgWb7Zbrjz7i+uNrbm5u2L/Zczw2jIPDzZWiHsmqXlAuluiyxNQlqdO004TU%0AiskHxgRBKbybEG5CdA3yIds1hfBstytgxLuOtm15++YN4zSRCf89IUb2+0eMMbRNx/545Hg40rY9%0A45AdZCEETFGwbxpevf6Z5XZLsazpB8f9bsfd4yOv3t6wa464lJDWEERg9FM+L6wBqVhuP0YWW4Z+%0AzDW9Zc1itaJeLCnKCltWOOdzDWbbYqzFy5hrGqNHGkWhalRRUBcVVmqimxAShhAZvKeOkSgiMTja%0AtuXYNPTTxPpsy1/+9V/RHDtevnnL7WFPtTnjmAp23cSUcv60Gwek36NdD8DkHclldpHVirou2G42%0A9GNg1zZEPTCJljE1KCV5dn3Br//iM8bhBw4PB4yqqKsV09CzWFxlfkVhGFxESI9SgcRIQrFcbLm6%0AuiIlyfHYsD8e6doWZXI8c3CefXfAh7xwnPqBZVVTzrBrIzRaKPzo+fHNj8D26fpQQkKcRQYXsKUl%0AJkF7aGgObVb4TYkUeTG6rWuU1Qxjz9u3b7h9lZj6kd3dHlvcYsolxWJNUHKGOlrKYsGqPqN1jv7Q%0A00hFVWjWZpOtqNYQBdmF2DhCyDDD6B1umPD9QN80tIcGGTyF1lhpGNoOZSXnZyueXz8jRkcMjk+u%0Ar/nsk0/ww8Drn15xf/+OaecQC03U4PDUVUVpS6Y48u333zKMPUVVsl2t84RNSrabcy4unvHjyy85%0AHjr6fsTPUNmT2G2MhZQnNMZqmlZlq26S7HZHeuXRhSHVI7pxVK1HX4OxK6ZpIERHvar5ZHVOSBaf%0AFFFZ/AwFFSHlqWIMqGQptEWmLJA7H/CTJ4pEp3qMPKKUoCpKLi+u8nW73/Mw7YhdIjlBUZd8/uvP%0A+fj6oww6XAjUVtL0RyY/ctgfsYVBoVjWqyz06MzjMsrgRpdt2hM0u5bjLt8XEoLNZkNdLtDSElNg%0A6PsMx4wekSyLak1hS54koQTDMNF2LUJAVVf4yfO4e+D27pbd/Z79cUfbd7joKUqLMQZrC6TQmLLI%0AdvSUnXZ939G7kd1hh5on98vVGl2WJCWplyUXFxopRt69fc3bn98iU4GWK0LQGN3RdzkO4lNHwrFc%0AKooSjPJcbJeMVxe83azZ7R75/sfvyNjevKe839/x7Pk1hS1wyTEOLWoUrMUS7QpqLQkysN/f0R0a%0ASlGhosZ1E94FjFSUVqNkwKqIUpG+b5nciDQKLRJde6A9HBm6Ed93LMRIqhV1Kun6hq5vMXVNtbjg%0A8nn+Y3TNermktBZpCyqln9gxkDfQ1lqKqsBoi56f5dMUmCaPkgatDY5IYRSiMrgYiW1Aq5KVrKmF%0A4jCMdIcDkx9RtkQIiUnk8zXlRZStCoTMAuZlVcOxRRSWE5sA8kTQSIWfT5KubTHaUJiC47Hh1auX%0AvHn9mq5t+PnlK5rjMUfMo6d5fCAkz7FSPPx8w/i4Ry83jDPPRGibYxWoHOma4yopZifz4AZS6Pml%0AJBT8NEMx5wnlqYX1aW2VCFI88Tjypv79Jv8Eyj0NgeYfEkEGR8tZcEin0ej8fnLbVJpjwTOsMmYL%0AvBJpdgdFZJoX5Erjo8CTNwEChYgRgc6Aa7PkYnuGSBMxTExjS2E1tdXYmUVhCKwqC6Vmmgai1yzK%0AmrKssksEibUlSheABlFQLtc54lVWTAi8kCRTEJIgoDOctNSYRcHFi2t+9bu/RtVFrpRWhqQtslyS%0AqjXRmCy6kGNbPsxRoZgFOyn10wAzb/pOv8/8+3pqczrdYmJCxDwFP7UNvd/mi1moe8+kgbx/R7xf%0AzwJZyEt8OHBM+b7M7ArJbyM9fd95tzGLddnlRcoRh6fzIGdcIM7vLSuN83uN2ak3O5/kDGA2WpKE%0ABmWym15DWUisFpACQiZUaVhUGdvgxwnvXW5mVAqjJCSPILDa1DnyYARLV+Yh7ThQlAXGZoZHjIkw%0AczwiAm0NpiiQJOrCovUSHz0hOKL68L5ijAKhZmeWRMrcyCZFZoqkAG7m1s1b0/f/PsEvt93ytImf%0Axc9sWkiMU27ElPMx88HN5SESLfXTFzkxOk+A6NP95unAv//O2dmTMns1xvS+YSl6ZIoZui4zJDum%0AhI853pZO7WnzOZkPfXb1xTmi49zAq59e8s2fvuaHb77n59dvsEqwWRco5bncbrhYnbFZXzBOuRE1%0A2g9F6kVVoRcLtBHUMWCDw4pEoRXBR6zSDD7iiBhiHlSISJS5kZIZnaBivpcYCaVRlEpSV4a6KlmV%0ABcuyZL1aoDcbNs+3VOsqQ3kFLFcLtmdrVpsVl+s12kXub2/x48DQ9gxtR3M8orXhk4+vuX7+PA9k%0AtWRRl0gNpjIsNyXH/Z6HpmFqjnT7HjtG6o0GLSCE3OrcTUytY5ygWmRmZgw5mhadzMUqSqMMRBcy%0A5D9mAUOn9CQiS5EFyCRUBo6L+MHeNZEh7z55JjcxTSPDOGYGoNEkGWnG8MHx+OHVDcOXP/DnVw80%0AoyAoUEZiKoW1MkfgjEASGV2gObTsHvbsDw3DGJFGoqsSU5XI0pKMwksByswQd4NUBchcniCEQqgc%0Aw1czWkMQicKB8FlAUdnlK4RGKZPLB0T++U+iD/OzR2hDYHZTajmLRrO4Mgu5RmrMHJENITKNA93U%0AEmMAN8E0kmhJZgDjc3HCibPHDNSXJ/dWhpOINDdxi1lYlSDNe0h1PD0zT/dFmd24IkM1QUg8EuHd%0ArIHNMTgpefLuRsix6kCMeT36tNY4jXXS+3vW6X6Q5ntGiIHZBEiIkW70qGNDEoLVckG9KPMxmMXq%0AXzpF/63XvwtBSIjMWIjhVBufral5QZTbr/zkZ2C0IKY5kz3lE98Yg1KGEPwTZO7kEjqBlH5Z+Xii%0Ai58ge/mB4Ocbcm7UEkSS96ToCVHMVtyRGBxK1liTad7e+ywcTdmlVNc1xlqGvkfpgDKSfsgfj7+0%0AwpOftSEGhtExuQDz1MpNI4wjMblcP6kETdvQNg1+cjg312jPlrOk4pwJJgP0Ysw3k5ibBVLI9j3D%0A/LAiq6hxtlnLJPODUMkPYFeRNDeOQVWUbLcbzi/OWK/X3N3fc2waDodjtuy7vPiwtmC13mKKGmlz%0AvnhKMIaEDRCFBl0QhMJFCOOEFw1ISbWrWW8WFKVhf8gn/ziO3O/2dP1AWdU4NzEOPW3XMznHbr+j%0A78dswUvQHhoW9ZK/+t1fgZC8vblltfqJZx+/YLh9yw8/vXzK3769veF+vyMIqNZLlDEcuobROWxV%0AsFyuCaImqoGuHRjGMTvQbIEtSmxRslytGb1j97gnJViuVwipeDzsGCbHYrGi0AVdP2WhJAF+XmhH%0AT10VeLfBahAx8vL77xmnibquGYLjT1/9CTcFNtsVq8st993A46FnUVdEtaDpOrzvGMYGEwa8G3BD%0AT5waovcs6wWb9YqzszWjD9wf7vERguyZUotrMlS9XlVIJej6BquKGYqpWK1KrNVMU4/zI8ZolqsF%0A2hb4KJBaslgusHaB1CVDAJ8E67Mtq9WCfhh4d3vL4djgY+Toetqpx48TYQqUqqA0BSKALDTwPzxd%0AIyEkjLAzwC4zGSafGHZHuscjmIo0BZwYUT5gSs1SS55vV3z2/AL3eEU89kgEvhs43t9zW1i8H9GV%0AZhhbUnJsyxo7LXHDgXjsiFNB8p4xRgbZE0gc2oZ+HDCFYeh6pr4juUitDSppVJAkD//x7/8jRWl4%0A/eYnbt79zLJe8dHzFyAD09hz/fELfvc3fwkxUq1KfvpB83B4JNhEVAKdNGVVEEmMfmI4DNk6rSzr%0A1ZbPPvmU5CNDP/H119/y8s1L9vsmQ/mCpGlbuqHP00mlsiV6cKBjnnooSUIwDIljGNClZ5EUrZGM%0AZQ8hIFMkMwEFq8WC1eYF4wg3dwf60TOMA03X0BwOjMcOaQQGwdIWRKsYRkGfAk5qJu+YhpFQBawt%0AWa/XGG1QStG3Oer19qd3tIeO7eWGX/32cz5+cZ0bvhhxaqIqKxjAT7lVxmhNoQtklBhhWFQL6qIi%0AFIFxmGiGhubQsH/c0zUdRVlT2oqyqEhJME2efpiIhAzEFgWLSlMWH7ZzEBO7xx3v3r5FpMyze/nD%0AK17/8Ip+39MecvuQMYrzy3POzs6xtiS4+VmVQEmN957d4z37/Z7sphD5PlEtmST41NNNPVuy8FqU%0ABaYsEN5QlwvqapN5PklSVSWeSFFrFiuHjx0RR9MdCTFS1CXxIOi7PoMFhaIfe24eblFlzcXFFYFE%0ANzm0gjIGumHIGwU/807GjpQChSwIQ8CNDi8kYQQtAqmQCBz73T2jH1htNhijOfQd+8f8PDBCoFLP%0AZEqqBFobjLFPDJPFcpEdutqw2W45W2/o+sCZMdm1Mr+KoqC8vKAyWUCQ89Su70fkOFGYgqIomGJk%0ANApRWYRS2OmMdhoZQ8AlAU3Doe/oxw4ZFMYWIBRuGjkkT6U1UguGFFguDednV6imI9U1elOAnCD0%0AiGAYfU8zjjzudtzdPXBxdsGnH33G4+MNL199y+F4R5h67t7uCSFSGEOcJkSfxY54KNi/ecfu5Q3b%0AakMvYB8cQUt0lBihIGbGw5Mg5Ee6vmVRPvBs/f4UfdjfEeMcZZF5upyYF36JmfGTuYham+wSFnMd%0ArZRPcM7c4JUXqk/lDSSy7T8L6E+C0NO6DU5AZ4l4D4FOIYsEIkH0s3iks70+SUKSkGSu1xY5kmOU%0AoarK7MSICmsTRku0kTA3FRmr2GyXaKlwU0/0Icf4lSWG7EfSpkJoQ8JSeIWqa4I2jHNrVlKaZEpC%0AgCgNMQW0DExoxqgQxYJiu8UyxwPKmiRLospfU5yydyS0smQ+Zba0C9J7MfO0wMsWD7TI8NinFWCa%0A4b0zz+WEDz7FR/JBFHO3Fk+6wMlhlFkU6b04GOYGnHmNaVQGtuYp/OyfOq2Bc53P/LOkWcwgu55+%0A4feIIZGCeCLZqtmVAuK9oJhmtk7Ioqk6ReFEHio6N0KIjDLOm9uENBpt1OyIEDAk3JCHLagMJRn7%0AjsJmFso0jNR1hSnKXKEtJVqrvF6Y3QYxzXEapQhCMM7x0RnXkYH4v1RwBKAVEUkIEp8SMuXSlZxU%0AmOj7gb7tmMYe73vELwSh7PSYfwWze8GHLOpIKRFKPQ32p3F6OnbTNM4NxApj7HztfSjwJBLq39i4%0AnfYwp6Gt954YcsRFKZkji9HlWm2Z+SghBJzPg4mnIyvF075oPttwLqG0ZBhavv/zd3z31Xcc7g+o%0AJFicb5BzqYs1BWVRI3WJSVDXJXHxoSNFG42Xub3XqIQR2R0mZXYtBWsYwpTbBX1gmjkouY1PYw2I%0ApFFxohSRhYxUSCotKa2hLjRaJGRMWK1RUhPGwGF3YEwTXkZWyyXGmoz/iDFDzm1u8y0Kx3JRs3vc%0AUxaW6xfXLKqSt2/f0h2PuGmgUIrNcsFquUBNnkntWUjF2E8EWoI44lTAOUm36wljj9FgC8vZds1q%0AuaKwBUpqNIaEwAqDFInkA9E5NFlMlic9glPUSry/1kX2Yp6E4tOAaUiBvm/p+pbJTdi6ZLGqiGli%0A4EOm091jR/P9DT+8bBgdCKWxhcKWZV4bFRVCGmIkt1YdG/aHI10/kRDUiwXVZoOuKoqqpKrKXEtf%0AVFhTYW2J0SVKFehZJFJKo7RBz6yzRATpM39OSLSyCGWfBCWt7dO5OFPYnswbSoqnOJhQ8kk0Qpyg%0A6WR38Oxc9y7gygnLmAsLmgPjYYcfHNFYMJakJVFLokqEDAkCMjomSUkSzM+p97yuk94enwT4kyNv%0A/rdPQlF+dnghcTPkOoQsnEd4io3FGHJ7d+9wMTPawuwsPN07Qt7G5xTSbDDzs06SQoCU8DHM9+vc%0AlD26iX4Y6MeBs7hhsVjk+0PILeL/rde/C0Eopkjfd/kBlOa8YJzdNzFXn4f5pvYE0oun///lTfJk%0Ai3wfF3tquTi1ZIWcrX1vq86Lmnwh5s+TIkHKjR1iPkBCaGY7DUoJiiJbXN005ZrEcczRN5snimHO%0AHHoXGYeRcZye3E3zN51v0nO13DxNPgle05RB2cfjkXEY6NouA4tPnxPjfKElppDbMIKPuU59FtNE%0ATMzS6kxsP/3bLKj5EGb7b/6YmltHTsfkPbQuw8BsWVDXFUpr2rbl8fGRru+zTVnlHKS1BXW9xBYl%0AUmp8SDifN6NR5KYDoQxBSIIUODfh+4jWhn3b0rqRdYzQ59icD55d29MOI5fVGlUaCJF+mui6nkPX%0AM47Tk9LXjQNnF5d8/usviD6y3x3Y7Xbc3T9waI/8+Yc/I63BVhVNf+T+8YYoBVsdKOuKfjhyODaY%0AoUBKiSkbkhgZ+pau62cRDoRSlGXF2cUFPkFzzKDqccyC4uHxnsnnabqpVkxDi5siWhiSy+evEZHK%0AKg77exT5XNvd3dH1LV3Iqv/Nuweiz+fg5uoc0kRVCPTCUpRQ2IquiaRxIpvG86IyxVw/u1zUrNdL%0AjNVYKzm7WJOkolwqXGp5fPdA9zhxf3vIFdvJ48IAONabBettjbGSODeYxVlclEqSQq66dSFihCLJ%0AHAFMylKtNmyfXVCOPW109OQmwU+vvsgsnUOTXTRRooQmTYk+jB/cF/78/UuK+oLPP/kUlSLO90xB%0AUJuK8+WGNw97JveArRdMYQIZMSYhXMenz7Zs5W85vNsxDSPCaEotSFNH8xiJ+0TCoYRHM2GcI40j%0AYfKMXcc4eI5dh4sBVRjG6GinEWU0ZWFZLjeoCGLyhDhxvjlnUZeU5YJPPr3m8uqC7/68oOsPpJS4%0APL/IQMYUmJJjvVpw8eKCfbfnmDr6ocE5T1VVVIuKYRxZLBas11uSD9zf3jMMjhfPPubj59f86cuv%0A+fqrf+Rx98jd3SNKSKwuadsjTdsgZF7kjs7z7v6OKAP1aoGpLSF6wCAokFJjdMWiXj05NWxRcLHd%0AcHF+gbGRi2fX9D10TSC4jmYMTE3P2Az4bsRWGhWhUAZtLFZlDpuSikN7xPnMaVsul0gpqKqK84tz%0ArC7ZPzb8o/hnvv/zj/g0cex23B90BnGrhF5ozrZnXKpLxmmgaRumYSQphRYKJRTJBxyO6DJ0tj1k%0ANljXtNmirrKLBCC6xDQE+mbARYcyKle3L1aUtvrg/Es+0R4bbt6+ZZzbA4e+RSqwhYa6pDQl27Mz%0APv/i13z++a8oyxo3zm7QmIXy4/HAq59+4rvvvmV/eKRrG0IKnC0WrM/XaFMgZMPjfscwZvvvYrlG%0AJktlVwg0kxtzc58RSGFZLkuKqqcdOnbNnu9+/IHmEDgOA1FKisUCq4s8AFB5g2JNkV2jPm9Ugw/0%0AXUdhbN6cBYFKCmssJs7Tf3LVaYohN7WpAFEjZY45GC1Iyc1VsRMhjChlc213Utgii+dBRKQbiESE%0AlnMb1fsxu5T5+5bmw8VsURSUmw3RTzO0WOdNckyZS1HVufHReTrnWS03lJcXbAQ0u0fu9jt651Bj%0AT1EXORojJMbKvJFIY75OZMDavCjvhaMSI2alSKWi80dubn7AlwJvC3b9yH3TcH84sD+0PLu8ou/2%0A7O+P3N+/ZRhbQnBM48SiqLBS4SZPKWQ+Jk1g/+qO11//gEmG3ioe0sAkInFyWYvxEU8iPkUnIuM4%0A8vxy+kAQ+uqrP9CP4Un8EU8SwWkhK57WSTlOn8VYow3WWCpbvBeExPtgjBSCulygdN5sCjEbRsjr%0ADlsU/x9179UjWZZdaX5HXWHSRcgUJVhkAWx2sQeYhwYG8/en54GqMdVNsllFlsiIzBAe7iavOHIe%0A9jGLyGpMP3O8kMgsZKanu5nde/dZe61v1VacCsZUdbOvJepWcsSaQkriVraNiA/Xet0i7iX5LyZy%0Aing/Q55QREqMEhUIQiiS2myJ7GaT5FCVIzm5GpkRoSJDXXA5YpmYfQLdMPtcockGbEHbBm1a/DQS%0A4kQcIx92R3bHM+1mjU+RUGDRrynWkbKpfAxdB/9EKZESAyl6NFlA+/qzM11muotLSLb9dRcJXwg0%0ANffFpcHqAjUtRd5/6oFIqpLVFYBacr4KSOUCP67/XO2LpxQpSxE4TLm6kTJZ+DFkspL32BhLVuk6%0A+8k1fQHGCtRVFvfiqtcg+ISmk3k9QwgJ8oyfR87nA8N5T44TSiW0VbhO2I9taXHWEaaZ6XDmdDyS%0AU6RrWqzSHHZPtU5eWlBfvXqJ1laWHUNidbugszUel0WM8UnmqhyVFMzoUiHPkUKizfnz1VEgpITE%0AIsUtFbKUFMQoztD9bsfpcBS3wWl3BUyLSy7X84rE1XJK+BAIKaKNuTJMU87MFTuhtCbWQ5+zVtoo%0ArZwjqIiGXH9nfXEDXA6bpTb9fXF9lssvgogImUwo6XOtPOJSibE2LSn5rBUlkTVjdP1sKYbTTOM0%0AMU7sPj0wng/EOGJNK3NLUmxv1tzc3WFaObxHpGK+dIqJz7NbjFF+Zz9LW2PyWLLwt5TMJT5nphAZ%0AppkhFHwClRUWDcqhdcaQ6Ug0ShiZVhU0GVIiTjPD8Uh/bAg+M3wY8DqgWsPdyzuphS+Z4+HAfDwS%0AlyvOw5m+61kuF7x89YrD4YRzDevViuA9+6cnTvsdKSVub2+5Xa5ZL5bYOcL6jL33tKdCg6WNUOaJ%0A+RxIg6d3llcv7lht79g8u2Ox3gCakoxcL5fWOCXtgNTiI5Mvsb+azpAL//P7/YUgIe+4tCJOfmI8%0AHxmHE6rRrDYbluue2U9QfgyVPo2J/cPA4y5jjGK17litWhbLLe3iBmMsMWbOw8zT057dTpbsFEXX%0A96yWWxabG9rVim6xZLXZVIGtp3GtNC93S2Em2VZcTuZyv6zNdiWhSTXmDdo0KN1IBFpbrBUOXsoZ%0AldOVt2a0Js4zpci/p7Ii58rNUvLM08qQpTZCzCJR2EHJaWgadMyUcSKZgWQsxWg8mSl7mqzQOaGU%0A1M2nGIV5iugQl2syX6K6cjleCjP5ku9FSiIM5wsAu7b1poSvYvFl5ilK1XtHJkZZ/sjfz1cxCISl%0AlApiSrne1ut9IkW0VsQUr7pHTLLASyURdSFrTShgrZVWvXnif/X170IQSilzPp/lIaNMzfWJOBG8%0AlwEWEX1SEqZAKVzVdXkz0/WfubyJUB+qVXm//P0YxQLKtUI11cFU1ZYLTUkRSpIq2ALWWEoKpBCg%0AZJw1OKtRupAqMC+leB265PMh26PZK+Z5vAL8QGYAU7+38JDqBqkkUgroonn8+IiKhR/e/MB+t0cl%0AReMcCk3OHmXkd0xVaUwlyM5ISWtJTnUTVGTQBVERhQtQPquslRdAyagsP3fM4pjSxrBcLrm5vWG1%0AWqG0ZhxHdrsdp3GAVDBIpj6pTNN09H0vFb4p1/KUCt1U1bJas5fzBYCYMm6a2J9PHAbPZgqcxpHT%0A7Ikp83AYyUqzyhqnNeeQ2O2PjMOAnyMxJvwshxIQFs8wT9xv71jfbDicj/zuD38gW4UviTB4TBzx%0AcWaYzwx+pjjYsMX7kXE6M84DKIF2aeM4n45M0ygNDNVuXfKS9cpQNOR4IpmOHAIpRlQ50WiFZaIk%0ARY4jVjm6phWegJct1OFwYBqOkAPkxHA8Mo1nPJF20dM0PVOcCPPIw/vv0Ysli6bHxxFbIusGislk%0Ao1i6ntY6yB3HXWDwE4uuo287ifWowv39DW7RoVtLmALTPPH27XuOuwlrLU3jGMczY9ugWDGPR/Z7%0Ai7GJyZ9JJeBai9IZ02iMlUhVRqFdQ7NYofsFSSke9jsOxx1Pxz3FKlbrNb/4xS8pOTKcR/w4Y4rG%0A4SAU4vnHgtB//a+/5r/906/55tVX9CbTtC3tcsPj6Hn34QNP5wnaiXzaM80DKU84V3C2oFVgu3Es%0A85owNWStKa0h5ZHpcGKKM8ZkVPFYAmk6EocDKntUgdOYOZzPqMbx/OtX3Ny/5DyPPB52rFZrfvLV%0AN6y7BaenHaeHRxyazWbN27dv6ZcdX331il/+8i/54f0b5nlkmmdsozmcDuyPB4pRPJ6P/PD0wJsP%0APzBFL5l/rViqDS9ev+Kv/sOv+MXPf875cObX//BrHt5/5I9/eMvz25es+w3RR46HPcfDXraEemZ/%0APDFOE23bEXzgeD6jvMI2Brvs6JRUSlvV0neWbtmyXm94cfec+5t7GmWwKO5ubnj9YkLrgWW3xBTY%0ALrcY3eHnwGAcTgnxoPiIHzy+E1iwc5ab5RqnBfifZomNWG1QCs7zjHOO1XqFtS239ze8+f4tT4cn%0A/vm3/8THT7c4Z3j5+iU/+/bPeP78ORjF4+ODDJo6ysa7HqDOpzOTmolzZP+4Z/+wYzgJ48kaR9t0%0ApJg5n0a0kdrxw3mg6EzTddKnVg+bAAAgAElEQVTikAXA9+XXcBrolw05CRRztVqzXax5trljPE2c%0Ad2c0lq++/oa/+OUv+fnPf8FysYasrtbl6APHw4Hff/UVN9sNb9/8keF04uwn5jTz/HbJT3/+c1Lc%0A8+7Nb3jaP1JCpGkWGNVxHgJPn56IvrBYrOm6jn7R4maL60WYHkMm7I8cD4kfPj3hp5n1comrImF3%0As6Axmk5bGGdcSZimQn9zJE4nZi2tUka19RlisI1DozAOQlDkeZJIckooU7CtEgHVHwkpMvgBbSOo%0Agk+Z7bKn6S3aFlQqKFeEbWISqlEUWwjTkU+7T5zGE6Z4ccp+sR2/8JdkSy+Ni6lkQpRGK4uwo6YU%0ABcqcDbrU5h40KRd8igx+IhWBnceSCHHGukzQiXmesV2LW7a4DKfpQHrytMslczjzOM48jTvevv+O%0AWRtOPnHwgbJYEtDM88B+t4Mkz8acYZ4Dje0wuiH5QpwKZdayPR8Tx4czb377PfOcmTrN3ggIOHsP%0AMVJiIaoibX0ZKIXjcCL8rOWv/+Lu+vr83//l/2K3P5FqJYlSn8WdnIUXlUusG1aNsabGV4SDaI1E%0AdwSCW64tJlpr+ra/lnQoXQWd6n5YrZb0fU/bSXNf17USl7Qt2nU1np4ocWZ9s+Lu2T3FFNqmRZpg%0AK8MmB3mPxyOPHx8gVkEoz9JiVOuyU74ssMTin2JEl0LXL1ms7ypY1+KcwlnBAZx2J45PRzrTMvlE%0A7zqCL7TK0DRLmm5FUgdSNEQm9oeBh8cDy5sbIhnddigrzWTFGFlOhkCaZ+I8EcOMn06UFOhai7MC%0A0lXKXDkyqc5dtgprpcZ0LgBi6uHwImhdBntVt8SxZJL6DJpW9fCh6wJMXVxI9f2D6lghyiGsVBFH%0AXUS9y3ZbmJylOlou7VcFceeTM6lkcbFfF5bls5OsSOX8crlktb1Fu56gFKkEiVNnTyyRrDJznFE5%0AYrOWmTc4sI3Muzkz+Yk5zqQYyDnSGMvsJ0LwKKBpGk7DgWkaeNo9knICV9DO4JTBV05UyAVtbY1r%0AGGLyqFzIRb6vy184qgrYKG1HpS5hY10GR52IeJoy05sgbrV+CfkzYPt6eKvL1VLq4jonaYDTspGf%0ApgnTyGuolDjUlBK3Xte2GGuu7W6X71dKIaQkot0Xh9JLbLNkcTJdrvEQKjpDgbJGoLi51CY5EVkS%0AhZLFlXaJLSr92QHoFFg5hrDpe57dbTkog8qF83im6Mjd63toGobapZ2qsJz43N52PYPVivaQEjkJ%0A3iI70FqRrSZojUeeEyFkafNOEqNSShabDkWjNZ0GS0YIVoUwT4wnzePDJ8zKwkLzOO1IptDfLCsH%0ASkSIaZo4DgOP799z2h+5u7tl0S/lvJQSxiTG4UyYRubxjEbq6l/f3/PTr76mbSy7rNGHmW1uWAeL%0AjqCy4XAcGfKIJrNe9Nz0Pev7FyxvbigYplkKNvKcKFEWnyqKs+nCDNJauGtGVZFPyb3gktKgXsvU%0ARqxSMiFFxvOZ4/HIcThib5Zoa8VlkiDqH0O+97sT8SmiC3TNksVixWrVslre0Pa35JiY/Yn98cTT%0A7sA4zShgtVyyvL2l225x/ZquX9Gvtyy3N7hugbEObRuU61BND00HxpJrNDmrSzN1lAp2n4jRI62I%0AUHKqLe4WzExRgo0JuTqslXxepnkgp8SlOS8lEVSMdbRNI3zIxlQmmNzXJOmiaJQG21BsQ9aGUDnF%0AYZ7FGRqsnL2ULCViiHRmgSrm83X+BVD6YpIQttjFbFLvvymiFEQUsYBIYIqYMyHXyHB9Xy/XYAFC%0AFYREd5ezpbqUAdRFzOUP4c1JZE6iZZfGySpOYTGN3GNCLJzHiVTAGFMxMP8/cAhppejarkbELq+t%0APITmWSDTzsjmMFa3kEDcbM0i1heyPjRzlkjV5Q2TB1q+ikUheJQSmU8VsbEaozAWnLEUcmX0gHOW%0AGBOpZvinMBGSwEIvyx/5uSLTNGKNKP9Q8MHjtNjSp2n6sUMIrlbRQq4CkcCfLpDnTx8+8en9A7uH%0AR6bR03UdPgRm71EKUkh18yDRsVy3OtZcHK2XT9EXM0Pd6AHXD53ki+sgUN1HsW7126ZhuVxyd3fH%0A7c0NRmvh9HhPifV1rVY2ZbQMCOuNPOSUpm8XGG0Jl4afLI08PmfmmAmpYMiYyWOORx6PRza3t7L9%0AO494H3kcRlrXsRsHdCns92ceHw+EKAJcKprTFAh+ZrNaoRrHOE/gFMrA0+EJ9f13YA274562b+ja%0AhXBkrIEAIXpCDhWSmQgpM40n/HzEOEecDvhpoiZOZRtaNFZ7EoUcjsQyMalZtkKnA0pbUtcS54n5%0ANKFVSwlRHOZZgODGgrVaHmIpMU5n4ZoYGSJCOnMeT+QsYHNUwk8nTN+ztHCeRjqVwRk609A6Jy6k%0AbiZOAU3LePbyus+BtrMslz3FFqaU2azXzNMfOB2PbFa3rDY9u8cDPk7MYeLNu7d8eHyDtWBdZrHu%0AePb8jtV6RVaGku31xrlYLHnpOsZ55jydePf2HY/7B5RVvPr6JV9/8zWLxYKYAlhFuxDQ76JZYHHo%0AUH50fWxvb9lsNcEnYhxI+z0+f+Rf33zP775/QPdLiQPkSNH5+jPm5Il+gHlkkRWmaFTbkLQmqEIg%0Ak6In+IEcznS6sGigUYkUJqZpZppl275cbbnf3PHi628IKrN+/EAKhfVqy599+3Pu/+OaYbfjD//2%0AG969e0uYPZ8+fGS17Flvlrx+/ZoPH94yzZ4Gw2mUASWZzMP+gd3picGPZJVpbc84Tzw+PbHZblmv%0A16zdltX9hs3/seX3v/kd//JP/4O/jX/Pul1gjKNvO5aLhTRdTSPTNOAax3KzJik4jROd7XGtI+bC%0A6APaaSFAKEdnO3rXsVyusP2CUMXjxWLF89s7zmcgBqIXsVqhpBEmQaMdjXbyIB08J33Gd4blpmex%0A7okuivOkwDRM7HZ7jFG8//iBkJLU125u+fbnX+HzxH6/p6RMsxDh9Pb+jhfPn2Os5XDYs3vaczwe%0AKTHRth1d22GVxQdPmAaST5yHgWEemPxILJFWO7TWBB85HSe0VZzOZ06nE9ja6qCLHNT/xE47nUfW%0AywWbfsX99p71ak0KiSMWP3lGL61X+r3FOsc0etq2xSiLcw0hyMYpzDOfHj6SUqDtOuYwkabE0+NH%0AXvgXvHhxT9feodXM7rFFl0yaE8MpMDzteNw/MJ481nas1yu6znEaGr62G7rlAucS0DD5PTFJhWnJ%0AEq1qmo7NasVmsaDEiCmgjWwaLxtHY6BzFqcsq35Jb3rKXDCpstSyJc6B1FqJTSmpHw5xpmSpAvZ+%0AIKcZ5WTDnnPi6ThQ0onlvMQ0BteLcLDdrmmcJXnPdJo47J8YhiPqNBBD4i++YKH44Jn3e1KWSElI%0AmRilwrttOoxtiLEwzgHtloznCR/eM0bPfjxxnAbOfiJMM+M4MvnInKXJ07qGTGKaBkxr8DaDMkxB%0ABmSdZ7rVmnE6MeTAyU8EbSm2wbiG19/8GV5bPj3seP/xHclr9qcjp2HgdB64WXWUeiDwoTDOUqNs%0AtGGcMp+eTszqA6NLjG0mNgWri0SKsyarwpT8dQPYtR0l/3hk895L4UL8fCiTKFitw46BlIKIB1qh%0Ag67W8iCLFC//bgo1Mq+4uoiMkdp356SZ1WgjIE9rWSyXwutxMoN1XcdiscA2S7puQ9s6IGLIfKu+%0A5ub2HnOZ065eZeFEpBjxs2c8D+g8YwjkNJM0FC1u1FwyqTIjVZ1VrLakDBFhdBQsTRMxOqB15OPH%0AR54eT2jVonTE2V42wFbRtitctyCWjM0aomKKmf3xzPE8yMFaWcLswcqAbpQm5pnTcc/+8QE/nTE5%0AYUpi1IWmdbjGYWxlQNVZSylNvoJSJX6nlBXTjtY1ZvbFIbDU10gJjDpxYUrUob+uijVVOEoygF0i%0AZ6XUOEFlCIkD4RLn+zwPXtwoKGHgKK1FpCtJhA7kMOS9J3ph/QhrqkLcmxZFoVksyMqSa0xNW4N2%0ADuMcLjqcXqJKwmoRdxrX0tpGPlcKpqmXxWp1rDfGUMqatm1RpRD9zHAeGM5nEW+dxfsgkfJSY3FV%0AILG2RVmDthqTJC5XlKOUdH0NQEQ5Z6SlMKdEyiIEOKNpbYPqWsqio1FyUDPbVtgn+fPQXyo/KdU6%0A+5ATKV/uv4UQPN575vmSELgwf2pl9fWvjbj4kWu+VGaXPGblLHARhkoRMSHV9uUQAuM4yhLSSRzX%0AGiNLXR9EIFZSI58vIh/inLLOCucFca9M4xnvR4yC2+0NJmumYSIlWc5nClOYGeaZdqPAWiiKGH/M%0ArHFNQ7dYYEpEJy+ReqNxTSvzesw0S43LGe0TJQr7Txxu4IyhUYbGFJY2szAFVzStBmc0mUSTFUyR%0ANAaKc5SsaRpL61qy0nJ+U5mSYJpGdh8e8ONIigHQTOPIw6cHNusN3//wltY1TPOIc5pF2/HyxTN+%0A8vVXkBNqmBmspe8WsFmjPeQIeYoMjSNVE0MyijmN6KnBmI4YqiCfpVUqFoVJIuJeWDJKKSimxpGE%0AT1YUaDIpF4qSGKhEMOWzcYn+eB8IIeMHj346UrTGB89p9SeLrVngxc2iYbFcs1ys2CwXNM2SmDXT%0APLM7DXzaHdkfT/iU0U3Dcrvh9tlz7HJJ0g5lGzAOXwxTVJiU0SnRxIAOBTPMlUkGSgmrLpYkyJcY%0ASMGTwkwuYIyjYElRWDpF6Rr/FINIqPcgiYlB0VmcynVqMdbSmg6lLNpAsoqsCqG2V6qcaXLBFF1F%0ANgg5MnrPOJ7QfsCUiXk0lOJFECpynm3LiPqT5yxVT5CYGFd2kRylxeVllDzbs1YS9eKz6UJfFgDU%0A+7P6fB9OWViGBUAjcTtjxTiBuJ1iVnLtSj+9JJmcqwKSfP+QAipajBPHYQECijgHYEZYYT++Vv/0%0A69+FIGSsZbFYfR5OUs3yZal1nOYZ3MUhFLn6zCXnRFZSEa9q3FkGVYV1DgmCiZVY3iRF9DNKZbSp%0AueiLQwZFKiL+aKtrHljRulasjfNU2TUJbS2p2sOaxsmWImZQCW1E+c0lk5I8sC7izZdfchNU5JAJ%0Ak8coI5DrVJinicP+IPbAesMvSqz1CRkCrq6nInE5razYgysEsChFqrV3Aj0URgBZHohW6WsLgtzT%0AMz6E6w3HWkvbNGw3W7arNYu2x8+R0+nEcBrJdVD1RWIZRSmWiwWts5SUpRmqtrqlVKpaCllbIpY5%0AK3zIOGMYUkbPkf0wM8aMVpbzMHI8H5ljQrvC/nxmPJ8ZzwPHcSamhHOOECJjLNimg65jcXvLzct7%0ATvOZ83wk5JHH/XvOXqDNy+2an9z8jDhGzuPA/nAgqYLrG6bg8TmA0vg4M4eJdQWMp+jJMVX4GMxG%0AMw1HeaCnKFu+IJtLSyb6CWLAWYMlEcIgDjRlK3BO4yeLcpqSBWZeiBzOB9DQLHumOTD6Gds0KDK9%0A1axaTUwDOmcWKtTPtsbkQp5FjaYsaOwNOXWcjplxGpn8hAvS/6IbTQ4JS+FuuxGGj7bYRom938HZ%0AnzlO4gAoeWJ70/O1fck0N3TrTtxOQTFPo4B5Vx3rbonC8vS0Z787kbPixctnfPP1t7x8/ZJhPDMN%0Ao2R748wURorOvLh/ye1yC1/k9K0z3D/bctOv+PD29/zN3/4dT4cTy+0922XHfhp4eDgy5US7WtAs%0AHGVMDMORnDzMA30MWK3I2nDygYBsOZe9Q4UJf97Rb5bcrG9pHcyjwSSNTpGoHJ1uMbSo4uh6y2Z9%0Aw/7pwLvvH3h18w3/+Vd/SWch+BN//O439M4yHA7883/7Ndu7Ndv7jajzJRNRFG14/+kT3dRwGE5E%0AnbELW4/mhXGaGMaRGCIaw7uf/MCr+1f8/Kuf8frVV/zut//KP//zP9M3HeM4sF2ueXb7jE+PO/7t%0Ad78H4Jtvv+XFq1cMs+fpsEP3DUtt8TlDkPtM0mCTIk+R835k1x85b+/p+gZUwWrDs/t7ng6BORja%0AkCgkjsOR0yjRya5dcLOG4Cc0EGaJd7R9YhgmxnnEIJuweZx5+PhALJH9cQ8GHvYfsb3hq5+/5sXX%0AzwQKP87S3mQMzjbsnnY87Xd8+PCBx/0TpUgdddN1V5tvKcI/m/NMSF7A2nVD6VMk5oLJClO4VpTL%0AI6QQwkQeItqU/ylfnedCGCNlhuJhOnv8NPP06YmPHz9yOB8YTxOfdgfefP+Orv21uOysuCpKTtco%0Aa4zhuvXyceZw3hMazTQdOZ2OLBZbvvnJT/jm29foEvn44QO/+R//RlQz2Mju+IDRLd6PKBVZHCza%0Avubm7hZwFZKeaJwhUjBW0TYtWisZsEKSpiqVMdbQdwsWXUfbWjrncMZgsqZvenTUJJOxtOhi6WxH%0AmD1+GkjBMHuxqueQKCWQfJLtGKnWwSrCFNhPA8N4oB+OPHt+z3q7lmY619GgmY9n4n5gOuwpIVyt%0A5V8+JkNMnKYB5xyX/b7SSh7maIFKGydig9I87XYMfmbwM3MOwglRRdy1qiECo/fsjwds26Iaw9FP%0ATIPCzksaa5nCIHXSfsaGwDB5cRd0XXV3JNrW8PzFHXNWHA8HfPIMk4hNU46MOdGkiMky9Aal8doS%0AisJpzYBhti2tbpj9mTGNhOBxjcJqi9PyXIsp4JUnpoAJhRR/HKmzztH3wr4yWhP8JG4IKxtlaIQ1%0AUjIXcHRKkeSFL2K1xgeIqpZ7OEvTtFhn6BcdurJOmqahaVppjLSWrusrrFLYQK5p6Pse17S0TU/b%0ASvzSGk1rl6SQaTpz7TxKqaC0xSpNKIGm7VivN6hwxuSZlOVnDUDWGk3CNcIOsUbmvYSm6Rq000Qv%0ASyydE6fziRRHfnj/icNpQtmOttdkLEWJa8e0DZHCFD1OZZyzWCeLq2mOkECXQDcFmkVfAa+RUqJE%0Al8OJHEZUisQw0VhLYxaoRtzthYSuUX1Tc12lJsMypT7vRRAqyDymyhcgb5nUMJdoQZZ2IQriNL8c%0AOEoRF9C1vUjA0JqMujbsqOo+/7wYVDW2EJEIvCB2BHItLrx0xQzoFDA5oNKM1RqFISXZ0FulsEoO%0AajrXOIQ2FNfSLdY0VmNKoNUFUyOGyhpMK2KE04rbu1uGcwspyz0qJtarDW1jL4Mpf/y33/HuzVv6%0Avme1Xkk07FKeYAxFOUyBpm/R1hJzIBd5vzM1QfClc0JBMbpG+tT1HKAqi3SeMqfTzDR6UIrz6UAp%0AYJStcSx5IXPK0v6HtEDFEogpEmIU574PzNMs9+Ao9zhrJAKcUxEB6SLSlfyZU3LhkZRSBasvXULy%0AGdBGhKRpmq6zsKt8JqVEqBFtUTARcraSRYwxGlvdf1ob+rYn+IkUZ0oVk3LMxDlQSsZZV0HMJyBj%0A0YSSCCn+T4tuZQy2bWnKkjY3mDBjS8HaBqMNTmUaQM8G5TTKClxXVUeILkqg4M2CtYOFjnSqo7OZ%0AxpR6qNW0ykFShKzouiWlJMbzTHnc17NIi9MNOltyjGgF0XtCiHx6fMQYRSqRD58+stmsQWVsqzGt%0Apl9ZNpuOMIzoHInzRKcMvXHMYcQp+ew3ztE3EoM7jgPz05ltKqwWd5RUYf7aop1FBUmBaFXR9PKh%0AqXFbRUrUSFmNFl2B/+IiErlWFmypZEICHxTT0XMIn6Qh2mjsQv3o/YjK0S07Ola07YL1ZsNqscQa%0AyzROHA4nPj0+sT+dCQWwluV2y/PXr9ncvyBZy8lHQlHorAi+EFM9VWuPUVKSQylV+LiIpekqOseY%0ACNGLqI+qnzsrYGZ0FTouTWHmKr6kJM132iiME2ERpSBbuaaLwlqJ31EUziqksa9gDBgDUSPwaAUp%0AR4L32BgJI8Ri0TqibI2XFrlWdHVsqeqcVDXWq8yl7IHqtBTB31qZobTSFXatiddGyHqfqWLZVYwv%0A4gCOSdyJcl+WNjIuy4OiayS2SHX91cAhi9tyuZcpcCURi6wPiqpidRWBL/e5on4sFv7p178LQSjn%0AzDiMjNNM8HLTVKUS2K2l7xUx5iuHRytdlTqxo6m6GhFHRbwO9sLKM1cLtCiy4P0s0FxlBE6nxcqq%0ANdJGUGRA6LoWay3ee/KQSDESc0QbjWsbjNZiqa+58hQjWV+gf+p6Ew9BrLfXYCDy16Wq6+M4E3yi%0A6wSOrVAEH5iG4Qq+FnC2qZuCume7qIyX75sBPpPo5WKqA7QoQldWklX6Wtl3yaf62jZ2eUjZpqFf%0ALGjbllLgeDySUuZ4PLJ/esKPnsZ1FFMo9QHjmhbnBN4WozgKjHZ105QAg3VtJdM7kvKkmEBFmrYQ%0AiiIpGRbmBPvThNKaZdMyTJ6Pn57k/S2KrAwxJMZZKuk3yyWm7XB9j3LSvLa62XA8HzhNA0lpTGMJ%0AIXAaz/gYCUkOjaOfOVVmzOz9520dihyTcEuSANFiSGSKZDV9QDlF9omsoVhpqilRRL7pfMI1mRIz%0AGoPVyAauJGIyzH6i5CoI1drXy+vvaisHqtaOx5mUHVYbrEqoEjEl0RqDV1YGwgQpGww9rVOkkNk9%0AHYnJU1TmfB55+PiAaTWb9ZbhkFk0K9SN43SeyMXTLTTb2w7XgA8BW0BrySXvd+LMetwfsU2H1R1a%0AdzTNxPk4Y5slh+OZ9+9/YBomnr264/Wr17Rdy9PTI4v1UjbzauRcxaFpnqXCMSe+bBlzveXu5Zqf%0Af/MT7u4dH56+57e//QOb+xtKs+D87iPdYiH8rqZDuU74OG1h03fcrjrU+YkwjTweT+z3eybv2WzW%0APFtucdkx4dmsV9zd3rJe98Qw8+nTIyEWdifPlCIfPj1xpqAXhtnP5JSZQ+Ddu/f84z/+I3ebnqY1%0A3N5s+O7fvuP165e4znI4HEgq0vaO4+HEggUFxXffvcG2CtsochFiRAyRUiQKsVgsmMaZ//p3/8Bv%0A/ulf+Prl1/zs25+hi+bduw/84fd/JMfEarnm25/+hFevv+K7N2/57u33tG3mF3/+5/zlX/1Hfvu7%0A3/P2bz8Q9RHbNXQ4TGOgGEGLxcjpcITzidPDe077PX/5i1/SuwXPty3YFt06AdBbjWoMSRdc17B1%0AN3RtS84iwE1+ImYPOuBjYjgMcrDWmkXfcxzO7B/3+DDhesd6u8XHmQ8P72j6hvu7e1bbFX70kOX+%0A9/jxie+++44PDx94fPyET5H1esVqtcAYeTiXXAgpChzXSIQYiljCc0KpREyJhTFYZ0klYazGFQNG%0ANm4+zAyDuC2+/DJoTvsTTx8fWXQ9xhiG88DheGAeZ4zSbLYbQig8Pe447oUX1bqGvus+H6iUwlrD%0AcrVie7NBmRXd8Ym2NSiVGU8n7Ks7nr/+Bqszu90D33//jpwzTSOQ6aZxsvAn4/1E3AV2uyXr9RZt%0AjPzsch4TNtDoaeyMsw25wBwCKgWMziiW6KVls73h+bM7btYrTBG7tU6GPGfSlNHZomnoTCPRjrHD%0Az2fGEXw4MifPNJxQNlfOHGQlMPPFqiO3hvF05NNhT9KZKc5s45ZxOpNTpG8dn/zM8XCQIggKbddy%0AbTniEq229Rkkw/XkPdMcMM5h2x7XNnTGcpxmxnngeD4TSsE0DmMsSoGzDbc3z1gDer/jOMuzGmPw%0ASpFj5HEcaBrLHGZKTBDlIJQT3K9WtF3DGCPTeUaXwmG/Yy6acZoFkJozY06Y5ZIywRlheZjWEYph%0ATALgncg0rmXqerquI6eINQnXGoqSeFcuMgTLYddUIKcn5R/HakvxFCLWGihB/n5JGNOKA8NovC9I%0Ai9IFHt3WUhVdY5wywzhnaVxD4xzGGbpFj3OWtuvp+yVdJ0KP1gYuQ7BrMbYRlkydJ4y2gKZkWYpl%0AZImnrtNJqUwcBUZVganj7vYOHVtMninJU7RizpWjowRo3uiE1oISCFljmhbd9NIGlRSolt1+x+Fw%0A4nG3Z3860bUr+uWWafaM8wwoxnnAp8x+94mbdcNm27PoDG1raRoLxqAbK9E3lav5v2CKxyqPzZ4Q%0ARogeVzKNUjidcZXNorSpcSyFvW6NK6GpKEr1D6lUD9MKuf4qjkAiRpAvnKYsz8eS5d+9qDuqSKOR%0AykkiTapIT52S+nGZC1PlO6lrC51SskjN+YIUKMLpTJcWXpkJ5QALpTp8rAYDzCrX42mpe1lx6eQ6%0Aw+T4ufDFKU2jJI6VSyKrQk4iUso5stA0ApPWCkyncUozj4P8f2M4H488PDzw8tlzZms5nwcWNxsW%0AV2eBvNbGNjL3X9lN1Y2mDeWL+0opELMIZtKqJ2JRCJHz8cj337/jzXffsd8fKCXz+PhUD2HivjPa%0AyNI1F2Ly4orQsoBNORKSLLdtnX0vS9bLPD9Nkwg51Yl/dYtcfr5U3WDXeFqpUUCuLUTWijsvVaFH%0Aa41zBtc4cZ0VWbZrbUjV6ZUq9NYYgw2xHsw1fgo4K2egmBLjMAmbk9pIHBNGK9qmQRWYw4iPptaN%0AX/rrLkcbudJt0+Cyks9ojOJ4IRPz5dAKSRVx2KsKDNYaUxSNUjRW05iCLRmnilxjKuODJ46JOHhp%0AMs3iEj0f9hzywDrfsd6uca4ljCNzXbb3i5bbm1tmH0gZlqsV/WrB/nSkWXSEecKHCZUyY5yZwkSs%0AbavOGqyS31WEDonfdYsO2zRopZisYjgeGOYznVuhlJQoaO0gGVS8MK5SBQJfmFalqsXVUVgKlMy1%0ANVsBWZhQ6lLLXpVdjSJGiZBhJIbf98sfPSMyBuMW9M2aZb+k6zu6roFUOA8nHp8ehFUbPGhF2y/Y%0A3Nxyd/+C7YuXTAX84cRpmhmnQEqeqKvjVCPmCg2o/LmVMsssexE+UpYW5Vzks6eLgyIt1qmaG7SW%0AVl9dWVOkAiph1AWibwWWbuuzx5br+6JzqGdsid9ZU5vIyJQyQJ4wKtFYRWosOmtabVi4lqbtca18%0A35QLKjupYFI1snxhIV1ez3Jx+nxuJDPG0Nbr7nIvydffS8qiLlHhL6/phDgBY/mx4HtxFvlQhCGU%0AJE0jMoKuIuzFjSVu1Nou6jEAACAASURBVFiSOLaLtE+LQCfPCmETfS4M+P/6+nchCMUQeXrcVXC0%0AtAgYbcU+meWBME1iv7xYqbSRG6sA40RZTlHiYGIPtdUOe0nqiQJ/yULnXOHV161ZrbUvUVT2eqME%0A+e+3XUtJiXkYyDHQNw1d27Iv4uJRUOn+lsa1aCVupqIKrq3xgfRZSReVUBw/wUe8D/LXQXg40zhf%0AGwsuP8vlAyhi0p+4jUo9DZSa+c61ElWbav8W1TJFUWyttdcYXiX9XLPiIXgWqxXf/vSnbNYrjLUo%0AbfBzYPf0loePHzntj8IbiomYYLFasL29oe16UirMPrKIouRrY8gZYkz1Z2kwrpU/rLS0ZSyp6KvT%0AyjiLMi22WZJz5jR6hvPAafSi3mqFD5FxnAgx0LUNTd9juo7zPDPMnm9ev+R02vP+4zviWDDOsuwl%0AlnMaBlIRLo22RoTEXFC1LnCeJ0pRHA8nmpsWox2n41kGRS3NFjEWgSxbK0rulAg2Y60m+cI0zJz0%0Ama5XpKyrPT7IA6K+Z7lI3tWallIiWo/YuuVpnJWbdIk0tkPlQJzOFGtEMTcKlURssrpWpZJEYbcZ%0ARcM8jQQ/MAyR83QiphFMpF85LJE4ORqzYc47huMnSvJsty23d00dIHv65pa+W1BS4Xw+c9if+fhp%0Ah2s7Vsstq8UN3sJpNxGT5jhOHMczrrN0rSPFwMPDR4bpzKtvvhE1u2no+iXzOPO023M+jzz2H+H/%0A/M9cHIDPXt/y8s//nJ+++oaF+QV//b//FW/evue//M3/wz/+yx/4yZ//glufibaluBas8JxC9KyX%0AS17crTm9/x3H3SfU0xMnbRg/vGfKmWItt7c3HEyiWXU06yU0hqIy62d3KNPAfuTTeeIwDTz8MGJ6%0A4ao4ZXh5+5zdfs/f/t3fsGzh/rbjr3/1K3729c94+fIFj/tPvPnhj2inQGVSTOx3B8Z54DQdaXvL%0AYtkQ50ScE23Tkgust/d1A5rxUyCHzNs33/Pm928JUyCMnoePj+SYePHiJa+/+YbFakXTdRItQVoh%0A1psti/UalGKaZsZJXJZ9ylglB4fT6chxHjlZzXzc8f33b/nw6ZHXL77mxbMz1q55PEyk7BhC4Zw9%0AUWVMa3C6YbVeiyPm3HI87hmmE3OIxByY/cwcg7QEabFuphzIJBbLDdvtCp8Cp+HEh4/vxNVgWmKI%0ApJAIPnEajhzPB86nEyEGmtbRdQ2llhBopbBVqBTBeSKlSNd2NLZBlRFhMwjzxrUapxXKLtBTYfIj%0AIUnNZ6zsry+/Ft2CED3nw8Djx0esc8zzjPeBvluw3dySU+awP5GC53Q+olXlz9XB73IIWK2XLFcL%0AutaxXLZgvsKrwu16zaKVdqXhNHI6PvHmu9/zr7/9PZ8e9sRJalq32xsW/YZF33M6feJ8fiIGEajb%0AtiekAe8j57MUEDQmQNZEn9B3lpvtljgOTOcT07gH4H57d72XGWdompZVu6RE+PTukeE48+x2y/O7%0A5+SUOR13BN+z38PD7nsKiSlO4oBQGh8DuShs09V7w4oYA7vTnvj0xByFK7L6uOL+5p5F23E4HhjG%0AgZQjBoQB8sXU0rQdNzf3WFsPC9bRhXBtQMlagXV0TcNuHGu0zKONuFuVdZSS2W5uScYwpcQpQz/N%0ATCkSVCIqS0xwCpGuCkQJsevbFLDaMquMMvDy9hmxFB6Hifc/vOcUCrvThGsXbJzjMD9yTjOTtsxF%0AY40TMKtKDEmJ05fEYrnEr1eo2xs2zYasjqR0QkzeQFZEH5njiNGO9bJh3ffc3P4YGPrs2ZphqnwX%0ABSk4lIK2dTRGok5UToipA64xGmccTeNY9AtaJzyTpmlwztHYRmDSzmGdo21bmm4h4o9r6kb3M+/x%0AUhl8qXQqRTQIpSy5ZE7DkaKCHKZyrSuvB2qq7yuDDPHJ1GtWnFJN61BNK8yFNKOzB5UxiKhruwW4%0ADkNEmxbdr/n0eOb9x+/4+PjAFGZihn65YU4Txsn3917iiU5ndElYldmuV9xtl9xsFujGgbF0rUYp%0A4fEoFDrPNNnT5JkcJkwWLIBTBVsk/i5uIoW24iYpdWi/gIBzltagnKtjI1ZBLyViCLR04tyaJ7k/%0A1aasVCP9smyrIkAV81SWOSDndG2Js87S1GalECMxBi4tVqXOiTElCjJjGmPRqooMOaG0tO5O4wmT%0AIr0zVcCRtkcRoSKkIK5jVSHmKUk8c9hDnugttKbUyKBMm7KgNKQYGIYzJclMulosWPY9w3Dm4cMH%0A8uxZ9D3TNBJmz/l4oihYPbvhfBooakfTLlDa1e+XaDpxjkgbTxTXf0o0X0ClRag3aGUoxZCLCDIh%0AeI7HI99//wO///0f2O/3pPr7yKJaYiFW2yqCVUZpKWSVqX4k+V/OtK6rh0p9na+lwWxkmibh/1RB%0A6MtYn1b2+ly7CEpfclGBKxLjckaRGJrEhgRWLfDnpL+E44pDKCf5I8Ukh288Xetom9oyfLmelcZY%0AEftdvU9opfF+Zpwlfuyi+9FB0ofA5D3EWSJXfkbFRDLSiDaXzJQik5fl0QXqXZsGLuZdVC3/MUoa%0A4EiZ4AVlkJyi8R6dFY2VtsBxHHk4PDC7zKuvXuFXgeNp4Hg609quxlo33N33vP76W1zTMCcPj5a2%0Acwz+zHE6s1QNXkU8gZgDoSR0YyAocUUhPCjdWZqiwVqc0ixKh5nP+DAzTgNtI4wlVRsOK9ju2kal%0AqlXvKgBxAcaXK/5D4kD1/dYy8xtVRakaB054lFO0fc96vaDt2x89I7Q24gZrLG1r0LYQ04SfZk4n%0A4XwO40BKGds6ur5luV6x3m7ZbG9xqXCaC6cp4UMm5ImoY8WgVSeiFlSJNtWokPMVIC1xqoL0ehSJ%0AJRvEmUOUewgRoy1d09F24prKWYqShGNncI2h64W7JZJjonUjnQOrHEmJ21E+s5cmQyAMeD1g1ERn%0AEqZxOLXgdtFxs17Rt1acYVa4R9CI+GS0NLVWxtul3bxU/a7U9/Li9TCm1tDXTrhygforEapRl9hZ%0AFsNGznItFiVx03qN54vwC9jK9QUt7tZyQcWJaC8ekFKLHC6lErU5nCoElSyRtFL/2f/F178LQQhA%0AVWDwJW6VUqmV7ul6M72A7wR+28hGIiq0ouZmA0UVGWQuql4GgSHWh1GWITrXlgC52RZCnKWO2hmp%0AP1WqbowL1lqWywU+ZoKfSTHStr3UYhYkq1stXF3T0rkGgyZkeeiYusGNf3LgoAijJ/jA8XhkPA/s%0Anp44HgVgfHlAfAb7yWHp8qG5tF7Ub1X/XKRm8iKGKV3znFoaZtKF0/Q5iyivQ/kcLbANv/jlL/nV%0Af/pPTOcz796/EwdHKrz74T0/vPmOnDKdcUw+gXFsb+/45ttvsc7gYyKEeB0arXbErMRCSZFBz7UY%0A6wRKnAsCYtRMPjHOiabTNO2S1RqOpyNP+zN+nMhFnAAhFY7DzHgeMc5yv7phu72jbTXTHFC24Wd/%0A9gv+8IffMYUAxjD6mTSO4jS4u5VNijGkCxgQaFyD1oY5BFIunE4D99uXLPo1Hz98ApVpWlGSc/JM%0AY6B1Co0jJ08RmxAKS8kiwF0dtdVFZhqDqXEXH7xUY1p5f9CGGCLjPLBkASWiSiL6EaUKnXK0xggQ%0AMBdsUXSmwedE8FFuZNaQQiT4wjwbVOmZp4FP70/4OLC9kzrNNBk0PSVF9rszjw+PaAfbm57lWioy%0A+0XHZn3Dst9iVcvxOPD49MjD0weapqFvl/Rtj8ZxOs487o7MPrK623L36o6u7zkeDoQS0I3huzdv%0AWCwW3G43vHr5mu1qzYcPH9jt9vhp/NHl8Xh+wLgPvHZ3NNqwfr7gr178Fc32DpZ/z7vdzNerZ7Q3%0A90TTUmyD7VqGcWCa5OY/ziPJR3rTcW8cj+PM8eEdb95/pO8sAThOA++fPpHCjI8zz1+9Yr3dsGgW%0AhFWiTJ4cA9oJf+m027O5ec6mWXC/7Fm6ws3a8b/96j/wk9c/IUTPP/z3vyeWgHaK0Z+Z4sxxODCc%0AB54eH3nx6hl6YQhTpLctz+6f40Ngu97inMP7yMJ8tqjvPv2/1L3ZjmVJmp332biHM/kUETlVZVd1%0A9SSyiRYhQgAJ8KF1wReQbiSQ4gUhdrPJriEzY/QIdz/TnmzSxW/HI7IarevWASITGRmD+zl72zZb%0A/1rfeuTptLDMUQDqMfH4+Mjf//1/Z0mJn356zdt3D6AUv//xDyRtGMYF33aMYSLngm9afNPhG89x%0AOvL4+MAynbndrmnahnMM/N2Pf+DDcaB//QGje5Ra0bQ7xinx9tMDjx8PjPOM1oYxL6xWPXOaOaeF%0A4zyQ0oJ1haIF7j4vE0klQomoGr9t+g5jDY1TuNairWYKMwVYlsA4TMJiW7WsNxumaUJ7g/cW13iG%0AaWQcR5ZlYdWu6XxH4xoO+yPnYUIF0MWwWW+4vrmh69cUowhlpnGOVdehmkLcL6QpCgzXGC49jJdX%0A1/Q0jUBlD/uTHJqsxWhH23Q4azmOJ07HE8s844w4Ofu2F4EvJkLYE4IA750xwutpLd9uXjGmwLrt%0ACMvM73/7Ox4+feDp6RMPD5+4f/+B4+FUQaaavl3z8uULNus1+73h/j4wDiPv3r3n6vqGnBVhiozn%0AiRTBdx1aWw7HI855vv/FLzDeM59G7u8/cDgcULmwLBObVYfVhavNlpc3d5hiuP90z8cPjxTg9vaW%0AftPhG8V5MJzGR2JJRJXI5uJAlTrUJUb0UmjQHA+DNDMi9uusYUmB9/cfiHPiw5u32FkxTANzXLDK%0Ak9TPPwPvG5rbO1kHkRYjpww+aaZ54TROZCXNdSK4L5yOB1JRpCTcNe08q/WWKSWO04mUNcb3pHnk%0AOC6c50KxCjUmZlVIWVGUxTeNtPRkeDoP7ELiL77+Ducdp//2P7i//8SoxP2z220xzZY3Twv7+RP7%0AkDFO47RDaUt2lqlTTNOIsZ55t6W8uKP77hXrtlCmj8TFs27kkDzNM2FZWKJF68Rq3eKcZnv1c2Do%0A3YtrzsPCvCx0bYPRwjKwpjaH1gHMH1fMOyN7KG+rK8h7vHc452i8OKOt89KYZK04l7Wp8o1EZlQV%0AO0p1OcrEWKD14o5XaCzGmWdBJeUvovq1ZKPkzDRNjE8H9HKCRVgmvm3otls669FGkWIiLAuaRMwZ%0ArJKh1BwJc8R5j2965nnh9z/+wOPjCeM0wzAwzieGcWDVrykZhuGE14bOK0oaGc8T5dqiygJpxtYY%0Ahy6VW6TEsW7SjFlGzDLi8oSj0GiNIUFciKN8nWgPStq4QgjSKqOUQKmTAF5l7xXJMUrcoAiEPnQ9%0A3hqOh720NBbZz6W6FzXaCEMkLOgav1C5kEOUv7sUtNUSE2lb5nnm6XHPeRy4lIkorWnbnr7vhSNj%0ADF3X07bS4pcRnmZYJk7HE61RrPwarWrbWxEMgVFVGCoJynN1CfM08PDwiTAd2TSWxha5JpXwUIrW%0AYAzTNHI8HolhofGel3cvsFpzf3/Pp/t75vOZddejFHRNw/l8wnoLBR4f9zweRq6v7+hWW9CGYhS+%0AFdE0RYlpLVH23ialL2oDagSn8Ax79b4hRs2yRIZBWIKpRlOdcyKUpFxhwKq27MlBP6XIkoI4fsWG%0AL46hJENQ7/1z2kAKdD6LOpcGwAvjtJRSh93/WADKWVrXoAp6Mf7sTFRKYVmEF+KdiDthqUJgHSin%0AnIHPQpNW4niKWhyNFBERtBEHvjYGrWq0rQ7sG+sIsTDOM2UpWD4L1dMs7qcwnoglYcKCTpFgHdZY%0AZgqnEDhPM3NIEhsyWtztUeKQoWRirmK2FvFElUQJCV1dF41x9I0nW8sSPxcKXUpvnNGcDgdiSGzX%0Aa5YlMs2Rr7+54+7lLZ/2Tzy9+QFlNUtOHOeB0zLQb1tUYwgqM6fAnANRF2IOTHlhURmji7inQ2II%0AI4NShBKIZSEsitZMONfV9a1GQVFIDYd5du+peniTNIIW56Sqoi08Q/5VZWSJEU/EVWlpTEDEest6%0A29BvGtIfcWJW6zVd1xCWgXHJ6GHgeJwZT2eO+5Ps0bKckb3X+MZKtXwvpQEpgDVnwIoQnRPZ5ucz%0AtVJSWGONwTmF0rmKw3Xd1HK3GWUk5lQFa6VFwI4xyrmqLWxWCt9qiY7mam5UBWcVbW/pVg3W1ba+%0AENBE2gasWrgk9JU2GOex3mC0wqWFZCcSI0knvLesfcPdZsPNdkvjDFrXSK4xRARKr7RG20t8TQwk%0A8RL1+gIgnCq/N8aLuCvuW1DPphOKCJ25fG6NK8+Q6SoexSSCbRFGYq7uoZSoDWNiZEk1JZSfBSFZ%0AgyqFSFxKSty51ShUecfq/x+CkFJK2i5yFjttKsQlME6TZM3rTeErUdwYg/OeJUh2USuF84ZSHDHK%0Apsag6qRKHkCpWtKUVqRFmi2UNsSoybU9IsSA85fYgSyaKOFiKKUlIlbTV87JpE0r+UAvav2Xi/tF%0AwJqnueYX0x9/47WlIPHx40dyTDw8PAgkLolVTi7x9Lz451j/XQUhXTd5l9eXDWu65h7FrlctZhfj%0Adp0yXaDbS4xM84KyltsXL/j1b/6Mq+sr3gxnlpQws9jox3FiGmac0SgjG8B23XNzd8vLr19xPp/k%0AAVtdV845nHUs80LWwgbSaKzxUhd4eUgVEaPmORFCRmuHdZrCSEjixglZSd4yRuawCM9pSfTOo52A%0APp0TyvrpPHAcRmKBkAvzEqTaj2qjNVYqaqvlNaX0bHMuyEPzMvG6WAdLkQdmWARuqlRiOE/0rcTB%0ASBLRshpKUqRQiEsmeYFgphIxOj07vHJOwmlyXsRFJULoEsXhFVIk5UAh4a1DFbGZGiUbE6mZV7LI%0ApkyMYiG12hBj5HAYGIeZeQzMY2Ee4XSe0crQtyt0l3AxMw4Th/2RcUzsupb1uqfrpM636xusVRI5%0AMxrrLW3X88J8JXbyIm1lKSbOx5Fhf8S0ns1qxdcvX9Bse47LiafzE8M8cng60zQNpET76hWbzVYc%0ALOOI/qMH2cPxE1P+A7/4/iVLUKzbDc62vPjmJd/+6nve/pffEY3D2Y6oWuaksbljMY7UrChNJq+u%0ACd0R0xVu11uexoU/DGceTgM/vHnHVV8fzvsDSxiIKdBcX5OXhSFD8p6u3+K1JSuFt5bt6iWb3Ut+%0A8+0v+c23X/HqasXNruPVbscURqy1/Pv/9d/z1atX/B//5//O/buPGGfom57RnrnZXNO5njxnXPFc%0A3ez47qtv6fpeRPAlcIwnEpmvXn7FZr3hXfseFX6C8Mi6k9iDsYY3b95wPJ143O8pBJq25/7+nsfj%0ACesFmrqkzJwj1juaVctq05NspF11LGHgOA246y3r3YqM4ZgT95/uGU6Bklu6dofWnmUuBLWw5Jll%0ASYx5wg/CKDmPA2EZ8d7QNQ0ma0JcZD3UEl2NRUCqmcJ5GlEW2r6lXQmcdpoXjqcTKUR22yvCkjmN%0AA4mM856mbcBAmAVSmI+FFGH3zRVfvfoWpQ37pxOPj5+IU+DuxUv+4n/6S5qu48e3r/n4+IHDXOjX%0AHb51XJutPLCzkmnzH7EQYpD3zGgnTUMFNOIenceFh/MT43kgxsTV1RXX1zc420hVaojS9rXZEsKC%0Adx5jRRCPMWBUJqWF4Xzg/l1kiROPjw8M48A4LYRQyLlODFPhNJ849Huur7a8enFHiRPv3r/n7Zv3%0AnI4jm80Ob1turu447I9QFFe7Hau+xznP+XTCZCUiyulMeFqYxpH98YmvXt6xXTccDk/89rf/QGM8%0Ane+xnWaKI4/HB5rV1zSrlk/7ex4Oe6YYSFpRrKY4JTGbxlKmmSUkxjiTsyIpgW6GecKOmrbzDOMZ%0AnRWnhydumx1GKRHCCwxh+RyBBpaUiMuC04ppGDidzixzYpxnifYioNqmaaqLtkZyYmIeRsZhFsu8%0AaVhQzOeJeZyR3gZNVJqkPLHAYUwcw8ASJgqFddfTG0/nPFm3HM8Lb97eY4zlw/tPDP2a5uoFTbMC%0ApTnPgfMSmZVGr7fgeoLtWCIkBan3TFo2u0PTkrZbmpcvMEygTuzWht3KcTw8EdOC9Q0r3WBUZLXu%0AKCqzWv1cEOr6jpDk8LlarWicOBc0she5MEKMNljzeYBkjdjuO++fD5TOOPlRgb9FXSaeIl6IA5W6%0ADa0R9Cp0fK5FVs/WeGEV1llnkf1IqZZ5VWMEl61LmAPH/REbz5RwYh7PuKl5nogqBWE5U5ZJ4k0l%0Ak7XDtgltOuaQCVHRjBNvP7zj7dvXrDbXvLy5YTzPbNctJS10jRw0Skp4DVpnrJJp9xJOjMMjw6mn%0AELBdT2nkcKCNTPotiUYXGmTyauokPKeAvrg5lkgy0vgaY2YYZ5a4ME2zDP7GQQD2OVNSQBVxQLTW%0AcrPd0bcd4/nM/ccPHE8nYRlGiRSLqC8ttgo5BDtt5RmWFU4rnPcoq7CdAPUfHp748OGeJSz4pmG9%0A2bDdXXN9+4Jvv/slXdehtJaYq/V14i3DytPxkfPxCauyXD9F1vLMZ0HoOQJYhK+o6metlaoMSS0H%0AaLFHEHMWXkq2n13wzl5yIVVoyVhraHc7tus1oW053T5xPh7ZrTcYbVhSrNe5rjBbcZXllGXAlyNS%0AhPC83f7iJbHinAu5GJT63Cq0zAKCvsCSlaJGO8VhU2rU7LLn10bXwSeUUothSiGX+Ozwb5rmOfYK%0AF6H2M87COfecVBAX3We30OVMcXmvLo6iy37/83FCft08z1x4JBd0w+XP+uNkwTOQG/3M+6RAtoWm%0AAaMcVheMh361lmZBL+uDjQUTL7ybL15ZoZTBGo8tAZUSunJNZa8vInu8RCi1lKpI812ipEKjkPNF%0AKeiS658hJ1unBTvReUfXNARrKJOIfatVj+s6ESN04fbmlk3XMR72jMNIvxJx8HA6sT/sGeZJDvkU%0AilF0656r22vaVccUF47DmXOYWUohxcCYI0lXhk8pzCUwhplJwVTr4Ev6Mr5eP8NcBWXrgAAlPDuh%0ALgUPz5HGenNfAO6XM56EXYSzteod203LqBamEJhJ5DyTygTq59H31crjfGa//0RYFEtw5DQznxfm%0AqYCBtgPbaLZXG1a7HZvdmq6XlkmdMso4tJZrlPp5lFxQWpyE3mhWvWe7bfFeVQ7ahZMGuiguWqk8%0ADiIgkOQQpcXLt7Bdg2+ltD3lREmZxhmcVfgu064irjJpc8hoNK3LUBLLXOvXtRZBqGmw2qJ8YNAT%0AlhlHwhpDkxUeQ6MMjXKf72kj59OkRMSiNn9dOG4pxIr1KPW5JJ9ZzPH5fG9MRqsEXxgwlKoDEaoJ%0AJX+umA+5EL90BxW5RzLCDkoVSF6KIuZSWcg8/zpV+UnVgCbupHrOvwhJdQ7wvK78U69/HoIQUo0Y%0AcxbSd84sSyQFAQUqpfBtneLWHyGKGm9qnafzXtwnYcF7JxOTSnMvSteJjDy0xCUkm5UL+T+XiNKi%0AzFsrrVtK5+cFNcdExjCHmZAifV3EtRObKtTGjxjR1mGbFsJSXTcRa9xzpFu+Z4FBh5CIIfHp+MCy%0ASCzuEpu7qMMhBJZ5loX62T5K5SelZwHquQZPqWrl/txekWv9qK2b5hgzS55qdg1CjOQkYK3VdsOv%0Afv1rrq6v+fTwiDaa0zAQh4k4L9WiXPkYWtGuOm5e3LK92nAaj4C8z8uy0HiHd4anZUIhN7fVSgSl%0AAqUuBpnCMgXCFJinQFgSISTO54nzeWKeI8sSGYeFFBapJozQNB2rXvLCbdujtVw74ziyfzoyjTPW%0AeqyVpgwRekx9OGViBXuXLAuTi2JpN8pIDr1cMp+X60l4LxdXUxhn4iz1pmkJzHqBpElLpoRCMpm0%0AVJaTqawqJZuREAQI6IyXDUlOhAzTEhmnM7rROFcdcznircMZRa2MwFmHcRCXSb5GlQVUrhqMscSY%0AGceZ4TixLAVTBLA3D5HTYUQlQ5kynz4+8vD4REriXmi7FucdhUQxstCkIvWhBS1Vw41jngLjceJ8%0APDEOCzEWjNV89eKO73/xLS9fvWJII2VKeOdwvScoYXw9Pn3CWcWmX0NOeGv/0WJ1//ieDw8jv/n1%0Ad/zp3S8pSh7AxVna9QrXr5iVZYqa6Cxj1qhkCFSVH8irF7S3mUyiU5lfmZYlRN7+9u94++kJcs/6%0A1RX9rsfFhhAnppJQJTEpQ7YOv97SNhs5eMXCNy+/4sX1LX/5V3/N9y/uuO48W2/J+UzvDfvTA8YK%0ARyoOgTRHtv0Wrz1qC9/+i3/Fkmb+9u/+Hx7vn2hNw1/8uz/nX//NvyalxPt373j9+jXTNPGLX3zP%0A7e0t/yn9Zw4fj3z/zffiWDkcOJ0P/P6n3/Hu3VtOw8iruzvuvv6Goj3HaSKRMY0Aag/jidf3b6ED%0AszLsbra49pd8+OD48P4d758eyO4F11drlPbEZeI4j4znE1aduLp6wfXujq5bYY8njucTyxIYTgPD%0AMDDNIyVn4aC5Ive496xXHc2qIbnM/vjEMAlXaBxH5jjjh4YQs7BwkANjKoX96ch0mgk5YZoWowsJ%0AhK02C8cpqEzMsD4e2e5GjGtwTUuUEjRc67l7+ZJvfvkNbuuZ/n7gYf+R87Jgmx3tpscoy3yeOZ5y%0AnZx+frmmw3tH163QxhDiwrIEpmnmdDpxOByr6G1ZrVb03Yq+X6GK5uP9R0qWiLNEQyLDMND3LVp5%0AYgzYRtgfx8dPDJOwtJqmoWs6OttyPkmzznAaJE6x6uT3Z2FTlCjcn/E4U+KZ7W7HutuQloL3nrvr%0AF3z11Ss0MA5nTk9HlDHcvXwhlv9p4P39B5RJKHsLphM3W7H0646rqx277ZZut8K3DdYodOtJGrLY%0AUEhGWArWKoxxWAULCylI+xPW49qenA04izb+OaJ7fDqjesWr9Q39doOaZSjw5fFirhPJ236NSRmG%0AiUzkwhnMSWJr07jQb1bCdqhOhZIKyyziz/FhT/GOeRhYxhkQR8DGGYLziBc4s8TAcYgsy8w8FXKv%0AoLF0jWeM8NP7jVAw7QAAIABJREFUB7l+l0xuMqvWs76+4Zwt5yFRjKG/uqb3G2Y82TSkJRODHFxd%0A12JUInctkzOk1mMNqNjQqoJRhb7zLKlliQvLMgLSkNWtr+j6DJyf35+mWdFnD7mw6nu8tc+RUKVq%0AY1iFdF4OoM/Rl1obfXG/UIQvlrO4q7QVIaiga3pE6uqf42F1Cqpqi0spELPs+nUxz3b5nDKpOoTU%0A5fcUGYZJja56ZqyUGCHWeEuMLPOMHkZQkOOCShGrFSknlpJZkkYZ2SQ3RiDCx9MeVObP//xX/Omv%0A/xwKNLbl8PAoHJACwzhK+1pJOBOxKtJ4xe66p+kNpgHnqSDnDLXtJ6dEXiIlSjW2rns55yxN36L6%0AFbie4lrQUom+mgPH80A+HNDzQh5HQo4s48QyDLKfGSc2q57dai3tutPMdJ7YP+45jmfGean7Xfss%0AJshe1QhDqCSMsvRdy2azwTQGvKWxlna14vZOIvPrzZbbuxfc3r3g1auv2N3eCZy4uqDQDowh54hu%0AHFkXXNNSwiTDNHVxJ1/20/LeKJVFwK4iZN/3pKsdJnd0DlSR6vlcEjYlEgqMpekbfOfF7WwFZG6M%0Apl+vsNrQaM267fgwvyPnwHrVc3t3Tde1OKUwztO1Huckr2KMruJlQmmFVfIeeWd/NjgF5HN9djUV%0Aid+kKA4LDb51GCv/PyVpbKvEBhEks1wTCRFa5P6SluIQAymozwe8en1fDn2X9wmon6N9dgBdeJuq%0AimpoLZGpL84Oqu73c+V+ClBaDuxtKc9wW6MtvfE1wviZH3URoqx1MuQMEsn23ohbIWvyvJD0QswB%0Ag6ZpWrqul++zKLnfGk3QPy9jsDVS13pPU7QwYGyWdjQBoohTORVsBJby7JxQSuNq6+W6c/S24GPB%0Al4IzWVyIaBG0tcJoicRBous8L7Y3mG1H13lWq46Xt3dYMj/94ff8cD6AlvKYVMstjqcjSUlhRgqB%0A1nu2uy3OWoZh4DgIaywbxUwhKkXSwhFNWXAb2sl9hoHrGEiTom8brJGmLapoabTBksmXc9olKlab%0ArhXm4vF4FtC1NjjjJfGSZRDsjGazXjETmU3muB85hhPH4wPWFfzd7mefx3rj2bzwaBy6RFqfaLxH%0Ap5bTfmAYAqUo2n7Dar2hWa1Yr1u6vqVtG6YkLjRlDQ5NjpPE4okokzEUGuPYdoabtadpNVrLc6Mk%0AuedLFsFaZTmLo0x9bqhatqFpW89m3WK9gZIIURwxrddYU/A+0zQRayVdkW3AKE1jJWo4qyDCSgGt%0AF5wuaO0JzLiyYPKCzRFTMlZ5dAGdL0BzEaN1gXQRuAmQRFCJOYuhIItQFWMSxFEFQMcYq7CY5Pyo%0A5R7JF65vLT8pyJ91WReKEqj0RSiS5+jnGFoMSeJkRaL9qciz7iL+XMQqVQz5IgqlXJsOs5QN5Cou%0Aclnr/unXPwtBiLpgxih56hAD01Lh0IovoE6l/vLCvEzVMVSnW1423hdxRG4yBXVSRrlYJhPaiJBh%0Abc0AJ5kkyM8ZnDOSrY6ZlAVknZUhRsUwnBjGM5vNFuftsyJvjGOp9a+mZrfhs2X0ueLz8i3zWdxJ%0AKTEMA8uyiIpstOS5kUPKPM/M4/ysOF9saLKgQNalZrt53oQ9Z5LrTu3yc0IoF6FNImwKlSVvbZ2n%0A3wqUzFZ+gPNe+DnTkXkYKtC5iCiEuJ6UgdWuxXeWEIV95JJhnkc2604m5sssZsmVVLBaVDVPVjWz%0ACF9nmibGceJ0kr/rfBoY6gE0hUgIUn8K4HzD7uqa6+sdN7sbjLK1DxIOhxPzvKC0JcYkQPIiDhpy%0AbRSyBldz/ksSZ0ZaBOqpymdLrkI205f37JIjVSoxTVONFsqioOcZqw0pJOISMSoQnCj2xjmUr00K%0Al2k2nz8viYoaUlGiGmeFU7qqwXId9H2k9Q1LjMzzLA62klE6YawIH9pmrPW41lH25bkGVWtH266w%0ANsNSmJkZTyP3Hx84HALGg/VSoa3M50l0LAKESymhsnAGclIsU+B8GjkcjpyOA9Z6rm+EgdO2jkJm%0AXmaWZSZm4Wk1jSPGkfOw8OljIa7net0WfPNzPkam8P7xnr/973/Pd1df07kVEXCuYbe9pm3fk4on%0A19jGEAs6KoqxhDpJS35LcyNxUkPiRbth/7Tnw9t3LKcjxyGw2lzx7S++JqaJYToTjGJWmegtxSiS%0ANWg5HaCV4cVXf8Ku61ivd6xqk8rheODtj7/H6JntruP1jz/y+qfX/Nmv/4z1puf1m5/4d//23/LN%0AN18zzGf+4R/+O9erHb/7/W/59PEDNlhsMLy8vuPl7o5ff/crfve73/HTT69xxfI//8u/4W/+6m9o%0Am55/+O3v+eEPP+C8xnvD/YdPLGNgu1nz/S+/o9iGwziRlOYwj5zmM28+vOHjj/cEs1CaxFfNCzY3%0AW7JOHMcjnx4+MabA1+sNre/Rtifj4P7E+TByPh1Zrzas+w2peDAt02xRQ2ZcCmVJxLQwDDPWFtar%0AlrZxbLdbul2PahSmdejDI6kkxvPCMM6Ms1jHPz0cJEaKAKUFlKrp1mtySiwxMI4TQ5glOuGFkWCU%0AY3868bsffhS7fEm4vqEkxTDPLCXw8rtXtDct0c/88JPlPBxJRKYwUCJMUyDkz+2ByKpI36/lAaqs%0ArLdZM03irAkh4VyDNbVZoxhSghgL5MR5GBmHEesMYIgx8PiwR6nCNqxRBtI54lppmJuWBaUVnW9Z%0Ab7Ys/QIvCufTmR/+8AdyyLRtK+tVUjTasWk20FmWmDg+HAijRJkJBVQhTAtxDlLfjKbrV+yutnRd%0AxxwX3rz5iafHe55Oe5qVY0kj4+lE27Rc5yt23RVXL7e8/OalNI6huPvqFfeP73l9/5o4WJK2hLIQ%0Al4QyNeOuNcVadOMEPGsN5BHvwXhP160wRZNa2TSapqNvG+b9QEgDX+5aUimMKTEDxTlc15O1JRtL%0ANjPzMDyv7Yu1xAz4ht55uq5nGmbmRdbsWMW8eZ5IVmHbhta29NZgFVKlHaTmnazQxfLhwyP6znG9%0AcxzGhcfTe9abLW695jyPLNOIVkWmmEai69Y7ineobHBtS2k1ZUkSi84dxAntDOfhzNNhz2rrYAnc%0A7z/w4qpnd7XCdpb3nz7w9OkBQ+L6doNS/KNpvLGG9brDakPbNDhzaUGSw6ox5hmA+zNXQd0TgMSa%0AUqKObxMFRcyKRvvKg5B4ckGYIcIkukRtvnieVUfypU5em1pXXZkJl30YUHkYWngYyAF2tVpjo8Yk%0AQ249rnG4vsc3nTBZkkHnBmMVIWWaolCuRduWKUR826CM4nzYM41HrrYdv/r+K4mpasv06lr2HFqz%0AVMerMZmSZom3hBHfevq1TJeV85LiSFqaw7RGaYfWXhxDypHLAqXglca3DX69xq524FfgHBRNSZk5%0AJoZ54ng8Sn36ODANJ877J05Pex4/fkLnwnkUVs48TixLkrY119SBqexH5hhQKtI0SO16kc/TmoxN%0AMnEOS8KtFFc3L/h61Qv2YL1hs93RrdZ0qzWqbaXzOOVaM6Yk5qZrDbTWKOsxvpFoGwqrFdo6EWcv%0ASOl6sLsIK9Yq2sbDaoVVDSuvUEXEvEwtztBanqlGMY4jKpfKqHFYY9jmLf7mhngeidPM/vGRTx8/%0A8uruJde7a1a31yRrxZnTtNIwqzXaCO/GFvFPFzRKU+vg1R/dO6Czoig5TIlTR/AQN7fXGH0BoUvU%0AIqUkw8DKIb380LUpThvhZcpeMBDCDKXQ9ysBvGtNjJG7Fy++uP/UsyBEFZYKimWJknDIsr+7OH7g%0Acv8VAewaXf8Mh/eWsFx4V7WMxnuMthRduFSBX0RcY6Sl8Rk2r4EqjJxPA/tPR077I+N4orDQth1a%0Ai3ikTMTaBpMVRf98kGIwWBSdb1jhsM5jkSF3DhkVFoICnzNmiuR5qWVyMjDtnWfbtew6z1pF7KJw%0AZabToLRlyTPKSRQJHUWwJtF1jtV6jb3p2d3sePXqBb/+5S/RKrN/uqftHa7VaJOZl4Xj8cDpdMR4%0AQ0oL8zCy8ls2zYrONqSYmEMkK41yHmUWsrEEEjHLkD0rg/OabrXiuuvp+w3jIZAni8qSdrmcJ1SR%0AA7yYAernmoXvgpJrrQaMnp0nF3fQ89pdMtoUOm9ZdY5+MbSjwWURTYxNaPXz4oHGB27vFHc3t/Te%0AsFv3vLi9wSnHm5/e8/btB8YxoW2PsS3aWbre0nWWtvPYWCOe1VRgngUtcfJoJTHuxhQ6p2i9xKYK%0AVUDPkZwygh6rsThSBcYrigFnLX3nWPcO5y0pBVn/YsHriNVZoP0qo4si5YDKAVJG02C0xboivCzE%0ADmNUhKwxMWFiwMQEMVJiBm0l0r8sKGUl/pZl76bshW+nqtPvs3EkJikiChUpoupzLwk0j1REHEeX%0A5wG3tDLm52dv+cIdVBBgdNWNPou9F2Hqcj2UTFG6nhcrY6lqG0rX4UwRNxE1lkt14l6IS89/4f/H%0A65+FIJSLuEOkHlUWvAtIWdvP+VhlNCkHqX3XEpkw1tI0/llccfX3pVLEVpZztaFebK0F76y8qeaS%0Aec+UKI80rYuAsTL4RlwW1hqmJZGVIiapXb++XiRGRJFa45KZloklhroRUoSUhPpfpzl/PKEISyBe%0ARCRjcMaiQNq/ai5QFhT5QOVrsTINgc+CgvnsDgKB3l0iYWLdtJgveUR1c9c2PSknpmkGrVhvN7x4%0A9ZK+7zmdBnbXN6zWa3IpjMPMMs1VwXfoLBBtDGgrzRfTPJJyZJ4mWu9lSlMyqmRyDGRjKTnWtgKH%0At+IWitWK27iGkrM0H9UY336/5+nxkWkeJeZ3sbcaw6pdsV1tuVpf0bUdRmmWeRYnS4LjQSrhnWuh%0AHFGUyqIyLEuktR6LhSSfd14SKWQMFo2VmzwV5nkCKrg8JSA/i4siTmX5rHIkJU2pk8dSRHhqattb%0AAVKY64Iqk2xd42jiigtoY2UiNx7JRUD7qchELqbM6TwidcJFgNExkNIsFnUdMF6hXcFpze56w3A+%0AM00TSiv6vmXVGSBQ8sLp6cRhHzkeB1KEbmPwTUPKMqnPiLiZSmacFnKylJRQJOK4cD6ceHp8YlmE%0Aw+Ir/PPT0wPzD4nV8QEazZQmhmVkjCNTGghhEVU+ZZyxbDdb+v4WY36+YWvbHk1m/3Tg7/7u7/mr%0AX/0LgYxqTdf0eNdwnkXkTJW/NMUEyoBxLCqR/RrT9sRxIIQJ6z0vvv4NL795zeunJ+bxzHEIFO3Z%0Abtaok+FxPBIJKO8IORCWAV08JTU0umV/Hln7llgEHCpuQ8u633I6fuA//G//gd3VmqvrDXOY6N2K%0Ar+6+wdOwbjbcXd1yvbrCe8vvfvcP/Kf/+H+hZihzQSeZJHV9w3B94rf/7bd8fPOB/vue77/7E1ar%0ALSUWPr7/yMeP77Ha0jlP6x0xBD68/4DpVrSbLb5rCK4w5AHfW5JrmPMs4MVy4vbmGlShWXfcuZdc%0AX9+hnKVozWq74fb6FfubE2/+8I5ljJxPe6ZxkANjqo6xkjAqY3RGe433Dt84UIpxnoiPkSacUa0R%0AO3UGYxzeN7TtmlwS07RwPj2xzEGEmLZnu9nRNq1MzXSUB7KR2kzfeFarFet+jTOWZQp83D8xHAfC%0AtGCcw/canCaS8V3DV9dfcQy/ovjE+w9vOR+OAqk/jBgctrFVvPn80tYRQ2SeFuJlwlsyyli8tjSt%0AxG3CEghz4HQaeXo8MtcIZIwBE+vGNUepBj6exVlqNLGMxCTML3H8taQQOR/PKKVp25YXd2u89Zz2%0AR+Zx5P3bt3gsOjle3X3DOE087feMhzN5yfQvV7x49Q3OW0rKfHh/T9829H3PertGKaRVcZ5IJLLK%0ATHHh6fjIeVK8urvl61evhOuURqY08XB4ZDwsHA4HxunM/f1HxhhJ2lCsZ54DMcxoK40/l3z9PAVM%0ANhilUMUQQmSeArEV58p6c0WZMqdxwjSOOWeK/uPPwKIaz1wFY6cUeQoEXaepJVN0heZWWGnSmmbV%0A02x26HZBDTMYy/G4Z04LUQUCEocwjaVrbeU7GZbJYHXmarUiLZGnObA/PMn61rf4tmU2EFVkns58%0A+vCGJRZUd8UpGub5jEaYhN47ttdblqw4DpPY2JVChZbGavIy8vHta9qhpR2feHr9E/PRA9+gGsey%0ALBzPR+JyYrVqiAVa+/Pa+WmaMFb4QCUjFVCliCv6srepG+TP1fOg6pCNWl19AVSqWldLVrLPKrr+%0A/uqGqRXqKOE91uMNqQBceBcyGVX187k4IqpUVJ0AVBaKPPu1VjRdi08FXxSGDuct+AbddtXN4aFE%0AsBpfivD6nEe5hjYVtHMoW2haw931mpurnu2mwaGhZPxa2tFIiUZpSuNQFlQxlKBJsZVYjlEoK4yb%0AglSRFyXVz1kZFgxReUKZ0UrKO5ZUxU3rUcbwjJhQdc3qG5rdjs3NNSnI/iDHwHw6sf/0wOHpkU/v%0A7zl8emC12XF984LrF68IOVGcrX+HrIOh1s4757DOYuo7a7SmqbH5H376PYHE7vaOFy9esNpsaPvV%0AcyQMhNlC0WBElI5F3NI5CaNFF0XRhqwsEU0sYIpMnKOceWQqnVUdOOlnR5VSIlaauvNJKZPmmUyS%0AQgnfoL0jZMEKpBRQNU4cQpBSEWXQznL8dM/Hh4/s9weuNjucs3RtQ/EGpT0pwzKPIgglI87cHClE%0AihKORs4JXb5s2bm4mwoo4TxmNK5xXN9d8xv9p4QlPg8+L9wevqhvL6U2LakL+9Q+M0dCTNJYVcBa%0AI2U41WFwidFchoHGXNz8ly+tkPJn193lfhF3nQg74gC8sIxkDySJB37mQDLGIl1Lubb/lWdxSQ6T%0ANbZW5DSakXKFeZh5+nTk6eGR/eNHTudHtM0MQ2VKBY3vHCXZf3zIzAWvDTqLqKVKwWiF14bsLF4B%0AIZBiIaZLYOpzDFVYYF4ciSicdzSAtwptEiVkVOswjSGEiRgzXe+wroHe4Lcdt7c7bm63XF2tmeeR%0ApAJTGFnCIkypFFmWCWcM3gmDMy8RpwybtscWSX5o7fAtxGQ4cZZynSj74xgzGY1pWhrTsFptWK23%0AHOzI/sPAslxcdFU0LwKQloS0Jlduoq7XVnn+R2XuZcixUPTFhVmkncwojBXh1VvFuvWUdku3bdnd%0ArCi77uf76D5xfQt3uyu2fcd3337Dt998jSmG//ZfG5QeuP94rKUkC8pGrEsyZHYVZG3kAaCypEy0%0ANVAr2xsPfWNprcKqAClhtcZZRSKTlIDDc1FkJJ0jImfBIvEybwxr79k0HVor5pRlXYmptjyCCjJ0%0AkjVPXDVKF3QJmPz5PhEgN5QcZH2bI3mRpEaYF1yEbHI9uweIBWU1WSd0VuhwiWuqGsuqAk6munFq%0AgUMWFIgyEtKSwifRGCJZ9rnO1+u6uuAu+xrEzZMVqHRxmqpawHIxC0B2CqII0lldnqC17OoiOFWW%0An3DB5OtQ5dJEzrMgVL74+/+p1z8LQagUqtVLlFJjLFbLguUaj68NGLlkxmdHRhEAdN+hlWIcBmJK%0AdePzhS2yTj40yOakyEPVWNkshSD2cKXAOvN8iN9utxireHj4yDiemJZCVgKAzilhnQBEUWC0klag%0AGvnq+g5lpWXMVlBV+YLtc/mmx3Ek1pYBhaikz5GwxLOT52LzlJeqbRDqOeKgqxX88pCCzywhGV6L%0AQPW5beKStZSazRQCppPWoN3uiq7rOZ/OLPOMUZYcM9MwMJ0HSpBWt1DtaL739OuWVKI0d8QZpQvS%0ARCHMm5IvFXhiYytZ8uTOSB54rhMurTVpieyfnpjGkRgTp9OJYTjXmJ8S0FnTkXOpLREyHbHaQi4Y%0AbTFU2Nt5pFSwN0o/t2/ECr1uUTgr3IRpmkkxVzi4wSpHLoW5uluUUhKbutTF1o8j5UDOAa0tpSSp%0AZEwOkNYNiljfLzdiColico2ICVRyWYQvcDgeaVYdGC0TL6VZYhRhs4iDaZon5mXCGcv5fCCGBaUT%0AtosoF/FND0oOxXcvdkzjwHgeMApMbrCqkPPC+fjEfjixfxoYh4A2sFo1dH2LMoVMwDhFKYFhiBye%0AJqZRkYLBas90PHM87JmGkb7fsNmtQSv25xMfjk/w6S39bsX27gq/bpnCxGHYM8xHmsbRNZ20CGpw%0AbUPfr1mWn082Wt9hdWI4B/7ub/8H31x/z+3tNUWJndpZy7KfUG5BNw1UK6VxlqyMbMTXtzijierA%0Aaf+Ax7K5+45f/uZfcby/5/jT3/P2/Z5XL/d837+SB3qcMDZiV564KA7ngTgojNlA4/jw8RMmLJx/%0A/R2FG0Cy69vmFxwPHWFOTGMk7zQ5FlaNgEz/63/5W/7v//if+Tf/5n/hr//6X7Jbb7haX3PV7xhP%0AJ65XN9jsUKXwuH/g8cMDThnev33H29fv+PHbn3jx4ivuP37k3bt3vP/wlvcf3uCd56/+4i/pd1vu%0A9088vXuPW6/odjuyU4zhhGssm9tbjFccj0+cjoHhvGe93aC0TLeXFHl4eoIInVtx1Res0dzeXhGm%0AyDwsfPh0L5NGJS1Ix+HE6XBmXqa62W5pO8sSAufzkWEYyKbQble4xqG0wjWOtlnR9RugME4z+8Oe%0AOO2ZpgWvMqw1pSjmZWEOM+M8gSq0qxVt27BZr9mut3S+I8wB7/YywQnS1nh9dcPV1ZZiCm8+vOHq%0AdoNrDDc3O1KZmZeB4/2Bp8MBqxqca4nps/W9IGtjSYUlBuZZorzS7qdpupa2k+eSKpppXPj06ROP%0Aj584n87VQRGw1tD3HUob5mXmfJ6xdsA5TdspGmdxzguIfwmczxMhSQRgs9nwZ3/65/zFb/6MH//w%0AIz/98ANPnx5IQ6BRnq7tmM8L56czjWtZtT3fvvqaP//Lv6DvO16/fs3rN6+ZzwMaxRJnztPIw8Mn%0ADud9ZTxFfFL4VupmV5s1692GEjP7054/vP6BD2+eODxNHJ72HE4HjqcDuSwoq9G+RZFIy/hsZc5F%0AihbmOdHqFuPk4JGzQD1P5xG3bujajpwjY4x4E1HW1QqNz8e2RJHeLe/IRqOtHI6nCUadmb1GuQ4P%0AnObEGGFMC2keMV0nfLhGDuiLhWgVGUXSmaSjuCActI04bHLvcKYQhkBjPaYUHh8fOYx7Xt70vPr+%0AK2zX8PT0yGrtmaYT8/1bmm1kUi2919huxTlobr/+hnZ9zWkOrL1FG8em78jjSGMNhsz8+EDQa3aN%0AoXGeFDNv3rwFZ5nTLMDlceSn1z+SS2Htr4D18/tzPh/RNhJ9h91Kva1sL2RSqini4q1DQl034Eop%0AaetWVQp6jr7kyv4xpCTPzJgSJmkRnmzG2Fp1rushtfJbFFoGkZfpR2Xw1Rnn5cn5/PWpIlG0HBPD%0AeWDc72lZ6HSg0QDuC3dShhLQKgurLyWKbnDOY62WyFJJGDLrvmW76TElsZyekI1HERZGnVpHlUjZ%0A0qzaz/wahE9W4gIYLB7XdORaFCHNt9JKF4oiIJEkrRWmaTC+kWv4C1Hzc2NQqjZ/JdEL49F6xWq1%0AYrPbspxf0ba98MhevuTV7St84zFdj+na56gCSu6JiwhxiRWpGoUrKZFTZEiR4/GJfr2l22xp+h7t%0AW4oypLrnpLpLChcWFGSMuFLIEuvCylVUFEu8RHYgFhnohJhIWdwqBcQRQJI48XkQYDeJMJ8I0xlj%0ANav1mt4YrDVSIjCOLGFGK42/TOdTptGW+XxmGCfhXa16lNYMw4l+WWFsA6kwTgvDFChaYZyV+mVd%0A93qI+78A2xSfDzzi0Jf2yVy5RiWC947VekXXtdVpV6+d+sy7iDq58kJUhbULRwvQqr4Xqg4LxUGq%0AqzNfUAMVDlzvFy3/8fyFyZ/jed7QPL8qlLuoi93k8tP1c/zCBVQ+f5/1aFkb1crn/18dYXLTXhIV%0AlXcZCzc3keF05uP7d+wP9+yPH6EolnlBqQAmiKD0R6fMNC0QpVBClUi68ObahpxgWCYO08y5Jg5y%0AKVW0knPLvARGBVYnYbGYhLNyjrKNpfUdeuVpVh3aWaw37PotzsLiM651rPqGVdeIOL9UyHUMnIcT%0A+/1eIpfG0DiHNxaMY9tv2HYbeiuOvNN8GdY7ige0xfgG1wjSYllmQiqYBMZPrNdJnsk6fnZDFnHU%0A6CLuk5wj5sKnraf+gpYWRT5fX3wRSC1FGuE0BW1EhCxG0XrDdt1Qumtedo5u61ntHONu/bPPw5pI%0A3ye6LrC7avnuuxV/8v01YYx8+uBYrTMPj2eU7kA5MhOUGa2TNAPWdu6Lc8log0ajiqxBjTM01uCt%0AwmqwCqwuNFaRjYVcY8OmkFO9nrOcVa2RjIj3rg7oxVGpQ0HFgo5FhuumRgqtwVp57mQlkUhhm0nx%0AlLBVpfYgx0IMifk8E6dAWgIpRBxWzqhkiTiXgkEgzLmAzVJWQFFSDleEj6fLsycSKOT66NM10hmS%0ABL1UdXvJJyif32XWrcwFUn2JSEKubqrLbVTq/aAvV4CqTCYlexdNfd5+KRYjgqMuF1D1xVlUmX5V%0ATMr80c36R69/FoIQdQJFtT9JVEko9845mrbBty0A1lnmeSaXLKC2rpHN5yJNG85arJaL4WL3ssaI%0AXTGF5zcrhFhVylzJ/bKgx5iJMXNzc4tzhv3+idPpTMwCxBR7pxxo+36msZ5ZTZAzYRbHjzVrrBFB%0AKGdTQWnpZ7XGBYghCAAui1Pi0qaWa/vGBTD3JQju0gigVHXWlCw09C8mDBfwnEwwLvuh8mx5i0kE%0AIZ20LNpGsdluubq+pl+tSClxOp3JUd47jWaZF4ZhxCGtZak+QNZ9z2a7AVKl1BtyUuQUUSVXwrw8%0A5YwSJbUUqUt1RiazCrE9l5hYponT8cg8T+TaPpJikOug8Wy2G5xtalNDep6MlZylYU5rUBITO5+l%0ASlEYCUZss0jTV1gqKNw6rHXSNBcSpbqxNJqSCvMiEwVjzLMwxBcZ+hgDJUu2X6ogEzk35DST04Iy%0AtgLMFbY/YU3VAAAgAElEQVROI4y2YjdEBLLhfGZ/OPDu/XteffuNsF+swK5jTKQcyTlyHs7s9090%0AXUvfN5xPBwqR/5e591qSZLvS9L4tfLsIlaKy1NEHTXQPbbpnhjZ8DvKGjzw2NBppHNEE0BDdAI4o%0AlSqUq614sXZEZmGmydt2WAHnoDIiI9y3Wv/6RbeoWBTJQsyGOUacqlguWy6vV4R5ZjxMxNGjUoJY%0Ak31A5y3zEAlTwnWG1WpN0zTkHMjRn2nMx0PPTz9+ZB40lVlhlGPu99zfPZIS2KqVJIaYJXI5BkIc%0A2aeBXRxohwX1oqFZLnDLmrp11Nah0Uwp8Xg80vtI9J+b4VW2pakU8wDdxQZXdTR1S8gV5AFSRJPQ%0AJIwz6KksyFqXtaQiVxZV1ehgiPuZkD2biw1vv565++lHjg93HAbP3f2O129e8OLmglEFFk0mty3+%0AYQRETtk0a5pqRUK67VklIpE5R6yuMM7S1C3/y//6v/HjT3/k0G/59vvvaBvHn3/6M5ebHR8/fuDT%0Auzt+WP3MO6sZx57K1Hz8+Z94fLvl5uYFSsNvfvUPvPvwM5eXl8zTzG//8Ad+/4c/MM5R5EXK0A89%0Af/7zz7x4+YJ/+z/9e7rNmv/8//yKhz/+E/f3D0x3d+QK6pWjW3doJeCsVgFNJMaReS5yKDRDPzIO%0AE8N+JIwJvMLEwsRbbiBpxvFIXTfijZNn5rHncHgsoG3E1Y6YLzDGcOwPTN6DUQSTcbHGuQrjKtq2%0Ao6qLl451VMaxdCumcRZpbQQ/z4Qoa8A0j9RNTbdoWS4WLJdL1ssVjavJPrFoGrqu4YPVhCHw5u0b%0A3rx+zTD3/P2v/p4XLy+wtcKHmaoy1M5iDFSNLUXFgdGPn+1JwnRshfIbxNCTpBjniRCSsA4qR9t0%0AYmwekrBoSppPLPr5i3pNZQ3b7cQ4zhgz4CqDrRpUkvcMXpJttrsD++MRWzmur1/w9duJRbvi5fUr%0A4hQIvefdh3fc77dUxhJSZBw83aKlcQ1tU3N1ecFyueT20yfmcWL2InvWtUZZhY+BYz+gVKJuDLOf%0AOR57ri5XIgmYPc7WKBV49/4dof9I8prKWkY/szsesU68ITAip9S5rL9GEvKmvsc6h1MWaxFj0GSF%0AzRcy0+RZdRtSbYm9F/lOoxjmged9rHGa+Pn2Ez4HamvL3nTgYbenH3rZ361IrGciQ5rZDgeGMIO1%0AOGMJMaKMoc8zwWaSFrp1NhljMtZpbKVoGotRBj+OhGmibitWF0uSjhjnWF+vePvtW6pFg32nuaga%0AxsPI49HTXmxI9ZoXusO0FwzR8vX3f4NrNxzHWdI7SyqO8iMmZYlR7ve8WNd8ed3iv3/LPO/56ccf%0AeNzvqKz4QFU60w97joc9wXefrZFKZ1LyGNvhGkfTtqeQIwGBStGhnlWIcoh9YhlIdSx/ISyPEiWv%0AKzKagMglc1LCGEpaDp8Iw/rkC3TqkuQC/JwicK2pRIaUS9HMSX4gZxbvA7vtlruffqZhorOR1mrq%0A1pG0QzsZ51pJtDEGhhAwbsEyJdZGk1D0/YA6iBwrjAOf3v/EpqlYNA1Wg9MKUwx/58rgkyPoQJsc%0AKonHV99PTD4TcCzXcHWzJp+P9pqIJqCZEUBIKSlkQ5IOLicJwanQL2e1mBLRS9LiKVmnMhqjFbpy%0AdBtHvVgQ0Ki6ptls6NoFumtRTkxPQxImVUKAiDOogcJYYZf7ccKPA7ZpqYM0hrLWAu4kkSYkZaTD%0Ar23xwlGFmS/n71xkFzFLAZKVJmUlian2JIsqUesUeUJJoY0pElVimmYOhwPJ95g8E6YjyY80bU3T%0AdeKjMYdz+q4PEXLAe+Rz+ogzmtCPmKrizRdfiNegtvSDSJgXlUKrJPK7YUJZi4oWHwO6EsbMHMV7%0AKefMMn7ekD0VUwIdZZFaJRnL2hisqaSQDfEMvqlS3Kcs95sy/hVF3gWItFxjK31muQg+moUxXwAg%0A9UQJ4dkRX1gDWRUakcwp9Qz0KdQ7Th/+NNsyAuaeu5UFTzqVpyk/Ywrkp7eQnxXmoOBPGlMZjOmo%0AqhZXVVwOa+4eOqq6wtUNJwPuyqjn+D0A8zxhfEB7jw8zfp5IJS49hMSxP9LPE/PkhTGsjUhRvTDJ%0AZjwDCa0ClY5UlaJWGhMhJ42qDK5tWF9c4BuN1xnXOCqTSSaI8kMlkp857nfsHreEOaKVxU+B3eOe%0Apm0wymJVJIWERrFeLFl3HVZp/DCyvX9gu93T1B2trVl0HXmK+OPEMSWCD4QgDLTJHJnaDrwAYjpr%0ASElABHUCBqJYWmQBps+FvFalWS1Mu1Qa1yfwIGepE5QVmV95Qxadwy4uuHQKvXDYTmHrzMNfxM7H%0AeSDNB7z3aGWoa09Vzfixx5gjrppomiAKCBQhQlVl9CktjFwYmrI/xOBLAE9AaxnPxiisKcFLBBnr%0AaFzx/M0mkczJ/jQRg+wOztmyj2jxYfVe7oGPqAgmW5IfIWZhJ1ZAVDKvspZQpkBpXChQtrDtKlLU%0ATGNgHqWxl/KpXlbYyghur6PsgxqUklpbJX0GOc9m6GWe2sLseY5XKKWEraMKUF4aICqXZkaWveAE%0AeorxfiqMIamxT0llpyQ/Tg2c8ifrsh6c3lt0sE8gErmsL1Lj5pSL/5iMrxOY/f9HEfoXAggVmhdJ%0AqHKIdjplMak9uXdba6iLz0hIAeeqEu9GMWLzgi7W9Wcmbk8azHz27FGFTh1KekPbOipbk8uBx1Ut%0AlTNYU1O7BTebCy6vX9Mt1lysVqiUMGiayrEDKq0Ff8sJqxVWieFl9P5sRhXi5ylKOYv6NWXOC2ws%0ADJ7niQMySMrGUzalGAWhPun4KV0cwZuFau/skz445hJ9WMZUypnJz2QFly+u+fqbb7h68YKUk6TQ%0AzAGnLRaDURKfPk8ebauyLYlJYd01uNqJrlip4tswkGKkKsDZaEfRMSck4r60ko2yWG2ptCVk0fWi%0AjOj3tRHvgSgu6m3Xst6s6LqFSBSSx2hT6IxaDjIlY+90eBrGSQ4oSXg9aIl9JIoGWOjgFmXEKDMm%0A6b5oowvtWzaweQ5UlTofcnMuPKEMIXhiFpq5MISiACqU/025ACxavKrSKe1NUGytLH72PD488OHD%0AO2xT4RonTP5kpZsZPCmJVPHd+3dYA5uLJT4MNG1Ft9qQgawUsx9xrgGVmf1I29XcvLrmUW/ZTVti%0AEDTcqZrWtFT6iNaa2lUsm45KWfBB5B8Rxmmg3/bMx5lxUHhlaJxiGj39Tqjh86VHVSKdGscDfZxp%0A1wva9QKMop9HqkXD5uKKzYsLqQdiPicxfdxumcdP5OCB//k8P4yyOFMTB0/0ico0VMoRkix6TWVQ%0AOZQUDEudIyHbIsGDEBW+GAzPqSKbBZkAtaNbv2J1+YZ69YLx+J5Pd3sed0devXnBq1dfMFaZQ8ik%0A8IngA4vFisvNGy66CxwR5wzWSpxzTiJ1jeXw/Or1Wy5fXOHDQN06rIaLFzdoJJK4748c9lt++OHP%0A3N59JPqZh7tP/Of/9Pd8+dWXLJYNH959ZLle8e/+7b/jV//wa37++IG7xy0fP90z+Jm6btnvD2yP%0AA/YwcBwDi6uaFzeveBhH4u1HHj59oPcDzehYLmuu19dENXM43pfO/Ez0E4vFinax4uH2gXc//cTt%0Ah0eOu0Q4RrKHuqlo6wqrKjbrDS9fvOTi4oLGWRZtTe8MfoIpio+QDzNRGY5+YJ4DtraYaDDZoG1N%0A0ziaxqG1JcyeeZg5bg/M40xlHYv1mtViibKax8OOoT9AFtDn5vqSi/Wapm1omxZnHTlE1LKjsprd%0A/R3bYaTpataXK7Y/PvDh009M856rmw2uViwXLa9f3qA1+DkTfOL+dktoG55z1PrjwLJeStfZyj7h%0AS0e7aTK5qYk+MKmZYZjphx5bWZarpTD6diPWai6uNnRNg48zw+GUIqZpO0cMJ6aqmEoaU5GTIsyR%0AFDLvf/7E/af/gOXEADCMfeTj+wdiCqzWCwGOfeTx8YE//emPVE1FU7f88OOP3D9uyWSGaca1FTev%0AXvD65SthuDrD5eWKcdjzcP+RYQiQDavlhtrUPIyJnEZCmOmPHqU1h+OByU9U3RLttBgiRhn3ppKo%0AdkxgniNhGJlTwKqKujY4LdIfH4RB4H1gOA702yMaTeca+jh+Bggdp5E/vPuRh2FP6yq0gsPhyHZ7%0AEAZrWbucrajrDpMTKczMKTIMB2at8THh2hYfPb54AEw5kI3CWIU1TmR7ymIqR7deM4fMbhoZU+Tq%0A9WtcK94KU5hYNGu+/PItv/zyaw67Iz9/fOTi5itytcLrBV98+9e8v93x5s23LFfX+CTeda7s3xZJ%0AzrFZ4acJnWdWSw30+PlI16347T/8FmUy2l5gNGwu1lilcNXnkrHLi2sqt+Ty8pr1ai0eUumpSyky%0AMc4HXGGspFL5iYwkk+U1ugAUWoC7kM2Z/SPghioMJAFgVD75/6lz4UJ5erJCyz5XVQ504uQyo579%0Ah5SZxpn+MHA8HIh5JNsITpNiTcCSjcZHj9aJqtLiOxMjtoWq7chred95GpnHmRw8msT+4YHD9SW1%0AhawTqrL4JAmt0bT4YHBR0vyIMIyeh+2BYYpE5chmyeoyyV6MSLefxwajTue2SCjnjFgCH0IWdjZa%0AkZB7Z5RIRWKAGD0hSr83p4Q1FowloNBVi6kbsJacJbo4hEhISYyB5cFKUzGIJ0WNpIsmpclaijBt%0ANFmrc6oNqZiNYkiKkkJbwIkTU0SdZH0ydhInvxwppuTUks8/AxT2y0mKJDImbQrolCsaY4g6E63B%0A1VY8ZYxFneLSqUGLB2NOEmdtnabSBupMpRSdq0k+kEMsHiNB2OGVmEY3dU3VtCijmYOXBpGBOThC%0AikWW+LllQ0LOIYlSbOUCfkU5PypVjJ6zPPtTcppSUuydCkwpBuW1Uso/SU4ohrUn/5/Tz6jzKTqf%0AQZ3T3BA2nTrPlCfEpYAKBWh9up7mWlbmDPJIVLYAhqJEsZw5eifGQnn/TDopUQpYJk0idMVifUG3%0AbllddCgD0xw4Hn3Bkf9bGYrSch6vbIXJAYx4M1VVhYAI8ndVTJiYnhmUC7iorRWPQG0wOqJtJqnI%0AHMWYOPmEShFshU+B3fHIpD0qz6RG4XTDQ2XQKTM0ex63O467kTjB4Gce7/asLzRGO6wFHydA07Y1%0Arq6Zg+dxt+X9h/d8un/kanNJff0SVxkp5FNhNIUgTZo8i/dh22GiIk8UG4rCVVEnSDCV53cCIU5S%0APXmeOZ3m2UmKqISZxhMTxBhT9gVNs+hwa4deyPlkYiApT28+93QKc2Q4HHFqIN90WBswxqPUCGqg%0AbiLXLzqsXTH7lmHusHWFKWvHiVGWs8LYCq0zUQckmc6DKcii0RgrPptKleS20mSw2oJRxAApBJGc%0AQklIlAS3OYYip5VaWKOoqhLGpJKQPUyN1XXBQjU5RPENzAqwkuKmDD6W4KTZM3l/BnSELSh/QLwC%0ASUYYQUiTz9pWGh/n9V4VwDgXNpeQLlQWX0Cpr0/EjQxJwGGlMyeFtS6s0YQAyrGwrnJhFJEU+fTv%0An82rQupI+hkgVJaAAic8B4XIp7TPfGaPnvCglAuw9/9x/QsBhJ4tjkoW0HN8ulEoY6iT6DlFbyyG%0Az9J5KfKR4rA/T3NJr8hnYOUMthSaWk6ixTxJuKx1chDPQJYO5jDMWNvR1B03N6/55S//mq+//o7g%0AsyyIuyN+nGibBqtkU08hokLEZEVb13R1/cyI+In5c7pyylhjSSqJRjlnYtm0TvKv02c/oYxaa1JK%0AeO+LsZXEzxtjy3eVAqN2DVXlzt9/Dl7ALhQmQyyvXa3XfP/9d3z7/fdYV3N3d4cpzB1rrTjjn3TU%0AurjCJ3HWb1dLFquVsJVCKIwi6bjnghAbZanrBlc5YoikKF1kY3yhbQogk7P4dGgTi5FeOWBoSRNo%0A2rYwkTT+2Mv9I5eJKIBMihkfRZvvQ8XkPdaUyUeJhi+oaUhJ5lMxc45JuhMhJ6pCDz4hwT7EJyZR%0ASRgrT1CS5bw/T8pUDMNEpZcIMQkglKXzHuaANacukXgIWSu0x5wSQ3+gciuU0ZL0UWRnMXjGoedw%0A2BHjRGLEVBFTtaTcQqFPoqAq6Hc/HqmoaZuag7WFup5QSRFnyEGhkhyy28pCjMz9jKkSrjWEpBiH%0AmXE/Qci0VU1dtdSuwaTAvtszzBBSwtaOdtmxixPjlOmu1mwuL4g5MUdP1TToumaxuZLFNQQxaFRH%0AfD/ycDxKB+DZdTwO7B5H6mz49a9/y7/+67/j4vIGY1rapmaxaFl0M3ZRkyuN9pE4efw0MiVFyEZS%0AaMaInwMxWCJwGDPOLlldvmaxfsGnh/fc3u/49OmRVy+vuHpzI0DUccD3loqORfMSZy6IvmGOE9t5%0AYJjEV2z2CY0kHjbtEh8mmm6BjVbM76yh0wuMMozzRNstuHnxkq++/IaUMn3/yB9++xt+97vfgPoZ%0AVCQrzbfffM/H21t+89t/YLc/SFHqDI/3O2w/kpWi94nju080//XXfHMY0K5is3nBECK3j49MYSKH%0AiEVxsViS1Uya9/RzT0ieYDXN5RVvXt5gsuKf/vHPjNPMFDK2hnZRY4wRA+j9ge32SIjShbtYrVku%0AG6LfYHSmn0YwisWqY3GxRrWWn9+/oz9umcPAZXUNagEIK0DrzDzNPN4/8P7dB/pjz+XmksuLC776%0A8isuri942D3wp67h/uGO5WrJetmx7FqWq47VaiUsmdkzHidyHBmGPdM4ME49u/2W43HPOAzMQ0vy%0ALbqucVXF8tVL3r59hbUNPmQe7nbw1Zc8Pht/aZohJYxy6ASzF1lXDglnDK2riXPg48NHtvsjIcxo%0AA92ykQORmjFGsVw1rFcrxumSu5jJqaQ/6Zo0K7KF1i1ZL2uWS89icQFZ8eLFDcfjyH/8v/8PTM5c%0AXV5ilaXvPdo0ZGamKdF0lpgSIQfuHu7wvwlI0Q5124JSHI9HRj9S1xWXV9es2gU3L1/wy1/+Aj/3%0A/P4P/0B/2LLfHjjsR3AalQ21rRnSgXHu0cYIq8ZZjDMoqwk+lcZCputamqYlm5F6CkQ14v3IMfao%0AJJ4hKmdmH0he9qj9ds/jxwfGvmfVLUj+5CMoVz9P/On+I0P2bDoxT46zR1tNZ1oBylIkT7PE4k4j%0AJnhshXhYJKFWT30vMfTTxDFMDCRxUo4B4zNXzQXkmjlo6sUVzmv++PPv0Upx9eaC1WrB7rDj3buP%0AmKri1c016/WKlzcvuXo5sbx8TTZLHo6RV1cXONPgKs3Kin8SEWrnmKcBhadCyxpTOWLMkuCmO6yu%0A6JYXvLx+w8P9J4bDka5bg2qwgDWfG++vVpe8ffsdy+WaytZnr5IzIagcaKWZBKQiX8qQKUDEs3OY%0A4D9StM7pCcSR94KTdF2pwn5Q+vzaE1chczLHlRcZY1FGjuSnwy9KpAEpBaIPkDPOWFwyNEbTWmF1%0A5yhNIVu60JUx6MqgbMa4mto5bFURYsQqw34YyDGwbFv5eatpu5oUZ4yTcI8UI7Z21O2Gum6xVj6P%0AqzvaLoLNZOUkufbEppCvx4lPcioecpbirnIVrq0xdU12Do0la0tWVu5JEt8fMuUMJ/HkWSn5g7B4%0AAoo5JvGlshlbur6nzrI2poBMcmkghkAE6dCrCpOKZ0dhFEkqWWFSay1npOLdAmIgfTI4lkeZz09T%0AYnJE+q9SLubS0qxTSqQQihKYokpEtoG2a8lpQwqOzmaIHSoFlEESC50jG0NjNTZV2NkyjpKWWllL%0AXVlqZQjTDD4QhlEMg7XBVZqqFamtqhyrDtpGUdUN2gkAhM7iSZQF3AkxkO3TWBfvnoooQpwCloAx%0ADqWkWKOk82n7lNB38vpRZJFjnA2fn+R70vGS+ZVTqWn0CeApDLosPPSnWVOep5bP88/FQyv1ecn2%0AXD1wkv6JsIUzk53zGCsj5hmpR4C9AuglREKrxGc8R6mZbGExNO2CmDz94JlDQueZY/K40bHgybem%0AqkRu6UymshJU0jpH29QY71lrhc8wHY70eUBP8cyUqSpD3TW0bcNCJxY60ZqICRMpTwyzJ1kxU59T%0A5jiOfJzu0QdwJmGXFTXijTr3PfumZffYc/9xx8PtUeo0b7Gmpe5qtM6kMEs9oGCKge1+T4qBh+0D%0Au90jTWXRL264uFhzuHvk8fGe7d0jfvCEICbHqsmkyTOnnhgkdEWd3b0SKhfvUZUEHNdPz+3kr3aS%0A7qoiATUnmSLqDC4apTGVxrTQrBuW10uqtaaPe/ZDzxACxCclCkAKCj8mQh1pnMPojGKmMgFnE11r%0AyLlG65o5NNA7lKvOYUhx9ohaVZQWunJYK2JurTRVnalqMeI3zqFVPrNuUBltbLH00BidyVp8BSn7%0ASfCThAUhUlhrFFZLXeSqCo0rSaZG9jjtSCkSQ2QehaEFSup426K1eAxhZpL2xasnk1Umq0jCk7Mn%0AY0tCoyznuoBxpiqN/xPwXdbZpDJkAdk1sbDxTiCNLmoFdSIPle9SGIdKk5SkNCYFKkUBTpMAWhkB%0AY2J6vn8K8HgygD+xogoYAJV9BtgVYKmgP+pMhFHnrJTn0PI/d/0LAYQERtMYid1tW7KmGABrrC30%0ALpVAyWTSVoCRHMT1/2TOFr2XtC4MWpU4RwzBJ4JPkDXOWY7HIzFGuq5jsejIOdEfJ06a93mKNDdL%0AmmbJOM507ZKrzTXb7Z7j/kg/zCQUXd3QOMdhd5AUAe9RObPsOtbLJY+PDxJnWZhIz79zTL6ghwry%0AiQ0k8ZYnwzkK3TjlRGWqJ/px0TuCLl0Zfe4KaqVwlRVzV1QpvmRg+uDFK0Nl6rbhm2+/5W//7u+4%0AefmSD7e3KKXouo5pmtk97BgOR3bbHf2+P5tWalOxWa/46usvWd1sCDbR1i3GWGrX0uueHBJ+CkzD%0AhDOOxjXsD3s0iq5dFBqudGRRxYRSC1MnxIzJgqq6Wqi3lavke0ePrS2rasUwDBzHI+M8Cr28AGgh%0AR0kNy4mmrslakwoYFnMmJvAxFAq2jKOQEsTAHDzWVQI0oVDaEpN858rVkmgTYzlIq7MGfrl80u2m%0AFMWMmcg0z3SxwxhJ+pGUNykIU874ecY4LXHSGmKYqWuLQeLkG2fJ2hBSwhlF4yzDOBB8TyZzPE7c%0A3nuUvQG1wNXFhyoFbGWodCX6+JzF78CIPOWwH3i83xLmns2qYbNqCdPM/tFTtwY/a3zwIs+43RND%0AxZdfXvPq1Rc0dcd+u6ftGvppxC07XNvQbZa8bgyvayOGzDFwPB5QRjoLMYHPGutqFDN+7lFVTbe5%0AwGfY3t1/tip8/PiJn/685+XmilcXl3z4+J7F+oLXL7/DaKhrw9X1hsd5ZjjuGfrIfghMaiIqi88W%0AXCuGnHPAKBjnQBoD163h7de/YP/pzxwffiLFB3b7Az+9e4dpW5ZXLwgDEFasuhdcrL8ms2T3ONJo%0AKU7k3KlRqkJhSVkxhYSrazKir0cnxnnCWluAQwVagFBtDDFFbpavubq+5m//7d8yTgO/+tXf8/53%0AH/gP//F/x6eJP/zx93y4vUU7R7PsWF9teP/+I9tdj3YdKcOuH/lw90Cz7Ep3ruby4prVeoFx0sT5%0A8MPPVC5hK9gsloQcMMaSg3Rbry4vefv2DdMU2e96Yeu0G6y1pJhRAZyyhHHicNhC8dzJObFcdRhn%0AuN0+sB8P/OLLX/L1L78l/xfNn//0T9i6om4dIc4cj3tCnElzYhonjvs90YuBpyTIysb64vKSv/6b%0Av+Jf/49/w88//8g//ekfuXu4Q6fAZt1gSPhpLKk8PcfDFq0Sy0UtjLrdjmkYi0fJkeHg0ASOO0/d%0AOK5urqmsoWkqXt285M9fvOW/Pht/YfbsH3fkrDmW6PemdvhxYPewpbJiwn7Y7zkeemEttRXZVJJ4%0Asmno+z0+jkDHerOU1KtxZrVcY03FbtefWZpNu8C1sN5c4VzNZnPB490jm/Ul27tHHm53+Cmgk2Ox%0AvCDlmb7fk5HDxmZzweZyJYmbWVG3C4ytOBx7zDSTYma33UvaYF2hkqKtO1pX8YtvfsG7dz+wvX3g%0AN7tf88XrN7x59RbdWn5/+yc+frqlbVt0JWmaqoemq8WIewC0pula6roRJsMKFslwvL1j93DHdNwz%0A1o6mElZv4xqcE3/A0Y/88cd7Kq1xzhXjfrnmFLmbBtTRMIWRztW0qmLRtKyqhlppwjAyDT2V9/Tj%0AgB4nbILcD2fmXj97hnFiDNItNNbgp0B/nOnjQNO9YrHsuL17ZHu4ZfKexz4SvGe9HXHtGmNahv3E%0Axx8/oOfM71Pmb/7Vv+LNl6/BLoi0fLr/xH/6v/5Pvv7mf+Ddz59Qrzxfvv5KTCX9xKJxFEUAKkKl%0ADXM2hclsiSTW62te/t0rPrz7iT/88Tfs5x27fqTRhuEwA0+SgHlUXF2+PXeSNRatT1a+xafnLzqL%0AxqQCEj1PHoIz6nEGi05nkacO/ql4QRXw6C9Ocid5OIUVkTJoa8SoGYSFceJIlGaVtRXrxZJqs8EG%0AQ6cTi0ZRO8eUFFGrwiYB6wy2rghGQ9Xi2o4we4x11K7h7uMd2/stf/Xd93zx5Vsg0XYdPhlWqwXa%0ASeKkdhsSC/moWRqHi8Waul7gkyZgMXYhfo2mFPil+ZSTx6hEUoWpoAQU0gaUUYWVo0q8dGEWKzFY%0A1gWgM2cARqF1JRIl67BGjJZH77F1Uwqn8nyUSCWkgSV+mWLsLZKDOQgjeZxG5nkSQEgJy/6cIqXE%0AAySdOtbFdDwj50mttKT/KKSTXYI1pMgRCURIUsEo+zQ2JIlXYSjJd25F11REfySNB6xyIvdTp98m%0AlzHCGHLOFbm6NBWt0sz9EVtJYRqmGVVZ2rqhMgpbG/w0YkPGWgcl8l7XNc5aiDM5RZRRVKWBOhag%0AU+6lxpiKVFJTtarKPTJonTEWKE3CytZyH3KGk23A6ayHKvLL55LIAqoqJdS80z+X6wTiPP33qWIT%0AZmznzP4AACAASURBVNCpCM08BcU8za8Cqp6m6pPm68wmy4UOKAWiOcMS+fnvOr/qNImN1Cc5l4Q5%0AKT4NCqsgpYFpHHnc3vPwuGOcMzFb5qC43F98BgjNwZNioFFi8dHUlspokhJQ2NWOJmvamGhCxqUZ%0AHTz6L4hPSmmxODKZnBQxyPndWYepaqYQ2fuRfh5x2rBerNBOjLRDkHCGeT+w305Mh8RxOxPCTOOW%0ADBsPxjJMA4fxSIwTmUjtROKcoifmQNc1OGdZLBq+vPmCMEz85r/8iseHOwkAUVaA0BiZjwcOfo83%0AC7LdiExIKYgiHzcpYgCrTgyydK5LhHkmLE2tZBw+NxA+PXtjDG1TUa8cbmFFlshMDAfIA07nkgD4%0AdM1DIowZe1mz2azpGkftLHrRcHW95osvXvHh45GHh4kYK7KqMErWXw+MRfKsi8oj+ETMwrBxBYh1%0AbYN1wvTLGAG8TkpibVC2wmZDUhILH2OCwl57PsaVSgJ6GUkBt1aAsdPapDCkCNMs3qLDYRBVh7Yi%0APzPQ2Jq6rsh6xoeMcUbmhM7oItNVWoyhrdZUSqA74d6J3Yw+kTHKXgfl9xsrGU/lzAVK9rSc5Lkq%0AChAt7C4t0LHsnVr8W4xG5ldK6CRND6UUSWt0qfUpbJ6ck+wBJW0uJlHXyNpvz8SRVNbUXIgMKafz%0A50snwNmcgOl//voXAgjJ4UUrKfy7rkNXRqRdStLElFJnNsaZPWPkABJnYeGcqIghSMydczW2qs4U%0AtBMjKBewAa2xlaRCpJDwKZKOvYAnSrNcrLHW8fiw46ef3rNsNuwPB/p+wM8R1zY4Y3BKYmvLSCfF%0AgDNGzGzLJp1i4rO1PRcEHhl0KUaem0JzGmwqF4fzJ2Ppk6HdCeTRZRHRhcFjrMaUVLMnts2JMpfP%0ABt4maYwTo7asEElTjFTasL1/5Ic//4m+P3J3e4dSSgxUlcj1TG1ZrFcsl0smZtbLFV0jMZRD5Zjj%0AhJ8nYgw0dYNzFTFIjOA55rLQiuV8LB47ShlhCnlP0zQljcihteF46EHDerPBOcft7S3eT4x+ZJEX%0AZE527foMmrm6lW6UFgliSFHMoaMAa2JAXJiDBZkVet+J+mhISRacqqpJcU98BgjFKNHzzxldMcZC%0Aj+U8XoV2ns9j8AReTtNIrWuZ7D4QphlbnrOfJ5KVg1xKkaZ1XKwXpDyBkk7n8TgxzQPHfmS1XLK5%0AuGBcBsIK1qsL+TxzgEA5ZRimcWS3PXL/sCMRWS46lssl3s/4MWFQhDHjfWI8JC4W13zx5Ve8ffMW%0AbSTaVK00290B13Z0FytM3ZAT4qfSNvRh5n63ZX88sr5cs1xtuLx4waJZslgsmOeJHDO67Xjx4gU3%0A19c8rDafrQkhBMZpJKTAN99/yxdff831ixuU0/z8xx/43R9+w0iDry7wLmJo6GrpIMxJ2AtDvyMk%0AjfcJqwzj4cAxDNSXDW+XHdfX1yy7BX73yHG758MPgWV3idKv8PtE7i1phsHNZD3ivceqGdUKjTMl%0ARW2EXhtCFvPDHAGF1Q6NwiuRwlpnSDGcx6wzQosmJVScaeuaSmc26yUXmw3vPvzMECZWm0smNIdh%0AeJbuVKFczfr6BcY6lpdXRG3Y7Y9kDXP0GGvo2g2uUcQ8Mgw9MUFtDBZZf0IODMee424vsc5Ks1os%0AcFXNcrliubzANS1du6C1juP9gdv3H8T3rKrxsyfOs3iKGY2rK0IQM8YXmxXfffcNy65mtVjS1Y34%0AsYWIxdKHgWnwpJilGHBgXMU0zewPe96/+8DjbivJkcqyXqyZ+gGdkYS723v2j1tizOSYuL9/gJRY%0ALsV/Q5iODpU083HG95HZeA79jmbhaBYt9w9b9v2R9XLDbvPv4e3T+Lu7uyPMwuZru45vv/uGy8sL%0Afve73/K73/0OP8/cvHxFigIM++DxuaJuDMuVk018yozzwDD1WFuhtdCJrXEY4+j7gRADmwRaWapK%0As96s2Wwu0cqwf9iz7JZs7/aEkJk9kpLkpJhKWg4y8zxx4dZc31yzubrEWsc4zfz8/j2Puy21dSQy%0Aw/FI7XoquyKEwDxNOKOwxlJXNXej59PPH9nf7Rn3kp724w8/8vHuE8vFipvXr6hrJ2EJ5DPQeRh6%0AtDV03YIQArWpWK+XcNizi4lhHNCFceJsJc01a6jbBozi0B+xRnHVvvis4Gq6lldffcGislQpo9Mp%0AXUcL06uqsXVL7jqmsWfcW2qVIXjmw4FhDoQMUYmXkNaaqjAlptlzPB6ZcsVPP76jnyLbfuB+t2eM%0AntuHLSbD3XbL9c0Vm/WaOM8M/cin21sO/QO7oaddXHAcEtou2e0CD4+DMLn2M48fP3F8eOCvvv8F%0ATdMS5xFls+j/i7Rot3/kcLvHtobry0teXL5AZWgax6F/4MOvf2axWPLtl1+R/cfP1sivv/oGhSZG%0A6V5iDNpYyKfm0OeMg1wKcvPsHvP8n/OJqZ3O0baZU0pYLpyG0xFFldPLUzdTGlQlM+jEjMhPLCIp%0Amk9dVGniNa5muVjQ+A1mUtR5YlFrXNuwMhXJWKIuiTLOoJoaZS3YmmxrCJJm2q1W3FxccrFccrHe%0AcLneoDS06zVqOICrSZU0gIjy+dVJXqcMzmgq7XDKkFVNMsKO1EWCnEMWeXAUo2JtgCjs3RhmkWUp%0AOX9QGnSUdDKKVKTolAT4PtsdZELpQ1dVjcAq+XxGkgjjkwQw40vSmC0em7JXlsIgiReiBGzowlgR%0ANnouLqW6+Byd+t8nQQtJmq1GKSmgCqNJ5VwSugqoUM6SAhrJmLHWgpIzexgDCc88HhgOW3SaaSow%0AKuG92BxoU2GbhmxOnqGWyjZyvvSBfhr49O4jOieqDPvHB47bPdNiibMaN8BxHLDW0S02hCTekRdB%0AUjOHYWAKk8hpkzTm6hB4nmGYs+Zk2qy0YgqBNE+ljrDkEMkJnHVY+9S5l5si40efC/Yi+8mcAVNd%0AAM/neOvzs/jTLPr8ys9kRPLvn6Ek5Yf+4kWcPICeZujz983PP8R/51KqpMWVhrguDHbBI2U/H4aJ%0A7fZAP06gHLP3zBjyX6TDVlajYyb6mWwFzI0pMM+B4BMekfXlkDFK0h2zDoQciCkxesNgMlZDFTLW%0AQJVkf50mT9BgZ08aR1JdcXP1houbFYvGkGwkO+EppnmWJsAwUxmHUU7maDSEKTPQ83h85DjtQEdM%0AFVnFliFaURmUOouUmceJGD21LcCDAh8kUCZHxVx3qKQYJ09uKnSHAEUISKcK006rEkvOE5CabZEZ%0AaihUnIKlpLP8V5c1yliFqx3tokZVEONAf9xyGD4SVcA1HfVfJHWSIAaF9+A9HIeJcZ5YLGrefv0F%0AzWKDqt7x8PhnSfsrWI7Vhpg1YfIkH8RfLyVingnMZDVTZVvAm5JmF3naFfJpzhR2nCrm/0lqXZ1F%0AAltZK3ycFOWZF8N5CZbivH9InSxstnlKTGNi8rKo2eIbWoWMywZnHJXSVNUo+1ip/4WtlVDl9yuV%0AxLoDkXeljLCUT/PlNA8KkKIK6J3VySj+aVZZY0uTBVJ6Wl9TYQmSRS6mcmESKgVamqBKCScpJV3k%0AvVE+T8pngDApGSMiV37mJZzimRFklCJrUKnszjmXPb0w0dR/f/6frn8ZgJBSIpEpSFfWJ7CjTJqY%0AmKeA99KR1lqAlqrOEDXBB8ZhIKVM1bTkeT7vvdMsmsSc8pn2OU0T2oqxaFWLZMunIB5G2hByLAwR%0ApDsQ4R9//0f8kMomLAf59WZTqGGZxjl88Ixjz3b7QN/3HIdB5F2jl839L762RhdJmci/cn76jCfv%0AoAwlfY3CRBUgIAWJ9hMKtqTrGGOoKkvTNKhyj6ZpZppmfBDkUWR0kh6krSYR8HEi43FWY1TmcNgR%0AfOD3v/0tt7f33N3dy8ZAxgdP09RsLja0ixalwJmK2jnWywXeOqbjnvv+iJ/F+LcqZmhaK2Ka8X4G%0AJZ0kW1e4psb0s8j/UsQpQVeNMSyXCxaLjmka2e/3oKFy4t3inJNuBBGfZk46XYwiqMwcgtD0XA1a%0AS6EaPTnLwpBykMjp0oUSBFbYQEqLp0QKiiQpsaJdRWONHMJOHk8nX6rTeD253essiLbWlhiSbHrl%0Aedso/lZKqWI6XrozMRJmT9u1pGjEiNJkmrYGE1lulhzGHT5MKKPQui4GjnfEa1gvrzCqYeojt/t7%0AVNb4IXJ8GNjvj0yHicP2yG5/FO8qYxhnTz0FrKkEDOoT0zQVAFbz4u0LXly8ReeGw/bI4dizO/b0%0AQ0BZRYqKTlXFKE6hfaYzjpXr0Emx7jas2g0Xiw16CPh4IMRAqw22qkT/n4Dl6rP54WpHrhS6sejG%0A8eLNG7puSVDg08z99g7l1sxzZh5nBr2Aes2i6XCqIqsJrTwxZiaQe0ti6o/ETlGtGr55+5b716/4%0AMH4i7HuG4PE3B+Z2R6sWXNcrptSQ+wG3clxedTAHajVgcsBkSRkMZJpKiel6jMQojEBrNbZqyMkz%0AzUf645bbTx9kQwIqZWjrimHYknIkknn8+IFht5XITW2o2xWvFhvMdsf9Dz/w8+0jh36mWW+4ePWS%0AlMFnObRM8yBnyVI8Va2j6QwZg7aSrpjUjDEak4vvWDYctkfGMTINEwrFcrHkYnPB5vIS17YoNMkH%0ABn9kznOJZDV0qwUYzf3dA1ll2q5lDDP397e8evuS77/9mm+/+ILGNey2Ow7dkfu7e8DQVIpQJUKV%0AMboCZJMLOYu58r5ntztQu4q2q1EmEWeYjkcO2wP98cD97R3z7GnrhnkOBZTUGF1hVUPrFqzqNVVt%0AqFTDdJzZbnsedju2hyOTn+nHAaMt7794D39TBl8GHxLHacSHgNeRzcsL/vbf/BtyBZ/u7rn/eM/1%0AleH1q5d4ldnuHlFKMwwD41ST8oz3gbquOcV/u6om1Ua8j5LBVguqWvxHxunIsu5wtaZpDIqKtmtB%0AS9JPTBlbtaQsyWwhTmQtcth21bG5vuT1V1/w5u0busWa7XZHt1zyxRcjy25BmD0//fQDD/f3PDzc%0A8/LFBbcf31PXlnkcuNpcEV/M7O923H+4Jw/iE9fvj2zvH5mHic16RVtXTP2Ryq7IWphUdx8/MY0j%0A1y9eYF2FazRd0zLXLbWryTFhXYM2jpDBp8xxGDDaUHct9aLDKI1t6s9qlrZbcH3zmmm3lQI8ZWJJ%0AfhvGgU4blnWLq2u2ObBYtKR0ST/M7A8D4+RRVU297KhrR3CWfZi5Ox5QMbNatPSPB96/+5F3tx+Y%0A0Qwhcpw928PAolHspwOPhwcyIxaF1Yp+7NmNnj5EpumPPG57FDVWL8m54mp9yaubL+i6BU1tUCqS%0AUyDrss7rxKdPH/jVr37Fhw8fGMaeqrZ89903fPft13S1ZbXuiMrz7t1PvHr1kvVqSfI9cDjfn7ev%0AXrMfBxSWplmglS7eNJLAGWIqh9kn1lXOp4h5dWb9nP7/55fk2hTPu5PPxfMi9cQoKK/TZ056YbWo%0AyMlXMRefqSj59AQ8zmhQmXma+PThI8Ptj1T+QJ1GOguXlxuWN69Q1jAcD2x3D7imom47dOXANsTS%0AbKvrGqM04XCk0Zo8ToRxwrViOu9HYbtGhOFi1YjVPUZrJGRMTIV9ykRtUVVH1a5p2gqURWfx2MnG%0ACFGkdPtTkYKcGNqnbvBT+S1nkpLhJgahKYms3iiRXylQwh9CoaiNxVmLtnIPk1IoK8DB2SIAgXLE%0AKFgXgEpCIIwpcioEtLemOjOTSQofnzwVT2wTdXp+URJQk0IabFAKxBPLKFHchqi1xWrxrMkpiu+g%0AUYzjxMPjHbvtLfN4RBNYL2qIM8fDDq00dS2Mgmw0c07UTc3F5SXLxZJ5juy3R+5vH+l3OxwQ/Mg8%0ADIR5QpNZLKqS4mXY70aUrqkXS1zbYQvLcBonQg7048j+cOTN7HkeyJ1VYS5nXb6/EjaDBoiSKGm1%0ANN9OLzpLeEpHPudScJ68eiSGPfpSyJeAlxPIknL6zDpC3u4ZaEcml9/9F7y9p43p2TQ9yc/Of1eA%0Aoac5KHHf5NOvOYE858kqQGMSQFJhRBadMnVVS8M9eo6HI58+3fH4uGcKEWUTyrVsNlds5qvP1o22%0AdiQPKieRcwfQWeFDZAqRMSbGqFHaYo0tYFBkwov0MXn6MWBVpiKhTKLJkZQ9yWTmGNmNE4e9Zr2+%0A4ttffMHV6zUxHbl/eE9MM3VVMYfE0Y8i38rQ1Q1GSSjOfErsHY/kPIGNzFNmnDu63NCPM/tDj54T%0AnW7YPjzyLhv8JHvgctnS55E0JoxzpcFTEVIgzJGqpYgRE9YoTFbgpdAPIaBiEJ8tcwI7YjFyTwWk%0ABpMlHdJoI3NeW4y1JeHakvSMTxNJjxgntVOKI8Z8HjvvQy9BNVXNvp9JWRg7yjWsb2oWFzcot+LT%0A7cDHDxMxl5j5mNA5C2NHutJSl6qALh3mnKSeiUFA6JMyJ6dIjgK0pgCJxJwnwjThx6l4qcquVFc1%0AVd2Kj9A8ShKYrnDOYbTBR/HusbrCmAofJRgoJXsGWuIp8CCLMXfwkTl45lnO/4QsJtUYVFLkCDEk%0AggrYSmGVObO9YpaGkSArJ+sQda7LZd5qqsqdgSNd9hWj9TlpNaYsvnOqsCuVyGxPvj5JCX8oqUTS%0AIutUKZ19jcgap43IWtWJpSq/K2f+25oziQg4hVTM5DkbS3++4Pzz178MQKhcJ7Pk54wLSQAzZ3bQ%0ACeUS7aHcmHkSg8oTkupsReSpUM+F4qpP3ZECvOji7p29SGyEjSQpCvM8S9JWWSj3+553P7+nriVq%0AeJom0TtXFX6aIWf87Dns96BgGAYOh4N4GkUZKJ+ddEt3LIRwBhXOB6uTjKk88FMnTZdkiYy81clQ%0A+5SUdqLgu6Ymp8TsJS55GEdCkAUnxCCU3s2Kpm2omwqM0IpdZSFFYpg57A88Pjxyf3/H2A9UtSPn%0AREyebnHBm7eveP32FVMYOQx7JPFJ0TWORduwNZCCJ4UZrRAqptFlAxUjaJECyqQTgNeU76mom5rV%0ASkykleKcWnEcjvRDz83NjUyELKlpIUUUEjHp/UyXa7wPpKyK+a8BvKDUVtBqGRa5aOzlQJbLzRU0%0Au9zvDCeHfaNtkabJhAxBgMpQEuQkeezJZygXeqQqhnIx+idjStK5Y3TqJO12Ox7u7pnmBdN0BDLK%0ACHiVTWIYRoZ+wIcZNLRdIwlHPnM8jPT9hLMjh+2O467Hjx6iQQVFmjLjYeKwPXDse1n8IoxjxKpZ%0AWCxlTM2j6KOtdUx94v7jHuv+X+rerEmyJD3Pe3w7a2y5VGVV9QoMSNCgC0n4AxJ/ty5kpkuJojgg%0AiAEw0zPT093VXbnFfjbfdOF+IrMGJK/BMEvLyqyMyMizuH/f+73LwOF0ous7TsPA7rAHJelGx/HY%0A4UVMfiirBUVTgfXEyXPeHvnJfs/Dx58xWqELneJnlws2myuEc+y3W7b398DfXG6Rsi5olw2Td/xy%0A/4nf/fF3/OW3f8WyvaZd1Ny9u+XQB/puoO8dT8OOQT7TXo+0V29ZVoZKeUIQjCoyDUlyGr0l9h2V%0AqFjeXHP+9lvE7iP7+zOxtwy7I/Gq5+r6htXbBcdBM1BSLRoWq4b+dEZPHh0DhkStn30XLnaQ+cKJ%0AOVUixpH+tOWwfWD76UeOz088/vILtp9YLmqcHxmmAesd98/PPO13dM4TCs3V2zsWN9dIoXneHXh8%0A3lOWNe16jdeSfhgYxxHnUyJdWRqiCIRoccIhy5aqNljvmazHlBKUwahEAZZCc+5GuvNA9FCXDUVZ%0AYnSRjL/tEWc9Q9fz6ePPnI9ngg8sqilRhC+FbKSsysTIGUf685n3V+9p6gY3Jgq3MYblYsVud2QY%0AppTqaD3OecrSUNUNILl/eGLqR87HBKqbQiVD2WDxwaJUMidMdGaHn9JmbUePm7bIuGDdWIL11OWC%0AxaKmKkt2p2d220TtNjsDMlHsjS6ZppfYeQS8++oDwUeed1tGN9JNHZubNf/bv//fsYPj//w//i/s%0AFGjbBW/v7mgWLdrA0/Mv7PcHQpiYxjNaQGsq6qbharnGl7BeXjFYy2gnxmkkHo/Y0GNDnxK8pMSY%0AmrZt+dWv/pLz/szjwxZnHd56XASkxxQpDny1WvHl11/x1TffcH1zRdus+eqrr/nb/+V/zX9OokX/%0A/rvv+I//4f/mhx+/5+nxAYHl+mrN9XrN25sbiiDY3j9yCHsKbShMSVOUaKkYuoHz6QgEDqcDt2/f%0AsLne4Cef2I1TmiQKncCIulowLUba5ZFIMnuXukAKyWQ92/2RzXLF1fUtNr+GzMzL+dH3Ax9//gXs%0AxLquWFc1goC3nm7sUN7DNFFrg3MepTR13QAa50HqElM3rN+8QdQVoTI892fEUVFNI8dpYjv2HI4d%0A5w68EvQ+0jmQBspFweg7fnn8yP6gqY1h0TSUVcHxfKIbLXW9uAyptAqIGDkcnvnm62/51a++pm2W%0AjNOZYexo2xoXLPv9nv/yT3/Hr//+1+z3e0RMsoL99p7T4YHbmw0fvnxHP5yIwbHbPvKPv/kHPrwr%0APzs+kxsoixalzIVr8JIymj0HkytnbgT/TIIiXj6/yEq4yE4uN8Pl84t07HXd9hmwRC5EoyeZeEak%0ALPAkOVJE5YFfMjruTmc+/vQjD9//M4U7Y1xHLSPv373la2WoVyse7z/x08cfMEazXK/RZQ2qTEmr%0AzlEWJcTI49MT/eFIv1jSHY545yhKw+GwZ98dGF3af8tiRaFajErritKCEB2Tizgk6I5mFSmqBYXU%0AuCzDkJmBEbO8/18wukkNRIzzt+YGPrNKZqaNiFnucxljQfay0VqjjUqJQmJmd4iLLGBWm8VIjuye%0AT4RkTo7TyiCiQ2WDcIS8GBWHGAkiZtcL8fLWL1dAzHWmeGEJIV48KTJ0paS+DPpiRhwE4H1KbDuf%0AO7wbMSrS9YFCJb/OaZrwfU8RImMIDNblAWaSMEqRE818xFvP4B0hN53WugzeFZDZbxGZJXcme2km%0A5n/hHdEmJqXKHqOfX/spbGX+d1nofP36lPqUtnWCT55sMbPf5iR4EWcgJ93zc9pYAn/SK4kL0ycm%0ASRYxJ/O9lsrM72G+lLLvjBAzxsOFgSeS188FqJ0ZSzHxMmSWgKaXnt+XyiE6yduFLGR5ucNT8p3W%0AJr3TLI8TItWt3fnI89Mjv/3t7/jl088EKXn34Uu+/ev33L55R3MogJeEWDtN6Bjx1mG9RcjkP2q9%0AZxonBhfw0qBMSWEKjE1+KjInaEmVmG1KxBzXntYcJdO95YOnHwdiHyncksVyxfsPH9gfP/Hw9JFx%0AHCmkIgSw1l96rAzX4pxlGgcCI9E7lAapBeM00J3PNHXN+Zyu38JFprrndDxQC4XB0DYVV5s1janB%0AS0rTsGg3OBc49RY7s0JkulbmWjCB5z6xgF6jelkW+nLPpb1AQ/KOiel9S5Fi56WKCOVAToQ4IJSl%0AqgxCaPph4tS9dkIEVUDZGkxZgFDooqKoGuYjYtqWL79Z8G//euR0+h2no8MUCUSLIWRwxxN8SEoX%0A5UFmHzUkxJCUkTExUUUGqN3kErlHK2yEYC12GLDDCDFSGkOhC4wuqIxmQuCniSh0WltEsjzxwebD%0ANCs2XA6mSIqTBLwqYhBY65OtR4TJT9jJ4SaXBvIupfDNahop07BeZKaNyIOPdM/KFz+emc0jZqZT%0ArvLFfCclRpUSM/MyP16ZpZPXzyQbm/fJfMZnOW+Wlc1+RSqS94+U/jbvI7Oo1GUTap+TEOc1WOY1%0A/jWSLGROOvwfAxB6AUKAS3OtMiW2ypHz8409J4eREwFSmphPTb57Qc1CCBf5mJLy0vgbY1KqCDkl%0Ayqcb1BhNUaRo+b7veX5+ous6hFDEGBMNdUyU0lnOVhRpgwshMI4DwzjQD+lz13VJmpV/t/wXG5L4%0AjAn1WnLkw8zmETnqPm9W6azmuLsct56Lsdl/SSnJ5D3WuUvD4ZxLaCeRQhlWywV126B08j2ydsJ7%0Ah/OWw3HPbrej67oEPOARMm1oWgo210s+fHnHze2a+6eRaddzPh1Y1AWLZpnMfusaO02E4BAEqrJI%0AVFKRFnYpksmhioJZK5mOcyqNyrK4+PLs93uenp44nU6cTgesnfLfqQj4nBSX3t8wjExjj5Kk1LmQ%0ATAq11ow2bfxaJsOwEOKFaaS1xrpw+f2zrG2+jubvKZ3Ml2cQbjb4ns/V63S4GVF2zmZAcJYtvhQC%0AaWNXl2vh4eEJISPNqWUcu1R0ioBUqUHZH/YMQ6LPuuAoi5pmucS7JBu5//TE9unIaXdg6AbCFCAo%0AWtMkmc6xY78/MPUpT0kKQ7CCLqS479IUOcnGUBYli8UCoyqmMQGzWpSURtBPAucOjOeRYbAIvceG%0ACWUUy5sN65t1ki4NZ47bZ36xlnEaeffhfU6SELx//55CKDoiP/zpe7YP98C/f1kV8rE92D1/+NPv%0A8W7icDryxRffcuonqlpznAaUDJSVoQqRcRpw0wEjNgloGZNv2KgDg/C0vqKbalY6stCC26pBfv0V%0A/uErvj/v8MOJYX9gPBy4XnvaZUOpNUcnMYVGhgn8SHDJcFgLMCKlkJCLwOTTkTbK5OroQDhKHVlW%0AErsssDvL9ufv+ekPf8IUGuct3dgxOs/+fGYMAa91kjlEAVpzPp45HzuCg83dNe/ef8HR9QzRcpo6%0AQkjSq3LZ4oLjdBo5Pm85jifatsD6Hgg0i5Klr9BaZYNjcC6BicnnSoEX9Kee06FLrLbMQkRA3TSc%0Ajye2+y0hBBZNm+LbBbSLhslZjscjP3/6mdX1Eikk++c9h8ORqqy5fbPk3I14f7oUbTPwLoVmGh2H%0Aw4n+NOD6FDtfFJKmrdEKnBsxRia2pmgo66S3P53O9MeB7rgnjAXdYmDZNKyXCwrd4G1gGgPOi/QZ%0Ai6kKhBKMNmDda+294Or2OslrdfJ7c9FS1AV/8fWv+PH7j/z9f/4nStNgyooyJt87pSOHY8HhvvCe%0AnQAAIABJREFU+ET0EwRLHwWDqljollpVUGhqVea0EhiGjnM/YXroh4rJjkyTZb264cPdV7y5vePT%0Azw88PWU/uhDRUlC3JWUtKRvNcr2kzB4cyS9rQEZBW1Qsl0vapsVIxfVqxZurNf/v//f/8J/+43/g%0A09hxvVry/u4tdVmwj5Fl01JERV3USKlYNMln6HAcOB32TOPA7rjHFJq6rhARFnXDZr1mvVpl80NB%0AN0wEDKZeIMdUxKmoaKsaIyWnU0+hS6qqxhSzx9rnJcn5dOZP3/9IYxTiakWjkzxTEuimEdd1TPpM%0AY0qitcmbQCiKoqCpI1UFZbtksWxwRhJrQ6haYgPlNCDPZ26lZ1ICdx4JRiEi6ChYrhs2myUSTzed%0A6AdHU1WgHZgFk5vYH/YYU7FcrVgsrnh7+yVSlEhhWG8aVuuGh8cHvvvd75kmx1//u3/Dze2ap91H%0Afnn4gdEe0SbQNg1CCLp+zw8//p7Hx4LH548Mw5my0Bz2O37962cU3/I3f/X+cnycdxj5YgIsZyo7%0AkGRjSdjy+rqegaPPWsKLFEW8JLIQcs3ywiQg09sFIkdqZxghvhhwpl7UX4pb62xK0tJF9phITXJw%0AszwbTqeO/e5Ay4i2ZwY/UpYFN6czpqqx48Rw6giFpjYl0guCTO4ISWkxMowjYUzgoAoRP0wErZi6%0AATdN2GFksiPK6HQN6TTNjSIZIiMkQqWJeFTi1eCGnNamct2V9qZkA/AChHA5Si9eNa/JGvlA58P8%0A8pwZsAt575BK5lj4V5KLvJ1kfIA57j5cjiZpKJFMKZMcnxTYIaQmXJgt5Il39paaGSpCpCGCSM34%0A3JwmFkyuVVUGnGJiKc11qcgpOyKmekopjSkKmrZFiZpCxyyJ1ighElPLe6q6oZIKPYxYn8ArKZOM%0Auiwr1usNBoEberwdoSjQOhlkF3Wdrj9ZIFWB1iVVs8AUJTEKjC6IDehYUsclS2tRxWtD9nwf5Ho6%0AMktHXhnZzLeEdyg1N1T53ApxYc1fzFJy4/6ZsfN80zAzd/L9I0iStdfAwOWXJiZBfPWc9Aqz9CO+%0APO/PgduY2QGf3beJ4aTEfN2l54fIJSkwhaDknsakOO/T8Znt0xO//ad/5Pff/Zb7xwf2pwNFXXP3%0A/gtur69ZLpdI7bGvACEREyCcQo9jHsZLVEwSlsk5XE4G1jp5Kc6NrNKGqqhopKCVkTp6Cj9SC4XS%0AMErPpCM2BsaxZ5jOCBGo6oLdOXI8HRjHM5UxxOgJweFcko5Ntsd5j/MK7zXSREyh0aUiSst5ODKN%0AI2M/4MYREXyWXQIx1fFaSqqyYLVe4gqPwlCXS8qiZbc7pOE+IcmRYjqHs8xwBnBj8KgQuNA4Lr1f%0AuJxr77NHmTbJYzZfE0IEkEnSFMRAZMDFASEsRVPihSROn5tKV23B1Zs1q6sl/ZjYcjEmQkWwHqJj%0A6EICTYJEqQIlEhPSu4BziTARQ0pHlDJeJE8zBDT3PlLkobn3uffLMijrsOPENE44m6zcC53SBo1J%0A97WzljlNW0lFjAI/JWBJ6heGjHcpJGayDqLI5yjZfDgLg3BYB4Mb6XuLnQLexZQh4SHI7F0mTVJF%0AyAw0xXk5zIycV+STBD7nXXa+t1638yIDYiKvr3mhlhnEiQGiTHKuZPifkh9DiPhEvvozckC8pI+n%0APUC+rB159QIuAVozK/CzfSf//AxsXWRq/53HvxJASFyacqVex+wlg+P1eo1S6iVZKzMzkhEaOQkm%0AawunKTfl8VVs+0z5TJOp5XJJjIHJTWmqGZK0I1Ftk3xoHEfu7x85n87JNyQDMl3XpYm1MXRdd/la%0ASnnxkRinkSm/T6MNWqi8cX5+MuJlA03/P08M5iSMmKcOCchKdOAZaJgd4CMxyd+qgqqu0cZkuY/D%0AOX9hSQXvEUpRlIambZIUa9kmucA00p1PDH3HOPTsdluOhz1SJglajBlFB4qiYLmsMIVgmM4Mw5Hg%0AR/oucjwojJRoCU1TYJVAizRRqgqDUYnqLGIgeId3FmcnnJ0I1hJFQOBx2iRgNINwDw8PbLdbYgyU%0AVc1qvaZpmkQLtu5CnXs9oZyPI0Jczilxvq64AIlCCExRZBba69fKQF34M0BISmKUqfHIv2k+xvPv%0AnwGqF0DJoz5LFXj9Luc4SYExiUI7XxNFURKjy2ZoKZ1DZDPE/X7H6XymKpe8v/uKSNbnZ/CzlDUP%0A9oHRjul+yWZuwzgw9B12siihkaZCxAKfgRNlSpbNhrIoKEzB5voqeXWslqzWa8ZxZJgm7rdbrIPn%0A7TOTnxJDTBuaumFVL1iWLS5OdC4gJk+JwJgSg+Q8JN+UvjlhVz0+WHb3jxx3n082ur5ju3/GSEUY%0AB6apZ3vYcfv9H4gU3D8d6EZJ1C3lwtDWkkN3pNtZzpWm0Q5Gi0RjLEgnWJQCv66oo2VBwDjLTbvg%0A67t39J9+5HkcGPcn+qcdY7ujkSsas8I0JcWiwkmHPUeMUgjvCc6BArzHi4iNDiUlOhdluZ1IRUsh%0AKdctjbqhch0PVwt2f4pM3REfkn+BloqrRYtuGqyQnJ0HH9g/73ne7rCjp6kW3N6844uvvuYYe/Tz%0AAzykour6+prb2xucc+y2T/z44/c8bR/Z7mPynoqBZlnSjQvKskAISVUExsHSnTsKU2UlSEqD8i75%0AYdWZFbF5+47SlDw/P/Pw6SGlqMnIcrVI17JKJoD2PPLwdM/d9g3BRz7df2IaHcaUrNZr3r6dGPqJ%0ArntEasOybqmrmmlynM8dYz9hB89p1zONE3LVUCxrikJhSRr+lH4ocuCPQDiDCAUCzdR7zr6nkhWx%0AUQyDw8eJYXBENCFqnHXEIt2zdrQM9nUhFRmFRxnB8nqBMopqVTOECSsc1arhwzdfoSmpl0seux27%0A44GmKWkXK0KwBDcggk1JEoPDdZZCl8gAcfSUxtA2DcN05NSPWGvp+oB/cgiRjMFvbq/44sM3/Je/%0A/w1//OMf0zS6gFIb3ry7oV0V2DBS1SXjNCSGxDCi5Q4tJE1V8e7ujr/85huQikVV8rd/8z+jZeC3%0Av/l7zqcDU9dTKs147tk9PhKdpa1rjNRpIk8yX1Qicj6emMaBQilUTOt7W5coseFqc831aoMPSU64%0A33W4KTB6wf48cjoeWTQNUhlUU3PqeoSQLOuWYRjzJP5zjw3vPX3fI73m3Cn6tkFpk9rnkPz6VE4g%0AyWUzSkkqU6JNChpQeR09Hs+4UaJWDYtVCQ6cCQwSRF3Q9iNOKKwUOClolkuapsLbnmnoCH5EK8Ek%0AJk7jibKumYZAP/ZUTctms+Lrb7+gLFru759QRWSwR36+/57f/PbXHHYnuvGZb//iK562T2wPv2DD%0AiclPVEKwWizZ25H7hz3OjfzhjzGl0w1Hvv/Td7TtksNhA7wAQsZonLNIVVxqIOdnpltiGgv10rAC%0ACdTI++O8b80fca4/EnXw8ntekkripaZKxb9EznhTmBsgIHoCIXnuxABS4dzEMDlM2SBigGmiKtIQ%0AyE4WSWJ3G1GhXJrkepdSyEqlWTctVaFZ6CLt5SFNVE1u9OM4YpqWtihYrJYsiiLFW0dYFCVisWT0%0AJWVVU7UbhKoJJK8SbdIAyMfIFAQOTZmHTpFwAU0uLXZOqhUvVKDP9q7ZSDjy8pwXJohIzeKr4jy3%0AjESSxE+m+K7LpPdi/htDbk7ys2Qy3I3zADlhEdm0dAZ9ZrazyCCdIAp9mRojZu5EzCDHDESRJBjk%0AqXr2ALlMqpVMHzK/bh5UllXFZnPFsq0pNCnpdTxTaplkWMYQfKBqWqqmpRsn7BzwsmggRgqlWDcL%0AhuOB7rDHDgPRJVuAqi4xbYkuSpQqAJVAoaJCJv0fQgvKoNHBo3RKXOyM5jPIX0i00ngkp9M5qwwS%0A8zRkjyaFwOae4nKuIonhFXNzFyPk9B8RRTYifzF2n1P9kp/Wa0/PbMwuRGZxcakXp3HMV414ub5i%0AYpxIkm9IyPV9mJFCKTJLITfsRHxIe3iIqUfKFL18uyZ5ShQCozTDNOF9oNBp7Tzut/zwpz/xn3/9%0An/j48SNSa8qmZn19xdXVJnmKvkq8mx9t0xDPHcIUSDyFTDU2ziHEgA8eS0iptqTEUedSBPicJFga%0ATa2h8pbCByqZ0p9CHJjSsxNYSQCZBqZCJvbQNE1Mdkx/W/REHD6M+cMToiLEIhmg5yRCH19CLfxk%0AiT7tz7WQNFXBetmyrBuwMfn4GJX+jUIbSYyJEOBcslEQsyRvJnDNzX2Ir64BmE3W568vnlP5Z4QU%0AWdqZ/lYfLNYJlAcve6KaiMJSVor1zYJqKlmbzwGh27tr3tlbiJanxye2j2/ojyPeT2yfdxAN26eO%0A3//uJ/rziBILYkwKisTUCxmxIPmMiZg9pgKKtC6oDOKk3gWUMDgCKXFM5L87DRtTUKLAmAKlNUKk%0AayANBpOZNCicC4zDxGgtqpBonfyH7JgCohKOLkEqhDSILK2frEcE6CfHOHmsCziX/gSBTnYCusIU%0A6UMpEqsppJQxXZjMrBQ5VTDLgUXeMy/rNZlhOQO1s/zvBWcnZl+iEBMgRLpWPBEffUq3iyJJdPO5%0Ajzkw6hX387K2hqxiiSQW0UxKUFEl5udlbYnzE1+YTrPFzH/n8a8CEJJSUFVV2nxjvDAuvPdUVXUx%0AjJaXyiM9nHtpwpVSBP/CqgmBC3iSKLwvjI71es1kJ8SUNt4QZvT15bVijBwOB/a7faIgGkOISc72%0AWsY2TRMxRoqiwFmL86kASkbCaVIpQnrNP7eP+9xdPf3fa/PrGSh6iZTnzzamiFSKtm1ZLBZooz+T%0AML3Eo6fNqDCK9WbNzW2KzG2WyVcheofPTCDnJqxNjKLIdGFfOZcW5KIqkSqwOz1x7Hecz0eMEQgc%0A03BmOJskNdASIwqkTLIZLRMNNtE1xxQB3HWcz2fsmECLpLOXTNNE13UUx4Jxml4xpQxXN1d8+dWX%0AXF9fsd/veXx+SJKVCMYU+ToSlGUFJMQ6ScbEZfNUJPPDmdmlsxwvxJDWvfAyRQ0xXM7Pf+vjouGM%0AL0X2fP7mc5rOQUzFc845DBkhToBQAt+ub665ubmiXS1IkbEiHRcRaBYLQkx07N1ux/6w582bt3z9%0A9dc0bZXMioeepm4Yzh3/KH/D9uGZ7tQTrGfK0qKLPFFAf+oxpaTUBcYYFu2aN7fv2KxWtE3LcrkE%0AIajbhuVqlfxR3IQLkt3hiHeRYeoYpjMuiYUpixIpBMO557w/EEVks1mzWC3QTUMkcjwe6Y5nDttt%0AMjidHDp+fn/0Y09vB2RZMdiOwylw7k/sDluUrnnanjh1HlNtMIsd+z7w4/2OMSgO23v2N28I54lK%0Al8SgiF6yqFuKGCFMPDnDOQzUYqDShvViRb99xlrHsN8z7Hf46or6OiWmoGCIjsZIlu2SokgRz0Zp%0AtFLE6JFB5HOcp7HBvqD1ZYE0kco3XG82vH/3jtP9E113ZnCOKSRj1Kvbt2zevOFoLR+ftjwcT3w6%0AHtk+73DWYpTO6SyGN7dLXBk5j10qstuasqmpRJqA708HjucDxECRp2YShaRCyRKJRMUKP1nO+4FB%0ATExj8h4bxhEfI03TcH0dYL2gKCvqRrO5usIog7PJv6euKk7diX7oqNqa1XpFFIExS32HccLbwOl8%0A4mpyvHv/gb6beH4+smgr3r/7gsJU/PzxE0N/gKjRAsZhnzTRTiBc2txUNJSmYLlocZPj4fGRaCNS%0AFayaAmNqCl0lbkRUuCkQwoQXE+PoU0LFYJniRGsKmkWDkWVKPHz18CIy+REhoahLRiyf9vesj9dY%0ABe++/Zq2WqHrgo+He47DSNTw4e4Nt3dXSD9h+47usEd5iRZpKiW8xE+OxWZDc93Srkrun3+mH/cJ%0AeJdg7UTfdyiluNpseP/+ji++/JBSNVwgOsuXX73n+u01j9tPyEIk37EQ+OXnn/Gj5/27d3xxd8dm%0AuUxebkrSn47EsmS9WPDNl1/w44+en3/6ke+/u6ZtGqQQtHWNCOAnx9ifCcFRaElVZmmBKNhsNmyW%0AK+qyRAgolKYtK0qdUkrKomLbdeleso6n/YnH+z1t3eF9YL1oOB8PTMNAV57puxOKSPATr6fmSiuq%0AukJLcN5zHjqEMVgBCk9tJEXbpoQoVTJ0PdEHSm2QMYHzNga6qed4OnCKI7XY0BQblJGY2rDWmoYN%0Ai95ycg6vNE4KPBGh0iSzWRgUAe8nhqHnMJzYtCVCpxCEw+nIDx9/ZJgsxtScjx2H054ffvoj53NH%0A3WqcV/zy+AM/P/4+RRfv9yipmMaBGHvW64KqTvtDiI7z8UDbauq2QKqAUmL2Ib48Tvs9qlwyTR6p%0ADM4mhliql1IKyRyVPdcb874011jAZ/VVYij7i5wm+ePEFyAj11IzG2mOUJ5NMEOEQimc7RMAvWjR%0ARWScIi4IymoBMeJDIMYEVlRlxc31LUvpqJgocWyuVjRlgxKCtqq5u7mlUgKjDMTkixaloqrqVAtZ%0AT1GWSJ0MqYuqIuo0Ga2ahtWyZQoOZTSiWuJEamiNTnHXSf4KUxREVaGLFqX1qxqAC+7jvUf4iIpz%0A2S5efVyqrsvXkWRaegEAMhgz942CGQwIKd5YpsY+hJi9Jl6mvUHMzWR+bfH6jslsHqHylFvmn5sl%0AECoDRnkCHkmAUT6BMXOOPD6zWGKuO3MzkWuduUK6JOconYElUh2xWBB9gZYBJT2hVBgBEc+KbKyf%0AG7IYJSaG5H2JzCCvRrcG4Tzd/phwMKFQUtAsVpTLBt1UBC8ZB0uUGqlNArO8R6o0tJvshPQiMa7+%0AjIyTrlXP4XjkH//5t/z88SMhBIbuzND3GKkwSmPHKXt8pqY4JfzmCT8B63wGy9JxqMo6RdoHj7UT%0Ak50uQ2ORm0rnfP5eApC0npPK0jDYWpuMboX4F33D5f58BQjN16DWKn2t0nU/p6NFke0AMqsv5uaR%0AkFlmQnA6p/W6qho2m2uqsmDoegqjeP/+ju1+R9vU/Oqv/ooPHz5QV8lb0MfPD2xZFLhBJcBORkot%0AKIoSpgkhTjgfmILDdT1HKejGIQ9VE6BGGS6DZGLyIZMygYkypj3IBQtCoQ1IncASYxRNUzP0pzTE%0AV0l2me65gNIJQE0pixMhSMAn70sFbVlTKkN0HkUyb14UhkVTsVkvuVpsGI5JfRAy8KQALSdiSAm2%0ARVlSVgtcliFxwXdecTfEy5owg0HzIGT2ZpvPeKrTVUovFCnQZ3SBOMUkGZOWZlHx4ds73ry/YXc4%0A8LM5fXY+bt/fsOqXPP38iXG0eBd5/LTl548/8N3v/4AIBqlaDjsPvkCKlMwtUMz616RgyLYr8Blz%0AVIoEXCa2UNorpFQIU0L2WJvj542RoAJKgikrpNRYG/B2wk5TAqCjxrok1RwHyzg5jJco6ZASxsFe%0A5KUIhUDnpEaTgJ0YiV4QoiQElZhBDkJIUtqybKnKlrJskk+RSItoDA4BFGWNyEFW8pV8LBBxLqAy%0AUJ9CiF7W8RjFLKLLvnBpHBAEKfgk/0zMhs8xJBD5s7sng79SpITOeUgThbowl0JIv99EhZ3Xe9QF%0Ad7iEZ4lXYLJ42aX+e49/FYAQCBQymSNPlr7rLklNMgr85BKgEiBYT3ThEqMZIykSOdOi50UWPte5%0AhxCw3hEFKC3QJENPpVdAZBg6+r5HCIUxJUoaRntOoIEHG31mrYhccI04F5imRJX0PjJZn5HCZC4n%0AdHqtMLn8/l6djhgT+hqyh4b1n4FBQub0hZndAhfmyMyEAqiqiuvra+q6zrrtE97Hz4ChSEToFAt8%0Ad3fH27vbtIBKiTEKIRKSmxbPANFnxkmWfElwPqCMpF0UFLXC2jMITdNoCmWSidc0sNs9U5VlKpaE%0AvqRyCCHw1mKdo1ea4/HIcb+nO57wk70snkpKBIHz+QjZpPbu7o6bmxucs7TLltvbW25vb5BScjjt%0ALwbcWimqqsIYhVEqg0xZ9y8StRkfUVID0wXEkTItgDG8mIblU5SKhvACCs2PuYCeTcB5BdbFywIq%0AX9Dx/HoRCN7jvMP7WQJpLqyvOVlNa01RmGSE6tPEQ0pFXdaslhs+vP+S0VrKoqJpm4xGa4LRaF2x%0AXNR8eP8NhSh5iI8cn3d0p45xGDMAClpJnIJVu+BqfUXbtlxfXXH35g2rxSo1iFpirUsmdjMaLRJt%0Ati0qbF2jVUoemPqBaZoYpwnjEohZFEmSo7WBmKaIpSnoheS8P/AoBJurJDUxf9bs+OCYgqUUmrJp%0AkRJ8mDgPJ1Yrw/sPt9igmLxiCtBPI5tWousli3VBIQb66YRRLcSUjqa0pzYlRlqwjmE4IKWnqRvu%0A3r2jPx54fHhg6nqOT08UuqVcbChoOXY7DuMZER1FWXM6nbh/fES+uabUyfskxDSZjSIdK+8SO0hr%0AmYxJgwBpUNWKenFNvbhG6IZ1nfwwqrZheXXN+s0bqsnSecmn3YnD9kB3PCXmQ90Qnefp8Z714jaB%0AhOOZoRuxznI6HClMktYEGzCyoixTOob3nrKQLMuWtqrR2dhRTIqpTKy50Z+xo8cOKfXjZE/gSaxH%0A0ppXFSV10+CdS6kQhUFPGjGlgs0USeqr83GpmobjocMGeN7vWbQB5yNal4iokJiUsqUMWui09tiA%0AERqHxQ7JeFbpxKS7vb1l2SyhgsP2yGhHYi4SFs2CRb1KumqfUtR0aRBlWr8hNZNIxWK54fbtbUr9%0AW695frUn6VIz9smvy4+Ox+MjPz3+zOr2hk5YFnc31NUKZOT6/R1vxjPBW8r1isoIpB/p95KhOxNc%0A+nujTkN+bx1E2Kw3NEuDFxPbnaOsNc2ioWmWaK04nPY87Z4o65IvvvoCPAynM4fdltVmwWqz4Nhv%0AUYWibReICA/3Dxy2B96+ueWbL7/ii7v3GZSHp/tf+MN3vzBNA3dv3iBiYLd95HA8Ikigg5JwPp0Y%0AzgPeOarKsN4sCdFhnaOsUlqaMYomn2OlshTXO8qq4vrqmrq+5ulpz/a4Q9cG0wgCjmN3TEBp8HTj%0Ama4/UKoE/FRF8dk+qZSkqCQqpqjb4+mILzSFlJRRosqaWBhEU6F0RZgs49SDlJRK4WKgn0YGOxKJ%0AnE4dx+BZaQGlwQNN09JNkciEd4Gyrli0NYfuxDClhkgXhsIIvDPJPyBOKGOom5YyN7bn4cTu98nf%0Ay9lAkIHDaUuIMA4Tu+OO8XlgsSxY3yyRhePh/oF+OHM6PeLjmavFEikhMjLZE+eTpG1b1quGqiyo%0AKvPZGvkPv/l7rm6/wk6JVu58AmReorBfPH9es4uBz7zv/hwQcs4x5UHMJRVUCEQMlwEIMU1sL3vi%0AKwBEK0EMifVT1hVRKPrJUdQL/qe6pakqpE7+DRJFXVUsN9dUvqOWlkUhWa0WqSHvLcEGCqkphKAU%0AkrptEapKqUqLhjhM+H6g1EUq5oNEudR4OyuoiiWyXVCIlO4WlERqjalKRGnS23YTYZyIubFOyVlk%0AlnAa3MzJrjGEHBcc0VFeLtk/B2deiglexsZiZn7M9UIyXX2pB8KFXJCajiTRej34RWTJCTCbVgPZ%0AnzGltwpMtlZ4NbzKoE76veKzt5feory87AtrYX7b4jNZQ5wlCDIBlT6m4x3J9ec4EOyIEI6mUujM%0AVKuqNkmHrGP7vOXc9dgQaNs2megHT7AWQ2T/+MQPf/gjQ3emLg1NnSKuy/US6wL7/YGnpy1SGpbL%0ADcponJ8o6wJEZBy7ZIcQA8vpGzTty/UqJUoWeH/i558+8nd/93fEGBm6E/3xhJHJJ2nqxxcWHORk%0A4HA58qn1A0LEmJLFcpUG2cExDAN93+OsRWbLitfek1JKjDEXhQSZURQuATriha3+CqD9rw2T54sj%0AxpgCW3ROLIo+M3e5WE2kutan2lQK2rpBREdwY7IcODyzaJcYnfqPsjKUY0G7aFOtZnQermYW26tH%0Af+5gtCiXfEULU1AWJTYkOZvzjsEHehc5ieQtFINIAID1TMbgpWQSDjF1GOUhJyeS48KVBlkkiWfX%0AHdjuHgjB0y5q+q5EKUFVlSlYZxgoKomQFTGmJFOpIiFaRAiIaChNCSIi5oAeKSm0pi4LqrKgqQpW%0A6wVtUbF9eEabe0L2SBusY+gnjscTMSZmf8g9RWJ8+HzvviQaChHTOpSPSb6ASIE38QIEWOvSWi4V%0AQmhiFFjnCJMDNYJyrBcb7r78wM3ba2SleaOqz87HYtEQY7reSlMjY8H2Yc93//xHvvvuT1RFw3p9%0AR13eEIsSpgqlk0m2lMkkWimNjhEVMjyZ1SlJzZL660ufE0RmJSZ2kY8+mXnLbJQfQUtQyhAjTM5h%0Ah9mYOpkiW5eIAMH5xO4OEiEdUgrG0eFcBJLJNNIgVIEuywSMhHRPGiHR2qFUBUITg0jSMTdLyCLT%0A9OLnFGIacoRxQNpksC6yx20CZUQaohAvTJ/50k9rZmIipsTqDP7I9LUPOVYgpnRr5xNzzwWPCzOg%0A9Iod9mrA4IEQ03UwS9dCjFjv8cFeANlZinb5PK/jlwXvlb/Rf+PxrwIQijFeTJqnabqwcOYCZpom%0A2rZlNux1LiW3fCa9mXe0/8pCOcevz8yIOdGrrCoWywVKSfb79HuUSjF4cyNvtEkmdhl5m6Va5/MZ%0ArVODdSmk8kY+m0fNCPULgv756ZilRj5PBF4zS7TUie5szGtS2mXCMP9dVVXRti3GGPaHA13XA/nC%0AnT2UnEdXSfZxc3PFZrNiu9sSgoOQPXFCIHpHDOkc2GlEqrRZIRL1tCgVi3XNatNQLwxNW1GoAhx0%0ApzOnscePA3Y0iYNQNhhj8N4lpDif367r6M5nTsdzPtc5YlVItE6bY5KsTFxVV7x//x6lFMfjgdEO%0AQMybqLkAZLOWX0qNiAIhZw+pHOMoRC6SxQXImR8yfy8xIl9kea+vzwQcveg4Yy66tY656OISA/hy%0A3aXrKMRwmaKmRcSTohdTMf5yPlMV6H0CCKWUaO1xLnkjzVBVXde07Yq1KQhBJMd9PEo3ffvpAAAg%0AAElEQVSWGC3wFtqq4Zuv/4LG1PSnkfPuyDQlk3HvIrOC7e7uDe/uvuT9u3c0dUNdliybNjPzLG5M%0Ax8LICiUCkoALlmVTsag1x5PHu5TW0E8dQXtO3ZGiLagWLVdGYe3IOFmO3SM35i1SpeM/9F3yh9E3%0AbN68ZVd8vhz5GBndSOEkXpSUzZKyrOm7kfNwomobFmWDVDXHzhFCwWLRsrx6S1G39N1E0CtW7QqC%0Aojt21LqgKQxFVBgc1iYEv2gabt69Z7ff8XQ4MlrP49MTo1OUy2tul0tUqZHCY0qND44//PA9j/cf%0AeXt1xWLRUBYFi6JOoKYAogNGtIGyhLpKm1ShF4jGIJs30NwixUC1bvMCH3jY9TwPvzB6x+Nhz253%0AZL8/YKeR1dWGZnOF1ILDfks91MjoUTHgxoHDaDltDxSmYNG0TN2IDAIdDcorgs0mk6NCZCCnVBWr%0ASsEqGePWqqY2TZIXTlMC0oPIBtRJTht88pty04TLvmzL1QphNPvDDh8Cy+XykgxxtbnBTlAWNdY6%0Avv/+R57ut1jnCdZzf/+YG2mPQNKfB8LkaZuScQiEYJOfW4S2rcEnPX/bNty9ecvpdGS73RODxyhF%0AYTQuQjf0WDtRipgT3wyr9YZYCYKBDx8+8ObdHVJqtovVZ9ef9SkWfPIpNGAMlsN05uF84OgnplLQ%0A2zNSShZvbvhSw/bpniF6zqcO4XqG44Hn45HYWXwNKhQoCqKXHA4n9KqgXpRUpkiGuaslb+/e0i6W%0A9F0y0v/400+M48BqtcQowzYEzucD1ntO5xPjOLKql0gEXd9x2B54+PSJj3/6kY8//cjVsmVdJZbQ%0AOHT88MP39EOHEOn+/+LDHVVpOB+O7HZbTscT+8dnpn6gaVvq1YLVapXkouOIkjlJbejT0EbrlK7i%0AHNOY9urN1YYrWRGlZrvd8vb9W+rG4McJETzGKNqyZurO9OeOtlnQLmvWi0Ue6OQ9XKYJsLNp/ziN%0AI84bal1gpUYqR2MdZpo4DZb9fstw7qhNQWMKvPOM44gVadI62cD5cMTVNaatCcagZeRwOPP8sOVg%0AHddlw/KqyaEwMbNcZZowakW7NNR1YNiPBHtmnCzLpYAoCNFjCk1RCobpyLnbYUyBc57RHVMBJyKT%0AVyjtaNrkfXDYHjl3z9RFZLFoMTpiDFjXM1nBclmnCeSrhCKA3/zDP1BWH3nenUj2iWn4ERG5GSR7%0A/eR9CJH8E2MCeK2dmA2DVZa5+FxjjblhncEgRFLHzjWUdzYPjTKj+ZW8PQabPQOh63v6yRKE5lf/%0A5t9xtbnl6y+/olapwB3HkafHZ/Y/fIexJxY6cN3WrNYtaJNSUu2ECJZKwbpueHP9lqZZIpSmOFZs%0A9wd++viRsk7MYE9AFgaHJyrB9bs33Nzd4mWknyy+rCg3NywWLaUviMFxOh3ZHU4MHqp2w3LzltX6%0AFilTIyYuRforqUBICTHApQCfAYLPp/wiMXBivBgWzz8QMo0g+UpkP8TgSb4RPoHXIclH5vNwKXsz%0AYvNibi0Sm0sm6eQcRhJilvKJV4wF8fmQa/5njBEkF0bQjIXMvosxBKKMF8bS3DD5DBRO08S5P3E+%0A7Oi7I0Z6rjctrkzs7aZtCcA4jjzcP3I6nXHRM11tEOIGoxXTODJZx9PzM798+oWp71kvWojrJPUV%0ASTa1P+755f4ehOZNSLWRdSNB1Bij6fuB7faJc9/xq/FvXzU8CRCRIvm1HI9H9vt9YrZNluA8IUt1%0AnJ0wRmemiURLkRYlkQAKrYvEBposSgvKQtI0BTEavB0ZZUDJtI4omT2fYkwpTCp9TyswJk36MYp2%0As0rAwMXwdh4ozkOml//jIj8KWcqTkuZEZppaNxEJl+HlzGpPTXyqSSGwXJSslg3jZIlRUJUVRhuI%0AsNvvMxMkcu7OhBAoTIGdEcNXj+Nuj3EdOIvQkfiqrgsxpTFZH+hdYJCKgLok3AXnscPApGCMDuEG%0AnIl4ExFB4rCgI7oUiFqBdByOzzxuSxaLiqIsqeqaUmnKMgVFaCWoa52Ml3Odb51lmlxWHCWWVsQz%0AjgNCJJZTpoJkgCYN302l2VxvWCyXdCeLt5LJBQ7HE4/PW2LUXJXX6OU6myyHDAoltsjr/uDC1GK+%0AxyKRzL4T8gK4+xAwqBS4IHKP4gTRgtAQYjI8R0iKquLN28Vn5wMR6c490zBRVjXeBtwYUNGwWayo%0AygVa5aQ0FCImr9AEtqiL4beMARUUUeQ1imQzMfdHWQ13+ZuI4DLAE7V8YRBlSStC4WMyR7Y+JCAp%0AZv8kmwKQYoApWQWhp4jQDuuTLxEqsWClSoCQVBVKqkQuAbxUFCZgVIUShuAldnAcfU+JQbiAUSoN%0ANTJrUymJP3kEIJVOAwcpMmgfMyswy3Rndk82Oxc5MfJiJiLE5WuXfzbGtA+73Pe7kFUprwChTGcB%0Asll2jHhS9LyUKQktRrDBYr3LQQPzvpTuRZ8HN+H1ev8/CiAUvOd4PH6maTfGoHViJVhrk4/AK5je%0Ae49GpcUxX5TEmMx7YwJnpmlKjcpyiTGa8/nM6XTkeDwmtF4nqUdZlQxDeUn9miaLs8mDJ9GuLc57%0AREZAi6K4ADivWSFSCqRKN5AxJmmlw0uC2GfsE2AYhs8nLhmIMMbQtovk+p+fl4AZcUlg01rTLFqW%0A6zWeyPl4oBv6TFUT1G2bQZQj3eHA1dUV33z7Dbdv32BMauraZk30gcN+T6kLlDAJkOuGrDv2aF2i%0ADdkjRlA3JYtVSbMwFIUg5mi/c3dCSMHX335Jf+7YP+3pzidEFGhZEBCs1xt8iOz3qcmdPUWMLlLB%0AGCJFUSbj5lyklmXJer3GGMM0jfRjxzgNaQoskonufH00dY5bfDXN6s5njE7negadZjBPCIm1FqU1%0ATdOwPx4vRsZFUWLMCIEsDRxZLBbsioJxcqmYkBIXI8MwJPS9qV6M0XPq3cysUTk9Z6YOh5D8MhKo%0AmDyqjDEcjkectQjRMI5jmthrmRcGkXW9ka4baRqTF6t5UQ54n/WmQqOUYLm64osvv0YGyWl/4rg7%0AETxoneSSTV1yfb3kyy/uaOoaO4wEb3NsaGTq+3SsyBIc4dhvHzge9+x3DwQ70DQFTrbEzjP4kdNw%0AQg8Fb9Z3rBctz7tn+n4gIHBAU1UIKem7HqOSVhiSuffrhxAxJU+1FVILUJEofCoyomd/eKYfHpgs%0AaLOgXd6wXjToMiLlhKoEU4gYE1Oor1PgUkMqlULKyGKzoFARZwcGBGa5pr26Yf+8p+/OOLGj+PlH%0A1HLJ1ddfsCxazuOB8+gIMjL2Pc/PW4zRNFVNo2aWQ2QYzvgwUZSSspKYAgoZqY3G9yOPvxzZhRYv%0ANMOQGCvWTUzWcd5uOQ5nBjewO5/pxiEVMeOAmToqE5GiBO+QPnC1WqOjIjiIPifZjB5poVUVpSyQ%0AUWJUSkpa6hbfO86nE67InmxToC1rmuuU7HY4HXnab+mGM+QUPmvzBHjyDIyJaSYFPkbW6zXLxQoQ%0AbPc7Hu+fiUFyfRsRwnA8dRzp+fD+K879I6euhyg4HI/s/ZGr9RUSlVLjzj0qRgohCH5I666RuGli%0A6I/03QKjJG/f3BC8Z+hO6Lz+RmcZ+zPOeryz6ELT9UdsPyEriWwVm6srKNL9ZEfH5npFUZavrr7I%0ANE65yU+FrMVjRWQIE64gJbP1Fm8di2VDtV6w0o7zYcvhcEZHh6kLms2K/fDE42HHNETWzQ2FKjk8%0A3P//zL3XkiRJlp75KTXiLEiSIl09LVgMRnZF9v3fYHGPvcBgZwB0T3dVZWYwp0aV7MVRc48cmYXs%0A5VhJSGZVZkW4u6manvOfnxB94A/tT6zWa16PhnmSiaYyhhAzz8/fOB7OpKj4j//w94Qp8vryQlKZ%0AcRoZX3vGYeDD3d/xdz//kZeXV54fnxgvHf/yl7/wn//z/0XlDY93O1Ic+dvvf+Xb81emaWSz2fCn%0AP/3C3d2Oqe/49uULb/s3aQKdRkfDFEZyrzDe8OHzBzlP+gHnLDFFnp6frvr3BRiPUfzMbO2ZYg8m%0Acv+w4X7XMnQXwjRicuLTwz3Hlxds8UDIzBiXeNej4r1ju1vx9vIqHk9RPFSMkyLoEiJP5wtDyIR+%0AkMTPOdBPMyfVo0vvPYVAF2f6IRCs5nQcSN2Mbhq2qmUeE5fzxNP+yJQ83m/IBlb1FqVjARPl9Wit%0AGLqe18sbcYpUVYPWmlUrnkMgE+Fx7AEYRgHf6kae4eTE6bQnzhM5B5QONI1Bm8g8d1wuEwbFei1s%0AKaMzd7s1c1DXwcJync9HXt7O9ENkSVZLGYx1UAZhS730nrm6DNwWhtDCHFqaxTAH9vvDFQyKSYIU%0AfGm0tOZ6VqZUGNxLM5Ay5EhVkrL6YQBjOV7O/P7770gAiGKeA145xnHg27dvnJ6e0d2Bs41M65ah%0A25CN4dL1TOOIiiOt0+THjzDBaj2w2ey4nDv++te/8bfffuXDhw+M80Q/TbTbNcppTCWScacNyhu6%0AaWSyHQ2G2lucSQxDz+lwEC+ZrEk4fD0Q1wmjb4apsQwlAbQxhCGQcrz6Rlzrj0IVyuTidSQeDjkm%0AwsLMUOY6rKLUfU1dU3lffp4wVHK5T1KzShNFXrAYYYQZLUlpZElRSkkY4HrxrSn+GBJfrQmpeBWV%0AtaCg1M65RNtrjLKEBSSKiVxkHClGvPPX6fnCYlLaYnAkRsZxpOt7xr5HeUV36chzoK69eDNZS06S%0ARDWOA9paeQ8avLW4piGokTBPWGupt1sqZ9nttjjvgFQYZhrrLWSDtYaq8rhKF3aqYZ692DmU93Sr%0ALZZkolQGsgGVMnMSb0utFdZYDLBuGqnYTUknMlokWbY0ysYWWwVJIzNaEefFjkBRO4sqNYHsQYvW%0AGazDOoNz/ionU0rumRjnqyIpW5KPBLxJJrOE6CiF1E9K5LVa33yJMolYQlyW17Xs/0wBErJ8zzAF%0A7DJ8zpa6bq9D+PPxLCw1JYB027Q0TUNMEfFkMbx3rUkhig9PTmgrOUwhBElN1grrHVopkeKFjK48%0ARgvE6p3IwQ0KlSJtXeGNWFr4tqHyltPUMYwzD6sNrtIcLwc23YqYRg6HA8fDkXXdlh4uSMAHiaat%0A5bM0FqVXnE9nlAZrbZEgaRrfMs8Sje4rGTjHELh0HeMo/cfpdMZXNbv7e/pL5HSa6caZ42UAHL4f%0A2a5lfemF+ZOK9Xh5vqoCEueUSSVUJ+VU1Boiw72y/VRJjcLgfEVykSEcmPtIXTmOx5Ff//aNerWi%0AatZs6va7M+Jy6ohTRCtLrSt00nTHnjQlvPGs6hata/b7M33n0bal0pYUFf04ERbAxBis8sQcUZTz%0ApIAlCx9jAYVClCFeilH68TmgEbKFVcK8SarYeKBQxkroQJYwoDlNhCjKm5jF7oEporMYyfvaoKwD%0ARBqbMIQkIFNdN3jvcdNEmGIZjgiIE0Kmn0bexgNTPVA7RyrsSuMczlmRmV4VHrJHYk5inK9MYf+k%0AGwtoWffFN06pMhzQ8u+xAEDiA/feK0yeyTEtZuM3fED2e/n7QFZGwgKKNDVlCMVAXlbYe7+58vXu%0A9/KX3rsS/dvXvwtAKGdpoBejNWMkdk4rmWSlKLIqY6AkN5JiYoqpTFYWo8OFKq2YZgF1vPdst1tW%0AqxatNd3lItKwMvlqV5JWIJRgzTRJOpguiWWi001XwOa9v8+tyJLUMW0MWukrs8eUB+ys5yuK+v56%0Az0ZZDLWNsZIUVEm87PIzcha0fwG52lXL/f09vvJ0fc/xeGQsMjJrRVKhtWacJvJ2w48//sgPP/zI%0Aer0mpSCpWvPMOA7kmJjWO7wVY+xUHuTGFL1uzFinWK0r2nWFcZkp9aRZE8dEdxrpugvb7ZYff/qB%0AsR/pzz3H/QVjHHU9SaJEU5NeMvv9gfOlx1erAnxZDqcjz8+vXLqeusrloHdXxth7uuxSzC7+Speu%0AK2bi4iN0i0mUQth7LzGsBZCJMWHskvCmcFaKXKMdFNOuhcqbivxumiZ2d1tJlZt7bkkRcsin+E7u%0AVx7gy5pcplGoQtNlcenPN9qh4p0vlXg7zEEmU8ZWwpq6Tna4rvsl7lRrTZqFvokS0Eij8U78WVw2%0AnPdHxkvPPEysas+6bbm/37Jqy4GcA0pFUpzowyCfr834SqMQ0+G3w56Xp9/E96Y/FhYMZCLaIj5W%0ARAJZJqfeUG83PNYVxho26xV9f2GOgSlG+nHkcDpSNU2Ji75d1mjWq5a77YbmnXllVVUoDDFkTsc9%0Ab4cL2+2HIpmZ6M8TyjiaekOYRi4JvHaQMmma6RUoX6MrJ4BbUxEspGnAbDa0Hx7pQ6I/D5yHDr59%0AodptqT5sMKuaFGf6/oxb1ayaFf3lxPnSk4vMtK7EbPp0PjJOPcpm0brrhPciq5kvI2GYYa7J2WJC%0AQinR0XfDSD9GTt3Ey/6Vp9c3jpczY5xg0tBBUjPW1pxeK5JWeBQVijlFYQCh6S89U9dLk6E98yyG%0A1w6LxRLnyNTPTBeRL4Y5kVeZerXCG0/TrGinqRjfZeY58fZ2kqKKjHdC4Y85s98fGcfA4+Mjdb1i%0APYtP1Pk4oPWZbhx5ed0jSYLSuFZ1w/71wKXrhWmYijwCReXFkDJPY2mawRmPrnSh2w9ApG48TVOh%0AVcIZYT8oIjGKQbdpfJlsKxJaPGnaFtVYTsOZr1+/cukkoW0ap3erT1HZCqs03Xim6wfqsefUnXh6%0AeyZGxxAifRCvpT72eG9o1i11Y9lsa8JwYTqdICYup46X/RN9F9CmYbty9NNEd+4Z+5FpnBmGiX7s%0AmOOMr2vqekVsFYqJh7tH/vDzzxjj2L++MM29FK7jiPcVP/zwI//wn/6B7txjsoY58vbyxDh0HI97%0AwtRxOLzy7dvv9GPPNA1s7ze065Z6VdP3Z3AGU3vqyrG739Cdz4zDSCTTrBusqUhapk7takWzajle%0AjvSF5Vm3LY/ugZDEl+Pw+1f+9usXDvs3rDZsti1tbQnTRG0NXis+f/7A3abidNgLeyZN302xlqai%0Aaipeu5F5SgRGlKmgKvT7CGGYIEZc5XDeM44j53OHShnvPEMInIeRKSpwFX2XGOKEnw3aDsQZ0qwY%0AzzMv8Q1nW9a7NevtSlgbzuDXNZUSn6Y098RibLmcK9M0MA5DOdsTznuaumYOsr826w3tquZ8PtGP%0AfQEtJ+ZxRGVJ4hynhFY1rqpQFklewVHVDjXlYrj57vOJkRQytfdkZbEJUlZoJ3KhmIpEOdwkYyI5%0AkXPOWpEiiRxq8dwQhnE/DDe2a1SFFSAy5rqugGWIVXwXS1DDPEnIgFIJ5yzbuy1Vu+Hby74MPkqS%0AZTnHYkxixquNxIUbkZqoJM97bzzZpOItI74WMUSmITBYqYm60wVnLE57urETSWaxFshTJPQTcZip%0AnaV1tRT8MWBTQscI84xOibbyROUx3mHtEuGdUGoxP52ZglgPKKOpm1qMamO6TseXZBhVmDyLD0wu%0APO9U5GYoyMXgW0xWxXPSWYPV8ow1iHFHiMIMWRjoy9R3+c46I16KUZgq0zigVJYIcOsIWaKSlb6l%0Av6nCRErvjMVFAhjR2MWEAbLUU0IkKU2FKialRpgJcwjSUFUVNZF2bCHNsKrxOlE7kYlYa1E5oXKi%0ArSt++PyB9bohKc16I1JC7x1EQ9SK7WZN/vEzbV3hlObubseqbUSyWjk+friXWj3C7m5H3TQi/dGq%0AyIvvqCrHMI74//s2cMoFrAMKKJSu7z9ME3Ge0T5jjLsOaZVWKCOAzQIIqWL+ba3FGiUpVmEgzCMx%0AzuJ5p/M7IFcWhQkUo1yDMcIMkfupUVkzj0HWqDGkWOKqs/j+LD3BYjSbUxGuKWEQSB0aivpABo9K%0AIZ/LIllUurD9AAxWi8fpNIdiEXAbRk/TKOskKaxz3N/fs9lsSDEtmOZ3V9s0KHp8jFhT+rvyDDRF%0AGmxUQpV9X15cUUZoGl/RNpY2gDfi2ei1IhNAga8MbudYrT221iid6LoL8zxyPJ44nzvynHHWlCFp%0AQBtJUzXlLFmtVqw3K1JMjNPM5Xwp7AyFGITLzgqzhFwcqxPPL8+cDx3fnl9IWbysQhjpn585nHsi%0AlqZZ41zDIveRTa5u9748I2AZ3N7+5pJKK+A8GC3ybZGvlmejbxl1z7mbuYSelfHMLnJ/mVG6onIr%0AVnr13f2IUyKMkTRE/NqTp8DpfGK8dOJHGLMM9Q8Dp4ulXm1pNgIkxCh7I2QkqdBoMaunuAaVPZHl%0ASSEusEWNE2KQ8ylLU2K1Xsx1KBF3hSmpMb6swawIURGR/iBGBdkAjqQcxojXo3UOZSwpKQGfMsxx%0AYS2Kn5hKCZQARSFmQhRgxmbFHEuyrVYorCRNGk02GhX19X5lIJKkBk7iq0YBwWKpT4QRVX6v5W5e%0AVcTvJWdZ3vPCyFVKoQuR5CoXo7B91MIy1cQsjKHFEnjBA6w13wNAeYmwKYFGZWEtDKL8rzfqv3H9%0AuwCEJOqwum6UxZMlhlt6VFSCNIpbucgXrqbROV8BneXfyZm6ko1fVb7Ib2zxvVhi4kdOp5PQo8dR%0A6LA5M05TCaBU19dkjCUlYYYsD8r3LKHFQFoMoHXRXspi8L66ev5cL+GUsdDClhhPV3yDFnbQ8vND%0ACPR9T0qJ7XbLerO9AQglkWBJ0hJJkaD7TdNwd3/Hx0+fpECMie1mQ1PXvL6+cDmf2G42xBi5jB3n%0A84WUMlWh906TJFdt71d8+vyB9aYhESBGjLXEHBmmjpACOSfmOLNarWjXK/Z7MTfzlUcbR98NvLwd%0A6McJXzXc3T+y3d0jiW+RmF4KK0Y+h5wkcvrt7Y22bUkpY419d09MYfmEkhgmLJMcI4EJsoB5qoCM%0AukQpUsqo9yisHKY3rbZ8leI55WvB8H0KnmbxZojpZuYFXH2Nll/FGFsTTSCniLJWHgSk4gy/FCSy%0A2WNMjMMo69YZFor3IjFcHkSQ3012xXBsQe1RirpuqFyFRdOfO3TKTMPIqq6ovefx/p66rhjHCySR%0A4RidmcaRMA/UtRgDXs5H3vZvXLqOMA88PNxhveLQnXk9HzieDwwE7KrCNR7lNQGJZW82K3b+kaap%0AOB8PjNPEeruRexwTwzgR4sxu+71kxxqNQQx0s3Yslpd9YbB511LXnl2Jih2HC855UtIoE4jaYZ2V%0AYttqKdhyQueM9eKON6VEmmfqqqJ9/MBpmogvr2w+fkCZA/vnA6fznv3+md3rMzv/iCHTny/E/kJY%0AT+RC2+ymmZVpifKqwXiMFxO9rBPZZnRdiWePnwnnnuHUk6YJbxO1N0zdmbf+wOnU8XZ44+vXL+y7%0AV2yt2e22mMZiK4WtxBzx+PpKvVpRa0OXElPXYa3Qf3XKxHmmD5E8J0J5Xs19hV2esfNiRFd8H0Lg%0A3A34tkZ5mbYEcvEPisRZ0k2UytSVeN1IE3JmHGaOhwub7Zb77Qc263sxDAyQMVhXM/Qjv395wllP%0AmjOn84VxnHCteChopam9Q7UtpImZGWtbck7iUZMNULFerxingcNxj68sdV3x9PSEyxXr1RpvLUaJ%0AvHecZ9qmwjQrVKWpNg25Ukxp4nA68PbyRo6Kw/9x+G79rZsNkZH94YW+G5j6icPrnmEMWLfCe5Ew%0AWqsZh55xnPAWHu42PPzpJ/ZPX/nH//JfeNq/cLwcGeLENGfeLkd81bBab3C24vV1z/PbF16fX0g6%0A0vUdzWrFah0Is0Irz9gHfv38G//wD/87f/rf/gNfn77wl7/8GaPg8f4Tj3cfeNx+4KcHz3wZOL6+%0Aslu1/PTTZ6yzUlOZjKs9q7sVZjC4puIy9ZjRMeZIu1vzEB6wVuOMEaCo6wgpXanjGMXETGNBO2GM%0A7U8HhmHio/2MqcTD5dJfxAtwGiDLsGeeRtIcpMg1hpwi682KTVNJsME0UtX1FYQAGKeJ/fEkA3pv%0AGcJENA58hW03eN/ijEMj+9sBuTTt5xhJc6DKSAKJE4+BKQnNf86gxsw8JC7nnrmPNK6l6wN//R9/%0A5e7xnratGaeOuvZ8+vyI+SDU8vE8oTFYb6irCo0Smcs1tdQSY6DyjhhmLpdzaegC8zTRny/CQJxH%0AYbEZJZLcbPFW5GnjMNKdO0I7U9c1MULO30vGtJazgxyJSSEzMlVMNaWInKf5em7I//OuToJ35+kC%0AfAgzoW2bG2OoJGdW1uC9Y5GxLKwJY0xJCRXGICRimDFGXRNWY45Xo0tpaOWsqn3NerUmt2vaxrJS%0AkUZnnHG4ekVTwdxMhPFCbTJ10+CqCrRhCuKtcH/3wGazoy11zyplmk2LspqsFZXxOGVY+RbtHbPR%0A0DZ4YwSAdpb7zZoZTVSObBuqSoAjUkYZec2LL6Hznk3TsjJbjuf9zU+w1HTXdrDIqlKOktBT6tCk%0AFo+HfPvKRZ4CkEU+k7VBW4fRJa0qRLQXLz5hCYk7ZVRgyv9tlIIYJba6mENriuxdpRKvLCEfS6Kt%0ANhLdrClsE62EEZ8lnkflmzzkVrPepIQyrFKlYa/Y3d2xWdcYAirOmDzLwEkiIckp4L3h/vGezXYj%0AzY/VhbUk0mSrKtarFd5odqsWqzXVqkE7Rc4zJMO6rdB5xzQl6rqiWjUoIIQJVMJ4j9JQNw3R2u/A%0A5hRFKrV4N2kjAKDWGmUt3nu8daicRTJmSpqaEUBIvJNubB00qCjeKihhbOXCtqT0EmbZL3oZfut3%0AQ86MMVn8t8KS4qeuIG3pJ4W1WjytVNGY6MIo04UNtICSuvxdaVkNFOHO0uwuj1rna2LKqMKUETa7%0AMKeGQbwhlXaFxSVr5f+Lb1BXFXl2OMCqXOrhKImPxuDqCh1n1BwhpDI8le9mlHjROWPwyuBUpK4s%0AXkMXL2St+ePf/YHtH+7pq5mX+UCaEl3vabLIRb2v0FpSg1OIeKfxTQUkhqHDVpa2rWjXK8IMfT8x%0Aj5GuuxDnYhNiRUrUdwNpjrTNwOXSsz+e6KcZo2rCHHk9nPjt6zNPL3ticty1O4Gip6UAACAASURB%0AVOpmfe0z/vXX+/WntC7PfMRoWC/MkUgsjbyzDufF7sN5Tz+OvOxf+fXwlS6feVBr/O6B9fqRutrh%0AdUWtNt/dj6mbOHw7MJ7OpO0dU98z9Rc0maaqcNoy9YGhGxh7h6sSCkNCpKYhCasxKk1SuTAcA0pJ%0AqNFiXC9gRPE+SrmwhAorrgzFY07ElDERglGoHOV5pbUQKrImqZmQDbHQIK2vsbbCePEJst6JxE9p%0AGcTHyBwjxImUDWYKZKUZhoGuH5jGSc5OJT2fVpq2XbHdbths1iiViUQ5y4wRWXsB8hMiaVvApJwF%0ALyTrMs/IxALUqsIQApGKyfNMwDK99I3q+3AsOQcFhnkfVASLN5cuUtySRpaXZy0o+97Quuyz8poK%0ATfCGRy6//zd37O36dwEIAddY94X9cXXKzvm7P3tvpqbL5CWVKd2SLnalbpaHbSyTq+V7pSjJPykl%0Auq6/xo8vDJ0YotDi1M3MWVGMlQsI8z6udXH2lp91a9ZDocst13cMIcUVhV8WwMIMuul8wTlNjJl+%0AFL+Vuq5pVyvatiXEmUsnZthAoRcKg2K1XqG0Zgozm82G+/t7KNRNYyzeeaZhpO96VnVDd+65nHpO%0Ah1Px9DEYIz4E1kgz+vHTR5w1dP0FWyl8rcgqMYdR/Aq0+BL8+Pkn7u7v+Jd/+Y05BvphJJxHnl9e%0AORyPxJhZbdZsd/dUVcPpciJlMYp0vqKqK7yz+KoSnfnTN9pWCrRlyrEksHnvMbr4AZWHcJZICkFX%0Aw0LFVFdJgy0eUQud/macefMVknhEQwwRpUtUfaH4XTft9T7lG4vs3ddy04X1M6CNFcp3Clhcue/5%0A3XpfJkDifTTPARcEaFveoFIZVCol5PLfF2/723spmGhh1HhqY+l/+JGp65iGgVVVUXmRORlF8Rfp%0AiVpdmyvQxDDz9iZpcP044KuKzWbNh48fqNcN9nRg0olm7iAH3KrBNSKdm8OEy55V1dI0kiL49vZG%0ATIlffvmFpml4/vbE09cvvB7eJMnr3WVQ6BDoDgdmK6AuWbN/2zOOM3d3H2jqTdnTFHbfGTBo7Qgh%0Ak1hhNeiQSOJoSM6ZPkWsdSQyx5cz1hrWqxWXORGtw681O62Zp4kUoL8cePr9r7haM4SJ16dvDJcL%0A66aR+HZjebZ77jcPOOMkkjhJkWq8UGZN1jBGrDMkZcm2InlFyBprMxOZCcMQM3/7+sTz6+9om/n0%0A4w98/PEBv7L0sSPrTLtbYbzn2+sBnaH2ng/396zqFTmLed66kRSF15cXSTqJia7vCWnG1ZZ1uyIp%0AGEpS4jzNDONANopmXtNuV2hjsa4SQCiK71rb1DS1gDJ1XTH0PcaM6KxwpkJlyzxl5jmjtYDwu1XD%0AZjvw+vLG8Xii70f6bqDr+iLNFXmlM5aq9ozDQIpBDOLtYjQse8pbx3a7lYnmOGOtRI4uze9UUiGd%0A98QA3TBjsshDL32Pmy+sHjZs2jVaG07nnu7UyZTw/SXDVdQMOoDLGh0i87lD1Ya62fH4eIf1Fcfj%0AkcvxCDmicuJ+t8XEic1mzW8xcDqfCTHglFCSxzDz+OGRdlXR9SdOxzN9NzLGgX7oacaJYQycTiM5%0Aa0gatKNqVoQwce4unE5n/vDzj/zxl7/j08NHGluxrlZ8fPjAh/tHvLfc399xPJ9QJtK0np25k9he%0AlQgq8vvzN/owkkLAr2q23DGNI1plvK6IOpGnmVPXMc8zx/7EECbWKjPGmcvQ83w4ME2Zxx8Srq5I%0AZM5dx8fHD3jreH154+35lW+/f6U7X1i3DZ8eH9m2LUZ7EogfTN3SNCvep+oY67C+lom5q7j/uGWz%0A3vHx4SPb9Q6rNFM/MfY92jrGGJiZGdAE58hKE50Tc9SYMdqQZpEvSPy6Zupn+ktPCpnGCQD0+nxi%0A7meqyjCHkd3dmvvVGnUnEfcOQ209dRm+aKXoB0k400pinI3WWKXpp5n96xvd6UK/EUbs2I3kKL5z%0Apkhg+65jLFHtcZYkzmkK1HUlwE8IhSJ9u5qmLpNKR8wiJ8oIvZ8SCa21up0xhY0qR9MyoV2kKaaw%0As2VA0rZrFgPbGAUQclrqKom6TmLcnpP41WiRN5jy/XIKxBQIWZgwy5ktErQEKWMyOGvZ7nZs+Jk7%0Al2gJ6KmncpZ2fYcucvG5P2NUYLsSZnHKIrE02vDz3cOViZAS+Lpmd7fD1Y6oMkkl6mZNU7WoWs4+%0AaifNbxTwyVY1lXZkZcimQVc1ShtiVtcENdSSfNfw6fM9tbdM/zJ+1wBqdKnSC38n3SKmlRGfmCXi%0APpdkKVImzJMEbKSMQYxIc44ip1CGSBSmRij5Naqkvi06jSRG3ypnAXSNobIW7Qw6K4y4jZe6p7hU%0AFLBH6ufMkkyuVC7ScQkFWb6vVst6KalsekkW8+TCFFoGpxRWPTEQ04RBGCvTJDIUYx3a1YQQMUbj%0AdC2MmGIEPPUdXXcWGENB1Xist6Q0sX97Yn4NONsAjjlIO1qtG5SvMHHk3HdM00DMUpvbFL+DMJaB%0A7cIIV1AkRAII1FWNt1ZYikaBFlmdNlqwlRIZroxi8YZUBQAxhYUjbPAiCcmUnsRgDaS0fNaKWBo3%0Akaop5rmMvzLv1pbUgIvHmvxM2WtLIm2pXks/eGssc1ZYxFR8kbVcKQSIfExrhbVZGIZGQkBELSRM%0AJW2sKDAQ8AlrCO/MhJcrzQGdi4ojSSJUUoopRUIZPuUCIiYWibHIuzxaosrLepPEKq7JTt5b/vDL%0AT/zwn37my/BE99LTq4muu0CWOPTKN6iYpZ4NgdqLv9D5cmIYOuq2xjpL024Yh8g0il/XPEmC1Kqt%0AaSpHjiM6TVjn0dYTUwHYQ+Y8Xji9Dfz5r1/47csLh7MYUU8hEzKY4tmV89Lkix9YuXFl/ZWUxkVS%0Amm2RmqYbe0gLswmV6IYLp3PHU/fMsTszmZF6qNjtPvDhw49cjiOv44GDn+Hz7X70x55uf6Z1ltZa%0AnErMWtiQyjhSTJxPJ4Z+hCz+c9ksnkWBmBVTjIwpMpMkCTRPkmhuy3rSArxHgJQIKRNzMcWXrUJI%0AGZ3FIFrrzBQSKovno6oW7x9dgCcDRqG1w1UrrKkwzmErj3a2ADWZKWam0n8rRGZoQySkUXxqzxeG%0AcZRULuvwTcvKWB7uH3jYbdluNiiTZZ0uQ/a6Fqlf6RFTkl4+lv0WkXOzECavzM+Y8s1ProBZuew/%0A696FZZRhyhIR71yF4vtgh2XfpiTSsFjCIhI3Rp0Q2ZbvyQ0c4gY7LGDQLc3yf00T+ncDCOWCHsPN%0AZBduH9L7idbV3BfKYZu/a8znq/xMKL6n0wmluCLdOQuyqZQilFj1xekfIOog04PCRtJFa026MT4W%0AcGkBiN4zQkIIoGTh5JTRSZVC5Z1GEAGErgyTd95JN9aTPIytjcROwKjVakVVTJe7rud8lojFxXNJ%0AlXj1EAL3Dw+S8lRAKwATE30/YKynqRv6ridnOB1PfPn9G6fTqTBiyoM7J+qm4f7hgfVmwxhPjENP%0ApQ3jBCEUhFS4LkzzTN00NG0LWYwDn59feDuceX05krKiaVfUzZqY4XA68fb2xjD0VFWNcwlbppAL%0AYCbJaQGlwHlhDslGclRVdbtvxdgvBokn1FoTyvRnYdGIpE8MAWOZelprr/dS4kCXz92KweA7llZO%0Ai7G4kUhPFhCz0HjLWlVKJsmUz36eZ2x+H/W7JL/kKxiE4vreFGXdI+tjMQW87QUxptYKIvE6RXrv%0AabXoU7FSsDV1Q9uu0EjRY42hO19YrRpqXzMPA925x3vPZr0m58zT0xPfvj2Bgg8fP/Lx0yemMNO0%0ALckaktH0OXIME7GXSFGdue7Juq7ZboR/ejxKItx6vRFfKOt4Uc9M88x+v6d13z+OrFbYXCafMaGM%0AJYRE1w88fXvh7e3Mxw8/sNnsCDN0w4TWJ8RY1RCT59RrnGnwWWFTppytYlwn6CBvhwMxJz5/+siq%0AbZhjZpp61pXl/uGO6TIyXI68flNsdi3dPPLtt195e36lciI3zNZitONu95EcM3GaqL3j4+MDdeMY%0Apo4pDPjGo6zD+4rVak1Oln7oGVQijBdeX77x9ctfeXp5ISt4eHjglz995sdfPuFWhsPllWN3YM6S%0AphRT4Pz6hvcdu+0djw93nE49b+c3UoK2bZimjSQsxMg4SyrBlBNRK5JWwrqIqRzkEZQAYdNYDuAs%0Ah1MMAatbPn36gd12yzRKquDxeGSeJipXMQ0BbzOn/sS3pxeapubnv/uF9cMDIcrEI8Vi0pehbhtM%0Ao7l/eODh8YHG13htiNPE4e1EjBM53diTy7NxDqEU8qZM1zR13cr800j0qXOmJAyK91p36nnrDujW%0AchdGdg/3eFexqkWeYt4BwpB5e3qVuO+kWPsVa9eycQ2mqrBVQ6UyTCPWGDa1p1ZbcopYIIyjAB8f%0AH/hbU6OU7OumbWnbVTnHxD9CTWIsLAmXju12Q9U0KG0ZxlEKRSy///6F//pf/xHvHW+HE3XT8PNP%0Af+BPv/yRDw+P6AyH4xtjN0CCoev59hKIeSKrwP3DBlc5IpmoJJVvupx4Ox1QKhe2hAASlTPoypJn%0ARdeJdPJ8OvG8f8M6z/Z+R9U0jDGyvRPfqA8fP9Ju1lJIzYHL5SLeBRH6y8Bvf3ti/3LmflvT2Jq7%0A9ZYcNSFk1u0dTeWovUSBL1fbrPj86WcOhxN1jFTNiqZpqDdbfNNKKskUGVPmcDihc4IUmMPMjEip%0ATFNjjGUaJ6zRNM4x5Z4I1M7LWR+zsC+M5nF7hzMVXXdmOHUYC62t2FQ1tbIilShBCN45fPEKVChs%0AYQpXVXU9cy6XC9++fhMJckqsVvI8rHyNNcW0Os6czwfGfsDpC3GaiHO4NuopS3rqv7aF3KzWOG8Y%0ARmnkIpqkS1dfJNEq39KhlrPhvafhbRh2+1JKPGQWU0vK8MEUYDblWKT84iEkLG8B3qyW/ZdTZI4T%0A507842Tg5a9MjNtARD5L19TUNlOliTCPqKxxxmOdZx6EfZXjSE4QirSg73oq69hutiilOBxO/OUv%0Af2G721FVtchDVebcn+mHV8ZxpFm3UFuS11hvgEQko7zDVBXR1SQbcTi8qaUBV0rYESXBy1Weer3D%0AeIk0H2fxBVpYw0ZCw8UjJCbQIoNPKUOpxVTxBEoB4jgzDuK9k5PIvRdjZ0no0ZAdodyHa8Ff7mOc%0AZyIykJynkXke0RGmccQ6d/WAU0kXucYyOs5olbEKFImcooAdKRCmganvidNUhmpc46YXg+uMSNFk%0AzVhCmOkuFy6HA2N/QqWJSie8igUECcKmLKlbwxToxxlfV3z8/Jm7+zumsefp9y88f/3CcDqyqmpU%0AmrH2AUXiMhz59dc/c+5P1PWGql6Tk6GqV1ir2ezuOR/3fH1+4ng+EWKkqit+nP5PFpe4hTWe0d+x%0Au40x4CxGZUnOtK4M5ATsUUaBePuS1K3mF4PmxGIlAALmLcyx9ydLjJKW5N3NswuUSENyIsb5ytL7%0At6707vWqAjyppUnMy+C8mNZGGR5qrUksWcwKSoz17XvKUDGK+QmLykFAXEddC1tEK01VNzjrGWIi%0AJfOd9wnA0A9U80weR6apI+WZaDRRK8YkzMyQbg1xjFGCUeZAUmLqPaYZHXu8j3QoxtQzm5ldu6Nd%0AN/jKsXItn/1HLnFkzglvK6zyDLmnP10YhokUAmrXUFcV09Shjbz9hZEkzOhECJm6bqm9Y7NZsV03%0ApNDTH/d4X+OcWHhUdUPV1OwPb3x9eeHLt1eOl5lim8a5m1gPMyunyv35V9G5y959xw5YwLuUNTor%0ANCJ3M0qkhCFOmOTwTc3nDx95rD6wn39gP71hVoqqqvny+zP/458P4rF498N3gFAcE9tmwy8/fOSP%0Av/zEyitOJtBXjnHKvL4cOR2P5OxxVUXlC4tdWxLC9plCZAiRKQWMCsI0pPTeWqGsufY6KUsYR4Ib%0AY2ZhrQBzzuiUBOAOM9FEOWfQqGyYQiIrg/Ue52u8X6G0R2tD0kKQmEIooQjz1evXmCw+pUlSvLpu%0A4NJ1dL0Ms0xhL67rhs1mzaptadpKmJpRo7IMiowWPzwooE8Cs7wfqZBk3eYsSiVERh9iuoIvi5+P%0AAJ7SU8q9vrGAlmfHMiQxWpcUwNufxZhRWUDSDOQlPbQwT2+A0MIG+p4JdAWI/tc40PX6dwMIXZ3X%0A1c3obmnWF9DkffpTzuLMHheflkzx+MlXpo5SijgHTvNR9IwLu4MbyyNDkfOoa9NhjGEep2vigzCF%0AbpGs78EfuFGwVQGqFlAoZKGzmWwK5fr7B+ctoUy9K8S+R/mXz8Roy2Zds9vtUErRdR2vb290ndDZ%0Al2YphMAwdhyOB37+wx/4+eef+fb0jdPlQuUtOijO5zOxJLVt1hu00ry+7fn69Ylpmr9jxjRNw+dP%0An3h8fAQyl+7EHDuyNkQm8ixFTQ6SFHfpLpwvF9Fqes88ZS6nM1+/fSMGxWazoWnXaFtzPHeyYbuL%0AFNjGkFMWr5OScCYgYbreq6wywziy3+/ZbDbXzztdGToCromJs8Q25iQAyAKMqTL1DKUwsyUlSe7F%0Acn9BK1sMA5eI+vwdQPle2iDr5P2G/z6WfgForsVDLsa/+QZoGmOLBj3cEt4QU+tMwmuPKyyhXIzo%0ABIVW5TOSwn1hPuli9JmS6GCXyV5KwgbJIRDGCas0NluRMCsjbJt+out6jm8H+m5kd7fl44fPfPr4%0AidfDnmGKTDNk7fHVirbdco6BfjgzXi6Y0ig9bHc83t1JRPvlwqpu+PDwSAgSufz8/ExKkkzy+noL%0A/Qak0G8anPPgPZvdvbyXmHh6EiDibveBOUYOhzN9P6OUwWjRF8/B8fw6o7PDpiRf5Vkxh4hxnmws%0AUWu6vmOYJv7+7/8jyln2z3uiszw0a0xMjP0F5pnusGfOmTSOxGlgCFIQaWeJJvP89so0TExdx6qu%0A0EQ2m5Z+OPN2fCHkSNaa3f09n3/4mapqGeeR379+oT8f+fb0Gy9Pv3L/sOKXP/6CthFlFZfxgjeG%0AKc4cLgd+/fIrr/sTyjR03Qwo7u8faNuWy3ksJv3QtmuJxa7EW2CVNwxzTyARLfhNg58nhkuHtobG%0AWmJh2IlMDJLK15Q+ssbbmpzg7e3It69P4oGiFH0aGfpA100M/cRzSQ5z9Qq8Y5xnTucL+6NEc69W%0AK9btmko7tus16/WGx+2GbdtIQzJ2vL52dF2Ps5amEenYNIyMY6CqVqxXOzEjROOr5jppiUHW1CIt%0AnsLEHIUlOvQDT1+fOJzPVE2Dc9VVtvv+ev36LIbgrWWzbVnbCsYZbRzOJsbjicvLiYSmamo22w3r%0AdUPlFGHoSfPI1PWkeaKpahqlaX0DJM6XM/v9HmskWXG73YKaCGrm4fGezd2Wfph5fj5Q+Zq6WjMO%0AE3/+85/RRnM8n3jYbthud9zt7vm4+0gcZ/6f//ZP/Pb73zgejhyPR07f9hgPymXeTh7tEDmhswyF%0ANXZ4PQizCWjriu26QaPFhNdZkoIpTvTjSCSxWdXcf3hgd3fP/f0DP/z8k6TTNQ1zSU7UzvD1t6+E%0AUfxgnHaQFOdTZu572uorBsNduyaGgaaqMNuNJF2+Z9Wi0LZldy/sgUvfcbr0vO3PWCNxwSpl5mHi%0A7W0vtgQxMPUdzCObpsF4J/4AxXRcE0VCqgzOak6d+PjEacZUlt16xXq14tffRsLQ09SebdNQW8d8%0A6bkMHcfzQcxdSzOzyNSv0o3yNY0j3aVn7CdICo3F24qoDEpL01Z5T7te44zikCJzCIXpWwsIoSBO%0AI/MshsHvr7pp8HVNu1aEqAkZ4sJ8KA2l1beY6u9YrGnxuvkeEJIQASMeSVnYD/J3NIYycIqydgQM%0AE1mSKXIopw0phZIMV2q78mvdNAK85mWwl4s0ZeZ82DPnGT91qKGnrSq09hjveX555unr76Q4UtcO%0A365ICEOoNo5VvSelxNvbnn/6p39mtxP58U9hJqnMy/6Fy9Cx3q65e3zAthXRZGxVfEZyRHmHqmuS%0Aq1H1hu1Hxb1b45oisVG3um2eRrrziZWDaZzJWpG4efwYZQDZO6LWURiTSLP4aiglfmeL9EuSRQOh%0ADLTykgindDnTi69hSYLLOYvPpjYkkwkIOBlDwBUvFqXEVD9FabiMlmQebxDqQZHfL3KpnDORhNHF%0AMFvrawqTU+9kS++ammXwlXlXu2cxvL9cLuR5YCTgbaAyMshaQjjQmiFkumGgTg3TvCPGiXEY2O/3%0APD09oWNAp8z5fGa3XRPCzP7wxv71hUt/Im0SOWSsbwizZeo7emt4279K4mCxasj5pjq4XgpSFJ+l%0AEGYwWnyOKo1RGecttpx5MWWRfesiqSr+JyKnnK77a5FSKnhXI976BKn9Alo7qurm01OcPoq0E3Iy%0AxPJZh9LTlDdSBpTLZ69Bm9K4CqtGehSJtE6FHaWMvA+WRKpCGbiyCZZzchZpl89ipCsDTGEBLabm%0A116tvMdro8Jtf4Qwo2epMVOaiVERi5FwRkmqFAiYcIvnQxWj8SHMqNizUpo+DITxhNlajDNcujPx%0AOZO3hs+fPxMtnMeeHBXdWaTd4zDTdX1JQlzhvadtW6Yw4p0hxpm5pCnGtFiOGKxzVL7GVzVjnBjn%0AiNIz4zzTjQPWNWzvH9gfR0JW9GPm0stnYQ2ECCG+UwjwntvFVZmiUhLz9nIXbiBBAV6NJJTJup1x%0A3vDxh4/84e//xIc/fuSkLvzzX/+J395+5dvTM//tv/8jOU388Q8/U1efvrsfq6rl508/8fF+w27V%0AUPuMVi36COfTgcPhwDwNOL++es9RXmeihGog56fgW8LCXCRgGFlfCWEBZVLxWCugY16StARUJCUy%0AosKJYSZEGYyPegYkCSwG8L7BK0vWDqUKA7zcs2memcJ8Y89lVfyHMtNc4urHQdJQR2FA63I+G22u%0AbNLL0JPJ4nuqxC/JY1DverWUJBksqULCLDc0KUhJvOEEBEMGMRTZltZXFcmNWSmStes6UPIo0cig%0AWmYkWSRrcK0rlpW0wIvX561S34NA78Cg68L7/wkGwb8jQGgBWhYXba25gjuLhv3G9LCFNaGIMS+Q%0Aq9AXs6D8xhpyluZalUmLLQlg49AVHa++0rfEGDheZVdXKVjMxVxZwJ1xHIvs6tY82KJNNoVlsgBD%0ABWu/AgTv70zOMAzil1NVHud8aWwWlD9eD2AhMhjW6zXr9Zppnun7QQw/YyxMEDl05hC5jD1VfcY6%0Ax2634+n5mXmaWbWtNG6FWZSzRIBeTidenp+5XC4oJWwSkczBdrvh8eNH6qaWGN1LR1KD6PcjmOxx%0Aei0gwzyjlMjbuqEnawgxMowjIWZWqw13d48kDMOYGIeZaQxYW1E5h1KZcRyY5kko0aXA1KawfUJA%0AO0UYZ15fX8k5C5V8njBGUhmMNeQkyQeZeP18tJWpaQqFmbNQFBZ5nBaDal1MFzEySTPWEGZZn8La%0AMSxSQriBl+WuXguPDChjr6ye939+LR64mYkppbGmGH1Pc2E/WCALOGcgx/TuIRUQP4lSnKh3UrZ8%0Am16brPDOY1IuazoxT0Foj9bRNitygsu5F0qlrYlz4PX5wPlyJgS429xz//DIarW9SrFiBKMMlalY%0AVS2reoW/SLT9HDJtO6OTojKWxnpGZciFYeWtAK7n/YHQj1g0QzfxdDx9/0yQD54JSXir61rWbLum%0AqVtyGiXxRhm0MZImpiucqyQlzm7YbTwEjY4RGxM6JVIU5lTWhqgNrl3xt99/I2bN5u6R2sDXP/93%0AwunC7scW5w3ea2qfmbs9USk2lYFtg0LTrNcY64WNpTxDzuhZ6PpN5Vg1FdZEYqi59GeM16y9JgwH%0A+v0z58OZl69fuRz3zKVgeXjY8fmHT5ymPV0cefn1VyYGJkbeLq/8/u0rx+NM7Xq8a0gZnl6fUW8a%0AhcEYxxhmDk9faduVRKY6i6pE0zzpRDCKdr1mTWaOkpblrJPpTZLkkRgTyQhQKH62hW1zufD68kKc%0AEutmg/eeYZi4XDrCmGnXWz59/IFxCrztT9A46qZBaSfFRM4YZ4WZgcgqL92JbVtTe8uqqUvql2We%0ARsI0kaIA62M/EGbN/d3A+TKSYk93mVAY5nlm6EYMmaYaBZQOkhi50PbHfmK6nLHdhfVmR9O2WOOI%0A07uslAzd+UIKjqbZ4LKlP0iku28c67s7lLJ0/Ug/Bja7HfrzR+p8z/puTR5Hnr78xl//5//k9ekZ%0AA2w2G1SyxDFSaYtiGUaIjtzaCqMtddXiXMWlGzmfz4Q6s90+kDG87g+4yuK8Z73ZFXDaoozh9e2J%0A//HP/5Pfv/yKMpnaeS6Doq4d7bZitW04D2eUMVRVxfF0BqMYYyBJhBDGG2aVUHEiZDF3zEZJs9R4%0Adu6e1WZDtuCairsPD3yKSGT3/sDxcqbyFXfrLc7V1FkJo0c3nJ5P7L90jH3g+HziG88Ma0kiMkpx%0Af7fDFsn2cg39zOk4sis+IyFk9scj+zdhm9a+kvSnOTIOgZwE5A5jjy6MN1s5ZrwwO2Pk3F+YQ8RX%0ADWEeyVEGENt1izYCulul2dYVabBs65pNXUni3TQwdSfGyxm3amTwE0IZSN28BZfhwTL9roqf4Wq1%0ApqoaxmGgH0b6/gK5YbNasdncUTnP5XzAGM2qaUR2MU0cDgdSUIzD3XfPSGEvG2rXEhLMSYkBKDLB%0ARKni6aPK2bSYHi/nEdfG0hb2izcOhSEQC4N1GdAIWzCmGROVMAOWadxS72hdACE5l7JSNNowzUG8%0AMJpaEqayJBPqRJFHzxxe3xjmATNe8GEirTdUrhFJ5tuBp+dXcg7Uqxo/TmjjxOfRVPI5T9IEytQ/%0A0vUjx8OJmCMvTy+cTkcupzMpJNq7NboxzKMCJb5ATIY4DERb4baaZjeir2bAAlyNMXAZJ/rDEZdm%0AGp0Z+w63Wl3P9qXpUFgxF1WKLNB6qf2y1IW5FIJFWKHyAhoIiCNYkCKMVPRvvQAAIABJREFU0rQa%0A6yTlB2FfyRlWhmExyfR8ngnThDOGyiCNTRCGD9qQ4yRNmRJZUMolfcxa+QznCWtFLjJfBsa+J8aZ%0AqFWRjVGm5+kqQ9CIBFApqVmbqmJetag4E0ewecYZizfF70pljJUY5cZ6VnGDrzxtMSpXqpj/1o7K%0AVNTOYkwSKVEK5HkQ5pGNtJWibV1hnW9YNY00fijauma73UiqlNHYdwzkrER+EXImiNIOlcA4g7IZ%0AozTGWVTWpBjIurxxLcleUsqrIvOypBwLuzvd9oM2MrxbCv5S/y/pua6AqTEuQo4k97skTy0Iwnt1%0AxPVSN/HHAvDGwlKS+vP2T8oKFYU5mxFj31x+Xlxea9aFWSH/RcChQD8O0lCnTNOKd0sokltra1TU%0ARKWI716aUcJs1wUUwHqS1sylftBZkZOY70uvlVEqYRDQ2Rkldau11F5joiZocM6CTjy9fSNny4f6%0AE4+bjwS9JEBZ0pzLYEehlAWdCf8vbW/uY9m253l91riHM8SQmTfvve+96uqqBqOqsXFxQUjt4YLV%0AFj79J7SLhITUBoK2wAQfCWFhISQMaEqPKrreHXKIiDPuaU0Yv7VPRFa3qBbQ5ymV+eKeiDjn7L3W%0A+v2+v++QC8N4FeCORFhq/0NDDJqUNDEVhuuFZZnpWg8qM10HliDg7DBMlKxpWzFRbzrZr5X9wjgv%0A5AR9p8jaiuRUvXI5y62Nf6VrrMoAgX1L9fAq0uusrKIKxmqnUTahTWazc3z88T2PzT2H5Zlfjj9T%0AFIS48PL0BactG/fum1vl4+MHfvvdR8J04OXpM94GluVKSoqSghi8dz3Wb4g04p8E5JIJWYyStbNY%0AFCgrrJ6lEEsksjJnbrubDKhXooOSIT5J7sPq2iVnU64stqoumUmQYJkyOSmabMlqwREqs0vu+JQK%0AIUPG3FK99UoYWNmSMVb20CsRRO5KdZNp3nAFlWQv0wJu55jFh7amD8ZaD5equMiqhlfpygKt+36o%0AUsh1feoqDy0KAT21AJ6ofANwc0rimwTCIq1M43VfzrkSCcrr55orC8niKFr2MZkryHOyko1D1j6r%0Aepm/uYX8yx5/KyCklPovgH8f+FxK+fv1a4/AfwP8MfBXwH9QSnlRAh3/p8C/BwzAf1RK+Z//9pcB%0Aa7rTygJSSlKuStViprSiuKtWVgvKnOXGBSqIIIddrulHxmr6vrsBPTEGKQKLTNtWFodGkVOWdIoC%0ABjFOSyVWVL/eaCvAADc/GV119c57TGU0AULVRox+xYnqLVRXCEsEpylOCSWxiEmnNbZSPMX/RhtF%0A2zX0m5bGd4zjLMwXRHamq8FWCDNLSBQMxjUiOVgi1nla73HGkFNkvA5Mw4gUOVn8L67XWvhZ0UgX%0AMFZx93DP/m4ncqyw1HQ1WFLAKoU1rUwJfbl5svz8yy/8+uUz4zwzLpGQkhhN91uca1nmyDROhBjx%0AvqXrGtq2JZeIGc6oUdJO6tiRuGRinpnCRJsaYQksC33f01W/oVyndvvdFu1VndoIuh9SqHpl+eNc%0AQxzHelALNf7mU7VOYLRCOYvOUa5zBSaLqiwhZYhluU0510Inl9V4XCiV2q5eDkUKc1Ugx9fpSt1N%0AtTKVxSQTNjElXeoEV8smBuSQyDZVOmK80YCVdlX//zrFc86jUm3mLTS+qfenrr4BwoLKKZBTxpCJ%0ACYbLwOko8q6u77m7v2ez3aKKZpmj0BizJAPO88w8jaiY6bsOXhTERFoSl+cTh/6JFplclpi5HA98%0AprDf7Xi3v6PTlpenZ47jgsrfTr+naebp8JWiFFPK1ZDNcTmfKaWw29+x3e1p2y3eb0ix0Pj+Bhht%0A+kesuiMtEIcRFSO2IBu+MhRtwbXgxZsl5MTj+494Io3tOD+/cLlceHe3Y3+/YV6uvHx9xjhJYNl2%0AYtxqCViUpOGQcY3F5xZnNFYVWq/p2w5yS2OT+BHMZ14OnzgdLpwOB06HM6ok+m3Hw8d7ttuWkBey%0ALiw5cVwmnq/PDOFKVBG7v+P9TtHSsd3sKKpwPJ64XEfavmW7u8NNC/l85jQMzCS2bk1x6UgGsle0%0Au46280zTwOHrsxSCUxD6q1b4rhVPBV0wVibH88qmyJq73R13ux1WW656IIxJDnPbsXt3R0iJmcxm%0Ae0/TNhTl0NpxPB748uVZfJacZXEN8/XMeDzSObknwhzwricYkabMU5LY+2JRyqOVZ5kzl8uV02kg%0ApcQyL+LlEyPbbY/vPDFHfN9WeZk0C844et/TeQdJkkTm6sUmmzc4pXFKoRPM55ElTRwvR5a48PDu%0AXqLrtYGsGBNclMaGmTJ27O+3qCDx6vu+x208D7sPLEMkToX99gHvO+awoNaUjFAYl5FUnumHiefD%0Agev1StNsQGnaTUNG0XSeu7sdj9s9+9097969Z14ip/MFZz2//c1v8Y0hq8Bv0/cYn7n77o79hz3H%0A65HPX594ORwIJRFSJluNNi2bvqHRhmGemJXCGZnuKW9pdzuUtzeG5OF8xHct2gnDCaPIKjOFiZAj%0Am25D2/SorPCqwW0cv/3wA/F3I9fLlb7rudvdMV5H/vlffyGFwnfvFkmveeNJcTpd+Gf/2+/5/uMH%0Amq4hlsAyRbIYejAXkSiMw4h3LVZbaGQqn0MgaEWyGt01eOeIIVGuVzIJrYUNoTRseonCtsaTqmfA%0Abz684zffPdJ1DQ+P9zw+3KEt9I0wMM4pyIChyOCCIvKwsES0FiPoeZ7ra3Pc392x7Te0TVfZIInT%0A8cQ4Xuiahg8fHsSQFUhxoe03GK04vBzEe23JXD5+CwgdT0dcW9i6Ft91OAxziMQi/jyrebPInPON%0ADb2yh3JNZtFGY4zFujXhVQCgFCKpNpPO2coQkjqqvGlAX1lGtThPBms9wQVMDCznkzAufK0vqM8r%0AYlDaWsPWN5ja9LdW0lZbZzHW0rUd292eKcyYxhNIEGc2bYfzToxhlwXrG3787W9p25bNZgtZsUyB%0AvGS0UN0okxjamkbhlKkR8FLzBTShKEzhNiVWKYByKOWIOTOlIMmuaeY8nGg6j1EbYgVjKAtJZYqO%0AoDQhR0Jc0CVjYqKEWjdMimwUS8rMw0RMgW3XEZaZw+GpmhdbYhFTf+s8zjdMYWaal+pFI0OkGBLe%0ASirry9cvLJczprMcD09ch1ZYJtaSkYSdWARgog6JjJVGP6WF1nvaZsv1eOLrr7+IpMxp8RBKmqLk%0AuqeysKZClpKgJIwy4nl1d8e2cRA2kBc0MzktaF1IqZPEKeewTU9GhlbUZJ6+a9jvekp4oGscOgbK%0AMpPDSOssnYGHjUdZy+5uS7/d4rstXb9DWTGafbzfs99vMc6AMWSjyH9Dkp6VZsn1TEkFowzOWLRR%0A0sRaQ5HQNbleKstwWQou8XuhkNXqFVrDQZD7SYJAJCGucU6GdrrQtQ3OCzsxxmoenmT4RRHvpSw2%0A4LWFVVWyt3pDrilC+gb6SD1YBBBPsQJXwnrVxtXvU3VoRQ0eKbe9Vkx/1xmpSHJSSgyjsCy01tjY%0Asiyh9jFqNVCRxLw3D2cNHo8hYbJCW0VWiqA1CzDFjL4KECGNeUSR0DrROE1jLVtt2TuPtwHrPe3m%0AHtMrwjJwOc/YzZYHB4fTkWWZQRusU4Q5MM8LMRaWOaGNIyXF+XSm6aRxnqYRdb6g2OH9Hq1gniJP%0AT888Pmw5XRrOA6R5Is2TpP+1A9Y3xOFKmMG6hrbfYRtPZiBkQHtcs8H45mbXIACEJMdRZFhX+SAr%0AzYNK8JAOtqaMxbigvKPrGmxjWdLMy+kLf/i5gW0m+sLnTz/z9PSF0/TE08tXji9Hts2G3/79b8+I%0A4XxmGQaMLszDQLYzqIDC8f79I/v777iM8OuXwJw6cF78fwqEIkCzazuRSJVIUhaySPVjiSKZ0mKR%0AkirrBSorT6nqsQWxiJdVzpkosZ5ipJ0TMYifEMkIm6hIamWZI7bMaJ2xxoI1pKQI8Ua3wDkrfVtK%0AqLJIGleSoXnM0s/rggz/KzHEGIlxF+/bIsBlBSVXEFdYUNXTNcV6TWXQorWthtqv6ZGFbxUf688o%0AVCZPURUnq8+r52dZjdfF+VrWavV5W9lHgiPKPlA0KKOJqXIBapS9fObrq1Gk9X3UP/9/pYz9l8B/%0ABvzTN1/7R8B/X0r5x0qpf1T//38C/LvAv1H//NvAf17//n98rKDKK0voNc3pNtFa+VC8QctLvSnU%0A+hFQv6dGxGmFto7tbkvfbygUhuuVEBfGaZSJuHeiPXX2xnLRSmG1gATiKSPNc66TtVcTYmESWWur%0A8/lbNgi3DTeF9UJ/C9GJV00tqIu6+d3gFdYLg6mUjHee/W5P23byeWRBkdumu/HNJCFIZE19L5H0%0A1lqmecQYzW63Q2skLScsQtmlME8T5/OFeZ5vN/cSZKJ0v93Ttp6QFspUWPKCb3zVU85Yo2nbjr7d%0AoJVEtscMn7488cunL0xjYBqTJEC4Dca3TEtgGCaWGoEt8Y9blFIM4xlYJxkiBySEOqGQGMOYglCt%0AtUiqHh7fSXF2PBJjjTqULGCZKOdczcK4QaW3fyMbNiAos1a3A3EFVSiIC36uDLJKd6cezHL/rikR%0AuV5X2Yh0cdymRW+kZLILUrXrBaXf+jdoSdfS8sqM1vRdRyFVb41yoxGW6l2k62tf77nCq5eVLhqr%0AxX5aaSNTYDEeEmr3PNNaj/OWZZ45Hg8M1ys5Ze7u7ri/v2ez39XnLlgvXkTTsvDl5594+vKFaxiJ%0ADlKjKSGSl4GLc+RpIU4LORd2d3usEz+rX3/9lWEY+fjuO7q246UoKGIG+PaRcuJ0uTCHwGmYMN6x%0A6XcoXWpcq9wDm82WbW8xpqVpNnjX4WzLprun7T4wXQOzPaFSwtXI4pwLGEfTb8Aa3t0/chkvqBhB%0AJawyjMPE8/OBj+/f83i/58uXX/n6dKGQ2O73WO8ZJ4kMJ8sEqxBpnKsmxgvTfCEET9NYnNEsGo6H%0AA8fjgfP5TFgSCkXfCNDZtcIkaPueXOWRwSQ2uw1267gsV5YScH1Dazta1eKtJ6aA7zb401lAQmfZ%0ANB226+jGEWMMu/2O/X7LGBZO4xWcxbYNOids60i6MAxXxutEjIl207Np97S7jiVFclxQTozqUZl2%0A06GVYphGpmHieDgSE/TbO2LJXMeBze6Od+8faXa9UK5twjcJrSzjMBKGCbXf0WA5XwZOn5/ROREm%0AkXs529A0HTGI1CDnzHaz4W6/p+ta1iLcWgFN5zFJ9HfKNG1Lqy2lJAFW+pbHd+8ousja08KwiDlB%0ASv+CF0LbtHinSTFyOU2EOLMsEg2fYmQaRjb7PV2/J5aZp69fGcYzw3VDyoG73Za/96d/D6ccw2nE%0AOccyJRIJ31q6ruV0vnA9n4h5YZwmztcL5+uZ/tIzLcIg7boW4wQwzjmz22/48Yfv8Nqwu9/y8eMH%0AyhBJMfJnf/Zn9F2LcRrXaIblxHE8cPe4o7/veT69sFzh+DSgaVjGC03T46wRUETB5bQwTFeMVnhn%0Aadoe7Rs2eSNpUivTKgWO15MUami63YZiDNfrwNfDM37yqAlSCuw2G3787Y94ZzkeD6QkKTrXcSRR%0AxDhRFVzb3SaBAPMc+ef//JnnpwsP7za0nadoBPDd7jDOczyemaZFJEl9y6ZtIC2QArvOs9303N/v%0A6Vwj94VzDNcRqw25CEPKFEXft4DhdDrTdS1/5+/8HXb399JwKNhsOnwjpstTTDx9+pWkFH0v5u3C%0AYg2M41jl55br9cIwXGt6qK2DjoJ19uYp8+XLM0Zr3r17YNNteHl+ISwCrLZNR+MXjsuZ08uF8/lb%0A4/OXwxPWB3yzoel6lDaEFHFKpB0p5zpo4OZXIIONGohRwZDVL8RYK34MStNaMXcPQSb33nupwGJ8%0APdcoN1NZrddgj3QzjaWa8Fpj6p79ysAuWZ5vnaPtGuzjI3oayM7i81KDJBq0c3Rdx/7+gS5HsIrr%0AdCHFGWWl2R8WSZP58O4D777/QOsbdru9sGS9pSiI8Y6ub7h/eKB/2GA2BqXFc8pohe87snOMylK6%0ALZtGpJOlsqDE8FeM743SlBDI8yJ+J95xPpy4BkNUZxKWhCYCIQWWMGMUdFqLriQJ22guWSSCaAgR%0A3zjmeeaXn38GDdYL83SqIJJrOlIRr8ZV5hpDICwBZz0xRA5fP6PjhKHlcDiBPhNyxnmJbF4n3tqJ%0AV4hIk5ZafwecthQHIYp/orFKBmRKoWpK0OpruBbdMpRUxJIwCEsIa1DZk9NIyQ7iLPHrTqLSFYqs%0ADSllsTwwihIFFOn7ljh17LqG89fPHJ+f2HlDs9uxaRw/fveI7RS22VGUsMhl2HkgxcLd4yOm6ygp%0ACaNKa0alebvDr2qMXGs7jbBbhE0ush1hMUQBLfRrRHQppXqJcNsPS5XLSJUmw79VQBZj9Qi14lXq%0AvRdmVUrMo0joboPnstaJrzXdtyyh8uZPrZXeps8iZvXCMF97JBkMUiUm6+tebQyMWmvHN++nNvji%0AH5jwObPEUEEhxK7g1oC+PlQdZlujBMR0hqSpABo4JbYOKWdSQcBl0clhKPSNZ2M1rY6UFNDWsukb%0Aol94PrwQjeedvSMDX56eCPPMdrfDZ831OnI6XjgdLlwvIyhF4xW972hbGUaJ5DOQS8JajTEQ44xS%0AIoHVWjNPC8s4QxZPWqMvGG3xrhOwAoO24Lyl7RUuKbpdS9s3GC8JWbZ2pSLtkb1G1cZEUWPHlX69%0AjvVzz2oFTiDFgmpEOhrmkZevn9FtITWFl8+fmM4nDi9fOZ9O6KzYtj3v33345noUrXn3/Ue+/3hH%0AKWeW5UBmQSvDZveern/keE78L//rX/PLF0nnVc7c/GeoHrrmdm+YW0R7uTFWFEWvIGZhRXdzKeQo%0ArPycEeZN7dM0QiQqRfowo2qiolLkbFDakLViiRFUxuaCrml1Iaf6u8T4vKREjoGIFlAjZ0KOsm8Z%0AfQNElBGlSDGKXFu5XAoqpxvXSSVFrrLHmKKwg9bPsiowUk43X6RccmWE1V6yrlvBMuQeiHUNR/1t%0AmnXOGWXerLva36+AEFqCA1aVk1rP1VVr9kaOthIXVWUJqduy/FegBtXH3woIlVL+R6XUH/+NL/8D%0A4N+p//6vgP8BAYT+AfBPi+xc/5NS6l4p9UMp5Ze/5XfcgCD7hmED4hcCVBmZuoEwII796wa4GpR9%0AGwEuH1y32fD47h0hBMZ5FpqnNRSjq86PanSYWeZZkj/eSHBWOqb8TvMNGGRM1Z02zU3etppExxiI%0AMZNCqZHn5V943299i1ZQIaWEKxbvbNUbKolpTqL17vsN0zQzq1kmAVW/HkNEG8Pj4yNd14k3j5bI%0AzJIiyzIzjlM1XpbD5zoMXK8DIQaZOCjIJaE17O+3Muk2hZTFfNs4hVYSN++sUMyzUvi+x9sG7RqG%0A6cIwRuYlEyIo22J9z7JkMRqNBec93jc0nYBaS1iY5/lm0I2CaRZt9nU4s/pIlZLZbHrarmO729H3%0AG2FX1eJ3pdiJllvSUGLVyDvnCSHCeuAiiK/SmrZZjeOmV9AIdTOKTDESloBVmhITJWWR16g6JarX%0AztV0o1ISq6mgUquuOqF1qTGOGa3EBDyEwDzPWGvo2oYYFsI80jauTt4yzorrPtR0Aq1vUwVdd9W1%0AKFDIz1yUpXXNrYBZTTFf0fQiE+lS6pR9qK/D0m7Er6rrOqy1N/plzkmaiiqdvFzOfD2+MOsI25a0%0ALODEEHxeZn7+9VeUNfzRn/4J2/09p8uJcL3y5emFcVhorK8Jc1uM+jZSebu/Y3//jp9//Zn5emEc%0Ar3Rdy2bTstl2DFdJlLLW0fod1mwwukMrT8mWYTIUY0hKk0xPjpPojhPCJFDC3FIl0zeOZVKE65Wm%0AtVgtOvtliYDh7u4dSmlCilyuZ3KR6GHftCIh1YbW9+SiCSFitaMUg/eKy+XI8RQZLmeG8czT0xPD%0AdSRnsLYRSVfTYq1Ebi5JphC+bdiYHTMjm/ue3cOehchpvDKGibQUbHKVzddw/+DRznM4nbmMI94X%0Adnf3fP+bP2K723F3f0fTOL6+PFN++Zl5HjlfR/Z9x+N3H0g58+XTF4ZpwnpPf7+lv9/g+wZfKWre%0AN+gCYZ4YqgRjGkbmcWKaAta16NRi4wLecdc1dJst2lhSHDkdrxxfDpJokQxxySxDZCmBskTKtEiT%0ANY0UFG2vMFrhnCEEmZZ2XcN2K3HvSmd2+562cRwOB2Kc6toTDwTftWy7PeN0xTaObt8TS2IcrwJs%0AobDa0PoWZ79NudNWivJ5XpjDKJr3UkipcDpdGaeFkEDpBte05BLIKpFLFMktms3unscPE8P1Jw6X%0AC0ZZfOc5XI6cBwFecwmkGBiGgeF6xXo5E67XAVcNiru2xVpfJeqR8+VAay3ny5b/66//El8kFfLj%0A99/z7u6xDhoMx/GZ8Q+J5WqIc+DwPPHz75/5+Q9f2T3sue9aEpHreGZSgYeHO7Y7xfO8kEoE68hK%0Ao5yiNR7fCKgb6n54ukp6mnct9/f37Jo9oSSW68xCwBpNUIopT6ATtMBYGC4D5EJQAd8bUAllCq7V%0A35z/c4DnY2EJM5nI/m4jbBaf8LZlt9mz/dDTe8+Xr1/IaWbT79nvHpiGM7okum3Ld99/wKLIIdM2%0ADXGJ5GpQH5L49igV0LrQbxxd3+GcZbfbMk2Wy/XKOMp5m4tEGqckLKRVzp5SYppGLpcz3nusFfNk%0Aa01NV5oJaWYeFtkzvGK733AZTtXDTBjLIWYohhTBKGFrxPSZ67gwhfjNPdo2jt3dHlUSKUwYV3CG%0AOsXUON+g3wBDxliZeFYQx6zFoloHEuJLY5TGWEn6FOaUutUopYD2cu6xAkJllaKVWz22Dl1WH69S%0AVnl9ubHBsVKwK6XFzLQa9/q80DiR+hQQSVHfM6fImGZCFl8c27Yo7UhGEVQhGsQMXSvmLJ4UxWh8%0A39HbPZttT9d1aGel0dwIW0NrkeVnrfDaUvo9tvHir1yobb5CZdAp45XGCM9fJBRzIMwz6JGsC+iO%0AhCLkTFZVWlebbOqZnqvUwGhDDJHr4YCOkdY90DRy3ltnscqiK7vFtZ0klRbhBgvrUYY/3jZi8h1m%0Ajk8jKUPb9bR9RwZc02K8oyDyIEnw8bepvVQ8Utc0TU/besgjw/GLsI9ro19qgthaA2fEUFUb8dxJ%0A08j1fCTNA0ZFYUzFkRRGfNeye7jHeDEKn5b5VnNCQeUiaXoxEoYrh8uR49fPXF6e+RwX5s2G3b6F%0AdsH7Ht8aLteZy3mmqAvzInL2MC2YtpParUjiUbP86U28w1o7VYY1udB3PW1rKbpUBiECaGpNrO3e%0AW6+gNdCmvBlal8IbGZZ6w/KpMipthF0exedkqXXU6lEp/QvYxpHetAsrKPlqNi0Sxre2GuseBNTk%0Aqtqv1LCUEMKrzGX9X30/uawek/r2/gQEdsxOBuPOSex8QaQxOef62X47SInUkJUUoBRcY/BtS6EI%0Am/cyEEO81epULx2nFFYp8rKA9qBExeEdqDXRzBiaboP3DddxZgqDeNIUhW8lRGi8Dnz69ROHpwHX%0AGVrnKO8esWaDL5qxBOaa/JvaCa0Cd/uW1j+y3fSQCmmRvk1+duRyuaKVYr9XdN0W5z37hw3vvrvj%0AeB4ppeHu/pHdQ4/x+jZwFYZHkU0wrYOnUpPz9K2JX60jQOS7RgvjNMyRoBdh6XmPQ9MaQzGK1mia%0AUuiVwd/d45zjcfdwG3Kvj9/9vb/Ln99/z3ajycuRxEhczpSSaPf32PaB5uvE9tcTdryQs6UYpN6p%0AYTlKCctGKwVKk5V4ChUlgFCCCixL2paCm5+YhO/Ia7p5/OSC0bJ/UqysD+Mw2osPT1zBmlTrW4d1%0AYJ0h5kQKRYaUGVIU7yxUlkS/nCkpCquu3s+pJPHCdJZsNUEVAUHrCn3bw+kEJa4EhLgS4UBJgia8%0AXtuSV2B4/Tmvw/91Xb7dM1aA8C3Ae/tOVdmHqJvEK1f2mK02JqXa3KDXGPt6DNc1uXqYFeRjTG8k%0ArP8qj/+3HkIf34A8v/Lqaf4b4K/fPO8P9Wv/SoDQmvQEQmO9XaC6QNYmXxbQajAtjb1R6oZ2y6fx%0Aukmu6VzTPFMozDGgtKD1JQku6JwDi8Qd51cztZUlkoJMxVZp0frQWlKr/Eq/rQto/d2STFX1pN8A%0AQuoWm74aQgM34APAaFmYkuYhIFfXWTZ9z+l0EiSx5GpgKJ9N41vu7negCqfzkbv9FhRcl5llmlhG%0AmaSt3gbTMBOCeNFoI3+MFt+Jxw937B+2ZB1k8hEtKc+sMe4pFcZxIYaBrtlJPHAElMf6DeM0Yryj%0AazdY1XC9jIxzxFsB0Ky1LMvIeBpu7znWiYxSijnIYXk6X3HesyKmm72h2+5oup5MIaQo0YNwQ2qF%0ARWdutD9nze3aiTO+3DehNoVN02KNrc8X87DVoFlSrhI5Rvl31X76RoADofqVGyDkvRParsqSdKSl%0AACNlLJqSBf3XFoyxjNPEdbygjKLtPYfDkXEaeL99ZJ4DMS5Y6zGqJkVoZPqkqBRIeQ15LSqKSGyK%0AFZ06K0hWi5v1eSsL73yUxl4rxXazYbfZ3tLbVk8iU4GtnPKN4vru/oHL8chxuDCGhXG4gnN0dxt2%0A93ekeWEcBk6XK6fLhccP73Btz/2j5vBy5JfPX+l8y/3+ju39A+P1+M3ack3H9v4d3eXMdThzHS40%0ATYt3DU3juF4mSWUpCmdbFA05OozdkrPhOmtwBus8prWkbAjxCkQ5fIxMH5y27Dc9ab5ic6CzLY1r%0AcK6FYjgczrx7eGR/944pBq7TxOF0ZkmRh4cH2lYmrW3ryalQyiIpbtYxjiOfPn/mWvXpCtDK8f79%0AHY3vUcrifCssw8YwLRfG5ci0BIxzfHj4wCWc6Hct7777jmIU/vmZry8vnK5Xhmmh8Q3ddkvvFb5r%0AJLLzMmC8Z3N3z4+/+R3f//AjHz58QBnD5qefGObE508/MUwz+21dUTFkAAAgAElEQVTP+4/foZRo%0A7Zc0V6PaDcUW5jLTNB3b7Y7dfg85cz2fGOYT1+XCEka0t+z6HTEpLsuVeFV8t9vh+o6MYq6Mn7gk%0ArqeBZVkwWJxpWMbAdS64UuhdIwbdQ2BaZoKd8d7Tta3s+znReoc1ipwC85TxTYNvxKQ3xIkpTJSk%0AcLMwah4eHtmXnWjtS+Dl+cB1uGCtoWlFhuWMrQ382y1apj/zsghLEWE+KIxIOIumJFnL1jU0rQOV%0AWWLi68uJjOHjd+/xzQbX95yvE9v9lm2/5enzE1+/fr0d4MN4ESPwIvv+Mkeu15EmZpY5YpQW5o9R%0AHM7PnM5f6axnuV44f33mdx9/w9/98Y+xztKYFrSYkubU8vJl5tPXT5SUeXl+4v/8/U8czhd23Xv2%0Aj1uu84kvx8+cT2fu7+4r63IghhnXdCxBzojGWbIRlkSicJ0Hlpri6V2DaSxt11NsQTcWh6PpPE5J%0Aks88Dwx54JqvJJewStPbhvuy5XQ4k7QU+G8HJ1qDa8BYUMqitWOeFqbDhek609qG7777QPv+PcP5%0AgPEaZ2EcT8Ke0YrNRuQoIUYoBeuMJE1mkZSHvHAZBmJccN6yu7vHuoZpvjIM15sv0BwKrm3JaIZp%0AkTjrIl4vxmmRJGmhyBtnyCWz2W2IKXK5nIg5cjofmZalDnZ6tndbHpZ7Gu8Zh4nxMgCartuQkkgZ%0AVDaQDOMca1Lfmz3SKu73Pcu8oNIiUd5aE1L1sjFaCnUk3t03LSll8b3IAioI61lXVoJB1Vorl3xL%0A4LwVmiUIg7eeCyVn0GtQAlIn1EHZmoCidaoTzVcvRaWNgFFazuDj+YQ5nehI+BKx5OpjEihEQham%0Ax7gsHK4nTtcLfdcSlTSzC4mpBJ6HI2MaoSi8sVjnSTGRQqTvtuy2ewkNMZn+ccuf/skf8aHbUOLE%0AOF3RjcNvWzFTr02aVoZcxBB1nmamYYAY0SWLXL0UWufY9z327g7j91i/IwBzLmgLRYMuBZMTLAta%0AKaIuRCVG5y/PB37/9MwwXGl/+IHf/OYjxluUNRhbZYQpoq2XYaai1n+1ocwSXxxihJS4HJ6w1vPu%0A3Qd27x+hVFmEsdLQ5QIYjKtJWynWIVMdLGqpSy+nHefnX4kZcLV2otYeWlcpvXhXWl1waJZ55uvn%0AT1wPT1gV0SowLwMhTtw/PtJ0Pb5pGceF03ClqIx3hqbxWCCMkm42j1dOz0/E65UwTXw6nzg6y7v3%0AO/wDZH/PXlumaeFwmCnFY0wH2fB0/EzMSHCEtqSs+H6Ot5Sxur3LND3J/bHpBWCa8yTpVKpGzDsL%0AdcCHVKECIxXxbloBIXgd0hWKWALp6jeiVpZO9XEMC2EOt8G1Uqb2NOXGupJkym+be5GLmRvDB9I3%0AzKGU1vTaRC4a71usbQhBAOdbSE8FJFVlpq+M+BXgkxZKZKMSblKVEM5VFqFmSYmEEiPyN69xiQuE%0ABbfMFJ1xvWPjxah3jDPHy7kyGxQa8aXSFSQxuRDmmUAm2IwpGWsblBbp3d39A9sfPkLbcDydCXnC%0AFAghsS0WZz1t0xPmwOm40EbNdbswXBSbTjEnmMZEYeFqD2glgQc//viItx+Yp8DT52em60AKAaMS%0AisIUxUtLaS0ga+t5/8HyR3/8A8MSGEe4u9/R916u+zpQrr1gzBlifGVXfsPoqB94XlOjKjBfoKRM%0AXDLWJpzSPO72/PbjR2gzUzxxOu1wVrygSgFrLJe/wSL1+y3dg8V48cZyakNhDywyZNaK0mvoNKVR%0AhDFiSiSpSMpBGCqrnrCC21lXUEJrspIBREJAo1RKBWhWWaJ6c34USDfqUb33ba2LrQxSURRdQWdV%0AcI2jaVqaCoYvKVLmQl4KCfEjWz9Tow0lBGIS31hrDKhCIglC4gzJKJKGtK5NCtXQ7ZX9U/Lt7/V8%0AXFmSWSl0fpMmVlaw+M3ewvoe67Utb9g+pTLHUDVUIKO0JFMqLXLuVV1Uqpev1giDUgtqtDIVxYuo%0A3GTP6NUrt0r5ChS1ehupb9jX/7LH/2dT6VJKUUqVv/2Z3z6UUv8Q+IdAdSNf6ZGvANFrMsYrugar%0AjAzWCVX9gd/gooJO5psnjPWetvr8oEQmoGpsuPe+ehdkLuczqTJABLxepTm5Xpxv06XepoO9pU7e%0AkqhYY8PhbaEL3ECRNZb8VXIkHjnavG4okuonxsp5ECYTSFEQQ8Z5w2azpa/G0aWIPrFt/I15szJR%0AVunFPM+EmipWEGQfLYj+7mFDv+9wncFYoX6GaBlHmBcB0ZZlYckjwRpiVKSs0WUhLKCUAwLWtzjX%0AV3d2+fyVMiwhMC8TwzhyHa6YanQaqpwtI1PhlVK+3Qmw5aylbbtvjLx9IylBcfV30kbueyVzvVRy%0AXWwi7VKVVSXFQK7JYxal7I3Kuj5P14g/UeZJIXtjiKEqG+lbIE+AwCAMIcPNC0troeQb5ysgJT5Z%0A2krDZIyuqHI1jSaRU0R7TUwLqGpangvkREkaVRubnAQI1VpTgtAp188rLuEGWsmESIAkYw3H5xfC%0AtMgkp4KTZqX26zdJafX7Si5CwawArjVGWEatJuUR7Tz9bke/3aI6adYzhes44YeR/f078aDJmnEK%0AhJSZK5C2f/zWDO8yTFzGhc3unm7T4axhWWZKXhmChpwTYY4sDgG+YqE4TcqGyxBxG0MxFlSm2AZs%0Abaoysv5LZGs6ukYmYV4Vugoe5qKYY+R4vjBMC999/IhrPWjDT7/+gSUsDOOEd/YmxdNKiwlnypxO%0AZ56fD4zDWOPE7zDa0rUbdtt7mqbHai+TaN+AyYQych2eOV2/MswzfmuhQIwZiiItidPLmS+/fuXw%0AcmEZEh+++0C76VC1kNjtN7TbDa7tadqtMOk2e3y7QWmDb3v2+wfCMrNMZ55fXjgfC+P1QjEZ1xmK%0AzozLlWsc0M7Q5ImsEqYxPNzfsbv7jm5jsG3h6fMXYfzUZJY4Jea8MOeF8/VCROF9hzaOd+/eo5Xh%0A00+/cr5O1GqCUBPBfFJ4pXHKkW3BamHLSApevpkExhiYpqHuk4aH+wfu7nZcLmcu54uwwkrhOg2c%0Az2e0VXXyKz5x8zgTnRYmXQgoFMu8fHP/OW+IYTWml/0LoPE9+7bBNw2b3Ybd9o7t3T2+cSzLxDRP%0ALMvC4XiBommbRqSM7UjISfzXGke/75iuI8fDgcvlgrWWzfauSlcL2/5OUlUuF56enuqePTEvI0sY%0AuUwvXI8vxGHicXvH/m7PfrtnDDNPX090my1dc4+m5/f/+19zeD5WbzXPh4cfUcnx/PnA4fLM8Xgl%0A64XT6Yr1jlwUBUOMMC2RJc7kLJH11lZmY5Ikm5gTaZl4Ph4wlyvH05ESCx83H2msnO/OWtqto71r%0A2H3YM5wvzNNEXBJ3j1vSnJjPI+MwUd4IO+7ut/zdP/2B6+mIs7ZKkAPzHNFq4nw84hQsYaFrPL/5%0Ao+8JYeYv/uIPHI4nPrzfMcfA7//qL2mcZ9v2uKwoMaOLyNStA2OkoHStxnqFkREu03RlDpGX8wlr%0AHZv9nmWJnE5XlrjURBphcZVSRN5n9O1sX8+hpm2wVnM4PLOkyGa3xfot85zx3rHb7ViWhbgEtl1P%0A4zvCPDNdp1qryv0pUu/Xxx/+6i9ZpsiPP/yWTScA3LyIV0lRNQGxJm6uDKBSImuwwlpBif8IWI14%0AxVAl2+qV3r4OB4CbPIUbO+J1whqXpbKGKrs6JQFlYiRVWbyuTIeSA5fLlU+fPhE+faZXmUYlthZ2%0AbUPXdihjmFPmugQu48h1GBnnBWM012kml4XjeGWcR4JKDIt4pohxc5V/zJHdds/DfkYbS7SKB615%0Ad5rQuXA9fmVZBu7fP3JnG1IxlOKw99XFRQljNKeMWUG5lDAV/Orbjq5tMb7BdT2q6fBFYVNCeQ0G%0AVEmoEIX5ozXJKKKSc3XT9+z2O3SK9H3PZrOlGNlzzFqzJgNKPAm1qo1cbTYSwka2zmOMyBG1s7i2%0AwTQdrL4yzkktUkpd49TGDUCMpq3SlCKsaFT15SSLL2dJqFL7yFofJG1wrpXpPjLWVqVQYiDkEe/F%0AMNeYmlSJImdFqmaq8zRRkhM/KK0pamHbb9APj+TrwLgsxEFA2U3fYLwFnSpIG1BKAjRKETmfKpbG%0AOGKEjEaZhlJf6+1R15Si1BStjGToUXvL1zp/lfbc6vgsDKKbvKM2eCtUpG4cjVcm3BqkFaOYb69W%0AFKzN4e13aazVCO+gGrO/bRuK2ENIf6FvTISVPS/s+vqzVpUE8NaXTdbxq2xMGn6pF0NNuV3igkYs%0ABYR1JIwkiuwjinpflOqf+eYRcoQUMFoYGcYaMb9NAkpa79EZfFHMYRG5WBJDYRUTznpUEj9Oa4Ul%0Ap42mZC1AhJE0xZBjZaPIe9Na07iOh/s7Hu7vef4yMA+Zr58ObOwX5nHENoFQMtYr8fyaR7qt4f2H%0Aex7u7jgeLoRxJEyBbA3OKkKYuV7PjGlm6uV8d37CtT3vPj6w//KV83jgMh5Aa5zZ4bTITSmyZG9T%0AVFY2UKmfnVzUW/e4JsFlfWN4OWfpGs+mkzrVW4PfeP7od9+zeWyYlpnD8cyXp68MYeanX3/65npM%0AKfAynthoR+MLKQWMKRinSHmGmJlyZCkzSWeKBZxC5SoBUwJU5pTrUOyNd6411TxZPOFUUVVmm8Qq%0AJb/2HZIEVkGwYlBZSAxGSQKiRdiQmOrhWwHJ/X6P9y1oXZOhFTQe6y3FSm8iqqCEV5qoJW1bRUlx%0ArJwOKTU1ZK3IupCN4ibrVFCSuq3n29moblvF6wIU9OoGyuj6PSscvIJf3DhDK4lH1kqpMfLrf1mB%0A6VdYId/ui7KCTbm6WcvCpmDkbM6v95L8Elnzlecn1sXrWtX/+gChT6sUTCn1A/C5fv0n4Hdvnvfb%0A+rV/4VFK+SfAPwFwbVO89/Xr3wInb4GV+n23r68Xbv3GFbiJSSQca5O+hIWQE8ZZfNeirCHNAZVF%0Am+kaT7fZCDBgNMsg/gJGW3KUDXL93auh2zfNslI3yqcACun2upQWer3Il77dlNu2vdGwQwi36PNl%0AWZjn5dbgK6VIWjwX5rAwTCPDMIspYEloo3l8fE+36atpX6RkQ+uF4kmR1JRxETrlMEjK2vU63JLO%0AMIqUF9CFpm94eH/PZtfR9J62NTinWIIBLQdPiFLgxAxpnhmGhdNxwOmekh3LJBOokhXzHEghE2Oi%0AoAhxYZojMQZCWOT1qkKeV3BGpi/aGPZ3e7qu44cffkAbzTBcoQJ9IUasc/SbjZjdhoWYE10jngkx%0AiWHX6hAvN44sflWPkVynW869gpKipS94K4BQLgpdeE1B0IZsLForQsi3+yLVw3SlAIu5tDh/GW1v%0AlH2tLNY1t4NcmDpSmsvLE6PNkgIxBQHXchLzRyMJCKlGE5Pk3yCTH4MivLnPYnXbL4LS4azIEJcw%0AEZaZ8XiBVNh0Pdvtlvs7SfpZWUQ3WnhKEjtqhLJZiiRDpVqAOOfYewt9Q/ewo9v25FnSdpaYBPQ1%0AkoYUYsI2DY/vv+N8OnOdZlyKdI/fmuGFVJgT9Nt7VFmwRtgTCgE/nd3SNnuRYybqQepYZlhCYhoi%0A8zATk2jTVQZlLNZ7rFGokihJQDOdCo13bBpP5yzv3j2w22+IS0BrS4iJJWT6zT13jwufnp54fjkx%0ATDNd4/HOcr0OdE3HdZg4n69cLiMpJR4fH/n++x/QykjEZ8qcrzPLomgbQ6M1TdfgGk3X9GzvevzV%0AouxC0YqXlxfu9D2bfoOyjp9//sIyBM4vZ758eiGkSCLge0siYpym3zRkICVZX+M4Ej5/JRfF188v%0AjNeJ4TwwDmeMipQ8E5cJpTNN7+Rnlgm0RTuDdZDLQkwjKTco3dBvGr77+I62c4zDyDJFYtKYMZKS%0AIavMQqRRsg5d42qz07OMI5fjiwCeqVT2UOQyzTJtTBGMQaPRGFIOpCjG8ZMqXC5WwO15xGjNbtdz%0Af3/Pw3DH4XDhepF7U9IUC0VllNVYZxjnUQrnAGGWtdpWye/bh7WScLYyHlRdC67xbPqNpPchySY5%0AZHBgjMc78UeJAYZrwNuOvtsxbRbmceJyHfDO8eHDB6bNiHWWtu9xzldfOFUZNTNzXAhL4nq5IGkk%0A6lYHLFHMzENamJaRl+MzKmn+8vd/zV/8xV/xJ3/yb/Lnf/5vMQ6Rl+eBZcq0bY/TGWM1T19f+HL4%0AhaQX2l3D3fv3GG05Hk+ypnRhmgOn05kQZ2LfMQfxXjBGM46jSFdqQThMwvS8TiMmGz6NnzniaZyn%0A7zxdBUWafYdpLep0ZrpOeGVwG81LDPzy+fM3zUvfd/z2dz/w8rlhWaqXXA6UWRFiYZwmhsGSc6Df%0Adbx7eGQYLux2Hcomdnc7+t2O08uBZoqEKZLnQBwWnHZ4b3G9wXmDqdHd0rjKRG6YL3x9euH55UC3%0A2eIaz+V65XQ5ktw6DICcE8sizZP3nqYRr5CXlxeu1yu+scS0iPQ6RayCHBbm8YrW0LUeZzTaGfFC%0AWDS6ZCmwC3RtQ9/6W/Nz29+XgeH0zHy3Z+57nG/wTYvVjpQNS8poKw2c1rYmIVU5mfXEvJ48laVQ%0Ax5Gvtcor5Z1S0NWYdmXSrjPuUqeroGqAQ2UMVRn3OiTNUdY6SKOsi5wtS4g31kJSmZSqpEwrjLNY%0AUzClUCYZMKdSOA8jUR3QjWPMkbkkNAnf9CKTi6mauYosKilHUBqtLMVYIo7DeUKlyHKZma6Sovrl%0A+Uj0Hd3H3/An9x8x240wfCoTu+Rc47EDslmVW6iIbVtoG3AehRJGihbARqGkHrPSZdgaYa6NI/SR%0Atm1ZnDDNi9FoXz1glKnTclvZQQJQ5fWaoClIyIiq95CxTsyE0ZCRvyWHtTKkDaqIEaxWGmUsaJEW%0AamUkpCRlQoqEFIglk5V9ZQpkOU/X4RJKE0sRFrXW7PotJs4QHVonsnagiwyKtEjddrs7uk3HeDlz%0APhz58ssXWqtpjKbzDr9/YHkcOSvw1mBNYb/t2T9smMqZrAwhKdCWtm/QOMiWkjRN16KVBePQ1gOW%0AVIeI6+M2fI6rXKv6ha5DYCXgaMgB3iTEpSxSlXVdWOsra1zitFeASGk5B4p6lZGVEm6/m2ppwJu+%0AgvqbEoWiEq88EikRS/WXkRWbbwPnlLJ4PmUBtle/rhhStXuQO0CV1fQWiq7sqCozWxUNOWfxZJoX%0ALpczcVnw3sv70sLIkMQjGebEELC8yq2NUZimoVMW78B6CUvRWiTn/Sahw4JOlXBSJT9OGbwx9K2n%0AtxqTMtY4clZMIUqr+yYBy3tPyFCqx2gIE1oZGm+52+/YbwyfniLPzxMm/0SMDzy8b9nfVzZvVkzj%0AgHeaknu8hU1v+f7jA4+7u1pPFr58/UIIC1klvGtYwsLhfKTpMiEtJCLTMjAsiWIa7jcblNWUogT0%0AqF4vN3hgJTpUdYp+Axbd9tNSwBiMNyIbbRyudSircK1i/27H3e92/Gn7Jyy58NPPv/LP/o+/4A+f%0AfuGgpm/OiHM4c5yP9A/vwWs8HsrCtFy5zkdKbjhPhWuYwBRsI78zpQqUVLKDxMxHik4YxGDdai3h%0AQooaYlA1O6WIPUeq3qdZTgmdEyaDqrTVkgsYsNqINLZ6thkNjZNUyofdFm0d0zQTwwI50ThH61pq%0AUyCsoZyxKCYyyyhrSNce2lRp7RoYVLQiKwTwynJNYhTlR8nij7b64AmAJ9bMa1KaAPIWU72SVizm%0Ahl/caF/fAjCrD5DsyAIISpBl+hsS0fX55baflFKNp5WAvVpZGd4oAX7Wb89Z3vMKQmqlyNXM+l8X%0AIPTfAf8h8I/r3//tm6//x0qp/xoxkz7+bf5BIB/SanaYVzMluDXLotP99vlrM60Kt4Nx1dCmIACD%0Ark7c87KwhIXWtoI2V6qrMtXtHW7Ajta6Gl4pnHmdcAlwIzfQOi17aw71FhBYZWNrrFxO6V96HcRn%0AwJKzbG5d190AopU1tL7/nArGyHPHYaSUgrMWUwxN1/DjDz+wvdtzuRw5nQ+3z24t7IwxhBBvPhXG%0AWi6XC9M0/9/MvdmOZdmWpvXNbjW7s8bNm2jznEzIhiokBI/AOyBxibjkIXgcJB6AN0BcIKECVElV%0A5iHz5GnCw93NzWx3q5ktF2OubWaRSVVJcJEr5PKI8G3b917NnGP8429o24ZCkQmekQfBWCMPRUko%0AbS43fSmQiyJFhcKhS2b2AT8lcpppW41KiRg0pViJIa8u8mFJaUuJlIQRpZSi6RpAaKyucfTrNUoJ%0A9fT29pY3b97wq1//GtdYPv70R+7vv1xYVADWiS/BXPXYuuqcuXxeieFcrvGF4bUUBClDI995mZzm%0AukEXrasp9YL+vr5XfnkPPDPbluKgGpXVRUB019JQWSeMAsgXlpHWVIaJJ5dEKZGcgyRT1fVFU6n6%0Ay3Q2CbPrpSZVHiAxSU8xQj3XxlpQcBoG/DjSFMtuteb25pbNZnNhKC3P13KeQ4x0fS+NoBep1jSO%0AF6bGNAfc7YZu3bG72tF0LZMayMOZosG1DZubK07HE1lBv91x/aZj9XTg4eGBmDzddvfq+Wj7Nbbf%0AklShbxo2XUfTiHGmYkKTEFlgqSa1MoEsSVhzZMV4PtGVFrRBE1ElY62haxs0BVUizhpCmFA1MUWV%0AzGbds9qsGM8DTd+CMUwxsHZXWNeRMRzOIz5MdK6RtCLgarMjxszsI7koNrtb3n/zAx++/ZbzaeT+%0A4cDhMFLyhMbi7BHTtGzf3LK9XdP1CuOCTGo7A3omIaysVb/CuBajDfPoOR3PTNPIcf9I08I6drQr%0AS9P3tIsUoChSCBwenxiGifM4c3h8ws9nVMx01hFDkIj1MtP1jlwETFWq4BpNv3J0XUPTOtrGQA6M%0Ao2eeBrTOXO1W7LYrZp8YhkA3F/yswEApnlACRgXx3LKaVndsb7asPq/I3qN1pq1+WsUHsvfS+JZC%0ATBmXa9Soj8yTRynNOM4CcgVP17fMUxAvtJCqbBNiisw+4uMTs59AQ9d3NK2jazu00QQf0Fk8pfQv%0ANm9Z02Xi4lyLdSIDbBpH41pKUcxDYJqeGMaR3fUN292G1naUpPAhEObENAS0VkSfmEcpaEqbadeG%0Aq2vxdppGz/ksyYdt2xNT5MuXL8znE0opDocD4ziw3q5YbWWf2O2uuVqtcG3L8Xzi3/zt3xBO/xf/%0A+v/8N/z27//Iv/x0zzgFPn36TEqJ3c0V603PaTzi08B5OvN02KOazN23N3z33XfEHHh6esA1kiZ5%0AOol3Ti6+FomROcxQhJXTNI5+tbqEMpSMTOnR/PS7nzBJ0zWSkLnZrNjs1vR9S8kR1RpsdkynkdMY%0AmIKn67tXDNycE6u2ZfX9t4zDwDiOrNadnOfOcXd3w2bVC/MpJ/zk6boV/9F//OechjMpJzZXN6z6%0ADdN55Pj1gf2XB+Lo2XVrtlc7VrYlawNFVW83afqmacSHxKevn3h4eGQ9bclK5FbDNGBtSyniW3E+%0ADxwOB6Zpugx6nHOEIEMPYYoa2eP9hDGKUP3yrDY4beialqS0RKN7z2a1omstKhd2m5ZvP9yx6dtX%0A96g0M4GvD1/Yn0befZt5++EHmqYhqxaVosh89bPJdC61iZWpiYA7CJPL1DhdjcKUcplkXowyY0Ll%0AF+bUlMs+WtCorFGNEp/Cuu8uLGuFSBqWiGAQ5kzTtqz6nrlpabQwhIxKKFsDECpNvmiNMobGdbRt%0AxIeZwXsUWa6fc2RjKc7Ieu8cjW1wEcyYsKajWEcshnnOnD8/sH985P1Vz/vrnvVqS0G8XYqO2FJZ%0AGFSGRYF59pzPZ+w40gZPaNSlAVrqA5ESpUXnKJVAzmgljKKKlEnDuAQOlVLXefHfW9jLSluo61BW%0ABVMk2VLWp1xrBmF4L+wQAQXEc6K6kQo7epFwlGd/TQEKXwKAteExIg8qlQmYVfX3yUXSgGqNpIqm%0AqFobK3n2m9Wartxy1VvIAwWPskWm1fY50VVbB8NE8ZGHz1+5//SJN1dbvvvmA7ZdUxzsdjf0bUfT%0AGppG9mnjICfZH9tO5OFNMVjVkOZMCgmnDU3b0azWYFtIioM1r+LRhfFVLkO8rpEE1qXGF3Cogpqk%0Aat5aLRyiDC4XhUDOmZJDtRqQ6k8X8eQkSxO61KNiML10Hq+fr8uLXvSSqpKPFr8QU9naqfrRFEpl%0AugtzQCHDDGdbUsqkOF96iiJPXSU0lcvw0hhzGR4qJebec4qM40CJibbt0FrVPdDWfiBdzHd5AQg5%0A52i0E187FS+1cVHPdW7JVc5SGRBGa1pj6buGvmlYtRYdQalZAgfmmWALnTHVV6xg24bGWlKdp+bo%0AwTb0neP922vGwzu0u2ccioQjtJbddsPtzRbr4HQ6cdifCPNI6wq6BBTQNoqb7RWNXXM+z5yHM23T%0AgdE0TU+YC/vDnqzOPB0nvj48cZ5m8fYCYeKp6hr16rI+r4OL3Mf8AuJfzs9FMQP4HDgMHo6Rm7yj%0ANAq9ddAVSgONaVmNa9RKYTaavnsdzrI/77lPn3n/zQ4fE6SJkkYOxy+c5wNGrwmxwTlkvc3190QF%0A314yQCV2T8wrCoaCQxItTSnkJCHyJWZUSJScRHGggVQwiyF9FtNjU61RVVYQC6UCO6JettgCVmlI%0AiTzP+OotaZUMKbUSD1uqn6smE2ep5WJMFzKE1RpVe7NlwKe1qetYgiTyz1zBocV+ZFH+LKhErn+m%0ALwFSC7EgV6blM3C8JI299BC6+AstZuIqs7g/v1YQyfXXSovJ+GXgIiBa0RV0VpUtWtftvNw1uVwe%0AdPE6ooJ7rwdKvzz+Q2Ln/wfEQPpOKfUH4L9HgKD/USn13wL/APxX9eX/ExI5/xskdv6/+fe9v/wd%0A8iVeovRVffPqJD0zFuqFqAjeUpC8el1lNSgtQEcMEXppiFXt3rTWqFrQLQyf+p0vXkZLKsZCF6VS%0AdZdjAQVemrot0iEWbV/OKGtftRtKcUHdUxKj3sWYumkk3RGzXkoAACAASURBVKPUBTvnTPAR55rl%0AG2KrjtcYw2a74ebmht3NFeN4IudIzloSubToKEuN3FuAszhNnM8jS/JVdd4R8+XGkrIAPbP3Amyo%0AxDyNDOcTfprlhi8GXdRlapRCYphPONNTsqRl5CjDfnGZLxXokhSzpqveIHUBRQtr6vrmGusc5/OZ%0ArutoewHyNpstq/UKd3AoLWlHqWSZzDUO72fm4MmIpMQYU43R5Hq4xl2uzQKOLKCHqvTEBaCLVUam%0AL0ClXFtjnw3BSk2mWP77pVmYQl0Am0WznWr8bC6RXBLKuGfGkkLeW4tutJClyUH+HWQRMfXeW+6l%0AkotQyy9JL/rSpMiQweA6g9OK4SRpciEEvPcoYLfbsW1rSs4i3VyKIaVeGBGWyyZ1AcFYiqlALB5b%0A6btaKXKOQnXtO5QXvw3XNrxdfcA1T8SQePv2He/ef8OnT594eHxgc/2aIdT2a9p+yzydCREKDdau%0AaRrFPO+ZpkcUisbNWB1prGxS1lm6rCnFs2ok3cuojFrAuTp3M8agywKkK6yy5CDssLZt6PoGP42g%0AC9rJ5PU0DZznGaylXW8Ix8T+PJBTxGnDeQhc39yyuX5TZYiGpBpMs8L1GtutaIP4zkyDZx48Nmqi%0APTKkSaJR7URWJ1Ybze62o+v6i8nwMD7y9f4r8+hZdT32rcY48P5MGzNru8XqTI4juYhk5fD4gPdf%0A+Xq/52l/FP8ro+hbYRFqt6JvCrM/E+NM8p7hfMI2jt12y8o1lR0gXgHD6cR4PjIOJ5wzbFZrkcQY%0AS8mKlCWJpKBIZSbmkTkCutSkDbCtZrXtiKFFh8TaNZjUkKaJ5IWxlbIC0yBRrQaKwZimTup1vRcd%0AOSk+f/7K4+NT9dySGOVcQWDjNAkBAlerXoCtVhrrKU/EomlsUzfp52Oa5logc/GEappOJJK5ME8S%0AdZ1KYjgPTOdAoxvevH0LyUCcUEoxnmYgM58nhtNASQk/zuTg2e12XF1do41lmj3DMJPLJGaMZQH1%0AM/v9nkLmMLRsxjVNZ3HGSJqPVuzPR1Is6GR5Oj6xPz3xN7/5t8whMI0zD0+PmF6RY6DYRLtu6Gjh%0AEeYk5q7H07Hq8SGESAiRaZrx04zWheE8yKCgFGHD5ISzrqaxNUzTjDLSuYQ5YpRDFfA+kfOADzPn%0AeZB1f9VilcY4g3KWMgWaruPm1qJf7K8xeIbzka7tMAa21xt2ekOKkaZz7HZrFJk0JHRSHI9n7t6/%0A4257hTsdOB4PHE+eq+2aN/0Vfghk9mSEMdslYT5IJLRIglMu+DBxHoTNNYwnfJqJp0wUpwQKmdPp%0AiDKK43FN0zQMdVBjavCDrH/9xaOj6zq2my3aXBN8gFwkIXAO+Dny5mZDDp6vX77wdD7jPrzn7uaa%0AkiPNpPmzX/3A3e3m1T26260pRTNNEw+fHjkH8MXx5u23rK9WF9BAAIM6kTSG6gSDrpNFoxTaSEOM%0A0mij0FnW06XoLKVIxaiokvrKbKgT7VSncyWDKQqI8uLg617kcDWNVfZF2febtuH65oaiocsBmzxN%0ACfTO4BonZnshoZTGuAYTI+FcOJ1H8bTqG5QV49r1bkMxhjkLMFxcI9c1JxKGGQjBcxgnjsMJFQZO%0Adzs2f/4r3n73AesgGUNzfcPq7g6dMyUVbNfIdDgXpnHEThOWxDRGTKsIKZJVqSCMdO6lFDGVvmwy%0A+nn0W2Xr1AGU0lJ7YTTaNWAcmFITZTTKKChiOKy0rhHEGqN0jQiXhCSgMrRqgpyRWk4ZfUmUy2iR%0A76iMlS6QZeKqKtNYaZGmpVIuXhkpRQEJEWmIoib2UMTbAoOqw1CMsAxKNMJOcsJoJEW0TqRUOO8f%0A+du//mu+fvqZLz9/wVnN7V/8JeNhojfCsuv6Ne2qp9+uwEI+H2QIs5HEQWMklMIqRwqJaT4QYiTr%0AjO0akkqQxGfw1VS51m05L7WpmNO2tSVSQElJDNFLlYjJyX2u71CARIprFDn7Ghyi5JxClawsFUe5%0A1Ntaa6jG6FBe9R9aLZK+2m5cwKQlrpqLj+VzCnOpzAb97DGEgIRzrddTzhhX5BtqSXpLKV6GqPJ3%0ACJMop0wKgRQiWpWLWa+EprhnEKr6sr08rLGoVFUTycvnHCc8hXEOxBCZfSBc2GpyuqzVtI2AwDlL%0ASpnWhpw9PkZMa1mtN/SrFXQJbME2BkXDOIzENEFpWXU9P/74gXXfcfPxiuE80TUd223PetvijMF7%0Az/7pwNP+gdu7LeO44vPngc45rGlIfqZvA09PE6fjmZw1Slv8rJm85/7pwHmc+fJ44v7rkaxarq/v%0AWK+v0MY996gLmEI1+K3nV5p6LqbHEj+uQGWKyvXZy5QYyQrsquHq7pp3339g9+ENbBpiPhGyR5vE%0AKZ04lxG1NjTr10ODYdrz6fB73lw3WCKdA9LMOD6RCHT9Gtd3vL97w8OXB2JY2GpyjcsildS6EmUk%0AIl6TaYr4hllA5wxpkUUVrJInSSUBjig1zS9ncpSexhqHyQpXFCYrCnJfG6VQNkPKhGkW0/2DEBjk%0AnFmUSaAz3gcZFKx6yMJ4FIAwyd9z8fiSdutyTZLIX1PMJC+DgJwCqtYCxlkxAU/1e9TeSNf1MbMs%0A6wpdtPhGLftkXUX+KfxFVs7KLLrUOq9fuAxalt5QCBMvTGlyYUkZe/lTC0C1/KA896XuCSJE/Xcd%0A/yEpY//1/8sf/Zf/xGsL8N/9+97zn/g5YvXdkIlsoZRKn0z1xPCM1nHB7JZm/BkQMlrSMYyW/ACl%0AlkKoMggqgGS0qbGP8RUybuqUTMAWTc6ijcwIkr2AF4XqX1PjZpcG+p9CAwVscDXJbDlEZrMsxgtd%0A8wL0LGlrCzKLmGJKckgjN4cSCVDbtJW1oi9AFkWK+hjFkLRxToCh8pxGBfli1k2RRvrm7pp37+6E%0A4h4z85xqwpRnmkbZXFLGGoNRRtzcPRDEl6GExKzrtHbOhJDxPhK8aD8XBpZSilWzZr0VGj7IdVqt%0Aet68uROapLPknBjHgWE40/etsMmcvUwmlIa2bWjbhhBmFh31Upj7IBI3XbWuC0tHplSlJn1kmVB0%0ALbZxNYGtLop1erZEtab8HMWp6nU2SqRlqj6jRmkKqf7/fJnK5eLFHC/6eu4VWgv1l/rQa6MoqhCi%0AJ6YACzatZLGk5FqGUIE8XZPQSjWdTnWimesEv8EUSMEznM/c39/z9etXtNZc7XZs+w29aTG2+vHk%0A9Kzzrf4G2uiL75KxBpcdXdex3qzpuo7GWRKLzjhwHg706zW7zRbXOB72e8Zp5MuXz/yL/+Q/ZRwH%0ADucHpjjz9u07ulXP+mrHum94efiQGCaRP5IST/uRnB1Xux2NXVHygRgzcY7kVjYHdBa5XVFQEkYV%0AGlUwulBSuRQgRkmJJgCsw5ZMGE8yFTCW1XpF01jQhZirNMAWpjhQTObm3S2mtxwPB477J6IXs3TQ%0AvH37gfV2yzjOHI9nziFwDhHXdvS7KzAtOYB1kRJBO4ddNWASMQVinBnDgSEUol4xzhPxIaN/+1um%0AOeDnwN3dHe/fazKB0/iEjyOiNkj4eWAOCe8LJTtKbjgdZx6+7okR+r6j6TsBurTCOcV6tWV2hoen%0Ar4yngXkYhTETheKLgjhOHOLjpUkfB5ExTdst681WIpJDIcdACDNZR0Lo0MGBUZisKcqJHwCBrAIY%0AoYubVmOLxtgGghEmQhC5R85FkiSUqRHawkAx1uIaReMafPDsD0fxQbGyHuY6L2m7ju1uh2t0ZY3G%0A+n6yOT8/Yq8ZQjlXXw5rcK4VwNg4khc5VwziKUeCafTM4xPb9Zar3TWEgkpSlAzDmRBn5nFgGibC%0APKEUzHNHTOKXpmtceCyR6CUt8t37t3i/5en4RPCF0/nIuD/j80TXt6z7Fc4YnNGs7ta8efeW97fv%0AUdoSUuLr/Z7//V//b6SYQcM572m3Le8/vOV2d0OTHbbXPNyf+MPHP0BTuLm+qvuwZxxHSoHVak1K%0A1Vi7Bi34SYCy5KW4y4h/V9s09K7nMB/55v235Kkwh4kQZ3z0nA8HyjHTrTpWXcft5ppuu6WxLeE0%0AE9X06jrEELj/8hlQtF3L7voK17W4XuJ9pxQ47h95uP+KK4YffvyRUjSPT0cm7zGu58uXew77M7/6%0A/gfa1Zam32CUwxZNURa/cLWVDI9IiWGaeDocOA8DUxgpKjOHiXhIdF1Lt2oZT/IsjsNE4xr6riel%0ASOMEtMwp03c911fXDONATpnGNbSNYyyKaZzoXMucFNM0S3OonZjk7g9c7bb46GViqhTffPMN280v%0AkvCcY5rBNS3tyvDHj585ecWvi+OORtJ9KuNTVd+7ZWKYi6oJKlJj5VywLwYeS7G51DsgcDqVRfGC%0A5lA99mQDFF+9glJivq6NrYBqFIaQNpc9Sim59/vVil3fYsNEmQdsGHFKwiAymjnJ2qZqsyuAZZJ1%0APsnrjG1Yba5Yb9fkmg5qjSP4DHaCrDG2IxlPCUGYLUVxOo/8/PEzjsRuu8Ksek4JBrOiu/sOt9L1%0A+5dLxHvxgbkElJbvlFHCCBIqmEgNlKRypXoOtRJvDTmntUyrDUUuwuoxzqGMxC9nXevaRcqaa3dQ%0AGdtQ5N8r00hpU6+PQVkj/oJGWFVKa9ESGAEvliFqKrWevjxy9YMpAYNi9bnRqoKGRUBCXWsQlkFY%0AvRFyzkznAb9/wA9P5HQmlhHdKkkFKuBcT47w8Xcf+V//5/+Frx8/MZzP/Pjdd8Tv/4Svc0Cnwvtv%0A3tL14qWEMyRdyG1P1pp2u6VpO0BTgrxvLDMxI/ulNqScsMMJYcqCiX/1ImVMAFGxaxDwm8ZdsI3F%0A50X8uyqQagXMKRlJYMzSvPuUyEkY8GVpyorwP57PqVz0C0NAi0Tzefj9wotHLUNC9erXIlNbhphS%0ATy+SsTqIVnXgGwKqKGISKevyfMtgD4x2l+8p4IsRoMLYS12rUVLnV/azrSxGayyaGjRSn4uXR/Ce%0AMI5M4xnijNIQFfgCQ8ocZsTfqaY8XwDHmmrlwwxzZMoeayK6SWAKXdOx213TrreMZU9KEVe0rCFK%0ABq4pjmjnaPuWq13HMHY4W3DGYoxc55wNcwicTyPDeWK9bkkh0e56rFaEMBHmwDQWzmcYhsDTw5lh%0ATvSrAFrxcBh5PB55OJzxUXH79g1v339H22zAy4OtitwHSVDHyz31mgnCM6CmKuuqCCNao7CNpVu3%0AXN1uufvwnpt3b6DRTOOJmQHVK7w/8fP+M4/nJ5RV2P51Wx+z5/7rz/z1X5+43bbsVg19o3Ftxhno%0AOos1Hc4NGLOsNWJQnmIixkzBoarEVYgtdR0owg7SGdQLLbEq4JQREKkUCVyohjyqSB9utKWxbe23%0AzQVYUbpc6rKSC+N5ZPaRcZzwc5D1Vc9kpVAp40sUBlcv9VzJwsKTuPhln3oB4Qo2K4BoTEQfRVWU%0AMiWBacwl5l1s9iuwt1wkVeV/VT62kHcK1HVf8fzSCv7UZ1Uv31UtLj8a8Yt9fSvIlvyCoVQKCwy9%0AGESrl4BTff1yaLMEB8DFL4zyiyf1Hx//n02l//84XgJCL58VoRa+BHsWDXBls+jFgPd58TTGYLP4%0A7ei6a+l6YVW9wTRCQys5E33AG4mBbV1DY4WyK8CMweSaxlSE5fHSP0ibZ1O35fNqrV/5CeWcMc5d%0A4rtfHgvV9HIOKhtoASwWwCimhF1i65VQMic/oxG6tXWWOQS6GOUz12hZP3tiCDRaTG8XqdMCgBmt%0AadvmQg/cbLf88P2PfPPte+YwkYtMeVOOYsAWFDkaNAayIKJhzsxDJMdCTuLJUcjkLJKDnGSDiClJ%0AU9U6GuXQ1nJ1c83d3Vu6viOldDFWtU7YUqtVL/5PIZBSdecnI7VNuQAmrrE4J2yIVOVoBUn4msR7%0AW5q6GgMstMcqzUM2EpRE2xpjmKdZUsJYQKHK8KkeB/lFAaWUqglcqiZ+GXG2zxmrLQGhTQpLSCKp%0Acw6gIsYIjTyXhC5iPC31noA/KctnkPXs+Z43RqO0wVpTQcaK3C+fV1WgMwTO5zMGxfmw5/OXLzw8%0APDCMI9dXW3bbLTrLQmyMRhWhpqsim/1S3KMkTc3U7yhxpGL2tt1uWR9WkLVMiEtingZc5+j6hn7V%0AcxrPPD0+8vXecB5O+DBzOO7RRtOvVmzWW3bXVxJT+uKYQ2ScE0YrSlLM48QcCko5rG5Yb3ZED127%0AomtaXI13DmFgngrBJ1JoiVoaYlXKq2LWLFyhCvUL9V7+WW9WNK1sgikHQpoIecYTsSvNu6u3fNDv%0AGIeRw/4JUqZvV8QMTdcTQmL68pU01MSldSeMiK6lTF4kbdbQ9x3dao3tHFl55nhEFQdug88HPn25%0A5+HpZ3ZXG2KKdN2Km9tr3rwRo2xc5HRqGeYTSieUVUzTxHQeGM4BrTpUaQnnAD6wW+14e/uGVd8S%0Aw0iOM1Bo+p6iEmnKpKmQZ1CthqAwReNMw/l04qef/lAnXJnZz5Sc0MmgS0O30hjT0Lc9cwCfcy0i%0AMhS5312DMLZcAZ0wTvTiPs8M80TxAadELkFuMMUwjlM10xUfjZwL3kc609J3a1b9itl7QhBZmVKy%0A4S4+V01w1dR3kZZ6/DRfUvZiSBgl0pqXR9/3lLatjWs1mE+ZaZwYhwmtNF0rRqhz8cxz4PH+gb7r%0AabuOAoToGYdR1kAfmIeZ4TxgjWa9WZFKZn94wrkW4xwr28le1La8ubslk+ieHPM84J4U4zjQ9I5+%0A3dM0llgCsSRMa7l6c8V3f/I9kw98+vyF43jmy5cvMmhoLOPjkVVZcft+xxhOPOy/Ms4jwzRgBsXT%0A/kmAeKuZJ/nM6+2Gq92a83ji08ePpCCfzdRmJsyB037E2Yixhs3VjvV6jckNTewYDhP5hKyhWXEa%0AZ47DETuP7DZrXNPTbnqa9ZowJ07j+MprT1Imn9DKoOw12hoSwuAkiyfNcRj48vBIGODth28ZxsDv%0Af/pIUfDu/XuCL3z++InW9BjAdSsa10FMjCESzhPKVnalKsQsUonTOOCDsBttY8XvpoCyhm61ImFw%0ATUNj5T5UwDgNKBSPD4+A1A6b9ZbgBTxKIVGMkbVAG5qmhaIZh5H904m+b9FGkpHmmDkMI+SM0Y5h%0ACuyuVq/u0YBhCIE31xvWjeHr+TP748D+dKbtz2xrel6SobPs9aWyHrIMhhaPCPOCQSFGuELBz89o%0AAaVcLGQudUt5XbTJLl2epQZQp6jVy0EvBs1ZAPsQIvPsmUqkyQGVArmyf2OEgmGeovgM1aFhCPJM%0Adl2P63vQmsZ1bLZX3L55IzKCWgh7H8EO5CiNcEJhxpm278U7ME98/Okjx8fPXF9v6Xc7Rm3ZHSbe%0A/ulf4KyRZkFJQqf3njhPqBTQtpANcj8KlRCsBFSAQ7MkU0UyocbFL34bwgIhix9izBnx4oEsY6Ka%0A2FPPa5X9lSpVUEoAIVVUZRrX+lKJh5BxDcY5tJUaQSlVbRIEHMq5+n0slVURXwulNAZpKBb/TKM1%0ARmv5PkXJ/bskxqnKdqrfaRjOPN5/YTo+ophJeqLYjLLSkuWwpyQYDo/EYRDj7dlz/9NHPv7D74U1%0AuVpDVmjTQKNFFmQRiao1GN2grKPETPBnkg+kWMiYGoUNp/FcJSyamAu3MfDMsX/2wfIhSgNZgZ+y%0AgCe5elxVqo4xNdRDPTNztIKUF5l/vJjY6lpTXXqDF1YYVH8tow2UXJOCRI4jYGwFan/RW7A0hrVO%0Ae6lOkNcsMdfS6FKe04SlL9aUmMSIVyE1n6psHK3lXkJdLAa0UnRNK4qDlDBas+p7nJNhqlIy1Pa/%0A8N4LMZInj5pnSvSgCr4UfIEpZ3zUKC1m8TkLuy3mSCyakBPjPDLNMybPtK7gssa0IKocI+yycaKk%0ASNeJPF61Dd57hvOBPM80tJwPJ56e7nl8eKKEgnWw3vZc377BuZau7ZmaURheSounVWOZZ0+YCjE0%0AKCB4w9f7kZ8/7+n6M91qxRgDg4cYDMq0dO2OfrXDWZF7Fy9DYJVzNcyucqXLMvnCuuKyvNaJcv29%0AjpxRlR0yjAMff/6ZL8MnJnMm9Yndux1jCPz+j3/g6XRgu1vzS1pKSpFhPPE1nUmzI+969PUa7Sza%0AWEpJjNPA4/6RuXomFiBFiYhPQksUzxolvrAKjdFcAP6XPkhlAX201Fs5LaxaWZsKYoFgbIOrZAat%0ATB2qF1KWz5SVJWZFnKJYj8RCLIi0bI5EPCUkIpmMoY25yinl+UkUWRdN7ZmyXmCUSw2bUyLEQEmy%0AqZX6SWXJFR9FKsEg5SxDm2VvuTzRFSRa/H4u11XVoYiug2hh712UGMtVL+oVDrCA8qWuu6pUILe+%0AXnq8SkDQz2CV/FIXBdOybyhhxfC6uv2nj38WgBDAEqO90KMu8hutJfWrwAIIlFKNll8skAujQwMl%0AiQaxvHifBTWPPggFbkHUS8FoQ9s0bNZrnh6eY1Z/Wews6SoLYFSKRJ6j1SUBx3t/2UQXFL9pGrqu%0AE6Dg5VdWi5bxGVhamC1d12EbwzROLzyMMiHVaWzOrLqW7XZN27bk6o2y3W15fLrHTxMpRsLsMU29%0AQZAoVlUKOUQBz5zDB8/sZ67vrvnxhx/58Vc/8vj4yOPTV9H9Zg0kSclAdJ7THPGTx8+BMEVZtLLC%0ALxuzMlAsBaHe9Zs119e3rLYbNOJPtL3acn1zc/GFmfxMCDM+zNhGGD0mGzGepVz09ymIWXGpkxlB%0AfStaWqoxdU0YU7XwVQqsM+LRkyOpyCRkSRSTDdxc/IdylqQuY02VloVKuXuxmKtlMqcvk7KX6VwV%0AhqyLRERri9YFbTJK54oYKyCTU7lQg3VF6XMWQ7ZSN4dykTVURtLSpNaiLEYpPlNNYuq6nnme+fr5%0AC8enR/w0SaLebkfTOEKIOKVxraVvWzSSZLP8/DI9QimKMcQUqyeR+BJprWlqLKn24nVjtKbpOqwR%0AGnpMYgScUsA5U5leHTe31ygU5/ORlDPjMDGcj8B3z8+HtihjJVkqFdq2pyjF4TTQmoZSHLqaLC6f%0ANQaPnzzznAkJUqkG78qIWSxSBOvq2J9S5DgMRD8wDwON1fgQaDtbr6WikBjDiSmucauGdtXhWkmK%0AU00iqh5TRBISYsa1HePkUQdFtJHoEqqTzaBZt/Qpo21gPgfxxbAG2zhijmQvpvhz9Dydntif70l5%0ApF93jNMkDYLRBD9yHPZgZ2yjsK3cFykJZb1rW0o05CSmx05pbrY7vv3wPd9+8w0+THz69JFpjpAg%0ABUUOmhINKjuIhvmcOKgzKhvWmxXj4BmPkgqikHtxs77im7ff8fb9O3TTULRiThnsVx4OB1lrcyRF%0ATwxyH3TWcHW15ccfvyPOM9Np4Pj1kWHwUKKkABFlShUVwzCQc6Lp2up14JnmxeQ8EOKZxjVstteM%0Aw3BJIiPLfRG8ZzyfyVl+3s+eqT4LzomMdBgG5gU9rsd6tSGnxPl0ZhpnvAkYKmDsE40Vg1jjDG3T%0Ao23DNHl+/viZ77//jn7dE7yHBAYjkpUxcNoPdH1bPRQyPs6EFHBO0qr6taNpHYM/orXi5s2OXHpW%0AuwbvZ7SzXF9fi/9IyqyanqfTE7/57W/QxhFV4vtf/0DRBZ8mPn/5JA3LGLFrRSqBh8cH/vjxJ0nJ%0Aazqc60hJiZG1Lzw9PWCM4cc//YFf/+pP2B/2BB8ZpzOb7ZZ+GjmdzpwPR9o2QdHEKKDoNx++xeSW%0A/c9H5tEzjjOms2x2PblRnNNEKIlsJQJ2yAEXFcd55H6/f5Zc18M5x3a74827O7bbNad5lHuCTiSN%0A3RZnWx7PZ74+7hmmwL/9zd9VNmZhs9kyDzNfvjzQOYdWNUVQBU7jQJ7OGKfpuhZllAwhUqLte2LO%0ANFrTr9Z0qzVQvdUKKNUJSQNNiTIkiHNi9hNaK7yfaZtG6o8aA+/nmZvrHaUVY9+ci1DTleXnT1/Y%0A7rY0/ZabOwvWcb8XGcObN9d8PU68fX/76tx8+JM/o93PtP2Wplg+6I5SHE3TXtIirW0I1SsI1GWY%0AkSsQvkxC9ZJahJKI8otMXiaZUl+Wy94nXhDS3Col5pjCeNEiDVUaSfqsBW5RxCQsW2mI5c9DCByP%0AR+bpTFsCKkzYMGKRYIeiLHMsTDEzepFAkjJ9t2Z3dY3uGuYYaFxP41akpJlDQFtL2/Y4lXCx4KfA%0A7APnaWCYBsIUKNGj8DiVGc6eeRqxhxO5X9O8+UbYdSljWiOSpHEkzB41elT22AaiTkzTLMziJBKF%0AvHgD1fO9lJGZagJa5xAZGfLJpamMCeS/yyLJ0grRl/Bi+qxrXaAvpJ5cmx0xBhcJmrHmxfs/Nxpl%0AYRipslTV0rTU6flyvRfmu9ESWGHQYixca5v6oSg5Y5SwTFKSJMAYI67VrNZbpnjGJy8S097RKocL%0AiZvNii5l0jBx//Fn7t/+xIc3d9gCfphRTmNdL0lrFqlDbQvFgu2AQiozwzwQl0QsLXt9isKaMtWH%0A6R8xQJUYy8aUK3hYWQy5sonh0vgt50GSWMHZprJHrQxgJuqz8OwXuvxeFhZWyeKVUv+fvXhdPreW%0AS0OYYrok4YrkUcl0NUlKZk6JgqbUNUSUrAsDA1BZ0lgX1kb9DhmNScLcU0aLf6IWeZdz8p3mmOow%0AuFpnJGFQGG1Y9ys61/LqTP7ivDprmc3CdpMa11Br8RixSpGCLBrK1IGrEjaaz5FGmSpJAuscjTNk%0AFYmxEEMhjAE/BYyR67DpeqJzDMOZgz8Sw4wuYjLtpzP7/ZEwwWYDbSeMDKVa+lVHLjvaVmOMo2tX%0AbNcb+i5xLDOPJ8/x6DkdE8dD5OkhYJuJ1a6hGE2ilfUBQ0pKBpAxkH2kK0buoZwkZnwBduHCwHp1%0AP74A/KQfkQFsSRk/evZfE9oVQplhE3kK98xm4s13tzTbLUZZfvjme65vd5x3H15dj/fv3/PWv+O8%0Av2eOM1OEMSpUbHC6Y4qewyGwPx6IWZMphJCIlTmXqxy9EgAAIABJREFUUhHmkbEUWkKxlCxqFG0b%0AtJX9S/xwXJXC1qUhZ/GAWu5rDMXV9cw1FOfISklMvKr+WEpRiiFpQ1CWnBVRWbKVCPuUC5MXRo9u%0ArKy1TRaDcQURRVZGmD1aoawBq9FZX4YSC3idkvzKSQIcFkA2XXAFLkzPBUQW8ejiRlb7QFXX72UB%0ArYyeFxl40g8qIyDRYkhW7UCoZtoXgKkOBPQCT6m6cmstw7EF/F3umVKzWRV1XTZoXbAVrJPEwX8/%0AJPTPBhBSSlHltJVOpZ8vjirwYkr1TKOszbheihVV11a5wBotjvgpM48TrWsqy0FfaJYUBCWsse+L%0AZOsiJVj+PuTvywtFVqmL9EoMAIUVtLCAJClsRqHZ3OzEKPAXSPqF+VQRwwX00VrT9R3GatE3Ns8X%0AUtWpjQ9BphbWEEuNqbfCuFjODYCfZxorAFYIgWEYCHWz1srWcyXO6n3X8+Hde77/5nuMtmJkOk9y%0ADYIiJ0VOmuQL4+iZhkEYQVEAiZwL0+RJKInibixN09G0K3bX13z48C2762vGYRJ/oL69nC9jzbMX%0A08UsUV9QdSnCZYoyz6KJdtYyT5MAEkrSy+Z5IqdQmVqxnleFKgVrq659zBXtRSYUL5k4lRHkZ/EH%0AaZumMgkWmm65ILzyeoPNpnr2PD/OZAEmNQqjBCiznUJrYU1IxmaQz1aT0CilSsYEXKROcRbAqhRZ%0AlLR+piWWF/fRMx1ZjMhC8OxPA7///e9QFG62W95/84Gua5mHgdnPtE7o+0ZL81Dyc8zhy/eFQgqR%0AWM1CZaoTEEBamgOtxHC3axoa59BKjMG9n2QabGQBvLm5oek7vPcY45jnifunrwyH06vno207Gtfx%0AdPpKCTObd2/p25bkA8fTwDzMqKKxqiOGhNWlSkbBZep0tMHUQqfU5yR4iVT1XuQY3g/E+YyfT2xX%0AojVvuxXWiLxJGYhxZphPbNdrijVELc/+aT4y+BNGKVKY8THjtKdojdto2qkhMLM/f2Wz3mE6y9qs%0A6VeKqQ2UonHGMAwnTsMjp/GJkA4cpq8M0yO6Kdy9e8ebu1uM1ZxORx4fH3h83PN0vIc2cf1mw3bT%0AX6ZLjWmxpmW9agkzTD6gcqHRBlcN+ogZP04MhxOzlfQZTMHQobJD5YZ5SITpSPCJMAvI3uiWYTyT%0AYmK1WnG1ueP92+/48M23uL7Dp8gYvMgnbENIImFMYSYHBzGgu5bbqy1XqzXJB877A5+U4jwcOT6e%0ACEHhjMjDwrywA6mTq1zZDdKIplyYxwmFQZIqNSHE6o+QsFZDkeTGjER8/7I5UAqGcWSaX6dzUNRl%0AuhOCp3hojDT4jXVYY1m6K2saXGsI0ctQoCa3LAB/U4cIZ3fCKAdFM08T3U6z2ayZp5nD8QE9Wq6u%0AtyQ1c//1C1orvv/hO1xrcK3ERrddx/Z6hSLLZNx7fvrjH/iHv/8Hfv75K+/evGO3vuL99+95Oj4y%0ApZFhPEMSiv/pcOI8nrj/dA8aNrsNfbemZMXheAYSPnh2qw2b3YZ3H95jG8f2+mfSvrBar9lsNqxW%0AWx5Ng59npnFms9nR1PjpHAtPj3v2+xPDPNE3K7brFTdbx2wTox/Zvrmlu9oSpsjxfGIOM6Zx/6hQ%0A1kaGAyFGDscDx/OZp+OB1WrNul/TdWvW6x1vPxjO08Tj4cDDw4njCVL8Lf/Ff/4vef/uGx4e75lC%0AoDGGjDy/YTH0r/5ByihUFkacbaS4TTnTrbdsN1cYbYlZGCrn01SBxMDo6j6kLSXDOM3E6NFK1zWx%0AuwD92ixs555hnAWQRfPpywM+wZu7O27evmc4nzke9zRdy+bmHSln+qvXgNCf/tV/xtf9QM6aeQpc%0AvVGkpKRR2ghzsmgDdai20M2XCf/i4yMpejKwUlpSiqi1zdKkLj8qMniRRKD0i8Z3kVSXC4toYRSl%0A+Lx/qvoeMlUWJvUUPMQAOaC9J6WAroCWMk7K8TAxzxPjMBB8pG8anGtQxhGiMFdCSJRhJuRMg0Xb%0AQiqgjKGYRMiRKXpJgq0GqM46Vq2jIRKTZzFHTykLKylEtBW/lXmcGIYRO86QJkwEnSzz5J9Nfhcg%0ATVfDX5aa1lz8QUQxIMMWafqfAR9tG5mk1/piYV0t0+BflvWl6BqcIRVBQZLgFnwjZgkKUUoRq/np%0Ac6GyvMcSf7yMTF4DIctAVikqYCJsLV0bK5EiFayV8IPr62vSqqHroVlpfB45jgesUmz7DZt2xdiv%0A+fL9t/zkf89P08CwfyJ5z4c3d1xvd8Ki8onkI2bViqdjUaSi0MoBHSV7pjkzDh6jFH2/RjmLM7Be%0ArQRjM04aPPdabrn4hYVq1bCsOyU/g2OiUlgk/7W10xrn9IUhAxXcLMIeW2pDGUzWuX15DfhAJsZw%0AYfAsqgKlqvxmAfdqfZ5KuigOFv+tUnuBBWwUxsAzK+kiT6rXaIkGN3VwDpU1aHTdK6tEyHtpJLUm%0AhyhsWutEkVA9wHJtljPPbMHl6FY9TdmiZ4NVYkWRNUwZDvPMPGSsn0m1Z0gUtDU0XUPTt1KnWEVL%0AZrtpWLWGMY5QfRcZDNY1tK1m3a95c70ixYkHJcPi5BOETNc57u6uyDly2p9QKoPKOKvouoaUMyGY%0AS8JwioVSDFo1TMPMzx/3/PSHA/dfBvzcoNWaHBumwZJN9ZXUHSjNMMzcf32k69d0qpFnvZ775T6S%0AJ2hZRGudzcLOkyRWYRVxuc45S0CKi1pk6CFjs8EkzXl/4DQc+PZXv+LHX/2a69sbtldXPPWv94i/%0A+PO/5Ffm7/g//tVnlLNMOfJ0PjBly2azw/WBycPkZ3wwKF2kVteVFYSpTEYgV5sKpYlA1rI+YyXh%0AtuoqxIeqIGCNc8JcSYA1wtRXCoyRewAE3Na6SoJrb100Ocr+n7X8fREBDWNdWVXIYDUdSoAllLxO%0AV+Cm7u0XybRdjOC1DBx19SRWAragFAlZ1xbf4FLXb+n/X60gL9bP5Wouf/SiP2PxEtMXy5lFMgam%0AgkTL6l3X2vrzr9d6qWXL5Z3lN7l/queYlvULVUhKetBsNMZYxJc28u86/pkAQkVoiRcJbb5EfAqC%0AFwCNVYuzd/UBqehXVmKiSy2+BWTIQmczhuA9h8OB1WrFbrujb1rCPJOrC/k8jtx/+owfJ0pMqPxc%0ALDnnxKiqZGLylQmTL+78i2EwcPETWk56DBGN5urqCtD/6FsvgNIlSSw/AyEyAZAmTNsa3V6n/wVo%0A+wbrDCkl5jCjNQJAKaG2tk2PVpbD4YRWhuhnHu7v+fLpM6GCDcuUv+072pUYXioM4yhRx8Mw8XTY%0Ao5VmnieCn8QgLkbmOeJ9JicNWSIWSxaEuG9brm9u6FYrmn5F321o+57333zg9u4dP//8M8M8oa0j%0ACN+2en7IsYBijTV4ClmJBCrnIEaRpVRfIzE07vtO5B1ZmvzFbDuXhNI8g07G1qYRCjUOManLpqp1%0A3Sy1YpolSau3hlwnbCElulIZPFqioe2iz4fLhq0rYyinQuMEHDmPg8izVCHnQAgTMXayWKma5KEz%0AfSdT5yl4tBUp3CJZWYp4tK6bvLoUB85ajLGEOaCV5nw+8PnjJ4bTwNVmy4f3b7nZ7tg/PeCnSdz6%0AK2VymiZsvdfFp0xdFqSFvQbP1ERrRK4WZo810ohrr8hKrmCIgV51dI0DxKDZRZHodL00Kspqxsmi%0AlcGYLIyW1asMEFarNZvNjqenB2JOjNOZxoofxVRm5nnGme5CZZV7J1Gyklh529DVqPZxHDg+PnJ8%0AemQex4sngrUaTcZPR/b7L8y7NT/+8A27zY7b21seHj9RdCQWz8PhC+f8xI2+ZbNby/TVBbIeJbIy%0AzEQ00zSglMOuDNs3HWAJeOY4ol0BNDlmml5icoMXxsp+v+c07jFNpO9X3N6t2N52uBbQiWE8czwf%0AOB7PPDw8EMrE3e01trH46BknYcf0zZptv2NVDYeTgWLF/PLwtGc8n6VNSbDut6DAz+I14OfCZnWL%0AsxsmP5FywOqGzm3oekecEzqLSaehIUyFP/7hnoenkfXVlvXVls3NFd98/ytu3r3n4emJ/dMTKXhW%0AnaNrHSWGi3fD6XBkPJ0oKrFa9YRpws8juU47UQXXLtc2ElMkl0LbdVIAbXcyxYqZ8zAwTHNlHqiL%0ABNcYMcmVxLxQJSeBeZ7F/LfeU686JCSFZPH867u++oOJuXWOUtBZZSh14qOMYdNtsI3sOfv9/vIZ%0AWtexWW1plKNrVqQSWa8Nm03P9fVO/NnSyDQNPD5NxBT56ecvKB1RNrLdbYgVDL+6uSLmkZITJMV5%0Af+bx654SNcFnTscTfbum73pu7m75s0Zx//kz5/MZpRTn/QmfAhpJgSzZsNnsMFYxhaGyN3dcXe/w%0AKfLHnz+yf9ozB19DGSxd29H1G0Dxd//33zEcB1arLYfTmenvf8dPv/+ZP/zuJ/wcySqRXKadOppd%0Ay3q3xeWObtOjnYB+vmT67YYP1+9eSauVUsRcuH944Le//4ndbksiczidad2JxjSsuzUla77/7kdK%0ArQW+z/C73z3w5fMTf/s3v+Ff/NVf8ub2tgZMeMbhxDiNoJUMLTqHaxrZL1pLTLK3GOeqcXZPiIkp%0AJaxtcLbDqMA8erLL5H5Ft+642u7YG8Pvf/87uq7henfNatWL351SaAfDMKCMJkaIuTD5wPE8MM6e%0A8xT50Ky5urkD9UTIit3de27ff49PmW67fnWPZtNRGtitd4ynWTgcFQlonROWcInEKn1f6OkhSWO6%0AyFTE5Fb80mSw1QgQUeq0sjYoi5n0IplZ9gjq/ui9SLxLypRYoNY4MUZSjJeQjmWqaWr6mnMWk6zI%0A/bNF84JWXxvsnBFwOgQBn0JgHiZMErBpGmaevj6hm5aiNbYJxPxETEmIHzkyjSPn6SzSvlS42ay5%0AWXdsVMKqSNNa7HrFgHg1OmvRXSeVcoTgA+fDkX4eIU3gMyoa8XdUzxPgZScrkl2+YCzydWpyWt0u%0Aa/yx1IuLIb4y5v+h7k2+JDuyM7+fTW/yIaZMZCaAKg7VbIm90EZqLbSQ/v8FzxElSupuks2qrioA%0AmRmDT2+0SYtrzyMSfaQ1289JVAHpHuHuz57Zvd/9BsRTRheWiiR6XduMkj5zbWZQJUmmSEzehEyk%0AJCCUMYZQGvnSpZaGRUBRrTQafa3D17WSswAFUUnqT44JPy/UPlxrhZwTCalfN9uOTn+CNEMViHmg%0Asy3btMEqsMpCUuxub/j3//5/5O+mwH/8h/+Tymrm4cLx+YmH+1tqa0lZsYwzWSXq212RVgtXSYa5%0ASRgMSlNXjv2mwRLQJURi/axKG87WvqaMKZner+vJueoqCwkxXWttRfHnYQ1E8ZBFZrzWeq6k4a2N%0A5lozZWLxd1yTgF7ZQDlzHUjlJGm0AtpIj1MVcDZnGcTFmFhN4StblcRhSdYVMK5IcZywxpMX2ZgY%0A64q3kTFVCcuQFMQlenISxo4AYsIuV0pJ2Asixx3HibbTWGNxtjBAyncoXpff1m2hhCHUTYPTUDcV%0A2VlcyuRpotcBOyimkJj9Uth8iqptaLcbXIg0VlPnRFVZ6sYR58AYA0+PL1R1xL6rcMZA1tRVS3aa%0AzWbCaM0yzAzHC3VVcXO35927d/zy5194fPyKVopN13J/f0MuDHVUwgfP4XSBXGFUy+PTwJ/++Mgf%0A/3DgfE7MUybHhpjlvA+IZIkqYxpNP0zo6kLdbGjaBr0Uk2WlhJGiY5GxvmGDKa5gI6TC+EtiII+6%0AeoapYprusMQ5wZCwGGpqSVodFlSESlkaU1Hrb704+8vEn3/6zNfnZ1x1wxQmnk4Dd3cbcJZ4eOFw%0AFO+tOdZ0lSRkWiO2JcYswtIJMpTXxpKSJeRIQknybVWLX2yUvcRo8dBD6RJEocg6kc2rasKXfkJl%0ApNexjqyd1GdRhggqRqyV3mpaZpZ5JuaMthbjKpS1ItlVmjnKeTOnTNaGXCLpk9EkXfx3sux3MtTP%0A6KLUiHrdC3Nheabr/il7nIA5mreg7noli6Ij5/Kf9fU6i0OsEDeUNmhtC5NoxQMKQK8KG2al26rV%0A49T+Sqm07u3lTClsIvF2EhlwTAmNBBr4ECUApxXfzWX+bwAQylm8AlKhaQqtS1C1WA77dUN9O9xQ%0AOWONIWqNL6MoSdXgeiDmnFjmiXHoCcGz2+3ET2KQ12Ug+sDlckGlhDFWCkEtXgpKKZlaFrAGter5%0AZDqwspLemr2tRtGbTYezNW3X4Zf/+kKsqL219lswAdHh5pBeqW0hEmLAVRVN29K2HU0rvhNxyQXt%0ADhKvWFVicpgSp8ORuCz4aebxyxfmacLWFdpqlNHCKmqaa6Ty49dHpmnmeD7x/HzkcDxBYVPE4AXd%0AzUmYS0GYBdpI7KjSmaaqubm/49OnTxjriAlc3WC0eOt0Jbo8pihytCy3jSCopfgoYNh1oqoVlL9r%0Ampq2bYklzlAbofrvdlvqpiomuQ5rtYADOZGiMIvWQ/u6MyDvWWi+GecMtiDI3kdhwmRxZk/FrDpk%0A8VbIiG+AXP58fd/yfkWLrREmgTNWipOyyUgc9kwIAaXEFyvGSDSRqmqKIWm8HsAxeox213tDYmKV%0A+OKUG8KXxnOaJI6773vO5zO1qXi4v+f7jz9QO8Pp5ZnoxQB5c1Oh51xeJ9JEV0wFU/ksKYmnUE6r%0AWXdCa1eASZkkuMoVhlhJN/MlhjYprDZs2w5lDQ93NzRVjbEalRN+mbFGmBO7TYMz34KmbV1xs9tx%0A3GwYY2C89Cif2bYbVMo4baitwy+ey/nMKQ5MY2CeE2Cx1QbdbjHWMQ0Dh5dnTi8vqJzZbjbsdnvq%0A2mEN9L2hH49krai7tsSHqpIckzGVxtjEEgaGSdPtLW27oQ6KfFo492fikMWrwzhc3aC1wxNwVYfp%0AMu2uQidLmDKTDfgps/SBYRmY88z2bsvthw2bG0d3YzF2IeuJYTrz5fFnHh+/MAw9y7KAgrbtxJC9%0AgB8xRHQGW6bPy9TjJ/BzZlkyKSiGYSmfv6VtaoypCTEWxlxF5QxaRYwNKJzIN1WF0y1tteFmAzrK%0Aa6qqIizw+aevjOHPmMqyud3x7uN7vvv+A/v7W/abDdl7wmJpnIPo6ctaW8aZl8dnpmnCoPjw/Xf8%0A+Jvv6S89h6cXxsNMWhIVTqSdMRGC+DqATJaMc7iqZhwGUo5sdi2brsPPE8dTkY8aJDmx7AUxRJZZ%0AGJxaadr9LW3bMjjH8mb9Xc5njNHUrmLTdgIyh4RfIiEUg2UrKY4SJhnpNjtubneMkzDwhqHnfLnI%0AJPPuDmsFFPUetE4EPzNNPdZqPry/Z1pmhmngdD5S15pc5LpNUxcQP5GTRNRbbTEU6aerUcZijOP2%0A/oGb7Q2n45HT+UjO4qVzfH6h7weUUtze3pEyfH16lL3cy/TX2ZoQMykrxnnmy5cvRSLnUSg23Qat%0AFJdLTwqRsR8xWKqqZh5mfvrjzyg0h6cjXz4/orPBNJaoE+b5yE7v0FaBj4QpYBqFazfMduR8uDD7%0A8ZoKCdC0Dd//8APLPDH/6Weenk+gYRjglCaM/Yltt6EfBvY32wIMDES/UDsBAvw0Mk49f/Hjb9BG%0AcTy+4JeJxfuissgF2Bd5g6sqfJF/oxVd29F1OxYfGMelsB0dS/CMk6SthZSwlaPtOqZpwvtIVQlj%0A2FoBmMTE3aBUYvGefpgIAc695zzORCr6OTMGRVQOXXW0O83N3Sf295+Y5oWms8Cr19oQNCE3zLEi%0AajBJYZzDSnfH4j2+NBa6GBCnmK9SrxDClY2gVBbmcUokJwXqyhRdz9DXdDFhka4yM8oZthr05hLT%0Art767iVJJRIvvSSFMoraVXRNS2OgSRXaGtSiIHp8SsRx5DLODMNEnCcqpYjWolJmGgaYZ4xzhDnw%0AtASy0sQygQ4pEaIvk9nMMsvZqJPlu5t3vLu758Ouo04TKk/UTUW93TIqS7PdlvM9obDEZaK/XJiG%0AGRM9KgbQHqOsNHWFXZwBlAy4YpKUMU0uFsOl2VslWRlUFlZOLMwAU6bZ63e/JsUpCniUVzZwYbCo%0Ab9NjCmlR0uTKtVkHSSq9faa8n7ceNK9/udpES60kHkqrtCqLMX+UhCmtoNISoJ1jIC8Lfh7x04XI%0AgK4zqpZztO4acsr4y5k8LJAi1sCmbVDv3jH1A//73/0d59OJv/l3f4vbtiwG8mDxacF0NUvMVGZL%0A7Tq8X4jzTAiRKUfInkpnrIYcPX5eQGnqZnPtCdbPpHIiBalrhSWzemXKgAEjoE6IAaXTFdjMKYsf%0AWKmRjNY4V9LcCtvOWLFQWKV+clES3ySdXWUjCo0tjbRM8xMSZrKyh3yQoAxdGuzKOQnUCOFqiZAo%0A3qgrs6h4hKX8yva2VvoDjCIQrx4wbVuJv6qBurZ0XUOKnlMuPqhawIHa1ThlsUoSCScdrl58b9df%0AuoJcgMoFXJOPm3JkTh6fEaZeErmOfM4ZJ0RCIQkEiFETSMwx0B9O1FtNt9+jF+j7ictlwNpIXTds%0ANxv8NHPSBmcdm/2OaZixSqGNKAPq2mGswtqMsfKmYlRcTgtxGdAkvnw98vnLmS9fesYBYrIsc7Fs%0AMApTieR7mkbSMtEkRd0E5inibaTRTlgfhbWvdGHC5GvrUdQPqzFw+QstwKxRFqMcTlssChXljw6w%0AXBb6OKCd5e7mAZM0h6/PbJsNu+4Wnzy8CaP8v/6Pf+Av/vE/Q8qcz2eqJvPxwzseHrb4JfCnn/7M%0AeLGkLIBhVVWQFSKgkb0K1DW4CF2TgiNlhTYOnANTSX9jStCGlmGDMEpXFpAily0mxkhIAV+kdDoJ%0As8dqyEnjk+yHCsUUAt4vjMssZ7bWNM7grEhJlcpEHFPQYnofLZVqiLopQJwT5mPOZajo8X5BlX7F%0Ah1DsNlbATvY6hSLrXMIYivl5egV6rrvJVeoFrHgAZRNmZdQWmdcVQJefIle+gPpvgKb1n0YJ8+l6%0A5uZXZhklNXJdYygBixJir5JzwkepcVY8Ov4KvP31418FIASZFFJhaYhZnSnAiHiRFENddfVLglwW%0AXtlgjfBdBVQtyzisZmpalbg5Ydy4qiqGZgI0OefI0Zeod3ldZEU3Lca6csC4q1fQKvOapkGMS4tX%0AwDQJjdw5x2azoapEb2tL8tnbR1VVbxK/uNJWr/5JJV0nBZmAxJhRMfPh5o7vPnwkkxjnsTSFkrzR%0A1TVNVXEeBlmAPvDlpwOn45H+fL6aK2edmcOCS55dd0Nd1Sze8/vf/xe0MZyHnn4YWEJkCQt+8eIc%0AbyxGmzKtcsWIE3xcMMUk+N37D3z34RPTJMk/yzTTdR0pBlJYqK0R/42csM6WolTkVZBJOZBTkKII%0A0TNffaKsoelqhqlH1C8laaypaNsGkFhZ5xphE6RYUr3Ec0jMmaUYUDlJ+lQxe16voVIZYwQYKtsD%0APgaivBtCiiQFmMIOKxtCThLRmfJqzFzWZ8py8CoFWVhprx49wngQ6wEBZypXIZ5Ncjgo47DGkRXi%0ADWGMpFMVUIaccE4kgUtYOBwPnE4n7m5vud/f8d2HD+x2O6IXEEr8pSJNXRPTTMwKrxQ6rklpr4h0%0ASklST1YPKx8KTVh8mjICEqWU8QEaLFXVEXzk+esTmURtLFVT07iKtqq52e5pq4aqTLmU1mS/EKfx%0Am/tjGgfmsSctHj+MxGlkMQPH9ETjGh5uH3C6xijNcDlzOU/0vWdeIiECukI3Dbv9Dc5Y6tqy3W1p%0Aqpp3Dw883N1RV46cPC8Hy7T0wIJXiTklLvPMGBe0CmTTstl3nIZnQpxJecFVW3b7huPZMjyfeXk+%0A0jQdTdOBi+SsmWOQFWRvSWYmETBNzda2jJeFeRpIztM2DTf379nfNGQ9YtwCynIaesbQ009n+lFY%0ADQJylEYsK5mmG0VXZ5zRtK7C6EycZ/wSUaoh5cgwB1R2MllL4qmG1oQokx5wKCV0baJMWXOMECxx%0AMYRJYdWW/WYFkSLzMjPNgXGe6Z+eSZ9/4efPP3P30z3ddkNVW5q6Yr/bsjBxOR2ZpkHiR5ViCT0x%0AeZpmw/3DDTf7W06nixjNXgLKSOyzHI4Gi5gdziFw7geMq6irimHqQWe22w37/RYfHIGFy+UsfiHB%0AvVLmlcIZR8CTwxqd+18dSQTvyUHhlME0ht1mi1KKw+HE+SLsH9daXC3sIR8DOXtcZanqHeczjOOZ%0AFBb6i0cRrglldeOo6wZrFdM4ojViwt5YjGmwJrHbtvRDj1GaTduy3W75OQi7sNs03O4faOsty0Pi%0A8HTipz99wYdI23T87ne/4+npif/wf/ccT8/UlSQD5pxxVc3N7T1tt0VZx+F04Hg4k/WW7b7DVhuS%0AWojZ0/ejFK0pMwyDsDms5XQ8SzJHgv12T2oTfg6cXk5obbDaYbUl+iymy1VNnCPDqcd1jk3dkubA%0AeDzT2AoVE4eXF46/nK9eaADdZsNf/81fM1wu+Oj5/PkzMUDXGMY5Mk0D/dBT1w5SwCothsR+ZtMY%0ArNFsNzVGQdtUVJVjGi7yHq0rIL2wanUxyl6WWM4kQwiJcVzIecC5ms2mEzlRytIgtY2wZjNoY4k5%0AS0SytdfwgZAiS5jJObIxDco4DHJuTPOC9wlXbRiXBZ8sw5yYlkRSFldtQDVAI4mclectIJTUBl0Z%0AApasDD558pJIWon0RFmMLea/4uSB1hZbvJBMgSk0ugA4iAdOzKQc35xTqYBAqwxlTT5JV5TiOsnM%0AEHOReUcZrGREchWjL0OgwixKgRwiaV7wy4QOHhcWXBS/kcnPHPsLp8vIOEykiHjLec/oF3J/QVcV%0ATdsRMiw+0WxaXNsRl9VLrABQORD8DHPxIPSeSsGudtRklmEiDhfmFEhVS46+gGEBY0FF8FMQmZ8f%0A0TqiTSCbhA+LpNpokS2In6UmE8QrcK3IlchtyPrqR8g6PlLfwDDl7DdlLQpYIAzYxCr1W4eK5o3B%0A8DrMca4mJ15NTAWpur7OlCblVW62glnyVKu0HALgAAAgAElEQVQNBiPAc5bhndWGYIu8Y9VQpCSs%0Afg05Rsax5/z0lWk4ok3AtFBtLbbWLBYq6xjDzPHlmfh4omkqfvjhe7788gUinI8H/vyHP6AV3L1/%0AYP/dA43doC49fupZQgAzcpkzz6cDp6Gnait2+y0pa/q0sNu0XE5nTocTdVWz6QJdiFeevgJqBZZM%0ACguLn8RnQ0VJNo7F7JlENpJS5ayEs2RNiapfE3s987KAEmaMRkQz2ghost4XwoxQJcVVzrQUI0ll%0A8ZbU+o2lBQVojmUgKc9XZk2uSwIwWyUyHrWmGSGkg3KIGStNe0rpmsZrrJGY7nLnK5WpK0sKga4x%0AGO1oW8t4kQhua4uZeQSrrUSRR2Gy6JhIv5KhTMOICws6LmQD2gIqMoVIP1w49TNj8ATtroCl955p%0AWbhcLhjjqBSkeUIHCzqykBjDwnm+EOmp05G7ZU9SW0ya6TrN3f2editS6s2u5e72hrrbcj6dmecb%0AQpwY5wVtFCEsGANNXYkUUTXk1HB4WRj6gZ8/H3l+GblcEssM2uTyvWmMFRsKoytiDlzGAWszjWlp%0AbYPORY5UmBq5DFTfBiRpFLr087b0hZkiJ0WAe6Mc1lSoHJEcGkVtG4yDwwJLDKi2on984fFwoK0b%0AbrY3HHP6BhA6Hw6EYeTudke3Ndzct/zwwwe6VvPl82eC92hdkWLCmbLGs7nuLatXae1qkk4kFTBV%0Ah9Kaut0QoyQCa11R1fq6P9XuVQorxt2OnBQxehbvicv0ZjAeccFgjUh/QwBSsSIJER8zSzJEZ8Sz%0AqGpRtkWbRsBw06JNi6X4vhrIeiGQCGlGp9eQkQuSFqliCZ4JUe7Xq0XJq8Q2qiKZXe+oAsLE9Foy%0ArgCNsH/eAvYyZMpkfIhEldAqo9/s8TmnEmAk566Apq8YACUZ8Lp21l+2Am0pCSHpyhQSIs1qYi3H%0Ai5zlMcue8f/3+FcCCIkj/xUQemO0vCJj64EJa7MqiLLS+vrvKN4wboI0TUU/qLVMcisnCKhIbAwG%0AkTpFH5jihNaGECLWqCuCpwoNNCMG0imnK9KdAessD+8eaNuOx8evzMssZmh1TV3XZCiUMf32I8ti%0AiWtMKzLFK3IciWeHGJfrc9fvZrPZ8ONvfuBwOjF+na/+Mt4vZLW5mnrJ95A4n8+8PD8xT5NI7EKQ%0ASNOUpGiKEa0NS/FmiSmxRHF2F82aQitbfGaEtWKVoG9JSUJA8kFQWG1xVUPddOSsMWa4sp/Esynh%0ArLk2pdcCVMWVKSdFZIqFNaSu7JuUJOpQqUIhnCahTAZJIFqTGkLwZOoyIQnEJIWULoaY16lbub5x%0ANafWq/FwLjeRXGdTIhGVVmUCJFHUOWd0kgIsFY+hGMsUtRQLV8f364ZSiuqUr9Tsqz9WLs/LWm7g%0AKH4Mq3xRfqdI35RScr0JdEW6MQwDX748SlqQtdze3XG7vxX6bzl4XZHGDH3P3Pc0WKx6nV1mXYC5%0AvDLs8rXIDKqArFqVTU+Mko2Rnym+SxGljEgOTy/EGGi3Lco5Ii/c3b3j5mZfnAoSOQcqU3OzbfHj%0A+Ztd4Xx84fnrz/SnA3EZsUoizZfZ0xrHtm3p6g6tWubJQ9YSLRoghEzCskwjoe3Ydxvu9jfCtFSG%0ArmnZdlu6riFnz+wHlDHMc2CYJppmYoXWRb0aGeeBaR7IfWIcWtLdjrqp2O03dJuGvr/Qto62ddha%0A42MkLzMhG5Z44TyAHxMqOmrdkaMh6wllPc2mwdSJbCXRbOhPRAampSfEGaUztjK46AS4UwZbGyrX%0ASMNBQmm5v9ZDiywGj7aqS5HvSdEKE8sqkoGYE0uKss60K15ellyoMn4JRO9xxpKDxHimLBTreVmY%0Aw0RIQcyurUURGYaB/o8jmUi3bfn08Ts2bYPVlnkcuVxOjH2PUlz35Lp2aKPw3jOOPeM0siwzOcua%0AdZWjco0kjPQj4zQz9iNaGTZtK9InMpV1dE1D1pXIIceR56cXcko4a2malqapqUxFchGjXGFM5Ovk%0Abr0ZjLLiL7fIxNhZSc2b5wXr7HVPyEqKkKwy8zJxPp+oa4fS0LYNIW6YhpGXwzPDpTB09B5jtmza%0ADUpD3595/PJMJrHZduy3t7Rdw+H0QkqppLs4FCKjXnwiJ81mu+fupkVT8fmXZx6fnvjjn//Ix48f%0A2O42fPj4gf5y4uvTE3e3N3TbjXyfzmKritv5jnGZmMLE+XKh3VTcbG/QVceyjCx+4ng6EZaFw8uB%0AeZ6wWphSKWW6pmO32dM2HSrPDL2kYtWV5f7de8iazb6j3jjGMDAvE9aKTDkCYZhIlWLXbtg0LY/z%0AM28vhDaGZtNRVY6P/QcoDfF2u6EfB16OR6bZs9tvub3dY7TGloI9xYizlspVItONC3M/8XJ4ZpwH%0AtDU4W3Gz31LVAg6p4reSSWQlCXeX84izPTf7W/a3t7R1A9pSuw6lHOMwUrma6BOX+czxcGCeZpzr%0AhNXml2J2vmA01Eko641z0EpDJvtnYUUHT0oBoxVLjJxPZ75+feLj959AfTuND1ETksiUUpHtrExp%0AW6RGUl+smiVdrBI0xohPziozB3BZ6gZrDEuI1/PyelusFO03Z8PKfL3KysoZJ/KbWKLal2sQAap8%0AjCxgwvl05nA40ERpENrg2WjIcWEaei7HA+MwsSwl3UlZqU9KoIfLiqi9sHljhlBLqk8SfxbvPTEF%0AchZ2kgoBUiSOwi7S0WMQdsA4XMgXi69a0u5W2CNKDm4/y3Xs+wHCSFWBtuLNtEyLADFloLLyPsz1%0A/5XapYBur0z3cm2SgO86F3pEqXM0ScBDdHn960BLqgWFJGe+ev+lKExRo8RmgZLqpkrss0Y8CNVq%0AdArl9W/rkOs2KM2SMpTA+qus/OqDkQUTTBlUjMx+YZwX5mnGWk/jitQlKfHsaA0mQVo8oOj2Oz7+%0A+AN9PzAcLjhlODw+cjkcuXu458NvPnL7/gG3qZjTzKkfcG7DsCQO/YWoNe9//J537+65vb/Bh0m8%0A44ZR2AvWka15a0Na3ncClQvDxxCmKKyGVNgBOQmbjYS1NVUlpv9k+e5WxpH3KxOn1KilmZTQEF49%0ApeAK+ihyMY5GzGzlhpJaF2FoCohQmOU5X4eZcsYLo0GvRXM58JWScyhSWDnqVcLmamFjKyRMI5aA%0AEGM0lXFMIWKNo65rYXyqibcG/6vSRdqLKO8RYTH9+hFT8RPTYo6rsvhahSDm0SuTbvVlElZbYUNo%0A2ZdyDMxzpGotppL9aRhGjuFAXJ54GjYk9QOtfSAERdVUKAXzcMGozGa3pWpahvGCrQyb3QZd2Wv4%0ABkrh6oqYNMMUGKeB88nz9Hjmy5cD4xLElFhnbG3YbrdkpZjnkdkHXF1RV4qQNUpFclowSoZyq6RW%0AvQHQr0yt0q6uWpNvl2SWZFatxSfHe6yGyliyEUbEdr/l4/4TB//CJco1clpY8J8//8KX2MBvX3+m%0ANZr9fsf9w4bbdx3vPt5ye9MxDi/UdcunT3umoeL56YV5XNDGU1Watmu5uVFMoWZaNEEZQgpoC7Zq%0AShp0hVU15BqjLcaV9Oe8+qSVFDvjsKYmZ8XCggpigSEDd+lnIhUqFw+hHMteVXZOZVFVonIW4xzG%0A1SjTgJZrnk1LpCm88QzKk3H4oJjnwOwzafalVxVT8hJFhkoCdFsj8qyUi2flWv+X9ZkKiJdUJmcx%0A3+bN+lUqvmEK6Stoj1rDgwTshZUQVJ5dDoVXr76VTafwQZQhV1bZm7WyyoHXZLECZZGVmP+nMqhX%0ApS8Vhvx/AwwhVcCL1Q9FF2RLrWjbm+fmvJoTShTfmvC0AkVqnc5oi7Hm6uEdQ7wayq6aeWsMRgmi%0AGdPq4bNupOr67a+UzBVIKBA/xhg629E0Db/7N/+Gu7s7fv/73xNiLJKxDdbW8hmuXixvPgurGdTa%0AxCmJ/XVOTB0XiWRFvRpSGWuo24b9fs8wjXi/UDViYpZSRBstEyGtZXpZJpUhSEqAABFZigXnaGyN%0ASYrkE7MPTPNCSELxDj6DFsZK3bRY467R41YZckK0tEGkdq6SqbdzonE2BXR7K6VbPZME8ArXAy+p%0A15QtofAFkS+VgnR9rYB+r6Z98+pZkEULKq744YqwpnJdYzFTXF97XXg5F+2+p24EKFyfkFc97Nv4%0A0LI+jTHXNAdyloSNAjwqWzSjal3HxaSzFGbrAS8/rxhBK9kGrt+Nl0MxJokEVW+owOvq0dpginHv%0A5XTk8y+fOR7OWGu5v31gu9lgjGGaZzRglCRhVXVNCBK36OoNBgGvtFLXYnEFhdZrp5QihUwIYiRd%0A1MNUVuI7jXLMcy9SlrN41PTHMyEs7PyebDWcjlRVRY4LIQa+fP6M94F3796JSa37dju6nA+cXx7R%0A2bPfNDgtDKZ58rROWHtNXYkHiKtxtkGpCmMaYVzhSKalabfsdjvubu+ECTcLLdzWNd12g1aZc38A%0ArSWFZhjZbDp0SZBSOtCPA+dpZo49LoygE4HAdrcjxshuuyWlIvOrJOo3LxHrwNiMMpFl6TkcL8wX%0Aj46W5BXzsLD4SDU2bJeWdrRo4zEukNXC4gfmeSSTcJUtAJyk55jKoEwCQmF+eZZ5oEdTVxWVajCm%0AxRhL1zqc3aKoxLxfebISnbawJxXGiF+KLpMNY3Xxu/KMJWlvCR60EtaDX4g5oiuLaxpq1wowSsBV%0AFltbbm73fPjuPbtuI0BP3+PnhZwy8zQQQ2K327Pb7AAYhp7Dy5HL5UJKkW27xRmRiXbdlpwUx+OZ%0Aw/HMME5iOm2rK7AeQyKESLdpePfwjnlcOL+chVGYFdEm4iKm6Fk8JnHaYeuK3tX0b9Zf5RrGpaef%0AR2IAlOb9+3fc3N6yhMDh8CLSNz9D0mWim/n6+IVcDKybtma725Jz4ng80F9O4nNXGV6ea2xVcXd7%0AQ2UST/0L5/7IPAVuk2KZA0pb9vsOmf9qclKMg5hApvBMSo6Hu3cY62jahqcvT/zzv/wTOQU+ffok%0AxU7lroMMpxUxJ4axF+ar1dS1w2fPPE8M48A9e+qqRunEvIzFOHlinEbxG9MWowwxJqwOxBaMdbgK%0A6Ge89yg8d+8fMNrRbRu6bc15PPD58RfmYWbUCqtFilI1G97fvadTjk7VsleWxzCNPJ+OfHi457sP%0A7yFEzscDTVVhtCIsC7VzPNzd0La1xBA3IktNIV5ZuIufeTk80/cXPn/5TIyRpmnodh3NtsNayzJL%0AelVdV9Qt1PNCCJnz8cy0LLSVJy3CAjFOc7O9QWVDXwlbdZlmXp4f+cMf/sA4zVgrwLtSmb7v8X7G%0AaoXZbmnbRti8taGuMpWJklSWDcSF5Edc2SuPhyectdzd3xPab2un4AMpW5aUICpy0uQYiaxFqgyZ%0AQBX8Jb8CNzlfASGt1+FIQutcIp7FiP+bRJz1bMy5nK9yx7+Vjq0g1Hp2xPJHDNbtFWgPMaFjpO97%0AxmHE6ADThF48tVGouJCHGfoJNXscmpw14yLnRy6GwQpFmL3IfJWS4IM0MAeRBiy+mFTrEiyhNVZp%0AquxRYSTPNVEv4Bfysog5asj4cSAuMzlGsvb4eWYaJ4ZxBD/SqQqTxVdmmQO5NBdGqWvkr31TvSpA%0AF7BIr6xiRJCRYyAtAirlGArDuLT5GbISH0sZoggAtDLnlVIYBaY00tEvkoy2Aj5ZWNwKMKXdkLq4%0AhKeo8osKeJULTSiVQZB+Uw/k0p2IEfb6CVYQQxJ8TNXQbnZYlTBmxlVgrUI7mY6rlKmrmt12R9Q1%0A3WaLqRpmH/j9//NPnM8XlmEiL4HhcODy/ISpDD57fPIEMj5r9u+/48OPP/Lw6Uc+fP89D/cPVJuG%0AjJzdaEvVrQC4GN++fawyPKWllg+qAIrFrkBkjrkkua4ePwKsrj3K2ndch4FvwFFjjHgZrjXemkCr%0ACtOgsASFxSbXMxSgL67+TeW/67XupQxMr9dKGmBVAD5jDEklcpZo+XVAbozBOIu1IuVZ/MI4T4QQ%0AsLYiNBm/JFISBmFKlH5plcZlkcS2NXVjhR1U6ulfp0LWTU3OFZW11E5R1y04y8KCtQvWyLmxFNZD%0AprAWrQA/qnjDtl1HpRVN06Bax+widRyJvud8CkzM3N5teX+7JSfD8djT9xeWceBhv8PVNVklhnEk%0AAtWmQ1UOv6TS40DWMgT0fmCcIk9PPY9fT5xPC4tfTZEzukq4RgYF4ne0odt2xBx5OSmmJQAzMQ6k%0AZAHxz0w5y71e7BYogG4u91cmE693ZL56J6bS3mutUZVBVYYxeo7TGWdu+OHH7/m++57DdCSbJOFC%0AIfD45Rc++2/N05u2ZrPtiGTmJTLNkcknlKnY7m7YtPfktOdw+CO/JGibDbvdHd32nmaruXsf6efE%0A6AXsDXHAmkRVVaxqQWN1CeBRLMtSvBrXsCbQlcY4TcyZsGQkQ0ATgiNERY4i2wtGk2MmRlCpJI+Z%0ABowStltlMKYiY/BR45MiKvEMRWcsGR0kAGnyMMyB0ScyhoTFx8CiEk4hzG8rQLfTtnjbJWKS8BLZ%0AGylnmpBrJEwhgyr7w4o9UAb95TvPKr35+9cTQK2gxhUQKiy/K74Ab5HreVmue9UKilzNylnvH30F%0Ar1a/Wx0iSSv84iFGYS+rV1uT/6/HvwpACISFU06+K/K2SqZkI15nJMXsPEXIxXCXgrbm12QXoekK%0ASrYsntPxjLFfmOeZ6EX7bIwRza3W6ILkXpOWillfSoGci7yssECuDXLZ9NdN95pQpsRkORXR6Ksx%0A1a8+868YMG9TylZ0MRbfGgy42haNp8QSu8qymtHZksjhnGW32zFeLmijyUEVI81YaPLFN0Aptt2G%0A7XaHyYZpmJiixNovizR9ShmscbRNx6bb4qzQCmMx8AZxwJ+XgKsbdjd7dt0GV9WSjrFq6svnW0qs%0A/Aq65aUY/6UISsA5lZFY+ZiKXlcTc8LHQEhB2EXOUVeVgIPRkwobTFtNmkTStaaFrUj8qz+TKsZ9%0AqyxPJGYhBLoiI5DvP4tsTagw10JolYCt61MOdollXanb2VKK8HUtivQwlwqvDAyKsb0SYLL8kQho%0AV5KVxFBOa4M2VphjRTqYs8Qxh5j4/OUzv/z8hRASu82O/X5PU7UCwsWI1YF5VjSVxRWTa1NkYGuz%0AsH7GXDa7Xz+uaRVl8pvLPVC5mrbdst3esMkRheF8HvB+ZuwvkCOmcuCMaPJjYOovvLy88J/+43/g%0AeDhKLOZ333Gz2wB/e/2dYRoYz0+SDljVWF0AK50Jy8Dh8IifPZU7k1JFTpqmMbjKUmsHumJ3/z0o%0AS9u23L97oGs6jqczh6cDyhqquqFtKm6nB7a7G/rLCe9lDWlrqeqKxU88Pb8wLidMneGcOZ4OPL48%0As7/ZlwjxXO7XQFoiLFqmdCZjbCJlz+JHLv0zL48n5svCMkgTYWxFu3T4tCGrjpu7DXVjmENE0kgW%0AUhLpgesa9vsb7u7eUdWWX778jF8mgp8YemGnqJho6pZdk2gbSwwjRmXqakdVtSirSFaYfSpkHEoM%0AANE0rpLGhkxVOazWRFKJjc8sYZFIai0Tx7pqqdsGV1coC/MyMU4X2raTouXTJ7ablpenLzx/feTp%0A61e8n9lsN6gMl9MJheLu5pawiESpH84olek2HVu7wSqHtVVJHDLSyM8iV7IljSwESQ26nC/E4Hl4%0AuOX+/p5PHz8y9gNfPn8Rmr+PzGGSAUBMKKdwtqapmsKee31suh3RJ+b5zOVykeLZGX748Xv2NzuO%0AlwOX/oJaekxVmg6dGUfxrOk2HfcP92w2wiDrdi0xi0/FpT+zeE/woGJF3TS01R2X88ThuafvJ7SB%0A/X5D9InxPHL/cA8RrO5IUXN+mQnTI0RLUzUFlBajzH/+53/i5fmJu7s7nLXc3N4QwkKcR1Is/mdG%0AKPBN2xDJDHPAl+Qb6yyu3ghTUxvmeqJtN0UKo5inhXlc2DYdNze33N3ckZOiazYcD2dh7BUGlbGG%0A3XZL3Vj685mX4yPHaaS2RlgwrsPcZH747gM/fPcJV72aYl6GC//yp99TW0NtLG1bcXyJjJdeilBr%0AqaylcRY/zzRNTdNUbLoW771EySNS7n448/z0yOV0oK5rnOlK1LwmpEgkY6tipKk0jasxylKbluCj%0AsLmSYbhMpDhSt+JNU1uRZIZl4XQ48fw4oFRmbAcOzy8olcp+nok+loJPYcu5YI3GaSCKx1deeubx%0AiNUbjMr4DMs0MvU9S/ttyRaDCEhiiFf2SUqFN6Ik2tq82c9jMX5e6421FljPxzUQwzlH1hkJLpAJ%0A/3rWXYvWDJJ6okAbUFHqlm/mmFLnGG0xyr76ZSBNM0pR15bNpqVNMzZ46phwKWOVQbmG1G6ptUdp%0ARwKeLxdCknNFu4p5CQzDhawV1tVXWfMqa41J9lFbWZqmYdd1tMaws5ZORVQY0SZRGzBtRciaEUtt%0AjLCKkRplGUfmcWKZPdovzLWCGJnCxDx5clKoXDqkvB6rAoBAwV2UQhcGp85ceTmxmNybJFI5ciqA%0AjVzU9X8FmkhlcAMqKdZoYqUSpCDnQfHkLM4HrOlhqtSWJaKi1BirpE1JabNen5hZCoNcUhsFxEsp%0AYlZ2t/xAaeIxIhG+02yrmrzsQM0oF1BVAkdh22pc13FbNzCJNPP+ewklaOqaf/z7f8CkhK1ramPw%0ApzPH4cy5PwFQ7zqGGPj47p7//q9+y6d/+2+xDw/ophGPEqPQzrKxFc1+L4PQnBmN5VvookgpVp8e%0Av+ARTyNbl2jqlNCVxgePWfTVKmLxEyH4EkiSr8Ps9V7yvlgcKIPTYjatUEVKJL/zOhAlrTPmUoMl%0AYd+UmkLqVanTlBKGaErhWpe9lQyaAhwZJx6plGG01hqrBSSKwbPMM8ssptZGOfwS8Ms6NIbJT4zD%0ASCoG0et7TrmwDVIAoyQMYZm/+VZt5UjBYUnYknCUtNSuMnSKGLMCJXKrWGtwTU3VNOgsQ9Cta6mM%0AQpss5xXiN1blCmtgmQPPTycO9zeQW4zTpLSgsufd7R3GOvrxwul8IgGurnB1jV8i4yJpyMonss5M%0AYeHr85HPn4+cjhPLDDkaQhlxqZiZA2z2W/72d3/Df/e3f0PTVnz+8oX/8qc/cj6NtJs9bVuLcC8U%0A1gfipaTe9g1wXTMR6XnVaiidNVkJi0pZwGmiyQxhwo+RcLHYAW7Mho/ff+Qv734DCh4fv/Iv//Iv%0APD1+Zqz231yPv/jtb/i++sg//uE/cupfWOJC5h0f3+9puh2b7oGU9ux3F16eZ2GZIeypve7QTtN5%0AmJbIHDwpelwJ68lE1mCCylkZyhuPdxIcssyLMJy7lqoSq4HBzVRuoQ6RJUR8inJmlR4qp3QNfJLY%0A9EpMn43GVALcqCxsnawNyWh0XaE1kIVAEVlIyrIk8Elhi3LFGk1rLbu2o7Ey2LLKClCeIZfUadlj%0AS8pXXpMdJXRI8IlXwFj2EYrf7CuwE7P0Suna8L0Z6Oc3YNFbGVdZH6mARTG8DmREpVTEpjmveDLr%0Au8tKAjh8ihgX0dawRGG5YUoyXPh2B/z1418NIARyWF4Rtjdf2JV+aVZ52HrAfsuyyHAFbFbUOuYk%0A081xYp5HDscD+/2enIQquvojoF/jV6W5SMXuJa8m4tc0sfWxJtUAfP36lb7vORwOLIskinjvhTmz%0AMh++rZOuRZgx5uoltKZnKQXzMgtKH8Tfpmlbuk2Hc7b4yVSS9uSFnr6yrDZdh3OOcZwYL6sXUKBx%0ADmPEwFohRV9VVcx+YVo8Xhl8kPfQdlv2+z3tRtJqjBaX8uADPslnSzExzQvDMvNuv+f29k6aImMK%0Aq0ldP6ckgy1Xw21T6G6vCQyvHkqSKLYyenQ5YD0hRJE6GNl4luW1uBUWjr0CgOth+jr5en0fAuCZ%0A67oJMYqJs7U4Z64GkCvQuM49Y5kCpXKtZJJXCqOyZlPRCq9gzLpuVjq2LkXBuj61UlcwSGtNZSzO%0A1ZKWhkErV9aIsEMiGqcUrqpZlsCff/6ZP/zhj8QAf/VXf81vf/gty7JwOpwJKbJvatq6lSJU5lxi%0AjA00VSV65wIEic+CxkgVId/Pm3sQ9YpkF5EtlavYdlvev/8Oc7Olx/MyHhn6gegDzpmSpmGoGkcK%0Akeg9aZmJ88zUX7gcG7q6QvlvY7+NUhAW5ugx0eO6DSkjXhPKMI0Dfg4oKoxtcW6D0jXaLTgrkghj%0ALVUtMbj39/d0bSdxs6EczlpjXcV+f8P9/TuOLy/4KNfOVY5uuyFcBqbLwjBPNMayhInDyZOfnmi7%0Alt1+S9t1GC002ZAkxc9WjoQmLzPj7BmHmcPXI8NpIi8ZhaZtW7a7js1+R9s13N7t2O5q+uHA88tX%0AlmUmJpnGVFUlwOtuz26/wTnHtt8xKIWfZrQyWJw4DMSM9xGtBFy1FoxucVYSHF0lBZrNCqurYrIc%0ASlMYr6xLocdGYvJleqgxVtNsNuxvb9jsd9i6IgNLWBjGC36ZGY8Dy+2ECpkwzvSnM8OpJ0wLl/NF%0AmCvOCqPQOuZ55uvXLxwOR/peJDibtiXPkX6a8OeIOAityTAl5ctVrKDZEjxpDFyGI0sYMc7QdS13%0AD3eczkeOhzMxeSpXodcEDScMO385M81vC1tF27VYo3BO9lhJFgz0U8/sR7IKDPOZ8TRQty3tpisN%0AQcBVwgJCJ2ylsFXDO/3A7f2el8MLTz89MV1mntUJkuHh3S1NvWO/9bwcHhnOIzd3e1J0PH05Urc1%0AXXuDoaWrOpaQOZwOnF6eqHTLu3uDnyUtcdt27HY7jDViFm8l/fJyGaRBUIpxFKp53bXUbSu2kVkz%0ADTPPTwesM2xvRA7WNRsulwuX40nO5ZTJSVFVNW3bcbO75e7uHTprrHZiBBpOnM8nnG2oaktYIpUT%0AOdrUX+jPR8Y8o3KmioZDs+X2t7/lxx9/823KmNYc+zP/6Z//kfe7WyoFXdehC6vYWktMr/tM3/cY%0AvaZnibSmbhuaypKyyIadM9Ql8a5xFrkt2AUAACAASURBVMic+wsKzWbXQkwM0yhx5FVH/dBgtcOZ%0AimlaOLycOF56lD6y399cz5mcRY7aOIVxqrDgJlAy3BAPoxrnKqwxkJNIkrBs6xZza3gMB3yYmE5H%0AnMoiv65bNnXFcDwyNzUyfS5njg8oLH6WxEuj1zTIvJLnBRgocum1zlgb2fXsXJNOY2E3r2av1zps%0AbWbyWgRzPTfWc/5VlsY3Ba/I02RYJtJv+a6sBmUc9w/3fPf+PeryQmMdmzawI9MUJcw4jZwnSSOK%0ACaqmwZ5PxMqgbCWR75NniRFFED9KBSonrFY4pbDO0VU1N5sN9ze3bGtHS2bfVNQWagO1rtG1Q1cb%0AvOvQdw/UJX3qGhriJW49xChedWlm9FOpOdZaoywGis/lrwu/Xz1yFjPveZ5w6OJpltev+JtXF/xF%0A6ibpDHhliBQwIgSWRYxSVwZGuULXc/xqUgrX1+bSmK6QUPIBP3tYIr4wRVVU5BxxjRNQIsUr8ygW%0AxorKpR7XhqyFxRqypDtewzVSkuFgzGzrFtdWfPqrv6BRmtgPfP3jn/GXHu0DOgk7ZatvMFZRb1pu%0AfnjP7/7d3/DbT9+hGgcxiAdHXcsgV2uUq7BVVWQnxfT79VsXNkCIAswHz+IXUvQ0lcFVJbUnZyq1%0AJr69sute49/ls64BM0qJlQSUVFvrSqNsiodWvCYdSgmYrkmzKygHiHffChiqt32HFt/JUj+u0r2r%0A1cZ1lWjxs0zl+pf6WGt9DQlROaNLSuwqdzSlxxr6nr7vpUdRVgBnpQorZI1UVxJIEL/ti+Z5RoWA%0AzwmigCJRaQa/sMwT0Qdhf6xeR2/k2iuDImcBzkJIzJeRIS0MaiHYRFXXdLXjknqmaaHvPZvNhnEU%0AhcfqCzTOEy+nI8f+jFIaa5x4cNaObVPTdAnbLjSbiHq+8PQ0gDFo5zBJg9FoJFwgq4UlKn64e+B/%0A+p//B/7X/+1/QanM3//931NXcDqPkA0xG/wkiVeZfJXvktMrMFTu23WfvmLrWQZxWtgPoIsB97JA%0AXNh1DqqKIQz89PgT5lbxl+//EmUU/XTi1L8wLRd0820S5d3dnvpZTPjv7x94uHuHSoZ58Nw87Lh1%0ADzz1nuenI4enGaU2XM6fQWd83DEFi4+apCQ+vqtbauPEq6YAXigJBspJ1CKd20hvVXtSTrSNSN59%0A8NTWs+sgGytx8llATqUNxgqLNQc5q602pGSIWUlkvRXwm1jYhtYJIFRZIl5YntPMYioYeyb7wpgU%0AMUClHJu24q5ruNtsqazFYV9lvCDkApVer8+695e9clWK5DVZLL0atoeUi3Q2X1MBV3XKK8iz9k9v%0AfVqDrIEVIM1c18ZqVC9S61cvI1KWIc0371EAbmIi6wRvSAkpRpE//pqV8qvHvxpA6Pqhr5RVeWS7%0AMjDMq2YuB0ExlUGV0ChrjJj++kguWl5t9BUc8sEToiTLWKULFVY2Rx8EqV8BiRWAIMpGb8r7e0Xs%0A9XWatk7Zvnz5cp1Ud10HIFPIAgZ577+la2Wur9daIr+vIFZ53rQszMUI2NUSv1i3FVlnlmWiqixN%0AU3M8Hkm1J4aF8+FAU1csy8LL0xOnlyOn/iIRpa6kmRkjHhh1xRg8l3HEJ8BpjLN8d3/Hb378C7bb%0A7TUxZJ4WwhLKtEtYKsuyEHKm3Wx5eP+O+/ffiVdAhlB8EgTVFOrrKvtqmwpnNQpJ1FinG85ajFWE%0AeaVFqzLxfJWbWSvR8Skl5nlmCf4Kjq2R9CH46/eq1+mMUlcgR5hU0sRSJqXAG5bXKi0TJtMK1lxZ%0AReX6rTc210KQb9ZuSrEYRqfrVDWVlBausb2F8q2Fbp2v94EWv8Zc9ORZ4WOmtpoYYZwGHp+e+Onn%0An8nAjz/+ht/+9i+5u7vj8fFRJpBaX42yxVBdXUFA8YyQzTWu7yNzNUL9f6l7sx5Jkiw785NVNzPz%0AJSJyqays6mJPNwdg8///jRnM04ADNotdlZkRvtuim2zzcEXNI5Lke9OARAIeFuHupqoiV+495zul%0ANtK2jvf2723PgRQamtY7ejXwqbE0ZeXXt0ceT88UCp8+fUfbes7jkZVE2+1YFkksKkXTNC1D19M2%0Alen1O2GSUgVrVH1ODIWEc47D7UE69EFSCL2zDLs9w3BL0x4wppNRpLacLxO3zYAymjVF8jQSshS0%0A67RyPl9ISZqbrukwzrNGKfjbrufm5l7gdGWiLw2+1axh5vX0xmW8ME0LSmuWNVfOj0wOjLN4bQg5%0AMk0TKT0zTSvjccThuNnd0PueXbdjvzuwu7ll2A1olTiejjw9PXA6H0Vh5DS+6dBW0tvmeebl7YXG%0AtzS+ISwrzjbsd3fsup3EZhaFzhqKIUS535ZpoWRFozq8t3jv0LbBGU9aA2GZJKI2ZtawEJMwqqS+%0AlMm0FNLQNI6PHz9we39PKnC+nBkvZ+ISiFPg5emZzjV8f/OR3DvGtwtpjXS+p/SJOAdRdzWe1nnI%0AXPlbYn9QoDIhr7yd3rhcRkqSVMNSNNZ4um6H7yQ+dC0Lpiooz+eFz0+/kVTg+++/RzmFaSyYCs+2%0A4BtJxmp8A7qwJvGXf71ApxjohxbnNfM6MS8zS5x4PT4Sc8D3hlu9Rx8FKH2ZXvHO0e2GanHr2B16%0A+p0X4L9q6Psbur1jmUfWUeN8I8/zGDDG07UH4q6whhmLIy1QVIM3e4b2AymcmNcFlTVhUjw9Hmn0%0AI61tCbOo04oDbxv6pocCy7QwTTOntyNdK5besIptIMTCeJkJaUVZmTA9PzyTYmB/Gui6hoKkk/z2%0A91+5jJdrIMZht2fnBzrfMTQdry9Hnj4/8fz0wjwtTGNgvzesc+Txt0ecNzhtuR3uUGtmupyYpomX%0AeGToX/h4/4nTZaKU/XU9bdoW4x3/9ve/s9yMfDoc2O8GfD2A+aYh5YhvPCFkzm9H5mmsykvNohS7%0AODD0Pa237IaOFBb6rqXvmtooKpgUyRlUimhtyCEyzSvOJGna9gNWO+SsJ3vf68sb6/rOG2i7Btc0%0AfPh0j7WaNS74rpX7M6xgNLbxNF1P23lyCQIuz9Is6loHKfP6+kKYLlxKZhj2mM5CDDz+8gs3zS3w%0A3fsaGQLaeFQMYhFR5r1R87v1dKuF3mGh6lprbHvgOxdoe96/3ufKNwXw9n2+KUq3A3N5Z+pJ4lB5%0A72ZAZfYJP2kYdtzf3rLf9exSZEiJvdI4VShKmnWfH555fn3FKcUdB5TVLEgYQ5sN/kaxRmmIWi+D%0Ar8IGGNX1flDsho67/Z7bvqXVBacS3hSUTuiM2OK1QVuHaRrh9SHKRAqi3omJFEUZXdaFJa7E8JUC%0A4MoBAiqvKVfJ0GYO0WiKypK8UyQQZJ5XsrGEepiQhoCoCDbLeFZy2Bf5UT0cbaMrJbyNNSYJwciZ%0AVEQdVGrjINWfAqVI1eJgUNXyJxdV1cFnrGoyswZCCiyLWDxzztB5ctgsUtJyyikxni/ML8/ML4/E%0A5YQ2AeUDs5rAFUJeGcdRUkKLRi+JwXYcXMvH2w8Mtwd++vE73LrwGBZiXNBF4sdd30gSbO/453/8%0AM7cfD6TlQn7WqJuCa1sJSUDYi9TbTdRQmy3uqxW+FEBg2M7JMDWmlZQcpXhijIR1FVutd1d10LVJ%0AWhUg29e3gexW1xtjaH2H8w4K9ZCYoGiUssD7QNRU1TqIar11rh4oi/BU2BquoI365jl2xksqckUs%0AbM+6rhYRZUUZ3rYdKEWMBasDyeT6M0qjqBRN04oqbl0n5mUkp0zTdiiladpGAjrajlTDLKwy6N+J%0ADqbLiIsLlkgqkXWVlLAxJuY1sK6ZuCoZu5YiARdrZl0WZqsxZEIunM4rJmcKgTVHgo3ofcPt7S2+%0ALejg6IaGtj/Q726wvmBtxrvCEiKfH564TGd5DuLKXCbs6qXB3h/oup6mL8xTxuiGZS5Yv+f1deJ8%0ACqQ1EZdVAMQUrIPDTc/Qa9b5yNvbC28vDzhdaIzm+ekV8Fi3f3cPlELJSdwGWxOR9+WhLtpsiJLt%0A+smZo+I2SChdSLoQTSRqzRRHnt4eMH+XZ+q///2vHKcXcAnst0yn0/GF8/GVP/74I//8z/8HTddy%0Auhwlja84lrjy/PmV14dX4uIZBocuSpKxS0Ing6m2LKUshMQ8rdd7zBgD+t0WZ6wR5hGFtEoAQioa%0AFTNxjdXeq9GNFWdQKiK+MAWVxSWiiyhonbK0wx7tHMVoskLOmCGhi0Jbh3IG1cogVLmAcg1rSYSX%0AjtFYTqmQg7CPeu8Z2pZd3+OUHHRykOd1c2w417ClWv++IfRui37fXLf3uPqeXBVD1/Nbbexs71W1%0A+7ftoykFCSna/q26olLPY3z1fQG2BM/aMZTvV9W7a064dUVZh2kcLiVCzljvKVrxv4dl7CqL1BW8%0A/O3Kvclct69ro0VSV9t6MvTQgJFDw1fNJWNMnSIKELWUUuOG63s2dtBXKo8NRKhq0tS24Mu/+bvC%0AqU7VHh+fsNYyDDuaprl20yU2vFQv5dcrp3xtmy40TXOdzimlCDFUGGK6LhjWWoyz10KraRua1sFR%0AEoOmcSQtK+wGxvOFl8dnXl9fmeZZVEhaupjFGnQjMrxxXRjXBesahr5lt9vz5z//A//yL/8JVQy/%0A/PILx7cT0zixLBMxJFLKrOvENE9ob/n4/Xd8/+OP3BwOHF9fr+AqsajZKtnNNc0i1WlGLUC+Kk61%0A0dXH+a6geW9ASCFirXxWW6c2Z0nLaNuWppGUsZRzvS/0+z1VGzn18UJrI+oftbGGRK3TWo9GXVlJ%0AGnX1YKsKCjPaSGJcEor+BibfGoV15bjKDKWJJIC5rAolfTVpLV8R5TfNMFsyhTSCcirkpMGIje98%0AGfn82wPPby+gFH/8+Wd+/sOfaduWcZwEiu4cVJVayKtwE2xD27bsBmFYEAVkuXlRvypj2Qj3272+%0AbVZbU7SUVDkHDd5DW2AtoE4ClTPGcP/hhsN+x+MrjGHhcLNjt9/TdT3jOCOlmiGGIqDO3Hzz3Id1%0AYV0maapZiYW1/cDQ71nnyOt8IkdN02qaoWd3c4P3e2LSzHMghoWQR7p+kaZMZVPFIPeR1ZZxnliW%0AsU7WFdb6qvASFdZuvyeVGeWyyDBdkWjUpsUd30RSbUVVuIYFnx3KahqnUbbBlEK8rFymC8sUiEU8%0A3d1+x9AMOOOlyC8Kayyn45lffv2VkEaathdptaH6r6MADdeAmxxdu2Po9pX3YejbHu88rtpe12ll%0AmQK6CFNA1HS52ngaGmNpXD1AxkRepYAjy2dfcsJoTbIGbSSpMYZASpEwzcQlkENiXldOr0eevzxx%0APp85vRyJp5E0R5xy6Ain5yPzacJ3nkN34PntRbghRZF8wu8d/aHndn/geD5zPp5JOWAawEWSDqwh%0ASeqNacVO0BuazpBzwTWKbmi5OezBRX79/MJvz7+iGsVuN9DdevrUM08TQa146zCdod2JaiPGhnFo%0Av2EIXaY3nD9gvRLJeLiQY6S4HU3ruDkMfPAHzucDDw+PHE+vaFtwXmOsFJBtK1OveVkoKtANB7S/%0A4Xi64/y8smt2DMNeoutzwSjHfrjldD7y+bfPxBTY73cY1RFXw3TOjMdE4x293XM2J8qqCGOkhEIO%0AhePrkRIL9/f3dP1ADIXj25l1kRQZaxqsDoSUWGNgWRdCXLm539M2PTpn5tPCOq9YJ1jcabrw+vzK%0AOI5YJQDGGYf9ztI1Pa1tWacHHn77wsOXRyQi2ZGbSLjMXFYBvd7d3dC7ntQG5nFhXc4sywX/8Ew/%0A/MplmYn/eA+2ZuBUCPHpvNCoE15pGt9Ua29BVZu0c56cV6bThS9fHvDe0TQWSiLME/a7DzTuQGPE%0AetZay75rGRrPOgcG17AsC3me6XcH/LDj+HYiTCMBRXAtutHyHNTJ2+vxREaLfUIVbu9u8d4yHG5x%0ABs7Tia4fsE5zvpzkwK402Rh002Kw8rUg09GuGeBOE5aF4+mN5Tyis0Ylx8yJy2Vh+mT4uiGkU8Co%0AhMkBW3SduleuT1GorGQYxPtBdttv/gem4e8aO1vNu72r/O696nd/Z2v6yLRTmhopZbGZpyzg+a/r%0Au3oYhIJBMtB0bTKtKbDklTUsfHl+5r/813/ly+cHsTtbzxxXlpQIGaxtJYzDGNZ1IcaKD1Cqpn4q%0AQgpMKRDmMzkssOvZe0tJMzHNpLygYpJIbTeghhsOhw+UolHWkpWRGjIVUeYkAe6v01I5inKooSBQ%0AX5XQGFL97AVIukGYpWGf1YaDLqwpMQfhRcQiU2VFqaDdOtCSjbnWFxJbX5RBZRCqjOzhay7E9M5u%0AMupatXKNJFfUQ4g0DuV6qmsdTIGSM+u84tcK554jJkvya1hrPVunY5qCKZlpnHj58oXjb7+S5iPG%0ALNg2sTKhvWIJMy8vLxgEJK9DYU7A4ZYPTYdJmZu+wXy847u+JU0TeVkpOUqKoDXY3pPKyuvxEVsy%0ANkV2+x1Oid1uzZKyhwZVnwez1WVfv5QoELU1AiR+jzC+8imXeRFFbOPemy1JkilTVWBZs5056gGz%0A1qZWi9XZVtfB1ifUuqaP5ShDx43WvD2jCGMppVzPDe+DQ6A6G0RpJzH1EhKwqYQ25b3cJhqlJUzB%0ANw0lC5bCWIutdjCtFNZplDZ4X+1hSUIalJHhSU7SMAJzpSZoDWmN/wNUOq0Br5IoleOKSpmoqazU%0AJDVtZfLpAqo2vcKyEowia2lWztOIp+AaS+stfuiwnw7oH285+UQTzhzud/z005843HRgA85lVBHV%0AXjm+kVXGtQ0sotZcR3EUeO9p2wanFMEUus7z8cMt3g007ow3I+scZIiWMs5pfGMY+o63t1f+n//7%0A/+KXX/7G8+MzxjRcTitPvz3S9/fc3B/qs1ZtnNcBsGBHNr6Yqs2gTXkvaV4bLVCs2ZnarHSFJU5c%0A5kBvbtjf39PuGx6Pjzy+fOH55RljNH3foA7tN9cjx5Vd1/CHn37ku+9/YF0XSf61EOfIrw+fefo8%0AorLA31+nN5wbyBhSgVRaEmL7U0p4PzkmSgqCXTAa4eIL49VZSzSGlAIpJIzR5NDitGVdozTStcUl%0AUL4RZVo9yDtVm7Sq4LTCG4UKCzkGspHB2zIvhHlFZSWc2sajO4+2wiXUKWJiwKaEyQVXbZq+KLxS%0AOMBUB4oEHoRvGnVKVyTM10MOWSnlGa9rcNn2sO1q56rwq+dGpRW6ujGsFn4StSH0vhQVSTC/Lkjy%0Av4Ku+yhV7fq+714VRrmegeuQVmlDQ8GHALVXsMTImhLGuWop+9+hIYS6Tje+9piDFIS6HsZTEp9/%0AunbtMlpltLH0XU9cV84xYK29NmCcd3RdJxe0FNqmrQt0bfoUaShYI7i9sMYKJk6YepMLoO29GfRu%0AgQpXK9Mmi96mblsTyRgrEsr/SQH2LrVW1yaS1poQAm/HN6ZlQmnN/f1dPbAXrNXEtNaY9FasRaVg%0AFCzTSHe4YZ1nXh6fePjyhTUkYfoozRK3CHFL0IrzupJKRnct/TBweyO2r/v7W/bDwDhOhHVinUfC%0AIgfnFOVBWpaJEFd2Nz2fvvvE9999d314Yj14WysblK3eUmPk97XW4J0kla3zJFYvZG3USu6BsKyU%0AUvDe07e9TF7WQIqxftaOpumYp4XLZeLm5pbdsENrsb2VKt+NOWMLhJjkIa0TuKaI3cQmUaGENTBN%0AE7d3t1hjKsxLOt5bQyhFmYg5Y8jGkAM0vsEby1TGK2Qx5/eOcNM6XHKM80StFkVdkyHHTNLxXa5Y%0AN0tn3zf1tu3Es28saww8Pj7z8vrG8Xym7Tq++/47bqtfeg1BitIsEwajJYlMrARGGiJrACX3c1G5%0AWiWl4NAVLplyofolrzJ/bQy6FNZlpe0lqWkNgZIT2kijIOSVfui5uznwt1//xt/+9t/4wx9+4PZ2%0ATxMbzpcT+/2eJUSO55HTZaQomV6eziOvz8+/WxWoINsFbyxdPzDs9jjrWRaZNsWoYBzp5oXdHhpj%0A6dse1xTGSxBP7SqgW4DL5UyMif3+QNd3wqgKM2sIGG0ZdjfkNMozrTMbI6Nteppe5O/H8xspKdZV%0Apjd6k26iKTi0a8A0WD8Iy6Q4zpPIQu8/feT+cM++6fHWYxDO19vbmYcvTzy9PPD4+JnDoePHP3wE%0AiqRiNRbjFH0/czyfuIwXzpcjfTNc7ZzzPLMukdZ5rLasS2CeV9pmIEXZxPquxwDhNDHHAqs8G2lZ%0AcShO5zPTvBBTZF3Wuv4iUb9Fns/LeeTX88g0Lnz89IIylsvlwsvjE6fjsUJNNdNx5L/9l/+KMYXL%0AcZQEOgJJKeIcsUpijXMoLOPK0A7shz0KzXKZWPLC4XbHsPuRx8cXHh9eMcpye3PPrt9TiiammVgy%0A7c5zuOn48OmO4b5hKheenh55vjyz/7jnH//4H3h+eOavf/0rYV1pd55PP9xzf/8JYzTrvHLadzx9%0Aff+ZQGLBNz0731NMYI0zbW/Z3+wY9h3WGVGbpaXaIiLTdMKYAWt7nNdYC0VHSo7McSSViLKRogNN%0Ab7j/eCCEyOVyqZHDhWUOxDUzjgvrJVCyY/4p05g9E5npvNC5jn/6h39GkYhTxKsGnQ3H45HL28j5%0A7cL+cEPbdoQ5YrWX+7mCtOe8sFxm5lUGBjobXJHrIcw8i7Pizb8sZzwNtjF0Tcsw7GTNWhLTeSQN%0AN3SupXMt67xwejuzGw68rVCWhGscumjiknFdQ8mGeYqMUyCkSOYZPwzELcWzvnzj+fEPP5DGhRaL%0Ado45RLRJNeENSsosYYRQOB9Hnh8XjF3Y7yRy3luH0xaVwKDpmhavHUPTs293rHnENJFQE0ZdLtzd%0A3bPvep6fX3k9nliXyP3HT3LAszKw2e125KKYpoV5mVhTpOtbhl3L/rDH9o629TStp+k6UWTlwuvp%0AQqTgrKqcxEJRiWFosU7R9geBcsZIjoW0JtZJgNT2dyoHUyJxnSQWPAnfQSk5fEQKFEtK7wmnXw+x%0ArkofuFrHtuFMzkkCN64FL9e//54mVq4F8TbQcM5RskwlVbVNSD0gaVxbHWSkuJKDEQqrDSUE4rqK%0A0kdljIGRxOsy8jydeDy9YpVh3/Wyt4fAuEaKm3FNizKaOcws50XqhqHHOVGJT/OFsK6EJKk0LgT8%0A0KBNZlonxvmMSolGebxXpNWQX8+EJMqbUmQv/nB/z/cfPnB6zpBFDW2sxCkLkFjuyUp2IqlqzSoZ%0AW0MlYsxil3Nbgo5imle+PD1zN+xRSiwSOQiwP2+1Z23aoBS5qJpSJeqSVBKqyNcv08w4zVewqzam%0A/hzSMAq5JvAqUyfWcr8YNKSMynI4ymvk9PLKLs10ObBcVjrfSQNrWr4a4AKV+0IMLKczalnpcoEY%0A8SWRwoh14FQmLxlSxs4nDIY4L2A9ZpkIU8CpzK7zmNbi9Y3sV+vMvExQMtobUqPRXoErJBWIeRVF%0AdrU6GuMwVWVTUkbl3z04VWklVumFnDJt1+GswlVQck4Z5zyN764pa+RyPURSJNWyVEyBzba+X9Tq%0AYn1VpFhYlpV5XoEiCbtlS/Z7D1PJZeM4gnMNSgknD/S7TRNJ4ZJnSVLFrBUr1Daw255T13hCZUm1%0ATYexlnUVq5q3nsY19TmOrGHlw4c7ckp8/vzEskz0fUuKmXmeGfobSgFtLEVZGVZmDRHU786Y3mq8%0AdricBL9RBFytjGVOEVFGiVWn1PxuZzVey2fvlMYqSYjsjNSptvHsv/tI9/Mn5oMj5gvaNPzpLz/z%0A4f6W1+MDu9uWmw975ssrz19eQHlcIwpB37cs08h4OaOAsE7E2AAWrRKNh93OE0KhcYrd4NHDjhJh%0AmSf6ruHDxzu817y9vHJ8feL1+ZmXp2deni8cX2ZaP3DTW1KQIatWFTAPUidTmW6lYKorACnXv7Hw%0AkSGFiC6GYmuz1RrcrmO4bfn44yf+8h//gf7W89e//yun306oRrG/2XG3PxDufvzmemgFu76ldY7L%0A61vFnBTGFHl7OfLL31/4/Hni7blwORqcy+iSGecza8wUPZCLuBdUtQvmlCAn0LAaUSiKlTFdHRY5%0AC/dJ4OoWUwwpFNaUyRhM02GbFmUdaCvqPl1qk7SQbI2ZL5JAHkomJEFOkAo6iy01r548i0Vfecs6%0AjcyvL6zHV9Q00lSnhssFXwomZ+IyoxEAdtr4edWvleb/MV1za9govT2j7ynk1/ek94bQFWFDqs39%0Ar4btdb/cBipiWav/mtbomo5eFFde7HWP3dYAVa2gWixSebt3VOXVVm5QyoVSeZ8FjarnoP/V699F%0AQ+ja9eK9QfK7j+/6vu2gbK1FaemK7/Z7Pt1/5Pj2xni5YK1Mw6nwW6013onvvmkaWu+Z68KOCDKu%0ADaONcWOdk0ZgKRJZGoXOV8r7zxtzIqaEUTB0vaSC1M6iVnKxihIosnXuOlncfi9jq6yuJmD52hRa%0AVmHtWGO4vbvjpz/+kfPlxOksEvum8aQUsHVqr9WWCLDylgtpiTw/PTOeLxjf0LSteNTXBW9bbCOA%0A4+FwYH97g7ESRd27hq5tWNeJX/7+Ny7nM19++5Xz6VLZQhVGqSCWgHaKrmvZ7wa6vmdd5joZTLXA%0AzJSSvilC13W5Wr+25pdSorQptdDcWEolZawxNN5LWkgF4cWYUGisdczLwjjOKKVxvkXVhARJS6kp%0AY9sgEtiAnrlK7rSSaUkM0nnumo6u6zieTteEjc1jn5JMhbQV9pRWUsh65wjWknIQblCGlGukaAVV%0AG23f7+iihKQfovCQ5ImWa+rbyrHammoO8OQE59PIl4cHUlHsDzfCktnfYIxjnCYO+xuarrn+XaUE%0Altp1ApzNKbOGUK0iEq/qlHweG1vgysNQXCMSc8rVbqevNsC2bSvrSeTpYV1xjWHfDPzww/fEspLX%0AmXVdWFbDtErstnMtbdPjfEvbDszMGOOZl4nLZfpmXdgfDtzff+DXX38lZYECdsNAToBe0M4RloUl%0ARMZl5TJNGNujTYcxDu816xhZmV7ovAAAIABJREFUlpllnnE1JjPnhXVdWN2Ctx5NQygypdfakqJi%0AnaWJO42jAIXTyGXKKCt8kXFaCGsiqYwlVUWYxjYdvhEuy7C7Y39zg7UDKE9cIt9/9z2NdpSQcUoS%0AFWJOvB5feXl64e31CShcTjMPvz7xw0+fGLodTWcpKlEQQN8aZs7HieenRxS6ytsjyzzzsgYBB6+B%0AFAo//WGg8Q3FKIaugyxJNGWOjMu5RlJCWgJxXhlPZ4zdDv49uUgiHTlTQmS5LByPJ+bpF+bLwjDs%0AZAFdJeHBaI/SmXWc+bd//TfQiabzGKtJUZ4Ng1h1UigEFTilI2kNdH1HVjIxMtVuevPhgO88u92A%0A0Y6hO0AxHN/OLOsixXsphDgTc6AbOu4+3XFZL4SyMIYLf7n/E/2uI6pACpG723s+ffwOYxwvzy+8%0Anl6YlvGb++9wt8cYQ9N7YRF9PLCmRQ6rTuEaSyGjTWEYOtZ14HQ61jWuqek1qsbIFpTOWCe++N1N%0ARwqFbq9pukIogVRGcjGkVFjWUawCShEvI6eXEy/Pb9zff8DbhrRGDALZXKYLb6c3rFU4bel8z7IG%0A3l7PLEuiH3YA7IYW4dWuAissGqMs3ni6rsMUS14zqSSyyjLh7hwpBHTUmCLFaus7Pt19rAd5y3ga%0AeTEvaKX4409/pKTMr798ZjrPHF9eKSFze3+HynA5TZQMl3GVSNiQGZfIki+0T8/0+56v6jDZK7zn%0Apz//zPI2orNiDInT+FpVuI6YI/N5RK2Zt+czOYA3Gqcb+mbHrt/TNzuGpiUtoqSy2hLmQHSROK3o%0AUOiMF1VwUaiUud/viWvkcr4wLyPzPDLsLMZplC70w0BMcBnPrCGgxhEUNK2lGwaGfY82NQlIwzxP%0AHE8njueRVAq+saLkWzJd4+mGDMrjuxsOytSo9oRSHrFzNN/wlQDWaWRNURimbVvrk1SdCIpQksj8%0AN/VqHViIrX6zN1UVKFtSWK7DiYwMReR7XVPD6v6srnWMYWMUyZ4nf5KKKFSqNlverTc6X7Vea4W1%0AGudstR0J0N9YJbwIZSiNRfcNpvPYorEVdi/q45WYFCZKk0HHjC+a3lj2zjO0HaUUpgKrtvjGsfcd%0Ag7HoXDDOyGCoNJiiaFWDswOpGbCuIdaGkKoKPlWKNHZqM8s6X+vDsm2a1SYvmp1cASFbGlgpYGtA%0ARKI2YpQ0CI5vR1xBnkVrhbFTh5ECdc4CR9WGUhC7fEmUyoUU1TMsy8rxKNbJkhOULcl1s5zJ4EpS%0AoeV61+MJJSeUnFCJy8p8vuDKQlQFswRCsWLNaKw0KzZlS+UC6ZLprGG36+nwqGxRaqUPmciKUon9%0A3R0lZlEPaMOkNX3joURUXul2Dc6IorpxYm0uJV5rRyzYwWP2LaXZkZodtq3pmabgtZY8k5yl6WXU%0AVw2VrfqWe3ANgXleqvXcCXw1BZZ1QmuDd61wZ7S6Dnw3Jc+VW5kTMdYmUt5YlDJEJEtq7jagFuVB%0AbYTWWO4td4qr0g5SlkMnStaa7SxYkJQxlEIbhXGiBDBWUpXXeb42CY0RGmbWYjODwrLMTNN4dSbk%0AnFnDjHaJvvecTkfejs/EtDB0O+Z5ZYkSsLGuoXIGrSR2poJFFPJfv3b9QGcMOkIyiaIzyjmmEilj%0AqSgFIyq2JGcl5yxd19A3nl5p+pzpnaO3mjWu4C1d1zLsBlILLgX2H/b88NNPqLTwejqSbGB30zGv%0AC5dpxjdiZVpDoPO2ArGj3ONCd0SphNOJrMHbglUBrSP7nWfX35GjNIC0FizF+fzK59/eUCqT1sD5%0AeObh8wthgvufv8dbT1gDyvgaNCNghlwVKBYlSZNsIUkb+6Ve3JTZWgmhrPRtT1Yra5i52d3x85//%0AwD/80x/5/o/fM5Uzb/OF43Jht++5+XTLjz/8SDj89M31uLm94YO7JyRJ0J3nmXUVXMLT05HHL2ce%0AHmZOR4vR32Ot2NjneWGcMkUn0HJ+NdayppWUVhFvGBEjqGqfpPKSUuVcbaE5SmlUMpBqM7to1GzQ%0AzmNqs1ApJTZaiY3CGPm7jRG3wzU5sxRM0RIBpwwxWKIB3zpM41nPJ05Pn5nenknTSAmSCqnQmNKg%0Ac5S0UBSlqtsKhlKbyVlnvu45UNdJEXbVr/+OISQYEHN9RlWVG23aomtNs4keqhpMFQQuX597tEJb%0Ac00KTzHVhMgaCFDbJPI96h1UvumSSN8iF7LK5BK/USPxOw7y71//LhpCIAd4Y75W0bwvMpt96J0L%0AI0WB0Q6jNfvDgbv7O3JOPD26qx1s6/JvwDZVAWpt07zHnW/cnnozbGqdTLnCjUMQtYoy77JRWbQF%0AXqi3iPWqJNFa0zQN1nlZCLSutq9vf2fx/knDKtfGUIoi4zfWctgNfP/DD/z00x94ePjM5XJimi54%0Ab4kxyCLaeM5aM54lcvFpiRxfj4zjiGtaWcijpMdkikB0m4Z+P/CXf/wn/vwf/iJMkodH0jgS1oUv%0An3/j4bfPLPPC28sr07RgrbtObhNQVMI3DV3vsVbjnaEUV+HfIB5MVQvIUBsyhWkcWbfpcv38rzyD%0AWmxu13prFm3y3BjqxKSoKkWvMbZIJ1WslfJnKVVvq9pYPNT7wkmRgEz9yJVnoPQVlqeRhShHuSec%0As2iliLVZZY167/Iq3plS1QomkzPZgHWFFjvnpVm0yZIreHobCeUk1pumqnS2woOimKaJ49uJ4/kM%0AyvCHH37kcHcjk/Usih6rHSC2O1cZUjkmlJUCvD5BV5K/qgl8ISU0ImnURtd+mUwt1VeFz/VVrlpJ%0AlIKUIvM6UVShbTtiWdjtdvzHf/4nclz5/PkX/v63f+O0XEhKMewmjGu4+9Dx5eFB7i3fcGib68Rk%0Ae334+JE//vFnpmkS8GOS9DiNQEKbtmGeoxRxFJZ15e3txDxnvOtISUMW9Qp1k9HVVrCuC6VA3/Q4%0AI59diomlwucbK1aUuAamy8jr+QshzbQ7Jz1kZbi9vUU7Q6mMkCWs9P0eZSUa3miH1o623fHxg6Zx%0ADbt+4PJ2Zo0L1mjCujKNkhAWQ8JZj9GeeT5zViOqaKxypJC5TBeO4xtLkCjwy/nC8fnMYXdD3/fS%0AmEmFl9PE5TQyTxPetoQ10nsLVp5HlaG1DTEmsTLV7SRM4ptvrMd5x7DvhYdmRGm2LBPHpxeGYRDY%0A47wyv10wSQsoN2s602CcqbJbmZAVpUhB7vPGWmy1qY3TxHieST5TOkgxcTqeaRrP4WbP4BrWPLGs%0AM13X8PH+E43vOL5eeH58xTnLMHyklMLr6xvTPHE+n9j7G25ub4k58vb2ytvbK1++PHBz2PPd959w%0AztHVNL/zaeTx+ZEvnz9zOp++uf/amlSVrglUHmccWUthGbMogmIUkGLTdDKIAGJMXC6jJLE1TlgU%0AjWK3Hxj2A8PQ8Zt/QBcI6kRSC64vYjEOmXa0NIvBmJYpS/z7v/3bX6ttL9J3jpILjw+fWaaJGBeM%0AEgbKzc0d0yzx2KUoLuOMc55UYAnhCixFabqup6MDRIF5tViHhek0sc4S173MgRIU67xyZiTcRIa+%0Ax1rH6XhiPJ7Z7fYMw45/+MtfuDnc8q//77/y2/kLl8tZhh2T4nS50M890zqjnMP6BhVXYcWMF56e%0An7+xVp/OJ/6/f/2vdKbFFQMhc3o9c3o7YbVmvxtIKXF8PhEvEVMyXau4vR24vT1w2EtKncoa71oo%0AF+Y54EzhObxxfD5iSyGFQNd13N7c0jQyGR8vM04b9vs9dg3EuHIZTxil+HB/x5cvR0KQaaLzXvZ8%0Aa9FalFXeNVgvdsuYItO0kCJoZzGuxXlJyAolYrLjvCo63+H3nnZ/IK4L02WGqLFNi7YK47+11Z7G%0Akct4lr1ea4qWBpRYsjcpgUzhc97W8k3Vw3XoJfsWV7WCJLZ+a5HfGglQxAZQmRE5Q0yyZ22cvrz9%0AV2sGVfec65AB9U5hqEl0bdugYsSogvHC/fIo2t3A7mZPmFe8suybDl9DIQiJsorN/73Bpej7jr7v%0AZQBQCuuyI6aI946+FSWI1onswKuOwdzQGk+XPRRHanb0Hz7RdL0oqnOWw/LzM+e3Nxke9R7nGtIs%0AbIy8RogZ5dL1cK9r+halYKoqRKtMyYqSggyXSiGHlcvxiImJuIrK3aYIqWCsqiqlIuEQVSnk6sAn%0AxyRWVq0pMbFMI+s0oUvB14OWSqJit85iMFdbA9TpsqqBF0qSXUGajdIQWlk0lDHiVkgIjyMGsRdv%0AvAtjDIdhwH74gNvv8KyU5Q3USlE7MivKIV6jOUiaL4p5HGlaj7Ia21iG2wN515OjqI9lWBhxtGLd%0A6htUCXJ7ug66AZyVzzNZvPNir681j6TRbva291euyvFcpFZcZ2kS5Gq1o8hnlEImoSm2Hta0qWt8%0ArCruho2ryFffM0ZRXaUkCaFN856eKPZKfW3IfvVUolQhxEApFY6uN76TvEtpRTb1elonTWeVKej6%0A/MphV6QHGWU0mUhckzS2l4vUO7km9ZbIzW5gGk+cz0f5O6oQowxbGu/QGsbxwvl8IqWI0r6eq7iG%0AwmyvfhhwpeC9gk6SN9eSGacLMWfWJMnJsYidtVQkhgbZw7SitZYBTe8NLipmVYTHuEwsjaXpW24+%0A3mEaw3wKJDJfHh9Z44i3mTVmXt5OKJVonJJEs/KunDda4WqTLJIpKVJSRKuIdxmtNH3viUHx/Bx5%0AeHzi5fWRy+VETCvOGuK6UkLBWI/ft1jfUKoCF1u5oMqw1cq6/m621Ajzr1fUqxKzgoOLNAs0oLVD%0At/DDH37kn//T/8l3f7kn28jr24WX6cRpnfA0mLah2e9QbffN9Tjc3bH3dzy9vrCWxFoyb5cLz89v%0APD4eeX2bOE+JNRkOfY92nmlKjHPg7TiS1YzSDmMd1lnmPJPyKuxXq7BW1YZpQVBrhRxXMhG0Jmlp%0AjJYs3KltL5Df21KKoySp4TP1vFjSNSXznKtioyJcrHbVHq1JSZGUZtWFrm9Ru544j6zziThfKHFG%0Al0TOorjSJUEM5ApYLjWAAESttu0fG4h/k6mUIvbdsqlat3MasMGjRWC0NZC4pkrWB74uOlAqxfoa%0ANZSE05uLqmlgV52KNDDL1vyRH+iKF1EyoMhVTJOryiiWDMqQqDxitXnS3gdA/6vXv4uGkKhwyrXz%0ApdW1DJFDoNpYQB6npbNmrEWbGu+tJA65lIKrEzTn3DVClcJVJdR6j7eOZCPZVkljLrVwUVhvr1O4%0Ada3Km+rjVeY9Fl788WINa9v2qniRZlBL23ZXBczWaPjdfvQNJyfnfP1e8ywJMN579rsdfdfKAdMY%0ASo3JDMuCKtB3HY1zHMPKMk2M54nX11dA4Iooof4XCr7tuL25o98N7O9u+dMff+YvP/+Zhy9fOD29%0AMC4L82XkcrkwXyaxf9WUs7Ztrws3WmOdZrfr2e8HnDM4o8EagQAH+d1cnYTlKmcuJUskbM5oayga%0A4RvYWrhqcKZGZ4rATex8yhBLIMdMjGKf6rqeECT1RiYXC8u8sK4BrRUxRJrWy9Rsi841m1rHVckr%0AyKxIVwtXqV5sS07U9AR1hU0LLFAA2RsMcEv22Dz4unKLJBFPVgVrNuBg3dy32WrRUiyS63WfKlRa%0AknS898SYeK0NPuM8P/70B37+05/BKE6nEzGJiqjvBplWpnSd4pZ6f4laTaGoTCdT05pirIliIleW%0A1++6lrB5+a4KunVdBdhepcJ1/ZFnTDuyg7fLKy8PD/z66y+8nl6JJaEbSRlYQ8QYI3bLlOj7gfv7%0AW46v325kTU3U2u0OXI4nwrxItHTT0zWSsFeKFGZUafgSRuKaodc431c5/sy6zuSS8I18plobvG+Y%0A1cQcx2vShXeesGrWecGYhZyCyH6zNO0UXmLtbYvzDttYMpllXVjCzG4YeDsdmeeZUjTzstI0HTe7%0AG6zxxGXh9HqihIhpOnJMGDTeWsaSxdaQxXe963fkWDifJtY8MYeJJS5M88TLyxtvL2+Y4miM52Z/%0AYNgNWGUZzzNnRol6No5xnOibHUZpzvOJxjp82xNDYhpnnG/Q2hBXSVZUWSaq67qywTM3K6jwCHrW%0AJbKMkWVcMczoweBNg200xhlRXSqRFBsjRVEuGZUNxnr6xlCS4nQW3o3BXmHWjXV8uPnA4X7g5fzI%0A5XwmhoLbtzjdUOKFEuH+5p4//elPpJL57//9bzw+PdQ4UsXN4Q5rPM40jOOZX//+G+fXo/B4Bk3W%0AknyjleJmfyPT8Kbh65y78yh2xfNlxl8mrDe0nafpnagdo0ivKQajHM5YGtdK4T1OHPUZ6wwpNYQU%0AsI1HaY1vPDs1cPdxYh5XQhxRLrEfOm52t6hiub0/cHw7M50X/v73X3l5eOHl4Td2e0/ftljXEdPK%0AGi4YKwy0aZmEr6MNzjUcfEMqhfN4QWlE9aoVyySwWGcc3joUkOLKMs/CpuscKUdR01Dw1qIUEq9u%0AMsu08vDwxDTMsl7UA9VpnNgNF5RSrCniGo91sv6vaRUFRdGkSRFLFFhzOhBVwDeGpvGsYflGqh1C%0A4JdfH5nPmaEx9KZluUyEOdC5Bm8yaU1cTpGyZPpOo4wlJtCmoR9u0FZzGYVF9vzywsvLG41vZCAR%0AM/e7QWzKcSRnzc2Nou06iRtGydrqI0uIwjFzhrvbW07HQMkrrZfwiG4QAHeMifP5TEiBtmsYdgO5%0AFGJIdf9p2A039LuecV6xXuGbO/AHVDfgvaF1mhRX/GVEF0vfdMS00O5236yRCWESKetQzqPqIKvU%0AiSo5131qK23lsC/27cqoy3JgMWZLIlL1PYZ3qExVaKdMyvpqOdsGOFL8vithvmkAXe1qma+roC1Z%0AJYTAGgNeF4zZrE0KpzWtazjs93z88JHONDTa0VpD2zR0XYdDEy4Ll+NZosGrPdp7Vw/LkrIWOk+h%0AYI2oRBujaRqDGTyl1WQLHoMPBpIlNnvM/QeBztdNzipo6hAutS1N44nrLJbdOt0HhdKWxih8Vc8o%0AJLVNZzlobpHyzhpUtXVf3l5ZTieKNiynE6oU2soB5Kqqkum4dN9k/6rjCTYe4ng6s5zOrKcT+TJh%0AojR/rTJgZKIut4U0M0SVUBEHGx8jReJp4fnLA6e3N8gzrTE0c0aZQCThLJJqWBtUwqIxxJy5TCP6%0AfKbJK3FrCJmA7y23hz0hJp5Pz+SQySGgKVxOJ7HFaM0yTqzLQghi299Ynk3fcmtv6OwOFTNvz8+c%0A1keyHwimIfmO/vae24+f6HY7tJFUpBgSa4hXtuV2Lws2ItZEzs0GFlAl1cNXkVAVkDXeiENA6r2t%0APpTBrKiF6j2v39s7sUiEtbIab8SlkFMi5Wqh5N11oGoNpqkNWVWq0se+N3hVEaZkEZW8uboOCikv%0A5GsiWSGVQEasl7FEQgpiaybVYID6ubqGm/2eNUp9JcpTh+ANEtY4BL5dsM4IO4goti8k5OfrV6Yw%0Ar/J9WmdAi+vhMiempRCKoliDMhZtLeJUFPfArCKtNgRrmSk404o6rwTGeSRMHa8U8APaavk5rKLp%0AG96enlHnxGHw4s4oUsNobWUo61vUvBBSIUXRmzgnw8AYEjkHQpgoZQVlKGpFWwc6cJ7emMeJtmm4%0A/3iHd451Wji+Xbi8vkKKfPxUxLqqFPGqBNnUaBqjBJitct40YdemgNaCTkBpEgWDxmjBjbRtw88/%0A/8y//Of/zJ/+6R+Z7St//e2vPF4+oztPf7snG80YFt5OJxb20L9fjylE3qaJpRTcbodqGo7Lwjk8%0A8svjE09PZ5bJo3XDzlp02xAX4cu+jYvw1YxDW8F/LGkmqiBcJRxeG5wxeK0otiIoDHUKX8gqSrNF%0ASaPFKI22VuxzpqBVFOtsqW4ZvYpaR2VCEWdaKVrScY0DHGSNTpqcDQnFGgtFLShWyroQ0kImUpSg%0AH7QWGxolS02PA1Vtz9s1yJXptjWJajNiK0dKVfSgqXgQ2UO3scnGHHr/k7pm13U2V7UmbEqn3522%0AlNjlZH3O7wwjgCL2O+G8bT9zhXlRm0tJGLUpZ5Qp8rnlRDEFSHXt+vZZ/f3r30VDCLguivDVB/uV%0AhUuSodxV+ZNyIpaMKVksHUsgzOsVqvY1XG3z61lrcTUJYCtmpKCRBpOt8tlSZFJmrUhxY1LXSdp7%0A7KT8rNbWAuMrBtB78+Yd4vg/e23Npa0h9HVjaF0kcl7kX5kQxX+stUwb397eeH5+Iizy3mkcWaaZ%0AFAPW2eukJ4RADgE/9Nze3HB7e8f+sGd32OOU5vL6xvPTEy8PTzw9PLLOI8u8yHRGa3KUjTTGKFAs%0Ao/BtSzf07G529LuuTghKTfPQtf7LGKtFDcD7td3kcZLA9t602zyQbdsSQqhycEkek8ZIlO+TBRLX%0A9z1vb2+UIg2vy2VkmmdCEFDfNC30u/66YW5gvu3aaGWuDbztnoox0SuRoiu4xrbqKk9XSl0LIK1E%0ARaTVO6zzqkTTAh7d4jh1BZPna7zmteN5LZC3e72pm1SMkYeHB6ZxZVlW2rbj9v4DP/74E7v9gXEc%0ApdnkHLvdHu87hIE1s8xLZWCJL1Y6zpICkKXdvJ3j0Lo2i4yugLv6o+V8XaS/fl5ijFXSqKulzWKt%0A4zyfiePM7R8/sXcwrmK1mpdFpskVKn65jMQoh8H9/sA0SrzzzeGOvn2foAE8PT3zXLlC231xOh7x%0AHzxN4/HWolXBG0XjBTwYVkWKK2GZUdh6QAvkEjmdCnZ2aG3ouqFOyBVrWNEo9rtDTdFbKGklhoWc%0AIk1jOdzsaJOl6R3aWbLOFCUA7aJl4zPGMI9nHr584TJOdLtX9ocbvv/+D1Xd0nJaI7og3JHjBZUL%0A1hisgWHosAZyChwOez58PKA1vD6/8nJ8JOQF3zliiUzTyjQuOJ05X870px7Nlnwon59zDUMvdrH9%0AbkfJhefnF4GQ+sI0z5xOF/oBijKM4yiKyKsyMpByuFoTnPfs+gHvG0pRhAXmyyygZwwGzVoh6N47%0AbNOjtcx9YpSUjfEiaqi72wP74bbuj0l4WjlCVuKdTwUq5DslWOfASZ9ZbWC6zKQg9gmrJSHNKjlo%0Az9NKeTkzHA7obGhdS7GJp5dHxqMknYVxZW4WnHO0vuNud4PDcOx3vH11/31+eKakjDYOc5lAQ9s3%0ADLueQiJlaYw2zmOVpXEDqpdGl8RQK2GLVL95TJKMOM8zmYTvDEUrbNI407Ibbrm/+Ujrd6Q1k2Lh%0A/DYK52Q8QQnMyxvWJXwG7RR393sa33J8e+P864k0JUyw+Kbl7v4eZf9/6t6sSY4ky9L7dLPN3WMF%0AkFmZWc0uFqdnhENyZPjG///SfODIjJAUTrOWriWrMpEAIsIX23Tlw1XzALK7ha89LoJMrI6Am5nq%0A1XPP/Y7BvjyjrWH/IBHptnFwvmCq2J1TgrSlHa11nP91/1VF7PJtKwll0zTy8nTi08cnhqHncDiw%0A2+0Yp4nn52eZyVeKXCK6qQklrRT/xRgwkLxwIVx0cOZq4y8p8nkr31iLbhxPLxMvJXG787ik0Kk6%0AVaOma3a8vbf4ZaVrZH9ffGBePD7ImnU+H8nRM82LBEkkVdkaDaV2u6d55nh6j4+Zx0ddUzSzJAY2%0ADRlFDgGFom8bvnn3C15OFyiZNcy0TSMJlzlzOZ6JMXI5nRkvI93QicM1QdO0DM2Ow+4W12RiabDd%0AAzk7im5QncP0DpMC2g040zD0e5Z1wu0M8FrUNcOBbEEZRzEC2kbpCpIWMdfUGmhz4n7OM5SmVj2I%0A1rAHSRyS5/bakdxeiuuf/ycQamqtEir/qAKjX3+/uHELdQsqCmLgcrnw8ekTx/MzdplxMdAbQze0%0AuL7BLzMqCYw1xsgcA8oo9t2BrunkAHoJrHkVVlRWTPMiex5SIG91htYaawy91nx1d8tXb28xh47T%0AfOF8uuBWhVM9MRnMPAtcN0WsdvRdw37oGfqBdZnIRUI6mqahNZZ0mUgfn1BhR+4akpGRQIMwCWMI%0AqFRwFLrdnuIEvHo+nzl9/IgDDn1HvIzET5/k17VArQXpVyBllnFCK03jariGUoSQKBQ+vH+PHydU%0AiFw+feIvv/09za4nKXBdh+s7Fu9ZwopCE7x8/qrIAdYvKymIu/sPv/kH5vMZpyKTEnA9yhNKxDlY%0Ava8Oh1pneM9PHz7wh9/+nvXjT5h1Ii4vaBPJLNy9veXXv/4Vyzzz//xf/zfHT89kHzgM0jwVka/j%0A9PLC5XzGrytoqZObruPh8YH47bd8lRXj5YU//uWPfDyN6P6AN47sem7evuOXIXBze0dWihjEkVKK%0AYhf/Oz6HNmxnDqltKi8xFNmDlKRtZaQ7nzOsayDGXHEI+gpy3kTRLZL9izTWEimqXJuEWmtwlpwN%0AW/qePD+fuQtQNdDB4KyuPCLzs2fOfnG+kSTlWA+Vcp/nImJQ01hcIyxEY5HkUqWxToRipaS+Wk4z%0AIUjd3zQNJSu8l6ZAKhHbWNrOgs5Xp0RMq4yTf/Y6jzP+csbklcNeUBrjEjldAuOc8NmCdaRciLrI%0AvZMi45LRQddEK8uaAjkMtLuWpUT8GOBF8eILSU+YDx3DXc/9/S1RfcWaZ4wttH1TBThDjC1v39zy%0A3//NN/zww18JIcp5yQcZRaMQYyZGj18n5vlC8AE7tLSdYCjexUeyjszTwm6/5+ZwwK+e0U74UOj2%0AHk1Hd9hBrYvVtoZWJpfZBKIK1r66ybSmVBaXCJ8WnQ1GW7SxxOix1vLw5g13j49oq3j/9Inf/PmP%0AjOlI1IFiLZdp4fd/+BM//fQJ+9bD//x6PT6+HPnh+QXbGHZtS2oMqbGkxkHfoXsJs4COZA3RaIIq%0ALCSm5AkpoGJEBY0Omogn20ijXW2OCw6gOA22oIzCKPN6pt8o5KXKX7rgnKF1YOtZURw4cq6OpRBy%0AIeZMLrCqJONhppBNIamMylpwLChi0awxsSaIcUGlSAwTqQRxcecgAo4R6aRUWrPKWoSqehKDctWx%0ANsml5CrabJHtW9Pj6j+D8SpCAAAgAElEQVTcNjMJ/dkGKLafet07y/XPUK55DSIcVTFQaTFblHo+%0ASyAsoC9er1LTlUFcRaksH7h85lmuw6b5X7+Gf0GL2F7/KgQhWVzbL2IdRXhJ/6R42RwQSiu0lZnz%0A2c+cX14oKdO6poKt9NW1A7wunlqLEr3KLCUonGtex35iqQddcwWqGqXRTtW53tfix1pzjfHexJ0N%0AQPw5uPEKqPqZRWgTurYF/fNY2O1rjtVR42pROi8T07ry17/+hXWZOT4/8+H9B87HE2FZiVu3xpir%0Ahcy2LTc3d9zdPbDf7eQzCpGffvzATz9+4P2PP/Lhw3supzPReyl4mxajDYEizKAYWYPHtA2HrmN3%0A2NPULusyj/h1riKPIQSDylksklXY2cSEdV2JOdHVpLDt0AHi6nLOfSbiRErWX4gvSimclSjYnKBt%0Ae6gHYVUPOClHfBTYtzx6NcYVgzGS/CCbtkEhLI3NFZFLuaa+iQ3w84JWFiilakxosdcUOmNMZX5w%0ALb5TehUENy5Qzlks21k+05xyTTWT+9Q1jh4RuT58+Mibx8CbN2/57ru/4ebuHq3tddOWeFyDa2RU%0AIYZIKa+i1xYJm0sWMFuWDqauXadNvNP69bBAFb0ENpiu378mqNX7luqGSjExLwsfPz7hL8+ofcPt%0Au3sO+1vevfsa6wwhL3w4fuJyGSlZIN33t7csX33FOF4Yp5Hj8YXH2y+73z/9+J6//vkvdG3LsB/I%0AOfP89AmrLXd392Itbho0GmcUrbNYZUhRYVQhh5W1pqg59+qE0G0rCRPOXf9tQ9fTNS3rPF3HPpSJ%0A+JjFXZQjTWNQCryfmfzMuIyEFHGtpenkfh7HkdPLR86XmdPpxMcPH3h5OjKPC28f3+HnFT8vXE4n%0AxuMZRaFvWrqu5/7+gLV35JToOkffOJawsCwL87QQise2lrbrub29x2DkoEQRK3fI1/ttN+wgK/p+%0A4O7ujvu7e5Zl4eXphdWvXKaZ42nk+XQi1D375eWIqUVuiIFUAiEs+BSxSlGGQu53sjYcLMmDLlrS%0Ac7KSTl9K4taLliZKpHspRdJIchIuBjC0nbCtMHV0bSaXJElB88r7v/7I8/GJbCLTKIl0g4m4tiUu%0AmeW88FP8wHxeGZeFeV4kajklxnHlcllRGmKU0clGNXJveBjDxKgWrHEM/Voh5RJl+vkrFUUpGlU0%0AFGFmpKiZ50jOgUiEkrmkmbZCRI1puLm5k+fFKZzr0NpCjvg1cRlHjDNoh3RuXMIY6HtH22uK8YQ8%0AyRiDdXSD4s27Pc/PB3IsKBVQOoCJaKPp24Fh2BHSgjaKeVnJYaUrmX25oeta9g83tE1Dt+uIOWGz%0Aoy0duYYnoDJFZ2HLFRH2rTNkn6/rZN/tGYZehE/rCM8f8UtgmmesczISZg1ZCdsk+oBDkvG0sZjW%0A4rqOoiDkhEpairUSUaYIx86KA/bzl2scb76+lzHgOWCLo82OsiRySKRYxEV7//baBJrmC8eXJ8bJ%0A8/H5iCqRl5cn/LLQdXKgLxhiDhQ0pmnJuTDHkefnMwlDQvP09ERMkWG34/buDmUN8+ol3MG0vHv7%0AtzRNx7rM+OeZuAZiClLwGoMu8HR84Xg+8fbtW+n2UxiajkY3tLZDaUNQLaa7wSdLyoqkDaHyEWMq%0AoB3JOlJsJD3pM0FItX3dV4AQayEqBz1dpEGRkRSvz4Gz2yF2g0lvYRil1g/b+l8rz5/VZa//jzFe%0A/9zmIIo+sAYZU08pCmMCVV0VwibaUpmSj1wuFz49P6HPz7h5ovGeTmt2XUuza5m9ZzqeGc9j7YgK%0AZ2jYD6A1L+uFny7PlR8pzRxJlRVXkrjAUz3cK4y2HNB0RvG1/g7tLKePZ378y19xC3RmR3A9/dDx%0Atfd0MldOyfGKAzDOVqxAosTEX//8F/6Pv//fufnD71nbBt9YPDIG29mGlDPzskBIDM5xONyQyMx+%0AYVxm/vKnP1HWlfOHD/ynv/97fv+7fyCQCSiKMazTSopReIqLF+C0koSsmBKrl+bM7Ff+8v2fYZz4%0A029+x4/ff89pHPE5YrsW07SELFyKoRuIMfLp0yc5tNYwFoXGmo7p9EI8P2McMgI0RbLp8DnQ9oZ1%0AlehphYziB50Y15nj5Yw/nWn8QhxHGhNIaSa3Hc2cSVPGnAPm7EnzQlgyrXXkJhMvETWtqMsKizAp%0AkzGUIaPsgLkN6DGzHkf86CEK08k1Lck5HAUdgqR7es88zvhYyGj6lF8Foc/u+ZRkVLfEANlCZQJa%0ANGVzuJYNLyH7a9O0aC3fzyVfm076+uONm7Wl6kqoyuYmEjfEl+eEbe9WKHR+bURem5GfHfbKlYcj%0AUwuJjI9LdV0YtNWQ5bBpnZHRHgxNK6yerSaV6y6YhXlaCT7W85AhhcRqg7yPKnX8tZBzEHGcQswr%0A+WcOIR8DodrHizIU7Ugq4bPGJ8uaIDQwp8CSVhJReDtK0mszqtbZ4iJcQ2CKC3Mp+JfAJRmCmkg/%0AKu6/uuGbrx5427zhePnEy/NPjNnTGc3Qtgy7lu+++xu+/eW3TPOCa3+s7iBhbc3zxHgeuYwz05Qo%0AJJyTtK7b2z13D2+5f7zj7TdvICH14LJwPJ6Y/cru7kA37NGpoela1ujxMeOshihrAznVNbCO7NRz%0AxXYmVBUxoSo7xiqHUZYSoelaXNdxvJz5zT/+nj+vjr9Of+bj+ERwK+f1xHy5YDOM54mXpxN63X0h%0ACE2L5+wjJmde/BM+rpwuZ+aS6G5vedM/si6Wde7QXSeJvhKiTFSFiDQpY0gQCqpR16ZRMkqaPq1F%0AO4My1RVUZPyqlCSCfJYRSKWhMQZtRPBU2qCo+0zJMjOYS20OybNJUyDbCo+P+LhiksZES4wQsmFO%0AIrwmWnROwgYqiSV5Yo60Gml6i57y+ryVOtXB60iWNDHrl6Q24UVVls8m7dTU6iKNDRGNzFUg2gSh%0Abb+FiozJpTadufKAlNbk+n+0QOPzdaC3/t5t2ULYrmaTlHKpIQZbOMDWsJHRUnH5AuTPnE3/8utf%0AiSCkcE6svlRHTKxWBe3kSxSSv78WE841WC04s1APITkmAf4BZhN0tlGXrKp6T3XghOo+eu0ZbCkF%0AUiyVunhr+T210Ir1gKlqh6bvevm6C2ijBRKsdY2mFLuuwBLTF2wEQMQGU389y+/PRUDK2jViPYzi%0AYBr6PW37wjhNzPPMuq6cjyfWeeH0csQvqxzKlNyoqXb6tXH0+x03N7fs9nva6rQ4nU68PL/g/crp%0AeCb6FZULJRVMdUdB5RwhhU1MGWctu8Oefr8DrVm8F+HIR/a7PdbY2skTMcG5BmMsKeXrGEpK6coS%0ASDGyWRo2USKmhAoBHyO2adjiGeVAGWSzrnbrz11WbdvRtT1rhQ9uH3epxahC5np1jU9UVeSQBDvp%0AsGilrxtiTDJfvs2I5o38VgoKoe5vf7fWmmqeR6tq8S6vDB5V03NykYSRVCKxOjG0ETK80QaFpms7%0AhmHgfJ5o2pabu3vuHh8Zhj0vZ4kvHvYDXb8TN1adxd/ur67vySkyT7PMnqrXlApxL8mcai4yd16F%0A7/pZUe2SkuanPhMqN+HLGXHaaWOYxonj6cT7Dx84p4VLWnh3/Ip23/DwcEfba2Y/o1vLsJ84HN5y%0AGAbpCPY9w37POi+M80jf/QyY6iWaet/v2Q0H5mnmeDzzrJ9rPLx0XpqmoW0cjbNgLNlAjEXGTwDn%0AOtreYpwhpoizUhilGBnPE2QRfZdJkqnGcWRoxO6slGKeR+Zwods7tJbOxbyOnE4vxBS5ubvl7u6W%0A/W4vke8x07uRy7QwPp/5y8cLLz98omt7rDZY44h+JXpP13cYXbjrbmm7VsZlayqfz5IQ07U9zrX4%0AZWWdPU3X8u7xDe/uHmREYF4k9t7PGISh0JoG0DI3rQwhRryXeGTvI1oFfJRUO6MsxRSMdtf1M2VI%0AsUIfi6QUNE1z5WNZK7DPpnHkmIjFE3x1ohUZm8nLKtyyJIDSlERod41jXTwpZJbVE+N6HcUxtiEn%0AxfllIh9PAvgrsgleSguDYp1nji9Hfnr/EaUd3nts2zAMe7SVNL1xfCLmSEmJ1hkRn4ymrElmq3PE%0AF890HFnWwDiOXP635y/uP20bFi+jek3bVh6Jwq+JECMpijszhUDjGpwzdF3P4WbHfn8PKslIlqJ2%0AW8ViXkqR0bou4eMko4hOkabIy/ETyRdIhpIgrsKw2+9bFJplXik5MI0nSTW6kQf2cplAa9q+Z/WR%0ANSZezhcOWrO72XF/f8+0TCzLLLDinAjeE70kbWol4FHpWNWGlzHiIFRWmH3GkMnVFdujaxrPPMuo%0A2bDfsRsG+q4jrJ7LUQDbllKtygVFjdbVipAi1lnuHx/YDR27oZUO32ddLKU1NzcHHA5/CWSfGVRP%0AGBfm0ySw1ApXPez3WK25CQON1ZzPR14+PYtg41eMMex2DUpZQipyUJxW2nbBaMM4BT58OnOeApc1%0AiNspZbq+4XFeONwc6hiJx4dCY+5ZFxEcc5CDcWMd2mka25JTJiwJZQolKZqmo6u/RlGkqCjagWrJ%0AxYJ24kbQhqwcJUdSEVfREhK+aH5u+Fa6BlnESIgFrYURhpbUGlfqPkSuiVDybG58xM0lKo0CLSEZ%0ARuoqs3Un/yVBiC0M5MtupdIVLr25lDJiw8+FbXx7A4fmHK/1mIsZvCevU2XFBXFD+sAyS9SwLgmr%0AwMaA8RFtA8p7lPewejkIKFXHgwQ5kOo+LvVMdbRYYWplpYk5s67ilNFjInSK2AJ+rZ+Z8BlSbRgp%0Ao+t1VpTUMVXh/7/8l/9M/q+OS4qMOXFJErE8dB1aG8LqIWZ2bUfTOFbv8cmjnaXtOmyI/PT0wvh8%0ApB96LmFmCpFkNPO8kFPi7uYeg5IU1lxwtpH1tsLX0ZqwLnQ58X6ZKKpwHC8koN0NKOeY1gVjHXf3%0ADwCMpwtN69jpHU5L42ocnzk/P6HDxBoMS0rEJUjSYorkeWD1IkQaxAnj15XxMjJfRnQMtFrRNg5K%0AgqwwuVB8QvvCbXugORhytwozytQjWSrcNDvcoFmQe9s5R9t17N2BJjvUmhnaPQ93D7g1YnYH9LAj%0AuwYzDJAlstoNO9q2J2URVl/Hq+SVU8EvAe8DWUnsurESz1xKwWhx29U+mdzPSmOswVh9PVhuvJSY%0AFabOmqR6+N3CT7ZGp2saaZCWjMmJlAvG5uuhcWt6ahRW1RAPVe+/lMi1yZhKTQctWdhRCEdTlYQ2%0A8pzLGAvEpChB6tC266imsipQi8N7njyahsYMpJhoXEPRiXlcSSRa5xj6HueaWk9uzNVXLtj2coOs%0AZZ1tcbuh1vAFfWnIVhEpBJ1Yi2fJnmIKTevYdx27krk1hjtrGYyi37X4EsjVcauMwItDFlfmGmaU%0ASvStY3ANP04zL8vI7a7n5ubAzeGGtmmZpoXLOLH6QDEG4xp8SizLxOly5nyeyEnTtAPWGtrW0rSa%0AppWgENdatHEcTyeenyPdYeDBWVrTsy6J8bSgaAhrIZaIRSDWuu57YiKXRClKqQE6VWC8ntE1CTkf%0AFKXwJdLbjqg0n45n/B//hLpkLvYFc6+5fTjgTwvnMZG1cDVzltTLz1/P55EfPjyzxpXLcsFHT4gB%0Aqxr2d7dos+P0kiS924jwUS1NCOumECkCk44RYyxNkSTEoizoIgKRLWirULr+21IGJemXFE9WkoqY%0AlSYreeakZS8x86XWH9poGafS9aztlDgkM8SSyEmhgkZlS06KhCGWUp02pXKpJMijKAnJ2IQaOd+8%0ADuxtApHWCkr98yWL067ua9ezUfmMA1yonLFXl2zJEfSrcUFWAnkSRaSRxLwtRn5z71zHzKqgUwpk%0AqvngM4fQhikxm4ClFLkKPLo6sQoC05drp1/34E2k+m/DIVTHm+uToY18eEm9WpwFwCupTzknUSy9%0A2HVNnc/MiGDgnKscpSJCQkqi9DdCSReRx9ZvmyiwXdh8naHPOWONo7jNzSEAv02x75pOOB85i0tB%0AO6HvexnbuLJlVKmdrS9fRilyTIAkPuXqINFyh1b+jYAJJdWpsPpIKoplXhgvMgIRfZR4uVRZHznX%0Af5ujHQb6YYe2jlRgnGZ8WFmmiZKSFMurxyiD0wZV/21KScEeS8E0DoWjZMft4yNfffsdTd9yPJ5Y%0AV4/Bk2Oma3p05fGUJEweow1kRQoSRxh9JMeMs04Oz1nSHWKMV2u7jK0kVu8lIS2FK1gq1UVU0lvS%0ANeo9hnztqIQYCCHWe0uTi2y8GdDWyehCkmhSXWNpc3XPSIEsrKHVB4KP12SznLMsmpvZq0AI0jWU%0A7oYU36qKQds9tNkhQwryd1Qif86RVDJaWYEktz05Q9M1vHv3Fdo0fPvdLznc3uJTQoeIsY6m7dDK%0AopHNWKHJSWI6tVIVxi3www0dGVOihIhmK9brgiSrz7W42cySZZO/jSaFcB3j21gyXa02slLELN2W%0Aj08f+HR+4vu//oH7d3fcv7mj3zVYYzjsDwzDgXfvvuP25iDduVLo6ghSN7TSXf/s5YzDqha/RMKS%0AIAug8/h8hKxp2x0UdQURGlUE0mmFAdU4jWdHQYo6bZSMVYXA6eWI0SvLvNTUN5ktPp1feHn+RBrE%0AURZjroJkJuQVnQqJjFK5jloYuqbldn/D/cMDbx/fcHm8cHy58PR04ri7cHo5c3k58Wl5hgKua2la%0ARzc07PcdN7cHjNXMy0KMInqnKED1w80O1zYcbg4UlfBxZh5HusqyWC8FazTRR1a/SOGtpcOk6iHm%0A5fmIypYUk6SjhYQ1shV33UDX9HLY9+DDSgy+rkWSmGecuSasrMuCX1dKhpACxdRUqiJcJq0Nupi6%0AeRlKSuQoPDDnWrq+o+86CpllXokhkjIY0zC0A/thh7aGnCIhLtJlq2lFs5rJa+F0PHO5XJjnFaUr%0A6N9YrHH0w45YEtM8EqZA9BEdM512FA0+1bhypKBeY2CcZxmtjV8K9kprioGQIiUqtK1z6xVoTzao%0A1ECCkDM5Qk4rKYFzCtuI0KuVgmKIITNeZnnCbKG4iTVLDK5PAYNhGVeyL+himE/SPd91cn9Y7Vim%0Ahek80Tcd8+oZjzNtu2NePMa2WK0JeSHmwmmcSCj2tzeA5nw68/LyLHtOlg56ipJW5ozFGnUVsPy6%0AXhsmbWfJqsI363pmrWVZMuM4EoJANrf32uDKRsuYbE6ZFCLT5SIct1YSWCiJx7dvuLnZ0w8tTWuZ%0Ax/MXTRrpqEa61tBpi82GXndcNCS/ohUsaUGvMPQNu25P31p0kf306WkmJ+iaQRhKOMZJBMBUIlZb%0AclAM3YAPkLEcx4UlP7OsCyllnPdExNq/G3oBRI8r//D//gNduyMG6aoXJQtpTgLhnpZZhCDXUqLG%0AqIa2ugGVcqxrAadJWlFUwvU9uUjiVMkGqyzFADmRspJu+89qiBAzYNC67rVIN1cX4fHkXNDKEkqm%0AToaRapjA511SpWQdJSdxFClZR+BLi7xWlVdTG23aaMrmAkwJZSQcwthMU8Qxln2UWOUsqXabEwCV%0AMc6wH3bcHm6RqIcEKjBoGZXRztIoQxsFqGxiYDCGx37g0Xa02qGUw9uOscnXBtFaBcCrq0Kpmuol%0Ao927fsft/T04yxIjxjmGYUdOHts15K7DDgO26+peblljIaDRjRMOWB3xVSmwazqariG3DYfc0JQC%0AwYOaaLpG6h1lyGsQzmUutFozNDtSYzCto7VOmG45c7fb0aYG52ds35LKHd57bg63EnUeM41tGNoe%0AXUfHU8mcp4mXpyde/vpngsr88pff8atf/ZJu2HP39g2m62QMsmlp2raKuZmHuzv2uz1Fidj045+/%0A5//8z/+JH7//45XBE7wn6sgyLzDfEsIGXhZkSKMNg2u4GQZ6VdiTSHNBYSmqY9gNpAIYy+Obr5m7%0ASaCvZIa+p3GOeZzQCN8w+ijOwcahncG1jTC0XMNN3+J2HVMqlKbH7A/QdmRjaHc7+sMtyjZQpA6N%0AITEbw7bCbzVaCFESaZWh7XfkGEi1QYGqEGKrUCqxhVJsicGZ2kTWjtZ1Mt5lNTnKeKDWFqstbdOJ%0AgAQoJcICJVNUujKzamu/Ygckzl1XwL9SCpUzqAQ6kU1Bl4RSLdpI4quEszhIQZrr1shoeFLk4tBF%0A4NOulWaY0Zq26WnsDlUMx+dnutZRdh3TZaKzDq0zoxkJOdK3OxrTobJFYyWYQBvAkvlSEOpvW7rD%0AXgQ1q4hazib24GhTh1sqIyYmko2UVGjbhtth4KYU7lHcOYfVhaaR5lgXG/Teoe9vaW8tz3ZFt4qi%0AIq2zPOx3rI9vefrpR36YJpLW2LbhzcMbnDa8f/+eH374kfP5wuFwoN/tUSqT5pmsNa5vCYvgAYxu%0AMCbj1wsvR01GkbKiaXtMa+l2Ldpp7h7v2Q+3PH08M/sfST6LE3ZbMWuNbRD4tlW6OiULMUfIGbQR%0ABzJyaFJFE1MgK6mtx+BJs6bdOdZTQJmIfki8PRz46tsH2nvHGlfG0aNxOAwL7ovr8Xyc+NMPHxnn%0AMzhwbT32G2EdmSoo57LBh6ujs07pbCJkjJ41LjitMdaRbUtOCpQ0WZQt0ogwBZDxUq0LRQWsEuB+%0A7czXrhPVQR6I10OVIStzbeKnkiXMqQjvRyNnuqgLqSRSNQooI41GbZUYaK2SBDQr552cyvXQs12b%0AmLN4KJCziBz7VdWJpGa9zn/Va7pNSWx8WHFIVudQEVFHRuQkTGVzGKWcrsLSJs7UR16EJfMaJiR4%0Aj8rcZFs35BynN2+SypKTp7heHzEoiLiktb0aFEo9mwpE/78RqLREfG+bt3z8ul4ArRSljsioeuDN%0AKZNVwi+r3Lj/zHu+drJex7MkzaKvB399LW5LhbFtSr44TNJVUZPIdM92WLbWVZh0I7POvFrLpAP3%0AasW+Fl6ff4H1B1tSAQhAc0vWMrUzFaOAr3W1t/plIWdJ3JJYaUmiyJlrwgdIF6PtemwjTqqUEtMk%0AcZPer/hlkWGqXNkyWiJUXXXorCGIWGFlIzbW0mnFV19/za//h1+TKMLDmGb8Gq4OElsZTSGEGv2+%0AjezJrPImkMgsv72Oib0+aHXOsaro1BEudbWmVy5PvXbee4yxxBSuSXExSQS3zFFDibHeA2KdVVUp%0A1kqzeYg/jw/cxv626yPXMxOrOymmhLVa4F1ULpB6Hamq5QaliBDj6t253RMoUaAlbjJVfpKt18vV%0A+9Qx7Pbc3t0x7A6EkEh5rgWCrklquR44xZHUuIZA4HIeWZYVygb0fbXrqyqybqJnzAmFQavMxnlQ%0ASphCuapepS6YPoQKWVRVWHtN1BuGAXM0XM5nxunI8eWJl/Mtv/juF7S9sDW0sjw8PHB3dydjGkqE%0AzxQDbWtJ8+WLZ1gVWOaFy+VMjIHHxwd2ux1PT088Pz/R9xKr3ja9WLZTpO16um6HUY6MZY49l3Fi%0ACROxihjL4uHlxNDfkBNoNG3j6FtJ10op8nK6EJJC2UjTt5S8A+tRruAMhLTxygrBe3kO+kWs1j4S%0A1sCuHfj2775DFcOPP77nz3+WMc+YIrv9wJu3Dzw83NF1HfM0cT5fCMFjrSGEVWJSOXBzs2PYNcTk%0AGD89M308EpaJoetIPqKVwWoZgfE+SNfASHpNiomSFxo7ychT5VqVonCmwbSWod/VueYLcY0cTydS%0ADiQVZR2phXUMkXme63vKepZzkUOBMTROYI5b6kHjGqLNZCMuQGct+92OYejJOTFOI/MiDpmubRmG%0AXvhEyHt2rUBtl3kilyBsnpAkCncOxJBpWlmLNZpcU13arpPUvKJZmXFa0+iWGMVpsI1GxpwpWrHr%0A97T3Heeb2y8YQiklXNPSdn3tIAl8MqUkce3NwNAasdCngA8ev3p59kh0Q4N1D9zuD3RDS1YSJz9P%0AKyF7gh6JaqSpwmfrGpQyuMZgVUNaJOknhCi8paQxemVazjjVQFY8fXoh5SPDsONwd08uCutaAcOW%0AKGMtFfR6Pl+Y54WYElpspAIXVUg6lRzHiV6uc4yRtm1p2k7Wsyxrfq6jCtM08/I80TbQWMvlPDJe%0AJvaHPY8PjxjXYNuWUmDxHp8z1jluGhkxKyoxDAPv3r1j2PdQ0vUA8HoNIj4s7NodbdfgiiaMnsVf%0AiGXF6JaiE5lISCvTXOi6jm5o2e87pknA1vt+IKQoY5PHkXEJWFtorIw7xpTph4HhsOPjp2fStIib%0ArW0oJeF9JMVC14joNs+R9z/8xMP9W1wjARfLupLWKA6hrhEHaMn4EDhdzsJzaloyRrr7a4QcSFpj%0AdIMzSjglYs9DtyKmqxrmYEDAmJ+9YlwpSdZzU/cVXQSgee1U/uzb50LJ5w6frUaSmku/7sXbevzP%0AdBdfuSevL601KlLdAzIykLN0cCUERAShQkFby83NDV+9+4ruZo9dDjDf0JQs7JRuh0+FcZwI00RT%0AIm2Bu/2Oh9tHjBZWiFEwjSNN24KSqO+2uovlVk/ibtDSbNzvbrh9fED1PejA4+MbdrYjnz3gKLcP%0AtN/8ou7RBawVMcFotHXi9uo6Yglwf8e7u3sev/kF99/8gt3NLcVYPi4Tp2Wi7Tustqznmfky0hhD%0A3/Xc7HqGvuenywu/+/MfmX78yK1r+O7bb/lf/uN/QHcNz8uFZt+DsUzjROM62qal0Q2da3HGQpbR%0AkpQSv/3jP/Kb//oP5PHEu7sb/sP/+h959+03dLsd/c2BZjcIzLcRB+kWQd73QxWqxEH1l4cH/vCP%0Av+Uff7NgUqLLChXECepXX+tjcdBsLviSZS+11SG/Ro9fZtCBpjdcgud3P3xP8pk4R6bziFYZTebr%0AoePt3Q1L8JyORxEQlaI1mqYBSIT5jFovuLOF4mlai2o67E5xt7+jbXsu68rLhydy0TRdj6q1Uc78%0ALHq+AAlMRltwztI1jpICwYu4XZTUV9YaSYcyWpqI1gpGoWIQOiqf1GkUmXUZr2cCV9OHQQ54KYMu%0AilKMOOauz9A2hg6HecsAACAASURBVFLX4SzgcJVFvKmIEnFTaAExN9bRD4PwFWNkHM+Ml5O4xlUh%0AJkhZg5IgFVSi4ClFQMva7lD2gMni+N53HZOeKeETXWPQOuD0hciM1XuM2pNjB7nDFEcMibEyLj9/%0A9fuWUjzLOjLGmZhhLgk1FHrVcVgdlzkzZwkXUc7QOEtnLF0u2MrdidGjbCaYjHWW/eMD7S8emW8s%0AKl+YjSdGDznTNx0Pt/fc7G/5eHqRhqhxgP4sgRisa9kfbjjc3hKDZ5pn9odbKIXLacSalq4dCL5w%0AvpwxMV8Ttvr9nt0g/ED/vKJsoT/0PGjDZVq4HBdyVCIIeBEvNq6oJKjVhrdSGJSM8JRtVK6ISJ5F%0AuBa+kcG5Bp80YfKYC9ge9qqj3d3Q7e9pc0S7QXSMYgkRws8cW8fzzPsPz8Ti+cUvv+a7v/kGrTXT%0Aaeb8PPNyOnM6JtLciwu+OHKI5Ag6GYhR3OKrNPey9gTrpamYFMSWHAqqaTBa7tFCpBg502MSlETW%0AFaRuQKlUa5OEKuKiEgkm1xRXRUrCnJNurqpYjkLJuootkr4o4GdxwRaSmDtUopRIypGYAibJiGXK%0A9f3RFYmxAfnzF+EHUMgKttlFVZ2Cr+gZ2XO2sVNVipzZv3D9yNmJ64/rPnrdT+U/2kjwgtLmNZ1a%0AlSo6vZ6FMwqqa1FXl6G8d+UH1Te+JhOWfP1acqkp5p+B9f+5178aQaikTNHbjPlrIZKTdBxNFQBy%0ABVY2bXv98SYwNE2DM7Ye4sUhss3QXQue+rBsADiBsMqttIkM1787b4fkcv3+Bo3eOlGpigVbN44K%0AUP1cWEhJ5oj5WUG1vffGlvHeX4twa2UU43I+8+Gn9xQyp5cjl/MFpRXeLyQvDBpJDKjRqynTNpa+%0A62R0SCGbKzKeFWIkX+3i5QvVU2k5TKWU8CGQkxRxKIV1lm438HB/z8PjI9My181SnCrrukinuDKV%0AUuVTGKPrZumqVVW4T0bJdXXGfvE5G2NwNdFr8891bctKFeVWLyMi9rV7Igwc2UitFZDjJrRtnaCt%0AM2iq4Bd9IOd0vR8+v2caqUB+du1ljmKLME0pE1O1d24C18asUpLoE2IhZil8r3ysquBSY+61kRjG%0AqzdHK4xxKGVq+oUIfKoS8VPKeB+qkCadx822K531CKjana8pecZBehXhmm0kLsr41JUdtBUkm4qu%0A671TxcmU5XDpY2TxK7tmj3G6HnREII0qMseRsAaePzxjW827r99RVGGcLjw9fULbhse37zjsD6w+%0AcDy+8Px0JPvxi+djmic+PX2s0YuRYdcx9ANd17IsK8GvaCWW+XVZOHHicl4w5lyhfD1R7UnVo6mq%0ASKC1rvdEpusG+ran6zp2Q0eOdxyfOz5++AFlLN1e/m1KdWAN2klhF7rAvZJiQ6FY5pnj0wsUOB8v%0AvDyfSEmhs+PN4xu++foXDN2eeRo5nl+wznBzOGCNgEVD9IS4EJMn5sK6zuLUCIaUDU0jnUqJHfe8%0APHsuxnC3v5URLmXou4G2AYWRjk02RJ2h6Cr8iihKkYQYCjgj0cnrsjCeR47HI+M8STfSgLavjKwN%0ANC3w+o3T5mhdK2NqraSVbQD3tmtxiNBtlJY1qWsr4wTabhCAepJumfeBeV7ZEnBc4xh2A7v93fZ0%0AsK4rIdSIXWNxTUvf77BG+nJGa/qmFRdMmsSVYBwlK+KaCLOIXJtQrqyhaTuG/Z7Qdj8ThAq7XUe/%0A2+GspNPFmrxmsLgqRJWS8OtMSplsMk6rCqn0nI5njNPcPd7y7vErjpcXzpcT0je0lGyJSbPOBZ01%0ATlv6ZqC1PZ06YNWFdVyxRmCwMRT8mlgING1H3++4TDMxF7bUmK6OdoUYaBrLNm7t2oadPhBW6WCX%0AlKVLGxMmZ3DSmQupyMhgKszLStO2dF3EGXtNjdJak2ImepAMA1P3sFVEx6JxTcOwPxBC5DTNxJK4%0AcTekknFa4yoAeprmml5TBGz+mcigtaLtG+7uDrTKMh9HztMzn16eSGvG7hXaDCgDMa0c15F5baTb%0ArROut7TKSXRyMixxJatIPzh2ux5KpnE9tmvp9j1D8NiXE+SEToWmwvZtkYhaiq5jgYVPny5oXUCl%0ACl9fMVazP+zp9wNqNeRZ1tSQI+M8gzkTi2YYoKyZxIzudvQFZm2g8uUoUZwAehv3LcI1/JkAY4g1%0A3lhJ1lSp7sWtt6g+298/E4R+PgImn7V+FYWUIl9dtp8x5mq9ttU4PxeESinE2tjaGjoS+S3PpuyB%0A1Wm7FbC1OXfY7bE2g8m4ygja379lDom//vgeVKbVCkfB9B25szJePjQM5RY9tDRdJ/v4snD38MDj%0A46PAzl+epbGkhJeCsRxPR5bpSOoUKUdMkQbWskYssD8caPu+uoGL1E5A03f4yZJKwbWynt2/fcuv%0A/+2/5dt/82v2dw9gHeccmJLHOgcZ/LwyH8+oAruh4/7mlrYf+Mv77zn7mZ8uE+9+8Qv+p3//P/J3%0A//7foYaOpUTcvkcbxzzPlKLFdWI7jLYUL7yutu8IwNNyYfjxB7qbPW9+8TW/+rt/w+NXX5G1JhtF%0A03dgLLptQGls32Lq51JSElh/02HalnFZOE0TjbGEoiSRNInbWkalqrW41lDjOPHycuTl+Yj/+BN6%0AuaDiSNEBbCKqJOtKKJRQxDmq5dtUCi/e8/zpiZenT1wuZwC5Bw57qDVvSBFNIY5nGmtp+gO7+wfu%0APzzR7g/MMXCeZobDXhqcXU/f7zBNy+36dzgO1/sUlXl4uOPb776hFOhbV/k84gYCUEbSxW6GHVpL%0AvZkLdfxf6lNphjhh8cRIrMgClBzsjN0itrnWxwp9daW/ogZen1NJIxTe1SYIb84Cay0FSUQdBoE2%0ApxhZ/SowdVXkAF4gFy21AIZCIJcgqVHFYHWPUXtMtkwvZ5Zx4dOHZ1TZkeLCsjyjdc/QdRx2jwzd%0APaQGokZlQwoLkYJtv3SkaJvxaSXrhahWVhJzSawmoXeW3dDx5tCxhMhRVTdGLmQvNXgsEp2dsycu%0AkdVEvM7cdg03d3eoPtOHiLaWzjUs88Snj5+uEwsKjdYO7xPPz0cuGrAF5zru7u65ubmhaQcUkuZr%0ADweJh88/MV48qXKZYlAss0fbwt1+z/7mUANYCphMIpKKp+0dN7cH/Bq5nBZizDTYKxvUKCUNKkUd%0ApxWINBWanFK9l3KWiYfqiNbaoIqpzjCpy2POxFSIWTNOiafjzLJkVHFo5ej7jvbw7RfX43RZaF5m%0AbKtwdmA3CKfy6BfOR888ZtJqCEshOXE3xzUTp0D2heIVcUkUL3xR5RIqJUwxtAZ08YQlYFhRvUWM%0ApZFSJHClxEAKFffyWbMhhUAho5WMmCUUWlmSSqyx4FMRx6zSKOUqZ8qQq0BTiiLGTGHb06iJX5mc%0AJTEwJ/kmLryEqiywsrmBlKquG3V1JVW/z2uzRFaMqzhTt9Uv9tSrCLQJP1pXhm8lDin1T/ZK6s9b%0AY+WcfhUGZZS7XP/uzwQmsTQB1IQ6VcVOGcffxtNCCBQj5oVYJMDDmv9/uedfhSC0HfzZCpQqEGwX%0AQHcdRtfUj5RqKo90ojc3idFaYki14fn5mRDCK5RtA//yWSJUFX9erc5cDz1Xzk0d2QJVo7rFNbIJ%0AHJtrSJwxDdKJkI1EUtFatFbi4uH14m4vqw3F2CskTiOW/Y2NNI0jq1+4jBdyznx4+sQ0jmij5T2r%0A60ijq8hgrqKX3oo4QFuLMw1r9MzzLDdnzqgs42/DMMiYVNNc7afjOMIKiQrZTnLgd5+JJSLeOHSG%0AZRH4rdWGxjp8jdjTStG2DSGsr59/ErZSU51Bfl2x1lFyxiiNs44U4rWj01WRKtfRjlTTrZrGEari%0AKa4aWw+lFX6sKito62JpVRMbLEsRloJxlVsUo/CJkE37NfWtVKeTjMOUKIt1iiIMoV9H7IyxtQwX%0AxpWPmRRWci4VZG2IOcrhvKre+ioKySIEWlguVj6bEGJ1+kiXYktDk8Sf7iq4yYIolvy+7VGpMKdR%0A4jSbJJuTqSJSI6kVOcsikpUkIalcSEo6GxRx6Mhio66LjzYWpQ2gheOjkAOiNTLepyPrupB1IvrE%0A8fnEbr+j6RqWdeYPf/gjp3HGuIbb+0dJoJhmfvu736Hi56HfYheNScCk8zJyPD7RNJbdfpBNNGf6%0AnbBbQgycfnrP06cT48VLwtb+kW9++e/Y7W/Z3+zodhI9HEJCKwfF4mzDrt+Rqxh4c3Ooz0CpY0WR%0AdZlJeqbdaWw9xO66HbeHO6xxLPPCNM+Ml5EcCy9PJ44vZ4JPhCmzXGa6bqBtOon9VIWYAzkkljSh%0ArcYZS9+1LD4LC8hC04htW8YjZda8sQ30B4G5hkDyiVRSnSk2iI8gC+ixiIMnxoyaFyiSGqKKiHsq%0Ag+q0wGep93qUeEtp49TORF0Tt/XWtS22EVDtVQg1GmUMWtsKLDe4tqPUe9c5WT+0Au/XaqnXuKZH%0Ax8A0XZjm6Sq4SNe6p2l3HG4OWOtY1on1POGjWK2Ntlhbi2IroQSNk40vxsQ6e1SGrArjMjJdRmKI%0ADLseTR2/SZroE5ezpCt+/pK9SJLOuq7Ce424DjSGGILwY5I4NoMPQKFpWozRLOvM8eVEyolht+Px%0Aq0diylwuE61rMEoTF1mH5pzJS2BoDDYpjIPW7bnbt7y/fOR8nJjHlXVJpAiXuLKjoe/2lOLISuFX%0AL26Eap1uabGNrS4+x9v+LbkUxsuFy+lMjuI4neNESJURZ+oaaizLPJNirAIPDF2P2e1ZlkXGjLWu%0Akfd1La3Xf1k86/qBtuvZ395gmxY/TrWDJ5BQjGbf9KxL4OXlBcg0jWEZp2vRBUhCjys0rbgFotf4%0ANLP4iCkK2yi63tJYU+fzEzGvxAKmUXSDgOObxtEYTVZSlO4Pt9zc3F6dlOvqCSmjbcPQ9/hpIYeA%0AzzLOYJVG1fE3nKGxln0/VMetJyZxpO52ex4eHukPe7nW80xMBW0dSht8Kqw+YVsgZXyKqAh+Tdhp%0A4ub2Add0NK7FCSCu9k5lLFb9rKi0upB0ruNWrxWGVl/WG0qZWsTKoVLqnywF9WdvmTO1ufJP3UCv%0A7/UqDAHX/Rako5vz1vnlNUpbKWEkIYW8jNMoip94OZ54/+NP+BRo/AnWM7ZEbh7vyd2Oiw/84acf%0AOB0/0lpFazU3+z2HdSRXMTnEyBpWHCvzvDBOI+uhYX/4mufF8/34jKkjz8F71JSYn08EpzB3PYpM%0AkxXOK6Ypol4u2L/9Fd80rUA/aysn5ETTdxjnCCnQ7Qea5Njd3vD2W3EImX6Qz9loBskQv9aa6+0N%0AcfUYwPUdTduwuxW30ve//R1PxxewFtP30Fk616NaB8qw6zpxgscsY8HGkXUdQbcGKKw5kQwEpdBt%0Ay+72DtP2GGeETTdIKhtaat1oQBmpQ7BWHCRGs5bMxXvmEPBoJh/pFQJaBnKClKBkVa+p5ng+8/T8%0AwrgsLKczZr5w6DR+npnDhXmdSLHIiEyso5RKIszXceX99z+yTBM5Rabxwupn2lbWd2VUZZ8IyD97%0AWZuwDcPNHf0fv0e3r65j2zbkAt1ux839A3cPbxi8fx2mKdDqhr/97le0ZldrzSzcHn01C4jYpeGw%0A30N1W26IAa2FVWqVpK4W9Csrrdae1+ejTg84Z4WzSf25srkSEMEHcZDXEuszV149HtYyMecsAutn%0A4i7FiPMIxIUuC2ht9oEc0j0FmXTQ9KgyoLImLoHnH5+5v/vI+e1XnE4f+fRJg460Xcvh7pE37x7p%0A+wa0POfTcqHoSNN/eYx8Gn/A+48oEwXqq/4/5t60R5JkvdJ7bPUllszaurr7kgQ5GkmABvomQPq9%0A+ksCJGgwwyE5ZC+3llwiwhdb9eE198xsckZfbwB1u/tWVWZkRLi52XnPeU4lOlCdwQ8Wo3uWB0cl%0Ak9KKL1XuxiWRYyArQ7HNBYK8RK7z+LFnGDsWE/AYhtPAh3fvUQq+P3zn27dvzPOCdx1jN1Bi4fHx%0ARs0rBXGGG+MBI/tiwPmernNYYxmnI9PySIiRzomza12bA1pLWU0MkUpmGHtpAcsBilSbywA1NSG8%0AoQyUloiV0u1kIOeQoiVomRB3asmVkk1z+yNCoNFy/tXQjR5/50hDQHeaajVRFTCGYTxQbcEpz7E7%0Ao9//8Ob9uDxHzqvjcLqjpIE//3rl8eE7v//LF64PC9YMeH2iRi0OIFXIayItUVzEqVBDQSUwBXRO%0AmJywxeDImBzIIRCyxpsRpQ21REpe22clUOIqzihrUdVSaybliKbiG7YjV8F6pKqkITSD9QNKZbQR%0A4TUphVDLVEuDNKawsYhkkKkkqAlVM0YVrBGWnrMi7orxR+6XojPI3VN43w0IDrzuHwPZCxtr33B9%0ASvu1MYPENKl3Xt823DKqNS3z4hbaHLy1PR9h3RUy4mgrzV3Glknbv2djUO1C08vNftM1ljVgh66x%0A77Kce73jOk/89x5/EYJQhV1IKe2Av73AprkuNgEC5AUN7UDxwn9Boitd37gGcf87wzDs0SRZyPUu%0A5mxVy753e+vQ1mS22ac3t09KYX9uW7TMWkvfD3vjVoxxd7psG6XNpvVHhXATErap3Pb9a60syyIH%0Ajlqo3yUGlXIWlE7KpBib0GUxLZu63UBMi4it64rv5aC0xCAHrubaaU+A4/HIx4/v8b6TTXGMrOu6%0AH/QohVwy1gorZZsceuvw1glXKVdia0N7PXkEEc+GYWCeJlR9aVwrWQDg1hhyythW0Qpt8wjNjZN3%0A583L6yXRP2MMt3ne30/XoLdbvecGBNc67jfk7b2Tz04G3MvEtLzEBjcJOOcG3lTCnJKpT+M7absf%0AgmrNu/Itf16EnhrU/vnRxlBzJLUNbC4bD0mm6S5XnOugRcIKSprKlMY0sU/iXRaqbKzlwG32n0Ea%0A0nriulKrwlkRkgRo9yI8bqJmTIla5DCVVVPITcuqtgPQpn6r9vpsDS5ZgdINpHu647LeWK4rB3sg%0Am8SaF3JJPDw8YL0lV8jlhuuvpCjwQ6NFlLHGQH27HPV9z/F8ZJquQGFdZ3KJDN2IsUqiNynuMcV1%0AXYUtM0Xu7jrO5zM///xX9MMB3xuBSpeE1gGqxpqRHAsxZFLjoIx9xzAMDMOAtZplfubLw59Z44Xh%0A7Dme+7Zh1IzjEazmdpn5+vUr8zQLpHIWS/aH9z/w0+c/0fcjt9vMPM147xi7kZhW1jSTqHgsxgkz%0AI5VArY678cQwdqQUiCGyZqlsz6ni3cjQG0pMxOkm8NoQWYO4FRWmiYoDtSpygtUltqih0+KOqTRg%0AegVVzS7aoEA5JaJVFW6Z1HyLe/H9h/ecjsKBulwuXB4vLNNEyqC0bRw3j0pySFZGY5zdp1zGO9ns%0AtCpSuRnKNdN1A0rJeMS5Hq0cOULNmTAnliUSQ26H2LqLR8bK9GqeZ1IpLEtAVej7AYPiMs3EkHcn%0AXMlFWBrWo3IVQOUfrO85JqZpEpdnEiFXVUXnPKlkaSYLsg476+l8z7xMzPNKrXm3qpMVNSvyKlM2%0AXR1k0LrH1ExeF0JQGK+JRRNKwQ/CdzreeZZr4fdfv3C7zqiqsHYgxcR0Cy2CI0y8NSRimXFZNvFd%0A78U16yzH45HxMFK15unhYR885BC4Xq6UlLk8P4vwM47QHKdGazrXMfQ95/OZrut4enri2/evdF3H%0Ahw8vhx5j9G6hXpZEyjN+GOm6jq7rhAsSC9YVYbMFcTDlrOUAv8im7M3eoFZiXlnTJAwLHUAlugEG%0AZ3n37sz9+QRZMV9udE7uN4dDL9XNVsT+WuR5eu8ZD4rT6cTpeMa5wBICXx8eqbFwGEaGcSSuAa0c%0ACgHeDn3P4TAyDuIIWUvl7u6e27Rwe74xhwXjLaCJuTIqx+nuwOFOk0tFW4GxlgpDf8AYjzKGoVau%0A00JojafT5cLxBNp7uY6NwXiDVXpnP71+GErbHreQ/e4k2Lg/uvEM2vb2lZjzx1bTl4Nlq8htA6XX%0A+5Q318ervdoLq0dciEYZgXPWur+n+35OiQMp1UKcZr58/cKvv/7KWjJjnjBlwpQozB838LSufH/4%0AzuP3r3hTGTtHCSs55lYSoeR6mCfyRVrLrtOEtobj6cTDw3ceL8903kvbacyoKbJME7PJeJuF/VIU%0AadUsIbM+PvLlyxfSGqi+R9uK0ra1kHpc3xGXjPHCq1PeoTuP6jqUl414MapVCSsoFasUShnyshDX%0ASBZyu8RRDiMPD0/8X//pP/M3f/fv+F/+9/8Ne3cm1UQo0h7nvMNiKCmjlLQzFgNm6MAYSoxMYWVJ%0AkUhBOY/perIWpydWoKlKa4pWbRCkiUjU1rQDlwGSknazajQYLbD/uJJr3ePqAlJtA1Mt+zetFKfx%0AgB0PqBw5dRavE4bI/PzE9eEJr3t01mSmVrFcMH2gKMXjwwPUIm6AGAjMrPpZOCC1EnMmloi1WmqV%0AvULbBetWOmWhRTastYSUuMWIVYZ3d/f86wZnw/n+PafTB4y11JL2c9cmocjipoTxQQOjZzkG6jYM%0Ae1FUNbUNHuEl0qHa/ryULX2wCbu6ufu3q6PBblVtrpC6X6u7W6AdEs3+LGtDFyiUttQoETmtxW0i%0Ah00RKrQRpzT784roulCqpfOOTz9+4u7unrguzPOFx4efeHr6yhoXlPW8//iRbhT+UUw3Ur6yxMtm%0Apnp5uXyh1MgSLlyWK0krzDhgxxN6hBQLD8/feL48EcOC1w6jNdZqHB6nDMqLKx6vGE8j3Ycj7z5/%0AYDgNLFoxhg7dOZwRDuu6rqzrSs0Fqy1KWWJMqFqgJlCZlMSdk6tECKkalJGEh64cjyfCWrhehLOY%0A0Vg3MB4OAt6ep7aOFnIJlBJJSmPoxJWpwXcOHTNqLuiiBZiOcHpM3VZkRdVmX6ehpRCa00O3NfR1%0A3FVpcVyb0dD1jq7vOIwHtP+M1ZrleaFERQ6ap6e3h/6SHcfxM5/f/4xKlt//6ZFffvmVX/7rbyy3%0AwN34jtPRMPpBGs6qltgxBVslSK5ykrhizZSwktaV0ilhgBVFJWHQOJUbeydRcxRTAEXiS6VQyBQa%0A+qM251PVlIYzqKoQU2FZIyEVeuXQ2rXLrJJTJcZCjoacSivEaAymLK5TU5NExkpEFXEUWiORT5m7%0AS4193Yg8TWSt7dLQqq0tm9tnt+u09Ry1R4n3kgWFDMvF7tribdKGSeXNfbS2erGdj8yLEabQoNPa%0AyOek3dtRr+DWbE4khariCtqUYlVpgtJmqpHnbZzFePev7uF/fPxFCEIK9lw7bJZJeWqbkAMvlqxS%0ARCjYYlAv8GZF3/ecTqddnDFGgMyb82Vd133TKvGDxr+xRhaBXFBqqz0vu/tiE5K0EgeHs7LJFSFn%0AY84otBaeT60bCPsFZKj+8DPThJGSM8s8M8/zLiSFEIhrEKiWUsQUQCHsmixRJ1UVqsoHeOPhiO3b%0AsoTAHK6MSlGNZY6BNQaBehqp+PXW8PHzD/z13/wVnfd8/f0rv/7yi3CZ6gu7B+A4HDgOI7rAOs+M%0AxyPeWHKK1JjJMUKrytzU1E0Y672XXPkrwSi3NpPOefm524f/9QZ1a2rbrOxui2RRdxEkBKk+XZZF%0AxK9N3W3vte98m9boVhtd0ViMds39sAkqDjDkVOW99YOwZmC/iW+fwS0qo6vY+OVnkolrzrJoVspu%0AB9RN7dftwFSKZDmzrD5SG1oqNma87wQ0p21zsTQRyFioZr9ONp6VwpKiwMesaTOItriJICYCmq6V%0A+ioqKE1BnmVepKkCacgwLWOrGvSttAVluzltr22qkNr77bxnGKT+ei4LpELWEXIFneWz0Pght9uN%0Ay22mH44sDVrrnaPvR2p6u1gpVTFOY73hNt+wsybGlfv7d3zUH3l2N1IsPD090XcnjHe8+/iR+2p4%0Ad/+BH3/6a8ZxwBg5COSS2uIv12pYE1Rp6KFFqlIqDMOB4/EowlEUQeVymZjnK8syYLSsM6pYeg/E%0AilcO5TQ6L9hqGccTf/r8Jz7/8BPrGrk83FgXcR0MY49RmrisYvO2SiZgnXwulVccDke63nJ5jtwu%0AwpFZZuFbDP5E1w2QI9dYWcvCkgJxCcQkgpDWchMszVYbbW5rlMZ0zeWlJAsdUiLEQCpgvOc89rje%0AEksklSgwfqNINWKsZTgKa6XkwnWaCFniMHMIKCWwza70FAPe9VjriKVCLtImYxx+A5SvQeDtKVLK%0Att4bFI1xlCEtCXQlLIG0RmlCVBbrTXMrebS1simcA2qeWObQKncdaQ3ElFFW4qjWehFTS2PUWUNY%0AJW77+lFLYZ0nWZmKAE697eQwUipRVYqBoe8Z+57jOPLw8MA8z8Ta3HdFE0Lldl3x3UIpCu8GUBXr%0ALao60vQgoO41khbFYhLpAKoY3t994v78nt9/+UKOGWc7+s4TSCJIZbHO15IEfq2gr1KL7du1uiwr%0Abprohx5vLVZrus7z/v6ezjrWaWZdFr5/+850vWG1JgWJ+WmDsHSMJ8dIUkpg1DEzDkfu7zyVlzU6%0AxsjlcsHaG50fuBvOOO9QGaZ5RleD046h6+hsh9aWlAqXyxVjNOPoX/zYCNvjfCfQaWct1+eA9pnx%0ACKMzWK8IaeH6PDE9XDkOIzKhr6QUCeuC9x3KaJZl3WPVj9+fuF0WWbeN5XJdmG8T+U6iGKYfqDnh%0ArcZ7Szd4xrFj7GUIsmjF6XBmvmXCmgHDOJzpuxO1Wtal4HvDcDgJjNT3cg9q8WC0QNBl83NjnmZc%0A1wszCCVOPZXBtyZVVaHwJk4n90hZwzbRHrbosFz74nR/ue/u99ZS9qj6tneqzQ1alSarQikv8f3X%0Av7a//zrev+23UoysSyDEIAOXXORzE5OsOZX9XrK5cmutKGMETO8sXR3QWeG0weaKWTOnajB2oNOF%0Ag3KMSXNcwHeWWiHVisexxAxZ4O/9nPHXwDEqsu6xWJa4kJMiY6EbKTrJGuI0NlW8siirKMYLY0xV%0AjHMUFGuOghGJNgAAIABJREFUVKWwXSdQWiopV5z3+GGkOku1mmqMiFkaSnOz11zQStOPnuI8VU3y%0AXmjbBkueu7t35B//xIePn7G+F24HFWUc2jkqmlyrNGGhxflpLM5ISUYukTlIe2SuCHTUGKoyKOvI%0AyOEpF2nm1UZjnJf9tJKylk0SEVasQ1nHmgshVnLMeCX3k1LqiyO68V5CWIDC2PcM5zuUhUElnI6U%0AOOHRdNrw/nRHb3u8srLnUJX7uztUrfzTWphuV3rX4Y/30tSkNd3gsd4Tc+K6zqiDQ48dx7t7Pv3w%0AIx8+fcb1PamJwN048stvv/JPv/zKeDjw+dMn/M3DZkJWiuo0Vcn6X1Fg3GbA2Q9d8nnXAsNGtCFM%0AeSUYbTmVJvBoGdTtMQ5dQckB8oW9LHth3fZrchZQ29MSplst+zq4fa9N7M0pte/zMniVN22D7rZ/%0ANoewrgpKwTnVXL8JYa0kUAlwxOhw45GhHxjjwLiOjIeO9z98ZFlnYs64rudye+T78xeqLVgPpisk%0A9fa++T/9h3/P94vnz19/pVxgLoXkPBOJ6fLI5Xrj25PsLWxnscqAEp6f6RxKKyKVqhXYyuk8cvr4%0AHnfoSDqhLRyMIzuYL898WwN5DazrJA6LnFmWGcHDyRA2poUQFrrk6ceBPomjpyCxGkiUqshVHKw1%0AiRvEWYszHbUUljmibCWnSIkSBTVa/CpaZSjihKmpoqswHGsu0HiLuoLZXJNaziQZJUMxKqkWss5U%0ArcSpr0Q8DymSLxfqReFGg6/SsFtLxjvL+XzPyVdK0lwfV748vOXErEtlvRmevi78Nj3z+PBnvn/9%0AwuXxisay1kKnEiersRh0qaiaUDWhVUITqSzy2WQhxgkdAxSHVdC3YZ91gjTQZGFgZRlCWqMp1lBS%0AkWhjyqgmqFarIUg5T4jC/CloQhOElAr4zmOzRHbnKRAWIFtirOSicLZdsVXENtNKmnKN6BoxbOYD%0AJfvPIo6dprzIGaudmw0KbQvoiqkvjK83LlolZwVpad58z9slKAy/nRu83e9efQG1sYqaJrDHuHVj%0AKClZI6oSntR27b++f0t8DDY1VoQrWTMScq8p+QWnQztz//89/iIEoY3/U7LASrWWabnwbZTcUGuV%0Aarn2542WCZSILu1NK9ICMAwD67ruGxbTMr4hBFJM7eCX9sVUawEEyyFbHltcaKtm3W6A1myuENOc%0AK5t49LaSFdiFIKNfYI3bY3NFpSQAz+fnZ6Zpwm+xrcYGMkqm60qJZVmip2XPG5emKm42tpRkshBS%0AIMRItYakFUVV/Di02JflMAz0vefTTz/y488/ows8fnskrCtzm4ob71qMzXIYR8Z+QNXKfJ0k/iFP%0AAKg7g0earjbnlsTGfHNTyesqLrBSyu7UqU1sq2kfl+yv4/YhFuePiC8pZzqlJIvdxD1hBr3E/raD%0AkG7flyok/eaaf/M9tsPM9t/GGvqu49o+dxKtaqDsNRJjpu9qY6G8ZSuUUkRIaZPZza2kld6jNK8/%0AY8ZsDqXGZFASNzsez5Ri6MdDi481Lsz+81a8V83pJGtBVk1oynm/dkqmiZKS0y37xkNs4puQuSvY%0AWlhJL4ey9uf2591ga7TDSU47aBdkAp9VT9QQi9hErbN4LzWfz48XNFqcJc8XmWpRef/xAyXMb9cF%0Ao/CdJSQtNZNCVWUYe07HnlIVX/78wOPjV87nyvEowGrnR+7uPnC+e8eyJrSOAkkmNaVdqt9LlniP%0Aaup/jIWcArUqrPEoVTj0R96f35PWicyKp8Mow2BGRnfEGxGC7FG4V9/zA7FmetdTi/CEptvM5flZ%0Aao0N3L+7Q+nC5fnCbXqm1Mrh7sT5/kTXudY0kWDNLG3qlbM40Ppu4O54xruenAI6ZW7qKlXlvaGr%0AbeKSaT9PaxQqGwfEoLVD1YA1jlQrS5Aa0lxlOiEii6Vmef/94BmGDgz7DfDh+Yl1CdLWpBXaW0JI%0AlCrCiVUSP6wWmfYJEVOmITmRVWs10q2Jy1hqkRY+pa0cBtGkNWKsbKZLO8xXKtqAMhrrLK6XdSQt%0AwlGgys2976SFJbXmJG0tvu/Q1kirRpvGCCA0ksvbUm+rFanI800hiGioDbXmJiZLfLXWjLMSw1xX%0AEdO72hFzJNdM33c45XB6wHnZXMScuTvfMfYracqE23fimii6sNTKelmZnxZ09tydzgzdyOIi3veo%0AYihpIRtkg48mbnwNK45FsVCLI+x2vTEvM9TKMPY8Pz+RQ4TTCd93EknJiePQE5eFZbq1wUjLqLfD%0A/vPlSq0SJw4hSIWykc9T1wsbo5SC914akPzI+XSW+0GQNhnTHHJjP9D1Mm0Oa6CSOBxGTqe7NzXG%0AznlOxzPGyFDEecvpdEAnqFFzvV14WJ54/Hrl5AeCDlyvIr5KS5oSTlh/ICcIWtby5+cL6/wNpRzD%0A6UQOldttRXHj3d0ZrJWDx/HA4DXDoafzFm812lbK2FMYmW4r5/MZZTTHuzts50hZ7hXzsuC6A8NB%0A2sXQhqI1GYtxEgs2SmFsTz+0CKXrxEmqNDEXcogEJfuKzhj+oFmSat1NQ8J725yubcDW4NL7vuPV%0AfXX79fr3Xt+bSklvhnSvodLb3/2jIBRCJKwrsQlCulRxMrZChhDDm82y9567u3s+fPiAuzwxKMdB%0AR3TUjH1P7zsOqfLhfM/7sWfQcLAW09hPvu9aRW+lDAeWYSWezoQQOB5PvDscObiOoxO+WQgS4aZq%0AktLETuHuRimbWBJ9NijTc7M9/V//FdZ5KVhILWZgDCWGNunVrGsQxtZ4wHWDuIO0cLhSiwqltsjo%0AFi2SuNDKui44VnLIxFWanP7ub/89n3/4kRKlWrt2wjnTyhAb3LxzHq3kAGmUTKKXZeFyeeZ6vTAv%0Ai0RQqkQqjGwBZLiIHFpiiug2YMrNrS36VHM8G8t4ODIeT5hpocYgMWrN7nZx1sm1WirOGQbnOQ4D%0Aw4f3DGOPW99j68q6PPH9uaO6yv2nD/z08ScO3UGcIWiMgvPxSAwrxWmm6cphHDgcDiJw9z3vP37g%0AeHfHGiLfnr7z//7DfyRpePfhI3/77/4HPv/0s4hmJRPjiu47ck5cpxvj+Y739/eCmdg/4GC0lGWk%0AIntXo63ck/aUhsQ8pHDG7sc+reSAVZVM72vOL5xC1RBgVQmov7m72lxtBwyr1ta3Y2dV3Z0Dohzp%0A/XnC5vZrv2vECUXZ9qDb9Sv13UqVlwNji4OjNORA1ZFSJkpdG6rAAw7oGxagA20ppqKcYfBH3NAR%0A0socAk9Pv/F4+46xmftPZzJXivJv1qSPPx9Zfrf41TCYAVAEbVlDYbkt3FIgqowbDcd6oMtQdCWo%0ATDSKmYpWwhLDgHOV3imogTyv1IOmHx14TQgzz/MMpbC2WHspmRggWocxwqpZ1lXORkRuN0kVWCOv%0AlTOyp75dbnz7+sDlMtH7I70eiCFxvVzwyaMM2OZcctaIoJEjOVeIEV3FrSnuF4Gsb61TusXi9tgY%0AmzCgpCa8FgqRqhJVV3KVz4CyhpwTt8crcSzcHY+MqSOvkTDNVFcZh1H4WZfI87dvXC9vo+81WZan%0AyG/Xrzx9/8J0eyKFgKkdQ39g1Cc6NeJqjylS6qAKUKRYqZCoWsTwWhKlCsjbGCUw8N6jdKaoTK1Z%0AUAkpimjVBmO6GRi2Ib8kWSQuB1ICFKKIclUbQsgStTYZZyu1sXrXeSHMBYolR0Ef4KT10WiDxWBq%0AhhJRVeJvVtUW3xOWk5x45H+p4hTSWkwBIp4EQATK3bfXhi5s/5+S96dWAaBv5R1SYiWWoLLd514J%0AQhvGRbADLy1k7Qgir5Vc2m9B0bsQxG4yqZtLvpkpam57WSoFTUlidqm6cfPYUin/7cdfhCCklKKz%0AjoSiGjmgO/0SD1O10cZLFb5OU9RijMI9aZuTFKK0lekXwG9KrS7TeWnmipGUStss6n0TWys7/Hn7%0A+uIyifvGxxqPtVu0TLQQcYiYXTTa4mYgh/SqpQXH2reCEBXWdWWapr3RZft5N2Ep5yoqdnoF2q7y%0AGrz+oNVS5XBT5UOZ2s2/ACElyrLQHQY+ff6Bu7s7ck7S6OMM/TjIdP02N7bElel6o+u6Jp4VjucT%0Ah36gc6JMx3nBVi3WzkI7eGRijAx9B7TpYSnUnF9axJpVNaVIThFvxSq6Q7cru+24VgEyx5xeGtuQ%0Ai2RdV4ZhaC1vLQufXprOtvdznmd855vKK3DbzcUkMYJCbU60LX64XYC7WFVbE1yVGF+4zXhv6Lyk%0A6VWtDfa7tXe1fyojE/u2iyjtQK+12QWVzRaaN/thU3FH53n//gPGdhyOZ5zviPHFdWS0aZFFsVNa%0A+yKWKVUb46eddJuQuCnESitKgyYqjUypSgsctGlYrbIg6c1G2bLqG6PCNZFLMrySBa5FFnqrDEZr%0ArrMcCvzBcxgPWO+4PT5SU8KORz58/MC79+94eHrmdruhteF4Pr9ZFyoF11lcsvjqpFK+xY/6vucY%0AzsxzobKgjUA+lxiJZcH3YiE2+kgpgVwiBZnKWWup2uBcD3UTl4PAug0SZ1MGazsOXY/RCDS4rJzP%0AI77z9L5r0a/IvC7EORGCOFSMdsQ18f3LN57NhRgz87q0ydWK1qBM4XZ9ZlpuZArVVLre4P0B64RF%0AEELBOU1/HKFIw1Xveo7jAaomKxjuP2AxxLWS89wObZKRz2kl5NDeTMixyHtfNdWDMRGbAqiKd47h%0AeKBMct1N15nbfKGQuftwz+ndiX7sWYMcZNY1MIeVqhXD8UBXBkIMxJiwzuOHgW4Y6YcBp50A0dO2%0AJjQB2Ji24aZZoyslRhGdrCUXhUnCD9BGUZvDyDmp4zbO0I89d+/vZfM/XymrTEmGvqPvR3KMxBxJ%0AJQm7QStyzYS0NgFUXJfeW4zRvJaE7u9OxChDAmeNuA9rZpmuUFu73DJTU4LmAHh+fGJZFo6nE+Mw%0AUhWMx4G+P6J147C5nnldOAwnnO7o3QNe3chtM1BLJi6Jp/VCb7+QVuE+WWPkOgsFVRTednKYKUUE%0ATGNQRuOtk5prY1FWy9StJC7Pz8Qg63xaA980PH8zzPNMWBaWaebxQRp++n6UQUqLe1UFISYRci8X%0AAdzebi06OfLO3r2JZA/9gKuGeJPX2WI4+BHXe8Z+xHsvDqwYiDnSDZa78x0///SnNjlva0CpLLeV%0ApDJj53h3/44Px/dMTzNffv3Gl1+/c73MlFoY+oHO9XLAXiQy3g89zgxY3eFtpvaWoVNoLH+evggn%0AKYMqCovEDKZ1RanCOA4Mp5GxsxhVCGEhBUvvLJ1TzKEwngY+u09iVfdOojsaqpJIcogr8zKJeNn1%0A1KrBWDIWq5w4dr0B7Zstfavc1aAsBbPfV0KupO3m0R6pVGJ6ceZSZPqqtDgWQGF12Z05wJs9yraH%0AeC32bJtPa+2+99n+/9fcxbd7lbyDpnUrTKDFH5KSMguQg9cGvtRaeGRD33O+O3N3GjgTOKhInq94%0A5zidz5h+xDhH5xSDVRy8Jy4zfXfgeDqKILLO5Jx3lzUIQuB0Et7a7XYTp1XKwiDUDt+PdB/vqIMR%0A9+gS6ZPG+iNxPMPPP0uduxIRJ6UsTlrrcNbv74txDus9pol+sVRCLiSjXh2utrdXrlG0JRdNiMKU%0AKqlB728T02VCFSNxtHZP1k04MVoiCbVszTcSuZ+mmcfHR66XKzlGGeQZi9O2gYktushByKiK1XWf%0AiqckjMScmzyhJH5rm2hZiwxqhEdRMdqKIOQ7tLXy53Nhvd349tvvnHImhxU1P2NVpLCylMSUI2sJ%0AXOpKwRFn2ftC4bQeCcvCL5ffSTly6gp9SKA0p0HhDxZ76nl4WvnH6yPfpps4iB8eGH77lSVKTbyI%0AkuIW//LwlYdv3ylKOJX+1SS/7cpQCPhXGdm36OaUUgpM2+NUpSlKXAgyAoQN/KrkTPlqfiYCzwaH%0A1VrvDdvbYK6o5jRq4xVRoCp5A1lj5UzR/Eq7P33bl23fTFfMblTanHsJpV4cEzSnSs4JbTKlrizx%0AkTU+oUyh8z3GHDD2XlhUqUepgRITt/XCPF24zRdiDtzmK/3JMhwTv3/7R357uFB04sf4P795VVf1%0AzHP4yuPyjWuMZDeQjSVpxZphSZlqKqa3WN1jkwDGp5ogJwar6bwMehg0V1NI4Uq/ZIxTnNyJu/sT%0Afuz4/u0b83WSgaUWPlophThHakykvkNRCUnWp1wLPF9JJXMYxI28Rfceny58+/5ICBmrRylVmG8U%0A4L15x48//oDrLSEu0gKbM2QkybGu1JAgxebYlPOMgKX38G6LU8l76rSV55ZLixoVYdw1iDJa+K/G%0AGbQWNIdGY5Ulr4G8itPW+wGrB7K11KxYprfRd50N83Ngma7crhdKCAxdx+FwpvMjjhGvDujSo1WP%0A0QO1XilI62hVCmWNRL2K8MM2nuSeoFGVnIVpOa03Si14b6WpDEUuMnANa2rAbE2EPTWSUibFIu24%0AGqmzrxJFtdpI61Yp6FJkMJgSJWlKFkZO0QVlPSZXVEmonFElUzfWZoF1nphzEeaXkuKe7RrUBmzV%0AaKPQErraVdzXhVA72xiJn0kypDYgeAOOt4fZnECv7q9vzon1hVOk2mLysnbwAq5/JRq9vj/Lue7l%0Aa4g1QxaLUrI4VKvwHSV2CCG+/Wz88fEXIQhtj9dTqNcZ92VZ3ogpezVqc3Vs7pQQwh4D276WHMIW%0AsWFn2QysrSZ9Y66UUoj5xTH0IiZlYeO0aantLN53DRC85erlz+YGSpZFWBam7WcxemvEeh2JabXt%0AbZK5fd+tOSsXEViUBp2lBUNryQJurxWIqCDTn8oGg6yl4roeVYpM+/uOw+nI5x9/5Mcff+R6u8hN%0Ar4jo9P3hgcv3R758/crz9SLiW5AmmmEYOB6ODH0vN8sqLSJGKca+p/Ne3Fa5ENfAOHTy+inJ9W+t%0AcNQXkHeMkZiSVPhau9d3bvENad3aquszKbfq2uby2WJiApb2+5973ZiWszivjqejTFzb50TXBplG%0A7Vl4Z9s0KBdSTHRWODyqOZ3k4m1ZTiopNv6FkRx+rXVnGolFz4A26Cjcp9Tex10lfmW/35gN281e%0AGuss5/sR3x8am0oxz4FK2T9HomibffO7b07aYlJVWyiqLAa6bC4h+RlqFS7VxgCgytakNBeRau/1%0A64jA9j03XghFauydsdTSJv1WfpbQYjqn9z0fPn7E9z2xatYpc/rwiZ9//pn7d/dcpgmam+lwGN6s%0AB9oogSt3llQNWMOaI4+XZ0qVdqjD6YTWA9aOdN0RbXpAAK7LGjiOAu9DzLnNISMxPmOcsA9yRVo4%0AZCJitG5wYk3vDTWP9K5nWTKd7TkfzvRdR+87np6fuTxe+Pb9G0tYBGx+cFjjWNfILS7SxNVAw7Tv%0AoWichHatQwSVMQaMgZAWFHA4Dtyd7lBVEZYVVTVGF8K6EENm9EfAUVIlrgIA1spIXKDIUQJVMdqI%0A8JLa1KdmUkgkbRjGjoJGacV4GMVVkDRTuBHDKg6bKrWV1Si6cWA4jIxHiXppJUC/VORara2Gvh8H%0AvPOUVFinlSUspLBCaU1+XiDfwhaSv7+txUopXIZOGapqTSZaYb2ltx1YjXaG4XTg/v09KSceLk/o%0AEPC2E+HFGnH3pCjXgNbiopFuVJkSO8N4GLDeMHee17O193d3rGGRmymyi5ecfys+QDYnU7iRlkiM%0AiafHx51Fdjyf6Iee3g/SGllkQ+ddLzXmoVIDmOrweqA61yaPsvlJKbNMK1/WL6SQcMYRY4soVU03%0AdHjVMS8zlYrTsomspZJCoh964QwYERhzDsIuquK2en54ZJknnh4eyUnW0OkaAM3plBhHWX9045xs%0AEMcQI9M8s8wrlcpdCi26U9tgIDRUReF6eRben7Noa4XhkApkhXZScx0WYYJQNGnJvD63hTXw9HBh%0A8Aad4cPpPZ8+fWT4m5GHz0/8w/Ef+Zd/+o3L08TYiXAqggeAIkVY10wKK9frRClwPBy5P98R5pWL%0AnrlelwaT7sUpUmX6abSi8x3OaUyJKGT6XLPcCZY4Y/uO03AipsiaEuhC13co59HWEcvCvGpMZ1BW%0AoZ1u00AtcYUCKCOxv7pNIiXKgmqcg6p3wTT9gSGUsvza28dUi66UIsOB/TBS9/ue3CJfN6pse4lt%0A3yJolG3juok+f3QQ/VvTTypgDbRynJqEF1FKEfBqO9nKNLSSojiSb9cLKizkMjOXhTTfpPV0XplS%0AZsmJ3ls0ic4KqPj9h0/89G4kxMC362OLKz5L4YK1lGvBPH0jJWGBlZQF/l0V5/7I3/z015yGgegK%0A021CpYLJbdLX5ilVKSl2UF7uFVVYZ8bKGl9SwShL5wec70BrcoaQReTxrVWIFhXZJAUpZ5A9Zlhj%0Aa+zLXB8uPH9/hqJwtiOU5sxp/BnTgPkU1aIombiuItQ+XVimmRKF4yGHTyAXGsdgZ1ApBH1gtCPU%0A1PY/4qANIUi8MkoDoUP2uYU2gEQGXsZLBXurTyIsC9+/fmNeF24hUG6PDC7TjYaQV3IpLGHh2+MD%0Aj1yYp4XLdCOWxOEwkFPi4eEbzjlmW1CrAmV4ZzPd+p51tvz2+Gf+/vd/psQVXSpfvn7j+Tbh/d+j%0AtvWdyvn+zMPTA98eH/mxVp6fnxhy3lNbCqSZCSvXmBEfTkU4cbXWFhOT/TWqxcQUZJpnp+2xXjez%0AVqQ5SiHu/kqh5u0wyct7orb95KYk6ba7lOujkl/5graHeAE291Bt92WjW8y0FLKyzdEg7DOlFSms%0ArOFKKDeUfWDJX1jyV3Ka6HXPYO4w5YYz79DmBKy4zmLcynX+M3/+8juX6YlcAz8fPtKPcJ3/mV9+%0A/QeO9wc+5betVp9+vuefHz3lS+b56cp0Wwhq4eGa+fa8MN0UJffyk+iCcZqsYU3SYFeMg95g7gZU%0Ar7jozMPtgWO/8v7ujB06znd39INH1crUdaQg+1a7BMq0ME8LC4V16fDO4JzBOo8xspaGmPDO4rx8%0AxgCGw5FhPIEKeD+AUqxhpaIY+5GffvoTXe+4Xp+43S7crlfmSQTc5bZSU8RWcZOx89zyZvfYWxd3%0AZL/Y92UvqGRvKr8cGgfVEUPB9Z778zv82TB2HlUy63RhnTLndx8xNbPON5Y5cn1+5vL49Ob9SKGy%0ATIX5BuukUbkj4cnOEasWBtDQiTusOKqy1OqhOqoSoUObJNdJXtEYVIM8G2dRViDSFYglEXJri2vs%0AI2MNtUAIWe7FLfKomwCrjcS3qgatreyVqgwXOuewWmGbJqNqEqaRUtCcoeRMCYWsMjFrdBHOESlR%0AYqLEQMqVqVzJ84I3DqO9tM8qS6kGrRaM9WhjsLq2+yj782Rz82z7QGVeqcDbPVHKgbazGEptX2a/%0AZ8LLmWpzCe0uoO36bvdajezb3sTEmzBU2xq0/dt2K9+GnNtZONciyKR97fjvP/4yBKH64qz54zRq%0AY/10XbcforeD9xumULMsb26bTWQRl09omUv5M1tufYumbQCo13l6ceM0l09ld35Ya3gNlH7dVibO%0AEE3Vr74GrzZS6s2PvD+PP/4sr+3cu4DR3DO1bsKZ1ALvETKtBR6swFTJUFelGI9HjLf4w8i7d+/4%0A9OkTlcLl6YlcCuuycr0+8/33Lzw8PlKoWGdZV5l+v3v3jh8+/yD23Spq7LquUCtDJ5buKUs2NISw%0A84yMeoHtva69BXbWwBYDS6m5gLRMwbQxcnMrAl+OKe2i0La5jDE2Dk63v8+olwa4TXiSDbChFjks%0AV1PFKaAkepZThk7eq9QOYaMxuFdxNGMMfec5LUd0kRNVzgmM3z8Hry9ya8wOFiNUOcgb4V3RLvRN%0AgBKYmFzA4lRpDUvjiPfi9lkWOSBve7rtdbGNkbVtsnNu09/aYGhqW1yKTEaUMAeq3hq8kiwqtfJq%0AVdoXkzdNNa8XJQSQqRVtQgjOOuFFNHV9A1cP3cjpdM/p7oR2PVp7MJaCAH6NkfppZ3t8/7a+1BiF%0ANmC8gaiIJXNbZr4+fCcE6P2Ry/XGfEscjz337w68e/cZY3rWNRKWJuYpi66Qq0wc5Wd7Ee9Sm17L%0A5zRLBKCTCKtERC2d7xtb0uG0w7uecTxSq2Icj1wuFxHzWjyu8z1GJW5p2YHruU0MrbUYCwMHqoZU%0ALIfTgXHsMVbavVJsIFHrGIdBYjcxMl2urFUT10BcCsUrbpeFaQrcLhMhJAHNW0dFxHOrxAmptVxX%0AIoRbcoscWGtIKbCGmb7vOBwPWH/H4Txwna/4wVNq4Xq7UpUIHafjUdyCIexOt5gia4wiNFZkU6mF%0AhxLSwm1+JrQmQm2OmKwakF5YadoJlC8FWaMzGtuPZIO4w7Sm8yPejrjO4TrH+f6O4/ksDYfOtyiO%0AbY61RM0igGktN8pK3ddvpStD33E6nigl89z3PL/6/FmtpXmnNbfELFNo74TztGezQyGFxDzfCKtI%0ASrfphjKabhiwjdMxz4scJJ1hui1cH66UmFlvsfEVLd54xkFEmLguLEtgmRZMew9TKHusurOOqhVh%0AWSjts5JVFi5YivRDT+c6+rEXN9NUUbXgjCNrS46JdVlZl0U2rWprVRTHQakbZF5cEOLalJKBUouI%0AJ21DV0ompbiLCBJf0szrwvV6E86Ts7gUqEZqlQ/dAfxACIEa4fHbE+t1Jv0ffwdetiY5FuKc6ZVj%0AyYkHc+Xcv+evfviBv/rh7/j07ifG7v/h7//jfyFOhfW2SGwPsezfrgvTLWCMlWa1Unj/7h2HccR7%0Ax2EUftHQjTg/klKQ6abS6JTI04JSsh7cnw58uD+jSuLhOrPkjPEG56048HISPURraQi0jnVZKWGl%0ASxGTE86W5j54iZrLGuP2RscNeppqbfBe2csY9a8ZQrkoaVQrm8giLtFaC1WpxqV9GUS97GFrE35e%0A8w3q/ut1BP51NGyLh72Oxb/+bxQoo6htcptiIOWIMnLdWGvaxLx9n5R4fn7it19/wV+fGPKMyzNp%0AvpEyauuqAAAgAElEQVSpuNOZpcCcE84ZclqwCuZp4m/+9m/h0HO7XfmH//IPpJS4Xq6M40A/DDsf%0AsuTCMk/Mk7iInHXc+wNkjX1/5sbK1y9/xqTCmC3aPJEOj4zeMfz7/1ESNajm4JV5rNEGb5xcB2oL%0Agmg53hXhSKoWE7dVhg26uQaU1ri+J4dAus6EtmYeDwfe/ann3ekeYiLPC9kUqjJEoGpFUZq4RmoV%0A6GkqlXWeWwnJSzOr2vaTKZFiQAUjDhSbpOGo7UPkOSkoRg6oCuIcCPNCDIkUEiWV3aVftUBQlZGo%0ArzIiBoljMrEsCy4lGZotC6aCtnLvs8bgtSMuq7CcYqWzHqc9p8NROETLgnFbQYYhtabRZZ3wwRHS%0AQlHiHC9rpMyB8vS8R49LzXSdJZF4vl4IIbb3f6Hksl8J+Ttc/89IJb3sfXZF5vU11vbw2yT/X19I%0Ab7ZPr/8W/IEd8vorbHGz/8Yh7d/4kq+Of+0qrdtzauJURd6L5hxoxw/ZM2cvEpMeUHykq5Fa5b6Y%0AtCVXS9ICsqcKV8Wmd3wKI3fhb8UFTqX71aENnKb/wP8aFtyTY8hvnd3vP99x/u2M/60nfH3iMq2s%0AxfB8LVyvmWUFlVepKi8KNxzwhxEdMyUEgtPgKsoDXnFZJy7TzF0fGTmCNcSUUCsMw4He9zw+PmGm%0AVRquMqxzIKZAWBJdb7m7O3E8jozjgDYKpYoMn5WlVtmrf/r0I4qB62XC4KVMwyS0sQyHI31/QOmK%0AqgaNgYyIpmuGVLBA0ZpqNCXpfT2uiHjX/qX9QiI+tJSBVuIYVRZF14Zsrom7MPY92gk7d7pNXMuN%0AhxtM6w3jR+JqibPi919+5eHL7c37UXIlhipQbTWgDVRlCFlRakLpJCKvdWjjyVhK1RQcShUw0rSq%0AyMQiYpXzShhKzjYshwarMdXja6aqRYpzYoHYpIsiDsOYClpXrDMY69s6UiHL13LWyX0wZ4xWO2Kg%0AFCg1oJSIUbVUdN44oJVYIyFqjKhPqJggZ2rOpFRYUwHtqLbQeb0zfGIRscu0s56gTGsTfl74qaW2%0Acyay5m2/Jy5AcVvul/f2e7wtWdKqvqRImrtHt5TK5pQHREircn9XvMTPan1hFpmGln97924lMQ37%0AIW6zl1j4ayfwv/X4ixCExFTTMretiluo/nVHJlX94v4o8grtsR9gF2bmVT6INbXDfhFHy1afnNvh%0AT5gzLwLT1vS1LYa1TRi39iatt1Yn9UZIemOf3hbo/UWXiEEIEst4A4BTvOLqvHVGbb9fm9T4R/7Q%0ABoCUjVtpHxABHEqNfI/re6z3fPj0CbQi7rX2VrgnVWGlJ5Hp+cLD9wfmZaEbBrRS3KYbVcHd+3f8%0A8OOPAFwuz8LeKIUlBHjD9YmsYdnTz0qJY0k38coYTQ6xZdbFibNR2lNKFAXWaExV+3spjpW6q80b%0AYBvYHUXyfaBWya96L3GirULetAag0r6uNS8urFpewJjba78Le+31XpaZdV04n44cjkfiPBFTkMhE%0Aig3kvC0UBecEMl6rxjZbYEyRGoXvVNsGvZTaIoyJ4sreNJZb9nz73Mnik1Ha4IyIW9v3ezOZ1aKY%0AUxXa6t2x1D4wu3psrEFr4UPklDC0zDCiMytVRTjSGm+cKPhVUdtrv4mgIAcUo0BZw2EcOI4jtzSR%0Ai8B7txjhdFsYDyeGYWAcR55vN27XK59/Ntzf37cNNoyHt4KQ9Zbh0KGjIqnCbVq5zBOlWrQeUGoQ%0AiLIRbseyRFKSmuhaxQIvbrWOquzemrUJGF3X4Z0jx0ipGaXkxuzGjmWyrDGhrdR4H89HjDoQ08rz%0A9Uqp4DuB997d36ONRPEeny8CiHY9RmdiLDxdngm3gLWG47HnfHeiGyy32eImQ1WZ8XzkfJbmrnmZ%0ACGtp7KielDTrNPH7b19ZbhNjP0CtLFNivT2xzJGNm5OzRNesKQLjsyLQ2iYCWSsTndIA6EYbOm9Y%0A10QKK0EXDrXHdwNnd8Z2llQjcQ2scUF7C/kgNnsNyrWGOK1AVZawyGspM0uUNlinUbqAajlzUa1J%0AJYhwt65UYDiMWOcI88Iyr+gKeugwY48Ze5QRgKOxGj92HA5SSW+8p4aAcU7azaoAu2NV5JCoGax2%0AWG0FRr05acjSqNHW2BdOljzm60xF6n0rlRRWKhrXuF8GLe9Fp2STdmuTJS2OzlqrOMn6nlwLIcqh%0ALdfK7Tbz/bevqCjTwlxk/bJo6Ee86bCdhqypQoglpyYI58bBy6m5RyT64L1D2Y6YopQSxNaulTXL%0AHJhuAoaUyb80dpQiESZrNc55KprbNMtzXBbmELiFwHWa6YeOdV1Yggh4w2Fg6LzcC52lHzuGTtbe%0A2+VGWBOXdSaUzN39mbv796ScCEmcvOoKyzIx3W44b9AFslv3Qy2IG4NoCFNhOB1QxfP0cOM3942f%0APnV8eP+Zf/d3EZUM/+n//s/My8JtmqlVEaPY7K25Ya2BKm7NeZ25O504HnpOd6P89/mAVornh4WS%0AE71WlGskFHD+I3f3R354/4lPn95TSqR2N76XmeIGlDV4lylGoLbFWJYoG/1pTZis6WPF91IWIEMl%0AmSILQ8GgzcYOa+wmIwDSFyFeBLd/TQBoe4G2ubVbw6Zm5wpu7ZCVFo1vbIj9vtde71JlDUtZvTRp%0A1hdh6HUkeotmv75X1lobw0huRakIJLQi5QvWiRgkVntxMBmjiWHlcn1mWCdqmrFxoqyTDMUwLBmm%0AdWHsO3QVkSdeLrhPkTvVU/NCvYjwpuaIKganejyGEAulKIia5RohRXSnuF6eeHj3iLaax+9P/Nd/%0A+Wfejyeq6lnXmfn5xruPP/DXtTXMNhafKu21LgrVJv8UEYFqlVbOEASibdpapDeHaqkC6XdFognG%0AkCgsSZru+r7n84cTx8NAWBa0BTN6MpoUxZ2JFmeZageSHCOhcTElvmFR5f9j702WJMmy9Lzvjqpq%0Ak08xZFahJqK6QRIUEkIRPhMX3PKBuOBz8A1IIUisCKC7a8iqzIjwcJt0vBMX56q5R7G7FxCBSC2o%0AKSmR6eFubqbDvef85x9UDT+RtU3lUpkJVXxmnCxT2iGppcIwMTUqPQAqFyzStKgirEJSRqQwQoHR%0AxrzCGcYQojR7Tbvh3f0DZdvgWNAuoUak9tLi/WGy4vFw4LDf44xlu+249mfaKaF0wTeORGJJAZMW%0AuJ5IpmCXkZ2GcxHQUgynW9quwzgjcuBFgjKU1hwOe3a7HXERBuSayEeA+IcVAP1POf5Tf+4/x/H2%0AvfxTHiGGNZtMs30DEf9zP2loaGjefqnaPHa8l/+If/kzhWEeKEYYP/0UOJ0DczZMs4PYYshkVbj2%0APTkmGu943N5jtSFMM4lI8Ia0sZitZ84XXi49eVT8HMWSCz9+/owGvnv/QeK0+5mX45Whn4lRmPA5%0AwVwimUzTzWyK2GNYo8k5kHNhCpHYL7Te8+H9gcdHhzU9/XWiP105j1c23Zbz9cLv/vgHUoyEeUaT%0AKRG0Eu+8OCeWLJYkOSq0blHVo6iW36/nPBcgV4C1oBFpbaMdSbegxGtUYtYTmkJOgWmYUFbWzf54%0A5hou/P3vfqJpt+y6Bxq35fjlyPHL5S+uSJZ12Ci2Dwc2my1N61BMhKkn5MB5udAsB+6IeKcr+Ewd%0AoEqaNcgzXLAYU31zUiTUIQpUqw0rrPSQkyQhZmqypAGNpN8phTIO13Q468jIMH5ltQqRQvzAohL/%0AoBITKVfVDAqdMhAQIL6QiyZFUxOVwVsHrmEuPWESFnPbtWy7DucalHFQDDpmUq4WHkbfetbXyyVA%0AVq4qFdkTa3+uq11IZQ1Vl45bT78O3FfbE6N5TbVemUBrr6eVMIAUFCrRZP2nDvlXuTWsDCF1A6dV%0AZfHnihusP/+6b+t/cnVYj78KQAil5ITm14IDXk2VVvBlPWKUZjbHdGNZ3PTxb7Txxsjm9eq1k6uj%0A/Ctqt06RqGlMlNcJ2E0uVJG2b6PPV2lSurGbRDb2OkWDVdtffW3+EUOn9XOt1Oy3vkBrgfFWg1gq%0ACLSek5uR80rFV4qubbHO03QbdpstGSnup2Fk7AeM0lgloXZhWRguPcMwEHOia738TmPYbjY8vH/H%0A3eMD0zhyPAurKFQZ3qshpbzfaRoptYBawbKbp0TXcRzEzE3V8yYJbe72mW/g0JqwUMGgueoepeDU%0At3PeNM0N0FkTS4wxNxlZ/uZeMLdrt0rz1oJ3BQdXg0WRHHJjCC2LoNJN09zugZSSmHVXaqMxRmie%0A67V8cx/Eqm9XlUpcsixub1NWtBJvlLS8Fupidi5JdOv5ui0sb3w2hB1mZCpcKhBnBCSS+PqEtUA2%0Ar5pUKxPDXAKuOGxNQ/Ha0nhP47wAhkhxuD4P6/nWqpCjghLIRuOtoWk8S1mY4vpsRfp+4nQ8YVsP%0AWjFMIyknhnFgHAe00YSwcB57TPlWMrbbbXl6euD5dMSExHbf0DQdTsu0yzjPx+/uITvCIhOEvh8x%0ApqNpO/a2qc92xBiFM+J3cPNuSgHdNDSNpThFyTPUeEzvHSEIe2ZjOzJ35Bw5nyOn4wvPX7/y5esX%0Auq4FVWjahlQybXz1jTJG2GqrF0fTSsKF9WsEOzJY8R5rWxQtJReWZWKZRVrU2Du82bKQUMVT0swy%0AJ5yxeLfh849HlrmatNuOxhfGUWSozrnbvf16FHz1NCipNmsKTNexdBNTWDi+fGWce4ouTGEm5iCb%0AvFbEJTBce0ptXL330HhSjvTDwDJPMuXxXtiLKRDCTCky4VeqxWrx4ykxk5Lc/855fCNpdU3TYO1I%0ALJlm12HbpkbVS+pU2zZ0m47tbkPjG8IKBoZMWGoCZUiVtTMxjqP4uJm6eSPPTy6aEDLTdRKQNH6b%0AwjD0wy3WWmkEYMjhdj6XJeCco/GtgIveY5zIfIwxbLZbdncHCTkIi8h6q6H1PC2cT1f0ksWgX0NM%0AiWsSCWXeimxJK4u3bfXGWMhRJu1GW/GWU0EMYY0w6owxOCNJLcK2WliMYRpnTqe+UpITIUzSTMYg%0AEmrraDrHZnegGEtOsi4uKWJiYFpmMbusPgzGOQ7397x/EDAUCm3T0nUtTesoJfPj5ZlsNZvuwOPH%0ADzw+vRPz2/P5Jpde6hCh2zTs/IbddvuNqfQyL5y+Xni43+PuOrpmx/U08+9f/p7nP71wf3ggzYlN%0AtxUQLCesbwDFNI8MQyKlhf3ecbff0LQt09Rz6c80nebp/pGmdWy6HfOlZ3w5igdLhjLOUmNs9uy/%0A3/Crn/2Kjz//juP5K8f5C/v7OxYl+7C2miYujPNELLnKmjWpJGIw9FPGeXBeUlGcpkqJhEkTYhRf%0AA23rIMXIUIi30t+4mo/cDmnoK2l8JXveqPQrZ0W/ThErY/QWgJHS7e9IfFPjeNd8wwh6y4Rda4+3%0AoJAMxfKtiF33qaw1IYu/owQbVA+jIuyo3X7L/f09fnG0i8VHg4kiIVJuQ5Ng03YcdltarVBh4aQb%0APm4euDMttjvwy6ePVcq91PfuMMYyjVKTJNvRJqmx2ka8fj58+EjTtux2ez5+9x0P3ZYuOsYpo4qu%0A6bZKhiy8Mp1TTOR5YRgG5iBAjlTar/HJORZUlGQuZQ0KDSXWzy/RwDiFcpqYg4DtVYUwzxMlBsi+%0AMjzq0LG+FwGDNClEpnliGidKERmurXucMPcqe1m/1j5Km9v/1xsIpXRNDgPvDF7rCnRFaWBujK56%0AD2VhOGgjG0lGkqyapuPjd9/zL/Z3vLMaPR1QaQQX0WfPKYyMqaCtonEtj+++5+dPH9hvNjir+fHT%0An7hez8IGaj3aKVxeCDlwvH7lEq4sMRDySNtY7jd7XLfl7umJu8cH5rBwOh85nY8oBdYY2q7DasP5%0AeOLvHv5X/ubT/4TNW/7/4z/Pof/H/4Vz+D3ZXNDtQrdXdIsiDAKMa1MkeQswXiw7ut2G9rDFKkO2%0AhWnOJFPoiTRYJhIzkWQ1tm0JqXA9HtGlsOt2ON9yvQ5cryPTtJCTwugG7+V5X5aZl68vwgjd7Wh9%0AQ1IIcDhOxDCTmsS0X4hLYVki8xyZl4iyGtc2XPqe4fd/EB9DrXHGYLUApsZ4vEvMOqKBqGAF6mUd%0AfCOPKtzkhZpCKoK4aqUqa6yakJuCsaUycTIpjIxlImvIRfN1XPjhy1eu08h+d+DDw0hjO85frlxO%0A34KVhYTpCnebLe/eP7K/32GsJsxnpitMw4LKCzNXpjwQg2fJM0VF1OpTpSQ63qjKEk6REBau/VWk%0AwEbArYykKbP2J1rdfFu10ihbB/o5v65FNWLd2jqorp6HuUSWUKAYZhZSqMqfIkzAmIU9qFFYHDFr%0AorIYZaiRVKJS8A2laPbbLXeHA23T4n0rQSZF0SQhU5TK/PHW3AAVilyjlTG7RsTHKGDYW1uNol9/%0A5iazzsLovvWYmm8wjlegh+pBtPoVyZ4dcx2gVsBI1eG/EBrqQEfpymDKhEqcQBkx3qbG2pcCOd2U%0AU//U8dcBCL2hVK3HCg7Aq8Hv+vXXVKnXdIsVgFh9gZQphHrScs43ECLF1dTK3KZcMUaMszJdrs3+%0ArfHVgpBqrW8x82t8syDR8jtTlAZYJESvTAfnHNb4ak76ppgrMC/LTR6ltMZWJlBKiRhi9TdKN1BF%0AUNM36GP9/I1tcd4RQ6brOrabPcZZmk0ndP6UxKg5RJZhEjAoQ1hmhsuV4Xolp4TzIjNBK/aHPY9P%0Ajzy+e2Kz3Yhcot6wKQT6cbhNIlehZN/3pJTouhZjDPM01QJNs91u+fLpEzqJiW+MEWst2+32JvHK%0ApbC8MYcuKbHEIDRkL2kfK0iktabbdN9Q1sX/R25pSftRhCXiXMZUgGl9UI0RACPVIrJtRa4zL8vN%0As8o5JylU6tVPxxjD1m2k2HBWQJyUcM5Qin4jU7PkmAmrDt9ZMYcp3MyjBdhcwZ6qNy0iI5DLINr0%0AFZVOKb8B4cDZWKVzlTqoBFUvdQHIt4Vb0+7EKHCeZ3JJ+MYCmRjyLQlPV7DMe493XiaaMZC+Aa/E%0A40hvO3QItVlRLOPE9XTmpT9xDReWGFBWmoTrMFK+fJUYXzL39/fEGPn8+TPdZsv1euWHP/6el84A%0A//3t893d3fH9z74HZziNM/d3T3x8/x1OtYyXWby9vMEULxKw7Cg1Zr3B4JxHZwF+ciyS8GI0yxKJ%0AcaRrD6QUMEYWzZACKUyEpWece+YwcbpEuo0l5kjfnygqYRvLj59/5M+fAh8+fODd+0dSjrwcjyxL%0AYBwnrHHs93e0m5Z7rWSNcjKZenl5AZOZw0ApiV13zzRmxv6M855SGpy5w9s9Rm/Zbt6hikd/13L2%0Az3z69CPjMtE1W8YxcD6JFKZp2hsItYLUa7O2gonzdaprmaxRVjfkFPFNS9d65nnk9HKimTt865jj%0AwjAPkjRWfR6u5zPj9UrbdTSPj6giaUhxnoUabRXaFIwuDIMkrIV5ASXRpCUl8eaJ4hfUtCJtWpMa%0Atrsd1nr6aaS0DrMTzyLvPaYyANvGY7Q8b8N14HoZmIaFaZgl3lhVSvcSBXjKiaIz2mkpGJQhKTG9%0An8YRrdU3zxYIk0aZQoKb+bXWljDHG0CjjKFtBRhqNy27vBNTcmNoNw3euxvA6xsvviBLT1jEZ0f4%0AAwZnhD0R40J/vhLnQNP423WLS2CeZmJIeOdpvK9Mj4x1lpDEw2hZxC+paVsoiv461GciSZOqoKBY%0AgqTQrH5aS0gY57nf7dmGhZRkP1tSpGk8ztnbOtt0Ld457u7u2R72FUxbKitJ5G1KKWzXcN90GG05%0ADT3nccRZx7ZryUBcJnabLY/3B7yzxDAzX/tvZBb9NfDnP55oXcvQz6TlhfHSE6bAJ/+FbbcjjDPH%0AryeWGPBtw257QFuPti8UfSbFxBwiGMP9wx6tDizzlUxknC88PTzRNQ2ziiyHDQGwCVTT0PiGJsJ9%0At+c3v/g1h/dPvFx7zkMA+0hKjqJWNmWk0QGvCvePDUtM+L6nHyamSXEqC/N85t19xhmDbzayn9WY%0AY60z2nrQFpREnkuSanwFcf6iTio5QxbvkpIKRUVipXQoVXODbIOqHmG6Mvt0EblK+ktZyw08Vrew%0Ah7d//5ap/DYFFLjtxesrrMOubBNzmYkpiq+JquzklCAnnu7u+du//Vs2ecbOZ7o0s7WKFMQTYk6C%0AtzTGYkui0Yq4LDzeP9G1G7b7HW3bMlcgvNQ9frPZVH/DhLWW/toLM9R7slJsHx+JMXL/cM/TuwdM%0AKOhrJGfLnfHod+9kSp+laF+HRS4m0rwQpoUlTPL62uC0rYMdhzYOnBMPJZIwChBGFLr6iRhoOk/R%0AhSXMFBKxNkPWGVJOwl7Vrg42qtTL2vp8hrqfF7bbLeSGrj6bfa0Z0Aqs+qbBEWDIErOwq62VAZq0%0AUFKHpCWwTLPENWsoIQkQbRRLCCRVUE5M1MUEXbHb7vn5z3/BvTHML8+keSGniRQWjmHmSOJqwTSO%0AbBzPBGycMZt7Hu/vaF1CXz/z8uOZY1h4eLjDNDtymrnMPaFMLAQmNaCGxP7hIGlkm47dbsf1y0/8%0A8Oc/sSr45mEkpky3uRBi4uvzC+/M3+PYsfppKS3MSO/F4y2mCFXabSpLo5R8G+AoVaPl5WFBVQN1%0AIfPJMCLlVM/zit+qW81fal2nav8h3b9e/5rbN7IywN80nFX+tXqHlLL6fq2+T+NNLj3NIyWJJAyE%0AOai0BLq0XYOzTqwbkjBYtFmZf2v9vBBCqB4v0lt5Lx4r8nGqRFXLPQSQcuQ4/FtO6T+Q7JmPv7R0%0Ajx94Phaev8L5qrhc4XyMHI+Brn2PN479dg9G0pGK1YQlc71e+PP5J2zrSCwoZ3l8eqLptoxz4trP%0AtMZwOQ+4JpOTpmBYlsI8CyvYmRbTGEIyhDxSkH5ss9sS40KMM/McAY21nhgzx/OV5+cjYSloZ3n/%0A7pHtdsc8LVyGEWctKiYu8xWVEk5bLArCa++ZiyWHtS+pqpG1qVcKVz2fAhJWo1mVCTOaWeLHlQSo%0AG9+ijXiSxZJYRsswF/70nPmHHwrHc+Kwmfip+wwhQijMu6dv9gjXKh4+dhzeH3j33Ra/dYQ4QTA8%0ApAfilAmDwtLiNrD0V0IcgCDM7lwgzRQipSzkJOB+CoFp6CtwZVEWQso4b25sUZGP16RoQZdBG0oQ%0A8+2Y881LaQ2/iTFQkL6k5FRl7JLuvCZvi9dkIKuEUpZUIikbkpaUMqU0YZooS6Lxns1mx8PuwK6T%0A3s1aWaOVMjggFshZfLhc7d9XTMJRhzdK3YIT8hviyM3yZQVmVvublL8BhGQIkm575XqEEG5pY0RZ%0ANEqpfr217lxpZmX9E7DUfpJV0parYYf4nynnyEoApGmeKMD1euWfO/4qAKFCdRtftXVrEVJp0K/u%0A/1Js5CRSsBuTKL1h1pSM1hLTTliBpQBFPFxiCJQCprGvUy4K+kZTXyPghAKma6KTs7YazTq0srVx%0Azzf20FqsqWoOKRM1U5kp6+Qsf/OpU04VgKreA7dIe3k9oy1hCfJZqCChNoKORvHgCWHB54bOdjSN%0AY7Pb0W0F/fRNA0hsstWqTh6FWkzOLOPE2PeEeZHNXglrxBoBau4f7ul2G2xjsd6grSIDOhVCnGl8%0AUzcc2aRSXKQZaZzEPacaN4tsJglBho2xxBRJOWGdu0XD28oYijG+mUDKZ/XeYbWWxo58iyS3NZZx%0ANb1VlQEg3iSRsARyIwlfqWSSTpRcWCPgI8JIykqsh0MKxJQkftUI2l2ozKUcSWQa19A1nq5xVaIz%0A4YxEEMYgcYfKKEoJ1cNEdKe26ptzEQ+OdbHI+dULSioL9UrTzOK3IYCnMJJyzpgQWIyuKWtOpI43%0AeqpIvwqJRCTlqmdWhZjmCupUxl3KYGqMdowEpTCLGKtqlBSqQbybUhaPAlNZXhRQSRbDeZ44nU88%0An5+Z0gitpmkbjLJM48QYZuYY+O1vf8vTh/dY3+CtYdt17LdbSs58/fTyzbrQbTs+fPcOt2uh7cjK%0As9nucKolJ8PSV9lLShgszni8bTDGgzIUpTBW3Zr3tfiKKRND4XKeeNYiWZjHCyEMUCaW+ULJF5b5%0AjDaF/aElppFhuGKdliQbq8hFYq8Lkn4VUuR8OdEPI9tuy+PTE/f3D8SYmaahmv9afHdgs+2qN8IE%0AynA8TVzOA11n6TZbWr/H247hrPiH40+MwxlLJgW4XhaupzP3e8W2O3A9T0zzgFbpxipRRjyprLE4%0A7+jaVrxhRgEjQuvZbbcYpZimsUpIhJVy2O/Y7ve025brcGEce8bL9XZNqGt06xv2ux1t47lqJUyg%0AJRPDwqKLsJ50IuVF2FhaJuhhiYSYyBEa33J3f4+3nrAE2rbj6emJGDN/+vITfZq527Q8vH8nk/i6%0AECokQXEYZvpLz7yE6sUlDl1WaZSxQhtupDBTRbbOkhJZq1uTl2p6WU5vJmsFxmF8w8QrOO+lQK3P%0Abs6ZFCTFsmkbFIq27Ug2VSYqN7pwyQJI5phYppkwV6aRVdK8G5Gz5iLnL+iEdzKdkqmkw9kCeUEX%0AYTOtzEnXekrRxMrqWdca8c4YgcIyL6+bbakRpVX2uN2KVPFwd8fj4xOZwlyBzXmebn5t3rWo3Z4c%0AAzEsjOOEprDdbvDWEEOgv54pKWF8g/MNh8MdjWu5nK+8vBxrApWm7VpKSfT9lXkeUSkxDD3emm9A%0ABmsUm66BrOgvI4ueeXn+yvV0pfMNTw9PtE2H71ruEEbkbntHUYYYCr6RuPGXL1+YlwUo3N8dmGdN%0ATgFVMjkuFK1prebjw4FgDIwRXwR87DYbPhzuedw/kIqh72fmJROtxItryi3VS+sG5x2+bbExYLXH%0AmYF5XmS4FDNzP9Bah9cOFRVlEVkDVhPmJKmOtZGTSPVU2Z+ZEv8CEAoLOagaWZ1RStJElK2s68p6%0AXmsbMZmvEntVMMqspTiVNwi3qWI1gVZCobdO1hKtJZFp9c+DVzZtyok5hvqMFJGy2gTekZVBEuPi%0ACaYAACAASURBVBxq8o4kH7BpOz5+/MCHrcfNV9q0sKspnsMSOV5HxnEizDMqJh4OB1rv0caRnEbv%0AOhqrmI6FOBesabDGsH96QhvDMgozuR0PN4by9dJzPJ+YrhG9cey2G0zMxONITpa52eKeRmmafQJl%0AiFkY6BmRwDfOQrF0StFohVMKhaH1lqwNyRhhHVbGjaSKS5pUJkpylRV5eQ6ZsEQGNVGcRnlHMVIH%0AiwpVg7LSTFGZZwq0dzTGsG835LjQdZ0kJwmZSKLRtaqJM4oIsjZqqRdAZOS57vdaqRt7WUIJZIky%0AJYHOKKMJKLJEIMmEvzLYYpqZ+hPP88zlTz8wXU8ik3WRPl55GY/CVtaJPE8chwun65khz9wPB46n%0AL/xwfuYlDBgFZTYcdgfsYUsTHSlMxL4nzJbD44busGMqC8PLjwwucJovXMpI12zIMTGkmbkPdKeO%0AskSWeeF/m//nCqJ3ZGVp2x2//i9+y69+9SuGvufzpx/JKbDtWh4fHjgcDswpkDtNNGC7LbbbEJUm%0AGku32/Pw/h3Kaqbhyunlmev1RIoBpwrbxgrjAGHw5wzed3TbPd3+Httt0H5DVoZYVPUfXijlhMRf%0Av8o91uHlahgPhaax+Mbwu9//A//X//l/sN9tGfsT/+7//t85nT9x2G15ejzwi3/xAW0Cf/rzP/Cv%0A/5t/xc9+/nP+8Mc/8unzF5pNw/5xh9KGu/0jYc7823/77/j973/g8eGBDx/eMy0Tv/7Nr9jd7UAX%0AXGPYbDWmHfCdAFNfj8/041VA123L95s97TkxxCPp65FSNLvtHmc7UhjJUT7TtT/TDxfx/yGzhJk5%0AzYQc0UhC3mbTsOm2kDXDKJ6J2nuGfsEGxJR9TvTXkaHv0dqxP3i6bsfWbyhMbDZd7cd0VQl4rBGQ%0AoXFbcpQByvF4IsWCbVpAMy+Rl+OZ/jrSdh0qFS6nM3lecNrQaodTGiojsCSgiKemCEU0RRkyQepm%0ALWufygLA6lJkLahsIVdlmiFnivJEVZ9141E4SiikyZImS5k9Q4JwnVApYoui2G8HW/ePWz5OD3SP%0AHe2DQ7kkTOOiaZUV7z0LJmmcLUw5VIN5kT1T95+cAiVFSdQqAhyLU8aNf1q/VxQozhgBRVRGq4Kh%0AmtEbUR2UKkktJVdSQaaQQMnAXhkxo841ZMPoJHuPUiSFyMyNQRWNyhK+oOoaqZSuvkPyXq1zNI2v%0ALErZExWS4q2VEv8ncTWQoVler0cdltcQAFPBYK2srK+VBZRLQStDQl7opqaogNE6+E/pNbV83XJj%0AyTfMYQV7Vst5rfTt96SaJp6rFCyRq1S5wmmqJo0pSfLTMQo4ZrXImEuWfuOfOf4qACEQk1tqsWMq%0AE8NVSrNc1PqNdYNcEznULU+hRpWHeAOVhNGiIEqhnILIzLSykBD9ptZ4o1HaUWrUo9IGazymus87%0A4/DO36YGJZdXM8ECKcTb5IVSWGrEtDWdyLJSIKZw01mux+r9ICZn8rOrhGjVK1JN/ExF5CXzLxFy%0AwBhLqYijdY7D3QPtpqvRykLhA0lG0UqxJhupkhmHnuv1ytgPMglykoJSEMnV9rAXLxwS2mpc49BO%0Ak6PQCHOOtO1OwB+A+tqlJKyz1TNAzDZDEtDNWCOFphINaaqfT9tXP4LWN6QQsAqmHNFFEGZd5TVr%0A8RqznFPfOAGXqidKzrKYeOdJqRCWRFzEu8QoRbFUvb2YeGZE4rbEQA4zTdugXb2njCakgIlarnct%0AJldg0lpLrvLFZKtxeUokqJO2XIEiI22qMihqOlF5RZblWsuCFKOwAbQShospGucXmQpm0NlRlBTc%0AMQZSssKAKfLeZPpHLRiyNPqIFpfq+i/NoNwbIhvSFBWI1YdJlSzXUWlCDDKVpHo/qFI9IASctHXq%0A0XnPdtehR/HaanzLtt1gvJOkllJQ1uDaBrVOmUqCHGmdYesdw/SthwtKsbnbs316QO8OfPlypiRF%0ASOIbZJ1i6gNxDHiV2XSeTWtpfYs1Qrf/6fNPTOPMvCwo7Wg3O3b7O+7ut4Q5Mo4DkCkqCXgRAvPc%0AM48nxuGFzMLxVPCtxloYpwBacfewJyUBDY6nI6rKRsZlJOaAbRx393e8//COZQmczxptBRx4ePfE%0Ahw8f2Wy2LEvg+eWM1p8p5YxWjjhrnGvQec/Yi/Tp+PVCWHrIget5RquGw+GJh7v3NG7D58+fCDEy%0AzwIArN5ZqMIyz5JepQWQGPuBFBa883SdTA2XZZZ7JUsKlzEF7wz77ZbpcOB6PZOXwFLNO5UVU+Kx%0AHwnzwjj1TNNIzJGiBXB13lK0ZzO3TErMDUkF4wwZaQQfHh7ZbffkWIhRhgJFiT+F9R6bCk3T0bYi%0AJYtJDEVTTIQlsoREKmCsABt5yeglUKrRvTOGZrtlnmcBV5DJ0pIjq49YKQVvraQrvl2fMwKsVQae%0AVtKgGSVgmFGaeZklqvw6UICu62iahlzZkeM44av8N06REMTsdOxHwjJjtSZmdStEUCI1zLEwj4GS%0AF7RW7HZ7vGuILkhS5iL+S7kUxCvRiK9JBQGVMuRUyFoAqGWemMcR6nMcloWYFpRqadsNzjspiLTh%0A6fHhBsgP/cDleiUuQeRTOWFMg8ZwvZyJU6BxDYfthhQCx+dnrtczxnse3n/Hbrdhu92DLlyGK3FJ%0AKKdpNg27/YZPf448f/6JZRzprwNW8S0L0ln2+319nhV9P3A+X+gvA+Yg9+LucKCxjjyJpA4M/TDi%0AjGK/3Qr4lBZ++vEnNA883t8Tl4aSAynMpH5ivEw0xrB1lty25DjSGkdjLVYrXCmUJTLMC9N1rr4w%0AIDHPBoq97eeKKsM0lmZjaK2+SZcshaaAiwkbJGrXpoL2vvYDpRqQSnEo6SpyXUNM2G/VACL/rCzz%0AKlIXdmiEYsTbxuiMLqqaLwrIpHIFCwQdkp+vhSXIt2pjsd6JL0ZlqJjqwVdypvH+TYEsLAWnZL2n%0AFEkXTJGEoThPxrBQSCVByThlUMaRQqbvey55ZK8LZQnkObDZtiwl8fnrJ37405+ZhhGvLeen99wf%0ADswxUKxGe0PMia8vX/l6PAqbF/jlL3/Jh3fv+fzTT/SXKyUmjDbihzbMzLP4U/hdw/3dAV8089cr%0A81wI7ZZ3jedn5X8gW0NMMqkt2sh7t5b9ZkNnFI1SqHkhzQs6RrK2YsRuPErXYJBcBPghE3MEXUhr%0AUZsUNluOw0R/PvGvxQBDjMaRhqaKtylKMy8LIQnQ1Oy22KLYb7Ys/VWYyogsyzWS9paVTLiVNhRj%0AKFrXxkEREdDPeSs1dszM4yQBHkqRQ8TmRKMSE5GiHIlCKFoG+1Xdn3MkLAPD9ZnQ95xePnM5nplL%0AxOwcfZpZ4gImEMYr8xJJQXG9nog5sL/sOB4/83L+QlGBMSzM5xl2lofDRozxR0ecA3oDd4d7nG85%0AX44chyvn40xQmbiF0Baux57rdKbJhu7ssCnjtRMGrgKrPTFCi2YTMvrSoy9nXD9gNLgiARHkhFcF%0AQ0dUBRXARGkUMRpnNXbe4eyWrBSNsejNXhhXOdF6AQ6V1ohqo64SGnkOQsDohaJlqCdbUCEGeb6c%0Aa6SuTRlvJBnpdHqhbSybjaOEhZgGtj7z61888enHH1mmZ6ydiKmnWM+//K/+hv/uv/2vOfcvXOPE%0AlBuS3lHsjqif2W1aXLNjiQsv5xe+fDnyD3/8Hddr4Lvvf0G3vSOROZ6f+XL6AddYfvbzn7NRW86n%0AE27SWN8yTYZSDkJ4MgPzlJiWkX6K9ONMP0iaqyqafdtwPo/01zPjPJERGbKpYGYi0bSO7abDWMNm%0A06KTZrpMzNPIcJ2hybTNhJsTx5cLX59PfPn0lb4faLoO1zZsEOZa0+wxVhjIMUaMEhNnV2PeS3L0%0AfWRZMjEkxkmYxikUpnHipx+fGYaJx8cnWtswT5llTNiSiKbQWSfgSRTWsaqSXcFKJMRE3aQ9AjaU%0AXMRTp4DKmaItCo3JuvoyIv5hSmS3BS0Pc/UUVCmjYhQfOqNwGtAFbb7dJN5/fOI7/RHVQTCBOS9k%0AlZCyJlPENQxvhQ0oPm9Khrlp9fSr6Z1RzLFVViKrVRajnDBPVanG1FrIjDhyiggZsmBKRiXpG4zz%0AQE3NNpByIJaIUkIeuOFjSoBUZwultOSYyUmYlt7LECwtCZUU3nga1aBTTfrSmizojiR01ppQ5QRK%0AU1KCGMhK1z0LeQZjppRqzq7W+INXEKfiNoIFFHmeDaBUtXnWVaFhX31eV4ZQzq5Kp1/t5LV9BZeg%0AYhvSzZEotbdNhCRysLUHLgmUEtDxJtSun7XkTNLiEayQAkErfSNf/FPHXw0glJFiCLhJHCQhQpA1%0Aqjv3NzStXG48y1Jem1ytJZHFCO2CvBpMvx0A19fRpk5Lqg9CSitII4W11iIxMFXgfWMDVdkR8E1C%0A2ioFijFKApYSRoiwK/6i4SjiiXNjBSVJj4oxEkNl3WSZ2qNgWkZKlQhQGYjtpuP9h3c8Pj6iXSPI%0AYa7mxfkVoVRKyeuHgCow9D3Xy1n06jmjlLCTcpFJ+G6/laYgRVIRUGhNJBGEM9E2jt224/hVv/Eq%0AkRSft75Pq++N1vJ9kiCWbtIw7/2rT4E2t1j2G/paad/omuCBgCGrl5LWsyQTvYmjV3WBkutS0df6%0Ap/xOC7zGcxYEjDPR1IdnvR8iMQoLyVRvJFvfc9s0kuKxTMIyqMyFFRx01VfHGIOyXu6FnAiVVUP+%0ANmNCEkpqylyWSstqi705+RdM0zAvWRB8+OZ5kMZhbS7XxUXYDKlkdHk1YBfpoyZk8RjKemURqdvr%0AaasxRRhpqbr1r+cl51Lp0kKG77qWp6dHvgwvDHnGtw3ddiPFusooq3BOscTAy/ErS4hstltUTSjS%0AuvrRvDmmeWYYI9v7O7a7PZchcH7pKaFIzC+W0IthHNrgtTStpQLISmlOpzNziORc8N5grGW/O/Dw%0A9EReMtf+TI4TJR9IeSQuPeOwYbi0XC+OfjyRWUBF0Imm87RdS9duRA6YAtf+Qp6FNpvLq4+GACsG%0AWES6twj7LCfouj3v3n0gRYW2J/peM0+OnDXLFAlzJm88+90G0yWG88D55cI8TeTs+OUvf8G/+Tf/%0AhvvdHfd3jzTNf+T5+ZljFiaBcwbvnfgRLWLiu07zfdNQcmQYeprWc3d3xzzPhLhIs7fKWHJh07Xc%0AHw6QM+MyMQ7D7b4/pcg49CxhYZpHtNPs9hu2hy2tl4hXpyztpr2x9kQkJdO5/fbAbncghsznn555%0AOR1xV0POCe9brHXc7zc0TSeAkZbwzJwUIWQu14nr6UpeFlxNC9HKUkqUOO4okkh38/BIMqUtdToP%0AMvECShLW4u1QsKlJVOKRw20/KkrhrBWTVGPoy0CYpIkKxtRIeojLwnC9SvpPKcyL+Ob0w8g8TnWz%0AXqOOa3NemacpxhuIsN1uWU3Qqb5pahgY55l5nsSbqDhabSi60BiZhAljMZJTJtXnwnuRsSmlGCYp%0A9KwVaSxowhJRWbHf7/GNJz0kTqcL5+OJ0/HIqT9DyXStDExikILRGUnW866pDFqRa2sFzhrapmGz%0AaZl1QNVkwcZ5Hh4fUSoz9T2+cUzDWJExOQQYtMScGIaB8/GFvp9IWSgQIUT6y5U+w8NuR9M2xCg+%0ALC/Hr5Ia2W0oIXLYNHgjQdO77U54MHHh+nJiGnoZJrkGlwo6Z4zKjJczenQM5zPTtWemYICnu3t0%0AaWBKKDTevTJxrNE0qqCsSHCzUSxWV3PejC2ZzllsKYQU8UVjgVgiVgmYIGuHRlsjdgwqs0yw9QkJ%0AvpZj3zYEo1Gm+tWVQkJCONCS9unUa1iDVlpqkSSAkNHmJocpRcCigrDWrJc6IwdJFtVK07kWKvtW%0ABmSvjOiSq4SkcEuwkkGIANzWelxdX2R4IWl04ywsv20ybLyjzDJJ75wnh0R/vvDpT39m6ida67ER%0AVMwM88gUhZ2XS+F0PtOfz0yzyNMe2h0fdg8MX898/vNPaMRodJlnUiqyv4SRzdRhC7TKMp0v9ENg%0AaRfuQ0A7V6e2co6EoSwSEOc9Bpmeh2UhLgtqnlmUJPlZp8UJPpVq9CyJoLF2FApV/WUVJRbO5wth%0AuoJWGN9Q0OgUZd1U0oSREJZYofqXObwyNM4TlSKGQJhmjK2WAU1D0VqaDm1u0/NMlWtATYZFgMg6%0AXAs5M8dQmUPVR+htw1IEMKfW3K91dZFkuWriHEtCF4P1Gp0L1+FMjJMAl0mTNZzHE8VGpjwRSiQR%0ABcgqmdMwkU9XlHf088J1ysIG2HpKZwBDIJPMSNJQtoqlzJynI+iF/f6R3bZh3zm2rqvBKh6tPWEp%0ANO2Gu87ROY3Zdyh1h7HCLG4bj/bSCzSdI6lCsQbXWhprCcbgWo0iktOE94aHh7tqCRBJIeCdrH9r%0AUlHKWcJfXINyFowiqyzSHHStITWWjQzwiiUuMxTwXQtKcT1ecPdbzMaRcuB4+swwvLDfOa4dbLcH%0AfPsrfvXrjzy9+8Df/M3fcP/0nuzgd3/6ieMwcxwWPn/5xLV/5vc//cSH737O4W4POXAZBt599x0f%0AvmtwbcPpesF3hh8+/YHnlx/ZHTqyiXy9NHz69Ed863j/8eds949Y46sBr+Xan/j8ZeTz5zN9v7BE%0AwzyfWYYBz50k/409c1ywjaNrPX7TsMSALQbfOLqulcADa4khcj6dmYaecRggt5xOF1TRHF/OfP70%0AlU+fvjKOM5t9oNtsadoNzcbLwGNJ9MyQFMYo5mEmzBFvG+acZLgzZhQWbxVds6VtdkzjhU8/PjOO%0AC4/3H9h0B8JcMGWiLGtKndQCEpzRkIPU4kaXyqbkNkjTOQsoUapUStWCQ61DYwk20soQiiYhwHkp%0AihQy8xQYryPzMJOWiNESUCA2GAZ/2H1TR2/utnRzS9CRfh449WdKXiiNAyUpxmE2OBvIRuCNtwnD%0AN0/bVL6xIRBfRjHpviniKsvQaGGoG63FKyklVAzoYipgKMml3jmKLpQYMDLLQWuFeY0nwpk6FGG1%0AZkmyNhoZ+o/XEZLG2wadLUYLWJbrkORmvZHF2y9SKmuLOgwXoH11dlLKkutAZt2jtM6sCcVFiQec%0AiqJMKTel0Ks32y0VrK6Nq0xUVfbTW8mY8d+G6QD/OCCUpS9MK5mgDvaFVVgIpVp75IQyGawhK412%0AlqZtZMC+2fx/ftfb468CEFIVvcolfvO1FRQIMcKbdKW/jEOV49uEqFsKWMriX/HmddfXWRkTa/25%0ASnsUr8bRqwGU6K9fTaTFCPVbs2vg9r7WKaeuMZBvUz3WY32fqwFyiOEml7LGCh1sWYhxgeoUb52l%0A6aQAssaw2+/5zW9+zeHuni9fXziejli33mDfRsWGECQdK8lEbhj6m05yBUxeP5sl5cw4jpIC9Cbh%0AS4yWA0or2uoXtFQwZjWz9d7fbvzVAHr9PvGjiTcfIe89l8tFgCQv4JsxAgytxtopRKiyrEK5RdW3%0AbcswDJUxIMli3vsqr1M3/yVj1M3Mbj3vSr2CI6mCZ6/no1IZWa95xDQiB7DVp6VpGsKyMNZ7Z70f%0A1tcU3XWD1hFVY8DDCpzdGIOvhbrEBddUtRpVbpy+mXQrpAgsJJY5f+vvUIQaLkkgK7Aq56DwilQr%0AXSU15jWF7J+KPr3JN1X+JvlHQDTR91ZW5Q3Q8U3Drmx5eLzn/vGOojJ9mJmIJFM4X6sxeYh8dMIi%0AqQ8K2n77LD0/f+Xf/+ELT99/h3FbYqz3XTZsW4vK4uFkTUIjgOcyiS/WEjJKO5puw2YvnkjWN/hm%0AI9Mj73GdxzjFPBtK0pSsCEvB2hmjBoxb0NfEvFwZxpFlmmjbBu/3OG/RRtO0Dt9Y8Y2pFI+cRIN/%0APp9RKM7nM8/PX8STw1h2h4UYCssM18vI1y9XTqeZGDTbzR2tVYQl0TV3NL7DkNhuHll2gdDs0arw%0As+9/wy9/8VsO2w0lK6ZpJmcBNVGZthU5p65A3+V6Eb+M+zseHh7IOQIZrRXLMmOM5nA4iLSzPq/7%0A3Q5rFX3fC1MzJlrv2LYdRcGyLFzniXkR4+md39K0Hud93YwFMIthqR48qnpvNRwODzw+vqNxLc9f%0AvtIPF76+fEFlYRrc3d3jtls2dieJW8ZjlHhpxGXifL7y6dNPvDy/oGLCKUOJEkVsUsFlRYgCCqki%0Aco9cVA0dkMlcWdkYSOnxlwwh6+RZ11bd1sV1XTdanstiLM46NDMhJpETGkPbdhilxSuoMovmaWYe%0AJ8K8SPKb8zilcZWK/CrFlCJjjvNtr4spYetaZr2nBbqwEFQmxTe+ehW8krU2Mo5j3b8kte5wOHB3%0Ad2CeZ56/fr5RiJ2Vcztce571802+p5VmGReRjygrUrSoCHMk1RSvZVwYrqP40NmGbbcT+nJITP2A%0A0x5VCl3bEpbI5XJmmUacNSIX+v4j5MTQXxmv/Td7qnESt3U6H4nzQphnUpL7NoTA85dnPoXPLNPM%0Av/jZz9i0HSllnp+/cnw5c70GNGd2neLpfkeaJj798CfePd7zeDjgmg66QO4nQlxIRe4fVZlGYZow%0ALkOUZlkp2DYt7f0OO2qcl+lq0wmYXbIkaq2gm/OuUshlKKJKxqRY96g6uNCOZnsQBqjzskZbi3Wm%0AAkNSo5QUeH/XA59u5+dnHz8SkqkSIH1jgJRqTmmKwmtJcNN1/45JmNIrG+1VnvbKwM2qoA3My8xJ%0AHSkxs2k2PD08orXm2ve0TSOeGVFYe2FebqabKUsYQ1gCIWZSAesb3r17h7Ni+EwKdT9RVd5dwPsb%0AKCrST4tThsZ6is20xqNiJk4BUsaEgjNCp9/i0G7DaQxchgU1RrpsaLPBR9i2HZu2Y8aRgbPSpBxo%0AraexAqyopqUkh2slkMOodY8V6WYMgVhrApGGr/IrVUMgZMCiisIhUgadRJayejjpOji6NTlJAJYY%0AEuM443yDMhaDDCDjWttSJfsFrDZ0TvyCjNAOmMeZeVgoSUz6rW/F46dI40OdhAuxp06ZK7JT4BZV%0AX4wia+o0mgpe1caq4j8ll9d/5Uvii6M9SokswzqDCoGYZjIzcxgZhjNFRQlXaB2NcWAjgYVkIskk%0AlDdsD3cUo+hj4vjTZ2LRLAVy1nSN5ZhHjC6kg8Y4T6q2DNYYCAnlM/ebHb/5/md8v3/HQ7Ol0x6f%0ANZ3rUMaRsRjfsdkd6O52FLvnYRE/G2VFXWCdRXsvUscUKMqgd1tK21GsQXUNqmtFjmw0nWrlZORc%0AByzVZLc+ewK6isckytbpvTS+RiHKfzSYHWkZUdliajy8wjJdv/L85TOtLexaxTC98NOff8en5x8k%0AIl0lfFNom8Tj0xO//e1/yf3991yHmf/wd39gnDNff/cDn18u9GNPSKOEPbQXQlEs80AMC+8+fk+K%0Air/7+79jGC785l9+z7BcuE5ngh7Rf/yPhLBwfDlTlONXv4a//VePIjcOBeMecNYyj0dOx4XrNYDS%0ALDkzzIGX08jYJ0IMdNuWdx8/8O7De9q24XQ9c7le6mA7E2O+2WMMJMZxYJ5GWcOywmpP389cLzPD%0AdWGaI8ZlxiFwPvUoXViSw5AFyGvEGynOkbwkSqvJRjGMC3nRNGaL14VNc8CpljifuJ4nljkSZyjF%0A4u0W3XnmPJCWSEwGq0wNBjA3puhqFGxyqenZphpLy6C6zjXq84mwNSV3TNiTWRGzBsRKY5wi1/PA%0A5dgzX2dUBt85nDV4q2lbT7v/tunPOjOXhSmOnIYjzy9f0CqjtxuKtozDQhotTTOzddV2QylWTdga%0AALD2CcZoGThaGfw70YBRYXN593Wwr9/0lSkmTDHoKj3VRqNVoaiqXKn7kK6DDCnSROYs/rqSUL36%0APhnbkBLEOYJRWCMSbBTCEK/vuVSJrNRhAjST63BR1QaGgqSEFbJMS+qaliFpkpYwKqjkXWVuUuDM%0Aapr9bY+U18Svt4f+R3qt2g6+9QZe1wS5DBljLbasn6n2bJXxWxBFkJhsR5acWJZIMYasVE2B3oJW%0A4jX3zxx/JYBQbVxXAOCNBi+lhEJYcrcki9VrhXVaUW4ModsmBzedu3pDx5ILZ6pZYxY9btEVDCjV%0Af2i9KK+TysJr8tdqLLWmZL0FPlYW0woKqDXS+x+7D3QRM6zqCxOSePAoI++9lCxm4VE2hPu7Bw6H%0APcYaxmEkl8z+bs/Pfv49h8OB0+XMPI1iYLzeXAVKFDPEvsj9mJJMW2/MHasF5XWWrETPubJz1kbD%0A1ClHzhKfPPQX8R7Sr55HayLXN4BcPS8ra+hyudTXWJjDIkybtuF0eiGlAMrVBUeaMaggYMmVRlYL%0AkyRmZ9vtlsv5wpqY4oyla9sboBPjDErYLHLNxZPoNdZ9vQfVLf5vlQG8ZarF+hnaphXPCCUGfN77%0A2+d/jfdTt9c0RpNzXYwUYgAdXn+n0vI9xkjRvn7eZVloYsQ5QanldQvWaWy05PTqN7VqT9fjxoqq%0Ai+A3n1HX6EOrq2dVZcC9ea31mr2VL95IjG8Axqwzpcg9bq1ls+k43B1o77c8fnhkf7dnTjNlvEIK%0AwvDQmZgWEiIdarpGpmY5Mc3zN8/H8Xzh//n3f8fT5crh4SMhZsZxRmeHChdSXwh9YlkSzhiykUl2%0AzGd0P2NcRyoCoG52e5xvMM5jvcdYi2897eaRZXQMgxgZnq4vfP36J67HHwmxZxjPTPOFcbqitBhK%0Ah7DU+yiRc8R7YW+tz1NBEvc+f/7E8eWF6/VC3/d03Ybt7oDCsiyZ49eBr1/PfP584nKaQTU07oBt%0APGorUhmtIS8zu+37/5e693qS5FivPH+uQmZm6QbQwMUFOWbkzOzTms2azcP+/++7MyQvryIuZKtS%0AKUK52ofPI6saHJtnbpu1QTRQVZkZEe5+vnN+h8a2gDRE1dUlKRgq17LbXXJ9dcthf2QYRiDRtjUx%0ABWL02NWGHSMXFxdsd1uaVhxu4zjw7t07KldxdX1RnqHp7EyIMeLnmWkYSDlze3dzFnaxDrFA3QAA%0AIABJREFUhsZWbDa9WLy7irZtxVmCPGOG4cjxeCIswg5zVpwoG/XizAspknJEG2lVOI5HXOPY1A05%0AZCrjqF1NzonjMHB/f8/HTx959/49y+EIyDRKxyyTfu1wpkIpQ4yZOcUzDyWXWIxm3YBoNMVJ95tS%0AzmmeCF6ejWK4jOeGpLiWGmRxS+SY0Fme1SEmTNPhjDSBeZYSoREPuSnRAkKQ/UGpr1Za2D/KyIbG%0AWmmjs86yeM+8yP3RtC2urtlc7MhWS0NkCCRkg7yK/8MwcjgcAPme/UZiwMIZcRyOzzw9PYkzslja%0AZxamceHp4alMKmVjtELm26plyZ7npwf84rFGcXw+EZeIszLZbGxHzOIgWaaZQZ9omoZtv2EcRj7e%0Af2IcR5w23Nzc8IW+ETDsxU6iyfrzdXdcRk7TSXgNbS1W7EWekeNpJswJYcH+TNe1IiiESNsKAPy0%0Aj2QntvVxf2R8fER7T6c19WbDrulQW88E1Emhl4jSAW0U282Grt9wc33Fpm1IwdM3NWrTM1eGVHmk%0ANKF7FX3OZ96VMboI58WNQ0QvgX7TU9UtPoCrWzYXl2Q0ru4k7m5Lla2Wg4LKicooKn7htSD0D//4%0AjySqAo8sYpAucM0kUaON0lLFu0bcoycG4R4Z41g3U7JBlsrmTCRreSYfDkceHh7oNz3fvH1LTpnj%0A8chms8E5xzzNspH2kZAKiHrdw6VEDJk5BbLSXF1eU1UtcuoOKG1oup56s8E2GrfpMc5ilgXTNPSm%0A5e7Lr1gCxHmhtTWVkhbNrd2I0K9taa+Udep4OPK0f+bu9g0Xu0u+uP0Ch2XbdrStVLqjFMfpxGE+%0Asbne0rSNRDB2Cb9oQr/l9u4NquwzTEYEyXFgSRkTJWbrdMYWNolzDu0cIcqaqtHYrEs9cpbmHSUH%0A/hdTgLj0KFG/GKO4+8oeV2mLEoVMoOEZwdArS2Uram2J3hNTYJkEBu9cRY6erDQxZpaUqCxkW+7n%0AzHl/E8s+L5OxWpOtJirwKYpXzGjyIs8npxW5CNeaIgqVmIWxjrrpaZoes3hityHHQGDBE4hpIuUF%0AW2tcVdNtOqq6J8eKnDNjGhnDwDEN9K5ne3eFspbT+w88PJ+IyqJcR1W3mK7h3j8Tw0jVt6jaEsLC%0AMi9SS50i1UZzsel58+UV31zdsTMt+bSQjgs1CWc1pmlYcuY0PHDwe+q+kZpylajbGqcc2hrsZSdR%0A7WFhnD12XKhNQOkaExMmKKZlQRWBFbSsBSmScGgl91hMkSUEYVRqW247Lc6vrNBZ7s+MIWbHtHh2%0AlxdU3QWoTNg/8/P3f+OHv/6ZGs+uzaQ4Muwfeffz94Q8UNegnefDp5/YbK9oug2PDzM//XrPn7//%0AM213ybuHR+YMdSfFEd/93XeMw8S//vl7np/v+frtW776Xc88LEzzzP70zKdHzdVNw+8v3jL5gdP0%0AxPEwkaJmnmd+/PEjlX3HEgXi/NU3v0eFHfNYM4+WnCvqpiOpyKgmnp4HwgJVrbi43PLlV2+4vrlB%0A6cwcJx6fxdW8+LFEjHalzhxQimXxzMMCWPq6YlnAe0UIxXkWFNMUSU8nZj+z8w1tbSQO7JNEOENG%0AJY0jC9j9lFiWxOzFyaXwKDWyfxwhOqy27B9HDIdSYqIIXhGWAp+pFJWRWNdn51J5mhbPRxGBUEUM%0AUvLsVoqshDWVlMYoR1YWD8xehIvD4HnYH7l/OnB4GJiHSG0tVTaoACF7fJVpfnPYPIaBh2lPyBPj%0APLD4GWfKM17JwNBYadQ9r72iXJ7PgSqDwYAyklqwha27pheUCCOfDagLHmMVloSjE1AqoKy4mW2l%0AkJcd0aVtrXCQ5e/X55UGY8WFkzPEpM6JhnPhVDnnq1KYkFYBHRHjWYX7JD9vpgCqlbDfVtB8WuM3%0AlId0FncUq8aghSskaA1E+GPlCJaXn9I5nQMiwK/vS371G0rjJJzPX1q/iMSrYLi+Pjl/UcR9XoQr%0AJc9kkwyGjLWRbLSw3qyW/YguLvP/za//EIJQLmOI37pr1igWr4SF8xuc0xmQ+PJ1Po9s2TWyVJwr%0AsinTVK4iFDvrWYAil4WyRGVMsbud3RvqLDa9AKxf4mkgzVbGGLquY6Xyi5X6pd3q89f98pqMNZhk%0AWPxCmAJKTTLI1pqqcfR9x++//R1XV1cMw5H7+3vmeTnXWq9OG2sNfpmFB5Ays/EcDgeGYcAYw3Mr%0A1d7TPBYhI6C0ompq6rahRRhEr+vpchbOjjVSDxh9YBwG5mk6X8CriDeXifO5orV8nqtAJJXu4kpY%0AlgU20DTNWYXWWp+jNmdnFi9OGhSlTUt+r+1g68/prKXv+tLOk8/uq6TUGVIdY2Bti1tdTSsRH/Xy%0AGa9V0tM0EUuzWd3UxOJyWj/jyrkCKy/XZontUH7ydbst1/jLQ/a1dV4bjY5FuCpKr3wGUiP/2uW1%0ACo4rWDAX6JsqzKsUAznH8kzL5IT8N7wIVfI+v46PGdYmu5gkmxyDxIZkZvEiBmmtCMHT1s3ZhaUM%0A2MpR1RXTdGKcBmKOzHFmJmAai23qAqbMMAdCWDgcD0yDAKdt/RvrpNKchpnw7p7RS059HjxpGXmY%0Anjh+PMGsUYth21yidgatKlKUxQNdoV0LuoDmSiWv957T6UQm03UVWSeWMHM4PvPuwy+8f/89T59+%0ARmmJigkUeaaqLCmFsxtuWfz570G4S03TEII0vR1PBxTSImCdxBQrJxNwqY4Ho2u2mxugJ2VD3+0w%0AqqZtOi4vr4GIip6ubYnLgPcTz88PpGiZpkQMirruuLy84XA4MQwTmUDTOMZx4HDYE0LEuYq+d2w2%0APW3b8OaLO+5ubySGs98X8WZgmkbhCZHpNxtcXb207lkBz0+jQKyNs/RdR1VXLIXp5b2n1Q0ZGI7C%0AKVsWzzJ5tHZ4G1i8wE/HfiOcDZW5uBTg636/Z5ompnmkTaEcqIV5djge+PDxAx8+fWR/PMjzw2mc%0AdTTGEYNH+XTe1GRdJuFZ7lVtFHmF61t5tpN0uR/D5z65LM/zOSWs0ee4XUbuwfU+zCmXCKzEX+26%0AUCMlBjll/CIgxqzAoggZiQ8us0BbrYUql/tW7L8hBgFNW+FPLF5qrmNK7Mjc9C19tyGWwUaIAiFa%0AhWkBvc+cjsfiLLTsLi7Oz+r1+bQ6D1Y2zDiMnA4HVqZdLi4NiaCJoyosnnEYqF2F1op58Phpoakc%0AVbmHQ0hUVYaYsCjapkHbitl7hmkExO3o08Iv73+m71q6rpXJ7yvWnvcL+5O8hrppqLQhsEjd9ini%0AJ9lvOgvH4yTmfWvZtD0XdzuW64n90xO1McLb8DO1NYRlYRwHNm0rUaLKQtPggrTjaR1w2nC52bK9%0AvGa764XVlgJNZVFNRWdrZuVxlePy6urcVJRzoqobMuIMWfcz1joUkcYaLi8uuLi4Au2wVUPXb8lZ%0AoYyTw4GcDc+OHUUS8OU0459eLtO7uy9JupEpIZTfukibwjSokNIMo1SZkkaSFCeVafRL+xxlHxSj%0A5zDsaTct19tLdu2Gpq25vXzDaT4Rl0Tf9PRdh28j1korzhoxYnVrK0PIkSlFYhIhQilpVpX4e0W3%0A27C7vGJXZTmo5yhTZmOxm56vvvmGuuuJS6DSRhoNvaduK66vb7DW8fj0yDCOKK35pq5YFs/u8pL+%0A4pIvnOXyzS2kjFVamEgh0Pmet63j+osbpmXm+PBMc1GjVUPotnRX11IxrQ0xQvQzaZK1f5lnWCai%0AzaS4sEyjOK6cpSqoAaBgDdYBI+e4QUYVdxFoK9ENHxMRgeHP00jIGluLoyTEQMoK5VSJoK8DrZdh%0AkdIG6xxV25R9ndQqhwyuuFKSNmS1Eok0WqVzDbbSoLJm8gvPh4M4sCtH5ReqKK41nKO2sl9dYce5%0APC+nceb5cKQ+jcIcyxGtM0qJG9U5i623NJ2j3fRUdc9pjAzjgg8LBz9wWAZy1IzKU1WWyUS807im%0AxTUb+u6S3eWG0/HESc94LW2Rx3lgXAbSvFBlha4VWAh5RtlECBOP9x85/vyAwVC3PcrVnHxgjIlo%0AFKoyLDmScmC73dFteu7evOEbNIfxwLuHD9w/PqOrmma3xXUdTd9j6opUIplN00pstuxjfd3Q9h1o%0AzTTPnIYT4zwXl5gqcUJQMaOzSIVJGU5LgYj7mb7rGI4H/u2vf+LPf/gnPr77hS8uWtR3t/RdxdVF%0Az+3Vlpgttkkch4+M4wEfEv/2lz+xzL/y868HLm8v2R8+Ym3Fx4d72rnnd99+TcyKq+sb/uVf/wUf%0A4fruBm01z8c9pnHc9bfYKvH1N1/y5s2Wh6cP/Pzzz9LYpHrmWfHwMPLHP/yJ05TIueHxacYHxbsf%0AH1gGReO2WN3wfHri8X6QKLGDurGSHtAKH2fmaebh8Z794ZkYhEdaNw3Wiit/Jbr4GJgGjzULlcqE%0AoAles8ww+0y1KJaptOTGgKukWdTrTJpkPXbZ4Kwlec0cI6f9zPPzXlpxSbS9p3mKPD4f0dRY53h6%0AHFhmRd9tMFoTF4XKDoxDW3H2EVYJKJfWuUyKSKNbKtFwpUnKkIw4qRNiiFAKOcQrRUyGlDTTlDie%0ABh73Rx4en3keT/gxoIO4Ymw2pBgIcSEECjv25dcYZoZwIuZAVtA0FZUxVE7YuLavUa6mtQ1Wm/Mw%0AOHhxeJ4REloVV5uIrhI8LWaLVFYrlSDJuTJ9dsaR3zJUS6gU8CoxO7CVwTgwTsserTjDxCFjCh4k%0AlHOZLmehKK5SL2wdlSCHGePFWaRTiYxlWRPX1q6UQZW1UBcHpl4HX5lz0YIw117O+SmWlVipc4uq%0AmCtLYslk8rm84ZWQVnSDFQ3wOt20coJff6/1nAfyXM2FISysouImK99m5RjmImC93jMocdlIZNuY%0AUo7EZyaI/9Wv/xCCELxEql47cGL5q8B8Xza7wFlkSbE4ffSLgPC/El+AouAb2rZlXhZyWF45il4+%0AkLO4UmJqutyg60b1XKdaLoY1WrZ+z1WFy1naXdbq+H8vCJWLI0WSEg5A3Qrjwbnq/D2MNWw3G958%0Aecfl5QUfP0ZOYy3xAJV4Pj4LcTwHXGU5HA4EH0uTlmW/33M8iQDUdZ20n1mNdg4/LxilqSrLxcUO%0A46R6PcZYDiZSbdrWtRyMSoRJlUOULmBrqXG0jONAjJ6cX4jqKQXZMKpc4m+wLMI3kWYjff7sVbFT%0A5yIkrU0+q5iXkfjE6kZqmqYAZKXJyFpDXdc0VSWTl+Lqkvc/nq+fpmlwTiY33kv8LaVANuosgPV9%0AS11XjONYmAlKohXlQBhjwJWFahXQXouFrz5omaapXASpeH4Nqx399TW6ZnaB0sojmy+pFp1IKZZ2%0AsYRUJUZWO+dr4fI8pV3dKyi0EmukemXRVEjLmTHFEl5mGpR7DJTkn3P594hYispnMS34wOFwYBxG%0AjuOJIciiOocZ0zm6mwuapoUstdXWZaQOcSYruLq6onOfC0KbzY7Ly1t8zrRtT7fZMbuFOCUW7Tmp%0AgXmZyQNYKrpmouvEWdF0Le1mi+uuBNiotIikMTPEgWEaOI1H+s4R/MDx+MTzcc/++MQ0nXC1xtiK%0Aqm5IyRNjhSni1/4kUbDoX1xU1hkRw+aI1hDCwjQltJZrbbvdst1coFWND55xmKhsoHItF7sN1i6E%0ACG2zRePo+y03N3cYDbWFw2HDeHrm+fGep6cnljkyjQvjMGO042J3xXQ7E4IcCavKsj88MYwnPn48%0AEOPCdruR1qfaMQwD9/dyndS1Y79f+PTpg4gg84yt1vY/WTwvLy9o25au72nbmsNJRIplWcSmGhdp%0AH2kkAjsuE6fjwDTNErMIEQjMs0DN66qlbzYCd49weXnBbrulaSo+fPiA1uCcxlnFPJ04njz7/Z5x%0AOFDVmut6J22LXgDSjauIs8YPMzqJuBKVTHudLvbbEqG01oqIrDgvxCmqz9x0KPnclnmS7osiWIco%0AImAOcsgPMcr079X/qxEHYwqxNPhI3M444Q55pNJZ50xVS+zR6LXZKZ5jJ7pM8cZFWEJzXIRd0jja%0AbSdV2uMJW1VUZQ3y3ouQXb8I+LpMhvquwyjF6XCQZssQqa3jYnfBF7dfoLXmg//AcBjRRloOU4mF%0ATMNECJHpdCSlzMVuR+1scRcocowskzCaFKvzNcugwVVUtgKt6ZuGm5sbLi8vadqGeR55erxnmCd5%0A6qSFz5ZJrXCNRUf5mssiLDNZh7VsxJJwayqj2fY9lXO0dcumbwnOYnXGAvcf3iPQypULU1zXksFB%0AWY22mkZbzBJRMVH1Da51nOYT7z+9x2x6rm8u2Xz1O/I+YudE07bcvbmj7bqzm1VrI81haW0TLXXk%0AOVMZw6Zr2W4vyoTWoJSUHGQl88ZzpIfVm1kmsHy+oRMKlTmvIKpcf2vZRpElZO1ZgwzKnKOF6wQ7%0Ar4tPWY1SWjg8PLHdbdnudvR1V9Z9OD4d+P4vf+X6+pqvv/maytVkpeSeVaZEieJ52msx1MaQjCJm%0AAWxmrUWY0ApTNxjjONx/YBhO6HnCpsh+03B5dyMDQaUZ/cLjMBCWhZwzreowaUOlNCcDH8Yjh8OB%0A6+trQoz8cnjC/CxNRpW1HPcHwiLNn3lZ6Jzlq2/fQmV5erzn519+YqNaKrdhMgcurq/53bygG4Hh%0ANtpSZ0WzRMy4oFMghcBhOHF4eiQET12a13Rh6+Wy1goFVt7jFS6dJYdF1oqoQVcOlxuy1uyPR3AV%0A267FWIcJst5r41DWgFEl/pXPrmmsRAWVszSbnna7wTYtdllQRVgWl5gcSFUZ9KAoxI6Ej5Gnpwc+%0AfHjHdBrk4KgNlbZYm0jOUtmEK424K/B8XhYeHh746cefaYYD+fkJmEk2YGtNpR1e1wQUaIs2Ddo2%0AKOcJ08KsEtEqaAzeRA7+iEoTQxypL2razZbFK/bzkeV5Yp6eYTxRTxXaGaZF6u2NEgh37TRL9Bym%0AgWGeWKbMh48fefr1PZ1pafqZKSSO8wLGEhQ0fUMks/iJ9DwQ2p6L6MiXX2CnGfNpQD8N2C5ho0FP%0AGe0VponCCsuQpgiVB21RTY22tayjWhzqPngZXBgr65LK5FwO2BkqbVC6QrUtWVuG0yMf3/2Nn374%0Age//8idOT4/87qsveHN1gY4Lw37P7eWO29v/E1VFlJ15//A3Lm4cWrfkdMnTg+Pb312TjUL9+iPR%0ALzS1I4RZ3KXLwqTgq6/uuLzs+e67r3l4eOD7v/2JaRz5z//4d3z5dsd3377h8rrh+rrl5uqCZQiE%0AWZOS49PHA3/84098en5gnBT7xz1z0DwdFsZpQdkadGb/MDIeoKsLh8ZpQlg4jQeSjsQsLYn9pj+f%0AB/q+Z7vdSgRtnvBLICUFWZOyISuH0g1Z1fhomOdM6yFjC+dGk6MhJ8MyJ8I0o2Ji225pXI1fYDpO%0A3H/Y8+uv73neH6ibmm4baDdBHMbBkrNhngKLn4hRolKKTG0s1nXYqoYyHLRGo5O4R0uNzIsojOw7%0AlLWsVsE1cIUYcyBrQtKkbBnnhY9Pez5+emR/PEmleHJUOuOUkxiWSlhXc3Gx4+bu9rM1IpKIgtNF%0AW0PXdlglrc5Wa5KF5EVkCXkhBCmhWZZJ4v7iLih7CU2MwmYUQWbBVBm07DvlWSeM0bPZQQ4XGA2L%0ATmdos6RKAk5pKicRaaUUvgy+19Zov5R2Y+OpqhqlrOAKjhPz7FFU6KSY/YJLInq7c5xqZflQ1rv1%0AnCmRXMramaGcFQGbz+soSgn8vSyMpriMWM9Xa+lV0iLIlM1Lzrk833+T4CgDo5ylQTblhC17x9fn%0AxlziMCnxMvQ7R3jl6xll11NfEY9kmBgVRZzKJXpsyg4CPt9c/ftf/yEEoVw2Ceubu07UMi82KvWb%0AjVCmWLjOX6MIQ7w4GSh/r9VaZZ9YocLGmALMLReMdILKQ6pMS40WyU1say88ntdKnj+LA5+LPq95%0AOSn/e36QbLpiETgCKQjw8+bmmpvbG3YXO0KMHI9HmSRrjalEQUUJWFpuPsXxuD9P9UAaZPwSyCyQ%0AFcMwsMwCjF2WhZwNxjYolUsdtMM6x8XVBXXTcH9/zzANMt32Yo2GLLWzxlBbe35/z5OwIuR5v5wv%0AePn9yp1lxIEi/B/5b8nyWmKM589yFdqC9yzlgFMqUM5WvLB4lnmmLsyTGMvhMEWZJjknXJeyGROH%0AgD7/zKurivI5rH/NWRRyaw193wuzJ8v7EEJEF1cR5zr5Es16da2u1/BvD5jr6xKh+TWgWxTk9WY9%0AA89XUhty3cUYi1sDtMpEpSR2GM156v9akV8jcqnAtdGKnNVn12LKURbVLKq0ZNVlUmG0JsbVnSVN%0AKes4UBtxCVmlca7Cj4HD4Sgw9arGE4SZEme0jjBYksu4ytA3FV0rzVFV7XCmJt7eYtLndZldu+Hu%0A7ktG77m9fcNmu0MlRVoyy9HTUHP/6yPHfCouKhG2qkocdd1mA1XLuIRzM8vquIBEHBdSNhhd4kIq%0AYipD3ThmDDl5vI8FghlICoZBFnlnLSSKRd/StgJNPQ0P0pgQFsiBuqqoa0vXNTRtxTQFaWEyD2jV%0AYk1HSLbUlIsFt65attsNm00rrjQDMSzkuHAwlhQjo184HI7s20qa8XTFdntZHHgZV1uatuF0Ejfh%0AsszUdc3FxQUhLvzw499IMdD3/ZnnNc1ie3fO0W820u5UJsHGWTkcbrdkldkcNzw833McxJXkc6Tf%0A9WhrOZ0GjqdjcdFALHZbeVZGSHA8HHiqH6mbhrpq2HRbrLX4ZeF0OmKNpW9rKqtIfsQvE1oHrq97%0A6vaapDLH8cRhv+d4OJBJKB3BLDJti5DUgrJRmsKKuK/KzaGUTOh1NsQUSD7+u7x323VopfB+Pmfg%0AxSXyEj9TWmMU53t9jQ0rpc4OU6leVYUJIiJ1ioGmadhsegHtKlWaDjMreFAphQ9SRrBOkaxzVE0t%0AjKi19MBomaIaeb63TYN1mrZtadsWbSTSBBTHVnE5LOLwlCisQAerqhbXpRZr9hJ9aYALGCXQbuc0%0Au82FTF/TIvbmlM/gdHIU+3QM5CCtbDlm5lk2cNY4mral37SE0KK1RCyVyjSuPQvVAP2m47u//z3T%0A/sTp6cD4dKI2js1mg+kM+Mw8LPhlpqkc1xdX1M5JrNN7UlhQOUohgCufhQWcJlmFL/GRZDU0VlhJ%0AlaPpa+K4EKzm6CfiwweWyvD2oufN2zdcfvsN/mNgGxRt23Jze/tKEMrnjf9LqUMR9lHEIO1yStXy%0ArEdhrDhXQOqGTbkmsnqxk0udwuecNZUMq61d58LNW13/4vkHlDTzxYg14s4xCN/ozFWIIuTJAV9E%0AlHkY2fU9Dk1b1dhKnFUPnz7x048/Mk8TbdNwe3uHMUrYC0qhkmhsOXmWECUqZbS06CiDKq5vZSw5%0ABrR1+Bj49aefiI8PqGnE5cRu23MaBuq+Y5pnHu8fuP/46bwf6i56whzYXl7yvN/z4w9/4+OnT9zd%0A3VHXNeM4EpdAXTk2Xc/zwxN+mSEmTsc9TWOxFzX9cMn7h3t+/PVX2lzRuB2Tqvnqqy/5RglMWQOV%0A0rQJNlmjE+SQ8CpxPB2YT0dy9CU+bchaDmLS3Cpj3fOEWMvhTymJYCkjdcXaGjrbgVFEleVtq+zL%0AQTMIx1DpVWxiRYDLflJOLISc6JqGrutQVS0ilXOFw7nujWX9DmFBQzl8wTKfBJ5+OhDmERMjTkmD%0AUUKGiLXLuOJeTOUwYp09O7VjEGegswrjNKayRAI6VcKVSglMxBMYfWJKGY9CNRVtu6XeVASTGMMR%0AbwNN1+M6w+Fx4MP7B6KfMfqIUhN1X9Nve3H1aysNsV4awlIS11XIIpglY9Cuoe12bHZXmNkT1IlI%0AJnlPpSsgYUnoKUOKhKeZ/DhRoehTRTQ9zrZY3ZKyxUWNSYqcDMYorHbo0mZWtS1m06PrSphci0E7%0AQ6VrKmvl/UmZHBTKB0wurYFGQVrIBsgj1oxUdmHXGy6ba755e4vVkT/98z/x/v4H7t5e8p/+83ds%0Ab65AjdRbxVff3DDP8Kd//UiMC1eXl/z1b3/l+eGR+8cPbC5b6tqxDAc0nhQjN1cbjEn89MNf+fXX%0AdxyfH+j7nt224R/+03dcX9coPbO9vOJudyUO1P1I7Tp+9+Udy3jk+f4TyxCYDjMhOOKQmQ+Byc9k%0AXRGCotIyfDEldoQGHzy2xNtv7665Sley/iyeqqpo264M2AMhZMgr0kEA4cZknGuwpoa87utq2qan%0AaTVWZ1SyxChsIRUirUnkShPmxOEw8XC/5927B/b7gb6vWYIm5EoEwyD3++ID3ityGrAlPknXkVpD%0AyoawRHSMdMaik0FroAyNtEJce+U8knLZm6MLY1EOCiK9GEJSpKRZfOawH3m83zPMM8ZVKGdwpsYq%0Ai8oaqyvabcWXX3zBzVdvP1sjKNFjnbU4ioxFlzbhsATCFAmniLEbrBU2oAzxAjGuXFUBn6sytEop%0AF6NDJCWDUnIuM8gZY/3zs1uliN9aKxEmbUFXKAFQO+uw1gg+JYr7PoaFXFq/5NEmA3CtEsu0FKd6%0AEHA3lrSsZTgIxL+sxeasHayMnnzei52ZwqiSPBEHUVb5nEQpmnvZP8qz87eyyuqUOv9e/yAVB2Y5%0Ae65ahl73jfnlZ+DV11hb72MZBK2D/bN4pV44cOvPE8vPu6SIMU5+5iTtzinlFybc/+bXfwhBCORg%0AtTJrVieQWAQ5w6HPbVyr8JLl8BJiYF4mAWhaqaIVV8gqzsg0wwdhjExuKnDRYtHLKz1dfxYbonxv%0AkhxmEvmzeM0qBE3TxBofev3ziWtLMxxGmcj+5jX74CWj7IRL0vYNb7684+3bt1xeXzJ7z+PjI4fn%0AJ4lyhIXTeGIJC03XEIJnnj0xebbbjtkLGNNojc9R6rangA8BW9XC96ikihpEoLDW4iqpe7y6uqLt%0AO95/fF9ej2NZZpl81RVNXRXxRKyQpExdVbRtXVq7RICoKkfXNThnJNu9TISw0DSX8YDfAAAgAElE%0AQVQ1bdtwOBzIObEsM0pD277kGtebwzknVbbTROglArba7025ufziBc5aINTL4hmGgbbrZXPjhW0w%0ATxO6qXHWyoQmiiClC0rf2MIXyomUI/M8ovUV2+2Wtm1ZI27TNNE4K4cjXrmB0uc3mlgupWVudfy8%0AFjSNMehy0BbxM5frTh42a9OcQNRKwxowjiPDMNA0YrGVuJZ8jjEEglGFw0QRPQqxv0yilNLlwfUi%0AHuWcBPwbxb4uB9EXIctaeZyq8rVSFFXfBwHzaSeMrvVeqOuGtnUMy8g8TxhjmceZyU+YsWZ3tcNa%0AS1tvUIizyCBCwNPTqywE0DQtX755y5Q8sYhnV7sr0hw5xYGr6wum/cjwdJTXkLwsKCqSkHrxvCxn%0Ay37OGR8KyFQl2triQ8S1FmPESvvFm1vaOvLh3cBxv2cZZmKaUVoYCwJNryBHcnx5Tkk7V8Q6Q107%0AlJLohCvvj7R9zYxjELeRabm6ekNXOwiQ1q/jFM5puq6maYQlEcLM8bRnHk+AfI/TYWS/P9BYc76n%0AZeG2hODROuOsVIrvthdstz23t3copXj/7j0fPrynriu6rmWFT6/Nc3VTi1BRnBTKyHV6Gk5yQFVl%0AA1cm4RkRH733HPZ7EZOBfrfhi80WrRTPT888PDyiWcQV5ANPj4/stjuqCwcpskyBZRqxStNUFW1l%0A6VsroohSVI3DVpZsYPIzxgZcnam8Ii8LMS+EPMl2Shu0i1RKYbWiqWqJNcwe72eyqqmdwxlLnDLT%0AfDpD6c/3cRKWUl5eoqdaCWtsmedyjwoc+jVvTClFU9dScV0s16vA7b1nmoQFJIcoiTHOy8w4TUzL%0ALNdULXBhV1VY51BaMY4jIScOpwPdoaVrN+cWrqpyOFtRn9ltka5p4OZGxF4F+/2+DATEAam1pq5E%0AbN8/72mahrZpCH3PNIr7SysjbUmJ8rxvaIqIp5VY7b33kMW+npVimeXfmWyYhoXjYcAnxTjPHIYT%0AyiiUbklJyguatiNmifJaZz97VjZNw9dff8W9/cTx6ZnFB252V1w0W5yqqHXF6TBw2h85HZ6pjWPX%0A9RyPAhDtmwrfWIk72sRwOtF1LdvtlmAUT9OJOlty9Fgr642fFuzukqbu8SHx8eED+fET9DW/7/+B%0Adtfik+f2+pYdNa6qaNoWrU3ZSJ51GNlgKmlcCyGSFNRVDzkTQyal8ozNCqs0j0/P7A8HLq+u6LYb%0AlDKlpniFbOrPrtFcPheji4M55WI2l4FEVjAuM+8+fODp6fEs9l9dXnN7fU3X9aTgmYuTLxcuwtOn%0Aj3z85Weu+o7YtVQ6E+aZH37+mX/95/8p77Uz/OVPHmLg299/yzyeODzvMUhEcL9/4sO7D9x9+SV3%0AX30lXiar5GBQnIcpLLR9R9f3TGHBClSLFCOVsVg0LitiUmx0hdcVC1HiY2NAnyayGamWxE5VzKpi%0AftxDJU2ItTE0CuLTETMuZB+IIbIMI8lUzDky5QiVod70MMI4z0xapvbKyvWYUyJNM3mYqGOmRjGM%0AE7qCOidqEKZECihVlbY2cX2LcqPwfmIJE6opkQQlLt26qUlJnq+Xu5amrbm4uWbxATQoK8Baynu3%0A7hMyZYqtlbym4FFWM4wjtVYs08x8ONJuN3IwyQGNYlpGhnHk4f6e/fOjDN7mGWc0m75G+Zm3t7c8%0AbXrC6UDjDG22hJBwVU1bK2onvDiZwMvz3zgrzj9rpVk0Dcz5RAxBXMN+JmCZwsLoR5rFoGpH1NI0%0AZBvHZndJe1EzLIPA3ePEaTkyx8S4ROYwkmOk0rWs67HC0GG0JoSZOSZc1aCVwdkGW/eYumO37XGp%0Axm/fsqs3NP2WJSSOwyhta2VgaJ3BJHH/tlVLW7cYKnTV8Oa25uo2QVORrSYYhe4aTN8QtKLqOkxd%0AC2OkcqjKkRsrLb1a0/QdpjJySM4Zo6X5Nc8TKmh0juTgiWlgu90Q0kzXWW6ur/nyrufx7RWffn3P%0A3fU179/9wr/+4X/wPNzz/Q/w+PyR//Z//190Vw1VvUEnePfrT/zz//xnHu8N/8d/veXN9SU/t46n%0AvSb7mX7XcLVrIYwSwZpPHPaPUkDhgzxH8kQOC33b4LTmNIzYpqapG2KeuL3sqFxFY2cuN5naitBi%0AKzh5jwmgfcZ4S8ShoiIvEa8SdWu5vrnm6u6atqsF8KszVV1Tt8IZG8aRYZh4PhylctxHtK7QKhDS%0AwuwTx9PEMCygDG23YV4iZENKisq1NI1Ba09K4mT1c2A+nVBekxZF8orH+z0Pj3umKRCTZgkwLQk1%0AzGibkONOZvGRNEdpitMaZwQDkJChkNKm3GurgUCaCb0PqJQRjJeBnIixAN6ViK1rpVFC1lupSs9E%0AL5Ez0KhszuuA0WsRSsLVjsvtJbfXX9D3u8/WiBSBKP+vVcJMMlmDHxmGkWnvUUvDdquwyhDDTPRB%0AWjH1Cr2PGE2JgUrZgzamGBuSDIBULpXnq7c1FQODIgeJY7mqotYSeTVWy9nTGHkGLTO+rEXTFFjm%0ASIwZreR7GQ3eT+QM3idSkD8Liz/Ho7JM6coAXYQVo+V5m0s8S4p21LnNmuKnzQoRYdXqcnpJJOlX%0AKABeCT5nE8BvUyHn/3SVbFYDrvh2X/y6n7uK1r/mjLiz1SsH7/o1EQyIsG5VST9kksqlxTAQY0bl%0AhE/CPJqXuZT5fL7H/e2v/zCCkLGvLq5yOOr7/vyGJf+SSTTGMM9zqfJU5wiX9/7M8fHeoyv1Gfh5%0AitJEpThK3bw1xcIrefW1Het1e1hKiRQKZ8a88FZSehGoRKQwheFjXzlE5IIbhkE+xN+02FAeGq6y%0AtH3DxcWWpmvQVuOjgAKVyVRtRVaJYToxnA6M00Bdt1hn5IBaWXZXW47DiRAWrBFrcIyBaRrJGdq2%0AE+aLNcWOlmUiVfdymKgcdVNLPR2iPtrKEZdJ3ksjpPezApoSwc9otS2NXfI+rkyV1+LY6uDpuo6u%0A684C2jwLR0gpReUMKqdykVNAywWyBWeX19rSkRFdq7LymVXWEVM8t+q0bcfDw2MRSxZycmCk9Wed%0AkK+iHavuWhTW1aFWVY627UrG+cV5ZrTBmZco19qI9tpBtrqHoIhY+gU6bYw550JFAC22b61xzhIi%0A5xji2tgSgud4FBaU1oq6suefXb5fJEZdYo25CKlyHeiyMAFywC8HrlUYQr3EHV+r1THFM9h7FVjF%0AiQfkhBGJu0wCEkYpGtewubpgEz1aw3E6Eo6BZTgRcuQpJaqqYbfN8hjOksmtjOPgP3cIOeO4urgh%0AO3j/8T0qxbMLThWXUt06XG1RQaGMwAEjwi6K8wlXN8IS0gLPyxRAeZb6SodUWWqj2O42tA3oPDLs%0AO5axEo5SNsSwELRswXNhU3nvCwDdkonnBjlrhdxhitjow0waAn6JhKjQpsOHmRBmXKXoNh0xK6xr%0AUThIYls/ng5olVnGgefnB+bxQIoLqEiIUq2stSOEzDgOpBw5HAaG8YhziqZ1VK5hu9thDWw2G1LK%0ADMOJ0+lE5ez5M68qRy4iZd00WOeIUXg/4zzJ/XLM6CeDNmXioRCLtzWYwtFRIUrbg9Z0Tcf1xTVd%0A23K5u6KrO8ZpPsNRyZppmNB5z3gYpQb6eMI5meh3TS1nICeTQB9nZj8wDjMhB1xtubnb8eaLC/IS%0A2T8+cdjviXMkzolgMtkrGlfTuJoUpZxgKWtJSjLBF7B9w+Isr69ArYWBoq1BeXE3nrc6xRFpnUy2%0ARLSR+8hq2cCEKK6r1REoYtCE90HuKyUOnBwjp3FkmidxcTiLjpqsMm3X0fc9xhrqpuIwDJxOR95/%0AgJvrSNuJiEOW5iGlFNM0Mg4DCsXlxYU4TU9HYggyRDFW2g/LxmeeZ0J4YLe7oKpqYd1oeeY7K9Be%0AMszTTDxHXoNMAWMuDWRarvtsSDETl4i1FSEknh6e4XDEx0hICddIFHM8zaTsGcdTcbZRlJSX7U9O%0A8pyorGOeFk7HBNdiQw/zco7xXm53xHmm0pY3N7ds+5YUPG1bMc+VTO8dWKfp+o626zgNI/My4JUT%0Ah5GxpDTzfBrxYeF6ewFLYD8fQSmehz33T/d09++xU5TDnpLGwtnPLwBoa8Q1pTiDdzOZuAhQv6kb%0AqhK/sq4iB898FEfdjz/+yGk4UTWObtuVpp1MiAva1P9uNikbdHGZalZwaWb2IzFEXFPjNKgw8umX%0AH/nbDz/wd9/9nm/e3KHjDIuCEFB+xh9PPNzf8+7de376/t/IYea7r7/AqivmaeSXX37hj3/4Zz78%0A/Av9pkPFmePTzP5xS/76jtP+gT/+yx/Ii2fTdvz67ld++uFH/tt//++8/fatLNgqCbtORYgJiHRt%0AzeXVjqqv6JsdbtNSxcTl7uIcLYxdZK5bOm1ZRolQdtuWi+trXFMzuoo4DqjZE3KQIWDTsul7VBYg%0A9M7VciD0gW7XoC8b2outTKydpbvYYitNmDIX21u++PIL1OKhSaCMuILnmWWY0H5GLTNKaS7bFhM8%0An378G0ZF7MU13dUtrhVBDxJxmdk/3XOKR6ptA5UlY8kzjIcjpIjTmkqXbEcMLPOIOhkWL+1WKIUP%0ACUyJbpR2wegXjqcDH375meP+iXk48e7xkf/HR05Pe65u7sSFlKVqfhgnPt1/EufoPDGPI+PpiLOW%0Au5tLLrY9eprpjWFRilplbHHXV87RtgIptYV9JIcwKbzoNh0750gklkmR5ok5jAzjxGleUFVNVi3z%0AAnEMEmqsKnGWOdDWchhHjvNAUplhngkLaJ3RqWLTbTDJUJPROYq4u9mRdOB4fGaaTwyLIAuapiZh%0A8QmWpLDdFnPTk3UF3QaT4OLqmn6zIRF5enqiKuJsWKSOPCR4ip755MFqTFNRNTWqtuja0VxssbtO%0ADmNAMlrWC+tQzoEqZShEDOICk/2wxxmFypE5DMzDAZ08pEDInm0fqTtHiJlPP73Hj5Hri0sqdc3j%0Ah3v+9Id/4n/8v/8DU0PdG+Y4c/fVl3z7D79D1TNP+3v+5Z/+xF/+/G+otON0eODLr+/4+99/SVYP%0AvPv4yPHpQGUi43BPs6no+5q72y1XVx3TMPHw6Zl5mnn368/8+Y9bYjrx8PCOv/+73/Nf/uG/UFkH%0Aaeb58ZEYMjeXNd++3dC4gdNJMR8XlAeTNI4aUiNiyqzQRtwbMUtCwgcl0N9Xx9/n/TPDMHE6jhwO%0AJ4x2NLbBaIereswEp+PIeExMYyT4DNqgrSPmzLx4fEwoapRKxOBJpQAihcQ4TpD2TKeF9+/ueXw8%0AgtL0mx5tpZl0DiKMhChV51lJtDjl0n6N/FlKCZTE0XMUZ42KER3LWTBKSyWluIi8Mt80UYlLNGmF%0AygKVVpSIlzGQIXhZu23BgESKUKNyOZ8a1kibv3/+bI04PBzYfzrQVE4i7Ig7SMWMHzx+9GyqHZtm%0AQ2MqdJ5eJW3kjCQh9iIMOYOrLLayxRwcSdLqQNGn0aKBCxsXAa0rmzHaFZRJEViUnCXm2ZdBs8TC%0Al0UA3xJBl6FJ0rBkT4xJlg40SkCRZ2EaVCnJEUHfGGG6WeuQCFYuXCFx7sj/ocuqKciMteBqdTat%0AZQzrOehzcebl9/rP6zzrjLf57Z8pJdpFXv+8cAJfnb1WAWndE738yee/ci7pqCzUqhCD8Ce1JF58%0AylRtQwxS+PD/C0FoXWiyfrFDn9uTysZ7rcRcgVfzPGNKw9EaAYopinqX16ayfIbhCiTa4BErnFVO%0AIjBlolc5R9d11HVT2pcMlMhUWOQA0dRVqYtVTNMkEFFrmV7BlW1xJ4HUMi+LHAAEsvX5gdc6S1U7%0AmrZhd7Fls9tS1Y5pHjlNR4kQFEeOtjCOA9M4En1gmsWubUoOdVlmtFa0bcMQTlgrB1XrDDFkAWOz%0AUtXl2euKk6eq5eaOMeJLS5h17tx6cW4rslI7bI3U//nCD1mFLaVUiSIsn322K++nqqpz/by4boSJ%0A0zQN1phiYQ7nQ/ZrYW51iqnAWRhMUTgFrjxgUhQF1FrH3d0tHz9+fGULLK+l1NWvETalIMbwSpBx%0ARfCT1w2pXDvy/V9gimtbR2kW058LRPEs/knVtS4/vy7XuGwKVueBvI41qhiKmGgKO+s1YHu1b1Ii%0AjmcGkZIHA/nl2Co8oSjZ9qRJGqwy5/fkxeb48joAyHLglR7kAs31AcPqNqI8KFVxGMlnEXxgTokL%0Adc3VZQ9kzMHiU2ROgZTBP53wlwGLoa97Lvodm36DyxY1f35/nA4nDs+B3fWO7XYrkYQUsNrRthWx%0Ad2y3Lf7mgmUU0CU2g4WoItHP1J0wlvwcyESMXdv/xDk2z555ysJFqBJ+mTkeD6SY2PRblFIcDs+E%0A8MJkqq3AY+d5AZWK006uX1MA8+vkwXtZ4NKaT0aYMc/7B3748a8sc+D2i7e8+eItznWSc58Sh8MT%0Ah8NemptikEPzPAKxWHkXrDFcXd2wLAv7vUCWlzlyPAzEtHB1vaVpWzb9lsUPTNOELY0DdVWdBYr1%0AvnwtbCuj5XPzC0v0eL8QVlC50RL1qypxqBROiKsrmq4ckOcZgxPniHZc9BX2jeF0GgU8Xfd47/n0%0A8Z7HT48SWZtmNIq721t2/Yau6cq9HiBHkvdM08ASZpRTNE3L5mJLW9cYNNdXO46HA/OwMBwmDg97%0ATs9HmZ6Qsdax3VZSDz+JwycaS9M09F1H3u2YXl1/dV1zXrKL2A0ZgykR10zTtLR9L1FE9cK5k2ee%0AF/aYEoCjOAYVxnhSEhYafiZ6zxIlrqetuAqUEceHLO7CUdhd7GiOR56en0kx4r1EAeqqwc8LMYTS%0ALjYwHE90XUfTNMQozthqd3He6K2vZ5omYgz0/UYcSFEE07ppqMo1kWOJSOckh9Mk60mKUWDcKWGN%0AIiUj4r02OFvRtj0ozf5wZPLCFLJ1xVYbhtOIWWaWZWZeRoxRdG2N0w5ebX/maea4P+CMpXEVdSUs%0AvGEYePr4hMlaJvlVyzwMHPcHtt2G64stj4+fqCqDIrDddBgL4yTDGRHrJnk25IhfJkaVpREqLcRj%0A4PnxEZ2Fi7PdXRCJjNNAioFN1xKdBVNRNZU4uowWdsgK2qVUz6aM0RbVKXxcKCY7jJYpKYDRjugT%0AKoy8vbvizfUWZ9beO0XIhd+m4GV1Ba3FsZizTARBoj/xeOQ0HOjThrbpeHt3ycPPFX85PHDR/B23%0AVxtYJgwL1iqqBCkvxP09h3c/8fjz9ygS8fRMOD7y8cN7fvjzn3n88As2zzhVYcpPMo/PfHz3Iw8f%0AP/Hw7kemwxGrFI8PD5z2B4bHd+zf/UgkY9sObSuqqqYyEoM3puLq7oLrmx031tGmjF0ifVuz3V1g%0ArSMDl5eXXF9eCkOo8MrqfoMyhn4YMU6z2W7Ja+tl29K3LdM4EZaFXb8lhcg8jvga2NU0l1tMU7GE%0AQGNq+tSSF01zecfd777FOuHLyBIrDMTj8RmVEpr/j7n3WpYkS6/0vq1cRsQRKaqyqtEC6G4QJDhD%0A3vEB+Li84AvQKC44RoJmxAxmgJmW1V0yM48K4WpLXvwecU6iQVy3m5V1dVrlERHh2/de/1rfCkSf%0AaJqeu++/5av/Zc/8+pbt51/y+su/oNpeo3KhzoY0Lbx//x3HcKC57ilWU7AQDA/f3PH0/gNhGLg7%0APfHv/vf/jarvmEKg6jbrsMBR1Q2nYSQmiZPHKIOiFALzMnI67OWf/R6mhenDPR//8A3dZkNi7fwp%0ABe+Fx5ZSkudqjEzDCUomPnxk3zhxA4VAU1c0KeKUHJQqZ2grTVXXGGPlEAWrI9tzOB4ps8cOIyUt%0ApBjwaRKYbjEoVdG1HVEXhjDhw8T21Za63zLFA4f7BwIzSSfG4JnHBasarFYStVJG3sNxxlLI1mJz%0Ag6kUpdFYHMV7SowcjgO/H79muh+4dh34QloUoGmbDWjN7e0rvqwt0zTwzfffCJzXpzX63hJCQlvL%0AaR7JRlF3NdubazY3O65e3/CmNVQzxBwYppEMIji3PV0nFc8xBGa/iGNCI2tmiiRbqBxMh0f2j+9R%0ARJra4BrD6TiyNVfM08JvfvX/cv/+iZ//xS+53b7h1//lH3l6fKBrG370ky+5/eyGwZ84DTPTGLh/%0A/54/fvNrvvv2PdvNBqs3PDx8R1EHttuKX/z8p7Sd5XH/QFgGTFHMo+PLL1/x45/+iFIy33z9Hafj%0AgA+ex6dH/v7f/3u8nzgdF4bTjDMNbe0I8yNxmbh99Zq/+suf0HdXfPvHJ77644HHu2/W8gREXAmR%0AZRLo8DyDnQIPj48chj3GGdpNS9c12GEgxML9w+O6t4RxnLG6pm8yu80VzrZUrrBkQTmIOKPXYY00%0A8s2L5zQMOJvZbiwpiqtbioBqqhXgPwwDx9OJTKbpeoqxMvBRhRwDVhUk9Z7BWNwaaY5ZWkJzibLO%0Ak9FrS/Nqm5OYzlpzrnImZiReVQqxKKKCVM4x3/X8WxRFi1vbrUN4P834eQFlKZa1URFxJGlNzIWn%0AxwPZrm0BL66HHx4wv/uevqm42fZcb1uauqJ2G1wLVQrUqsUWAxFUVhg05uKiWU9g6oxWUNJCayzG%0AWYpOwrkpESOWlovbSVuLdY6maVFFY5RFo2Q4FMIqYIT1HJGJAVJUlPQMepb5vHlO/sREloaC1XBQ%0A1iHDKgZpg1UKjAVjMbYSlxDqosoIw2f1WWpxc64b98vrdpaLnrcj64NAHu2rrUKcY+dB4Xnvf/kv%0A139/thSd7cN/8hWf/2z9O6JHPZdY/UuXxJDXWNnZZJCztMi9UKqUVn8ST/uXrj8LQQjW2NYLLsuy%0ACLdBr5PVtqovzJdLs1eUX1QbswI4C6YSIeHs3EmrQ+UMk3bWUYrUlma11gteJh8t1lbyYQN4IXDY%0AVSh4CY+W/0Rdps1nMeh8sF4Wgbadm6zSC9eIQqp8m6aRzf5ux/ZqS93UhBRZpoUl+LW2XBqfJBK2%0AoBSru2ambXqp351GUFnaiBbJgRplVnCYwVm3HoSfGTFnALOtzUVQiytnxUd/YWfEEIkh4JzAto2R%0AGsQQJHt8bgA4CyXn1/vM6SmlMM+zcB/OAo+ShdT7WUSp6gxvDjR1LQeAqqay7iIEaqUwWiJbal10%0AzxBwrTWkxDyPpOjZ7TZYa9YDT/qTG0EbRd2IGyyXtRFghX/H5FlWZ9QwDIzjiLNaIlDUIjxmEfys%0Aea6Zf8mZOn9OlXqumzy7fuDcPCNThrRGj4QjkZlnAfumnLFOU+mKruvYbDYoJYBYrf90kXgJ5T5/%0Af2Bt3NOUFdqslOSZ9Qo6/OdfJ62wtPNkJCfZeKKEgaGMopS0OqpeCEIx8ng4YJqaN/aNTNqWhCqK%0ApunwRT5fBktlarq6ZdP2dFXHbObn+2697u/u+N2v7nj7xWdUuwrjNDiLshZtJI612XVMgyfEAZ9m%0AfJppVaaY1eXmFMonUgnkEolBsSxJ7KlhZhieCH6kqRV9Z5mnJ+4+fkuYjvStozYVkzLkkFlmcb+p%0AVq+VmzUxepZF3EIxJSrUs5CZCymueehVhCxotMncPxz56vff8M2r7/npz35BVbe8fi0AynkZORxO%0A5IS4DlcXVi6ZsgrE53uirmvqquHePZJSpuvkYD+MnlIUXduRr2953MdLBXmIkaurLVVVs9ttVwFT%0A1jlZF7P8U2QabbCkUiAK2JeSiUXqLS/Py3NzTVFUpkLXkmuvTYPKAqDOoaDR9E3P9dUrWVsHT5i8%0AuNG0xWrZhJSUMWtGf5xmpnlgmE+cpoGgIrYxmNEQS2Awhq7p6aqa169fY3CEOfND9T3fLN8wHxfG%0ANNM1hqZuUDqTsrwOISdsTrjKXtam50VCU1WOqq2ou5ZlFgGh5EzVNsQoHKCuE9aYtCwuwnCbvRwC%0AUllB7vKMOTsnY5R7O5FYYsCnKLXPReFjFHS7MVQvrMjWWOqqYrPpKYjTJ8VI1knWmILERKb5Atw/%0AR1Hrul4/O88ssxD8GgmOYsl2Riq/rb64CFVQAmzleQ1dgqeMZR2NJZyWTVjKibhGb4s2WFuDUcQo%0A64MPAR9lq9jERNPVcqD1AdfKmq//2SwspcQyea7ans/evGVjWzZNz/B4YplnTDHEOXDMB+bDxB0f%0AiD5wc33DYX/PMo2EMBEqQ4mBEiI+ZWKITKeBYhU6azKyNqmUsIhDY1k8JsOm7bFObP4xzJAirdOM%0Ay5GCJy2GbDSJTIxyCEDby7M2rUygahVh/RxY5pnKGPHzF6icZTgeOX7/DXV8wzfTE7EUXC0w7sUH%0Arq5uUXxP96I59vtf/2dykiiWLjAvIzkn5mlkGI5Ya9l2PTll9t99QxMG3v/qP/GPYaZyhuvtNajC%0AdBp5+HjH4/0dzkfe9panwyPf/e6fON5/yw8fPnD/9EiOHp0z82Hm9PSDHFaGe6an94yngeP9BwgR%0A7SoaHaivKqanD/zmP/4duBqcY5gWFi/8uc45GqPIhweunOWmbmgLoBeMloHGGCKpyLrgCcx5YfYz%0AcY6Yw0esXu9dB9WbLSll5mWm7i3mumd6P7CEQNso5ikyaY9RjjzPpEPGpQ5KoW06mlwzeTlI7uaF%0AWju00qSSJK1nwTSW1jp0tuyHB3LyPD3c8fvvv+Kpqalu3tBe37JkxTJ6OmWxCZ6e7hnLSLVrhVmF%0Ao9IdZikwLixPe8I88A//99+RFUwpom3N5EX0a9qOw1Hao87DR8jrQQhSCFirqbWmthXFB4b7e453%0AD+RScFWN0uIqLzHSWEeXEkYpKmNYZo86jYQJ0IZeKxnMiZcJbTXOCui/XsH8yhi00kzLzMPDA99+%0A+x1XS6TzE5WeGNKRYGapg9eOrt3gNhv205HZexYSeraoVjPOC4OfaXY1zirCEEjeYnRDyo6Ew9CS%0AZ48rGpU9cS5Mx4BNllwUTjeoSlPyQkwLp2XmPjwxMpCmwNPTyLJEnK2xxvCTn/wMU1vu7z/y+9/+%0AlhA9JZ/F2orDXiD6aEkU1G3N5nrH9mbLZ6fPMDrz+RfvyCkSDgdiTph5wUWAm2wAACAASURBVHaL%0ADFGyoCWmWVxtWpU1Vpioa029cdgSsSqjdaZyCm0LSxh5//6euCS09tzffcs3v/49m+aGh497rrev%0A+PkvfsFf/fIX/OyXP+Fp2KMbDcXyh99+zT/+03/meDzQVBtyWfj+/e+YQs+/+e//ll9+/hf8N//2%0Ab3j/4QfuHn5AO8XT6YBrKpa4MAwjH+/vmMPC9vqKtqpIJdJve9pOBpa/+vVX+GWkq+Cvfvpj+v6G%0Aqur46U9e8/oatPmG3/z6RI4fKUkaf4dxZvYK21XUdaLrOzZ9DwZClrPSNM9M88xxkGhQ12+wpiZl%0AGI4n4mywuqeuDTFBVTfoxmFswKgKYwbmeWJZFqZp5PGhkEINpZNhIlneq7iQQ0DhJaraODY3W5R2%0A7McR7wMxCt6/MQpbVRQglYJPXphrJWONxHOLWqHK6jycPUcpC2TpEdOr7KCyOG3EV6/XFixQRklz%0AVFlTBMYSUqYEjyZTGb0Cg6VVNCmEQaY0KcNpmon3GdYm6fMVTpH993sGnTFvX/Gm23Lb37LpDWHa%0A8JiPTPvMcBxoTCeCy7pHkJhVxoibQGKaGpTV2MphqwpsWmvZRQxLq6NFG8BIvMyaSgwcKHIUhmIs%0AmZjF7RNDIsaMXwIhZGJQ8mjMa0w6O0pxK/w+SmGDGE7RJa97R4dVMnQXTo9Al3PKMtw2euW96oso%0AUwoXdpNCXJixPHNe1cWm86zjCPT77BZa4dFF/jCj+Bcll7M6U/jTc9u/9N/DxRDzr15nwYeVk/Yi%0AqbIanJ7P4TyfCf//rj8bQSgEsfMBFzHBGBE0nLXUTg7v5wrzpmlQSa1KaZHziIK8br5TSsIUCfHS%0AUiVTXI1fnqvIJS5R0W827HY7tLYs8wIZcjxP40XgONfZn90U59jTuWHqHKcKITBN0xoPEMjyv3QJ%0AVE1sd/My4xax9MUcpHkMyQIu88QyjuvB3uC0MJW0EQfQskw8PDwwTTPDcEQbJVPaytLlllLE2ZFT%0AlslzTpc4VspJDnopsXhP3UiV+DzPWCdNNSkEYojU1lFX1QoQFadWylk4F2f1tkj1fL/ZXNxUpchB%0A6fr6+iKgFZ6r96pKBI9pmlahRK1OBal9Px+0+l4ArGeh7wyyPrtpKM8Q7L7fXBxL5yY4ux7Sz66a%0AphEexrxMaxPMC9bM6p4YhoFpmsjOMAwj5vw+I86iswD4z2NizzdluTiI5CoXx1opl/CWqP3rZ9+s%0AU4EzmForuam7TsCwZ0aNPICkCaqs8GgxIMn9YK1E2c4K9tkpVdZvdm7vO/9cL0HgOWeZfuRzo4+5%0AZHRTCjjBx8lGXJW1SWvH0zLJQ31amKaF0xoV6bdbXAkcYiAugfE44PsrVJbYWAqJ5F/OvoGUKVHa%0A0dq6JmnhTmUf5O8paGqHtMlnQg6EHMg64xqH0jWn0wFnBOxsXE0uhdPpxDyPPNx/5OHhA+Ppiboq%0AtK2l5FkEIp1ZxkXcGd0WCuzTgZwzzlZseokD+DCtDrOETZJllgXYSRxOW7SuSMmv1nqLsTVaZ/x4%0A5MP7b1lCxLqOn/88U1Uddx+eyAk2/Y6SJR+u2xarM8HPdF23VrqPzJPn+vqW29vXHA6WuDb7ofL6%0AvQ1t1/HwVLj7eE9VG6rK8Pr1G9pWPv/nz+vxeGRaZuZ5weWEqWQClLX0GBmVBEIYo9hTc7hknJXS%0AWG/Fxpy1uGG04bg/ccgH5mli8TPbzY6rV7dU1hJmcQ3e3tyszSGFXCKVseQQmaeZXDKH4cRx2DOO%0AJwY/ElRAOcVhOKKsLPy7rudmd0Xf9vTNjsp17K5uubnx7PMjw2HkdByQt8hc8tTTNDHNI40TQfrl%0AFWOk7zq2O5n0eu8JwYtD1S/CZtPnSLK9OFdDjAzzRFgCZDDaXkRrWRM0xhR0rVElMC+z3KNKCTMk%0A68u6orVmnkXguTgQnaFqG5xxHA4H9nGPVrL+ndcr76Wm3li1ClBR1ogX62ZKzzFsGSpMNG1HV/er%0AqzATVaTo8sIVKeuc90Gg2Uoy6sZarLMiOq2tkc46XCscK9d4xmlkWhaWJWJtJrpIKeKOqUyF1e6M%0At7tcGoWfPUOG3W7HrtmQlsDx/oDWir5uyTEzHAas4/Jcql2FVYrvf/iBx6d7KJGqqclIfX1KibB4%0AVFKgKxKR2kmzpAqJNEzoRtMbx83uiq5tOTw98h/+/u/57rvvefvZP1GVazRyUCil4GNkCRGf5Rl2%0Afg9DjBjr2G7Fcfj4sMcvC21VMY+DRNuqiqenJ1JKtF3HEgLT4um3W0zlSCXz7vMv6W88/8P/eHt5%0Aff6P//l/4v0P9xil2Gz7tZk1UdUW7+WQlXJkHEess+w2O377ze/4L//Pv2PT91xfXaFyYR4mDk9P%0ApBB5fXOLa2t6A3/8zT/iUySmhG4cISQOwwHWgVtIkdPDe57ebwHNcjrRGEvVtuR5pG0b5sNHvp33%0AJKW52x/5eP8o038fsLpgcuGm0fzXX75jcRXOR9TqKO52V8wxMPnIeBoZVufT7CeWFFeBVvZ2dV3T%0AdR0FmOeZd+8+5+2bt/zx97/n8eGJ19c3TOPIMs80bcWSA8lA1Xf4VKiVo44Vw36BZkd484a/+etf%0AfFIJXHUtvTNctzU2e8ZvDmQStXO8bW9omhpvLP44cDiNjMeBoCsqDPPpiC8T83QkW2ktauyGneno%0A0Hy2uUbvejolDB5rKxYfYRjBJjSGNil646jrRqLKWYozrFGEWZiMzhhqBco4YXMk4WNWrgatKcai%0AGpmW6yVQrfvrkMWBq1LBLyK64Rf69c9RiufjxPNBSZyw4kw8Ho/YkHEl4hopeWibGtVVPI2FcZ7E%0AveMH9qcDXhcWFYg6MoaJhUirerQ2hBmCN3Ttlsps6d0rarNlKSPXvSb4PSEvzEMkTgMhz2gTUTmQ%0Ap4mNMtxubuiqHusTJmu6HsgzCkVjHZuqotOGqUCTMi5LWqB2DVo7tJWWpdrVaCfRYB0Ldpix00yP%0AotPipqCTYa5SmZw9YZ6pmh5dVbI39R7vJ/w80bYaqxu0KjRNhXXXKBtJeWGORzbbmu++v2MZApu+%0AwlnFf/jNN+C/4mZ7izMtCTidRtrdLW9/+XOSPzHMB+7v9vzw/R0hJNomodQBnzzXbx0//tk7fvzT%0An1LQvLl/yx++bfHRUz11DNPIH7/+jtN44m5/IGnD5vqGq+2GeX6i3zhe3+64ubnCT4nf/vo3HJ9G%0A/rt/+zm73TtOpxnnet5+/oq3Hw1d/xWp3DP7zDAvTEuh7nb86K++4Ge/eIdtFLY2FJU4jQc+3H/k%0A7uGO/X7kNMLVVUNdtThXkxIcHxdOfqayI7MT13LbdnSdNDNb7SilYxgavJ+Zl0lcLXkixwNXm5b+%0AZodVjkP0HB9PxCAsH1s56rYmKk1rWjq9o2gYfcD7QMkiylYrxiGGgCrSzmydFueXSDurA2iFMcdM%0ASaBylih1AdTKYVVQzBryVaC1RSuHKdI8qZUihUBtDZ+/eU3dtDwNA4MPq0AtxQNZScQpZ1gWTzot%0AnzxDVdS44KgrQ287OtNTqQpbNEUFbLFUCiosKhf8tOCncNkfnEsStFIy+DNKBoW1o+lacBmTNCFC%0ALEHOJbrA2py6BI8PEV00RhlyFEPDuaFXzhSFGJLUyHvISVOyKEpKWRQOVYTnZrVGrTh9ZeX9aFwl%0AzYdZUjCkLE3VIZO1pBP0OrjSBWmaXF1CJZ2jcXl1JT07fXgx4BeH5VolX/R5EirxPiURv8uaqD+N%0Ai503NmU9I/5Lw/xPr3WvVZ4jlOef4+WZ8fk7rALQC0FIqzN6ZcXcrBrIv3b9WQhCao1ssUZ/ZPou%0AoNazIJTC2pKxCkWlFEiKuNbTsWbmShZOQVqdDSlE2SSlLPXkIeF9XGv/JB5RVRVt06wAYclszuPM%0AsvJwlBb30dkt9LJN6gzpPP//s2gkh4dATnm1q4nN/uUv/ZJXNM0TRQn/hDXGFGO81Bz7GKBkmqZd%0Ap9xgtaVtBS798eN7vI8r+Li5uH+0divHQJqkcgJtNF3f0/f9RZiJKa5xK03T1KxS5gryWvDLQtcI%0A6Ba4iCYpBlxlMFatManM4mc2qsc6TS5xdR55iaatf5az3MghBs7MqPPiIE0p6iIMLsFfxCJXVbAs%0Al9d6WRYoL17bdfp7FpsuzV6USw1uymFlQMlCLk1wEo/Sa3XgpTUO4VVcPnNKcqkqJ2JM68/7HOl6%0AfnufaQ/nFrLz1EBfvt5ZWBQVuxQB+mae+UE5SxXsWZjUL36WM62+FPk5L7LSujCII0xfxB9xTMr3%0AucTjrFljlayLorz+ygp7SCslcDkjD4ucErmc3XeJ2lUoDdtqyxfOEIxi8Ath8fjZy6FYF9q6RWfD%0AZBumYeaHb99TkqZvt+hixCUSPhVOq6qh73p22y2vXt3g08Jxf2AYTqgMRMkQ932DXxJ6lge7thrj%0A5PcbpoDDYmpFZQ1oRYyOZnFYrejbhsZd41whp5GSDVebW1pTGE57vF+4ur7iszdveHh44vHxaYXL%0AV7BOIYxRoB25VJf1SWsR0LAFawI+6DVnrqnrlptraVA7HWfGOfP1199QqMQ5sxTadkfb9jhnhKVj%0Atixjw/H4SBsiVXViGhceHw9st7dr5GfEB4mAbbdb2VxOM7ZS66ZKNj9V1dJvGkAO9+co0zCNxEni%0ARUVBVztcXaFzls9DJWBTFfyl4SazOt+Mxa310dO0EH1aGysiflkYh6OIRjh8N1PCGm3ziUq7S139%0AshRKhLBETk8n5hBY4iJ58iT2YR8CcU4Y73GNwE29j/zwwwdUUXTtNbvuFhUV1jb03RXLmJjHGaU8%0AaEMIiwgnYREXal1LA9GLSzYtnpQaeSZVlayXJVOpGmUtKQZm76H4i4C8LAvjNJFTwSgDKnNuUTwL%0AqEVlsVkj3AydJdqptIBNm6oWMPXKwzszz5xztH0r9mmfOB4OwnhTen22CZPNGcMyT4zTCbu6X2vn%0AYI365iyuIuscam0MSikx+xlXO4x2l+agylb4WVxwRRVyloIErRza2Gehyhhs7STqqhSurjHaQcnC%0AtCpQUMQibWTez6TkcbWhtobgDFq5T96DUsDPnjQs1MbSGEdTVWz6jjgubPotlXFs2p733/7AsiTu%0A7+959/lr+q4X7l0Wsfn6asvN7Wusq3h4fGQfI8sScDqTVKKtKnabLQ5FcA6bCvUqfM/jIEMIpTgd%0Aj3z4w7f8uPuCmhqlFSkXfBLYaFbgnETITFUTF88SArrtZF2fFkyR40M8HdCA7Xt200zbtVi/gFIc%0AoudaF/qu5Xg44n//W8gN8CwImY93uA/3QCHt64vr1QRNB/Ras59nUhQ31W19g+13HPYH4nhkf9zT%0AuApdoEuBnCNmOpHjhGocYzixPx0xzmEny/50YvQzbd9T13JQTX7gtJ+pbI0uiUplwjgzHPakuWE4%0AWJLSJGMp1tE3murNtUBZAXKiKoH3Tx84ZdDjQp3g1dUVrqkJc+Bw/8C4P+Gnhbws4GdInpQCIQWm%0AnDkpzdC1z7iBbgvVkXIY8HcPHEfZx8QQoW+ZCYw5wGHPaZxxxbHVG3I07D7bSATQWWlpN0b4MbuO%0AcJCa9M3Vhuaw4TQeqLPjqt1AXTFhqDDopiUUS6sMNmu2RrP3mgUP1hGTxqVCrQquCO6gVgZ/OJJ1%0AAWsJw0I6TWgrddAqg3EOkxTogCJfDl5lhYJ7MsZqLIrsAwaFrRryuibpNRacYiT4GVPV4hiOnsqu%0A7MZS8CHiyFJcYAzLWrpRijAQL/comSV4QpZ4bF1X1ASsy5ik5DNlLSnPPDw+cFo8p7gwsWD7GhVg%0AGBRRB7KC43FCW8c8FHJ01Jsb3l79Ba+2P6IxOw6PTxgemQjEJRHizFwCsXicK9ROeKTjPLPPTzR9%0A4cq1tG2F9gqlPY2teXV1zWd1SzsHtqHwGoNxjto6nLZUruFVrwBD07SUFfCtWguNYedqulIofsYY%0A2OxaspWGOImR9ijTYcN5v+zxYSGVSNtf01936EbcXQ4FLpPDiJoTlIWcA4fjE5Xu+OVf/4JG93z4%0A+pFtd8uyFJq1tOTx7iPd7Q7T9KThCaMsu+2OnIVxV8hon0FF7h8/EjVkpYkl4boOTYWZPcfHR56e%0A7ljmGR8TxtWYypG1RlUNpqnY3N7y9ot3zIPn490jH8fAx7uJ3S7R1rdUbkMMLcvsWLxlnBXHKXGa%0AE6ZuePvFG37+y5/z87/+EUsaCSng00zMcl46nUZiguubmnfv3rLd3KxohSzsnWzJWYZAKUls35gF%0AisEaKaOR/YAnk6mswZpMZR1ffPEF/9Uvf862b/nhu2/53a9+y93dI/OS0NmgrMZZx83bV+yub1li%0A4Kuvv+Hx2weMc7zu33B7+4rKSfzMUGiMoWtr6saJOyYnVBbujZQB5BUyLZvs8xkHpVBaSjkyK8vU%0AGBEh81oUbjTOKN5dfca7n/yED/cP/P6b7/j+4UHWgqpCKSNtVQYyCaLAll9eLjs2bsOr2yveXr/C%0AFcdynMlzJviBNEcq29FULclrSpQBszRkrniOvJ6pyoJR+aJDGGtxjcYVTYgKnxZC9qQiEfG4no9L%0ALuhisLZCFy3lPjlT1jOFX0R4W+YojW6J1cnDKkYZwF3OOyiJzWotZ6F6LSFSZ4/O+XsqfUmwWLvu%0AyZO4lDkHvVYjw7l4Ryv9LKysEH8hGYoDviiEXcTa7MizUF7Us3DzUrA58yVfOoTO3+NsLHh5SdHV%0AC5z0Ofmh+BPX0PnzdP73c2wsr+1y5/3ZeY/2r11/FoKQ1lLxLcAt/Um05jxlW1JinqfLm6WVJoaI%0AX1aOzSqihLi2gZ1zgqsoFEIgLJ4YEs46ZJCpRTW0Do18vZyjfN0VPlwQ+LJap54xRtQaWctFOBB2%0AVeDgXK0cLiJDgXWz/fxBgdUNsoogmUzIkbyMlGF1Mp1LpyhYZ1CqRqvC7morXIgciHNc42SFsEI8%0A+74jx/V7KKn0E/vUc4uVc5bb21dsrwVE7eMMSiCm1jk22420vRRRTMPi8cuMUVdUlbtkG+MKAUur%0AaHGO/I3TxGYV085A6VKkkaxylRDbSyFFATymJK9TLueKQoG2Ka0ENu4l3pDzWumsnzlCKaaL8qsy%0Akif25/fAU5AIWPAep7VkRtc6ds4upSI/nyrimDIvwObWGJwxVK5aJ+KaojUxygJ2jnxJPeNaK1vO%0A7/AKyVvzHGmN/YBGY6RVASWupRd/L8PKIInUTZLXp8jf10bujZi4xHSeFeSzz4iLsn0RrFdr6bnq%0AEq2wKxiOkC82V/lv5WFlzpbFVXw6WyRzycIvCInkCiiDNY5db7jZTYTHR4hAUVhbYSzUVYNB4OU+%0AeJbZ8/R04Lg/set2kJVM619cyzTx8fv3KJPprx3tpsZXltPTwjTOqGyoTUvVNWyzxi4KpSuKziQi%0AFZld12KLI4XIaVn5ITlQOc2Pf/wFRr+jcgpF4HS8Y5lHrjYNJM/7H75jv3/i6uqGd+8+5+Zmz29+%0A81vuHx6YJ78KmgvGgqsdCkPXbkTgW5tLchEoeIjSRhgzVHPibbXl3ec/Ir7K3D0MzIvi6XFPU225%0A2t6y6a9o2p7a1cJtqGWNmsYJa2acrZgGzzRJi1pTdxhTkbPGVTWuscQw8vj0gTyJi7FpO+raYK1j%0AWWZCnNf3xzLOE4fjkXlZZJpiDVXT0HSNOCGjFX6MBqyWmmItUyPrLM5KTrypWsKSWGYvjWOnkegl%0AWuqs5fH+iRQy224rHB0f5CGfC9M4Mg4zzmqsqQQsuIpRdd1hrJN8PwpVAq6q2PQ9V1fXGKV4enri%0AdBqYhgO+1dJeN81kvzbPFKnfDFGqTSkvnC8rS+7lNU0TWiliFlfqRTxf67VTTsxrREwVCItnPgO4%0AWdcvJwBJnwJ6nqjr9tlRCGhnaGyHXqxMHZWSGHHbUVfV6mw1pCgOzlIyYfGyyUzgl2XdBCSmaSHn%0ARN/3NE3DMA4MpwkXI33bokqRdWsRnoWxhtoJ3FYZeRaqLPFeoyNN17LZbNFFMw6zAO1XZ2m5tImo%0AlWfEpaXHVjLMichUfF4WlrBW0CJNJ8N44nTck6Kn3dTostqbtfrEQy0xyUyOicfHJ2zRfPnuHW3X%0AcqpGCtJutu0dh/qR5DPHw4HjYU/bVFxfXxP8RE6BL959wdvXb4kp46eFCi0TyWFEOYWqAypliXL3%0AG1plKYun+EiJMtip6oqm69jqmusU6Nc1O8bEEoLsNbXCqYSzDbvO4h083A8sj0dyLvS6ksNcSkzR%0AQwroZUQtC13q0cbQ9Rt6lfmstmwax+9+OPDw8ED77t0nn9EbP7BpBDw8DntcdNha6r1d47h9dctn%0Auzc8HfY87Z/Ij3e011fUlWH0IgC2JBpbQW3JumBjYMkz0da4tmJRApcflsg4DJjaYfTKYtQaXYBo%0AMAZqrWnM2UUaKWESJoSxGCqUFnZfMeJoyyGSUyCXAGFhiRG8ByzFKJqqojaOvHjyMBPzKM2RwWNS%0ApCoFExVKWayxVNjLmuKWQOUT16Zi1hYXE6YoIhoXC3r97CjlCHGCKCKG1jVd09C4CqLHJ4PRjvpq%0Ag9k0PN4PlJBot6/QrUKNGbVE1LyQFk/UGlxNoyyVMbi5YHLEoQkJiHJP5ywV6b0u2BCJk8dWmpIT%0ApjIkJHKsikZHqKYIWmNSQvmRnAtKr+2hWtMaLcMqMsoHcQ8liSualIg+UdY9WnQSv2hUkYjeOuBy%0AJVFpqQSPzuJCQpd4OXRYbUXwXZuCWNmUCkVd1dy8uuaNq9mkGZUsaRwJMTANI8RAXRWeppFhPqF7%0Ah6kgloXjuGAaB5XlcPJQMir1tLqnUbdct1/yZvczTOkpc8vDYc+YCl5piqnQOaJyxJiCIuFchSlg%0AraKtLbu+xSVDp2o6Y9k0HV++fsO721s2VUUTe+znb2hdJZzHomiqjhgzxjiBDKckIOldh24tdtuw%0AaWq0NTgHdC2ltiQyqnIo10I25HFh2O+5//CBx/s7SonY5Gm6z6kqRyaQmdCmUEyi3jTkqNhcXfP0%0ANLFpd/z0b/+GX/x04P/8X/8vjg8T235DUZr3P7wHq7i62bF9tePw9EhVO169fcPptJfIboosc+Hu%0A6cjf/f0/YJuKdtvz6u1r+hthcA0x4Ask7Yg6EHUm5MzjcWBJiqZzUFcMyfM4HKndhlef/wUf3o/8%0A/X/8I49Pmr/5xd/Sd477u4Hf/eGJu8fAnBRLhqih6jSbVy3NxnH3dMfj/oGn/SOznzlNB+7u75jn%0AwHbX8vazN7x+/RnWNISQOZ08bTejck3d9rR1g7WtRKZTwTlN29akpNj4jexTKVhTqF3m9asdP/nJ%0AT/hv/83f8vb2hq+/es26iebh4UjCYNsG17S8/vwt/faKx9MR5TTFQtU1vP3RZ/zoyx9RO0dJEZ0z%0AOhdMkf8t61moKC5JgudnmQEtP1XKcr+IycTIEJazyCC17EXJ4X1b1fRv39Df3rLZbjkuC8fkUaFQ%0ArCWtgop8DYPTCmU+jYxVpaLJLRu1oSsddrGUWEhaBjNxjFiVSARScKvjUK+FhoWSAkkFKJGYFjB6%0ABTsLN0lpi9WWYpyYMGIg+PW8k85DeYlLotZ4r9aUtBoo1rhYisI6FWeQBRxgSFGhNeAMCmlQLVlE%0AGqXdiuWw6FJQJWEQsS6vbmxnKpx1cl/nstbA2wvqSRV1EXbQ4uovGllXP4mNra4dJWebvJ6NWAf9%0Akjh7ecYvF3Hqk5O/umTM1vPaC+aQfOmL+eATx7RSqxt/5bad0x5IjDCvP1NZzRIY8yIet7rI+Nev%0APwtBSAFcDtPl4u45V/02TSPMnGW5MAastfhZqsCFgaDlhUhxdZbIBvd8gD+/iFormrZmPk9SXUXb%0AdGht5PAS80XIOLfJ6HMuVMkHR/8zR5A4LaRCOITAvEiFcIxi500xf+qwXS+9qo85Z4lm5cg0DzRN%0Ai7tAnsW6Z6yiqit2V1vqupKJOwKGDstEjJ5N1+NMxdOTTDPPzhgApfLKWtJsNh3vPv+M/mqLvv/I%0AcRTie0ySzTRO2AZKaazW0rR0dqdoLU6sIgtRQSIDrLbFsEbPRNDRl9dI2EACs9VKCYNnCQQfATk4%0A5bN1MMoBOheZdKlS5PsrhRa/30UoVGhqV1+acIIXR0JKnSxquhDSwrwMOC31sUZBCMJLSSXxiVKc%0AEqwQ6KLVelMXnDGf3Ng5ixWyyIeKmKVo9vImKxGEcokXEVEbI6q2UmTB83MGp7FOE2JMqwtN4pHi%0A0jKrcGmx1mC0IiZx86SSsEVieWAuiv7FoaT0pUFPgUR6jDR0VXWFdYZ59mtVYaJyTvLzWnLJSinM%0AegA8NwzllCkZQiUTcaURa2wptLomTZ7TcWFKYhU12lJSFudDs2H2C4fjwGl/ZP+w54s3X7Bpeo5N%0A/8n9Eb3n4/c/8LD/CFXk8x+9pWSYp0kiKziszliraXcb1FxYlkKIwgdqrXBlwhTZPz1wHPckIk1b%0As7va8vpW6k5rp1ElMpx6ptOBtrb4eebx4RH0EWMcm80Wax1fffUHEcJyQLLbIuQ5K1OAOK/RQy02%0A0rRGgYxz1MpgYsEvicNx5Poqst1e866+YRwTCkfbNFxd37Dpr1fA/erCsDU5j6SkMaalqlpKHihZ%0AXDN1XdE0PeZ0xKdEUzcUIuO8cDjcEeIobg8n9uqUA6dpYRgntLEXW691FVVdcXVzxXa3xVTiBsOL%0AMyZmCLmQUlwnNPKQKrlgjSMQyBmiD5yOA9NxlHuqFJKJxCWxDAt+F1ZHpqKyVr5GgmVaiFrR1YGc%0AFHOMKKep2grnWq7qirbr8TkIWNZYrKqoq4abqwryE+NxYTgtkGbmcUIlaKuaqjFE77HWUCqHtRof%0ARfR3dX1hbIEsCfOysPiFcZ7WGvg1lL1GpIqCsD5zSpE4brftSTFhnTyrrHUi6KbVVnxeQ7QmE3DW%0A0rUS9RmHgZwzXd/RrW4SsTafmzZauf9CJMZF4lYrSFMa5zTOyYTeB3gDIgAAIABJREFUWnHWNlUt%0AHBBjWPzC4mc+aeqzsi5Za9hsNhRgGAcyilREXHJNg5pnmTQr+Z1KWjc7SaZRPq8NI1aEZq1g8QEf%0ARPQPUaI9RYnIE2b5HBgNZI2fA7ObpXr5xQSs5EJIER080zhIa0t4Lc8oo0TAnBO1slxvdzijaduG%0AaZ7oO3HKPTx+ZLft2W52OGvJycthsSga41BOsQRPnj1pXoipQIyUDBtb4+oK1+hLDa8lU+fIjS30%0AKWG0ITtFUEoGBAURljLsSouuDcZl7k9HQFO7gkuZtHhsmjAlY7XBtI4SRoiKvtLcdj23TmPjTB8m%0AfI5szKcMgFcmUe1qJg+nMbBET14CxIg1iSYubDZb2r6lmkam4SR7JG2wy0KfMmocSWXAoKm1oa5q%0AGmc4KRG8S17EbZY8KKibGmsLw3BkCBGdwVkLTUvWBle35BTJccHUDW1d40tBGiFEBJ4XTwwSGayM%0ApTOK3mkqW4Gx1EWYj1K0oFnahnx7RdM4xqEmeb8OgzRWSfReCisEEqu15ma7YdvWmDevcBpKWuGb%0AUdYNFKjGUe86HvZHcio0pSWrmur2FdvNBg2k9TlrugbV1+zDwDQfub6pWMrMdtuxsztOKE7R41Wk%0AaE1SBZsULkD2nkKg8pEUM20jh5uUAn1K6NVd5kLGrK1UlEATC7WpxE2cCpWxKwezCOctykBLqXUw%0AZs4uZ8FI29WJXLzHpnXvWgoEv7a0WlwIxBhQYQGTIcnzPk+jDAWzlCIoo6iswyklQGljZF+8xmK7%0AruOzz17x2lrccCSOAR96Eol5iWxrh+srglrIdURvWty2JZnCnBNZQykKpRqMbtldXdHbW7b1Wzr7%0ACsuG4z5xOCYOS6DUlqa+wtrCcYDh6UgIC7XJ6DDTA87Wsk8KMzpLrMVVGmcLOc9M4xN51uiYqKqC%0AseIwj1EA0FXVsNk07IeBkx8pEaJdaG2HiRCmE/akyJWV9k3dUpylFE0JkTItnD4+cP/d9zy+v+P+%0A/XuGYc/jN39gePiCL372Bt0lvBpRVUbZTNVWtE3P9au3LFOhr3foqmL2Ugn/4f09f/mzK4xxjPuR%0AMC3Mx4GqdczzwPZ6Q9SvmPPI4XTkae8Z50i12ZFNQ7GapSQOYWLcJ+73B47HI0vOZFszp4HZy7DZ%0AHw40S+Ja9egJlruJJQXe3lb47Mhqwx++fuCH737D4bHjejdydzfwD//pa+73M6ZpqbLcq6VKnPyB%0Ar9//Ae8nHh7v2e8PxBxJJZJLpK4r3rx5xeeffcZme8UyCxc05izV4tqirUNpcQbHuEBJdF1N33eA%0AkWFlTmijcA608mCkevt4OtLVllQCdeNouxo3DDhTcf36hrrf0G47AgGfFjZXPT9t/pLd9Y4vfvQF%0A17fXtM5hCiJM+0CcF/w0S0mEksFIIa0H8SKi6YVZXMQhvJ46UpEokvBiRAiIiNjiFGybLbu2F35g%0AXdNsOrrdFhVl5rp44cXqXHBaURsFVJ88I6xy2GRJQyIeE8ErYg6gRmKeiUtG2UCxoFJZW9LCuq5k%0AWUuUlBVoJZEsvZ5bF+8xFZgaLimqxJpakKEhq/MZ9OrfkXXYh4CfFlIoEt0LhRwNFItSFVo7KMJV%0A1Fi0smgl7j85N2lKtlDymtLI6CLnFadFVMtF9lAxBpacBNCPVNTDcwW9UqxDwfKiYex8rj2XRCBW%0ALDktrsLQOaEha9d5IK+KnM9E0Fm9QnJYvDh9zuKRUbJ3yussTBxja0InP8Oiz9G9LL++vK6r4JR5%0AdgflUs54cpGb1jOgAjKf7h/++fVnIQjFlDgcDpTVmXFhAJ3ZPLlIO1SIl1pgcfwEpklaUpyzn6hz%0AMcpB0RjZwApDppLGJ61BSWzMOnex5s9+IcZyqTXP64urVAEtU3P5jGgu9dWr+8M6qXNflplxGpmX%0AiZwL1ipylgawTybQCqwTm1/OUIw8xEN4FrRSCIyngXkWFkTaCENmu90SQyT4SFt1PHDPMEpts2ot%0AeQ1zpCITIdDiLFEa6zSbbc+r1zd0uw1LnInFM80zwU/EsFA5IxHIksSq90KkO78/eY1OpJxXEKmR%0AfGVWl/ftbFVLSdwRwAv4tL4IRUop2rYV+2QWtkVayfN6FVLOdepaaYH88QzIOlsCQZHWGJl8zYZh%0AHog+4BfPomc51EVhDPR9JzbC9Wcsa4RmWRbSKjKKy2MF+iqxW5s1RggSpTIvrIsXVtD6mlHKJXPc%0AWHtp6TrHx17a/5Q+Wx3ldzXr715QGKOxRlxbehVpoKx21PM/ssA9c5rks+pcJbG1VSmWmnu9NksJ%0A+4J5kU1gXajripKBtZGhSECamIpMBmLCGAgxsXhhXWlrsXVN23TEELi/u+eUZqJKVKmhHhtUZWCW%0ACcoyzQQfeXh4IIXI1faKfXv/ybpwe3PLu88/58PTHb/71Vf88MN7+q7HWUdVNdiqQhVhEMm7IU6y%0AGAtd12FU4rB/YNxPPBwe8WlGO01VC/tE3ByeWFc0VYWmQTETPKRoWSbFePQsVwGKxuiz4JZks+js%0A6o7SNF1NKYXD8UhVOZq2pqpreiduO20MbduTi+bh/olxFOjwzmg+f/MWbRrGweNcLSDxyuAqYYWF%0A4IlOwMx+ZZKd7aylZKZpwLotbV9Tnxx+nMRJkgL74577+3tSWXBO+FPGGSrTsYSFKUt0KpbMZrOh%0A7Tuubq7Z7rbYyjLOJ+GhTRPBB5y2FFORlAjwOUn1eFCJIYxMasEvgXmamU4TfpJpr1aQjUXViuDh%0A7u4Dfbfh9uaGvu2kThVN8uLQrJwcDOfjkfFpxlaG3c2W29fX7HZb5jDzeHhi2A9oDM1tR1u1TNXC%0AohLLPBN9RGe5H5Zlls2MVji7crpMIs1ecv16BRW+WJ+10wTvWYKHNVZV1Po7q7IOAjQKJ2BWJ7Hj%0AFCOH/QEKIpL5ILGnJA9uszpctZVK0N319SquS0xN27XqHnWJn5UkpQUC1tdSI7pm8EVIP4OLRdQS%0AFhvCVrBWnJvDiXmZpcpdgUkKWyxujS/3fU8uitNpZH/c40OkbXsB+a+OT+cstW1WkX61w6/PZ68K%0A1mpi5UQc9UGcC3VNZaVa1q9OT6s1bd9RV4Zu02AsBO85xZlPmHsKiU0PB1Ly1LYixoVcNHUjoty8%0AH9gfZ253G25ub3BOczoe6BppEwzB07+6JZfEMJ5WcKUXKP3VDapWHMYjSoEPCyol0rKgloDXll3T%0AYJsWqxQOw8a2vGl6tl6xtY66kthYWKPiMa7DF2fZGIOpHGw6bBQeydXmFmMs83BiMQoDNFVF17VM%0AyyQHH+vYXO+4vuoJufD52zdcbXb0u+0na+S7V69QS2YONbfbLUtKFGtQzhDWZ0xTBL7a3NwyNTMx%0AJ5awtj6uz8sYZLC1+f+Ye7MdSZI0S++TVRcz8y0il9qrpmemwSEBgrziA/DlCYLANEFwpruL3VlZ%0AmRkZiy/mZrrJyotfzCKyQM51W8GRFxXh4W6mKipy/nO+M444IxP9NQe2Wom1kDXEmFliIM+KWy8D%0AnBgjDoUyhtTchYQoa3FKdPsdtvfkEMmqsq0z87xwOp0pjQv1cHfD3dizp9BrA7lgkuJuf0PXd1Aq%0A3dCDhmE/coi30v5jLMNulH+75FZEEuFO1hO7G9k6i+lvGDtNXCOZisqVUTtuhx1+7NCDpxuPkGDU%0AOwqeenvP4XBAe4HFS7yh4IxDVSPvxSZOV1MtRYkb1FCxtZJiIJeISeJixWpCLvRGY00vrqci761J%0AEVMyiorXhqIsuQon0WuFdR4wVNpQrDGqrFZUJQfgnGVol4tGGUMtEVqbUakINoFL264cYkqSYgiK%0AxrQ9rlVI5CXJIVMVmThYpWQwVSreWoZOsAJiIi4s89ycWYpaMst0Jpxf2dYFbaDTFmMrylZuxoHs%0AFGXwuP0IXjPlxBwCCYPVPb3b89uvfo8pO2w6oLRhmjcen088Hp/5tH5iuJu5399ivKLMhTWslLRg%0Adx2d63BVBldhC7wuEdYMK3TaY/vIMUbWx0c6rRicJ8fAohTLHIgxsxv33N0+MO5GUoocX48sYWbc%0A9tyWO3Y6Emxi7CupWKqJ1LxQeo/yHtDUc+I8HVm2BWMVu3Hg/PKJ9z98JKzPwB/59g8P4ALbulJ1%0AZpkU/a89fef41W+/xaie7/7Lf+Ef/rf/C2Phq6/f8Mc//J5x3HOaJkznefr4yJ+/+yf+8z/9H9Qu%0AElkJObCElcfTxs1tz5/+49/zuz/+hqIj7z+943xesAE+vn/i4/NHOt9Ra2Fdg4gYRrFsCykjDhGz%0A55uv7jD6hpenlX/5rz/wL//0E/PLxq6rfKfeofWRx6eZ775/zxoKt/cP2JvCcZ54XWb++u4nPjx/%0ApO896yrNp6VKi/Kw89zeHui7rrlrFCUXnp+PPH58ZJ42rAFrzuSu4LSn1oi1BYkTifBwEYe7Xpxb%0AKVViivz1p79SCdzfHYjrzMvxEUzh9uGAsh0PX92hXMeWA9OyonThT3/3O27ubnCdJ+ZMZiGVy4A3%0AU02k1I2YV2IO4pg0RsQCJaUCl6YupUFXUUguZ6eiLjEjQDextmbZe1tD1dLGfHpNHM8ncq24viOn%0A2twuhqzknOe0AN+r+6Ug5FyHtT25auZ5Y5tmclyodUIR8bajPxic8oSqiTFdsRsVOdtoq9CmoA0Y%0A06LfKRO2DeOq8FlNJV/adC/qEbJvVlVLxLxq2StsW2tOi8L5ac1iqii0MoJiUBalDUVL1Mxqh5U6%0AMQqpsX8UtSiKlvXQYBAIhkhPsUTyslFLotMai5EBgvYN92BaO6gM+ypFioIuH0ob7n6OgTVxpwk6%0AtSpUbXEw1RSxXya65Hs1BzQtZXGJon15jr2IQuIWawYZJSJ+qZcW0S8ibu1VdL3+fXXBfLRrTzWc%0Ag5IPDWV/Gcn/29e/CUGolsK2rlwqey+W+ovTIefUlK7PUEvJ5Kbr3yltk3s5qF+A1AJRUs2KJiT4%0AEKNMwcYRd4l+1Vanp5vzJ+em+EqdtcQi7C8yeiCHZ2H16OYOWlmWufF4mqOj74lxpdZf1morDRSx%0A7muriTlDVlJdSCVskWVemKaz1NNW2VRb6xj6HUYF3rz5irHfczqvnE8zMUo1cIhbU89leqOUuGWM%0AAWvlptYkjCqomslpI2zCWxiHAWcty7LIDVirHBpTxlqH77pre1eMkc67K+tCKfULkecSswN4enpC%0Aa83NzQ3TNMtn0UDC4zi2OvsLmE0uamPkvS+1SqQPee8vnKZ1FcjuRWhKObGFgEYxjiP65ZmcPjfk%0AaK0xVprKaAehC7hVW4kCXoSqQ39Aa0XKkS3KdD2WhLGarvfS6hMDBonDiRtM7MolR3KDgA9d3+Di%0ALRqWsohe5XOmuBRhAUhMLYpDqQoTS2nTDrIioslnKkKporQDt2pC2+cWIYVMbnPYEKikZJ/P5xNh%0A3aholpBYlkQ2tHvJ4Zy8R9pqTDv4y+FTY+0gsSNtKGhiTmLNjIklJt4/fpJro7QJiYJlmSifsjjS%0AnDR1eOfZlsDL8zMfP3zEKvMLQRdgvzvwxz/8O/w48N1Pf+HTxxduDze8ffsGdzugjCalTDeKg6q3%0AmuQLMRXSujDrI3lx4rhSmc5rqsqs65nn5yKgVWPZDzuGriNuGyUqhs6RQqWWjpIscavUNgXvOo82%0A8rAZBodtC6xzFqgcayIm0Enj6Nntb3j71VsOt/fsRjlwP3564vn5VQRjr1A6U2vA2EJViXk5SsQy%0ADCgcGkXKK6lEjLNMq0BVla7EvBLSwmmSSZq0JQXmlyOPj+/5+PEjp/MrSieMLXhn6HrFfu+lClRJ%0AA4hDY20D5a8bvvPkklmmldPpxPl8lqmV7XBtxpJrQuVLE4WmFMg1sU0rcQtopeiHXpo2W3RUa4lE%0ALcvC6XSSaytE+n5Aa8PNzS1Ga2EihQ1NhZxYp5VSN5TO3N3fUiiEZeF8OpFChCROUlsVu75DF9hK%0AlQ0akLYg955ShByoSZrUhn2Hdrq1+sVfXH+7mx1x8xht8W2NlwmgwnhLqZnU3DZ9P3BzuL3WvDvn%0AhVVSYDNSUrAsKyFenKki0mdgS1EEkv1O6t6tBaXYmgN2C4GSEiZqvPOMfU9OmWma5NrrOi4zxy+j%0Ay18C75dlac83TcyRkjLVaJz/zOurVerRu77HLXLAO74cySER101cNcaQN2khrLm5floUjdCEJitw%0AcXEZSl7fe4ezlhAsW9zovaHrpIXRO2HQaVNlWvaFwbrW0g634nxwzjD0nq7f4bTh+cMzMSyoKtGj%0AlDeen1c+po0Yz7x5c8ebN/fEFICxcedWjNEcbm7wgyfqhK+BkoRHGEoixUBdVzkEnA3Jd9wNOw53%0A97wZd3yzu2V/yuxw7HcjruuJITBPMykLuyMVcFScUhy6HrU/kEvhcLNHo7FkqYctSdZtC2Er8izV%0AFUUkLRNbLhRv8HaPHfpfXKPaWzRw2A0sYSPHSLWGYjW6yLwxRhF8SnOA6mpIza0VKEQNyWnoLWHn%0AwWtWXVm0YqmJc47MKbBRwFmygnkT3pbRhrHr2fUDZROmYKoykdVWmCxL2DhPc2tZC+QUqCXjjWU/%0AdPReIhjndSIqQw6JuiaW05ln/0JtcclL/Hxrh8iHuzt2b++ozvD8+Mjj0yMpSTw8piTuu3FkN46k%0AkGUNyyJgDkXxh6+/5dvbX5GBJWzERTg4MRucFoc2uaC0wRtLTYW8Ju6GWxSVsESWOXJ+PXJSM3Xo%0AORmIFqp38h5nT1EabzXWdZisCFmEo3TZ79aMRhy03hmS0nKoKYpSxY2jlKVW4aaUki6PVlmPtLoe%0ATrQGo2U91tf97CW2LvsGaoGasVYins4bKQhC4vGKgs4yTKJVeBulBDQfE65F6hS0OmNIMbHOC68v%0AR3qlYJ4p2ybCaiciU1xW5hyIYaXrDKYfUF3HRsJay75zLDETU8F5C1oKVagdttPkFDjOT7ycP7Gp%0AmbqdMFOmy4aYFnJNIuBb2I8jFFiXJC7TosnnBRMrzhUwDmNk7xRLRqV0LbWZ51Xq5rXh5pBkiFcq%0AeYukbaPuBnE5lMQWVuoyUfFUW0hlhdzh9B5rPdkUbr9+4Pb2lnSc+fTjT+R1YvJQ4kyZNvpqcH7H%0AVjVFJ6IK6LqhSOJkiolleSamM3d3X/HNH3/H7373G9IGRnk+Pj/z53/4Mx/PHzmWZ+Zy5PB2ZLwd%0AcduC6zZuH2759W9/y9tvvqYSeZ1O/OWHH4n5yOtp5rt/OfLV156hd8xTxnnox4GqM6VElO6xZocz%0Ad2yT58OP7/nP//t/5ad/3rgdHLtvNC+fTnz69I7H48zzeSVpj9ntJX1QYQmJdUv4ZePufid7Uu+k%0AybZmqJLqyDFzOp45n7brEHLoB2rSpKTkHtcW67XsxTtpmT6fXylVUdEMvafUQMkVf2kATYFYIjd3%0Ae948/IbT6ze8//k9P/z0nmWJbHFmWyeOp4ktJfphwPsdw6jRtpCDOOnn7UyNiU5bbIFMINWNXCNG%0AWxHTmhNPUgciTNbaoj5agRQVy+i+3cs1S3W71zLYTbVw3jbOx2dWrVlKwY8jfZZ7yWQxJagqN7ZR%0ACmWQKOcvHhKGojVL2EjHQI0rJa10JnMYOny/x7uRkhXblq6cMeeqOGCAauTsXGsipywChREHToiR%0AtESKjmxpIWSJrlcl0TPrHFY5jLIQKzkkcpCiIuH7AlmJGNQEKKtNey8t9dIcVkEXsNpQdZU0SAxy%0AHqpgbIteGahFsYSF83JG50xOHqcMpipM1TjlW5Oga5BsmoBe6FyPorGEGg5GN3ODUgYatkNdmqwQ%0AoUgSGZ/hzmL5+uzcqfBZaGp/9nL2K4gzqerPe59fxM8UqCrCfUWRq746h1QLplTkffDV0U6GCCpG%0AS85Fy+Dmv/X6NyEICQTTkhGQFblwMV9dKogVqkVsxKpe2uZAtaxlKSJOGGOopeKMa6BhkWBzEgFJ%0A7OuR+4cDh8MtxkgOU2XQyrKmhRQj2yYNN13Xtap1DepzBCuVSFEF19w8qsE2UwpQMp137Hc7drc9%0AWieejon6ZSCwQkizOJfa96+IA0mEBcl35lSgiMUtx0rcEikUnp5emM4Ttzdv+OZXv+Y0rfz1u++v%0AN0lIG5mMv4hSSjbcSldyCczza6tf3qAmVKtjpBY677BGy5SrTapDA5G6zuO7HuMWEV9iwlWFMY5a%0AN5QyLXYnyjRVN3eF43g8YYzlcLhl22Jj74gT7NLCs24LpWaM+SwIeS9MhJjTNZOaUyVs6XP7mOvQ%0AxlJb5Eray3phQ6UooMRWOyhuokJO8XrIiymItdJaYtpIOdD1jm7wVF0JObJuCyGs4iZpm4QYI7U5%0AzSiFnArWOpLK5JjxruMw7nh9zeQQuTB4ckoUPt+cF0i0seJeETZUJqWA0lJ5bFs0rWpxsX0GO15g%0A0G0RuQhPjfERozik+mY1F+hvwFpPioWUK0bLhi/nSi7glbnaM3MthJhbw5YDLY1LqjWYVERdX0Lg%0A+x9+INTI/uZAR6ZYmLaJOa4ctOL+/p6+7/FuJqfC+TTxr9/9hbBGVE6/WBfmeUYpzcPdWz59eqVs%0ABlcHanDMrxGVAmhFjieGYcc47Oj9wBojKSTm8zODfot10KEpqrKGjfNp4Xw+8/bt1wzdHu8GOr+D%0A4kEXhnHElDOju8WpHSSDygbXWxFLjRXwcskYfRGcKt3Q4Zy5RnjCthFiRGHouhGUkQjsMPLWuHbA%0AKYQ4czoveD/QdXu2BGGK+LDHKEvnOkIQwKB1DapHoessMW7My4lPjxOPz0+sYWVdTyzbxNPzR+bl%0AjHEaYx2lbKxxYzorSrYS3Um5Cb2WVArneYLnF3bHkX7sKbUS1ihVoakQ2rpYi1wXAt1v8GHvRcAt%0AluyzRJW8CA3LPLPMMwqFc4acLefXiY8fJz59+EjnOm5ubvnq4S3DYZSHfhPdrdXELTO9LlAzqmRs%0A5yGIw2daA3mJws4ZBjQinqpOX58hneswWpNS4Hw+ixNy9Lz95g33b+6Ylpl/uRn5Eiu9PxwoY5UM%0Aetddo1vjrqcbPGsQsT7HzDiM7HcHtDGEdbsOJq5DDiui9rqsrMuKcZbutqd0inlb2A0ju8Me3Z5t%0Ay3liXhdx9ChAa9CafhgYx0HE4qOsGxfI/JdNZp8bzbg6BjtvWZQiN3fIZX11TiZ32xqxVsTt3bAn%0ApNwaqGZyiML4K3Lvp5DEAYSINiEnsUi3DH7cEl3vWcJCTQXXda0ltELJArGlsoWFUhWHw45xELFZ%0Af7EpqlS0Nzy8eSCfJwZtGXcDu91A3FZy2sQ55Iw8z3Jki4Hj8QltC3f3B+7f3PP46SO5ShuUcQKd%0A7waHMpBKJlcpOIhZWC+muSJko56owWC8RL3qeWZaMjd6xxoDvbP0Xc+WIut8lkGJtaRSCWHF+Y6Q%0AAnHb2EpifW1r6roKvw7k315fmLZANRo79Og6U+dnqrHoquhMx69Kx5ceob8eH7npD+z8jud149P5%0AhTlFQi1Y79jv95iYWKZJhi9aNpLnLbBsK8p5gjOsBbSDpQPrpTo4KcWa4DVsvDZ20DCOGO/YYpLB%0AxrZiC+hcIcgeR1lNMbL5jCUzbyvn+YxPXrgRIaBSwioNIXB6fOTTfCJOJzyKtGzE84rTDm+7VoMs%0AIkdIUYTQWvn1r36NdgIZf/zhJz49PoIq0pC1rjIk6AZubm9Aa16Pr+TUihG2FZUyN18/kHLleHpl%0AOS10eWYL4Kvi7cuRXRSWFlnL77hl9m6HVRDXo7QQrSvKWoz34r6tMiCoWqFVxbQvpRRFSdFDqQWv%0AwfQeWxU6K6wzEvdCXLTWOlIqnweJzYGnpUr0ymYUd3KbVitxUXvnsVpioamIkFoao1P4EhpjHM5Z%0AtIFYpQS7lhbtKECVib2pCqfE4VRCwg0wdA6UREJUBWcUlEJcN6LWjGiU9WA9qW7oXKghEtcFyAy7%0AgWHcMakqzEddcG7AmEpMhaoLjy+PnD6tDPrEONxh1IEpHFnLGbcDbCLkGV97xrHj7cM9JQyUsLJM%0AC3GNHJQldA5TNGVO6JQx1dGNEhf1CmEPoShOpup1UEQrhRnWStRi1I473zMaze3NHbc3d5idp/QW%0A7zzZajCaYizayzWpnCdaTed2OL8jfDry/q8/4Iznf/of/kdyOlPUwvx0Zq9GrLcElVm2icMb8L2j%0AVokV/e7fvaF3/4nTY+a3b39FyYXvv/uJuMHrceHxhwkz9vzxd39is6/8+k9fQ6+If/5H5lS4eXPD%0AaT3jXhxdbxmGPbpqnj+9UBV8/WYgxY1AZb/vubk9sKWND+8mut7x7WFPSZZ//edPdOrMep6ZXhLh%0AXKnaoKJjOm78/PMHHl9morbQVYzzbKUSYmbbMtsmyYhawHpp51Q5EOPWSoCkObeUyjydSbECjt73%0A6J2jFIU1ndSYaxkq7Pcd1mqm80StmrE/UJ3l+Tixrht9L8+Gw82eh6/f8u//09/zd3/8PY9P7/k/%0A/6Hyrz9+z+v8ymlZWEPmeJ6gag73e8xLJNYzxlm0F+dRqoKgSFg6034ZIugEWphAIM6VlgmjFMFM%0AlObgqFySAqWdCeT+plZSlT1LTInz65G6efR+h7s5cBg6XmJkfX1lWQPbEiX66Uw7M6s2CPjipRVZ%0AKULKzFtApYAh0RvP4G84jA90dk8pMtCGSzOVlBGlxh0tpTY3jgx9ur4XQa+srGsgq401zMQaZV3Q%0Acv7WVvhJgrGQC7rmKoD8BsutSlGVRVeJZqvSTEZI+1qtArvGSmxVGSmnSFEG5MVJe1muhaTAlCxD%0A/LyiC3icDNGzvka7UqmomKkpU5UkHWoprErOsVeecSu7kvOjFWaYFdc/F6G8VGgQZ60tVpvPY60i%0ApUEgv+8lRXJx+uT281TVPsGrYFTbJVFbeqq0/Syi85g2ZC2qDQjaG2YtqTEyhVUpw4dUKq2G+v/3%0A9W9CELrYqYSt0pwcSkukq2W9jfrc7CV/p7aLVqb2IWyNayGBYAPVAAAgAElEQVTxlsuE1NpKrepK%0AMY8xUmO4XvjC5xB3SUgXGHGkIBZ933mUEr6OqY1C3qbhF/DTpRnrwj4Q0n3P/cM9N/c7Yp05ra9f%0AzD1ph8ZM39mW+S6oKjDsHBOpZEqsqCJiitFiDZ7nhWUJnM8zHz98Yux/ou/27Hc33N3dczweOU9n%0AlFY4LTXx1kjUQBuF8xpUZgsLY+1xRuGMwjs5PJWUMVeRTd7rizOqtPfct5r5XJqwkcvn5qsv4n62%0AHTYukQXg2sLkvb9uaLZto+s6UBI3iylJJKq9YcaIeyTlRGyiwcUtdvk3LxXqpRS2VSoNnXMSTcui%0AaNcvvuQgHq4/Qylt6l0/86GMMdzf3/Pw8CAik0IWRoShUnOh8wLlDdtGiQnTdVzK3CWdClZLLWlq%0ArCijdMNNt8lA+5mMUi0gKtMFc3FdVtF7laqkFNDKim2zcQJAcWEHXRax3HK8OYkIep4mnDaARM+0%0A13TW0/cjJVTGfhAmg4KcCsXLPWTbZhNj0RRyqcRlE5G2LZBbEtaXMgbnhZlinJUN587RlwE/vTL0%0AAze7PcoaQswMw47zaeL4/EJvPOZvHHTLvLLNG7vDnq/vv8arQdx6dOStcFxfWdaNXCq3t3e8/eob%0A9ocDurZmvHlhCfJAMVbhnCIXjdWVVAVSb1RH1408vPlGGku2iFUKXz3DcIsxAyHCdN7oq4Vqca5n%0A22StoErMJ3fiflnXVdoqtGaLgefjC8o61pSaaFoFUqlknbrEKn0nUFatKxXJbEOmKhExqraU1hCF%0AlupspaTmc57PPD4/8pe/fs/j8yMxrmhTSWmTNcYZnNcCMVWaNSbm9ST3bq1tDe0IqbAu4u7atsC4%0ASi291hbnOlQOhCBsnFpB5SpwfgvKGDo3MAwCRNZaM4wipoPUoZ9fT0znidSg+xeHIQVSEK7Jrh+l%0A+dG2CvKaAXExxrQxzxVjZbK4bAs1CeC5hMRSJ84vr4QU0c4yjgPeSOuVtQK/DTES80JC6u3Hm54/%0A/N3v8Z1n/e23fA4tKg73B2pWWOMZuqE5QxPj0LHbj6AObOmmwVqRDVUWJ8L79+/JMTN0g0CK+74J%0As/IcCikSXaZzRRg1nWfYCUNrnWZCY7HFnPBWnGjeOXb7Hd45asns9zvWVRoXL67Mvu/l/nYyiTIN%0AAi3303R112qtrgLSxXlxYefFZhfvrGPsB1QqTGkjBZmia4SplolXwcsZiW8ZLZv2ECIpR5ZllnbQ%0AZZEsfhUnpNaKWALrOuG8Fp4DPbo5eq+fQhOtOudIweGVZVtmwraxTBPUjLNyYHXOcDjsySmwbmfZ%0AYLdv1fcd67YwDD3jfs/pLJw9Y63E/BScSpFoZKkMRhpOrdL0yrJ3HUMnzrO8rKwkjnmjLgISvw8b%0Ay7Ly+PhITJGuG8AobN9hgieEyLxKVbruxPUlHDtDN/QkVTiez2QFW8w4jaz3OaKdJ+fC3hX26/KL%0ANfLldKSELByOnFG6DcuKCE3rdMblSg2RGqQ+PuZEyhIrLzqD1RRgiYFlPsNmCSkRUsR4RyxySMkx%0AUbcV1gWLQteKqbBuK3Fe8Eqg2wC+HySCl+K1El5inJGwrMRtg5SYtUZXRQortmbh3RnJJehaISXi%0AFls03bV9G1QtG/oUM0pnOqUZtJXoVFFo47HWYbTFtnVvsL3EK0wVsHTfMex3rDliO4/ZIoMeUbqy%0AxcjpdOLrnLHaEFOW6JpxhASqKCiaVCp+t+ewe0MxEuvKZKwWR7lSlk57dJHoo7EWo7Q8Y0vFKiOC%0AmhGBNCP71VwrWSFlJqW1/gDWKFxzZJfSogMVKgJJVc0tpGqilngJOLQ9ElfMgRxKBAqbCleHsrHC%0AGiTm68FJX74qAhDnMlSjDSekeKXzHcMwMChFXxJaJQwDqQJaBlnZaHTNqG6Qz0YlGbbGyDLPbKWy%0AboWcXqjhxNPPZ2r4QCyaw+4rjutMtivGN4C0kudl7y03X73lZhwI5zPv/p/v0BTeHu650x1mTdje%0Asq+VN7s9d7s9g5W6bWe6qzBegSVEQTdoJ/Bi4Nuv3jJ2jkBmvN/T3e9Qe4fadai7kawKpXPoocfs%0ABnCOnMHvblBuhKSYX8/8/O4Dx09PfHN3S40SNXJOk2riaXpirZHuTvH653e8/fUdb77+NfhCNZFv%0Afv8N/+E/fE3dBt7900d++Ov3dPrAYXfP7XDL4+vPnD9N/C//6//M13/8ih9ffuLb8xG6AYzh+fWZ%0Al+lF4pZWnukPN/cUpbi9PzCtJw6HkcPNnsPtnufXJ6Yw0/eO0+nET0/PhLNltAdsrpAcvU2EJfLy%0AMuG7Ae97+p2cb7I2wk9ssHOtNOYqOrY4VYvsGCPPdBniGjrXU4pi2jZO05kYC53fsd/vMLqjFk3c%0AIjFqYlTkJnr23YFx2EvZRqnM88w0RSoZ6zSneeHp+YWus3z4+BPvPn6gNHZMiCvLshGWBet8c9pl%0Act2oOVA3TS4reZMERq2aqj2k2tadQlaGWqygDGTXTq00J22D/qrWClxblfnlHpXMUosKicG+6OZS%0A6SRCf5peePf+Z/76wztiTFBlANNZgzeKzhnsYf+LZ0QpyFpZ5T7G2BbL6qA6VDGNx+mkMbftF1Rz%0AGNrqyBiMyaALpneMux3DIFHvLRZyTTIE5+JGbJXzJZETpFzwtUCoVzYwSmG0k70KipINtbT1TpD6%0AEp82zR5SQdWCrUiUzNqr+OWNFfdjzJTYRHRVJdmjNeNuoDM9FoetFoMVoQb5s5lIrolKogZhYl7O%0AsZVIS33Jaaudj9WlxVk0P8GJGIm3GSP84sv5jnY286axkLRu14A4rQDQuglKXygFl/SIEmNLbWdK%0A1QYHpco1RoWa6/XfujS0CZZE7o+UC/HLOP7/x+vfhCBUkTykRjUb1qUVSV3hVZjPB2eQ6Uiu9XoD%0AScMTbWNe2htS5EFaaTlrIby7bsQ2R4mof/bKjokpycbWOby3eC9vUY2lPSAvgoEcVC4k9svloiig%0AikB7vWUYPL018P5SUScvpRS7w55xHBozJ4sLqGRxhuRKWDaBbjVnRimFGCpaWe5uH3h+euWvP/5E%0AiAXnepYtsoVMDLlZ/pzU/GmptrzUzmlUq1jOmLbxdFqJZS5HDJXBO6yCmjJFaWIMbNsmIFijhXGR%0AxF1VqS2ax1WM27YN1dxVl0PHRWSRKJ1wf4zRDXIqkFeQTYvkHhVFFVJN4tAJgV2bIHyOFYpcqrXG%0AWhGOcirUIoejvu+JKTYB8RKL+RwhQ1UuTJacE9s2i1DTBKc3bx84nl749OlTi7MVlK6Umsgpkksn%0ACyufm6VyyQhnRgGt0Uw3tZdLs1FjsDRRLeeMsc37h1gXUQK0RhVxTNH+rJaH7Ofi74thsX2pVm/d%0AXAPGWHkoNYZQCIllmjk1UdNaSz8O4oxbxdXSNSbJ5f5SSqOduFq2bSFfLLX9SN021rB9dl9ZxRJX%0AcgVTDMZohmFoLCURHCkSNzDGsCwLHz584Gb8ZRzidHrlp3cf2U+3hC2R2rWdY70yO06nE7nCNAVe%0ATyvDMIDShC2SgsKXia4b8Z0FU1i2mdN0IoTMvF/ZDQsPt19xd/MVxnip2q4F7TJ3t3e8uX9LzBOn%0A00IuHSSLrQNOJUiakLKAkENo0N6A0x2OQkqReH6lkNniSt8N0oh0uCWFzDQtwuTRilwT2nh2Q8a6%0AvUCps1SpKqOgJAE/r4u0fSHidKXSjR233HF7emWLK+um0Qa2oAlpJeYCSa6TedmYpo2c5msj1Tgc%0AoAqvJobEvMxoI3XBWgtwuERpa1TXtRVSLMQo7TWqatRw2fiI8DvuRmGAICK5E8Ijz5+eriKyVkps%0Az1omQzkm4haILqC1Znc4YKM4OUIJxBA5v56EN1aba63z2Pb312XhvMwMu4Fd36GsbNZEIE0s20LI%0AgUxmSQvn7Uw2ifHm9vqzXl67w8i2Cg26tqdwSYXj6wvrdqbvHZVM2BIxVlISYWaeZ0rjb1nv6McR%0Abzzee8Z+Jw2UwEs8EXMiNnu16wS4n0JEG41xFltKW8tFhF+3TWJqtYBRzXX6+bmoaRny9j8alDAX%0A4fTN83SNM8uadYn0CnethsTSoO2HvaOmSlhFfIlBnk0UsNoisH2L8x5tZYLWdR3aGHFZRqnKlimo%0ATNK2LVDI8tnL8kKqRVw6TZjii+ekdRbvPcu8Ykply4F5nqlVMZ0m1lVa6Q7Djt/8+jc8PDxwfH2i%0AO8lakkqhsx0ozetpYn+4YxxGjPfokFDG0Q09ph9w3cAyz5QUcVXja+VgHPtqpDrcGLSy0ACXoSRq%0AjSxhptucPN+d7DUUCWscRUPOgTksTGGhZOiroswLqhac99zedNi+Q8XMFAQ0Xosibom6RaISIaEU%0ATQ5fethAhwh5xdkOcqJbAnGN6FJQttIn6KqCBDGDDFQNURmCVijfk63hNQZOIRCWwlZWlrCylYzy%0AVpyAUVyBysg9F1Ji7Dr2w46yrmzLjB93jPs9fhAQd1Xy7Lg866dpIl7ar2qlxkDaVjrj6Yyht559%0A12GrovQJ33gP2xbENWI0W4pylWvNbtzTO8/YizvEanHDruvKtor7VzfRE2Xo/HAd4pU+YfuuOZks%0A/W5kPi8UhQwB+14KSXK5QvEtCqeN8CrQ4B372zvCvJKtwXiPyQmyai23bVBljOxfEY6PUhplFbZU%0AmYgrhVG6ibUFtBWnSi1ohDFFEe4ISsuhqw3YaotsKa0wyqC0VCCXWNv+oHF+vtghoEVwKlXKOsR9%0AaKjoKxsutEITk1OLAkuTkdWarFs1vZa9SaXIwavv6PueTilcClgV0UrugRIqWRWy0UAmGUuKMsVf%0A4krIGbxlCxtPzydqfsGqnhArNUWej+9JJXPaNpZ14jf3lr736FpJy8p0TkSt8FGa53yBfT9y63pc%0ArPTas+sUN0rz0A0MaFwqDF3Hbhhk/dKamLKIhqgW+5E9VzIRnEIpQ1SZFBdMKnjtsbUQa5bMZ67U%0ANaOLRWtHmBOFmfAy8fHHD0yvKz//+IGXH99jVeLrb++4e/v3UByfPk0kr/iPf/cn/vzTzzytE7sP%0Ar/Tdjq/uv+Fw2IP1rK8nvvv+n/n+hz/jy463978iLieeP7znvh/Z2x0dlsF0/PF3f2C8feX79+94%0AfHmU2vscGLoBqx1UxevxlR8/fOC/++//wN///b9nmifWbeXbb7/mt3/6FefpxD/+39+zzjOmjKRV%0AsS5Tg7MrYsi8ns4crOX+6wdczDydzjxPGyGtrKmyLSteGQ53O1zn8EbixxI5zFSkjZPaDttVEZfI%0AtgRIMPiRm/0NtWpxgiThlXbWU0vldD6jtcGZEVV0e25FlvNCrXKmm04rx+czP/z4M9N05uX4iecX%0AYeU518n+gYhurjhdIcXAMldc73F9T6mZWEQsD7GQdMYWLU6gKmUvqUhhQaM5yKG8JVVo0c4K1xgR%0AF4bMZU2/CAPGkqxmiYHj4yOnjx/54dNH/vL99zw9vcowwXXEUplLpjOGzlvcOP7i+72+niiPT6Ar%0AnVPSwEVhzrBTHauLeJswrTVWyQFV4k9a7tfrqwqXsOst2iqKygJiRvg3GGkNF+dMkkFFLCQSMWdM%0AlAF9LiKAKaOxVZ6nJStKEOFKFRmAi0tIzh9KbOkUJRzF3rvmJK9469AUijYolampoI0MWkc/sL+5%0AYbA9rnoRg5JuCQpZl3MNZKSVumylFRCo65DswnySkE8hpEqNsa2pbb9ibBN0Fi6FVpeZlLqcUdv5%0AV4QkcV3Zy+ffHEZcnMn1cmbk4pgRsV92bmQFxShRhwoNBi7PZ61aG7g2qCbMptqOAf+N178JQUgE%0Axc+q5Jcv/cXNcvn/RLnLlCyH+VwEVHVxd1y/J01lbYeUWuX73d0/cHNzc3WlXDY4MUah0zcWi9YG%0A29qZrs6kL3J/WssGWGrlP9euX5q1lnVhHwd2uxGlHb8on1OK+9t7fOd5enwiReHA1KIoWRHWxDJt%0AbEuUJpiqMbZri7hlN96wG2/4+PGRH354R9+P5JbjLkXYONbIhExp+d7O2XYQqOQo7WU5ZXnvSpGH%0AfJU40tAcCKFtQOd5Zts2cQwYc13QcpsQXxxFl8NgCKFVQzZBrdbWnqWvIpFuaujlc7sIRJ8nWg3A%0AdqHEbxshBYw1UkcPcrj64mewVhxlpWSGYWAcR+Zl5lLffBWuVNtEtUzlReSLIWKs2P1qyex2I/vD%0Ang8fP4ijolwsnrJApCKLpXWWtInjSDc3GxfrZvl8YKulthwpqFIkAndt7mocK0QUK1k+l0vuU667%0AVrlYLwJcvV7vYhFscUslD1zvPcH7qzi0rivH1yPv3/3MOi2s5xldZSMtVfeBkkVQ3O/2V5GoFuGL%0A5JyZ55lcMtZ7YhI3m9Ka/c0BrOY4HVmeV1KO1LUg426JRXz8+BHXd81CK5/btm0s55m8/fJBdj5P%0AvPvxHf3xlbgWSgbXd43/ZFDKoExHWjfWbeF0Co2J0uFdJ5Wly0pOhmVdiGllCbOAElNhWwvLEHj3%0A7h1Dt2ccbrDa01mNqpF+8Nzc3fJyDJxeF0JIrGslRE3OTkTEshFSoUZpQjLOY40HZUi1UEoiBEOI%0As7CZjLgklmXh48dPxPUiCCR2+xu+ems4HDqxyeaI8h5lzTUPXCuEmEmxtGumctjfcHf/gLGWh4d7%0Acc6QWdaJT59+ZppfgUzKK9uyMC+BsM5oXdnvb+j7nhCyxFMrAi/XAvejQTmnaSKFwOB9u97aozAX%0AMrAuK8+8YCZDqYlh9BSVGIZOHo5NRHJWbOLiXrF0/YCuCm8cQz+itGJtwPFiK9krnLcMaiSVyBaC%0AQP+0ol5a9YoUAHhjGMcdruuuUG9qa08sRRhqjWGVaqGSmeaZ4/EVYw3r9vmwrRSMNyOlLmxLZFon%0ASsps68KynKFm+sFijEYri7U9pYgYrrUIoFQEbuk9netxzrEb9uJc8I6P0ydOaaLrOpSRGvtUClvc%0AQMmaUqtAXJ1pYOh5wmjV2h7FieetiDAXuPHlWSXPoizOypRYFlnDL07Cy6uUQgjSWlaqagUAsh7O%0A85m8BoFWGo1qkzNrTQNYa2kmdFZErOYGzc2VWRBx2nVeDrNVQPTaGpRV9G7EOIXS5uKu/0IOQiK3%0Ah1u2BJ2BQcthYZnnNiGVyIw2ivuHe4ZxZF4nxt0OY5Q0522BeQssIRJioh/AdQO+QEyFGKEax27s%0AGIYbSs6YXFAxokP+3EhiLNZ5nO/wxuCtPJt95/GjgGxN5zidzljvBYSsxHkshvRyFQq1lxh4P/Tc%0A3d+yu7mlWk03ryjv2KgsKTHHQKgiqBZV0e6XWzbXdXS2k/c8RAbrsKNhDQJCP/QDo3GQ8tWVZ52j%0AGMOSE6ofWEpGTWdKqhjplyMU3aKwwrrqjCNT0Vn2UNp1dJ1A1JcY0day3x+4ub2RlhYr7IlSLq5r%0AYRhpJZDkXBUqZUrKKFMZfM/b2xsOw0CHwWQYfU9vPFsI0liXMmsMGOOkft04Drsdu7H/gldF218I%0A98s6R4iZkJNM6JWsazlteK8xnSflyLDfcVgjN/oGrTrU/o5vv/0WNwwUpan6MoiUg5MBcJphN4hr%0AO0Z635Nbg42ucp2KmCIP6KRkiKVo+1r1eYqblW6tOAmslQNEzdc9hDaaWhOqKjI0x7NMifWlOebC%0AFWwwaNkTaCkuadXKUmwiEY6S5bRhlcBrK7KW11rFUZAlqkcbJsqgTK6HCz+jVmmZndeFl+OR55cX%0ATK0M8wkbZ0qa0B0sYWZeJhYy0UiEZQNO4cTLcgJvGLpbmWZHEYZ3hwO982xTYcsnbDRsObHliRQH%0AihW+j6mKsAVO08T28YmbztMX2GlDfH0lnTdqNVhlKcazTgvZapzR6MMNgzGUrRKq8DenZWXdkkz8%0AlUQFl9cTaw5gDaY4iBbHDnpZy3NOqKRISyGVma4bsOOen14+8u7DI6cPL9TzBtlwv3+LKYHBakos%0AvB4DXz088PD1H5hqIKuBfn/Pd+/+kePpX/j9b37Pm7ffglPE5cT7Tx94fn3COcv504nz80ZaK+sp%0A8NXNH/n0w0fO2yuTmXktC+9+fsdffvwrW84oHbEWYpRIZg6aeZqIa+F8OvH6/EIuiX4QqPXr+YX3%0A798TtpV13YivL9jsSdvMegoYYHfb8ebtPb/63e/o9nt+fjqSnyy5nzivme20UWOkU4b78UC/60k6%0AoJ08w2KK1CJw4RxSg5wbEVByRaNRRcvgCbmnej9wf3fP0DteTx9ZppUQIrp0GAa2NZICxK3Ic3cc%0A0cXx+rLw1+/e8ZPNvLw8cXx9IWyRzo3c7A/o4iFIBJ6imKeVvC6Mdc+N61DakHJh2wJEcfAp1WGU%0Abf1R5nouvR4623/KlffSxNiLTCs3ViuLkSZn1YalISeeT0d+fH7i4zzzNE+8nM6QikD95bBDyUl+%0AlmLI6/zLffQ0kV/POGdQvcMZcRwuobCwsQ1Bhq1GztWy/1HXs3EswjwtNRFzlAGDktVC4q0i7Ogq%0AcSkajzQnWtFQi8RlOauXCokmhGMkhmVc4ybVpqIplFFy1mvDPlkoRZzR1gmuRVtyKnjdsC2Nk59q%0AQZUiraN9x67v6e2AygZbncTYqhYtTuXmAkpUlampGUuqQLJzlnNeqYWUCznLe5JSacN/kYRiaXue%0AlJEOuOYQavqDxN/MVV+48BfdxRWt+SzEQXNEyWdhncV6R9XiMisWii5XhyjtZ70kYS4io7CPTBOG%0AClX9Unz829e/CUHob18XoPDFpfG3MOlSCqVmcknSOlXl4XVxO1wmLhI7Ey5PbfXeFfBdd42JNYS4%0A2BfbTSjODjFnKW1wbVpeW03Y5YPs+55xHKXxrH2BPDxjFCCn84bd7Z6h30v87Yvf8WZ/S86F6bRI%0AfMV4vPPCbilRLm4MQzcwDnu6XqySH95/aj+dZej3Ij7NK8uyELfI2PdYK4IOyqDQWKPo+0F4Qkai%0AWSlJM8clYtX3l98zy/RFIaBrxD11ae9y3lORqfmltc17L59PFu7SRfz5bC2u11jDJaoAnyfUtRYB%0A9raDjghyn2Nhl79fcsZ3TRRAsW2LWO+1wMucc5SaWdaZ3c1XDEOPQppmLp9PRQ6GueQr+NtaTQgi%0AMGktk4EQAv3YM45DW6Q+q9YiNpbP2VBrZfJWpC5SaWmJu4g8pWTh3l8P2+1aqk0MasKOVD1Cbm1r%0ApeRrHO86QaTKFrDZShUFfXWofXYlXXhLF6EoNtFz3TZez2fOL0fqGjHtG1Uq87SwrRup8aRii1kq%0AFN5J+0NBHB2+67HOCkBaCRjc9Y5qCnOYyascRo2Tz/XC0Cql0PcjNzcdMSaOTy+8Ph2vgPHLyzkP%0AShxNKSaGYc/9wwO1KtYtUqrCFi0uvpCoaIzxDP2Bw2GP0yP+9sDQDaAzy3Ym5M+RqJQr1vScT6/8%0A/O4nvnpT2O9v0UrhdcL2mt1h4Hg2xFxQsbCsmXWtTFMUuLa3WNeRchEWmO1wzlNrag/pius0w+jZ%0A3+xwpqfWyroGlvPGuggwN9UA1eLMkZI7ul6zGwac7em7EecsOUaMQgDlWT6btfF9Docdd7cPGOPk%0Aod05rFU8vfya959+Zj4f2baJ6Xyi1MS2TpScCVtmWeS+sNqQjbhSUDLVELdikpasFLGXJrwqa6qx%0AmprlHj6dXqWpSxXm1bHFDefFKu5th1GGnFLLVNOmIxajDN6JzTbFRNgCORWSKahRxATrLIebW8ac%0A5GdrLricM8uySMSiFPqh57aX6/IiTAgYPklszPQMDNJ0l1aMlTr2pUHyv3z5zoFemNeZZRZQds0t%0AzlcS07SxGwaGw04YUe1gFlZZU8MWCOsGuRKs3EPWODlI9z0P3T2j2jWQvFRQb+sm8eeShC9TM1UZ%0Aaqu+liiQwjjDcNi1OIdhXRZxNLQYyVWUKVlE23xxe9nrMOMSk0BxjUAq1UCQxmHa76JSZj8KI2me%0AZ07HkzDmLvZy0wYzOZNrZl03pvNJamytpvMD/TiKgIo4BYwXBsnusMd3llJi21haLjMweZYabm8f%0A6A8PDFUxakuOicfHJ2L4meW0ysFWW9YQ2dKR5+OJdYscbg4yxU0z53mjVsV5WWWSZy3Wd8zbxHQ8%0AEVOhHwa6vm8lDLQWvYzTSqCVVLQW9sHQOVSt9FbTdx3DOLAb5RntrSUjDmCJoATh2yERqqIURomw%0A6nYDbj9iho5+t4O+pxiDo6KDgK1VSMQWmap/Uztvek8pWlwYVLzvMCW356RnP47smntI6rQT427E%0AdD2nZSZpQ902ehRD2zNpFNl4qilo7ZrNXJO17CdQMvQZur61pWjGYce426O1IeQISZ4noe2L1kXu%0AL2etuDpadFIXEYOrqYChZoFfemu5PxzY96O0RL2emZYFXSoVTQiJTOFYngmrp7SI5UW48F7YjM57%0Aztsrr/MEWoRo5zxGK87zzHf/+h1TWMTpeVqZ0oSi4+0fRzk0XFiV6P+XuffskWtLs/SebY8Jl0l3%0AXZl2VRhpNC31YAAJgv67PknTGtMDdEntTVXXtSSTmZERccy2+vDuCPKWoP5cARCX4CXTxTn77L3e%0AtZ4lm3JrWMksYSaXmafLEyHJ3qm2SnibM84KDyiiQTt59pnaouJX+//VKaDIKMEtosmy+UFjmrjT%0ARKSWW7g55RXAx0rkcnUFXktzqmmHTStul/Y3azMiFy3rvLbu5sRX14MFiqqlTTeXKgYIralGoZ2j%0A3Fp5BIb6fDrx8PiBp+cjJmWm8xEXLxgCfmNZ4syyrCw1kYdOoiJKQ+YjpHZeMdrw6uULatVshz0K%0AyzMXiT/XC0VFfJ9JcWFOK3hPP/QY7TiFxOn5Ge0cX+zvGJXGhhVXKjYGnK64oqh5pTpHpLJWRXSO%0AmDNLjsxh5bKuLIvcs6pIHFkXCQPqzqGKpawGT8ENPV3XE9cARiJGpWpq7whhIZxWHr57z8M37/FZ%0A8Xo4cP/FhvX0xKb3nOcn/uU3P/B2ulB3njJYwreP5ME0PgoAACAASURBVN4Qs2ENMMXIZV0Yx8By%0ACaxpRXvN7m5PPJ94/+0zYYY3rz7j9d0bvv3N98S3AfPC8C4c+bvf/ob3lwvFwLhRdGg6Z5jWhdOT%0AlD9shsrx4QO/+m8TaMsf//Kn5LLyF3/5V0xL5IvPX/GLP3lFeHasp8TDD98xnQOmV/iDoX/h6V94%0ALuHC+/NbQs2YDgbjyVmxnFbyCn1RjMYzkQmxcRZDIKZA18leQmXorMTZOr0hZ8U47Li/e8Xd4RXb%0AzR2ff/FTfvLVV/zzP/89/8f/+b9jdUfIibhmpvNCigWjPJYOqyzb/g5TFceHien5TMwz59ORy3Sm%0AFjjs79n95CWDd4RB0Bgpy7lqrYFcDUp1dH1HCJVc5N7MKLI2WOXQyqCKMFNvt2d7XQdXcm6S6E/5%0ARBC6DsBtAypb70Eb0mXh9Hzi+HxkSQmo+M6RfZWBqGSY8NZJy9gnka/rqyRxvGBA1SY6Kfm9ulWl%0Ai1idUiamSIjCr41FBmpSgiPR5HmtzOvKECLKQ1UKbeTzgwVTBcexShGN1lrWXjqossbnppIp5SjK%0AoZGzt/Fgq0ThnOvwvsMpL+tEkHNJzRVdC9o5OtdRtBTmaLQUhmTEgVQLTms6I7B8o8SVo66iPLRU%0AkmqCiThqkhLBpTaBJZdCLvYGAK+VmxkgtTNWRdqa8/W8WkAp09JJ7ZxYr/zYj8aRksvH5mmubiDF%0A7SnfBgLOe3xz3eZapfhBJYoSp5y68apkqiZMJN361pCY/tWZ9K+8fu8EoasQdH1dN6/X/6ebpYpr%0AvrG5XiReprFaHopGCRm8SYCS+2tQ3RAkemCM3HgyodUCdixXRo04ZSgZZT1dN9wmbLnmmzvIGCMW%0A5XVtYoIA/ahitT+dLpSk6J3ERT595SSNBsfHZ07nM0O/EeeS92jl2PQb+m5gu9uyP+zRRpNi4f27%0AR1KRhpdSKimKIEbRDbjWoaqh5iob0JJQY8+oDdpacklc5rmxIurta1dKiagUI957gYCW2ESaRIwr%0A1hrGoaf3jhjCrR7etymJgFsjMa4oDePYSxVxjsQkldnGfIRqXd+PUkqbiGeWdcZ3TmrflWrxCXFk%0AmMYgaleHTP/iiuJaJ/2xzr7vPNvNRoC5WRYz3SoCr/WPkl1u32tOxBjw3orAFwLUimuLdK7SVKSR%0ACb1WSg7+JTcLtSjitfk5aGpubZGrerNBfmxRk4NbpOQo074GHs5Fmntylkr3a55X/p1Ugt6qQ2j7%0Avna/iNgnzXylitiWk/AjrNFsNiP39wd673h++575dGGiSjtaiazrzGQUfeco7foouTCrWR4aMaOV%0AYe7PWKPFhlwSl8uAdgIgrxSsNcKrSAlnZNPuernfxq0cMGtpE8qUMeXHB/Ltdsurl6+JJRNdYrs9%0AcHd3LzGlfGYNucHioRaD9z3bYcduuxe3SbGYIhwHacFSUA3eW0IQvolRhZo+IODnnqHviKpifUHb%0AyrDt6AaLs4b94cB5OqHfapawkjIMyreMsxZ2hbLkJPdjKAnjpZmg6wb6bkArT1wrJSE15X4v7Tss%0AYu0sivPzBUrPbjCSp+8Ghr6nJIlshbBQUmIpsIaVZQ5stgVrOpwVocz7nr53dL1wHY7HDzw/P+J9%0AL4fvtBLDTIqZ6TJLTKI9la615CUkIpApeGNJqkrjVbueBUrqsEb4WMs6S4uWkXPj8Xi8yuo47fFW%0AQJBXcKQcWtpamDOhBmm1axuTJUrUaygjGz00wH8nXC0lmyycCN3H07NUtmtDVyEsgbnxVpyzwvwq%0AGtdJHbh1hmJa/DeXdkj6nY1ULcQkjJh5mUnritWGcdNjsJQaGceR3W6HdwMxitCYYyLFSFxXWYNX%0A4X6VUrDKss4L67qg95Zx09EPTSScZ0qOXAHxWitiDCzLzHaQFkbnLa4VFggFvkKRCHDNrcq2OVWh%0AMaqMxhYLNRNjuG1gtDEM44BzjnUNzPNMLUUYRNpitJIoBIVxO/Li5QvGeUQpmOeVqiopy/vtrET4%0AVCnCKiETk0DXbefYbLc3QUgZcT9pA8NmADLLGojNVfTpS1rBItt+g9eWwXeyHruOnEEXQ5kDfb/h%0AeD6TUuZ4fCalRJ8yz+dLGxqsOOc4TTMYK6ylzlNOFx4+HEW00QLt3owbemspa8ClAqZQ0GQyyxw4%0A2YUwdShdsb3HJsN0nsTFq5S0vRSFarb1TluiEoYVzTVV2l6mKDhfzqwpCYsnV6qR4YKRT42OGXIi%0AAyn+uAlvDQFTMo6+TVILZQ2oEDHGYWOhcyI+lJzF9ZQzNhfUGklpIi8r9TxhY0RbJwMCLMp4qtLM%0AKVMyWC+xolKqxBOMI67yzB/7XlrzikQnUxbuQohBeEkpU41BOy/OWLOSqMRSmEOktCKRyXkGbTj4%0Anq3r6LURB+j5zPn5zGWaidc9S6l0nWPonQxASqbrOnFBeRlo+X7g4d07PhyPGC+QfO877vYbclr5%0A/v2R4+UZ4zvSFOAMRg+4F69lgNRED6UUru/oNj3BadbnhWl64nR+RisnG/Z+QBuHr7LJN0oq7pXp%0ABAKazcdhZ8sBqPpxzbkOhcz1cNBcBqo5DT4dil7/7qf75evvtdaYUtBVMAdVX+vn662ZBkAZ2Vu7%0ArhPnRcpQMzollDU432GzQcWVSqYqpDmuMYw+HdoKw7G1+yIDL2csVgtDsc2xcMbju5F+d0fnNU91%0AZVsTU4zEOZK1ohoZWnadVE/H0QrEnAlMkoGnV5w/nHlaZuZxZDCGvAQIUZhtWuNLxdXK6CyjUWwx%0AdEXhtcYibienJJKnrGnwWxHCtDYopfFdA29rhSKjOoceHKUz2N5jvEV3HYPzrKmitAxpjfVENG9e%0AviFFuHd70nnlzeYeFzO/+u03PIX3KFd5nJ84/vqf8a937L54hT9b5vrA/uWX/PJP/hjn4P3bE2U1%0A9Kpj2HV0oyarC6oLLOVEKIXPfvon5Fo5T4Ef3n9P/JCYXGCJiWEcsIMDAvt9z8u7gzDY8iSszVoZ%0ANz2PT2e+/faIs5UXr7ecjwvj0PEHP/kZX332C4g9j2+f+Po3O775+lsupwu+9+hN5mF5y4enCw/n%0Ad0yhEqPG6K1cszGig8LEgomFTGaaJ6Z5oqREUZXODhjt8NbTu57X928wumcYtvzsp3/EH/78T3j5%0A4nO6bitCdYx8ePeezg4M3UgNoIslzLlF2Ss5FGpKXIy0iBYCSgUKkdD2K1SoYWHjTzJ49zvQkOtK%0AXC+sqVBUpKoJt+QWyVSYoqlYqVPXHo0AyAUEnFvLWHPCF+G9tJ6x5ioRx951AKKVPD/k3jFkIMdA%0AjgENOKfptaaYyhpl3bXaSKqjgjNiXmD4cfTdOU/vPM5badd2GpUCtrQG7WYSKEV4mJfLzDQvhKLJ%0Ard3w2nRciiXmwrxKY5yuGmUlGo+VMhxUY+0qicIbbbDGNbSGQZUkA5KcRaxWDgnZyk9QdR6FETHI%0Aerzy1FSkUCdnaeVsuBZnxJ3kvaWWRDFGnKiIG0srbj+jEgMqG2TuJxG/qkDpLM3BuuFAkjyjr4gP%0AVcHcdAWoSuOwTfzhtqaW9quWa3OctLClXKTl8xo/a2exlCJobk7N27+XK0TcQW07lHK+FYxUpSgW%0AlhbXE2EPdJH/1qJQOlK0wQJ+mfHLyloK6+9Ezn/39XsjCCn4/yibnz74fhQHux6MjWmNRY64BCLy%0AANefOIy0kWjJdRJzhQ47N1OpDEozDCLurOuKjvIDu0KKY8honW515NKqoxl8d/uzeZ5v/KGrA4Za%0A25tfiCFjTScRjPYqpfL2h/ecT2fOxwvrGjDKE9bUpieWcRRgsbQNiBgUm0UtpsQ0XYWo1n4zDHRd%0ALwcDRWPizKAyXe+bhbtIhWuRuFTf+094EoV5lo/pvRcBprl/1nUlZ+EB9F0nD0klG9QUA8M4AgIr%0ALSU3h5Bif9jTDz3H45GwroBMk0XsyKSkCGFtrAFp30hBRBaUufFFrG0C38ero9lNM7kUuemV5O7X%0AEKg1s9tuuTsc6DrPtQGnUpvDQK4l04B2wtrRhCB8oav4p2jRK2tJjb+kEMi5VLTe9MmbHfzTTeSV%0A8o6Wtjyobapab5EOcbwVOeBZyeJeRR2BmefmmJKvVRstsb2qmyNDNdq8uTmsoIqQZkz7ejLagPM9%0AL17cY42h5sy/5MoPy0qtmc5brB5JMUn0ylpqOzSHNZBii2XqKlXibaOqFYSUeD4+kki8fXjPJUyY%0AzjSAnBwOpnVmDpFuXVljYF2EfRGT3LflKqS1V0yJJUqFcJiDCC7akouSVjKsQGxTIkaxnURXSF0h%0A6izOlSWz3WqMrTw/n4hpwQ+ep6dn3r19j9GOFy8+Y7vdkdKKUrkJxAGLYSie3UFAo91o2N+NbPcD%0AH44CrlZrROlCSiu+FFBOalZLugHocrTkZElBY40WULHu2G8Nd9t7NvstVSdCLoRQWRcRi6RJowEA%0AlRHoXRULtW0wuxgyYRW7tbOeznWczxeO8UQYOowVe3XZHlo7j8bZjs3mQO56oGKtbyK28E+SinK/%0AaU0MgUrFO09nPafLqQH+Dcb4xqrSrdpT3B3KKIxRDcwnkNdUFua6iiNPyzTHmAbib8K20Z+K/hpd%0AijRclEIIMjWy7ZqutRLiyrgZeXH/gpIL5/OFlE7iGGoP3Kt7UdgcFbNIW5zvHXOccU7EwetB6+Pq%0AAk/HI6fTM9N8lolZaa65KOKAas+lFCPzJXA8niROGRPrsjZxrTSwpNzPa1xYl5V5mXGpY6M2dN41%0AYUo+Zt9cJlopnp+eOJ1O6FoZRwFub7dbhmFgmWdSjvLzvHLa8sdokESEnQjtiOsx50xc4i2Stt/v%0AGceRWitPT08sk4hCYQ3SdgICiG9NIX7wdOPAZZ4oNWGs1FZ3nTBuALreo2zlebqgrabvezabgaoV%0AIQduTDSj0BSWsDJdLuhFWpnKJ+DDZV359uvvOCqNz/Dm7o43L1/hfM9+f0daM3WIbP3A+Ty1OKnG%0AdT1FKS7zwulyouZMN2SGFBmppCqf97RMrClI61fKhEsmxIDXDkJkYyy267DaUnLmHAKmVqJzjL1n%0Ao7YCL71MTJepwflT40kFXN+hjZP3ZQ0s80TpxPqNgnldCA8RrZ2EtRq7AKMlOpQzNSTiulBjJEw/%0AhkqfzydKdXhtcEqa+eIaiPOKrZpsLLFdW+s8s84L1IpxC8enI2tOzDGS14BVSqDOSrc2Ek9SMlQo%0AKFCGqqV1xiLV6DFmet9LI18pXKZJInJVnnmpZIkhWQGt0to4lfPovlC1Yc2FqTmc993AxjrUEHmx%0AP7AJnrAuzJcz8+XEMq2ElJmXICJD8pAsMYWbMzwEKQ1JIWCMZV0WQlgZu46cMpfpQu8tqkTCuoqA%0A1J5xec44Z2TA1h7utc1elNYoZ8iqkkq6NXlqo7HaiQO8gU41n8RGkJias59WEl/3uNxcfc133OK1%0AVdzdVVzBNSPT4NvqJGtmuf791lKhtIIisWTdRs5yO5U24a4fv68W8b/ebrKHKLc1ObeYREW2JpUr%0ARsF+BJ82t5FRusVIPV2pOOvwWmKm2qg2SDOM/UjtRqx2hKpwpqNzA6lqphR4fH7mvEQ2207azbQg%0ADvpOs8QFbTL7uwN325Hz4zt+eP/EUR25HwwDSpxuzjN6z6YKaPyVH9lqgw+Zfi340lzqRmCzu/0O%0AnCGh6FNkU8RNDYrNuGUYRvrBE0pGdRY9OrI3uN2Ie3mPPuzptMGugaosdtyikGd2t71j9+Zzws8n%0ATt++YzQdA4bLhw/849/83xwfnpjiGdVLkYVKiqfvT9TB8Kf/9t/yi3/zc6b5kW++/SeePhz52Zsv%0A8AfPsLGs+cJpfYY+0XeOuU785u1M7QvnmDifLuQRqrbipuh7Nts7/ujnX/Dm1T3rZSLHwov7eza9%0AsEy//vob/p+/+htKySynlb3TvHp1z3bYYk0hxjPDLvMHv/iMN19uWdYVpQ3ae6Ylsf42UR8zT8fI%0A6RmcXikTrHPBF4POlbxEzuuJ03xhXiLWQN87Kc+purVQwXbY8fLFG9589hX/7r/7H/nDL38B2vH+%0A8cif/8f/zH/88z9njRN5zaQ1Y62nFjg/X1iWSEqBnOCyzpye5UygdMZ5sFbWOoMTV0iwvH93Zn8w%0A9EMPqhJqJSVNrY5lzqzhhO1WBt9J2YB2NGgOqlr5fVXthsrtzNmgwKVgikRW1XV6+8lLtcWgtnu2%0A5CLNlzGyLgvrciE7Iw41U8mrnOFwDtvcfMZarNGCaPjk1XnPOIw4J8J95zRprpjaIpcNkCxnQxF6%0AYqoUbRqA+opQETdKNRlUDwj4m1LQpUGas5a1Sro+xPmjNFo7VJGorzLCiK0myTNBWUAKgEwb7Osm%0AIhltMcjnd0rLmTMsGC3FLbaBnI0ReLbgNkSUMUqiu0aJ2F1iFrdRi3pJrRSgClpn+f60cHZk7/7J%0Aaiuw4JZmK7L/1eoTQa+1x6m2pqNkEI1E4UOQvfuV8SNnOzkD53g9A8q1kq/PjSIlU9fzqMTWkEFc%0ArFRdyJTbc6i29rZaFQpDUjIYMKctdrdjroXz+cy/9vq9EYR+93XN5ZUqmb1PG6Wum3elK66z9N4T%0AekcpUSIJIMC7qzWsZZ4rlVJUc3/EpsYpfNfJdACkCs+0JibdeEVRHua1KFKUTOowbjHGClsnJlGk%0Ao2Rc9U0MkAsorpKL/cQIRi2F3/7LNyzLQkqVzvWScY6ZYjO25VW1sVKvfl6AIm0YxvD8fOH0fJI4%0Ahu8opRJCxhuJJVhjqLXV0pmK0ablF6XSXmtp/ug6x24nUYDUOAOlFIFHKyWf0yiWUm5xsqtjKxdp%0ALJmXmXE7ykZByaYmNcfLbrul7zs+fEikJG4iiRek5gSQm+LKABLLd1M+EZChcHHk5ry5fJDIoBzi%0ARBRRSr7GEgOqNFhy/7El7qrQyvVVWivd1XlzhT0r2QsrUYsVyOJjWjtIzpTY2D4/2thVYgoYbW5N%0AHsKVq9ISYEzbZHwEpn868bvuuFRzSNwshW1xq4gSrtq1rLWiXFlF7WN++nFr22BqLWeL0oSiagrG%0AahEIU2ZsDoEUI9ZYvJM2O+c8u/1BHB05s8xykL3GMp3x3O32bLYblFFtup14nuVQHEtAd4Ncb7fY%0AH6Aql/nCZZ6YxpnddieguJpbg8nH1/PzM+/evUMbw3JZGPqI8z3jeOBw2OK7kbAmOnfm+Hwhrom0%0AJkzV7Mct3o9M58ThcMcaJmLKnC8XzDLzfHzGakffj7y4v+fl/T2H7Yb9bmSz6YlZU1WEoOhGz3l6%0A4t3jE8Wu2D7hxwJLQRnEEabVdWuOth6DE7enNtQ8kNee7DuM63HG0vdgVGCz2XB/OKC9FuCb8tTi%0AoHq83zMMEjW9PppkDUvi+lMt5qqFm4RW0vBmLGuYsbsNXe8pNfB8OvL4+MgPP7zlcn7EqEzne/pe%0ALPdKVdY1kkvGe0/fd0BlWaRF0I1O3CS+a1OvSom51da3v9Me4KkkyirXvddG4lmhWcN1Yuh6yU23%0ACIRSCu8crsV4Y4ziglIV6y3rEkghQj9ghqFZmMXWPPQjw7BhM84YFKfLhVrLDSgvXDFhDqVyrVaW%0Ag9G1ifIaN/6dBxDfffcdl9OZaZJYklaKXAuXS0S1CvNlmglL4nyeeXp8ZlkWuhZdVWhxPrRdQomp%0ANZJJ6QBrxegN281AjInHdWaZZ7bjhq5zhEUiG1d4K6rQ9Y5+02OMplzEcqycalNeRVxjE+mlBfHq%0AEEIphn5k8hPrZb1BvTebkbu7A+uyMF0M2UvTxzKLsNX3A33fU8jM68QwDBzu9+Sa8EP/ozXwynCr%0ApWCiwjuLHzp2u420f5XE5VQJYUKpiu8s1nqckUnfNF94jPMthgsQQ+T7778nn2e4FF4fRv7NL3/J%0AF19+hbGywZzXSF6Fy+WcY9xt26FVGou6Udx12mqqhlQz56cPvH/foKKlsr97wWZsLqaYiEuArG6Z%0A/JgTKQRqjDijSdqx1kysUFJiOl04m5X9VpoZl2XFOs+984yDxybZzJ0uE5qOfrtFGydOuHUFYhM6%0ANUsMFBRuGMDI/TBPE7ZzlPXHDiHh/FTmGCjaoGshlcSaInpV5M0oQ5aSWWNgWi4kxHV6mk6EFFmL%0AWOwxrkWyMqYkXHtOGgoOERtuokIWwaHvOg7bHdth5MOHB47PzxQtzTkJ2dz6vscPfXOHWcKysCpF%0A9R6sY11WlpRZS8RYR9d18v+MROGqESd413XUqrDh+qzQDLuRbvCsYUZrzWG/IyQBITvv2ew2bPcb%0A6Bx3L+6Z1si0TCgNYRHhe9ft2ez2qCDCTNfthC9pmmME4UNclpnj6cx5msmp0tueu14253mVNjRy%0AoUZx2sw1k2pFO+Fs5Jx+7H6vEhy5Pus1UgZglZUSkKbyFDIlSbkGpbmQb/sCcWAWioD9NQKXvu0n%0Aajuk1Nvz48oHSUH2IzmKsz2nDClBjoRlbc1xwghCcxtcqQKgUFmccEYpvPPcbXcML1/yuVZ0ncOs%0AZ3KcqbpwWSaqilTTMS2J4/rESWXeLx94ihcuceEcAx+OgTmAM4llujAl2Rv2gwcFh8PIz//wM5x2%0APD7+gPqucr5UTCl0W8dut2W729B1HS5XNr7j9d1LDs6jpoC/rAxt7+u9FyaX1QTJeMh0XV2bfS3D%0AdmSz2VBixtaMKgpdFLqAqS26Xwo4g+kMaEutQUDF/RY1GCwGtWr0yx2d36KS4s1nr/mrv5h4evsO%0AOxjGcYsNhT5oqjJ8+cUf8ZOXX3I33HHYdHgCT4/fU3JgmhZSCeAVq8r43Yj3W3797gfuXr2EWpnJ%0AuN2OF1/c85wC754eWQL88qs/5M/+pz+lM5V/+od/4HDY8x/+9N+jVOG8nvj8zee8fvmKb775lsfj%0AEa9HtsOe54dnzscjT08fqCXz1Zc/5ad/9IZcq/C5tOV5SpzqyvfPj7w7P6BXeWxZp7GmEqfMU3xE%0AXy7MemUJiRjAjopxGOW51+DO67zw+PBIWArTOVJmxfe/fU/fbfnm67f8p//8X/kv/9d/ohsdu7se%0AZ6SKfF0yjx+emC4rwzgwDFtqUSyLlAvVWogr5ADaCMfQOU9Bcz5HKhNzyFJkUxayLSRVOc0T03Kh%0A3/QcdjvGrscOmqJk7y6eEt0g8fp2XrlpP/XKEKrQOC6CjuBmhEgloxB3cEpBYqS1kmNgnlbK6Nm9%0A3PNy/5qk4HK5cHx6IoUk/FVnMFaj/I+P9d57hnGk84bN0EtcLCacUo256dBanvuq8RCNLhTtUNq1%0AtjWF1hWbFdVWrNmAljbZUjMpiYgdk+xZajWY2gsvEtWidKYJpQVtHJiEFrssSjs0Dms0zvkblFmj%0AsErOX5YiTLH5BFXYioPvuBYMhRatFb9+4xMhjpmcMzVmjFVopHpeNYwMqonutFitbNxpy1wT9lqc%0AC0VpA/aqProyq1K3aFYjzDURTaGqpjr5GL4xOCvlVqKRouw/cxFzwzVKVkvBVDnbpSxRvmv+JNSM%0ALkkKH5T8yk30r+3ZmLM4qtIVG1A/nn///16/P4LQ70TFlFguPjng1o8iUTvYV8WNk3IVE4SZAiUH%0AcrbSDKHkQXl1bvg2kc05E9aVy/mMda4JFg0A1Q7YtZYb7+X6tQAtLtQOFSDCTmxV6y3iA5Bi4vHD%0AE0sIjXsjr1IrHx4eUAjTqPdda4OStjStJeJWSmFZIvMijiYb5Q09Ph2J88K43dF1vXzsKlN533Xi%0AfLES9dKmMo4D49jJBs9qtJbp/eFuz4uX98QUCCHeLlIBPJt2OIuUIqyOsK6ycS2FFCNKCXhaKcU4%0ADsyX6eO0ughPSKqrP0a5ri1jsKCu7RrI5/TeShNKLZQ2yYFAykmapaKAgz+9TlKKtwz8FY68LAvz%0AfMF5T9d55uPEsix431wNzeYnDgInB5laG/S33iDZUNkMI/v9XsC6a6D2g6jq1BuL4+P7KkKRtgKf%0As1YqN9Uqh7Lr1ACa6oyIjiJ2cpu8fbo4XBce2r+9MkI+fRVqE9Y+Mdq1708bg8ryHsbYwNQ1Mc8X%0AQEC/lHpjPsn7JZBa5yRmqZUcbm88IWuxRgSnoe8Yxp6QgrhLnCaGKyjcY4zCeoftPNqLW0GEL3EA%0AkCRy17XF8vZq9+F2u+du+wJnHHf7e8ZxR9dvGccDOcN+u/Dddz/w8PBBhEBtuNsfuDvc8zxGtrs9%0A7z4kus4DuyYKKKZp4eXL1/zkq5/y5Rdf8Plnn/H5559hjeY8GdCFJVwoOvH0/Jbn03uc1USOGJ/w%0ARlpnajHMc7v2XGGz7bG+JxWF0p797iW7zRuc6dA4BuconeI4PYhrrsIwbhoob0PfH8jJEiI41+GM%0AB1WwRuOt4cprubKo1nVlOovIdjyfOF2O5CxgyLv7fXPhyf0tluAJqwuKns1myzhsQV0fFnLNey9s%0AqBjXj1MuNLvdPVDFrbiuMM/S1tBaIlMppDUT2n0+DJ3UJI8OoyVKKHEDTS2y2bdt0yAR1gb3j4mk%0Aq9ixjRxWTkFaijrvxS2YKykIp8d7x+FwAMSJNgwDd3eHttbJBizlRK4R4wUsba1iieEmdv5uXOnD%0Ahw/CaoriOBBAvxHxS0G1jnleyHnmclluTlGKtEI6/1EUCiEQ1kBJsu6YlBiNxMDEJSgRz5rLLbp1%0AuVzQWrHdbBjHka77uHbFnISdVzNpnkghktZIjh8dQrVW1CLTpapotdAjyzq358rC+Xym7zuJuN1i%0AskImUdYIiFJ9MulUiCOod+LKQBxA67q2oYJuzSqVzWbEjx7faXKJrOtCSis1R6oqxFRQS0IbhdUV%0AVTLrtDZXhbyuEeX5HFhi4elp4oe378BaSi48fPjA8d0jKlV22y2u83R9T9d7UoqYFBndKNeBgq7v%0AKVSmZWJaZrCKcRjYv9qxHXfUUphOEzUFjHLYUHBOrNdUcc4YFDEHyrBhVgWTCyvSPOlKojMaOk8C%0AlpwgBpKq2KGn245kL1Pl0DZquXHi+nEQNk4WKOtmjQAAIABJREFUh5z1Hts51lKwyyzNKb/TElJb%0Ay0h1htrEOKcGBqNxWuqKq9GkWAklMeVIiuAN4ABtMUCHpmhDUYoSpRnOWUtVmk5VaaaxhmgVtYrr%0AdF1XuX5TblPsVe4HLe0nqRRSLQQFnkIoWXbVBbCWru+hKkKIXGrBpEhfMy96T7ff0u239JsNfSun%0AOCxRHJEhSUOj9WwOG2otnM5PoGC327WJt2N/f8cwjoScOeTEZr/nvMwsy4bBGkyuxCpC1Ljbc785%0AUE6Fvtvz2c9/xvawByOtXilnpmXm+XJhXiNdNTjtsYNlLit5SUx6kjUrRMiJQCFpUGamVnVzHN+e%0A40qwrNeIAEgDkEXLQaAqchuOQWtVzNfDZ6MF1jYdbpwn3aINtyPpNdLAFShdr2kJcpD32XvfCgQq%0A5ISqmTUmSEkOOk725t6LaG+dp3NO1uAiEfjtMHB/uOP49h02ZjbDiLOKHA3TcmbsRtZ85ni+8O4y%0A826eOOvCk1oJvrAga1bvFcZWjILpfGFZZiiwPXRsDzvu7kbu7jecThc2d1t++kefkaeVDjgYy7br%0AsV6GEpdZXL5zv+BTRU0L8/lMaPHwfugxzpENZAVzTByXiSVFcoW+H1CdZdxsePvDWz58+EAsifHV%0Agc2rA3YdMPOJ3esXqE2P6jroPEsuLDGy8ZVNGKhJMS1T27dGlnfv+fo3/8j3X/8WQ2LUnqfv3zG9%0A+57/fr/hf/4Pf8aLn77g5eYAU6awYlMlTjPfvHuPwUhc+TBgesOSMsPGg0mw8ySX8d2Bw5d37D9/%0ASXh4ID2d0FmzLoXpEnlezvzdX/8Trw4v+bP/4d9TdWbsN2w+32GrJa8FlT36zrN9ccd3777mdP7A%0A6fIWbQshb0lsmOLM5TIzx8JlrSxloT94Xny2ZQkXbPYMww4bV94/nnh4WtDDQtqJ2G6MlFjUAjlm%0A4pq4qJl1STy+e6JkRec3/MPdP3G3f8mm2xPWytPDI69evOQ0PfH2ux8wTs5L85IEWdD2rM5ZnM9i%0AFsiFUjUUua51E/5U9aRUCDmwpDPdEkhEljQRWXG9I9RMztwQGypXOm0ZdI9ypt1zSPCpuVyv0Gg5%0ASwoL7DoUVU3suf5XNu6SDgglQUho69hsRj77/HPciz3bL17x+R//nO6w4d3xiX/57W+IJM7PJxEz%0ArEI7i3KfJinAtAKIYezpvEflRLEW88kQXClDUQalJdLZDZqaNdXY28AcJWfu6jSl9uTkocH8cy5g%0ABEZ/HYYrpVDFyn41XVclLSKh7jC+ih0nZmqGVDVaNYg0llxpPLNKNVk4c8pgnYdW/pST/HlJmRSi%0AiNWFG07FaDFfqOZYLTmJKMUn+A0lkbCbMYCCUoVaJQJ9lYLqJ7+KuuYZVEssNblIyWA4F4XSCaUc%0A0gzZvv/mgBcDhMhX1nZy/V/ZjyW3JgLa2chQEZZRaWe9UKShMbVyo5zlvNiK2EhZkVPADVL84JxE%0A3LabDf/a6/dHEGqvj4pbc7b+SAySiyOVQsgy1ZiXueUKBR5a2wVZilSF5iRvmPUepcTBoq1cCCJC%0ACaRVpi7cRKUQwq0qWarM001AuFq/crPnp9jYQvmjBQ9oAN9AblOdFNOPv9mU0d409s3HBiyJmsnh%0ALOcioK+20ec21SkoI3bHnCtaW7yxLcYWyQnGsUMNI7mEVlvsmOcLSnFri/rqJ19ijOF4fOZ8kjau%0AtYk+Xdc1kSWgFNJGECOb1uBCzVjnby6XYRg4P59+1CzmvWccR/q+v33OzWbDMPScW1XkNR5lmpMm%0Al3wTuETAWYXnkQVwexVzxM1TCWGl7/qbEIWqnC7PPD8/sz/s2O62vH94LxvYHwGt5XA6DGOrMq63%0A9/8qYGmlefXiJc+v3/D++x+Ia8AaS+ccIQRSElHs6ka4fh9KK2JIaKNxnUWJ9nLjAynksHN1vEkU%0AsV37n3CApDlF3WIyV9aTz83yDTeR9ArEvsbLrjXw1wNdzgmt5OEQo7sJgEZbivmoLAvssTDPE1pv%0A2QwbnPHUrDhfzo0z0gTT5mIyWg6qOcq0Ys1rEx8Nysj3aHvHZZ4ZNxv6zci6rDw9PJJCYtMN7Mbh%0AR7fHbr/jzZs33L94xegGaeLTXav5vmDtiHcDYz/QOS9VvymJg0sqDgQUZ2U6e3d3YNx8RknibPn6%0At9+w22653+/ZbyT6cT6dqbVyPD+RkWjb6XLkNH0g5BOxZowL+EE2CFYbKJppnVkvM6pWXrx8yWF/%0AT64OZQZevPiCN6++RGtLLZmhtxgMz4+P7fqp7DY7jPOkJBEnXEcMs/B2SiKmBVVTa4JbiXFFa5jX%0AlX/5zW94+/Ytb9+/48PTE1XLIfb9w57z+Yg2lYeHB5SCV69eMQ6O4+N71jVwuUzNKWgZhoG+96QY%0AqVXuwc24uU22U8rY3GKCVarHe9+j0UQVmxNSODm5FnIoZAPeObrO4k0nYmSWiYzSViy/+io8B1Jc%0AxZVnLboWcswM/UBKkcv5QlgWNhtxPuWUWKaF+XzBD54XL17IQ/1I43nlZjcWWH6p+XYvjeNIP3S8%0Ae3jH8enIbrv9kTNF7tUqUPpauSThfOXW4qe1a2tloBSB7O63Wy7N3nttj7DaEtbAEpK4nGjNKiES%0AlpnT8ZFapGrcW4Mae/lZ5IjWcHfYi2jW1qxlkUhOrZUSqxzCLzOkgrkybIwcB69136oNNqR5scfY%0AV8yLiFfv3r0jxoizmsvlxDovdN6z3Y5YY4kxsSwz+7t7NvsNtVZO5xMfjh949+6Bzz/7nO1hSzlm%0Ann84NoFIpu/dZsR5S82J4+MDyzKzLhPWQGwunFgz1hus0fSdQXUfXY8gg5ftuOHwRUfaTdQlEpO4%0AhmLMXJ7PrPOMqZp7625r7HWDXaWmQ6bFozS9UQuH+z392FO0QnmLtkZErcuF6XQmXlYGYzlsdgxD%0AR1cK2iu87qkxU+YJesdMkSrZ3UjnOmw/4nwHWaLLlxi4nBNVK/TYsTH3zDkTrs84DTErUs302qC9%0AxivQzrM57LGdI2tDSIkwzbdn1+0a1cJc6O829E5cnzVm/GYQ6741nMPKmhamEllqItTKoCylE5i7%0AVYaMIlVNSBKV0hlM36GpWN2RtSIoiLoQm0CSS8Z3PdJGFyEL9yCEBM5QjSamxOnxiTlF1hgwzrId%0At+y3O6zRrCFySoGlZjSFU1yZSyJbRdKVNSesroz7LXqroGrCKnH5cRjZ7TYcnx5JqzTrmALWKIa+%0Aw5TC+fkZckaXyuX51KKOlcPhji8/f02xiu/evwVt2AwjORWs9QLwlp1Gq4DWoDUFhfUddlkpS8Q7%0AQ1WOaVlZY2KtGZ0iqiSSkqL5Isb/JgaJg7oq2ROWdniqrS3G1Iopwo9StbKkAAa6fkCpSlgTuaQb%0ANzNFaRAUjqH8marC7dBIhP4a+7oJQog7oWbhGwbruPLjVM4oJNIxOqkHVzVhjJU1WcuhzbseZUyr%0Abi4s08z5fObbr7/hw9Mzr2tlVJGaF6b1gvaWnCsP7x/54fjMw7qweIN5tZHnjjNko5jSyml6Zhg8%0A1gjUO4ZESQnnFN7B4+NbjpcJ21v+4Jd/zKg1aomkp2fy6cJlXfC2MNRKtZaQM0/LM/HxGXOecQWs%0AVoybDd04grOozvI8L3w4PXNeZnIpbDYbXOcZ+g1Pz2d+ePuec5i4ywsvXGWwBa0T8WKgzqjkqcUT%0AirzvOVtK6Nn2B/qdJ58D8/FEDhc2o+cXf/xzyjJzOh2xKeBLJR9PbJSGS+H5u2e2rzyPp/f8/T/9%0AivcfviamhZ9/9TP2h5HjccEMmsvzGadXXv7scxalWFXh/s0X7L+449uHt/zqr/+e8zSzGTp+9au/%0A4/ThCa8yv/7b3/B4eORvfvm3fPXV51in2Q17Xh5e8/mrM8tUQXVYelQxhGUmhMhu1IR05p9//bci%0AAqCIxbAkSwbG7cibL3qmSRFOmq4OqF3Hk7tIo2GLKXa9Y7sZcN6xLBfeXS7sdiOfffaarh9JOTOv%0AiTWtLN1MGTLH6cg33/zAP/7jrzldTihb2d+PdLpnns+tIEMxjsIO1U2EuBb+NmJUMxt4tPZy8M+J%0ANUjLWVIKbYXTM8eZXhU2hx2Hfi/ppta6FUOEoZkHGiC9klv06zrkkRiSNDjnWx6pNPFHNusNPdHc%0A1NdziDGK3nlevXnJi/FzXvz8Kw5fvOZhPvH020e+e/c9z/MJVEVbjfES5+R3HEJK6Y9rWIWUZDhc%0Ar26UllBSyuBcxzDAtvToBFkZsIImLiXg6KjOoZVnXaXUJZfKmjNZZfLVxKGvUdLSHOSNm9pwB147%0AtHboCiVH1iVQU2Ql4UxCq9CiUK3MpyQ0GavBGTDIHtJo2eNQCuSM1TKAS1Ea04yVQZbRGmUhh4Sq%0AFaNs4/PUJv6IgARyDpNXRXFNJ7WVU31cxRuAhGvRl/y5nHVSrVRMcx9B1aYNwj8KQrSPfRWTrgwh%0AAGWUsKFa6kZphUWA0rkWdJVmVTECSPtZqUU0fWBZEsoZxsOBw92BfjNgqwDJ/7XX74UgdHVNfNou%0Adt0T5qaiXqenpVY59KWMspBCZEkfJy+qHUyFcyG5yuuDTA7q+rZhVLTpWpUf6hXcWwrt4C0gL5RA%0ASVNT64TLoliXRTgODfSo1PXwUW4ulTUEqfJrjqTr63rosa1VRWupG6yVG8OBJZFzYV6loaEAthPF%0AUZv2cNYf1eCuk2l8iZmcJf6xLDPrOuE7S9fplquV6Ne6Li0e4tntNjwfjxK7qukTkeNaAy/CWUqx%0AtXKZ24V9ddKI80rYRRIJk+aw7XYj0aEih9ndftsqi+vt74sAd2VhFHTOmNb6BrmJGjLRuq5gOSWM%0Ata1BR95rbQyqKNYgUNndYXcTRVKj9JfyUYCCinPCD0I1ybHW5qaJLUolk4YbVDwlqjVQy43ZoZDI%0ARAyhxRQVMuajRb0AfRU3ZXpgbuuOfF8fTaYVVG3g8Osh9ersqZQcKYLBl8Wy1Rtq89HJJq7UerMi%0AllKaI+kqPhr5GTbuiPwqt+iawFwD4yiiXtfJYfR0LizzROcsXd9hs5V7x4jN0VnPdrNlTYGKQMCr%0AqixhYS0ra87UWSzuFOTQjIihXdf/aF3Y393x5ovEi/uXmGxZ1yTxyXUirivLdMHtPCms1BQpzYFX%0AciEskXlaqMrdDsfb7chuNzJfJihJXDI1oXUm55Vvvn3fIqArqQa6XlH1zLuHb8hq4f71Fmrg9Bzw%0AUyWGyuA1Wnti6MjLgjEwbDbc3b8kFU9lYL97w277is1mh6JglExfx35DLQJEN8aitERI5lnqnmOU%0Ah7BWhbjOGCVcnBzkvfLWMSl49+4tawi8f3jgNE90gzC+Pjw98P7De4xpNbNec39/4P6wxxnDw7u3%0AnJ4vrIuIS9YpnBNXyJWttdnsWuRKk1LmMi/ktt5+rNCUezYXab7wTkSyECM1V0rIxNJEepBZmuJj%0Afp2PDrjr+m+tlc1UbVyuqm5Z9pILYY0i+EQRXHzX4VpjGUjUaJ5mSifOw1KEDQMVZzUWgx8HLpcL%0A87qwzIGcfuwQ6rxnMwjM2GgjDg1kCmiamEWR2b61FlUl2jJPk0x0spRQ55zbAfqj27QUqbzPTxLt%0A2jT4vXceZx2D78mj1E7nLLGi6TIxz1P7OUs17zIvLJeFrv07xTX+KhN933VYa26CsOkc+8OWNQSe%0AT8/N4fSA9455mhj7nlcvXrLdSLPd4+Mj796/x5jK3d2uMfMu4lLQBZTEPc/ThXmZ2O92bLYCAEcJ%0AeD/nKE1u81mg4xSBOLZJqtGGoUXLOt/KBNorhsj5dGLjOoxzGGWE6aYFrl37QrgE5stCytLeV9tA%0ASZpIK9YaXN+z2e9vjLthtwEURVemsLKElXiZqLUwjD3brmO0jl23obcGFSK6yDWhaoFOMVUpduit%0AYnQSc1KdRzlPzaVtvAs5ytqrjCZpI6wwuWjwxjGlM9PlRLGtBa6CozSLOOSUUBW8dZ9sVq8bCRG+%0AcpVDaEgShxeXdOUUV2icv1ATi5HnTWmuMV0LaE1FkSqEWllqJtXC0AoOVG5sA1WaSUqLA055xnGD%0AqjCtZ1KuaOPonWfJiWm6cLycuYSF3KJHRhV0DtQwcUkrcY3MIaCsoe88M/AwXxiOD6S4MlYEkJ0r%0AvXGookihkNbEYXfg/u6O5+dH3r79QWLHRuKhw7BBO8uSIqlWstLMIXA8nUEpLq/fsDEG7Q3vv/+e%0Ay7KQ5kSZFc5ticOW7vGRw08/l8NepTl3qjxvqyKtEVsh50jMgTXI0ErlgqqZfG3oajXU9RoX0VeH%0AsBw5rlYeVSV2UKqSw0QthHWW6GzJwvlYhbdIc0nqnLFJhGqDgOJV1fjaqo1pTTlXUagNVXVpNfK1%0AYnIWx7tsfCk5obuOrvd4C66Ku66mwuV4JvUzL6/3qIZiaFNtKdxIIYgzrqyQF5YwsfF7nDbCjtMW%0A7wbs4HHjDr3xRAWrLiw5o5RjHLe8fvWCElemyxFs4e5uj+8tl+VESAWQ99doiwNwDu0cKaycF2Fe%0ADkqzUNDOUntPjIlWM0PxlqKVRP3bNto0mLbOFWM6NOJeWULEdB2b3mFdLyBYNLvtAT9sWGwh6kIm%0AkhxUZ8h9JvtE8hFVCpiIMhFtEsYWusGSqqGPli/G1zyvEw/ffs1f/vl/pnY9ajD88t/9jEt54K//%0A8m94nt6xv+t5cbjjs8/3mF4TdeKUVkq44HQkKAUbwzxk5vmZbz48ShQqW6acUXHm2/oOGwPPDxGX%0ATvzNr/6av/iv/4W+3/C//i//Gz/7yc/Y7V6z30ViVvzmm++5TIlSpA1qcB2D9zyfL+LGsY7zFDmH%0AirI73nz2GV98ccfGv+K7Xx9ZnyrZBow3VFOo1vD/MvceT5Jl6ZXf78onXEWkqKxq3QMMhgMOd+Ri%0AjPy/uSDNuOASxhXFDIgB2NPorqqszFDu/uRVXHz3eWQWOFy3l6VFpQwXT9x7vnN+53DX0R533J2O%0AoAo//DBzvc5YO0lDGMLxWseZ4frM+enCy8OFkgwvLwM5B5wToHHJhnEI5ALzEqFYcQY5iSC1PrOu%0AiaxEAA21PCbEgIsi+CbEPVSQ6nLZH1q829H4hn23x7WORKDEILgSXRsxyxZVkghl+UJkkaWLnOMb%0Aa2ZTF5Suv1ev4wnZ+zVK01lHUYpYMktaeH564SmNNM8feVknvv/4PUsK9LuOfdfTNx29aXHaEqpT%0AentUJKOs97PsaUpKcgFSUh6gTYO1DU3n6VNDMBGTFEU7cJaisjh7ZdFOUoasZA2f4kJcNGsSQajU%0A6FLKr0pJSUAxWA2NNeAN2ltsvU+FEIhLjUlJKT05yZ7HCcWbkgNWg7f65vzROuJcxGmN1wK0J5e6%0AV0y3915rGZblIoNi6v4Ittp4KW6AjMLL2qBssOhcBUVFUdKqKOkFdbumFpnKi4RUoGQlQryq7dJZ%0AxBteP+6bxpHT18mh7SG7Uyme+DkOZGPhFuR5eGWQrmlNUZqcZ4zS9Psd/X6H61pJT/xs+fDzx1+E%0AIEThq1iYqm84SBZwO5lKLpRqOzZKPnhlamwspSqq1IgLdcNiLKaKJ/V0lCmb0bcTVITCfBN0nBNY%0AoiwwFM6LGBCmQNd17Pd7vPc8Pz0xXF4hTcbI398q6FNK5JiYp0ny9z9rUbJVENJ14Vxlr/p6VuKa%0AWYPExWLM6MZj0bfXtcXKtsr3rVJ4mkdiioS0cDk/U3Jgt++EoyCjc3GbVI6Pc56+77DOyCK0sjZ8%0AU+t3t8UMr81Xm6MppIipTWNyEba1ot6wrtJKdjodbwJRqZEUo2tCviRpIAuBtpU8aAwyMTdeTomY%0Agqi4WVRTsvA85mmi2+1ulkttNNoa0iqLnpCCbECUbAog1w2BLNa9tzertdLi2EkpAPUCVV9rSqL6%0AS5yrWrcryEshwM6t0v4WH6uTv804qmoLmTjYNuVZFo7CAxAmkiquPpfKUioSp0tJ3v/t86AkqcAm%0AyUIyR6yW2Jvwl6g2w9cIiXLbhA+BBNdNdElZeCNKgG7JWmLYpgh1Q1WjZNZotirrDKJgG4Nw8xT9%0A7sBpXbgMV4IWsK02hTnBFBb63Y4lrJxfZlrfctzvxX2UC23X/ez8cHjfYK0DNM4ZclY0bQPzSowL%0AOS3o2twm74u6OTeuw0g2nn5/oO96aSKzMOaVcXhhni6kuPD//JPhp91eqsdzxjiF6wxTXBmmBy7X%0An/BdvMGSXWdoOoez4uBo3Y5d17Hf7ej6e777xS+5u//Auhpybjke7+l3R7p+j7eGFEYa39P3B67n%0AlWlaGIcZ22jWNTMOA4pACIpSNM4qiU8ag9OOxrXEdaGpmfGYAtM8gtH0ux7ftmKPzUGgf2SMdpwO%0AR97ev8EaWJeFaRTHRowrYZ0wVmGtpmkluulqdXtBKuxLKUzTwDwtaCMTdd+0FBRriORccNZTChhT%0AaJSWZoooLsdcozECrJcoktQv59t1X29uSS+15zqJoyjWSnTnbL3GRlm8ZRGHpnEmpsAyLYRFKqmt%0AFpGmxHruxjp9y4bWtuy6PflecR5eIBtS/NohtO+PHHY7zOFIXIVjlEIgrgLKltmjcL10dfApLeDr%0Ara1xE12pjgC26IhRws5aE3GJrHohW3EsWmNQylbbc8YoQ4mFaZiYpplS5N5RdCbWJkSpdq2Z+Dr5%0A2iCFOYtTQBuFrXG5btdhrOX5+Ynr5YrWIr6cdjt2fUffikvIaIhpxVlqw5lFW80aV5qu4Xh/xLce%0A6w27w47DYYc1inWdMc5TYpE4YlxJaaUQ0EbRN562cazrwjTPrOtM3544HfY30QxEgHl7f0+jDSaB%0AzdBoi9UOkkJnyzJGljny8nKWjbvTNJ1HW7l3n9ojtunQzsvzyNB0wjeIJUGIlCwcq8Y4+qahNRZT%0ACg2gUybkQI6ZVUVUEUv5JS0oLUOTRYGtf94bK4yrVAgx1U1nZk2JkBJTSiKsaEXUmmtcOE8DyULb%0AdCgMJgSWJWCNo2ThycxRhlJfPlSBsErsfdSaeV4JIYrIk5UsimOAXMVkxFM+zyMohQkR6xuMa6TM%0AAPmRi8IqQ6hu6TEFogFaL2Kkkwr36zCyTDPzKCB3tFQPK1WgSFzaew9G4fqGbr9HWUtIiWENLCkS%0AlMSWrVHMKfG0TLSDgbjS54JPGY9iKpowBtZxpYRCWiNWa6Zh5Hq9SIRRyzoghIBtPEsMhJTJxrKs%0Akek6EGLi6Dx5XQALKbFOM8uwoqNF6Ya5loRoY2uLS0LFTFkjaZ0xMdTNUGSNC0nJBLth8wAp2ezI%0AtBO0QlmNMlJvTIWUbhPlnJOwJrLEH1RlTNg69NEhYKnsaKXxStZCVkE2IlMbuzXubu1Zcj3IZZtY%0Ab7ExGV6KaijxeNmARYoppFjQFkwJGCowPkjd88tPn2maI781mhKkJSep2mabMvd399iYaIczPoig%0A3/aW7riHaeW42zFRm8iOe/w3R+xdyyXMPM0Di1SZcTres98fsSpzd9pjvKLZO9aychkGrrPwQF1W%0ATMay044mSktrMZo5BrwxuMOe/fu37LVj9p7ctfTG4NDsfINTWpxr3qNzwe12ZGUoRVicd4d7Or/D%0AeM/hzR3Nvqc77PD7DtM3tO2Opt0RmMlO4/ctvtXQWHzf03Q9SmksBTWD6S15Mty9PfBw7Ihesb/b%0A0fQNn89PfP/xIw8//ADtnqAzxgV2HyyH4x34xOlNd+MemdbRHHv8aWW1ik/jheTA7BwmraRB8XC+%0AEoPm2B45nx9QvsHpFmLkfr/j19+9wynD8DLyH/+PP/Ldu9/z7bvf8c3bX3M8fsfjeeR/+V//N77/%0A+Efefdvwy998x7dvj3z45h2//ZXn4fLMdZl5ePgDP/z4jG0mfv27t7x9dyB9aLh+igyfnkkpcrg7%0AsG8ztm/ZfThRnOyJxmlgCSu20eyPR477A05bXqYzw3VkWQLTtLLMEWd7coamtZgkcc4QMklpQkyE%0ABFrLfsB7j1Ga7ArWrCLQljqgWBJFJWyqIrJRGCv7wWUOFJWIBLpjw93dWw6HHTGthEU4oX3T0DXi%0AHg5LEBCyMjKjjSL45Bqlj6lgapRJV6ueCAKaojVZKVKubtY63jV1nbDEiU/nz/xweSQ9GHaXe8y+%0Ao923fNh9oHWew25P7zts0aikmNrjV/cI46zEPZ1Bp4x0TqraErvD+Q7jPEY39EqTDegejqbBtTtM%0A47lVwipp0IpJSl+WsN6aJNewsoYg/x8Dc5D1tLMWrEEXh9OexnvaxmONEidlDlhnKEnMChs3VVI3%0AhaJFLC9Z0jAxK6wGxTbIN9jGYp1DqXTbJ2mrME7VQbkI+RuX6CbMKQUqy/CxsoRySpRNHNyum/XC%0Amavj+Ebxvzk/K4GoQCm10EppMlqac5EI8NZIVsoWOIMcXiNpW8sYpUgTaeGmD1CRI5lCUrlGXWvh%0AEBXGnuXeb4258fiscyISlfSz2p5/+fiLEITktb66g+TXXnk9N27PBsatEZXtzdVK3+BVt1pOpB5V%0ApYSKtR6P102H1vJV1XnBJkZZY2UK5xwFAUhv0amUUgVx7oghMI4jwzhUYLOuN1lIWVoKNhElxwjm%0A9fVsL9o3wmixtUp9OyBSlqjEMscb8FRZXeNARejm1fW0/f0tpmC0OF3WdSFGOY9d52XBHyLW1Uhb%0AZQCN48ANnh0DMUqsK4SVpvE3sWljLi11QuW9wxiZKoL83lbfvtXYT9NEjPH26+Mw3FxSpm78YnUH%0ApZSwViJ6G2uo73vSzRUjVdWbY2Y7TjZhpiC19RsDKKdUI10bfFffTsRNnd0+D1MFD+ekyvLm8to2%0AsVo2oltd+e2CY+SETTlW0arqxaoITV+9HlevMYhy+1pKQVUezFZDaHxTIehysxTxSS5ym2ujVDo9%0AKd0uYrXMuJ4nAkcEXhv5vnBeWCWXRMnQG9AQSySRxNFU1fOcAyGu5Bzxvme362lbz/WqXm2nt/dC%0A13a9eNt4ouuvmSzimyns9x1lLKyTtMKG7EcDAAAgAElEQVS46orYILdfPtY1ME4Lzo6QNFY52W9Q%0AcE7YIkZD0hnrFN5rYkiEdWKeBlmINQqVE42z8n7GmcvLMw+fP/L4+SeUMjw9PtJ1PU3b4rzDes1B%0A7whlZF7OdPsG6w2X65W2txjrOd7dYXDs+zu6Zsduf+R0F7m7+5bj4S1KW2ISsGnXN7Sdp+TI5TKg%0AS9hu+8QI47BwvQ7ssMS1sAaxtaZoUcoImDoniZ3UNpfGOpyVlsXD6cj9+3cCoI+ptpxJq9z7928w%0AuqBV4njs6VqJol2vL1z3e+E8xIZl2Zg+Ig6O11EA7htjq7KkpnFkXVes80QrzTqq1NtizuQQpXKz%0AKLz1YuFVtWkPw8aikeslN3dmCPHGWBNXogiXWmVSjKQ11Fz6VksvTDERqSbWKILssgRyKgJY1AKu%0AzqnUSZ5suCgaoz1dsyNlJZXGGcnBv16gOR3vuD8Kw4ScSCEwXEeen56JqzjSYoroYmSJpbREaGNh%0AmhY53pK5uZvk+VTbMBqrjDRBTZFhucoxoeWcKLlIRWhRWKdZ5kCcA2UVF4AumpIKBkOiME8LxUm7%0AD8jaLaXIPEu0OYQFbTRt6wmriO/eWQ77PaTakte2lFx4fngkHXraxrHvW07Hg/Bg4kpKwh7KNVJx%0Ad3+ibTv6vmM97um7jnVduV7PHO/va4d2QZmC9ZrGNLQ1KrDve+Zl5qePP4n7ScOh/Zojtt/t+N2v%0Af0teAyYpVMykORAWYfd537LbH4ipMJyv0opXFL4zuMYIjNYZ/EvH+SqTZa00S8g39tHLOBCD/Pq+%0A68QdpQ0qBhoFZV1ZdSbkFRVWEQWHCWU7WtfSWkvShrlkXIzoEFEZEoY1CU9rDqtEinJkTBFsbV4y%0ARgRZA5ewELeoTyqQBrz1dE1/G77E9HXs3FojUd6rRAlDSnK9kNEXzm7OV4lfresqfPK6TvFeqt3b%0ACqVHb3H6zBICS1iY1pkpRbLT2GSw3koMEbgOAy/PLzdhIZXCGEcu45WYI6YRQajpWvb3J/rDngRc%0Ax4lLGsirfI4YjbaKnAJrjEzzzKTAYXBGom2t8TS2sOqVMIXKJ+zIJQoYfwGBsAtLR4ZACkhgLMYZ%0AggsseUVniGumcZrWdVg1MRdxm8h5WqfDSZoFjdKoLNEFlRI6yyCraEE6G10EUrsNpqqbkSJsLIme%0A1SiAFgjpbU1QRRtVxE24zkHWgLo2LqJotcFpQ1B1oFaH3BlFqU5qWQs6wSKwOSulta6AfLZaS4y7%0ArtlSXR8ZlDBSSpSImzV4wKqCrq7kFGEYFso8y3NPlddZCtdhYFkWGtewO96xtwYXGgyBRKA57NBN%0A4HlaGIumxEzSlta22OaA251wacVPV87jBe88MSisc7LmySuX88TT8MzD5YVoPdb17F2D04UpSmTZ%0AhsDOGrq2p1eG3enE3TffcDCOq9HkXY/LmUZbPJrGWO6algLyb6QiazBtSSHjnUdZy9sP3xJLpD3u%0A2L850Rx35NZg7/foU8fJRFKjMXsPjSU5wEhMmq2a2yVwYLuG490dv/urvxKxVoFpLM3DJyaVSaWg%0Ared5fOHv/+//i//q+Ff8+//h37Nw4Tw98f6b9yjt6OfEL373K2J74OPjyFwWHp+vWOVo3Q6lhXEX%0A14RudI23Z1IIHPqOX/zqO/723/yOd+/fEGPgpz8/8T//j/8Tf/rDn/nXf/NvCMDjy8B33/6SjOK3%0Av//Av/tvfseHb4/0vThSny4vfHz4zJ//OGHSzHTOPP10ZedXpmHl/Hzh8eGRMIA2lt1pT3fY0x2P%0AnOeBYbxyvlyIOXF3t+fDhw/sjwfCEhjnmTUHud4Yg9UWq4VtE5HY/xKkDTOVwryKo9J7TyLVVlYp%0AgsC8mgo2yP5tfWx0HcKIW2OdV0peUa3CNUeOdycOp57rcOY6vchKxksEKxdpHAw1pVASqPxaFFM2%0Ad2WNZ5bKWtz2itv8RpwoYLUwdigyiF2mQEgR13maXcP+zYHdN/eUxrBULIJTBl0UxOr/+zpVjLEW%0AV9larFFcJEWjq/NZV8djKUpc+tbiise0O5r9Cd93dU+yDaQNOanKtJGoVVhX5nVlmmcZEiwLax2m%0AC1dHmhYVwoxsGodGsS61obtZCJ3E6lMdAoYQhd2oMqQgEbyS0ZrKHdRYq4TlaTXWaXRZZRhSqrj2%0ARfEOiJFAGdnkbHqAUltpUd0n5XqsFH3bU6kqhNnqwIG6n+R1H3kLc9zSRxLdVcoQa4pGNLVNPJK/%0AUGqeUQrqciXEbccFt9bV26xPSfpEbAXI9TlLaiDEJFw65bCtwPOttYQiqJ2NW/tfevxFCEKgbhDn%0A7fGlY2gTJDZGy22aXG+qxmzqbKm/X9/EemJu1eUbH8UWh0VOFNmEftFcVg8egQqXm5iwMYM2Yehy%0AkTalbYEvz0EOhK2pC5Cc9e3j/fphrSyWbnnwKP9+iFUkiSIOGVuzofW5aS31fBsjYos+5ZzpDjvu%0A70/89NNHlmXC7zzWaUpJnC8vdJ2nJt6Yl4nz+YUbMHqV6eI0TYzjeOPtbDylLQZXSqnKo5WGgZJl%0AMVAFrk0IWRZpFpJYWluFpnB77cYY1mWVC0KQKFrTNDc208bNgU1/lU3bJoTdWEC1uWyLslUH9s3l%0As32mIkaV19gf8tlZY2+CkABvK92/cqFQVIXd1WaienLXDW38cqFenQCuLua24+pLy58sNmvLWBWp%0A5DUnXHVRKKUoUb5/isJF2tw9sdSbS3UY5axvrC35Hptg9nr8boKQ1mL3N0bTdx0obqLcuq6yyK3v%0Ap/CjZsZxrCynjQ/iSDHdnHBN00gtNanCyWcRIp0DMjEIT6htmsqm8hg0TkncL8VJXmP5Wr/eoO+j%0Ameh8TyaSYmaeR0qBru2Y5pF1CWhdaFvHlCNrGIlxQusdXetxRhNyZpknnp8/8f33f+KnH39kfHxG%0AtS16mYhhZlkaYpH4237dkdRC0xbu3r2laeF8CWjr2e17zL0lB1imyGUYRWSo5/F1uDBPL8wz7PaB%0A/X7HGjqWaWE4DzijiOt8EyZShBgKFGlmMsqSiyWgyQmmYWRdJ2aV0CTGq0TmJAOvOd6d+OWvf8Ob%0At++Y5pnz9cK8TPjGc3d/IMYFVQLHY493hmG48PxyYByOpLSSYqiRJ3HRpRRIMbMuAq0z5vXafMu3%0AK0VYRdgyaBrrmINEdlJKaGUptqCttF84q4WXEl5bBeWmWqtVl5UQXhlfSaeb4LMucmzq6g66NQRi%0A5FqfM+skoOQYhJPV+Iam6YEsws0NyCobwfEyYYyXze5lIasiDKQvHrpIO4Y3DuM9+Ia4Slw5LItA%0ApOeFomQaY4wRG3aW+KTGUNd2GG2wxr7eF1CUkAljZE0LMYmQtV0D5Z4jbUnGCqjZFXHnUGGEMQRU%0A0ThlRBCzr4MUEc3SDdK9rHN1dioREQ8HdrsdCmkE6hrHcd+jSuHh8RPPz0CJfPjwgb7vZZM+jVyu%0AV9awsD9IHTNI9fnlciYlYZsYrUipl+FDBdKa7PANNN5y2Lfs+562deTQ4RU8PjwQ10CYxq8HJwXy%0AGpmvM43x6ALTHBgvV3FpGYNvW05Ko9Gs8yRMQKVYQmJNIxF4ejkzDCNtYzmejvSPZ6yVuOF1FJdv%0A0zScDnumbsJZjVPwZt9jS0Y7gy9WcAokolasuZCtR/mOVBTDspLTQi7C88vWkIJiDVJpv4REKJlV%0ACXxzXZebc0t5h7GWRWWsluM6rSKuurajbbxEdN3XDADfNOKWyRLzWlMSeKlSqCpuONuwtW+GUuqE%0AWAQhA8KwsI6ijEQDlIi4Y1hEyIorkQLKSGWl0bc2k1zvOVkV1nXlMs08Dlcu4wAU+sOOtm/wTQNJ%0A2rhikYaveVqYh4UQM8UbWm1RSUStGL0MuLzFGYvzDaf9Hb1tISiG88i+3XP/5p5u8dVFK5FwpTX7%0A/Z6261jWlWVNwlpEMQwTy7yya1p637PbH1G2wTcdw26kUS3a7mjv7znsdxhra4G0DH5kU5JQOWNy%0ARifQJWG2NYhSOC0TbG1k06ETxLASwysstFTX0LbW3ATyrGrcLMt3NfVcblLGqoSujbu61A1tjZo7%0AVI13bUKQYAHKllKoYrpW0vwoRvFCUPkm6OccWWt8XFEwtqBW4e/5Ush18m29ux0zFBltPD8/8/j0%0AxGGaaEKs/4a4NGKW2mdd4HTYY/ojandg9+Ebul99x+I1D9OV7x8/sWRFzJq2cby9O+G94np95oeP%0AD3x+/omlLNhdy6474pqevW/wBfQSSGklh8i+ERc/U+Dz4xM/Nj2j9bz89InpeoGw4tHoNfHudMfv%0AfvNbYkw8Xs5MS8C4BmMt0zQTloTWhuPxQEiJ8zLzOA34YU/3/sTb+z1d3+M7Q9GJSMEoj1OGeQ6M%0AzNJmmg1pjTCumJBxTcO3v/k1ypq6Blt5LoHyqSGsC+t04Tq98HH4gd/GX/L+97/H+JH/8A//O/2b%0AE2vMvPnFN5TuhD68sPzjn/nDDx95Gc7YpmWdCs5KO2QpiXE403pLSYHzyzOHtyfevD3x5v0bvv32%0AHefnX/D8+cw//eOf+fMf/4RzHZd55vPLhV/8+vf8d//tf8/f/M2/5he/fM/OW5ZyYVkmDv6Oh1hw%0A6R4bPjM+P/OfL9/z6YeZy0vij3945PHTQlnBo0l+ZSXwOF/IWmGc5nS653DYse96fNcIt/FyYQoT%0A2mmMc+QskWdCwChfRVVZu85rJJRMqAJ7UVK2MK8LfLFJRkPR8lVbcV1Y7/CN7JFCiiJwxAUMtLue%0A4/2Juzf3+Fbg6Mu6oHUhZWk7VUXAxY1yoNJ2ZYVbE+Arn0bV9f6XcaGvb3RyrkrhhsJYz93bO9Y3%0AnoMO5NbQ3O9p3hxYXSGMV4bryNN5Io0BIpis4Pj1XnOLq+dScSgZWesV2Z/kVCQCWUp1wVtssRjt%0AsMahiqxDSxFUQOM8zjc4J4YBtBGX0LwwzwvzsoJSuMYJzyeKABfSWu95pZbVaOZ5Iayh/ojCFqzD%0AwVjRMMIIjuQUoGSsKsITswZnwZCqmzGiwquDtmwQb14Ft6KUiPubSK5ezQXyB9Xr79Xr4s0LtDk6%0Aq3hUCjdBTPZ1ckzWPyxpHPTt/zOCHMiv3fQ1ZfJ6CKjq/NzE/A0HUp/qq3iYZXDLZmzIr8KUCFUZ%0AV9eSzjlSTceUnzEIf/74yxCEFLcNx8+dQVtbypc/31wf8uZxcz6UvIlI6eZE2XLbutbmZbXBdw2k%0AbWKjb5t3EZ+q+0NrAU9V6581wl0Zh4Hn52ekSeWV2m0q0Gpru9oW/8a+bgT+xQuH6l4BAY5y22jn%0A9LqJV1p/EQFIddKjbjEPmZxnDqc9/+r3v8NY+PjxB7yV1z0ME/MyUsqOvm9ASSxqnmd824ilzTiI%0AAsN8fnm5ualiThgsMQeGaSBT6Ha9LE6nuU6Er3JxUK8C2fZ57XY7DocD55eXm/izcZOEkREIswB5%0Am6ZBKcnlb4KL1UasnyRiWkUddq5WCEKuwo3W0sLknCx4JOKRRJEvyAlUKremtoTJdE8Jz0RVeOv2%0AmZdC2BY39XOQ6uhA8nXyHiPMs7zeL2Jim9q8xbVuG+rMVwJhuX2msf7INwEnJfneUjGubyT88iX5%0AfhM8t6mErO6+clKZGnV6ragHo61E9AxgZCEacqgxSaQS2klsbZoH7KBpmoZu19LtWtY5SBQky1dj%0AoJAIYSaWRNO1+F3HUlaG60iKUQCpKUlVpO+JIbHOK3FJcsP8mWhqjKXxrQCAXQc5s5SFlGQzUerN%0ARhV5T71TBAUlBkpasaZw2u9wRjMNC89PD/z48QcePn9mHK/YfU/TNIQYxQlVpJbycHdgd3AsObCG%0AgY+ff+TNmwN3929ou4bj/og3DZeXK58+/TMPnx7R2rBrD0xjxuiGEAspyQbqMrRonclR1Ra6Fq00%0AvtnR+IiiUCJSW1zdijkX4hqlfSElaniWnBLLGlmmRZhcMeB8w+Fw4LvvPjAtM/bBch0c8zLy9PTA%0AMLygVaaUt9y/OdF2nvfv3qJyxCj4/PCJh4cLOUoTm9HS+KargCM3n3qcgbT+GEtYA0uUdpKu6YhL%0A5roMxJDQOjPnBWM0vvO0XYPz/ubaYdtQZoixuvmCgOStFTej0uJs2MR4tL5xtLZjW1cXWknchgXW%0ASqTIamG/pVUisFrbyvlKPD4+cx0nxnnmOg4orZnG+Yujr/Dy+IwKgRzEEq4KDJeBaRwZh4Hr9co8%0AL7J4M7W6tciCyRgLqpAqZ2a71ud67uaUGa8rKUsFfC4JhabrWpx2uMZhnSVFcWWWzM2JGmMilQRZ%0Aop+2MczL8iqQZ3FVlZsjVuO1Zx6lnMAYAXiTSwVtF/rGSxTaGObxwjhcGc4X0ts3HA475hRZFhHX%0AxSnYEFPm+fmJ8/nMw8NnurbFeUvX7Nkf9yxhBlMdrXXB1HhD1zj6xmCVIunC29OOu74RZ2kIfLlW%0AnqeZH7//nmVc2Ld7DIZlXJivIzFt90FpX+t2PcZZXAzy3lcXRyqa63ni8+eVxgXGMeH9FWdF2B6G%0Aq0TzrOZTY+kaz2Hfc7fr8Epx6B1N39HsW3pniPPE6Dzxmkm+JTtPTJklZUJeSGj2/Q7b+Bu4VytE%0A6DXgdaEQUAZCkFY15y266/C+oXMNBk2ehB3UNT1t00rb5eHw1TXS+QZ0QRmDiYE8XJnXQEwFKgS9%0AaxthXrUdvgo44iAr+Laj6XeYppGNU8niBkPaTlYSuTaWur7BdlLHHmJknGfO1yuX85VpHOU8LYVi%0ANIfDQVw6XpyF48vIOq+4tmMtics0Mc2BNUlLSokaVywmBnEEec/hcOB+d+C+7XjTHzg0O3rXobNm%0A2k847Tme9vTR1UGXETdhinR9T9d1zPPCNK1ie9WW5bAKYynJItoUw2l/QhnLoV1oVMMaFbpp8V1X%0AG3tkZpviSkkRU6RlMKiCpmBKRlcnr0yXxaUlxOiCSoVWSQwrZ2ED5uoekOFeQWMwWhGTDFAIUa4Z%0ASUQdFyO6glNlbbEJQzLddgW8Nri6k1E6g4r1+9VWUq2kNS1IW6IqwmrUyPpHeFGJFGQDabWu7qCM%0A71q00fTIZwvioifLpmS8Tjw/PzO/XAjTzDSN7AnsO4m2LiUQMNim4X63p3v3nre/+S3dr3/Fc0os%0An37EPV0gWXRxeLvnsHtD1zu0cvzw40fGIWEaz/u777j75r0s0yZxLOUxotaMiVByZNETelzQGZ7t%0AI1NWXJ6fGJYrKQRMSKTrREyFb779BdO08PRy4TJMYB3Oe8ZxZhwnVC4cHnbSGtk4rj+u5M7y/ve/%0Aov/mLR2WPAWGMFM0NIu8PdO6MCsR4MMK6WWkXBb0FNAhYoB+d0Add/i8Yi6fWFvLmGcCK9Em7j68%0AwXaW6/CAAcYU+D//4e/JyvCrX/4V3+zueZoiymau05lsM7pVJJ2IYaSohHGFcbxwOJ4oOTMtIyE3%0AxDLxcv3McfKcjjtO+x1N42ialr4/YNqeZnfHv/r9X/Pum9/w3Yffc2jusBRQF1yzAIH/dP5EvHS8%0AfFx5+CkxMTCtA9MMJYLzCtFLEpGZFAvnc6Dd7Xj//h3H+xPaSFQnxMhlOPPw+YFxnHHOVzEhQdSY%0AuGK1ByVYj0SmKPHAWSvuN+OEbzPHhVijjsY6EUeNlArZxmKUxnqLNuq2jt7WGYfTgQ+//MC3v/yW%0A0/2JeRnFMbmIU6VzI8VnOtPgvaQ7Xlv8tqHv64//L0MABXHZKRmW1SDTLS0Sc+Ltt+/xfeGH6wNP%0A4cLz8AwM5Io0WKIUBizLAkvGZo1qx6++zbwuDOMsos4qTY02FbKVPVFKIj5rpUlBmhfXHMhpYini%0AUI85UnLCaNj5Hbu2h65DVQNGCJG0RnTKNMqw6w/sj3vIsERxPC5xYlxHUspY2wKK0EksLCaIMdfB%0AYKjDfIlIr/NSXUMBSkKrjLeKxmmsKZBWVJzQaSCnRZoRK75IayvDSVTdxmcS+pbmELdOqSJMro5O%0Aiaht+SoFZCXSUAF0FkUvo9BF1rEb63j7GwVVD4W6yP1iT0mFZd+OjepmKmr7+Rcfnno1v9Q/dfsz%0AuTq05DnfDkAAjHM0jaftWhng54xDc4Ol/RcefxmCECBKwut7cbNjffFzmXiK0JNzwdRpcYwJrV4h%0AxDmXquLKzXITjIwxaKNvat/2EL6QqHixOl5y3ngwqsaZLH3f471nmWeGYRAehvO3qINwJGTyFlMi%0ARYE7lhr5uMmVXzy217UJYZsoJUyWfLMlEiOpZGwVSYySaJCpVj5jFMuy4hvLu/dveHg48vnhR3IR%0AlVWqbRW7XYexiiWsX0SVpM1qsx0DjOPIfr+/ubI258821dyaZFAS7RmGgTdv3txOAq0knqG15ng8%0Acjqd+Onjx5sTZatn39wxIQRKlgpUcxPnShXvZNM3rwvLMgtozDX1OJDNTwwBX2uZt8r4eZ5J9e/f%0AImM535xcqYp32wl2U/Tr8VFSJq2huoJec63ba7gJljnf6tm3z3C7NmyuMjnevtR66waRV1En1Yvz%0A9qdi3QiXLNXzm5NM6epkU5vDqG4yS5Jo5FeiqhD2XzeLiZzlc/ZtQ9f37PY9oUYmcpYJ9daaVgrM%0A8yxW9Nqm0PgWo9xNRFXVhrkd3d57yBKJVGh2qUdbg/fCqRBwbsOiVuISpQ1ti5x9fUXAGYu3DqvF%0AbbEBsadp5HK5YrShcW0VbzPOS6xOq0xcJkKYSJfAy/Mjz8/PXC5nYlyxjeebdx9wTcMaxJ2SS2K/%0A6/n2N99w+mYHNvHw+JGPn/7MODru7++hWKxpCTFxuU68nK+8nC8VOgwkS98Jf8A5jbWRGC4MQ8G5%0Ajq470DnPisbZBq0aSokMw8q0vJCiAjw5GXLWNM2OD998Q9819J1nmS8oMj+FIBMHbWUhta43uH3j%0AHIvV/PnPP/Hx4/dcrs9YAw+f3/CLX37LftdhNbx9e8/d3Z7jj3uG4czTw2ca73DOi+gaHErNxLDK%0AZCu/1plv54NsTsztHBMOm9wkJfpZWOvkbaelQe3mnLslmqvIWSQOtTnktkjiBs8vpVS3XM1V12iI%0AcwIi3o7FUldnyyJg0RQiKIXvLMYaYsqM48w8rwzzzDRPAqdfv3YIPf70SBgnri9XEVQpLPNUY3Ph%0A9bxW8vxTFXO35y8LrXJj4mwRlJINSSm5J1QemlZybhu19aJIrCwj8eGwrq/W6xopbVxD3/c3GPWW%0A4Q+rRD2VUhL7bTxKNbS+oRRpmvDeE9eVaZyIcYXcMc8D3enEN9+8Z5o6nBEH37HrJDpiZooqNCFy%0AHSbODw91qLDiveN4OtHteryxssYNAms02xQtZ4wqqBhY5kw2hrDM5BQ5Ho7s9y2X8/Wr6WmMgetw%0AJc6RHDIWTw6REMU9GJJ8tvKem3oMadpWqla1M3RdxzRNGPMj8yCVxiVpVGvFFZYcYV1YpswyrMxu%0ARUXojGOeA43WaKdqJr/FoYlLIa+ZuWRe1kXgwlUcSHGB3NA7V9uyFMlYVCOMNrxGl4xpWtQ8sq4z%0AylmUd+xOJ3rf0CiLOhRULNgicaHT4Yjvm5+tIGQq6bwDZ5hjYAqZVGQxvQSJncu90dLsD6/3v5hx%0AzmPaFmUtaZVp+xJq3EJDMQptLdZ7/K5D1Q3assyMw1DdxAPPzy9oFP1hz7v7d9LglhLTPDHNI0uU%0Aye88RSKFuUY9ilZo5zCNMLC0MVjf0LQdTdPdBkvzPFOWyKonetfX83qEcwBinazDssxcLmeGcWDX%0A7wkxMgwjkgZVxCjDurBEcsrs7g40pz1LCIQ54vFcxoiZFu7Oz/hlJXuDLZXPtxU9lAqXR2IeKUtj%0AmKGgc8KUVN0zBZ0LjTF4I5iDUOvkZZNRpP65fjUUlpJqNMLSWEcuBauqCxwtjrK6vtqWGl5Dq6Vh%0ATURxVaMKkTUkEfhSEfNCDLf1gFEKZ0ScxUAympgLsRQapbC6oHPGW4PVHpuDMEkqNJ4KnLZW3p91%0AmpmGETteKXkhLopAIBtFs9+j8FwuF358ufBPH39C/dM/sTYdQwqMcSbOkc8/PfDp02eeHx958+aI%0Abwy7/T0fPiQSAacbfLEs08z4dGa9DpiQaIq0Dw3LQDoPnHzD+3fvsb4lTDOu69jvvTgdpsBqBpp+%0AT1GOXFaUMihTI9rGYNuW3ju8soTzSKNkTZOUITbifvLWE+eFp8szsSR2xyNFl+r2LyQrrNoS5OfD%0A9crDP39PmldKiNy9OXF6e4/ZNTzFmclBbC3G9ugxsHvjeVkW/vEPf+Kv/uvf8u0vf8Pf/d3fMc2B%0Aw/5bfOs4ny8M1ytaFd7e7enfHIlt4voy0lpF07dMy4BWmbZ14Dxd42gbeS9++vQjw9OFy/TI48sz%0AAc9368Dx/i3fvX3H3/7bf8eb4+9x6j2FjlgSRg14PRPymb39lt9++Lc8/2ah679nWCc+vzyTMOx2%0Ad3TNnhwN41UEtnUu6FYiXpfxgvaKftdiFCzryuPjI08PZ8KaaZogRQO2ESag0sQQpaUxQyajrJGy%0AB22wTgYpIIJKLIJBMAZUkqQBRmGLxlpXUSPIgKXeo41z3N294Zv3H7i7u0dryzBMXF6uNc4ZOT9f%0AUH2h2Tl0I01QpVSRNwvDtu7wRAuoriBTL1RKqVurlNSRS4vhVi6klCLkRCiJkDPjPPLp6TMP4wu5%0At+y/uaM7yaD92B1Z+oU4rJQ1U35WLS5t1zMb/CfXIXmpjhmZHcv7MQwL13VlKZ6oM2bJlAqQ11rh%0AraaEF+ZpwJ1tXfuoWnleMMbdkCSayuKpg2ptC13rZejnejSW1FU2UFbk9GqGWGO4RVqHa+XT5SiC%0AT0k4XfBWoYikOFLWDCFQrJXzV9XjoaZwjLESqVOKVJ1OIvFkae2qBSYUud6JoPfliFq96gZKSeSs%0AAGTZ65YKj0ZVUPgmClUdI30BqM5f7BPloBPzQx0WvjqklTjNVHX2bCaYujdSpcbFitwHqIPklBLa%0AI/dt62RfV1J9rv//ks9fjCCUqgwWL3cAACAASURBVIgASLxrs03V2FapkxKtLc7VzUeFkaZYiES0%0A3za+XzBblGwmtkiQrQfMzXmDZLG1EohUUQKAjKmglLtBHLXWUk0NzMNImBc5aREl83Wzrm5NF/LC%0AIjn+y9ye4tUZtDlItjiaTJwlO69NtZTmCKpgbHUGiXMbpWTCFmNgnKSFJoYV541Usi+BnCLGwH7f%0Asz/0zOtCnEUESjmxLBPD9cq6rjdYtABct3auQCktG7sDpJnLWtn8GC0uDZmMm+ooSMJl0JrT8chh%0Av2erct9EvY3Vc3vdpQhB3miZUqVAjOtN5Ckp183YjHOmnoQisqcUoFhxvyiI68IyDuQYsErjtCYq%0AUWfF9ZXJMVBiqv+A/CjVkq30Vqn+BbOoinGvqr8IUjFnXAjCb7p9vq9OtZto8sVnvz1KKTcBMeYo%0AbR1qcxFEZAUnFm5nHc4ogn51GMkisXKEqpCpVOHW6KQ2Z5DAqWOKxKhv58PhcORwvGNZRFRb5pVY%0AI3QlZMZxJEeYp5VpnEkpi1OgKGJYiCHTtCOpZGFGpUSYF16GC2aasL2wWvrdHtt4rvMkET1lKMaR%0AmxYjd2px4H3xCEtguE6EVYQuOTekGv78coaieP/uPXfHk8QdWfE1RllS5POnn3g6T2hlpOUsjKCg%0AP+xBa95/+IBrPOM8cr2eCXGh3be0XUPfOpp9j7OZGCaG4crnjw/c3b/hMZ15eXrh00+fuJwHiWV4%0AEVLneao3vNrwpDvaJtM2BaUiVkeW5crlsvD0fOVyudL0LSYhbJIgN6qUM0Z7+l3D8fSG+7sT+13L%0A9fLI58+f0faJUla0TcK3iStrWOryI6FKYpkGHj59ZF0nIDJen3h5/syub7k77djvdhXOPgrnrG7a%0AQwioKOJvqMInWt1EmRBkKqSVwTlfxY/KdqstSdpYmq6tNt18i2NK45e4NLcbrAj1FpSmaTraVqJe%0Ay7qQcsG5pjqJVoli1YZDW/PZuWa+G+cllx7FxRdXuUZvjLEYJf6Zs7T/aG1ubTFG268iyxRY54UR%0AmK8TMaykJG4upWVy4YyncQ3CgpIbfNu2tG0nAl0OqCoIZS2wS5lMSTuXshpLXUBt1xalWGKQqX6p%0AcdKcCVlaFa2VOJIsZgw5FrKCtumlLlvPXzh/JG4m13MRDWTRLLHR0rW0fUuMC9ZohnmilMxxv2N3%0A2LNMMy/nM93pSH864mIkXqW90jpNLpEQF3zjePf2jrdv3+GtZR4nIOONppTqsExBWkqKML/IimLE%0ABUnJDOOlcue+jowprbC+Nv3MKzoliIm4SlNMStKWlZKm3+3lXm8d/a6n6VqapmG/27HOC3nNDO6K%0A0vrGvlrKjAozMQbIwiLTWbHOieGy8OIG4rjQ6ELcdTSqweIoxRF14GkcuYwzvfN4pTEKEUDnkeIM%0AS1plo1s3iFo5SnAitlS+VUGjtJEY2RIgFrI2eCy+CDNuzQujNpTl63XEOE6EJaDnhaIV8xpQRmOU%0AJSoZBF3mGV1j302NPm/8Ga0UWcnxvMTEvK4sYSUrEWdTEaFju9dnBD4+XEYu5zMxRBrfcNjtMVqg%0AsIfDEecdwzASp8B8nVDG4rsGbT3earCeKQWWJDG6mDXKerSyWOfR1pGLZpoWYhh4HGdUzHjleHu8%0Ao/Uted14EqVGui0vLy9cr1eOpxO+8awhMs0TyxrIuTCHINDtKI2aa5nZsbDERFgTDQ3nIdB0rQi2%0AlNs6IK2BGBIl5NsGSBnhRLjqSFO1nMFQ+Y1a4zQ4Baa6GxWFxNYoUyDKANPUDYCtkXRvhTOXc12P%0AlEzWwrnUWoszuk61vVY0CizCMBRMhjAOlZZjOm3OyiJcIFXXH05rbHkVbE39e06Bqy2vOUWUaxiX%0AGTvPtH1HWRfYeUDLfdcI1LrzDX3JuDVTsoCnldUkDeN05eEyMiaI1zNpmkh9T7RSl52Wlc8/fuQy%0AXfjHnNgfet6+v+Pdhzfc3b3hOp359NMDT5+eKDFRQqQBGmfFHY60b5qUcX1PcoaH8QpzwFtNt9/j%0AtAIfaHWL7yQOa6yj7/aEopmisAuXGGm8x/ct+7bjej0zXp+xe4kalpz4/k//TD+dWY2i2+0wxuN8%0Ah/USLrFW0fYd6TqxzIGH8yN//4d/oFGGeZrgh4I/7jh9eMslTDyvA6EEtEosHqYw8/FPLxx++Ya/%0Abe+4TivjJfH0dOE/5P+EsR0/fP+Z6TKzsw39XmLyk13IRqEaC50mvoy8fHrBvm059Q22aI79gW/u%0A3/P9D/+Z5+snruGRb3+3x7UdYx5xecf88An+/j/y1787sm/uUHlPCIZub9n3ezCWX//ir3nz7gO/%0A/t3v+fHle77/9AN//PFPjEug7Q9Y1xHXwvPzhR9/+JHHhys6roRphjXSLLJXyXHl+nxmHgYIGVYZ%0AYBrT0LYNloaQYVkW5mUhKS2Ru1oQZKy9rQ02HMPW2hRqJDvW+8UWRTXGykC+JhY2FAPVQTmPK+M4%0A8fjphefHC2mVtcZ0XfDZcd+C1w6nLCRVUwhfNGPLIp/tS6n3tG0dkin1WqHqGkviuEI4KTy8PHGZ%0AMuM8c7lceXx+hNGiu0aA5aa29nmDCkaGxd3XgtBmlLBGWEPFQ6OMrE+dl+u/1mAtwzrydF6JqiOZ%0ABIu0Gxon7bGlQthJqSJbZEgsAonGGGnBnuPCuFwxyB5WKU2xsuYxxpGTxiCDKlDCB7WGxjQUv4V0%0AxTm97Nc6uE/EMJOiNJVaAynNLJNmKYEYp5uI84rHqDgQK01pJPkQhOGkbv/pkiV+W4BiKFl+f9us%0A3RhDulq5MLUkSHHL+uVyS8hQRb6sNumpDgZr7LZUUHSpjqSsq9toc/x89ey+WJZuolXNmUgDphgG%0ANgdRLoKdQStBeVTjBQWM+fJf+5ePvwhBqJRK197iMrw6eG7RsPwzMK6V2u24BgHi1o23CCiyEP1y%0A4765TIwxGOdfWQ6bmlcVu23qXerUnZJv8FbXCvB4gxUDX8TMXl1Ir01TCuVcramTm/yXD6mM35wq%0A21Qh35wSpm7ACuIyMiBwYydOJ1MX1KUUqZVdF6Z5ZJgH2Qg4w7rIJF4r8N5ibmyKdGugGqeZYZqY%0Al0UanJSi7TqJhKlXeJgG1hjqxFFy1kpXmn+d5G3C1qvlL9K2LbvaBhbrxtNUiFspr9OljRvkrL2B%0AqVNKN1D1djJsTogt3leKJoSVtm0qkFUEprwdE1Wo+/Izj1WB3j7PW6X71gSntgpK+fkmJuby+nl/%0AGV3J1dmzuYbk+248kfTFexTqBUvfbhDSBlZvRGyvqSrJ26KU6qiobVqZhNKbdTBVjlIClSWWVr5g%0AF+ntNceb6CKRsiJZYO/RVhZj07KgyopznhIT5/OVHBPLErhct81abaAJQRwf1rILYutdQmAYJq7X%0AAeaZvTpx6nY0fYv1Xjb2KRFWiUO0TYdmZZpmlunLyA7EELk8v5BSZrhO9bogLXTLtHI4HHhzuuN4%0APHE9XxhWadFrrGOdV67nCw/n77G+k8iDtxhvOZ7usU1DdzoSY2AOgXFdBEzdtSijGMcrywohrpQo%0AwNp5mHCm4fo08Pj0zOPnB1LM7Hc72tZDhmmcmIYJZWC339N1jpR3oLy4kGJkHjIvTzOPn6/MY+Rk%0ANPu7g7DCjAblUFic69nvD6AE1rrEyBozRVswjhRWVKwNCaU6MZApszUy/QjLhNZyzJxfzszjBWcV%0AD4eO/X5HWFYeHz7z/PgEpVTmRr5NaqQ90NG0Ddra6nwV8HXjzes0LkYKIoQlBa66V0CTcsRqqohs%0AX6+b9fjcrudb3GtzZsrCTt1E6pyruGD07Tq7OXGsFfdRKaXGzzZQvTDFYlpFmMr/L3Xv9SNZkqX5%0A/Uxe4SIiUlRVKzR3huAusQJ85v8PAgPwjVhwZ2Znp0VVdlVmhnT3K0zy4dj1iGyQ89x0oCqjKiI9%0ArrtfMzvnO59wEuuswWgBvHvvcd6T/kpfbbHUWFlTuALRWksK23ZNArJYchItftd1GK2pxqDsa/Gh%0AdaUUTcktjUzGO8Lyta+pFFIsKEKJLOt6ZesVpahqRVuhk1MqKSbWZcVYw7v3769sIW00ejHkkq6M%0A2ForYVlQWuOLBWPY70d24zu8k+ZkadHxatXs+45YM+enJ/Ru4L3RrOvK6XzGOce4Gxh3PaVkuq7j%0A9u6G/X4grIElLtQUMb3DkNG1SjNaCypDiRFrnVxfKxCnSdbUGl6l1vIyi0QCU5nXGUJFV01vHaZ3%0ALLPIx8f9yHfff9+GK4Zu6NFt8LNJhTWK3bgT76SqCGsQU+9zoNOWjHjqqAJxyZxZ6LRlouIp5JvC%0AaHaM3pGj4TxdWOOKQZH6zOi9mP2WSokVHcVbYQrzlf6ug8U4kV2FFNqeV4XGngPPywNWaQblGG1H%0Ary0kYbldThPv3333zT16mWcup0nklBrQmm4cJZxBBXIoTFHSW5yx9P2A91nMS5V4F62lQo5Ma2CJ%0AgZwKtZUw9To4U03eLWDrMk1cXk5QK50fuD1IMpB1jh5waLLS9NowZzkf3WjpukH8koqAZst0YVln%0AYtC4Nl3NVqFwWOvRKZGzyBtrCKS0MDgrTKvGrtZodIEchJG0hJVdzTIZsppqFbGxZNYaWVPA5NQA%0ASwhxorQGbU2ZEDMdpRX8Gaq5snelVpRptkZfU0NprKurNEBJopBVBq81loLKUrhrI1HCucrPla0O%0A2GpJ1JXpKAAysDHMqwyaJCl2a16zfLsYuc/VJiEozQi7NM8hObs30+lSRSpBbpPtIkMxIwUKuhZ0%0ANSitZK2WwrTMmGVGO9t80qT51kpx3O8ZY+W2m7lLI3rpWMOJucxkr0gULsvM8+WZlzWxoMnzhDoc%0AsOMOvx/RJQlg0waKT48PlLoy7DrGnccZSwmZT19+xmnDbhjodyP9bmQ/dFhV2Q0dvTEcvMTDX6YZ%0A6zus9xw+3LGzFhvAhcyN2/Fuf4s3lnlZ6F5OPF/OvExn8jJjek933PH9xw/8j3/9F57vv7BTlp0X%0AQPzx+QG777j77a8Zbo5o36HGAes7akmSzugcIWUWq7ikmVOcMPsDyjjmMHOan1gviuwg+MwUIkuJ%0A2MGxhLMMbFd4eJj57//4Iz//6YHn5zP3v6xYN5KKQWdDZ3p2fsDZDjpD3VtyVZwfF5Y58/xcsTbS%0A244QLWswTIvml69n/uWPP7LmQsiGsTdk2/F4mXh8+pnH54UvnxO+/hnLR0pWfP/rgf/wH34N4YlK%0AwPrC7V3PVB33p8o4KnBQ1UQhgzUov5LUmSk88nRayaXQ2z3Gim/Py9Mzp/tnTEYMzbVCZXDZ0Bfx%0AnAnNaDjlTFYVY01jaMj9rIuwiCu0vqXV5CEI+F4qWhmsbf44SkmvWISlIUPhzDRPvDy9CEsnB54f%0AXoiXBEXICjklsq7obHEC3UtATKkCwtbXdbyxhFBCdtjYQVeAtlS2ZS5S54TShqI007JwaUEBvd8x%0Aupk1JaaHiRoVZ3fB2Z5aRWLsMPgufnNGeGfpvMUZhVIWrRWj6xi6TpihLUQJY1hC4jyvLKWw1oWq%0AnTCwrME5MW/2Xjx8jJa6zWmH1gJ6JCK1GfbHmtB6s+cQZg5KBotUi1Udzo4YLYoB13wYjRLFrW4B%0AMvujeCpWCiUNMhgsCaUKIRhmW9Bl4hLkZ2rZPIe1KAy8w1tLIjV2p0LVBvgg9bOpr6ybIlRJUY20%0A97DSmOCoa/DCRhYiv6qZNj82CWZQV1Y3zfJFNRKIDP82j6PNL5PGMnr1FZLB38Y02rrF2riiwkre%0AyAbCRNsYTA14bOCjBG/J8OLfevxNAEIgTcbbuNmt4d4AIraFdJXfiOnnRsXaHtpYjG0pX3CVBL2a%0AVsvf3YrObUhTarmCPN57TNYsy8w6z3SdIIybtGkzRt5YLZvp9AZobCCRcY5+GNii1I3967dbYa37%0AxoS66zqs8dQmeUo5vWEeKZneKOg63yRcAZC0kXHsMUbmT/0g5r+rFbPbmkpDiiXpRmtNToklrDhk%0ANRhnpdlLUbT/AmjKBLb5Fq0hMC0z436HtqZdt3wul8tFXlbl+n5M04QxhuPxiFJKTFhLwXqPaq/D%0ANgDofD5xvDkwjiMvLy/kN5+H3AItfq/Ub2RQG4tJmEuG2rxObAOHgKvheGnSuGURgGmaJqC+ShGr%0AoPOCpBZJMWiSOWstISVCu64N+DFmQ2HledZlZex60eAroGRsM5XdwE+2dLtNS9rkgdpoVC7QQE6Z%0AoItZ3bomSaSJK9YJS0tVSDmis6JUSR/adiYxxJZEPaWU3LfN2Lk09lJIqR2yRQrTVCRloU7oqq4F%0At8R8r+391qwk8XxRhmUN+K6XIigG+mHPd8OI6zr8rkc7Q0nCcvO6Yz4/cT5f8M6x3x3QriMukdzu%0A5dfVIeyMECLeD01KKJ5TRqLReH58Zj7PhGVhmRcBUXd7kbAc9swxY7xMH0qV19h1A+P+wHkOfL2/%0A5+npHuc17777jncfP2Bc5fnhnpQWck08Pz1RYqEm+OnPnxi7UQyAtQOV8NYydB05VaoNYtC+BnIJ%0AKJW5nJ/xfqT3e8b+BlUHclaUGqmqtEQwyzAeUBhyMTg70Pc7+n4ADdM8E5MUUePhhv3xludHkdsY%0AJQl11Iw3hlWLvtqZSgozuUSUroR1JkeYyVymJx4fnUwTllWMFqsWGU4KV9DbtOmOTZI+UwDr/DUZ%0AIRfxNxImQUU7gzOy52Bbqk02UPJ1X9zW0hpeAwK891evoKWl2JQtxabt+dvkT37eXeVnWus3EkeR%0Al5ScRLJL8+MqGVKkUog5U6rQm7thoO97rLVM38xihMGRUyGHQk2FmiqptmQP57A7i0KmitZoXEuj%0AnC+X6zhwk9DpllSo216JApylqEJG9hvrHM46SZ6KIq2xxuCGjo36WIswGzQGVRXLvJJrEVaVEq85%0A5zuZhIYiiXVJZFUxRwH4yWQFG9Qyjj3d2LM77pguJ4xSDOOONWfuX144/eu/8unzLxitSSXz4cN7%0Aht3I3ft3kmBiDb6zZCSCO6SVtC70pqfvnMTzqpGUxXA+pUDNGeMEaAghMq0rc4icLpnyZm6SS2aK%0AMzkVpnUmXgrf3x35/e9+Q02JP/zrH6ml8KvvPnK8PXI6nalK0W3g4BJYcsEZiUJXW3NQxBdLVzju%0A9hz7kcs8c75cSGS8dXS2pyTDvC4sMVKXF9Si6L0lxpXn9YTtHLu+J1GYY8AocEoA8yVHUo0kVYg1%0As8aFmiv7UeO1sMpMbiaja6LGgmTAaLKFYjWRRF4jIax0/U7ArW9uUjmgxc+uoK1l0AbfD6QG8Cql%0AyaWilLBZyYmsRGaonCfkzDzNPL28sC5BCn1jAGGSmpYyqEDyhnPBa83gPJSKNxZnPaoU4rwS9YXB%0AOu7GkUFbeuuZ14iywvSiSMx83/WEklhzJIXA5TTh+wE9GpxxDN3AYJIY6FuL31ssisNBfBBrkmmo%0AthrfiYS5qkq3G9gdj/jdgKkQDdA7Koo+J+ZpQYeVoze4wVOtRXUdOUK6FLCZm9ujSJ5bAxNDImew%0AxqOMAyJaW2Ex10rSBV01RhkULflUVfm8TJvy1tdC/+opyNaENEfDCsY6ihL2cxUkU/bBTYpbZd1K%0Ampmi5OY/oVrtonXzLpOh2MZ6kD/VlYkoOgPdmrl2ja2BtdcggUJLbZb0VGtQVqOcwfSSSASJ/W7P%0A3/9Pv+fdd5Hh8YmbsKDWE5fpia+XB2aTCRoYO8x+Tz9NPEwLT3Ehz1BKkCCGlDj2jlp3PJ9PhJRY%0A5onPP38ihDP90LEfd5gPm++jsOSjypROYzpH0GA6w+o0sWSSMhAzUSXcfKY4z151WGNItXCaJmGW%0AhsgcA9Vout2OYqWhqk5z1oGlr6RRM+vA8/zE+5vv+PWvPnL78T274x693xGNJlooXlOVp0TxndJG%0AEWsCrzl8vKWUgu93eLvj/vzIQ3jG2I4yKE5xZVIi7wilYl3Pv/zxF86n/4Mvn37i6y8ncgLrKv2o%0AGPYH3N2RtSaKzux3R443nmVM/HJ65OHLAy+PMiicTlDudhj3jn/6l8/89z/8TMgTl7DntCxMITNS%0A0E8z1hrO5zOn88KXzzMqfOLxc2BZIu+/d/zxp9/zd7/7jmGnWfOF0/LIL5//wP3Dj2gdOew9p2ki%0AxAtVOUI+Ma/3rGmlGxxhhbBOvDwVTFWs0wKxQgRfpe6gKnyydMmSlSQ5WutwNAuRQrNyKJAiJWRh%0ApGjxESpbjd2UAUbL3mKME+CivKYcC5vWScJ0gfPTmemysKbAsszoZFEFMYdPoLxGZ4epHlsclBaW%0AUQMlCat/O/+3Bl1VSYaS66kb6nHtAZSGjKTlZqOpXrfBfWWwIx+P3/Eyn3l8mAinzOFwA6OXtblW%0AMbyf/yocA6gpsYRAiRlTobcW7SxZIdJdZ4go1lKYc+ISCpcEuSqxQlMyxLIGxoNj3PUSiJSEaaWq%0AlvfW+haTXjEpY43DVNOG41k8e7LIKFW1WHPBKpEDWmNw1mAMGFVlMqMq+92I7xq7WQsgVVvalzUd%0AnauYOpPXZ8JJrAZyTqI2ufqubibMDdhp5tEinzYt3r2lRmPIWks4Q+sZ6rUjUYgevn2t5bNTFZGd%0AXdlBr8BMbfYomzm17PPbFGCTkb0e59f+pzEmaiMq1Q2eUs2LsjGFykaoqe1n1Bu7m5QgJSEMtDS4%0Af+vxNwMIbeyfDWnjDbuHBgC9ZfzI/2gUqiJv2uuPq2YmRYsq3thGurFy3vxeXg9nWrPR9zL5LCmx%0AzjNJScpLDIHpMrFMMzmK5KqaemUE5SKRkTEn0Jp+6Lm7u+Pm5kgIK+NbbadSON/LhL0xgTzqmp61%0ArisqBPq+RynFvM4oXv1xtia/IuyQvtthvUE7RSHL1+0kN0ZDNa8spk2jmhJrCEId9A49i+FzCKH5%0Axtg3fh6lST1iY+tI+hCqxSoWRcoBo8Fa1WIDV+aWNnJ7e8PYd7xUYcB458QbpnkgrWtgWVfe2bsr%0AAMQVJKwtQcyK+Vdbj74BUqoWak4oSrP9ek0Aq7Wliml9lcRopbDaEGJkXVbZCK7G0huZXjWmUyCk%0AgLOS8FOqJGnlmsXMTknxJNp9mSjmFNrEQb2599R1krFRETf213Zvyx5S0bSquYpcrNZ8ZfjUHMUX%0AqsihR5Wis2yVNmpbLkBlS0STkeHGUivQgKNS65UyaowlFzH2W2eJkPWuGQErMTzXLTWvVsBYcoFp%0ADigz4aJjWQMxZlzvcK6jZgEz1hSFwug183lhOc9kl/DKMw47vnv3EWe+ZWg4Y4VREDLaKZxxKKOo%0AVmj7cQ48pHuMNrIec5KmNcRm6tpzd3eLH0e0MZynidNl4uU8syY5CJ9Ps2jd+x0Vy8PTmZIm9r1m%0APx6vvkxpL5HbD09PRBLOesZuIKhwNSyXCXEzpVdQc2aZzqSwoJTl9vgeqyy7scPsOmL0aBWxTtgT%0AzlkUFq+sxEH3nt1ulM8lB1IRUNj1BuWgkrDekNaV8/mF56cnnNM8PT/ycnrk9PJETivrOknik6po%0AJTTcXGFaArpNUnIRiZTIN8V3axzH6942zwuZQjf0DEOLm0ejjb2Crcu6AKJ3TjmQ54zvZaqbcyFF%0AkRt1tWvgnEzaQoxXendtQL5zFhTEkNB5Y4ZK0p0wqewVNCpNTgwtIaMxF0stMqX3HouReweh6FIL%0AWlecl2hya32LqX5zvCSR1EqyGNSyrfF21hQNRfYJbSWtMNdEWMPV80c1WrVt1+W9e70+rwgIi1Ko%0AkqCcUN+rqnRVEhfPy4Ucm99ZKXicaMfbrCjGyOl0kolrY+1sRpwpZ9lXGntEafEqKFRiziwxUNcq%0AdGrTg5YY+wgo79G+4+X8wnldcc7QD/21QPS9xy0WRSHkQAmZVBOus3g3sOsHbJFJf9d17HqJcz9f%0ApDgZuhFlDS+XEzmJF8EaX6dyIEOK8TBSO3DKcOaE8xprRD4+dE5kjU0i+vD0RK1w2IvxbYwJ5zy7%0AYWSeZ/HJWSZhQmiNKhpbwFgBMjd9v9UO54ZGIRdz7+mSeEwXiZmvkaWsjFphRyPyA61xRtEZmUBr%0AI+vVdyJnMlqRY+Y4jAxdz6w1rtZ29shE0hmNRQAjry2mCNhQtWU3jnR9/8092veDxDCXjKuFVMvV%0AgHzoByoK5zvmRWRx2jmwhqo1yjoySkxH54kliFG9NkYYMzmLxMw4YQfWCiWhS2Xfj3gta99Z8c9b%0ApxmKwpaKzZmh6/FaPODmEHmZL1xCIOVM7SzeSEKeq0BVjLbjZthzOx7ZdSOd8SJtGHYMuwP7oWOw%0AjqHv8dZJQW/NtW601vHuo5xpfhjw40itsFsWlrCitSWWzLoGTJw4WoXpLFMMYBydG8mT5uFpxrx7%0Ah3Hu6ushkliwxoG2aGUQaUG8MvBAJrECrAhwu53JqbF1trt7K/wlAlr+u2xTYKVQejOqbTWEUIhk%0A71Gvhf/1H9qfTSpWU4u63grqAqq0H06VojZZgkg9ZGLemItGoVpqrlHCrNvAIq1FpqOMA2O/8cfU%0AtWK1QpdMXld0iFijOexHNImcFrlfnKH3FjNnbI1QNHmWgIKiFV2t7IwmGo1tvj6mSpLaoR/Y7fb4%0A7+Weu5xfOJ8fWZeFky3E4ig14VbbhnKKEkQiuNcWfV7JWC7V4ZPCRbBF5LchiXxRdxbtHVnJWX7J%0AM+tcWHRCDRrXG25vD/zuV9/z/fcfsDcH5pcnjII6jpwuF/QQZCDWfLESte2jE3jDtC7c7kfGmz1n%0AH3l4/IIqicVEzmXmghZ/ImOoOH76/MjPn75icuXhfpE1bitjtHw3vhNZWgrcn5+IXy6oaYWgOf8y%0As35J7OJArYkx75jvC396+orRhZu7PXc/vCNVw5fHn3l4WeDLZ/74lxPDzrLvLLeHG/pDIqVHXqav%0AwnR+zPzydeZ/+fc3uNFyOZ14ePqR55dfWKZHslaM3mDIOK3oR5FgjkPH0Gec6ihhlcHZOqGrRseK%0AyqCSwqDRxVJSpc6FtawEusv88wAAIABJREFUYC6FZBTO9RSbCaWSc6UUSeWtZBQJbS0YLfucUhhl%0Acc42wEJk5rkkqmTWt+CYSuc7jLcYZVguC1VpUoqEID6iCgVRGCamOmHQZS1R5rWgi5ZrKfXqi1jf%0ALM/amEGq9QTXYr1uHjMNgKGSUCjrMEpjKliV8arSkelLQWWDzx6XXavPIyYjfjpvHgJ8yDoqUYgP%0AuVaqNmjX4YYBY3tSNmQtVg7VSr8UcyFEse6oiPVI0J6gC32tWC2EBYrCWU/nGgjUQBGrY0uOVbgq%0ATHZVNRSLJstz1xmrbPNSFADa6Nq8UmGdFdYZ6RedF2mgkT24UFAq0yx2AFF5pBgJOTJfBBAzbdMV%0ADx1FbZIuq8R+RW9AjpbBnLKmgUgS3rGlamplxNOHTUr8yv56xSakSKwNzJGfecUwrr61G+Pn+hzq%0ATc3YwKrK9e9tk7Lt3tk8j1RLKqsbM0gpjBOvVW10Y6G++t3+W4+/DUDoDWgDvB6w7Q1+TQ97bbK3%0AN2qjS8kLLuiWNKPbtFR63c2AtMkMjL5+eJtcQSE3xVa056yliGuAiFaaGCLzNLGu0jht13c1Em2F%0AtkxpHbv9ntu7O7777gMpJYZxeH3JSnG8ublKHK7pOI0ts7a49kNLFQn3ockrRIKRcxIZjLOSAmbl%0AQC8lEeKKd04aqhQoRWM3alnbg3Sb9uaW1KK1uSaAOeeu1/Qaa097/tKMnUvzphA5hGnv6ZbgFbKw%0AFuZ5IoSVw2HPbjeKhENx9bAJIbz6LdVXP6WNDSA6y3K99m0RbSBRjFJk5Zwa5TpfqdQb46DrOoZh%0AwFop7HPKV/O2ksWcVNzYfTPRzlcJWMqJmCP6zQIT6qPcOyXnKzgHrzHv18JvW4i1XllEbxAbeU+3%0A5u56z1dQTSZWE4rcmkpw3mBWMZbWejOwf5vQJc+v37xfm2Ts9fvItSiwXhI1nBdvl81TBaTZVl7j%0AvG+U+dImmBalHapWQkqsLyemecZ5S8xRTNtmhTldqLzKDIWdIKDC++MHaYpTJcyBcee4OR6/2Rac%0AEjPViCFOC6Y06iOwH0aZYitJkyu1YJpczABhXQkxkLUcIn3fc3O8RdmO87wyLZnD8Za/+/vv2e1H%0Abm93pLRwf/8ZVTM/fP+RX3//nst6YV0mnp4f+Prwlfe3lstlagwa0VHnnJtprZgby74hSYXGNF16%0AieS4sq4XxI5UQBHroesrXa8ZBos1Hd71aO1AK7pOiT+WCjKpKIVcFlAJ42Qa/PR4Jv+coCVufP7l%0ALzw+P/D8fI9SBd8ZtJZpD20Skkpo60QmFjEKcLDb7/Bv1rz4usyStkdlGEUzLmvFYZRimRfCGliX%0ARSQm1giroK3hSsF7Ry3m6h+0/blJNt/uN755DYUge4j3wiI0zra9dtNyy+RnmRcqMAwDtUo63Qby%0Ab+whazUxR9YQQFWsMzgvRaIWGt/rBKY9YpCY0xTFgJYijbvRBqPaECA1XxBV2tfNj66CRL7LeSRy%0AnR49DFIoOQe9keZyS6SslUShJJniGCemzsu6EINM17z1GGsoWfbKrUkrtW4VZwP1KnFjnioBoQ/7%0AA9rIoKDrO47HPeNuuLIqtVLEWjm/vHCeZtHfjyNDrSxBjLe7TrzkzmeRMtQWyh3TSsqyz4yHgf0w%0A8HE88PLlK/f39/Rr4PbmBms8RjnxS8ua3TBw3BmWJXGxC4exbGncgDBmf/jue0y1EDPP+wfivLAs%0AMzvfc3s8sMwzJSYeXl54enkmRfEZowHXkkJXWZcF2zyGRH7thNFRoUQplHa7DozGdV683dAS324r%0ApMy6ZojCShjGgU4ZXNX0tmc3djirsci61O1cUkoxjgP7foRSuR2OeG0ZnefQ9e0skvvKNpmxKlXS%0AnyqUTth1vhvp/bem0rthh9cdSwyEIlHLMsgQueB+3IFWnOeJ0+mENiJhT80baA2ybtco3kO2Sb7T%0Aukq6WOeboXzz46jCzh2HgcO4awMWTVojOleGzouXIJUSQwNIKjUnSkrENRCp6OrBGXSSxKUexd0w%0ActMN9GjKsrK8nMVcOQbGscc5T1aKSwiYvuf2eIPvO9YQeH564enpWe75nDFO9n2UljCKEKiNKQXw%0AbrQMt7cop7m8rMxhQSuP9yPOe6m9s3jbVV69SKTCV9djtInQESv4cq0r1TYQasd5zUV8eEBYJ8jz%0A1irW+kUpckWYlnXDcF69SNDye0s706sCSqFuU3deax4ZIjXvzdpgH6Upqj3xtRRQr9fQ7BK2v7dV%0AFdvrpNUxuUgCWbqmPcqE+/HxgZ9++pH5stLfPzK8PGHzQr93mIMjl8B0PvNyuXAOiTkmVIi4xl4E%0A8FkYkTKVV5SuY8kK5S3vD7d8vH1P3znCGpiXIENCoDOWVBIxrqQie5J2mjUvGAQQskpj+h3F9kzz%0AwjRfUEvChIrH4WwnTHgFxnbYWtAGSXrsNM+XR1SvcdWx24389rc/8PHuhjpNVKU4PT6RHl+wNzek%0AztErYaKI+i1zfnhiaamWn18eMA5GU/Gdhn1HmhVzmpnKSvYGa3pu333k/PhEPF0IReGNw/ae9esL%0Ap+lMLBE3B85KsT8cyFTmy8L98zOJCFNl/jRjfokMUYYyA3D+/MzD08LNB8PNfzqgk0epAWVGQp65%0ATBfS8wVloDOaj8cn5o8VFSxfH+85HHb0w0Amcvvhhhhn0IrTeeKf/9u/8OdPX/G9pht3FBz7mw8c%0AdztuxoH3hwvh9MQff3kgR4WukgKlcqHGDEFB0mjtMdVSY2RdIsslM+XERRXMfmB3d0tve1TKTa5d%0A5EyMzaM0VGzXTMKN7K9edzjjEMlnkiFLLlhtMVrABaMMnfUoFHFjKGdFTW0+S4ViMGhMtZhq0UiE%0Ae81KmBtlMyVu6+nK3lDXVCjTahNh6slARrVhfwZc7yneskrBBlWxToHT6URF8X5/h+07lDLEVQZX%0AxCSqmTfR6yDDgb7r8L5nsQuX04mQC2vMeK/phgOuG1inAtriugFvDclUkQcXMfEuJWJqRWWFLg6V%0AE7H57tQCHgGaXRuiynsrbHEx149YKs54+q4D7ahFUYpizTQGUW4m9eKVqxWEVFCrDPa1tihtUcqA%0AkvrfaIjzWerUrbbMiXh+IS0vTJdB0li1bV6RFpT4Txql8UaRjZb0T6WbnyWtfjRiL7C9mcpc98uC%0AeMldg1Ya7GPeAH2vYrLa9uLX/96AHZF5NW/KDQzaJN2NSdRmJtfz4hVIpP1OAbOqkl7QWduSuE2T%0AuLVhwFtCzf/L428DEKJNTDZq1JvFVLfFld8ctm9Q1VdkVTZelfUVmVPtjVDGosyrv49qiTS1bOip%0Auh6E1lqR9mSRHRmt8c7Rd903ErFhEHBHGflaNI60SFFJyzocj+z2+yvIYs23b7f3nhhfvWy21xdC%0AYF1Xeufpei/o6rO9yuqKkjQabx3dYc8aV7bShHYA2WHAdyI9CylJ4+/sK3vKOFSBsCZSKmgt8fK5%0AFtBKXgcV33dSHOeMUTQvh4WYE9qaK0No8/LY2Edv/XmWZaHrOrqWcnOlaF4TwcQBPYaleQZZrDVX%0AcEiVgtWbMVbzMUgRYzTLkhp4VJr5dfvZBGkNlJjwxsq0WmnCMhHXWT4PLd5Dkg6iGLzDG01chEGh%0AO/FPCiliikM7aUq3e06bNwZ2TcrB9QDY0vAKITQjy+3eVa8L86r/3O5jCkqLKWRWG8OnyJTOKJwz%0Akj2UIrW69rk3k1q1sRQ3YKqlkVwTmd4mkG0AVfMeas9TyaAkel7YGPI7jdGSELFulFxPbVr/UhMm%0AavQiJbLtHRRplrf3L4RIyoVM5oNx3H13y/F4ZFlW7u/v+enPP/Hy9Svwv1/Xh6oKVw22KpRpmUtZ%0AJq1919F1HaVkLmtAIcVk74VhF2NgjZFziDw+PbO7ueHjD7/mNz/8luo6Qlbc3Nzx3Q/fUxSMgwcC%0A//jf/is/f/oDP/34mdPDM6fzE+hMzKt4mLxZn8YYvHekEikVvO/xnSfF1EzOBaBMIcvnX56ZpoBW%0A9xjTAxZlemxvsDbhXeJwOHDYH8Sz6WUihSLRya35NlaTy8p+Z1Bl5OHnZ55PzzydHlnjzBIXPv/8%0AF86XFwFqLY19ILGhNUuCUMxB2GjtYOwGx348cHO84bg/sq4rz8/PXB7vWcKMtpJq1bsebzxW2VYI%0AFAHfwipVgRKJRd8LCBeiMOr2xxuOxyMpJV5eXnh+fr5KbwuFqmszaE8scUHCQWFsfijGmCvbU+tX%0AA8mcE+fzmWkRn5au6xBsRF2n7cbIcCAskXkRY/G+HzBe9p55nhE2ybfa+5RSg0aNTL7boatbo1VS%0AadRdBaWIbMTolrSRkYATObErusWqRlIq1GnC5g49ynnUed9YB5WaJDmTovDGQwdrkejVoesZ/cAy%0ASzyrNobRe4ZhoOt6McksG4CursbUAvTKvpNSZtA9427k5uZIpTRfOZHypgqX05mhH4RCr8U00niP%0A7TxrjORLIZfQhjmVVGJLoIT9fo8yo5wh2mJsx5oSzy8XAZ1ipuTC8+OJeVpxfcfo99h3XUuEeT0n%0AjTIMTphF3WhxBcLpwrHbc9wd2A0jz4/PxJQ5Ho64fuBymZmmqTGvEGPhKZIzGJXo7MrQe3yTnxzs%0AwHKZWYKmUz1lA0Vas+3QaCv3e06ZJScclXfHA15pumoZlGU0Hmuk2aghsYbI5eWCVYbBdnSuw6Lo%0AnSR6GQ2HYRAQL2W5x+rWxEuRZ4zs33/tW7c9rBUz0wLUGEkmS4re6Ywymn43yiQ1FVIs6JraQExL%0A010yl3kRGZVSOC3nbswJ0/fkUklFAKHKRo1XUns4qQs2hpZVCChOoeRI1grfj4TTha+fv7DkxJoC%0A1Rmck9dWqqZah66wU+BLIk8XzuuMO73gS4EUOPUdp8sFpRRrCByOR3749a/Z7/ecz2d++vOPPD48%0ANOaEhaobOUdf7QBybgEQ1jJ/vOGmd9jR8zwtPD6d+Dk9sdM7lmjodN98r7ahXyvma0ZT0M33QzXo%0ARrVGj9YgvbKD22Q3F0rKTUJ+PaiBlm5UBBAqrZaV/9l+TElimNZyBtZGE9p8Bg1ikK+VFrPwlm5Y%0AtoIavrlvtDLX/VFq7LaF5dqkhfJ6VfNHklSzBmKVtk+3gAfV7tVlmXl4uIfzyvtlwawLaZ1E6p1h%0AuZw5PTxwnmemNZFQ9I19PIdIXII0XcbitZY9wXUsyH3UKUM4zZzvn3h6eeL5/MJ46Lk97ukHxzA4%0AtINEkNoUSyW3VLlAUZboPGuTrmgtTCWlFWtWBCJLEn86rzReC3Nd1UKMlS+P97y/u8FaS997FIWf%0AP/3Iy/OJu7s79DAw5zN2ibz/7e/Y6Q5VLZTMcjrx/Pm++SFmMpXTOmOWC9OkuOSVWRdORIo3DN2e%0A4+4ju+HIaB1n1xOmFTBEpcnHA6HV6S9h5f4vP9E/eu72Nxz0gC7gUmT66YL5lPnh5LCTeEiNJXDK%0AkXQqfDh23BbDev8VvcuMu8xd7fHRssTI+bzw/JI5fTnx5U//hKuekhPWPXBZv+PjD7/jH//pL/z2%0At9/x/JR5us88fkl8+kNG60RMgW7o+O6HPWpemUPi859Xnr4m5sdMxVwVGzVrCGCSRTiSjloEVKhZ%0A2Cyo2jzymr9Y58laJPNVF2qxrGFhCZJEnJKWvsdaqjUkMqqISXtYo8hAi0hOlaqtJ5HzRylIodmA%0AaIMyHblGchImnNEarQxaCcCgjEZXJz5C6k3G2BuG0GYgDY3NsdmhtLUu7H55XqMdUSmyqizryuPT%0AMw/3D4QlMowj3nRY20nQzjIxr0Gkys5JYuCbh/MdthvQ1mEyKBuZY+U8LTgrScBKGUnlVgbXOXqc%0AMLCURoVZOoPGNpbGGIoSz1LpTQAVG2ghiVupBFKqqACU0thiwrLMtcNox1WpUKoE/LTnc1VjqvQs%0AQ9e3IaaY25MUVPN6TmpFXs+EsJBbCmRJiRhWaojoXNC7QtGWXKT/VUjdq1Fi+q81Xku9oW2kIkQQ%0ApYX9dTWh1pvVjLrWolLlVSj6DTnEUKkyeCkybCyFFizRjpWN8aPFn7eqRgRQikxFV3VVyGx92pbN%0Au5Eltlsnt4+ltj1/Y9znXKhtSPLWm/H/6/G3AQjVb7/cGuQtraqWV3Pfq/Z6m1hcY5Bf/YKg0aYa%0Au8eY12ZYbVPr+hrRllK6ghg5Z2qjR+ckzIyu66S5CUFMtFqDYoygb977JpvKWG0lOtUYDocDfd8z%0AT+drbPvbx9Li68/nS4tXV9f4cqAVW1EioK0FLawYg6brHP3Yc3t3y/ly4nw5twJBYtGdk7g9pTUl%0AvXp16BbFp2NobB+ZKO73e3a7HdM0scmTlFLsdjuGYeDSijHxoglXs2dJDpMksBgjvh/w3rfI5yyJ%0AAMvCMAxX09dlWa7MHecc8xwxRpHyq4n0Fne/JZ6ZBr6kGK9Mpu13iuFsuYJMXdcRo0ywt+93zQ8g%0AhHj1BFKKqxRuu2e2+2R75JRZQ6Dre6x3GGtbKliia6//tQBsU8PNQ6rdfynlq0eRAGBcf98GEJWW%0AJlSKbLpGy/PVjQ1mNrYb1Cp+BrV2rwVbG6sLwPRKO9weV0nmG7BVa0WKUaZ9Wl1ZSZsGF+tf12GV%0AFJVlncSGTUnobqXirMYkSXCAAhPCOtteVy5s/iZWW54fX66TmA8f3uOMISwrz4+P36yPy/nM+eXE%0APC84b4iLIrcY5dl7YcfFRMqpGVwqpvOpxZ1Hic9Fk1LlPC/c3H7k3d17ju+/J1eNHw68e/+Bz19+%0A5vnxzOHQsxuOpFD5p3/+HyzzC7kESpqxg+HD9++ByjTNTVI14DvHsoip8biXNI1XvLpJjKqABpfL%0ABbMEStVY16EQyn2Ik4Cb85mPHydMTaLdTgvzPHE6nbl/+Mr5csJahe0sJUdSDGgL3ehZw8ppkn3g%0A5fzMsk54b+icpe+csCOLIqwrOScxlUVkFt54bg43HA+3WG3pfNdAtciyTnIvIL4f1lpcY1SmGEkx%0AEtcgTLl2f1trsdqwGfZZY9gf9nz8+JFlXaRZb3ut1vq6h+YmVwuNMTMOwzW9qDRgUeSy3zLwxBhf%0AAID9ft+Ylh7vetn/inj/rGFlXQPWyeTwNTVtpdTafMjePJRMyE2j/StxWyNXmS4mXdp63kBgWRNi%0Aj5swWoGVgkcb0cbnXNskO2EImOrp+k4SeowV416dUUVAk853HMYDF3NimWd61zUpr0zWbdvvTDO8%0AX2K4psB5P9APrXGsmXVZCCkiEtTK4bDHO5GJzssr83VeZk7PJ8qhcnd3x+5wxPWeoe/oBy8TUF2u%0AgIXSEJeFabpwPp95fHrg6fEBHRS9tmhgnRfCLKbcY9cLOB8WYgsduHv3jtubO5EuvymoSy6sl4VI%0ApTov6UdG/KP6vkdXLUkw4YR1HaPvyRmmeW1TNyhJ/FiUkpCRUGDQGus93dBjlcWXHt05itYsMTIv%0As8gac6YqTae0FL1FvAtVLaQlMJgBXy06QryshJrJObDMMzlGlsvE0PfUcYfSjlLh6fGR+TJhKuzG%0APTUXLpdJooqLFIHO2OvnKrLKjLceP32bIJNCIkdhtOachYnSmELi/SdGxs/nE6fLhPOefjdeUxHj%0Adp6miDOWCAKmJ4l7Zl2pgEtNwrmuxBCJxhLb+RfXtXnxyfm0DcXIiQJcLiculxOlneHWWLxSqFzo%0AaiFXhdWKvVEMVFyOECWWOuREWhdORvEyXRh3B5YY+Hw6M1fNx48fuZzO/HL/xPk8sRv27NxADpIu%0AllO5mpVa3DXpLq6ZeUns+h6tPWuszKcTc4mU2nH3LkOLghaGeMNWGnNLN0jF1AbptMhgjUKpiqVJ%0AdBGwmCZt1+jr4PMqIGtMnW1X0+17m8n8dWjZTtzEBk6JJ8lVYgDiG1Ty1Ux0A3AE+Knymrat7U3d%0A/df1Qq1VQGSzvVZ1vbZaGiOjikRfaktpqq23HO2Bg1Kkk3jaOWMlyjllOsA4R1Ea43uKsTyfL8S4%0AUHIh1kg2AqDubw4sNbHkRE0QzysvL898vX/iFDOBhHWAG1DVYav49BRVUJ3C9VbWfmseQ00sRWOd%0ANM697umw5IjYB7yciXVFrxlVJmIOaAXjrkc5mFLgdhzx48D98xMPnz9zfnrmcLjlP/2X/43b3Y6i%0AHb1y6KQgVqrr0euJeFn5+cefeT6/sLs5cn5euZ/PdD6z1MgpB7I3DIcdzniOfo9OIpHSzuD2A1UZ%0ApjXypAvn3rDf7zExcHl6opjCYApOZWoI6BDZKcVh6PiQdrgkDXnXdTyXCx928Lt//3ve/eoDfzz/%0AzJ9++YmnFAjFoJ3DOYN3FrpCCvD8lInThcPBMmh4fLrw+fML//X//keenx95fLjnj3/4hDN7/u53%0Alj/96QvhlClz4YWJ+fHP3D+98PnzPedzIQaRvDkvEhzxOgGK+HAFRD6eYsK7nnHYMXjNYhXZGaz1%0AZHRjA3tUrjLITIoSMmsKsjCzDBNV0ZAg5kTNLTymsaVVkT0rhoB1IhcLaSWEBE26p61jpYqhcaoo%0AU6hFVoZuEmFURlHABDGdUM37tbStpNDAVWH+bb3s5imokUHX4AYwYj4/jp6H08rL+cz5coFS6esg%0AYMsicvYQI4aK1x5v7BUo2R59P7A/HrHGM4zg3Y51mimlEqMEiORUZVClxEdJmYFiCxHFEjrWMEMx%0AWAtdZ/Cuok2UazYCRBtdxfun7R8KSYrOKUg9YoVdntPMJRQMW6J1SyGjyVOVgEGmaEkXjvUKyIiV%0Av9QUVJHmmVwpMTUGq5x/RimM93TWMA49fd/LfpdEwsu1r6F50VWyaooUFRoDqdV9DRBSSl/9YuWa%0AW8/V/q0bziADc0VBPIlofabW8gqvwEzbo69DfK7kU7m+dk40SOgVDGr/mPZ7UwOMSlHkIn1aKplc%0AIilFSkvAlHDc/7+YSrdC/68Pqqvk5k3TDs3QNzUfnyrv+uaxsE2p35pJv/UJqlRKk8Ak9e3CDCFg%0AWjOklGHox6uXxmby9PYCc85XyYNSCteLe7vvuiar0Ox2O8ZxFD3fm9d1Pp+ZpgVjxDMkRgFPnHN4%0A5yi58HJ6aTH2SLJXk8k4Z9nv97x7946CpGuEmAgxENMrIGSNoTYz63UVEEgrfQW/Usp0/cB3333E%0AGMOnT5/YUsKUUgzNdHWaXuOABRCKOCvSDupEjom4rJjdnq7rJK68iL/FPM/c3NxcwSUB8YqkgjnL%0A6ZQEoU75CgJtIM/W+In7vCIWMZ3dAKGcBUwqrRDqOokaPp+FQriuEqVsrcFYTVq3aWFuAMsro0mp%0AV8nXdp/FFK/G3d57STxbJH79Km3LzbCuAYEgG5tt4NsWyb1N+2gHArRJXCvcJBmtCFWyufaXHMlZ%0AQATZPdrW8A2o9GYC2Gq+7fplmvhmG2kMK8GPZErmrBhPC3AqDWSMQWiIcE3IETNt+d2pFnKJlJLI%0AzqFUZZ1nYTcZA9v0sbHuvPMYJeDMcj5zeToR5pX895mb45Hf/uq3fDXfblbT6cLTwyNhXbBOGCIl%0AiTRwWwub/Oj6eTWQQsxXFWbcQ9V4YxmHgd24Z+iGRlGFeVpwpiPqyNDt+Y//63/m9rDnH2Lg6eEX%0AXG84PX3mdHrg+elZDH6NwnUeP/RYY7Aly/voHJ11XLIYrC+zrIuSuZq6aSMHYKVirCOnyrLAw9dP%0AzOcXvnz+kcPuhv3+hr4xNC6XiS+fP3F//4VcopjxKmkYjvtbxsMOvWiRzlBwvQPb0QIX0bZ5mShP%0A18t0RoCufKU6u87jnOF8OnG5nOm8px873ql3OOeu61+rts+2e95qiUFflSapjHciwyopECrsD0du%0Ab+94//496MplOrOEVQqv5tmjt+lFztdDdYuo19qKREyJN0VpzWbKWaZxDQTWShOWlbUZVjvftUM0%0AEZuMVCmRP1rv6fqevu/EF0g2/1fpant03rfIdCkcNyP7mDfAfItcVe19rGirxX/GiJ9Ordt6b40Y%0AIlVVWmQOeZFUDlU0xcm+UUuVwYJVjL6n6wbymkTWVBUxiCwTuE6wYhIQQwyzC8ZZdruheVCJD8Lp%0A/IJWlaqEIh9DYJ5mGSJEMUO3xtF1A6HL7HYHPnz4SDd4QlzlflKyJzlvZMpuLUpXLuczU5h5PD3z%0A/LTy8HjGZNj5nsHLJDMuKyoXlssqtOoqUexhiVfpaNeMua/nZK6kORDXlUupmFLx2pJ95nKemC6z%0AJGQugSlNZKVYlpVUKug2gVYZVyqmgfMKKf6WOPN8gbUIy0ZZmZQqA8pqSpA0zrZVknPBZGGaUKGs%0ABuU6dMzUNZEihDizrBfWdZW9do0MxjcvNJH4TKcT59PLlWHnjSU1oEXM6sX/x1iZPIdUWNaVZVrY%0ATTff3KMxJkqq5CTSxnVdSO1w2GKUQ07ifTgv5FJwfUenVJOfCvWdrdys4iMj0kJDTAK4e+fegFOS%0AuueNYTcOV6+cKwOVSogrOYi0J8bAOA7i52Fk3RstzVTvew7GYzUcfc9oDa4URjQ751AlsWrFvMzM%0A00rCcFkDWMNdrhTj6A9Hjh8+YvpBmItKt+GSsPu0snS2x1kriaI5Y5Snqo6Cp1SLMg7rFb52pOyu%0AaTBbxV4a00/wlIJWMunN6tW+gMa8NQjjeJvfqrZODVLDCBteQMXSCETSEEry2PZ7pQbYmAhiRwCN%0ARdZ0ZaoqSRW7Dh4QmYE8JZnGUtjMyGtl61CNEnDKanX93aVUkRiUzdJaUbXCIGB2ozG16Hpp0EA3%0AtuENxzmxy4WDgqoSXa/AafZdx77vWuPX7gM3kLWmxkL2mSlGVIhyHlVDrxwFiCUjfvgaXyXie3dT%0A2d2N9HcHTG8oDoLNpCJ7nxk9tu+gVlzfo6rCVtmnne4Y7EBnOrzy1Kyo64pVmTUsBAqlMVWt0TjT%0AsxsHImCPO57jwo8/f+XY9/zq3/2e58cXXqYzagkU49kd77C2h5CZT1/4+fNf+MunH5lezsICqBqs%0A5bRMvKiFoArnuLatp3Z2AAAgAElEQVTToWC0Is4z4Rz4y6efWUvFjTsiipdl5T6tJKvwgyPbiqkD%0AY9/TDSMlFJRz+FT5frijV5HycMYU+PUP75nqzKVkfvjNHccPPc/xnmRl33VF8TIHLpdZpN9YBucJ%0ADmyfGXwkl8Dx3Q3Oe/7h//wHlP7P/PM//184a/j502cOux3/87/7e4iGP64/U6vBVMP8MnG6fyZN%0AlbIq8qownQAtSmmRY0UBh4Pw5MXrqkK1Br8bwFthEltDbbYUtdDOXIuuGdVBiVLXZCXBEc509L6j%0AlgaQv0mdzBs7pXkabgOmuEZySmhlr+ExObfeIQRwpjE/2lpWmqqbaTGvg16tNcpI6p9R6goY04bI%0AV+8xVDNNFsNrROlGbozNaZ6Y54nOOkqNTPOFkMX+wljL0PU4K3tKjt8aB9/e3fGb3/weY3u0tixL%0A4OX+kXQ6YYsMsmrb3IyyGGMpWrVkb32VNGMNzoPWGVjYmDG1bPujo2LlzGxMmMRKzkvbCT3VeEqp%0AzGGm5K0ebjHszdJFGwnH0VmjlWXOEYNryXAeq01jZMqwx9SMagmQpQHzzjk6v+Nm9Bz3Y+vxNVUZ%0AStFtoK6oGSRNIKFLqw2aDUelpUdvwJHajDla9tfGAFBbL/fKKtKNLLIhOhtsUJvH6OYtucnCNj/I%0A3L5ub1jr2q5UURk8bmVqbd9r17QdV3JLyi8u2yAArmf6v/X4mwGEaqnNf6eppjft3BV/eX3Tc1sI%0AW0xnaY1nQeK7TWOVbNRXEES41IKqSqbTJTdalRRFQDMWU4QYqUVMXjsvhpS5ZJkwR/Em0c0bIBe5%0A5vD/MPcmObZk6Xbet0srTuF+q6gyMpkJFhKgHjscgzQAtTkHNcQhqMuWADXV0xgEDUEEBBAkRemB%0A7+llZsStvDiVme1SjX+bud98BMnmc+Aib0bELfwcO7tY/1rfWkRddp3H+w7n/NbQs9sPuFZ//Pqr%0A5MQ4eO7v37Db7Xh8euTx8RHb3rhpmrjN4tjper+5ZFahq/Oe4/HI5XISW2Nz9sQUW5xFBIxVWIkx%0ASGW7YmtUy0ViXt99+I6xH4gh8vDwVS7VpcrvYZ1YzpRYOGNIwtdoogeFDaZKrXi3TnlfgKfvWi3y%0A4XDYRD5rJdsqAC7dXEUiCBlrSEtuaYyyxd3Wprecpco9pYxzNIfYS411KTLxjymQUmhChW6uoLyB%0Ac4EWNwvt75XEoWOEfZBzez21wjuHtYZ5dfI0gn0IUude1zaBdTKglUTfkggksK4dtU3p5YIlD3oW%0AMHaVmttVGS4lS8VlTnKBbjFKgYyVVT5++aCU0g5c60O2Li4NPLZ+ZrIc/vve03cOZw35L1hRYVnk%0Afc9y8bDWCoDcaMiVnAI5BEL7XkqVjTbFKH8XpXDe0/mBvuuhwnK7obI4kz796SNlyfzww3ccjkf8%0AX6jXpWTCPBPmibggkMCcpZkvRmKIbcOSBbqu0M0CLV8kzhUnLgzTptnLNBGLwnUSIbRGo2rhdr2y%0AG97w7u0Hvv/+R3FEjJbz/YG/+VvFvJzpRnHnDcMgoHEUXjtUVcRQ+O7DHdTC5XJmWYJEqZo9oeSC%0AMtL6Y71m7D3Od4zdiNGZ0/kzf/rThZQL9/dv+e799+x2O2pRTNevzLcHQlhQum6bQZhveNeRSyTE%0AG6jI/jBQsVALKS2kFFErzHPocX5HrUkg+beZy3zjy8MD5/OVeVrou57Dfo9zHqUN/TBKtXrjauUk%0A5N/eSwxGV+HtxKToGq9pjoGs4MP7d/zu97/HWsevv37k8emJUgvjbmw22NbMt4Q2kG8OIyPP+hwn%0AXDGNGQRSy1qlhWMVjJWwHkIIxBQpFFmLlSOu00BooO4e33fsdzt811GqwrfBwuLcN8+fc55MbFwy%0AEXFXeHAkymUNvVmAS86UVDBKCZyyxThKLuQqjCGldXNaycUwlSSX7HmGJGK90QZtZa2pSrGEhZgj%0AqRbCMstBqKxHCHn9QoosYZEoRy246ul7t7kray3s9zu03oNGINfaiLukZJmSxUo39Nwd37If73jz%0A9i0//vQjx7s9pQZinMWWnSPGQCVJXNRobKdIvAeTOJ0u5Ag6W5nMakdvHbsDzOcrl+cTeSl0VrHf%0ADThjOT2fOT2e6b3b3MDrulViJswL4XYT75VxqJBwxhFC4ny+8Px85hoiEaEaSYuIrH9aKXbDSFWF%0AsixSDKAyt2ViWWZsNjjtxQ1i5GBaVqt3WeN0MixwWuOMpq+a3nuc1uIYykApAu0MlVrEPRXJLKkw%0AB4GdlpzJSuoPdDt0GuvxXZZfX+UzZpSis47O9egaqTlzWS7k8m2DjJRKVAHFp0SYF6rR+L6XiLO1%0AFES400ocV6pWjFoHGfLzoqRpxWqD7zyDVbi+b6DpgkHh2vRYV1iKxJSc9SKIlHXSKdZ+qiZHES6t%0Akfe50CKqSBS/955xGKRZVYOjMjqLB3bWcD+OuLZmX24TsRSmnEn1QqyVaY5crwtvjgd++ulnKPL3%0AF/FRznDS/KXpfId3bnOEO1MZDyOmczDNHO7e4N/0DKrnfE2YcU/V5pVFf92R1Svnp4KqmmOsbq8D%0AVfZ/o0A3xccohbFuPbbL2lVpEby2fvDqJ212uF4w1p9rrWU9U83d0Bp9Xm4CGqXNam7cztG8On2u%0A0+71910Fr9U1L62mlaoqsVR8EYnLFIWpGqu8FDy0C41VmjfHe7778B1vzxO768ReKawH6yuMGnpp%0AiXp4ehZhCQXGENAszhN73/4qhsF1uG6AagR3kMR9VLWiNz33+z0nf8P1HbvDnnHssBaUyczpStWF%0Arhsw3qLR9IcBoyx1jjDNVGPQQ0/GMRVNMXBNhZuHiXXYlVliobOG7C3FW8KycFomrk+PXB4f+Wf/%0A9J/yT/7r/4Z/93/9a/7qb/5aWvL8SJgCP/z4M6XCnz/+yh8/fuTxeqIOBusMj9cr8xI4pSvTlEm2%0AElQhzYVbzhyGREwdl4cTH798wfiOnfMEpaTNMCd83xFq4XK5Ea8LXvfo3nHceXpV6UrhMHmuHx84%0A60L33R35pyOXy8KXx8BRJUyduBEwb3t+7O7g+crznz5x+3yBXDmYnr52eAU3ZgJgeseSEsvyDKnw%0Ab/71v8NaiZQ+P070P484Bg79G0Z7JUaFjh7miE0DHkXRoKzC2R6rvDhDlKJogZPXCqlUjJNGO5yi%0ACMNdnsvGEBTRUiKUhSJnXqvQ3mCrQIuNFfanMVaKYHi585X2PpeVCerkLJlyIhf5e4Qkjk9UJadI%0ACiKKFi17TEFDFbFWYsaluQjFHy3iUIMWq5fPoWhHL4592pqvWzwYpSix8PT0xJeHr5xPV5YpYkfN%0APC/kZSG2u5tWSlAAgFb5W0cF8Jsff8MfqBRlsW4kxszp/onzp8/MzyesH0B7tBW8ijQC1zYsWIVw%0AcS9ZpzCmihvIgGoYD0Vtd+0kryfyOuS6UFha3F52rKoyhYU5L8JFq6uI4rDF4YpF5xaB1Qa6irNI%0AKY2xFC1rqrx/CZUiJieM7IbCvDOKvus53u252+8k3moszg+UokmNOVVzhZyoMaLbkDHERIYmptCS%0AGxLPjbm0M9faDNbWMsXmGqrIAEC3e+wWGWjDhS21JAIF63S/NpFwhUWvotSKHqpKN0FZ3t9SSxtW%0AvRgZdGmxyi3SqChtsF+RsoL/1NffC0FotacaeKWEyQ95rVYxaHXyVCHEr5PltVoOeROtUpvbA9ZY%0AWGyZdXEOrFPINeIAEOsLF0YZTa9Wm/zAZbpyvV243q7MYd7eFKPdNomrzalgraiZWjcRo7VD5dcH%0AXSSKcDjs+fk3P7LfH1AU5lurbtcabWV6LwuaaR84EOaLOE7Gsd/q1dcJ3QpolZYTWRDTPHM6nbm/%0Av5dDbwPDhnnmehFHwPjhA3/827/l86dPwpMwhs77dgnMUuldCjFEUsxSkayUTL2aEFBLI/WvkZMW%0Ai5umqQG7/dZS5qxv4pFqYk8DglsDGoETa6Hdi7jGNxGmVfhZs5lrE8jqNBM+Z5ZnpdbNdbA2tW36%0Aa60sjYNym+T1d76BxWrdYJBGKznEl0wpCaVEZJIDWnOe0eCMbaPSTfRZLarr+yb/p2wwSo1URtL+%0A1TpflMuIXNpM1U2gaROL2GrBMygji2TVTSgyptnUxQ2nkHiJ5GszqQqjwllL5zzOGoo1hPZ50Fpt%0AQlRJsjlqUdNkk6Wim/qSY0FZg3Z2/Ra3z2vne8Zxx9ANrfZ0wnc9uuuZl4lPf/qF89dH7u6P9P7b%0AC7lRrTbSaGkyaa4U7xzWWW7XG6vZ0ljdGCxy4K1GtTYdhXaaTOH5/Mynz7/wplb6cY/RHc5kpvnK%0A8+NnvuTI4+MnapZGsa7vGXc9u0NPyoHPX36l7wxd5zjs9lhj5JkzwgCZLzPLcaHSpgBatRxvAiXv%0AZQ0tPqAyXW8YBofv5fsL6crp+pXbdeJyeWKZL9wdj1jtmG43SpowZAwS25yDuDp810vkMkm81DtD%0AqcJqqYgwqttk2xiNtb1MY/TauFA5Xy6c6g2tNa4fSBXSsrDMMxqBVjpjud0u5BgJS6AWT+e9wKNz%0A5nK7opDNfRhG+v3A9z/8wLt375jngFJgrWEYug3Gt34WnX+5rAl4XT4zMSykJpC/CLbtImReijw9%0ATq5uVThERhuJDCyJHET83fU7EdZbM1GOCaXFrVDrSyU0bcvRWnht7Vi3cQNqAVVlqikXRHFbRmBt%0AMjTW0rkOo2SAEXIixhe4pMJgjds+rymmts45tJN9ShtDbDHaTKGoKq1gubI1FjZeSEhRnrt2vsg5%0AcLtdoZbtNTZWs9uNeOeBwjItzHXems8616HReNfhXIcxjnmODGNsrkURGHzvqDVyvU5cplMTGju+%0A//EDd28P3G5XYsjk2ZJmESFsa0qZdless1yeLuSwMIwD+3Hk6eGB2/nKNS4vbkdEaHx+eqbGRerS%0AgZQz1xAxjQWQUyIsC6oqlmVB94bd/kBOmXCdUNrQDR2xZkqsKGPw+57eOvK0iLXbW2qFeQnUIsBp%0AbUQ0iVnem7GX5rSdc+xQ3HcDg7P0vsMb+cw56xkGLfFGVSghEQpclplUoXcO0/X4sQgzQRu0NQxD%0Aj6mVUJcmPAo8XxcwVWrs+67BOF+vkc5KrXVRshan3BrtxF0hzAKBQKecKBU66/HWSjQzJXRFIKlo%0AOtdzGPe43hOLiFQpJXrvxb1VK8mIK9A7WQcplWDFTRdb3NMaT4zCHUSrJiqBrglnDIN3wm8a9+Ko%0Adoaxc+z7Dq9hMJrD0MuFPEZie62uIfC3n77yy+cvnL5+QceE/fEnfvjhew6HI946ce9VTd9JNX2K%0ArSGouRtzzKQ0UTQCGXWOve8Y3IBnoJiAu7vHH/Yo61bLLasYJJNXXpxBrSlMrf+symuumwuu1rXF%0ATpRjAT/Lfo2SE0CFtWV5XdLa8Hn1GbVlqZ2BFMhgBiXnhvVyicQr1mn0OihaP1LrdFqcc23Fa7yL%0A2s4leT1HaBoDQ6RLU7UwOlNFKwfabG6hy/OZ54dnOF0IT8/EOOPSRFWB6Ap217cjj5zPa6lM1ytL%0Alcj9vh+wrsOnQsCw5Mx0vjClQKnrXl6hGrzvqfVCqXIm9a7HO4uxkAvM4UacpWClH3r8MEBVXK43%0A0jyhbKGYHlUTMRZyqcxh4ZwnQhX3e4iBECYGNTDkTJpv6Fooz098/fwZYqQ4T/WOuWb++MufiVPE%0AGc/z4xPv3/01rus5TRPPy0x1htvlxufbmTORxVcuaeFcF6KuZFvJpuJSpia559wW4RpRFlwUptc4%0AeN4d7ySWUjQuGZZLYkkzqY6M73YceocqlXmqXHzP8sNbpjdv+fjG8dR3PCnHmZk53bh7f8+b330g%0AKMV5dHTLDTstlFPFZ89RDRRTKSoy50zMcLpcOHjH3X6QO0Jjoo2ucHm68fz1xrvj93z0Jz4/PlOm%0AiVwsOnSE08wcMq4f8MbjbU9VjRvnWxNfFgbM5rb3hqwLuUaWJrM4I4UjvN6DgagSQSeykWFp1ZWi%0AJEJTVQUjPiyxbQPNva+17HvaGFITLJVu3LhaWkxy/RCJ2wSltrsL0MSdl1SDwN7bmaAK00uv5/v1%0A1+mm3KrmqE9ZhlhGcSuBX06f+fz8QK3QW08tME+L3JFb26puPMOKBqvo/mKP2I97+m6kKovrD6Rc%0A5exbLc/FoIynIGUT1RjinFhKYE6N/5lbbbmS10JrjdUSEasVOZsrqDo1AakV+5BBR5QT4a7UyhJn%0AqqpUncAEchWXlvzmC7lYqB5rHEpZwKKUR9uEMbaJSfL3SbmQU6IsC64m4c+V3NbA9RgnZ0V0W5O1%0AuIBRGoysPbo6VPbYKiy4mDK5qu2umVJuJpLSBMJ23mvRfNTawp1FJKySZKANAEuprQzgBRgtyBmN%0ANuolJtb+0t+yAnVrlVwX//Z9VdE6pMiKjStUqxhUjDHi+veepA01BEJMmA1Q9x//+nshCAHbC/At%0Amb3y+nD4+t+vk9HXG+XrDPR6CH7NTFmtf1rb9mtEMFn5PhtU2gpUrHeOcRzk98rC28ktsrLyLzov%0AvCHvvUylG2fDey8gSgXzfKOWRHxt5asiahln2B+lgasfe5RRzPMMSg5RvnN03uO9awer3BwuebtQ%0A+a5ZDJWIJiEEUrs4rVGgJWdxCKVEZzu6XiDZT6dnHh8eCPPMYS+Hu5pLE3rksKKrWPOqkUv5Ms3k%0AmBh8J/+NVlusqJSMswZrFGFJxDBzu5x5fnxobpjSXDsR1Q/ba5UaK6cUUfWl6lWEL61fcpdyICpb%0ATEhiY4mc7RZF29TSdtFbfx8BVct7n1JqIhvNZgghLoTW7gYyhc9NUEGJoCLw8PWZ4tWiIa93avHG%0AlBJmi+YlTMmi9jbZCApKlS0aRs0C/a1Z7IhaToUrm+r197FR7psIuPIBSnsmTbs8ry6g15+hjbWk%0ANMrIwdA5izOWBck4e28xVhGTKOQoEcOokrMGAVAqVUR3EjPQy2venFxWW/peYLfWCoy7G3xzkyQB%0AFStHCDO//PnKfv9tpXJFbKeycBpqlWm4tVoOw6qSwiKOiaxRVsRLEUItyll058EKp+fT5z9LVrwk%0A3n/3A8pWQrI8PDzy6dMvXG9XJF4INc14pxmHjt/85nfc3w38m3+biGlivx85Hg9AJYSI9475MnO9%0AXvirv/orcgoSW2nsnYo4Mrb1qlTmeeHx8YnrdaLzz2jlyEk2V28tOQa+fvlMnGe86wjzTMlJhJ9S%0AWZaJKSX8sCPmhZQrKUccDm3E8TbN0+aGqxTqlCVSkiPOynMTk3A+tGvNDSjmOKMWmbYXVTDaYjvL%0A2A8oXbmcLqQ0s7CQRplSdV3X7K4yGdrte3748UcO+z1xCeSU6HzH/d09t+uV0/lMzQXfSbtfRdat%0Ay+XM5XyRyA0VZ+VZVm29E/CxpXdOAN4pSushFeuEsxbDQtUV722LvwbGcWQYR/qho9bCbZokPtI2%0A9MqLa3J900pprRHabA2UxkgEtLSDn7R5RYkqpsQ8z9t+4H3XxHyHKVacGOu6peRzUpRpsTgRYk1j%0A7tRciKmwtiGKa0ou00tcyOTNMZmyHNSstTjTLr1ZRJIcpJ1yHbTUWjjqI1BbK5w4OjvXsdsfmKaF%0A8+mCsY6HL0/8+suvvHmzw3cabQ2+M9zd7amq8OXhgc9fPmIsvP/uHe/fv+P+7RvefnhLjpXnr1fS%0AUqEq0hLJy4L3d+x3A7f7M7/+6Y9UTWvT3GO1Yr5N36wB8zTx8U+/YnRl7Cy7rhNxLSu6bsB7eT7C%0AkikyO8AZi+87YgiESYZwfd9RwgSq4rzjeDhyHEfynDDViMsuZT59+sz5dKGowuAGqmlRHaPp9yP3%0Ab95y3/XslWaXhSql20GtVlDGbnXzKUX00GOcJ2oRbJw1OOXQKbOkG6frFe8sbw8HivdM7gal4rYa%0AXoRVp8A5w/AXtfOd99RQSSpta7Do9omQpV7YeYe3nt2wpyJtfEYbKAHVmEhrxHnoB+7v7+jHkYen%0Ar9h2CZBImMJqjTWK3dDjnWMcBrnca0WcFwoZoyyeVdSV2uJaBcRKLvTWMGrLUBUuiiClk5FK+apx%0AVEyt1BTJNUEpeC2lClnBQSmuSjEtAXU5o283zDQxh8DX643b7cYwDNzd31MLnM9nnk4nQhRnY0qJ%0AkhNd53Bjx2We0NbhtEyo56D4YHt+aM1qcR00tejW67Oo3AjkvKSaCCMV7rwIMVWeEWvsFnldXUaF%0Aup1bXwvSql02tdYb9/J1XbG4mAVqVRtHs7Q/bz1TSKvRiwOp/uUfQtuzjZxpclwhqLVd0KTYohRh%0Ai5TKVvucakGZBu6vlRQCeQnkJZJDlEtiKSxp5ul8oS97QqmkHChF2qDOt4kpK3TX47sRrCISuEwL%0Az8vMKUTmmjH9Du9GilbCPKGwP47s3x1wXUcMlTBLgcnpNhFywA0J1yv2d2A6cTV+ffxE+nrmXX9k%0AihrnOnKWqBwKsrdkLRe9OWSmnKAkZlWIsdBpxTRfebxd2fmOr+cz//4//Ac+PjzK0GI0pFR5nibK%0A0yPDfsfH04mgKhTPU7jx8fxI8AptOuaUmWJgJlO9xnYW30vr1nmaCbk2EG4lhsTYOwa/gy5SU8Vp%0Aw4ed4boYeuW5Vz3h8cpptBSrAc9l7yjqjuW7N/x6/UTaaU4MPE9XbnXh/qf3jL//kQHFs7e4xyfK%0Anx6Ypohfrthc0FmR5hvWVzSFwfe8e3tg13l+97vfkpZIXCKnr898+uUzX379xD/+w3/FsRv5tHwh%0AVdjt3uJHRzzP5HnCovBovJJIolNWhlXGUJI0EoIMV6y1GFWJtZBNc+YbYXwZa8SlkwvzHFhqYM6B%0AmCUJYVUl5IxbgdQtCqWbsGmcp7Nrm3S7vGdpj3UOtJaymlKkoENpDdngrMY5hbVgTBU1t1XeyzBY%0AzvKlpI07Jg1VcrgQQfmF61prE19zbEuHZg4z023CWMe7d+8pt4XbMjPHIK1dygAaaxx9N9A7cVzu%0APnz3zWf8Ogeenm/YbqSrAaUcWnuc67Guo1ZJuqyRuVzkeQ8xEuaZGEQkVardJygkUnPiy4Bca0hZ%0AYzRUkqyDumJaXE7uREHWKmSdNKZijW1uJKSJssaWWikoU7CmUstCCjSQdUGrBMVREpBTE/fk7lib%0A2K4Qg0EIC3OQGDFkQq7yGymDqgqjjICutcZqtTk5c30R+XJbE+W8LOmiGGV4mVsqIecmULX0Ra6F%0AmAsxxcacba6ett7r9gMtQx3WwWNzhL6s+42FvBYEVQl4o0QQ0k10LLWwJnor8rlYMTcrAmYOkfxt%0AmvDvfP29EIReX1g3QWjNvbXNcJ2srPyXFdpLs7WtYC7T7FKvIXkrVHrdVJUyG9BYtwnuGrFa28JK%0AzkQqITQOTEzikjGGcRwJ7aDtvd9+ves7rHfbG7oKG0uM3K5niVS9+sopUZELRYhBal+dJV7kITIt%0A6jL2vUx+2xjKGkeMkev1SgiB/hXnZ32NYoyM44B1hutlAaT9pW9wZHW5bNG72+XKw8ODcIBCkNr4%0AECRCM44Cr9N649zcrlfCsuDu7zcI9nrRUUpgaM7ardb96emRvu84HA50fcfDw1fh8Ay7F0Folorm%0AGAPGDo0PI1Cslfj+Ina8CELOucaRWV1TrVVIrQ6b3OJpdmOhzPMsQFKtKUWqr4/HI/3gvxUPayWU%0AyLyII6zr++0wvT2LKb3EC7YDIq8ErFe2UCWso/SqcUyEI4XW0ghHKmDFxq8Um6OnlkJu31/XdZug%0AtbaU0RZy82oSKtBHhbOWHAJzgyH3+65xXjKdl9YMrYW/U1qUzhhDJEnbmDLieiqVnCME0MYKJ8FY%0ACpDaxNN6ccUtpTQxUqY8K7thrbgupgJaxLzWmJL5Ng4R40KI4iYTMDWkUrjdxMmSY2QdpVZVUSpj%0AncCmrfFUA2b0VC1xvmk+8/lLJpXA5frE7nCH6z1LiEzTMyFO9F3HbjdiUcS4ME0npmmk6yzH48jl%0AKqKM1oplCUwNlBvCwvPpSSzOrCq9ZSnL9l4dDsfGxZHXM8TINC3Mt8B+PNL5ge54QGO5XSdu15n5%0ANnGJF8Iyo7Wic7Y5jyu9c2insE5E0TiLE2gY93h/aM/6xBJmoDT3TSaESC0iEpRaWn5ZbWvierno%0Ahp67w1F4Qk7cfP0wULI0VVltSDmRimxKx+MR1zuM03Rjz/FwQNXK0+MDp9OZ0/OZUgtd1zFEWeO6%0AxoLKOdN5j7t/Q+c7np+fWeaZVRRds/2Vii7ioLHWMo4DOY8SLa2Fy/XMEgIlhGZjlhbI4/FI13cN%0ASB8ISdhml8uNUivjbrcJw+uX1kraG7TGtf3BaNc+W3ZbA9ao8bovpZRYloWuC/S9MM2krdKQs8ZY%0ALW0gVqPqInGoHOi7jv7QiZsjJW63G3ESgUnAjxlrHPfHI1T5TE3LvLUKqZU9VwshNBdBswinnNkN%0APc76JubK5THGxHSbOeyO/Pan33G9Xfnjn38hzGF7fh4fP4OSmMLd3Z4Q3mKd5svXRz59+kLMC5fb%0Aldvtxt3dHW/fvqHrOs63Fg3reqouxLLgrGN37NEkzCfNw+MThsr7t2/57rt3zLd5WzPW98B7DVWa%0AJZMxEtFBk3MRJ1ISce46FYY3PeNxL6Jc13H4caRrw6GkLAe1k2e0gUDv3hwx1bQDI0zzzPP5LBNl%0AoJhCVBVdM6EkQk1EXShGDpQlJqYQCCkQSiJpyLod/KwmIodf3xy+12VBUVmmG9P1zHI+s9wu2B9/%0AotMGby2X05nLHNjvIvdv3qGNlctFjEx/IZhdr1eevz6DloHFbhyJNRMWqVovLTKvlMZpOaN4a0kh%0AkpawsRm11vR930DjnrBMPJ+emnNWINkXc9qYgrbvSTFyjrIHxiXIxaHkVvOshC2WFpbbjZILu36Q%0AmKm2qFSIZYaQyMaCNcw5o+cJoyuQWTpH3zd2YIhMl4l5XgDNz8c96iiT3l3NxMev3OaZx6cnLtcb%0A++OREiZKhSp1XrEAACAASURBVM9fvvLx80dui/Aaa3PieOskgpMC+7s7nOmoC4Rs8B9+IOeMaxDR%0AaVmYloVMwSpehkLNCaxMc7RXie/VFiOhlpcRUBvirGeLNmtpzhwlRqQqIqAkz1RzrL8MNzd3pF6d%0Ax2Vz/4krvm7Mj9riK0VncdcAawVxfXVOsfbFXZ+SuMi01nIBW/9+WvaKd9+95/jb38qAJhdRW4vi%0A8nzi+nxmXGIDvGbZG2LEGk3KkSks3II02k2NZ4UdMNkxTTduuXCJiTkmUinEErnMMzUl3uw8pWqe%0Abmeu+cL+rmO33zGOO8IM8zXw5cuVL08nYg24UWP7Qvf8xGW+YF3ly5cvLJ8DtzEyZU3XDXS+px93%0ApJJIRWPHEe/2dGGPeX6mxMR5WXBakbXsO9V7ooK/+vOf+PT0RJoD7rAnLZHpOtPtB8roeUiBL+HK%0A0+1GVJCtIjhN9Y5bKlRjKdFIxB4ZZNWkqUnLvpRBu67FUQ0mShPS9/qAVhmboRRN7OWcnc4zi0pc%0Ak6HsOqoxPOlE1lWcWjtHVnDVPV/TlVIjP6vKvfXshx79fCMrSwiS2NBZU0Pl9HhmqZnunee7H9/z%0A8+9/4P4wUFPkhw/fU1Lm8nShzpVH/cjTlwc+9R8xVTH6jts1UsPCYX9PffOWnL9KE1eUNTMjER+B%0A6Bu6voPqyA0qrY3cx5a6EFRz6CcFxopLTWuJZOsEXuNqj/JSsiC2ZI3prfAD29m9BgNRihl6P+Cs%0Agyroj6UsGxdNBrcVY4Txo1CoYvDW0HmLsxqtxeGfa4QamyhUN3feK38fwAZ6V9CAxSKslpJbG7Rj%0AyRllLXd3bygmU1JlqRfmkCkNjK+NkthT44tq63jz9j3f/4M/fLNHPJ6uPDzf6AdNFzTey0AqxEKp%0AUrNeamWZF6bbLHtqhhJFZA3zjRBmgUl7j7V5e020VhjtZBCrJRpbciGRoeatMZkqlei5rsxPGWZ0%0AfY9SmiVEwiIFCUalJoY3hEyJ0sKYKrkErOpQylOKgizcLV3bj+ZYVLzwLnMpskzlTI3Sbldb06LD%0Ako2iai318ko1D5rZNASjDdaKM9R1K3OKFi0spCQiUCp1Y5pmqnxPUeKHKclgf42f5fLC7/M0Ueeb%0ANb6xjfVLO/q3QwGg0YbkBP+SorLOMe524hTTjUnpHJ02vFho/uNffy8EIXjlLljFhabyrS9ObiLH%0AFodSWpw+Qmb8ZtKybroyLTEbrGo9tNdat+awUiopvkSK5NcLKDq2GNg4jijkgbLaYJ2wQ1ZRqgK+%0A7xh3O/q+bxDU9oExwks5n86bu+L190x9eYistVjnRC3UCtfJpFM7K5fonFqtsSGkwG2eWJYF36xh%0A+XLZGBIpJ3aNkyGClWa/3+E7C1Tm+UZG0fc91MrXT5+ZrzceHx+J7fIeQ8BZy93xiG8XRYmPySHQ%0AaI23tim0Gee91CyXvGUkS0rMtxthnvnuD39gbAfJ0lRd1+IbG8wtRqma1mZrTpFKSLXZ7OQZSZSS%0AcM4Q48K6eBuzNpKp9j7KBbDrugZ4lppp5wy+ubtSjgxjx36/bxG3s7iZGrT29fsjoHCzXdJqYwGs%0AH9Kt8awkKhlrFVrLvkWLj6UUpRpXVWIIaN0OgVXibRa3DvTbIiKKe0mNHdU7VBCiv2obVqlC9K9V%0AnDRQhY0DbXGVqbFCYww4a1hSJsVILolcojR9FBE8nDMEDUMnsZdlCRS1ik1R1Os1pmg0KSzNNdcB%0AVUCXqlBqIoRZ2m9ypuhCt/M4tyPGwPVyokYRksbDtw06JWXSsmzrgtJSA5uWtDEWWG23RuE7y+4g%0AC2EtijkvYiNHnpVSNfOc+PJl4fnywPHujq7vuX/7hsPBsmfHYbfDOk1cCjEsXE7P/E0847yGkrid%0AT9TUE5eZx4cnzpcrvu8JS+T8/Mgf/tE/wnuH9yLaffnyhdPphHOO3/3mZ3ajfCaXaeZ0OjFNEykW%0AvO1w2iK6tkwrrFEYilTOl4LRbmt28t5he0dQ4AdHjJCypesdfd/RdR5nBfBsJi3Vu0Vqz0tZyFam%0ADhVpTKi14PuON2/eiKA3L+z3ez5894H9bi8Xo1J5enjGWCegfaVlnZxFcLYteuQ7cVxerxeWZeY2%0ATXz6+Eleh1aR7rSSZ8vZ5i5cUFrj+45+fEM/dpxPJ26ny7Zxmgbl3yKhG4BDYa3CGCewZS3ikDG6%0AtQtKVG2eb1vdvTaGXBooPWfUfv+NEME6gddyeFm5dCWF1lS0XsYa3LmtS0oZjG5TmZJRjetjtEai%0AhNIwZ41GWUvJlVACOWSKqXS2483xDVprLpcLp6dnTqcTl9OVWit3B8c4jJvIHJtrrFCxGol0KsWu%0Ab4yrto6mnDgcjs2pB1QwGJawcIkXBjcyXSb6bmDXj1zShd53qApTuLYBiNxUaxGL/353ZLq/8fT0%0AwPl0RVtL1Ro/9BQlMaxpvhJvSdguSmz/RWu6Xcdvf/8zn//0EW0V92+PHPYHSojfvA/D0PPTb75n%0Anm8iLDSHr4g4L9OvGCvGKoZhRClNKom7wx0f7u/QpfD49YG3b+65U4ppmQnzzIRhd9cLAP56w3gn%0Asbr9QAWM16RFSYS5wlISz7cLumZ0N9CbgVoStygX3TknohK7v/UOUwUSmUthQNq1bmEWtk5ciDlx%0AnWbSbcLmwt2wY98NnL4+cr1eyfdRBhDOcb3KAGe6nr9ZI78+fOHp6yPjsOfuzT273UCIicsyN4ES%0AYlssvff0voNSmW43QhN7UhQ3534ceXN3RwqRr1++cH5+xliJV8yTDJtKihglVecxRsIsnLnViWqQ%0ASnpjDLVxDZcCaM2h69jtdjLB3Q7u4jK1CsocJMZWI5Couw5ndljvKGFmuZ5gSdzvjhyHEYNmSYkc%0AF1RNDFSqN7AoepXxJJICrSJaJ5yruK6B4GOFIHFAXSu2CWbVakpz71Vq4+xopmneBkMoqAjvqZaG%0Aem7nVJGy1oN7kXNRi3cK3F58BLlxI1SbBJcqorxqrp/tjKhezsXrn7E6v9dnn1qwakUKyGXIyGSO%0A2toAKxL5WJvLVldkrXXb1wHWumIJEcI6cEFplHV8+P473v32Z7qhl323oRqc84x9z1479rXSpwmX%0AM3440LtMMIWltkIEC+gqUc6+B+u4RWE10vaAO+epoeP2WJhKJpTAFDNfTo8kk1BLbZBfiAFiMCyT%0AZrlptB+ZrgsOhR0cS6wUXVBOowbFKRfK9QbniePhjp/v3xISXJcCSXhbGE20lpAyJSzc9aMgEqxH%0A7wpzCPxyPnOOkbEbUTkSS4TekoxmiguhJC4arhpCLZSq0MZj+h6tCjonrIroHEnNTbCkicsC8xxJ%0ARQQfbx2d6emrp5s0Yxkotxt6SaikiEFzvt243C6oXUfxjqnCUgrL4ClUvi43jm9Gclk4X+BcKvF8%0A4//940e6N3e82d9xPgXma0FFzcHtuOOAL4pQZ3FGzIWx3/H+/XvGwUFKTHNGV835NPP4cCIFiZp/%0A+vUrTnV0vuP0NHNJN6wdxYmhNLEmllkA+AUBQxexfLDb7Vpcu6IMZORzutSFUBBmIdKWWYtBIc2/%0AyspnxVqNLs3JWzLKGfxBXOoKDbENILM8/yFFthpyZfC2I9VMygL6tta1+wyoKpBhZ3XbX+UOV161%0A+W1Rzy231JoCdUUVtYnJcn/U2x0SK3c+6zzzNMlgXXfkcON6vhLOE3FJSBOldB22SRjOCov23Ycf%0AuH/7rUMoFEVUHlU0ORSclyayEDIpFTonMaoYk4hCcyIiBQwUEaBKjigUnTOMvcOOFmcV1llxI7a1%0AjlqojZ1aUoBXEa6CoWRxUmqt6Kxh8Bal3dYSl/Sq4TUGm8p0Rt7zkhMlCy9YzDWCa9EoHPrVnrLe%0AxTTGmQ0DA6UVDcj5sNQGnKiapIVxJD4vWe9W5MvqsH4NFVBGnpPVPJBzFidfMpT2N/BdZmmxstju%0AP6ndJ+VOmbaUx5oC2Vqva2tbM4WiNUGvzu+8nU+tM5jaRCEFpd2FVBOFtiFllfOrNXKn/U99/WcF%0AIaXUb4H/Ffhedgf+l1rrv1RKvQX+N+D3wF8D/32t9VHJzvIvgf8OuAH/vNb6r/4zf8bf/YeVrfVl%0AjWjJwS/KQ2D1Rs8WC34DjcHmHlkV2b9sGnvtNtErhgK2TXf7OS8Oj/WNEruXfhVjquIq2O8FjDv0%0AvETP2iZd6naQ+Mvve60f3O/33KaJFShmmjUXhcSrlKJUUYqhsHJlQgh0Q4dCFEutK2v9vOT+PcPY%0AE+eFeRGeT61NiDCWvpND/8PDA6fTiceHh8158/og4r3fmr2ADey8WtPWyFRtGSOt15YMaUT78P49%0AP/34o7SMpURuLWbOWoGQ1UpFviel2P78l5dMoGXrQ56ztJ+YTVB6UU5X+LZq8bllmTeXmLXifprn%0A+Rsn2ZojNubbw5duoorwjdrv3f6bNb61/r5rLWFYxGZZuu7F/qdoPCe7xcFoirKwrfL2gVdtkaDW%0AjRlUS9kmiVThIoQG4BWxEFQTO7fXwbYpXhbhsu974W6lTDbSGHa5nLherzKlapR9KRQQS2zfdzjr%0AN+cICKMqxJaZLRldzXZuXIGw8u8K83QlOyesJC2b4RxmgYc7K2ya1ty2RvXWL2lts5sbROB/VSo5%0A22acskQKtNF0w8DhcMB3HfOysNwW5uUm9natcW6gG5xE2LzF2UwpE5pRoNeqksqZp88nsS0XabAL%0AIQIeY0SYvk1XuMHj4yO3eeagwBpPN44si4iNXdcxjuMWJQJIUaYJXaebY60jxUpOE7fLpa0H0phR%0AqnBXcs7S6KSE1+OsZY1vKKU4HHYiXgB6lAjm5Xzi06/Xth5olmWWqFibRDon2fh1fdEVjOsYWrxv%0AbdWLMXE5X4khStyjwvn5tMWiUFWehRSx2kgTxnIVG7cqbWOy5Fq5Xm9cLhe01txuN3b7HXt7kPXZ%0ASBwppcyyLFtLw263a/XkgXlZCGHdB0ScmMPCtMwsy4L1hn4YNqcDCnHc9P3mKFxF/2VZmMOyuT3X%0AiNfyFy1jK7vMNTjfKn7FlMRBUlszmVGsTSXGGDo3iFMCARKG8HKR7LqOTnUoo+V7SpHOjwz9DmcM%0AKWTOpwvjOND7HvfOMvQD3jqu1ytrzXfDEOKcJReE6xSCMH6cE8GrVuKyyLyridjr3lqqTIEl5qJ4%0Afn7m//m//z13d3cUhTS2TVOr6RUhq/MD+/2Bu+MbvvvhPT/+9BOfHz7wxz/9DY+nZw77A/f37xmG%0AA6VWfvcP/sDXL1/59MtHrtOEXHUN3nnujgd+/s1v+On7Hwi3m8SVa0U7880+aaxh2A/goZpKXgK6%0AGgyOzngUtvGpNPvdwHSbyVNhPI50zlJyJC4z3mvevjmCdXx9fOJxWshzYHYTv/zxzzw8nIQN9uZu%0AizBWpXC9x3lLbzSDlUnqXCJz9QSdyboyW5gLLFoiTUVrspb8mndOhjUVbvNCmhdABkvDuJNWpWki%0AxUS2iaoj3ljoe2HrWCOwdcTKvvIO168c06t68sZt6zuKUSwxMAURa7UWmLnXlimIK63UIhG9CuNx%0A5O7unnEceZwemG83LOCUwTuDrbLne6XRuUJMqCSuJY1EYrXSGKVwytA5YXXtfMdghA03jqNw7JBI%0AZK1F3F5akZFmsmURcVibgrKFYxnprMWNI12p6FAYjMeXhMXSewuduEFzrXROoUjoztJ7RSyFodfc%0A3+3IClzfyZlrAZctGMOtJNwwoHCY6liqZb/bbW6/YgyprgwScSMYtW3F1LXVc22VqVBVaT8VGHJB%0AohN/52s7p6p2BmrOndpq6GshZ7WdP1fQeWmXImnBK2gtQySJfTRUQha23QqgX7mEayyh1FZtvApN%0A+pXgZIxsKrUgP5Gqdm09/Tjid3tozU0AP/70I+XjT7yfFt6Fmft4w+QJPyjKqLjViPn4KwsF23t2%0AxwMpVZTuqcpjYsADoWrOMZKcwxxH1L7jkiJ66FhuZ+ygGXY73ry9R+H49OtXHj5dqLlH47k7fsB2%0Ahi/nTzireP/uHfs3FmUCXT9y62auzxOXmAhzYVFXxuuE6yz0A0ueuU6zrBs5o60F3zHV5nhGcS15%0Ac6TGGHmcH9Ha0Ds5J6EQRASV2Rpy7+VZojaoqxHHxxQpEXzxmFLkok/jOaGEm1UVSlksHV3x9LNG%0Afb1QvjzTZRicYwmJOhdqtTyVRPCZPA7oboCUiOcb8TIxnR4xnSHcAiZBvEQ+/81XPu6+kO4zD18e%0AyefAoD1ea2qKLFPA6Iy1EHLi6fmB/++PlnGwdNajk6bGyuePn/nzH//MfI30zrGkQFJIJC4veGdY%0A8gLGYHtDvs1y5qWCEeEy1UgoCh00zhpSkfhVAQIJrML3DrcfcMNIQYm7vCiUKlAgJ4k7VkR8LW1t%0AMs61+6FCZWnMUr6iElRlBMhcC1obcbkTRUDFttSBalHuSKmpRbBNiwutsShkMUBt9wPZb9fa9PXj%0Arr7Z49ZilGoUhUJow9UQIqfbha/nR05PF/J1kXuVawkUFM5IMc+H9x/4h//wn/Dh/Q9Mf3Gt165H%0AuZ5cZZBijRSBrFPVkl8q2EvJxGUmVNUcjAWjm/ZLRiu57/bjIK1mWlNyJEUxUOQoLXnWWLJV5Chi%0AUs2FFLNAudHY1vYVQ6XmhRyznDMy0oqr5L2quZJKkORDMai2d1orkaucVv4qULO8N81M8rKaynsh%0Ad7C1oVGg4FLHXoTi2tbwF/SavM8qCxdIgOTtNTVyv6cZQ9Y/yej1/QdrBeKcAVta/KyUjQG7Fl2F%0AZSHVgm2cotIiynK3NA0qXdc53nbHq7GwJGH2bUKWNtia6c9n9DCgayFWcTfGWlnCfzoz9l/iEErA%0A/1Br/VdKqQPwfyql/nfgnwP/R631f1JK/QvgXwD/I/DfAv+4/fhnwP/c/ve/+OsvN6dUXg7069d6%0AOS0tMqYaa0Gb1f79ctlfBSDbJqY5v9RUrzGo9UsOzvK/nRWLXCmF6+26VbGvgsFqD3bdQD90ArDr%0A+0Y5lzxqCFLRqivf5M9BfTMJ7XpRsFNKVAWdd3Khb3bjzjlMVXKxS2lzAV3nK37wctmuGd3agJYw%0AM/SdTDWMoZTMvGROp9MrAa6Sw7JVGx4OB96+fbsJJqszZo3TxcYCALbontG6WQfFgZJTbNEK+Ujm%0ALA1dP//8E99//4HjYYfRwkkqzbmkoDXqiECiNPSDxzuDVmsjmW2ii6LURMpR2sOUOEdQ4vQpzR4o%0ALi1IKTDPU/u1tQk+pV2eDM6tbiLJ/Vq7wmsF1Cj3YHH8CJRaHADftISp0tg7cmCPYZa2o5JlQt+E%0ALuvsxr8pbfFSSuBrOS1Qe2oVZ5FSwhiSRTpBzQ0kKxGykjLFlXZgjFRltrjaa0ErpkRNaYs3hnkh%0ALAFdWmSxZIxWwhHqxPpZAGelxc53jl2bugPkVAghcj5PaG0kZkal804m6ciEUYTZzDTdiNHifUfX%0AuTbVCyStGbQIGNoalBEHweuvta4+hNCs7HWbuqz8qEKlGo31fuN2YTQYJZGNkFBauEi7/chuf2Dc%0A7XGdB6R573z6wvUiguu0TEzThb5zeO/oO982+gyq0HVO+DZNJDXWCKjX9/RDx+VyEQbBHEScuVy4%0AXm7kXJhuAaM1Yz80+7GIytNt2gD5Wmmc9WhtwMISlvbPM1q4quJQNAalK2G6ElsLkveOzsmf+fj1%0AgWWZGFr8KMaIc479fs8wDHS9sHTOlytLjnhvsdpBrtRUyCFxWS6EKbTVqjZORnOjWCOTHmfxigaA%0ArOLISzItXUIQZxzC+1hjti5HXOeIOZJDbq4ij+1ojDQRxb0RJ42ZxM2zLLMMBKrEK/Si8Z1j2A9b%0A3LfUgmmO0H4cOBz24opoB4JlWfj111/59OWzCN39sO0P30TGKiIao1DtQrs6KmpzDlZqA7I7UpY1%0ARSmF9RaSCPTVIvzJluvuxh43dihnKBEoEvVRKK7XiYeHJzrnhCnX9+KWdCIuru9jrcKW896himKa%0AMzFFUs6MzmK8ox/lGUshbKDfmkFZERmXRT5TCi2ihXUs08JzecZ5R5wlYiowxUgmk5bM9Twx3y04%0A69n1I4XC+XzlNgW06bC2A2xbgzzv3n5PivD09YE4zdzmQC03dJGIgB97lIEpLsRlwbc9b3sbDJRB%0ASWNHlYikqxZfHV51OOWhalKuXJYk0Upv5DOmIM0zphbeHA9ysDWat8cjZVrIU8IWiMuC1TIdJhcw%0AMnRAK2zn8MZzGHockG5XrvOMKpVeK1KJzCUxU0iqUrQwMagi5OcC5EokSsQjLvjO0DmHRTH0A1Yb%0ARtczeM/QeWniyQO7w5HjbkdFGC21imPq9dc4jhArvveyj2UB/Dsj+5Qq4trZDSNd30nVckjUlPHO%0A4Y1Y0r9//5bvP7xHKS2Ov1LojMU7afyLRhOMnLFcraiU0CkJ1NkYeqdZ2VhGqeZw1DjjUbUQo1QR%0A57py8Jp1HsghkpQmKRpjJtI1u7z3Hbthh+sr9CMmFXRIEAud7dBjT3KKWDJLDPh+x+F4wI0d3Thy%0AmWeUqeyPI8Z5lLOUXHBRc7R7TOc5h5lsBWDqdc+C5/DT94y7nqIKApFd2YcJ086eSrX3Wq0DxHXf%0Abc6fivx7/eK+UdvZVdZFWRyEBL+23qbWYFNtc+u8ErRXfuZ66fwGYqtUu3yqNvhpl4sst9WqWvFC%0ACxpsWAVFA5e26XsrcjBaoWtrI9OGVEHXivYe3XlKi5FVBbEknq4nzG3i6C1iVwTdGbp9z3Q7EbJc%0Asp2XZ85XTUqaWOQM562T16MEMJndYc/w4chiIBjoLiN6Z/E7Dz2kCPN1IUyJ/fD/s/buPJZla7rW%0AM67zstaKS2ZW1a6q7rP36TbawMLGQeIHHA8PIYR0HDCw+QVY/IAjYYCEhJBAAgMbAwM8BFIf0OmL%0Auqv2rsrKS1zWWvMyrhjfmDMiq2m6EUQplVmRkStizcuY4/u+931ex83xDRhNqIElj1hfyKkyTQE/%0AKJTpcQeHWiDGhWQUH54vXP7iL3n39RsOp4GqNbbv6cyIT4maZP97eX4izKIeWqrY16cYqMssQOVx%0A4GgNKi0NIQDLuoLyLDmRsiRQqVLRqXKZJuF8ao1RoiaspeIbFycpSSO0xqOVo6yFcFlYHiP2pzPu%0AYcKmBvrPgS4HVlvo3nXMwaCLR6vWaLoGyuOVeZ3wvcWRGFMDNf888Yv6A/PxmU8PD6yXmaP2OA9m%0ACagu47zUHqlXTMuVv/rrv2EYLIPvsElDroR54TIlaoZhUEQVJaXPVWqnqL6SXESZSu2hrHLdKK2o%0AGrIqRF3QukAN5GrJVaxXuUp6lHEO5zs6N2CsJzYui7JSJ9QMRiHPKrKoebTsB6iSBqaUwVmHqp6s%0AEsUWdGn7mpYgZbTGOCs2wdyi6isoIeRL4BEKqqUU1RqbipzlRtKFnQdat9HNdu/WfZvemhLt74o0%0AyVNSUAphXpimmfP5mcvlmekyYWJlaCFCSgnPyerK3e0N33/7HV+/+4ZuOPCwfhleVHGkLPy3rj8y%0A9CM1RCiKlOSYxyCCixSFr9ba0dSSULWgyLKepYTVjt55jHhniRlRWecsTRsltjqVAyVJ0EGOmVwM%0ABS/7My2sLJUtNRVUVpiqpOGjHE55aoWUCrUELAWrLUr7vTZCCbtIfk5xUqTcsAJa1rMm69oVkkrJ%0A/rVkac7U3NjBYjwT1dVuP5BzluqL3bfUrb4Ku8AkN2QCjR0nClGk+dsA/6oFExj1uu5vjXqjse3C%0AyEWYRFtjPzXGZ60FsijQc87kKgDtVLJwQKskQmalcDlxuFsYYsR1nSgNtyHg/1eodK31J+Cn9uez%0AUupfAt8D/wz4N9uX/efA/4g0hP4Z8F9Ueer9z0qpO6XUt+11/t6P1yohpeS0vOavbA/Rl0ZO2S9a%0AKZhakfgqPeGF5m1e/bl1/uT9EJMkYQGvFAoyMR6a7eJ6vXK5COjUNgAZSqGahWGDGZdmTt/tSjEQ%0A5onnpydqTu3hvb1JIeXDZpUKDV4m0DRhTFgBnBnD7d2N8FYe4v79UoqSrqLY5YvCpRE+xpvbWwT4%0AHNvUCInZbV+bt6aOcRyHkT/53T/l3du3/PDDD/z4w4/M09ySxqSxpJCJJEo1plLajy3ITbNBmbdU%0AMFHorNzc3HB3uuXu5pau8+QYxF/uHTUXus6zhpV1XVCoZr3b0sBk1qY3Wd82udsUW6+shilHgT++%0A/twr7tSm3toSyEpRe5NoU/hsx0wbs2/2YnuvwjzRrYv7kuy2g8XbBPcF+mx2hVHJEgW+eVuppcGa%0AS0upi6gGo5Prv2349mufV783kn7bSKC3kMsmmayVnDLrMkvkeIsdhkIM0iSqVY77OPZcOi+gZqNA%0AWUrfYZSi7zrGYSv02kKaC973TJPYgdawoq3FDz0pR3KFrncsyyrd71xwWEqzs8UYd7WEdbal30ja%0Ax6/XBGmwRSoCXxPQmsSKd32PbZtw13UY74lZ/OUFhe865jRjnWupSQaFpMblKA+MEGaWZWFdZ2IO%0ArbBe8Z3ldDxQyoAzjhhXrtcr5/MZpTTOeTrfUakCX27wZhCI6eV6wVlhUhlrZFOlLfN1Yr5OaHRj%0AmGlykujTlBK1CCxwHI+iniPLRrLmvdHS0+FwlJhJQSx/SikYBrzSqJTRpWAKIsWNBZUrXefojae3%0AHq87afbWRTzx2tHbTqZ+VQtQNEZKLpS4xRzTrnOHtraxIipoLVaHmkVRpySVsJYi56MKfDvljGtK%0AvRAj58sZtOZ4OjJ0I945Ykosa+Mu8QI9NcZgrMYUuT9Vs2ChRc3Y9bLm5DZ5SUn4Feu6ooH7+3tu%0Abk6sLZr+0hr8zrkmr9XMWn9x/S2tME7atdTE0KyjpvnHE9pII7AUWfdzKeSaJZa2TeIl9cniuo5u%0A6NHOUVG4vsPZTgruGIghMV2uzEqxhsjhEIgpNRuqqDFDlHh5NAyjxRpHB9BUi12z5bz76ivevn2L%0AAj68Jjs/xAAAIABJREFU/4WffvoD67rsA5BlEeXQYRRAurWGXAvrGrheJtZ1IcyLAFepwuC6LOT8%0ACWql857h2DOvM9NlYZ0jlZnn4UqtBms9v7x/4u72nndvv8cy8PH9e5brI3NK1HjhernSW4OuhXm6%0AENeFYejY+GsgdoGJlaISeEXnezwOE7U01IDxMIDSXH78GZUrh+EgTewKJUYOw8DtOHKeruSYOR5O%0AhPHAZX5mdI6744mv33ZY58jAFFdqa+45J83K4TCiUmSdJSlF1cJ6cwSryUWT0TKtNmZPBSm1MCUB%0Aqo/GMRqH7WRfceo6bCnUqul84mQ7bnzHqe+oNlNLZTgcOPQ9KRc660il/p2UsdvjiRrKDh5OMaFK%0AFqhlCFCl0B6HQWDAKZNjFGuXsdIo6nre3L3Z2V3LPGOVKDGcFWZZQEmxit7Vq7kqsG63gcjzRzUb%0ARLOM1yppjLEQlrVZpequFhU7gRa4ptFUJTYK5x3a+aaokCaT0RWtM4k2pbcdthdQbJojYV7AGg6n%0AE6bCermwzgtpXjBUnJZnbI0Jg8PZSo4rNS0o02NbGEZCFAHKKIFaNxh8ase16Q9eFDmbwEfGyK8f%0AYGwJZVIw1C+sWjIrl69TarM0ZHKStWMXGajXBeULSuH193lRwLdjmwQxwDZI3X+uL0MmoL2HsrGN%0AMpRtmCrn0xmHMZZYpYTJCthYgCKP4v2nD/zl3/w1j/NKd3vCeI1OZ8bq6XTPLw8fd3akMdKU08oK%0AC3MOzCmhfUeURIe2dyporzCjp/cWPWjoKqEmnqcnnHO8u3/Lb+5Hjv09McCnh0ecsfzxt99T/Mpa%0AzszTQlFaBqfWofoeFSveaa7rE5/efyQqeKvuUAaGzknh7XtsZ7DteVVVpRiHqqMoOJaVaV7k2NVM%0AJTe1N6AraxE1XEIGYWvjkKY1MU8zSmn6xlxMQcJqqgWdFZNaSFahnCWSuS4z+jKRHzK3z5lusbi1%0AUpIAvLUxmE5hZo1dDcs5s6ZZwgJu33A+R5a0UJ4jpQRKSMQC5/OV8jlxuT3x6VFYZLfHgyi6rcYd%0AHYPv6EoiaPh0PXN9XCjHDjVoiLnd+9IMtp3idPMG3/WM/Q1ZOQJarpPOi63FG5S10lhVUkBX3WQo%0ASiy6qg0XBclQ0WiMthgculpqaMlaSpqVughPx5Sm6qGgVEIVaTbUdePESNFvqtjHCk3lm8V6o5Uw%0AGZUxkA01CPZAbF5aagTt2hBaft7SCvncmidbc5ey3bdKEpMrrZGERIu3uiFvPiYUWip3cszEJRCW%0AhRQimkrvDN7Ztv+XOqLzjm++/oavv/kebTzPl5mH+isWZ66sseJHz3E8MnYjsUyoKrWntW5HhJQU%0AG+y6SZ6qgNVVTY0jGkkhEBZBGpQinKENMyLBFsKPrVn2rRovYQu6gaaV3dONVVUUnUlK+EtF59Yw%0A0cLniS8pcEULiqKQSS1soBaFygVVErUm2XsV4bzZNuzY6lNJItfNElvaUKLZrTCUTeS5cZ3qpt18%0AURjJoLuQ88vwveyDeKm+8vY5JfDqgrhDtlfb7IRKKapSmBYaobbvJJsHCqU1e+STW5J2TiKIiClQ%0A4orGUJIIFHYoeE7tehbe3KYElaH93//x/4ohpJT6HfCvA/8L8M2rJs/PiKUMpFn0w6t/9mP73BcN%0AIaXUPwf+OSALwOsHHPtz8EUi+0ohtEladZWOrDMG41o6mH4dKc4XDaGteHdumwiXnU20KQ62WPJx%0AHBm7jhQD1+uV6Sow4r3ZYfReTEiSRiKmQFc7IafHxDxNTM9PTNNFTnB+2egqmqWnFJZ54v379/zy%0A4RfWIA0e3STgSmsOxwPfff9dS+B5RtKWZAMSG3PBeyf9TS32qbBKk8s5uzfLNiuZ1l4mgRvMrtks%0Avv7qKw7jyKcPH3fav6rSuLJaSzPICK1fLEYiid87pVksH+M4toaMqFBCCLtf9uZ0Yuh6llmsHqYp%0Ad5x1LOvMuiyUUvbmSmrqFtRGZ3/dhNvi6DdbXyaliGvTyu1rNg7QZmvruk5UPfo1l0hYIfJ9TSv+%0AQDm5TtZloe86YZJoLcVwKbjGS9jA4lsMZd38xEq6u9JIke773phyVh4ibWKXs8AYFVUUEIpmTREY%0AMPWFn0Jr/NStwdReg/ZAUkqRYiDF0MDSpjFYRBVTmqLOOotz0tCIIVBLpncd7nSkDAXnPL3rRLrY%0AjodShmE8cb1OuPOZx6cnMhlnNdZ6/NAzjAPP5wtPT49yDg3kmjgcjhhrCTGIkkdrjHPYvtu5Cvsa%0AUJs+ToPvepwX+8VmB7VOpMD9YUQZzbqukjzTCn3f9ehZIM6lwPV85fx8QVuzQ8YrBdM2H+u6iIrF%0AVkLMXGexazrrUSiWeSWEKBLbTq69qmBdFvG4B4EIV+RBo0vGGMvhOAiM1UuS0TovxFWsZDkmKWiy%0APEBiTIS4UiZ5CKYQ0FaaSTGshLRwXeVBV0NoSgBZ25ZSsEqktMdhYEISl4zTZC1g/KeHJ+brTOcH%0AaQIEUR7VWIhzIGhpgnauw3QDNYukFUDpIuuT3lKUIOaEApxyuxRaG0lS8t4Tw0LK0syqgHWOw/GI%0A73tSyaxhJT4lQskcj6Lc6o1mXhZULqKmK4VuyFRVcMnLhso06xui5FG6cjge6Zyn1sJ1SpwvZx4e%0AH6Bkfvvb39J1vjUfN3uoaWDqEec986+KbYAQooBktaRWaK0oCCS1tiLAGo32cn8tYSFUUZlY49De%0AooxYnP0w0A8jxmhyzIymwxVDigKhljXSNrVnJcQE89SA1HLtl1pZVilOl3XFOscwDgz6sDff1xAw%0AxvDtt99yPB7RWvOHP/yBeV4FVLpt4I2h63rG/iAQ+bRyOV85X8574qKsD06guaVyfb6KPDxFfO9J%0AOch7DpkQZiifCKFwPN5Csai8MHQdYVHU4hmHe8iB89MDYZkwZAzyDCw5cjgOX0yxUi1MJaKVMIJ8%0AP+KSJqXAdL2w4jn0R6y1nI4nslLcHY+8vbtDU4iXZ0mka5yC8+UZqwxOCcNg7Drub24Zjwds58m1%0AsqTEFBZiFb6KtsJJq1kmbbHkVsQotLNtpljRtUjOTBEeSEkZi3AXMIaswWvDYD2nfmC0Du0DNgR6%0ANL3SEiZgFZJMAzkGYhJreC6vKQbykZs9aF1mbMqEGFFNORnXgLHCFNu4U6HB1rfAB2cMY99Dkcbh%0AL+/fS0qX7zgNHZQse4wsQQeuWcNyzuSmZqwI7032wLKe2tagylFYg85almURu6luSjVkgKa0EfZS%0Aht5Zjs6ju46iNNfrjImZHoVKEVryTS2ZW105BWmuXs5Xnh6fyFWCMrwX2/BlmpnWRc5f11ERK2xR%0AFj0ErmHhHBfc6YQbjhg1MxdHubvnPkV2/kXJohZsRavs2Su5CONQ1ZcC4mUss4VJIHYE1H7+NitD%0AbUWGsB8k1r6ULDaatjPY9m/73retXVI5CNvE6JakU8sm92FjaWjUXhDIPqp976rE+tTYFhvsutWs%0A8rOXpnZSor6PFdZcoOvY4uoBYs4sKTCtM+dZ8xzBpDPFdDBq2ZvFwDqJstgoS9G0cIWFGMSyXnux%0ASSYKMc48fXhkNTC+u8UdBnxvePr8mULAW7g7HXl3+x2n/h0///4jv//h9+A13//2j9Fj5vP0M0Fd%0A8AcwnWVZNW6tXC7zblu33rGmxIePn0kl0veem5sjx/HA2A84beiPJ5y3UrTNlrQs4gCY55aiJ3td%0Ai8Z5L/eXNsQC2WhSTERoCViJ6juJC7eSujrPkRKjDA9S5lwmoqpMamFQHTelw6+eU7YMtmdwGuaF%0AsCQSGvqmOKTjvML8EHh8vHA4jtxo2561jQlTKiqAClBCJYTMw3ni4TnQjY43h47j7Ql7yKgUOXQd%0APiSmELHPC3bNdP2BG3OHtXWHP4+u0Pcjb+++aeq+gVgsh6hYQpK0xVIwvmMYRVmRqMSm3rBO+IPD%0AcMA7t7NZNkUcRmPciLND47xkMhqKbeofaSzXti5mClnLv7XVitotb0W5RhkEuF6KxNPb3NwFwscs%0AFIrJu0p/s2eq2vhgjZFZapKmQk2brkZcKC2tr1RhpknjodnW2FTuEo5Qa5UmlKBQJb1ZKWmqII6R%0ATonpOqaEd5rjzQ2/+e43/Obb7+iHA9OaeXyeudgv99ExCYNVK4PRkpBWpLiW+gGBKcuqJU2cDXxN%0ASRhTMC15WqlCTZG0VhKKmFZJkc1Z3lNVYCVQpRpPsUoSw5SiIoMLCm1I5ghrpLS1U0CquZ0/dqVM%0ArorcVk6NNLpVXahVS02SCvIUSBQymebuaI2djdMjydWbpbZAkfSwohofqLQEaeR62BQ/ClFGlvYj%0AbpyZPThor1Vg4/9A3fmvubaGkBIkhNKqcZDU/gxHt6AALcMPkKahsnZvKgL7QC+XKAPP4GT4EyXc%0AZc0S6uCcazWQ3wcLtdb9tf++j390Q0gpdQT+G+A/qrU+v27g1Fqrkkzxf/RHrfVfAP8CwHa+viZo%0A1yoxfdtDaSNzv44at9biaBaBVvzVKgVK+3lfNYMEGCZeTcMwmJ2JsjWZXquJrBXeirOG8/MTT09P%0AXK/NMqYVOhoGO+w2L7MpSVpke1WZHAOX5yeeHz4xXS8C2apfSvmMEZvK8/MTz+cnPnz6xLLMLQEL%0AUGKlevPmnu+/+45Pnz7yy88/E+MqKRKtiPXt5Gst1g2jIK5S3HedFGbrdGVL39qsVzFu0n7hY8zz%0ALJDbNpXeGjzeizdaoMG6TZgFWmmdE+VGu/FClMJPbkBFapvQh4cHPn/+zDAMHI9Hrtdptz+M40iI%0AMrGOMRCjFDrGaELIL/wLJV1e+DI9bPveKWVSzDjLbhHcGkMhrpQqC742dgfUGiP8nw0CeXNz5NOn%0Adk61TBViDIQg/t0tujKXLdnMsnGTiiD/gbpff0CzwZkXBgClFc0GGeJuSqbQwNClvc8ido0cKSXJ%0Azw5QheAvXe7KZhVUFbHxID5ZVUW9otr52Lahu31SKYZO+FJWK1HOpEy1kjZVVNmvFWhwaiP/trc9%0AvvOgIabAHCQRqus93373G043Jx4eH+l6xzzPcg5ywvcOrMLmZiMbOkxnSaqgy5eTjYwQBP3oMZ2n%0AGzqG8SDMoVV81uPpwP3bN5RS+Pz4wHkSsPqoD3g7cDhIPHyt0jiYpgnrLDenE6bvJTWrFpa1NR61%0AwncebQprlOZkjImb0x3v3t7woJ+JMexqMvF8R2LjBAnjzLTXkAloLIGOvqWiDKzzyvnxmfPzM5ew%0ASrFhFNaL7VS4M1EKsc5y/+aevh9Z5ol1EUjxuq6UdaY/3jUYdWa+zJRUGYYBqx3eiFR3S5uRpkMm%0A+Z5gkiT0lSQRrcCzfmRe5xZ/riTSuhaWdZHpn3dAJZWILqLWs06a7d3Qic+8NR1NkYLQagNhJRaR%0A7w7jyO3dHTd3t1zniQ8fP3KdJqa29ty9ecN4GCWhrBTyGgQmrsH6lhDS2p9aK0JcmaeJlANQhR+k%0AZboUYmCertRS+eXjhxYHLorPXEubQsoDXdLAvmRYHU8nLrUS10RIYq1EK0KMpCKS9FSSNKq8ALIj%0AkbI2O2ov17ZuMPrhMO5JjxQwK7BWlsaOy1kasKXJnnNsm3CrsScrMG7nURqWdWFdA6AxTigfxjis%0AlQS4z58f+fnnX3j3LpNzxbueoJM0lY0WXpTv6FxPag2HabpyPV/ELpxbMYxiaElpKDhfn4nzysf3%0AH0lVGG7jYWTsjixh4fo4YekY7A1dNxLnyuMvH/j86SNaVU7HkZLgOkVSiITlSk5BrE4VIvMXCobS%0AClCdM50yLOtKXCvz88Tl8UJvB7wb6PsDb+5hDgs1ZzrnuTmOXCvE6cpVXdFoSkg8fvosVhAU4zBy%0Ac0qcp4k6L9y9fcubr79mTYlLWHi6PJOicKM0wjgyu3oXWVuKSP5LqaxR0pSWVWDLh66j14YlF0Ip%0AFKXpl8ixwvFwZHQdnXGYlNHpFf9ACdthXlb5Nc0Upff42u3j+fzMdZrIqdD1qsnztzjc2pIBO6wz%0AzMu8B1vUWgnLKsOEnHl8eODp6ZnHhwcOhwNvb25xGpYQiOtKTvLs1wqMVWz/SfpUZU3SLVPV4C10%0ASSCXplq0cWAjtSrmGImqRfUiAG7jJaky50I20CtJQ1rWwNMaWUHsaS28IueE8YYSe1QKWCwpCaMi%0AxMBynqBDpt1rxq4VY6Brk1mXpXFS1UwMMyEu0ImKNKNb9HoCBd56ErKW1cb8U5XdCkADRu/P2AZe%0A17rBodsUWG1MwFZYSDPlZfC5q6W2ptPGz/yVMl4pAU9viqLtnMjr622Wvat7xF4hr6s3JVKbfpea%0AKFmhlfti6Cq14tY4kv2LM04GOe370xJsSpX9zP2be/74n/wxN0/P3FDoSsCmnr4TddpbC8/XKylk%0Acix46zGuw5ZKLAWlF6rz2MOB7Cx5XXi+Xvj49InPy8xX6Ru++9PfcRw7rovnNHYMfUeMV56ePqKT%0Al+s+yFDw/PjMTTdwd3tDMBW8hGIssVJ1IeQkz1drOd2e6DpHzEGSgGuLww6Zq51xxnC6PdJrjTGO%0AUA1rVqxFE5QjO8VaFXEN6KQY2rAqpETGkVShWkMslXNKrGvA+072Xkoz55Wlrf8qrThd6ccDeZ2Y%0ApplYAkOnMVas0WnKzDGSrzPzZQalcRiqcdSlUo0MEhcTeJ4v/H5ZmB8X0pIZnKIzBtdpeq9b9Ljn%0A0/OZGKHXjvF0x5vffIWjkJYZUypmzahL4OgCFYUPHXb1AqrNipIUB3/iMJww9GJ5LBptOoztqKmS%0AgFiQ841tyiJJxsutqWmUw5mBznowdRPVSSPFGkw3oF1HqqBIpILUdlUsv6q2NGSdSalFqRcoqci6%0A2oZBtnH2lGrquNKg4CW3Ro5GV2n+UBIlBQoZrcDuw2RpsIpesFIIongpYuFXhb35I/ey2u/3F4bt%0A5mSQmtc0EL/RbbjcXCeq1TwhrGRVGcZb3n39LX/0T/4pN2/esRbN03XhGjLJui+eESkrtHbkLM07%0AaXAL28coJbZgZ8V2V5LYKUuLW0dA0dYqnNcybNctxCbJQC+H+EVtHmMGWnO7yrBTxJLCziopEVRh%0AVYUUY+P/iGCi1CowaURdqY1FVUNpiIVUCrWulBqoRY6sq1JrGiVrkbhJWrhQO+e1VKoSC21JWZZm%0AtnKttYGyhFmVUinN5s8r5Q6o3TIGVRTzbY9SAVrSdW3vfQMO7YxX3dbe/KIOK0p6FnX7eXf+7dYw%0AeumzyCBWxC+1WKoXvmGlSnO1VqYQSVXSe7fU4Jgyuu2v9P8fDSGllEOaQf9lrfW/bZ9+v1nBlFLf%0AAr+0z/8e+ONX//yP2uf+n16/Hbgv7WH7QXv9sGoHauuwbvJZrWSKV15JYjfFz9YY2F52syOJqsPu%0AX7Opg7bu6LomHh8feXyU+FVlZPOzJWH1fb934rSz+2vWKgXb+Xzm8eGRtK5YO/wdFRS0BshzJMTI%0AdbqitcJ5twO1rTEcjwfubm9kCmi3mMKyN2aEQQG1tMSpLAlJ1uhdNqd+tcHYlDXbgvT09MSPP/7I%0ANE18/vxZCuGUWJaF0+m0H8PtPYTGpuh6kdor/dKN3Y67c44U5TU+fPjAjz/+uB9/ShWYrRbV0M+/%0AXJqaJ+0qJrHTRYkt3q6LV4cw5yyvRZPxpUxKuanAXgCcWwx0zqnFgetdfSRWH2kWlKZS2JtJWpN1%0AJWVRkelXzbSUJHJwx5a168I0tZQwj+x+/e7gz31jty0U0hGvpcHGkvCGjLYtcj6K5a9kpOzji+Sz%0ATb6vNjl5efl5tvO8KUjWdRHrm24R47ZJN7uWSuVd4w5k8c0m6YAba9qUUh5S8l4EaDsMPTe3N+hJ%0Ai2rAOw7HAzd3t+QqSoab+1tyKZzPZ7qhR4WIrR3j2HM4HaUJc+3+ToKOtgqc2BOtrdjOYjuN8QaK%0AJpeI9WIlctYxhAFzfmaNK2tYcavjcDg21ZzC+7798tzenrh9c4dSiofnR+L1gjaOYbCgM8YbagZr%0AHFZ7+m7geLylFM31emVttqaYEmtYqarS9Z08FK3leDqijeH5fGaeZ67TmXHwoArrHLjOF57PT1zO%0AF+EKHQ/0Q/dF8zWnwjAMfPfd9xxPJx6enjg/n1FKLEUPP38gXwPOWFJSzPNCulyhsqdJvSQnFlGE%0AGbNzb2qbQEmh0jzkVayE1mhi15FzYZomvLWMx1G88knUUd56xsOIc5I6ZrVhnq4CVV+D3IPGoqyh%0AaJn2OOd2W5P3XpR7OTMtM9M00fc9vfcMhwPGaJI1mLVZfq2whGKOuwV0s0uklHh4eBSrSmvmGqO4%0Avb1tx9SKWgjFsoj1VxthYD09P6OM2eHfcoPCu2++xmrD9TIRw9p4Z5WYAq6TRLiUE6kkjBPmViCy%0A1ITtHIfj0NRrlgoC9XWesSUk+d6gAyz9QOc8Yz8wzRMxrsSm9pmXWQrl1ox31lGasiqFBJ00/9da%0A6YeBN/f3pGZn+Mt/9Re8/+lnvO/5zW++4+fyB8Ky7tbXwQ/UWrlcrlyvF+Z5IqUgU6T2zNieiQJ4%0AN9ThyBIE+KmqorMdY3fEd54cK/MysV4j8/PCzVdfE9bM5/cPvH//gdNpxGvP+fnM08MF66AURcXi%0AvExhY2ZfU/cTUWTCXuJKiAtqycTLyrKsmN4JG6UldOacW2rYwmkYqRXWEMkhcrg9NeXIAlmKUms1%0Azhsefv+Z82WiaEV/cxQQcCnSfG0qvsEaYQTGQEa4R2abbtYqFs41kpZAiVEmsCiqNlSlSTEzh8Rq%0APEtRhGoY+r7ZLZvtAOFybdb3EBPTPHO5TmJH++LYNKVsKY050BiILV3MaUvf2Gql8Qjq/uyXe8j3%0APUYbSdc8X4SvYyyqQAyRMM1iS6/IfaxS2zTLuiE8CCjZNG5eoqjYCkFJ9LLKsJQoauycWWok5Uog%0Ag28DOuvwtTY1ssFrI2rgKs2JWhXoZiVRFjV4OPbUvkNXgx8Hxpwwa0A3KH8tYLUV25E2eONEdVU0%0AaLEdZzOQrcI0hZ/SFleloKob3LNN+pXSiIO9NXiUxLvnpti22lBqbAq3ZuEywhGUyXjbL6j2Gq8u%0AcRH2qqYYUu18vjSDfq0Q0lpLYSFgDOGaaNOGkjTFROMBSW582yfLlFpKNiVNbrl89z22ba9nFKhS%0ASSFTvQQ5hJRYU4JmgahK9i6HceQ33/yGN8cb7qczx+kZHTJOg6mSevjVm6/Ia2W6LmJ17UaK0XTD%0AyHmZqcbihpFVK6aciNczNSbSEgnzjFNwPN0wnDr6e8t1uvJXf/4jf/PhR766ecTUAzVLU/CHH/6W%0A2zjy1W9PKIsMPUxlCZnLfKUq4W7VpNp9Y0Wl1RTk1hjmOXBNM8ZqPj09cTgeOAwH2X/ljFIOPxwI%0Aa6AqTW73YFFyv1drqcrhXE8F0nUhcmZOGeU0XhtRGVVFdR6ljKzpGQ7dAbRDF2EF9b7HKEPMiefp%0AwvOnC+ocMEnObb6IMiMExaoqsVb0aIhUnteJaAv2xtF1A9p6UXwkqNUT0PSHI3rsGG96XD/SHY4Y%0AnVlLZr0uHPsDvbuhrBY1f6YEWC6RfnQY02M6xc1Nz/HmhLaepSXGGa/x44HRObR3rTnQ8enpCWNk%0AmKxNi/x2riWjjjjjpUFizB5co12H9h7lPBlNyIVckDTDqtHVoKuoe7a9WWxg9RRegL1aa5xuzEHR%0AEUFL7Mo1UmLaWS6qCe9Lkr24NhXjzM5KM1q/NG629X4TGbSGl9E0K5kU+FstII2KVtfqV8q/AuIY%0AiBKa0hQiMWeKgn488O433/P9b/+Ub777HcqfeHwOPF5XQtVk9eVgq1ZF1Q5aahZszpiW2K0VCrHT%0A5hzJKZBKkaS1Wig1opSwWbV0nykNpl0y5KIQUp3Yp6clwhKBFkATgigYtSbnRIypNbIljMY7hzNa%0AbFu1krKsQc4aUaBmaXKnuiULihpGhNiNP2psU2RuDSFxQCgEEl0a5P91ipecI0Q9U4TfJnKpzX+R%0AW60t/w/SzMmvaj6xjLGrhWQ41FhDyPNBWUt9yWzcTgobUyqltO83TCl7OJY0mdTe05A9cEPDbDVS%0AexYZI4yoorUk59JK5fbe9mvy72iMv/z4x6SMKeA/A/5lrfU/ffVX/z3w7wL/Sfv9v3v1+f9QKfVf%0AITDpp3+IH/S6CbQ9lHSbvPza77x9TeLljYYknr6u73dLkRxAgzHCh9gL89a42CxjWqvdnuScbARS%0AliZGCiuPj48yUc6Zvh+bHFCktcYYXNfhvBQ5m6ojrJHpcuF6PnO9XPBGv0hwf/U+1iDTx1xETOha%0AkpBSiH1Iud0iZ63Fao1G+DAlJ4n7jgJX3iTaNUdSWNuCKh3rTSmzLHm3vW3+fq1hDQtPlzOPj488%0APD8J1yInrsvM4eYERjr0tIIrVYlVHqzFGCc+XucBsQ3VFrFZWUmpcL3O/PLho1Dh28JkrDAauq5j%0AXVdCjFi+LMxKKSjb4OH5xU8KkGLCjA6FpmREIdRsYaKYkslhCFG4kF/cyJkYN5uGohS/f19jtdDo%0A1cvX/7oB82uu1ZaCV5oSaGM65bxBKV81KNeVmsueQCXnzlOrbbDp3CToYiPb2FIbQFomEGlvNMlx%0AiVgnHJea2kKvKtZJLKMwcM4sy8RxHOkGT+cc03nek/u8cxSXWxNJNuad9XjbtcahLCYigRWZr/eW%0A+/sbtFU8PT+LYkSx2/eUUby5f8PxdODh4ZGfPrxnLQHrPd1p4O6bt9zc3JBK5vPHD1/cH0llVgJZ%0AZWqu2Gyoa0UnaWyhoepKJuG7nsPNkdMyNR+xAK2d8xwPR4bhsFsP5TxopnXh6emR63wFpRiGAaUV%0AsayYXnF3eEPvetKaCalyPl/RxpGiQPjWsBDiuttnnLMUSruuDb7vSCUS00rKgfP5ievlLJPsWbhF%0AtURUK0ytEVh5rZquc7hjx/F04vvffs/NzS39h55xlCb0sgRUTDzXJ0zVkgjRmhqhFX7j8YhzlvN/%0AucXLAAAgAElEQVT5zLwukpphNJmK01oi6Z1Az7XTKFMJWdQNfd9hveR9KlvBFLSBvu/keqFSdd1t%0AurkWNGIBLEXYbMJDUhht6WzHGgOqQFojOWZOxxuOxxN3N3f88MMPXKeJOK2EPkiDb+hwXmxecc5M%0A67RvMHKDNu4RnhsvyBj6Q0839ngvSqObmyMxRqZp2pWevh/Q1nKdnpimmXlZiOfXDUnF119/jSky%0AuVzWGaWkANdZY50ilUTKgSlMdLnnphvoGVnJaGvoho7DONL1PcaKIjWHyKeffyHOARUKg5EkNKMV%0AvbfEoElBQLthFTl2rZXgInkQEPDQ9Vy0Y4nSeDsej5gGZE1rkohRPzDPMx8uHzgeb/jq7TtuT7cs%0AbmYDzOsqzU1RwF4oJQtcvKledVNPpijyZNN8rLpKkdf5kbE/MHYjxhhmvVLSwnReUfmJ9fq33N7e%0AcRyPPDjP9TzjtETeDsOJcfQICyHjnGaZJ5Yw87rrb7Tl3e3XeOD93/7A/HgmXQNlqVgMVncoxC6z%0ArKsA/7Xi8fIMFFRIeC9xxxVDrmB9x+A9tsJlOoudx2hCSfzh/Xs+X68ob6lGbaExHPxIPwyozpFj%0AIMwzz9PE4Dq8dzvcumYwrpKVQeWCB/oEB2+bQrfgasVk0FlAkYW2iUyJagy271Et0SymxJwy07oy%0Ar5EQvlRROtcTbCZEUVY557HWkYuoZ/uuJ+XEOkdCChgriXhxXYkhcnd7xzgcpFC6lw20955cEus6%0AE+KWrilNqlqFDya2C9M2qMJ8KFn2HyFG1hjkmGgrPYvaoJY5SxPVyibdKkvvPKdhZNCa0Vju+oE3%0A/YGbruegNB5wWqN1JastQtzgxw7vD/Ta4w4j7ubIOotV3mAEwllfbBdaSzSxTO8T3cFx1xnuSmY1%0AikyHMSODHvDDQRKfSpXAhiJDCK1MS3tLKOMoRCmIGo+iVrGH5SJ8s6peNXeUXExSuKR9f4OSc1J+%0AtT/ch56/agZtd0dpzTKFohSxhZUtlbipqXVjZuwg3FcfG5+tNnuKVnovVnWzMFDy/vPnnDmfzzw/%0APUESW5s2hpgr16dn0vWKzpkaEnkJlGUROH1aYLDkNYslEg1ZYZXFeE8qijUk1lxFQaALJWR67em0%0Aw+RKmlfSHDieTnTjEXewdGPP5dvA9PwTP3/4A3kxLEuiuxkYhp6UFt7/fMGcCnrMnKcLD+fI5Rzw%0AquN4vENVIwMObUglkpLeBzLzFKitafrLh4/c3AXevDFY69Ba9vzGHzBmJZZIKaKqnNfCEhIxF4Zj%0AjzNe9uupQNVY2zEeThhlhEOnHdoZis6s8cr1PDOc7jke7vj67jccrOOIxj3OpOdnpvmJMl1xEW6M%0Ap7eGWiPX64UPVfGLrzwfLPge13ts32FGRcbhDjf0fsCnAlMkLi1e3FlqiVyWiV8+f8YdenKMvP/5%0AJ9Sa+O7+G+7HW3x3xPYrl3AlrxFzGFlakMPp7o7br74ipMJ6PZNk84zXls4YhsMIRrNeMm9uZF3u%0ADgOm61BGbEayZg14Y9EovHX0vQzxuqHHDr00hazdrURKtTj5VKWATrK3DiGSUm4D8tQgzWem60KI%0AYl9dVlEmK8Q9YkQXJUwonRk7RdSBFcdSZnKJ6FSFm5g0FoetrjlafCvkMyiD1hVdVbMTq9ZrELAw%0ApUiDqikvQW1lggx8YmBaJ3nGk9BaSnXjB+7efcu3f/SnfPXtn9CfvuYaKk/rzOOSibmy+C/Xkaoc%0AKIvrBlw/yHpTkwye1oXc6qAUA6pmrFaELNasVDOprChVKFnWuZQqFUPJhlwcpa1roFjWZsmt0hCL%0AsRKCsN+MFgZprZs6skjNrYUXV2smlxWKPNu1kYF1ii8JzLGG1gjM0tA2CtXqSaVFrUVr5ChExVk2%0AhRJyvGsW9hBNwaW3tVEpGXyozZqt23pOUxEBtNqnyp9ru8Z1U/TSmjwKXg0NFKk9d8qr2rFWsQzv%0AkOkKNbUGZRU1kqYxtlrdW4vca0rX5l5oQVdKoa3brWEvIpoXBq3R/1A76B+nEPo3gH8H+N+VUv9r%0A+9x/jDSC/mul1L8P/A3wb7e/+x+QyPm/QGLn/71/xPf4u82SWl5BueoX6qDtY1NpbB000xKLNraM%0AbayQrRv7ImmLr4r8F54EtAYESgqIy0UiuVNsDRqRlpnW4EE19USzEjlnSSlyOZ95enxkOl+hpX5s%0ADYXXHzlnUkuAkVhsmbT7riOVRChi4dkSubrWuNp4NXL2RWV0HEYO48iyTNQsvv9lmYV50xoW23FW%0ArQmm1MQGXd5+Xa/XfVJfYW8WjOO4HyNrLSEIW+nm5mZXwqi2Edre5zbJijHy6dMnrNLc3d3R+Q7v%0ApEMvEYJNJtfO85bWczgcOJ/P0lgpefeyGy3TqRDjbgn8dQqdc56u6/aIbOlQ0wDbL9fS5s8URdgq%0AxaL3TJMkQ9F+tpRko6taR3ZTVm2bp93C1hp3ul2fSokqI7Xjv8lEJSnuy59jvxdSlrQLIx30FF+g%0A2PtxVfIatk2XS27uZNXsYkoJlLjWnZP1onKyLfHMUer1C+C2UY0tZCwkaThtEPJStvtUVEQ02K/z%0ArrGADP3hwOnmZk8eCY3DcDgewCg+PH/i5nDH7f0bTrdHTjcnDqeRNUa69cvJBqaie4UzvaTF5Zm4%0Axv34O+cpOmG9wXeGgmMYO9bQsyzrLsHPWexS27lyvgDCtCgVQkxopxmHUeyAa0UbYVsUZDGPIRNL%0AlkUfg3MdtGmQpEeJumcJy75Q6zbZ6nspykIM0sRsUxrnNVaQwMSwYJ3B+66lPUSilcSd3//wI+/9%0Aez59/Mi6Ru7v70XhMQyceZZNTym7Kk3A51KsHQ5HfNfhu45pmpiniRBWOcfeSGy5UlRVCI0HU2pm%0AjQXm3GwGVdKWvKXvu91u2yLERJURAjkKyDmnjEEabBqo6yK/ciYsCw+fPxOjvI/heKB3HW/v3+Cs%0AJabE5emZkhKlnOjHThQvKX6hcKhVIJ3X65W4LNCuX9919L2kqPV9h+/8fj5eM9NyFgaPWGQjIXzZ%0AiFbA3Zt7Uogsa5BGbRGliO811klSYEzyzNGdFTaKqVhnORyP/NEf/RG3t3dMlwsffvnE9XKVRvAa%0AuJ6vpCngteXQDyhjiM22u6/HJUlSVZUCfl0kvreUjDcWpw1hWUm+wxpHXCNxXrHeYZVhnVfmeSHM%0AgbQExIKaXyTJRe1cl1JEbTkMndihlFjurtcrVgkDRjUVTq2qWREra1PYej+isiKvhTXNqKQ4P1xI%0Ay8rxcOLYD1xiYpkXUewVSXAR0KHHdT3Wj9jlypZoKEuAxmXHYB3f3n/Lx0nxfH4gZHlmplh4vlyJ%0ApTKvM6EkSIZlXpiMwSHrU98P5Jrwvsd1ht47TAHvPE57ur4n5sLjL4+kj4/4g6U/jpjOMTTeVapt%0Ab0Dluq50NwN0HtsN0pyyEaMNvTJYNJ0CX+BgDMeuY9AaHRO90hz6gbHvpPCpYtlbl4XDYZTBixW1%0AsTJiUSvN5vDrHZ1ryZbDIEq9zou1LyUBzTrvcJ2XNNGS9z3VeBi5v++5u3vL6XAEFL3rCS19LgVR%0AORstINZtk4mWAYNta79SbS/UBkVrSUSVWNJMbwqDP9A7A84INwJFpyyjMRhvsF3HyY0cXceNdTjA%0ApYLNhRvfcXc84k1j47QBQDEVvAWryFVzTRllFfXQidJHKcZuxCpLiZm5qZxq291rFDqL4lBbS7XC%0AVLwumZQK2VTAgnIobIMgV1KUgn4rToxWUER9VJo62lkn8G3TlLvK7FPm7dRtz/xSa5PwyxorjrYX%0AJffrfcZWEEhRIK8m/y/Dw9om4bQ9gAyZ2uts+4rWeJRPvISiqLKpmEVBJMdJQL5ayzpTsjSzLyly%0Avl6Fv0Ft92Dg48/vef+3P6JLIc0TukRMmoj5SrwU1HEgVcXlfGGeIlo7lHboVFhipGZNLaLkiBTS%0Amigx44zjNAyQ4fHjZ6x3nPwtMWTwlndff4NOPX/461/4m7/6PZ8frtypG+6//x39redaL8RcUCvM%0AS2aeF2JTlisDveswynK9iEJVCixZg5dpxRmLdZsdt8eaHmsspULKBlUV85qZpomUYrNTVoGeowgB%0ADmNTmoWCV06s01oa+LVmnLaSkJsl3fP8FOn0I+adYXzTUzXCNJueiMsDpo/c/u6EWRWXOXNOcl5n%0ADZ9S5KI061rRs6aqjEOBs9jhhmG44diN9LmSbSR4RS0aauLWSNS4tz1xPlBKxWmFGzTD4RuON2/o%0A7jru72emaUZZw+nmRLtwORyP3N3fg1bcrwtrLjtvzXiL73okRE7j/7Ujzg24ocd4B1bqAGcdvfc4%0AbTEoOifptM52dIMwUYz3aOco2lCVWMU0BlWaXSyKCiXG1CK+a3MqBC7PZ0nFnCaWZWVZZp6eHnl8%0A/Mzjw2cu12em6UIM4iigVLRyKG1Q1hHjhEoJZTSdOTLYE1YZVAlU1YI4ojQjNqQDTRW42TahORpy%0Awii73/+lpWTlnFuiYRRLuqmSsqkMp/u3fPfbP+Xr7/6E/viOJTk+Xy48XAPnNZMyxPBlnVmqIhe9%0Aq3TWuDK3FOktwVAh4QelZImJLxu3NDfMRSJl09wJUKrExucq4UEoTUVUTKkmSpF1KBVHzIYaC7bx%0AcfTGP9Ma2w24rpPzmRO1TGIZM2YXDigtwGlxYan2C0nRNIYtR0pVcUpsjbemx5Jnh/TgmnpTVIEa%0AqaOMUVi22gcRAmx1WWvgF1lA9wZLrW09bb9vIgHd1uWqFEU1wHQqO9pta9jsgoJN1dtq+W3t3f6O%0A1jzcbIXygzdbb01yvSnItaJMYmloji7EFhr1guEp1E0Y9fd+/GNSxv4n/s42ZP/4t/5vvr4C/8E/%0A9LqvPza4FrC/gV+96P51W1NHK0U10oDYitzNsgTsEfPbZOP15ze7R0qJnMqrVCxpBNlm/bpcrwIs%0AVRrtLDFFtNGSxGMkWWfj2xijGPqOda4s14nnxydJ0eokDnYDHO9vCVqctsSRG2Ow3jMMA8YYwhxR%0AKMK6cnk+E9fA0PU454UX4J1I5YrEVt/d3vLm9pbfX86AxL0/PT1yd3ND5xwpiW+5tqJpOIzY5/Me%0ABZ1L3hUrrzuMWxLP6XQCpMkxDENjTkxoY/ANtEwRi1AsW0oWzV6VeXh4wBvLmzdvOBwEYrquKzlF%0A6a17T0zScAlrwGjD/f09nz59EqWB3o63RWtLLRDWuPOkyi7XlAaAMcLtCI2Z4JxDaUlZK6XQ937f%0AYDsrckNRKQXGw4HPDw+y6bNmb76sy7IT9LeNGsgNvUdOOwelElqhNe7Mm7Tb2bZfW/GeszQatkYO%0ALRJ2s72VnCRhLr+on5yXiQ44UGKXo4hPdLOXaGPQwBpfwOmbr7TUSkiJznes3gvMlhcCvm4LGmpb%0AwL64Yff33e55+r7jcDrQHw+8fXfP0/kZSWsLfPz0C9oqUi28/for3n37Ne++/po1rixhYYoLnx8f%0A+fT48Yvb3naO/qbndDrhtvs2RIlwTZlUIvM6scYFvWjmWSY+Mcc9+rWUyjTN5Py83/f90HO6OXL/%0A9p43b9+gflaELOyfaZ4ouqKK4vl8xaiVMEW86Ri7kafzM9YYYbkoYUmhC77BjMdRVEbaKVKOpBSo%0ASkiBsVn/nHMSo2o0ZjA7D0nskZ7cFIob9PqnP/zI8/MzH96/pyojx/DtWwiK6zSTgzQbVfMhoxW5%0AFuZlxljDzc2NXNOfP5HaOtSPHcYqgdPVhLZihxxth9Lia045oBBVkPO22aIkcSblTNgmN0VSDZ8f%0AnyVFRmnub+7obweoMM2LWCFTIaSV+Trz+dNnfv7pJ7q+53A4MAwDQ9dDmVmXVdQSFIo67fwv4yx9%0As6LmFJmXGWctT81u6fuecRzE2tSmLzFHlmXiep3aOi2RC9M0Ma8rtRb6vsdaR/qVU8l3YomzzjYp%0As7CenLOAPDf6Q4/tnTCUjIIEfe/56ut3/Nmf/RlfvX3Hv/o//k/+/H/7cz7+/J7TeJJ0ujXilERT%0APz8+iUIphN2mJTLqjmxlkqhQpDUwa1GZlJjRWKCyTCsxZIy1OOspsTCnyDwJM6bERFxWYuMCdV3H%0A8XDEalk3nbMYozgeD2KJ1aCtp5TMlJKAibseY61sklthXXJlOk+SiDVIIz+u8kzLzuNdx+cP73n4%0A+JGu85yOIyElHh4+cz4/o42s68PQ8ebtPcfjAe/GL4Y+OWaef3lCHw+8u3nHrRn5Wf3E+ekqEv+i%0AWJYIam0TONl8iZVTruE4L5LcpCvaW4x3xJzwvuN0f8dlCqQKIWdi24SlUrjM/xd177UcWXalaX5b%0An+MCQKjMyGSSVZwes77pl5j3f4TuLhaL7FQhALg4Ysu+WPs4EJyaMpuLMasBCYIW4QHA3bdY61+/%0AmPBqBKM4XS7EZcFrxZoSSTXULpC0Zu1MUuMsYwkoDHtt2WvDQTtGrRmVZm8MwRi5IzpLldbEDDIn%0ALsuMDYFYC6QmvlXWon3ADQN3YUDbb0s20z0FQhgEELWOXDYvhQ04dxRVWFYZolhr+Pj2A9999x0t%0Ay327LgI4Pj2d5M63wpoYdgM1Z66XK6nKRNduEg2lxIslJfGTUY1k4LlGaoocHXwIR8IYaLHItBTD%0ArsHeCiBmncUsDZtX/Ai6SlLpdVqYjWO0lqxgTQLwN9NQXmOCpylJL5ym9SXcIRWsNrzpoNuSF748%0Af+H89IxuwoJVKHwt7J0WU1unySHw9bRwnRqrGvneH3kzrwzNYPC0BELq0cSUUSkSeix5AzIVcsLZ%0AHnzQU940MlhQiltN1KB7hgiIv9VxlkbsU+TS+lBUvaQYScqqGDQrJHJcaWEIS20hfix6S7pqMi+X%0A20c8pRoaVE9WqmLK31qhle17GgFQcsF12YXrwSmb0kIZDb7bBLQmIHQBFTPz5cKyzuANplWWNbLE%0AhLeGpBTLtDBfV5oyLDGjbWAthZQLGahG0qxSLMQlYa3jbn/Hpa58/e0RtAVnWROclistwv3unh/+%0A+D1PT488nSdiuWCd2DpodSCZRDWNN3eBZfkNQ2YXAq0WpssZheHp+cTpfCIlqfmcdTjn8dZRa+Nw%0AuCf4A60ZpikxryubAON8eebr4yOtVA7HIIloWsDafIlclhM0GcJ6jHi31MY0XUmrMGnXaSanjC7A%0ACs+/P1OmyNPnL1jT8E5Yhrt3gYcf7tnt73HV8vzlxOdPXzlfZlIGqw8E46lWk2qmxcJ+8JgwUJXF%0AN0VQhvvDyO5hZBjec9i95bC7J/gR5wewVjyumjACgw7sw8BgPDs/AIqUIto5rPcMw9hTlCQ0AqOJ%0AOUmqGk2keMZQW5U7KFdalqa7GS2ffagevGewDqdFluWNE6abFraqMmK0i3E3xh3aoLTDKktJIpfV%0ATeG1BDQoJebD74ylZFlXtdbbMPV8uvD1y2e+fvnE49fPfPn6mafHJ+brxHSZuV4vnC8nHFfW5ljj%0AhC6KoA84tUfXhsIQrCPmmSXPqCrMRN2ayM5KZ5GIt8eN8S8haT1trBaoMrBuuvvVeYvWDRcC+3Dk%0Axz/9mf/yX/8bHz/+kYzhy+nKp6eJ01JYswA0lW+TpHpoPFUpUs5cc+R0PZPyFmDUbo+kFvEy7cCx%0AUaCrGB/XmnrUuabipGcRYRSYDmzpKp8bGKYa2gQkbkG8uYTwIAzK/e4o5yVQkH7GqIZzggekvFEe%0AhVHUWh/ENzHJ1tsaaBIqRBdnaSQAwd781gQsKh2woT/GNIttSjwYEZlsrllAF7NJykRNU1ullL7k%0A2KzOO7uzyvu8AS4KdfNGet0/aS09WW0vnsmUV+bUtFsanVb9ebF5x4olSGv1FiLU+t2QizCfcinE%0AjncIqLSFcklAxv9db/Xtx/+rlLH/zz4UWPvyEqNAbZCcat/AUTdQSBuqlk2tjdAMjZUIa2MsdLZK%0AvLErtgSFF1Bpo3Zth00uhZIl/tEoJc7dpYrGXwldDqUwzsoi7pRbrQVoMlYu63VdSOvaN4DIVDDf%0AsptADgCRc1m5hNyLYXHJHRHNhWWeuV6EjTOEUYAuNilTYl1m7u73EmNfJdGplUxaFuybt3jXqWQ3%0AqpsAJNZbocnWHh+txBQ4DH2q3pOBahNpCEr1hlKAu9gn7iFIMpdERMp00vcDQgBy+brfHzkcjoQg%0ARqbrHEn9ctBNNpBBUHbVKsE5jFbozkbYEpXghVFWEWZY04qK6F5jFkApdQ1urkU2UJOCGK3YN2Sy%0AT5O0q97wldbQxoiMQHWUedOF1gpO5AVKi/QmVaFB2562prYDpzWJA1UbyJvZJGuvTcOkeJPDV/Up%0AQikV2+U2qglQRDfUbB081RpyEhf71gHAXJIkiLWKdY4UZSqaYoLOmhPwr7GsEW89wXtCGHA2CC21%0AiWGyNjLRlUJbjonWjSYbSnTdVoEyxBzx3Tdn2I8479HGdPBAc76cqeJoxtvvP4i58mFErZBaJsUV%0ApcGP36Y8aa8ZH/Z8+Pgdb+7umaaJ8/nM49dHzqcLpSWm6cLzyTPNE8u0cj5dWGMW3XFrTNczwYeb%0AXKN2jxxtLNZJHOb+eMfBaqZ54nJdeHh3x/HtAWjoZniqz1hluH/4gNUD81WmgUIRRSR7uYCFIYw3%0As824LszzxLqKzM8g69dqA7YKjVfbfr7IGqo9+nueF7Q2BD9wd/eAQrNMC9M08/z4xOXphMoaVd1t%0ACqUKlCqx7aUWhhCIOTHNE8ZalnnCecduNxC8ZV4mrssVbRXH/ZFhN6KtNAwpizSr1SK6fm+7KbNI%0AKmuraCXS3qo0LVfWaWG6SipWcCPhMtGge7BYvFfEHMmpsMxiYOyCZ54mhg6Eg0yHTBMwPJ8KTTVS%0AyWK4jjQ8fgjs9juOxwN+CCzTFR+E3SKFlZgX5izeJhiRH9VaSTVTaXjvhDHiHDkVVv3qfG49Qc0a%0AlJXY2KZAW2m2jNE9ocZ0bbw0NSVnrHF4a3FKkrl2w8jHD99R5pU4RS7zmVYqwYYbaG6NEc+J7iuW%0A+l3XUGLWjRSYeZUzNy0y/bHWQlUCClaFrnJmlw4OG91Zht1M0va4V2GpCUDmvaMhvnXCIFK9cHMM%0AIWC1xllhJi3TBBq8lYS/WistFWKbySWjW8Mbg9NG4s97epozB/TgsQacMzjfTe6r7JNlmvHGiKfa%0AK/S5lkpdC3Y0BOUxDsbdATAY7bpWX6TWl0vm/uGhR9xqlnkhrxENXJcFNISdZ0wBrcRrYMyJS4ws%0ArWBHz2GnKIg0qSnYjSND8DQauRWc8YTjHrcbSblxnS8QM3sXuPcjI2BaQZcmUefG4FoTQ2QpaZn7%0A4IXudxCsxfqADZFUCqfLtZd7EDo7SWlFod4M4LePlCQOWCaqUpzeWKu1UlrjMl9ZS2JJiVqyGE13%0AdtJ1mnj89IXz6cI0rZyvV6zzhLs9Q/AMg2edoZUqcfVNUbQEZ9QkDNBci4AEShFrYc6rGFuOIzhL%0ApLIUMUOVWq6iWyUoLdHTMaGSeHPpXvOkWpmmK9Yqaqms6yx3qBJGpvcepcVjaU2J0r2SSq5c1pU6%0ALbSHN+SYmZ6feX78iq6KcRhxRuSABs9aMnFtlDVzPS88XgvJw30FlMdixZsk97WoFAUwrWKptCKT%0A9KaAYqhKU9HSZBkFypIxfS9qKezNK2mCES8zXStQUNVSjUhdYoPNHrYo1YccIkNo3fIg9/pszYXS%0AiXWZitO9WUF+X1Ez3DhKtKo6A6g36mhS05RGN25teKVRxmIQ0KlY8ahoowcnfk6tZoiZ7+7fYL7/%0AkcF9YX9+Ym8btlYqvoNfIk3zzrOYzJKlTq6LAAfzEplLplpLNoapJGFJa0fVDRMLU0ycP1/QPvD7%0Ar2fOZeYYdoT3AXTlcB/44QcZdn73cIc1jni+iI+RN9hcOcZBgFclBrnTPLPkRKFwOOwkEchavA1Y%0ANDWJl2hOjUVF4lK4ThPny0Vizq0k1F5PiZqhpJnJCdNgtxu4O3paLgJcMnePkUZaIvPpcmOxLPMi%0AjazWeA/ey/Ne1gWtC8N45ONPP/LdmztMrZAbzgT8ThPzmcf1mWmtDMqL7+HOo4MlqkZukbxGsKCH%0AwMObO/6Pn/6ZP/34z/zpT/+VHz7+M9NppTVhbYElZShFARpVpC6vOd8ysmoV9mJrGr+F61iHtpKU%0AatKK60ES2vY7slZhwHRVQqtV0sCa2A+IUkPAKHT3hNWWpjauNygEjFZty+at0AoKQyZTO4Ow1g5G%0AdPWHeJ1pSt48f8BZj1EwOM/b+3v0//lncl55fDzz+PiV6+nK0+MzXz5/5tOn3zifnnh8/Mzz81eU%0AzoSwByX7x/Y7R7si8vC4ioS+g/4vwMvmI9Z6Ha+6+kTOe90bBusdLgSG3YitiaphPBz48OOPvP3+%0AI3q/5/HzMz8/nrjEQlSeqApNEKZv7gilJJHVOUeplTkuzPNMjBHf2S2lSLS8UkJu0EqSx1Aa3dsP%0AAbIrNUt6m/j/QbkxeoWJVJqmNPFzbRWU8QRvsAq8FWa/rVV6Otfrvh6CgEZSWzW0KkNH41wPHUhy%0AbikjUu5Wuu9aj4zf8IPNfNk6bE+ilcdWafUQvx2FxlSDaYI3tCJBNk332qQhYJISmxZhFVXpDbWs%0AxtagiHBRQLRG7zVL/3ci52qIr5BuTeRdSt4YYf3UTtrUbLLem2cRco73/3aGmYBerQmDWvyPZEC3%0ASYP17VNCB7Sq/Xf9jyGh/xSAkELWcK1An3JIgmbtQM4LBe41w2Iz2bQuCFXa6C7rkpesNimM5c+E%0AZrZNTrYY8xdjqErOqUeDK4n9bAgKrUQOhFEoa7BB9KzOu25oKxOBkmQavcWi6k44Q0vqgLbfblRt%0ApLGWiayk9ghVMJNT7CAUkjYzzRyPd72B8eQi0oyUkpi4Lgu1JBSSnkIVRJYmNGZnHK3Ia5OTSCOc%0At+Rqma4TKa/UVtntdxyOB56fn4kp3bxxVJforGvsZspSjOacu2RAdNI0RU5ZYn6VyLlkwh3DiBMA%0AACAASURBVK358Yc/8N13H/mf//1fBMywFdM1+br/zrVoaopippykIaVvJBo3dHeTOJVaJeWsv/e5%0Aiv5381GIOeKrv2n6UxF/ngoobTC2U/6UaPClmepSrn6wtrIlqHCjxwpNrxJLIVgBCXWf3tVSBF3X%0AQhylvpidbZTuG3OtVEk/64iQrMOC6z9z8z9otcgndJPLxi0Ks5/HKUWWdWaLpn98fOzeQEHMfdkS%0A1zIozRA0VnucC3gfMMbKQdQPQmPMbc1uDLctPU4ZmWCKTEZ1GaLFe4dSEELg4eGe1ArlS4/nRRNT%0AIsZIrYXj8UgYR04X8R4K4dv9YYPDBCPA0P2O4TjgBsscZ9a0orpefJomlFrJayGnilEW7YzswVYZ%0Ag9CVxVy63UzW53nh69OJphVvj29pyvLmTeXjD9/z05//gA8erz2///KJx0+PHIcjb4/v+O3XX/nt%0At58l5UlLw7LMC1UZ7t4chWKapVmgFgytT+83kE1o/sbIJDLsRloTkDpnoTrnJKwxow3Hw5Fx2GG0%0A+AFpYyi5CrhwWmjIvtiSslqTKfsaF9Z54nw5S0GiRYYZRo9R0oDN0xkbAnfqrrPvNI2K1Y1mm6TQ%0AdIAz58Tz6fkGrLQqaVWjH0g+EVwg2UxpjWlZSF/KbS1a59DWSWNCFjCtFqrnlli4nSPWGGrNxDlB%0AEy8mAfsTl/nKEhfGceCwPxCGwNt3b7l4ezPOJ8q0qHRAqKnWAwcklNQPjuPdHbvdjt14EFPdeaUd%0Aj8yv1t+yzELZ1pKEFOyAc4ZSUvdUNeQkBo2168610RhdOD898td//SvXNxemy5VdGBj9yPnrhfk6%0AiXHuwaOturE4trPtG3+y7Zep4hsnvnkI46WKd4jtlONWKrnl2+DBdGPeF4BFDIO9dTJZU3RZ9Shx%0A3T3lzzuHUo2c134vKOb+PcUkU7zsBudpTdgtJa4yTCmly0hWKI2SZY9oBSFYgnGgC9ZJQSz0/hWj%0ABMArOfFNzVIbZU1cni+YLo1YlpVSK9YprDbEnMRs2hre3L0juIF1XblcLh00L1zXBa1FxlpqZhg8%0Ai02c14lrzKytoAcvMa1K7oawGxiHIGbmWTza3DhgjcZrR7qsXJ4npqdnsveEO5mA1rRALBjn2XGg%0AGkdDi/Q0reJB1pmx1Aq7kf1+ZBh3pJSYT2caDd8T83IWqdZaEvkfkkqB25RUaxmICehnaTFSaawx%0AskTxOgvec3d3Rxg80/XC0+evPH7+wvUyieFrN2Le0jcF8JY7reVCaakXuLI263Z3IjVUquJfWGi3%0A+2pNK3NaaQb0YCAWlJW0suA1VgV0Z9hopdHeMQSPcz3hslZqTFLLGI1tEGjCXikKXzWmKHxR1KbJ%0Ac6S0KyrscSh22hKNGGsHpRm0SGu1E2asLpmGwTuPHxWMR/RuL2yUrFC1YovsyUyjKEXRyAS5Mw6t%0AD9jBYhVdbtwTNRvUKElaDYl4bgqUFc8LtL7FHmtv8C7glBYpqNLE1n0kevNg+3BOGbEnaN3cWTmP%0AtlaAG63QRgZgVVUycia3Lu3QxkqDYbv8pjXImaoTaVkoVVGUZkVRlcjFTFVEoynOUJyYcqMVqoAu%0AjeMwYt69F+N1C7sy4xr4UTOShEmHpimPsYFrShRtAMs0rxR9JaZI6WwGZb0MMr1DN1hNo7YVFTXx%0AnFlVJKrEQuT59ISKlVoiu8Hx4eGBg7a0tTJeJXHn4A9kVbA0HqunJYMzDq0rxVTsfmCwXuS5gMZg%0AEsQUocrdp5JFkVmXlWVexYDdObTROKMF2MiQSqUayBYUDq0NMS5cLxc0IqVOUeohow05ZW4eU0oR%0Adob9/UF8A70lLhOjN4xjYNwNeGspKWGVY2iNcBwxT54aI1/XCUXBmxWnLThh7Zc141XD6IoNBrwl%0A0ljyyloW3nx8jyJQmiYniCvEVSR8yiqc0TK4q+IhVppiN4w3lk4qFUwVeRIVbR2myb2rO+jp+nlR%0AOpu/dGbvFiQj0iV6Upeids8T1QQckiGtJEZb42ha3QZE2kqwgGpQiyGvhVKqDGs7q7+kQm0ZSd5T%0A0DJaG4bB0prDO0PTB8bDke9//B4qpDVxOV95evrCdDnz2++/8tuvf2ean2ktolRiXa+UtpBqZq0Z%0AtMJgZOigOvukAxaCiXdmkOrmwZ2ZoI1FaWH9Gucw3uGSwyuDD3s+/PA9H378ARUcn05n/vrbr3w+%0ATyi7p2DIdImq1t/eD0bjfehWHxPL6cT5fCauK8E7AV7WVXrOViRoob70OrpqVBWoYgvvqbpQuncl%0AurNQmqLUDhR1YLlm2SNuCIzBYhCaoVZiu+Ccw/S+CS3AnukNTakigVNG7CpyacL+EhddWikSNN9l%0AmK3/h7b5qwkILqWLoTvgSx9pDKbLDW3nnTSEXdybtv54ek2G9EUddpL/UR2k0d3bv23BYv3vVO/r%0ABAR6YQD12q7PR9QWKf9KKl9ffW2vv2PbWEuCINYmR7FpNzisy363Pk6Mz61SN8Pr/+jjPwUgBLwq%0AWnsx3A2jNxnTBgBsOmrgxvTxzkn6inqJ7dTdW2ZjRSgllM0Qwu3nxRjJkvvNltq1ff+c8ze+O8YY%0AqhKZwDiOkoYzDEKl75OfZZ45PZ+Yp6n7/Gicd3Jodd+Xlycs3zeEIAh6l7ttzUAu5YXF1AEw5xx+%0AkMeXLn3KKYvcIPdYciPa8IYkYcmBN9wSWEqR11QasND9McQvorXGw8ODFPm9oBZZWy8yg+d8bjdw%0AYEu7cl5o0su8UKswUooN/fW34sOxrLx584b3794TQrgZZgrQZNE9BhLkuefUG5u2gT+bZw8oLXr+%0AWyqG2xrZLnVrrScTiN+FALedgqd6wwUd1TcSoVgypbYbVXKTwG0//7XPzs3UughYuXkEiB/TK7qe%0ArNKbbrhkQY03OV5OEldeKbc1t73Wr9dCKxLxWHIWkLCvffn7ejPjyzkT40oI0hB9/foV7z1vHt4R%0AgkxxxFNpi820YpLZk+hMZ8Jtz1cr1X1b2u25b6wmwefkgGk3mafsu9aQJK+He5rVLHHlMk9Y77hc%0ALjw9PTIeRu7NgxQInXV2OBy+OROUVqw58nh6wnknkd37kffv3+GsY71KHHOJsvZpjeAc1khihxhp%0AX0GBXyNrFKp3LtDMhafnM9d54e7hgffff+R4GNDKsh/vGQbx3nl/95a73Vv+Z/of5Cny9s0blunK%0A10+a1OWXy5pZ1okyCbghXi1y8Ip/j36RtbZ+ljdQqt5iJjd5R2ut695ljVyvworazq5hGHj//j27%0A3Y7lGvnLf/8rz89n1nVh2A28efPQpZIrv/76K8syi+l1b3RLy1SEWem8EyP+7lcyzzMoYRmVLrvT%0ASgCCYgQUj/OKVpKOYpQAC4fxyDiOHI9HaoNpWYgpkfoZ5r3DaY+xBtsqOq5gRfrpvO9SiJ6W0JmI%0A65qIJLSy4q0UJH0trivrunQJZWEch96oB1KMco5TiSXJhV6l2CgIaOaGwOFw4M39Wx7evGEXRnnu%0A14Wvr9ZfA56enjpIkeW1DwFrNSkbapapa22FqhpF9eKzJ6c9pxNW/SKJU0UGG955gvNUL7HoRhvx%0ALCkix9A9clbuHPr/l2QNkFQPuZNal1Zv94icM7fzstUbSLitqW2P0dQt0RD9AkblkqCb8teUocK6%0ALOS00ppi7nKhcTeiUKzrgu9eZK1kUk7dP068P0paMap7ZAyBYbDc3e1xg2d/GDkcdsgMoBDnuZ83%0A0LR6hYIJEH06nbg8PfHshK00TyL/C8OA0pZlXViiMB6N0jjjAcXgR7TSLPPMss44Z1FF/HqMNVQg%0AlUZsYgJunDB1jfeM+x2HuyO0xhIX4pJE7tCERWsGx3DYM1wm1nkSCW6KrKVgU4RcWYE2VPHIqz1B%0AMxdU1ehesdYqVG+jDftxx3N8Fk8nGi4MMjU04IbQvQz/YfqrLVpXYbt24IrWcNahWiFSWDogRIMw%0ABB7evGEfRp4+feF8OhHXiLOWw2GPcZaKxujW+SV9Wmw02hm8EQPvUoS1FLwwFGMrqNpxgib3rapy%0AdzVt0EbhB481d+haOITA/XHPYRfwxqBLoi4R1z37vPUiOx0GcozsrBUJiTViiG8lmUakq6knrQig%0AbnMjDCN3o0jTfdPs3EBJuUuBpNaoRuNaxreGDgEfK2aFeTgyHnZoq2UY1Mxt8rt5MMrazJhO2ddI%0AWpZXitq6sbWX5J3aClZB8IaezSVDAi2DglwrulactjigWMeqrpTaiN0SQSktA0+tacZQu7+g8a2n%0AVB7knM7CgB2Cx2hpqlKWuk86BI02DjTSkHW5RkwJO02kxxO1TRQUsWpiVeTuTYSSgVHth44CdKu0%0ALp2zRlJH3eBxKTHYkaPfkVTleV2YT1JPVoUMVMcRjEdPC4uGdRaUzRiDRZE6a6I0ZOCrNUpZWqyE%0AXaBYhTVe/P2uM3GJ2KLwCdbfnnDG8bY6jm7kWHfCQlGZnVZca4ZiCGGHDyNtFNuI8/XKNM20lDCZ%0Abu67gDbSKDt/azwlbdP2wbSs0/5K9a8eoyWpc5kz10vsMhLLftfYjUdaazi7YpSTujmLIe9+v+MP%0AP/3A3WHP198/8fjlE7/88js5Rt68eSAEz5wTUy24+wPjtJLcxPQ8MeeJuswEZRl1wHq6Ybj4Gy3L%0AzC8//8Knn7/wL//jb7x7+x0//PBnfvjhn/j+40/sxnuss8BKjJOcUQibLbcqvmo9xEDkjAI65Abk%0AKia/KCjioSmfppvLt24zMUidXyQBMqWEQqRcW1qbKtt+E98WVcXTsahGSzKgbzRUEYVBt5aW9L0+%0AjG+9ezdahsWt5M7Wkcj5quqt7i2qiZrAKjHjNo5Dg/t3d3yfP9BKYV1nnh5/5/PnX/j06Rc+f/6F%0Az19/YZkkmSvmhCoFq3QHLmpn/tfOChQgYFslm6xH6Z6kqiS1UGsLShh7u7sjH3/8Ez/98c/s7u95%0Aulz5l7/9xt9+/USzgfE4UJohN2GO2NdMZ+jBPQ5oXC9Xnj5/4fnpiRwjyolKopZMXOPNX1dSuuT7%0AOGuB8kralmWoh6b0ePXOb+znjBJgR2uabjc2lPeeUiIlpt5viBfdlnyIMWyOPamnK2/2GVuASCsR%0A04to8VeEZk3v60QyVVNmajNBG0p2Nz8hrUTZovo+2IhUSluM7TYZNVN0pul686xFiUqlIr2PDOM7%0A0URaRBmS9MduozNBoiSBTvfXsnOBhJDQSSmq904boPP6K0gd2G3HBWBqrxPNWv8FNgyl3WpIAbBU%0AD3bhFpL0H338pwCEGi86u28cuLvZ3YZqvQaDahXTaa1ffE9a2x5nbibP1grpdvNr2QChzWQ0JdHw%0AGivf12pJgooxSuQfvGwQKxPx3W7HbrcTYCgE2SQ5cjpLStdlloLVWksYBgR7rC83Rf/YYtONFYbL%0AZkAbY8T0Iln11AdprDw+BClmOmCQS+6SFLngrZFo69ILX+DFN6Y2Wsu3yHjvpSm5RZcrxdu3b/He%0A8/z8/I3B6WZi+/r12AChYQhSgGpNy5llXRjDeHu6KSeen59vQJTI9hDPnpjQunVao0iMtmn5EAYB%0AzPq0Uil9e79LfXGeNx3420CbDcB7bRQuG+WlaNyek3wvcfaX5yMi0W2dwYubu7wfL9K/rWmvHThK%0AJVG0TFJbEYbFPxpPa/NyEWwU2oZcShv6vvk4bY9rvPLBEqrHrckrRSblm1xAQEDx8Zim6UaZDX2d%0Axhhvz0Nr0YK/fl6NJkZoPaZ489ba9t4GroLqja442eecb34lUa1yMCPNTsqJ6XplaDv8fmSdV377%0A5VceHx9JtfD4/MSaI9999+ab/aGNJtfCr7//xjRNfPz+Ix/ev+fdhw94F/gtf+J6uVKKsCVU050V%0AIb9bSVIci1lkwQ8jb98cCOMoxXsYWWMi7Ebe3r8nt8o0rUzXyN//7XeGwWN+dDzs77DKcZmeCB++%0AE28FpQjOEYIjlRVWYfg9Pz0BUvRYZ28x98qI2WntsZmvwW5ZSwKibetiA/zO5xMpCQsv58LhcODD%0Ahw+SznXvOR4e+Otf/pW//e1vxCgmiUJFfkkR01az3++BPsWoBR9G3vp33L95Q22VZVmY5plaxedn%0AY54FL342pss1VUW8gJaVJYvHg8F2sFPdzrHtOciaMbfLUeS5lmEcsVbf9mDtqUjb3o9J9OqkbtRo%0ADVbJdLVW/wLK5gSqX9D9Cq1KpJykSFayf2yfUg27kd3xiN8NtNa4LhN5jayLsENf30pfvnwmrisl%0Alttr0FqlJZH1pdTNuYMXxlATlk6pjVYaaY1Mlys1V9ZrRCvF4XBgDDJImK8zl+lyG3hs5u2v77rX%0AjNjNr25LO9wia7f1JMAavYDnm+RMSWnMMv3WfcjQizSRKsvvv8wT69oYBodWjd04Cqun381SHDbm%0AuXZPMySxKqdufKmIOZNLYhcC2sk6HHaBcT9I4prTkgjSz+m0G5ivV3JKW7X8ckfmzPl8oeVEHkeC%0AtgJU5cy8rmhjmdeVy6Xg9EROmf3+yhAG7o73eC8g4sZkRfUpZgfNqpJpYRgHUpU425wiOllsjMzL%0AxPPTE+fLCYU8/zA4jsOBH95/jxkcx3f3mFT6lFFjx8DxGNhXhRvk/ipFGgXVpGD3PvTnF8W7ACR5%0AMQTa5SwFozUS7606YwH6ePDVGeksykoccW4iB2hZMejGmiLXvDBXSRgbQiCEgd1uh1Vy3xhruDvu%0AcTaw2x/AWOY1ssarAEvaoEJAH4+ohrDL+vBCKUUYAmtKTOtCaZWcoJhGbg1nbKf5t34WOnRtONXY%0AB8eb45GHuyPBGUxK1HUlGPGCtFj2ux2D8yS7kq2kDllr0arJ1Dl42XM59wGF6iyogA8j4/4ASmGN%0AY7c/yD2HyC/FV0f1CTPoMGBzhahwbsfQjfl799gnwD1mvd+PTQtjXDfY7fd8//EHRu+pZQEtXnXe%0AemqCmhOtSTqjpt2k5K0VcqmkUolVDJYXNCYVcszkzizQqoO7WpG3ZsNatJK1NBzvboB5LgWz20tN%0AVjKqDwK3QZJSSuSTYcAPQb7XsjBXRfWZEkuXTVqysqStuUakwi0XKBXtei9SC/My01Ls56+sxdJE%0AMllaYV4Xnp6e+Hq5ElG43Q6zE2ZitopiGpGM8g4/DBKEMc3EVMlVJLuqKVqsLJdFPP8OhtEHRj9i%0Ak6K5RFANfc1cf//MnR14c7znuBbCZaK0yvG6MK8rUWf03Ui4H7CDgWMg5czp+cT19ExcEg5JIJvz%0Aym7YY61iGNxtABpjFsZA04TQiEsU8L73LSXDPMmfrUshJ2ni5ikxXVf27+/6+2FFkjYlrleRe+sG%0AJc48P658/vSZz79/RuvGvESepwXvxdZBGYM/7PjhzyO7aSb++hvx8Ym0ZmqoFJPFr6UP2Ndp4Xo6%0AU6ZKjopduBKnxOAfeHy88pd//V98/P4n/vDTn3nz8J6Ht+9uw0WaYtx5FIZ1WTg9PROCJwwjbgzC%0AHKkCFKYsPCuZr1ZUk0FGa30v9QFT7mEspYjHYKn9LkMGF7r7bxXdKEaYRboodBYW/lZviPdNxnTg%0Ai25qrBuoWsS3qIo5MQhruVIoBaqyjIPHeI2uFkqSpNpSsQhYsHnSvvth4Ps/HDn+vKPqxGn+ijlb%0AmtXUKN4/VimMkpTfpgQgF1CidbCcl9q+FGET6Z7yhwx+hNlacWHH/ruP/PTn/8LD249MKfNvv/7G%0Av/zbz1zWxJsPP6KtI8YuvdMFrb9lgRgrg47cveBOT49Mlwu21w2tCTs3dYJEE93WbShljQTyWPvi%0AG1o7iaI1ORlyE1+0tp2wWglbSfU+rVVS/xklxtv6rVXqxi1dubYsHkZpBSQBWlIsG9QodaaWZNLW%0ANp88GWynzlTLa0KtCZ0LqzMdiFP4Xl9Z4+S8URlvPGjQxqOtwWKIDara2O2dta2EmSS+PRt7qNKU%0AAEW3Ad6GxXQwhl5fbGEOIJ5wW78tqoUXDyH6EFB8hl6Dyz0JrT9ue99UfcFLNiWVVQartt9dfoYF%0A0Nvw8P/54z8FIHQzs4XbRJOOFL4UxdwaDAFgMqrroDemRO0vsrXmZsi7FdivAYLt50jB7Hv0+kua%0Aw61ZK4WyvcjWYoNlv9+zH3cMPtyKo226/vz8zPl8lt+t69ydk3jKmNcbU2T7uKVHGI3znt1ux/F4%0AZJ4lCvFyvVJrZl1X5nUht3ozzy6dDVV7kw/ghgHjHHGdSLUxLTLd9X5Aa0ut6439M8+zXLwdDNie%0A8y3prINFG2g2jiO73f7GZNpYLCkldrtRktdevXatTwJAtPfX65Wnpyeen58RI9Edl9MzMa6MO5Er%0AGWtuqSnGGHxnYeVuEi3+CHIBtA4GpZQEJHv1/onchtuayj1lS2mh1bdWWNfEODas1bfHbcynbaIh%0Afy6GdKXUl6l8PwBql2/U0lkdTWQaqlVoVWx/ar1NLxvb+rS3da2VAv3CYpM47U4pvLEF2o3VtCHj%0AOSdyiZRiqdXeImtrrZzP55tnSAiB3X5gGD1xfWl4NxCnrJKeVmhULTI5MU126GZujag1FmNcLyYV%0ApU9elOqofgc6Shafo1wL8yrslmVZJLWtVt59/4EQAufTifnzQiyFT18+8Xw+cT5/BP6v2+847nYc%0A7+748uULS4o8n08c7o7c748v+6BKc+50RWMlerdVcq6s64LWWpr30gjjnuPxnmF3QBlDCAP3Dztq%0AU6jmMK1SkmJuGTtagrvHqBGDp8TC6fHE191nLk/PrPNVih4l7C1jLN4aSow0DbopUBVlKrq23tfJ%0AFEH30URKiZq7HBWRz2yG+b4zZ9ZuyrmBr/vrntIKX75+5f74hh8//sR42GGD5TydWb8s+LP825SS%0ApDCohvHmZg5amgAk+8OeWgUwi73Bq509UmvB9BQGayUa2jtPuBtY18QjT5yfzizXCYp4c12nhRhz%0AByOE0o2WyXZTIpmpaLQVs1jZs1WKr9ZN+bTCeMegFbYZMA2jgFrQSjMGaZqtFyP40r3OdMsEF1BA%0AURVdI0V1M9VWhI7tpDq7zhcu1ws5ZdKSaKXhjOM6Td+czzlG1mnGu8B+3OGsZZrE+2herhIkcDiw%0AG3cYbykpc5mu5JRxTpGWyNSuTJeJp6cTeRG/F4UiVmEO3dbBKyD722CEl/trOxNuYFEHgzZASKLi%0A5Rzb7kLXgazNE67mRGk9iMGIvrxY/TK5rI2UZApnrUE7i9cOipy33mi5C4YBbcSDo9REa0XAz2Bx%0AVstQwwmV3wfxn6o1My9XLtcLl+lKrZXdMNBaFYNLZJr52mtPW8O4H2jRMI4jh2FHHAbmeb0BfUob%0AUrpiVWOZZ2quhPfCBGut8fT01BNJpfhurRFTYlpn1OKpSoymXRmI88R1nlhKZK2Zp6dnPn85EyM4%0AC0ZnvFu47hZSKtwdjhwOO3RM5GWlKo0PA4fhQMgFo8XXppYMteKr6pI7OfM34/6SKtYofBgIfmDN%0AIvPJVVJDYowCnv7DVEkZ3c+8Rs2F65qoFLIRYG4pkdjEG896T9gN4snVEzr3447mKyU3YY8qxZwS%0AKc6E0eLswOAGgtY3QMYoMSdtgPWOSsUUacJ8s+zNQCoZqxV5XSlVkj6D93KHGS2MJm9w3uCtkzuk%0AynCnlsoaZ1rNLEoTl4UcM0br7gXX2O123Ls7rAugjUxZFRQDwVmcD2C1NCzOYr3FdXZu6gl5Thta%0AScQs3ntzgortU2HY7AuEfV9BVfH807pLYGTqHtdIQWOHgWG/h+LBiF9VcB5dtTAb4yKeQ+qlvi29%0AkS1mmzYbWsioECllIZUsqTla9XRV+dUcsn+r1hRrSVrkG0sVcGmdIopuJlq3pCCZEpsOJLkccVka%0AllIac9WsWpOM+Ik158gaUuseGcjQqUmyM/TXpNZEnCfaspIQ4CbVik6RsmbO68zpMrHm1Afnmqaa%0AsEO8gEHuOHJ/GCjGspZGvmSWkkm5UJu+hV4sy8p0mTmbGXXnCG8NIwHbHAe746A0wzWzfjljSiLs%0ADcauwrYqmbxOlDyh9oYxDGjtkJGcvvUh0pP1Ia5RGOdu3nqlZakXNoDwVgd1xjVy55QcyaXw+PUC%0AStacNQ60gCLrmkXy25pIs1Ilxsy6VqwFVVa+/vYLp9OFT5+uzBOMAxh75emyUFtmPOy4e3PPu+Md%0Axw9H2nxlxwmrTrhF4YMjpcJ8idQIViVaBqsH7veOYEa8k+Tiv/zlL6A9Phz4+edP/Mtf/s6HDx95%0A++4993dvON7d8Xy5Uo1hGHac1xUVPFEpkadqTaL0QZgjK2E9b+EOrXv+bO4f87zchrB1Y8B3pnnN%0AwqoprQlLRTW0qpSiqInuZahufZMxGoNCN3kPjZYADGvFt4bWKOuK0wrTZahCphWvIW0KmUQsnf1m%0AO6PEIpO6PpSvtVBN70edeKmtNdGM6Hg2n0xtRHW0SYK0+JSI2KgJU+jmSaoE8LLdq6eVSsuVuK6A%0A5c2HB45//CcevvtIqpZfPz/x+9OJWBt+3KO9IzfZ86VVDBrzD8QDZSQ85LrMnE/PXE9n8rxgqT2Z%0Aq4PcfcBbmvQCNCUyX60w2mFtDy2hoVRFiwBMBlCd9f6K/CSve0tQFTEuGDK1ZjCgXPcJQgBxkQ6K%0A9Dzl5ZbYZ53DaLBGYY2iJrkn0O1mQm7t5lcrzOmUM6o18YSURk3CdozI2dGps24UVokVwM6NjC4I%0AgK1lqKiaPE+Jj++1uzE9HbL/ff/e9ZbU2NnbcmMIiaGnTpZWUaJj294ZtBaG6Hb29M7vxmhScrzI%0AdbS9oZVbotrGG9JUTFM0rdBOmP/W9tCAUmk9mfsFjvz3P/5TAELwMrm4IV/9BTXGkJQY8r5mZpRS%0AMM0IJY3+Er4qgjdQ4TUtZ4tY36LUjTEM44AzFucdKUXiGr9hhGwMD2MN4yiJOPv9/tawCQCRuF6v%0AXM4XSSXTW0zvy4TJOfdNoQvcpr1bY+C953g8YowUv8u69mjEl+m9PDd3S96qHXmtp4RQcwAAIABJ%0AREFUrd7YHGJwKlKy2tpNllH665ZLZrpOEnXcwZuYEufzmXmeb+9DqeXGJtoYVhszxXUJWkqSvKaN%0AuZls19puaTn9zZXL8emJr48iY7p7uOd6Pffv5RmGgWk63b5nyhkbepJTyWhdSEnWgTQ47fbYFxmg%0ATGBSNxLf3uNaK3FN3zRHy7KQ0q77JGxmnC+Mnu2t2r6+ZgO99vh4QWfbq+G26DW3Jl53UGXbi9vk%0AXlhNBmW4ARzf7tf27ZcOLtX6LYtIvK8qRltyLnztsd5amxsrTtLe8k3iBr1x3ESvG/uuJ0LIQWxR%0ATQzYnHHfoOUv7KD+mjWRCGilBJ22cDon4rww+sBxt6cqMdYcnOd6lXjQcRwYfODL9cpv/+vnb/bH%0AuN/x8P4tuVVJbUuRaZmx2hJLxgXxGVhV6rr2KvTMqsW0fE2EncdYi3UBpS3rmon5Qq0QhsjdvSHl%0AwroWoc9XA81wt3/HH374IzsfuJ7OXE8T56/P/D1lLtdn5svEGheuMxRV0M5CbISwAZse1WUpy5og%0ARvFy6j5CxnmcSxSyGDM3hbVOkr52Pbmgo/5a2763Zb09PT9xOl0I/nculyvn53OPVK/E1M06m4BM%0AxnSDQudkSrRmljVynSdQcL1eOV+v35y/Alo6XE9bUUoM9rU27LTBWW5MnpQytU6sMbFGmb4551DW%0AvtpL+hsZ5cZKETDqyhpXYIuTl38TQsBjabpgnb55WSmtezyoVF16A0p7o9NoZFXFYFUJoNBaoWnF%0AEleu89Q92kSWWnPDact+2HWK8suHNZbdMHLYH7k/3omEco2UlCmp4rTQyoOT6dK0RNK0SrABWiKv%0A88zl+cL1dCXH3Bsq8YYax+EG+rz2EdoYQ3L+vLwnr0FvoRq/3CEvnnoWpeT8lG2tb2dLzklAoVo7%0A4+sVq1BBLZnDfo/zRwGMy0qOkVjFwNppjbeWD+9F9nudJj59+sRkPcor7u/v0cawrCsxraw1onTD%0AeUllm9eJNUaenh65zjNQqcd7lBJ52n63YzcO39yT+/2OP/7Tn5iez1ilOAwjNY0MY6QhpssxZYz9%0ASl4j03VizgvrsnC5XEhJPCDWJVHblaFmht0ghecpU5TGhp0U086gk5FElSLG401Dlq2E62QK4xRm%0AcFzSiq0DXjsx2DdgW2FphSkvsrb6cFMpaQjWVtBFpt8C4Ak1/5ZipzTDOFKWmRgTWEvKWc49Lx4n%0A39wQWpGaFMmVRqJKY5KTmKdbRQgjSilJgRxHlhRZHs/E69TDNCqny4nz5SosEKOgJEa9hzyinetT%0ASfFFS12WqLQRJsfmvdjajQGjWqMmCbyISdZz9h4NRA06DewMXKksCkgRlYt4MyW5N3SXI6zLQqti%0AAm+cTKvvWsEddxz3u9u9hFKYYnscsSWWSq5NimQjoR2pFOLc0AWMsuSUmJaV3BpzVSQ7UMMGArUe%0AQdxkzK+E2K8UAphUqbUyjSktfH5+EnlRLVQS2op/iW5iFp/6fmqtdEYh5JI7uNZEyqUMEajWUayk%0ANGmgGSN+QbUCCqUtzZgeFd2oMaERaX4prTOqe23TNol39zTZPA1zoU1Tn+Yr1riytkrW/SzWigys%0AgDJIGhT2pSjqNUkphet0pVzO7A2StqagaC1CCKPR3uKGEdt6Sl9cKU5jBkdzit3uyN1ux1wKn59O%0A6GxwKVBVxmEIdqQWKEuBuTAEDRM0E1niBVKBaaVVx65YdqtnnDL7JRGUMFprWrG6YlnRxWLmgsqQ%0A18I6i+m88477u3tWF2m5klvD1iZm6n04Wyvkni4nRrByR3qvxfC2CAiXUrw1y6DZ7UdpOIvc6bl7%0AgF6vMylmaBprDPudoaVZaoJauRs8Oyc19NcvF0mO04q3WmGPI2NdCGaPHhXjO8+uODhL0pPWjbFZ%0A/MGgq8FpJyz0lNDNMS0L6unE02lhHO/ZHTKn08Rf//p3jB3Z393xxz/+E++/+55xtyeEHfv9AecC%0Aw8OdpIEZy5oLsQqjQ6HAWLZkuprFJ3NrhBsS2NBaB0W+qauhbzS6AyetQu4qklKTyG90v9tSwawR%0AtSU9KqmlhzAwhADOYbpnzzA4QDxzbgFDWvVk5IVcxBzfaIu2GqMswkuUuVYrurNJNH7nqRQJbumA%0ATy31Ff2nvgTC9AHxxp9pr56vZvMSUrSuVKhFZHfjfuDhx58I3/3A2jSPj0/8/nyhGMvdh+/EANx4%0AYhFGZm1NmL7/yCI1kngbTyfOj19ZL1dUSmjXf24HqayR4J6qRL7/OpVKayW+vq1uehfoqpdK7XYb%0AwtKU90LqLmhsKdupNGyvR8SEXH72us5iA5BjZ1J2WR8C6NeqMLqI7K1GailY23sb75EjpyBR9xpr%0APaMVwHdwFk2l5oJBPGRzSsISLg3dNE4vLHZhdAFrDH4QXEHp3tN2uxfxsNp8HlVfP1o82JSAWxJ7%0ALx6YL4xMLf1VZwltDJ/X7O/t/tqAn9q/thdTIjYpGbzymFRgEA8joxTKOcwwstvJHqVCSoWsBE/J%0A9f8HHkJbUbuhfP/OA16kOa8ev03LNg+KzYlp8wu6pSO1byVE33yoTvvddOE9DvDW/Hd6vlaa4AP7%0AYWQXBlw3Qm5FDoV5nkX739kzrqdg5JKpc5Ekl9dPTcEwDNIAlEydZ3a73Q0MGoahe4GkGwgD3ICE%0AjfK/+Q01urmk6q7rrVAqN7mQ6U2BxJQWcq43GVrrFMPNed45d0OMN1nLa3Bla1g24EZZgzJGDtNm%0Ab1RWYayJoTYKPn35zN39Hd57Hh4e+PWXn4k9yWdLByqpoK0mlcy+/0xIt/dn84XaQJHNy2B7n7ep%0ABE1SBIIXCV5rYIxjCPI8hfmUCaH/uyaI+MsmlcMIXhrlfw8QellGXatpRFaTyB2AE1qlVlbo1q+a%0Au41i+FoGWdvrdQ7iXFBvoJMBUO0mM7Nb490P9tYKl8uJaVqkQdMv8rxpvpBzwrsXOrxxHuhRyKob%0Ac3cK++YhgXJdDvLirZViYu2Gi61JM147Wq4aqNo4P5/5+uURO4jH15xWLqezeAmdTqw58e7DB3It%0A/PLz38nL8s1rWrdPBakWXF//ussK9/s9T10qWNZMTU1Mso0Xk/8mU4Q3D/c8vHlHGPbUKrUjzXJ3%0A/8DheI/ShjVlcik4O3CZZ3KUx3z+7Qu//f1vPH55JKfM45cvqFY4jDuMUTxPJ1KNWIK8TwXuH+64%0AO95jvOe6LpzOV+Z1wuiVcRgYfZCEEm2xwUnzVEV2INKwzDzPnK8XMYntZ4X3e4bdjjAEcq7kNfPz%0Az38T09hlES8qq6CJ/9WW2oBq5JooKTMvAoiknFHIupC9IR3K5pHhrWXwErtLFVZhXCPrdcUaS1rj%0AzZemVU1O0jV7HwjDIKl/HcD03nWjuxcWm3OOZZlIKRPXjDaKGCPnM0zTgrUyPXFeYQ97nHfUVljW%0AyLoskvRnpdGj026V7VOjcUQHhw+eYRyprXCZrpxOJ67d380bLwbbTmSp+7Dn9/2ep1frb50XgnUE%0A52SSqg27YccYBmqWeOuaC/N1prTK9XIWoB1kgl6EBh7XhDeS1DbPKzEljLOdeSjn+nZOb+fCJtd8%0AzRh6GSD0QITOYITO4hoGeR+jMDjEUyzezivrOmCW80txXivrumK1TEC///57Pn58zzRdeXz6wuV8%0AIi+JHBNKi/Hu3fHI3d096stnPv3+OxqRn2weYClnWuwJm1pYBLlGlkVxnSeeT0/U1gjBM+5CT32p%0AHI8HHu7vX8l1wXnPm7dvRUKxRprW+NFJc2ks+8OBmOWOXK4TKSbiWrhcrsT1b7eBSmuKZZF1FnYD%0AMRfWeSLWggkruRZsD4nw3uHHwNu3D2ireD5fqKUxjFI/DMGzPx7AOKrXrKqyHxwhWHSU1KvH5cqu%0AgrIFZTxDMGA1aVrI84RF/W/m3mtJkiQ70/yUGnH3IEmqi0CAkd3Z93+U3b0aGcEADQy60VVZmRHh%0A4e5GlO7FUbOI7MFA9rKtpaUyM5iHm5rqOf/5CZ33HN0B45w0JetMPwyMxyOxwppiK3BdAx/qfwAI%0AmZZ8JQUfzlBRLCWyxiiJd97jOks3dLjeU5MAQPPrjU5ZSkzcbldu84zxnqoMNS5ME6xjhwDNKzVl%0AotY70Oq3qacWZpckvVhymFlTIOWASpqSZWARVcFUkRitNTNbjQorNQVUzgxdR/YdJWXWuIocLMMa%0AFkBRXEttqQVTI4uBvhOAXSiY4vmjjMTJz8tCbJ4W1lmyc+RqyEZR10qOUJQwFp0SA2Vte3Tf473b%0Az1kJOREgaGMNadVEVNZyPx7pD/ekCnOIMvUuARICymRNLomYVtZF2B3WSM2aUyRlMQ03JqGMFUjN%0Adfhx84Qqe3x2adPn6rzESJdKaobzCogFCcNQFqMkPEEhKT5KNemXFp+4UqQ5KlV8iGKOJFUopqLJ%0AwqqplaVmtJZhhUbtPm+1Cosj5dQMq6XBxhq0keRZ66GvHXfWUrQn6wvT6yspBWqyuJIxvad6S6iR%0AUAvaa2zvsCESUhFWQKtxDBpXDX11mKKxwWIqlFBQc2WscEgwJI+dC2OoHL2lFsWsHafeUKtniRPL%0AdYFpFQBXi8l3LeBdR0mVmAMKhXOa+TphtMEaMf+13olURVt0EWmUVprOdcI8TQsxSWJsLRVnNYfD%0AgLeWaZLEvBAWlmVhnq9NY5JRuuKtplOV0Rg+fLzD/3RE24GvT2f+8V/+jeuU8YfKvC6cX1+orlJs%0AoT913H0eKf4Dl+eJ9RYgKPr7ntEfyEsl3KQZjimjVREP0XJDa8e3b1/593//FdcduLv7yN19T4iB%0A/+f//b+ZQ+L/+K//lQ8ffwA0nz//wIfHTwx9vze5fT9QjWWJUZi6bV1+P+DY7A7e7Dg2KY2s1caw%0AabX/NuCWHrCSS22ev+Jas26yp5IlBU2J5+HdeECdwAyIKbbV9J0Ad6nJ0WUwa0i1sMRAqlkCUkyr%0A/0slhaXJNR3GsNdHnXcoigCbKUDOqCIx82KbI6B4re+8QFuwTM0tfUurXYpPM5guKVNR+G6gjAOH%0Axw8kP/AyLXx5uXCeI/3pgb47kgusuVISwpKUBqmZIr9dxiiomdvtldtVzKT7KubD8lqLDG6cDP2V%0AVsTmfVbqBiaI7FCUAR5sAq13YCVn2S8qpqk5BKxwzmCta4BSxXrdwlWazUXzZTq/PBHTilHgvW5D%0AJCMm7znjLHS9QeFIQV7r8XiQIJNVGKQocF1Hh+JxHPl0PDI6h2o9K62fDSGwrNK7plUCTmKMkIQ5%0AfV2gqubrZDcf4g0cEsm8rNc3Gw0Q/zNRoQBFo1p6Xm294Xfgz//PqxHc3sBE2Gu3zbpDaYVRlqqk%0AXnLDwDiM4rNaKmGNxKrIWu2Kp//d9TcBCAE7IPS+4d6YQPC9fGZ/Yyv7dEOabLOjclsa0vY93/sx%0AvAeGNrClaLV/nTAptskzzSnf0LVo0877fUpSS2FdVsLSUlaqSKWkgSnMy4wCUnK7J5F8W7UzW9YQ%0ACPOMc46Xlxdp9J3j7u5u9wzKjdnkO/92IBfxx1hDbMZupjnVazb3/zVGun6g74e9uERJFOQwDNLg%0AT4kNe9zkCyGEd+aJeX/f3k+wc0sIEADOffe75Zx3KR7IBn8+n/ny++/84fMPDH0P0MCsN9PTjQWx%0AHSAyNQ9v90432ro13wF3xkjc5Xa4xOYZsTVVb5N2eV9qFZbL9nO3NRHWyDiObOCkILRvEjEQ9gRV%0AWBOKFpVZE1aLzlhRBFEu2/R+Q5XZ3+eNmbOlAG2g28YW25pnkSS2aYJ+o/yJ74dqsaeSeKa1JALU%0AWpmmWzNxe3t+Ns1upYj5uBZQolZprAu1ycdEAlVNxWqDqhGFJPqUUpqRZxKW0MaiQyZBm+wk58z1%0A9cL55YX+0BNSEoPop2eKqryeX6UwDRFrRGGtzPfbUSmSkHGbJ9ZlYRxG+r7neDqRfYSs9qjxMK2k%0AIBNVHGglLMFlXbhTj4zjgcPhREqQqqLzB+4fHjkc7nj88AnnPfOy8utvv/HP//Iv/P7r76iqePry%0AG1/+9G/UdRJqaMr0naXrjxinCSWgorj6x1Wm8ofxINMl7SGvhEVi5CkiI+JwwmndPI90M+tD9peu%0A2xv53dxba3znORyPHI5HxnGkoliXhfO3F4gSA60MTVIhcqtSRJKgjSam2Dy7gqQzJJGrlVpwTlL4%0ANslG1/mWhuaaPr9Jk2Lilm4Y4yi5tn2gTTTyG7UawBpH0W0i3eQxopdmLwZTKmKkGSO56Ba/OwvT%0AU0shM46dJHI5BwpSiEzzJBPGxn7q+k5AZy3Niu86LJ6u7zndHTHW0N1k/1Naos3HfuTx7oG7472w%0AdIritR/eFl+Fy/mV3A9YZSHD0A+oKoWvMGsCy7wKCBED0+1GCCtaG8IcmS8z1gjTbkv5q1kKqGog%0AhNQ87JDRJlKIGm0p+m3f2WjBYggte4fQrdtUtAHDXXsWSimwyvOzrqtIB9sevQFMm4xVWKYbXV+G%0AGeM4yhpwmsMwMF1uXM+Xfa+NIYpR8ywNDVWa5ZKEpbIukqjTHT3GCjumUolZGErWyT0ybco3ju25%0AHg/0fY/6qz1gDbGxdWQPS0pAz6HvON7dsazL/rpjjKxzQCvNNE2sq0ijjseRVArGirdBLYk1SBNg%0Ag5hKYza/NYfvOo6HkZwTD3cHlnnBOxkCddZhrMNvxthKoTqRVbqQ0NNEXgIhFqKuJAtFG0yBmi1x%0AjSI7oRBVRWtpdHLM+L7d7zZJ7XxHKgXnPVWpXRq8XW7oKbb5Lwm3nhAiaxEhjNJQrZipW+8lhXMz%0AFDeKdV1Ja5TAjMGju05id01BGfHF00nYESlHNM2PTku8uXYWZzp0cSijiTWzXBMqCRBpnKZqg8ma%0Ase8gF1QES0WVJJHWRWqmwzAIKIomDWM7R+RMQsuzXpo0w5+OlM6yGkX22xmvSZl2lgkjpkRhA1Sn%0AUd4I1cWKjJZaRFI0jqwp4o2jdAcuxuM715JDlbCEaqGS0VrYGXvSmjYY78Aa1pQIKVNVpihJiVRk%0AyIaqChmIRlOrmOOiKtVYkSfoZpibRS6jrcMah8pOwP3thpuCopKtFWmHkYFQQZqO6j1aG2IS5vCW%0A8qhk3CyT7FzIRZp2YzXkTCWhtMhzTQWirNEILDXL/mWV+FRaJw067Mw2aw2qcxhT6fSAzZK0llUi%0A1QTG0Y+KsVSmlMhBo7yTNFCrxLw5BpZShfFmhKVVahI5W6oYHKoqOu2wS2Koht56vO3RdkTbwCko%0AjkuiWzQuWY7Kc6BDec3oNOdeoeZIyjPzHEivN25aMWvRJOQsiYTzbSKtEYzBeglfsdpBb+msbomY%0AHaAoUYy1h97T9475FjEuo62w8UstqGpIaUFVQ61NhZBmYlqQXLOK1oV+cIy949NpwFbxDPzhx7/H%0AD3f8i/t3vn39yrRecRpqzmIPwIofNP3xI6fRY8yJ3jrmPjCfV0w2dN5xmxdhcoUr61A4HRSn0aNN%0AYbndoIpdQFhWfpt/5cvXJ7TzHI4nTNfx22+/8q9/+jPLEvn8+Qd++OFH7u5OlFw4jCM/fP6B4+kO%0A24zBa60SWmKNJMKW3HzvmtGyequr3zOUpWDVe8ovRqG2YWyTQW59gm3nWG7MdznXJNFZ+jYBSAqF%0AahqLogjwZKzGeTH4r1XTNfntdrIWqqQ/K03vZUCsGwuS5glnasWUgkryZ10rOm/ZULXN47ZYcamN%0A5czWb+DYJiVqfZsEDAx0d/fY8Z4vsfD7+cotFLAdyvUY37ckW7HCQImHorUW776vo1UtpLAwXS+s%0A80xNkoRm29C+bkNdrVtPKoMHXWDLmy9FWJKiIqhUGnFio600FqVCJsJVSd9jrMF1tlUwRRwErBJG%0AraqUGolpZV5upBTwTmO8x2pF1c2nyBiUNYg9tBdpdbNiMcpIWmFt5v5a7QEnj/cPHL1rvYkY32+e%0AVdMsDNywJFKI0rukCrWyxJVUM4XQAEqzh7+8sVHfwKDt7NlTK/VmpK7ZdIP7HizN2BuY878BiHYg%0AaBvcNUJAm8BKzVVljdUmcRaWqWE8HhiGUfrSXMgV1piourGc/pPrbwMQUu+R4uYjtOlLGx3+fVMP%0AzRMIszf8RouLPc07ZgM2NkBoAxjeg0F/vQltN3dZFtYW01qhmTlLutjQ97tcaiuOX5sB8+Y8XmrZ%0AAZs1BCjiZyKyDr77+ZvJ77Is/P7776zruhtW/8M//ANKay63K7l5ffTDwOF43GPUAeZlYY2B49Dj%0AfU/KLyitCTFxfr3ww+fPjONBZEVGQDOhF5rda8QaMbS9Xq/kdtD89fu1eTO9T19bY6SUKlGaMVJT%0AwTtPCAH9rkHZvItCCG2zNi2hoJl3NbmZapjH/rkNUIpRmifTENth6Hd/o43VFNa3RLoQAla3Q6mB%0AWJscruS6y8Te1oUl58Q8LxwOx/b33Oj+0lCHIBPX4+EE/Mq6BOqd+KUopXHatgOvAZG1kHPFOb2/%0AX9+DQw3wqW/pYimn/f3aGFx5fUv9emsCbZs+NDd8LbTOzQPq6elJ/E5uNwCGoed2880oPO4MK2WE%0AySbFl0yOMhkfI7oKbTQFiVp1RkAW6V81GIvsoU2uiMJqKVCN0vS+4zAMoBSlpcZZYyip8OnDR8bj%0AAe8cqSR++uUXrtPrd89H33ciz+w6Li9nrrcrT8/PeOcZbM94GPn0+TNpKeiimFgoEWLKWKN3qUDK%0AIhG0rkMpR9/1PD5+wPmO19czr5cbj48fuL9/4PHunseHB/7tL79K8XU+k+YbnkJvxQcjxpUcE0tc%0ARPrTD4SSCbHs08XL642qJi63G8u0QEvMiCWSfWYYPNWoncmj2hqVWjzuTfy2BvpxFClJo+f3w8Aw%0A9qQwYr1mGCXNJKXEsqxihtyed5HDRpZ5orRkv/4wSrPZmHIg033dCgVrWmR5Fq+HjSmYQ6aUAHXz%0A3GqTrTYRSlF+h67Fn6YkbDJjhBEhz1+Sg6nW/dlXSBrg1rTYquVnpEwM4vWDEcA0hcS8CivHeE/K%0Aucl4wbClIAXWOWDNwvF05HQ44W3Hw90D6yr+PUY7YU3dFubrxOv5+/VXc+XyeuXycqVrzBjvPbWI%0AnEwkARXvLJ2DRc2sS0ApkdpZLZKQUJp3UNWkJI3/lCZcYyGA7EkxJLIuO2OxFnZzbhpDwBhh/Mm+%0AkckqNwC97s++UopU3vbCbQ/URu+S0TcPPUep4kcUQ+Hbt2/UmjgeR/rBczrdiYn2tDBNM9++fWNd%0AA8MwMM2TMMOUYl0CLy8vVKXezFWRJLDT6Y7xeGBeV6y1/PTTTwzHA9++fePp+RmlNXenE0PXiW/e%0AO9BjXQNfn58oIWKVRM+us/j3/FB/4Hg6cbvdeD6/MHZ98zc6SD1Q5Iy11uI6kQFIBPoCEUYlgKnz%0AlsPphO961riyrJBiYL5dGXzHh7t7rs1brXOSRqSxqFrphgGv5D5PS2JUitPYY43BLAHjPNpK7LxC%0A4xvTWOeKRWRAWYskiAq3eSY1ZqnvO7pe5GPG2ubF9X1B5/qOqhWX6UZ/GAWYWDKhZA7HkeE04Ide%0Afj9reXl9Jd5mBqN5+PjIep25vV6xzbsu60rRld73HAaRvWYDpndkLaCc6i0VmFPAUsWrZ0vYK4m8%0AKPTgsNrQjyM5ik/X8TCicqYsCx6wjTVx6keGznM6Hum9hGw04xFifkv+LEaTKRQlKUCu91SryUaD%0Aa5JaZcBYuVdGk1kJ60KKQYYmxogHTpXnyfUerQqvzwu5VDCeKSRsG4iJjLyl8rUhYUwZV0uj9Vdi%0ATsISUFZk1qrF01eJMdaN/18UFCsDmLKxf9/JX2pV5NiCUWob/WiZTm9yGtUajGbRK/I+hEmrVWM3%0AIB49WgmbSLcEx00Kv8mRNymM1ECFzhmsBqUTMQXZl7QiqExQzQjbeWEVb8ObCtM0cT6fcbcbd73l%0A5DSpbKzkC2sK5Jb2uq5Rkoi0FllfjMxhZi2ZbAy1DcVqSSLNNA2AS7IGjDOMfc8wJU7F4YLFNRNV%0AloS7RXhdqFPCVyfnMZqQMskpnmPgt+nGxYuJ9+Vy5UXBshacsczLxMt1Yr5lVK74QdGPIn3KSmQx%0AKWd0zoSWjrXcJIlLq3uUTszLlZgmSllIWWrAlMVUvN89MhW5rJQasA6cdRwPD3z48IHPdwce1UK6%0A3TjdPfKHjx+4TIH5dsZbxT/8fI89WMaHgVuYuK0XdE4ce4fSBe093dESdOZpPRNvDXBoCcDrnMjx%0AQoqGlDSHvpKXgnMD1nQUU1nnlTivYDTzMqFdx/l8piqD6w7cponnl298+V3CQYxurKEPHzj2425e%0A33cDx4MMsbRpLLQUJfnYbMnHm4HvlnBbhe0n8EKLlZfPTSqSk1gE0Jjp1rXkQAQgck4sQHIpXOcJ%0AyBhbiTXhjNToqjHmqIacIzEnvLeyxttZm1UFZ0V5URUlyfCSnFlvN1TOOBROaUIFW6v4xcVILbm9%0A+gZ2tXwprZUwSZQw9EMS2aLSFmoGY7l7/MDdH34k39/zbei43S7clkx/uOfucE81DqqhpEiIiZQh%0AJflZzkiN8P5KMfB6fub1+ZkYAq4Nu7egpFKbRQq1SWGbt1kLXqjtdYsfoCMrTdp6ZqPAaJzRWBk1%0At/1NQCG0QGuq9S5KVTGKNlBrIsSVmFbQFePAeIVxCmUrylWwFd9bvNdYFNZWKB5nZEgYg/QyuRRi%0ACJASqvlKCZsTfJPiFlPoigDNwzDKelrlOU6LpN2VXBiq+PZttjFbXy8+stLDlxYV/172pYzHOd9U%0ADDTiwtbvvWEQWilhtAqS9saIfjdQhQbCNQJMbj61uTT5YQMZt35S/AYrXhvGw5F+GCnWibeQdagM%0AVWmxsflPrr8JQGg3VNoKV63FaGqjGeo3e+z3vhRGNe/2dlBviFrOGdIbW2QDfDamC7xnEemdfq8a%0A6JSSaIVTCKAUvvNtatpJykpzz1Io5tvE+UUAoY0AEqMYFbIV7i12eEtLe384kuSxAAAgAElEQVSZ%0ABoxsnkRv/jaRYRx5/PiB0+nEeDw1IEgMX7fYeGMsuRSWdeX+/kQ3DjK1UuIqPy8Lxnn68QANIUx7%0AYpWwn0qBVKUg3JrRDUTbJEIAzomh69aslgby1FrxfUdt0p7OarkfCpFGtPc0pMiHTx/56eef+fd/%0A/zM5Z9Z1RSnF6XTi+ex3EG4zS/WNlbWlMW330lq7g0ExJIx2aG12j6icC1Y70TCX2u5BpevkQN6A%0AuBRLe2iF5ZFSi7I3BqpuCXRmB5k2Sd8GMsUo99k5h0GTylsEe8lvSTpaW2p8M/De1iCwN23AW7Je%0AexastejYPFj29S+baoyy1k1rrkWu6Lh/uOP19Y7r9co0Xbndbs14re6MrtrQZRSCHOs2PW1TG0mD%0AaF5IRRIZNI1VYA1O6d1QDRpAlN+mOForHu7vwcC0zJL0tQbCunI6nfjDD5853J2YV0nV+PDwKEDD%0Au6tW6IeBjx8/cju/cnl54R/nlfPzC58fP9FbiS41zuL6nr4oUqiUWFBVy4RHGaZp4vev37jeFrwb%0A+PDpM947TqcTfT/y9eszf/zjP+F9x/39Az/9+CPKGv75n/6JsC4c+g5bE8t8JcZCWCZiXoglykHm%0ArYA23qO1NP7zdSblwhpWVFF4JQVKTYUSE8kmiTSP4r/h+l6aFC2H5DzPsgelxDTf0C+GEFeMNXjf%0A4bxj6DsOpxHXGWJI7XMnpmVijQs5VzrdbaoiEZVoRE7Vd9zf35NiYrpOrKuAXLXQ0msaXTtG2Y/C%0A2vYDkSyByKHMHpXeGHxKCyi4NVDbM+IMVRvZCxpoRC5YbVF+EJptG4toY/DWtunwyjIHlJpQ1kiS%0AX2qJD0pJ6lkslFigKHRVmGrIRYv3Sp0waPqxF/8EnZjDwu1y4Wl5knsREsu8srycv1t/0zRTgoDC%0AQQdySNw/3HM8HSQ5qrHy7o5HAWsLzNNKiQVnHJ1t0/qYRf6jDb4TFmeIIhXZJJ05V9ZVmrCtQNie%0AUWkIZX+SkIJ2bBcNMQnA1YDorTjZPOu2P28F+bJM3G7TzjjdkslQCt/3KGNYQkAvhmldmS5Xnr9+%0AZbpcyUkmdpfrzP39PbUWYkwsYSUXmNcVY12TEUnS3OYxdzweqUoxzTOu83vq3Ze//MZf/v1XwofI%0A508fpRl4d6WcWZaVGgXkWG4T19crOatGjzdcLxfO5zPmQQyvD92BzolcePex00pSZUrkPF85X860%0ADHDuPzwyHg6gFK/XwtyGGMs0czwY7saRDvHG80ZYQjEnTIYejdey99UYJQbXtWLQFfHv8h2mVJG7%0AeIfJCpUrpkoiiEZT1rQPE0R2OeAHkV+uURiy303N25UbjX9eA7rzu8l0VQo79PSHEWNNm5JXMcy+%0AXMEPKE8DFQtCOZBo5qyLmHUeusZCFdNO5SopV5IDP/SwwCWspFwwzuKrIulKHT2ub4w1bSA0w1Td%0A5BKqIJyUxFoiXY04RFZVKDjbqPky+BajV22aSbw8D8ZbamMcxhgIjR1ccxH/MevJIbFcbryczyzz%0AstdbWhlcdbgsAHgsiW9PT6w5k2zPc4VfhgM/rws6Z5Q2pBykqUdCQKxz6CI+KFVrSSrTYqCfkaGg%0A/FcYN9oIA1YCJ/RbDdCWe217qGlUgg1oV3o/pmU/3b5OigWRpbSPFSU1aQWUymhTRd7kNllDbawp%0AYY5577BWY4IwwKSpqaTcpNqlkLSiGsWq5XGZ17VJ3IyYlebC9fUCJQvbwmiKriQlxtJrysxrIFVF%0AyXCZJs6XK9cwk66GbDVRFfCO8eGOoXNUKsuSiOvCMk+koFDVULRqRsPw4+NHHooM0PI1U8NKvs0w%0AR1gynfYkCs/rQnWahUKuHV914dJb8tEROsPLcuNFZZZQGTonxvPWcDyI50ehsM6BdSlok8TYuJeG%0AsNaFdREZYE6BFBe8lxTEEGStWEeTPwtLRwbKFirEENAGnLfcne744dMnPn78yMPoOSw3lqrwzjNf%0Abvzbv/2Zr7/9ymFw/Jf/6/9kfBjpTz1/+vIn/ts/3nh9emZ6OvHhpzu86YgWFhvhcCJbRZjl/Uxx%0ARWGw2pBD5Hq+EG5ZACE74fyAMZ2kdTkt3lU1E5arAEPG4VNEK1iW275P5pSgSOhAWlemSfbpUgpd%0A1/P50yc+f/7M4Sjpd6WccK57Y/43z9dSKyYLMGGsbRYKLbxFdnCUlffSGEn4i7lgFCgjLE9thBwQ%0AcyKvQUIPSNxmi7NGWEUKvNZYK8xkqOTkm/+YeLuJFFtJfLo8nTjbAMtapHaLAVUKndYUpQnt2a87%0Ac/7786w2UBbVHE6UMFaVlZh5mvxVO0+xHbc5krPm06ef+OHjL7jhxJeXM8/fnlnXxDIHQioYZXDO%0AiIXJ/L31wjJdefr6O5fLK76IbFo3lYi2Vs6GKmqPXFtaa2NbaYCaRA6sRG5aqZSaUWxMmObrWpuv%0AISJFk5qwyiau1JsPkRJgW4aXN9b1Jiw5U9EWtKtoB8qJX5/rjSSTlgYAtvWr0eSkd3wgl4SqLX1M%0AFXIMpFoxru7Khfar4Y3Uo9lUOu/IPpODqB4wmlgyMQSRlTUv2O3PpRRSFNCs1DcrEYUM+6JdxBvQ%0ACjtO3Gw2yaQUHW9yfxrDS7X3symP2MobGXTo3PxdG5O/lo1lpyXlrOSWemlxXYftPAGNsho/DGRt%0ASUpjrOM/u/4mACHYkDbevFV4a/6FCqi+a5w3tsR76VKujUmRM7ZNozdA6D0AtMf2bhNq9VaEbzc4%0A57fo3r7vJQLVd7scagOOrtcry7yQYkQZ+R4hRWyMdJ2XB46KUXb3NNqu7WfmUjgcDjw+PvLw8MD1%0AeuXXX3/lT3/6E9fbjdP9HXcPj3R9x+urGC+/GbDKZpVTYfOSMFY8PkSKJOCRACsda1j2f9uADJl2%0Ap/192dLR1lX8F7YUs76X6PmdaVM2j6HYjPI2n6HavrfH2LWhtcLaenx85Je/+4X//t//G7kIM2pd%0Ag7Ci+p5wDXuk/Aa+xFQagFN3H57NsHkz/pbp2ZvxKtT9PQpBZAp933M6nQB4fn4mhIhzEW38X603%0A/Z1X0dZUbT93Y25sUq8tTj5l8Q1qrNN3TJ+3w+47ySNvAObmq/LeD2mLI2SjDv4Vk237+dbZ9qGK%0AMZr7+3vWH8J+j56fn6i1Ms9ze/3yHlnnthmGUCKdFdPOTNvIhFarm7TJGTGDo01PVKOoKiVeWqGl%0AMnWdpMl0zjN2AylFaim8vl6YlpnT6dT8twp912E7x+t8Ey31u+v5+Zl1WXi4vyf/8gt/+tf/yXy5%0A8juKHDK96QjzyrKIpKQbB4beiqY5FUKILCkyhcA0r/T9ROcH0Ib7+w/c3z/y8cNdY8ktLMvKusyM%0AY8/D3YHD4LnqLNMhKtM0M93OGOlDRQ6BmGNb5xi6kWW5tcYhUSo4Zem8vG8xZVIMqKKJzQsnrBLx%0AbkMktKjjEFfmRYz2SJGi4GWeeO07huOR0+lEQeLhf/j4kXrNrGEhtHSGXERPbazCeYs2ms50nB7u%0AJcq0pRCUWkVeZSzXy5W5TFgl0sANxCwq7yAlIGCoMuS4MeGgZCkKtNJ46xh6mb6EnHazQm/9Lo/c%0AKMrAzhp6T6k1VuS5MQWmSQrCZQ7SROZIDJGqq8gls6yFoEOLp+6FqVYlrSjeVm4ZSqhoa0gxU2Nl%0AvQWevz4xX6+QpOEk5O/WXwqZmuXYrqoSQmreaw7QGBvx3jMeT5IwlzO320SYwx5TC5KmsTVlSmlp%0AErMUVW9GmrWxrL4fYNRace5tn3jvh2fe0e5BN4PSiXmeWMMqr20cORwOnO5OlJK4XoW1NaUkpsUI%0Afd1YS38Y8F7OgufnV+ZlYrremC5XwrR9LrIuShWAZ11Z1iBG2tFiXWrxGAWTK7dboB8GHj99xHcd%0AaMVtmjieTnz+/Jn5OvPHP/6RGKIw/7rhu3tQinia5RSJy8p8m4TFmODbN9nDSylUpTBtjx/HUQza%0A1VsSZkE8QZwXP6hxHBn1IMDq8SCDhRTpnefhIEmfKhVuL2c650WCcZvFQ0tLId0NCrsGnLX01qO9%0AId1uXKcJ3x8YtME7K9NThTTvuRJiwjbzde96dIEliB+Gropu6PFDj7JWUsZCIORMp1RrVN6u27IQ%0Ac6ZqzRIjVtkmm1DNM0qGPa+vr/hm9GqcJeTI9PVCjYmUMsaJDK4mARaK18w6S9ZwJ8/tkiqZjO40%0AdnTYwbA+rVynGe96HIpYC6nTGO2ozrGEiLJS2K5hhRoxDpy1FG+YVGSdXjgvhimuDGFhSCPO97v0%0AS6SvMrzazj6DeCPp5iG3rgsxRPHESBXtIYdAvNyYv77w8nKmlIL3js739N2JaAbWdSbkldt0I9TK%0ALU08p8qHZW4NnfjyxRh3SwClNcY5VApoXbHegXW7n5M0rzKRFZ8Oka8IuJPZE5feDTm3IZJxrpmS%0AvoU/vK97t/NfGf02veZ7T0NF5XDoOQ4dh17qKm00KUVCWCkltSZY9ph5vjXmqCKWQIoBnENVMJ3F%0AGYP1PXSOtCRxWVcaVZKsnybzrRWu80ROMzbOqLoQa6UoYaXnCjFX1jVxnRfmW6RoqFrhjyPjYcSh%0A6LTGaYjLjXm6EtaC1h5tIjkphmx4+HDHh2C4Xa8s80q+LXBbUEvEKIs7OM7pyvP1hdI5FgOXqrg9%0AdFzvOvSnA0kH1vlGNQbfi89J1/fcDx2D7yAWvj498fvXM/NSG0NspR8GKiL5FRZkx7JmURXEhVoK%0Azpkmv5HEWucc3rrdRkFrzXSFZVnIOZKi3JecI+tSia9X5pcL069PzGviy9MzVSt+/vnv+PGnT+AU%0Ac7gxXy6EOTHfVv6n/iOav0dbzTJF1iUzjneMD3d8Dc+EZSXMCasM3ehQWNYliMn8NaAwGNvhfccw%0AHjne3zH0vYRjaMUcMksMzDcBl/ylp7Rgl6EfmG+G//FPr+Qk7DNjDM56xvEAJJ5fvjY5fIJSubu7%0A53g8cjrd8+HDBw7HAyDJscfTHQ8PD8JiTol1CYQUGiCsBAxFE6LUA84arNX4LD55jpYcbRQZTVgk%0A9c0YjVEKq6FrDBmZh2hKDW1/kT1SG6i6UJRmcAplNSVDjKVJmaVeTGsQdr7Ve7JpLgmFeH4q/UZW%0A2HoA3dDeiqIaMR3OVdKM57DSNTuKkKAbT3z+8e/5/PEXbmvmt28XliWSQks7KBXrxESZkol/5cV5%0Aez2TXp6IccVDS3kUtog2BmVVMxxO5Copwcpq8TkjS7hQbgbpUdjKFbXZrrJpvJUS2wmx0dAY43Db%0AwLAWsdNQyH6aK+s6M81XljARUsBYqSmqsShX0Z1Gd4ZqC0VaSMrmtqyEdaOdwgbx7ZF5YpE9tiRh%0AUOUs3kC1vPMYbqz0NoU0SO2gjAzeUq3onIT8AU3JUnYT+JQzMebdkiG2HjA3o/ktMS2Esis6NtKJ%0AMcJgr+pNVmZc8zB+1xtuyWbGmh3/UM0DaAOEtpp8GwqhFco6MI6qJAlaaY3vBqrpSErOl//s+psB%0AhGp9A0jeN8NbA/2/XGpjFr39k8S7vXnG7J+q3pn48kbzev+xDUgotZKK4HlVa1zXcTiduLu/53SU%0AyeMW1fj1euP6ennHPNq+pxR7xllMkofeGLM3+9vr3/wcnHc477m7u+Pnn3/m9fWV8+sr1+tVpD/L%0ALNMlJQfWp88/8PvXrzw9f2VaxPOmtNdeEP3nmhLaWomUbpIq7/1ufL0xcDb/iXU3ia27TCznjLNq%0Ab0a6rqNv3j/bYowxsjQmw3ugZvs4wBaz/fT0xOUi71dtuuFcK9O6MAy9TNea4XVqMdjb61ZKM88r%0AOeb2PfW+Xra/i9/QW4T75iGUkkSrK6V2advr6+t3csTtkvVjYWPDKKH6S2GoJFa7bvH18ve4Zkxn%0AqamQU8E09pREarIDQhuL5/36fG9U/R89E2+GdFuKgNrXkfgBbdRNkdgYI8XH5x8+YlriW4yBGNfv%0AgK2UIpuWmz2FxeFcDzq3jcuIsVrbgQuN6l4FfERJ0gpVPGSqlsQ85zyxZFIIXM5nXq5nAfRCYY0r%0Av/76K8ZpfvjxD3z4/InO9wzOU9L3Dfn1euX19ZVPHz/y+dNnwrLyYh1WWwFj50iYV0pSQrke7xi6%0AAzULU+N6uzGfn8VwcJN4xsjLywt/bgw1Y5w8IzFhjOX19ZnX6xMvL8+cn74S44KuYlyZm3Y3l4If%0Aek6nA8YqMS8NK9dyJSWRy+QkLIlxGDl0YlxcOogpoK0ip8DyPqktZwGHaiVEYU1Z79F9T4wL5ETN%0AmXmZCDngpwun5ciH+zuZkIdVmqIkyU6+swzDwMPDI9515Jw5ncRUu60YUpOBeeOawbKX3zNnuefN%0Az0pAv4G+6/nxDz+hteHp2xPnl1eJXI4N+HQeZx2975imhTBLszx0ncRJJ5nEubbnAE2++OYFBpL6%0A5bTFejFczLUQY2CdF9F3p7yz0JQxAgwFiVx1uoMsz0nNzTQ1ZFRR9MNAZx12OKHuCnGKLLeFWgu9%0AHyjOs75bf9Z4KTKKSD82wMV3TozOc8J1roHURgog15GDVC1xj1OV56VZuhKzGCVqVfY9YNu/vvc7%0Ak/9u79V7RqX3HcrKHjWOI+MoSVIbs0xrzeFw4Hg8oo1mXRehyVcEvPJuj1FVWorw2zRxvVViXJt0%0AVWSqw3BAs7ShQSakwrSEVvB3Mi1f18bErOg2mbLWo4xQsr99e9oLsGE44HxPPxy4e/jA3f0L67Lw%0A7fnMw4nv9sLKJke0WFv48PEjKUaev515fgksywv396P47TXPtGmaoMK6yJrJOZNKxnWWfugxvWU4%0AjBzuRkrJzMvMMs2kHHC+wxlFoJLmibgmojbUVFmnhbwmBt9zOB1RrzMmdfhe0XmDSgWWRA0RVGI4%0A9LiqqDHJCZJE7khMFDSmVjrlZG2FyHybSTETU2GMGX8YUMYwtQQ/fzQiiXq/R95uLFEapS3gwViR%0Ax2lrBNyJIrF02mCzTEethmJhXkJj4FiqLiRVUc6gekd0EMuCDgGlNdFEiWR2hZBnMoXZFfLRkXtL%0ANbDGwm1dcMphYySuK4euxw+OVONeBNP16KFHGWFbxRiJZaIvlbEoXAVdZL2IV13FKofOkOaE04bj%0A8chhPDS5ZSStAW8splaImbpETMi4VOkzlKIYq2U0Pc6NBONRNWNSZTiAzsIG8VY3FjCNoZDJIVBK%0AarIpi6Ngs8Ng0J0TKRhbiImAtUYjHiq41jwkmRBXTanpjTugdAtjEFmiQWRvm/RrG4Ltg83GYNjs%0ACXYAefuOtWBta/q8Aa+avYBCZY3CotFi3lukiatZjKtdTSjtqEp2Qt07nHdoYynOY4pIwckFlRPL%0Ay5k8zXijGcaBPhtcqDhf0UXjSicDyFJZloxZVozr8CWDSkAhlYRKhTKv0Esy0MNhpH4Uk+fz68wa%0AMolEdgbdfLVq0tgEXdKo6kg1NYlW4tWtPMfAky6srvCcFr7OgaUfMA+PjIOX58ZYxnFg+HDkdOil%0ARlC11TwZ3w34bqKSJDreWsZBPCbXJdANB3rv6deeFILIloymc8IG0taJL2POO3jSdSKFPx1O/Prr%0AX/jtt6/cLsue2Lb0HfnpzMvv3/j965nXq5Rbv/z9PY+fHghx4rdfv/D70+9cpyu9raQE6yXw5//x%0APwW8DRlve/wfPModsWg6K0y9HBPr7QYlEheoSUOGEBMxTqA0h+OENYph8Fgt7IRqFZ0fqNoS1kxO%0AiyR15sw8RebbKyGGVvto+m5gGAeR9U7y3orZf+T+9MCyzLy+DvTDE9+ev+77d8oFYyQcwjphXw/D%0AQeoQrbBOnhPvenQbvKZs0RGCNYQk4JCisVlyIqeI1Xo/hY2qOGtxRgnzZRu4aGnCrbVY51usuRPf%0AWCAuMymsPD+fmZaFNa6ktNAZ3ZQNkZQjpp2dYg3YXkl9IxxIYl8h5ooKgYwiUcF29NrQDSP2cEKt%0ACTAo5Tg/v/Ll6czvX74R5kitSvwJtQzWDl1PjjNbEtZ2TdcbTDPWih2ARolnoVZoK4MD3eTItfUD%0AVUFRlaKk5i/IQCPXgjFaJJq6nUcN4KioxsAR5rhRm8WFAGDGCM1wA9iXdWKNa2M0VomjtwrrNLYX%0Ambd1mmIga7En0GRiY0waZd5sWor4olEipUh9XbUw8VLM0r/lxhDa5ImNkaOVxmBFyiXjP0nL1G+4%0AQUWAIjEk31hrdU/5TjETQtptG3KWdZByIiN7K1UUNKWqJjmT/28eSxvDW2thoBor6hqtZSCdW2+/%0A/a8o8ZxLJYsax0qQivhpit0DWsgNWgmbVJnv64e/vv4mAKFdvrLJv2rdY61LKXKWvXuz2hd9B8LU%0AKlPcrbDeiuhS6v8CHvxHYNH2OraNYWPhDMPA4Xjg2KLmnRWAYpMdTbcbYiMsyKCzltP9HY8fPxJT%0AICzzXuR/B2ttjZfWb+BBKQzDgLWW+7s7iYFfZuZ1ITQPnJ9/+YXT6cRPP/9MiCvPz9/kEGumxEM/%0ANoNRmbxvYNDD4yN3d3f7JHQDM/q+a7T6ukvFttdgG5ARQhBPHuveRbzLUxmTNJWu6Xin67QnX6WW%0A/rIVMs8vL3z58oXz+UwuBdsYMeu60HW+MbMKksAQdl+dDcQQ0I7dV2WTrtUqiTW18p0Zrxwkw+6L%0AtDVe2/S+Nj8N05DrpPK7NdH0neoNtJEo83WPit5i72OSQ34/VECMG9s62sAv3k3/31/b7/CeLfSe%0A1QaNLVAKyrxFkG9ysU2jnNvrtNZyOp3wruNyue4gkfdvksi2BHdgdUvGc95Rom7TWDFLU6VNN4r4%0AN8jv0Z7PnKVjK1lMIpXIhkIKhDVwPp95Pj+TUqLzGu8M19uVf/7nfybGyHg40CmEnbOu370vzlhy%0AiIRlpXOe0/FETZkUImlN0kCtEat6bHvtw+EgjB6lmcLaaMdgrGUYerR2rOvMr3/5M7/+5S/CIFsj%0AqWyGukeGsed6PfPy8oRCcX/6xNB1dL2lZilkjJLUJmcbWHaLzNOMcc1LqUlaLYoaC6GK5CpTccXI%0AlCFIehO6SUxMozNbod53Qy/+PzmyhpVKFZC5TQ2M1ry8PnN9vfB6uRJDQCm9M0M+fvzIxw+fSK1J%0AFoN0TUEYhbXryI2V4JWCXCkNzF2WBcVm6ilx2N57Hh8fcdZxvVzFEDrXtn4EVBqHYWem1VzQTpLH%0Aai3k0OSVzSzXKEUwhhiDpJGIjkzYRevaihKRU8WYZTIXN+20acepQlWNKhpVFDUIMIkzmMYUSkvi%0AGi4s3doSFw1khcXitafYSmc7ojbfAUK969FeNPUpiVR3WQJfn16EHaYklVKj6J1vDLyyn0uSTqlQ%0AqpCLTIe0sZIkVCs5R0pJ+1lmrd2lwxv7b3uetz1tk8PGmOgGAee7rhPgp+2lpRT6vhMQshQu1wvz%0APNE5x5bW2HWdJJO0e7WGxDQtQtk3W6qiGEGTBAjd9qKUpbD3ncd5j3GWwYiEx9pWXOrC3f2IssIU%0Ae25eQcN45P7+Qaa/XcfDwwM//vgTf/nzX3h+emad1++GCbVCiBldKtY4DscjvZMEpWn6nWUtPGrD%0Aw8MDlMK8LryuV8K0trj5Fa0UXd/RDZLidho7nLHENZFKEH80Z6k1M12vlBbLXHKmhMhlvpKWjEqi%0A0bem4lLBR9DXlRwStc846SHRReMLdEpjYhazbW3ERyxEapRkExMKSxQ/qhJbSlQIPK0rl3nioX5g%0AOB6JOTGFlQ9NEvb+ukw3OStLxrYzy1pL1sIOxihJM5pnvDacugFnLaYUSR41mpqlKQ8xsxZJxKM3%0ARC1y30rF9z1okZitcaEmWEIAo3Cjp3gnEeU1MS0Zk8FpMdBxtpBMJXeqMWUMdXSUgyMZTVgr2RYW%0AYDaZGzOuFCimDWNaYR4TcVmJ88LgPDgrr6tIo7UZcVttMYAuFa8dd/0BX8SHxllLZ3tSYyv24wGl%0AemHP5Iw9VkbTcTqeoFaMVmjVGlBrGMcBpzXHuOJ7h9OSThYwFExjByWqKlQNVknsvNQQkuQogzv7%0Abp0rVN2M4xGQaRtENanfe0YRiibnqJT6bij2DhBa48waJy6L1GNbymPNZbcukNAAdgkwuYoBuOnQ%0AnXxNdFCNYa2Fl6cnZt2x3GZe/ulfOKeFL3/6V16/fuNuPPD56BhzRs+v6HAlhYm8mdJmhWLCuhtd%0A13Hfe1RnUbUl3K2TJPD1Pb1z3A0jfTcKyN69cr7OhKwoxuLrIF5STbI+Gk/fewqOVc1cw0JQlTRY%0AVOfIR4uyA3fHju5upNwNLARergtrSgzAOB74+PEj03rj6fLKNE2UNbM0zyPvPbXK6RBTIidh7g3D%0AwOl4hzWWSzw3UEgLaGg7+sMBF4P4+i0LeTu7lKa2mGyRVsrw7tu3Z77FxEk7ni4rz1eEJdIjsk4L%0AVRVKTXjv+Hz8geO88vXpGzlmyiJeI6rIPhDmyE1dREppHJ3TLGtmfr1BXrGqx5sR1XlmEinMxHnm%0AkjLeOYxRnB4fMN6SY0IZhzIiiSIXDJW+98JoXgK+6/DOMU0rzy9f+f2bsHLG4UDfagOqpu86zGxY%0A15XL9cLlekEbQwyRaZ4pSGLS1nPc3T9ISqL3bdgjDCHd/Aet0sLKcg7XOazWVFotnTM1J5Gtlgw1%0Ao1XzRDUiawoxiq3B5mfUwjnUVp+XgtGawTvuT0fIK+fLK6lJQ3MtEu2ehEmolfSjRTXZVHtut0t8%0A8gTwRckgHyMG9cpbUi3Mlwu//vaF360jREdZ4cvLhcttERuLWokhkGImGUvtMg5N14/fnREpSIro%0A0B8YjEZnkfdt+4rSb2whkXeJh29pAFCupfniVjQFq9oAWunGBhaGU0G3fUaxW7kUYYupRuHZep0Q%0AF9Z1Fja7Bu3EVwgDyokXWtWFWAulSsKwqRqVhbGptDBdUkmkInVUKQVTxVJDUUQ+JjpaVIMHS8lS%0Arxe1ibiEjFJ1+xxFVSK73qxpdGProLQA9sY0qV8zBW9MoRrFjkXkxXZgUmwAACAASURBVIkYV0IK%0A8vFNzdQS/mqWurbWQl5aP1beBoGm9dPG2ja0a2tGAS2kA0SivKVeau/QzlLNdj8VGoOqmor0OCl8%0A72P819ffBCAEb6ygrUDdCuBSmu8F5jumT6U0tG/T3NX979ZamSz/FfNia7g3uc13krS2UDcPnVpr%0Aa6xkMi5fI99nY8FcLheu1yu+8/u/D8PAz7/8HZ9++MyXr194+va1TVLNd6AUsLNgchHPE4mgnHfW%0ASt/3kkAWI5fXyz5p/vGnH7m/u+fvfvk7nLPM843z+cwaAofjka7zDSETOplSmuPpyN3DPbfbjRAF%0ANAlrYBj6xgB4Azg20MR30pysqzTrwzDu3hQbxTlnASJG7zkej1xaGs3m67QxtqwxXC4XLtfrDlJZ%0A51jWmWma+fjxg0y9Fft9SCmJ+VwD3+ReNehQvTGXtnu4/axN2uGcYxgGnPPfGePCxs7awJ9G41Vx%0AL9IkOYxmuCsPaYqReZ7pm7G4mH1lUmzStSypTWKQW96hxRur6T0k+Cb/2tlpjb6xSxa35IRGsxT5%0Ammuyx8Y22iiJWpHWuP8say32aIkpkKI0lda+pY4ZYwQgUJIusDWjXdeRdcJZL2kRSmObAfeWkCDv%0Ae2kRi3r/3ZyRyeP2vlhrOIwHprCggngruLEn5MS0THz99o37L1+4//CANYYPDw/fPR9bU5uSSI+c%0As4zDwCpVshQf1qOKRFuqliyhMPsBtDXTxmwMDMe6Bs7XJ0ID2Wwz7qTrsfbE2Du0Hgirp+TSDPAy%0A3dBxOn6klMz19YXpdiWvjRrcwJyuGwDxtlFV2pl1EnZFapRn11kiEgFfSwZn6Dw7KKdaetwwDiKz%0AMbCsC7kICNANPZVKioHrdGVaJ0ISwKjvPMfjiWEYeXx4xHWO+XVmDWsDxw3WipS1lII3BlMUyzwT%0AYqA2s0bY5heiCxfWb2m+Xt2+Rzvn8EbSFU6HE855btPEOi8idSxbE5KJazPKRtg7RUkzahAQrPOe%0AWjMhBuZ5JpYseu7GZqwVvO8FENs4wsj67fue3g6oqoXVsUaJTW1gea4FsyRKn1Fac7vduLxcWCfx%0AeAoY8l+Z/nddj0aJP0JNVGMIMXC93nC9o6oq9yUmeud3MG0fALTC3xZIpQFExqEKoDTL7XX3zNn2%0AL+sczorUx7zbr7YzagOmRfKrdj1+zgljfIue11hriDFyuVw4n1+IMeCdwzm7g4/GyWvUjSFY2jRT%0AbT4rWkzHU1lQSkuymxKvpOs00+XMUFUjCxqM0XskszLgu57+INGxt9tNIo6rxDr3/chmpGuMo+8H%0A1iXy8vL6HSCUUuJ2m6gpNdp3wd7fM44DDw8SLKCtJuUsE8yUWZeV6XbjNi3kAMZUuk4kjSklpmlm%0ADv8fc2+25EhyZml+utoCwN3DI3Inhz1T8wjz/pfdMtclLSM91VXFJNkkMxZfANim61z8avCIEpm6%0AJijBYAY9A+6AQU31/Od8Z2OLG7kmxqHjdDpiu56wrFwuF2KQ+BgxyoksCHPi4DsG6zGxcPQeSkLn%0AiifROwvKYpzioB09Boec47wyQEFb12qCKw6NLgI4dUYs//LazmwxiJugltZ8A4fTScTMrx7zvLBs%0AQWKUIFb3zlFVYVuDxACKRHZLlX1TRTb41lnGwyBTYK2ktjkVsIZEJaRA1MIHtIeRbdt4vUyUKBwo%0AjMZ4SzGgO4vxjjoV8qZJJWN8i6ZqTdAVM3hMFVGydJbQyWY2Kk1t7akJxWYUSr/dS3XVqFzbYSCB%0AqSgLq6ksqmC0Iqkqsc5SCe3fU8YwjCOD6yh3D9QkwxmtDcEN+K7H9h5tWz20UiTl2HxP//49cdvI%0A5zMVx7LM1NrWaJdxFLyCziqWmIVjtruZSAJTVZpCadyHcrvfQvvnWhEoR73FHXLK5Jpxxkirpd73%0AuO1AQ3MtfbV33UHjte2N9n1D1ZqtZkIQ3ofeI2xaDpMlZWrI1NzQAwr5fEfokQOXHHYUS0j89vkZ%0Ac3rgy6fP/N//9b8x5Y3Xz7/hlit3P7wTV0D7HkOWyHbOSabpRcswMiYqhm7wDMcBYqCGJIUHQdx1%0AKkt9t1Wa42EA5+jvIkuszDGh5orWnhzEFVdDYMDRa4tyHdlq7NEz6cjHfOXSgfruHYfvHvB3I09h%0A4dNvX/j8+krIgdlm7LHHoAk5MG0rYY3UIHy2dU10nby4y7JRyxMpFkJIaO04He6JsTLPgWWecMaS%0AxoLRHbluVArbmlimgNGKqAvn14mwBtYlchiO3N+f8M5zvVy5XGbseEcxFjsqNJXDyTHcj1QLtnf8%0A+MuPvAuBddv4+PEzOVbWuTIaOPgDS4jEJTGpGbKmoikpYwCnGoBcWREfqxLeplVEm0gqUMLG5fWF%0ASmLbFmznmNaNojTGelLVOCvJBkrCai1CRpYykmFwGC1pC9Uqx5flyrqurEvg42+/MY4nuWas5XA4%0A4nzX2k6hG3ru7D1Ke1LJXK5nrrMmlUSMiWVeCNtG5zupu68VqxXeWby14o5v8RpyIQdhgJWUUFWa%0AHbWSeKUkFaQRurSteSyNgVgrOYkzViHP8fMP3/Hh/kQOMyFL82BWAmHe2zD3/f0twtI+W9/+s/yu%0AGq5BW4v2li0Ffvv0maf8xL/9+a+cxxO5jpAM52khFuiVbaU14kLUVVNSYew949B9c48oMTIOPQ/H%0AAyUF4pxIJZOKbmuJMH6Ms9hchaVWC6kWQi3EkkhkrEEKgfR+ftnzW7tAUdsP1UrSlbCJVBXdqNbd%0AKV0IYWvnUHF7K61QRu6LmPomBqWEN82FVHbJxpBaNKyU3H6GTK0ZVJGyzVYIoACraW4lKaWQZIhE%0ABUsTgiRqRvua8k15Q6EJQ0YYPLrVy0vbWuMxtWFfzpmCAwopD4Qsa2Bq57uUhcMZ0m4YKI2bW8mp%0A3pI7KUuagRaRVlauHeHUNb2j7SmrUuR2X0i72572PdGaadUbF+4/e/zDCEKZ+uZ2UG8Tyl3YQEkk%0ATO9TzaZCYkQlaycWbrGt2//6Nha2s3MAuQD2g3jRjcIfZDpYM9b19KPHeqk1jLlgjSYuUrv78vLM%0APM+iehtZWHzX8e6dtAW8Xs+0FPpN6fv6sfNppL3LoypM16s0v5RCjBu1lHZQElv585dnSil8+PCe%0A77//Aectf/zTH/ny/MzlOvP47tQO6XLRh7CyhpXj8SQWNPZonjBlTscR0zK5OadbpOytva1lz+PW%0AptC7qCXOml2Usc4xHkZx3CnINQm4sHNColfcDvc5J/re45zh+Xkix0jnHWM/ShyoSCtJTsK7EcV9%0Ah69Kfr1kYW6wu3BahES+H3mO2uyNEhuLbarTWi5oIkd76BZnEHuhbJ4oIggZs2f2ZZNzOByFj/SV%0AsHgTGKtAcauWBSx/FQva7wfirkloLe99zN94x+TzkPPb96f26+WNK/AmdH51vSsFiMU9pb2JrIEk%0Aa+btftRqO6kiiBiJXHnX4ZzU/hot8FRVxdlgjbrFrhQCPJMphRzUbYva7RtdrTV3pzvQcqN5vryS%0AX4vEVLTGu44YE3//+99JJXN6d8/j4+mb12AcDhyPJ6iwTjPLNLNtK9sqWe/7xwdqkoVRYbHegzXU%0AIjDEvcJTMrcytXFW4HshKLwW5kil4pzn4eEdx9MB7y3j4cBhdMyLsIU+fRGHw/F05Hh3IqXINDVX%0ADpWahBOmarOhoiQiGDNxE1B0Kbnly1s7VBRAjUKikyFGjLU4I611pd0sSpLPptIiGnR9J6D1EpnD%0AhB08va5Sjd71HI8jQ38ABdM88XJ+ZZoWaO+lcQkQ96BVmt74xjKqWCOTYeusRB9TJoS9Wlz4a866%0AFs919H2PtwLE1kqTYmaZFnFOGkNWmrVtFmIIQKVmgWnrJpyIgGGbyCpC2lpXqVWtNHeOsLi8a5ZY%0AuAk+Vhl619PZDpUV27KxLDM5x2brzRxPJ06HAY1mnTe215ntuqKLwhgvLKL0rXsvJ3EdaO3wvrkp%0AzEaOK77rZNOUAusWBMjdBEaDgPqNlsOXgC4bXtJorFEo7UjBklOUjWdzmUoOXITYvf1vHxzsbZpU%0AARCnsFFb3Ot8PnO6OzXXjrm5vM7nM8uyYLURjkJIGGew1mBzknptK9bsgb45cqUJaxhGFMJiWdeZ%0A6XIlpCiH6uqw3sthPyVZo6PGp4KN0hBUXyOP/R3jeCSWynULzNvK6/WMf+3pup5tC0zTQq2KoR8b%0AF+Hr9VAs69u6tbaqgtZVWD/v7m73qnmZ6Ixt74FEabUREPLX0Z+npxfip4L18me5Fu7fHamlcDod%0AeXd3R5wXvrzMJF9we3S4N4yu49CNGGUhJk5VS9NpNXRR4ahYLbys0Xj6qhisxRlwVTaotlaM6YXD%0AAhgl0WOMgq7DOo/pPKFknJd/fri/RzvLMPbsEeH9kUq+NYyUlKjbhus81vrWxCdQ28536Cbql5Il%0AZnDo6Q+91Nkbg02JukxkJQ2NS4xYbzk83DEcDmwvzyyvUg5xGjyH0wHtjBz6Bo/re0xN1NmwzgGn%0ACr7zKKMoTqIYVNnrbbaSlAiw1TZ3uMotkiyMqFzkc6GqxO1sVRyGgX5wbMZysZVaA7rCVjdKipi8%0A8Lqt9NpiiqI3jrHvcL1BSUWUiB/Gka0VwWxJKAW261FOxNJtnvnrH//IqizVdvzp1z/x6ekJu670%0AcaXmhItZqqpzYd4iqQ3BqtpjEloAqMUQd2t/bYJQze3MKMDTRjJpa54iaUszU1B1E5LUG3uolL1d%0AVCbyIjSJ46ACmRaxKvkGUzXaCNMDEaF2JqDsCVSbWCPxK2NQVIqSAapyFbQ45sO28Kf/+S+sRRx0%0AR6d5+vxEnTSjybBcSfMrNSwYRbun2FYAIm7QvCQ6V8S1ERKkQmcdHQob5cAatbQf9kOHPh4wMbNe%0ArmxhYdEVV2WoYi4LFMuIJZeM6ixuGKlm5fP5iT8vC3mruADh9cq0bvz9t48s84J2sE4b6tMzyypM%0AKExzOmjZl3de+FqlKFIOTPNKknkHy7Ly+nqROHTRWOWhKuJWubyuvF6ERTVNE3ELjH1PGTRay95w%0AmyU6fGXF+cKyBmJRbAWS1ajR4SyMH+4YP9xTvSYgMOpUNuZlolRx+pcUqFkRQyWuheu0cgia0Z2E%0AdbJKC7Azlq47QPKkTVFiBS330c55kpf9yrat1IvE3K21LOsmA2bjJPJqDd040I8ydBV5RRAR1ns6%0Ar3HsTpLGf8FgbI/RPc5aUpTYf0oRbaxE/mpBO8fH5y83h4Y4e50Umlh3219pa6hJeKneOWqKlJzE%0A3VzkM6dyhpRZNxkCKIW0cUG7X1TQEBF+Tq2VFBOxtY+lknHakHNivl64TFfO379j7Ay2ZrxtHBdd%0AwCm005Bon0M5k4ok19aGnamaEqkgrnCt0bqS0sR0Drx8eeXXl5Xn4jje/wh4QlWkasm1Eqvstw/j%0AgNdWBDlVpa2Mb88TOW5oVXCdYQ4yjO0AoTZr8h49NbKWlAKpFmLNBLL8DEZaxkwnZovS1q6WdeX2%0An68Yabv4LGeTXXwSfpS8tlGYRbTmMSvcS20UyiIIiprlsKGqiONIw6LmtuSJq4mMrhINU6pgjJL9%0AVwFVazu/QMxRJCy179Mr9abMIUmkG4+ouX+y7ENRCmMCaNkb7+6otwbH9qZrYRpZa9BWU2tHlr9Q%0A3PktFplSoVRYtlXi9jHf0jgpy31938uULC4jaRqV4aza3U9WANm6wqFKiqPQRCAl12ai1dPrb6+N%0A//j4xxCE2mSSRtsW8087QO8KnN7ridthXbcI1u3fE+1IAbrZpkmywZAIlVSgp5Sk+Ue92drKPr1p%0AB/ocg1QMOs14GOn6jqrE6uWtJ8XIly+feXl+ak1TAatElXbW4p3A4/bM8HEcJCrwlepYm33NWivP%0AmSIpBgHtHrrG3ZCWKw0Y57l/eMA4x+XlLBGN45H7h/ccvjzx/PKFeQ2cmgCxg6KnZWbdNg7HI7H9%0A7CAH9m1dG5NCWjCE+r6yc4REyBAxSCbQGu/dLUrknL+5aLTW4m5o71VuF3Lfd1jvpO7QOaZpYlla%0AFfTdiU+//b1NyJRkeq0nmShOmSSW4N2xVYtM0Iw1baERUHWpBWsNRQlUebcGCuxauCVywFbCH6my%0A8YkNqFmbK6e26manrUwkeROKJAoii7v30u62g6d1g12WJjpKNWVtziMRAbXeHUISFclZnEfWGkwy%0ANydRqW8Krtotlrfmsfb91Ddnk7gGBGy8vz9KSZZ5F1etNbfXI8bQxDJxtWm1L2Y7SNuiitjJVVHQ%0Apod7rXwpby4KrQwVcQ0o1O16N0aAihaBoo7jSqKQam6HwgWQjeIyzTw/PXH3cM+Hx/ffLAveObwV%0A7tV8nfj420eWdYIKd6d7joeTVB5noAi3pGo5QOYihyRqRZWCM5qh9wzjePvsiUvNc75eKDWhdWFZ%0Ar5zPK0Zl7u7u+fD4wHVZsV4qhauqrCHIIXg/yOdMbE1PpW7ULBZOp2XKW3OhpJ0TY6UiuSiyldpx%0AYwTUnVImJVkTFBKPDMtG0ZUtBgoSv8kUxsMB4w0PHx5JMTCdL8yXSXLUVa7Vebrw/HrmfJmE7WIc%0AroBKhXldxCHoPPZ4j7MW7UXIMlbcHiknapXmsf0zY7UR2F7lxg0z1gjIO8v33/oShMtiEr4z7WtE%0ApE0hMLc1Rt4DuY69962O1nI8nDBhY42BhNiX96po1XLeucEdrbc47fFGHC1xjUznmRA2EYUVOCzV%0Aj7ihJ1WFKQqvLKptNHOuJL51cO7qtmquGds5dNfRlZF+6NiSwGhLzTdbdUmJVFQ7cAmAWak2vclF%0AmjIaK6jre2ophG0jlUJICZfFHi0NIOIYyimRgqyB+/1Nay1NMNoQVSI20V7penNZpiTCkW6bapnO%0AV+FI1EKNG1VnOt2jtcKYXSQXYdBZhzNWhAovU7F5WYkhtU2clclXFTdCroolBMq6Ukm4DYrNvMeS%0Aq4CFU8rS6LRGcY/EwjItTOcJowyn8diy/PKwWjN2PTpnipPYp7MW33UcRnGs5pKZrhOmbcas0VLo%0AoAWMb41tuXxpqUvLxrpWjIHx6NnmmXOzwn/3+MgvP3yPCom8rtiq6YeewQ50xmMRgL/F0KdKrwxO%0AW0wBFTLOGnqtOaDxuQprBrBIG5kzGm80mHKrpI5FPjdbSmAs3ThgqrSdKGP48aef+dEoQhWR75s1%0AsuuJcUNbaY+5FRl8VR88jEc6a8hhk120BeMlWpGzRDW1s3TKMziYQySqTNSVrSRsDih6ireUzhJV%0ApnQWexolShICm64y3e09yWqWGilhJls4ug7dKalxrhWqxEi8bbHLmIk5CbcRmcgWZP2+vUYx4ZTl%0AfW+585ZkpBFrLatE/PJGCht5CriiGJTjYDse7x7QdqAoTU6RWhLOeBKVl+srv338xMvLK9Y36L5x%0ALCiS6wjOk0xHf3rHx//1N87nM0cyLm0sMbGsEa80VotDLdZMVqodEKSGWphbmZgzsXEnpL+o3CbY%0Aqsp/KSXrpKoyzNBaU5RIO4XmtqQ2fkW5OTipShrcmss+10pQhWzk78RUVBXIaCqFPWwr0wjTxvci%0AItG+OxFF2j5EG5TzjKcjdw935LxxPj/T9UfujneUuHE+v5CuG53O1DBRt4neVO7GAd/3dK5nDQLo%0ATVliHTXLfr+WIuKddfTKolOhosURqCopJ0It8pqnjZAjl7gQzjPr+ZV+irKGKVlDtxwI18rTkPmc%0AVv6UJ64vgcKFYgw6VebrxNA5Hr67o46OpDLX64SqmX53jjnLcDi0iIglpsK6zlwvV5JJOCvw9m1b%0ASZvsWfthxCoDBa7XVdyyDaI89j22H9DFi3s4F8J8YZ5XPjPhB4OxCu8cdIbD8YFBFVLd8MeO4gov%0AywvnOWLIhFUawz483vNwvON6njl/fCXHgtMOqzIqaVSVRjjVTokliZvu1gi18yf1t2etZlcnh0iN%0AEVOlKTHFDaqwqJZpY1svDf/QShuqoh8HxvEoArZu7gpj8UaGh2uI5KIoJVFLomZxhSi175WLfKab%0AgBvjirEO6zuGrsdrcQlvYWMtsTmAFZ3SuCpCYmrFFuRMDZE1BNYSMEbTOYvOhRJkmFGUsKPWtj/W%0ApX0enOwBnJHyHd31RKU4ryu5KA4OnNvB94lSszhurYEiTj61r3uqvJ11gbahR2lN0YqUIlvaiKZj%0ACoo5Bt7/8BM//fIH9PjAl/OMmhY6a3FaN7OAZrCWEhMxLFxjZlLf3iN0ydQUWLeFy/WV6+WMHQas%0APeK8beuK+A/THhGjUJqwjdKtRMVgnbiHqXtblpxFWpWOCN5lP8rr295DnFg7cyeyxUjIkVoyxoCx%0A4hJ3XpIp/uCppqJScxypKs/RxGutFIa2blZhQlkt17Bt15uca4rcUWpzajZ4vrWa2pxOe/ihNHtY%0ATvnmxtmjf3tLdU0JTKSoPTamQLd2ZvUV1kapt/YwpXHGNIcYFGvxVUDQe3NsbvvnXRAKDV4tft5K%0ASCJOlpylXCVGam7CkDUoZxmsk1bTzmO8Ey5V21eEHKnK3AqU/v8e/xiCEM3d8JVDSLG/uF/92f4G%0AwC1mcxNZlOTTJW+nbwwhrWXaeegHiRPZdOMsNE+bbJ5qbQKBHMyN1ozjyOl0ohsG1P71wBYDz68v%0AzIvwgXIWk5iwixwpJi7nM9P1SooRrcYGRPuPB442ucyZHMS5lHNiGDru706M48i6inrunOGXn3+k%0AGwd+/fUvrOvM+fzKu/fv+eGHn2Sjry0pgXMDqjpCnEVsypXSqglr5ca5SFk2XKXKtD+leIOWmtbe%0AsUNNpXLdSn1xcwbRptchhNvX7S4scbhk9hxujGJb//LlE58/f+SxNaoZZwlJ4FtS92gwzqOs2AJL%0Ae48F3N0acTSNs0LjW2SZqJuKsaIM55RuMRtorh14E7sUsnlIsbWaZVJzOoUYxCao26JX6y2auIO4%0Au67DOXuLMIp4pG4/g9K51dmLNXB3dyj1xlTaf7fGEVVu8OM3gGSt++eiWf1U20ixR80Efr27kPbr%0AD/Z8qnxdyVXAmzXeYodtK/nW7HWLrAhzR2sLzZGklW2fxzfQO6gbi0ArJdPPWBibOwgFKSa2IHla%0Aay33Dw/E12eeryIWdp2j1Mrz0zPDYeT7Hx6/+WxcLxNPH78QwsblfGGeLsRlxXpPDpF1XjDGYZUc%0AbAQMnahF4i0hbdQqE07f95zuTtzfP2Da9bxsQbLqzoJSXKcr6EqKGzkFXq8XfvzpZ37/h/+dH3/+%0ABYrmT7/+yh9//ZWPXz6zXM6YlqtWRqY8pYgdtqSMNw5nHbUKB806i/PuJnBUJTcD58VtIYKeZxhk%0A3THOtBachNKGOSwsy0ZMkWWNDKeen//wE2GZSVvk/PRCSAtjPzIMA/M88/z8TMpVKl6bCxNVUaU2%0AxoZh9B3eWEIVblcKwtPY1o0YN9kQ1gq5kkMih8Q2r0znC7qCxUkcrRdRa7+OrpOsf6geW8vt2t+j%0Am6ZFsEQcFQfh/f09p9OJ+7s7zDJz/Tzf+Fm0z9obkFqcQxWFtsIT0cagJ4l3hCAbDm8Nz1+eyDHz%0A4cOHNgySjbd2nlIhBAF5f3NP0pWqQRm5ubveMXoHFmmPXDRrCrC7w5Q0d6UQZPPttcBVtYi6VTKq%0AoCpaGXFtNKdfSklYM0nuMwLIl2tKKcU8zU0UFKeAc55h7NBG47KlIhv313m5se9638OhxV2TNM9V%0Ag9R1K4FG7uwDVeRrhMXiWONKuiRZH9pBdtvSDZwoayJY63BO+G8xp1tNcNpkynXpLRZP13t625NL%0AISyBT+ffMNpwHI+onJjPZ1SFD++/+2ZwYrTm1I+c+p7eGbku2pLlG7cKBdNh4uXTF7KWWFZnLIPW%0AdLYTXpVVGO/w3jFNV/76t7+yLjPeG4bRy2Y1bBgKj+8f6SvCTDlPPBxH7oc7jLKUWKip0vWgp4nO%0AO7q2+c8pYkrBKY3TVWrJEQdlVlC9Q1lPbQ2F3DZ6mSVsXOYV4xx+HFFGogN9STx+9567dw/883//%0Af1in+Ztr1DlH36t2j5Spds4ZU4XllEvC9R7fGYJJpLBRrEWPhuoN18vEEiIKjxlGSi9r+VIjabAs%0AW2DbriybBqcodwM1aOJg2Tqppr6kLLEEr8BpYm9YV00gU1RE+Y5iijgYisg+tlo6hN+QSiSW3CqN%0AaRE5TVKFUKWaPqSAM46aPbFqxlpY0hUbQSfQuVJSIMWNo3aMwwE/nBjuH+iHgxzwKqAMynq68YA3%0Anpf5L/zl42f6YSBqQ0Qzp0zxnqgsxToOa6TMF0YFD77naB2wUqrF7w4GVYntV20OACPjWWrKmCLO%0AS0UbUjTHsG0uVq2ak6LK77JX4bbnzFV4Zbe9VVs3JCamqSWRCxQyRVViCdIi6bzsQ4q0oMaUqS0O%0An0EiW1XuC7JfMFAy1UglfYoijG4pklQh5pXlvHGeZt57jaJjmp5R8UxSAcpG3K6ouHIcPQwerSHW%0AQnSG6j2EiHVeTv6IAmCspet7jLFsIWFtz+B7SsnMizTZXTdxjg9FE14u1JcrZdvaPdRTqybrzJfl%0AzOUy8wnNRCS5Cr0iKnFadoPl8bs7Hk5HPvz8PWp0vMxn5suZZb5ymS6walzveXi457sfv2OZN6x1%0ArKvAxhe34FuNvJQ9TOiq8aaX+AuKuESW80qOcDj0fLj/wIf37/HGMk8Tf/v8N6aXmZAqyoAig3fg%0AFXc/PPDhh3c4bzifn5iuz1xeP6HKhlOZu7FnMJ7jOPLh8R1oz8vnM3+8zqQIxvUcxiOptHMSqrG1%0A5B69lRVTwegBb6yIOeUrXEEpKKNwRtM7i0IipsoY2dMVg+89uSS2GMgpopQhhCguFWsI5XpzuWpj%0AsMPAMAxgHM7KQTlrRdYKrQuQmvQJ3miUtkQtTmCtREh1ymJrxFKhSgQ4ZHFeGGVQyshBO2URHWIS%0Al0VKTNvCWiLWGvps0TFTU0QVgeknVeRnKRFTFKUWnO4Zx6M0Qf1DsQAAIABJREFUEw49vfd4ozA6%0AEcvWuIet1SlnGVhX4Y6JzlqamCGfZDm/iCtUaWnh0s5TlSIqTbE9rj8yGMV3VvH4w/d8uB9ZcmAO%0Arxzjma7v0SVyvVxIVdhr2zKxhZlKYBm/PfQPvaUziuv5leenJ9bLlZNzAuBHXDO1/aJEGaAZ3Vwt%0AzXNhwVuNs7q1P+6CkPyuqpbBUKm3fdouBt0Eodoay5JEmQsVZRTGGWn/7DT9IDzE4dRTdGHeNNs6%0Ay3VRxc1jafvp2vhnWWKGBoPTDqOdrKOaFv1qGJpamrhbZWjfOEhyD1I30SelJINyI+cijXoTc6pE%0Al0W1lEhtzbnBuG07SqmbIKRacQfIvutWbqXAKoFV03XtubM05XkxruQi5VapSrufjhuxZBlGZyUJ%0AmjbcJkliox+GhtrwjTeZb3+Xasmh/+zxDyEI7dNMs8OTSrkd3uvNuFNvES+Qg65wEOQQvGfr9xd7%0AZwV1XiDQe5NUTW9tPqBuE2+p31yYpgm0Yjwepbmk79v3pemsZ1s3LtdrY2n4bzJ5vfcCen1+5ulV%0AYK/OWmII3J1OchG2h0LhO3cTYEAgzOs6k0uiH6U+d1nEcppyoNTEhw+PWG/59U9/5vPTZ+7ePfDL%0A73+H8z3DMKCMYzi84/P0EZCmoRQhx8rd6Z77+wd+WxZiTIyHI103sG4bVIO18tr6rmstG/o2cVzX%0AFWvNLTY2z7NMFgy3C29nZ4QYbkLDG4BLCWtJwTRduTsdcc7KAaGpoXs1u24RkpwzuRSZLlRhKkkT%0AQsIoJY1nq/BZdtGlNEcQVKbpKtOA3lHXyO4U2t1ipV13ISVce+7z+cznTiI5SkuVM1T6QQTFZVkI%0AIYiF1QinI4ZIHgQ6V6vk2qHeRLVlm7HtgKeNHPZSSjKN2POsjaeRU7nBvffolXyv5WaDLV99Dmpb%0AFHcnUmhg4d09lFLicr4yzwt9PzQHlfxc2ghUcn+fuk4OT/OaCSlKHSM78Fo2pjswHPRX30Ntr7/G%0AeNdU7dbKpcA4x9A7BquJGkLNbNvCu3fvON3f8fHTR54+f+Ff/8f/C/xft8/Il0+f+Z//41/a4VMO%0ApV3f0/fDDW4uEDuxX1IDziW0smgjjQqhXU/7QnxzpVhDnEQM7LqOUivzsoCSON80XdAo7h6/48MP%0AP/Jf/o//E2ss/+Wf/onf/eu/8d//+Z/59d//jdfnL6xboDMW6wyucRrCsspCnDLeOnzfyWcjBbYU%0AwWrePbxjPMkEcgnyOXfOczhItbxqYngvyh3LtvH08sRlvrKur8xhpjt23B1HPnx4L4LAlye2ZWXS%0AV0pMOGPpe0epEGMm50ApirhslJhIbJzzMyWJpXwHGWutm0gh7KNaKqZNHBQ7mF1ueKUUtm0j5yKC%0AeGPc9L1vp7vSxE19m6BIrf2+YXA3cXRfD50TJtQP331HiAJrLC2S8TVf7tayo5RAcrXGDz1d3xHC%0ASs5KwINbaDBmcc7lWvC9TBtREkuJxnxzu8yIiKIUuM4zHHqGwwi2tQgqmXblaOmUpmRZm8IWqDmz%0Atc+itQ6am7DrOoxztzXMtHVkazB8dXttWkUrIopos0+dtMQ/zZtIrZSi5Cqw31pvldLOObQxHE8n%0AlDEs2yxuz1owTrc1Dnlt01tTZsgbWxFRMycBEWotDJCSC6ox+oZx5N3jI6VFItgE3q614jrBMl9Y%0AzgslfKYfOw6nI8bI2mNQxLShXc/DcGAdBuZppm7rfhK+/WzOyL33MI70zlFiYl0Xlnwlbhun4x13%0AhxM1JuZpJvj0dn0hDgcUhLBKHPQ48PB4R0odfe8YOy8RIGulfcbA6dhDGjEpMHSGcbCM3UjNENdA%0AWQNmA+cNnbeUnCR+WFssjIopcvAvJbdNZ8V0lWp8a5lpsWKgRChGat3jtoC1IlavPaG1ZH5++kLv%0Av62N3ULAWim5WLeZtIgVv1Oe8TCQlcd4ML3F2Z64VZJTrDYT9MZFbbyEKzkqBh0wvid42GpBHTqI%0Aiq0UtjTLfqDX0A+EzvCUF1TRLGkFJe+nsZYyenQZgUrpPfnQsSrFFKTZsvcO6xRTWolZGtiUbxXz%0A7NXMhawKwVaSUlQjrXivRFK6cq2WLlp6DKPyDFpgrPaguDs+8P27H7jvjxxdL5HbWrHDiB3koBK1%0AF2cdhjlk1jSjugnjPGuWymJle8K8kLdAui50GEwWsbNuK6ZUsI5YApFCcSKy7UQNZcX1aNoaWZsH%0AqrT2Q1VBOydR69z2DSqDMuL6zYWUKlSps9/5EnI/FAchVUkcqE2Y9/W1VInARhI5t2KKKhjZnBN7%0A/fXOnJDomEKlCiWzVoNZIQdpYQwpop3hfHmS/VqpvH5JPH36C8s0c+oMm6mUupHigiZRrMamTJoX%0AUriSU8WOB8Y92lkrqVaU98JjGg9o69imjbQlOiNR7DhtrC8TaZMDXV8c86cnjtdIp+SweV1nGex6%0Aw/HD93DvuLrEMStOzERfUKbSHTreHU+cqqH3jm5w6LHjzp9IceHpy0pKhR9//p7vf/4BawzzNIEq%0AjAfH4ejRJnOdbDtfDCKmx4xKirRmvnx+IsdCDJUawBjFaAd63XN0B7x1LC8TeYmkVZrUTAed7Xj/%0A+J4ffv89P/7hPafHgc5ZxgP8rz8+8fL0wsHC94933HU9vXV4ozmUitGFYhXf3x25rgnrDoyj4fll%0A5uXLM2tITOcry5yJG+i6oUrE2YQaoPcDNUobYy5JhoE7MiJuHA4Dw9gRk1xrmkhuHJS0ymvmrMcp%0AjdGKTitsEwVKrZiq6CrYJM6fGJqLZYcOSw4CVbJEztAoLdHKnIsc9pWiN5VBV3qnUc4QlcKqSlbi%0AWO+UxRZFCgIaTkUKRnJVJF1kKEpG14I3oCiEsJJqEqhzJ8pxCQHQ3N8f+OWX33N//0jOmev1AiXT%0AOYdKCq0kfi+OL4UqCt2MNXsUqSIJDFVlzxxSpBRx72mtKSlQkqEag/YebTxGZUwKLE8f+et04Twt%0AnFtJwrUxxZZ1Y1s30raRwkpRGaUr+fHdN/eI7x7f83D/iT//7a9s24ZRms46vDUiCO1V7TnJfdB7%0AfIVcNLU1ASojzlulACP7LYV5+x2E8VOEWVOpFJ3kXKLl3JVjEZh0ilRT8YOXNI8B11l85258VqNv%0AdFTijc2qW/NkxZTWNparICOqRlUtrY5K2h8FPiy6QW57ROcdpYijWxWBY+vG/9StiMFZexvg3VAg%0Azdy1izh78zLU5uSRweEeOdy1fK2NuJvb+WifZsk9onk81Zt2sZsq9nNWVfK9u9LhYyd7gRxlT7yI%0AmJ+p4u1Ukjw3RmJ3ZSvNlCGml1wFJfKfPf5BBKG3+AFaIKRvvJIdWisb4q9dQcYJwHJvw5K/S26M%0A27ZJG5hxtwNLyVluurWpihVw+nb42St7jXWcTicOx+MtOqUAjGZeF15eX8Q23kSL281UC+/m+eWZ%0AkCLbFhiGEW+sxKu+mnwqrfjw4QOfPn2UyJlVeG9IObBtCwqpL9/WVaauFK7XC93g+cPj73l5febf%0A//RnrtOVH378GYUlVy0XhD2wblWUUizrsgGa94+PnF9f+PL5E1uQamLbCc8gK4WyVs5vWuH6DhqY%0ArShEvFDQjQPKGrYUsVkqKWOSRhajNFYblpgEFNkiO7tQkhvvYV03zpeLKPgpsoaNNUTQjdWUMr7Q%0A3CXitJFDEBgD2xrb9MsSg5apZwq4rhe7H8KN2OaJ4/FI7z3TtLCFhTVuYnO/HSilPlprydLOm3xv%0AHz58uF1Pe737LgCFEFobkCGlhXXbOOYsU6pSiSngFFgn1d45JYnMlESpinEc5WC4rGJhVLIo1Job%0ACG8XfBqs2FpiijdX3L6Zg92B+uaaiDHjnNRBSxOVZN+3LeJ9zzgO7Hyut3Y9dTuECxdJonlauzax%0ALbcp0w6hre0gvtv892herbW13oiwUJVYkgvCNHp4dw8Wzucz9w/3/O73v8N6x7/+27/w6fPnb9aF%0AbV4I0yJtW8bi+qHFZDSd83gn4kPYNpRy2M5ilMYoxdh31HcP/Ha5UHJhWxZeXl4opbJusQlnlRBW%0AcRFZ0yDZ8vNXNNrL67GsK9d55ofvf+SnD++5u38nDqgsYslqoLPSOEPKKGchO2INLVNcb8ylWsAZ%0AxXg68OH77zjenyhUzi8v0oYXsjANuIKCLUozVj96Oq+wtqOWRbLNofL89MrgO47dyN3hju26QKkt%0AMij1yaVWlnml7nbTNRGvE2kNYAObmgW4mqUpUaa1nRzUlEZCBhVTNSVWVNV0rqdzA84IBHmZF+Z1%0AwnfdDfDnnG2i5JvAuf/axWO9xxGV3CRDCNI2pxTDYeShtZodVMu1J3GdlVqFtaOVcHSo6MY9Gg8H%0ApmnCr6uI7EtCN+bXPIvDQhuL871MybxDodmc52usdEEcOyFB0RUfOxwdVlvZHHSW4ThQgsMLebxl%0A+DXzWVrYUpY2J6sNvpPWw865VuEKWjnhIhnDssd3tUSiYzs07dWq2sghMFcRscs8N+bPDneXeBRA%0AzZmkFF57bOex3qE7gw62CfYK07X2shRJJdO1w+u2bZQk9+AQInlrXJ+UhdH11Xt4a5VLibCuqFrx%0AxnEYjmzbTAmVJS6kTZxUzomwdH88oUqlhIjRlvvDSI8SgOTXjyK2/mULbNdJBjA1N0BtpO97PnxI%0APD4+yOEDca4qLVPBaVmIUZohr/OFabvQjx1u1Jy6e7w12JyhIEOBuHJ5TcKdqJHTceDQdxxOPadh%0AkCjIa2IJEX/ybbLpoBiKVzgUg7P0zjankEYVcdAoralOowdPMRKsdN6Qt4g3hmPXsaXcNn2BVAo+%0ALbxMF4KubClw6g7fvDy5FLStYuUvBpv2vYiiH3qqA9VJi5f2Gu2siBc2glasPayhsOVM1hvOGbJT%0A1Gopo6HSE0MQd1opN3B4UonSCiiqlY31ZoTlF2yhjq10wVlKZwjAujWtzwpjIabMliLeOoyGmDOp%0AFIlIptSad1QTICWqvqpCJbLmhK2aEam7V0bhO+E36aEnG8WcAvO8Mr9eqTEzuI7BdygUiY7rBlk5%0AYrWs00TWL/iuI9YMxtD1kXlZSUGA+E5bSjWYWKghYJTCWyvRlJooFqKBWCtbFsHHNSZcKYFaW4lI%0ATMQQUVUaGJ31pFzELVnqTWiXRhooRcCh+4ABpbBOrj3VROzSWj9BXPV7vTb7/blWCuIyFnZJFtd0%0A209IcyWEbYUY5dySMqYWjuOIVFFXQgxsYcN3HRetmZcFawznUm6xEOPEEaOtx6/yXDWLg7jGLGtB%0AziStQCWqNmAday4oIvMWIRYuc2TNhXUJMGdskpa7umW6reBzFTZMTAQUx7s7Tj++p/vpPf7OcmXh%0AQxl4mZ/4+9PfWHKiPw4izFmLH2Q9pnfSgmYMhYrvPT/8+BO//O53vDw98+df/8zd3RFrpOhBGuQk%0Ains63UHUlFjwdIRrYH0JrPNKDUAEHJSlMD/PfAqfsU7z8vJCWDOlbRGyApUNd+MDv/z0M9/9dEdk%0AomwLtgQee8/D4zu+Pw68P4yE84U6rXQORrPge4kevWpF1MJk6f3IvGS+PF3YtkgICWNAd0ACcsU7%0AGUxjxT6qjLkhOLrOMR4GtuXCODge398xrQvL5wthW2UYGQu6anTOsu91DmcNnsrg5F6TtkBFBlqL%0AUmw5MKUFlMIbS++lmay2eIwfBkxRpCCc03XbUFX4TIvt6a20jSlnKdYQjGpRTUOnHa5qERJjJJRK%0AKpEtJ6qtdL2XiLkq0rRYFMYrUtUUC+u2EaKcv6z2KCXx+xAWXq8T5+dX+t7h70ecEZaO1KxLK7Pd%0AGX9JdsbCskPOro0blXKSMg0NRhe5r2txOUc003Xi8nrh6csLa/53tlTZQhR2UBTnU0GhtaWgISaJ%0AdY0e33u6sef61T1CGc8WEufXidTKEGzbfznrKEjjs5R9FOEhCgVa9jSmcX3V214/qSD8uxbLrkhs%0AVfZNChriQhI4koxINRLyxho3WSe8xmppiBNnjMFbC7mwzQupZmmxzhJfs7vjpzGKaqEBnkUAp2oM%0Agg6wppNzChGQ8hJtpLm4ZHkNxbEtBQS1/ezkgjeWonZMR9kRbLKatkh9VbVlLOT8pdvvFW4AaYCq%0AK0XrW9JF5fZctJQFCuveznLUvfJenioWiSCKE1VcmzZrvDVEI4aKoiQOLEJWuZ1Z9+Y1teN1ciXX%0A/1wR+ocQhG4TYaXQaIr6qnK7tBucFmst7EwHaS3StRJLgbxPON9iPSkmqNtbQ1V7vr7vZbOe8q1h%0ASdrFgqiFTqCyfatfV6YBp1O81bYXJepdrYW9PWq33Is1VzaA4zAw9gPCWCnf/MzH48jl0pGS1Fka%0AozG23ngzN4CzqlirUTqBEibHMHhqyTw9P/H95YL3I4PryaWC6tCmB1WY58D1OstidTgIf8F7trCx%0ApSx5bi3A69yauPb6b9XiX3tTTwzy+vR939wuoq6mFrUTRkqLLMVE2DZiFyVSFCNbisyHA6+vrzhv%0ACEGep5TCNE0cDgesc8zNhROC/F27G2T/gOqWeRcV962e+RbbUkAtpBQbhykTtpVcxOkkotRKyjs/%0ASA6btT3XW0uQatypejvQomgTurd2MImcldv7qhoA0miBG+/Ot9icUCLeSFW3LJrcJoLG+Wax1Dfn%0AkNGGpNLNWbE7nfast/yZapG6b8VR39rfaq03IWrbApCbMt0a476ayu//vKvyuR0698az29ewM41k%0Akdwjh+u6UhStglEOlaEkbJWmjCEPlJJvLXaHsef+/p6cwjfrglGKh+Mdx7ujXFdaVPsQ5H01KC7z%0ATFwT1o/UrtzEHGst49BTar4JEq8vLw1A3j63SjEOA8M4Cqi4/XDrurYDJSxL4I///ie06bC2Z1nl%0AuY/HO969e+T13SNhGLAUUliZlldpp2lcLbO7E3LiMPQ8HO/AKNYYeb1cSArGoUdhWOaVbVk4P1/o%0ADwPeOTLgvcMPq0wXkuY43uO9xQ4a5SohJK5xYV0FbkyuZJMwVgTbNQSsMZxOJ7z3hGmlLInrHMgh%0AYg14ZdGdvTG6XLvZ5FrQVa5lo6QWNmyyi23B3pvTJ5fAFta2dsnkuuZ2A63N3dbcR/+x1ZG2lr4B%0A2FWDIl/oB3FLdkN/ayccEaDuvIqIv8VALJm+63Cdp+t7tq67fVacNXjrGj9LIpQpRMK64SsYJH/+%0A9WPnrIV2cM0Kii6MpyNd1zGMA9YZ0haxVZxhfT8wdD1f7Bem8xXT7lclCWcqho2hVSuHpqbuFcr7%0Ar11w2ds0E0Uq3Z3FdQ5tJG5iUKgsORurhdGQW+78xqDKiW3JlGVCe8nNu9bmFoPA90tuddy+wyhN%0ATllEPa1bA5GTfL2Vg7KqstFdt5V1WxmGDu+lWWOdZ4F6KnDNNk8tkKGGBmhMSTZeVhPmKy/T9VZh%0A7BsDaX+UXFiXmW1ZWOaFkjLOW5wzWG3EWbFuzNPMtF65TlNjK0iBwTxNpBTwfYfW0A2O4/1ws2bX%0AkjiYkdpavZZlImrFsR+wXtONnkPXM4wO61tTTw82GTrrRczzXgz0wWGytCOZxnlw1qKpxCAiIp3F%0AHDthnRUgZolmeIMqlboESkxsyyyA9pKY44LJHf7Q44f+m2u0O/bkKNDIoiqqM2BgqxFVjDDBtCYj%0AbLGtRqoqMihTEDvgzqNyZrOVqGUynjRElQglk1Qimko1LfqgEqoUlAZnXJsCiyibUmRNm5SEoAip%0AsESLtRrafuK6rfJatEPGnALkIMOHKk2GMSUpJFAWbUTI0Fr2eqrBPGvOrLWixcTLnRvAWJIqvMxX%0A6prYzgvzeYKUGXwnzXFotD2Sas+2RWJKXOeFmBPWOVKRA1bnPXELEudPhaItSyyoqqhRrmFnxHmj%0AFBSrGyuvsIUWha3yOS01UslYI7GwmmGfDmttmnMnk6rEAPa9lVJOItCptgp32XtkY4hNILbGidi4%0Ar6cp0ncDnfO3PXFtjUtZybFb1UrN8dbA6LxUjNe4oFIURmJtE+cia5fSYJHIhI1R1suS6OzuSMoU%0AXSTO6kcGd0AXizM9h+PItmw8ffzEumwSCVKGqjRZSxPhHDOqyOucayVsgS0UwpogamyWxjmbK4Pr%0AsKYS1gBacf/wwPe//4W7X37giwo8hytnFspoKUHfGGZ9PwBwvU4M3tMNA7WzXK4rVWn68SCV6M4T%0AYmaLciXHmEmhUHoB71aUcKdODxgsZEWaCllXuW6ccNZyyeRYCdeVS4Lnj88t8peljKCC8e0+EAs5%0AlQaDFQF4vryQr2dOfc9P79/zw+FAennh8/pCjYneaoZqIRbKKu1grrEgjfMyGMSgtUerAFogylWB%0AMiJIa6spGqrVNPAdWM1wGHh8vGddFP3oOZ4GdAe/vUS2PKOVwrsODeQUyWuipE0cgKaQ0sT1fBXn%0AZxsg1Crr1OHdEWWkpc+ZgiobuTV2uWqwiLs+Lhcu51fqmiBrVHFtICPxVDV05M7JWVBbXDWYUtGl%0AiQZKk5W4eY/fvePx+w8cTwdUDqR5Jm+RbJCyIBKX6cK6XTl2I4fhQEkrf//bX5jXyOtlolZ4//4d%0A3sPRiWupzfzQaHRVso7vCoIWTlqRj7sAh52lKhn4W6uFGWUsq7JMsfB8vvK3T1/4+PmVNcvnoaCl%0ADh0DvpN1wVi06eR96BzD6UA/9nS/++kbQejj05mXP3/k+TIzekl/GOOak0eDspSqycpQlSUVRaqK%0ArEHuyhqtqkSitHxmQURmvXuqhfssznylKG1/J26iDKq2CFal6iTnIyNuMu80Y99xHHv6zgq+Y0vi%0A5GrGCLXfC5SWqGOzimhqg+bXxi4yGC1twlrycFQlYjcJtHUiqDeRp43Ub8K4oDmaJqEN7I2MWfYu%0ARdEiv7QIsG4tehqMlSFGaYaW5kpqC3ATlGgtbbs7SJFjvDnTZZ1uTKc2cG9qk1w+iICmrBVBjipa%0AiNK4vqfvHFa37xGwVjcIuYjExnzrMP6Pj38YQWhfLN7+8O3/u/3Sen8XgRYpo7a2EMnI7gDQXZgo%0AOX9zeFVK0fcdNRdSbPbb9nS5CUSHceT+7o5xHG+CkLGaMM2tvrnxcbSm6/3tIJNipCaxcwnMcWTo%0A+rf4xVfxslqrOAIaXFhuHoFaC85rtOkaZLWjkOkGTymJ6+VM13mskyzkb7/9nfu79/zuf/snHo4P%0AwpLxA0o7tJIN+uUiz+OsIqUghy8g/n/MvdmSHMmZpfnpaosvsQAJksXqZlWX9Fy09FW//4uMVM3U%0AMMkkMrHE4ostus7Fr+YRqJbqa7oIiCSWgHu4uZrq+c/5zjb1sxZlLGmdWUPgOk038SGXIsDEGFlj%0AQGnNbr+XOuz2OlKMlFxu1eVaCcNHDnoCTlbUxrPJXK8XhrEnJrEnOu+bE8jS9yPn80WmSkpaBIbe%0AswF5pT5chIxlFUaMbofNFANWC3wzxUA3jBijBOJchNGzXVO0HwJ7zTj8Tan33kt8wDS4Y9v05tZi%0At12CW2TjJphFaQyiLRq0idmm64V2+O26XmKO2lB0m2grmfAL5FnfNnLb+6DSBqvcsrnmFvFoYdn2%0A9wX6lnNtPKx6E1yd89Jssa4t4jdj9wNC5pevv0VytjiOODfk10XUVrcWFaU2VXw79Ncbd0oZgWPK%0AmSeRcsL0MjGCKtNNpag1s9/t+OnjR06nlx/Whd0w8uH+QVpGrCWkhXVZWZcFDezv9xz3B5IrhJiJ%0Ay4pVDpxEm6bL5eawQNGcKwXrpVlptx/p+l4ERyUZ8KlFvUqqoKSR6suvXzi9Xvnlr5/553/+F/77%0Av/wLu3HHOAwS51GKsEYur68QIymsjR1mwHlpp6pVopnOoIxmiQEVNbbr6FzXojmZ5XxlqdMt0lkU%0ALPNKOV2wXsCeD3ePjLsduMJcLiJYpkCKhZJhuQpraBxHcacYy/Ew8uHDB7quYzpdWV8XVjO1idCW%0AXZZNhnVO1ogYqdpgLbdqzZqh5opRMs3ZmmqsNWgtG8NUq0yUb4B0dVu3/2Mr3/Zju+ZQ9Yf7QMky%0AXRZ3Z8T1ErkS4J9spmqt8pyRyOS8LJSc23pv6FxPycLo0UocjSkVVlZms1Cadfi9KAoCPU/GoFvl%0AbAgrl8sV46Sdbhx35DKw6Jm8Su1313u88Si0bChbnDXOAvAPy8piZTNdGpsnZokEbaJ6jBHX1jwQ%0AIHxVBdtZOtXLptiIyEWBtCbSGskb06u5hXKRe1yuhVQSalVob+idlwNsrpQMulUIWy0brt53ZN24%0ATr4nZdngUaS1hVrQRu7ZMQc6LMYqrFUCnM7SymiNRTV+gtXyXg2Dx+o9h8NI3zmm65Uwz5gGCdbm%0Ax4y7HJyuEtWN0vLpesthf5DyBuvwg4iAvnb0RZwZ1lpYK11n6QbT2i7hcDdyOA4Yq0ALW08Dvu/x%0AyVLKineW48OBGDpI0pa5quXG1dA7Te97jHEo59HOo0ulLJDXxForkCmmkozYyqOR5htrDEUljHOk%0AmFlrkIONd5AzWltMhJIF1Jl05poXbA3osRPB593D73uS7K+JJuGKhgYUDiQ5qFSZgZZSuOYV7TW9%0A60gqk7zB9AM6iQtLyiMcVRvWkliamL4NHqy2GCtiY8my0TdGigtSayQs7TrWiEgQFlC+lztn3hyd%0A0shqtCY1J7A2mq1Z1rb7oByyxMCgGpDeugq2cTuoLDlikmawHcUpoqqonKhZnEQREa+SQpqxciJO%0AL4RVkePK0HnqfsT3nYC2i/DTVC3sO0+/67BVoiBTq97WVGqQ/Z5GRPtu6G+tfapKXXUOqUGzV3JN%0AIhQ6hzWdCH7LKvFtrTFOt8hcwjnHbjfS+Z4cM8uy3lzpSmtiyXJvN7oBfTUxFq7XC+frhOtG+m4v%0AwFGtbvvkjduhrbRE1SocMdm3wTqfyWGhd57BSuOo05awrhgrw1IZpq6yn6qFw/6AsT0hRGIO2F6G%0AUF0/CCfPevb9AV8X5n6ixkxYhYlWrSIUGZRhJHKaqyJLK+DyAAAgAElEQVTmwhISKUKpIgBT5B5Z%0AYuV0neiWFQUcdyO7D4/Y/Y5rTnxfLvzfv/47rzsD/3BPjAnVhNGhH3BV8/L6RJhXqrPosePpeuJy%0AnlHK0vcHrOnJWVOyQdNxflkYbAAVuFxXpktE00E1wpfxI9+/fuf7lyeup6mJiEgspUJYEyUvhDUR%0Ao7xWbaRVyRgtQ4dVwLG1Kv725QuhXlhfz5TXE34c8YceT0fNFlcdKIPKlnXOhJp5fj0T1ogbe6z1%0A5KqJIRNCRiDQDrJA3GuuGC1NxzFHislkJc6IelvjRRQqZZZGs/XCmleMr/iduC5UTYDG7wzdKMqW%0A8ZVUF+KSuFxemKf1FuHXxuC8pXca6wSwX1OUwUuMwg5tAnln5c85ownI0L9GiX0RIxiF5YAyvZSZ%0A54llSbAEiOKkozFjMJDGSlcPHPsdZMUUIiEsaJ2lnKRmUBFUpOsU+31HWjMvL9+5rpE1CMKiXzpC%0AOlK8BSN77WWVgUJNtcF+uQkLbBXlShwj6HpDo+ScKVqKOGKpLCEzr5HLkrhmRdYD+B24Hu06rOsx%0A/Q7TjWjbgzZoKt4J88r0HnX3YznLnz9/gz//DecNd8cd3ndobVG2o9qOGDNLhFQd2onrWlV5jkoV%0AKaqw0n6KEY6Q307NWqOUlajU7ST9hn3ZXr5SImaUzqK0pBesVjitGIeO4zgydsIbC1Gc3UrLNep5%0AM3+o0gaUVCwVrUQgL0pR2/3JeY/1HVpLgY+4iow0MCpxXwqepBl+VBttanmyqoiD1bCJ6Y23Vgsq%0Ab/+doQh3rVI3Lr/sv9pR6TZoV9IiLM5vLaLQphMhBUDv8Ru3FAhVeI+l/hCnVrW2BlspnVDWNDF7%0AZOg72iEO7yzVOlQuxLqiUNh2bv/PHn8XgtD22GJFtdnN/nfnQoH6BmZSjdxtG3PBOKklNlqo3pvP%0AK+c3IUAOLro5MvIt9pVauM57z+FwYNztbjEca61sbrI0iqXUpqrOUbqOaZrElZTksNe0wFvcZ/v3%0Abxal9lqfn59IOeIaRGoDWoNUKHadl4YoaCJIZVknYlzoe0/XeZ6/PPPrr7/x4cMf0I8K4zu6fmjO%0ANtkErOvMGhZSLlyuZ0pOoOVCzDVL1a2VaFyMkWVZ2O/3tzxjKeUGjx4GAdbC5sTyhFXqRMdhvLF3%0AIN9YOBt/wjlHqYVpnrhOV0IIN8GjtMXFegdatViUvHfC3In0XcdibdtwWlKS0WCpIsZtjKbtdRx2%0Au7YgCWgaJe/JMMrzlM0HLc8r046cA9a69sPeJvXGWnHwWBG7THP+bKJkjIFsxT5J+0D/R4T4exfA%0Adr0prSGX5iaxbf3QN/FQvwOVbfGwtwupxfK2aM9m00Ts5eu63r7OxtTYDt9SfRhvr0/am+Sa2T57%0AN0GoHereXk9tX0siAttDBDQBrxn1rgWtbpe/4vR6khZSLfb08+nEMI58fPzA2P+4WHXeM/biHsJo%0A5sWwzitxDYQ5YLXn48efsHcd35+emCeJ5zlbiOvK6XSS75I1t1rzfuhv7K9aFaoWcozCIjOy6Yzz%0Ayny9Yl2HFEtbnr+98OvffmOdFjpjySnw9dcvPH97QtVMDDPX1zO+scyqEnZNSYhIpQ3X+cp1uog7%0A8MMj/+W//FceP37EKMXnv35GVSXRN2fxrsdoJ9GfnFhTYsDS2YHdcJC2QxXZDUeW5cI8rYQ5UpMS%0Ax0BeybHQjz3Wb4Kq8NRKnxkGgSTmkNCZG1tJG7GN55JR7Y6pDTeO2nY9bQIjQE7lJmJuTQnKbA7H%0A7foyTVTStzX5vSB0W2e1fnPhtWut5sIytTivc7heXBnaGnzX8fvf/Z7dfkff9yzLQgyBaXOUlI29%0AJVeqNBlKaETVSmyfEaUVIcQfrj9yxWmLdpqCkvaycsV5zzDuGIu0rtktQpMSBRFKdvtdO2AtpDVQ%0AjFQNl5xYl6l9biUGHZrzNJWMKSJYxRiFuUaDBiLuR2tNi6JsUGpYqgiQpcVJjNbYzlONYs2RuEps%0ASldL56TJ0TvbDliRlCJWNdeCUThjhYnQIPkZmRorEE6MUXR9J9whW6QuXCe6wWGdiNO1VJzfN9dC%0AwHvL/cM9D/cHus6xGz2KQtcZ4irby5LSptO/rZm1EGqkuIp3hv1+x/F4ZLfbySauKqlPPwz0B093%0AtcRFRGdjwDnhj+32O9CF3d3AuO/INXKer0znE512PB7vGPY9AwdpCrvfY1vcgVpIFTKtstbJKU87%0AiK5ibSZnmiMuolIhVcVcKh09Wsl7VIFOayIGi6LowqIDOTcByxmKNhRTIFmwhezhWldMngmuUPyP%0AdxW189JwpsCYgK5WwPg1Ug1S9+5kmh5zIVuF6i3ZG3GeWflcE1ZiWlnWVUD5yjHnSGzcGass1omI%0A4Lb6+NTs8kahDQJFb61B1ji5FyqEkaGNTJmrRMJ0E9KdMQKWzbLRV204Ig7YVhSi32q6cwqkCsVI%0AHLqWIhGtollKYMkrHfLnjdO40aONiJlWS111iQlVC74Y+sc9+72nktnt9wz7sbEEX1kuE1Zrdn6U%0A+uxUmMJCtRpvpMY+zhLFHbqOw37HvrlwVYFlmliuM+ssrKSMRLOGYcDZkWWeeT2dmeYZrRXjcWQY%0AelINWKu5f3hg3O1Ywso0TSikmVB4d5M4TErFOLm3xZR5eX3l9fVMzg5lWhuqlTVVBjMypDPWcNjv%0ApEG3CULUwnwdWaYLvesZbIdVlt24Y3M0o2CaF67TmZoyfef59Okn5jny9PIicfrOsT8cMdbJECwV%0A4pKhGny34zLPvJ4C03KhGkhZ4jA0dqQMfxIxVazp8N2IwlLSSowXrucZc53Zlcroe5KzvK4Lr7/9%0AxvQl8Xm98Pn8hfVhZP9hR+d6eteBqvR2xGTIa+XLtydCLtjjjqUmSkz0bsDpnut55XoJnF7PLNeE%0AyoayOtKsWC6J6TVAnDl1F2a98vL1me+/PXF6PpGWhMU0XlqSeK4xN56l9SL8ZQqusygj8eCQMtd5%0A4fXlTFhOuB6YKvElcj1duZYr68GiF8OdfWReJ5bnzLmeuYbE9+uJSUXuhnuUsqxrRivH/d0HSlb0%0AdqKESGmDcK0M2jqy7pjE8ktp+z2qMIRc16FmRcqF63TG9JpPv3vkLh1YQ6AGYSD1/cBxf4fRluky%0Acz5fWa4Xsgoo1wZyuuK8pus0umZx1eZMmGfm04k5BBEwFeIe76VNyhtD8gJipmhUkmYocsYpGDon%0AIPVQCfNKDlfK0oazVomz2hvU/IJa7qmL7PtMvqLylZIEyL6EQF5nccHVTI4rJRmomb6zaOeYpkVc%0A01bOm1pJEiGHIPuHnNFFXB5Kt+8l4sDaqlyUEalBtybjnIK0j2rDaCv3e88cjuh+T+4OFL8Hv0d3%0AOxkw2h7teozrqMrcUhxZF7LRRH50kb5cVjivHB/2pKqZ1szeVYwb8cORy5pYkwIjcdrahOOMiBBV%0AVwHRG2lUFleXDKIrsr8v22C6nd0wEquqpZ1zlLiHigWFkVIgxJntjMKoQi2xoRAEAZJVoRrEhaSE%0AKye8oBZPxWJqK+0wBpzFWy/Dob5D1wy1xyiFq5VK27+Wjd+z/byJOTJAVM3tpG7nFsSR2n6jFHFh%0A55RoCCP5+1aEn+18lVuEd2sbq7WJWpt+od72wvCWuhBnUNsbF1rjZmuxbec1tAx+tLKiUOmW6iiZ%0AnBO2JHrfyx49RNacSVXh/f9Z8vm7EYRuk/zN/kU7/G5usO0Ax3vH0FusZzvQdF2z0FmxFZZcfgCl%0AGtO4CTn9MJHNbaJsrZVmMe8pzbbc932b8C+ycU/pTRRo/KCt/cE7i2vslU1QMqYxcH54wfI/4zBQ%0A6laNrpo4FTGdgCJrs2FTBYSrkYPBbjdyd9jz9eszz09PfPntC8fdA/vjgc5ZjJaYgjFa4ko5EFNi%0AXhc5xKsqNYk5YfuBzjtO7T1Y15W7u7vWpCUT+E0Q2u32twjXJl6llol37dBtjKHqN5HNNvbOxpeZ%0A5hl3OnG9XlmWRWIsUbKisiPUzZmUmKYrx8NOJv7tc1CygNzkIqlAgSp8A1Macyds9eqlNZKJUFcb%0Ax8h1HuesLAhKFgKjFUr5djDWtxij/Dta6iitVMwKn8o2poUcXKStVUyU4ipQYq1v16jEz5IcTktq%0AjV9y7WttUO9aybZFXqk31XiLpikj0MnaFrZaN0X67cf2Neq7z9J2PXrvb66hH1x5bN/WjQ9UhLCP%0A5GU3oVOe0xZtKbdrF5rolTNWe5wRFxTvFlZnLd3QoZQ45M6nE59+94k//uM/ctiPP64JDThIqQyj%0Ax1rNdJ0w2nA6n0nhVzrfcX//UeDARZ5tioEYFgGDKkXXQHX90Lc6ak0IK9M0E0Ok6zsOhzucdVDa%0ADT0kclLEotCFBiaN/PL//UViHqryt7/8zDpN7Idu84FSS8E7h+86cYYkaeyigfGIEeU8d/cP/I//%0A8T95+PCBv/3lr4TlZ+bzjELjuhGNkQN6UYQlUVXFu57j/o7dsG8RzsIwDKxlIa6FFAoah7c9lAUK%0ArIs4ZmJb68ZxJM6yAXfeY7WFVDBoyYo3MF5GLMFZgFYtJgTOeXFleHEwxpSY50UOdJvgGKO8F96h%0ApFNZFjylWtxTvRO/aWukua0d7y/FkiI5SS23rEFNLBnEZdH5jsN+z36/R2lFXAV8HOaFeZ5vN3YN%0Atyp1pRTZ5ls8KzYmUY4/5qvX64w2Rg5LWlHXlbBGptOVvh8Y+5G+79+KCdo1iwZrZaN2vV4Iy0pa%0ARHjSjtsAojYhN2WBuOeSxY0aV/SqG4xRXJ1va/BKLUnYJVGqjkuUljvfd3J4dwIxr0ZgxTqvqCif%0A/7EbuDvesRsGasvqr6u4OmptVvtqUMj1WlIhk6hWsxt6huNBuE0UliWQSMwhk1Oi33v2w56SM8s8%0AMwwHajtcozLjbmDcj3SdoescOQe6wWM7YZ6kFnd5/yiqoAfN3cM9tl0j1cBpvRDWVVxIvWLQA4fR%0AE4shSZ8r3lr8YNBG0feOVAPKCuwypMB1PfN8eaazHXZw6NFTekMxhuw11VmGw4BG1rQYA+samrM4%0Ao5yiGqlLtlrfBllEae/0xmD6NvCwsplLvSUMlqQh68qcKmta0UWcHtpYgpbYa141VRcudSHFE6VT%0AZK9+/P6MmlwQ0apsIh4i5lqN6SyutxL3yoZSjbgydCEisRFlNblokqkEMoaIUYqlBqmKl/FuY1Wl%0AG6sT1z7ZppJJ5BooxOb0qmgldb9ixZdBizhcZU/kvMU7Sy7u1gZqtG4/bGvzNW0gUak1yV4oZ5yT%0AVlFxuEGsMIcZm0HbSjEFWxRKF4orlFhIBLy1MjxsLi7XYjNoy93Djv3dURyEdSaXgFEa5zW9FVe5%0ASlB1ofMOqwxxNsRlwRlDNyi6QTN20ijmbE/nYO3a2tCihOO4w9lBijq6nu56oarK8bhnPAzEtFIo%0ADPsd3X4krxpdpSzB9J04JbIhJ0jN8WPGDqu0CH7eM4dKqRbrLNYLXqDOE+skzas2G64LrHGm6zyH%0Afc9u2JH3HuoDTjtUlpiGMY5x3PHTp99hnOUyTXz98o3z66t8zsYDvz7/lc/fvxLWla7r+VBhv7+T%0AOH6ulDWCM1Tnyc5R+o5CpOQkU3uEvaG0RbsOrRxD5xjHA7v+iNwqzpyukVgm8J6YMhOF5XLm6+mV%0AUDMTmcVp6BS97Rj9yFF7TP6NtK6UKWGUhgWWl8z3/IKfVtx+ZDcMeONJU+Lr6SvTsrBMM2EOfHr4%0ACRUdeVbEC8zPkfWUUIvBoHj9/sTl+UpZMr2xDK7HKsulXqVYwhmc9xKHyYqEVGV3fYcyUnKwhMjr%0A64nPv3zm8Ojwh458gfXbyrkETnniIQzsTceh23H+/pnPf3viZZo5TYmgM+7BMd4rdKdZl0wpmrHf%0AU0rBK0N1gZqECVdRxFoJ1WCqRmmpFVeNRWKcxfUOP/SYlPGDZjz2dKOnKkFozNMKKPa7A7thj7OO%0A5++vvFyeuSxXjIehs6SUiaGQSiBVxTpPmNKJmz0ESqu217WKwN2GUQaNs56u01Qtw6q6RhKKlFZU%0AKdgqN3mnwShxRhai7PebEKCUgeWV6flvkF+xRkEOrNOVJUTWmllLoeZE7zzOiHswRSNOUGXaZ03W%0AabMlCLa9N9vRRTVHXvu1dl5l89FXIcg4bYQvV83tzOtMZWctZhgZ7j7wez2S/B3J74m6JylLUoZc%0ANaVALLUZGyypVLKW85P2Pw5Wj3cPmN//A4d9h/FO9hDK4oeRqi3XaSXEjLaDMDAVUoaQszhUJF9I%0ArYaSG69MSXw1Vyl6pgkcwnMsbRggPFU5R4Aqkdx4sxRuLac1zaRZ2J8KOVNs3NyiochfFjNIVaii%0AMVrahVWsAsJvjiY0El1G2DvWdzilmtBhKA1TorKIXvJoAo0GbRV6G4TWNoiviswm2mRBaNfyNgpv%0Aw/NaSuO51dtX3lhBm6aRc25neN3OTurt/Hj7cvWHn+UiK9Qsw5mKvD/b+asmQ9EK7Mw8TbjhgBtl%0A/+GcJ5QqtfflXav0f/L4OxGE6u0AK5t3dWOWlBZDERcEtyo7qiiqNwtuO3BLLtG0qjcldeRNaLn9%0Aa/Wt9vt9c4O1lnE/Mo5yMA0hYJzwhZbpyvn1lXmaWsX1SldblaiiHXDEUeK8xMy0UcQcGPpe+B7v%0Aao2VVnz69AltNKfTs6jMDYYtYGAREkqSzbXvLPMiLWgpJrxz7MYRby3LdOXLb5+5399JBtdq+s6x%0A1hXTO7Q1xJyarbDD9h4dV2G8pIg1is75JhjUFncRvsrFORHBYiSuAauNZKy1ALQlW5lvtufOOjor%0ATTC5CXFSv14b5CqTUmBd5hsYdFmWW7uQ960BrEiF47IsN3CqNcJEWNcV69VNBNHaoK0VUCxKmtVS%0AfCdISStOSJllmSWS4cRyuzFlaNebMfYWR9lih9s1E1NCGant7HuNadBcVGkKuBGAGi3vWUVl3/LT%0AnffNNSV12ak1+2xsJGMFang7ML53x/HGF9FKNyePNA1tbp737p/tZ+DGeNF6e42aWs2NR7RxmYwV%0AJ5Uo2q0aF4m9KfVuiatQEJV++3xugmtOmRgTNmUwutnmI8poetdzGPe43rOuC79+/o2v376QSuLh%0A8Z5h/HGysawz3759ZV1XDmEvTqxlFSB8LEzLlb/99a/UJCDhse85vZ44zS8tEic8J2MUfe8Zx55h%0A6FGlkKNhylFYHS13b/cHRt9Tjkfqmljmhfl5ZjldMV2Hdp6Xb1+ZT690naekwIfjHY+PR8KyQEo8%0AffmN/cdH7u/viSnx/eWJNK0oozmMB1CKx4+f+NN//WfGYc/p+cy//ev/y8///jP5uoBzhCWKE6/b%0A8Xo5S5wsZ2IQ7lPfjXhXUEnqimV6qqhJY02H7Q3OehF9ycyrRMjOJ2lHTKsciI0Xu2maJToaa5JK%0ATbLAQ1v0VVfhZOjmyMRImxxGk9aEVXJQLyXJ9WjUrSnQGHG0bZfyJuSb1lK3rcWb63MTlWqVCUxc%0A5bnRuESoVjOQK6hMmCZevj8JnNjam0Mo5wxtw6Ta/YQ2UPDGkY04DJcgkY1cqwwA3j3CvNJ3A+N+%0AoBsHdjlxupxYp4XlOpHuI6rvsUZTjSaKM194KcrKhiiurMtMbO1ZRgtrBFVlU7Rh2ZvxL+fIukoj%0ARIhy3eQszpSUU2snqpQcSUrqo42SQYdSGmtkXcKoZpEuoIvEMYz8u4rK4Ds651ms5/UVUm3EX9Pi%0AtzURU2BeZ6rRqGIZR8fh4R6jFc8vT4QqTXULBWcMx/0Dd/cjy7Qwhwv3H+4wxlPIXKczsUSmdSIV%0ARcyGUgPnyyspR4a+xdhsob7TPLTTHD4d+PTT7ySaGQJPT098fX4iroXDoWesPVHtRMghULQc5Dfn%0AsO9F4E8xUnShOiWRjV5hRnGnRldJtpBVxThFGjRGeaoxEknPkFdNMQaKEq4KhVplbcMo2XMYqFHY%0AAt0wymcGheklYhGtEWGnZhKJ1WaiFz6OtQXrIWdFsYbaGdZcSVzRIXC4uyd3Pwr4cSjEXKX6OsTm%0A1pHqeN8pzM6SbHMte4eumjkuLDGQdKU2v1JAOEHZKRG6nLRB1sbkqyqTtQgQrsTbdeeMbVNcRTYZ%0AXL2JRFXrxj2T+Fy1gFPo3grjxBu0M+gsDTEll9a6Lq9BNbBpUbJ1L7W0jXklVOHzuHbfDiUwRSBJ%0AVGxlxuSt+l2eX+86usHK5LSAixWNFsE8JsxQUL4ddnoE0q0tpnPoBjsdisL5Fn90HuqRFAOqiNup%0A957OCXtypx8gF1KuXC4z0xKx1uM7+f289PTeUvejuHa85VoLlygT6GVasbEwTQvn8wWUoR9kX3Cd%0AFqZ5IZeMt5UhSdQ3RMVavVzPWhGNxjpFLYo5wWxBK0s3DoScuSwTj4PHH3Z8/N0nnBN3vTcy8Mqp%0A8vp65nC85/6f/hu27zlezuRxZPr5L3z/+pWXb9/46/fv/Hp6IYVAty4Eb7gDqJpUhGqGM4QaWaym%0A7AbcYHAIqyPX2soEwHc9qVSolv3hjuPunhgy05Qx1oFzZBuZc+a6LKiUsUrcC1UL9NwbhXUDo+m5%0A5hk9F9Jr4Muff+E47KhzxATI18zCLI6oXYctmrgGzi+vvJ5O5JBQVRPsylQuaG9YTzP5JCD+0wTk%0AzPV8IS4VB4w7x2EcsMpQYmBVit47+qEj5sQaoxwqjaIbOrq+w/WWp9dXpunMb59hXQfml448L1x+%0Am5hK5d7M3PWJ7rjD6o6na+HnLxe+nQLXFfoj3O0MywzKQ1gL03UmxIxFkSZxCOmKVLrXyhwiczGo%0A8V7EjE3ZcBbfeXzn6fuBECO7fUfXO0Dir1qDdcJCC2lm+nbGWsd0WXh6/ia17V7jnUbHTKnC6swl%0Actjdc+h3dMaxWINJCTtD0cJSyyGCsmg0Qz/iO03JinAphAwqJuFsAY4tsiOicS3SJKYamDflDGtm%0APj3za7lgenFqOa1IITAHiZV2+z1d19N1js6ZFvcuYKQBOKxyntkMCFIEszn9G9JhawNFBHTanlsE%0AojfMgtYGXRU1t/a/kqBasnYYP3Dc3dPZO07ZUlVHkbJ1dEEA7aWgUoKU0LniSpF7iLMYvf/hHrEf%0AO3aPd/Sdw9SE0gnrO2qFsARSkDba/XCgGMtcC5dU6XPimiOxZEoulIAUEqSFJcm+LJVKZrP1ynCh%0AKmGgVVWk1bQkIMt0qkQq5bYv11qG55eSpXVVyzlPWcFU5JqJRZIgWgvXzFVFNR3adhLNi5U1LCzX%0AC9U4rJJGtF5rOq2pWowVtiq0dvI8m2NrEwxlj9rEma3xtUUbVFUYTNMMmj6RDVlJhC1XAUcLY1Zc%0ArTen87s97nbnfuNkNrZRm5f+x8emUQivSPiPNyGo1Nt1kMkkVSlKs1xn+t3CLuVbqZPoSSJylZT/%0A93/o3ePvQhDaHECllJuAs0WJanOhlCK13jdjyM258XbglS/29pM1+haFSs0FJJGH+vb1mygE4ujp%0Auo6+60XwiLLw5SjK/en1JC01pUJz0oiLRN+iVaUd7JXRrDGwhBWtVGs5e1MBtdb88Y//yDRdOJ9f%0A2SrC53kmpcT7imYqpJB4fT7RdwO//93vRfEuVSILqrJOV16evjOMfbMDD1AWchKXTEyJ/fGO3X7P%0A+XLBGk9YJ3JMUottrUBsG3RV2gLs7YLe4K+mTcyVUjei+SaqbdELvcULGhej9xJ/24QPEPFEvzsA%0AbtGwrusFUtl8KbUUnLFg8lute07oG+hYNxX+7fvlGltii3NZZ7HWycF4mckp4l13g4CXsjF0jFQv%0Abh/sJtZsroUUI7aJQDdHQ/v/2jRQrlYC0q1vkLJN3Hlr8XpjppRSiPldhMwocq7kvDkrNkfO24px%0A42m1D4C8F/L77+HW7yG+2/u3XWc5C1OpNnfa9npVOwAo3glJqtVN3p5CU7A3Qai+hWIlMrTSRQ/V%0AUJMo21prvHHc391RKIRlFco/EMLK169fJW7C/7q9zmVZ+O23L8zzwsvpmVIKIQRqhWHXM88Lp5cz%0AtfyNP/zhH9jvDygF03QhhXx7j9S755aSTL83wbnzjpIqYVrIvqPvBhhG7D1c3cTpemVqrSjO0ZoI%0AMjVGxqHnw8OBXd9xSZG+8xzuj1Kd6R3KGfzaExvr4f7xkU+ffs9/+5f/i34Y+PnnX/jXf/1Xfvn5%0AL5Q5sP/wCescMQYOo8Rinp+fSXOr4s6F3nV8fPyA9x1TXDitZ3JIpD4yB8jLTNkmu1ajrMJYR9Xg%0AfY9WjkpGWY2pTlpfarnFAbe2GnHsSStOAUqM1MpNlJ6mSWD9Sr29XiVRht1+L5FMYxC3Gbcq+reI%0Aorqtmdt/v4dNp5RIIZDbNauVwSqZEGojEV5yYTpfWa4zz+055NxE5JSw2qCMYqsMFd5ZkvV7a/zY%0AorpyE/rhvlRSJeuEqoqhG9g5TS6J9XV945oUuR7WeeJ6nTBU6EckGiOCWq7SUkiLsr7dA2wDNUq8%0ARRWB7OYirIRS4+39kHVHjGgCwNY3t5NcGhVKIqEwFFQVWLExinEUtonGkJIcdqzSPB7vbjHRnBLG%0ASZxFWfDZscYVZkUsEeMVbjCMhw7fOa7xlfMaCHFhNwzcHw4CHXWFogOZwLJODL0Wp4euhLRyvqwU%0AlRlHR8orl+sJyITaCbTWufcLDb73fPzjR/7hj/+AAl5eXrnEC+YCfu/4+PGBw4c99IXX+ZlLuFBV%0Apt/tpTXNGIkhU1jnRVq3ek1nBo7uHj06qIpxd0B1VviX3lEHDdZyuU7UKoOMagvKKYz1dMaSThf5%0A7Gjh8Dk01VZKBGc9ejcSowxLlDPC+tJyTZVSyCaTO6jetgICTdIitefOUJJvrXszJU0Yt2M1/8HF%0A5tv9IyYuJqBUwWpDIhFVJisjkPmSZCJLYS2BJUdiTFSr0FmTgaAK1SuShqIS2Td2RBvMlRIoJbK2%0AqOTgOopVxCqbT+Wr7BnaRlQZGV7UJPcQjMJg6b2bYPYAACAASURBVGxzdXtDURVtFaboFq8QB07e%0Apspat2SlxhpHV+UQkFUhklBNCDBaEbLEJlPJeBZ0rlgkRrDzPXr06LHDdh2jNgwYyIVySpQpk7vM%0AlTOXvDLZhTQksHBlZtWhxTUrUUEyGT0Y9vs9B3cPBWKIzMvKazixnmPjt0TWINXv3g70GkyolKUQ%0A1sQSVgE9V8hLIMTI61kA195HUIp5ErejMZZhEMF0XVdxXGSwOuLWCWOcuAhTJKhA0OJwl0ZUEVND%0AinJ41iOPjx+5c1Zibh8+ou/uqEqcYxjL6TqTc8HdH8ljzyVcmS9P/PWXz3z+/JnreeIaF4yxnFRl%0AcppUNec0cXnKDNMFrQy1Kil+0TJMyGSJxRlxHugbpFZRkoisMWaMrgQbWNQq7J01Yo1jvzsI7yqu%0AKGvouo77xvyMBs418ZwmkgBJsCUzVk2XYP3+ytwH7Br4MGiSUVzWjAkJt0YBoV8X6nVBrwlTwSrN%0A9ct3ors0VlbCRhlIW1VRRdFnjU4y/be50CkR/0cnDKa+tzhv8EUxdJaqJelhnKHrLX23oxbhd6br%0AzNfriZMxECvxlFkrPHVXLvcZrwJfvl/4y+cnvj4HrklcFEV5YrScXxeWfGGKhTCt5ByxRuMp5PYZ%0AQYtTzmkD1hNKEadODLLHaaaGkltkuYCzDk1lmiZibsw7I9+P87zw8nySW2hRpFgk2qwV4+Axu560%0Ak3VvtAP/+Pvf8bC7Y+w6lsuVb33H8/MLSy7gLDlGUq4kbOMAyYE9I/v/UiQe7bShcw5jRBQoMZBC%0ARmUwLU2TG2OtpkIJK5J4XUhKXl+IoDvN/uixrmv7jURqEX4Z1MhgHmQgJe78VkDeTv9VS7xHBqjc%0A9jlK1duOeTvcUyshiXORKg20ucK0RqbpRDivXMoz3y6RUxC+U9XyWSq1opq5oBZkDctJBApn8esf%0AfrhHvHz9hfPP/49EvbXmYRwJx5EUFnSneTjueDweOdzfk9BcQuI1JK4pc42BKc5MYSGEiRQDOUAN%0Albb1IdVMyoXcHFRV01IiiXWdiSWiKFATtUZx2RiaQ1SjKeLKVwrlLFXJgGAbAsxLoNSC1cIH9NWi%0AnaLD4Bo3uJTCuqyEeCGtKykEHIqd9+x9j60VXxW9MVgt+3/BrpqGKRCzgZJnCptoU+Q9q61qbGuj%0ATqWiaoHGE6ZW2ASednaqsqFmS1DUd86hG+x/c7HV9+eqt19vfxgFwpy9JTMqtTV5b+3USccWhxan%0ArcoSzy5JhqOqchO5/rPH34UgRHvxWyuP1TK1MzmDlQ2vUtvB9F1kjDfwE7QDrJGbi7UWZ61EIoCg%0AtRwUGuFfNeFgOxCIO8WjUTjXapeNanBUOYzN1yspiLtEK80aFoBbbXJ+15JTSmFZJGK2QRbfPxQ0%0AJ0tosbZMzoVlWcVhYSxd5+j7npTWW9yolkrfDaQkCqZR0DlLzYHT63f2u44PP33gw8MdcbnwPJ/I%0AJRBSpusGur4npSwRJRQ1ZnrnWa3Ha0vIwg7xrUKx5iIThVIpMWFQDN5jm/yuK7IgRclgqy2TebPI%0ARZTy9H0vUNUQWuW3urV5vWfq3ASilKimMUhoDUAtnmRalhUlNcuboFRyJaXGPLC2fVBEiOl7z9Tc%0ARkpJ5rkWySKrqpuLQBPbc5HvbdvItrvjTYTkjQ8FUv27HXZLFo4CuTa3TGzAx9giM5tVsFBrIpfc%0A3vsmSipxJb0JXRvw9kdRSNrxnDx/2qHr3UF747HcmC5KnFM3Ma8dUmWJaidmJVFC+e/WdqfkMLdZ%0AG+VAjwiF/If2tfa+1yy/5ox8lrdDpwIGP3C6nqTdyTk+PD5y2N8xzyvff/nyw2ckhEyKhSUs9GN3%0AEx2d9QydQ6M5xwuX11e+W4k/HcYd5T7z9P07l+uVrhvEeloS1ExJ4nLLOZNCZJkmwhK51hPz5cpP%0AHz9xPBz5/Z8+EJaV02Xi6eVErpXjwyPHe4lSfvv2hcvpha9ffuPFGobO8Xh/5Hjc8/T0xK+//Ybv%0AO4kUWU+plcfHR/70z//M8Xjk+/cX/vzvf+av//5nyrrS7Q7cHe85Ho/EKEJLjIlhGFmao+3+4ZG7%0AuzsO+yPDMDDURL/u6G1HXxzfAnx/vXK9zlQyXW/wQ4fSjW2mhCMSk8QzVMtSGSutdrZFCGPMN6H9%0AJmC2dfJ8PeO+O56fX5jmmXEcGXYSnTJWaoglntc1l45kqaey/MAUU81SrI18xt6mbs1i3W5qru9F%0A5Hwn6tVaKSa3Fh75jMR5Yb5cpdmwree3Da9q9xY2TpqIoFnKW6WlhyL1oO8vwCK1t6+vrxRVsN6y%0AzDOlZHHTtYhnWCZen77x9P0ZKHjXUUtmul5ZphmAvvey3laBPZecsU61wZp6K0FQrWJeyxRLFYV1%0ABu+tOPxqaxejNDefFtGhRJQ2MgAxwo1x3uI6eV9QiukysSxrs2VLBGqeFl5enrhcrvS9x/aG4+7I%0A2O2ouvKYA2tasN4wjiOPP91LpXRXUC6T08rD/R2P94/UXLi8npjjhWk98+8//xv7/u42IawYYqmE%0ANGG6gVoj+/s9+6N8Rq/XM7mmH4dlGorPJC+Z+A7PMR2xo+F4PPLxwyNGwXS58u35GyHMjP1Id/Ts%0Ad/t2nbX7EIZqIduK6TTWDSJYaYN3wr7TpVKNYiaga4B+s+W/wem1rsLG6CViJzCEQiiq2ekL0WRw%0AiTUHQl2ljtiJYya3yXUBVHUoqtROb5tGBaUqYlIEDXMV8Guvrszq+MMauXaFWArFFFKs4go00oZS%0AXaWYIAyyHAkp3Ka3SRdCTU0kzTKlrog4UQSErAcjYk1jgeUkTZhKge06bOMRxFViAEZLDEwrqVav%0AKqO0u0H1c80Yr9HVYK0wVfImXHrTPo+IDR458On257QxYA3WG2JMxLgSS6vR9k6anpKILKCILUbe%0AGaBz+B6uNrCmzGt8ZacMo3aoUpniRFSZLkdyhtfrxBwW0BpTpRCEWvHGiZMUcMqxL5FHa9j1mlog%0A1MB1WTgtZ55ezrw8v/L0+sr5MqGqZdffMwx7lNJSA75GSlWkVFnXDMrh3MC8rExLEAsG2wAntaju%0ATIUWoc3k0qJ81gqDECg1kZlJrHLw6jxb9DSsK33fsXjH7g9/4P6nD4Ql8svlyufrlbTOxGWh67ww%0AG+eFy+XCsNvx8dMnlhD56+e/cT5dMBguF3GdZlVIY0/0iumaeF7OuLzQd6M02tWKLcJvk0QAUCEo%0AWc9Nc4MobdBVXGWpBEKdmIIWzhaah8MdZn/H1zATapQD7eHAx48fGcaRSMGFCVJP7AWdEDH848Mj%0Ah67D+I44rZSlYL1h1RWzzPS54EMUIeJ0hmliyNKyRoxolbG1YrMToK62WGUwxWCUYuclilprZug8%0Aey88vhw0Y+NvYQrGS4QPo1nWlSVF8jJTVcXViq8VHSK2KlTOGBS2aupSOH+/8LR/ph4S375+4cuv%0AL0xXYZj0hw5neqZL4DI/gT+jvMdYx67zHHqPS4k5R66r7IO74cjd7kjt9nw7TawJdG7pnFpIa2JZ%0AFilS0BGDZnAWVSIhKpYsYpjTjqoSg3G8Xq6QK3/8cLwhFYzWdL6Tds1+oLcdg+54OIwcdzti32FK%0AwlY4rwvnNUgEXiWq71uJhLntc9HiRHG6tReWLPvodSWsgZSaE1fL9wYDZlR09z3D447+2AERGhg9%0Al4ztB46Pd8xL4nK5kutCTh6qRlXhX6nt5FZkP6tpw2+rKQpCjuQU8DnRb4NxqdlEIxzD7WyYSoUs%0A7mXrOrphZFWKeJ14enrh2+vEec3MWbHWusnjN3cIt5ORRitLAVIpYCoqn364R0xPX+CXf4NScbuR%0Auz/+kRrveP36C1wcD3cP/Mt//yf6cc8vv32lxoIbPPfGUowhkJmWifP1xDxfKeFIiYUQMlNYWdbI%0AkpI4iZQ4VpTR5KqoJUCRs4ZR0h5IVTcnVUxZRNU2vFPaUpG/W1SlYEhFXIYpVyztM4lGaYvCYIzC%0A+x7nO+KamC4LhEpnLdE7gl3QKWFrYTCOriWKtNayP3IO501zWQuwehtq1CxRMKVlP+htR62V0NpS%0AU5K9VC5bcc2bqLOxgzaI6ntepqA/5P2TH+8Ki9r5Cqp8v9p1p9tgdDOebIJZy/G1M6uid56u68hK%0AUVOm5hZpRwbF/6fH34kgtDkhxC7mrCNXiE0sgBYX4M1JBC2i865i2xqBSm9Q4VoquBYp2prHFICl%0A2ILWhmWWCJG1lt1ux+Gwp+ZCSRnvPLlkrtcrr6+vhCBTImsNqQlFWxwolyycjpSkzrwgG/3Ok0rB%0Avlf82mvWrR4yN8D1Jo6EIPXbwumQ/CroVg3c44zFt2mu1UpiAbUwXU+8PHc8PNxxfzjw+jLw7buo%0AtzFmqtI4P5Daxq5znnUJLNf5LYqHODNqrbcp//bcNpdJ3/f0fc/lspUbChuolCJ8oZvjxzZ2ULlx%0Ah2KMN1jx5j4BiI3NZBuTKYaAVaplj9fG3JGNmXOuRaXAdx1r+7ubIydmafwxxpFTvjWkaCWugpQS%0AXd+jUcQmMpRcySpTi1hgS61YI1XV12WmqHr7XkzTzN3d8SZehdYwllKSaUaVpoYUAjEGTINTa/V2%0ADW8k+Y0pJJuk1L6mfXNJVYm8qTbh2651EbqE4ZJzRtv34lpsN578A9jXWkPfd6zrwrKIW8b7ljtW%0AIsYKvwGh9lNvDgVRe9oBFgHPpcbh2sSeWmTx3BpmKDK5IBe6YeDu7k5g76XgreX+cEdWld1hdxNT%0A3z+0UvjRcjjuub+/Z5omrlfJ5Mv12dMPmXUOvDw/oQv89OkTx/2+NWC8UJRtqroItKk1wZVcCEsg%0ALIGaKyVm1nnBVMkQu6oY+54Pjw/sdjsSiuPdPfcfHsU9E2Z0jVyvZ1IKmN6xP+yJuVWhp0hISSpZ%0As0zxr/PC09MTf/n5M1+/fmOaZnb7e9QOHu/vObZa+Ov1wvl8lvaPlLk73PHhp4/86Z/+xB9+9wf6%0AriOnRIgrMUgdaymQQiYEiVnlnEhZWEDVALY1EijFMq+s0xVbNVbp1lyQKTXJBkht04jKVp0s11bl%0AfD7jnBegpCza9IOAv5WqsiY1MV4pJa6UnDEh3j4v7x2gRr/diN875/RW99laumpzdaIUVdjl5CLw%0A/bHrqaWw5pUMxFKoWmPaBqrkcltnarPQistZ42yzc2sI1hLeXX/WGmKqhLDw+iqng5Ajymm0KOHi%0AmFhmpuuFy+XUWGdK8vchyjpvbTv81+aKUy3WpVvrRXMYGqlVTjmSSpTPojVY2xoWtRZe0RalyQKK%0ALUpa/dC6baLaZykXLJphHNnv99QPjzw/v/D69Mw8X6Bm1mnlcj0zzzNVJTL3jHc7doeRoguxBM7n%0AV9a0EstKyDODdhzuR6r+iZhWjvs9Hx8fpVGpBE4XhXaK16cz83mmHzqOd3uOhz39zhNiL3GpGBmP%0APfcfH8glor0ipPUH4d16i985ljgRy4qyivsPRx4+3nHY7djvRsIi00vllcCPe4vuNXoQwHVMkaIV%0Aulq0heoUxUr9r7Fy7SOGRmlGrIW5LDKNdF5qi2uhIMOkHGVdO3iPQZFVEW5FzWQad9Bpko4km1l0%0AouaAQtg4qjqqEoerMZs7TiaW0ignglDKkK2mGkPNlUmvRP2jQyi7IsBJXSlZ2r8yBWWgek00EFJl%0AypGlhrZfaYBzA6lk5lWgx9potGtDDmQdR785fWQ+IxxD7wzayMZZW27iJLrIXlpvQM2KtyJ6lbjF%0A/xFxVE6eoISv6JwcrmlTb7G7ZzT2JgqpvkNbEapKKXgtbmCjDCWIylC1TNvjWogEitLkojDrSgkR%0AVSqj1vz/7L1LjyVZmq71rKuZ7Yt7XDOr+saBCVIfEDojJhymiAEwZcQv4Fcw4BcwQTBGzJCYwOBM%0AGHDEERIzBOLWXd1VJy+REeHu+2K27gy+ZbbdI7OKFvRRJ5BLiqoM9x172zZbtmx97/deDnbAat2b%0AhLB04+ezWlh0oPV02UyiZWGvGy2G/8OoCSYyp0cGJX5tJRZCTZwJPLTAxzrzIZ55ihdaMfiU0ecH%0AaJp5DixzRJZXR4yN2hyD35OLsMnQhtYlNqCwtmGMPPvyxiAWOQMmy7rQu992cDSVSDFBvHbZo8xf%0AXxvn8pGgLN98eqCkhNUaqzXkhDeG42HHMEQeHx/4i7/431HG8Ks//jW7/Z55CVRdOewndPMsDwuh%0AZKIGfzhwOE7M84WUC9Fo7DgwKMdoBwZtoSRSZ3HqTj1WGKwVM26NEhpkregMlYxRlp12tEGL6fm7%0At8TRY5Ti1d09h8OBqoXN6M3AvXYEC0lp7vzA7td/TDOaJSfOnx9JfhAJv4W7+UTWDdfBgaNW+FGS%0AIkuuzCkxWkm7clYKcIVGN933PQ20x+xGrO0JWV4k24yeBl1Co7DeME5ewL6cyCkT50SlYop8jqmK%0AvRsYjGU3jugKl8cnagz802+/43w68fj5gWtI/V4Dbz3TsOOahMUbrgHljMjk9Q5tK4NSGGdwk6ea%0AgfHuHjMdmZtlVEHS5pTGaUPseyyDYT/uGXzlOO047Afu9iMpBub5Smsy365uYVIDIw6F4f379xg0%0Ap9MJrTTv3r3j9ZvXtFpZThfyHDEt47vR9GF0zN6Qi6YiDedkHMUMVCNm+1obgq0YL4lpg2mMw7DZ%0ASIQQ+n5fvGAKjarAjpa7r17x9k/es39/ZDo6lMqU5QolybqtFMparmmh1JlWBYBqVFSptKrw3lHb%0AukeWa7+pT3ImVwlqMX0PjKGbrfVGqvyHzB1toFWRQTmRFTcUuTQu5wsfP3zHNRS0H7DG3JqtrTO2%0Am6Y2JS6f1gtg1mQvruOJ58IgXRcUCT0YXu0N9zuLJ5HOD8SoCCQ+f+OZpgN1iYzNMGipcTOVoSeB%0AvRpekfKBWgwxKeY5cg0LS8oCCJXMkiOxJtCV1J/lIc3ik1tkHcNIWih9n5I6M1QhzefafetqZ6en%0AppAsO6nlMRbtrDwHmoEsezyaeFwO2jINgwSCgJAEYiKESGDGaS3WMs7i3IgbJKXUWpHJTt5ipF8p%0A+zKtpWfe7S0rYFQRc+vW2Uw9fGEdN/sDaKo/956xglZwj+d1j5LnIuoGHj2vidZm6frzNX239WZO%0AqxVqt9VpYgSfs2AZsu80P6qxvhw/E0BIRmvtBtyUugE7xlhhDWppra1SEO/cJglptRsS9qJdmD+F%0A3JPE1og2pxW5d+CfJy8Nw8Dbt284HA4s3d9m1AM5Rh4fHvn86SM5Fw67HVq1F5+ntaYsZevsmh4F%0At787Mk0TDz98JIZlQw/7t4XOZFF9AqzfRWI9S0/cktQZDEy7PbVWHh4eePv2HfvdhLOWuCxYBbVE%0ArpczYb7y9t1b8RjynlwSMRfmJWH9SFOaXBqH3YEYE6fHE/vjbgPXVjnICgit7C1ZdCPTuGO/3/Px%0Ahx9YJUvLsqCUYr/fC3LZF8VVLmWM2UCh1os+pZRskJXeYpdtl66da92YNyFGiRdUqs8PAdkEEPLk%0Akkm5SPShVsSlbIBTynkzTxYj5so8z/hhj7VGkjq6YXbNoj1V0E3DJV768XwCDeM0MYeF8+VM5St8%0AN/7OMWwyLNtTUYpa5SjCQljP4yrZes6Mkr1vL761wjfXgWWZL6Yn412vV968eQPQO4Zm6xZas2pc%0ACzGuLDUxv865s4DojvxN7itXRCMtbCHVi+R+LB0EEr3vuvVcvV50T3a7GbOvxe4mkaN1fxspXq02%0A7MeJ8+nM+XRGa83d3T2xZJyzaBp39y+739Nx5PW7e+7v7nHe0S6NZV4IIbHfwW53RGvDYMMGVi7z%0AlcHf8/r+nsE5ni5L94eRh3bsYAm1YZXh/ngkp8Ll6UIthcvpxHK98r37hq/ef8U47THOC4X+9EjI%0AsbPZGr/+9a+hved6PeOUyFtirphfWQ7HI0/nC6frhWUJhJj47V/9FT9894GYGrUp7o+v+NM//lPu%0Ajne8urtDKfj8+VM3Ts7CdNESX353vGPwntPpiU8Pn5iXhTkmMpBj4tOH7/n07feE6ywm7yliMBiX%0AaaZBFRYOPR46pywmklpYDS1XshFmotZyH5QMMQqga60Tj4qceTqfaK0x7iaMs+SaSTkRQtjYeit4%0Aq7Umd8ngutauDDZJfruZs4scUNZEN3pyClyigCzrw1Yb0yV/smaUBmYvWqpmLbUISNr6+r7Ra1et%0A9zOGku6gp1KIB8wXLM5hGhgZ0M6Alg4gVKwxxBg4nZ4wxnA5n8ixSxH78Slrad5LxO96DEgPyBgB%0AeJSW6GxhSsnaVYsUJbdnYX8+1CLmjE4MrOWcSTfZdyrfHALXsKCq+LukJTDHC0u6EtPM27dvOd5N%0A5LRwfjpz/XQiLJFUI37v0F6jB83uODEcPJ9Pn/n46Qd++Pgd59OF/d2AnUB7SdkadpZRiSxwiVdq%0AqixxpqrK/esjZWlcHhZqTQyj4/WbO959/ZbSAg9PH/n4kGQ9QmKYp+OEEo/S2xqwG3n79TtKlihw%0AYwy74yTnpTWWKGw4v3e8+fo1KQTZyDt6okn3aKBh9w7rDdobsGJqCVJU4RTKyj5Cun4V6wyBQMyJ%0AlOK2FordZcZbj9VKAPSSCSlSkHs2G0vWCT1qlgrzNdBqQ0eN80MHXYWBYpUUGUortJe1tdRG1pC1%0AQtkB0yzVKfE/ejaiKSwtg2kwieRGGIYajEFZRTYCLjUlG9dQxVjXjk48dmogN/F1cEZYZlaJv4Nk%0AKEuQhXESA2+UdGlLET+SwXuc1eQk/oDWWtBiQKq0RGuLMKD05kulVHAIyJSqeGhYa/DOYZQWeUf3%0A6xBvJtWfKcKIXtMcnTESsCL4J6DRzvf7XZpztS2EJP5oKlcGbUCJMa7XDpRsnKmBphXJZRYl3hla%0Aa5RXVCP7ydY0O6cYnaGVJ8rnB5x2WO2wWFqGpUTOKnExjThYlNrhzAhFM89SFJXJkWojtEytiqw1%0AtVly06BH9OSlEdgSuqXO4PQ4KywgW6qkRCmNxojsVEmRZHVD24XaRPaZSgckVcV2Jvt5yfzlb7/h%0A2+9+4LjfcXe8YzcMeCMeS8qNfHx44uPHz1RtiTHwV7/9LXev7yVAQGnevn3D/f0fcbw78rtvviNd%0Ar4zHPbvjRIgLj6cnUsyYwTPYkVF7XAWdwddGRkv6WimgxKxVNZkro/XCGChIl7tJ4k4ujZgjd/s9%0AxYgf4vF4RBnDEgOZgp88yimcgaAaOIP2llgyp1IYdhPaiI2BO078qW6c4pW4LNRSSTGQc0UbS0mZ%0A8/lMWoI0Ys2A1sJIM8ptCoRaC9Yb7GA607pSambnNSEK20tbJ2mm3oLSDG/uOSyOS49cb1TZY6EY%0AtGU3jEzDSCuFwWpOjw+c5gtzmLFKYyfL3iuaFpBnnEbcbsDnHUsOlFbwVmMpqBQYp4HmNZ4BMxzY%0Av74nm5FyiQJilIJDpNCpFFqRfeWruzsGD4Pz4sM17ig5crWOGJKsCdXQQsHdSeqm15ZW4M3hnrvj%0Akffv3zMMA58/f+K0LJQYaHWPMw1rHMvkefIaF2HvBkY/kLTjWmBOsp+oCNAjfd1MfcYsrrURk6R8%0AWi/P1ZgiRYH3jv2b17z94z/C33vMAM6DSjvIgZQCS4wsOeNGw+64QxeNbhM5D4QgigVh5Mta7a2k%0AKJacJCik7wtwFlP6PFbSjG10tkkVz7KV6dv6s4lSKC0SlaM2YccobTCmoVqm9VQ4pQVIMtpSlKFV%0ATavCOKZWaTLoF49PAKwuWC377Mk0PJFBJY7ec3CQnj7yu+sT07hnPL5i3N+TKeTlSsqJZiWMZDxM%0AGOe5zI3TpTGYzPFwD8YQa+UaItc4E6swUZd0xZ8c5+uZkiNxmWlNUgAqidKSMEgRj8xaq7BInXjI%0AVcRzKjWomO4V67B+xPgRbT0tN0KKhJBQSnO8e8X9bs9+GPHW0lKkLhGio5mlB54IQSKVyrIk2uUi%0Aci9jcMbw+m4v9412wkIz3a6g7w+VQpir1eBEvoIqVlhD3FQagDzruv+mgD83XYbqmMcG0qx+fVXq%0Ar7U5uhJJtvfsdXHJWV7X95alB6/UnEkhkI2jKH3DQ1rbktN+3/jZAEJygtQGAuXeaRXWwmrSBcY7%0Ahh65fmMHVZwTWuzKVFmNfWspQruyohFc2Sype2Jooxl7BLMfvNC8tLxnCAvn84lLj2oXtFBRahPw%0AQYkJsO6R5korjHMY7xj3E++++orRe66nCynGTU61fedu5uvcmkYmRX3KWVI1VkaZkcK81MJlPnO+%0Annn95jXGKJwzOG/QWqRLMVwJ1wvUV4yDF2PouTEvC7GIKZ+x8kDSWlNSIqWAYoc1Umi0KsbSzjqs%0A6R20rkdspTJ4yzROOO1YaW6lVWJO2wItQ3w6JL3AE+NFUNogyUFyvuXqrxK7/X6Ps26L6ay1EFJi%0AHOxmLLuZyq6GbU2M40qnJq5F3yo9c9Z29LkzDJ4VpcAGYhgnRVZt7Tb/nNk0wtp0sA/pYnnr8c5R%0Ak2jbRYakpCBsEs2da6b25LD1+qJUj7tf2Tc35Le12s1gV/NmQctXAAm6/rSJSWzuqQCsDIoO3YCg%0A6b6bx83Lwul8kWKllE5lFaNauUayUZfFpl/rprtsrr9ff9/WJKWvVPFrML37oZqiosi59gS1Tl90%0AjrQsfP7wgW8+fstlubI77Bl2E4VGaZmkuvHkszFOnmk/0igivciJXEXyFGNmv9fsxwN3uzvobCta%0AJYaZYfRMu4HHp7MwgErdHsjWDRhtOO6OTOPE58+fOT08iTxUweV6YTFybyttqE1hnMcNA34YyDmh%0ANby6OzINnloipXtd5Cb+GIfDATeOHPM9yyxSgsvpwjIHtHE4Y6k5YbTi7rhnHAdOp0fOpyeW+UoM%0AArDudjumYSBcr/zmL3/DkoJs1pTCDSN+nIgh8uG7D5x++AQtY7SspapCSQJs5lKYQ8DrAbTBuwmv%0AJf66OSWeAEU6N+qZfKX2+8ZYkRAobW6FmjF8FAAAIABJREFU+bTHOsvlcuXx4YkwX+Uh1f2pFN0c%0AVvVNS1/jtjSyejM+b13K6b3QXcdxpOZRWIIpicztGbsIpTaDPdGDK3IrpJqFcdkKSnXA3ii0k/u2%0ApNWYVu4hWVO6Gbx6Of+GwYtcRou5YcWgjLCnluvMh+8/COgcJK5bay3sSe9l7Umrt1rb7sr1T0PA%0AIyFDiA5d/AHEI8R6ix8HnDW3+y11NqNL7KeRYZiEwWEd027H4/mJkEV+oGwD3VjChdOnT/zwYPjh%0A4VvevH7Nm69fcfd24vtvvuf03QNRRQbvaYNizmeerp9p7siHj9/zm7/8DdfzhVIrw6HhBgU6kUpg%0AHB3DOBDmyNP5ge+++cA3v/0eauP+cMe4H1jCQtWZrCLVFNxOOnAMBb2TGPuiMsoqKAU7vrwO2mr8%0AwfdnhjCEqlNkUygpQauo1sgm4e8G9OqNPVnMTp75xQt4aAwop6hWWFRNNal+MCTdqFpo37mJpK8p%0AmZexJWKNff5qlBEGZbH0VD4RxCVX+7/NNAy5NZxxZF9IuVBy7YljcesYG2VouUGqkoJoBoGbSibW%0ASNG10+shGSjuxRQl6sSiYu+sVmGIGdCqUWyWxK2KAGTr5tFosAblRKbj1STntGSqLiglG1jtVok+%0A0uleZcni4Nr9rirWCbuqlIpyWmLXmyZFkbivzlZKN5pVIvkwmmb6GqNEqmasBiemwHoUw2rnnPg5%0A1krICZUzrbP7Vg9CXRu1RzhjNMV0/wcMNQudv7Uoz28LWTcWnWimsKhMbZVUM5UCytBsI6hMbtKU%0A00oRU6IaiWtXrjOPapEkVwxOWVQ1tKyoGZJRuP2Oo/PsK8SQuDydyFqAY2s9Q1WgHYoB1TxaDRgz%0AorVHKSvXTQnYNgzDFvxhjRTbJXWwThmscTemJZVaLmh9JwbjOTOHmZgkct7ZLpGslVoL9ztp8Dmt%0AUVRMA9Mck9szuQtm0iQbyDXii5jlA6hUKURajhz3E9M0sDvsGaeRZbHoXCmuMPlRpHZNUoTc4NE7%0AR46pS3wyNVW8scJ2KpX9uGPyE9RGjiKPq12Cn5ZGXWZqy2jlaUahnHTqrXK4/Y7qux+JM1QN12Xm%0A89MJnwp7P7E7eKzTjMcRvxu4RknoSTlxvcg+1ViPVoZ4d2S5zjjrcEa82IyyDMPEOEySOGW1NEZq%0Akv1MiaSSSTFwna8C4g0iFVPGYLzDjyM5HViiABIl97jypnFKMziPBubrFesM037CD9II9x0YlMLD%0AoK1EbVej2elJWIYUrILJgm8Z3yoxVUoJ6OqgRQwWXRNGJYyuaJVRLUKJlLCQ55mqEio3gskMtmHN%0AhFIGZwdU6dYGg4J9Q+1ExnI+XRj9yOvXrzgeDtSa+fhBQnmUquJRphLNVJTW2MHgBocLlpKlLmpG%0A4bQmtCpsMuO2oICEphhLbBpdNQ0DzVKqSI4qVfzTWqEh76e1JpXGEhMOUDlBFbAlKahG46cJlJM0%0AwTRQo6FGKaZrW8tl1ZudvcFDN9h3A22omBrRSfYf8hBrne3YgaEmKZTrtQaNpqFsB96tmF4XI5Kq%0AUkFpj9o8B7tvbb15PrZWQWmqtjT18iHRtCbVRlsCDB5fE/sa8a1CzJhcmNrA0DI5XMinTzDtqdph%0AUJhhYLIwJWl+pKyZMOzGPW4a0NYTSuI8z8xpRBlFonC6nNm7gevuQgjCoo4x0EwjlciSLlQyrWVq%0Ai5SaaVWefUoLwSK3KmobpdHGo5SjYanKkauGUlBNoaxjnHYcdnuOhyOHYWSyBlKk7TI6ZWqMlGWh%0AdPVQKuLxFrOkAdcoRvUpzHirBOTXBmcsg/d47/HOS1CEFvaoSAqNpEp3CxJ5LhmxgmkFxY3t09Zk%0AtZ6+Kcyd3u5sK0xE54utZulS36k1iayWLsMTTGBNOBbGscz92lZfKd3BJflc/SzN7KfGzwIQWuUA%0AqgMINQdaKmglaQ7ycBdGjbFanNTXhCdkkzaOwj6JMUpSFGr7fSsyuZqSd1GqdVkNW7T6OI2wPvir%0ALCDLsvB0euJ6OdNoXXImqK82dpu0KIUdvBiv9gs47ibef/UeZyzf/vU3pBA2fyP5znRJj9p8XTYD%0A4Cj0u1yKFCw9Mj3EgJmh1YzWiHbSWbKzchw5k2rj/HRivl4Yh4H7uzvOy8z1OkvHzXusH1DqTEyR%0AGiNLWIghoKroYmurxBB7TLMVZLOUbk5VsUbii53znUUibJYQI7thFECof58VEBqmiceHR0IQD6EG%0AW+TmmlQmsfb7fuOJT9PK8lJm7Odcb4ipUl2WVAsUkW09B0BLymQaDEP3p+qmONABIbeBQoAg/H2z%0AI+bg6+8E3S89FQx6fKASDyONSN9qyqRSKYjZnfee3H2C1u/mnCMkWfhWyUxrQrdv0KWRrSeq9EWj%0An+MVaFuZUqvUwLQ1RUxvRTCIZtkYS1OR6zyLBGeNide6S9WkOF3N8aTg7gVZa1u7odV1IRNGRWmF%0A1sSwfNUFS3IUwtZoamOBUSqfP3/kenkg68YlzMzzlWG/w44ePw00e0uiWse0m3CD5enpEaM8fvQc%0A74+kmIkpU7KY097f3aG1Yp4vPD0+8PT0gI8O5zw1Z2ppm8s+vZuMVuQqyXHaGMbDntxpr7lKsfmk%0AhYJaSqNcz7JB1JpSxTPj0wcr6UhUjBYwQ9uBcbdjt98xjBO73QH3ZkBZQ4yZ83nm88dPPD48cTmf%0A+ab8juV6wXtHXBZOJ5HvhBCgCRMsRUmbcuOAn0ZevXol98i4w1jPMi/E65V8vVBTwjsFFIkvzg1T%0AJdUoVEkN0k1hmoMqMaHOSze/VYl3Vu1lEoIxVrrTfmBwg7ABtZY4dqW5zlceHh6oJWGU3misBtBG%0AYayl9Gu7sjVzZ+Wt6YTrPemtGMnXUnDe8+b9O3JMEg1f65acsHoTrOtBLJnYZaPKaFRpxBRpURhH%0AdhCmgUIK31ZvHknafNlTo98/krgmjAZ5mFsrr48xirRWAd2PSisBA8dxlPWsrt2fukWY6g60lSod%0A5M1/TNMlZAKCqJ4I1jq4Z7Un5CvL9cKiGrnseKUVuTWIBT9YKeSVABitNoxV+IPBqxFjNA8PDzST%0AePV+z9e/fsf92wN37/Z8/PiJeZlJOfFw/oHdw4DfG1JeWMJMNZX9a83hfof2laYTtUaUNWjbsB5i%0AKJzOJ55OF6w2HA6V11+9QnvFZT4TWbjkM6Fe8cOeg98z3FnOlydykTh4XawU1s8uR+vsLeMNZrDC%0AmFXieVPIQKU2mevTOICyskGfLGrsctkk0iW0omjpQuZaOtip+lqQ0LmDdAqqblJIKKF8s86Rnn6l%0Am6IaRVEd0NCNYhTFNHIr0AKrcXQ1lTo0qhX5VdZte6YkJYyeUopE+DbZYiSViSSZc0Yk73NeiLyU%0AjC1l4ZJn6TorpKjYpGj970VkXQh+hnWud9Hlw4ZpxHgjvjxNwG5rb+ER4te4pk8iTRVE3lhLoxlI%0AqlJNk6jv3R6F5nq5EpOA/ao3zFBGpFfWoLSl5kxzvSM+OmxPGXXWMY2DSEKUSMj1shAjIlMxamOz%0AtgrayLOuNgH7tNI479BJ9gh6ZWJBZ8VWAQCbyOaSzVQFyoj5carSoKi+s6pawwzCAJhbpvX4ZFMV%0AVhliCrSsUMWgm8M4z344ssfQ0LRUSa9ek0PBGM9g9qRQaVnj3IRWHlUtcoINje7XZDS7zuARVoKE%0AM9RcCXPoybw9ZZAOHueMaQL8yFoVuM4zuWaRwXfWoSBOjcFYfN/nxbgAlXEaqD6zw5KisCjO56fe%0AFOtA3iVwTidiDozOYYeR0TlcRZg9CDNn6Ebxsr8VoF0rjQkKTENHSCSMM5hmiUtEecuwn6RRYCIt%0AVDEXlwuGdRqjPdo6lNMCSGpZL+kyxXE3MR52VAUPD5DdzKg9d/f33N0fULpSaqSUSIoBaxRFW3zx%0AzJ2RoZTCV8v967sbINSlg7tpx7Tb4adJ/OVi4LJcSCURayLnRFgs4yQeM26w1N50st7hR08ulX2y%0AlLynZEkBqkXi1sdxRCvF5eLxowNeMQwea51YLBSpkWQNk2dH60CrtqZ7ijQG3TAl0JYZY+Q8DtPI%0ANFqq1jhb0TqjjdC3GkWAlJJIcUbVBVUg+0ZcFCCR9Kv3aVyWvh+WZ1wKkZwDxYAxDesUccnUErFW%0A9bjzETc4LmnmtCSenh5ZcsA4w2Ea0OOecxO5j6kS7KC1mNkrZagYqrKkKqlTWnvoIIFqcj5E4yoF%0AuaaRciKHREgJnSuUgK4JTZE9gdIUhdg+VJEpxZzFcLt1L1tkb5uz+LTZ2tCtobuHC60nW0srF0mS%0AauhWuyWFPH9UZ40YjMjGOsggrJEqzDka1VqasjTlSU2i31vtJttKpLmCU+ntT9Mv03pT02jt2I8T%0Ad/sjk9KQrpQZYktMpTG0wp5GqI1cArREMw4wsBjifKE8Wpp1FPcK7+4ZrGHQkuymS4JWGKxl3O/A%0AaM5uIN+/IpXM+XKWZmeYqboRauTx/IklXkklEtVMKRFKJSYJIMklS83hxKeJYqkYEpA0BNNofV3H%0AOJRbPSnpLPc1XMVIUmTysJugEwViSiwhEZL8d05d1ZECoRRCjV3ip3BduTL4YQN0rXM01X0ne2NR%0AKbDaitePqmjMC8aP+GrKM4daaVWIAk3dJGGy8dFbzXUjDnBrgGol87x3GJVS+MGx3+8Zh0HsDuoa%0ApFMEnEaJ5+EfGD8LQAg6u6YbFZdSJMmnPXPnbm0rHGitg0hScAio4yndmNnoWydaksV6Aa9XHwlF%0ACKlTkh3TKBdQNhYKYxwg3YjL5cyyLCJNcfIgq6WISZOxiLd6Nzp+JlXT2gnNbhgZp4llvm4+FuuI%0AUaj0kgKhu9SiEOJMuM6UTh/VKGrNxFBwiq5nV4x+YHCOQNjOSwqRx4cHXj295s1X73n37iu++/SR%0AeV5IOeO9nCuAECPpOnN6OjP6QWLoezF3vV5lco3SDViPd5V17XcT1hpiidCNF1NKqHES022tXzAA%0A9vv9BuTkHn0n5tyKXCuqm195LwbUzrle+HUts5FY+eeEyPXmqbWb3qbUb8obaKOU3NCm+/CUWjv1%0Au0c0dvBkZQwpVUVfuqap9TkjXfy6HX9KSejZ3Zeqdo2mUPikY6Cdw5XhJidzjmEYWGKE0o3PvaMh%0AQA6rfAIl3cf+3Rsv9aOrIbfRK9uCmwxG37ygVj+m1s1x51kKh/1+t/leyfuvcjKNNbazJbrfS+cz%0A0NOi1nOKooNV8t+tA3NDHTZg6rkO9unpieuHC//cP//3cCuLrDWWIOag1SpCuLy4P+7u7jjc3fHh%0A40dqirx9855pv2O4LOSQRVZVhZXmh4FaZf4+Pj6gz4pp2pEr9NVWOvtFWFgxF9Ilc7nKeXOjpwTx%0An0ILSFblxIqcp3Yw2lpMUcQQWJaFZb6g+gZKCiXL/atXvHr9GjfMNKXZ7++4f/2Kw37Pftqju4Tu%0AfL7w8PEzn7//TooWK4CnyBVlvakp8bgsVAX7uwNvdyPH/Y5h2jGMe96++5paCvfHI78bJy5Pn2k1%0AkWPkdH0it0TJVUxxTSPHilO2J840vHcMVjyragcooBvkr6xHK543xorefdAjZgU+WkUFATNDEhaP%0A7awCpXU3Ou1gI7Khko62EhP47im23s/JiPntEhZ2hz3Hu3sBWvp6otb4zCpAc2uNFBNLCDQa0zAx%0AjLKRE4P+KEBAE/M/jKyTpUrnrWSDrkmkAincJp8xfPpH/3j76zrPX2i8n0/WvrZ90prPayOiI7nt%0ABfdtvZ+4/fvOtlC3v6IULEq9+HdtBWSBWSk+rs8z2ICm2vXkmzk8neGhhL78USken7E4S5Eu05oY%0ACfC/Gctf2Jv0GuCq4a+14Z/aNUmjoXr6YOsblbzG9AIXvSZvyjEp4Btr+R+6/HX99mvqp7yj/H+4%0A/hfQlu0cllplA2Q1pTPPVN8w0mRdzi3jcHLvKiWmyUjiRm6NooXNU2mEnsTUNNIhV8JUkjXTYW1v%0AHiBgkHIC8LfOytRblHCjKrmeBSlGWy/OYs1yUZsS80ivMXTgvssGtuQ9Ixc8tUyrcWvK1H4Nm1GS%0AQBYzpRca64gtEmpAIzJPZ0VWoHvcuFYGZcVwtCIG0s6LdCWERTxFnGfQjpgMOQe0Fb9C5/3W0W6d%0Abq7U6jfXPTS61E0phXUOP4zsjnsBXsmkS7k1PhUimdEaa4Rl0TTYYlFFTNCHyYsEzThGJ8EaRmms%0ABk1Da7mbrNG9cCrdL02AYN3vOW0tRhlMMpJU2ESebpCo6VyqFOetyTpgBBzXWyHZE2i1yJSyE3+l%0AYo1446RAKZlBWXzfHwlu6HBGYd3INHq8HTE4dB0gaHKqDG5gN+5pVUC1aZgw2lDimkhaNgmANoa7%0Au1fc370ShmMuIhsrhRRS91jscotaqVVRs2FkYlAjtRZmu7DXHhSM0yDNzuuVmhPOiPTSqI4PZag5%0AoZticBbr9zQ3knNibGJMrZQwMPPThXm+orRmd7AYKlZntK7YVBiaSPpGL9K1x/lCaZmxTgzDSFGV%0AJSViWEgpU7XCNjEDbkajBycpe1Xke3TWfFMw7CeoEh+lnZaEJQPKin9ZoRCipCTSFQbT4PFo9ruR%0AaRhAVZZYCLOsE+MwMIwjvHrN3BPfUsrdiF/2hdaKl5szlnHUuLFhXaXUK5iCHcXnxeDIVWF3Chtl%0Ab2dcB5trBQPWKlSUvaLyuhePipIqT+czdjQM44gajRi8G/GDg8b5fKGlxDgOjNPUG1XSfFBafAHT%0AEtCtMlqFLg0zWloeOMTKMB2w4x1LArMsFCuefNXIH3Sj6e5FRl+HWmYJV+ZwwXqH85aSItdF9m3e%0Ae3LKhLQwTI5G4/H8QCEzDSPHV/tukVAY9p6WM5fLidPnE5enMy0rrB84vrrHTAfaErmerwLAdw9Q%0A3c9f683mhqRVqWo3JUlDPM1qB8nQiqogpMilRBYWjG+oGsTHyIjCQOqcXmMoMYpvCVQWrxrVPMoM%0A0kzL8r7d0EfMqVOEFFC5oGvr79HYuuZrQzZnNKpbjvS1VGlhPQneyTVUAlUAGCytGcBD7eoLbQS4%0AsrpvzxUYh7YD7vCOZzsZvvr61+z+3r/AYXC8P4xMDppKLMuCiws6i0H0NIkM1TaoyqJUQRVp2IcG%0ARUFVmuo/w7gn7g7EaY8ytsvcNMfDkeNgscPI3eDQVo7zdD7x+OkzOUSM1ywl8uFxz3W5kEqUJmzJ%0AxBSZ54XrElhiIJRE0FJl16JJVaELJN3IDTnWLJiB6SzCkpL4H1UrzKmmROaspbZ3WvdGNpvPTsor%0AC7FyOj+Rc6KkLMBryizzwnyZUUbuLetFLYCSuWW9Q/sB4x3OgdEN3WTeSpCDedYgp9dcHeBZFTWd%0A+bpO4qYrbTWDUqvnUOtSbkVpajNPN9pI4+DujsPhgHWOOZUtDCalRFYKwx8ePxtAyGgjDI1uwCpG%0A7m0DSdbiVnWWj/ybW0xxjJLWpbV0nwYv8YGlSJpKLTebrcvlwul0kgeu0ngnqHutlXEc8VoRwkwI%0AiWVOlNwYBymUa1mBgY7m1Zuh1QrqpCRmsNuxb1KhZ1+4H/MwCkiwRoOvsrewBKzzPdnCEmISkMAL%0AHdAZy+g91ihalY63UUK9vl4vPJ1OvPnqPfvDgcGPLGmhlMo4mA3kKUWK6ut15hqWDfSotXA5X/j6%0Aq697DLyADjlnQpdGDKMwgWostGZvv7vvlPGNISQyh+PxiETC32RaSt+c8+n0OWst1lkE7RaT53V+%0A5CR+QjdzbrWd1/Vci1G3kfjQFlmd/dd5UnLuHlHhFndaCiCfjergiJHv4b3HOSd0O62x9mZiPngv%0AaXTdmLdphUX8dFaWzfNUPNNN0LXRGBq1GqwV1tlKLxUW+M1c92bCa6hVviOt9QeJ6T4pbOd0/cwV%0AGDJGuo2xG28fDofNEDsEYWjYGDFWQMfW5PqnEiFLIWd6ktt63ltDNgxrIS+kyO01xmiUbv16KO7v%0A71niwsOT5Xg48mb3jldv3lC14tuPH/j48IlLuKLtS4rQbr/j17/6mhgWPv/wQAwLVMWbN6/F2iKL%0AT1EpFWs1+/2ew+EgSQjd2N33uSQMKLZqW3W3flojhkQpGT94pnEQemXqHhbeSTe8tG0+tFoYvCXO%0Aitw9S1BODN2Mxigl/i3XmVgql9OZ+XrlcLhnt9vx9Vdf8Wd/8meEJfDb3/w1337zDdfrFdtZbDln%0AnPfijaAUj6cTIQaJZ63fkWNkdzxw//o9v/rVH7M73uG1psXI96pxeXqiqCKdp9ZISXyqhmHHYX+P%0ARXFdHpnTVeZXXQGPG4jXtnl0AxtzLaT5ijEWP45Mh11P2/Mb46eWjLLio+Ot3dKzSm39NQljyuYh%0AJKl0aZu3tYmXUIiRUDJLZ2y2ImCQAunG9XVjve9XueowecwwEFvF+oXaxEMshIWUA11tBqr0jaUU%0AkyKHfWYprRT1j/7kR8+p9qOfvBy/j5D7f/XvvnxN+4mfPf9d++Kzyk+87qfet8IL4+yfGrn/+fI9%0Afurnf+g9vhx/6BhffNZstoP+qz/7h/xn//J/+PJAniNnL/7j2QP2DzfCXrAff//40Qf9zcZPHM7f%0A1uv/SxT/wTOvq/zv/fsvz8mPxhff4Q++9v/5WAHT9bNewqbqxRFxexmwNh9evPTZz1Za/d/u8f5N%0AR/vi+Npa5MHL4342vpSgvjwVLyHin3rJeq1++qz95L/44kdfnDt+PKN/8lp01rv64t/++KO+fN8v%0AUO3nX+CLubAmSf6+y6me/bsvP/xHt+4fnM9fXDN+PEfX3yie/c8fOLYX7/zlNf5ixv/oTbY9yO/5%0A/bMffzkvft88+UMz46d/9/I3glU829v1uf1JKf47dbsIP5rPPzqa7UI/+54/nr0/+vpfUsOffc76%0Aq5fnVP6WgA/ADx2cX0EXEPBiHRH4i2fsixfz8Pd8o9ux/fhVFxT/h/rypz91oD/5jl8M9aOp8Hyv%0A/WxSvnyb33PgFUX44nd//ud/n7fXwOXpAV8XBhItZvKcsClSQmEJBXWNYCz4AaZE1Q6F735ynY1t%0AFefLJ5bTJ7JzLNaB9jRjwY20u9eocGbY32GGiXE3ifWIH/DjDjWMjPsdsYmH0TXNlCaBTCkX5ph4%0AOp95PF+4XGfOcWEwTVjBOUPNqKrQbcBiRQJVszC+ahM5VcmQBADUVBx6S2EzTRLHnRNbEu+kJh2r%0A2pQY+8Mk0tQQxTd3XghzIMXIkiKlVPISCDEKULWy0p3HTyPej5ISbj3e+pt0ELY6UBu11XixJ0w/%0AXyPXOVBK2Rqz21xsCt0aStXNd0hZg592jLtJUgy1AbIElJREreKvxReklC/HzwYQUmotPHQ3duym%0Awt1TQaRYa1qSFBrOOVKRFLCSCsMwCjpmzcZSKT3fsqwLkxJUVzUBlLSSTtWNEuZRCs5Pj1zPF3LM%0AUnw2eUjUXGhZivLWWo+CVzjvJeau5m3hiSGjawclanuxHjToqVF7MbdzdovVXmU5g/fspx2nYSQs%0A89b0LTmjGgxOKKytGxMbFM5oQlx4evrM49Nndsc9fnDEEskhoXd7dtOEd445RrRei32RSNlkyaWR%0AQsJqy+hGrLLQIEUxji2IgZ4yito1uiVHUphBVYbRoQ1bnHrNkcFKdHIp0oHdYmqd2wypU0pQJM2j%0AdtmIUrX7QhVSysSQRcJTJYJwi7CWqytsjw6U5BS24nZlzeSUWJYggJCGhjCyctlvnf+1yHwO4pQi%0AmyTnHDlLker9iLNDZx1lFDvpziKyq9K7smvE4i1SW45Way1ywPacKgh0Cd0KPK5JNCvAWTrSrLR0%0AxVqpNNXTByigJYVFkspgpcy2UnsEoUjlljnRSqaWJCZ1zzYFtUiUoRiproBP3Y57ZQ9pJfeRLGZi%0Apqj0zR/p7/9L/4B/+9/5d/9mawAF+Efb3//Nf/Bv8a//+Z/+DVeQ//+Of/I//k/8V//4rzcW2NIp%0A3N4OeC3+CMbBV++/4u3XX6EbPLodD58+kXPqYKyArus6i27S3YE+fyulJEIUfzfrLa/fvuHNmzf8%0A8OETl+uV0+lEThprdTdN7A+g2mi5koJ0KrRhk6NA+xHY30BSw2JgTolWEZAVpOsC4tPVX6eUsEtL%0AKczzjKGRUMSSMRsrJFJzxnqJc7eDlY3AMIjUpGauLXG+Xqi7/d/ZtfxlvBxNaarxf9eH8bMaL4A1%0A87PZwv0yfhm/jP+PjZ9qUvzcxt/0uH5fc+X/7uf9XM/Hi/HxI9//xV+y/O4bYrhwMA09iih1P3ju%0AvGEaQC8RcpGQiXmhXRa0G3FuwBsvzBpnMaoyOgkmiGWmFE2pmqVAaJrz978DN3J4/Z5X799T9kfc%0AuJOQjyjek0PNGKU4WMfQmZloQ1OWkDJPhyuP5yuneeYcZqIqLCVJeE+KmFY5jp6dNZh0peVCUQbT%0AksjFqeLJ1MRsu9SCak32ob1x30pCO9v3nhaa2uowqastxXmmcSTv9j3oJW0J3DEV5iiG/aVK0nQs%0AgVAqVkepQ51j9KPIOtXNbFrrZ7YcsIHPK4v+RbPAGnT//ZqivTZPqupBSVrIAWhNphFqRhfx3k05%0AbSQCEX7/v8BDSLq9wtSwXQaDXj11bvHsK+PBWtOZAYWwLCxL3Oi1zwECrRVKWxSNshkdN+7u7rrB%0AL+z3B6Zp7Iih7pKvxOPjg0Q/JwEjWqlUVTam0foZOYvW03uP9wNkKfhzzlwuF4KahX7WJXDbaN3j%0AorWtW34zY5Y0nWmcOBwO7HY7Hh8fAKH1ns9nQliNXQeM04TLImaMxpJz4uHxE9P3O960dwK2ASlF%0A+c49fSwuM857/OBFHz36DhCULR1sncS1igZ3CYHS06us0x3RrJ1tJJ3+zZen3oxjVyBvBRNCjDgn%0Asrrz+SzU5nm+pVZ18EN02InVvb3WHrNbO0yuFVpZtBI2i12lVM/kZOtni19P2mLZTY9ql+uTQQlo%0AEnMhhvjC4T2nTHYZVx0hiH/IOI7dDv3RAAAgAElEQVQbc0Kvhq/PZImqz5MVZJKfN7k5u6xGKzFi%0AXlPBSi2oQmed9XhuLcBUznoDip4zjzYsqd06OXKfWEoRirn3ntgBvXXumC6Tc1ZSW1qn6PtBYn5b%0AqZ3to1D1Jt1EtQ2sXuUjWstcWL2gxnHYCv5fxj/bcb1e+PDtt3z47ls+fvgBWmUY5N5SRiitbvL8%0A0a/+hHdff0XLBV8NVjvm+cpyPZOzRJqXKmDnaoD+XH65zqnr9UqKkXEYeHV/z/l0oTVJ2dBKPIBa%0AzZIE2A3+SyrkFEVa2FmQKNXXaKEbizl0/1JKHnvd1hrhtugeVa0ljaLLVXT3WIkpMAdJtYoKoGKK%0ARmcBfu1gcE5SsbQxHA4H3r19y+F4wGjN+b/9r/lf/tV/jdM//Df+Li7jL+OX8cv4Zfwyfhm/jF/G%0A38ow/9F/zP/6n/ynNMB7y69f38HbA8c3Yr78zhn2TcE1UK6B6xK45kxsFWqiJiEuxCr1lTINNyrQ%0AIt221uO0Q1WNKoqsLCnMZBqXHJiNZ9jt8ePUZb2GOi/gDKZUhmnEDSPKeozzFDRvD5Xr68SSM3OK%0AfLp8Zk4z1ErOkZoilorOIiurWawQWs7grQBBTWxVaq1bSuHKetSIv5YQKRriIA6tdnG/7qoAtaaZ%0Ae8ZxrWWlyR9C4jJfRVbaA1vmKumgazhPzpm4BHjW8F/NzY25+b5intl9GJGOKiU+QSKN7hYHTfJN%0AFWojGazhU8ZokcrXRioNXSqpdn9Xhahh1tTnPzB+HoBQLyJyrWhzKzJzFeNekWoMQo/qzJM8X8k5%0As8SINZJ24r2Y5eWcab5Cj3PVyuOaABfC7JAoUO89+/1+ky5AY17OXC8XHh8fenxr6wmuegNITL+Q%0AOUlaVupSK2utXLTWCEvg08dPtCrpWTHFzStDvh0b0+RFTF0VXXwDTNfxG2c3U9NUCg9PT5yvFw6H%0AA9Nhhx8HTuezePBYgzHwdHpEfafBQowLpeYOblUG77cJOY6SRDZOYvIWZjGfTkm8kMRvpzOeVq+O%0AVvGDxGeKR0/X0HbphzFGGAId0WztxzH0YVk4Hg7spkl8hFJhWRZqrRud7+ZDA9Y4nJOUo9rd3Ncb%0ATSvxWTJKtN3PjaIBrPNg2gZIredbmFmGnCMgZl1VrUZccpxrkonQEVoHqvL2e4BSGj0XbnN0N86J%0AH4VSzPOVnJ8hxP14MYL6qnqTe7XuA7AyIozRHeiU81Gfvxa5V54DQs/pprdFSK51jIHHxwf2+/0G%0A1ojirj0zYtObsTU9AQ4lJtsrqNlQm+FiQww6NZrSWjdIzazm1L+fZvzL+NsaxiiUqizLlev1jLOW%0AcXQoxF8nxSCJfihKLOKhkSvGWJwbSGZBKQFyW2y0ljZQEXgBaB6Pe5Hjlcr3335HXCIfP/7A6emR%0AnCQ1rawAeK0kBPTMUXy0TPeQqbXKA7rLRmsRi2CRbAojFHUzgRfeUvfiUR2otuJjUmqRNCrnMa1R%0ArWYcHOM0oVoll8TkHc5aUg7M85UYg2jBneN494pxGEjl+x+x138Zf7fj+PTX/Ivf/ue0hjxDa7uZ%0AG7fW/WvEE+AGYIoh79oZk3l2W3/XRsAWerAaNyu9+R1tkl9u3bxaSn99Z2za7pP3zF9OK/qcblvn%0AT3dAf2W+UVtvBugtbld3lqXSZpM/rBvBdd9hjear6Y5/5c2fbefnv/nuf5ZkvSKbYK1v+xOR/0oK%0A1ZpAJedFJOYrkzPltMm1nXNrbgabmfRPrOHS15Bn3crwKyUL/N+9eeBZQyTfGmKmn+v1ZlsDRWrO%0AN6Zgl5Bv57+zo5UWxmHO0iTSRqGs+APWzp5dUwhX30mtbqmGSoHR3U+ws9DX87vOidq1A7rPG9fD%0AJ1qt4kfU2cJNiddaqbUfXJcdNGHtltKPX+lNSl6LmOE7LRJjhcZpj8ailUNjxdw0VZx1m6m20Rrv%0ABkm5UZqcpDnprOd4OHTfCC9eaEHWthACp9MT87L0BFaJ7fbeczgcGIaBEBeWsPSQi272H4LYHrTV%0A+0xMvY29sYidkybTNE1cLmcu1zNLXKSDb8Wzo9RMrbkz9sWnrpQ1Yrptc4dnvhky12Q/WPLKIveY%0Afg3p1gimcUvg0b0wQgzTjTESXNLPteqM51Zr97nyGG2IKfXQE93DDaQAVEqJzKJVOjea0rpKoa2B%0AAKXXBqp7P0r8dSqpv15Yto28KRuMtWIM3ptnOabNbmJtZNa63ityHlq7Gcu21rbQGnkO6t446U3A%0A7qGTc5Y5Z7t9Qt/Pab1aaIi1glaOVOB6CXx+uJALxL7vr7VwvDvy/uu33Rga8f2rWe7zBvB8zWXb%0AE6/7htWH7bZ+9OTcrgARv8qeXdvvDVmyNQ3NdcmEUClVOO5KO3LMzNdArY3dbuLt61cYKh9/+MDp%0A4ZFaRCov+9KMsjAePK/evUINhqVGMlEUNU3WPa0NdOPm1hytWkpWlNSgGTGsboZaJFl4P014A6Zl%0ATI2YGmlpoYYZ3apIrJr4VZb+naX51ffrfY9hlFgX0BS1SbrlvASRS82RqhXaikG96SE7pdbu5dob%0AzECXsPT5oPtTqwcx/ff/hBqvoqoImjQNWHUn9ZSxDN4wIvcI2gg5oBSW0mjKoDDSzFsSOUdaydLY%0AawmUxvgBY0e0cjgM3u/AOrwpqDQTLidSuNL8SC6agiE+XWhGU7XmeH+PO4AbFMMkRs11MNSdRRlH%0AVvCbb/+SOV3xXnxll/nKfD5xPX2mZGHr1B4y07JYC/QMib56yf3ltd7WjXXtUGuKWUPYFihCyKA1%0ARrtnnqzr88RArXjnUOYg/nOlsK+FUCtziFsASimF0n01Vx/Z1Rd2CzTpgND6d+ecBGYZ0xvuAv4Y%0Aa2ny8NqemS6LAXezGuMcWEvtCaLVdKBJG2HJq5sH4B8aPwtAaNs8tUZBQCD6Amq1xnqH7ZHgQtcK%0AxFnifJtS7KYd+90O51xnjtQXJ32TvXQDyvl6FiNabxi8RZvVADkyX0+cTk+EcKXkiKKb+DUxMX2e%0AiLPFfJe1WJYHUKuF+XIV8Mm5m7yhvKRrlSJsGD8MYlZFFd1jsKQspsXOe1It28ISSyZk8dY4GiNp%0AAkahe0pTbRnjFC0kPn/+yLAbmfZ7lIKwLCiEGSOmqpXWzXCHDjyBFIYxBFLMPWZTk0pGaSWSsSqA%0A0DA4UMJsMVZTSvdicVZSk2Kg1UIMYbseKaXtBjFKoqtVd+UXU9LCNE1M045lWbDWykYO2ci01hNO%0AtO4pHKYnDZWNbWWMke+qDFp34A3TNx9y7lOOjOOEc5ZluaV76S1hpG9eO7i0MiZaa2K2uRpp9s/T%0A1sh6QkVVSLlgtaU1SCVjq+4sC3lQp5xl4+69LGibxEZtkjWQh6eY9N7YQSuQg2rUVig1o5T46Wit%0AurSrgz39XloleaVUQggicVNSvOcYSE2JT0u/H0stEtfepV+11dv7QQfLVjC3iVRMIUlvrWLMjRH2%0Ay/hnOyQqXoyta5Uo3zI5qhFAcTeOGK14/PiJuCwoFNfzVRJ+SpWixPl+DyhWg3VYuyK5A0aGwXvu%0ADgdKzvzT3/6W7775hmUOzOczaQkCAGlN6/LXzbTdaozTDMPItJtAKTG1z7KBrq32pkBnYSolm5RW%0A0cZiBLmUh7hxGKupLVNawQ2e6W7ieHdEO0uzGr8f2e12AlAl6QDlFHh8+Mz8f7L3prHWpVd95++Z%0A9t5nuNNbVW9VpWxXZltNHAwWiYIRbiJlkIgQCGEZS6CgJC2kSJE/8AGkJIqiDGBQEoEghESNrBga%0AjGSwBGGQwUwmsWVIC6Xoxm1j3MZVuN7pDuecPTzD6g/r2fvc8oAZQssgtlT1Vt1733vO2cPzrPVf%0A/6HfM00RkQOPLq/VAHa15vp6T4y/W5ecPzn+/zjuXH6Q1/7a+0klM4wj45Q0xheFCGeT59n0e75n%0AU9SQgWXgUoHIprKB57CAGCMGaBs1Ey0lVS8vRy4JiyOEmiI5x9OWgjWG7mTFOA0L41SKIKbUocMx%0ACMN5nQhq8S64WgbM3oe5NjHGGELTouuvLAEVQA05cHz+Y8/yv4X/dTk/3/B/vZ196rWBzxHvLd5a%0ArFPntBQL1jTMYQvGaHrqNCaaNlByZhwHSsl0XbeYDkuRun8dQwx0rdfhgHCUFrtqSp9S0shgZ5c4%0AZFsNl1OMy57ThgZfpW4a+KADpDgMy8BGhaFFI4Wp57YUvLUghmkaKAVc4/Bdo/tmUaDBea/voej9%0A4V2oknMNRFATZ0+cojZXOS+AzixVL3Ug471ntVrThUYBp36CmNCIZ2HMiTGn2mUo6JdTUcAmqd2A%0AN54Gj80GyVn9H10LGVzxdH5FoMNKi8meNBbiJKxbjVHWqbbl4vSCi5MLyIZhP5KnzOnqlJc9/QzP%0APPMMm80JJRX6/R5EvTJ/+7d/mweXDxjGkSSJgk7lH3v8DicnWw79jsurS5DCydkpzlmGYaDv+wXI%0Ae/ToEVdXV4uHnreObtVwenrKZrPi3v17vPjoRe5f3eOwu8IHQ+M03ryUkbZV8Mg1gZIL/ZSIU6IA%0ATdNifVAwrZSlQdZAgETrG9bdGm99NfDVpiXEhDOC8Q7jnXrGWEtoW9q2VUAoJjwOb6zW6CnRrTpW%0A2w5nAofDQIxqer7vB5qmoe004GWMA1MckJIoFqIIxeiQepo0RUxMAa9m95HMYew5jD1jmkhkrANx%0AWhP74NlsNqw6DWMppbDfHRZQyFtP8Jram7JQxJDrs5arYXiu92XMqd7b6kdpnCbqBWcxRZj6HoPR%0AQW/b6vsg4b2tspeIMS3OrhlHeOH5Kz74//w2fZ/ZHQZ2+x5SZPuKp3nla/8X2hWsthbvEynV9a6a%0AfFunBvSajjwRo/YJ+lzfSr/F1D1eyFnY7ye6RlPpvLMghRKFlAwle2JpuP9w4MHDnmECYzqsWbG/%0AmUj3LonjxNndJ/jc17waXyb+z19+H+Nv/r9Mw4RzDWIyKe+xK+Hi2cd49lWvwJwFdhyIbsA2mTTt%0ASdOIdQ3FrMhsETkFOSVPLWn0OLcl+C2GDpMDq7DifL1iGzJN3tFMjwjTJebwiHzzAJdGmmJqvS9E%0AKdVw2WBtHbyiQ2ANb9F0QIzjECP3r6756Mfvce9qj2k71md3sO0KnENKoe97djc7ZBg1tt467X0Q%0AxAQ1ITaGYA3OaAKncR5vA8E7tl3Lpu1YOa/Ds2kiZTBjxCTd19pGwSexrhqdF0rryLkBIjm5KhVT%0Av9E09qQyksRipoh1msTVOavuPVPGpBFbDCVD6g1iNVXtZnefsV3RdWumtqPt1ri2w7UtvtX0vidM%0AIq8attsTjLXs9oEHaeLeVeEQE2XUNdkZ3TWscbqci/ZOzntaa9XoWyrDxuj31dpAln4GDFNJpKzG%0A9DqE0P5L6wNqsrg+d76GUAXT0Ihh1ZVKGFB1S6wm6uMwamrapEb1M4MIYMxx8ad1s1oohMp8t1jv%0A1bt2Hm4g6j2bYcpCsYa2W7E5OaFdb7GhpTiH9Q2+MeRJw3cMhvAZ5PefFYDQPJU1VAd59CKEtiFY%0AlYiVW9OyUgpTSnTrDavViq7rFjQNjolic0OqDuJJPTDGnhgHvF/h6kOqKelCjJGxTtlTGsnlKOmC%0AgrVBpyYz02P2PBKVQEzjRNO2CMLN9TUpRs6feYZN19Lvbz5JMpaS3ghtp47lPgREDhwOB02E8g7X%0AeH3AG08SBYawGrNpvOoviwHrHZI1zs4Gx3qz4uawZxx7nnjySQpmeT1/a0IXo7J+ihQaZ5ZJa4oK%0ACHTdGmvUY6NpWvqhp+/3rNYdXddQJFKKpRRb9YqJEDxt23A4GEpOCgzJS71CZs3RHOWJ6MORUmKz%0A2bDZbHj44D7Wet2AY0IjHDVCUb18EgaWydYsWZsXTp1YFHa7Pb5ZLRHVub6nzWa9ACiaUBXrNPEY%0AETizIxa5Wk2AEtFY0tVqRdu2NSYxE2xQgBFDzLlOmBR8HqeREOo0s2SwVJ8fLXZnBlmZzb1zfb06%0AmUspLZ/J1DFuqe78xgjGzZK8W6lhvmpZu462bVXD27baFIlK5EpKFDdv8LMErZByIpVAmM2qrRbq%0As0xwmSIvU2k9t/Nrzz5ef3L84R67m2s+/sJvMQ4HvLdMfc9hf8352TM88/KXsT7Zcv/+PT5+7z7j%0A0LNZb/DWauqAVaC1SGaaBmKccM7SddqYzo3BatWxXW8JxlG8J5VqVC6Qp4QTA0X9vkIIGCB4Xdts%0ANYoPoWG16jg9PSM0nt3+wKPLR+wOe524ZnDZLTrrkhJpSDplD3ZJ1mtbbeiHacRYw/Z8y1N/6ike%0Av/sErmmYyoTxhvVmTRMCaYwcdnse3B8Yp3FpwksxPHjwiKGPNE3Dze5mWUP+5PjsOIw1Kk3OQmsa%0AXOPJORKTFrs6pdd0RAU2jjGtt5m3cBziKNNAPfPaRgskXaN1QijWIrX4m9JEKo4mBAVVHEiODCkS%0AUiEnpc6HEKq5uZr3hxrtrXudqelrov5yM2OlAkYvYXTKzJzT99s0bmHu5BKXAcXymep+qKEA+v6L%0AgGSpzFKth6YaWNG2LcYabWZN9SpsG2XhBrvInK13iBhSjAjQ1sJaUAYz1CGJs6Rq+F4qZX5OpCxF%0A06i01rBYfMXsdB+ZwZ/5XIj3zEpwZwzWhrrv6WS15EISLfiL85UZAsMYF/mptR7vGmzwdRoLRQxF%0AdBpvrJDF1mnpMf2wLNSeyhaqzORSY7UlJmV3xbJ465WiDZ8WnxbrfL2PMs4pwVaMQDHkYgBN3BGv%0A8dbafxT6vGfIAzkKeYLgW5q2YfSR/vCQNE5Q4Ko/Zz88hsmO1Ge8BOJwQHLksN9xdnLKul0TfKAN%0ADSfdiuaZP8Wdi1MuLx/x4NEjrnfX7B4+or+5ous6iikc9nuaJnB+csqTdx9XgKUOL6+urhaWuO4L%0AK1ZNQ86Z3fWBq0dXTNOAQZ9Ba9XCdbFrMOi9We0WCiCuQKOeFtklitdzroykyoTpMraB4gqDHSrL%0AzTG7YBSXcYDxYD2IVZ+74iJiDW5t8bR4LK1raKwOhlOMJC9MaSC6SLYGyXo/RjTm2oolMjJIrxIV%0AKxQHxQjiDKlRcDOSKGRyhkQh+kQkMllVA8yswFh04GfSSMmWxgZyLkRvNFkqFSZT8C5p2nEwZGdJ%0ARSjFUOML0cjxjESUpeEE76tJbaesf3LCWA/FIJ2jNHruYylAJNtMDMp88laIGfKcJCaolEY/EFMc%0A6NNYPfwslIksI2KTJifVNSiZouBGC+Kr3QFCsQ7rBGf1oc45adqnNdh1QJwlukI2ld1hoXgH3pEz%0AlMYQrRBrqqEOTR1iHILDukDbrihjoYjBOvUuNdbqw2ccLkDbdXivdmtn6xV0LWM5cCgDJTlErLKA%0A7Aoxpzj/OGF9hjEX+PAYzm2w4nF4fIEgE4YDUkbUnVP7R+sNpMp+y+pmozJ4i5hZ1aCMsxoQTykJ%0A5RUYEkIylmZ9wplfE7ZnrE/PKcawHw70/Y6cJ4qMSBkUSJRQ2V4NxXiiFGwpBOfwBh36F/Uaba2h%0AsYaA4KTgsiBpIo0ZGUaIBdN4aBqsD8q4s7OPagcSwBTGyTMlvYenlDG5IElB+zKNJBMZEEgTxThd%0A6ysjKRj95N43Cp5PB0y8Ju0VIEqhVTAkeAWKvac9OSNsTliXZrEHmSzsLVznjFQwy3mDE4udp/46%0Agan7j/aFkrKCc0bVLSCVGbTMBJTdKIKURBYw+chkp/Y/pQglxpr5aTRt1Deq6nEt2ReKNBTRIefJ%0A6YkO+qfIOIxLoE/OuRK86iBr1PrUVHaf9W4BhkyNpweQRmpaqcV4T7NasTk9ZXt6jt9uyNYhbcKM%0ACTn0pNJjjParv9PxWQEIGcAaYU5XEtHplqvomHFO0bWK7kktbNbrjtPTE7xviFNaDICn6ej/ohRP%0A9QXS9JpREThvsU4wVhdVEcc0AUYWpoveUdVMdy4e7K0/b/kVlQxxynSdI1gL+UDrW+4+9jjbzZqr%0Ay4dYdyxOBSpTYy5mNNWq7XS6kXLk0Pcchp5YMrbxmKwbQZJMFkUGjVcfDZxKkdQzxrHarNU7JARN%0AlfKhMk+U6dS2HU3TMKSpxs0f2UszbbdU4EGnNvq9YRjYH/Zstitc4+YzdExXy5EQnBpL2xoJWKnD%0AbdsQ5ij0+oAqtdUrjTird4/FYMQQp0hogiLtsRBCx3q9pYjKqFLukWJwttJ8UyKnRIYlVctaS8la%0A+M5AjoJHKhNz3oIRUo5q1l0L7lxTk2YK7FRlYi7P6Uh6SnzTYl1gv+vxxutk0ylIkkrBWaUxZwrD%0AOC4pZTlroTzHy5eZPs8tqnBNFZup86WoZHCWJ87MH/2bBTGFWlItTCLvtblfr9es12ud/BqrlNYi%0AGKfUUitqTO0qPX1JAZFcASjAzu/OVErzLAGwBB+W580Y0Y25noc/Of5wj6vLR9z7+AuAoQseS1u9%0AnBUofPzxO4TgGMeRfX+g3+1pQss0juSsjIdhPLDb3ZBLZrtdM0eDSykE73ns4g6nJ6fsr3YUm8Bm%0AbW6kVB8vZRBJseofhJCBMhUCDa5ZY70hSeKm39GWgBgIXSAkRzzoBGWepG7WG6zA7tElu+srSpxo%0A/YquDXVq4tie3iF0DU3X4htPlEhKBXGaCOeCI0tiGHuG4aCR2taw3Wxom07pxlPk5mqH9Y5pHGpM%0ALMcpxXx8Kqrt7+Zn/qgdn0kzV9eF3/fxiefoM55DZUHOYHUbAlMUskyUVCVRtjb7onR8W5mWVHaa%0A0q6pvmbKVpnTOULwCLbuXbky2hzF6BQTCwVbAQWdChoHhsKURmKd7oXKFp3rDW9nZutMXJrX6Top%0Ar3Kc4APOeFJ5qcdc3SDrhNLVKf/tAAU9nAtYSeo7J7pPqsRIC1vrA4Wa0lfrlhDqYMta3Vvqui6o%0ABMpZ3eNSUh+CUsEzROU+Y9ScukCDM64OU/Jy/aqFAyWjxbatIJP1lS1tq/6myuSzgi/ON9pUSCHX%0AW6MULc6nWVqD0abCVUYXOoSwxsDton1ppFU+WOpzbcQpwGFKBX1kOecishT7y56LkCVi7DysEX1P%0AOg3BOKeJnyHgrEoakiSEgnWCreehJAPZ6aDTKWvFSMGUgslgrJr2FxspPlFcZMh7DNCsA960bLaO%0AZmNJh4j3YGIkjntubiw2ZXI/Uk5OOdmcknpNwdn1O66urrjZ70g5Ebxnu12rb2UTyCWxblfcubjg%0AqaefJnSBw9hzvbthd3OgFOHOY09yevYYh32vkq+ospWhH8lZBwguO5poWUlDayBUtMa4jGsMmUTM%0AE2Iy3lpMqPeKBZwm5uQyg7wG8aJGqYj62plCFo3rjlLwzLIQq+y6GfgVwxQHGh/omkYbdlNIxuGN%0AYTITccq6T4iAcYgVJqsgjy0KOuUSGcpAkpGUM2JEY9itJZvMZKIaykomIhRbNFLeZsTm6vmRoBhi%0AgT5NHGKiy5m265bBcrEqccYYYmUXqlqskKw22YukqobT5FoHKnBcEJPwJIoPKl8rCqBPRtlvucTK%0ADtMBZywQjKehkI0ho3W4A5yxOFStoMyJrOCUK2QyiQmROpSsz7tJE04cvp5LrQ8z3luqy6/Kx0si%0AkhEsvulIppBNVt9Ssj7zOE1zt5ZRIqNEkml17atgElaf/xAaCnCYRg27KPVd19oWrMayW+innrZA%0A13SUkLi67Nnd3CBFWHUr1ttz/OppxD6OMXfw5gwjT5J5nJwbJClorQ/0gZQiphiygBONAjdWa9+Z%0AcQIaKGOrqmE+p0YUtDLOYqpPqBjIGA4ZbqbCIYEbCgc5UKwh5Ykpqo+M+tzYynRxBFo8awoebFlk%0Aa94lXU+NvrpDMGXClYgrnpANPhdsTBATZUp1PzYKAIoG2nhr9XkD7YObDhuCBvvUNO2YRD1rckHE%0AkHOkv7nE2IAxFuc80VlsMIQSwLY471QBVfSc2GIgG/JkSKYOZqzF7LbYZkO/2lKcY8yFoR+RQ48v%0AghcVZjpsZcK6ug8IDk2ctsbUK6Ab3bHPqp7AZbbPKOrZWlmpcw0idVKhPApRFmhlpOoIxGIL2Mos%0AFaPX2FlbJZsoAOqtDkeboFHwKdFKt9iUzBLyXIkIY5xYKiQ323TAEAaCDUwxY7sVpQjWeZpVR3ty%0AoglvudCNCX+zx7obJMsfDUBoZvccWRksAMz8fZXQVANRoFutlIbqvDIefMBQL0AFhWaacxxHRafr%0ASZ8bnWkcq0fMcZI4/8wsU5o9g7w7sltu6/9MlTKoB4B6dnjvOD8946nH73Ln/IKm9arxvmUaPX+w%0AOX59Np5WWZTQDwMv/PZvse97drubpWBMRQ2sxkmLMt80C/PFWUUSm67j5PSMbr2h6bacnpzjmzW7%0Am32lkHtW3Ya+PZCnjDE6DZw1kt6DVIArt3I8NzFRGqtgSVYdbtN69d65xahp2/aWL5MeKSea0NRC%0AU6dtJWV802gRXoGaaTxO8HPJNKZZ0FPvA5vtCVlYQL/5WsypRfN7mN3gV6tVlXX5BehYWD/26JMy%0ATYrY3k6nm82Xu66rcYN6b/jgqxfDXCQWphQZYyQ4DwEFMnGqDXeeUgGlWQo2e10UqZNp0U0Ze0wd%0AM1QmlRyByPnzzcbrt43UZ3mYzPrV2uCsVwoGhRAY+oFhGBjrvd9UA+7jvc3yz/z8mbmrkU/dDGo9%0ArXp6X/0cUkoYN/GZw1t/52OaJqZpYrVavcR0/fdzpJQYx3FhSv1x8Tey1nBxcc667ermrPdq13X6%0ALOwPSNapbRoUKE1ewc6YY2UyaPKXdVUyOk3Va0RYrau5fdcx7nrG2jy5WnxGZIm2dMExxlHvpcaB%0AEWIaKaMmfaUUFbwPnvV6Tdu2zGZ6q2bF+fk5d+7cYbvZ0jjHzelDPvwbH+Ly6opc5TM5Z4yznJ+f%0Acf7YHcRAJLHb3VAQwqoFr9d2d33Nw3v3ieOExRKcw3Qrgs9MY1rSI+wtFtws7eE//2f4x/8Y/tW/%0Agq/5mk8+8b/yK/DVX63f+1Ui6pgAACAASURBVIZvgM+w2X7WHyLwtrfB3/t7n/w9Y+Crvkq//4M/%0AqD/z6dhUb3wjfPM3w9mZnpf/8l/gT/9p+KZvgr/5N2vjXl9vv4fv+R746EfhG78RnnzyJb8qF02b%0AU+Nxp5NpZxR8lOPQJ8WoBaa4lwyD9L1DaLROiDFSSsaIIZujVHhmmy4DnjoMaVrdx1IF6Gf2TONa%0AYjowTpooYp2j8cpc9Sh4Agp2WKMxs1R6uu5/OsDSmkATUW6HGNyWDePsMsyYvYrmw3lPMI3uh1ko%0AWRNI1VfM0ViPdwHCsXYpaL2SSyaVzCwT1iXeYVPSpb5AQZNeY05ko/XNMI7VH8SAN7fST8C4cNwi%0AjEXQRl+9gKoXQ5Gaxnr0FbLVs0EoSAW3Uj0fRRRcdnVjEmsQsfV8lUqjV/BIKmhlmfckW9+f1PMn%0AQCZbg+OYhlkqGLRMkuv7EhHKrf0xkRluSXa8depL49XrJ8eEK7phBudx3kGGbIWc1TvQGG04WKRx%0Agg/KBovRU3Im5gNJMuuwZnNyyvn2Do+dP0aQjhcP95lSZNOcsulOuLN9jHW7xmTLg0ePuPfiA6z3%0AjClxtbtmHEZ8Ezg5PWG73dCuWqiMbbHavG1PTsjF8vDeQ+4/vM/9hw+5fHSN8w1np2cMw0QcVQoh%0ASeVQDoMQ9Pplz8psWa1WbNYB3wi59GQiLgjRTIxlIBLJRgG/UgdYmlYrR88VdFBlqxxUr1S9b2qd%0AZnNSwDR7AqHKQA2SBV88YjPkjDMOcpWEVJZKmjTK2TlfAaSJOFVPqqxAophMcpEkGSGTXSQb3Q9T%0AKQqwWNHrampyUd1IbXC4jAKRyWDxkKAfR2IvZFMBRQzWabNM3XekJAWLvKtsEl0npXovSV0XRApi%0AlamWUmayKAHNW7LXhNuYJkCBmFR0DVUA1dJYR8ZTkmFKiWoYuTCxUk7q8dN4rC+IY/EvKlb9fpT4%0AY+qzJxRXPbtsZd8Ft1g6qL8XFaBKxCKV7V+Y02lL9YaTEhEJDBIZS679laHkCqrUWtOFQEyRm5sb%0A+qHXBr2OqHX9LeA8xUE0mWALSSL90LM/7Ig50fiWrluzXp3Qbk4Rc0qRLa5sybKGvEGy1/Re0TXL%0AVmnobKVQJCGiTFGxs3/PPAjQDagYFLAwViVj1UjIGl2rxahXTBLY9QOP9hPFTCRrsI2GvXhf7wdn%0Aa4BQ9bnJLbY0ONsgJLIkxCiokKQOlEWITlkvSMSISo5MTgr2VDAvlkKckgJwaJiMQZ+1IgqM2qbF%0A+07VNVavR1MKqYKVKkueOPRDNXY2TEmfJZzB+UAzBJpOPdFcHT7WrVqBQSMVIDQM1zdMYsB4pmLJ%0A1mFDSxbwFJwRHRRUVo0xBlNYwkqcUVDIVPm2ErLqwLNudOp5q15wzjoaIFs0nUxApDITpdQeSJbB%0A0zwEL5VYIaLn3jpLaHxl2+q1m/f8ptrblFLoq4Jm3ofUG3lkilHZW/VrJBagqLeOgCdmwaVM258x%0ApYwYiw8NYbUhx0RDYl2sshinyJw8/emOzw5ACF4CKJhqJlo4Uqo/0Yhp1XV06xVd11aTQlcN93yd%0ACJUlfjlNmq5VStGC5nCgxKSLa/3TOafa6d2eqR+RpPHn1lga1xJceEmhqQMuXQDmqeZMRfcEXAis%0AmpYm+Er9bj5lQ2sqPbwU1fLnXJhi5P79e/T9UAvI6UiBN7ZGpw9gDF3X4b2yaJxTUMg5z8n2hBPn%0AidmwWq1p2hNShFIs3ukDLUWN5aQo+8RUI7qc1GhtmiJGYNWu6IcBY/Q95KLyrrZraNuWNEWN95tN%0Aq6vWXGueupGP05H6Xje1lDJtawkuLFO6uQhWd/cOKYZpTIxDpGuKGkubAzFm5k1Mm1N7K1msLICQ%0A+kpVhsstACBnpaBrb1KYpkH9D+ZJLywA0fyeZ18nZhAHls8UQlCgoQnVwLNOP+vDXLJOVebkvBA0%0AHHG+VwGNoC+35YjqozI3KgZLyomYM+08aVC2+sLgEslatFR5mfe+bnoqGRuHcfmear/rJFnHPS+R%0AQioZQJZ7T24VyzOybivqPklamqmUfKU9zilRLz1mwO7y8nIxEvfec7Jd8cydl/7sD/3QD/Ht3/7t%0AfPd3fzef93mf97taSz7d8e53v5u3vOUtfNM3fROvf/3r/8AA03yUUri6uuL6+no556enp0ua4ac6%0A+r7n4x//ONZaXv7yly9A5W634+HDh+Scubi44Pz8/JOAq2EYePHFF7l79y5d17FZb3jmqWfYbFaM%0A48huf8N+v1fzcODhgwf6+1Nmf32jJnibE21wphHnPevqpzXFUY3BUyR4z2q14uLigtPNtjLa1IMq%0Axoivxu+pJFKO6OBfsN6y3qw4uzgnpsj17oa+3x/ZHAli3zP0O9puhXW6iZ2fn/PEE09UJpuug82q%0A44mnnsI1DeOhZxgm2pUCzjFG+v6gVFqrhubDNDFdX+KuGtrQcHN9xeWDhzhjaZzHG4cRlcSmKZEr%0A0Fsq1Xg2fKwXVkGP8sn3MKCFQYwwN+5/HI5LTbPk5S9/KcBlDDz9tP73yQn8hb8A6RP8lsYRXngB%0AtltoGvi3/1ZBs3e/G37mZxT4+bN/Fv7iXzz+nQ9+UAGmf/gPPwkMAuqamfAu4Bst+HQPU/3+Mryp%0Aj4itgHqqbNj5a7Ncef7/eW3NKVUQXf8soubEs3cO2SyF2yzVVeki9JOC6865xcx2NjFOSYi5VN9A%0ASzB1T6hSklJBJOu9Tv/RYIb5ThOrTBc4+tdpaMMn3IuVwamfMTBWz4JU5rVbarqm1k/zvjgmbax9%0ATaC0lWE7jCrHc0mBolSKAq4lQ1QfliQFKRaTC8bqPixmBvkKIkczWVWSal0kIkj1f7oNfnnvaZyB%0Akur+Uo4kKQPGWRrXQJmBouqvNwcd5OP+6azDegUN52YVo79nkU8ArlhldNQmcnYNNEhlPFpKvX6l%0ATvBnE+nZi9JQKMmSicSM7s8xk6ekDYk3urkWlDFktbnIpUCp50hmY+9auwWLDY5pVDPi4sF3Ld3J%0AhiTQ7/eMOalU1wDek50jAjEO7G/29IdRJVRBvSg2WwVqfNOQjeVmTPTDga7t2JyecBgHHu7uERpP%0ALInrXY/Qstqcc329p3/xuoIVymgLTQdFmFKk5AQlE4yjsVtWq4bz8w3eF/rxminuwcTqkROYGEkS%0ASUYZNNkYxMrRQ1GEYpSFbGzBeov3VpfaKam8SCKJiEjCYCkSwLSV2SLkMiJxBNOpD9YyICvkSVmF%0AOIsXR5Gs6gNTMGLrE6fMgWwKxRXEZKYSyRLVywdlA+GMWjdgKBZt6q0jmIDJGVLBkHFtwOVENAom%0AjTFV4AKCbZbgkFwDEHJOODl6fhnQZjzHKlEF7y1NUAmmGpsnpjhi8KSsa6LUezQjJFC5mYEiYKVg%0AS6ak6i0peg1yqfJNUxvq6lNZMIjJGKfAhjMCpV4rU5ngRjDe4Guwi/N+qcnF6g2bYyGJYMkYyVo9%0AGl3DklDvJyjJMqZR+UTWKpPL6EBcalFsnGGYRnaHHVNOizkvRuW+WINrvfoJnm4orvDocMNUBlwI%0AnJ9fsAprGr8mTZFheAjGEryjcw2FAylfAy1WhJInsJlS9th4g5ERI1oflFxwGBAdsDq0Xibr+jkP%0ABaytpgtFmVEzwGMAckJiVHP9CjpSqvTWO2VcQU2WMkvxr1LdqOw1SaQykUhQBnLqwSnL1GRLKiNZ%0AIpRIFg1oykkw5HqvVbZkKcrcEiEX9H4uiWJEwQVfFk8ba21lSta+yKosrMoKVB6ZCkUsRRwlCWMN%0Aoykpq6SwAi/18dNraGrGrAObE+PU08dEMh6/2mJ8QOKEiRkr4I0jVAN/b1AGJmqsbKiEYaMpZHO9%0AbcXU/aqqj0S9hMSI3meIfsfW57xIBfH071AKWbLeb6LMLd3DMsVYcjYKdiK1F67PtJsTxSzNDIbV%0A/SqlhPUOH+MCJsVKJogpMdZnW0ztl7MOdlIRChZcYMyZm0PP4TBVNqRFxJLT7zyg/6wAhGYETAu7%0AW+7bsAAE1mqKTNt2dF3HyckJ7aqrBnKJmJNO53xQtLgaFMcYySku7JychZIK2Sm1rZSjT4Ya2cX6%0AevNNFBZU7YgKy3HKCQvl2mJYtR1dNbXr+56xH2lWzZHBceszX11dcXV1xXqzrukG9SYD9vsdJRe2%0AJ1s26w35RgsX7xxztDcirFtlSpFrWWMsOWV8aAnNiunmQCmGtunwriGngnMBKZYUhVLlYCXPhbOj%0ALyqdGMcJax2b7Zabww5jFbyYpgkfLNuTLW3XkCbVTMcYiXFS+VvTqrdPzOSUOBwObLendF1Xf65O%0A5q2lbZoF+Jv9emZvnpm5MwwDZ6eneB8UFKlyMDtT+BYT5rLcN7MJs1Rq8by5AsSohrbztZglZjNr%0AKNcHsG1bADXG5ljIzvdrCIHVakV/6JUZVZlkBZ2iiKgMTg1/Z/+pWwwgZu8FFori7emkFKXA2rrA%0AphS1ma3vdSms5fjepAjWpAX4MbVAnxM0FqZTBb5uS71us+CkpvIlKTg5AkL1zdVnQv+cmXcATRNe%0Awt76xGf9N3/zN3nXu97Fu9/9bj784Q8zDAMXFxe89vM/l//jf/9bgOEP43jiiSd43etex+OPP/4/%0AjR0kIjz33HP8wA/8AL/0S7/E5eUlFxcXvO51r+ONb3wjr3zlKz8p9a6Uwrve9S6+9Vu/lSeffJK3%0Av/3tANzc3PCOd7yDX/7lX0ZEuHPnDm9+85u5c+fOS17vp37qp/j+7/9+vuVbvoVnn32WkguHQ1/X%0AnD2Hw55hGPS56Qess5yfnbPuVrRNwzhNdG2jhWNtIFdrTXJJh8gUK3ssBDbrDXcuLrhz587CLOuH%0AgRQjXdNiZ4N6Ucbdat1xdueMu0/e5ezijOubaz72/PM8egTGOM5Oz2jbVmUMj64Z+x6Rgu86fDX7%0AdZeXKuspwna14vTigm614vmPPc/NzTWdUdP5cRh5+OgRWQqhbSgoUy9awa9XdE1DHEaMOFZdS7CO%0ANEamSdf5OGVlalipKZJ/PBhjf6Dj+lrBoLe/HV772k/9M1/6pfrP7aMUeM974J/+U/jrf11BoR/5%0AEXjTm+DP/Bn4q38VfvRH4dd+TQEhERgG+E//CV7xCvjbf/tTvpQaGqtJ8OxLNgMgUFkg6Mozmx/P%0AQEC+BbRjjK73RiW8CxvI6NR5YWwWnRLOa2lcQK8jW9lmCyidO5WanFdfN+akHRfHGjclLaxdlRf5%0A0FQAy8zzbC2ojTIYjLWVN6KF8jyFznWocPtIOS2mtZrGVYhxWvbEcRxqM+Iqy0g9b2ZQbGbA+uDp%0AD71OcrM2jjEqa8pay3wWipm9idTfYN4/FmaqyALOLY2iIi0s5vEiy/n13uKDU5P4klU+sEAzopIK%0Ar1KAknWgl6vUfL7+WVROVswMuGScuPpb5pyoeh6L1NCSsoC/pRJfFyDCVIbD/NmcxVajVazu3ylG%0ARAySIykXilGmdamxw0YM0xwGkqtBtbWVAQFRlJVhMUsq25hGjBj1gbMTk0RKtvR5ZD8NXPV7Ul/o%0AVhvWbcPUFx7sL9mNA1Y8kkQn+t4zxowR2ISW4BrGAtNYPS9EMK5FbODqpme/0/jk6uKPdY71aou1%0AkWmyBN/iXENKWesQER2yuoCxgpSItwXv4eTshIvHzgm+0B82jNMNWQaS9Ixpj02GqUorotijTwfa%0AaHlb2UJGlA1Sbsl/TME5kMYSk0CmghVo/WQckqrHU9GUzVJDSWJNZiqK3GDFktSuC7FV8lPBR2PU%0A+HhmWmCNsu/EoBCL/rACnrckPyJL41WKIaVRGXfe4lxDqPVxMfWBMNXXzNXAk5yIRoHOxQLDatpQ%0AFq3DsqlSOWdJFWAsDqAQhwO5r7VcVvmXd0b9a5hBZqnNbh0C2rnWU2ldqYM/YAFBjan+TKKsfSRh%0A0gzwanNboQR97quke7bIKFXKNa8BWbLKShUFwdgKOs3Ae3GkZJW9WIeTettWH9n6GYop9MPA/rAj%0Ak1D/+pmbI+Atvg20mw6/7rjO11z2O/CF85M1J11HZwNxNNzs9+z2EyKF4AXPSJIbxvxxStG1R2Li%0AbNtwvnL4fAXSY0xi8UyTygaTrP5AWe1GlP2jbEUrpsaiVysSQQdKRiBN2DRg04hNqUrkHME3rNtA%0AaFTtEnNGUiRbDxKROJIZMWZkzIlCBCe4kDC+6N7gPY1z+NZXTy9ltiUyU9EhsjPKHjV+mRDXZymT%0AYqKkiSyFaVTGnHGu/m61T1HwXc99CF73RBTMzUWYYiLWtEMV1mTymEilPrN1Lzc1IUvZoOggzwrJ%0ACTZVGWOc1N9tmpSZbqBxjuA9wTs1WM/qM2atq8O+grWqxljKf7O8Zd0pRIcO87B9ZnQq29XU+xf8%0ArJ6Y94ilYLGK9c8hKXEkRpnV0Xp+zZx0rQPV28ml1D15tVrRdh1dXtV9Pi/9nA7RhZIETMS6gHNa%0AO8+Ab8qFwzBys9tTcn2QyyyV+/THZw0gdNsE8pjgxaKpC14pct77he0wJ1AtxVtNFZGSK6hUYxLT%0AkYGUc6ZbrWmCp21UrjBNI3GaGMaBaYpoWVAp0WqGUmMkDRmlhlGb8aXBh2oEqZM/QTgcdjx8cJ/N%0A6WYxZ7x97Pd7rq+v8c0sn9gffW9qYXpyckLbdUxR31/wvrJxIpKExje0TbsgngikWIix0K0aSu7Z%0A7wb8+UYjAbEVEHLEqNOSbOeGXotvPacsDKtZ1pFFkzNmudaqa1l1HfvrPQadMPZ9TymZxnuC9+SU%0AiEkBndPTM7quZXezI1VA6Lbca77Zc84L62Z2Yo/VFDPUtDlkBi+sTolKWUCmEJTGPF9vTRepQKOp%0Am3dWX6n5UIOviKkFb54BylvApK2T2lLvtTkRbb1e8+jRI73HTCamXMEdoa3SOSmlJtTM0e3zvT/f%0Am0oJPrKBjkCN3oY6eSi5LLHeOqSZmxlzfJbqxCimCTtZNfqrzZHU85Tra3GrOJ+P2dR3AYtK3fjN%0AMebZFI7vrYJ5qZqKq1/XQBObT1p+PvKRj/Bt3/ZtvP/97+dVr3oVX/qlX4r3ngcPHvDcc78K/K3f%0A3yLyuzhe85rX8JrXvOZ/6u98/vnn+Y7v+A5+/dd/nS/8wi/k4uKCF198kfe85z3s93u+8Ru/kbt3%0A737S3/nxH/9xDofDS77+3HPP8f73v5+v+Zqv4RWveAVvfvOb+cmf/Em++qu/+iV/921vexuvf/3r%0AefbZZwHY7w989KMfxRgYx4E4KQtsvV4rhX+zITgFAzebDV3Xsd1uFk+1cVJp5Nn2jPWqZbfbcX19%0AQ9/3BOeZKlDe9wOHvmccxxrvqtpyKbM/Cay2K55+5inuPPEYxltcOtBuWs7MGdvtlqeefIrN5oRH%0Ajx7x/PMvcPnwkmnQifa+33Nzc4Mk9Uew1nF2cooLjU6g245QGRlGYBwj42FALEz9SJKMC572ZMN2%0Ae8Z2syXHSBojbXCkGLkZHjEMPWNNscm50LQNbavs0ugcfyC+jwjc3MAv/qKyX2JU5ssXfqECI8bA%0A88+rjOrVr1bQZQYM799Xtsznfi580Rfp1z78Yf1dDx7oiOvP/Tn4a38Nzs9rNyPK6nnPe+BDH1Jg%0A5pln4Eu+BB5/nHpTwE/8BHzsY/C1X6tgzac7rq912LFe/94+924HP/AD+tpf9EXw4otw796RDbTd%0A6vu/d28Bk/mlX4Kf/mn4tm+DT3hG5sM5jcLVGOFMStMCWs+egQqaq89NU4cLxhgFClD5LtaQUtbJ%0Add1fZ+ZNKQk151eZwVyozQb+wixvMEdQPk1YZ3DBa/hFEzTZqgI0wWtUsFSPhTRFvBesDTUK9jjY%0Amanqc5qQ1uJVwlQn9CmzDCFuHylHctFhWNO0lJyYU9dmxq7U36b+IqYOztwR+BeN0rbe0VaZqYgQ%0Ax0G9RYRlmEGVuXivEcFSCmk6RiAr8MXCsFLKfqXeMwNtOrxy3inLuGvw1lLGWP0uTG3y5z2LxfNp%0ATkJ0VdZNbeJBlqakzMATCiQUUdmb6NSuerSg/7LKFBNTmzSo3UqVac85xTWtzDmNVI+i0dk5FURU%0ABoXVIaMYsM6onIg6yFOoCYMhG5WhLR/OAEbIVvdtlyEyMZSBmDLu6r5KbIoj98K2g7Y278FBMRZn%0ACjZYZeIEx5k/xdmVNhz1+mlt6vHOVZNyZXuGdk23dsRpYhoHGucJtqFPCYsn+I4mtNBYJGkt1Nhu%0ArpCRkrBB8J3h9PyM88fv0AYYx1NS2iMyMIxXXF7do+wSWpBHciqVkaX3uasy9WQqe6AGZuRi62DW%0A4oOtzZlVZlHJ2nyRlyZbo8Sr9xdCFGX4pAWFqN4tBZx31W9PG2fna5JP0t9bqn9o062IWdUEs3QG%0Ao/VkVrKMyqKwiDHECcZR74kiWjtiDdZ7rFNmj3VVUmUqaCn6FOmnqQAmep9mCsXWcbGpskkUrNK4%0Aem0A45SwWLyxND7grF9YetarmMlg8M6plLQ4QtNSzJ6MGtLnGVSpzwCmhqzM62/Jx+dZ1DtlXpPn%0AXm4exs6qj+OzX9nlxtb2eq49F9iWLImYFJxw1WenlKzspSovEwolJ/phz77fk3PUe4Bq0i8JjGCD%0AxTZeZX3O1hTSrP6rdfg75UjsI9MhgbSIvWFMiSldso/CNBVKzCAQygUn7gTLAcyINVHBRCwUh2RN%0AwzMlaxJbTeAV1KtUz1tB72BbQQftc0nq7+Ml4Uh44yjW0XlP5yxGsgL200COSf2jKnNM1/yg0jYH%0AYd2w6jp8WNOtOrzzBAxnp6esNmt8cFCmagiuychZEhk1wC9WweokEGo6l4io6bhksoCt+1VO6tMk%0AoqBjBk2G9R7B4L2CWatWk6jn4UiRav1REwBVSaGMpVl9U6wh54BgSeher4t8rhhx0aAG7zXNMHh8%0AUGDIiieIJViLE1HGYV0vSsl6zaq8UWVj8/oBhqJyN2ZkqILARRPiStHgA60NFM9TA/EKqpcZ0K7P%0Ac87L8EeP2ebDkrJatbgqrwQWoLlzLda5uhZW/KJrQQxpyvgwQtuyWa8XtZD6Gzu8D1ivgTElVXnc%0ALSLLpzo+KwAhPRRJXGBpjk3xVLVvRWBKiSklxikuerppihisnvwKEK2alqYJgChbqDI+SimElaY4%0AzEyQcZgY+j3jNDL0PVNMWhRaR6GQUKNGndbpBp9yrFPxSi9zs95eqbBJEmmI3OxvNC1BZsOu49E2%0AGpF5stkSp0npmSXVDU4wzrE5OWGzWXPv3ouMw0HpbFIoMRKngeAbjQINgZIyWEsuwjiMXDwWsM5z%0AdXOg3TyGb7aIGE2jch0inpwnSJm+H0hTgsoEMRaG8cAYh2qkVSoVPXI4HLQoCM3iC+Ccus73h5E4%0AZUJo6iYeSSkyDAecQ6VSpZqdFfUvaVu9TjFOjGOvppzBEdqGoRq9TtUzKYRGE02yFvdGqn8Tljjp%0AhhhCqxuhaNEx1hQ173Ujdt5rLGC9zs4FxjESU10kOJpNziyXuQExdRKakk6PN07f5+wmn0smjROS%0A1GPFNlog27kBSIqIx6ypaXLrtdTz5zg1VubQ3Bzf9j9KujiLXSalxmpi22Kobu2y0DoM3tZPVjK5%0AxoYa1CAz5YzPpdIgZ0DoiCULFQgS9btAbqXjGFtBIiBnYioMw8Q4TnRTIufjPZ9z5ru+67t473vf%0Ay1d8xVfwVV/1VbzsZS/DOcf19TW//n8/B4x/CGvLH97xK7/yK3zgAx/gDW94A2984xs5PT3l4cOH%0AfO/3fi8/+qM/ygsvvMATTzyxMJJijPzMz/wM0zRx586d5espJT7ykY+w2Wx49tlneeqpp3jta1/L%0Az/7szy6AUM6Zd7zjHYQQeMMb3rC8h1wSfX+oxZgy8uZiXzcRXXu8c5SU1G/NGHwIrNcag2tR88A7%0AZ3cINtDve4Z+YC97rq+uaZtO18ahp2TVy5dcKEanXM5ajDekknl0fcnNeMNu2HO1u2LsR2UodJb9%0AtCNVe8qTs5PK+NDV/nA4cPnwkn4YdGJjHbvdnvsfv8eq67DWsl1vscDQ94Bwstkgpqhp6jSCEQKW%0Ak2bNaXfCQM9NH+kPKu/Z7fulcE5Ziy7vG9arNc4Fdn8QGaGIgi///J/DO98Jv/VbKqu6uIDP+zwF%0APl79av36v/t38Hf/roI/MyD04ovwLd8Cf//vK6jy3/87/JN/Au97nwI1xsDLXqagzj/6R3B6ql//%0AF/9C2Tgf+5hWKnfvwhd/MfybfwNPPaVMnB/8Qfiv/xW+4is+MyDk3O8NECoF3vte+Pmf1/f75JPw%0AP/6HTj7PzvRnvNffu9/r18cR/uW/hNe9TsGrT3PMcuucU/WfUAYptg5gvILTZEG9hi3BeS1as0ME%0AfKhBAejzoWEVWoyH4CnZHFmSmBoHbJYkzlK/rv5SdboOND6Qck35qfeNSpLU44haIMukr6tFnV1Y%0AsDpx18AFatMmJYOZX98ca6IFB3ppQWfq9ww6Gpzlcc45svcM44gxViVtNfUnNNpch0aHA7vDobKv%0A/OJhuCR4WrPsC7LUxnOkdGVFUOo5YvHgmr0VFXjTa7IkhdWh1wxieadwiVhtvkE9UxQk0+jzLJoW%0AMzPFjDFYUan43JzellrPTCWR4yBQwZ56y6I4jzFgq4GqzD8j+v6d1bRQ3fOpHtWmDpcCKevEfL4/%0AqIbTYgye6lEnQiGTslmMvetL1Ma1GrEyBzcI2ag/jAmGnAqH3GPHa9pmjWsa9qWnT4lAi20buq6h%0A8x2rds26W7PZnPLExcvp/CmHfuBwOGA5snVLzjq4y4XHH3+S8zNlbfa7Pfc//iLjMCAY8sqRsjKL%0AN9sTVqsNwbXKwpoiUz8x7DX9CPTa9mNi10/EBCULzrV462hKwrtrLAFnAl4iKU9qMl6jlBUALDgD%0AqSRKiiQEK7Z6h3kFDK0QHGRRtoqezILqmVQiZawwGWUh5ZKJJlMq4DRLy/Su0b1P5v83IFiKRJC0%0AsGhc55EMeVIT8Bl4S3JgkAAAIABJREFUlFLUzHgeyFIqQTBjakx9jhlX2TQYh3hXp/nqYxZRtpru%0AikD1Pbld89n5vd1iEpg6wJ19Ob0LZKfA3xxfzRxcUtcyTH3EHOAcyVjEN2ouLXkmN4KFbC3JWjIQ%0A6jOt7wlY9n19n867RVI+pWkBZGclg/NeJbGSUcN1VUOoFK3WkaLynJQViLPWqpl7yWBmcD6rd5JR%0As+zDcMM4Hshp0KdaXJWQKljmG2VuHsYRt7Jsw4ooIylN7A814ay3mGhokrJIvIl6raOtcewZm0Wl%0AkRIUhJARaxNGIqYUfeliMfilV1SAUk+mRdlBZOWYOavXyXhdYxRwg5irj49Atq4m9RlIQioTY9+T%0Ap0kZNQhZvIKqxlXzT8F3gdOzE05O14TWVf8hT5DCpmlpgydY3TeNKdhqOk1W9qiu8xZjPN5YHBpS%0AgFUWplh3ZARVILRU0+0yMzardYlxDmov7ryCQ1RrEoDS1CTJqEE/U9So9lSlmakUDtc3pGLANWC9%0AplKbiPNqRR5NZfNVMAxvIahvkKOapYsBkzUxrCiio4CQMgJl9kcVizUVyKlsUlOfN6lDhFJxACkK%0ALMniCwsUZXaZCvrNw4UyZy5U8FhuPWtSmVm6sFZPrjrMCsFjpALIKDMw2KB/17eIsZhuzdn5GScn%0Ap7SrNU23VmbZKtFkA8PE2I/1uvwRAIQWs8N5mlVZCZhZvy/z80VKmWEYtdCbUz0qODFNwjhqQxnq%0AQjWj0reZR6FpMEaTRaZxZKqeGHMxp7+zTrJKIlRmihoB1gegInZzYVpEI2fHNGGzI4lO6nzr2GzW%0ATNNQp1vHw1lL16kEzjt3y8xwRuQL7apls91gLUzjoA+zd1oE5YILhq5r8U3gkCJOhJJ02ul9Q8Gw%0AP0xksbTdhpyoKWSnhKYjTXuGceDm2jD2Z3WSpNPQlDSFyDlfC9dqbB31pg8hgBhKEoIPlKwys2mc%0AAFOlMoZhGBSt9h7vFe2UyvJxztA0gZxVA12kaCxgLRipNPppmqo5ZY3RHadaICoQ0rUdcYo6yayo%0AtJSDMm+S0vjnybC3R3TWe3tLSqUFqTFlSf2ap9CaeqdmYGqaNjDVe02NlO3CUhuHAZOhCZ5sawrJ%0ALGUQnXyWUghNg/OBNhZMVFmBLhRH1tu8aNhquMfcuFQgbN443S3T81AbzHEccdYRupVOBZ3XhVci%0AKU74mdlTfYysKcvzKALW6vXTBiFXqmtdmJZbuU6SlNqEMLP6ZAGr5uNXf/VX+cVf/EVe9apX8fVf%0A//U89thjy/eeeOIJnnj8i4Cf/pRrhIjwvve9j7e//e1cXl7yOZ/zObzpTW/i7t27zDK4D33oQ/zw%0AD/8wH/jABwB41atexZve9CaeeeYZAN773vfyfd/3fXzt134tn//5n8/hcOA7v/M7OTk54dWvfjXv%0AfOc7+YIv+AK+8iu/kg9+8IO85S1v4cu+7Mv48i//8k+7dj148IBxHPniL/7iBeC5e/cur3zlK/mx%0AH/sxrq+vl2k5wG/8xm/w8z//83zJl3wJP/ETP7GsV9M08eDBA7bbLV3XAfD000/zcz/3c4s5+HPP%0APccv/MIv8HVf93UvOXddt+LkZEvfH0hJaNtNNerThmwcR67ypV47a1lvNlgfaJrAyeaEqZ0YhoGH%0ADx7SNGpQS/WL2Gy2rFcbpAiH/YH9fqeSVBd0Ol6S0omz0sKvLi/ZDTcUm0k26ny8gJkMw9Dz8PIB%0AXbuibVY0vqUJgdOTM7zV112vN1xeXnK4OdTnubA76H87o/p7UzTBz9oaj13nniUVxjRwLVdINtx0%0AVwzjwG53w5TjMnUuWf+Gc57QtLRdR9OutDkNf8At8Ud+BP7jf4S/9Jfgn/0zZfL82I/BW9+qBtXv%0AfOfv/nd9z/fAz/6sgix/5a8oWPPWt8J3fzf8nb8Df/kv6+u99a3KGvrmb4bNBn7yJ1WK9eyz8K//%0A9e/t/V9fK8Dz3/6bmkC/8AL8+T8P/+AfwBd8AUeu9a2jFPgP/0GBoL/xN14yUVv8lZQKefz6296m%0ADKp//+8/I/jkjNUYXFHgVKyClyGE2lgIMilQXkpGrK1JW/oM+DrpMxUQykX1+8bWPzmu86D7svce%0AqSzXucbIFdAQ4xYQTwdKNS3MOYzRgYOb93MUaNHKWeVEwzBUuW5Z9lQqOGCMpvU5p2lYCsyYylDS%0A9fj2EXzAV0PLWCXysw/e0hAKS1gCVGIZKp2bYmQcx8q+3S6sXJVOqJRF66g5/r1Kpm1cpvuLl88M%0AzPhGm9JqTDozplPS5n3+nSphU/NdKbK8d03cUXaEkp4rQORMlXsdQSdrrRb3txljIsQUbw1Q9H3P%0A8hgzI0H1RJiZwVTrTrsUzeqHAirDH6t/hEGlQkmUyWG9DpX03KTKFJYlXcZUkEBmUMvaOlKmMoqk%0ARnWrhklBCEvTdhq/jCPajJGJ4BxSVC6eM/8fe28ebFta13d/nmkNe5/h3u7bM9hoS5EODp3SBlFx%0A1oQKaBshWi9oIIpFGNSQQVEqiX9oMFopSkkcis4rleooDrGUstrWflFAqYAK3drQEqA70uCl+/a9%0A99xzzt57rfVM7x+/51n73KabQfIHb71Z1bf6nnvO2dNa63l+v+/vO5AnzZQifdOjW8cVpxZce/31%0A3HDl57Gwp6UmHUcUZpYijZuRYdjQWMcVp06zu1yC0hxduEieEuMwYpxl9BP7qxX9zpIrr7qKU6eu%0AoGk6CHB06YhHP/4Ij5x9hHEaGMcNYTOwWa05unRJWAcq0reaxmWm6ZBxsyJ6MDiM7rGNZsyBqZj9%0A5iQs+qgFaElRDJ3RTWnaynUWIo1ivp+rIXU2cv0pq8GUBK/kBVwileZPz3VUKmCdKppBMQQ3kLWw%0AuWPEWId1GjHr9eLPEgOoYp6sDaYAWikEfBRwSGloGkv2mdFPeB9wXYt1zcmZtwCKMUhiVZQUKaU1%0Ay24JMMtEhCWuMbrYIxSASaPk+ZUkvWorSXZWC2CUipRO5raFzZYSExNaBbw3TClLNHqp5UCBs6jG%0AkZ0Bq1HGYnWD0UGA7CxMHjfX0qU+rcQ3tsnDOSeaUiOqct9bZ0FlMlo+AyqrTxrmmIvMDZEkqlzW%0AcF1Z6gIIDmPA+0HuCZlKyh8NOF2kNw0Tg8jgjUjzQhTQYYgRBlDe0GWLzhqVRQZqsqY1SDqXlfV7%0At1fsdBnlIyZ6CJ4cPSpmdLZiMm8ixiTBsZSwSxUKnWX90mRUXZOwZGOlsdeOrCwBw4QmKyuMUiUg%0AakYG9gL8VLlZQmuHcS3ZKZLSuK6lXy5Z7O5gnMY4mcXYrEAnfBwZg6KNk8ioFCJxSxGypGIpLebH%0ADovNuSxN0p8YbcRrtqpzThAxQt0HTEbFjLGyjoecSMGgjIBLKSsZ3mgrgxklrJ6uTcVLK4jELAaR%0A2Aap2QSUyWLkHTM2B2E6+YHNJtMvLA1OGPHaFo+gIhU2SgYoM/Ekbwc/ug7nE34aZtZuZbnKmlGY%0Ar2Wf1qoyVsu+Wr3lCqNKIFE91yMggK6Sb8v+CTMQXdmvISaCryFE2z1YKZH1meJnpJyhTQ2mb+n7%0Ant29Pfb3T2EWC1LMNF2P81nukZwx1tAvlp+01vrcAIQo1OWEbIz1g6/o+ImpVzXrFVPggvgbSZGK%0Aod5k8v1hGARI8IGmaeZGKxXjthQKCJG25phVApbKxCIBKggtUBf9uNLVF0CWLCiIX4Jx2ogmNokB%0Acts5zpw5DSqUwnB7+FKMiYZQkhTk9QstuxaHbddgrRGJVZlO+VGaMK0EEGoay3pd6O5JobKmbXq6%0Adsl6SOSosKYhx4hSlkW3wGhdUM7AenXMer3COpHa2fp55kjXdvKZhIxxmsmLuV3TdFjbQJaNVoyx%0ARa5iii66Ai3eR2LMwt4xhnEa8UGYLn3fSxGWKxiYsE0jkcBlWjmOI+M4lmlxnP8Oko7Utu1c2For%0AiTKzc3uKs0RAGAkl8jPnralmAUdSTmLSVRhlCubi+qRHRfCBcTOQY6KxjsY6NKpYk4nxdgwQS0FZ%0AvO2pOllTUmm0MYS2tiswTcP8uk9ONGujMTdk87+fAIEyAixqLaBgikIdLlPf2vDEyRMmPz+PGLUm%0Aks4npgMn3POTTGxyLBP0svnPiyVbfyytNTtFluRchzFuvt7f+c53Mk0Tt91222W+OCfvvSc6Hnzw%0AQd7whjdwcHBASon3vve9pJR4+ctfTtd1fOQjH+FHf/RHefDBB2eZ4T333MO73/1ufuEXfoErr7yS%0Aw8ND7r///hmkSSnx0Y9+lIODA/7iL/6Cd73rXVxzzTWklFitVtx33318xVd8xRO+JoD9/X2apuHs%0A2bM8/elPn/99tVrNxtD1fW02G975zneiteaZz3wmb33rW2dAqK5XrpjTArPfVk1M/P3f/31uuOEG%0AnvGMZ1z2WWkFKQXCKJNdY91sdj43s0FMmpVKqGEixCOWywX9opvNPr0PjFHe+zSM9H3P3q6YT587%0Ad45Hz51jGAZqKlgOwnSorI0wTWSb0H1L0zuuvuoqTl1xCoD1asPhpSOGYSSRmeIo2u6suXjpgEW/%0Aw6JfiFF22/FwepjjvMJgxVh+CgWUFTAg+Vg8zjRd1+Bcz7K3Ml2aEo8+fA6Z5kjaSs4J2wojyvWG%0AECN+mqhm9tUc8bENN+fOCRvnh3/4E09+CFsT5nrcfruYMf/kT4pMTGv42q+F970P3vY2KGDlp3W8%0A973i5/OqV0HXSXd8001w553gnDz/G98If+fvwH/+z2L6rJQ839mz8Ju/Ka97b0++7z08zn03HzkL%0AIPTgg2LyfHgogM473wm/8zvCMvrar/1EUOiv/kqMo//NvxEADOD668VY+sMflt85Pob1WthS584J%0AQ+qlL5XX86/+Ffz+78vr/Bf/Ar7cy6SPwqLQiqY0ECEHFLJ+G2uwqoAtJDYbGezous6eAASk/pM9%0AXSmFNltpWS5rqy1sTYmWF6CoaRuJWh9H/Ch+W0BhBQFKfIM2w0BTjaVNYQsoScKpUuNpEs8h7xPW%0AphmTMFLhoTVlj2rK42SMjWVNFkbMY9dIY0UestmMW7P3sqcZY2jbhpSL3KqAZxVk2oZ01OGInUMY%0AcgbbdvNalINANLX5Rhcj5pzFDJbteyYndBYAwlTT09oonCBJ1wHKMI0CtJ2Q8Undni8Dfk6GRlQH%0Avsd+HtJYbr2KgBNg1fZnlVHMSTNKGgV5rLR9fCNgFlFi1useao34PkhSqca1rTCjAhLQkUvPVuRH%0AYkotTZXWIvfRRVom3hlGGBlJpusa8VZyjRPLUa8Zw8Q4eEgDNjfY3NJbAXKCD0xxlCdtEDAqt1yz%0Ap+i7Bf3eLhqpuSbj2el7rLmS1nXC3IiRSxcv8jd/8zc8/PDHaV3DVVdfRb/T4hpLt9Nz+vQu+6eX%0AWNOgMiyWlr6FxiX6heaRhz3rdWAaJg7XG4gB6yD0jkWn2QwbVMw0riVGOa9Oa7AJVCB5YdGnqEpA%0AlHgvJeRaM0Gi6XNITKNHO0uMCh+24IFVIjOWsIzqGZqIvkpHFRhF1IjkIgQx9639RijNe7lmpbYS%0AkNeHQJwiyZcBR0nxE/mXLqx3j/dBpE4V9FQUQ+JIoxTWaMZpIhe5kirAV2VXCHFHQh5SjEyl6U8V%0AaFFbgDNXYKjUMkABhYStFmPxqdICvMrvinUByaPyyLDRrFbD/L5nl02tZ180bUzpbzJZjLYKcCPe%0ASkpRwOxtXUgWdlsMxdu0AMGNEwBIq6YAQlE8b0oDrg3ijZmrZLYwwWKVXUlnXv1SRL5bkqNrwWxE%0ACuQaR7doafsW5RLKJqJOVEf2nAXk8aMnbCI2OfFcSgLYEANhEsaK00pAFROwOmJ0KkCJl7TklDHK%0AULBILFa8sabLBehKVdIB4jeXRS6UlSFjyMqRdYsgMA1adxjdo3WDih5woBwg0idZy4BWrm1rFW7Z%0AoBcNNJagPJtpQplIrzStNhwnj0uKLsXim2Zn36eMhsaJigSDQUNlw5T9sxqJ1zTmHLeDDQVz3Loy%0AAm7nKEEEqfgpSWq3mT31tNbi/WMM2jqSkqGys14CdNoOnxM+JqaQSUoANJ9gNW6YNis240BWgbZv%0AaPqWxlq8QlLzUGXtFX81AO1yYWsBWhQcwvgL8t6rb3DZQypwI/fZtv6Qa3DL9pT9pOztKLKWc260%0A/CwlzTtr8RsTNqvszdpYKstfRg2RELbKERnwyHBBYVAqzXt82zbs7+9x1VVXMmjDNEySemotViuc%0A0bSuYWfnkw/fPicAIdhu7NsirnzwyCSw67oSPV1TMTTex5lSbo0Yf51s8GszlVOmLUCBsYrDgzXk%0AWG5GAZiqcbGY64FtHBo7T6JBzAqtkVhtYAY/YvQ4J75GSqlirCzFxVRkDMvlAlcAjHqkLOlEN9xw%0AA4vFAusatma8mq4TWnLOaWYSqVybR3lupdRc/An7ybJZeVbrDSEkFv2SzbhmczywXCiWyz1Igb7v%0AqUaa1mlinFhvjtlzuxT+IyASNilSLZtpjcKKuew0sbco7CYroEdKgWkSpktXJB4xCqAUQuDw8LCk%0AcXWsj4VtMI4Dy+UOuzs7lxlI94vFDFRUr4VxHOfHnUrcb/UOqht43RgrCFIbA+89y65lZ2eHo/VK%0AAKZhwLqdGXDUWot3kN+ad/lxxCkxvg5REkSMs/RdL68tiH+Ds2JUarSkGa2PV0QfxNMoSCSiSM2i%0AeF2URTVXlL1SZE+YZVYD5woitV2H2RyXQmbb8OQsqV1GG6Zi+pujGG86I7T8tm1YLhacPnWKzWo9%0Af4Zta+b77uSUFYS1Yo3FuDollmlAZQHJdDZKQX3isw9BmnWZDm07gA984APknLn11ls/KfjzeMcd%0Ad9zBC1/4Qr7927+dD3zgA7z+9a/nrrvu4iUveQnGGO6++24uXLjAK17xCm677TaGYeDnfu7nuPvu%0Au7nzzjt50Yte9LiPa4zhwQcf5LnPfS6vfe1rOXPmzAwA7u3tzSDyEx3PfOYzefKTn8zrX/96lssl%0AT33qU7nvvvv43d/9XW699Vauuuqq+Rw+9NBD/N7v/R7f9m3fxud//udf9jiVEVflmMAMvhhjuPfe%0Ae7n33nt56UtfymKx4Pj4mFwATT+OhGHElrURFHHy+HHCtS3WOJLyMIOScj9cunSJw6NLxCjeX1pD%0A3/fzPXjFFVdw9dVXMY5TkWgxg7AhBIb1OBc1zaJhZ3+Xnf0FVz/pakxvcAtD0zWM3rOz3OG6624g%0Axsj6aM0jj4g0QQj6RjynSnyzsAk8fppItpjnJWitBYQer1LGaAEbg0eiRZUlKU+IGzGfLamBFDDf%0AacPezi7X33Adp0+fJsYoQNejj3L+/HnQagbo5kMoDI8fsR4eIwOOEf7sz+DzP18kX1V+tlzCc54D%0Af/7n8Jd/KSDPp3Ncc42AQv/pP0m8/enT8LSnwd/9u1IYr1Zw773wohcJy+bSpe3v3nqreA/9z/8p%0A7KIK1HyqQykxef5n/0yecxzl+X/hFwQYe9e7Lk8fyxl+9mdFhvaP//EWLDp1Cp73PPgv/0UMpd/2%0ANvne058Ob3iDAFqveIUAaP/jf8Av/7I89mteA7/2XXDmpKxNGnHXtjRZGhofA8rLPWOswSVXmMNb%0ACa68vDyzbesUs/quzQVtmZ4Za+ZBQN1bK/uwNmEpVxmxxbbSyNc9u7JnlFIEZF+2JUWs/v40TRil%0AZzChckhseX4BceU1da007HXva5rKiNoe3numIIEI3ntCFDnW5CdsFr8kbezss1SPKmED6PvFCVaS%0ADGlc00AMpTDOc/FZ96gZuIHLhj/1cEbSnUjC2jZKgiIo8m8fvBjmIo1RCAFT2BvOlgjxnOcGtT53%0ATYDLZGwBcefzmhI1vUsu5e2QIue8BQVjYSiXmGyjdTGv3dZ5dX+VFJctYzfGwIgAWxkkHlxtr7Pa%0AMNT13JS6NNv6XnRhPeS5MTC5DFYS5BDK+dfiW2QbsoYhipksJeWtNaCigEqNbdFWM+RjPnbuiI+d%0AfYgP/uUHuXp5HTdc/2Suu+569vb2BMDQhq7tcU2DbN8TfvQcHFzikUceZhg2nN7fF5mzBesukRUc%0Arw65eOkC3k8YNH3bEn3geDjg4PhRQhywGrJW0rSlhEoGnRVxykwbT+ssbdPjJw14sJmkR1QeydlD%0ANFtvnuxQiE9iniS0wDlhLGgjPX/WFmOEtdWWoaB1jjB5Ya2FQPBiYCwghUZbSwLx+srbtcBYQ/RF%0AvolcE8aILMZHTwrCym6tw0Lx8JHkzqyLgbO12BiZTqwXNiv2OmnCXNtKQp6PNG2DVYagxB/HxyiA%0Ar5bRYe8cNC1d227XpLIu5ZzxMRJKfxOCL8ynUoNl8URJsSQmkYvZfZzrZBk46zJsLb6pj5GTxBjx%0AU0B1imHyEAc0k3hlFZadmFOXFDgvzEJjLFpLzT4MMqRtGyU2DjoRVGD0QYA3JCGpepzNIIFKFfKV%0AgTMGpQwxiMeoVrqoKihsfgUxoqwhG7knbdkbQOokjKSZERV+8ORsUNkyHnvWFyZsjuSFgELBZ2JI%0ApGmUQZeBReOwTDS6xZiMpcgGSw1EqsErzAC/Ki4LSdx9yjkWkC1k8adVCCstZul4lXYoC5gOUwCh%0AGBPDIIbO4p9TwfUsKa9+EnNh26JsQ0ywGT0hB8Y4kvOIt5quadgYy652sxqHMtjVThil2Tph0yGe%0AufIWdJH0mnlNruQJEcoIZcaVAUi9vuqQXWSPwsZRCEuGsidFJawabWWPyQhjs1EG11iyEXPpKUSG%0AEAU0M5bBB6Y04ZMv7MDE+viIFCcOrWOn6dlpezrX4LShs4bGOCFVuJakw7xepyzgI8bS9hK+kEJk%0AimJGXwN/6vsW5qic55SSJHkVFqrSVoBgSpKlEiZhzjAbpxdWu1LC8Kv+fKHUD808GM5U02kopuox%0Ao1UWPzdEqtk0DW0jHnd+HPDDiB9HUphwVqF68QEO4ZNbcnzOAEJGGbTTcyGXYolMLayO1nW0hV3S%0ANm2ZLsUtawO5uOf47zKxcs7NJ3McR5ikKFOIh4o06eLBUZss4yzaCfBjNLOGMKUsqGcWbyEfJ3yc%0AZJu3hn7ZzQBF68Tg6/j4iGFYMWvEy6GgTONkKtG2svibGsGuQOvMsFkRgmi8+74XDbNShU5epgK6%0AxECSRILlGoKPTMMEWXN8vCaGczTdHmeuXBCDSFBqM9N1zWzqVeP0Jj9C1oQwSRKPLcWVEQmXL6yF%0ApsjvZGJWzeTAaIfCEEPGdbpcjMLUMkU2NgwbhmHN3v5uMSCT4nGcJMGjLii1MBtHMb+tTbq1di7e%0Aq1HynBamtlPi+tz1dw+ODre+AnOBb0oh7SVOV8kEabVaE8pjD8MAStFbmULVItGoUqiGOMsNrLXE%0AknSX4klaZcQqx9YMVa6HnHLxGGAGV04mmlll5mbce6H9NqpSUNW8yMYQCcOEnyaCj4yrARKcOXMV%0AV5w6TQ6RC+cvSEOja/OxvX90Qe/nIrq8wHqf5bpRV0lbyiWJom4Shmn0bMzAuBy3qWTAxYsXyTlz%0AXY2v/gyOm266ie/7vu8D4FnPehZ//Md/zJvf/GamSVgiT3va03jlK185S7dyzrzyla/krrvu4oEH%0AHvikj72/v89Xf/VX86QnPWn+ty/90i/l7rvv/pSv6/rrr+dVr3oVr3vd63jZy14GSANy88038+IX%0Av3gGhIZh4C1veQunT5/m2c9+9rxm1aNtW6699loeeOABDg4O6LqO973vfTz1qU9lGAbe8Y538JSn%0APIUbb7yRN77xjfz5n/853ntuvPFG9q/cZ9n381RydbxmXWS1IWSsq/dlLmb8hhxF2lgLyslPOGcw%0AZaLjjGLZt3SNm32Dckk60YXJqK2iKY1gv7Ok3+klYezaq6GB480hR0dHDOPIqd19rrzyNMvlksOL%0Ah0zTxMVHD0pjlRmGjaxLygpDKYxoq9BOExF2ULNo2emXGIRNqpUmTBPr1Zr1ajOHDOSYsEoYHGLC%0AmeZiebUS4+q9vT2h2e7ucnR0zNHhimEaLzOaB8SP56d+Cv7JP/nEk/9nfwYveMH26/PnYZrE5+fk%0A+VVKQKCcxSfo0wWEfviH4SMfEY+g170OvuEbxAPo2c8WBs6FC2Jg/fM/L38ee1x1lbymT/fQWphA%0Ajz1++qfhgx+Ed7xDQJuv+7rt9y5cEBncP/yH21j6+p5//MeFKfWqV4mX0T//5/IZ3Hkn/Mt/KQyi%0At75V/I7+3t8TQ+pf+qXiZSBHzsWHg4Q2SmQYKpXhwQjI1DEVNq3Rla1bol+Lib/UsAmlRaZsjJjk%0AC/j6+Lr6uu9UZkgdMohnhiYRaPpOavN8IhjDGFzx9TNKgPcQxQcnKzH2leYrzzHKVluREBuN95Jo%0ApEvtMwNJVn0COWvyIlNPSN1imxr5LABTZUEltiwC2Q+roXXeAhfleer5M1rMuHNtVC0FVNhKqswJ%0AdqiwmMoEP4OyFk35DE8AOZW1Hwqz8GQNh1KzT1Aun1d9zfVn64SaAqgpIJXhgzoxKKlpntVzpV5P%0AsqfluXaYA0zKMAjAtlXeLmCitqZExJeY8hQxzpWQi1j2cWHUgsSC1+ss55l3IQ1plimySJZKwySu%0ApGgrSWVoRcrCvowpE5KX16GFKYcT76agRnISEEkS5gJ+LbHy/mhkvTniwsHDMtxoepbLPfb2TrG7%0As8fOYoeu6Wn7huuuvYrOWabNxM5ih6ZpOXf+HOcvnJe6nMR6s2Y9rIk+iAdIjBweHnLp4gE6Sg2f%0ASaDEPwcl9U3KGaXqNW9ICEiqyjKhUiankRwNqHKPqoaGjM4yKXfJ0KpGpEYuMU5rEuC0NLOttXTO%0A4RrHmCJTSIWhJh5iuhgxG+2KWW1hhOYkgKBSRD0ylkGrVlYaujDhR7CmxWkJtqmJYj5n8arKAghh%0AWxlgp0DOYvrslNTjlbwyeOito+8XoMXLKNb6tUofdZHtqAI0KUc0WmYSOdFYI7LCGBimSfZ4K+b2%0AqjLtT8golbZ8qGDrAAAgAElEQVRgFEpFQhaJZet6XBZgo9ab1TeGYrabk2LyHpNM8SGMFJIhQt7R%0AGCvynOpVGEIoPVNmHCbGMZR7ROYl8n8F2ZbBYmYKEZQEQsiKUj4sSouSi1zWFPA3xrLWG3wuQLdW%0AwvyhmvtupamxgGdQ0ryiIgVIqQC0QTEcT5JQFxqaJosXZpSYbz8MZAuRBp0nrAoYHTGxGJpn8ZrR%0AWiGhY3JvohPago5bs+2k8wy2yLpcgEXh3mNtS9dnlo0mmyXadFjXobIXWWStpxVCalAaYy3KNRjX%0Aol2HdT1aL8gYlJKgHOknMikblHE0bU+PpomhGMXLSa1x9kob0AaddFmXpA+uktm6D+kCIaST15vZ%0AhkKJp3aV+21tW3QJaagro86yDlA1ForZ5K2aqzc1zdO2YBwuSLiT6xz9qmXjJ2KWQf4mbZj0hsF2%0ANNZglaazjr7taJ2jsVaSwspgo6ZHGqPIXhhnwpISlzEZBomnXozV8UfuHWuFZVuZQlUOWoMoshZJ%0AZzphfi8/sg3Rmo3fEU8nquSznGylymelKhNX6tyQJSG3tZY4jRxeOM/BMHLsI5vRk3wS9aRRpBgI%0Aw1YN9XjH5wwgNOtQZdxSLpM4Gw9W4EEVNLrq2WsiiAJJvii69woIAbNfzTiOhDgxDgMpebmhkjAh%0AqulgiEEKjhKJroyYUolTfC4aySSF2DCQybjOslj29MueqTxHQrwKfJyKUnA7PK1HKlOiaZpKLKxM%0A+CUta2QcVmw2x8RUkkOS0BmNtQQfWa83EgVqxAsn58AwrIGWED0+etp2D601g/eiqdQGZR2LxS5d%0A13M8GyZb8bqxGm0U0zgAmnHaMPmxpJIwT+SqRr9pWkAVeqrcLMEHcrv1eAoh0hQPg5PGj5CZSiFX%0Af857XyJd87ygV0CnTu+Xy+XsFQDyPCcBoVrUbs2Rt+BQjQA3ZYpQ2UGVRTRNE51xIk0L1btICsdp%0AmrDOzn4SJhTQ0Bp8CIzrDfaEz1AFVoQCm2TqN290W4rr5eBAufJjnI3FZDFS86SZsmBWk+ychJKY%0Aouh7G+cIPjBsjhnWG6xx7O3ssewXZRp8NHsliL42zOcPKNeTmafA9fXOXhYgZnFSeYiscvYLqj5E%0Aep4gb6/3E/GKn+Hxjd/4jdtPSClOnz49M2qMMXzlV34lH//4x/ngBz/IPffcM8sxc86fyPp4zHHN%0ANddw/fXXf8avCeDSpUvcd999aK15xjOewe7uLsfHx6xWK97znvdw0003sbu7y/33388f/dEf8ZKX%0AvOQy4Kke1lq+5Eu+hPe85z3ceeed7O/v89GPfpTv//7v5/3vfz/33Xcf3/M938P999/PnXfeyete%0A9zquvfZa3vCGN/AHd9/NmRuuxjVOJnpqkEasND3alE1IyToYvOje5XxUfxGALL49MbC7u0vXdhwf%0AHXF0eMR6veLo8JDJT3MB3fW90Ixzou0akdLGwHqzZuEW7O7usrO3wzROZeMXJtswDCgyTeuIIbJZ%0Ar0WeGkFlAVe1NXRtkdtMMoHqly2nr9hn0S7IMTGsB44PE6tVIsSxNCKyQTttZm8Tnzy5NMTHx8f8%0A9V8PnDt3jq7raNoW5xzXXncdR6tjHjVm69/7mR7VL8c+zrZa7/H6M5/qMUAkZ7/+6yL9+tM/FbbP%0Aq14lgMxP/7T8jNbi8fN46Xm7u8Iq+mwPrYXh9Ed/JHKyk4DQ3XeLFOyxMfQghtI/9VPbr4+OBCT6%0Agi/Y/vwjjwhwBZKK1raXPUQqe60ay35S1mxTmoMQQ6Fti39QgJlVGkvcu0IYv2WIKU0dxTMBaShC%0AkIFGSrEUctWDS5r96gNX5VXozGacZk+MelQqvLNOPOviVsbuGod1FqtMqWNkWq3LxN5YB7mCJPLc%0APvjiE7ddhy/7fFIugysrj29Peg6UqWP5HLKi+CqJJCNEef8EVZZ+NTMQ0OLDV0uW6pVQpZUzuGT0%0AbCYrz0ORiUmhqowkqE7DwGaz2e7rxsznp05Dq1faNshBbyn2WdYu1LaINlqmyTrlImvZSuqqH6M+%0Awf45OdzYplhJp6rKdZNznlO4jDUkv60xxGxcEkp9YQZrI+lcKSUx2FViUFybhGo8GkOEIp2hgCQ5%0AFYlbLG4TyhRmiqSu1s/Vh8AYPOS89TZMImnLKuIT+HEiMMwDmtOn9miN4dhf5OjsBdy5hr7t2N05%0AxelTV7K/e5orT51hd7ErxqvGsrPbkruWzfGaj37sr3nwIw9yeHzIcm9J33dyL44b1us147QpdYei%0AaQ0pJFKcwJb21oB2gFPY1rF0e2gTSSqStPiPqJTIypKiIXtNnBQhi6zD2EyTNYbCOkkGGyxOSZx8%0ADANEQypyfJcsJihUzvSqw5hAcJbscmHJiWQjakrT2wDin6KyNNpjziQtzaBFY7KcvxwzTYnWrlIl%0AVYCgpCix4hqnFK2x87lEUQJZcjHKlfTdpgyttbMCZpch8smUWWLx0CqNvHA0JNnIKC0Aefl7lWvp%0A8j6l8VQziG1dL/JWk/BhIEwTOltUkIFeKpJyYdfJi7baiEVBFqZDzJLmO/s2pQLmFalRojBkUjWF%0AjsQIRlusbiFpohcASGWDMS0++vJvIiuLJVAneCNDylQYWCmJVysC9syfUZbwnOCF1YWW11sJQ5W5%0AGENiFdZgE9YZctLo5MhBkzEYJGE0xDwPviR1MIlvZgoiKEkalSKahFEZrSJZJbJRmFgAhQKgxxTI%0AWlgxsiCVP4VNGMs5qoApSmPalnZXs2d6bG6IeklOGpcV2eeSSievGRXKqZI6ynYLsrUC6EUL0WBs%0Ag9ZiIBS1ptEBZyyN7WmcAJw2BEyO5CBSbGEwCtiejNAmtEZS+ZRBqTzvgVmJvFGXwXxlvpDS3PPm%0Acp9o2azk5ORCrGAL8gMza4gyMMhxq0gQMkaDMyJvy1qRnWVHLbCNo+t6Rj8yBo8vjNm0kR5gWEsq%0Ans6KttiJLEvSeNO3836kMVgFwUeMyhgjgL/LJxOrJWlQBkVbUKj2kyHJNZOL6bdCieeVvEOy1jIQ%0AyFuGVWUiKmRgoJKa969KECi7GtXfFygpjSLLs0YTppGjwwM2PrDxkgSnMsLSTGVYwic/PicAocqC%0AkItjWwQA4sPTdkUWZUuxZshZUpooWJvWhraxtJ0wbHKQwlrrUvzVCVV53FD8g3KMs/eQ0ZpYC6ny%0As/Pig2zeIUVyFvpmjBFlFd1iwf7pfdq2IavE4BWhJIdkEjF62pJqNr9nmBuWmJJ4DWgji24xqfPB%0AE6KXKYcRv58YAkZZvA+s1ytSSvR9x97eLufPP4qfBpk6oPHRs7vT0/Ytq02hZRYNfLdY0i120K5F%0A48HKRFPrCppkQpiYJvFYEhmemotn7wVAEK8YRyift5g4R4yx83nTSpXfKTHzTiahMqGVCd1isaBx%0AbgZl5NyLF4pX0wzIgMhanHMzO6R6rVQ6eKXwz0aaqhZ7zD4JIQT8JKBfW5qQzWaD956Fk6+D9xLF%0A6zqWOzuMwc/u+hXsUFoXbx+ZeKLAZQHe6uu3VqY2VQo0X08n2DPbhbFqwre0cnntuixKqfgYiIGd%0AMhmcI0eh6jbG4JWidS2xXzANI6ujYw4uXiSME6vjFeMoMspxGHCtg+KJJdRqmYw657ZGaIXmOs85%0Ay9fC8q2Ss0rdn98R8yi4HHt7e+ScefTRR7n22ms/ozXizJkzl31dQbzKpLr33nt505vexPvf/34u%0AXLhw2eT3sU3UY4++71l8pjHb5Xj729/OHXfcwW233cbzn/98zpw5w6OPPsqv/Mqv8Ou//us87WlP%0A45ZbbuGNb3wjX/AFX8A3fMM3zOf/sccXfuEX8t3f/d3cc889TNPEy172Mr74i7+Y17/+9dx4443c%0Acsst/NIv/RI33ngjN9988wxC3fX//AGnrjlDv2wxppECSyk2m42sUfmEX4kS74FUpvapNGHV1D4V%0AhsypvX12d3YYhoHV8TGxmEO2TTNPMptOwJTJS4pY07QnEk8Me/u7RCKr1YpxmPCTZ4wjlw4vMRVZ%0AbdIKbQXw9dGTg2x6fb9AWc3gRzDSvE5xIOQR0ywwyuHDgE8DkRFUIERJo7RW7vucBAFIZVpcJXVZ%0AZS4dHXF4fMypU6e49trrOH36CvY3G466jscRh316x/6+AD+PPjo3r/Px8MPydQVopOOfWZrkLOyi%0Aw8PHXhTwr/+1ePD8xV/Ar/0a/Lf/Bn/wB/CP/pHIt579bDGyfoLr6tM+YhSAxphPjIGvj/0YZht/%0A+IcCGH3VVz3hw+6FwP914YKwia67ThhB4wibDXzrt4ov0iOPyA9/67eyWGwB4zPN9Xzl6eds5Uql%0A4E4liabMNclJJu21eEp5O00VSYidp3eq3Ay6rLk5b9cRKIOEAiDUBrz+rNJ1/Ac+TEL/L3INoX/X%0An9MFrE+EvoBC5VTXCejJxzcFhK/MSwp4oypo38l7vabZ5dL6xvnzedYVtxHJHOUD7tu8owyxTImq%0Alfpi9DLwqqBGKM0p9b1oVQycU6lvMioXKrvRVB6O+F9kaRnK69dJ5GQkkTLkLHWSNdKcpZRYLBY4%0A57h0cCCFefEmqauy+AW6mUVUASEBpLYeRFWyVyfNuVyS89cVADoB/pzcA2p9QHmvqfiWGGOw2sx7%0AbaXwVxlB9XiyjS3rpKMrrDGlFJNWMyikKa+jAu9ZEnTqcEeeuzIfyrVA8RXUUsfW91A9zWIQRgQq%0AobMWUMAqlN6yrmLyRF88FJ1l0MfoWJnkgSY4NmnBxIaVv8THH3Es+1161xOmQGsauqZHRbh44SKP%0Anj/PpaNDfPT0xz1t15awCkmDrdd+6xwxa4msLnIh4wwaK1HXbVPCMzpS8kzTGnKLromleFQOkCzJ%0Ay3DBaEOrHdopUhI2evQBFTV4uXf71JGzhHcrFDoa1KTLgE6jMUQjQwpdWERZM3ugQJ7ZgppM9B6U%0AJZuGrnW0rjDffZRobiepw8LqAJ0TJsn4SyLlNaDBUMyfhV0XtYBBI4rNJFoiY4Q555RBFRaaRuHM%0AVkWQQpzvnyqnqkmgua5l1kndVYyoa2JuzkXGXzrrLJT90ngacjSoKq3MzOsf5f/zPajNPASU1yJ9%0AlY+BiAC7E0HAniQeodU7yPu6FzclgCKT4lR6qoaoMuPo2QyDJLoZuV9CyKjcQBRZcpr3R+Z6s3od%0AiY/nSPSBucAR2AjU1g4khIBPnjAFmk7sRVR2hCkyxkAcxcPVGCVhG10jzMcQ0b5AjjrRNGKd4YzB%0AKAHzs4Gsc3nKLAZCbK0qlJLrK2claYaUpEzKOVPFt0drbONolw3LRmNVh6dnGiN59IQ4EhSyUmxd%0AiVFGC2Gi7UjakIzF4FDZoXKDmYH9hk57WiWpfXFKbNSISwmVNFYZTMqkXFLPZGHFG4VOStb5wrpF%0AG7KprBotBuZKlTW6AFVlf1CqgCayEc/DDrlzzPwZ5SweauRYGDbl36V7L75iwrxTORBUImktZElj%0AcUtLZIFPQZLKponQevwwEkZJuos+MHgvSeXeCwljJfuMcYVVqzUL1+K0olEZZyzGajAWQmASlPOy%0A3iiVHj6X+kBnXd53SYxO9VyD1pZUlS8FBXLWyoCm2Nhs2ZPyHFZrMnEmZMhQQqRuVhtIkTANbFbH%0A5BRZAwGRIEaJAJJeMqSS5PjEx+cEIDQ3j5yYBhWQp+s6dnZ2cK4tRY2cwBgzIY6XbfjGCKASgid6%0APzv05yRImqB4lugi2Yv0JkwyeanFo1Ast4hdlQCJUbQUE5XZUw2ylssl+/t7OGfxfizAiYBBKIjJ%0AY2yHNp9YsMckfUGNj6xoo1OOptUs+p62GGJrtV2wYxLgJefEcrFkb28X6yw+ThgnEa7H60P28ayH%0AFecvrLl4eMD+qStYdC0xK5puidYtKUHX6NJIyYRdaTGqHUdxXG8ai9bComk6x2Y9ME2evlvQth3D%0AMAloVSaPtamzJW5SqRMJcNV8U4t+2lrN7u6StutYrdfz51sngXJ+ywSBTFMKyGEYZkPqbYLKdnHa%0AJqtUymac/abm9AaYWUMVJMp9nuVoxhiWOzvs7+9zuDpGGXGj18bgUxRKrdHYuqAUzx2TRQ+qtRg+%0A5+K/Q5Xc5LpoAoX2l1I+USRSNtltCk1ldFSwq7FOKLNagBhJUWgY1YjrGpb9gtWxyGEePXeOQ3dY%0A6LOhpNzUiXFl7ySs3kaZaquZBo8zzeXgaHnNWyqj7E8xJvHxco4K1J6EYp7ylKfw7ne/m/e+9708%0A5znP+YxWiMdKrE4e4zjyi7/4i/zVX/0VX//1X88XfdEXsVyKm/6P/diPfcrHrg3IZ3rEGLnnnntQ%0ASvEd3/EdXHfddSiluP766/m6r/s6/uRP/oR7772Xg4MD3vWud/GkJz2Jn/iJn5h//0Mf+hAhBF7z%0AmtfwZV/2ZbzgBS/g6U9/+mxOnVLi7W9/O/fffz+vfvWr5Ro8PGS3GD1rrdnd3SWEwNFqjXINfduy%0A3NmRc6Bh2AxoLfKqKmGIURFDSVJMWaRZlbVgDMZqTp86hbOW86uVSCXL+aRM+BeLBadOncI5x+gH%0AIgnXyr/vLHdYdEuMNqyP1xycP+D4eMVyscOi79EowuRZr4cipRRzXJMMMQeUluar6VvypFHjRAqR%0AMXouHh8VuaNhvT5mPYi8jDKTUkpT6td5nbTWig9EAQQScm+haoSoNIdN28wJfX+rY7EQAOehh+CB%0ABwTokBMpciulxP8nJWERVYlZ34sf0Z/+qfgCgRgv33mnxNJ/yZcI2+ervkpkVm9/u7CF+h6e8hS4%0A/36Rlt24BQp429vE9+hrvkZ+59M5pgle9jJh8LzudVu2Toxi+mwtPPWp25/3XjyOrr/+EwGkE8d+%0AjLyiAj5//+/L/y9ckP9/x3fI/+v3n/c8lss/BAT8v6q9nq858zjsp/8fH4eb7d+/8oovBODs9CDv%0A2/zxiQGCGDbP4Qildnis7+BJJm48IW3WSppPUwYqEVBR9hitVEmY2Q4KVE4l2UhDkroozlNOGRyx%0Avz97oaRyXwIzIE31MAJpkErCVmUtbcGcrdl0lbOhxRhaVxYX24IdthPeKgGUvTUUBnpThkIF2Ini%0A6WLLa08qF5Nb5npCK1U8I2WmToyEnEDJ5xKDsCTm80HBDAqKJWlplL+b+XMwVvxEyIVlkjPWaFpn%0AyQasNuhscGa7Z0Uv59XnqTC4HKt0yBQnWXNsJmpHwhP9wOFoUBHaowWtbkhjIgew2qJSYthsJClW%0AK9reofXIOA54r0ucuWHZdZjSmEyjDB60NhjX0DYNVjmRQRorSaqtYxjWjFNm8rlYJYBSBpUcOvc0%0AGrKKNNaw0/Y0rSPHwEatGccBUkYHCY1XWaEpEqkkdg7Ri0UxVlK1XNtIcAppvrYzcY48zzGgKkib%0AFCZpeitG6l3TYowl+sgwTcKYqIO8LM1/JGOVwiBJYxTwxCjxTlLa4FVmzAnxwLGF6ZUwJLSKxT9K%0AYZQhkMtQDqZyn5DzZdJIpy1YAbaq38pUhjjaWbRyxMQstYwxE8YBvEZNkjKmgGaONDdzGuzJpMBC%0AXpe/x1KXZk2Kcr1FxMckBvnMY5LgmpwobBp56eLFagg+Fu+fagUBQ+khtC1eR0ESknWWRnzKCjlT%0AAgyq7CDJuU8xMQ6TMO+Swhg3g3LykRm0tsSQMQnEpydC0mjjsAp8GBmGQBoyKYAPpakvqZBGaUyS%0ApCxyLPesRKnnYhUikuUESpN0miPHlSoAmyqphhUFzoUFosSHJmtLUBVsbLBKvGBy7iA3xOzx0wZf%0ADNSzsggKlQT0sg1tt6BfLIjKkrRFuwWu6bG2EasPK6xXgyJHkUUe54xOsSQlOhZJ02aNaiwpg6/s%0AEqXQVmGSiPl00sJqKyBPBc3F+yqLPPFE1Z+LpK6QoOYyEi2+SklaZLl/s7CLsubEoKXcn7WoS4kQ%0AJ6YsoMeUM9padFN6SivD8mgbchNJfZgDCyQRdGTyE8kHJj8RNkG8nQrTzRrDfr8UE2bb0HaShFvB%0AItd0GFfeU8qzHFGSAks4Se1BUyKUoZ/Ock+KnHFr0THjFimTdIm5V9t9tt7H9YNQpfdSufqoaYKf%0AODq4yKggNI5BK5JtydqgjUMbB4nL2MpPdHxOAEJKCSACdQPPaG3ntKidnV25YArQoJVQsuuiKH44%0A24jGlBKqbMaxMIAUlfZrgUFiRIcJP41yjWaQqcGWwpYR9N8WOlgygsqFUPR+xtA0jr7vJL3GWQ6P%0AzLbRp1In49yUnTyEJVSp27JQ1umiM47lsmNnZ8lisWDRb2jahmkQM+UYokSBFzaRpCFIhGkmoYiM%0A0wofBIEfpzVHx5fIObG7t0eKE1pbtBKwS5tQnl8AN2sc0RYtpZa0FecswziiEPNVP3lc09K4RqY0%0ARs+yLSk0ixFklvM2TZMYMDeOMlSd/XkkBa5lGKZ5Wlv9oyqCXAG5rutYLpdcKiaqMxJfpoS1ALYn%0AmrvKrrFWNtG6mVL+XovLGvk+F9D1sRpX0Gox6MtaEb1nnCYWfY91rhg1StGkY5lIhgi5GoSFssjO%0At/eWEqgk7r5SYoXVtk1nEfxle41UM8yotrT0jCyiTUmpmc3WQ+bo6IiLFy5hrWV3ucPOcinG4mXx%0ArRpVpeqksrDB4kTKDTnrwubUUhGRS/S8iMpF213c9MpkK0SJ+K7HM5/5TH7jN36D3/7t3+abvumb%0AcG6bQPbZHBcvXuSee+7hm7/5m/mhH/ohdnd3McbwsY997AnZOP87DvGYWmGtPWHSLkdlhx0cHMys%0AtwceeOBx/YzuuusumqbhBSf9aBAp65ve9CZuueUWbrnllvmaFoBGjlSA4YsXDliPI/t7u5w+dYrF%0AcgFaZhTTWJMUhW0QY55lssaUSaBSQoU2mn7Rs+h7xnGUCPj1GusamqZhM2xY9D37+/vFqFShBsUw%0AbYghydRtNXKJAzjMHB4dcf78ecZhxO8E4o5n8oFp8mw2G5GW6GJ+qwEnEhRlYLGz5PTiajbDwPp4%0AxfGlQ1brtWjNo0wUfQyMBdTv2qaAwTJJiqXZtY1MjxMivxBftIRtW4w1HK+OuXR4hDEi/fysju/6%0ALvi3/1akUq95jZgt/+ZvCkBz880CCD34oKRr3XUX/IN/AF/+5fL9n/1ZuPLKevIlGcw5+JmfkRj7%0AYZCfO3tWgCDnxMPoZ34G/sN/ECbRqVPC2nnNa8SA+uu/XthFP/mTwjD65V8WadbjHU0jP3vHHcLk%0A+Z7vETDo9tvF6+fmmy+Xpj3yiAA7N9/82bOT/s/xWR+51DAnwQ+l1DyAqevTyQEKbNmW3gessYWx%0AIBKVxomUPMUSKVzqSaNEHq61FMo5l2mvtuJ1AeRyL4Uir9rd2yNGYQwOw3DZnu2Lx1/K2zovxIiB%0Ay4CcCvJWA1xhbBQmmK5muWqWapw0+j45PKwy8AqKZaQIr1/rwriooQ/KqPI70lhhREohkhRDsIWR%0AWOY36YSJt60s5TJm1OoxRb7W875OmTifZGRZrSUGPIMp/jtGZ4wptIk6LEsRlBFjZwYCQb4dMyoo%0AbDRY39Boh1MNKY5EOjErt4YQPCl6aBISiJtpnMI1MiSNUfg4TbM1y56Z8spgjcOZhsZ2ONOgs3wm%0AIQi7fdxEVseRYfSkLENC60BEST19qQsbp9lxC3YWPeRMcCPDOJCCBGUYEmk6wqhY0oGEnT0GzxSD%0AJL2pTG97tLN4PzGmiZiCNKxKk5KwUbTOWKvQyoo5t9Z0bUvXdRhtmcYJY4eZnVaTllTKmOJ3ohPC%0AGtG6SLjU9h4qujKTNU45rJLEXZUTVmVJpdLySAGKl5QW1kmSenROwCzAJ0ByeWbJqbF4ZlknthJq%0A6/9olC7syUiKnpQ9VmtUgwSOWLEZqJYAsyQrF9/iIpuTPl48hsQ3Rnye5O9SE6qsiSHP6gFtDClm%0AfAozyy+EKGBKdgzTQEaCehptiCagkkXR4myDUVKPqKxJoUqypD7IMeOHSepLZSSxzsiQMyuwrQS9%0A1KGlVQ0xZmFGRYPKGaPEwQcl9cLkPZvR44InqYxPhhAVoVh1NEmLbEw7spaBRRGColQqQ3Qlfy99%0AmDB6kHu5MGAoSWNaa5IWs2y0QZmWxu3Sqw6tOrS3hLBhIhCCIgQF2YHqBDS2DdYtaLs92naPoA1R%0AO7Rt0aYlY8RaRayGCpCviVHhYxKwMkXWQT6XlDR5jIS+JbZyjVlnadB0VvyErFLynguD9WTPVQdy%0A+rI2VxUm37zcFfYRpdcS+eEcYV+ZnSVVaxv4YzDaEpC9KKUs6xuQ0IQ0ESnJgKIDRWdJ3MVucajF%0AYiGewesNoxd7kSkGIuKPGX3i/HgRnRF5Z9vSNlL7Nm1TErfrmi2gtlGgUvGELVrKrIBQjOvTVm1E%0A2WfK5lVSyMpaP/d1W/ucWBlyKDhBEKiWJEnBNA6cO/cw4dJFNsBGZ7Rrydbhmh7nJGim2Lp90uNz%0AAhCCygjM5cIRLaxtHMY2GOvIIaCNFV2klQlJLOiatY6cEuthYBxHkQUVinnbtnglFLJxHFGF5TKO%0A4oA/jSOaPBswGiUsI9gi/tpYUrnYBH3eeuFIqpnDuQbrtlMbObmCkE7ThpR2H7dmlobO4/1ESEHA%0AhhxB19jLko5mTJGUqRIbi6RFIQ784pWjGYYRYzOLHYdrDIu+5aqrr+TS4Zrj1SUOjw/YWXbYIrXS%0AyiKRmWo2hq5aZKVMuQBzkbxt6djDIOh+4xzWOQF9UAzDwHq1IqUwmzJ6L6lmkoaQi+GiIeXIZliL%0Ab0+58YAZ1JsNwq0sVKnAyYvFgr29PY6Pj+fPEOS81Hj6xWIxm8xWjbZSCleNQY2eC836+Qb8LBWo%0AN573o9D1yrmEeoNrYgqkHAstUxgYAmaKTEXSTBIhWNriPSQGi7qe/C0IyNbPaDYhLa89xogt59ha%0Ai1FKTNiQPzlKgUJJ06gNQNt0WO2IPrHZbBjHQ5HELRaIke9A0zU4XRJiCjhVi2pFRbEL2y3LZlcQ%0Aq/nO3atE/iEAACAASURBVEqyhM6okEKgGhbX41nPehaf93mfxz333MOv/uqv8sIXvvAyEGXy099q%0A7aheQVdffTWnSppSzpk3v/nNc2H0qWRjJ4/6s5/K86hpGnZ2djh//jxnz57l9Am/lrNnz3LhwgWu%0AvvpqvvM7v5MXv/jFn/D7P/iDP8jx8TG33377bBh+8jW85S1v4ezZs/z4j//4/P0rrriCs2fPztfo%0A4eFhMWRPHF06QKfIom3RqsNpw6LvySe8tZSiUGQdKPEEiFFS7pxRLBYLrrziDArDpYOLrNcDVe0i%0AkjBJfCTB0aUjhmlgGAdiFone0eEhH/+bsxinWOwusY0lDB4/TBz5QzZHa0BMHVvXzfduLv5GVVOt%0AjKJddFx7/Q1shpELjz5KDInDiwccHB2jElgltFjjLCoJRVcpjXWOcfSSLNi2LBY9TduIdCYLCCY+%0ASonV8TGb1YZxnHDOSirkZ3N8//fDf//v8KY3if+PUiKPslaAm7YV8+Qv+zKJXv+2bxNgxxi47TYx%0Abc5ZAJnnPQ/+/b+Hb/kW+f2c5bFuukmApKaBf/pPhUl0++0iJVNqm4j2cz8nTUSM8L/+F7zvfY+f%0AllYPrcWb6Fu+Bf7dv5PnBgGi+h7+43+8PGHs3Dl5vGuueeLH/Azuu/9z/O2PnBLB+9lYPgZPSrkM%0ArPotm6QYKc/JSxSQH6TJKGu41YreOfHF0Zpsqim17I/TNOFzQKGFWaKqt48hucJg0JqpDunINF1L%0ASolhGmGU/UY8yKR1apzFR/nZKvmdUmF5x7h9/bn4exTPHavqvqu3xvL1upN5hbCijAwgpHmWiVRt%0ANurARRtLYyxtGe6s12tyqR3EjyyTjSFnTQhmNpN1psgoskJFiAgLpr6mjPg4nDzq/q1UlY5IDZZC%0AkYOkKhEQmT9ZGCkCuKUiIxDwHJ3naOiMIaqJqEtKnAViFqAkB5RpyCqQ04SPI7lZ4GyDT4GYA9Y0%0AMgArTIGcM40SBnRO4INinCTBi6yxzS4WkRjqbDHJYVRDjhDGwJhkQEjK2NyjayNIxOcASlLVlGog%0AZYKH4A34RuRxNFgrEuLGOhqbSf4iRkuwSVaSQLSZRjZ+IuRA0uBcIz5LfpJUrhixbT/HpecQiERM%0AFoZA6xYYowoDvRV/nazKNW5m+ZYIagSIVCisdrSmFaCFUvuFDFGM8FVSxGxpSiz5qDwxZppsaLLD%0AKkdSEZ9LI6kNQWWyURK5jkJrYSlkQDld+hL5OseaRGTwWRg2PsSZ/aesIgUvfQIC6uYkw+7GFisO%0AXZggWsnAr95DqfwJzCx3FaXp11FLnLhPxCCAQJwi0cuANwcBXud7pzAWyQaVEzqLH2pjGhptSLnB%0A2kzOLSo7DAnBPIs1SBKWkkpy/ryPpADWNDStgyDDMWU0XSOgJBHilNCNxmSLwaKzQefEwi0w2rAJ%0AA5OJKCXsxARlv9VgDNqU826cMHRwaNWQlRcwB0hKriMUZFUYVCdv9LIGKa0laUwmwYVdI2bnbbuD%0Abq6ia3bY0HC8zgzjRbJaE7MlZweqLdQQK2Cx3aVpT9P2pzDGEZUhI8wvYUIHIhMmKZI1oFpck1lo%0A2LOBRRxp1h4ziUXJwdEB09pIMmrb0bqG3knMuzIGZSzKOgGpq6UFYpJPASjlYyhgNVsrDCXLo3wu%0AuRopp1ntUuXKADbLpyfruZyVXECbEBMhCkMva03KEyFBSEHOU5GyacUceiDyRTuzQZu2ldS+lJmC%0AXJej98QwMRyvikWJR4+S3mtLgEDfdbNKSQgPJRXPOZwRH1df97ysUMpidJ49ler5rr39vAdXUoMx%0AwsQqPYtVVVKXiUFUJxTw1llH1IopBlaXDjiOgeOUGHJmIstsQosVzXxh/38DECp67cJ0mb0CkCn5%0AarXapnYU1sjJRt4Yg3EOP01sSjyyTHnEv0UVKnCVCB0dHbPeSDRxClEomUlMV1NKMlmPCVV0eFmJ%0AWVoB/4oPTVP8daTwcc6hdC5NdJo3++g96/V6fu6TR6VnS4LVhtXxis1mLd9jwnWaafSFbldYG2zl%0AbTOzpm+5+upreepTPU8eRq657gb2rzzDtTc8mWuvu5Gbzh3QuPfwyLkDDi4+zKKx7O/ssOgK2OLF%0AOM+PgWkMWDdboc3afWHbFM2os/Pivuy7Ym4si1tlQ1TpWzWLSynKDaarf0IQTecwEMKEa9oZuKkx%0Ae5XlYooUrcaeO+dYLpfUBIHqH1Sne5ViXm+2rUFzpqaraV02sxNgUvWpqOcqpVTMICk3ZpFYlUKy%0A3rCNs7Su4ShnUggEY9EFOKz0+HqeT2qLUyoFw4lFQesTbKUoemNZ5DTOaJyzonmP2whRAKMsucj8%0ATj5e0zQslzvs7w9sNiOr1YrDw0NSSrRtx77dLftS1aCb+TXoeXJZQBL5Twq/E/euVkqKUrZO+2JW%0AuE22AQFQfuRHfoQf+IEf4Od//ud56KGHeO5zn8ve3h4f/vCH+a//9f/m7t95EfMo4dM8rrzySqy1%0Asxxtd3eX3/qt3+LDH/4w+/v7PPTQQzzyyCOPew8+0fHe976Xl7/85Xzv934vL33pS5/w52655Rbe%0A+ta38trXvpZXv/rV3HjjjXzoQx/ijjvuYL1ec+utt84Sr8cedf3a39//hO9fvHiR22+/nec///k8%0A+UQq1c0338xdd93FZrNBKcUDDzxA30lBFK3Gkjk+vMS4XtF2nUwBXVuaCE2MQSjlZWSjVGXiJpSR%0A5vH0qdOEFOfYe2stsZjE7u3tCZNm8hyvjhmGQa5pq4pZbxQddxixj17ENXZe29u2pV8Km6618kcV%0AIH4KE+MorAHjxAvOWAUmYGyg6Q3/L3vvHqtbWtd5fp7rWut9995nn0udugBiWUGDRlCraBASUIla%0ACSG2wYS0ERES40QT6DQmbZtpQyDpROcP6b8UEyfDYGkw0pgYnLSUCo6XhEEHCJOOhoGCAuvCue69%0A3/dd67nOH79nrXcfqwq7R5yhExY5Kc7Zt3e/61nP8/t9f9/L0cUDcpkI2x2qKHrXYdUhOSbCOBHH%0AaSmOa6OdK0Sepq3mcL0W4N9qYgicnp6KNAIBpxQszzsAfS9smpZq+IzLOWH0rNetuFPiI/Sf/pMw%0Adj7yEQFwvvu7hb3z4IPydQcHEuseo7CErJUUs3/5L+Fnf3YPuvy7fycR8L/5myIJ814kYP/6X+/l%0AaM9/PvzO7wi49JGPCHjz0pfCv//38nOVEqDnwgV5rc8Bbp5b0MJC+g//QcAprSU2/t/+W4mMP3+l%0AJJ5IXw0Qgmf6In3j+me4mnfS3LS1wcBenr2PipeEtrh8zuxZM4NFpRSJybXC7dctHl4S780C+muV%0AlgHZUtwqRS2zif2ecRNjXPYskAa8tMGMaefO+eh6OR/lnIspQi7LmTvvlMKM1ihd98lqjbmyxAmX%0AJqfWqhl+y8/wKeF9h9bC8vZOvA5zFtaA917Yi2Yim73XxdwAU7N4Q/YOVSEtJv0SMqFUk0NYQ+e9%0AGNaGuG8El7s237kqbAutiCXv/Ra9F9Cq1QRzQV9KRmsZOhqjcM5QGyseLal8aIO27b3BonJF5UrO%0AEyVHIhZbRvlZSsx3a1F0CnwbMNaYqFNGTxPe9I0VIr9bShljLX3XQZKI8hgnUlR0ViREcYzEKH44%0Aq4MV3aqnaEuIgVwDRSdyNpQSpMHM4noRrWanqoBHsUW+e4e1KzprUDpjzA5jvQx5c8K6gEtBAKIS%0AURYyGa8dRUdUUaQoI31XvbB3akLnglGK3neyplLzBKtgssFWK0O3KmvSVo2q4h9jjKWfQ28qYnBc%0AoVaRuKScRFLYhm1oh7bt9VYxobbWEUJL25LF34x4NZlMSQWjc0t+QgDDlgpVqgCIpYhxbk1F1mJK%0A0qCXgtZiL1CVEWAsRMI4oc1EjgVdm49JEkkdNZEz4uk1ewvlQg6RmoTBr6wkzsYGRM8JxSFG+Zm9%0AlhSkltqnQIqOUpu8RhpaqzQqioRdG4NRjlocOSuqOIALyNrkahphipCygE+piPl0FNZwTXtTeGc9%0AtUCaMiXlJllSpBCIY8TR4YwlawdV0fmO1XpFPwxUazDOkm3zCM2O1dDhugGUEdKCsguYvrA8jEIV%0A2Z1kfJwFTEEgRNU8fKD51lHIFKqRftX7Ht2tqRimmHDn+gHZOBurvop3k6an8wf0/QWy8VRtqAi4%0ADIpcIoWA1pGeSK8ya2M47iyXu8KhDthhoo6BsB2pYWTMCUKi5B1RTQRtmIxmZ8VDqe8GIWq0vVd+%0AWwG2hYYifappzCiUWgCi0oxzagXyDIwJW6g2RpxCGEjn1RFKy3oqFVKp5Nqk/zlRhf6Ebs9DjqUB%0AJ41RaOQMi9Hs8QJrsd7hjGVQIu8KUYgZq64nx0QKgZASJWemOLELE6dnZyirmwJAQCLvOryzApLV%0A5l9YyyKZnuvrqhVGCe1l9gekkUzqeYYQe+ucec+f9wOrrPSytQh2YeS1T2EklrzAcLvdljElQhRl%0ATE7lztr2Oa6vD0BIKUEeWwExT5pQmpATp9sNx23TxWi0s4QsEidrPX3v8VYSayR5S+IYhdqqJXFp%0AHAlxopRGWd5N0uRYu6RBmWZ2uG9IlSCZ7cZopRqrQ/SUNWVqMhhl8EZ8d6wWPWAlkwtst1sBPVoa%0Ayvmrzik4MeKcTPlnyUMuiTRFSgNHhn5gGHrO2gTMOcOVK5d5/vNfwPHxMVcuXebee57HOE4cHV3k%0AytW7uXT1brrhEK07+s5yeus6x4dHrDrNurN0VuFUJSuJ50yxME0JrT3QiqsmBdJN0iHFx37S1nUd%0AXSfpKfKwSdymSKck/SxpzWZzJg15460JoJGbvEOmgwv1sLFovLdLETuDReM0cnh4tETPzwDQeSbV%0AeWp8bjrsWlmAImstMYlXCbDI02YZ2fnXkVOiNqqyrojpk9GNkVOIU8AozdBL/HCKiWozWjlcSwE7%0AzzDZo+X7KEqtRRan6t6nZ/6dSxYz7Jm5Y62FFu8phsHClKhtw1zkjrUuE9h+teIwHbPZ7Bgbi67v%0ABy5eHKRoaUbl/xCxluQ7vTyXzE+GEvnjfEgpM5uhV2pNlJSX6eh5bx6lFA8++CDvfOc7+Y3f+A0+%0A/OEP87u/+7uUUvDec9+9z+1D8tWuvu95wxvewAc/+EHe8pa34L3nec97Hu9+97t55JFH+JM/+ZPF%0Ap+e/9jrvxfFcl1KKH/iBH+Azn/kMjz76KG9/+9vFUNlaLl68yJvf/GYeeOCBZwWDvtqVc+aRRx7h%0A8PCQN77xjXd8/Ste8Qruu+8+3ve+9/HAAw/w2GOP8aqXv4ynnnocYxxn2y0nmzM2uWJQdBeOGFZr%0AlHGYLB5ZpRSshkyUg7ruY0mNdhwcHHG22aCUofODgNApQVWkWOj8gFt1dL5HKfHS0FazG7ecbk45%0A25zK3lUV3TDQ95IoknJi2k4EHTDOcXjhkPXhIdpqxjCy27U9UMsYaQyn3LjVkpZKZVhrau2JK4NV%0AlktHF+lsx61rN7lx7SYgppc5tdTCBhRr1eP9agEyh67ncLWms56zs1OmKWCNRRsxBZbJioZ/9a/k%0Az3NdL32pRM/fuSjEU+c973nur1MK7r8ffvVXn/mx//yf7/z7m94kf77adf/98B//43N//PDw2WPp%0An+11KSXAzyOP/OOf/9BD4iH0j33PoyMx1f7G9c92ybGiGTdja46FyVfKfqgz/1cuAfuNcSjVZFNV%0ALX9yroxjpPcao5tJe5v4CkjUSW2V8sIwrC1yvtb9IIOZIVMru3Fkjlb3Q9/qAbWk/aWSMZNdzmOt%0AFbOF3pwEU3I6dx4atNNiCGxAgoak7qCd4TGWZuapG2DUWODKAJauE3/GrpOBVBgnwhSYxghKBki+%0A72UfaYV6SlESSGNgjAarpWYrOTEHPig7exoplLXSDJp/cD63G1cbC0cr8YFRMRPDRK1ido2xCxO4%0AqrKA+VVJmpdEPTdmQs4o3cyHS6WURIrijYKULLROFYOjOE9GWCzWi9xkKolUd5CFHaNQ1KQIOTL0%0Aaw6GAxQGNUm9c7o9gVLJU6akijU7OrtCK5GsqNJq6hzQyrArQeQeGoxzkjiUxCAW3YzK6QmTIoVE%0A3AUocDBYTIGaCqUmtMs4O8vGNKl4alWkHGkp6fJgJIPKDpM1JcHMVrBKJEZaZ5FHzamDppJtY2wX%0AhUqGPA+EUQvYqYywUftOko5yKqisxKRdSXMaG4si1SwDeok5BCX+MkWJiW+qEHKR9FrmZrc0L6oK%0AIVNKRBkjwFtOaCNpVSnOCU9lOfcEMDSMcUSbgunEHDclGoADCcu0s9RaMHaWXjY2Rk0NZMpoJG2w%0AJmm2pVbVqKKpKZNCEuN0IzYDRguLp3M9292WUjKuszjrGUtmN0aJM1eOqoThUGrF2x7jBPhJAWq0%0Acg+LWFvoFjVmF2AskkKgToFdpKXFCctPzNcFEKuxoKqRtN+ciFMgh0TXW5GkBmEwG98LIKMNRRsM%0AWkDFLKBG1wkAIKxAS1XiC6WVRaskQ3tAia2RSAxbfaXlkW3PoQz1c62kll6GyUBGkdA0ELEGqBFN%0AgDJSS0CZSK2SxgYaVQu7sw0hQjWOalrSWJMZSnp8QdmM0RlbCxaFy2CzsCZtp0iIDcuhVugcJSE7%0AFmpIpHHkrGZOTUU5zeBWrLqBVS+1nbUWTWn9rLw2rRGgZgZCmX1xhKEmW4KmKEiNabcAhqUsKX4Y%0A+SN9WbOk0HXxN0p5XrNGfKhqFbuYGYxRBbSllkoqhRjDwgZVVjzPnPet1zEo1TE415L3xHw6TKIu%0AClGCUWrOhJiodSus0sYSslrT+Y5+GOg6j3Ze6uqUxEuI2fJDNxBLy3uQUmNB0b6f7DXLummAsrGA%0ALhIfP3tgAlTp353RFC3kGqdhqoXagHaNkn73vw+G0J1TJmkkxUOo74elWZfEJmGq0GLwXEuNWppT%0ABeM4EpuBcdcJtavve3KJ7HbbZfJEKSjr2s8yCyA0J3DMaRjzzdJyrO9ZMM2AtxQxTO6HbtFX5+az%0AMkumaj2nHWxXZZavTVw4vsDlS5fZbrecbU4IQbSVIWSmMWLtbHzYkM9GZ7527RpXrlzmnnvu48Lx%0AJZ5++hpPP3mNG9dPUX/3GLuUmGLm6b9/nLA7o8aRcXNCGTwHqw6nK9swgpO4+9OTU5RaLyaBOWfG%0AaeQIKcq2ux0pRbRpKSuK5f1fJE/TRIwTwyApY7du3hQktbOcnZ2Rc8J3njFFaPTwtTN0nWwuc9rX%0Aen1hARSMMUzTxOnpKVcu37WkGc0TtLnQPT9lnOVXqiWnlQbsDasV2xs3QCu22+2SlDZud4QQWPt+%0A720wBXKMdNbRO78ARSUmSkzsNltKyqx8L4dBpenI7zTGntf1zIDam2pXtBHvn1SliDbGYEqjota9%0AdHCR17SJa4wRbyxaaTHEq/t0gzmtBFgYXodHh8QYOdts0GZOYVOgyvI6SzNfE8lZx2jG/bPZ4hM1%0AatGdN8+0ZZ8ReQFN87t/Deef8x/8wR/kW7/1W/nzP/9zvvCFLzBNE5cvX+Z7v/dfAHeyCb75m7+Z%0Ahx9+mEuXLt3x79/yLd/CD//wD3N4eIj3nje/+c1cunSJL37xi1y8eJHXvva1vPjFL+ZnfuZneMEL%0AXsDVq1e5++67OT095e67716m4w899FBjS90Zd33p0iUefvhhXnTeRPdZrtVqxdvf/na+67u+i099%0A6lOcnp5ydHTE93zP9/Dyl7+cw8PD5/zaV7ziFXf4Ac1XSon1es3b3vY2Dg4O7vjY4eEhv/ALv8CH%0APvQhPvGJT/C6172Ouy4f8+n/8/8Qs78Kp5sNJ2dn+H7g6OIlrHWSrtDAoNoKkhgmmeYpOWyHrufy%0A5Utcuesubp/c5r57n9co35oYW4qOMawGSQ2yRp7ZfuhRSnN6esKNmzc4OTthHEc677h85QoHh2um%0AGNhsztiOW1lfznJ04Yj1wRplJBExhKkZPAvV3DjwgwVVscaJCWOWCamqilUnUodpFzg7OeXsZEMY%0AJxpBQfTzpeA7MY6VQ9XQ9x3GWjnwp6m9LxU0/OWVu3n8q97xb1zfuL4eLzEp7fse157TvYeeFIk1%0AF1JO5OZ/uEjDtUywfacXzz6rDKYKqDAFaVZEYuJQ2qC1SEEqgZzFIFTXmRmTZNCDeA3VWsWnTEtq%0A2cx8CS2ZyzlH33ekIlNP8Q2hedLJmeGdFyZ3DMtZqrXGWYe3e//JeQhRZlNe7vRMmmU/terFU1IY%0A5HKeTuPINE6UnNsZaZtPkDAdKopqtEinojTDzmpqmeOxFYYKWgx2ZaItcgqR6c5R5nnf+CjVmiNp%0AKI019IPI+edptpiNNrdeZKJMY3eimhTF6Ja8V3FafDtyjiJyMnoxac2qNCNDDUYYo0obilE4FDUF%0Adk225tTs0alQyoNXFCdJUoFIqNIkKRyligeUzZaoC0a75rUhJrS7USS7GamvvXWYFmdeW5y81mL4%0Av5syoVaRI02gCwQNky2UotlMmWoz3okPkVIC2khIiyYXjfUaYxWm9HQq4k2m1EBOkVoSSutFDq1s%0AZbACcpYKaRLzZ1XFf8eopndBZF1FKSgGqiEXA1kTcyZmSEURCiL7r4WiCqnmFjKiUcaSWzO8zREd%0ACmOa2FVJo9MFihL7gxhje50yEEUpcquZrW21nlKL99bcgJZSiCUSY0XbRKcGQHw8U0zorIg1CjOn%0AqqaQEI9NYw2pMeBAmEL72PGZQW7FzDtVNBrvpDeRIbAhp0wogc57aeRbXPl6vaIzirhp6wODqppU%0AKmmCOBVCaIyG7MlBTKLPS15LrtTGBqKoNqhKTR6kKalKz7RTUCJFRfERVBIHX7LEr5uiUbmQpkAO%0AkjIXxhHlHYpOZJ85EeMog2BWC6NPK0NVzc9INf9NaO9j87GRDUeA8jZsMVpjqE0ir6gYitJihG4q%0AymRy3RJDJUw7UrxNSqfUskHrkUqk1ojILBXj5jZfCZPIIE0zvEb6VmsM1mmsqwydQa8dqu9w9Fgz%0AhxRBrJmQE0mDOVqxave1jpmiA0lpphSYdCTVTNxtmXaRjR9xTnpwby3WaWHxGdOAKLMoCWoVAoAg%0A/PMwYnaq041Y1KT8dX6PW2qnblJKauNdzd6rwlotyN47m5vP0uY7UpLbvpuaj1XKWRg7TpRH1jmM%0Atag2RHfNE7ZH1A4xRsYwMe0mYhLvWHk+k6yfnKXH9QEfxiX4SORalVQSRsszbxEgqCowSjxpG8Vq%0AkXcJraIuhABKWdZYbfKvosTiRexa5GtUA5E6b8m02r6tV1UFdPvSV6kivm4AodkksNSCKgrvNV3X%0Ac3h4xDAMi9Fg3/eklNvESAtVUyl2rZmfm1rfjOH63ou5WBVz5GkKeJcYEUNToVfvASiMJo0jVI1R%0AAj7V3BIREJ+YEMSzZLVaMQw9OSe2ux390Ik+0XtimgEqMaJbWE93/M4yWRqnkWE1cO9997LZbohJ%0AmExUkYxtt1uGfrVI5WaQ5vOf/zxKKcZRGuqUE098+Wke+9wXuX79BrsQuXV2Sr9aM8WMUYYSA2cn%0AtzjoLZ3XDJ3lRoqkCFVnxmknMrKScc4Qwsi4EylH3/fcuHmT3XaDNgcS91iFXi2SLSkox0lMAC9e%0AvCgeTnHCWsVqdcR2u0VrxWoYGLcbSq3sppGLWrM+PMB7z8nJCWdnZ1y9elc7CKR5jzFydnrGHCsf%0AQmjvt9tHbKu56BNaekwRr/eg0XzfvvKVr0BVbJsp8Awejbsd5viSJIPVKk1qivRdx3oY2LTXrCui%0AyG6RqEYpahIvH28taWppXk7iV60R/50ZEOo62SxKSZjZN0UBTZrj6r7InXHEXNqmWvdm6bVFcOY2%0AbZX1L2taNrKp+cAU+mHg4OiQKURSEq3rqutFWukamy4Jk8NaS9d36FNNCBNZZTQzVVLii6U2LcQ8%0Axxnuo3Jn2eezsWO01tx///3cf//9dz4PZODRO/7tVa96Fa96lkjr17zmNbzmNa9Z/n7XXXfx1re+%0A9Rmfd//99/NzP/dzy99f/epXL/9/GAZ+4id+4hlfo5Ti/vvv513vetczPvZs1zAMPPzwwzz88MP/%0AVZ8/X88lReu67ll/l/l64IEH+Pmf//k7/u27H/wX/00/+xvXs18fOTri819jNsv/9ucf4YlrT0qj%0A2RpgpWViY500TDFEahVa+3zW3Xvv3VjruH37FpcuX8JYw40bNzm5dSJTSSNFaamVsfmOdcPA4aGk%0AzM0hHd5Z+qHj1u1rXLv2FOjKlSuXuHL1MtrCZntKzAFtkDRJI8+v9wKulyqDi5QTzsprz00uMidf%0Ank+UApG0qAYa3616sP/v1+djjz3Gn/3Zn/Gyl72Mb/u2b3sGyPzfcl2/fp0//uM/5pu+6Zt48MEH%0Av2bG9v9/X0op+q7Hejm3phiWiHa0FO05Z/HcUnM8uwFllobFWC1R4c7iTUdnPGdnZ2w2Z5RchIRj%0ANLpIUooU6cKyoGqMdWhd0U3Ooo1Q+XPOAnJ0HdbZdj7tByQAKbfBGWJMXXOmVBksWGPpu75Ff+/Z%0Av7UxV21rFiXMAkQqUcXAtghrSCkBcaQhLChlsbYnhMR2Oy4m+4r9AEYVRJJCbcNr+f/CTpJELkVB%0Az34jVRLBlBb/DjEhzpQYcK7Hdb00rzk2fxqRUs3G/mKuLcDbQd+LQXDdg3czmCQ8rNTUNKql/rQ0%0AJoRpTGmmwDTpfeepCIhVEMaDGJ5GTGNGhhqIZUTit1tMdhGj4Fwy2vQkWxnr2NZXQTlhKuVSKMYh%0AOIEi6omshJmR27Aq5kyuGeudrAuVMUljq8j8KBWnNLqKD4/KWSKvlQBLqWi2Y0aFzCZAdZ6u8/jc%0AIuKzMM6lEZQ9VFVFzQGrK85V+i6R4g5qbrZskZgnUIX1sMJ5yxgCt27fIjSJnymKYmZARBrUDJSq%0AqFkRQoKUGadJJFONdZ0a+KWcIivx/zBWo70RFhGVWLNIU3Iiq8acaGDkbifr0ncdphiJe28fS43R%0AuGW1AAAAIABJREFUK4xxGZKEEMTwugHA4xgIMWM96OCIubDbTaSQ6JRfmPBimF3ER6n32NERQyTF%0AADkzbROq1X/KOIzSlLp/Dc51TWKZMVbA5ZubG+K5Mhy2Wn1EG8Uw9KiV48Z00vyVK70dKCjGXWY3%0AJsapkoUAQUmyN2lrWwOcKY0dX9MsTdVQm6erkfOpJKmPUSJfD5vSbGEL1ijcukNXiJMkTdfGDjw9%0AOaVYh9eGqiqlJkqR4CFjxIS8NtBVosT36XMwM1Rk35qf77ZDIyS92nxEVUvAa3WyVuQc2J1e5zQr%0Arm8DN093nG02jONtcjml1q2AQVXOVoViGk9JuxM5p7USpUBBwEwtDEplCpPTDMdr1JWLDKuLrI3G%0AF0XeZRKVqWaiUWSjQBmsMjhnMNVSrGeqkY2ZGFUmbTN5El/Ss43Yaltj8N5ysBrouw7vLb4TSZYW%0AupCAqsos8rK556eC7nq8q9SuAevURW6llGreROc4qko1CVZLtquSuD0nacl+Kb3j+UE6VZhMIi1r%0A+20I+1AgYyhRkrbnXqfvHN0w4GMirSKhkTimaZKesbGHSq3EWgnbHeVs00B6I2vHzoOQji7lvZRb%0AKWHwKCEFSOqfYqZxyhISULEUkSoL+4nlPZH3Q1NzJtdEmQcldbbgkRQ7impn2HNfXxeAkNAvVQNn%0ADMY6XNfRr3q6vsc2nftMxzVKZFmq0dxSyUxBbojvPMN6hdGKfuikEEBQNWs7vB/Y6SDTEWVBWwqK%0AkCRJggyVGQzSlFSourRixAAZ7xxqtUbrinOWkkVnaJTGOydUtmashq5ieDWv5HOXtkJpjDEAIr/q%0A+x5rnExzKpRcSUkWRN+vWB0ccHZ2RkiJnAtPPvkV/u5vP8swfJnbt29z68YJt26dMI6TmNPFTFKx%0AaYELcbclTlvG7RYoUiwZ3ah3pRVOUpTFKKkVNP+ivvcSclBESpVjhqoaE8hJEyDc9UXDb+codr0H%0AOKwR/SWIBnQKYa+Xd5YpRDabzQLwGePQxjaUNgj1XMk0KaVAyk5kakZeW0yBKY6UWgk5UiKY7Akx%0ALpuDUmo5PDWq6WFF250o4vTuJD601Cxmg84wqsaQOXd41xQl5aCUcx4MoppNzX1f6IgOrVq0IJqS%0AMrVUjBKKt9WKWrRE/CrV4rMzuUQqmVJjw42l4BZN+n76UOvs+9Noykl8YGKMzZRYRoqq0dTHUeLp%0Ae9e1qEeNtrJ5zfLAWkUHnkh4s0e9NVIAl6pa5LxEehvd/GhK5uLFyzz04Pf+c24d37i+cX1Nrx/8%0AZ/C7eYV2/I8f+F94+vpXEPlvT1XgVxblKuNuQ5kmhkHkzzHsMEbzwIu/jdXBAbdu3+LKlSs4b3n8%0A8S/x+BceJ+wi68Mjjo4vkovmK9dvcOPmCdo5OFjjjw64fOUCB4cHdJ1jfdDx+cf+C+Pjn6UauPeB%0AF/ItL3ohrtec7W6TCBhTMVaScczcHFhLypVxmhZGpjGGGPeeKQvrrDW3IPID6z2FyiV3F3zrnYBQ%0ArZWnnnqKP/3TP+Vv//Zv2Ww2HBwc8OIXv5j/4c1HrFf7w/Lxxx/nAx/4ABcuXOBFL3rRPwkQunnz%0AJr//+7/PK1/5Sl7ykpd8TQChmzdv8qEPfYhPf/rTz/jY8fExP/qjP8pLX/pSQBrFRx99lI9//OOc%0AnZ1xzz338NrXvpbv+I7vWKRVX/7yl/nQhz7EE088wUMPPcTrXve6ZzAYn3rqKT74wQ/ymte8hm//%0A9m+X6WGjo5daZFDQim5nO4wWQ9vOreSMrxKNHmNqbGaRNlUcqUjK0eqwo3eV7BQBke2kCVC1hSUU%0AYhDGrLOSLlaipF1a7RcJeVIJVUCllthphEWgsyLPPz9mtruRlIRyqrV4PBikCbezH5LtyEka/5Qz%0AMRSKaelD2qFRhDGQc8HbnqrlnEwpElqC6Sx/TyExTWK2X5Ei3Tc/RNWKtTgJM8haI79/zjL9Vhpv%0APRqFmw3fEUDVOksuhd1ulPejVCzy+qgKUytFFzRSP0mMvBOmEhG0xTvfACwZftJ8JgRIyCJX0brV%0ApC3piSrM3Aa20SToNOaoNKOZWgV0UqUQQ5C6zfeyBrRCNQDKKvFCzFMmp0hUMBVDwYp58WyuWjRx%0AAlNoTQ1QswAGGZlUWys22DmJnEWp5pGoRV5YKqZqAR2ad2FqvjiqFiiFMBW2IYCGajS6WGowNLsc%0AUEYCUJGaa9pOUEWC01mN8gq6SucdvV+z6js0hWnaEWLAN7ZAyRucDiQ1EpvZrO5c88kTALJqJbIg%0AkMjy0qQlIZIrTfYs4q+ckxhQi5uu9AsFaMPrlFNjxFRSC3ZRphJjIcWCsVLPySBPftmUEs4XjM17%0AO4WYGgAqUssUq7ABq9TrJRambSaFAqZK4lmuIhVTFWVbE+00hKZuGKWvsrbMYlHxptIaU8Ek8fRx%0A1pGzJicBVq0xDMOA950MFHNpDAxZp+O4QWPp3SCM+lCpu0weMyW1NW0MuTbvVCVnSq6ZojKq1cWz%0Ab5CqVfwInZYEQCvSMq17UTOEnTTJnaPrhJFotJc12iR+sURWxohHVU4iySSz6l3bMwRgUqbITae0%0AVOcm2V3qcmD2DVIVWspWqdIHyuBEgCORmSnCbsfJyci1beH6JnE6Vc5iIeRIjFtC3FJKbEwlvbA6%0Adfu5klwswO0sSROT+uaPqy2uVmyueBQWcRqqOcr9t5pYMzFUdLFQLLZoYVBqjTOGwVhhpXUKHRWl%0Aee6EOJFiaMqcEQW4psrp+07+dB3rToDdihi+C6stiPmz0SgrKXazB2nOIo1UpvU47BUQaN16H8nU%0AFjmvRmvxGco1C/OteTAtU3VYWHUokZHVKiBdaszaVGXw4Wwzk/bSrxpj0M2QehgGYZTGICzzGMlF%0AjKinIMyhEBOxBd7Ij1c4M4pEujHstdb0vmsKKI3Y9kmoim54gymVqov08MU04CeTbaUqQ84JUwtO%0AQUjyvMec0bWds9ajrZPzedZgP8f1dQEIoQRRzWRUo9bOhoizdGduYmNMaGSKKtGn4sETUwIFznuG%0AIuZdxs6+NM2LBWl606zZa0UTzNRROZCs8W3CqpdCV0qEsvjVDEOPxAs286si093ZcyWnTLXCSoqp%0AiFb0HCIkm4VqUchx8R7Zm/pKjF1qjuVKKfphYLVekYv4ZFhlscYx7gLTLnLj+nXOzjYtur3ijGPo%0AHOthxRQSu3Fk2u2YtjvCwSipaE78f2gpUq5F7CkNu91mmZZBxTuHm1NBYqYEObBFg+8Zx5FSEpLA%0AkfbePNo0Nsy5OHnvRIqSZyqsXuRfYyvSYkwYI5NwkPsfQmA37tBa4bwjpokQbCsaDSFVYo7E7EX+%0AV4VC65rxXa77SbZq4MhioKxl2h5zwuEw3qFTkGQOVbBujmOvEtHdRPnCpnILO02KTtvkhs1fXpk2%0AfaSlPIgBtSgAxchS1pgcKtRGjywyxatV/Je00TKNa7pSQYDBmHNUSb3395mnSH3fE4OkjjjnKEWA%0AxpSKgDpAbd4DYryrmFPVjDF453FGEilqFQZALVJwSLSmaodelaJZSSrVPfc+7/+7feQb1zeur8Pr%0AJS/6Di4cXSCWtMifQwpUVwiMhBrwB46r997FxeNDYpwoJXHh6iGrgxVmVXCdxjhYX+6xNxUjkdUV%0Az73Pv4uSJbJ3jFs22y03bp4yxjVHx45hfRHfWbKKmF6zPl5TVcYMmkiUIspL86d0Ruu5iaSxGfd5%0AKedlN7kl1+Wcl99p3neEKdrhOk8BvPHPeE/+4i/+gl/91V/lySefZLvdLt/nj/7oj3jTj/0b1quD%0AZ3zN1+J6wQtewC//8i+zWq0WH7p/6rXZbPibv/kbPvaxjz3jY3ffffcdDMdf+7Vf4/d+7/c4OTlZ%0AQiEeffRR3vnOd/LQQw9xdnbGBz7wAbbbLd///d/P+9//fi5evMj3fd/3LeyrWit/+Id/yF/+5V/y%0AYz/2Y8v3rii08VhvsKJRhwxaSyqM1BduaS5ritQySVerJLmmZidBGlQml8TIVVlU3Yci1Np8g0qB%0ArOj8gFGV7XbLbruh1kTfe7reoZ0RurtWYMT7pet7rHLEEihJDOkNBm1kMm+tNJhaiXQhpyTVV1Gk%0AWAkhNQnCzJKQSYQ1Us7GSZpq48XHrzSvv90mUEuRRFhTCSk0ECrR9x2dGTDNd7CU3FivwqbKFUBD%0Antm4uqXNWHSZJeqO3vd03olsS3WEIAwoo71EXlck5ahodJbpsNFgq5jpe+Obv0arh5FB6Xk/vhSF%0ADTz7IEn9WuRZVnupYK6xZfPU5r0k/903VrYxOkQuZIwDJed7BmJLeSolkWsmFsWUJpJKpFywxreB%0Aoaaq1BoZFpA41UIWk0O0FdPdqjKFBBgW36nafpfmP5mzpNQprcBqqiotqUtMotugHxULISUUeZE6%0A0eTP4rMSUSXgSJAqOUgqlSYTfUdNmc5aSoQcFThH5w6x3RrjDzjbbrh1+xa7VKhFhmBOOQEfrcjj%0AxAA8yBrNIr8CeZ6UUeQYidNErEmGr1aL/02TciQquSDgapRI+lQy1ncCEhUBdiqJ3RilQW5rNFeN%0AzYpcMjEVQmwmtElRSiYkEdjoOeErZuKYSKGibF2CQJSTmq9WTdaV2l6jMOQjvdZti2hSp8aMK2X2%0A2RRD8ZyzJDkr6LsV6+GgsYMi0xhQaLwVjZ7xFockM5EKYRM4u71hu6tk5THeSbKeoknI41L3VgpV%0AZZH9qUrVYkBdFFSj0EZeZymJGmVg6bRl1Q0Mq4G+kwG2MpbkErspMISAK3B04YCD9YqYM1MOS3K0%0As4bO6ybVkgGt8PIygnbXRYXC0lfMpi26PVNNNdK8f1QDcjSKFEZOTyaeurHh6duBbdQkZSmmUlUQ%0AMEgJJEfVkJs/jxYp0MwUEQhB0rfmKOLZxNhri5O8YpSYMEGJErleJGQnFwVVk1Mm5VYL6NreV4PT%0Ain7VYYultgTIEEamcUcKgZIipTHZxnGUoIKYyDGSJysgi3XkPDX2TU9ln+pc8t7rVWmF0w0YBKji%0AcoWapVPC9Gn/Kgwi2U4otfXYcK6Hlf5/Nm2Wj7d7UissAUAIgzFlVAiYyS4SMNvSJ+ewBLSoV/qc%0Al7TwMXbElBinyG4KxJSkVkqZEBJTEMni/LoO1mtRqThH5zzeyR6zeBVDs+vQ83KiAllVisqzJZw8%0AGxVRnFRNNQpjHLbv0daRikL/9wAIzYa5s1+KNrMBoIG2WOTGNopxY2IoMx+ELT0K0SWKj4xQ+nJz%0AvS9lb6wYY1yQsv2D26Y+Xqi1xhoxbGtgjFl0vAnIODfQda6lbQVSymil7vCwEfqgWgrrPX3wzmv2%0AJFqtVvi24KSfr0yTJKddPG6f2+I+lTIiGaiVaZzIObPb7lqR6chZaHzGeS4cXWAMApqFKbDbbYkx%0A4LsV/dDLRCsHlNZ0nWe1WmMshDAuiT2lFEE2vSeESE6lxX2zmDJut9vlPZ6jwCU2vvnhFPmao6ND%0Aul4MaUMIDUiSz7XOUUpp9G8Bm+aUMZCI8d1uw3q1YrVacevWDWKMDMOAbWBVykIfVFo0oaUmco7E%0ANJGK+B9JFEARmUZjGwnJR5IySu/x3pKLRKfPkzpjzFIYzx5LtVSGlrY23/eZeVVTWaRcqU2BhNos%0A/gyzKXZOqcV67j1eKGqhQIrpZDPoXCRarUkzMsGcQ7TOb4AzACdTRtm8uq5b7uuSXFKFsqhbobs3%0AdxeG1tAPEuNZG1DZAKnaUuOMURhZspJ+oJ/pmfU//6/v4Wa4zVgTZ9uRs+2G3RQYwyQMhDDyiUd+%0AlplK9z/91q/wO3/6KYahp3OOznqolc46Tm+fcPPmGVevXuTg4IBx3LHbjSJ98JaqIE+ReGvDxYMj%0A8foKUYo6rSkxY6qg83dducKVS1e4eOkSl44vYq1nfXCAX/VoqykUTrcnbMYz8STToGqh05qV86yd%0AxxmLrYUe2cS9cXjbiVxRiSRAM6dSKFzX0XV+2XtUndMLHc535GnH2dkJWknR4Z3Cd675/UTiNHIW%0ACqPq+MzffY5tyIwZ/stnH+NT/9ffsomBoh03bp/w5FeuYazl6PgYrRVaVVRNTe8t7LvDgyN0VVy/%0AdYvdbiSXyhQju91ETOL55bsOpWRfIGe8E08RGeAo+n4AaxjTBEqTtWI7iaG+94710Yph1VFq4eTs%0AFlMYUVZRVWGKEzFHVus1V+++ysUrl0BvGdN1fCfsAxU199xzL/dcvo+aFZvTiRtP3+LLjz/Jjadv%0AcuvWCXGX8NYzdOvWIMoesx13iy/Ikrhk98mCCiXm/6UwDGu0McKeqJWu71vBLAkuKU1QBcAYhh5t%0ALFOTbB0cHnLhwhEvvv/b+IW3/ptl7V+9ehf9wbAMOlJNXN88zY1NoFOeg8MVl+++yJVLx5QSmdJE%0Ad+ixg8ZWzS5sUBGSCdS+oDIMFzuO7zkiRcVq07Ha9RSb2WzPCGXDGM8odUeujhQCw8pzfOkCuUas%0A1QL4pwomy9STjLEtQrtIrK9SoI1bqNsz4D2nTM7nozAQ935lfddjO/Ft8uxZOLVWPv3pT/Oud72L%0Aa9eu8frXv543vOENXL58mS9+8Yv89m//9j+JAfSPXV3X3ZHa97W45vP7TW96Ez/5kz/JarVaPqa1%0AXtg9f/3Xf80jjzzC1atXefe7380LX/hCPvKRj/D+97+fX//1X+e9730vt2/f5pOf/CQ//dM/zate%0A9So++clP8gd/8Ae8+tWvXorQz33uc3zsYx/jR37kR7h48SJzUos1ns6v8F3fhhsyQEuxNClWhzYi%0AB5nNamvdSx8Ullql5iq1sDkbZeqcxSsuZ/E0WMCgIpN55yW44+TabW7fvgFkjo+PMEcH4B2lJKnp%0AjGv31gkTNipi0BhE0ma0MIM6L/VErVU8G1pSSp0K47hriUamTYXl9wgxkZScy2Fsw6ia0U2ylHaJ%0AaSuAEJ2mekuMhTAmlILODay6lTQwKUukOhXfSXFesoAzpjrx61PColZFUl+0kgRSm7U0utbRr3py%0AJyygMCXCKCb3KlfyVFFhBmZAWYkv911PqpVxCosHWi3CTvZOZD4JGWwZDLpqapaUJongNljtiURi%0Aaak+tUiiT0un0cgwzGqDG8QTSqRrllI1IWaR7zVz05wjqSSKKmL+jJhF+1qZqdIpK7SuGNVJM04h%0AtVbNWYfuhLmSJmYYpDGWpLE1jf2klEFZUEmhC6ii0Hh0bebWpd3v5rEpdZiS9CllpXnNmVxkreqS%0AqTURc4QycXL7DMqEtx3Hhxc4Wh02BllC+Y4Bje9WHNke51dQHUo5bm9P0NVgcAKeVyXSnVIEaJqT%0A7UqWRr1UkVaGiXGzJeQJ13lMJ2mwaJE1Ziq5Sm2YojTPqUoiaEqVlCogprS77URqQFmpVRhRmBbb%0AXclVWO+5ygA8V0SiU7XEtE+JOGVKbF46rmKVobOWnS3UIqlRzjsma4RtmIsMBFotl4uwYkwVyRta%0ANSZKZrfbsd1uFxZ5ioU8BjYnO1KMdLaDorHacfH4IiVWaqhMO0n8vH3rlM2ugB3o1oa1X2G0ZRa5%0A7ANPmi1EzQ2cc2TFEjeOkn5vDAFVC5XEwcGANQ6jXJPlSJ3lvaRWVaUIMdP1XoCvkChN/lc0sgZ7%0AjyqJWmZQtRnnz3s9exHI+UTA+e9ictyA+gYamRbIAjAFSQHenE2MxYDpoLNioLWwYioLNY06U/Ip%0ApaV6ze9TS/cS5IRl6C3KkznFuLTnKZFQ5FpRLeBmlhNSRHtaUBRdmzG6RWlhhhlj8FYzeC+gc8ko%0AZu+luPzbbrdj3BS8ayC61qJ4Wa8Wj6z5HJNQgH1qZUJAQXlsKsv/2mvMJctQe36Pa73jviz3A1q9%0A1xQiWcJvFu/Vtr5Vk7XFGNtzJvIwa+0CCM01imr1pEjsHd47ulpEAp2K9DezKXUIhCmIKXWKSy0V%0AUlyGat45Ot/ROS9pedZilRa228wo01Yi7ml7OZI0mBoQp5wXhYtWYDuM92KerUSu/dWurwtASIgW%0A+0Qf0YLOzbcsFN/0fFTIDaAoqjRPBstAL8XBef1h+7yZzisPQW5O6Pupi9zcva4dJQunpPlzJHpQ%0At2j6nPeTI63FOyYlmQTNoMH884TVFJZo9Ge7YoyM47gU1vPrOV94qyYhG8eR3W4U3a6RAmEcxyVK%0AFvaFeygTXhuGVY9xjtu3T0gpMo47xmnLat03c1gBhECKgmEYsE5zenqLUmThpqZ7FK+dtIA7s4zA%0A+3OGy+1js1mvNfaOfwfwzqMUC3oaYzx3P/a6z67rlt8HRCI2jiOHBwccHh5y8+b1tpnwjEZCa714%0AD5U24cwpL5Ps8xpqWXOG0ACtGVhLI4S4Z3CdB/vmFLOcMwcHByL3s1aKcyeo8tSmKJVCLKmZzJVl%0Arc3rPrXI3yWmvhZok7IFELJi4ptj2qPoM7tJaWSut7/OA2vGiHwwhHDHGlHLEbY/NIwWKriaJ5JZ%0ACnKrGgVW06j9okkV1lWji1MxxGYWeefrqSnicuHk5IRb16+xGUfxGyiJsNsSw+7O1x8mtjduETtF%0A52HV9XjrcP2Azlt03hHOMqHuRBZz7DHW4TtPtxrojOOC7bh4cEjvB3Qp2CpgjcNQc8GhGLxMjVb9%0AwPHRBfp+JcCkUhin6Vaeqo4pqjCsHCVFao5C06xyXteUIQTWxkPKKDSds3hjIQtLrZaEUYYpRHTa%0A4nPX/BmE2RVqJVYxaZ/CRJx2eG8J04ZNbRTlkiglUWrmJFUePxn5+2u3Od0Frt064//+wpd4+qmn%0AqcaxOrqAoTJuzkT22eSKfeexGlKtFC1sybDbobUV34KciCkTU6ZSUAZyTYQI1mrCNFJLxpgeY8QX%0ARCkwgyNTOT3dkqmY3nM2bdiMO6wxbNOWfuxQRnFydluYBOse4yXNzCF738nujHgtYvuIdhNj3JJC%0AxuuOk7NTtpvHuPbUdZ5+8ga700DcFTYnG8ZNgBZnu91OzOWZUgrXdyhtliljiAFiA08b/XoMEyll%0ApiSGg9MYoFYOLhxz+fIlLl26SAgTX/ryFxm328ZIjA08iuzCxHbaMYaR5991JzNON+ZD3/dcuHCB%0AftVxKR9yezwmxICxlYP1QFGRYjLOaiITiozylZh2gtt2GXcokhJzaChdIlNwB3Dx7jVHl3tObol5%0A/y7e5sbtJxjWK9H094ah9qSsqSqzGc8gFbre0lsnxpSlEAHdhihaa0n0Wc5Jlr1YgGYnPh7eL2fV%0AvK8YRFaxTM0RQP83f/M3uX79Om9729t485vfvHzsvvvu42UvexnHx/87EHi2K8a4sGustazX68UI%0AeT5jNpvNcs78w89JKXFycoL3nvV6DcDp6SkxRg4PD9lsNhhjlo9dv36druu4cOHCs74eoE1JA0dH%0ARxwdHd0BCJ2/PvrRj2KM4Rd/8Rd5+ctfDsBP/dRP8ZnPfIaPfexjnJ2d8cQTTxBj5L777sMYwwMP%0APMCjjz661A4xRj760Y8yDAOvfOUrlyGEUgZnB4zyKBwgcvQUE+MuNt/FhHOdAJ05o5il3DJ5Lnlm%0Ayxogshu3+Oa/o1SbHOcoUudmxjqNI2kjHnUnN044PTnFO0Xt1+iV0GGnMIlRp5X9m2RIRTGOhRAy%0AvepIVrHdBrROlKwBkUSlrIhJJPiUglKS9KNUlTTXqsmhtnW3rz9UhVAyJU5L2hilNUNFo6rBIEbc%0A1loG36GUkSlvSG1A5elch6qKKe7IpaCVwulOGlGMsH1A0nECxJIxKaG8BC84Y6V2nHakKIOvWjI6%0AFVQb4NQsXpaSaEszo5ZzVdjtqcUnW5HItHpZIQ18qRIpLNHG0gpFKmFpPlXzdQKjjLCAtcVbh7W+%0Afb/aaiglRs41STKTUhSNyHCUoegKRWLtI8LCKUnYSU4psrEoMiElYkmtoeqkNrAaq+SsK6LrEHbR%0APCYxBmvBKYuphhIqqgh7TFVZzxJHDlb3AnTU2vxLPM61KPQIcRSGeU0RnQMqB8gjOW2oacKaQA2V%0AcSOA49luB1rRHx5KzLgWH5FShEmmnIPqIFuKkiFYrpUcKyqLZ00Kkan1AcoajFUCFoUoPqRGfLpK%0AEWBg9iY1CmpVzTNK7ldOlRohx7oYpMcgAJtpw/MURRojLAmRfZYWEV+qQmvPHAgiUU1JANKFCSFM%0AN0qrzxvDAmPAWfHJMtL8i/2ppiaReIp9h8caMS+WQfBmGRbXVClRwld224nOe3q3ZjCH4pfSOaYy%0AsYsj4zgRgpgkq7afxhBIKaEbW8JoObPm2lm1Ca5qsqFaBAAxzoDRGNc88Cho5RiGAaU04zix2+3o%0Auo4hy7lQizC7tILN6Sm3bt2Wul5nUpVa+/BgxeAMtR4CWXDQmqFkVC3oWkGJCXmtYiFSqpyXc9c3%0AM1hoTb140hqqZIrJ629rGRxZe/EtV8LSVQ38qTOLpcnFZvPzuZQX7/MZHZJ/U6ilv1KKBiKlpTdO%0AKVHmYTBN9jkDbyU3xqDIDbOOOOWwLTjGahqbx+GtsK+Mbr6DYWrBSTJEFPKE9IxnZ2ecnp0KM6br%0Alj/OSjpmarJgWb1KWJkKci1oJI3wfG9//g+cez/qPtVZ/r7vdc5jBUAz79fteWospDInVkZoffoM%0AkGojzEQF2AZ20Qgt1vX4fsXQBkYxihl1CoEUImFqZ1MS8Ewpxag11uxEvtxqxs57OuvwxgqIbyVI%0AyDpDLsLk1DORQMlQwHUDqVYi0qNJvW7/0WHb1wUgNDfrIEXmYlxrjNDj2qVokpSWsFSSIIHOz436%0AjBLOjIpmDtj0xcakxQVf9IqquaHT3LoTuTTPIeaiV7WkCSkkus6Ti5HvcY6FMRfC89cYIxTZXCq6%0AMWbm3xHuJAstCQLs2TZGG1KZN24BLIbVwHq9JsaC9x2r4YCuG5bFPsvNZl1kSgltkiSP+IrSlTgJ%0A+LTd7jg8lJSvWeaWYkv6KZlZeoRShBCJMdH3g0xwmnxvGiW5yDU6nbxOBQ2kmh98bfRSsMjpZV/f%0AAAAgAElEQVT7UDAzstqQ2jkNbE5pm9/P2bB671dRm+a/sFr1yz2QB1ukgvsUEpq30bmkrpbQNoMs%0AuQExzjlpehrAI/eqmRm2A1niTUW/WSvtvY6EFHGdZ1j3uBO7bEDee3KKCzuttInq4ofVjD7nh3Rm%0ABskmLMBLzm1dtU1sbmxyM9aDmRHEufeC5fuVUhbD7ZzKcl9oErx5qqIrMnXQ4oAP8n7lKgVsKhld%0A8v7nNG1uSYUwBUrOeGvwRlNzFP1uvrOp65Xi5u3bTLdukk5OcKoyHKzQdiD1Bq3Wd3z+Cy9f4Htf%0A9Hwxa/dWdMirlTwfSjfJWmbVDRxcOGS1WkvRZQyr9ZqD1Zo1hpXv6F0nDQCKTlt67bFoVK14ZSkp%0AM+1GjDYM/YpSFbvdiNWatXVUMiFN2DG0SFDZjyyKqjKxCkPExGlh8WW1ZVRWqN8tycpqxzSJpFMr%0ATZykiJQDXu7rNIU2CQ8Yq5mmkbOzE6awI6dIToFx3HJtnHhiyujVAWfbwGOPP8m1m6dgPQfHl6jK%0ALIyolMW8stYqh4fVYhqJIsRAThXjDNZ5YhaDzAJ0w4qD9Urkt0UKHWtXaKXomhF5TEGSGYvGeIcZ%0ADNY5hqMDzNhhzk7JKYCphBxE728qzglr6MLxIQeHBygjXh8FmSa7LmP9mpQmaoZVJ6zA60/f4vEv%0AfZmnvnCLvAUcEAGj6A8PMGjCKNJi0w7sYT1gjCWGQC578BUlXm7OOmxjzmkjBcGSRtnieOVcErCg%0ApNjM/4uYEWrNMAznPGnuBP+ffPJJrt++wWq14urVq1y8fEx3bLmyPkY7GTqkPDFNG6oqGK+IiDbf%0AWIXqZBLeecvRXQd0saM7dkxmJJlMf8HiDy6Ip8mqMP39KWO8ze0NKHfMcHCMdoZeS+CBcYpK2jcP%0ApmtFLsu5uYQgqDla1bZzhuVjs8xXwBY5N3Iuy4BjNo+dr8985jN87nOf4zu/8zv58R//8WfsWbYl%0AfTzblVLiwx/+MO973/t44okneMELXsBb3vIWfuiHfqhFrBf+6q/+it/6rd/iU5/6FDFGXvjCF/LG%0AN76R17/+9QzDwGOPPcYv/dIv8cpXvpK3vvWtDMPAr/zKr/CJT3yCd7zjHbz3ve/lgQce4B3veAc5%0AZ173utfx6le/mve85z3P/qLYM4T6vv+qBddLXvIS+r7nwQcfXH5vay133323AKEnJ1y7dg3npIEB%0ASRU8PT0lNJ+9z372s3z84x/n4Ycf5urVq/upOYpaDNOYiBGUcZQC01QYR6kvjC5YVyWlpyqck0j5%0AWiEnFtaotWC13GNnG4uxaDKTTKczpDGxPduyPT1jVDJMIRS6allpS4eFqTClie1uix96GCqmGGoU%0AqU0eCzVqqtWUCGHKaFPRKqG1sIpCzMu0VdH2HK2JcZS9IldS2A/4pPERSfM0RaZ5CFc1vpP31GiD%0AVgbvXTvH5zU7EadILRXvOnrfQxWJWs5VZEpa0XcD1spQySrd/JMKNSf5PXIiTdI0ulbQM2VMUiIV%0AqcLmsEYm0ZJ0JozEMUYxh1UKjEXXiipIcEOTt8lkv6XrKJGUCWGg1Uc5EXQhtihkXQrojC4Fg/gl%0Aem2xWpPCSIoNwPUe7Qecl2RHozSG1ow7i1UWo6ywnqMAskqrpXHXtoKOAl6U/4e9dwm1bT3rPn/v%0AdYwx51yXfTnn7HNLNImJOSbFB9FK8FIdE4tSNBp7KRBtpCHYSEMJVMdLR6GEAm2JiCJRtJVgxwhC%0AsAjGApVPrC9eYnLI5eTkXPZee6815xxjvNdqPO8Ya+1ETRQK8sE3YLP3WnuuueacY4z3fZ7/87+E%0Atq8VUp2pOmKdW4ElFlBEi3l1adKQushDiqY6MYVWVSCjkiGrJMMG10OVGHqtNTgtEoqamOLMHFr6%0AWc6onCFlGehmDdmQqyYGwcvmWDmMmcM0YQ+R2urH7XYjKVnA1vWorAVwSVJnFqBmhc4WkzOuVhmi%0AKeT8lYLDsbE7ilv6FEMsiVQSKovBt1JgqrBxyGJbEYsTYkgqkJpssMh+a4yEmcSQxaOqXftiKCN1%0AkUJhlMRhGxS6aJyuZA25BnIszDGgSyFXS0q5DUuaBQYKGpNC4tNlXQs5yfnXDqcMThus7UgxQtVY%0ALb5aJRbmIl5eOSD1YjAkU4FMLElizdF0fuD8Vkfnd4xz4TBnEg7ILMlnMiReUvbqWqYKGJogR9AG%0A23u8N3SD5eRkS+eb0b0Wu4mr/RXT4cDhcGQ7B6x3HI5HxmnCWMtxGnn06ArrLN2mIyuRRPWuYnXB%0AGVBVGEJKJTTiySV0tUY+yJIiKDW0mN+jkGu57aXatPu1Df7XdKwGClksaOk3qJUlQarWa3Ym7f+Q%0AlotSBchZelcBizSLkfJCYBAMrYEptYlK65LgJb/LaI1tXl0VYRrqpSfIGVVoXk5CUtLNboIq58p4%0ASXb1VsDCzWZonmWzGL9rUfuM40iKwpoRkCRgnV2BTJFLGZRu/lVUSXdbmIHGoJt/qZTQzay79WBf%0AW19I3/c4gHTzWKRoCyN6ITPU9p9Lr70M7mlADoAyAiJjhLXmXI9utdEKMntHzeI/FOaZnDLT0p+1%0A50wlk+dMUDJUGKcJp+Ve65yj63pcb6lYEpJkmGUij1WWbujpdyfMJbOfpDappWKtFrD33zm+JQCh%0ApXFd0p4WStnSGOecmadJKH/GXLvMIxt/TEJzlp8R5gRqQQgX1pFqcqgB5x1maqZ7azMtj805tZvT%0AYJzFWb8WDGXxS2hGyUAz6RO9amoxjTf13iL5MV8HCAGPfb0AIIukwFhDKZoYItMoxsDOebbbEw6H%0AqT1OPqfcACkau8Ag8roQIn3fcXp6Ks1qazpCnMRIL8zUWppUxTLNicNhz+F4RcodpbBKKcZx5OTk%0ApCHMwv4IIRJDpB+GNe1tkfktDCExybaEOZCzumY8VZFc+a5bJWbyPJKkdjgcmKaR3e6kXSMC6sQY%0AOBxlAuycBa5TuGpjeS1myADOtej55RzX2oxPZXFNOZFSFN8cvXgELRLDvAJXIKwfOddyzheZxDge%0AVz+IRVJWqlBvc3ZtkWmszzZtlcVOFrLF5GwFstAreCUUfdms9bLxw2rqCgsgpL8GBa/r+SiliJwv%0AX5uyifdC06oiE8IViGprpACmtt1bopmXyFbxleiHgcHLtLSEmd5qts7iB49TcKd/3Dvkie2GdOW5%0A/cxT6Dc+g+s8thND8JwT2+5xg9cfeOd/4c233yYyUC9T4b4TENBag7deUvG0ox88xjhykbjjrusZ%0Aug7miM5VkHVtUFno3E5pvGpIuzIoXQlVS9KJtcylRSbPAeYZlRM+RYSFVUgpSOpHzYQcOYxHximS%0AAqQoINnSSKQkflEpyecbQiTMch/Ms0wyUylo7Ugpsz/sAWm2c0nM88TV/hKjNbuTLb6zXO2vePXq%0AkitjmXnI/jjz6GoiVU2OmfTokk2Bk/PbnJ2ec7k/CK28GeBbIwVoKokQA2GO4KAbOqpq5qkLtdd3%0AmM7IelCgN341xSulUEOS6XtXoats3UC33bA9O+UsZ47HrUSopihTNTIbJR4j25MNt+/c4uzWGdoo%0A5lkAG3QllyMhXeKcQTmh5Dpn8Z2h33iGE0cdpGE5Xs2k2Py2lMYNhlunZ2x2W5FeVJFeFK0pIcvU%0AtQaMMvRdz+npjpwK+8ORxQdnuxuIOVFr4dHlQ1IOMlGsFWMNx1EKQ90MNDcnO5lwOcfJyclj1/LF%0AxQVf+epXcM5xOBx4dHWL7gRMnzg5P+HJp+6y6XqoiZAmKIVpHgk1sNn1InVz0hgMJx2uOPzGEOqR%0Aqgv9iXgJWG2Yc8/2IMxI7QvKJrSv9IOjmA4dxbdFkp0C4xRRukhErRFmhmmAby1iULxQmldqNwv9%0A+nrdWdgqpQggZLRMzqK5BoY/+9nP8vDhQ376p3/6Riz6N3f8zd/8DZ///Od54YUXeNOb3sRnPvMZ%0A/vAP/5C3vvWtfOd3ficvvvgiv/zLv4xzju///u9HKcVnP/tZfv3Xf50nn3zysVTCm8eSbPnnf/7n%0A3Lt3j3e+852rBPqbORZASCnF3/3d3/Haa2Ie/vTTT/PWt76V3U78kN73vvfxvve977Gfvbq64itf%0A+Qq3bt3i7OzssTUdrlmvKSXGceRTn/oUu92O7/me73nMEHvx+6gImGJsEcl8Cy6QxkC1JASgSDxz%0AbfHFJYs0TIYSlWoym84LU1QpCZAoVRKNYmE+ToyXIzpL0apKFZDdFQZtMFERriYO4579eOTsXKFu%0ACZMyV3HfMIDXwrwmF1nb9SK7l7QcaZba5okkNdUYSVEkNqXVgdZYfOdbDDSEaWYOy8DL0rV0vFoW%0A6YBtKTBiKFuBmAJVyxq4GH1O80zKaU0CaukLiH9PpRqDsg5Uum42qBBb/aACdg4iR0C8jySKXORW%0A2miwikgmx0goBW0s2ll5XVoat9pY2ilmkWAZhfhvS/1adKVoOZ85Q6BQnEY5h2p+f2VpbBDmMaUS%0A5sA0ziil6JXsm9oZNFJ7FGRQoE2TiChN0gC5+ftUGSYYqKYQCYQUmMrEnAUQ0EWTTcCr7tp/A8SX%0ABEVVFq0r2SgCGZU0JYHKCo1tKbFehrgOTNbEMMvwTIs5b0zNo6gkpjSRawJnMMbL8yiNrQ6dDWSp%0AEdAdVfUYDx0dbqfxg0iacykMnRePm1ol0rxK4rDcoAWUXLsOJSl6vtUpWjcz6pmgR3bdqbA7FMSS%0AJL66BEqaxbqisatNsZCE7WfMQKqiClBG0RkoRnyxChUV9kwhUIvUmos/kdXCoFKN/aZLa9CbOXsx%0AslWnIrVvTbkN0LWAN6WuspKlpsy1YLL4GJXGHA2zsKOyscJmaiCUNQ5VaOlIGlM0OhfCIfGw7rF2%0AohrodyIJdc6z8x6jPNOYOYyRh/uJY2i+NRp8Z9HKEEbps3IW7yCUMKQgS32w8XSDSL4Wlv7p6SnO%0AG2KYMcY2o1/xfJqmGRUCl1eXzCGw2W6pKVFyBKuwRgbKXac53W3Ybju8U8J8rxW15voVqElYglmS%0AhsUuQVOU1PMra0U3ShjNABpJKSuNxJBTEh8ppSm2rTHNt6nmxBoS1a4nuQ5ZU6pqsy2qC2Ooioxx%0A6Yf0io9InS/3uHggVaRfzZjG6hWQpypFNYVqKlU3BU+Rvb00Q/RCFXPupCgpklOHcwarxYS976Qv%0AlaGvxLjHmNhutyLpP4rlQ8qpDb49fd/h+x5jXTP+FoJC1cIoNLoBNsASdLDsnQIMeVFAtL1UjLZv%0ADt5lTRSWUcMBkOu9Ir2gWhl2jeG1/LxsuqvsuhTBB2Js6WfGEVwC3V6fvq6ZjLOrLU7JpZEpRIWR%0Aklzfsm+3njcnQphRFZyxdGHGBovqLMVArIVYxEvINmuHru/RVIqO5LZv3jj5/+bxLQEIwTWFa/HU%0AWACSGMScKsWIs47d7oShRbvnKKhqDqL3FilQJqaA9w6RXYnxsW5xqn3fCbpfM6oCNAPg5j+ktUw6%0Ai0bstxpLI4SmHVWCTColtL3cGoZKY+Q0VH2JOc+lYJp0Zyn2lmNh/ixU9tRMYBYjbCk0I/v9kXGc%0A1gJcNPRWKLHNOfx4OEJLKYg5QQMVBAhzqLgYnC00uEXmVnHeUPHsDyJJOxyOqyTJGEOYryVti+a1%0AVvmcZCrMylyxdqGPyvf7vse0z2L5/qpNReGdb5TCmbOzM6y1zPNErWJSuRTTy4IaY+RwuGKaJgHj%0A84LWC910QcFzSZB0+3xpC6IAhcLuol0fSUCEmtvnU9frppbcElG0mC9qu8rNStMRA8zzRIzzunCk%0ALI2v9x2+dLLBqGWTlWJMHOoF1NHLokaTYSgBOkvzR1jiVE02wl4o5RqhvnEsC9M1286uzK15nlHo%0AG14fMuHTCAhSVG109lWxvd6Ly7nOOTFNgZwrZ2d3OD27zdNP3WGwGlszO6s5cZpeKXSKPPXstz32%0A+v6nN7+BN95x+N3A7mSHdlbYViVjgM48Pl3/zief5Ttasl2qRRgtMgJpEw9DtdvGVpDJN0rYhRaL%0AmsHknjgJM8ZZGhNoZk6Z1EYrqQEEpRngJWBE2Cpxf2R6+AhCxAM1i3HcGGYOYWIskUMKXI0jh2nm%0AcExoJRO3OURyS04EMakbp3GNRBaJJeRSsX7AOwG7phA4OTnh1Dku9yMXDy85HPacn59zen6P87t3%0AMIdLrl55mZe+8hKvPdyTi6Lfis/T5X5inDPdzqBNx/mdJ4k84P7FBaVWBivrJ7VgcpSUwCoeEcZr%0AXGfwQ4cfOrqhw/ddu/4lPYLGvnRGjPCsvQOqMsVACBFTwPeG7S2H9RvOYs88jozHA3OaqTUzDB27%0Aky1d79jstjgP8zwSy4gxhq73lGqw0cqaHDMxHnFJc3o28O1vepYn7t6iZkMKmZe+/CoP7j8izhNk%0AODndcfeZc55+5hlKKTx6dMk8BUKMHA5H8qPAmIJM1dyG3Wkv8epV/r9mAQo0ThiV00yqM70TP52q%0AivgKNQq31nodZCxS1ZuHtXaV1V5cXLA/XoKeKQS2Zx1v+Y43cfeJOxznAxeX94k1cgxXJBJ3793h%0A7PYpXjtyjmhdcVahSIRZfLG8EyC9KkO/Ndx56ozc9gnrFcaDciJvNFpLpGzpSDUQ08QcFVU5KXKU%0AQluPd5ZcWYseWb/UCioD61RrYS/2fc88z2IU3da3Wc/r5/Daa68xjiNvf/vbv256942Oz3zmM3z4%0Awx/m3e9+N+M48kd/9Ed89KMf5bXXXuNtb3sbn//853nuuef4sR/7MX7oh34IrTV/9Vd/xS/90i/x%0AiU984t8EhJZp5enpKT//8z/P7du318b1wx/+8Df0HFokY5/85Cf5+Mc/zhe+8AW01rzhDW/gR3/0%0AR/mJn/gJzs/P/9Wf++QnP8k//MM/8JM/+ZPsdjtu3bpFCIHD4QCIZG273eK953Of+xyf/vSn+cAH%0APsDhcOCjH/0oDx484Omnn+aF73sLKUcBCHRL88KgahFJigKFsD1rgZqFpVOzJLFoJZ48pckJKklk%0ALFIBi39QqtQkfgXTfmI+TNw5PWfjO477PWkuqCgCiDpJWud8GAnTRN4EiIkSItiMMpbOarQSj7+a%0ACs5qqpbvaSVDCDoJsgCxzwhhoqTCsOlRvW8FdDOqtY0hZDS1WkyU/cR3ns57xPNP2LFSw2k6LftL%0ALpUYQmMYyXUZSyLXiLI0/yZpoGJOMnzSGl0qJUltV1s6n6yRhhIUKWdCllCKUmOrNRZPkCpMAU2T%0AVxW0cxQDc56bB4d4Z1hrKbqSbcV3ujHlhSGklfh7JHMtH4mlCsumydByDALcy+hbfO6sNNqlyns3%0A3mNyohgjg44wY1B0Tjx8iqhiRE6cI07LND7WKAy1Kv49cwpMcSIUiaY31Qq/pGZUFZAAkN9tDIoE%0AOiHiB4dS4rOTYxVGkspUJXV61eK7M2lFRfwUa63Y2nw2LLiNxfUDtvTYCjolTC50SuOpEIXFVJXG%0AWEfVBlNy8/hxTGFiPOypiKeRtbo1/JK0hRLPIuk1TWNqyTnqugFtDFOYIR1xdhATXi9pyNM805mJ%0ASc/oLPthKlkYFrWSSeSqMVXY+J3xuE4GxGiF7TxTmDFRY/ORuUoKmMGiqiaFKN48NKzAgHbCOPFG%0Ankc5TUhRFAhKCVsNTW5CGdPkic56qZXl5AGqJSG2oWRKzOOMVhPeieSy5EiaAzXB4Hu866haE+bA%0A/uIIKJRvTAkkMl75xY+mpW8pMTlPOYGJGFuxRqNNpZRILgGrFNpWAb+sxXnLya1TjDfs948IVxO5%0ARpy37HTf0qpEZVFbP0Ypa/M9T7MMPCjNG9GgVaXvPc717HYD3mm0yhhdsSiKyqByQ78a8N6MmK2x%0AoCTBuqLa9XbdYaQmCRWyvV4ZJKt3j5G1pFJFktlsTmiPV8aijNQhgjHpppAqktxXSwPLqiz+sAjT%0ApN4v9Vq5oBYgZek7JEygNsmotEptSI7Icany+TQURQDBKoOHlISdXbMhG0XSms57rHdtHRZWZe3l%0Al84h0HUHCSUYx8aCFE/ceZ4xvhPmndEypHQNHFZaBptNOrq0D5IYLZLGZV0qjf0mtavYJaBK83G9%0Avr5RArrUhV20DO5rA9AasKa4HuQvh4A6AvJpLXLtUhNV6yadfZwssjCUuqFfv1764xxiU3XIZ5Gj%0AbkPMQpknaqwQLMprMpUE4CydlXTORUJre7BdT2gSxvzfg4fQom+Uotk1Jkijm8YbIEIVDwLvHH3X%0AiQ9GTsQkkwhh4SSMXdg30rjHWejcm03PPDcDK66ncIvx7mPF/GJQxjKlSuQYBEhSIguzTgu4Uq8d%0AxsVPwa03lwy21A2pzvWx/M6bnjvONRZUEc2i0kYMuaaJ09MzhmFL3w0IW02auDjPHA5HVJNTjQ0N%0AH4YNPgbZ2K1bGTUCeknc6Ha75bjvSWluINPM4bBHqZ0AZ6WlPSAbuKSUyPRAa7MaPA7DsL6XhbKX%0AUm4Iu1/Br4VB0zVZYGrR8uIJ4VYAY5omHj16xO3bt5tnAAiqntrvVFh7HdtJQ7mtNczNs6kbhhsG%0A0NeT7AWwS41ptgAo1tprA3DaFK1KZKrvO/GlMJIMp42YjsccqQrmGDDOtBQMKRatNSSlUC39Ql7/%0A4mMlvyPGiNNiHBbUtYxLNeBjWWSETnrttbUYUosZWqMs3mAZLVK05fMex5GT3an4Gs1zo9Eu1zdo%0A3QxDlcgJxDtErtMChBS5ujwyTTOlKLw/xfmeJ+48xVO3T+lqwqaR253nzBnOe8/u9lPcvOJfeO5p%0AxjNDdWrV2lbd6Ku5kKaZm4caI/ZCrj9VCro21LwlAKSU8F0HNbSkPjF2z9Y2fb8Yo8ZZFtZKJcTI%0AcRQTaxA98jTOTPNEDJHjeOQQZuYitNm8nxgvHlGOEzY1un8pHMNMVIrsDNHCGBNRVeYok59aJT1E%0ACgCFdcI03B8OQnk1YkaqtMH7nt3uHH9yym63w1kvTJPO08+B45e+wGV9lbQ5pbv7DN0Td3iQ4FBf%0AJxRNzopUKqVonO8xVnE4Cih0GBN+GHDdCdpJ0bM522KtwTlDPzg2Jz2mE+lbtQXfG7qNw21kEo2u%0ASNqssO/G48g0zUDF9ZrNphMw/VCpx4hTHmNBuRk/aKyHkANpPKBsZrPpODsf2G7ltaJmpvmSaZqY%0AQ0BrMHbLsHVstxtqzSJPnQLoCe8Gnnz6nCeeukVJiuPViLIV7TIP7l8yj2D6zPaW5fxJkYlszj3H%0Aw4GHDx9RtGZOcDUnmW7aGeUSgxvoRsOjq5E5RmwnMkTjO+Y5CJvOAKWii0wuc5T7eJ5n0sUFuvnP%0AxJYutBxiOuhX8GA8BiozkJn2B1RU3L99QayBh5cXxDqJSa4WoHPTb3BG5IeUivUaUqa0cAXlNNRI%0AJqFsZth5wEtClFJMaWI+BlKV5kPSOopIXzAYLQ2iUS0pEZl+aW2FRVFgnq/fk6wzi5/QIqdzbRBS%0A0TpIAmGTvi7HIl/91wCSb3S8613v4j3veU+Ls+154YUXcM6x3++ptfKud72LN73pTTz99NNst1tq%0ArXz3d383wzDw8ssv/7vPPQwD73rXu3jiiSfW7+12O37qp37qG76u5ZxeXl7yIz/yI7zhDW/gpZde%0A4k/+5E/4gz/4A5599lne+973PiYnK6WsJtPveMc7eP/7348xhueff55hGPjbv/1bTk5O+PSnP817%0A3vMeSil8/OMf586dO7z5zW/m93//97l16xbveMc7+MQnPsFf/eP/zXP/u5OBFUam91EaVqtNU95L%0AOubi0ReSSFtrBWs9ne9FxpQLlUwMWcCdCnNLjFGlkkOixkJnPIPrMUWhk8JkRZ6LaDm0mPnaIopO%0AXStOK2wtzNNMNRrbdxijOE4j05SxfQ9GU6oX+n3z9cOKobIC9odCDiLjVwg4kXJa5Z2lSjNpO8fO%0AyDDJGCtNPXr14JEaTjcTZhliGSsFf11YuUgSU+tzpG7QIg+bUwatMc5SowwEjRH5G1ZAV3Gsbaan%0AJZNIzE1mKow7GSzWqlosuRLalMrENDNHGb4YpSiqYJ3IMzPyPqtFmjmlRONHaeyOTA4VXaXeK7GQ%0AZ/Esym2YpUtGtRAPYeGXNqgKpKwIs8g5TNUkX8QLqflYhrmlC2WR9eWc25wmN7ZSpprGoigVdCHW%0AWXSJVWKwgcacMPRuQClHLgGDpzMdLAwxVclGEw3kPIq/U0UkTNautbepmt4OdK5rgQ4DpihUyNQ5%0AY1LFaYurGtM1H58qAAvWoMNMVoUxBA6HyDQlYdtUzbAwZrXUtkY0MmJyqxdzWsizYi7NmiEZdN7Q%0Ae8fGD/TDQMqZy3wF8YhxGbvZkXoBJRZvlaSEDa6Kx5uOagUAEDNijcEyGEtmwqhKUFY8VaohR/H9%0As0Xi1FWR5F0KkArKWrzykiqWA6HMFKUp1Qh7NidKnlE545TCKpq3jsaainU9xgyUkjlOIzFOxJiF%0ARWKgpMp4GBkPI047nPKokpuXUKVGaZZVlZQrrQVgHceJqQRiEHYMKuM7iyrCih0G28DcmVwlFMZo%0ATd9tOO6vqDWxOTnBekWugTEcmQ5XaF0YNp6YRKIj6gaF7zzGWuZpYgpBFCFVDOtFGi/+Okp7rNV4%0Ab9C6ktJEKR1Y12bBwk6qbaipc5UeCWGwLEySBWQuTSKWm7k7WmGcQ2tH1aqtE1J3VmNAaTSlKQwW%0AQEFCH4x1KCP3h3zPihRMKZFNBglrqTmjTAs10eIvpaDJMMUhgqWPUEYAqJKpRYunFVXqv7q8z4VZ%0AA9yQZEl/dcOHlyphPKk2U/6Irj3UspIHZM2odN7RuXPOT08JKbXgoIlxPBJiJIZZpE5aQdKoFFHW%0Aoq2lLvIwuCYsKI1eiQvXFh0picG17AlmVVbctCRBNXN9dQ3Y1Co+bQvBYzGtXuRpy5VQlVmfQ3EN%0AKBWU+DCVfAN8ur4+TrY7YXg1DKTWSu062dPa9Vmb/21OiRwTsXn7kkV2WxuQJeFKtttkkyYAACAA%0ASURBVK0ZMpzYbAy+FFJRfAM86FsEEFLit7KaSjlPaRP0xRRSAceDIIidc+y221a0lsbaKI1OGNBG%0AJqm1CLAUojCGtBETstrkSlq1eMyUVubHMulc0dwbk9FSr1k1Oas1xUohxtHH44G+7+j7fi0Su6Gn%0ANLZLTF/fJAjVO6wu5pvNZj2pfd/L5CpGpilwdqbZbXdstyc8eHBBSaLsnaeJ4/EoHilOkPflJhA6%0A3oE7TzzJ7mTH6w/uC8NhHCmlcHJywni4Yr+/RFK3CiFE2WQbkrlcrNpIYSbeN3JjLNHwi3HnwpQR%0AfeiRvvert8biNxFj5GS75eTkhOOrr7GYH2uj6fueYegZx7lR9iXBC3jsfQ19L+ZabfqQWqyqgICl%0AJb6ZdaFQN861UFXdmoR2EzRajcih0XmFpaONuTYQMzJBkbjPuKL+i/Y15igyF6UIcRaWUefI1jKP%0AYk4p06RufQ3eO0yI4nGyRuqWFfiBxxeoVbfagKPlPd4EOR9bYKqkuC1Ry8bkdn7VjUVvee9CF10k%0AYyVnchIwJcRIKYovffnLaO3otKaMT6LnA+nyPnd6yzvf+Ebc3XN8zY8BQm6eMVn083mui4ZOpFPj%0AhKkKuHP9A7EQ9pKMJ6ba1+/teDxytd83c8VEmGfGaSLccPMPITMeMyk14/YYmGNgiolYMqFkpijp%0Ae1WJIeg0zWQKyjRzvVTJxwkdM4NxGG3obEfWHd3uhLMn7zKcn5GAQ5h46ZWvcv/iwQr27q+uOByP%0AbHdyvo/aiUeO0qQiE7Kt9/T9BjansN2huwG/23F2diYyxPM72C98AaUhdRteOwb++aVX+eznv4hG%0AmqE4w6hmnNuyGTbMCcZjYHOS6LYO63vu3nuG23fv0vUd+4OYOp/fOeX01o7hxNFtLUUHYh2Z4oEx%0AHolpRjnofYfrLLFkrswVx3Igx4TPlj6JcbxSCrsz9L1vBfeRYxgJ88zV8ZI5j+xOtpzd6hgGhXaB%0AisgQc40YV/AqSwJKVeRsKY2KDQXrQalEZkRVGa1r59ide57t7mD7Aiby6NHI6d2O0zsdxgdSLmzP%0AnIj9LkeUC/ht5QwPaE5OHdXMzDkz5z1zOJJCYg6ak7OB003PPIlxtKoVZS01S4KGtYZSFfv9nlKk%0ASSylEL8G/F/WleVeLlWKbe88Xlv290euHh6xnaTsgAAxicjx4cx8lRh6gyqWmkLz1JBmAqOJam4y%0AO4nopRVnqknGQ2swxafNU9HkIkxGYTVYMZRUZmWGosSgu6hm9HlDproMT5Y/tYrsNARhtZYmNVOL%0AGW47Fr+hxdz+P3J8x3d8x7on3awZlsCGW7du8eKLL/J7v/d7vPjii1xdXVFK4ZVXXuHOnTv/7nN7%0A73nuuef+w68JxBvot3/7t7HWcn5+Ttd1hBB4y1vewi/+4i/y13/917z73e9ejalrrfzzP/8zv/mb%0Av8kwDHzoQx/i3r17KKW4d+8eH/zgB/njP/5jPvaxj/H888/zoQ99iH/8x3/kL//yL/nIRz7CV7/6%0AVV5++WU++MEP8ra3vY2+7/nF//P/4PR/eQdnzw4ieQlTky139MMJVluJKyfLIEcXDImUAylGSrLo%0AGq6LdWRAECPiEzfNYpyfpcnf9D222+C04fDwkjBOAqwoTZkyGU2qYqJ/tt1xttmx8Y5aM+PVI8YQ%0A8L0wJ6Z5ZsyFvpxgvfgnmiwOCaXR/FUbsngUxS1poi2dsyJBykZm4KbVKmY3NN8r8WVIIZKrsKNq%0ArTQ1lngu5kLO12mwRgtgkxSkIBITa0SCpJUMHHVrUsTnKGGxRAWGgnW2ee9IoywGn5VApaiCMwbV%0AfChLFcNrbcSbEqXw2VFzJSGAz2J8Lx4eAljp5k9StMI0gEtuRIXNFa8cXbSkkCFqVDFIIk0m10rM%0ADfBSCt1kDCCsa2EnlZUxnHVeJaDi6RSpMayNVeddS0oTcKCqgory3trVxJLJtNT21IozHdo2xhbC%0ABE05YJWXYIdaSAaqzoSUCS1+u7bkpVAiYziiq2ardkS1YVADSm8pWNlLYoZQmMnYZLDSSaO0wSkg%0AFo4hc3H1kHEemeYDlIh3htwXYjRonTGqyt9Ghn12CUDJhloVOVdyFM+dXDXGeGzXo3NPCU5SLnPB%0AVgslstndRWkZck7TyBxkaJybR+pSa8bcvFZKBCPyER8ksc1WI35hqZJKpVc9OGFIYCxTkGFxoqCd%0Aodv0nPiBQXtGbSV1rFryHMhUYkqoJOlpNUTiOHLSbTAavBNmaczicZhDRGPacN7I648JbzxD16OV%0AJQeJpC+popUw0kR+Kb6spSZZU5R4LBnv2LmBahxzEVnkZicmwxVhB3lr6bzhdLfD+sp+f0WqM3MC%0AZWF7umF70rEZeqzTpJwIcUZn2YsGL0BoasPfnBdf0QpJkgi1UfS9w1pFLpE5FOY4iBSx7ZGr945o%0AWxujTFjnOYmUNaOQ3C1WNk2uS2JW60cVpNJCPBp7cLGUWIAbpSQZUGuFtgZtDVVXYVIaAaaXa7KW%0ATFEQUhCD71LWul4pMWHvOsvgFCVUQoSpilRLN88wXeX3VdnYQV+/DtnDWvpc40AJbUikcLT7nDYs%0AqgpKrjJUaOE8y7oBrL2uMZa+VuIw0PcTw9ATU2QKiZjFd2pOkRIjRQmbVFlDUQqU3CtKN/PtCuKJ%0AdA1YOeekbroxTL/57+UoVd7H9cBdztXqqdUGZtfgF23dvP58pGa9HrprxDst12u/qAVcOtaDeDY5%0Ah/VuTTNTSuG2W3lsSqJeiJE4B2IOZKPIukjonFb4lgKulWKeZorRVN3q3gXQ4N9nZX/LAELXDB3x%0AKhDZZMFo8TkRun2h1mlloiglpsQSc6iI0QAik0lJWCLTfBRX705AopQCOUeag66goTWT88I4Eedw%0AQUHFNGMpaFdabBV9/k338kXiZe01W2YpWqcYrlkeN47l68XYePGlcc5JBLi+lnmtplMNqQwhCJUw%0AFebpyNSMp3wpaCvU6Jwj0zxxdXXFk/ee4uRkSz94SslM85FxOrDZ9nSdX311lteVc27MnFZ8RdGv%0AW+uFGloq8xQ5HA7Cxmlg3gIILUbZ3ns2w2YFvoDGfNKrYbRSqpmLRRb9aEoCTi0mrs6blkRQCGEi%0ApsjQD5ydnTBOLZ1qpdxJoyM+U5VKFjf2NAvlvGxwzkrB186/SAdlylXJQicEcmnPV3IzC2/IcpuO%0AL2kNtcVQL9dmqZWYE3MMgJPGyJoGYAgLwnu/PsdNNtoCdLKekeXtXX91MyFvKXAXI/HQEhpSyqv3%0AxyJnWRYxmU6Khl+qNHXD9O5aeqe1loSplIRiXGla18jFxQUPHtznzsnARmWsljSQw/7A1Pe4zeMe%0AHJevvMZWHUl5ZkqBVGVaMo4j+8ORXCpP/uB14/a5L32Zz/0/L3GcJuZxWj+DaZ652l+x3+85TqNs%0AS6WuVNPSNvlaFLV4oe4qCCURSxGjPGs4hpkxRuac6DYDtvOMSstUtkLfi2nmfppQTnP71jknJyfs%0Azu/y1N0nufvEkzz19DP4fstxnvjSV77MvzzY86ju6Y1ooPeXExdjJneVs01HdlXowiiSUfhuIA87%0AyrCjbHYcleU4J9TOcPf8Dmfn56Ruy2Us3L//Gi89eERKiS+9fsGDyz13NppBCzVc5YgtkWHYoHaa%0AR2MgjhO7Z7co6xlT5A1v/DbuPXuPy6uHvPiFz3E5XrEvR5705/hbZyQSWNCdRs9QpsAYDzycEhmZ%0ACqcsa6sqCpsNPksKQuc7Nm7AG422ipwT+/2e/f6As4a7T51wcrprE7eE74XyG4OiZmnc5rkwzYla%0ARnLUoORcGmNwbbMUv5MmjzHQdxtObp0zbC3GJR4+vOT09IztmSWpI4lK12k2p5bTeUC5gunh9lNn%0A7LanGGM47g9cPHjEFK8otrH36pHLw32ZIiWkwNeOGMaWYlXXArCUQokRjGGaJqbp8cS8m/ucrK8a%0AksZicXiR3mb5HapNE412VBRxrIxXke1GVidJI6okJWyHajNzyRivqVom1NbJhNHo5mmRCzrJ1Nsb%0Aw5KWqWptbDGJBNfNUB4kFrmoa/Dnuhi8pjYv68myji3vb3m8uUGRBjg9FZbiF7/4Rd74xjdeF1Df%0AxCFJMdeP/9qf/Yu/+As+8pGPrEzchQn6td59/9qhtf4308G+mdf1tbKyrut4y1vewjvf+U5eeukl%0Arq6uODs7o9bKyy+/zK/+6q8yjiO/8Au/wNvf/vZ1/XfO8YM/+IP8wA/8wArMGWP4lV/5FV544QW+%0A93u/l4997GNrWp0xhhdeeIFwjIyvBW4/u2kAfpTmQitIUZg9c5M1a01JCVMrugZUCZQ8i/SnyPRc%0At8dRxHhfI/VWVQKkeGtxWOZx5v79+9SU2Q4bUoikGMjJUsj0256zkxNp3pQWhublJfcfPkBpw7AZ%0AJHZYG0LR2C1Y7bAkIFHbsCZPEWUNnbNYP5BK5pjEcHqe5hveQ9KQd97Td/0q3d8fj+KXUiqGNlxJ%0AUhcoVPPuaP6GKJSV2s1YGQqkklClNUtKU52TCbVqfrIVUq5Qokz+W5qpNIdJpC4pk1qYgNZ2rW3F%0AS6RilEEXLb461aI05NbUqKpQsTHT7UBWmZKy1IDt3FgUpkpq3KAdg9ris2ZOlVQVWosZckCCQ4x2%0AYsTb9bIuDAPKOHSKKDLGOAmnQgmQVlq9q1WLpJemxzWmlPG29YMZjCSaGSXX0pIWpI0RJkoQY2zl%0ANNVUjAejHeN+JswzvRNQiarJNWOKI9dE0cKIzERQhZRmZrUX1klN5DQz5gNBBVzuKHMRD6GqCLnS%0AY9FJ1jdnLFQr5045cD1Oie+SVpneajpvcFZhkESpnDMhZ1IpWKNwVkBCo2zzRDOUoki5YqwlxcpY%0AgGOUWG/b0/uBmCOUdh3mQE0F04zeba+4urgQKRAGryS1aUoCuNisOTEDjZeA970w28iUKjIw54XJ%0A8iA8YpoOMgjQlp3u2HRb6OCoPZMKxARZF5QqYB22F6ux3vd0qoGzWaGzQhuFVU4kahkUGodYDxhl%0AONuc0PcbdpsdBkeaE3GOqCLMi1ogmUhOCdWkQ13v8MajMChjKdaRlWGKhf0UQCWR6ZmCc8Jccl6x%0AO+k5PR+4OmxINVFrYtgMnN864/Rsh0YRxok4iw+fMGFESltrFWlN39GFjjoVCdSpFevsGu6jNRyn%0AkRQhpV3zGxMApO2G13W5ksS8ssirKiQWNq4wrRcgoS5/9EI0SM1+RIaEKNX8oURWJuwbAYQWdmFW%0AityugVyzyDrVwjTUj/X/C3uvil4Ya3p6a0hkvMr4VMWjp/lN6aokKS5Xck1ElYg1kTWYhfK7TMIR%0AZF0+F9kvjFAqVzZSLU2CmyMxNCClLmlcIndf+5kq/p1D10nCVleYsnhv6RSZY2KOrSeZClkBSkAy%0A5xzWSdqwVY2woZX4hlqLM655scUVkFHtg1JaPrOcGruxyt7AotjAtPW+rB7Gy+ertUaVRV53TUyo%0ALSzGNFDfGkPKWkzYV4C8ycqK+BCV5qPsnKM6qZ+ctdA1T+LGEEoa5iKs71RBO2G3zeMk6cFag3EU%0ApQWUrHJ9/nvHtwQghFomH0L/tLZFdWpNTpW5AQnWGDYtZSilhFGy+clCLKwfY1X7/8A0TxwOB2rO%0AbDfbtVmW5KbM4uui9bXOEOQ0lXaBi45Svuu8xdgBiWuUpCyhhckFsKKeSgrCm07nS8F981hojEtB%0APU3TGr9unSUEWtxvk/0cZw77cX1cnCNpjoRZJgtVtyKkXEepp1wYx2NjiHi6zrcpbuDhwwuGZgjd%0A9WL4t+iFl4VJaxrbZ1pZTOvrnSWtbJqmawS2gUEL+uqco+u7x2RxMcYV/FmMmA+HA7HJz64BDHmu%0AfvAtXU2YIvM8c/nokrPTM55/w/NcXFxcGy/raw+qJZllaWCWOMslUn75rBaG0CKNu2bgyNcCCqXH%0AmEYiO3yceSSMGt1e49QooKLRzQ2BV1pLwkr7ncshEqMlaWDxRHosFP4xeuZijnkNSpb1dSyFrdxL%0Ajs1ms4JE4zg24LFDa9MW7Wt20bIga20RD4m2KTRaPm1yEUPg8vKCl195hV3vefbOGbeGLdTEg8s9%0AJiVOs+Lp/3J9vf+3z3yG/VdfJJTInAJzDoScmEJkmmeU8/zPH/qe9fH/77/8C5/89H8l5UKJoUkD%0ACnOjURpn1/MKzdiwbSZiiNimtFo0vHMtZFVQzbTzqCuz01zsA3U60i2U8eOIs4bbm1soY7nyiuM0%0AcaFm3vLU8zz5pm/jzpvewu1bdzF+4NH+wFWeeDUFXguB0YjO2WiL6npM15OKkjhzWlQqFa0cru/o%0ANzs22y3OeWqpjNPEg4sH7HanknbTdZyenvDo4QWXjx6RcmQ7DHzbs89w1yWcrijtUMbTbU7odmeE%0AYvnyq6/zlfsX5GnPtt8Q4sjlw/tsT3qqrhhvuXj1IVM6UNxE8RP4iNsoMhOxjkQ1UbWEDCtdOb+9%0AEz8DoKZCCrHp5pVM/HQkM2NdS+iIe1I+8uRTz/Dt3/btKAUPH15QSsJ5xdA7opXkyJwqKRUUQsFG%0A+Sb1qBij8F584GQaW9p0p5DLSCXhNoqnn7/L2d0TalUUl6hOQKNQJ2xvufXkGcpWqk5sNzuefuYe%0AVMUXX/wimYj1iu1WwGelkIQzFDkVVBipSZNixSqHs56FYWeMoSiZ6oR5Zr/fP77FLczThZ6MyLBk%0AiKYbi9DjOk/IgZKEfeSMxWtDzZYwV5S2OKcwBnKJKK0wpjKniaIK2on5rSTaaJwVbwebsiQMGY3v%0ALLXmxqgtbWInbELK4gskr1lA5ca61IuxdKODN4aSUqzg/81wgaXQ4gZw8/zzz7Pb7fjUpz7F933f%0A933dnvifPUop/MZv/AbWWn72Z3+WH/7hH+bu3buUUnj/+9//DX/+JrvyP3Lc9G1b9sbl+Zxz7HY7%0AXn/99RWUurq64td+7dd4/fXXVz+krwW5Fgn28vx/+qd/yuc+9zl+67d+a5UALyAdsDI9yS1ZCIVR%0AMlRwxVBDkqj4GETqHCTtxXuPNxWM7I+6VDFVLUI3N90GgwMlzYdEekfmaSQeA7oo0hSYp1kAIq3J%0ASnxXSqrYznG2O+H05JzOOtIkkqmaII+J/XjJ6CdOz84Ytj02VIwpQKCMC7Ygw5WgZ4x3VO+wO5Gv%0AEjJhPzPuD8JSad6SymuM13RI45pqxmQFseIwTVIdSSFAa/BqzNSUoA0TZpVRvTSHvnqJQc/in6S1%0AEu+KIoDo1g102onJL22aXCEHkVhIA6qkYagaqxSd2BiL34VBasiiqLOwlXw1uCryy1xrYzAljDf4%0AKkDGOI7kUFBVWAMLu0hXzU5t2KkNZDjmQlZieFx1JRRHrAntrQA+RqOdrD/KWMl3crIuaGVYKpHc%0AkpPMjbWMJoexvpN1IEu0cowJrRW+pbcShUktqV2++UrW1SbAdB6NQVlFDYVcgzAmkqw7nXUiA6fg%0AtCEzoS1oEq4K4GNcoapEjImAl+ZdgfPCRHN06NxRAiLHt4bY5mHKOv7XD/yYJKH9j+P/t+MX/q+f%0AY8wTV+kRuSq67Y7ddtsIABXjHAkxeJd6OICyDejZijfZNFNrIuaJTT9w96lbdIMXKZaqdL1nOBno%0AjCEMwn7qfIdWhnkKjIeJMEV2uy1919E5z/0HrxNSwBhN13frICHFTIgB1VlU85itqg1g9cJyF0uI%0AsvhsVQVL7VwqSRYFVAVrlzpbreB1aYPRha2iG7BUi5ikF8oqOzNNqSARYIJEp1ooUQJCfJEhZgVM%0AY9ipKlJHZw1WtTS7UlBWnq/THdFJTZeKRqVGVihQk9QJxeQ2bFKSSHxD+gRl4QQJFoIWY28kIVAe%0AKfW59EPLj2p0kgTcpe9d/hgjLCJrDE5rulrZli2pFKYY2c8T4zRzGCfmkpqfrUhZbcpoHbHarmyk%0A3Agc1rpV8VJrFVCO66EXWgZhlLK+OxqTS4A82vts7+uGtMywyOBYa1NhSF2Hdeg2hFeN1brwqRay%0ASZjnRiyxaw/rnRPllHUCDDlPVzPJVEyywqJKiZhF9jjnjPY9aE3VRVi7DRB6nJLy9ce3BCB0syFd%0Av6ckUq5dYXLzNHR1YefEJAWxqmpteJ0XTfM8z4xHMapyxq6MCtFjNlZHuzCUto0RkluzJqisaYbC%0AzhmMdi3+UEyEp+kgyJ1zaHP9MUujn1FaIjBjWsyy1fX9044lWU0K78TUdPqCDi5R7nVl1yxsHLlZ%0AXEuWyOsCI4uFGG+55tGDyoQoRq5971EKchZA6Orqkjt3bnO2O+Hs7IxXX3Wo8XryKjeJvNal8B2G%0AoSHnZkWFFyBhid1dpBXT1EzBjBH/jBxXcEYpxTCItjo2iqyzjvPzc4ah53g8cDjI+VukAdYaQEyR%0Ap2mi73ueeeYZlFLcv/86WoN1AialdmMt4NJqat3+lumfgRaNugArS5G9SMjAkItEdPZ9j3EaVG2a%0AcqERtuBGXGfxnUMdxdtKGqFrTFatzy0U9lrEfG5N21mYBqqu18oNyOix+2MBf3LOMln8mkn88h5M%0AA1EXs7YYI5vNht1uJ9KBmFnSJOQ5HLWwpgwtz6Na0pBsdArtCnOceXj1kIeHU3qnuIwzdX9FlyKb%0AWnjquTfy/v/t+vV8+m//nlde/AeUrWAg0TYHLTrbXB9fjl49HHjx8hExJWKaWXTXFUXXe7a7jUzA%0Aa/M/SqmlXYAqtcWue6q2shCaDtt39Nstfjuw1RBKobu64uLRIx5dXbHPM3Ojzl+NVwzbLSfP3SU9%0AesSXw55TH3nuyR3Hc0/tInk+8uDqgsPVnq8c7vOlBy9TpkgsG2ZjmcYDaZ7FA6J0OKPa5FWjvWV7%0AesL5+QlP3D6lcz21KkbX0uLGS+qx5+z0jDffe4JTCxcX94HCMGw4NZFtfIQj0w1b0B2hKPADczX8%0At3/pCOOeR1/9MmdP3eO091y88hIvv/JFdO+pBpTO9L1hv3/I9KWH9CcGv1VUPYvvgy70G8/57hZ+%0A0+G3XTMjF3r/PE3EWQwPrRE6vkEMufeHK2JJ9NuB7U7S0ZSG7bZnmsR0OCoxPJX0OjEGtEZjlKSb%0AdZ2YcS5sjwX8lMhiWkEUxWPKWDYnPW7wkppGFemCUcQyoyz4weF6R72qzGkmZgFNi5K72HaWrdmy%0AU4q+7zk/v8Vud8J0nPnqV17lta8+ACXsPmc7qQhIZFNkct7kYuFrPIRuMmmWr5XRaCf04FQqqch1%0Aq7TFug5jDa43DLseazpK1mw3PdvTDmUL43QglgllCrpEYTdWaUiX1BHTWLfC/Kkr+6/WKr4gWiQ2%0ARmnxKELYp7UKxXlhhi4ae2MMRhswkrZitBTOUrwq5KRIMZtpCpYbVch3fdd3ce/ePf7sz/6MD3zg%0AA7z97W//ujXrP3NcXV3x8ssv8453vIOf+ZmfWb//T//0T0zT9J96zm/mqLXyxS9+kb/5m7/h3e9+%0AN88999zKGj4cDrz88svcvXuXvu8JIfA7v/M7/P3f/z0/93M/x3vf+95vCEK9/vrr/O7v/i4//uM/%0Azlvf+lZAhk3LfgayFwoI6FDZoLWkJ8YShLBCaUavCe2VTCdTEgDSWnROhBwlKrnKRLQaS82erAI5%0AinlsjoX5OHN1+YjDoz26KLx2WG/YbTbcufMEqtxiurwixpnd2Y6n7j2J33hiDiILL4az4RZhU5iu%0AXiFMkeoVw2ZDp3tccqh9JoQDNYksyjjx8FMJ0hiYk0IPnjpVmCouSvJX5zw9vUhDZknGMV5Ri8IE%0AjQ6qRWtXaqqoJAOwWqBGxOskV9njgHkOVAed6zDKSKJZAW89DsuxpeIMJx26aOZjaMD14oMYqaU0%0A8/2OnCVCuMRENAHtK1gr3l1awNiUoCagNQm6JWEuoKMuFhMNJWa6aHFF7kenHKoqUkzkOeJsoTOZ%0AmDM6Rmxn6bqespTUWqSmxUjKUNWKpDReGZz1FCvNrDF2lVlQG4NBa3yTxMvASBq6hADDc2h1iTWY%0AKrVMKmWNNrfWCDPJNiN+YwgxEOfcAiBEvl1yJIWE1q55R8ogzVUDJuGMgP22E9PhvoHgqli8NZDE%0APLbmijJKzlvtyUF8lUpRknpZEVYG/zlQ+H8c39whQ8+EMmCqZg4TueuoFMI8M4fAdlcxw0BNYsBu%0ALPhO4zvNdtsRdh2xpdNpU1dQ6Imn7uAHz+v3X+fBxetcXt7nZLulcx2aSq4BbTzGgXEah0NXRbJW%0AzLGTeEjVKtdtphJSopBkv+8cXd96hmVW3PZ0rTUY1hS6shgstxyb2v6tjFrln+i61va5KQokaazx%0ARhQNQGnoyw1/Hm3kBRSKMAgVLI1arhVnNJ11oKWeKlSc900+W5nDzOFQpa9VCazGO0/RQEQkcwur%0AxcrgqmoFplCsYvHS/rfOsexN8rW+waKW2dAS8iPvS+kF9BLwP6lF3iWMKGUW9ZCAWVWByxkbPF0/%0A0203zCkxz4k5BWJKbbg4C9P/hjpC+sjhsT5pqSmX+z43CxraoB9aP9z+lCxpm6tlBzeIUqzckAYO%0AtWCeVoctIT1UyG1YJpiGMJNqRcys2/NS6+pRVFImNj85YWlWoNV52qBUG/oUYWuVJMbkUuSzPv9/%0AF5IxYKVILSwTARtYQZwlTaLznegkq3jrUISqezweiTGgtfjYHI97jqMAErprUwxrrvWLjc4L18X6%0A8u9l09M3LhzfeU52O7rOcnn5iHE6NEBHo41vEq20gjyLsa9qWvGbZsXLsUwCF2RziaZfWDLQLpJa%0AmadAyZfs90f5HLoOqwxWa0zzYfFG6HdVsRpvzlH8iUKYV5bSIk9b4nIlJnnHZrNhf7h8bFO8acZc%0ASmUYGpOoXba1XAM8y7nLOVMaMDTP8yp/K1GYOQtAs1DhpmmiH0QDO+hhnY5eXl6y3+85v3W6MokW%0AptFxPFJrWRljj6drNbQ7yfR6QVvhmu63fD5TYy39f+y9aaht21n3+RvdbFazslBjNAAAIABJREFU%0A9z7tPbeJaW66a12b+IpGc4kldmBQSyIJiFUWig2CWH4oEEuwPlQUI4IGDCUxYH2oDyb6YgPJlxgD%0AKghJCFjkTZRoTPNqvOeeu/fZe6015xxtfXjGnHufm5tG31iGIgMO55y91557rrnmHGM8/+ffzAyh%0AuWiLMdI2jdCTKwtFa03btpUKfMnymX/+6v1bEMZPKpFcpOtktL4y0WeoEq2r7LSUIrPQLSvR/15q%0AWdVyjrM8bN54aW3QOl+ZkPMiU5wXreBlUz5HYzvXMKRxOf68IZp/xyIjMRpb7MIOUFrhnGzihjCw%0An0bunp2yu3sXf3ZG4wNtiby4PAhQ3dsHTpN0RI0C2zR0q46ubzGulUXnyvBacTCGffQUKxNf0QIU%0Ax9YRTIZKwyxFU5IWQ9QsxrulmmUXIlmBcQ2rTYO7vqE/2tK0HZHCbfsYp2f3+cdPfhJ7dibsQKUZ%0ABmEKXTs5BjL//E8X/Ms//1f+y//jePbpz3Dt2jXW3YqSMpM/oPSEtQHTJrZd4biVBCu1sVzfbjne%0ArnHO4mrigu1aVts1280RR5sTWtuKN1U1kOv7ju2243jbwLHjYqu5f63BGMXtW7e4fdRgD6eEYUdR%0AljEWznYDu6mwS4U7Rz0PHXd8+t4ZZdzRd8eS8IFmyJ77+wumsGd11IjOfj+img6souiAzyPaFPpV%0Aw6rvabuWYRok7S1L8lAS4TRGGwGEleKw23N2esphv6dtHdeuXcM5x+nZ6cJSzDmRorD1fAjkKJJD%0Apy3ZNDXGt6PpGppyGRcaY2DyoVK7HdbZCrTqhdFWlEgUdvs9h9MBMjSuZbs9oe/W9JsVm3HDfj/w%0AzL17kmwYfE1nVNy4dZ3j42NW/YrNZsuqXzMNgcb1kDWn9y5om45Vv60mpwOdFj+PlFM1bX8u8+VS%0A1jnL37IV3zHlNE5p0AZTTWOdNnTrlm7T0R9JysbkA23usE2PbiCpIslOOtDanoyXLp6iehRIh04V%0AsNqIGaYuYhKdFNpIco6cq7oyl9VTrvRodWVzNM8l80bqqtx5XsPndTTUpNB8BeR59NFH+Y7v+A5+%0A53d+h1/7tV/jp37qp3jlK1/Jer1mt9vx4Q9/mP/heyZW/b+uMJvX9XEcuXv3LsfHx3zqU5/iT//0%0AT/Hes9vtPivU4QuNw+HAu971Lh5++GFe85rXfM7X/f3f/z2//du/zac+9Sne+MY3cuvWLe7fv8/7%0A3vc+Pvaxj/HqV7+a4+NjPvCBD/DOd76T17/+9Xz/93//Fyw+Y4z84R/+IVprfviHf3j5+vXr1xff%0AQYBPfepTuMawub5CZ4vVhpQV2QdijngVGMaDSMm6Bm00rXECVGiFKglyIAaJc3bVXFSVTIniaxej%0ARytL6yxt07Cr6762TaX1t2yPt/TOcqbgsNdsNlu2RycYq7jYZ0hRQJtmTZ40+9ORnd+jvEUH6QZb%0AoyghEfYTyXs0suayMWSb8SSiT7ggm9ymSNdUG01nOkw2BB8ZDwPxIjA4S8qZ0U/4YcLXBpCzlk0r%0ADJqSMyEbdJLndzGQDAqTDU47GtdI0aepQKqshYdpQBsJfygXEWUNpkPAslFRsqZvHZ3pSTlhgmKs%0AjO1skgA0jcY2wqRxyYlMblm/NM6YxXsFIPtMmCIuCyhjsOig8cFzOB85nO9oXcTYgSl4PInV9SNc%0AvyFqxEBYCeCL1sQ4ic+OFonXzOxLNeZafARr0lwWaf1c2Ekzz5NDWDrvkmAE2SdyntCqSkVCQmtw%0AjciLtVYiISqJ6D3DYSSHjDMz01ykerqI7N/X/YtLBtdrFBZVCrF4KTKNzN8pF6YyQjakwuIvaV2D%0Adb14JVmIU6KEudn1pWEqfmV8/jFOIzTgnCVEaVKUIr5RMU6k3OO0WHWgEqtVT9dZUppEqu4HnHMc%0AHR3RtgI0t53BNprZ6kFpYWf4NEqzKQcabauxssPqBusM+4sDu4s93kesc2y3R4RY5zotni7ZKoxT%0AdH1P07UCxlQVSGHmxhQUdW+vJJXzUnh9CShopWtCmEar+oxQBCytMkQBhcR0uho6LGQcpS+b9bMi%0AIOWIthq0vdLUlX2EQAZQtKSQCuM5MuXMhR+rcX+WYJTGEZ0lY0T+Z4QIQRaQPKsigNmijNCX0MJz%0AejhX6xlV1T8ahTUKoy8JHfP5KqXkd+RaM9W6qpSCzhmdBLBWRuYr6vvRxtIUuX5TyPgYGP0kEfaH%0AkRi8eA/5gFIS/DGNE9bJmiX7FSvBBXPdnxXFqmq+f9nJWix4mIVe1PdXyRNKP7ieK13ZqEa8jsol%0Aa0hApbz4Qzlr5T4qBVPTC+fGm1bSZJzitCS5GWMqs1MxlUCqksOcMlhhgacFRxQgTiOs3y80viwA%0AoVk6JP45jUzQWqiqRguqORwO0oW2EnWsgBQiKecl4QtVUBr8MDGMAyH4xUvnEpCpyKS6ZCWpusGd%0AJV8zEDV3ZmQTL8bJ281KIs3vCkMpZbf8jhglOtQYUxktdmEtzFTvq+PqJnsGOmI13eq6lsPeVqPD%0A6rOyO3DYDZfnpDXFWkqWa+YqQ0jiDOXmnMGQyU+1qJIJR1cQaajGzev1WmQp589+FlNmBh8EYNGX%0ALBEt9MNpmmjbZikc5od97ujM13WWVZUishh7BYnNOTGOI23XL/pdQbNHjLlG33ek2olKKXI47PFh%0ApOt6zBzFHgVKmQsTXR34Z9nYVfBltVrRdz0XF7vlnDV6KXLmz0orceafz332q0opCksKYYV575dI%0A91IkklObatQ8UyIbSZqazbGV0mIAmhLWXlIuL2mJ8+Rauw5zh76aGc5kTHmPihgvz30GtXIRgNJa%0Ay5BH8ZpybmGazdfkKrClKxtI3quRWGIrn1WcDS2tptENISXu14jkoRSidYwhc+RaSr994H6/8VWP%0AcZ53jGUi5EjbOdbXT1idHNF2nSSGXRlutUJv1iirmMKeTGYK4vfUJHCp0Lq+etJUmn41XUteomrn%0AmPBUxHdmOHhGHVilA/1qRUyJo+0xXWt45M5N7ty+TokSRe+HiZIiziecsnSbI8rFnvsf+Qju7tN0%0Aj72AkzsPs91uCa3m+OYRm298EpszR23LkWtYa0WnNNdWPeuuxRmNsXNXyQiVvelobSsxr/PCrgTo%0A1Qqslmf0xI1c70Vqec3suWHELHmvNaOPHHImqYAPI+Uw0YQdRw42NpP9jlZtePix27Qnx5wHz0f/%0A8WN85u599vuRbm1Yn/QcbVZsjlqSChzGc8YwEKfAuBuAgm1MNbdLxDj7ommy0qgi3hRnp2dM04hx%0AjrZfY6yr9GuZV7u2FWZJFh+05MXoVNfYaKOtdHNtg6qxyYVcfdoSow+ykDYtxjpyKYzjJClzRmJx%0AD9PI0/fu8ey9U8JUcNZx88aOOw89wmaz5ej4hIuLA5/85KdFElbfT9+u2GwlXSzFyNnpKednF8SQ%0A2e92pCTHsrapzBvQyoJOwlZTl+DE1TE/k7NE2FiNUg7rFBgxATXaooypDDzF9uSYa7eOcSvH6A9c%0A7O8TTxOqVfSbVjaIWqOMoetXpGyIyYukWZqK1ZQ+Y6zFVMqzVYakISnZJAiYfMleEtmXJqeydLVm%0AYEiSQJsHpMNXTflnsBokmfC5Q2vND/zAD/D000/zB3/wB7zpTW/iq7/6q9lsNlxcXPDhD3+Y73zN%0Aj7PqN8+zU/jcY7Va8XVf93W8//3v51d/9Vc5OTnh05/+NC972ct4/PHH+chHPsJb3vIWnnzyyS/6%0AmPfv3+dXfuVXeO1rX/s5ASGtNU888QTf8A3fwB/90R/x8Y9/nFu3bnF2dsaHPvQhXvjCF/Kt3/qt%0AdF3HO97xDg6HA5/+9Kf5jd/4jc861ute9zq+5mu+Zvn/3/7t3/Lnf/7n/MiP/MgDptgvfelLaduW%0Av/mbv+HGjRu85z3v4aWveCnHN49pXYOzhimNkENNy46kUeReOWTWRyu6vhPT/CIAUNbCdFZS19Rk%0Ak0DRYLSi61pW/QaHZd2t6FzLtD/QGEfykcY5QJizqRY4IusUTyCjW0qOxKk2NIJBpYYSJvw+MzlP%0AmyT22xaDyRBCQReDLcLSjToRVQJfzXuNFlkAGlMsNkq6WvZZ5F06g6r3YMlor8BLt1W1Da3r0Ajw%0A4HIi4ijk2Q9U2LumwRWHiTWgomhs1thi2CgFWeEmi0qZdrK4ZOmV7E/bJNKArnQ0sSHFjC2aXjtp%0AXKQCsWC8RjWq7mMKOUiBVLIwHLOWJo0yAnonX/2DaoxlqUKAcZgYLg5MFwODyRh1YIye0hhW7Rp7%0ATYodQ2UGupZkC0RhD7siqU+6MhtCiCiKGOsmSY0tRbxmlkblNOKDAEqNtYsUfS4+UxIjc9mPyvtL%0AsRBUkkSpKoXJNems5ExSaUmqra5pYpxKJM1s0GxJSfYuUwyEnAUETQrvM1Z3mNRQvCKPika1+OgJ%0AKzGyVkoRS6AUsLpZwLavjH/fEYsYUff9CusM674TcMhKUmEmMPmByQ+EkOg3PcbCMI7EMBDjiG01%0AxoFtIAWRS5+d32PyE5MfWa06NqueUjK7s3P8NJCN+Fs1rsf2DoViGAeevX+K94G2KgbmUJ6mdazW%0AK3AJHwdc0whBoII7RVWpV5Y/ulTGBiwSS66yPTTSBa0NV1WbNblU/9kYxZriCiAEsv+TMdtHVAYI%0ARXxSiwDYuWRSLRxcsYu3rqpsIzd79BZRUTgtDN8UI2MKDH7CW43WIq2kOEwWvzhtwGpNNtVEOs+1%0AcyVU5Aqm1LPUlQGkKopllKogstRTC/hypc4U25a8MKpmkoGqoFAxGpVkj1WUJuuav1ab110rLNIu%0A9XRtx9BN+FEICeM4So0ZE0MYMSYwGamD2jYs9dEsx9PGyGdzpak3p67OVh7PBYW01tgaNDRbAhhV%0A/ebqvCpJY3U/phTKWKl/kSA3ua9UtYmZgbJcZWYsoT85JTHuNwqfxAw+5SvhC0XW7KKu+Dh9tkDp%0AeceXBSCEUjSupXHNwj6xleqlqjmVn6aakiFMC+ccYQpk7yu1VfyDIIv+NARKToLMpSxdrhAXxsSl%0AjEehTGVFmMp8yZdpMKWIoV7OGas1675nWAlocX93xsXuAmMlstGHiZwizln66vg9TBMpR3wYBUiq%0AQyRvfonBuyyuwNm5g2JQSihq0zThp8hut5cJIBWM0svGwmqDs04K9xQvqdEUpugZp4m27zBWY5wW%0A4yyEPjiMA13fcHLtiGfu9YvMa/ZmyrkwTcIm0trUzYBou0P0DMMB28hx5T0USXjN0pnp+nYxYZZI%0AQUH5u7aVpK7q6XTY77DG0LUNTfWHUSXT9y3GCMsKhB4sRuDiHdO2DU3rOIyC1HZdK+DB6OVUhH8n%0AqHkFtxon8i4higlVVPw2alpEFhDBaKEVhyB08K6bQR2JDJfJKxKCX6RfpUCKQYAabUhZAKOuaepS%0AIaaSzGaUJWOyxENaZ6Ga0kl4QV7SEOSy6lqYOaG7i2kOqpovZqjXUz5/HyWmtVutGEYxzQsh4X2o%0AFNJUk0QUKURyk6pWejZFb2HviVEMxcGTovhpFZ3xsXB/mLCrLWyvobstKgaKMnBy84HHvL/9MOr0%0AHrvzZ7k/3EeVyPkUuBEL66I5dt0Dr29WPZvjLaq35ENhP42ElChKKOC2bVBdg+m6OnkmIpmYFLGo%0AGtE9YJSSSbNkSvK4oHEejE5YY7j/9D+xWa146cN3WLU9ORZKtPSuxe93nD/9Gdrja1x76eMQJrrG%0AcnS05fjaCavNFtf3YlRdCvarXoChYHPClczKKjqtcGQsGSMqw7qklMoqTqg0UtKEjuKV1roGkwsx%0AeHL0lJJoo2ddpBPbHg7YYCgkTPC0aJxp6Y8aHJE47Dhj4nZn+OfpQNQFlQ40rrDuNW7T8eJ0i5Qv%0A+OdnPkOMLV3T0ZkV23YDJtEZx/nhPtM0cH5/T8iR7dFafD1CNUFWToAMpVFZMx0mhoPHuZaTkxOs%0Am+NLFV0ri3WO0qXWOGJIhDHLfGTrAopGZ0uOtUtcnwdJC8nkNIO8Epc7TpKkktG0rRFqttFoK131%0AMYxcXEwMgycmzcN3DDkVLnYj//yZU1KQxtN2taFpN3hfePbZ+/hxQKFpbCuvv79jOAyEKWFVxKhA%0ATLV4LrJm+BBqKuGD3ZhSGxFaIZJeZUg6oGyWVAwlEbIYWdht52iOWtbXtvSbHnaKexenXOzuU04T%0Ax6zpViI9bPpOknBDlmJJazSanDU5yVpKsbIeqowumkIWw9eaUGSVpeSCRkm6jao0eF0BKi2FtXMt%0AzrULsHXpqSZyNaXEdF7rXJPniiRiXxk3btzgJ3/yJ3niiSd497vfzV//9V8LE/TkhFe/+tXCCPlX%0ADqUUP/uzP8uv//qv85d/+Zes12u+/du/nde//vV80zd9E295y1t4//vfz4te9KJ/9bG/0Lhz5w4/%0A/dM/ze///u/zvve9j2eeeYbj42O++Zu/mTe84Q2L1OsTn/gEKSXe8573PO9xnnjiiQUQCiHwV3/1%0AV7z85S/nqaeeeqD7eOfOHX7wB3+QP/mTP+Hd7343m82GH/3RH+W/8JdY1WCokeY2YnRLlzMERfYX%0A8vniMLohxSBNmyj+cBpDSVEaXaVgMehGfDP6rufayQmdadj0PauuZdwPIuHajxilCEESGocwyVqU%0AMof9SMGQiyWM4A8jOcHp/QP7i4AfFUlD3BeSluJ87TqKEwZhjgUSjIdEMZlutcbiKEFDEvmENa6e%0Ae5HkvyiMUWnZl0WqbZNFZ4NPlmZyqJ2e2/zobDC1X1eKggxGaYwX42ifw3KNjNJoLQbtbXT48wk/%0AjSifSCoTnPjYlSSFQXKBgbjs8VTRmFKbWEGScyY8zjqMNSJhqUWMq/OrroWDJM6kxc+ILPKEJSXJ%0AGxrf0SpNk2qiWAfNDXDBUFqFNQ16vUJ1hpGAsR2m1GQ1FDkGcgyLlYMxNfKZer2UFH4xR2IGH6WZ%0AhraLiX3JUhimKuHOpSpbjPijjD4v+ztbG7JaaZJOpFzT4ChkIkrLeq+sSI1ca+sc1IhEJAvD1KeR%0AGDPBR3QZaXSLToYYE045dMjkKbFpt+jiwCpA1gJhePzb5KpfGV/8cL3GtIbNekUpHc5WxnhrUAmm%0AOJDiwGEYCQXGyYESFtFq1TB0jhwnDsM557tALIl21XI+VO88Z+kbR9MZVDGkdYPSwraJPmKslqZW%0AFB/BXJMWdarpVEpjXUvTrjCuBetReSKkKMmhFcyJIRNzJsRMqs/gJZP/Uv5TMYsKBlHBEEgUlNEV%0AEKpgUBZj56JAEatfT5WeKQmCQCEsYGOwRZh7RUEqkVJ0bWBLCNDCXtKgnUZbWHdrTrqO68ayKp7o%0AD+AnppQpsTBmj0+JhKNgaY2wr5rGSH1nII4ZguxhRckzAyXyXgX70rLXVSI900ohl7dcAl5lxr3k%0AmuSarny1ea8KWNeI108F4IqqfqlF9vVZKWlau8oW7Vd0TUdYXdabi+9uiEsDfxgGlNotic9iI2Jx%0AbbswdmZfWGFiQq5yvRIrmaN+xqmuM1KO6fq+xSVI7ouMrp5PRZVLUFBpJh+YL56uBthCWmFJUdfW%0AYpua+JxF5hurN5QQXzIYmctMBR411YuqFGEkqVka+7nHlwUgNCOLpSZ7zYwSYwwas8TKzobEM6jT%0ANj3j5MmpVHdxRYwTMXimaURSqtQSE0oRMEllMS7NqNoNKosPzBy1d9UwT6RRuXZ2Df1qxWq74XR3%0Ayvl+R98KE2i7WUE1AJulVNSbylcz4+U9K6opNQJ01XNz1tI27eIhlKIgpcHHKlMSxsk0TOQkN0Tr%0AHE31nDCNozGdRLJm8app6t/u6sOrhU1yOBwYx4HNpmOzWdF1LSEI22W1WomZ9TASQiRX6cUsC5jj%0AlWMSr56u65Y495TFjC2lRN81OCe32iyNm6aJvu8k/jFGxmEg50optoK0+xSIMQh41LV0Xcs0DaQi%0AaRvy0Ehku3UCXgFLss0c11dqd7twmdZmtKKxNTY0y4SllHxusTLPShHAkPpAzyDZ/Lkp9WBXXO7b%0AGbCxlQp4iaRDldLW80tXzKWdayR1wTlMzvgEpswysiJMipoaNhdgcySvrp1DbSoltXbufQzkUdgm%0Am6Mjci7cv3++dPONMeJwX2qaR5UqzclyqvoJqGqS6VyDNQ1DFiNR0zgKmsPoWafMarVlUh5lWvY5%0Asy8PTj4TCrc5xl9ccPcwQtJEvyKFQDeMjPbB6Ugb6DcWV3rMStGNI/txIBXxgFqv13SdpNtJeklm%0AGg2+NaSY0CnSpEDfiCnb3AFYrTZstxuOVpJ8M+1HVk3HnRsnrLoeUyyb1TVWTYuNgcMzN7B+5PbR%0AhpUzrNoGaw3FKELOBCSeuJSCsYXGaFTR6OQxJEwJEANx3NPM912dk1LOaAwkjaImxlUWltGa3mq0%0AQnzAcqzdHQthoAyeyQ80XY+zLT4Hmm5Lc30tC3kt1j/+yU9yFg6k8Zxhd0qyEbPu2W5aHn30NkEF%0AhjBKt22YePZuwDYaZRJONeAkzWo6TAzDobKXDM50NI3FZCtAYwykSVhbXdfSNL10hrJsyEpR+Cku%0Az6RGunYpi7SCohfQsyypd5oSIiFKaodWlq5xoDSlaKRpZLG2lfjoylxcrdc8dEeSow67gd3FyLAf%0AOT+/oJTPQFacnZ4zHjLUuNrUa4qWGHmtDauV+Dr1TUv0mTjBffYMYWJSY2WyWprGEFLGh7TQffVz%0AURAkDl5npPBQhSl7cklY5RZWo9IiW0kqVdDTYVqHCw1N33K42HN2/z5FB67bY7q1mEaLybxGQhCq%0A7wg84OtDNbZFIyasWrTrejbTn7XxpcbbLoEGhaQNVpua3GSqpEXSjVJNvsiwzKNGGfqmAUSe89xx%0A7do1vvd7v5ennnpq6eAZI4mS6/UHgUt20Td+4zfytre9bUnVmserXvUqfu/3fo/j42O01rziFa/g%0AzW9+8xJysNls2Gw2vOAFL+CVr3wlAJvNhte85jXiX9cJAP0zP/Mz/NiP/Ri3bt164Bxv3brFH//x%0AHy8S5s81jDE8/vjj/NzP/Rw//uM/LoEX1bttu90u5/zWt761NjWef1xlAVlrecMb3gBIMttVQMgY%0Aw2tf+1q+9mu/lmmaWK1WHB1v+br0qsv9Cldo+3AZPayqh5RK/N8f/j8khcePKBLGaiDh/YRPiSZp%0ANIa26eispdGSgGVqAd+2LSoWSiNNhYJ4VTR9AznSuIbD4cD9/QEwjLuRNET2Fzvund3nMEScbVm5%0ADU51YiRtJM3IeEOeLCqLNDKERNGKzjXSpECaQrlkipI/KUt6TEwJytVUPGmoxCQeggJQRHb5TIyc%0Ay+zVwbLWyX7MQRll7xWjRDsbK95GCCtXlcQ4DvgqPacUxtoVV6gFY1BFEXMRc3qlcbahUIhTlepB%0ANVg2hCR7J5Qi6yThKZrFg2dmKqWUURlJlaqgvMsWXTQrrXB+ZBgiRIUbwQQx8/Z6wvSi244xY6xj%0A3TSyThbFFC5I2uH6TlLHrKQdljTzFIQhbUIgF0UuGqfFg0yYhYmcNVo3Nbn3ksWfvaQ7GStgsVYz%0A80nk8tM0kWLAVasIkfc5lCkoq2hdQ9/1sl4oI2ABhqSqQazRZFP3XFp+xtRCLdoRr3bc9x6VLb3d%0A4FxHKQmDNDq/Mv59R6EsDSVtNCmKTEppTdu3Am5QOO4kHUkbYb1qY7h27Yi08zz9mafZ74W9mFTC%0AorCmpe1Fju6cIiWP0YZ+LdYQOcGwF7sNH0Yomq5vOTqZQzL04rGTs3hejdNECgOjH7C2l3t1Vk4g%0AzB5JKS6oojAVDKLOJ0VVX0EQ5CNDzvLMzfVfKdVQuhQhHlTAtShhz3ElOv1Syq1QWlL8rIKQgwAH%0AlzQHAY9rh0YbhbbiO9O0lu12w631hlUKhPECOw3YlNnFzMEH8pTFhD9ncowE5FnTxqDtHNSi0Mx2%0AFlCKpAiSc2UFSWPT1jpDK2m6KS1rkixFwriSNG+5qktgTwWA5N0oNIakMhpJPhWzaqmFkyqoKjnL%0AlfEp+xqxZHHO0S9etWI6PwNE3ofl3845IZa0DaXu466yhxYWlJLac37vMs/XVDIlxtKym59v+oIz%0AiqINMck+VgKrJNFalVQ/W01WZQEBs5KboRTQRdIxJT2uiFVGBeZ1ihAvpSUpZ4gFbcUeQCR61H3g%0A5x9fFoDQDLjEylow6vJPzhk/eXJIUihVQEio6lLwa6OxtqUUARB81TU3zmGcmO1dxuTq5UOdOyDC%0A1tLL90qpHexqaKitlQdbQdGKfrPm6PiIf7nrOFycE7UgpSkmyFRNu1luaGskivK5nC1TQQXIi7Qr%0AxigGZm0D2qCsRWtLDBkqDXCMHh+F9eSsFdNFq2k2G9brnlIK9++fMQVfU2ikY9i1TrSXSp7OFAOH%0A/QW73QU3b57Q9+tF9jQX3DNbSJKrAtpA17dYp4kpCvCU0pKo0nQtHHZVpiYpUttmS79aSVpI8BzG%0AA651HHEkQI6GkDyTH0EprLM10USAvZwjfd/S950UxtLAY/QTK9ZoW9NvKuBl9KUsI+ZYJXTAzIbJ%0AVf5lxUfBZ3+JTFdENUeZkJf/1+9fJsnI1yT1SD5Y5xqsleKucS3OWuo0WdHeSyQd5kKsLFJGrVn8%0AlRIZnSVGNNX7IoUIturmqzRKVVpnVgqt5V4wzoquNCWKinRtVz0eTjg6uUArRdM2lWU31fNPFAQc%0Amo3JZgRbHFrAOkfXOvZ72RRapShaSzKNj7iNFXZGTqgSgAdlM7FEmlbRtIW2NZRe41YNtJZowesH%0APfCH6ZRh/Az9qufatuV4syXnFaWIBn3Vr2i7lvV6Q9eItw5JwDKlFG3OnCjolRjKKaOrMagAdq2W%0AFCd3/bqAqsZiNTgVaeMzbGzHydGG/uQ2OkZUiCQfsFokl2hD0qbGOhZi8hwu7tGYgi4JFQOGhC4B%0AlTyrnNFkGCVFyyrFys2Rq5I4MyXPOE6MhwFfoF2vZV4KHkXGJrckC3jEVvr+AAAgAElEQVQ/oHUm%0AlsBuStz3mf74Jkc3HuFku2aMhewa/vEz/8JH/+nTpGFPWwKrzrInsRsPuL7jhS95IRfTjt3unGfv%0AnyIIScI20K4t7brFOAE7rZZF0pkG51qJEx09h2FiHA8UJOXDoAiTF1N+bVDKEEPG50iOAiA7I14l%0A0kGr0cXVm8K1DmerhCMkVCo01i6eQYkiXbvkQSusNiKRjB5jZP6y657GGm5dv0GKcO+ZM+4+fY/z%0As2eZxsjFbi/sAAdNazBGgOaTk2OOjk7EOHY/cvHsjrtPP8O9Z+6xPxf/D6MLRifazoF2KF/IOlaD%0Ad4O2D0oQikkkNbNWq9QhebIpNKmgWoVBPLFSKkQN4xDxQ6JpgWKxpqMkTSIxHSJjlzBaoqdtq5Bp%0ARGHdbDKvIYmkVOsCqhrIopd4WTGPZpGYMVOXmTegsrFx2tA4R2MtCjF9BeR4SRgL80ZFLSxfB6Ww%0A0p8d5z7Lb6+CIFe/d3X0ff+8oMwcKnD1527evPlZr9Na89BDDy3/X6/XD3z/+vXrn/UzIHPxc+Pk%0AP9fQWrPdbtlut5/zNQ8//PAXdSyQ93JycvI5v980Dbdv337ga8f2+d/H842YA+kQGXZ7mdOMwbUV%0AaB08YZrI454uO9y2xZjMeH8vLMDJs7+/E/9GnxATa2hcx3q7Fh8xJZvr+7sd5/sDTdNTQibuPfvd%0AHj95nLHiM7Q5otEGf34g06GcQY0BDpMUSEZhUyRGj98HojXEkhhjTaJSSiRFM+gFFC2+O6BqKEEg%0AV08eYwy2aHQUn55cpMtPlerqIoCpVtJx9cGTS5G9jWuWfSiAQYqE3soqGWsAQlEKZxpUgTB5jLWs%0AnSMlefa0lw55ihpFg9NGDF19wRZoEHDFGldBKPChEMNs7m6v+FYUTFJVWq7QWZFVYpg842EgR8/+%0A7Bx72jGsMlMbcFuDijCFCWUUfd/RGocNBY/Il1frNdq5KnOoMhhkbzyFiRQHlAoYnaUZqA2kjM9j%0AvdYsTMJZXhZCEIPn1lGMRdfCKuXIFCZGL4BQqBKzUgpNAd20NSjFYZsWP/hq3j8RcxQvdGPQTmGc%0Aw2pHa1ppOmSRI5FgnwZKmGhUizYOSQXR6CR7un/rWDxN4dIH9b/xWKWUJbXx/y8jTxoCDASMFbAH%0AlejWLavVEd2qpd/0rI+OwFqePT3jU//1n/BBZKmhCADQdg2r9QrtNO1KGs79RjwaBQAsiwNPjpkw%0ARgmX8MJ2d6bFOstmvUYXw+RrAmMSWWQKXpJw846cJ442jUj9EbhdyokEKUPMqCSgkCrC7JjDT6Bi%0AHZUlowQNqMbS0qTJWZGKYjGQXkalL6q8fF2ayQrjLFlXECoqAc0KgLCVcxbGjap7VWlKFFmvlTSS%0AjdHopmFthJnda0WIEMdIPIjtQJ6CqHNiJkUNztDojob67FQ5qFIGRVlCKrTWSx2m53M2tQlVm6ci%0AIc2UGAlePMZCDLVhLXO32JKkyoyqv3K+GpV1OKs0UggCuqe5mW9qTSY1m+whpIE1jmKfcTgMDMNA%0ACAIMlVIIF7OxtTSS22ph4pyTJliWWivnGbSb/YeLgDSqMqOYpYFAEaa71pqYxS8qpSAMyvnxLjNu%0AKGbbCvF+NCrL51pfpGafSK1JWdZfZYRxpptGRLa2GrVS91NXALbPN75MACF5aMU7oyw6whgj0zgt%0A6VvA4ro9jiOnp+ekHFitVyidudhdcDgcFraGsRarBYWewZac8gM3K+rS2GqOyk1VKy3siyqdUkqM%0AR7PQDvtVx2rVMg0ifWqslnQdH7DHjs12Q9N1hOGAVRrXd8u5L++6aiVnr5bdxQW73Y4bN25gm4Yp%0ACnXW2QZVwZjGdUyjFFSq69BGEygECuuTYx599FFi9IwxEPYXlFIYx5GzszPW6zUnx8fcPz0Tuwtr%0ACcGz2+8E+KneJnOsbdu21ahbV+bPyDSNNI2jaRzxEGvnR3SY6/Ua17jlgZ5NYJ2z9HP0eRIAL9ZN%0AWkhBIu/R7A97UorSeaya0nEa6mc6gzpFJA1acRgGtrUb69rLgl/PRYnW1Qy6yhsQj4MZMGgaVyl3%0AEu/XdivathEKH6pKtmQSnqaJ8/MLNpv1smAbLd5SM/LsnPhg6ardpBL05/SfUli8pGKMNDVyNaWM%0ArvTRecwLWs6FFCQdbGY6zd4docpTSpWBFXVpzh5rXK9tGrqux3sBvW4/dBtrLF3fL90+YHGrn4tH%0AQbkLEiYn5nVOiXlo37XynqOYmmrbMO52xG5Dazu0EwAxe//A/W5IhOGU405hHr1GdAq3sjiTsAa2%0Az1GK3DpqeNnDK443G/rVFmuvAm6OxjqM0TSmobHiJ3HVzK/Niesp06VL5obRhhgC02EghkhrMsdH%0AHY0VOqZSBU2mawzWBNS0w6DoTIsxmkkHpnGi6DkpxWGaBqUNWXlUPFD8RIoTKiesUTRGY0iUFGQ+%0ASpKIaLSBFBnSnr5dM2XwUxD2TaPxIRIpOGvou83yTKUoG2DbKtrOUIyl6wo5afTqmH2C89GTXcvq%0ApOX6Qw+hnr7L+fkFR7s9LiYmMkEVcNIZs6ah0z3aF4b9BcO4xx8G7GA5iluObxzTNi05RwwCCBkM%0A3gd2FweGw0CKEesstpcutS3QGfmMVKnSqplpOZvm58rOzAmbk2wI+56+po/sL3YQEsYo+kZYkJLQ%0AJzGfIUWiTwJ+Vu12SRHvRWudY8Y2lm7dMhw6ck5c7M4Jk6wnqyPN9WvXOdoeC7PPWKZJjInDvnB2%0Aes7p06dcnO/RSrNeHQkrSqdKzfWgLbZVdLYlIfGxyjy4+N566CalEd+M6L1ssLwEykrRokkhsaSJ%0AFM3u/p5n+1OatkEVSXRauTUXuzOe2Z+z3w2s1i3b456bt09QRmjxOUVcndtUZaLFOMkzoEUuplF1%0Ajq2+AJXVKB0p8WPTSjYorqZeWmMosfoF1U5mSgmVS6WFX0ah5/oaR8OPvPh//ddtB74y/t2H1Y7/%0A8ev/d37lD/8ncky0tqWsJSnQ7xN+nLDWE0tLyg3DIRPTBSmJ4b4zLQrFFAIUaQz4kBgPk9zR1rLb%0AHTg/v2A/jXgfaHTDZtWzantWm4Hz/Z4wjdx95i59MayLxZpAlxrMITKc7plCrOl9CWKQ9DMrAFSL%0AADI1bmExQwYxeC+KGuwABYdSBi3VCLZIsl5BE0quhvICfFplICaiF1PlrW0loj1qSDV1JxpUTqgs%0A3j8NYtY9lYjPAY2iVY2s4ViKz+KN5BpSKfgxElPCaUujDTZVtkBOpMqameOktUkYpbFJk4uVxFsj%0Ae8aScvUSqszSWU6mM9Y61t0GjyftB/J+oF13dNYQS2SaElMcMI0jeE3JkSYZDI6269geHWNcQ0yZ%0AEOLSJKKAGY0U2imKr5IWuYYyde8ehspanEM+Ml3fYxp76TOmxDMjlSwFnQLXSnGvFJQkx3JVymFq%0AyEUq4pkRQ2T0IylF+bnGVQNs0NqSsjSCdTGEnIWJGBW97WjanqQSkx/QQUuz8HkAoZQSu92Ow+Gw%0A+Ei2bctms6GrUnWAs7MzfvmXfxnnHL/4i7/4vED3FztKKfzSL/0SH/vYx3jrW9/KnTt3/s3Heu5x%0AQwicn58vyYtt23J8fLw0gufX7Xa7xYj/+diOpRSeffZZhmGgaRqOj48/S+qbc+bi4gKA7XYrNVaw%0AZFW4GAeOjrZ0/RqlCtF7dnHAh4RrJFVTNw6UEaZrKSgDt+7cpOka8YjNgU23EX/RakeRUqwG4YoS%0AI8MwkGJi1fQiL7VGZEpaGLvjNHAYdqSccUrWbskEV8Q4EuKEc0qaWuTlPlE5YUqR+UeJibRO1IZk%0AFvZgBQoqXCCskSrZ0cpgMESlJBa8KMQdsypV1Ax25KqIEbaHMWoxQy7GSEqvLzAlqGyrGIM0nZDE%0AsW7VcbRdS+pa9Xr1fmRIERUC2Ujy2rppKK1B9wpWGxgDcfIMfmCfR3Y5MlWLDxZGpUiprJUGn7Ny%0AnWZ/JF1ZNFBTi/VlQzxVJnwIwgwMQZr38z02kzRiKhSd5TpWk7tSm/9FCfsyU6o1R6yysExMZZGC%0Azc9t1/UPqF+8D4ukbBgGMa4PiZDTEvu+Pxxwzi1p17OCSVVpmNKXFhtFUSVfVcqL7HF1Be9SKZiU%0AUClQSlyYXYI2yJ5L9oDiEWz17LNUSTD1umYt6oSYZB61jcN0Hd1qTRChrdxTGUmiQ6Tfsz/t5xpf%0AFoBQdVW5/LtA8pFYBGxQWZAyZRBvHRTDYWAYDkJzLpU6VjerS0rXIv2iyoEyc4rKnLBQFEuRPbM3%0ARE6ViSliS1MXLhiTx+eIK3JDdE1L33Y01tC7atqZM8ZWU+mmRU+SgGCuMENAopWf+oYX07QdzjWi%0ABXeOF77wiFu3TjjpR7btgZwKbdMRpko1z5phPzCFUOVBhkyh7Tte8Nij3Hn4YaZx4M518eShSAf+%0A9u2exx7pefT6Qzx8LJpVMW32bI62PPboitY5ev0Yzzzccu3adW7evM4wtJzfkQdqvV7z2CMtd05O%0AuLmZOAwjbd9w+6EjXnC74fZ2C+NDPHNTYua7ruPhh7c8dHuF8g/TlDNiirK4HG04OT4mxMA4bFAo%0Arl/b8tidloeundCqx9jtTjg5OeGxmw5/tKYpd9jtt6Clo3X71oabN3tK6Vi5W9w8kgXcGrdI04AK%0AIhiZLENks11z+9YROW+4sZYFv1+tWG+2hBDYH0asbdhutzgLqhwTwsTRUcvNmyfo6RGevdFhjBRK%0ACjg6PuaRhzds9B1ub6u0rrGSdlXEB6rvWmIM5JQ4PpLktDs3LTEmurYlz4lLuRBTqMkDUmRvjzec%0AXDuh63uGoWF3saJpWx66Jelwoxe02QfHNHZVSpnoqjQi+EBJ0r2yRhIHckxMJxpSErmatTWW0TKM%0AjmvrwKO3HM/e6RgOI03TUgoM40N47wWkApQydN2a6yc3WfVrdFH4w4Gb149p3TPLPf8Nr3qMxx9L%0AKJvJRuOVMCEw0kHYrh9kEvynJ17EC446jIZVt0JXQMcYka9ohG6ao3iF6brokmWTbGLhqMBKXZYN%0Azoo3zTikqrc19F1BKXkv1opZnWl1ZdGJgWfQHmVbGrumSR0xJHwQM/mkYt0oJ/RNJ/p00ZBRnKFY%0Aoca6CliS0sKdytVcIbhOuhu50DQdDVBCAtdSnAPnKEqkqaGCe5TMmd+TFERlCcrii2UXPOchEJRh%0AlwLrRze8zL2IfQicPHSTze0VedUSdSFbxZRGprRC6esoEtNwYBz3DMOOmBNt17A5kg2w0aqaKjtK%0AgnH07Nc9MUSJSW+sMAitpmkbmqamThWh0qrK5rHWQBF/rHEYCH4S1tdqzWazom1aUgjs2wa/3WCs%0ArV5kWqRpSZbQkIOkWVXauTWSRJdVXgpErS0Kw22tOUmJ3fUb1fhQ4VzD0dEJfbeqxteJ6DOHvWdS%0AiZuuJx63qKI52mzYbleUkvBhABJaF4qum7MCIUzElHnFi04euPe/7T+9hLPddYZhYBpHWV9CEuao%0AUnXjJ4u7sVbmDgWrTcu1lcK4lml1nf1Jy8VuTcqRtrPYRrHetFy/cYJxsolVWowjrZVnZE7ukJTC%0AOSlMPg9pXpWq8Zd1Ta6DJPZYo2lmOVuVh81adGFOzt5Bqq6jM71dnjdTNF1z71+5I7hkCk77c57+%0A+7+pUa9U9lIhVdR33nZrxLOFItIRmJU/l7TzZUjLdulUzj2++TUKKgt1dn6SoRHmyPyqosTsdsEh%0Alt9Uu8X1K+U5paaa25vP+UtY4+ryrAvPeY1ifdRx+5Fry7H+4e+fFgAgCDBnZ9ZzKWhraFYtqjX4%0AHPAxcPPaV9F3R8uZdtpyCJHD/kC8iFjdQErix6MDOI9yiWICwUemmFHaonrpgA+7AZSSxM4w4ceJ%0AEj3ZB8bDKEWBkoaKdeJD0XTijxhCwo/nDJMnR82q2WBcps/QjmDGgvGRpBUmZ7pSJczJimebtSJP%0AKGpWYaJr+mHImViKFFlKC1MaI2tDEH8+ZWUPGCiEJIVaYx1OaYqPhNrPcKpBJ0fMBV8SWWlsaaUD%0AnKuXYY35tQhYRAEdxD/DRQdZACGrLZGaFpPAZI2FRW5SikY7YYf7HAklodESuYyAJyoAUbb9qe5p%0ArTbYDDpC9BnVgmoaGlVIU0BNHjV52tzSKMXoR/YlMKpEqwtDTKgpY7zBqZZetQw7j3HSeRb2+2Vi%0AqYDnhtY52dtWBpGwnB1NE5GAD4Op67tphP08+ZEQfY2cFxCaWvzYmqxDTSoDMfc2tgE0MUGMHqc1%0AswGDSEJWdP1K2KMFVNGE2iioJCAiVUbWKpQrhDCSi6ExjYDxz8GDdrsdH/rQh3jXu97FBz7wAe7d%0Au4dzjpe85CV853d+J9/93d/No48+uoDgX8rxspe9jPV6/W/yU3u+MTeG/+zP/ox3vvOdfPSjH6WU%0AwuOPP84P/dAP8T3f8z1sNhtKKXz84x/nHe94B+9973u5e/cuR0dHfMu3fAtvfOMbefLJJ3HO8YlP%0AfILf/M3f5HA4sFqt+L7v+z5e+9rXLnYSpRTu3r3L7/7u7/LII4/whje8QeTbpwOxJEzXMBhPyeJ/%0As9vfx2fPattRlCYpTdaK0/P7EiRTClMKGOvo1h1RSbEeS2Q/Dng/LumdqOrxE0QtIltMYdspK9Hw%0AqEwskUTENBqrRDkRzSzTKVg0nW3YrFv6VVsZLmCLyLGtUmRtQBcxadZFJP8UUfCQZS2qUu2ZYzc3%0AfGTPKKtXrsfMs2KFQi6xphTn+pMaVdkis+m0KkKiUEpMphUKYyWcCQPGKVxjayKrq6SEsigBtKDm%0AoAKx+qJabWmdwepGDOlTQ1tWNMlzSJE4RJgEfE451XVYJE2hCKPJKIXVVryVKsCNnpnHRRpiSYI8%0AfIjELOxiU5sJRjthn4cofqRG9kYqU/1AKzBSsrADtUbnssxNc9iF95cG1rM0WFeW+0wCmZ+zOfH7%0AMEyMwS8sohSjBAN5j5+mxfR5JkrM3kNz2A+qLM17SfmqIU/V6iNlgf5mYsO83gvAVUGz2lwTqd3M%0AohTJcy6FmCCgRMpvHa01uFVHt1nRKAEXUym1GcLSNPlCHKEvC0AI6sZO6xqzVog5LJvKmaolDIbL%0AlBtdKVHej+SSxPyw71G1y5rzHJNXdZ+1u56qsZTRld9Vv0e5pMnnqkcPIWCcI2fwOeJLFOjKaFxj%0A5AFLWRBMY0VLnwtKSxEoD/2l1G0eq77ld3/tf/48V+QO8PX/DVf08c/zvf/u3/hzV8crn+drR/Df%0AP/Q8XweeugV84xd5bIAXP8/XXvZ5Xv/I5/nel3i89tHP883/D8/j33089iU4xgeXf33X6x4GvnjZ%0AxONPvITHn3jJl+AcLkclNtA/52vzRDk7fDyYByj/H57neOY5//9scYyMDPjP8T1Vj6+QCXmeJeat%0A4HN/Vl35vZ/f3eQr4z92XN77/9sbv+4/8Dz+o8cHv/BLPsd45h8/wl/+X+9DhYhTCmM1XmUGW8ha%0ADBw7DF1W4BO6CMickAIw13XdGr0wFjBSbCQkLtwW5Ng1dasAsRSiygTEswDAFUWDosmy6YzGMCkB%0Ap/IcTIFGZ0mTclQD0ZyISswvMxlbgJpMo6D6RxSSVhRT5U9F9kEqs3R7k9K84lUv5Mkf+7bl+vyf%0A//kPGXYT4WJEHSaOdIvThlQizdGWmy+5jX2o4zTc55n9s3z3t/0vvPAR2VcYY3jk1sOc2XPO750z%0A7EaGaUAVcCazOXY0xWCTbCZTEcg9ZcXudIePkf1hQClN6GXmjN4z7S8oURoQpmvq9ROWTwwBW6Tp%0A1/e9sF19Ig+JachMIZJURMeCK4qoBVBQumCUpbUdBUNEETCQSv3cJKlFY9Aq1yaM7BmVlgjmkiDH%0AiMkC2JQIaW4IKklJK1G6tQ6Lc8LIzEUKPTSIq2VBJ7BFUvicaio4LazexlQWDSIbaKyuAEcmTWKe%0A37gOazIlJFTMl8kwSDMy+1I9JKRpkGpR6Grqbkw1kYhaDBmDUaBTAZNJSkxHiQkVEiYa9OTJw4Fk%0AC5NKHFwgtYbGWvEm8oV4iCQlkpP9YcA2DW3fic9HElakmEZnqAxYo40EUtQgC6UKXSd+aLPpKghQ%0AH2IQuVmStDJtZ1lZI8ytmsxDTVad0dYYk/TR62LdNnKfd9ahnaVrWpEgqwr8IcW2VrW4dMJsUyWL%0Ad4uKxBLRWCnM4oNyncPhwLvf/W7e9ra3AfDkk09y7do1xnHk4x//OG9/+9v5u7/7O37+53/+ATnq%0Al2JorfmJn/iJL+kxSym8//3v57d+67c4Pj7mu77ru1BK8dGPfpQ3v/nNALz+9a/n3r17vP3tb+cv%0A/uIv+Pqv/3qeeuopzs7O+OAHP8jp6Sm/8Au/wItf/GLe9ra34ZzjTW96E+9973t5z3vew8tf/vJF%0AYhtj5IMf/CD/8A//wOte9zrWa2HW+2FkmEb05Bj2e5SBkCYuDhdknVifbAg5sR8ndGsZ/MRhHAgp%0Asz9MYiSvNNoqWtdSKIzTIMwga8i51KbuQEpJpOONI1NEkm5EdmmUYXvSsN6shamN4uL8gmEaZD6O%0AEZ0blLGsNy2rTU/TSJCLSllK6wrEVPOY6rte7QPmWq+IxNLUe1dhqJgMpShKFg8uSfxU9VhZQLEi%0AbKGihYWEqqKvEolRmkilAg2zp44xlq5t6FZ9NclOaJUJccJHSwCSsSgjfmg6K0yRZnKJkawSkShz%0AdPVxNFrTuRZMR6Mgd5E8CCDnpxp6UoOPZMgz1jYF5RQoTS6yVqPkzWuTKFR2UZGmcqm7c12TT3Mp%0A5CCm8oigHrQ0uAKFXKQhI3IXvdijWFs9nKo0f2b2pZQYDsKMM9Uf8apH0AwKuaalCwHf9Uxewqxm%0ABrqvBs6h+j456witAEJzENYMSjljxJ9KK/m5WAOUqmeS1RpMJbSoCgotjSW9YBPLM1xB8ljvr2Lk%0AvI2zKGdBV8auFSaqtWJ3gxbfIekhf35I6MsDECoPsoQu+3RcRpYXoV2llCGHyhTQ1Zsl/7/svXnQ%0ArVdd7/lZ0zPsvd/hDDnnJGQUEhQIo4AMimEQ6JZWQBovLWLf69BV2g6UQ5etrdTt6rItq9opQmMb%0AvZh7QRoUEWkVmRQZym4lQEIgCWQgJCdneKe99zOtof/4rWfvcwKEoN7b3vb8qt4k75s9PPt51l7P%0AWt/fd8D7Hq0Qh/AwZFmNUH5TjvYeVv5Cw+iksHonlTuOKWaqmlY5qlriU5VR9DHQB09tSsqqpHBC%0Amx7j8kjZkDgIOKSNTDQKhU6KP3vfzTz1CVdy6cWHvsxJuFAX6kJdqAt1oS4UwMHZBTe9/zMkr5iY%0AmjKBGiLOiFeBz/fwMmmqqKl1CTGK0XuKAgjlTbVOesUMkpjeEfQ1OJR0F5N062II9HmDrpMiakkh%0AsoCLUIzdXiUL36gl7hojjCiTFBbpWMYQBdwxmqBycqXRJJ+7uSrLgpHEwZBUBo7GBKyECsJW6hLo%0AB3lSF4MiDiJZCimgY2YuaYPXii4kdBtRHmzQ+TNKaaWYVhVqBqZX6F4xb+aEzpNcYlptUWgjhuG9%0AMMGMMqA0aQh0y5bYi09FF1uUEQ8ZzTopa3lwwMb2Jtvb23LsIYCOGBRlNiiNNtGnjr7rGdQYvSub%0AAk0k2gysJY1HmJcBzRDJkc8ZUEGLr53SDFrWa2DE6wxEgh+lc11kT40UvVDqjSamyNAPqBDFRNuI%0AvMTnbn3KSVQxhMxaUJSuWknT+xiIxqCNzUbJCZImKUNMnm7oRQYVNdqJv1aIkrTlRKBNSJG2HxhI%0AqMKirMnJZGBR2bhZDKqHHM1cGJc3SoFIJGZGDEka6waFDQkzeHzT0euBXsn3IxhL9GLSPUodUoj0%0AXQdeEaJHqSgJQFlSLTKpmD0bY6bXBUKQxF9nZVOqlJyXmBLWOshyeWE6iFk9OTTEWovKiWTiw6ZQ%0AiHm99yILDimHYaj8/QmRUkmymQ6J0A5kN8YsLcmed2btp0H06AhOK7CR5DtiVFg9AlcCntx8883c%0AeOONHDp0iNe85jU89alPZXt7m7ZtufPOO3nrW9/Ke9/7Xq655hpe85rX/FNOe/9RahgG3v3ud1NV%0AFT/8wz/M05/+dABuvfVWfuzHfox3vvOdvOQlL+HWW2/lpptu4oUvfCHf933fx7Fjx9jb2+Ntb3sb%0AN954I7fffjtHjx7lox/9KK997Wu56KKLePSjH80HPvABTp06xWWXXUZKiZ2dHd797nfzpCc9iUc/%0A+tGr46hKQ8xCT3L67rJb0vaNJMQiYHwzeKrZBJ/E63CIQSQ/5QSd2cWD90QkdbgsxDw4JZEiCdtW%0AY4xDa0tSiqIqUGjSsoMIVVlTFsKmiSGy7Jcyf2vQPmFVhTaRorIUVYEtJAgmBjECHqXuKYrHIdnP%0AE0CbLMdO2UsLGbeSQGVI5JTUBDGJx2xkHIPZkFqJEbQAKNkcesXsjSIXVZJ4LIyfCCatUpVj9CTl%0AIQUGk4ihJBnxZRz33GuGrchvhUThCVGhk8l7cosmG+prjSoM4CitIxTVygJhVGUMeY8dfKB3nrJ0%0AOdeiRJscPJFZ/sZatBFLl9GnFTJANPps6BEcEUZQTAKuRbUmcKz/uVb8WCsMo5ABodF3mKRWjxGV%0Ah7B8RqZPWZTCcrSOuqpWbKPR6kNYjj19L8B21zSZ7CHSLZvva1UOswHxc0KlLIdV2dIkrWxjkkp5%0A7hpNusf5Kp37yfLwyMhFNl0fgaO26+mbBl1YimqCLQuckrWLMIz4Ehbkg+ufBSAkzvMJMdA6hy5l%0A1CqaUxKQPMmJZ0eKkbIsCUF8bGKURDFB6FT2vBGvnRgiKQYW52qBjXQ5tBHd8YPj2JQWiu74JTVG%0AEDifImhFWYnUa0ymUoh7fN8LIGSsDPaQIjaCKQw3ffqLnN1dXgCELtSFulAX6kJdqIcoYwquvPrx%0AXPXoJwhzIDddVlItlVM/UOg0Rv+OEq3z5V7kx602fef9XV53ZWeOKGYAACAASURBVJp7jj/Bgx+n%0AYCUHi8Bo9pDOe8w5crHRF26U553zfvL0HFc8Pv6cruD42PElYkpsX1ydd46+7bnfjB9kM5LC6LOg%0AiCpHE5cO4zQhBYboObyx9japTMm3nXgm8VgiXCEyQWF6yKairNwqclfO68ioli6tzymqoFbGlSMp%0APY4L6BBwhXjlkRk0JnfDY9bFpYSs0Xyi1pY6y5+iD4Qsu8hEL5EGjmkq+dyd20JcX8NzUnaypCeI%0A02pmBGVwJ40jRVhYKSeFaSXslvV1OecCp5TXfJJkIyyvmNfuas0MJ0sHlexcJOUtrR4jJ0rOwSrg%0AJMsgIqyiifNpYpSbyOfLXmVqZOGo8UPn480Mhigbb2MUpjQkp+lNxBvwBlKWaSkUapLGQU3WgeSN%0Ai+KTy3u4rb8fxuhk5N9Kk5kIiRAF8MK6DMgoQuzF6Donb4pRtiVY+ZwqyTGKjYOkla1kHVpkszpq%0Aku6FzaDEmgEfKNCSgqYNKWlJg4sBHxJFWWJsgTUCEsaUKJScU6MVJkXxeTORNLQktTaVns/nfPjD%0AH2ZnZ4ef+qmf4gUveMFKCuWc43GPexyTyYSu687z3hnrgQce4O1vfzs33XQTdV3zvOc9jxe+8IWr%0Acdg0DX/+53/Ohz70IQ4ODjh8+DDPfe5zedaznsVkMiHGyG//9m9z77338uM//uMcPnyYv/zLv+Qd%0A73gHP//zP8873/lO7rnnHl75yldy5ZVXcv3117Ozs8PrXve6L3s8Ml4SX/jCFzh27BhPetKTmEyE%0Ay/zEJz6Ryy67jJ2dHZbLJbu7u8znc575zGdy4sQJjDEcOXKEa6+9lqIo2N/f57777qNpmpWh/3Q6%0AZRgG5vM5YwDLe97zHnZ3d3nxi198XiBAPVXYsqCaTPEx0nQtRWeYxAlDiiSrxNPKJ+g8USV8EO60%0ANRUbW5tUVUnbNhwc7JNCxFUVk7pGoemaTvxiilLAl8xe6/xAV9WQYLFcSrpgBmCNH/BDT9Mv6WNP%0AYS2mFClYTImoMuipofMdqffYiPinek8ceuKgsUlJOlcGPCQ8AkzK96ecPmi0EcA+iUQ0hkRIajUH%0AyZuN96Ac7mI12krKl9ZkL54swYrCGooZyFl2S1rfkTRoA1Nn0aUjjWBWDtYJQQs7cfxeKCCFnHKV%0AJCwCKxYWJGmyWIsJEQOU1qLKAqgIQRhD1hqaRonZe4hExOc0xEg/DLiioCwc2kigizUCCKHE7Fu8%0AYlVmbcm4laBUueMmYWzI+cn+k2Sp1einOkrBUlIYk1ZJzqMKCNYBBN4LKNl1Xfby1dSTGaicLK40%0A1ll0qdfzLCl7Dy3puo62aVm2jYBiw5C9ngx9o1fso6IshY1USFqbUmp17KP8PkN70iCKwtIc7+sY%0AjcYSdURHCU7CCrAaYiQFaPqORdeinKHyHtMJVqLtOUzXfywgpJSqgL9CFAwWeFtK6ReUUlcBbwGO%0AIJzwV6eUeqVUCbwJeApwBnhlSunOh3wP1jdMk8zqZkyCvutX7t+jbm9lelwUDIN0MTRrxE1larke%0ABN8Uv4aB+fyA+XyRTb/0erGX1pKxtReCaJEBlDaSZGVt7lSxpmopA/hMbx1j2D3aFmgnZtTBe5J1%0AMkmslooX6h9bP/eG93Pk+HEmkymnT5/m3i9+kf39fYySrtryYEnf99RVyebGlJQCbdNQlAVHDl/E%0A1tY2B/MF9588Sdv1bGweoqwrDuYLBp/Y2NxgWlpUHMR0uiy59LJLOTiYc98X72MxX2CdIwbNpJ5w%0A6WWXE2Pkjjs+z/7+AduHttne2mK5nNO1LbPZBGJgb2+HorBsb0pc8tC3aMRo1/cDfdfLQjhGuqEl%0Aktg+tMVFx47hygKUdHwWTcPx4yfY3j5EHyNDCHRdx2KxoFl2YlimLYWrmM1mlE42E34YMEom5PnO%0ALj7TZI0xlEWBMY6u69nd3WNvb4/TJ8+INABZ0BklEbPWOg66hr1lw/5iSVSKSy6+hCsuPsFVx49x%0AxfETfMvzv2N1vfqPvZXDaUlpPIWOuNRhQguhRwWJre5f8q2rxbL5xN2Yu86skl9E6pnEJyAGfExY%0A5yAphmGgywkSIICwrioOX3k5Z/cPGLqeuqgwSvzHBh9kUjUWbQ1d9MyXS5quJyRFn+myJE8cWs6c%0Aup+zpx9YdbWGkEjKgiloh8TZvX32FoFiVtB0A8smMnj5KCHB4EFbmUtmm9tcdOwE09kmRVVRTGaE%0AogRr0M4y3Zixc7DPHXfdxZmds+zv7a5or84JJdWkRKlgI3da521HtI7LrrqKr3/stRw5fJTPfvaz%0A3HTTxzlz9hR7832aLjDddhy74hI2TxyCWhNcIpWJ6CLdsCSkAasiTotJPklubkVREELkzJkdvPfM%0AFwv2djpCn6inmtl0IhuIFLFWo1UiZsP46bRmc7LJZFLJzTX72EwmlSzuuiW7OzsMQ8tsNmN7e5vC%0AWYlWHsAPHucczllZeAwDIUrc87yZo7RiMplkU+RIYS1HDx+mqmtOnTrN3fd+EW0cPim+ePIk88WC%0ASy65hGPHTrC3u8fe/n42Kq+wpkBrJ6yIAH0zsHt6l93dOSoaSlsTgqJtBkkDG4SRoq2mqiZMJhOK%0AsuBxX/cYfvS7vn819n/6136BU2dO0XUD08mEI4e2iaqnHeb0XZcN93NMeO4CaifSn0WzoG2XlJOC%0Ay6+4jBMXH8c6zbKd07ZLoo4oEylqS1UXuFJkEDHJvWiNVojhZPQB4xxVWaEzlfq7jz6Li93DT6l6%0A2KU06hHPXv2adm+D+X0P66kpOY5d+vAlpv8Sqn5Q8Nix4xcRH6xvfahya08SozQn6i9NZbtQF+rB%0A9ZmY6Nq5gEwpRyYnJOHXGdCyQU4xYnzEB+EeeD/gs9+bLaSjXZYTtAlZmtMS4yDpvIWEcBC9eL4g%0ArD5tNNpqSGL6b4xB9wM6prwxFjlJJGFjQpMolPinqRhR+CwnlM2VQeG0+B0lk+9Zah3avbe3x003%0A3cRjH/tYHv/4x+f7yrqUUlx11VX83M/93GrDN9ZiseCGG27gr/7qr2iaBqUUt9xyC7PZjG/+5m8m%0AhMCv/dqv8a53vYuDg4O8FzF85CMf4bWvfS0vfvGLMcZwxx13cPvtt9PnYI4zZ87w93//9ysZ2+HD%0Ah3n+85/PpZdeyq233srJkyfPs6R4cI0JjKdOneLg4ICtrS2AFZtnc3OT2WzGdDqlqipOnz6dzYzX%0AIT7DMLC5uUmXk2mrStaTo0xm3Kft7u7ylre8hZe//OVceeWV5x1HNVW4YJlOK1KC2hdM45SQoE+J%0AnkgXPT5Fus5jy5LZtMI4R1kXFGVJNZ2gnaUPA03bEDUoq/FDzCl1nsKWOGNply1tu8Baw746IPjA%0AcrFEK0v0IiMT35gFy3Yp6aB2bPQLMy6h6YMEChEGkvcQxc8rIka/KkVhZ2YA2GTJz7mslbWL0Ajs%0Anp9gTBpbDqyTuFIEnbJJfpaTJT1KWYTtOnrjImy6xXK5eqmqLtioxAzZGou1WVUTIsT18Y1wqJgf%0AgxYnb1IKhJRlSknWOgRQQcBio8iyK7Ni+hVFIeuZMSU5BLrB0/sB03eUWc40pgaOyqAxnW/08h1B%0ADFIi6XxOYiJFxWjALyDHOhU1ZKmpSMbS+vVWP2Tyhl+DRLD6XSmFD2vPIWPMikGkM/NHa03hCiY5%0Ayr5pJPio6zp63xMyQWVkFRkjjFmtNa6wmRWVfY5XCXAqsyNBZ5ZXCHn8Za6MQITCLnLG4CqHTxmo%0AyyFNIQpLeLlcgDZo5zJg//Bwh4fDEOqA56aU5kopB3xIKfV/Aa8F/reU0luUUm8A/g3w+vzvnZTS%0Ao5RS3w38r8Arv/rbrC8ieTCEEFgulyyXS9lATCcEIu3QUVU1NomJ7BhLN5o6OecorSW5AmLCK58d%0Awz0H++J6L4NOKH0xRrx87zJKJykFKUassaIrrB1lUQmNOYl5aVFUWOcEFcxAlbCVUk5mcWi1TkXQ%0A8csnGVyof1g9cGYPMz1EMjXzLrK36NnZb2Qj6T0He3O6pmFa17I5J7FYzHNcnwNTMl/0nNlr2D+Y%0As+gNsy3Y3V2wbDu2+sj2tMaqSNe1WDsw2Wzo+8jOQcfuzjzHvzqaXlFvNBhj2ZsPnDx9wJAKhmBZ%0ALOYMQ8+iE8r1we4SpWDwMnku5wvpariCoetpm4aoxICs7VtCDHRBgZtQVCXWOXrvOdhvKSYdlJ6Q%0ARFe6aCLzZaDrohjcxR6jE0MqKJ1o833vccZROc18GejbbDCnE0VhcM7QdZG9g4H5InJ6p2F3dw+j%0ABRDVaAptKcqS+dCx3zTsLpd0PtD2ls3pIR7zdYc5fvwKQlx3h+789J1sH9/CGHB6wIYGhgX4BtJA%0AMZme55Uz9IquFQ1stvGTToFStDGxaBpCI5re+XLJfL6ULoRzzGabTGaK3btOs7u7T98PVK4k9AOL%0A+VwkGUpxdnePZdvQ+cBBs2R3b5+z+3OCFqpxTAOWuIrTLKoSa0tMNaWcbkExYWECB76hMwO+dOz7%0AA3aGPbqulxSVmOiHREyKoqzZcjO0P4QujhHLCb0qSDiGLtIcdIQzC06d2eGeL+xydneP/f1dUgg4%0AZ5nWJUUhpn8TbbBVQdt27C8jttJ0Q4n3FV1v6XtD3yr2dnrO7i85s9uiTsIyKh5hDGajZKl6QplI%0AJXg9kNSAToHCaOlwhUCCrM22BGuYtw2n9uecPr0gdgm3UGzOWtkYxICxGpUCIXRM6prtYYN2iEy9%0AmPfFJMkldd/hrGHwPfP9A0IY6GOiC16+V9pCkuQsbQzW2XyjlRtu13UMvqcsCwokJc+5iqIqMNWE%0AAcVe07GzXKK0xRQVvTa0KPYHj24WzPuGRkVKk2hCR+x6mbO9J/lIu2w4M99lZ3cfFQyTepsYDHtn%0AFrTNQEwaWxTUswm1CpxenEWjuPTY1eeN/TO7PTsHgaENLBZL5ouILgJDnNN34pcXSXnRUFBWJSkk%0A2qFnd95xdmcXtGLhI3tdhzZJ5D2xJ+lIVJ6iNmxszJjOaibTGm3Nisrtw0CMnr5v8d2AKRzTairX%0ANASaiSd8JQOsf0wpIKzTeNJg1kZdF+pCXaj/LCoET4gDIImCslFJkISdk4InxUGMXIfMTsLgvSTh%0AxNiTlMXagqKocE465H4wDN2SGANaLNHFuD1JGIBBgdY4lfMYrcUZy7LdI+awGavFr0hFsW/Q1lAZ%0Ah8pprISQG7aZLYVINY0xRAdKJQmnyXPUcrnk7rvv5gUveAFHjx5dzV3nltaazc3NL/n7pz71KZ72%0AtKfxxje+kYsvvpg3v/nNvOlNb+KDH/wgz372s/nkJz/JRz7yES6//HJ+4Rd+gRMnTvCxj32M3/zN%0A3+Qv/uIvePrTn85FF130Ja87Wmf8yZ/8Cb/4i7/Ic57zHJxztG278j55qHh6ay3f/u3fzute9zre%0A9KY38epXvxprLTfeeCO7u7u88pWvxBjDYx/7WK6++mpuuOEGLrroIp74xCfyuc99jje/+c088pGP%0A5IorrgBk/zSCVePG11rxt7rhhhuoqoqXvvSlKxmRNLMc5USAm64/ICXZG6GsgAtoVIChj8zbliEF%0Ajl+8yYnjl5BUpB2WLBYLOt/RDwMH8wVt2+JrGWspJBbzJUPbM3UJVRT0iyXtfIE2mtQGvE+0fYfC%0A0C06Aomub+l9T1k5ymlJ74ccDz7QDx1loen6Eu9rVA6SUEmjNKv1qJLY5tESJod+nCv/ScLsiXrF%0AtIxKUoxjDkGJGZBYMQhVgGz+HGNOEAseHYX8IKFIZnU9FBkcCiId1VahTclsNmE6nYpXXmY0SoSy%0AdCuVEXYeBvFZi70k3cOK8SmAqhK/H/mAwpDK3yPrBOSoqoqyqiQtMSchN11D17WyB/eyLjTGo7uc%0AYG3sCkiqXLEChsYQqC74HMUuAFSEbNCc6L2EwaANwrHRKxaM1iqzhMwKeCN7/6yN4NcEkBE0grgy%0A6/cBYhiIYchNSWERVVVFVVeoScVsWhPCliSVdS1t09BkADWEIInQfU9KiaaRuUNSE+3K1BqtMktM%0ASuYrhdMC+giLTDzaRComLFtnZc0dvbBaFdLwx0qAAimAlkb++vN95fqqgFAShGaef3X5JwHPBV6V%0A//7vgF9EAKHvyP8N8DbgN5VSKq24019aSrG6QGs38JyMohXWyWFaJ+haCF4mfi3A0TB4itLgrEMb%0AiFHonVqJnl4SxxDNX++zDlOf917jjxkHRja4VlYizeuqksGQjJxnpdB504gW3fjofI5Sokl0Qt80%0ARjbSXZ+ZRBfqn6TGDsYYY22y+3sKrFlmyNiyRpgJ1ticUhSwxlCVQiuWmTusEGBJz4l5rKwnDUiU%0AZSEMszx2XCHjaRiGlSZ1fO8QAjHFdZdJBjsx+NVxpZRd6Qu18rJaUcUZdaXrH2U0FtGOjix1YRit%0AJzajtURx9h2kgaosMVhIib7r8XiC8ytdqaDxuXuh11THsqxWHTCtxRxOpfVztFKSKOUsPkSaxQE7%0AZ87StZ0kHZxbtsZWGxgVILREAqQecTNQHDSenDkCwBJNRyEGe3FgTFmJKdEOiXkX6UPgzNkdDpYL%0A9vfmLNuGEBLOyfdvsejpmh5rZH7Y3dnlYH9BPZlgrOPUqR2WrQcr1PekNX2CNra42jGdTDm0vc3h%0Aw0fZ2tqmqCcUkw2KySbFbJtoSg6aHr0/Z7Fs2Nk9y27zBU6lgNdCEVo0CxYHS1CKiS9oioDrJDUn%0AqgKtHJPJJkVKHJw5y33338vp06c42F/SLToYEoUxTIuCWVkzKR2lsxQK5md36IeOEAJlYaFbcHD6%0APmgPqJLn4sNb2NBz8bFDPLBzmtM7ZwjLhv5gTl0CymejOwVFEqlrNimNfqDthb2iUJRVST2pMdYw%0AnckC1PtIYUUrXRVObskqQfSkNMHZkXWWu6gqy0a0APnLviPEQTpT2hGjZ7lYoI0V74+o6HpZOBht%0AiDGs7hcxe2hUVcXGdEY9nTCpaiZVTekcy7ZlUs+YVRvszOeolMdBVdKHgbM7Z+mHHut0DjFAFhYR%0AhjCgSJgiUc8sIZQUdoK1FYuDnnKmaUOUznatsCVo4/F9g1YaY8+f55fLA4Z2CTHR9YnFwS66iCQt%0ASUHamFXXKCXP4D1ocFXB9uYWPgSWzZy9vTlDuIei0JjSUBQS9RxTZOklBWOxLNnYmDGZ1RhjMqU4%0A5DSghO8lpc1pt7rPPsTt+UJdqAv1L7xiTrcxee08JnnKGkk2UCmDON5Hgm+z9YPFmCLfK2SDq2xE%0AaUk8MiqhiQypk9eIScxnyQ1anZm62uRwJZHRGOWEMZFkvSc8IY1VFqs1pREDYJ/ELiKkCDFilKyB%0AVEoYI4a90QS8GlbN2mEYODg4YHt7+zy508Op2WzGy172Mp7whCeQUuL7v//7+cM//ENOnjxJSomN%0AjQ2+8zu/kyc/+clcc801ADz72c/m4x//OH/zN39D03y56Ip1PepRj+LFL37xamNXFAWvf/3rv+px%0AGWN4xjOewate9Sp+//d/n7e85S2ASOBe8YpX8KpXvQqlFMeOHeMHfuAH+OVf/mV+9Ed/dMWauPLK%0AK/mJn/gJHvnIR9I0DZPJhFtvvZXHPOYxPPDAAwBsb29z++238653vYuf+Zmf4b777uOGG27grrvu%0AoigKXv7yl+MJDCmIoXtQ9D4wYIjKMKBpfWDZtnR+wKuEUoayFHPfZt5y0OxiCkkMXrYtiUTnPWm5%0AEP8fI6wIPwzEtkf7QK0LFArrNUPbkbqAsoph6Fm2LU3f4EqHm03yPrFHaTFu92HAGpv3A+tN93my%0Az/y7VhqNWJGEGEaaDzk8VMagEu85RV5HMzKB0iopNyGBBysPnSwjlYTPLKlCkhq1EWlliIZeR0nk%0ANpJepZ2iGFOwjCF1Ayn7txltcFghKSRhxwRUTrmyoLNZf05BDVrkbikL1VIcfX8CXmm8l715UZYo%0AKzIrqzWuLHClYwj1KsZ9lBqnkL146CldIf5imRSi9Xgeo5jn59AGlbSEMYzgRmZSjWbJWWx7nqn0%0AuUBIVOm8tc7aS8isQNcE+fpJ6MToG+S9l7RmEn3fM5lM1jKzqqIsCiZDTVuLnLTve9q+Yxg8TdOs%0AJIbD4PE+ogaf5WJqhTkomxPMVFZKoUTyqhQk8asS8lYkBDHFJ/sqwXrvJLJe1smrxH8aQCifNIPI%0Awh4FXA/cAeymlHx+yBeAMXrpEcA9eaB7pdQeIis7/aDX/EHgBwGKsswmUHYVB5eIoDT1VFgRMUaK%0AspBksWG9iA3eS2w24uhtjCJG2cym/KUaDaXiIIerc7yu4LZZ/50H3wgIJEa9cY7YtKJVBkG49bgx%0ALxxdq8AYoaQqea6x0g0xxmELuWhD34kG8kL9k9S5FNnRyIskG86oFAqRvjgjXSVjJCp1jO1WWlMU%0AgkgzThRKdPGCQ4sBqErC7NFaJoiisBkcEQNNlYGikXYok4tEBsYkyPbo7aAUOGtzbLJed87HBhZy%0AHxl9Ds4FguSGtPa6SiQG71djdfQPUEp8GiLyPYk+0XeeSamwxjEoT98POQI90vuw8uAaYsLk8yo3%0AHJ39tMhJJ/K7zr4BSmXTygTKe9q24+zJU3zx7i9y6hFXcMU16+t16aMfy7Lbk2jsoMFrkjcEbxhi%0AYpkCV51zfT/3wCk+d8udDEEotV3fs1g2mX7qWTQ93RBYNg3dMDAMcoOSTa7cJIYOptOKo0eP4ELi%0A5EHPsokcmRQYVXJyKDi9FygrxUXHD7GxuUnlHIUKJGPYPHyUw8cuYTLbRtebmMkmqpoy2JLOFAQM%0AnQlEtcSbA4bBsssOp4c9nKmpKocfLEs1EIaeoAeqEIlKEP+kIkWhmU3khvjAsODkF+5kf3cXlQKV%0Ab6ltYlYXbG/UbM1q6qqgKh2V0sRSxiHOMNva4sixw2zPLM4FLjo649KNa1j2V4DR3H/2DB+/+VN8%0A7r678fMFZmtKXVp67wldyOsXhS4swSf8IJGgAsgoQhPohxatDbPZjK2tbbTKiT1RpFrOGggehUjH%0AFJEYPAl5rnWaqigpCulg+BBkAT+d4ZwhRr+m84ZAHyLd0OVFkFB9rbXUlbBO4hAJfUAnQ2UrSluh%0AkqZZdiwWS4Y+YG2BtQVBgbbC+FRasWjnhOipbUU/CBPK2VK+RzrgnKMqaqabE9pDm0zqTQ72Gk6e%0Avp9eJXQt792nAH6gqDfYPFRSljX17HwwdP/gFAeLOZWrBBTqlrTLnpj1+845CldinSL4gZACne9A%0AQVlbynKKcwVt39AsO6BiUrrsvWEoC0s3NCzmByyXS9q25VDYZHNzk6IQaaOzBkUidDnxJGnxUhA3%0Awwt1oS7UhfqyJawG2ayI3xF53ldEr4lR1kFKaVIYMssiUZUFzhbEJL5TfexRIWIclGWFMhbnKsIQ%0AaRYLSDCtapF/hJQ3iXmdlxdHXgUm1STLRzK1HzGjLm2WvShIKaBiyLHjSNALBt8H6aorQAt738fz%0AgZjRluKrbaAeXFdeeSWXX345sN5sHjt2TCTtXccjH/lIjh8/zj333MPHPvYxuk6aOQ888ABd1z2k%0A7AvgaU972td0PGPFGLnvvvu45557uOSSS8TkXWtOnTrFXXfdxc0338wTn/hElsslt99+OzFGrr32%0AWjY2NmjbluVyyS233MK1117LkSNHeMUrXsF73/teJpMJN998M9dccw1Hjhzh13/917n22mt55jOf%0AyRve8Aastfzqr/4qH/3oR7n++uv5xv/iBNNDJQyKvvMsu4HlEOklc12aocZhkuwBh8GzWCxpu469%0A/QOiClTTGmMtQ0w0bUvb9TSxZaOasDWdggssz+zjm46NcsrG9oS6rHGupO162rbHp8S8XWKSYVKV%0AFJOSqi4YCPSxlWSpPIbHFXdagTOjh5jOP/kcZz80hUh6VmqXCCav55Xo5VceQDqSGXHnbObPrUww%0AUFqR9LoBLL0rjbNimB2Vlz1ElP2H0hpbSiz6au8bowBB1uIycKpSREXxxvVBWEvWWDkWP7qJ5U8Z%0AE4mQZZhRPIeUynZhomvq+xa8Qlu7Yg2VdcnETEhAl/16YpDEyb6TFK+2bWmahrmeU5Ylk1IIGMqY%0AUSiV9zWZXYVYMURFZiOpVaJozOyhc8/oGviRYx2G3AAknif51Dkg4FyiyLkx9h6RxfquJ/RrQ/xQ%0ASeNcAXVRUjiHD4F6EACoKhuZA4aevh/wXryGYwjs7++vkiJd4STZ0ZVCJIliKG5sNiRPmj6TDHRS%0AxCRSMe890edrbMVQPxmNyiEED7ceFiCUUgrAE5VS28Af8eUzx7+mSim9EXgjwHRjI6nMqnGZDRRi%0AyO7brOLlx+i4EKP4ifQykLz3FMmRkqQZxGgpy5KuE2MrrTUhb3q1WTM+VtYKD2IlaW3wQXwWlJZN%0AubGWqqixNn9FlKGuJlT1lGaxZMg3EGEs9cSQNxR1RVz2IgU1mlE3+qGP3MHHb/rCVz1PT/vGK3jq%0AU644h+L2z7PuuXeH97z300wmJa98+ZNXg9D7yKc/cz+fuvlednYb6tpx9SOP8cTHX8psJn4GIUQ+%0A+KHbuO32Uxw5POUZT7+KR1xyvllCPwQ+dfO9LJc9T3nS5dR1IYZebct0OqWsxCU+xohBC7MnsWK6%0AGGupSkfbNjRNI3KTfpCIwUq8TUan/hEoHIYBHzylVbnDJUhvVdVYa1YNAmHXCNg4Tjzj9dIZVIzB%0Ar80Ss/F5TBmENJaQhJEkrCclcYUZGIpBOg7j/xvR6hAD3dATYsQWLnftAims3fqNMTgtk8IwDCta%0AqVaKuq5pF8sVtREUzkaCDxkEtfkziO7Y+yDSKWsISRz7FVBYS20tgzKS5NJ4zjxwllMnz54/Rnbm%0AnP78HcRuSWjnxHZBGJakIIylJnp+5JzHf+rOL/KBj90kHccQCFE8hFxZUlQVQ1D0Q6JpOvrek0gU%0AhcVog4+erhuoCscVV13FiROXcPr0ac588SyDtmxtbHH4RY9/wwAAIABJREFU2MXE7aPMP/s5dvfm%0AlDims0NMtzYI7QKcQ88Os9RT+lhj/YQ012y5DayuWCxadvfOkFJkOp2wsXEE7WraITFExd7OGYYQ%0AMUZRlY6kAoc2a2ZlwsWGTec5OlVY49lkQVKRE1XkYMMSyw026orYdxQ6Ma0KtqcTNmc1k0lFXRZU%0ARjEtLK50lLMJ9WyKLQpiRK6htpTVhD4mlt5zeu8wEzricMDeEFC9F/PNmIhRoYzLIGKSiGXjqOsJ%0ASivpeAwdKRnqesKkLqmqiYzdIRL8kL2lFGGQm3FViKfP0CeR0oZAKCx2MjJXAi5rz+vKYa10/vww%0A0DZL2r4lInGuKUVC9mkjCfhqlaGsJhTG0TcNjTE4pbFVLd5xPrJcNvTdwHQyJRhNWMxJWkwaffRi%0AdGuECWp1ZpKGniF4rNXY0lJPCsqypixrfAyUM0tZa+oIB3sLBt9ha8vsUMnh7cNUZc10w5039n1s%0AgY7BB4ZukI5WArSk5IDGGDmnWms631MaSz8MLBcdtgRXGKpyirZQVhatjMR4O8vGbEodazhI+NDJ%0A4hMBwJ1zKJBFaojEWs6lzYsFpR6+xvxCXagL9S+viqKiLCayNkFjTcQaYUHo7JEhyVEy92sltgrG%0AlCihMIqXZwiEMGCcNLLKcmQWVLRNy9B34nsWk6S/xYTGCMM7N8hiiHRxQCsj0mKTk5eSrGFM9mAj%0AJAxpxZw2yuAHlZt58vrKqrwJXEfwjDKO+XxO13Urr5yHU3Vdn8cqGvc1Y0PvzJkzvP3tb+c973kP%0A9957L/P5fPXY0aT5oerLyckeTnnv+d3f/V0++clP8iM/8iM84xnPwBjDJz7xCX7pl36J3/iN3+BX%0AfuVXuPXWW/m93/s9nvKUp/DqV7+aSy+9lN3dXf7oj/6Id7zjHVx++eW86EUv4nu+53s4duwYd999%0AN1dccQXPfOYzufXWW7ntttv4t//23zIMA7fffjvPf/7zufjii7nuuuu4/vrrOXuy5+u+4TBJJ4xO%0AJD0QtQcfCT5hMZTK4WODcRpri8xGj/RdTzPMCSlSz6b4EFBGU9c1RmmmRYVTDt8uUSmxUdVcevQ4%0Axw5fRFVMGAbPsmmYNw1N11Hags3pBliFLjVReRZDA63P7OO19GsEbFauO4JdydrYWEwymCSePinJ%0AuB1ZREqRmTfyvJgiKUi6oQ+SDhj8QAw+P/acC6dEIjRK9rUSpt7oKJMAjKbQJYUtJNmr78WwXbl1%0A8FFKss4qS0pXYoMSKX4I4gNmFUFnaWgIRK9IEWwyGfTJcq3xcyuFMrLPGv2OfJDvNEqhkRNmFFgt%0AkkDnBOyoJ8IWCkNmDPUDXdsy5Bj7tmmIg6coHMZZtHNiJp+yckcrrHaUSuGRMIKY2VUolfdIOWb9%0AnGb6WgmUVnv1NKojMhA7PoaV4fNIKsl/Gk2ssxwuZG+gvu9kr2XFMFtp8T9zzmGNpaoqfJDQqbZr%0AadtWlBphoB1aabiHgG8CuuvpTIOxhsIWaKtxRYkurBjiK71KuAuj91AmJYQYSEFMp7VS6/UdaSVd%0AfKj6mlLGUkq7Sqn3A88AtpVSNrOELgXuzQ+7F7gM+IJSygJbiLn0Q7wu+eTnjTAQh5g32rIRHpHO%0AkXIWhkjTLcW0ycoHHdG8cRIevwjnAj7S4RDmhkYYF/KzBp3QmjB48RNKia4XOmtdT1DZLFVrk2ML%0AK1RS9F1PWQoq2DQtXd/jrKauKw7mLSAGuCoDBX/2F7dw/Rv/6que85/+iefzlCddzj9nPMj7yH/4%0Ag/+bX3/9+3nU113EK1/+ZECAnj97zy387zd8iE/efC/7+y1labnqiiO8+l89jf/mlU9lc7Pm/R/8%0ALL96/ft5/vO+no/+7ee54/On+aF//Sy2t8XUIqXEAw/s8xuv/yBPedLlfOOTRcfcNg3z+VzMn2cT%0AykpuvGhB5FOKK2mX0Yq6LmkaAaHECGzBpnU4azHZN2QYxOBCKzED915ABW00Xdsxn885dOhwpgqa%0ANUgZMpCTaYcjIDYiv13fiQ43SyBT1Cu9r7MuAzUy2WitZSLXoJuR6ZNvBPnz+BytOfSeFKFwLk/k%0AgrwPQ8jNhZzqEZJouRGASStNXU3o2hYfIn4IFA7IlFWtxUh4pFOOyLnOE52PnoRI4SpricbRKU1I%0AiuXBgvvue4B7v3jyvHHyN5/4NHffcTt93zAsF/h2jkqeorC4yqGcOe/x9+83fPr+A2IA54Q1XhQl%0AR2aH2Dh+grIs8SGxsyPm123bY4uCwpWofqBf7OPqgsOPuIxiY5OTn7+TOx+Yg4rozX1SvcHxSy7l%0A0KLhnjOfZdjZp9w+RHnkEG4yIxmLLqZ00bB/0BLnGnRBsptszkqGtme5u48zmulsxvbGDL9RcWRW%0AMtOeuz4XMHGg0DPaeQVDx/EjW2xMSy46vMXlF03Z2izQRHTah5TYOmQ5fvXFzIqSIxszUt9TGUWh%0AErUzzOqCSV3inMWqgLEJVxW4yQRTWPro6VphSyVk/O8sF5y+/wG6ZcshHThSGHZ29vHLDappTaGc%0AmOa7gja0KyNAbTVlPcEWjqQPGDqRS1al+BgJpVWAbqOcgDUreWMgBbkh6qIAZKwrFNYaEuKRJYv5%0AlCm2SZoC1tIqhe8HtHNURSFdGxWxZYFWhhiFvTebTmWcrgDbFpLOQKokOBhjKeoJHlg0S6IyYkZu%0AIk0jYGM1rajKAj94oVATwGRWXPAklVg2cwIDl19xMVobmq5jb69g6ANbm4c4dvwEG7MNjLLUG+cz%0AhI5fcpiuq5jvLTjT7GJNgbM1SZeZNhwhGZFXZGPHqpjgfEfbG4pK2LE+9KQUaFpP6jqUDhSVEyDJ%0A1hS1JcQOazWzjZqqLGXRFqPcs4oKjcYn0ahLp9Gu7n8X6kJdqAv14LLWURSlyGGVEZBnlGMg65u+%0A70U2rzWFm+CchLEIEBQJPtL1A23bg9b44KmrksJZCucoJ7VINIKY9RKE8eC0kzVI7uSnIPYLENHK%0Ao3PKvNWK3EcT76HRtFULoJBCIgUlMgulsmebQVuHMsMKFK+qihMnTnDPPfews7PDxRd/eWP7g4MD%0AJpPJlzAMHqp5+773vY8bb7yRSy65hO/93u/lyJEjWGv5wAc+wGc+85mveh3GGOuvpVJKtG3LBz/4%0AQb7lW76F6667bpVG9k3f9E1cd911vOtd7+K2227j05/+NAcHB7zsZS/jqquuWsnIrrvuOj784Q/z%0AyU9+kuc85zlsbm7y0pe+dPUeJ0+e5I//+I953vOex2Me8xjOnj3LcrkUfxRga2sLYww7pw9YLo+g%0AgkJh0abAOUNQCU8g6EjpEuV0wnRrRj2tqSeyBtlcbnJw/w5nzpxl5j2utCLTqWsK67BJ0+4v6Q7m%0AOBRHtg5x7MgxtutN5ntzFgdzGX/LJWd2dui9p5hWTLc3cNrRxUTqBhZ7B/RDh62srLO0zQblojqI%0APhGCh0HYa7Lu1+ioUGGMbk/ZuyWDQowKAFnjh+gJSROCJkSP9z0xCqA51mg/omz2nDGGmGVMMQzg%0AZeCrlMS2oS7o+4HlcknfdwJ6bMAQPH2vULU08EpXYFXCDFmmZoXlE5WYVyutSToDCJnZZIzGakmv%0ATFqk8tLUJvvtBDHXNgatBbwdmTWD9znNUWGdw2WFRch7jBQjvp9I2lfT0jYtYRho2xZ6UNZinMOW%0AFusc2llJBVTZiFoblI8ZAFqf54j4qqqUxjBHgJWlxnhNVuheZrpbq1ffmxTliinWqo1RXURuUsao%0Asgca+LwvTEplw/0i+8xqjHEUTgy+J7UAlDF5mraRazT0K/P2oe9QGnqTwbSypJhUmMIRlSLprArJ%0AiiOdEStRi+jxiy+sLpVNx9OYYveV6+GkjF0EDBkMqoEXIEbR7we+C0kaew3wx/kp78y/fyT///c9%0AlH+QvAdEFel8R+yEnSA0sJCZC4JwS+fBCh1UIzKfGFDKZDBWrUAfiZFcM3JSZkXEmBArlShdcaVR%0ARmG1xlqHdQVKa3yMWCcbl65v6YcO5SyTqiIMLQwenSyFLlDJkIIieEG9vR8IQbwpUoo5HldhizV9%0A6wf/9bP5r/7La1fn4O1//HH+/R/8LT/3My/iSY+/bNWwfcQl2xjzzxgNAj7+iXt4z/s+vf5y5brt%0AjlP87u9/hDvvOs1P/MhzecK1j+DOu8/yf/zuh/m9Gz/K4x5zCd/8rEfxht/5EI977CX80H/7LD7y%0Asc9zw5s+wm2fO8VTM/DjfeQv3nsrp8/Oee63XkNVSffdGDFN1UpjVp12iMGLhtWJMa5WkRA9GDBW%0A4wq3YgMNQ0f0A9F7vJJrB/nGnoFEnQTxFqLiiBhnQ/IUUUq09MMgm7WRxdP3vbB7hsxEGFlDSssX%0AevQL0oJqq3PO3vheZHroyCASRpEjRiWfWTmiRza/KQNJSstxKIsiZclVwJm1t1bwA13XsFy2omc1%0ABluUuKIUM0YUSWm0cSsZ54iOoyJKCytEIpgVKgVs7gj4MLC/mHNmf++8cTIPFqZHaYaznG2XDL1j%0AMtvg8NFDuO1Nqsn5m+j/+nu+lee96Mkii9HSnVnJa4pydT6DD3LTyYCw6I9TZvuJrl9rzQu/83Lm%0Ayx5Foihlcq7qmrb9Bg7mS7QSn5yiKM+h5UqEbogJ0ChlsHbA2l1ZvA4baKUoCvnbqGlun3cZXXMR%0AWonuPAYPKeGsyAmdMTkxTGQ8KylpSkR/HJupvaSsNxfSPkaPPlGsr4dWeK0RoZZBR0eZQO30hE+f%0Aojt9loN772N30bKYN+iug76nPVgyO3KU0k4AoQ4bpUkI4N77JMxGa5hOZqSqzN4LFucKqlJSFrzv%0Ac/dWuiajFxeZ6VZoS0KYP8aI94/R8ln7tqNLiWFoidEzm22wsTGjKBybmxsoZRj8AFpR1jWzjQ2M%0ANmIe2Ys0oZpOmFYTuREDB/O5sAAHT1mWHD1asmgbuq6ntE78t6yB6EhVmX2JlGxCTMQWGmtrnHEo%0AlfC+zyy1iC01k41NlIJJKNk4VEKyTOoNtre3mE6npADT2fkL90c/7ioWi33uvecLzJuz2ZDTgiqz%0AR5gs3BbNUo5DK9ykoCxK7MRy6PAmIQUeOHk/Owd7xDhQVg5baok8jZ6tyZQNV4rhZIpEAjHkjp4R%0AQ0RVFLiyEhN6L5R8pULuIv3D6oa3vY+/v+VO/qcf/i4uOvKlRqsPt/7m/7mVt/zph/k33/VcnvAN%0AV3zNco3/HGrwgdf9xv/JbFLx0z/wHXz47z7DH7z7w/zQdz+fx1592df8me87tcOxQ9v/vzxX/1/X%0An77/7/jj9/4t/8MPfSdfd9nxL/uYfvBc/+//nLbt+e9e9W0c2pz+Jz7K/zRllKZ0JTlnHm0cWisI%0AQBAfIXQEFUEZrC1wRYEympB6ou/p+57FYkHbdtK4KR2lVbShR1HjnIFpjUUThgGvIjYZnC3RmVEq%0APTHZFPohslgu8EOH1YrZpGRal2hjiUPEOemsD71sLmNQEA1au7zmFzqGD2swCAS8eMxjHsNf//Vf%0Ac9ddd3HixIkv+X61bctv/dZvEWPkJ3/yJx/WOez7nptuugljDD/7sz/L1VdfvVIy3HbbbQ8LEPqH%0A1hjOU9f1l0TTb2xs4L3n7NmzzOcSuvJgk2rnxCdwf38/78XWFWPkgx/8IMvlkpe85CUrZrkx5jzm%0ABYBPicZDoQpikGbEZGrR3jMsFqjBs7kxZfPwNtXGlLbr6PsWay1Hjx6hiQv29napyoKtbVERWBQl%0AmuXBnL1TZ1CdZ2vjIram29hk6A4a2rP76JCYmoIhdAx7S/b2D3DTEvrAZGsKNtGdndPuzEkGbNJU%0A1ZRZOaVQZZZaB2I/EIZEbHpS69EdqGQxlIxJYjFFkWMhgOn6VAqvJ0aJpE8KAYSSz88xoLPxsVVE%0AHElDF8WcXZg5BkgMYWAIQjxQqaBLnmXX0nZLVAjoLCNqe0XnEEC2HViqns2iZjIrscA8eQ66BR0D%0AunRYFLYLmCFhoqw9JcVPEtUSEW0y6yaJa0/IAAxRACOd1Q4qmSx7E5JHUCJXD14ACmMMKss8tVFY%0AI0lcQ+9zqrCn8x4fWtpeoa1BO0njxRqsKyhtgXOynvGDAHakkEEaUfMYBQkjYT0prfYtwkURsErA%0Akph9nEZfHpEMjgllRrHCGvJThYQQPGCIaSApMXKOWhN9EL1qPg5tTCaTFNRViVIKZy0+SiBVN5nQ%0Adx1d1zL4XpRNg8eHSOcHlLOYskIXDmVlvdv7QBcGAghglBlRwuRCgEktHm7+q0SSPhyG0MXAv8s+%0AQhp4a0rpXUqpW4C3KKX+Z+Dvgd/Jj/8d4PeVUrcDZ4Hv/qrvkHWAaejwYVgxes6NhROZSzYNTgal%0AhJYXkz+HYTReuBzvt6JLjYZL40VcR9IJ00qtdJoRsNk3RWhuduWe72PAVQWTssC3Lb2PWFNglSEq%0AMY6OeSMaY0RbMDa/rg94v/Y0uuLyw1xx+Trm92//7m6s0XzDNSd4+lOv/JIb0FfC1MZz9RVPrVp/%0A5q/1MQ9nkdk0A+/8009y9MiME8c3z1MefOazJ/nEp+7lf/zpF/GKlz6Jui54xtMD21s1//1r38od%0Anz/FN3z9CW659T6+57ufRl0XXHLxFj5E7r9/f3U8u3sNb/oPH+M7vv3xPPrq8xdmIRvL6pFWmeVZ%0ASgnIJ15TgRhHwEDStAQMJBvcrv1+CDHHIK41w/nkyMSRRuqdjJkxAUAS5vxK1qWUABWiR32QlCzF%0AHPs4vv65510MD2MSkEmmWfl9yAZnSov1stFuFRsdhpAlkxZjrLTR1FoBHFMel1lOFkIQ2qL3BAVO%0ACZPJ5Jt5ShltXtEOc2Rjjr4kJXRKmT4uxsFxKtTNEBJRiaHjubV10cX0SbPX9uwPp5i3ns1aUbgK%0AV9XYBy2mL730CJdeeuSrjsGHXxtf498fqsaJdZQGJeDchVKRf/7jVPoK/w3nQLIbDn1xxSXhBMfD%0A169M730IwhBRGp1vKiMaOXYQxu+efJ8VawdE+VXnuXU9l66ZnutjWJukk9Zz39q/La2fk8ebzh2q%0A8z7r6lhGo3hZcMmT10bqD37O+H7j48cxfe6ZS+eewRH0HH89B9xeHed4bznv+ed3jwC0stT2A6vn%0A/y//6pkC6Ibw/7L33mF2XfW992ettdtp0zQa9WpZ2LJsywXjjsE2NtWAKQHCJRBKCEnAIaRB3pAE%0Acu8NeUlCCCTAAyGmme6AjWtwQe64d8uSJauX0cycOefsssr7x9r7jMayZUxu8nIT1vOM5ZnZ58w+%0Au6y9ft/ft6B1ZeIsDvgq/9sHXksTxer9S+P7SjpabdpfqJQsvtkLz5khxFM+z1OObV3GqJ8TU3j/%0AilPI8xMZHmwexGR1wM72zPdDi6A+W03XH69cvZIXv2ohrWatZCv+VxyS//eTr0BIwVALXvW8lZx9%0AwUIGmnXCn+EzPxW3S7NfRrb9R41d+ya59+HNdHv5M25jrWXTk7vp9FJvmvwfMD7yN9/glrsfe8Y1%0A3HvffC6vfckL+nPPlu17+fRXruD+R5/ka598P8ODM89Vay2XXXcXX//BT8i14VdfdToXnPP8WfOn%0Ac457H97M5y65hove/gpWLZuPUoooDLGAdhIrhb8YnUHnHlBRSlGUTVdtQFrhQXUMzgp6acbkxBR5%0AkTEwNEAQ+C66wOKcRkhJnMQEUpFngsD6mPlAhpjckGYZWEcUSkIZYTAYLMaZfhHn8ElS2jmcC3FO%0AUeSOIvfrNolCqRpKzCQPeZ9HH/0MMDAwwEknncRVV13F1772NQ477DBGR0dnHcMf/ehHXHnllZx1%0A1lk/83k0xpBlGUNDQyxZsqQvRdu8eTP33HPPIdfozzR+1jV7o9EgDEO2b99Ou92m2Wz2f3ffffcR%0AhiFjY2Ns376dqakpdu3axcqVK/vvNz4+zs6dO1m1apX33Dzg72/ZsoXrr7+ec889l0WLFnkGhvI+%0Ag91uF+cck5OTGGOoD43gVAMnojLWXWCtIDfGG0fnXYJmiAgcnc4k7ekO1nl5uBFetVFLatSTOrGK%0AkTisNqRpl87+SXpTbWqExAOS2EpkagmFZPnYIs9sUwHd4YyBqMnOvXvo6QycJJvskpMjMhiqDaEi%0AhaopAhXiMoPNLC7ya3qbFh74MBpnCrwhqERIX6N6Tx/KNU3FovO8Nc+6mUm4qiRkVQKWwCdlW6NB%0ASqJaggh8reF9ZMpOpTNoozFWl/IojdW+ESpD7y1Ui0IC5Vl6Uim0sbTbbfZ1M2r1AeKkTqwUJoCw%0AnhDJAGMNRZ4jnCPEMy88OOLZQFaWEfCVrZfw95o3lffAjw+2kjP1TmkGb4VDaodx5qBwJakkofD7%0AG0ahtyEofLiGynzinLEW7TzjyFkDWhJY55vWQnk1hJS4ABQK8Goi218zyX5d6ErKkHT4VmvJlq4Y%0AVw6/5HX9tWA1O7j+OnRGdlaqk8pSriIbWCGwRYlfCK/WkMrXZ0EwE4IURyGRCLEuIrGWPM/Isoii%0A8GyvwmickxS5RheawEKEw2lJ7qyvOgKJCnzoiinlu6K8/qQAkMgQAnvoRd7PkjJ2L3Dc0/x8I3CQ%0Aw5lzLgVe/2zvO/s19I2cYKYIhZn0Me88br08ADCZ70z7FCfZL1799pIgUgShwhbKRxtCxfvy9Kn+%0Ae/uuRsUiMq5AGx+Vh2pQl3WEEHSzlG6vR0u3SJKaRwq1JoxjVBggTIETFo0v3I3wxXkUexSwKAp0%0AUZrg/Rzjf/71VfzjF27kmst+hz/7y8uZaqf8+UdezrpjFtOezvjHL9zIt757J7t2tVm2bIR3vO0U%0AXvuqdQy0/EPHWscDD+3gU5+5jhvWb8AYy4knLOUPP3gex65diJSSqXbKb/3uN3nw4Z1c88PfZnjo%0A0DnEzjluv3MzN978OL/z3rP47OdvJM9niuITj1/Kpz/5Ro5ft4R63Uv4olCxcP4gQ0N10kyzc9cU%0ARWGYN+YfUHHJ/pmaTvtF2Oe/uB4h4M1vOHEWW6pi4VRASBxGBCogK/wCLgiCkirnARBnbAkQShTe%0AfDoMQ5IyQc7kZuY6gT6wZ4V34Nd2xt+wklJpO2Nk7DsnjrCME/QpBR6Y8ey9qtjmadN9Kqpp9btq%0A3135vTHG+wDJAHDlsRAYU3b65Uw8OGSljE2iZIjWhqIwFIFBWDCl0XQ1oZmSXmkqWeUBQFA/ya1k%0ATUl/WnAlGGms9cwZFSFEjta5N+/LZi+ka0lC0EjIQsv+YprJ7gRpWOAmJB06NPI63TSnUXvutOhf%0AjqcZSiBUQMBz1Ab/cvwfGln//wbr/3Hg4P/fYziqAU+fxvPUUE2pIHiGQ9GMIprN/7rHyQ/B3Lkz%0AxVgzimi2fr7PbA0sXzwXq5992/+uwzlHmvkUwyh8bgabvygjywt6aX5Q8V9oQ1HoMuzEf9aHN27n%0Ak1/8IT+9f2Pfp/DAcft9j/P9a27jvW95Cc16wh984qssXjDKiWtX9rfRxvC3X76c0eEWhy31DTiL%0ARTvPxE2NRoURUZAgAOM0YRThpENoQd7LSPMMlXa9NFfQTxjq9np0u943pxYnoL30qwrjSJKEIAgo%0ASua3jL2UXFtNnhU4KRHKogLPug9FSBgLDxJFASJU3kdRQy/P6WWl2S4SRIAQIQQBBkq5i8DYgKg2%0Ak28qpeTEE0/krLPO4vLLL+eiiy7i7W9/O0cddRRTU1NcddVVfPe736XRaPCWt7xlJkH2WUatVmNw%0AcJDNmzdz7bXX8sIXvpCNGzfyzW9+0xvqTk+zffv2Z5SoPd2Ympri937v99i9ezeXXHLJ0/odVRYa%0AZ555JuvXr+ezn/0sF154IUIIrrzySq6//nqOPvpo1qxZQ6fTYWxsjL/6q7/iAx/4AGvWrGHLli1c%0AfPHF7Ny5k2OPPZZ6faYu0Fpz2223YYzh5JNP7rOP4jhmyZIlbN++HWMMGzZswDlHc+58rKnjVIK2%0AOXmRkhc9prMO7W6brs0gDpCRopt1sc7L1I3NvBqgUAzVh2jUmjjjGzRG50xOtEmnewRW0ooTWiKi%0AriFIUyIVMzyWIGRIECWMNUPGhsbYs3+c8fYk4+0Jdu7fQ3uqjZOCeuI9SVVNYQMLwniDZe0NoKVU%0AKBxGGpyUqADvWypAWO9xZQ9MdRJl46psnFWNsqpB0/e2cR5b8hIkUJFiZM4I9Wbds62VZ86lvS7d%0AToe8yPvJY3kxE14TJwkRPvDI+wMFREohrGZquofNDC5uo+stokDh6iHxnEHiOCbNUrTzgTJKyT7b%0A3jrngV5nESXI4PDfm5Is4RvuEsVMfSTE7AajtbY0p3YIVaWBGZzVlLAaQRAQKokNDZExJLXE19Va%0A08szUp2RG40ucrLCN8iVt44nEAFKhiXzxv+b92tuX6dI6W04SkWVb52VKp6+RbgTpQypxCQqJQQl%0AqCyUD/gRVdr1jLzMlU1+VyYiu7K2cs5L8oBZqdj1RsN7rgVejhtG3ohb64K4lpRNRMd0ntLJcq8Y%0AMR4Q7OQZKoppDgwhaxGZ8SCaKE3NrXNe1lY2R59trvoFqRNmWDUHRokfGEVf/T4MvXl09YDx6GoZ%0AJVkBQmImsUwr7dkYYoYFZMzMzSoOAJyMMVgcmc7JdU4Ux/0Dn1lNe3qa1sAAoZQobZFBSFKvIcII%0AdF6+j/U3h/NG1JXRcWVS9tx7AH6EgSLPNf988c3ce/82jl+3hCBQdDoZH/jQt/jR1Q8yNtpiwYIB%0AJqd6/OnHLqMznfHrv3YaSRzw6GO7+I3f+To7dk4xZ6SBkIK77t7K69/yeb7+pbfz/BOXA973xxvs%0APfuYmOxxxVUPsnL5HJ5//FI+ryQHQgCLFg7NMoe21jI9nfHIY7ux1rFg/mA5ITiC0jvKI68CXTJe%0ANm3ex8XfuI0//tB5zBubLUdwQJ6m/Y65VFVkvEdolVJ92ZeP+tOzUroq6qsqo/58VLZDKj9ZW1Mh%0Ay7Mn7qojr6SicAWVLLF6P2+O7k2v/ftLdOG8qa4BfxPwAAAgAElEQVTxzv5aa1T5nr6ZUD0Uym6B%0Aoc+CsNbLbfKiIM9zpApnTTreCE6jSvPoCtDx+xoQRTHG9PqMJWG8AVxgvCt+BUBlWUpUXrOBUlTO%0A/hUi3r9nyq6BLCWZnoXowQdXyqvSLKOXprPOV9qdptdrY3RKqAS1UBFh0J1JJos2vU7I2//gy3zz%0AU+/+ma6/X45fjl+OX47/rmPXo+CM4P9CjOM/beSF5iN/8w2et2Ihv3bhWUThL8iS9zmMT/zBWw/6%0AmTaGr/3rT7h6/b2cdsLzEEKwbdc4f/b33yKKAo46fAkbNu+Y9RprHfc/+iSLxkZYs2oxwwMNjj1i%0AGdesv7cPCDnnuPy6u9myfS8ffu9r+wBalqW002mKoiA3hiCKoO6IZIAMwUm/pg7DgFxLiiKjl/XK%0AIBdfXAZhQL1Wo9NpMz4+TlHkxJEvGpUKaDQa1Bs1jLMU2vsTDo9YWqFAR84rA5AQKUwZ0JHENSQW%0AJSwSn9wphEAob+HgSlNqKQIcAdqAzTTWCb+OQmGsIHIzTSghBHPnzuWd73wnRVFw22238aEPfciv%0AnYSg0WiwYsUKPvCBD7B8+cFs/kON008/nTvuuIOPfexj/MVf/AXNZpOzzz6bN7/5zXz5y1/moosu%0A4qKLLnpObKGKnX6oEUUR73rXu3jyySf5zne+w1e/+lWccyRJwrJly3jf+95HrVbjpJNO4mUvexnf%0A+973+OAHP+g9oZSi1WpxwQUXcNxxx/U9k5xzbN++nRtvvJEzzjiDpUuX9o9FvV7njDPO4Bvf+AZX%0AXXUVN998My960YvYJFJ6eYwLQoyGTi9lqt2ll01jlCNKIowp2Lt/Lxbj/aUiT0kpigydGhQRPVF4%0A0DEQOOej6iWCkaFhFjaGGAzqyG6Oy3MKm7MvBSED6o0WQyNzGGo2GVzYoqsL9k1PMbx3J5u2bWa8%0AvZ9elpJZTYKgPhhRa8QoJVDGeT8hJXBOEygHoW+Q+gh379VnOaB+qvCFqvJzrmQCeW8Yp6t4dKiM%0AKRy+doxrCYPDQ4zOm0sSe6Ct22mzZ/duptttn5ZsCo9dGOVNmIPAs4Is6KLApT1UCDZWOOcVE2me%0AMqUdYV74QJEkoGYzoqHGTLK284mBAaGXdlmDtQXWVnvou+O2bAibsuaq2M3qgJS1WezDMqkMAa48%0AXsYU6CL3ig0hS0/XAKQHX8I4wklBYQyBjgiLkF6ek5mCNPf+S3nhMNogCQlViJIBsjQUq7CEipV9%0A4L114L55L2Gw2iBc/8TNnMdS6YErGU8HWIhUVCIBPhGOSoFSajxMqR4qG/xFWdMJ6VliUklkEBKE%0Ans0VBP4rimIP7AhJLc+pZ1kJwlnSokAWOUEQ0Gw2qQ21MHgsy0I/BKlKZkb4lN1DjV+4p+OBBtAH%0A/qzyB6kmvyz1JnZCihKJKyUEUqCYQd+qAz5rghWegt8HDCgpX1KC9ElFtUaNZrOJAApdeDypfI+i%0A0D59QClUFBFEISKXOOE9N6r4uwoltcZ4ym0Ulm7gz334SQgeeHgnX/7c/+DotQuRQvDdS+/mhvUb%0AeN2rj+M33nkGK5bN4fFNe/jk3/8b//L123jFS49m4YJBvnTxLbTbGX/0e+dxwSuOJo4CfnLz4/zx%0AR/+Vv/vMdXzpn95KGChOPH4p88YGvJ77EMMYy933buWW2zfxO+89i4ULhg65/S23bWLbjgkeengn%0A1934GK946VpOWLeUQvt0tskpH/uZF5qiMCRJRJZrPvE3V/O8w8d4+flruee+reza3SaKAo5YPYZz%0AjjzLS63pgclYou8kL6TEGduP+VNSIkpZX6/bJW9mfeDHlvpKJZV33deVUsxHGpryRuwDjmGAKryS%0AUgrZZ/yEob+xs1yU/kDeFd7bpri+v02Bv1ZUxSCyFqp/jeyLb5zzx7v6nNX9UegCVbLkZlEXS8pu%0AxRCq7qlK0iZsCagyE6dYFAVhEBAF/hoNDjBKnMUWoqJPCpzwnjMIBSU1Nan7qHBX3rMHDoWj5mB+%0As0lt8SKsmUMtCYkTBdIQ1yNG5/088q1fjqcb+XTK1LYJtHUYoTAIH9VaaNqdHt0sR4QhUT1BJgqN%0AxnMcy3tJqhIY9IkGVQcEKCmvQf/eqTy3qoQGgQd2AxUglfTyMOvlj6p8Xw+CmhKk9XIowF+HUdTv%0A8FRzfnV/VyaZeRkdWhm3z3RsXF+ONuMtVS4KRCUn89eoktIrHxz93xldedfNpDRUIjdRzune485W%0AytFZ0jipJIPJEIubM133zVOPom1Ryk79z3Rh0bntpyVaV5qcSn+8ROlFhnDUat4gWgXSyywk/XlE%0ASeX9OoQHsV0pwau8yfoMySp0of+zmVjVpfEcajLCWcfWXfvYunMfhy9fwOjwAFPTXe5+6AnqScy6%0ANctnzQ0ADz++jb3725ywdiW9NOORTdvppb41IGTIMSee0992+7Y2u3ZsZLrTI45Cli+ey/zRIRCC%0AnXv2s2HzTo48bDFCwGObd5JmBYPNGoctnU+rmfQPcpoVPLF1D3v3T2GtY7BV57Cl82g2/DYTUx0e%0A2bidFYvHiOOQDZt3Mt3tUUtiViyay9yRgUoP+Yxj09bdbN25jzNOOAIE7Ni9nye27WHt6qW0GtW+%0APPMwxrJr7wSbt+9Ba8vocItVy+Zz10NPEAaKdUcuZ9feCTZs3sWaVYsZGWyQF5oHNmylXotZNDbM%0AE9v2sG9imjCQLJ4/hyULRsvifx8/vXU3a5YvZbBVJ80KHnp8K4OtOmNzBtm0dTf7J6cJg4AlC0ZZ%0APH/koMI1ywruuXcDKxaPkReajU/u4rg1K2jU4qctch/dtIMde/ZzwtqVbNi8EwGsWjafRj3BGMum%0ArbvZtW+SovBmwUsWzGHenME+q9c5x9R0jye27WZiqosABlt1ViyZx0DTM8x27plgw+adHHvEMrpp%0AzsYnd2GMZdH8ERbPn0NeaDZs3sH+yQ6NesJhS+cxMtg8aF8BJqY63HTXo2x8cjeBklx36wMce8Qy%0A5o0OYa1lz/42W7bvZbqboqRgdHiAFYvHqCWzGVsOx/Zd4zyxbQ/a+PO4cskY8SF0jdZaNm/bw449%0AE+SFplGLWbZoLqPDrX5xsmd8ioce38bhyxewcGz4kNfSU8cTW/ew/s5HOO+MdQy1PGPDGMuCucP8%0A+utfzNXr7+HxLTtnvaaX5ezeN8nIUKvcd8GSBaPc/8iWvrx2195JLrn8Jl597kl9dhCANppe2vGS%0AEhxFXmCcJlI+XckYh1M+DSxpJoRRQJrlZYKpJYxCGqqGlGCdodvtEIYKrT3T3yfyxqRFSq4Ln5xK%0ATJR3EYVP7nGRT3RyStDrZAQWLzcrpTvCGIRzxEFEpBLCIEIFAc4odOHIUkOhLYXRKBWS1COUDLAE%0AFIU/HgeOFStW8JGPfISbbrqJO++8k/379xOGIUcccQQvfvGL+/Io8B47xxxzTLnOn7l+KrZRUsZS%0An3baaWRZxo033ogxhiOPPJLzzz+fJEkQQvD444+zdu1aiqJgzpw5fcbPwoULOeOMMxgenn2dhGHI%0A8ccfz8TExCHNrIUQrFq1ir/8y7/k6quvZtOmTTjnWLJkCeeddx6HH3444A213/GOd7B69WpuvfVW%0AxsfHaTabrFu3jhe+8IXMmTMj4feN1oJ169ZxxhlnzJKSKaU47rjjmJiY4Cc/+Qnz5s3jTW96E1+/%0A4TpCFVILY5y1pOk07c4EhekRJJKoHlC4gjTvokKfKKWkX4sUhSNLNba0NzDOX1dIRzbWIZaS0cYA%0Ac6I6SSGQXU1QQOSNDQBJUqvTaLWIanWiWh0VhSzGcVja5XkTexmfHGeiPUk36yEjqDUjknpIoCRS%0A+QJfOG9ULKzDFRqpHcophAWrLda4KmxvRkqOKK0oPA/GIbFCcu9992BLn1whPQiDgDAKiZMYXWjy%0APKOWxJ79X/oHWatxzvq1QH8NUtY/UuJyb1JMalEhaBkggphms8FgvcmQikiMRfdS0iKjvWcPqjdF%0AnCQ+3RSFFSGEIMMQGYREKCyGPMv8+sg5dAl4eENqfwf1jS7EzLXnG8lwICVClt9X0ixrnZeBGoeS%0Apn89a2e8zE6VJtKhJIhjEmdIcu0b5b2CXi/F5JYsz3Am9WmyZS00I6mXZU13wH6UNVK1hsWWSp5K%0A1V9KwSrACvAkE3MAWlRZKjBDPvFrUFcCfNJbbNjZdjhOOLIs9dZsQYDSQd+mJihJBw6/jg7jkHqz%0AgRGC3Gimez1vJRBFRKH3RBVBgAwDhJLkeUEYxARhTK51ny12qPELAwhFQdgHbip5jCuTlSoGhZDS%0A08SyjDztkeWpNwi2ZQSbNYA9wIOiom1VcXOetlUt6qVS5Ykrb1zl0ch6o8HA4AD1eh1tNN1eF4Mg%0ACiMwDmvKRb3w9MHqXycc2pWaUOeZJV5mIxEq9OlH/452nhBw6gtWcvy6JYC/ga6/8TFarRp/8ocv%0AZe5oEyEERx+1iNe/5jjuuHMLj27YzZw5Da669iFOP+0w3vaWk4hjP3G//Py13HL7E1x2xf1s3zHJ%0AsqUj/O5vn/2s++GcY3Iq5eKv38YRq+dx+qmHeYPBQ4z/+ddXcsP6DSglOeUFK3jZeUexcMEgea5Z%0AuWKUq//tYU46cTkbHt/jF4ALB7nuhse46dZN/MPfvJG7793KF//lJhYvGmbv3mlGhuukXY2MXGls%0A69GbIPCmXdiZhCHrjP+eGaM7rXUZSZ15KVl5P0shCMsb0QpfwPr5QGBsabIrSxpmGFEEBV4/LPzi%0AxujSi0cilUCVkajeU6rywPLXoil1xj6msEzEKycxz3jzJsYVKm3LSViUD4QsS0uwx5TXgy1ZUH7i%0ArJheRVGQZZlP7rO+WC9yTZ5m3si22ynZdwFaJxgTzYA5B8jGVPlg69vJlBO599f2qLgqgYJC56T5%0AbMnY6NAgDVGwYriJXLaUWDqSUBAGDiENYSRpDv9Xl4z8543dG3by43+8inZh6biAthFM5ZYd7ZRN%0AeyfZPd0lHGoyb+USmosG6cgpMtHBuAylJI16nWZSRwqDTjvkeeoBCKU8QJEkFLm/96IwJFQKa7RP%0AaijNvxs1n/5n8XGoUgrqSY16LSbPUzqdaaLAd4l7PR8XOzQ0yNzRUYYHhwhVyPT0NO12Gwc0Gw2s%0Ac+zZu5fJyWmMdYRxTBzXUEGAsY5elvblmd00Jc0LDxgFIU6UgQXO4CTe2LsE21ECbR3dTpc0TXG2%0AWiQE5TwPYRQRJRFpkXn5pgIZSmToWXQVM/Ho+SfwtjUX9s/Fxff9kG4xVd6/YApLt23oThfs3bOX%0A7dt30OtlxPUajUbDzx2hIi9yZACLFi9kZGQYFQjCSCACh9XOx+eGCQODQwQyoCjyUhJtUEoQlQb6%0AWd4jT9M+eKYLn8hWSU7etfCFLI5HKLThWz98gG/88Cb+4N0XcNIxq/jKpTfx5e9dz1tffSYLwqXE%0A0WxA6B8+fRPX3fYgF3/it9i8fQ8f/8x32bpzHPDSgdtv/50+9vKt797NV77yNfaMt2nWY04/8Qh+%0A9YIzWbNqMT/6t4188ks/5EO//kruuH8jP77lAaY6XRaMDvPWV5/JK198ArWyUfDtK2/lsn/7KZu2%0A7kYby4K5Q7zo5LW84/UvYqjV4Kf37+Ljn72UN77sVHbs2c+PbribveNTDLbqvPys43nrq89kbM7g%0AIe+fK654nE99+Ud87zMfIs1yvvjtf2Pbrv185DcvZPH85JB4knWOJ7bu4bNfvYpb7nmMLC9YsXiM%0A//GaF/Ll717HQLPO5z72bi7/8eP8zT9fxsd/91c4Zd1q9k30+Pgnr2bOcIsjVy3me1fdxuZtu4nC%0AkJPXHc5vvuU8Vi2bz6WXP8LfX3wFf/eRt3PcmuWMT07zD1+5klXL5jN/7hCXXnsHT27fSy2JOP2E%0AI/iNN53L8sVjs/ZxfHKaP/rrr3H+GeuIooDvXHkr//y/f5MVT9muGpdeewffvfIW/uR9F/LZr1/N%0AwrnD/P67X8WKxfP40fV38Z2rbuXRTdvpZQVDrTrHrVnB2y88izWrFiOEYN/+Nl/9wU+49ub72L5r%0AP0LAgrnDnH3q0bzlVaczOjzATx/YyCe/+EP+5H0XcuWN9/CTnz6M1oYTjz6Md73hbO57dAvfvPxm%0Atu7cx8hQkwvPO5m3vvrMp5UZP75lF5/92pVs3raXx7fs5Mob7+F/fejNnHfGOjY+uZuLv38DN935%0ACHsn2gRKsXLJGK95yUm8+pyTSOKZ4nb7rnG++K0fc8d9G8gKzYrFY7z9whfx4lPWPu1xcs5x7c33%0A883Lb+Khx7fTTTNGBpu84NhVvON1L2LFknk46316/vRT3+L33vlKXnPuQe4Lzzh6ac4Ntz8IwKnH%0Ar+6znsbmDHLR21/OskVzufqmew96XZ4XdNOcOcOtfmOyWU+Y7qW+MScEl157O0EgecNLT5712qzI%0AmOq2UYFAhhGF0XTTadCGoEwXDcKYer1BvV73MfX1GK19w0AphdWWQmeMzR8jDBSBkqRph06njTGW%0AqOabq2ESoa3F4kiLFNuBKE58Sq+1aKOxucGmmjTtUWQ9pHPUopBanKBEgCgTNoUL0AV0p3O6nZw0%0AF2griSJBrjVJ4mOwq1TWp46BgQHOP/98zj///EOek2azyTvf+c6Dfh5FERdddNGsn5133nmcd955%0AB2174YUzz4tjjjlm1u9OPfVUTj311INeU6/X+a3f+q1D7ls1pJSsXLmS97znPYfcrlarce6553Lu%0Auec+6/utWrWKVatWPe3vm80mr3zlK3nlK1/Z/9n7X/eGn2lf/zsM5xwPfPj9/boUSgaKFD5VLAiY%0AbE/RLXpMd6bLFFRfY8RJTBD62sBZg9W6D2cqIbCBvyeRHowIA0UShQzHTebXGwyqENnLyDodXNql%0AXaSkWUqWZwRIUhGQqZhemBMnNYIkwUZ+n4QpPLtH+S6YkzNeQxLZj11/6u3Ur+VLeVbVcJMyIAjK%0AGt7MfFX+iNZ3/ZCBQgQKofDNeBESxcJ7C9VKT9RUk/V8vZPlWb8RXjU4q8ahpQKqZOlNLEpArkw6%0Ar0y/S+9JSmmZlKXhtHV9Oa4ovaA8DjQjkatMt42zVD7FlF5CovQtQjiyPC9xMh9+ZI3CBCE28Ib6%0AzivaysTdGIKA0Jh+Cl1eSnJ73S4iDJE6IIz88zBJEqI49lwmKQ4JGsMvCCAkhfTdz7JYz/Oc3OWe%0A0aBtufAqNYhaU2QZRZFTFHkZK276F5NnhsyckH7xXZ4Y66yP2T2gE4ujNJAOGR4eptlsMjIywuDw%0AACoI6HQ6TLSnEdbRnpiCRoNWvUYtSejIKXTJcrGuYnM4jKm65B44yE3+c/sHVUMIwXHHLu5/n2Wa%0AHbummJrq8Uf/z6Wz/HX27JtmYrLLpif2suaI+WzbPsld9zzJb3/wW7Pe89ENu8lzzfYdE7NMrg81%0AnIMrr3mQBx7awf/+iwuYM/LsyRoX/faLef1rj2fjpr2sv2Ujn/vieoaH6hyzdhG/f9E5fPbzN/Kh%0AD3+PPNO86MzVjI22+OSnruVl5x3FuqMX8ccf/Vfmjjb5w989l4cf3cX7fvcSwrGQwbFayf6pNKxe%0AhzoD3IQ+LUvK0kB6ppix1vv7yBJBVkoRlhOGhBKQBIvwX6UBmSg7FEHpFeS91vGu8CUg5CWLFQBU%0AMd5K/Wpp7OVKRpuoQMNqgpKyjH/0uuFqn10JannTOS/x8tewZxFUbJ/KDD3LvO9AlmX0ej2ELWWT%0ASIpC0+t63XaWpYRhSL2WYJ3xk1jpfdQ3UJv1xcwEKXxn0Rsz4pPdAoHuFaRpb9Y1MG9kiJyC4VrM%0AUCOhJkHkPWzewZoU5wrC4Bc7Ue//prG/2+XerdvIrWB/t2DvVE47hV09x4SEIhCEvZRmmlHXIKTz%0AjCAR+Ac7gfercg7tPGXXx3IGnqVZSiL9Q9ID+aEKfGoEEIZRSR3GFwbGEoYxUeyTYIpCk/ZSXBgQ%0ABgG2NOnSeSnzdf5eFg5MoT14WxgfPYoiDn3BoWTgH/YyIM9Tsl6GcR6ADcMQobwnhbHWs4DwEgUE%0AJUsG3xiwwseUCq8/N8az+XzKmb+vhZG4wr9OKokKlTegjPwRK0yBLgx5Mdvsdzrt0MmnSeKYQAV0%0Aix5WSmqtkJapU+9GFCKj1lKMzG3RbDaIkpCiKLDCMDTYQAaa3OQY7dmqRnuwurAwPrGXQMVEUVTK%0AQHXZDS98V9565pB1Fqchy3J6vR5aG8IwelqJgjGWK264m29efhMXnPN83vLKMw7JigBYvXwBF553%0AMl/7wU84/qgVnHXy7MJmYnKas15wFKtXLGTz9j1876rbEELw+++6oL/N5dffhZCC9775XPaMT3Hl%0Ajffwnatu5dTjV7N4/hxuuftRvvTtH7No3gjv+ZVzqSUR9z6ymUsuv4mBZo13vuFsn1oiBVevv5c4%0ACvm1155FoTVX/+Rerrjxbk48euWzAkInHbMKay2fu+Qatu8ap9PLeNtrXsi80cFnbexkWcFl193J%0AzXc/yqnHP4/j1qxgfKLN13+wnol2l4Hm0/vzCfyc/8BjW5nuppx/xjoGW3Wuv+1B1t/5CKuXL2DV%0AsvkHv0741935wCYWjA3zqhefSKMe8+ObH+DGOx7iyFWLDgKEBlsN3vG6F/HT+zeyZcc+srw4iP11%0A4IhCRV5orl5/L2efspYT1q5kdHiA+x/dwme+dhV5UfDmV53B6HCLxzbt4Nqb7yPLCz7xB29FSck1%0AN93Hd668lbWrl/CGl56KAG644yG+/sP1NGox73zD2X2fum9fcQtDrQbvf9vLeOCxJ7l6/b188ds/%0AxuG44JznEwSKb15+E9fefB+nnfA8jl699KD9Xb54Lq87/xS++q83svbwJZz1gqM45nnL6PQyrrzx%0Abn7y04d58clrOXLVIqame3z/6tu55PKbeN6KhRy3ZkX/fb5z5a3MGWrx3recx/jENJdddyefv+Qa%0ATli7smSKzR4Pb9zGpy++grzQ/MrLT2XeqGdsXXPTfSgl+ePfeI1PkPw5x/bd+7npzkc4ed1qFowN%0A96/FWhKxbNHcZ3zd04mQqmKn2u/1P32E17/0FEaHB2Zd45PtKfZPjtNqNaknEUI40k6PIssIhECF%0AMVY5lJEEhYAykaxKPDTW0W63mZgYp9UaYHR0BClgYgqs8A2tKEmIk5gwipjudpicmqI33UZmPVqt%0AAWr1uvfjKAyBDul1e4yP76PIujRrNer1OTRbA9SjOjZz9FKNTS15z5J2DUUOWYGP+y6g0+kxOJjQ%0AajY5dtlKQvULUQ79cvw3Gi97zZv49N/9lQeFBGXTGIQShElMr0hpT7cxTpPEEWEQEEQho2OjqNIe%0AI+11mZ5qk5eR5Z7c4EEaEQXESUQtiYhlQBxHJEmMcKCSiHogEa0adWvoFF16aepTrQrLdN4jS3PC%0APCXI68haBKH3LxWBN2YWzvnFnrPegUeqkuXkiRZW4FvFziGcZ10j3AGGzP44hGGEtbrPCK/WI65s%0ARruyqe5MafwjJU6VYJKUBElAGIbYmiOva9LU1zxFkZPnmiIvKEpbFw+6edDKmzw7EIEHthC+BrGV%0AlM9h7QyjyM9nDiEdwnofoopIJIRnbntVkig/t2eGaWcPWGOVNiQlrhGoKnW6nG+tZz1aHMZ5RpOw%0ArjQPBxEYMl3gSgsd4zzLvKcLRBSCkv1U2SiKCKIIJaS3vimeOSABfkEAoYrqdqD/SUVHhMpjJugX%0AtxXjoaJj6dJDxb/O9qUycZLQ6XQoioLKYMkaRxAdkAajVP/vRklMo9Gg1WoyMNBksDVAGIdEQYBw%0AgslOjyzrEFnBcL1BUGoN4ihGFxlaGwIZIJxD5wVOQxxE1JIaOjfkeXGQjOa5HSgYOQB8yfKCvNDs%0AG+/wnUvvftqX7N3boT2dUWjDw4/s4uFHdh20zbyxFhOTvad59dOPickuf/eZ6zjj1MM4+aQVPxPr%0A6awzVnsPoU7O8euW8Kcfu4wrr36Qw1aMcuZpq1i2dA7T7ZQoDlgwf5BvffdOxvd3efc7TsPhI+xf%0A/YpjGRqqs+6YxURhQLddMDA3Ic8yFJDEEXEcew2oUiVLRmONn7Ss9ddRGIalCXPJ7hKCKI7oZTl5%0AXhAJT82UUvrXI/zEEYQ+4tta4jjpUw+Vkl5yFYVoowlFiDYF3W6HoaFBgkD2pRpecub/nik0eV4Q%0AR7E3WCvjuoMwRJeTosAj27aS3FhXTvpetqNNXsamOr+YLh8S3nRaURSmL8Xx7DtNHCXEccTU5ARW%0Aaxr1Gq1mi3q93t9GytjrcOWMH1fmUlwpBfKJjGVcujMIKYhCgZMRUS8gDwExO3UlCgO6eUrmCqZ6%0A04hI0AokkTOknWnSXhun/8vGC/2njyIJmVo4jJQRoYZg3zTdneN0nEYHirAWI2SINhanLWEQ4myB%0ACgOcFRSZpW1TwEeiOhkgXWViKuj1/JwRRxFBGJZx9KEHJIwhLwxKGGIpPfBiHFkvQwlJpiRpWlBF%0AxRvrr/0wCKklCbWkRhLFKCegMNjCECAJRIgiIFYxPZdjdYGSYANHECpC5RmjvSxDBYokqQHSG7Aa%0AU+rKhV+glBGglFI3T1c2PknE+pQ/Yy2FMWAhEKE3IS3K+yv0vhhhFCEk3rzP+Ie2lLML68L42NjC%0AWhwapyRWWSQFQeJIWgGENQYHWwwM16jVIuoNDxqkRYaxOb1ejrGaKJYoBNpYhAg9uJYXFIWXxwVK%0AIaTX+etcIyUEyi+CbAlOW/znd8Z4qXO1owdUjXfc9zi33/c4CMGbXnEajfqzm73PHRnk2COWcem1%0At3PkykWcf8axs37/kjOOZUgsZXSkRXu6R5rm3H7f42zYPCNvGZ+Y5hN/+FbmzRkkywu0sXz9h+vp%0AdP0z/1s/upnhgQYffu9rWbZoLkpJzjntGDrdjEuvvYNfeflp5Tt5VsqffeANHHnYYqy1jI0M8tFP%0AfYtd+6a8RO8Znl1plnPtTffRTXOuuOFuTu0a8/4AACAASURBVDv+ebzrjedwxMqFP5MPTS/Lue6W%0AB1izajHv+ZVzWLpwLnmhGZszyF9+9nssXTD6zC8WgulOj7NPOZpzTzuGMFQct2Y5/+P3P83jT+72%0AUsVneN3UdJd3vfFsznz+GgIlOWrVYt714X9i87a9nqV6wOb1JOL1Lz2FVcvm86kvX06a5YcUwVXP%0A+aFWg3e+/mzqtRgh4Iob72b3vkk+/Juv5SWnH0scBrQ7PdIs55qb72fTk7tYOG+Ey6+/i2WL5vIb%0Ab3oJR6xcCMDpzz+Cd3/kc6z/6SOeJVNKL9Os4Lffdz6jwwOsPXwJm57czZ0PbuKjv/16Tj1+dV9i%0A/bV//Qk7dk88LSA0Z6jFsUcs4wfX3sHzVizk/DPXEYUBE+0OtSTmwvNP5oKzT2T+3CGKwjA2MsD/%0A+qfv8+imHbMAISkEH/z1VzDYapDnBdoYLrnsJh7euI0T1x520N/90fV3s3t8ik995NdYs2oxcRzS%0A7WXU4ojvXX0be/a3WTxvhOcfs4rPf/w9LJh7aLn9gUNrw4MbttLupBx7xDKS5xDHV08iBpo1xiem%0AKbQmjgK2797PyFATbQzX3nw/8+YM8oJjV3HZdXdyzU33URSa0088gp1zx5nqTKOiEJmH5FqTmRyw%0AWCeRGNKiR1akTE9PIYTCaEuRF76RJQRpNyPPM3Kdk+uUMAjodLukaQ8hBA3ryAqNNhM4Z8vGbwFF%0AhrAGnafEcUwUJtRqNVzPEIcBoawzODjA4OAwzUYTYQPCWNHZP8WOJ8fJ2gZXBFgbEIQtas0BbKHo%0AdFOky5kzLFk0vHBWs/CX45fjP3oIIVhzzHF9dYrTGiMcKowIaxEWSxiHOOXIdY5UjiQJiOOarzG1%0AxmhNYQy5LkizrGQAQyhCVKgIooAo9Gw8pzVZt0tPSKyAwDifLhwEJDIkqEU06gad59i0QGcFuijo%0AeYodNlcYKaglMVHkG2pCCoI4RBjpFQxWVAqrvmxMBL5ZBzN2KtoaqBr4pc0LUnkgS6iyMe3BF1k+%0Ab00Z0mOd8ebMUiADgxDKg1/4+idJYuI4plZLyPOctNcj7aVeFZHns5JeXammiJKEWMaIQKFCCWWj%0A0KuBrK+hnC3ZTY5+V9y6Gb8A4eUSVdpaZUljncVo3yCsvF+97K+sn6BvxC3KGk4IeUCKusNpA1oj%0AigKDIMeSWYsLA5wok9uQ2AJs4bAuI4oitLaEhcEJKHQVfPTM4xcCEKpWIf0I8bII9ZpUz1aI4xhr%0ALd1ul3a7TZqm1JIEpWZAIGN84pMQkqRWI80yhJSe2lW+r1W2v7Bx1YJQ+pjAimFRq9Wo1+sUOqc9%0APYXOC2+kpb3/SigFkVI+pUoq6rUaU1P7wUGoQqRTFGmO0I5m3cc9zlyE/75DpQ6QZgWBQknJumMW%0Ac/EX3kaSHHw6a7WIfeMdkiTgbW85md97/8GSMCkEzebBna5nGpd8+6c8+tgutmzZx/d/MENNnpzs%0A4oCjTvwYF16wjj//k1dQstr653WglXD02kWsPnwej2zYTXs6o9GIOWyFXyA759j4xD4uu+J+3njh%0A8SxeNEyvV5D2iv7ni+MApSRWe7Awz73EZWhoiCSOyYuCZhQRRRHtCX/+lEj6C5MoiigKXRaiFhUE%0AyIqdlqWeFlkiuKaUYdmygPSm5Lp/TvM8J0mCvhSxmgh8ZGCHPM+I47jvHVQUBVEYoMIQq82sxX0/%0AolIphLX9iHhZAp29bpdarUYcx57RU/fXeK/XZUTMKRPGKllk4WUn1hs91mo1nJ7xtqqS1RIXM2fO%0ACKOjc5FSkqZp6Z/ivZQqiUkF2BpjsEpW6/bSl0TjYxstUkIcCdJA8lTSaJpn9NIe3X3T5O0JRpOI%0A5XOHGW0kyDxHdLvIyF+Hd961hY/+5eU8+PBsH4SnDiHgzvV/SKv1s1+//1nDOcfuPW3+9tM/5pof%0AP0wYKV567lH8+ttOYcH8g1kGzjnuf3AHf/Snl1Lkhku/+R6SJMRaxy23beKv/vZqtm+f5I2vO4H3%0A/+ZZfSP26rUPPbyTD//5D/ijD76Ek05cThFK9rb8QzaJGoStGKU0MhhHFRZrC4SFvNdDd3rUB3zE%0Ab2EcmbbkOsdmOUI5VOgIpCSSUZ/JWRS6BA89+F5v1AmUIk8zer3UJ0caSxAGxHFCT3fIs5wi11in%0AMYUmUAIbCN/5kn67Rr1Js9GiUW9gc410gkAERHFIrdbAGktPZ2RdD3Qr6cB4Rh/OJ3TkWY7QCid8%0A2t9Ut4NxtkzeUH1GaBzHM00I6wDdl15WzFLrDCBBOITyXW9bMlCF895g1noWU1FUTNXZ10IQhDgj%0AybKCQnmmYpBIijzHoGkM1Ji7YC6DgwO+65dlmG5BnMTEicLaACcM0oIVnjnrNdb+70VRAha0LkDY%0A0lixjLktmyq6NJWvmhJhFPoFXRAcBIzsGZ/k0n+7A5wHRy677k7e/cZz+PeOw5ctQHT8c36wVee3%0AfvV8ennByECD7bv3A3D2qUezYO6wXygqyaJ5IwRKMt3z5/uehzfzktOPZdWy+X3Z1shgg5OPO5y7%0AH3qCzdv29P/eiUevZMViL1FxTrJo/ghDA3XSNMcazyJ76kizgr/+wg+4/Pq7WHfkcrZs38tLTj+G%0Ao1cvQUrJLXc/yiWX38yfvu91DA0ezI71Hlc5W3bs4/lHH8aKxWNI6Wn755+5jk984V+f9TitWDzG%0A2sOXUEs8e2vh2DALx4ZLX5Znjjc/fPkCjjxsMUkclq8bYf7cIdIsJ8s1SUnbB0B4kH7dkcs5fMUC%0A7nv0yWfdr0ApTlq3qvRq8mumBx7bShQGnH/mOmql+enQQIMTj1nFDXc8zAMbtjJnuMUjm7bz8rOO%0AZ82qxQQlm3nRvBFOWefP27bd4/2/c/oJRzA6PIBSkpGhJvPHhjDWsHLpPOIoxDk48rBFPvUqP3TX%0A86ljoFHnza/0jaYoCBBAEEhWLV9AoQ2dXjZr+xedspbRYR9oEQaKtauXctl1d7LhiR2ccNTKWdta%0Aa7nvkS0cvmw+xx65vP85m/WEY49czvevuZ1HN25n8bwRBlt1BluHTnI9cDjnaHd6XL3+Xg5fvoDV%0AKxc+JwuCOAo5YuVCvnPlrWx8cje1JOKWux/l7a89i4cf385dD2zira85kw1bdvF3/3w5f/CeVzPQ%0ArPGlb/+YPfPHGV5XxwHtqQ69vIc2miSKUFFIWuRespHnvqNuHHlekGcFtvCs0nq9TrPRwFjNrt27%0AyiZa1JfvF9u291OHklpMq9UkLD0Nu9kU3ak2IyPDjC4cRpmAIooZaA0ShoKhgUEajTrWOnSW0YwG%0AaU91efyRTUzu7SFMRBy1mL/oMALlsALSjkWJgqmJHsbMTNgTnb3c8tjlCFIC5SPPnQkJZESgQgIJ%0AzmpMyQhvt6cw2uAIkEFMoGpYQoyFPNcopWgkLZpxg4AAnVpMCt3pFGcVoJAqRIVx38YiDgOs1b45%0AURplK+ltCKQUGCzO+Xhp4zz7MwxkyWaAIjdkuWZysk2n0yUOYxbOn8fw4ADd9hTje/fQnhinyFK6%0AvTbdbBqDQQQOFOQ2p1ekFNqSmoIgTmgOtnDC0c17SCkII8XA4ICPCTeGIvfBJ9OdLt1ejnGSdruD%0AJWCgNYIKIibbXZ/6F4REYUCgHGHoqNUktWZEraFQoSDTGZNTEzjjk6Wt1thuhuhpXGZIp1Mmx6fI%0AO5bRoYTFCxcxb2QOsVAoI4hsRD2sk6gIVRrBGO1rwyCIAElhvJrDAZRrGgteahgGXprUiGgNthgc%0AahFGEZ3eNPvG9zIxsZ+Jif1kaRdnjFcDIPyaB0sQeda/cxabFShE+UwOef45r+KIE07pX29ClqE6%0ARYF2mjiIcIFAO422hlRngCGphYRxTBgGTE+12bt3L1MTE94IGW8iHQSCXEuQEHrTI49VGOvZzU6T%0AFylIRaEtmS29fqRERb4BnEQxqAgTe2/RQmsy7RvLWe7XfGFeGR8HBCry3jRB4FlDlfdieS1bfDw9%0AlRdrpebA10pCeqk/lT2HmOlLVf8afBKyN7D2AAdWoAAhLbgAMN5AXgYIIX0iuZSEShFHMXlWSsmy%0AjE7qwebCaLKiIDIGbQ1RECBtiBK29EkFh8GUhtqqbLQLKh2X30uLxVk58xksiNJj0rgZ780DsYdK%0AvRSqSrrm1ztCenBLlIFLuKrWKs28KTGosinipCuPufSG1UbjytaPtZRWDd7r9dmeF78QgFB1AR2o%0Ao1RKEoaKPJ8x6hUS7H5DmnX7HgmBCvoMBlWlGZT/H4bhTEEblt4/ZcFedZikc+WN66UBnbTD5NQk%0ASvmbe2pykiLrgQzQGuI4IZBDhFKhhChN5GLP4tACIZSniOVe11mv1fvGVtVn+z81GvWIoaE6Dz68%0Ak1YzZnCw1n9/v/i3HskdgSQO2bevw/BQvV9IejDFAI4o+tm7I2mmGRqs9QGVajgoJXOWNNP8y9du%0A5VvfvYuPf/RVHLN2ZvFSxaTrIsA+JZfYGMtV13h9/EvOWUMUKtK0II6D/kK40LbUpfvOfppmWOsf%0AHKo0XfO+O5UFMjMJXgiCKEaWhod5ntNKEuLY+ztlOieyBiH8Dau1nzC8J4lAa0uW5YT1ECEo6Y3V%0A9o4qPjUIJIXO6GZdRCB8AWwF1gniKEYpiRZZ/zxAZY4rfWxl5XdVoc+l678HLTUyCghChTISH6cI%0A3tDM9plylVldEChq9YSil1PonKIIkcoDRZuf2MHk/v1MT7UZHh6mXq9TK8EiT7nM+vs2s68H6J1n%0AnXhdTsBlhKKafa0bC6uPWAtpm/FtWykm97F/cgqXdlBFj7yTEg1E/be0ZXpB9YP2tE8tazTivmfV%0AL3KM8M5dU/z6e7/KXfc8SRx70PAf/ul6du9p8yd/+FLG5s420M5zw/d/cA93/HQzSxaP9K+LJ7bs%0A43NfWs+5LzqCU09ZyTvf+1UOP2wur3r5jBxHa8vf/+P1GG37HmO5sEyFBVEkKWROHhXIwYBGFqP3%0AZvQ6BYE0mHYbO90irDW8rEgJhLMUzmKUIYi92X4oJHHij32W9bycyXow3nllANb5RL9ut+eNkq1D%0AhSGxCcm18bJLXTDdaWN0QRxF1JLYM+FC/yBXKkQJRYBCO58SE0hvDFlkhm6ny9TEFGknwyHIZYG2%0AjqDQFMbS62VkmUaFAqE8CFJo42nGVqCdRSqBUA5pNNJKjC5wyjNGg8h3Xay1oLUHhIQjCCRh5EHS%0ALM9w1mCMRhcK63wyosm9750uZndirHUU2qALH4GdxAlK4kMMaiFBbYBWa4Akien0euheQS8vIIB6%0Aa9gzXLEIU8ZNa40KQoSDIi8I6wm27BTJvnFhlYxofEysEzNFSqDKmNOgX4TMuhYLw9Grl/Kbv3o+%0An/v61Xzhm9fy/GNWcdyRy/9d95ws6dTVaDVrtKjNes9li+b2NxHCx4UHgQ9nmGx3aXd6fOeKW/ju%0AVbfOem/noNVIGJ+c7gMWC+YOEwYzz17PQgvKONiDh3OOH91wFz++9QHe8yvn8NrzXsDv/9VXuGr9%0Avbxg3eHU4ojb79vIA48+2f8bTzcm2l2kFAwNNWfp9uMo9CbazzIGBxq0SqNlH10sSKKoZGU+c1dp%0AZLDZZ3JVHgxx6AGUbi9DFYan8ryiMGDB3JF+ks2hhpSCBXNnjG2nuxmdXsqCsWHiA5hTQgjGRgaI%0AQsWuvZOMT3bAwehwa1ZTSyBYNG+E2+7ZwGS72/+5l0JVf9Ofs6GBJnE/Ot71gSFnn/l4PO0QsG//%0ANN+56lauu/UBtu7cR17er0l8sHxy5eJ5s74fHmgQh6H/TE8ZnZ4/Hg9v3M5JF/7RrN9VjOI941PP%0AbX8PGHvGp3hww5O8643nMNCoPafXCiE459T/j7r3jrfsKu+7v2utXc85t07VSDOSRqOCOqggECqI%0AImEkihumGlMNCDDBzpvEbxLsuOD3jR3Hdohxgm1iGxvbmBI6yFSJIkSREKpIjJA0mnLv3Hvabqu8%0Afzz7nHuvZiRLxM7rLGk+85lT9tl7n33WXs/v+ZWzONwf8Rv/9YM473j+My7gmRefzXv/7vMcu22R%0As07ZxXv+5jpOOG4Lz7r4LMqq4dzTT+ADtz3EVrUZFDS+QZmILE7I04ROmpH6DBMn6KJspSSQe5n3%0AjJLmbhTJe0Ry3EjiUSNmsHZYMBzXqCDSRLyiKmqsqttmFNKEtR5tPf2VVVZXRoyLIWkatQ3aQKxi%0AIpUQRwl10bB0YInVQxWx6tLrJiwdXKFuItDSPUdFAlqsA4Scd/THK2hVCCCkNZGaBVejlcFoiAwQ%0APN41mFRhcSgCURyBqlDBiXw3lvSl2q5yuOzTjCzlsMYWnrr0jIYVwUfk3VnyzkybfBY4ZtsW8LZN%0ARKa1H4ilKZNErXdjQuNbZmgI4B1plIIyZKmh46SodbbBt3HldSoy63ExZmV1FWctRisWFhYZDFdY%0AGRxmdbjKYDxkXBY0wZNkHfLZWfKsJ4AEgeACrvSMfIWOGqIoBq0pC0v/8Ij+cEDTCLhq4pROlhOn%0AEbGBihptlCSKNSXLy4exdsymzQtsPWYRN2443D9Mf7CKUYpOJycxEVQ11Wqf4VIfW1TkOiWPFZlz%0AMBox9kCWk5lUAD+vCNphlCLSyD05KGpVEfyESa/QWli2rq0HaCXwVnmybgc3HDM4cIis02FxyyLH%0ALGxlJunQjVMOHTrE8tIS4/6YWIuNhAuWYiT+nt422KJEeVGLJHGKrTYCzuJ5K6wTk2iCAYfYoIRI%0AkWQxUZzRne3R6ebCwFZiSKyTWO7xTQN4QtCtn67IubQ32KYmqJTYpKTGiBeoEesI3wjrRoeAr1ub%0Ak0loTpoQZ5n4NNqGsqmJrKWqK0nidgpVKyLTkMXSgI+ThEhHaybOQeOCF9aRX6tzoiQm1jHSrPIb%0A5twAUvK0tU/QqiXfaHRoDbnxBNUyd9pwM6UUXonZt2atnp3gAUkSkySxNMMz8SIuqpLaWrwXr+BS%0Aa2xjiI0iba9pHzxeAab1SE1k3eVs035tqg21asOBWuXShD00UYW0fuFybN7jEbA3eGF5eiWiCh1A%0AK6k3peEoyemBybbFtsO0ljehZV2EEGi8o2pqFKZdm7fhSsq0den/AabSE/8JWEvmAr8hKWziUzHx%0ACgKYmPCKVi6aeuhMiumpWZcSCr8xbdy3MVjvpCvgPTGC+DnnKIqC/Qf2019dwVrLsN+nLMYQFFnW%0AZXZmnm6Ws5pndLud1rBKk3V6eITiBnLhNrWnUg1Gr+n5Hi4l+F8ZSinOOfNYPvv3t/O+v/4GL3/x%0AhXS6CWXR8NnP38G3vv1Dfv7VT2N+vsMFTzqeW773INd/9R4uuuBEjNGsro757++9gU6e8PpXPw1j%0ANPfdf5iybDj5pK1Ej+Dn8rZrr+Bt115xxOM/9sJ3MS5qPveJtwLwV397Ezff+gBf/PJdHHfsPPNz%0AOXVtuePO/dx+536e/9yz6XTWFqEhBO68+wCf++KdPO/qsznu2PnpIn7btlmWD48JIXDo0JCmcURz%0AIuWztmE8Hk8ZZp1OB+89VVliTEQwYgLmWsaNMQZrBX233hEnCZ1OhyiJaaxt0VSBqRvncCHgnad2%0AltiKzIsOpEk6lTI65wh1Lcl3SpF38payZ6eFs223vRY1H6a+Uqr1EJpUKVPfoRYUUh4ibdaARVqG%0AopoYrzl0EHBowqpzvmmNceW30YCY5TZOvFlUIDaG4aBPU4tn186dO6fnR0xzNSYRM17PRB8rMh+m%0AGmABEAieWBnSKCYx4uuyftigmd92DDPxDuZm5li+7x7qw4cIUSDPEmZ7M3QWpMg674m7+OgH3jh9%0Ab1E2vOjl76Gxjv/+X17KsTseO83+/49hredP/uwr3HHXfl736qfx5p+/jOGo5nd//zq+euMPuPv7%0AB6cm8CAL55u+dR9fvfFeOt1UqLPIdXD//SusrhY87akncc5Zx/GMp5/KX7z/G1NAKITAF758F9++%0A5X7e+avPX0v1cQ2hGRBUQ2UHuMKTK4/ODUliKGJJh/GHV2l6OWomIdCgMoUKGq3CdBFKaFA+kMQJ%0AwTtp43glnidKo4JcW5JMFpEmKVXZYGtPXdbChnNOOhwBCLoFKMRvrWlamZaDJF4hMTGhckRyFySL%0AM1TQVJWjGBRURUMW55gkwXpHNbbUlZMbYlUzjbhA0vBCC1ra4FupUACn0FZ2xzYNyihM0hYvcYxr%0AfZJsK7mcAPvaaIwVOWlTy2d5FN6K6TteQLH1YzQeMy7G0M4/Sgmr0USKJE+n/naVbXDeIeG1YSrh%0AdK6V7QVpOkSxeBFpFcmiy0nxIEwfYX+Jl50TbT5gTNzGxDrxE2u7SLJgmJ4uALZumuVFz72Y88/c%0ATfLyq/jFd/4Zv/mHH+T3/+2r2P44JC6PNh4JWEqOwtqZDGsdCsXcbIdtR9mPbrYGFoOYhj8eAKuq%0ALV+/+W6O276JFzzrQjp5youvfhq/+6cf44tfv40nn7OHr3/nLi654AkbPPuOtp9aqSlDZP2YzOGP%0ANiKjf6RE0glreMOYMLC9PwLsgAnoZjYANY84FBtSuCbbTI6y0JxIpZuWHa0UrUeZ2rC9OI5aKePa%0AviWxme64mm5PGLr/q2N5ZcB/+YtP8dkbbmHzQo9dOzZLQy947tu3dMTrk2TjsU2CIhp7JFNrAo53%0AsoRdO7as7fy68aP6BznvueFbdzLTzTntxMfHDpqMPEt5xQsu4xUvuAyQ+87Nd+zlm9+7l5e/4DK2%0ALM6y7+DqFPTL0phN8z2oDTpEaEQtEcWpeJ0ohbUBbWKSRGF0KiwMLWmvBLlH5Fk29Q3JsgytoChL%0ARqMxqIiqbIhNQifPyPOMNEkwWmMM5IlIVIJ3hOAZ9IcMBjXjUcGoGDEeOWxdUM3N0826xCollIb+%0AoE/dWLxXKKOpiooD+/czGNeYOCOKEqJUjPjX/y6c9wyKgsiUxMYRaU2WNDhr8dahgTSJSCJNZBCQ%0AKxZGiA+a0XBEVTviLMfEMQ6HdaCddP87XYPJO4yHkpRcVTVKO0wCSkmz9NDSflTLmjAmIk1jsjQl%0AtjHeSlOh2+uQxhFFmAQlBGlIGzn3Smlmux2asmL18GGWDh7E1zUQGA7HLK8OiIxm06YFkjwlc46s%0AsZS1o6o8FS1DJAQ0DUWnxsxlJCpvGz81g0GJC9Jg0JGhrmv6SyP2H1oiBKitI+94mjnLbCdiJuti%0AlKYJjsWZGeo6pr90kNXlVbIoxi1sElCjUCRk+MbSPzQgiVJ6SUKedkkXEqI5xbbZRTpRAo2AdviA%0AaxoqC95AlhgiI/4pPjhJgxbcbMM9XeEJ3qIQtkbb7pTvs6wYNxYPDKIVxqt9urMzdLodjtu6kx2b%0Ad9Dv9zm0tMTK6jLj4RhrG5IoEc+fOEJZj29qaNcaD2fjVlVF4y0m1iS9DvFMlyiLULHGpBFJlpLl%0AKd2sgwH6h1cYjUdULfNjUkeo6fVrCdYRMGircD5FB7lOsyghjqUZhAbrxAtHKQWu9UsEQipej8ZE%0A6FSjfIyxCan3JFVJVZc0LSuw9DVVHNNJM7o9jckidGyI40TqYGeFOdXYluXSMqtV6/cqxYT8r8IE%0A39kwd4q3KkREwtQOSkCzsMaU9l7qn+DtFJwhQNTKsIwxdDqSJthprQCqqmJclhRVSVHL73FYVMRa%0AUcexgHVtDWYig1eSehe8TISK1ozayWNKCRA3selozYXW5mq18f7rg6fxTjw728aPAFtqCmnpVnni%0AJ3G40+tTteu2lm3kAs6LjFAMsCf2O0jj0toj1qUPH/8sACHvhWI9WcdMkCzV6vt8S9svioK6FmaH%0Ad46Qd8RXpUUYJ0X05ETItj22abWN7RcrfixisKlbDZ82gppOtl2MR9RlSTEattG+MbaRCbJuSgaD%0AVRYXF1GRwhFI8wyloWlKAa8ClGUtEXpRBMqIGeqPsMh7tPGcK8/gwx+7mXf+9qc4tDRkz0lb+OH9%0Ah/ngR77D5k1d9OsuJY4NL33xBfziv/4gv/7/fJIXPu9cup2Eb3zzPj7woW/xypdfRBwb+oOSX37H%0AR7j1tof4/CffysL8Y6czP3xI2tkOnnj2Tn7/3V/goQN9Tj91OwcODfnwR28mBHjKk09kprfWryzK%0Ahs994U7iOOLSi/eQtguxODFc8KRdfPvm+zl4aMiNN+0l7yTY3E1/9FVVTT104jie+oBoI6ZcddNQ%0ANdKV0kYmqakJdSTpclEcUzdiHqu1aRO/NDqKUcqjqka0nWi0jsjzDlEUTV3xG2cZj4c4t0iSJsRZ%0APAUloyQRILO9XjcwlyZ+JU4mhhAmDveB4BUqqKlcK4Q2tjuKCDhofFv0OYgiWaTptSa8D76Vu8qJ%0Acs4yrmoIAWctmzdtEtpraL2K3BrgaowhjmKaSm74k7w17wPKC/tKBab7h/OYBNI0Jo2TI6711VHJ%0A/uUV6k6G9QrVmSEn0IkUiXaouiKkP9qUNB7X3PjNvSzMd+h2Eu68+wAnHr+JU0+R7u5qv+T2Ox/i%0A4MEhAFs29zjz9B301l1/3gfu3bvEPfceYjSqyPOYE0/YzAm7FtuuXGAwKLnu83dywvGLPPGcnY+4%0APw/sW+GrX/8BTzznON7+lmcw00vZvKnHtW+4nDPPuJNt22Y3vL7fL/jEZ77H9m2zEGD5sHTLrfXc%0A/+AKSWJYXBB5ysl7tvLxT97aGugrlpZH/O2Hvj1NIJzMfV2jOSGNyfOUSCVEczHKGup+hdmiSEyP%0A5cMFt931AM3qKm7YIe4lKAxGBSZ26bE2aOOJNZigaGzAWy/+PiYiUhrtA7aqQUfMzs5hZg3BTm5Y%0AqmUjNtR1JTep1pdLKUmJqOuAd5YKkSwGC1W3IFUGXCBOUrI0R2MZm5REW5I8J+nkrA4HlNUYZcQY%0AOniRjSkn8aDCSHTYYNFOIjkNRrpkfnIDFuNlW/s2Kc9M41PX03y9tWgijNKgW8PspmFiQBhpRTBG%0A5GvrRl0LVXlKk1agVAwOamexzuFiIYNngQAAIABJREFUR+TFSJpW2hpFkaSB1c20C4TSwko1EWma%0AEumY8bggBDBKonrXYlTlGhLZq1Ck3VTm9jAW4roRR9E0aens047nlT9+OX/w55/kv/31dbz1Z39s%0AGhP+eMcESJ76BFpHUdZ0jpISdbTR7aQkccSlF57Or771px+xKP7W9+79kfZvMCoYDAv2HL+NuAVX%0AzjxlJ2eesouPXPcN7tr7ECuDMddc8aRH3U6WJjjvqaojmWL94ViK7P/NYxJy8PDhQ2A4Ko8KcBxt%0ArD/jWSrMj9VhcQTjajgqcc4z283pdlJ8CIzLat01BwRYHYyIIkOWxhTV45N/Pd4RQuD+h5b58k23%0AcfmFp/OzP34ZJ7UytLv2PsQrfukPjnjPYLjRX7Eoxdeq1zmSIZalMXFsOP7YLbzvd976qKDh4x3e%0AB7727bvYNN97VPPoxzpC+338z7+/iV07NnP+mbtlLvT+YcCbFDt15dGJgOpYTwiO4Bw6eHQco4wh%0AicTYPiiNbQQINAp8qDDayFq4slSlmOXapsE2njRK6eVipj8BhNJYildJkPOsrh5mdeUwxbgmNBFZ%0AmhAlMzS2wgbLYNTHNg0JGeNQY70jzTPGqwUQKKuKuqgpnSdKcuIkpTOXi6n1usMNBOxEmtE2FJSr%0AhZlZNeAcaRPT6+R0TUJQwm7VWrceU6X4zllw2kr94SAzKflMh0znpLpD0RXfybJ0JGmXvNcRJULj%0AOLhPpPJKQawjrI2wdTJlO+hWVpLnGXiN8hCbiNoGqqahaSUxRik0HltX9FdXKYYDer1ZmsZRVQ1F%0ACHR7jqAafEjI83lMlNHrzjMoxhRFQVUL89YWAZcE0jSR68QFmnHBcDyepuvGaYwroVitaazFuoBv%0AYsYzDZ3ISloUCWnkyZMM5Ty+9AyXx+RRQbFQk+YJMTlKRYyrAeN+RTSTMrewyEInxzjo6ISFbo9Q%0AW+y4INIwHAxYXl6mGI7J4w6Lc5vRsxoTi4lyksZE2uAaTx1qHC2L1onPlTHCRG2cBFAYpWT90Fii%0AJAarWDm0zLA/oNvrMb8wT7fXY2F2gTztMDczy+pqn3HRR2tHt5vTzTMiFE1VUg7HjEfjjYB9gLou%0A8cETZQlpL2N+8zyd+S4miSHWRIkhiWKM0pTjsbBzmkbW460UOYojouBJIwFjlA7oSJN1U2Z6HTo6%0AJTWaSNHaYQirxQaHCx7ThiAJq0XY3s4FMB68gKSTZK48z0nSiLIUxn5VNjRNw9B7audJy5IsE5+v%0APOsQpwlpnhG8rJXKqqJuJHzDGLnHhrBmJI0KTNK6JrYdsoacpHdPhFkbTiPSCJfmvXeSCB0C2HYt%0AlEQxcdvENwpigrCaspS4SonKkqquseUIvKduHM7XbRMKTBSRZ57EezGgV7q1CdFyXevJOtGjfesl%0A1ErK1q8hofVWUm06eZDgogl43mJNLatIGiNSi7a1VmiBJzXNapOjb1Us2pg2YU5Ptw+uPSePfo//%0AZwIICZtDKUTniSJJo7VOiguMxwWj4VAWxsKFb1GvBmvjqS9CFEWkmZgdpqlMoOL33UpyJqa7kwXz%0A5E+bSDOJqfPOgvfkeS4JUGiaRoCiohiz2l/hcH+FhYV5mQhbY9WmifFWgKDBcITRkujU7XZFbvGP%0AuEAAOPXkrfzLtz2L97z3Bv7kz77KYFAyO5tx4fkn8KbXX8rCQgetFVdcdipvev2lfOBD3+JXf/Pj%0AWOvZccwcL3/JhbzpdZf+k0hvTj15G296/aX88f/4Cu//25s4vDImS2NOOXkrb3nD5Tz1ot1rbIYQ%0A2LdvlRu+dg9XPesMTliXeJbEhiufeTq33v4Qv/U7n2ZpecRLfup8/vZL3xTZmnOCfOYcIT2Mo5ha%0AVVhnqWv520Rrnj8TiUv7M5XuuVLSjWx/8KJzNfgWMbdtAlfcGjpOQEhrG8qybJlAqgVtPFFkSJKE%0A8WiEd669mbfa2pZdNJGJuVa7OvH92PCnfUzBtOATOYHHuQaIp+dyAgo5Z1tKvZkel/eip3bOEhlD%0AOjNDZGLyXldkd+0xT2R2IYQWJNNr8iAhMkpxx5oBmvIpRmmSOBYT7nVjeXXEffESw9kusa0gaGKT%0AEFzN4dGYarRKz6dsJOg/tnF4Zcx//M/Xccz2WZI44iMfv5k3vOYS/tXbn83S8oj/9ifX86GP3sze%0AvdIBPn7XIs+/+hze+LpLmJ8TM+0vXn8Xf/TH1/P1b+xlZWXMzEzGk564kze+5hIuuXgPcWx4cN8q%0Ar3/L+3j5i5/8qIDQ3d8/yIP7VvmFa59OnsXT39ee3VvYs3vjYt45z7duvp+v3fgDfv7VT+Njn7p1%0ACgg571lZHUtHsgVIZ2cy+sOSqmpIkogv3/B9HnhghV/+v66ku45xt5hnXHLC8SzObyKLcgwp2hqK%0AQUGmM2Znt3FgqWAhvolv33UXdb9Pd2aLdDWVxnnxo8laz6lIga8tTVXjatdKZmWR5X2QxX2w5ElO%0A8JBEidwkfWBcl5Rl2SZDtoCI3PrQygv701pcgKSsKYqSRGlsMCgPmQNDjHehZS+JNDfYgGuEWeR1%0AK1tzgaqq0VYWoBPlqPdyQxQTQ/EBalqTPWGfyn5o50E100ZDFEtXyQdJ53LOTT3upPsiMfYE0JiW%0AAr4REJoCv36NpRjwKD2R7taUZdX65gmjtdPJSdKUuqqmaWiTNJIQNCSGJJnIYlV7vVhAY4z8BsWu%0AUDp/k+S2ySLMeY9rWYuPJkMCeOGzL+S7d93HdTfcwul7juX5z7hgg4fV0cbRrI+XV4Z0XEOeJvgQ%0A+Pb3fsAN37qD51z2xEfd1mR084xtm+e59/4DHDo8YMviGrB6x70P0jRualj8o4xJOtmBpf5Urjo/%0A0+WFz7qA3/7jj/LXH7+eK55yFqeeeOyj3jNnezlxHHFweZWyaqbg2n0PHmJ5dfiI0e7/lCNL4qOy%0AfpdXBvzggYNT2dTj3eb2zXP84If7uf+hJY7fIXNbCIG79+5nXNactGsbs72cuZkOD+xfpj8spt45%0Azntuvv0+OlnC1k1zHO4fKcP6xxi+vb5DEEAuBLjkgtM44+Sd0/24/qbb5TUPKza+c8dennb+adN/%0AP7B/mXFRcdy2xSOugTSJ2bFlga9+5y5+uO/QhmS3+x9aYunwgFN3H0uaPD7mWmjXKbfd8wAXP+nU%0Ax+U99GjjW7fey8137OXtr7qG+VlpOMzNdBiNpdgT+X+NVY7+cEiERkeSJOpCQ10UNGVN1TiSLGV+%0AbpFeT4JVxkXRsjVpfZoi8jzDWsvBg4cYDkbgHTN5h26vS57GRCYhNmkbt+wpypKqKEB5RqMh47IU%0AFqnpkmUJM1lXgG5boIKAJ8qJl+fMXI+Z2S6jww3GG4xJKcclXjmUshRlw3A8wGHhYd+5UyKpUbRz%0ALhXWNVRNhWsszsfEUSCOITdJe64sIThm53psSTskeZfSNwyGY+pRCS7gsDS2xDoLRMzO53S9wQeD%0AjsEkmpyEquy2LG4t91kMRsm9JWoNequixjVhyhw1ccBpsM7jbMA1jjiO6WYd7Owc48GIqqzo9WB+%0AYQEXhCkUVESc9MgMgMMja8PFpqaqa8pK2KbdmRlmZmdIswStNGVdsDoc0h/0GY0LGm+J04RYd1hd%0AKVntD2iaCl9HhCamqeQ+peOITZvnmO3MkZKwMLOJ5XiF0eGSh+47yKati6AjcJ5OOsOm4xaZn19g%0A8+wsXR2hakuqDVHQ1LUl1glpbBjYFfrLy/SXV5npzJJ4DVVDGafM5jPERJIGqjRxlGB0Wzv41ofJ%0AWYlLD6G9D2giArT2IRhNN81wIbC6fJjDy8tkeU5vdkaCiGbmmJ2Zpa4L6nrYNmI9tqyoxiXFWAC2%0AScMVAAVZlpIFT5MlJJmw1nQcEQygPEEpXBAGcNVUAh4lMR3VE59ABXhHpg15kqIjhcehTCDtJMx2%0AOuQ+RdsW8PFrax1lDMpJWI0KTGsK7z21bSBIrePWXHBI0wQTpVPiRhmL/Mo6S1lJfP1wNCJNUzqd%0AHr1uV0CkJMUksXx3sfhLSpqXeN1M591Wc6paGYTUL4oJd2gCCk31V/Im1mTy8hpr2xCelj1Va0MU%0A1yJvNFpQFyWJzmmWEbVy4XKU4Rrx6qvrEk/dAtcNPihqa0mSjDiOMGZtzWDaWPtIMfWYnPxnvSTn%0ABtaOR2qqSPazNfqGsKb+oGXFtgc7UYPQblci7VtfIT1RiyiMMgIu6QnLNkwldf9HeAhN2AqTgxUT%0A3ZgoMjgnzuDj0ZiyKKWgVsgX2p5s2cREIobQxKJI0L+JZrlZk5kJy6Klv7bO3kZJEWyUwmmNUwod%0AC9MhNhHeBYbjkSTyBE9RVvjlJSAwOzdHr9dF6J0a5yT+eDAciXEKgU2bNtFrTfKONq585hM4fuci%0Apz/hmKM+f/VVZ7LnpC2ccPymDY8rpbjqWaez56Qt/GDvEkXRkOcxe07aws7j1vwTZnopr3nlU7nk%0AqXvYf6CPc57FhQ5nnrGD+TlZXHTyhDe/4XL6/WJDYflYx796+7Ox6zrjcWy44rJT2X3iZn6wd4nh%0AqCKJDcdsn+Pkk7ZuYGeAJKi96XWXcerJ2zYUG0opdp+4mV9409O5595DdDsJ556zk0/cdBvjpqGu%0AaqqqxIfe1DuqtKWYyLYpQgIaSUJIFEXTaEApxATEsU7ioicF3+RaAblOkiQBH6ZMNaPX6O9JkkhM%0A4DqGjQAo4kGSxi1l2nuRDbbw9cRgbfLv4H0b3biOQRSkkBTkW9z3p8wL72maGmsbQpjIMML0x++9%0Ao7GOuJ3A8zRDpdBUDcPGgXbMzHSZnZ3FtF0+552kORkzPTdx69Vl61qK5gAgyD4tm8m3N5bgPUkU%0AkyUbO6gHD6+wf+kQWazwxZCoLkh9TWQLipUl6mLIjl2bOZ/HVhyuH8ImNNz0zfu44Lzj+ZVffi5P%0APGcnTeP4xKdu5b1/8TXOOetYXvOzT8UYzZeuv5t3v+fLbN3S4zWvvJh79y7xB3/4BW69bR8vedH5%0AnHbyNh58aJX/+fFb+IM/+iInnrCZE0/Y9A/vSDse2t9nOKo4Zc9WPvP3t3Pd52+nqixPPGcnz73q%0ATGECtWM4rPjzv/o6u0/cxKVP28MnWw+t6bExWa62fZCJtEIp9j20ysc/fSsXPflETj/tmA0MgIUs%0A58LtO5ibmUe5COUNyhpG3tBY8EXBLI5dC/N8P4pYHoyJbCCKE0wE2hosDXkUM5sJuDMajlAuEKMw%0AaUaWZ6RZJkyf2mIbS78/wDcyD6Rxgg2u9b3x+CBwp7MNkZIbXmgXvlq3N0MTtb8BMUZWBFwTGLuy%0A7QBBFKWEYKgqh20C6IhJRKj3irq2BA06iYnSRLrTweNb6ZgsHFoD6Mlj7TnFO1DSlTKmNV1uEwfF%0ANDUiimIxig5Mzf7cJHq1pQ2vH866qafXRD5qXWhNQvWUCRzaRdnE30CaPhpjEpyTbpXzEr1M0Bhd%0AU4WKiWzVNY1IWlBEkTAZfRBDaR/UtMsnJvpgnUPVNZO0iyNoHu3I0phX/9QzuOeHB/jAJ7/GSbu2%0Ac+4TTjjqa4WZpLh/35KYfq977rM33MJx3RHnnXkS9z14kHf/1WckXv3Sc4/+wQ8bEx+U93/8Bv7i%0AI1/ixVc/jZluxvfuvp93ve/TbJ6f4Td+8cWPaVtHG7O9DsduW+STX/w2H77uGzzn0nPJs5ThuMQ7%0Az+qgYFzUHFha5dhti/gQjkgdU0qRZTGnnnAMN99+H9ffdDsXnrOHQ4cH/OFffnpqvPy/e6xnToNc%0Aa8uHB3zsc9/k7r0PTdcKj2copbj4vNP4yrfu4t3v+wxveOmzWZzr8d27fsgXb/weczMdTt9zHFma%0AcNG5p3DjzXfzmetv5lkXn43zns98+Tvc9v0HuOT8J7Bj6wJ33PvgP+YhY1rLgQf2L7fyIUOepTTW%0Acu/9B1gZiLfRZ66/mS/deDtGa1YHBXYdW+pLN97Gk04/kTNO3sn+Qyt86cbbsM5xxinH8fD1tVKK%0Ai88/jS/ddDu/+6cf580vv4rjtm/ivn2H+PMPf5EH9i/z2//6Z0liw3fv/CF/84mvcM0V53HB2Xv+%0AwWPZv7TKuKg4Zsv8P0oDryhr/uTvPs+TTj+RJ55+wvTxPcdv5+Of/xYA47LmwHIfciQ6uW59ar3I%0A6ctxzXg4ZjBoyLo1aTJDlilhPlRe2DxB0l19EOlxVZWMhmMGgxGpifAp2NoxcEMU0iQy2lE3FaPx%0AgLocE4KnaSqsrYlNjEpi0jglTSLiNCOQCVPTQaxS5jvzNOMVdKTQEWADcWTomIzufI84yVlaWmI8%0AWqFsxhtAwABY1zYIg4Vg6eYKpxoclQAmgKPB+QYXxL8oeJkL5ucWmJ2ZR0URS8WAqqkoh65NGrI4%0AZwiNJos7zM5sQpmU/qikqEYYLSmwi1vnMRPvPKWFGeCFqaWVQaEpi4pxUQlrPShC41GJwSGM2sRE%0A4p8TaTSapras9vtkec7c/ALzmzZz8OAhRkXBwtZtxJFGIetJZy2hXWsGpQleVBA6ikCL7Cm3PfLO%0AHHMzi63xsHgZpdEyqyslwWd4u0oWzTDf28Lm+W0oNCYRj7RumpGRcczisfTnRhw8tJ9DD62QpzNs%0A3b6VxpbEseaYHdtkziwrbNGgGo+1DcOqxgRLGhl8KQycalSifSA3EcY6VvcfZMWB3byVclzSmbBW%0A4qRdW7SeOaFl+nsJRhHoKkxasxjVKt3bhm4SRdRNQ1kUeO+oq1oYMXlOmiXEpsewv8rK8iFWlpcZ%0AD4bYqpJQmnVzi0KxsDiHqjLGkUL1MlSsKeqCclzSeGkuJ1FEEsUEBzqKyLtdnLUtw0jYcEEpghYD%0A5sY1BOfxxlNGBot44zhCy2BWGzx9ghcWjG7lzC4IqBgc4uXTzjdKG+q6wUQy16VpRhylpFlGYxvq%0ANu20aRqGoyFlWTMej0nTlDTNSJKENM1JohgVIftoXcsan6h9ZG02SUsW8Eq1a7IWYlETO5g1P1zf%0A1iEoOQ7jQwuyiC+reMZKneQUwhSPxBTfJPGa15CJCM61zHJp1EkzU0ypi7KhaqRGnKg10jTBak+c%0ACLt6PdHBtUqkoAQAE3BGDOKV0qA8HrnolBZmD1oTJgyk9pim0jMfILRqJe+oFfjYoCbkFy/S0ck9%0AohW2TQkFjzb+eQBCTGJ6xeelrmsCDmsN1tbTL0MK3VYbp5FOhQlY1+CDpygKrLXMz8/R7fXwDvF3%0ACGsGtd77Nj0pQhsxnMYjBUwi8iHVLiJEN5iiVYRzTVug2Gm3yVaWYliQZRkhy4X94zy+cbjGUYwK%0AbFOTZSlxnNDJu48oGTv5pK2cfNIjdw1PPWXbVP5y5LlTnLJnK6fseeT3K6WY6WWc/6Qj41knI44N%0AT7nwxEd8/h8alz7tyEVNFOmjsiKOtn8L8x2eetHuoz4fx4YnnLqdJ5y6ffqYsOI0RTGmriqJj2+N%0ApRWC6kdpzETi5VFTA/I4SdpUMUtZlq2zO3hrKYpCNKdaySRXFszMzIj2uK4pSmhcLUkPSmRZQQko%0ApFqQyVlPpCKaUAvzwTcoFdpiLWBbyZqZLMIDGD0BQd0aGKWkUHNtAt5EHjZZsE6KYNBTaqVIFtt4%0A6bYbYJuGJErJ8w5pnFIWJdW4pJumbFpcpNvrtgaPhRSJSiiWkz/ibyTa3eBDC2B5ie8OLQdPKWgc%0ARhkSIwu29WOpP+DBfQ9QDlfwRYEbD4hsyUwMzXiEUY5x+giRyo9hKASZf8E15/CMy0/FGM1gWPJX%0Af3sTZ52xg994x/PYedzCFER9w1v/ig9/7BZ+5qfO5/qv3MOttz3Er/27a3jm00+j10upKsuunYv8%0A1u98mjvuOsDxuxY54fhNXPext7K48Ogd2n6/JIo0H/rozXz0E99l374VvA987JO3cvc9B3nbtVew%0AdcsM3geu+/wdfPfWB/mNX3k+mxY3phZFxrB16yyDYcVgULFtK+y9b5ltW2cwRvP1b+zloX19XvvK%0Ai/nyDd/n/R+4iQMHB5x37i5e+WOnsEVp8tpRlzW29HivMOOGwcqYg6sFh0eWLETMGMXKoCKuPB0X%0Ak6cJJhgqr0h1TGI6xBGQWkzwuFgA97STE8VihBlcYNiMKEYFrmmluwGUMZISFgloobTQzdGKKMlJ%0A41iA+KZqpVamLR40kREjXe8kytvomCTtEiWKJniaukKbWMBV7/Bat2mAeo1uHDxRkuCdEmp7EDlZ%0A8B7rHY2Tm7SORdarWvmXQm7QhpaN1Bo5htBqyIPQ8AKKEFrvOy3+WyFsLNi8B9vIgmdC49VakegY%0AoyOJUNWaJE4AAXDGo4KmtmglYNQaeAx4TV01BC9FL8oLWOQcygZc0HggMo6qbqitIyDyvCSO0dq0%0AbD/phE87bY9QZyqlOP7YzbzqJ6/g1971AT702Rs5dtviBobOZCzMdcnShM9c/x3u3Luf9/3Nc6bP%0AfX/vQ7znuk8x08spq5rVwZiXXHMJu3du464fPHqi4GQ/fuLKJ3P9N+/g/R+/gc999VZJIBuXLK0M%0A+bV/8TM/kvfOZMSR4cpLzuWGb97Bu//yM/ztJ74q88io4Jgt81xx0Rl845bvc+2v/jELs13e+sof%0AOyJpCsTL6Oqnn8dv/dGH+c13f5DZXoe6sRy/Y/OUNfIPrM3+ycfB5T6v+zd/yMJcl107NnFgefVH%0A2s5Vl57LZ67/Dp+54WZuueuHxJFhOCrpjwre8ornsDDXw2jF8595ATfdeg9/8Oef5C8+8iUADh0e%0AMNPNefE1F5M+jgj1xzrmZjp0spS//8p3uf2eB/jp5zyFJ59zMnt2bedvPvFVPvfVWwEYlxXXvuwq%0A/vTvPs9HrrsRoyVAAuDi807lHb/3N3TzlKppOLjU58pLz2X7OnPt9eNZTz2Lv//Kd/nSN27jrr37%0AyNOEoqo5dHjAq37i6W1yHOw/tMJ1X/kuTzzjRC54DMey7+AKRuspk2f9aKzjrz9+Ax/+7I0AHFjq%0AU5Q1r/3ld4tPzMIMb3jJszn71OOn7/nIdd9g34HDvOPNP7Xh3F/xlDP5sw9/ic999VYW53vsfeAg%0AJ5y4naYrRZtHpJ5V4WkqcI1IGqI4xUQJWkcENCayxInIU7Ux5ElCJ+/gsg7GK+a7c6RJQrfTlfCO%0AqmI8rvBuhdkZkVRW45pyLEDQeDyiqkriKGb75ojGGOrKYJKcKNYEJXIg6ZUF4kQT5wZlpMjHOPI8%0AZX7rLFlnjpGrqIKlP1pZ8/xAfpfBtgmzuiQybYKYhigWJqoxHrTFBUnTUl4T64g8ScmMgbpkNKhY%0AHRxmPBxQlwXaQh0kMdL4COIIY0Su1TRjVocDmgEkac7W2U0Yk2AiWZcKXh9QLTijlJKI7LCOIW80%0AlROvE5Wkrd+fxzrI8h5z8w4bNCFooiQlSxLGTcXIlcTdnG4u92LfWGxR4ybMeS+f4bWck7IWyY8U%0A6prE9Ii0I0811jqq1DGbzTNUBUmomEln2TK7lZOO240xMbWv8VGD9oHYRCzObGHb3CorB1epC4sJ%0AOdsWdxLFol2KAwwP9amLMQmamTTFBE1VjsiMmPWOhkPGozFxlDC3eZ6tC1swQdNffhBbW7J0wHhU%0AkKU5c3NzdDodlIkwWpMmKbGOKMqiTUxrCFa8RSXm3BNFisZ7XFMTxQl5nNDNcspaQIZR2acZVbie%0AxXcTCJbh8oDVQ32GK0OqQthwsTHScJoMBZ1uBr2ULDbYToqNNE2QOPn+aADWkSeSLGzihKA1ITFS%0A91qHU4E4l2Aco6FqakorXlHKQ+MtFgEdPNBYS6RitBIms0c8awSEaKEDKWyEjawChEkcOtRVRWgg%0ASaQpFsUGE8dkQZQHtrHUjRVWjZUk5qIo0IhZdW9mhtluT45Ht+mtLQjnJhaTShHaVDJEuC+SsamW%0Ag3ZfW5lVCNO1nm5rFVpsBaVxSpjjjRU5YFBCKHGhERaYEmBQaUMSp6h47fuxjaUoS8qiYDgcSrJl%0AWTAYjTFazKqLuiaOY2KbiMWChsgIMBQQ2Z0O4r3qVZimiYHUyHI8E36QSMgUCsvEc6o9GKUAh7PC%0A4CqcxUeaSMeoFn+YSsm8J7RSsQmz3Jj/A0ylJzHYTdO0bAc7NaxrWt8epSQOMAQxThLmhEXphKBk%0AwhqPx3gf2u5tKghnWCuOgxcncKMi4igmiqWrXNuGxonfDImAN3Gctgihn9L1xKA3pi5L6rpEaQEg%0AilFBFkvXryxLnG+o64LRsKCuS0BNwaqyqnC+t67rv4H0tuFBtW51/nBkb2On72Ery8l7J2yxo608%0A1VSYJJ85rQfWax3XXsdkf6ePr3vthm2oNSbf+s9++Pan9MCNx7O+U3O07W84J0gBVJYF1jbEbRpN%0A8AK4EETKZyIjOu82+lSYY+K74VtDtTiOSZMUlPhIBYK8r2xo6rqNV6eNXqxa8+g2sa49XxO52kQC%0ANomM1xPGz+Q7U+1rvcM5oAUpkygGJaj2lB44OQOT7SO+KGJmvna2nBMmkdERErvYAppGi8NekNfo%0ARBNFMYqKxjakeUeYUk7SBpwXkGfCCpokvJhW5sYakVq2r1tGEhApKZ1DUMRaOhrrx7CuGDvH3Kat%0AlMMVRr6hKR2D0NBbmCeKFMUjMOge69izewsnn7SFODaEECiKhjvu2s9rf+5pHL9rjeK/eXOXi5+y%0Amw9+5Dvc98PD3P39g2xa7HL+ecfTbZlraRpx2inb2LK5x5137+fpl55MlsWcdcY/LEmpG8tqv+QD%0AH/oWb3vzFVz1zNO56+6D/Od3/T1/+dff4LJLTubZz3gC46LmP/7edVxw3vFcevGeIzq/xij27N6M%0Ac56vfO0enPN89BO38JMveCLLyyPe/4GbuPDCEwB4529/mle+7CIuvmg3/+G3PsHv/d7n+LXnnUJs%0AK2IXUTWOsmrITUKyuAnPKuN6haJxdNOIbhkTOYiaQBJlaKPpVwFswBCTJRF2XOAwks4YxLsgeAFj%0AJnJfub6cPG4DRkOSZChtKOuNj82hAAAgAElEQVQKH1w7LxsUYpAcRwZnhIHmvKKqPKX2dLQmNbHI%0AvoJHR5JmYQNUwxFlaamteLWUrgKjcAGUiQkq4FB4K90Z3+rLlWmvU9pFj5frPjYRWkmcqg9GFoYO%0AnPZTBpxWmizN5P7iQ0urVhgToSLdSo79VMI8GaFtRkxYrEopVCzA9XQqXMdIbJpGWESxnfqUTdmK%0ASuSs3nlqLyb2633DrPM043HLYpSUjKaxrYRTFiGTOY8gxvLrr7u13/XGYbTmwnP2cPXTz+PDn/k6%0A552+m6suO3f6+sncvGvHZp5z6RP5Hx/6AgeWNoIMF5x9Erd8c4Z77tvP5sUZ3vjSK3nhsy8kiSVJ%0AyOgjac2TYIHJAe7Ytshv/uJL+JMPfI4bvnkHRVlzyu4dvOMtP80FZ520Nvfp9XPo2tBaHWHsuX6c%0Adcoufv1fvJj3/M3nuPGW72OM4mnnncbLnn8px25b5H986At84JNfw3v/iCBGFBme8dSzWB2Oef/H%0AbuDQ4T4XnXMyv/Bzz+XX3/V3VLVtgXc2nDtZ9x2d2q21mi4iRTK8dnwKWTgeeVwT88kjtxdCYH62%0Awyt//DLu2vsQN3333kc1bZ5+Dw8bM52M3/qll/Hf3v9ZrvvKdzm43OeEY7dw7cuv4hlPOXNqrH3O%0Aacfz76/9Sf707z7PzbfvRWvN+Wfu5rUveiantjK/DVLotUOYHtv6vVOPcq4m47jti1x1ybnsO3CY%0AA0t90iRix7ZFXvuiZ/Jf3/dpfrhviROP28LbX3UN5525mxDgff/zy8SRwVoBtZ97+ZNYnJvhLz7y%0AJUbjkisvPZfX/8wz6XUyqtq219Paeel2Mn7tbT/Dez/4BT75xW9z/0NLHLN1gbe/6hqec+m5xK1s%0Ae+07fGxsn9G4lMTQ9Ch+WyFw6PCAO3+wb8N5u+eH+wHYPhRm22QMxyWfveEWXva8SzjumI3M153b%0AN/OvXvd8/uDPP4lznhc86wLCGTnXL90rDTIn/h+NDRiTMzvToasCnZkevd4cEFGVIml2LrSFd4RC%0A5ruZ3iydpENdVWRZRpqlDIcjDuzfz8rhPlprqrImSWKJsi8bMc23oJQY6Y9HYzGZNgEVQxZneK2x%0A3qIJOBWYmZ1h2/bt9A+VFANHWRX44JlfmGfrjl2U1nJo6RBlMxYPxum5VBAi4ijBqxqPsJp8GwFv%0ADGACXjm8EnmVIiLWiuA8xWjM0NasDPosVyOC1qRZjC0bisEIbTV5kqPNDI0vqZqCYdGnXwwoGocp%0AIuZ7Xby3WCcNAx2M3IssKK+IorRli0rdEiUxlQ/QMkSKqqLRGoP8Zk2c0pmdpV8WFGXBoCzoJZHE%0AjweoXUMaOuRRRmIUlgarG5wVsZDRsm2vAsZ3SL3cj6K2wPRBEp98UAQXcX90gCyewdk+rvJ0ki4L%0Ac1sIKMbliIqC4GvwEOuELO2SmhzvaiKdkeezdLsd8A7bjClciXKWOMuI45Qs8WRBkeoAtqLfOLwN%0AZGlOnnfQJka5QJblqBTSNGU0Grdx8SssLi4St8zhuVlReMSxQQVJEw0aAr79bUudGIUAkfj3KaCu%0AGnzd4K0V5lOsMR5cYSnHfYaH+5TDMcE68VlsVUo8LBXRxAawBB3QBtCyrhcGi5muD5qmoWgaGtcy%0Ad7zHaOj1ZpidmxFTblvDaEDtSknAMxFJnGBUhKkNKqzNrUZr2baZCJukZgyoNcY0bW3T1tDS+JXH%0AJcnarbNekcTSWGuSJGtTrlxrnF61So5Kmu6DIXEci5Qsjlv5lQR2qCB1jkM8VI1pU0G9yPx9G+Mu%0AAI4C1dpXKAVOGtaiAtLT2l9uW5pEJ/gA1regUqsgmbC2gw/TuPoJEGMi8WqU7yOitg1RkRAVhbCs%0AFNRW1qG69ULWWpHFMVmSYMyaNY1qLUdcELBOAh3aYCICtvVqmvi1tk6t0xpTRyJ5xCnKuqLyHkWE%0AXve9eO9lLZ4gZtXtd8NjuNf8swCElGrlOCAooHeAZpLq4luZzRQ08OsWz0G8J+qqEhMz68nzDt1u%0AD6M1WSzmdDqA0xFaiTFw3HpANNa2BsTSTXUmoJRrafxyQUjknJ6ye0KQKGNA/g60tLKCuq7QWtPY%0AhmIsjymlOXDgEFVV8ZJr72X37t1s3bqF4XAIBHbsOIb+YMC+fQ+yf/9+qqri2J07OfGkE5ifm+fg%0AwYN8/+67WVldxfuGhfkFzjjzdLZu2czeH+zle9+7ldWVFaI2yWzHcbs495xz2bJ1K3fdfgc33fQN%0AxsWQJElomobuTIedO48l7WQcWjrAysoKWivmZuc5cfduVldXuOXb3yWOE/accBJz8/MYE7OyvMyD%0ADz5I8I5OJ+fYY4/DpDH379/HoeVlWWwds41zzjmHTifj5u98m+/deivWObIs5djtOzjrzDMZDIfc%0AfdedjIYDRiOJ573oyU+mLCvuvfce6rqm2+ly3HG72Lx5M9+7/Q7u27uXNO2w5+STOGbHMRxYOsC4%0AlNSJuhH3dK01aSoLjJWVFYJrpzQ9WXgFdGTo9Lp0Oh2KsqAJDUEhJmjdDgGZeMUoMCGUJU1LhZ1I%0AR6ZG0S3FUNIN1vwXXGMxWtDwsrGSINRKv5x3GyJOJ/5DcRSD8xIbrSfXmlpLygPWWD8TuqQAZXLd%0A2/a3NEXi2vfJ5G6twwMu9aAmvl0Vw9U+4+FAkhM6HfI8J44T8jyfUjknDv263bZvRb/amKlOdrJY%0ADy1LyUQCPK0fw/GIKM/IFxeI8pjGN5R9j1MxdWoYNSWxffw+FuvH/HyHbndtwbx8eMShpRG/+R8/%0AxTt/+1MbXhsCnHTiZvbv79MfFHz3ew9y7kW/ccQ2Q4ALzzthgxzyHxohQFHUvO3ap/NzL3sKSWI4%0AftciUax5y9v/mpu+eR9PffJu/uiPv8zq6phrf/7yo/p7KKV4wmnbeeNrL+G//NEX+cP3fJnLLjmZ%0Aa19/OR/66Hc4eGjIC64+h+u/cjezMynPe+5ZLMx3eMlPX8B/eseH2PdgySnbUpIkI01SUizRTI98%0A81Y21Y7sgQPc/eBBevv2k1bS7Uqso2ciVBxhVYOlBudwdcDWDtd4uXEpR1A1ql2Y2sajVBsIEByV%0ArWiwBLG1wQUvNOtSkknSNKXxrQSS9sav2th2D01tKVVD0stQRKAbJC0yxTaOwXDM6sqAECnqxlLW%0ANSqSBEnvA00IeO0lrcW0fl1efjfWhTZlQ/Y7tGujCeVYDBYV1ssiQSSkwiCNImEhNk2Db7wAs1pP%0ATayFqfMwDyEbcLWkoEkyj6OjM6Evt++R35qbXj+T59RUvib3QOn4hClrSHyOJIkmiiK891NAaRIz%0AKsws0ZRPumlR630Ha32IyBhe9rxLeOk1lxxVDjPXy/ml11zDL776munz//ZNP0EIPzH9t9GaV7zw%0AUl7+gkvbFt3aeObFZ/OMs9+yrhGw9txzL38SP3bZk4743Kuf/iSee/nGx3fv3Mp/+IUXrbFs1IRV%0ALS8657Tj+cvf/YUjCE9POOlYPviuXzoqUDQZxmjOOHknv/NvXrHW/1j3+je99Ere+JIrj3h8/VBK%0AMdvLeeWPX87PvvDyDa/9/X//6skuc/XTz+O5l583fW5xrsfv/d8/d8T2OlnCe//fa6fH85NXXcRP%0AXHnR9H3bt8zzrl95zRHHOz/b4c9/5y1HJX5t2zTHH7/zjRAC37n9Pkm9exR21bUvu5I3vfTKo14X%0AC7Nd/uVrn88vveb5TA5OrXseJDntwrP3cOHZe444r5PXPPvis3nWU8/e8BmLcz3e8ZafOmJ/zj71%0AeD773n/3qN+l1pqfufqpvOi5T93weZde8AQuueAJ6xpNMq654jyuvuK86b//xauuRik48bitvPjq%0Ai4/Y5zSJ+E//5mfX99Sm3/2bX34V177sqnXnae15rYWJ8/SLznzU/V97r+JZF5/NMx92biYjigxv%0AecVzePPLn3Pkkw/7fIBunvJHv/76Db+ZydB67bMm7/vAg7eSjrvUw4EAK0rTm1tgJu+SRJEY5rdR%0A1mXZMBoWjFu/FD0pML2jk6UszM2RJXKP1lFMQOG9onFi5BpFUFY1RVFJ0xdNnGT0ZmfIOzl5mnH4%0A4CGKosIyQKURSS8ny3OSOCcKEWmc08ln2bkLDj4woBofxrmaxjcYbdi6sIjf7UUm1Urdp8evNFnS%0AEU8RDc4b6rrCe0WkYyKjUQRsI56PlW1wiLdd8FA1Dd42FHWFjlOiNCM2EUM/oLB9sIok6xJiRe0b%0Aah8gUcS9mLISJun/x967x9q2nmd9v+86xryttfblnL3PzXZs7NhxwA2JQxon1GqiuIFQWrUNbQII%0AopS2qtS/iESoRItaKEpFU0gKBaomhShBpUU0KQlEiHKp05A0NwgEx8d2bJ+L9zl773Wbc44xvmv/%0AeL8x19rnZiemwoQzrK19vNbcc445Lt/4vud93t8TSWjnUc5B1aTc2CgNdTClIN0NRo4fTmNyObTN%0AlFpI4k0QIccqXN+znDaEWtmHiA6RaizW91Qcqjm7ptiSOmMRVp+VuaxxlpAzJY4o2hyguUi0sZAS%0Ai8WSx7sFd+8LL6sUzXY3cbkLhChz0hAz3dGSFCBPE8oI626Mmd0wEmIlZ411fWtjk3Oeh5EyBpbG%0A0BtwboGtgYvzB8QpkaaWEFwq28tLamMoHa3WeOc4O33IMOxQSnF2/oCKagE0kVKlk4N8FUqUU+Yq%0AK1zcTNYLZzaEeAh66J3HWY9tSIm4HxgvztmfnzNtt9QcUcytUPXQYTJvIQeSqkwlkUdInaE6Jcfd%0AW5m350wIkSFKKISznr7r6ZRjsVqwWC4wpRKDtDmFGKlZ2tuvDAJz14tFW92WBuLEqeh2D7S1hhV3%0Ad22O5DJzlgr4RYe2+tCxkGNACg9X0eZOS1Kr8x7fdSyWS6ZJnEJhnNgNe9hVxnGk6wRE773Hd07A%0A81phtW2dG42vmlUDgM+J48Ia0npGaFxhN3Iuj7CaqtzY0KDM1sjAVlslTVpSAwEOBXldr/4bBdpZ%0AVt6zoLIIKxG5WsjVNE2k2FAAQQwsOYqZwHt3+I4zjzbV2ZWk0K14TZF4+yz2ceEKFSlgXv8etVbS%0AjECpFWOb2GQt0h1bDhxYuZabA/xzSOj8ghCEQCaoxhi6vj+4MWBOBhMob6ky0S4hUo06nABhslSB%0Al+52PHjwQGC5vmOaJqZxnI8kKUT8Qlp7VLP1K2TiYK3DGMs0BUrJWOvFYdLUQqUEHKeUEnA1ivV6%0AzY0bN8g5c3m5JcaEc5Y59jjnyvnZJbFBfKdpZJwmzs7OWS57Tk5O2A8jp6enXFxeCpcCWqxfOghf%0AEu8qC53c2Be5DV593zMtFuKWmSb2+z3b3ZYb6QY3bt5gtV5yevbwYPmLMZBy5GR5Qr1fmKYR33VC%0AWM+JrutBSctVgUbftxLF3PoqnZNjaJ1rE0kZtATILTeitR5rPaiE1kKln0Jgsei5efMWtVZOT89k%0A8M2F9XoNKPb7AWudPJRQ0pIHDMPAdrujlIL3Ei+cs0CNZ9bUYrHgaHPEC8+/gKpKFp85Y6whpsR+%0Av+fk5ITVesXF9rK5eTKmMacKtS3adIvvbO6bUjBOuDpVifCUguxfba+Zr42UEl0vsfP7SSr1M7C8%0AgijMuiW+1NoEF82YM5krQWg+9zPYelbcZ+fPPI+bxvHgIMrNPZTLVQtJbpZBpWqLshYFutbKMA60%0AvhOxnDbgryRUXIlfuglcCok4nVXrAuiCxKS3+8sYUK6+KmFlmEb8omcYd/S9wy464rbi+56H+3M6%0Aq+heww7/q9m8Nzh3NYDGKBDhJ+4ecffO8ate/8SdI5SW+3SxcLzzHY8/8u/n7caN5Wsuql5v6zuL%0Ac4av/PK3SeWpnaynnzzhN7zjcZ5/4YyP/PI9/vz3fZj3f/lb2W5HfubnPgXAw4c7hiHys7/waR5/%0AbMM73/E43/gN7+Ubv+G9gDwQPnPvgr/wfR/mm77xS3nve+7yf/yfv8CNkxXWSNrB00+dsI+VbfT0%0Ay5to06G9wq4tZrVE9xu0zty649GbJ9ix4eynfo7nTs8I+hS/WmM3jpXrMIslmEIYJ0kXU43BVQ01%0AS+RlVRVjHMbI0iiliWEYMMbiaqGoKpbWKol/AGYp44M2Tuz+pTBFic1U1WCTxhaLMwlUYdyPOF9B%0Ad4whsd2O7PcTpretvcNAMaRUCa2/WuOwXqzJFQ3KyAS7CHRzDKm1VjlqVa3dSyZGJbcUQwpal3a/%0ASqLhzPjRSpOy9M0rJfdGiulVDqH53o0pHu4n710TggopJ7mnZJ5ASrMzNmFtc5IYEaBrvXIJCvMs%0A4bNrcdj6wEKwxhzGjZlZJAJRpdahXStXve5wtTh8I6HjtX7/WiKBFNhe4fbhaoL1Wu/9Wp/7ej//%0AbPv5Wr96o/d65eve+P1/7e/xyn/6ub7XZ/t3r/t93+B9Sy588oX7/NKzz/HUnZsSk/w6O/TG5+GN%0Aj9f117zR617rM15rfz6Xz3uj9wSunMyv9fPX2M/XuzZf621+rffRG22f7/F/1Xv9Kj4rp8JuO/DS%0Ai/d5eHbK0c0b3HrmDjeOjonjRI4QU2S3GwgpkmJCJY1u4S/TOBGnialzhP1E7z2r1apV9BXDOJCn%0AisFCqpw/vEBrRdd7eufwxrJZrrl9+yab9ZqN7zk9fcjF7pSLs3O6hQUkpdWbFSVHrFV454QHEiMK%0AWC3XB0j/W59+hmXfcXp2D31tsSRzHXHgKNfhe0cplygi3lmcUsRxZIwRlQML5yglU3MgmCyvsQa/%0AWMkcqSqmMR3YI65atJYUy5BkUed6y9qvyPs94xA432+5edyx7B2qKOIYyRpZH2TFOI10XpwLMcp8%0A1XU9joa7QLT4UmR+W3UllEy3XrJWMIXAlCLaOW7cvM0wjBxtbtD1K4pOTGMiEXHaop1DWyuMyTih%0Aipfo7Zrw3qGNZgqRPAWK0th+weNPPsOzv/I8/fqYaYqcXe7Zj5IMipWWSW08xhvcccfJzUuONjcZ%0AQ+HsdMt2P3F8c0YPLFkv1jjAx4LNGcJE3p8zbU8Zd+MB2r1cLFivNqQxsd0NOC9cnzCNTOPA8dGG%0A249JMf788pKudFxcKvbDJV3XcbzeSBqZtcLHMZ0E0qRE5xzed4xTFBYoIrQorbFKCzcwF0oYmXY7%0A4m5HHkcRLDTUkimUuf8PkOfudtiRe081WopZVcE18l7KSdwkRmORa2u9PmK9WuOqJobA+eU5pEwc%0A9kxhRKtK13csF0v6zuOrw1bwpqNzjqqrFJaqtJKXClWLMAJtPNMKcRTPwGYlxe+cMa2DxzSxYkZT%0AzN8p64opWThW1tI5S79YsFyumMaR/W4nTOBS2O33jNMo3N/OSypZ1+NbKFQpSdbfRlOzRhVhwUqB%0AXNroVW1FrzlZtjnb9DVhRArstLW0tJyVg/uG5j6qhBgOjt251Wp+H5xDN53CeU/JmdjmYSlIemIM%0Ak6Q1p0iIsqaepkkEsnYvoc0BWaNbupgyRsSddqzn9RxNG0ErUkxMIRBCoF/0GG1wy57F0RF2tSA1%0A13qKpTn0Z2xIverueYPtC0IQkhMrgE2r3eFEz8aprhcg77gXQQFtWKwWHB8do7W4KLSyWKMoKXP/%0A3kuoUjnaHLHf7pmGlt5SRbVTHaQxkXUmVYmq00a3/jrVRBcgZ2oIdE29tIueSmG/r6hU6fue42Ox%0ANu52O7F4tqqt2OSCiCNaUaoSG6NOEmcH+MWSWDK/8qlPcnl5yX7YyoLcKEKYCHECVRscVI6V8GPi%0AVWW4MXGut8WFMEmiVooslz3eO2IMdL0HLQ/uQmGxkOMaS8ZSiEWqyl3XSWJaiBJJ6CyLfiELFKNJ%0Ag7hyQoq40mGNkmPf3CspZSgK76T9TqyGui2KEtaKEjy37IEIEJvN5lDhnl8rgM4eax3jIFGatYJz%0ADqU0pVSck/SrYRjZbDY4L6lzXedaxUQd0sGmaQLAeo82wvtIJUuXqhaLptLS04lSoA0FEZ6sVdKO%0ApcG7Doos0rQyhwGzCb3Sknjtu8zbvDA0B2W6topOazXjqkIxb3PVViDRpd0VqqUdalIUcKNCiR0x%0AZ+Yp6iwUCTBdFodTmIg5gZH2nlrKQe0OITQBsGJ8d9h/Y0SUtc5RcsGa1v9bSkub0tTYPrsJaa+c%0AcMYYSCWiqmfVbyglcn5+yrBThLDjxska5z+/IemVn3l01LNadXzLN7+fP/wdH3rNxUWIiR/78X/C%0AU0+c8IPf9/t46snPH9p5crJkveo4vxyunFqI+8BafWAHnZ8N/PUf+0X++o/94qve45v+nT/Lh77+%0AS/jL/8u3PfLzWuF/+v6fwFnDf/DvfQVzq6IswNtxUFL1wW/wR3dIVVGVwfpe2AvZssuZ6jpsV1ku%0Ab+PchhTOMYNEwSYdqT7jrPSN74etiMC2A1XJtZKa1V5p3cYpfQVqblOmnAt5nNDWCFy6uelizoxT%0AQjHijUD+c1Hyp0rr1zBGjBpIuRDGxHLt0C4TYhLYpZK24pRrq6RIxStXLYlbc6KDtg36XAHd4ukL%0AB9ZPVVLhzdKSfIATahFZlJKCgdxvGYq4b2op8tCtDaiOsJRUefT6Edg1GCQVRGmZhM3JTiLYakpN%0A0JyBMclEvzL/PScNNp5Yyc11WBhDkAjaFjGfc6Q6J0mKRZxZtUZydqRkgBGoh4reKwWsN7df/9t+%0AnPjhv/mT/Mwvfpxf/Oin+dZ/82tbxPeb25vbo5tBU0Nm3A2E/Yi5aVj1K7zpmMJA2E7C4ckVXRQm%0AydygZGlvWFiPrxBD4DJcMForro4hY4w4ib12VFOYpoFpJ3NfcqbayKgKNUU6Y9C5Cr+l79iPmpIj%0AYdozDUgnQB3JNtKXHlUT3mv6zslawWjGKbAbdixXS06ON2g1HRa2ALlULrcDQ9yiusxyZdDVQS2U%0AbKhGiiElZxJKmC4oarWAIVcDRZMxjONEVdKKpIrG2yW99ni/QLWIeUlxE+BvSpEQJ86HLco6qjEY%0A7ciFVumvKGvRfYeyntwcB1o39ukcjmMEWivvN5K0PAeNNrjaEaqkxykEaYCROfTUoLvaiwOl75fE%0AEBjGCXIm1YztOrquY0oTVYvdIoUIzpKVIpfK4uiYxeaYbrVhO5zy8HzLdow8fnxLGEwuCiSbhLGK%0Avl/hXI/CMYVCCFCqI2WZWxejG8DXYGsk5kAcEvvtRBwSuko7lDcdfdcT8oSq0qRIzoz7PdTMou9Y%0ALZeM44hRqrVLw+npQ8Zx5KknnuDWrRtMkzhx9cKi5jRTlYhKUWI+tCjlkimxEEvF0UJZQmC8vCRP%0AA6YkXDsfRVUKr27rVQhLtO87MJrkDEm19cBcIUKKSBpxNqv2J6fMGEfBWoRImSZQBe8dm9WC481G%0AUr6Sx5WMM1Y4SaqQVZbuyCIFmpJKy0ASVq866EEK7YTpOEOSS6qHwrV0D1xHXVyJKYGEVVC1wxmD%0A6yzWeZzv6BYjOUZCmGTNnDPTbo+ZJnwXWpqZpOtaK8Ut5x2mKFSb/6SYWjcE0FrxbQuHSq11LF3r%0AOpjvETnqV/Ny1QJNbBPiCrMRo7XqK/nMkNJhzqSUOrTIGWupPuO9JaWekjIpTMQ4HYwSYRyow4i2%0Acg5812GcpSrRH6yVlLLaNAiqdLRQ2/4UcaaNIQjgX2mMM+L4aufCW+FgZl9bCFFthob6Oc3xviAE%0AIZS6lrZS24JWFsar1VosfmenjOPI5uiIGzdvcuPkmPVqxeX2gsvLS0IIouwb6S9+cP8B0zgx7oXd%0AY2bAaZULfxpbsoDR5FoxGFLKVK3R2rSoYdmstRwdrVl4xxRG7t9/mbOziNbiGLq4OGO73YltVily%0ATmy3W8ZxlAVz71uvYcVYx2q94ejomL7vudxecH5xQYzh0PqjtELp2vhDFecEXOWcJaXQ0m4mUIgb%0ACWEX1VowxpJzkqSAktvNPYOGmzVWQcpia7PtZqMtNGKKAh7uOsZxZLffEWLkxknPmorvO7aXW2mJ%0AG0Zc73FW2olSzqRmn6sFvO9w1jMMo1RQaKk2MRKbqKWNiC+75tzpuq6JPXJTaK1ZLpcslwvp2W12%0AQKMtzvlm5a1CXG8pYqr1ajrncMaRXJYoznJVuReHjQwKuWRhDmmJHzTaH9RiAZhfCTezWFMRmrz3%0A/sD4MEof2hjn6vgrhYXD4NKq5LOQl4sA0+ZIxeuD7SwYAYfvX1rvuDZzNGpuvbNAFduz1sJNogln%0AJVXGcSBHqdgppVivVpQkx3WaJlyzcM7nYG4Zs80lNgO7rRHQrlK0JAyoqjQou4JaqNf78oEYJ/Zn%0AW44XT+GVZuk7OmsJ446TozWdUfSfg63xV7Mdbxbcurnio8++xMPT/QHaXGrlF/7hcxij+ZJ33+WJ%0AO0ecnu355Wdf4sknTg7V0Zfvb/nEr9znHV/0GDdvLj9noegtT9/gsdtrPvwTH+df/9e+mEVzS91/%0AsOX5F85473ue4Kve/za+8zs+9Kr2or/2I7/AZ+5d8O2/76v54ne+GiT/8//wOf7X//1n+CN/+Lfz%0A1JMnAALBDokirlkutyNWa3JRfOZsxy4ktlMgIlLATinOh8jlLvDwdOSFl8957uX7nF3u2fQ9+zGg%0AtSLFwICiaLGRK6UxtoIRwGguWaCDWqGKpjYourWGzfEGoy0xBnbT/pBaorU5JF8Nw0ROAjr2xpJS%0AJYXCoBMOaXPK+4EpREoG3S3RITCFSAKKUqSSSaUcrL9KKZy10i5mpTrU/C+A8He0UuJaUq2dMxXh%0AUWjVHp65VdF1671utnltqSUIpyxK5SfG2O5ljVLCEHokWhYBGqrW9qWNkftECadkdiHJfVybU6iK%0A+1FVtKo0M6E84Od0tCYiqebkm6bp8LlzTHVpMFIRkJubsVyJRkYbcWB+DtWjN7dfX9vZxZ7v+gs/%0AzO2TDV//gd/Ib/vgl9F3/+zBzm9u/+JvOWbGyz15N6GKxhZNGiL7acvubMt+P6C1wVlhgZUsC5ec%0A5gX/guws4TKTUoCSmSE+7lQAACAASURBVGLAuUSvpW01lcp+mri82BHDRNc74iGZMckCTsHF5SXr%0A1ZL9uGfMGZPhYrdjP+0pMWGqZe12xJUmjxa/6PGrBXGfGMJEqIlQEttph9WV5bp/xM2cUuLh6QVj%0AHlAuMQTD8cZTQiLrguk7rFtgcOiqqcpT0SjboawlIW1jY8zEavBtPmX9isUq45Sl9x21aEkxKpBV%0AJRuNsg7VQ3aGszIy7s6Er2MltGbMBe80brGhZMWUCqYVKnJzgWtT0KYKaNtB6WSOb00TbkxFlUiM%0AE9MwkYIE4MScUcbQ9wuKa8UWU8mdIZX2/Cga1VlM7yGkxurMjDlQq2rrlI6N9TzxzFt44d4D7p9e%0AcLHfcTkMPG4sRnmcN1jlyDrgMPhugXMLjF3g/BKqFY5fke6PrAyxKqZSSCETxiiuq0Hiwa12rBcr%0AnHHEYSKOAW8sy64nN7DxarnCWds6RirL5ZL1eo3WmosLOe8xRXb7gd12i1aW27ceZ7lcHebruXV6%0AiDQnbDMplsp1H6eRcbclhwFVE84oXHPzz3+uu9GUQtonO0/uO9CayUAhUyk4a3B4yDK3zwmmFNmN%0Ae5kvRFlz1ZrJcSIFaefDGVK0wtkqEr6x3wcWLmONuGPS7NzWijmtiywtV9dnA/LV21oAWlS8dOSU%0AljIsrXDy+usdDnOHQRFLDrp1RviuwzQ2acmpJTdPrUslM4wj+0nWv6vVkq4Td43xDqWkTRHdAOoV%0AapZ91O1zZC6YSSWTU2pzbHm9sZaZpTjbRBUcuInzlOlQrC+lJTvLMUhKkZrraF4PKqXQipaiJoyp%0AmsW8EWNkt9sJmHqcKDkRcmRKsfGJvKAInMM42wReEQ6ddShkzlaSmEu0NdTYUmqbWDROk8DKrUEZ%0Ag0ZEYucs3uuDIPQvUMqYLH4PSSqIM6bvFzhnubg4Z7PZ8M4n3on3XhTFcWAY9yiliCEI40VpSkjs%0A45YYIiXndnJEDDHGyWKggZ2cloFSa3EHaWUaPEoumNJYKc47FkuP9TAMC7a7C0LYc3GhGCfPMExY%0Aqzk5uXGI3atVLtzY4sy7rmO5WuB8x8XlJbv9JajKYrlEjbDbb1GqYrQh5dTS1abWJnQ1kOQsAoZu%0A7pm+OahETBLw8TBKHCJF1OK+70g5CjhbCTg55oixMpjNEYQpy3t476m1cn5xwX7Y4zoPWglzQqtm%0ArUsSMd55jEYu9CkQJhFpvOtaa5csWGIWzkehEFNqCymp1O92O1LO4k46RL6XgyC0WCy5ON8eop+t%0AtywWC6ZpIOVwSD0opWCdo18s5Dqy0taWiyQYxRhJjdtjrKEGadcoNWPMvDgyB0FIYLL50FoGCLcn%0ABjoncOp58EPrg2Az2xXnloxHnUJX7RnzYrW2Qed6zL0xGlNMsziK4nt1f7QBUM8g2yvoLGq2kM9i%0AjpfqTwqEkCi6QXSt4/hkRQ4yOM28kVmIu263nGGjMxy36gOGTpx37cFjG+ekFhHgrm9xmhh2A2EI%0AdI91vO3pt3JzvYQ08MTjN9E18Pa33f5nNKLQ3GWOr/vgF/MjP/qP+IG//FN86+96P11n+Ymf/Dj/%0A7Xf/LX7zlz3Df/NHfyf/yvue4cbJkj/xJ3+c9arjfb/paV566YK/9EM/zd/78Ef54//l7+TmzSXP%0APX/Kf/5Hf4QP/tZ38ft/91e97me/5913efe77vJXf/jnec+77/Jv/4738eK9C37or/wML7285X2/%0A8Sm+5gO/gQ/+1ne96t9+5KP3SKnwn/0nH2SxeDSiehwj3/29f5v3/aan+e0feu/h5299yy1+5Ed/%0AUVhRpfCxj9+HEnn2E8/yyec+zlAKF/uBy3EiOMVFLVyOkdOzPfdflrHwYjuynRKht3Tn5/Sqg75g%0Agkb5QtGaEgu5RqnIGRpHSiJPYU48EYFktVxitGM3KFSQ9DrrLP1CWF3eddQKU0jkVIlaJjdxnEip%0AoquBzrAPiXGc0NricyCPhu1+x/l+yxCjdIFZJa5JVSVu3miccQfO1cztmuG0tUjFRaDShVwhGS1O%0ARq5NZIoILrWI0IOWCVBOmRgC4zCKy0craX/TEHM6JBTNW83zREXEWqsMqiVgzg4y0YVEBILmLFfS%0AcqCquBRLE+Hmqpc4RB2pibqpVbCMsU0Uau15xtAvF9ccXIWUJYb+TS3oX87t5vGa/+47fy/rZc9b%0An3qMWyfrz9sZ+eb263P76jtv5a3dhvFLR0qt9IsFfd+LKzlKyi9tbC2t3VbmLeVaYauBW+efaY01%0ADq2t/C7LnDAGmTsLaLaN11UWrqYVwMTVmMk1i1PaiIuilCJpRsrhbQ/FMN75DUxjIqZMKpXFcsXR%0A5gjrLFqBYsPx/uPU8BwAN8PIN7/ni9p3qmgL3hlqkbZeZ4w4vKX3HqPEmXq9eDg7N6XYrVvEOeJi%0AaP+rRar3eV6AN1En1yr2D8QVZLRpoR6VWhORgZ++UM11WrG5QjXN/T9SUgWV0REkpbbgqoWhQK6U%0AKTOFgd245fJ8y/5iSw6Jk5sn9Jse13nO7j/gwdkZOVeOjo84Oj7mibt3WytVx/HxMbkWrNMM+4Hn%0Annuee/deRhvLyckJKVeeeOYp1s9+DHuvY0yRi/2ODGjnSCUKLwbDwnWsVkcsVxsWix1gKVWjlce7%0ATgoiqjE4tSzYQ5E/MWWmKUnLf7eUAuM0UWJi4Xs65xn2e8IYWK3XrJZrWT/FSN91bDab1tpuuHv3%0ALrduP8YwDJyfXZBzxRjPME5477lhLd6bA7OFmFC5YK3GO0fKkXHcsdtdkNKEojSjQzsPNbdr4NEH%0ArlUteKbrUdZIx0XNLclYobShJJkMZKWEu9hMASVkJABHC8PLiCvKmObaL4Uwjey2mXq2Q7ueWjNY%0ASZtTRq6tqlTj9UinRG1pX7Qi86HQDW0uVVvI6lwsp7W7XxXPZzElpYRJco6EASnik1Gazjm0FzRL%0AKokQIlMThkJDmOz2e8agcV7a/52TotoccqBoRo+2Nqq5tntLjrezluZ5kE6MJAgTtHCCqq4yf62y%0AprHGirhVq6SvteOQaxYBC9ETVBNtVFsrzS4mY4wkmbeOjhgjxjqM32P9SEipzeGyXL8xiObgHdZ7%0AvHN0zWhQFXjnUY0B23WeGg2X00BtbWco5JiN+0PKbu96YTkZL/PXawLXG21fMILQ1VapNR9UN2PE%0A3dL3PYvFDZ55+q3shy0f+9jHeHj/5QPzQStzWCCjlfQNZ4n+zjERS8I7T9fJAl56EqVPVFsrimlK%0AGCfR36U9zGY3zTgNGBXEzhp21BqJaeRym/DBoZTlscfu8K53fTEKxS//cs+DBw9Q1rLb7cVR4iyr%0A1RJtNPfu3WMc9zz9zJN80Re9jeeff46HDx/gO9cm8nPM5nQQLFCVrhN2T0oJVKXvvVjN9JWoVkoi%0AxolSMlrBer3COEua4qH1YG4j6PtOEgrGcGh3M9awWEjVeL/fs91uqcByscK7TsQjbUiloLSmN15o%0A5ogoNXN+us7TLzrU2VX70jDs0VoWhLMwM1e3hQ3UqkVNMCqlsFqt6K79fJombCeJYQ8f3scaewCc%0A9X1/Ff+eE11T5VMRi11IiWEcWK/X0t+Z0qEVS2kZmIcx4FN3YHbk0pwQ8iXa95A2F6UkZt5Zh/KO%0AOI5SNQGJ454db0pgbnOqmbTeWHJNh7Yu2Y9HeR5zitl1G2Zp0fMzCG4ekKWXVpxwIK1mMSZSTWID%0A1hqlZwtkxTjLar2WpITd9nAHHuDt1xT+1Nxrpf23klU3VVUSFVUb0K0do9iupUfu7FJQGKYQ6fyC%0At3/R0xwtv4SjznDcW4h7nnri82MIvXLre8e3fPNX8H//xLN89/f8bf7iD/4UWisuLgZSKvyhP/gN%0AaK34LV/xVj709e/h+37gJ/n9//EPsF55Qsw8eLjjm77xS3nqSeEPbbcTP/bj/5jbt9Zv+Lknxwt+%0A77f+Fv7fn/sk/8Uf++t8z5/9O0wh8eDBjg99/Xv4yq9422smOX227cd+/B/zc7/waX7o+7+N5fJK%0ALPqq97+NP/Pn/x4//KP/iA993Xv40b/5i7z1HUf81K/8ElMpTKUw1koGkqkUp4m58vAs8fBMKk+S%0AvgAhjozTCJPCdw6lDDnVQ5WsVLnOvOtwnSTjpSqT82kK7Lc7lNGsVqs2r60tlUYexMZIK5NuQkaM%0AiagKXlcRbQvoWJhyxpRICIkpTnTdgl0O7PeRi+0l59sLGTP6TmCOOcjYphKlJqqqhCIQRm2NVGmN%0AmV3QaBRWKYk4VSIMpVQOEHhJdZKxw6RMyoPAEq0jhcS4nxiHiXEKAiCtViZbIPfH9U01n04RK3qq%0AGVWE3XV4QeN7Xf3dWlCztNxCFfdnamP7IxWqmfclLbIHblATjpxzdLW/Vr0D6swh02+KQv8Sbn3v%0A+OBvee9nf+Gb27/02zObE57ZnPzz3o1f23brs7+EeAainbMA3vvYzf8/9+jz2i5C4COfuifPZEyD%0A8XpSKezjwDDtSTVTSBhTMVaRY8AUhauahXJ0WOqQ2V6csz27pOTE2fkxD86P0c7z4ulLnF7uMM5R%0AisLZntAlQomcby8Y9Ujf95ysTtgsjriVR6YSODq+wRN3n2IaI6bv+OivfJzn7r3I5XbPg/MH7OOO%0AvnFhQqoSPV8E/6C1aS3ghd1+pGKwviNNg7RKixqBVYqIpDJNMTJOExZJ/zJKXDOmwqrv6YzlYgzU%0ALAlk3nVcbi8pueCtwxpLShljLHfu3GW5XDMMgVSgXywpFU4vzpimkd244/bt2/RdzziNDVVi8NZj%0AvWXaD1zuLxjGLaiCNtKKlGukFCmeG2tfwfZVOCVswporzltM59A5MllpfaMmipFWeG8LsdiWmJql%0A/UxLN4B2DkPFUll5z2a1YtF1dM4DI8M0sI0F1zls58TV1pAPAkUXccMoDVbgy6J7SndBacUzqriZ%0AHxEYmtBJKaCFp2SUblyiq9Ytba5alyJSSLZW+KV9t2C5WolDaBAofQgTu/2OGIWLqlNCt0Kks5bO%0AuYbn0IC0Wwn8Ol8F3DRNgFqbPlrRtUgiHpUsXfoN+6sxuoojfGa81tqSv3SbpSFrnSyJYFprSkOv%0A4AwK2wDRMjdzzfnTLXoBg08T4zQxhUkMDknmrWkqTDEyGEPfdfTeo5bCslVGY7WYMUwV08OUClWp%0Axt6M7GOkaGERFSeYD6tDE6M1/0IJQrMTY45/nBky4zge0lUAXn75ZV588Xme/diz7C7OcQ1Ot16v%0Acc4TYxL+DY1gMSuHWbguIKKCMuI+WqxW5FKZYqAmUV4jlVISuUrrQ86Gcb9ldyEx8iEGlK5Y16xd%0ARuG95fHHH+Pd734nWltCDCLOKLhx40aL9JaWpcvLC04fPoAsAshqtRTRppHbZ16QsIIS1opz5fLy%0AklwSxlihmweB3HWdv3KpIFX6aRKG0MJ3khzlLVNUVFVQSEpBKQXrRQCLhsOxEeCp2FyFhySWO+01%0Ax8fH+G4BVEJIxJjpnJY0grYoSSmCKofjU5v7Zm5jmHk0xl615s209tlRcz2ucOU9zrsmvkjP6Yol%0AzpkmmOSD+OC9lyjTzrHbDcQcyUmOe2n7HEIQePlBwY5t4SStXikGAWfPxyBFUcWb7U61XniUOkQU%0AVupBWIopviqVDFpVq/F9VAO6Zq4cAteFmOvb/Pyo11xcKWV8EwdFdBIBRjfXkZ4trg0qbRvTSCmF%0AKu3nNkurYUwH0UpeLwtJq6879q7EKGmPk8GoNJFBFTk+qoh1MpciIua1zRjFuL/k/NQy7C/YLDue%0AfOwmS1vJuzNsyXQpch2o98i/b7HerwIFIaKfta9OyVEK3vcbn+Z7v/t38b3/49/lw//Px4ip8BVf%0A9ha+8w9+A1/2vmcOTqLv/I4P8ZZnbvIXf/Af8CuffMCtWyv+wLd9Dd/2e/5VHn9sc+1zzKuA2a/e%0AH8XXfvU7+HN/+lv4k3/6b/HTP/splkvP7/73389/9O1fyxN3j1+3Gj9zhl75RfdD4P/6+x/lW775%0A/bz7XY+2kt29c8Qf+UPfyH/9XX+D//57/jb/xjd8CV/3gffy5/+H/42pVMYCyoLphN+1WC3QWbFm%0AIJQd+4tKDMJgkOj2Im2WY6CUkWrBO403TbxsyX2+69BGE9LEfhwPMOQapY3VGsc4CEg/54p19dBy%0AKK2ewhSStIU2juiKNoYC7FKUylFJqJIliSMX9nFiTC1GuRhxKCqxMJecZKxVkLUA+WcIofL+EBxi%0AjUabDt/EmtRaseZ0SaU0SlsRxEoVUKEBUCJwxUiMubl8dDMeayqvtubOQOq53asicbPKXHPfvcbD%0AWitNplDrlXBdZXZyJQK360iA0vJaKG3/YmtjFnB+9iL4z+mGWmu+9Zmv4m3Lz2XV9Ob25vbm9ub2%0A5vbPc9s4xb/1Fs93/d1nkYRJjzOGSGaqI0McSTkTSgBVMAqmcYetcGQX3Nnc4M7mJh0Oq0GrwtnZ%0AKb/8kX/Cp178NLrvwFv6oyNWq2MmE3nu9EWeP/8MD156mfsvvUzJEqX+9re9g6efeorN+ojVcs36%0A5hHrkzVPHh2zvnHEs5/4GL/00X/K6enL3D+7x5gG7tx6mhQ0mkLaT8QSSDWjvcN2nlSEtVOQNNBU%0AC6q5wVIJ6DAxjQNp3LMb9uSc6L3FW0vNEV0bDxRJ/C0pYbUkTpe2rui6Hu87gZ3HeAjAGceRcRhZ%0ALNbcunULYwz3n7vP2dnpwe0xF5ytNaxWSxZLjzKZXKKsD3PAm9ZSRWmpVwlVaa7lR+eOusp+hv1I%0AqDRXkcIqQywIJ6dUrOvoFMSSSargjEWjmOLEMAR0Srgq6WRGa3QVpu6UR3LJHK82rF2H6zzVGWqR%0AdiPh90jReMZCGGQ9N68nrNaUXKi5kDPUFv3elCFps2qdBbMTbl4THUwazC3rkrRcayWniLWyNvTe%0AH1AVc4eKsdKdE9ucLucmoIRA0JqpJZR3zjd0hbSFaYWwXduareSrDorZuVMqFNVwAhXQss8zu7ZW%0AhWrcSa3a90GDEiFWHIm1iUMRiiYyFxNNm8vqg3PQGEu3sBjv8X13cEANYWzJusIoim3dP00T4zhJ%0Amlwn5804K8xbhcwdWx/iPB+fnfohBDEUqIRW4nz/XNy/XxiCUK2kILBfpTiAs0pOXJzvKaUwDDti%0AjOz3e05PT8lJhB/dyOy5FjmgQTKOlTKAPpyQFIRt03UdKRYhmnu5+EOcDmJESrLwsN5gtbiJjIJh%0AHIlhxzTtARpYSt7bOcNy2bNc9qzXK4GcpkCII2iL8wJpHoY9ZxdnnJ09RBvNye2bbDYb5gQnsdJJ%0Aq5xcLJFSM33XsVz2jU8R0VoxjnuGYYd3wiKaBZdZiRVBKKGWS/rVgq7r2O22oISRMfMmnBO4sx61%0ALPZDoLPuEEG+2w6NP1PQ2nLz5mN4/ymGYU8IIrTZRYezHc4lyIVpP8j7OMtqJWLUnHYzTRPaONab%0AIxZnZwzDQFUcwM62JXnN53q/33PU2EJKKaZpJEbhRc1RfuO0bzT3iNIK33sWqxXppYciaLR+05qF%0AYTSFgPMe3fpm51Yta+Q8pJgYdgPLxYrOO3JJYls1MPdY5BLRWs5VQYTMrutAV1K+atOY2/NKKQeB%0ASK7zJgC1RR1t8JxFKrktmvvn2n+DtKukFFFq+Qh3K8aId1e2RemtFejtLAjNds924wnvqUVed4cB%0A+WofZ9eZMU3cqrXxiaSVRs2LX4U8/Kr0lNequR7lCtBZQxhOOUuXPHxxze7BHS4ZON9fcPnyCyxq%0ARF3e4B0feN+rhoi+s/zVH/wPX3cIuXvn6FXw5fk7GANf8WVv4fv/3O95zd/Pf6+Wnj/wbR/gD3zb%0AB173de965x2e/+gfe939uL4Zo/mqr3wbf+UHvv113++1tj/z3b/rNX++6B1/6rv+3df8nVKKr/nq%0Ad/A3/tp/evjZh//BP2W7WJHm6prVaO+ptifqTiDK1osAxI5YpGoyTpEHZ2csTcabTlySpWBiYWk1%0AvkEPiRYTAmjFFALb3Z5hGKFVI2IoKA+1KBTSWpZilqQy4/G+I4ZMLYlcRbypZEKS+0eFxiUCoqro%0AkhhTIuXMmKJMFLWwgKwxeNuRi7RFVtUmLFWs+TEnKgLVrLq5g4zBt/7tUgtDmEhNWFaN3CgPXE2p%0AkCtQCnqG9cUqXCNlcTNkHS3i0yv4fRaLwZBrszVDa3d4NWcMrqVaaBl7c70ORlStdKeac0v+73VA%0AdIy58YPE/ZOzJHDmlOi6RauqyfjntUO3e77Uyum0RQSx69epiNbzBPBqX/TBIj2PQ3MC2+w+up7t%0AN5ZETCM0ThKloIoUb3SlVRoBo6lKIljFWcghvpoqFTyMprRxBzE9tiJQc1uBVAaVOrTlzqADxQEf%0A0ECT8joRsq/eTzWZT7hxMmmrNOu7unJjqvn4CG20senqwWpPVY+0CyitQUNun2WUavXHWRhsB2Le%0A98PnzO/Tfq2FI5cbaLw2W7+a96o5ZGfu3SLnw6Sv1MrFuL06u4oDKwIkQW9uRz68t2q8BSN29cM1%0Aoq5aZep8DNv+zpfN/MwTaObVcQYkoacdc6PkPp1bcuaFSVUi+uZSZOIv01w5B0oWN0XPjj/Fqj96%0A1X315vbPbgspcL67AHgVKBfaHdjmL/O1hZJx4bAIo80zWusFXAVviNg9X5NwGFPa67l2XR/erP0l%0ALDZQyhxafmdIr0LSfUxjMAIsXX8oJqVS2IWhXX5yL1Z17V4+FO6ufdfm7D5c4+0eVof5nlzHxggk%0ANufcQg2uvcd8rIC2xL52zBQnXtK9lFJ4q1ELhzNW5vRA13ekULAdpBTIU2zPrExQUMdAnjJeWdZ2%0AgZGuGXpvePrJx9mOe04f3OM8jOTO4Y826HsdISWqgn6xoHOeRd9zcmODMxa10NROYzcdbtXx7HMf%0A42f+0c/y5JPP8NitOyRfCEwUk0k60W863vbOt7IfzgjDnov7p5QxoXvLcrPi+OSEogyrzQrbWbJK%0ATDlRc0DlgNcV4kiIA2EcGMcRpcB30iIdggSsdA1VESYpiKxWaxRcFY6b8DAM4hTfbDZ473n48Ixh%0AmOh7WTONYSSmiO8kbe7B6X2G3b61zR3hnYayJgXh99SSqDWRcoDG6Cmt06Tzjq73jwDMAayz4tzO%0AiRgCatAUq8ip2baLFHHV/Nxr7T8i1BiZdyuwSkuSmJYxMU0BTWFSAI4bt29xq1vinCVqCQZKMRGn%0AQE5X94epBWPAKGmHdO15wDzei3JyWCe0ytRhHaWAVJI8DttawSiZY+UqxXlZkrWCm9ayfisJE2dA%0AughbC9dj/YZSK9M0sB8H6l7WLVMIBFWJKRCMwzb8izcOqwzOzgmr5QDnnu9PNT9juQJIlyKtYyqH%0Adhc2iHt7ncxExTlumgngIDhVNbtPpHtDaTCWaiy1GpkDNzeXNQZjF3R9R6mVVRVA9hQC22HfnFFB%0AgpsaRLqPPYu8QFsjCYExUI0jVwlGkTWuOLNKuw9AoWpsc4YrN/kbbV8YglBTKWtrizLaMEOFL87P%0Auby8YHt5KcpZiMLFWS85OTlubBppD1NK2AjGWuI0gbHYpjTmkA7ATvnE2k7CKINCKSwWC0DUNeN6%0AaQNStQGeNBovA22+ioM3xorSPE2cnZ/z8sv3GYaJT3/6BT7z4mfo+iWuFzfMOAyMww6tYbFYs9ms%0A6LrmQCn5AChzzjBNo8DLtGrKqZyqeSCYWTqllAaOcuz3Si7GKkr2PPjNYlMpYplLVS60VDK99gd+%0A0uxU6boFy+US0OKomQLDMHL7dsedO0+wXq/Z7SQeM6WKVhatGnC1zkDrhO97sU0qDkLVfr9vA/QK%0Ae+07zZVu12L9chNupmlq+28b/yKRcjy4jJSSRWSMU1NFa3NUdYDEYR8WM2hycyWIQCMLKJrDRiuN%0A1TIQ1ir8JaXqgf8jdsnaXp+vLcDmmHpNqbNDqBy+13WXzWHi3Fqxcs1tEcI1t08+uAEOn11nZo9c%0Av6VcOTXEPlquoNLzpL4NfroJXeLgyoQptEhC4aDUmOiW8gD0XcecVKG1xjtPTbW1JcoDwGiJ2TRa%0AHmyKeRHWJvlKiwvjFQ++lbOsvcbURNieMZ4/JC0NOgw8drJB7S8hTq85Qny2geyNfv+5cjE+l9f9%0AahkbvxYmx+v9m1/tMRhL5n4SN1y36DFGEYFUKzZVbFWMuRJrwXiLV4WUKjEV9uOATR0US6kCIDSl%0AUHMiF4NXAIGQIrmIGLkfRkoV4ZNSCSEDAjZ2xuMMaGeb4COTlkOveYtR1zQHZwVlhX/lvaNUTaqV%0AIUwyljRmxcFFpQXAp7NMEGoRZ43WM0NInHKpxZLK/Z/ptMG06Xcp9dBuVaiCC9IadD1MxEsuTDUe%0A3Dez82YW9a9i6x/dUr42EWoP5pQjudRDP/x10Vch949uIkVK6bAYMfbq/pzHBnGViaAbQyAUOU6z%0AK1DYX/XAQksoDqyia+rVLo58+9/5C61g4lmtFmhTiXmEKkwEEbEzWmnWm2OeevIZnnziSfb7wCc/%0A/WkePjzDWUfvDTpm/vjbf8fh/X/85V/iF176aYy25O3AdO+c1WXkTvSc7MEPCdd12MdOON8YXtif%0Asb3csg6VG8Wi9oEyBvr1CvXkDe6vFQ/iDhUSx3u4WRyrrMgpkgzkoyX5aMlYKpcPzyinexapslBa%0ArOe2cnzzmOWNDaPXvHD6kPun5+gASzyLSbHAsOw7tnngE+ef4cJM3Lpxi6fdY6ySRqeIKZmud9h1%0AT+gdD0LghbMzLi9HmApdVHSTIo8TRRu6W2s4MdzfPaCGyNP+BqtqURTyNECZUAtHWnTsqmaIBVcN%0AK9tjEtTtRK8NN+88xvLuCff2pzz3mU8zXW5ZaodXhqw1UVX82tNtliRb+aZvejtvW98F4Gzc8kc/%0A/JfIzVk3hyT0ztPbI9b+NtvLgU98/BN8+rlPk0PEW0fXWd76zDPcfuwmtjN0K49bei6GSy73l1xs%0ATzm/PCdniWruRwHUOwAAIABJREFUjKFr4uvyeEM2hnsPHnJ2eo5OBT0V1BjR+0w3Fp5aHfOW48ex%0AU0XHwq1uzfFqxeVC8cBF7p3d56TreMasuRE0R8VRjeZeHTm94dnd7Mj2iN/3Tf/VG46Xb26f3/bz%0AH/lpvuN//hOYCkfHRy1auwi/RCsJHhl3LbnWYjthhRhrKVXaLbwSBtp6seTo6AhjDQ8fPOT55z7F%0A2fkZ3jkWXYc2UmBZLHoWy57NZoXtNL6XxKQxjk2AUpSpcHm2g+i5sblD7444Px/4zIsPOH24x/kV%0Ad596ksefuMtjd29jO83v+fLfxt2NuCRfOH2JP/X3f5ghTQxlT3GJULfs446cIt56ajVMQ4JqUMox%0A7SLDfsR3PYvlohUoA6ubG1lLo7l98zZP3XmSMibuP3+Ps5cfkCdxzJcK+2mU55ot7IdTrFZSODE9%0Ay37Dd3/tb+aZzRJAILTLjv1+EMd4TNRdIetMVpkpBYYYKLrKstY67NKSp8w+Rs53W6qJ1O3AtNuz%0Asg6VEqoWUgycDRdMFw+JVlONYW5bcFpztDlivVxQU2Xhn+XGrdt0Xc+NkxPW6yMWyyXL4YguLNnc%0A2nB854QXH3yGs/GUFx++yDbt8GtPZMSuHLrzHE/H3Lx7i6Fm9mMEr1CdwfYep4OIIgnMNIISx1AY%0A94Rxz1IVOmugRKZxxLRica0SVhNSZL0Rh/ew21NTZnN7jTaGh6cPybWyXq/QWhGmSYrKXccUJi4v%0AL7DGcOvWDW7duMmnPv1JdtttE0to6XWF/faSy/OH5DhIbHhOzfkr6w+tlDjYrT0IiiDPeec9Uc26%0AirQoKaVbaEtjUyHr4qJbAaNWtLV45+lXC3ldiOiYUDmhS8Uc1FEO8xPtnDhNvEbHSI4Z6x06OKYo%0Ac5Tc1iW6iDiUlMYoK24hqylVQE61ibS1HnQraScT4rMUFJqzJuVEKuUQoGKMEYe2FpEpNQDzfGy0%0AESDynOxqtEZbhfUW5wz7FlWfW3dHDBGKHKPOd3TW4407TBG1NdBwKfOc8QAGf+SnSEp2lWL3IycK%0AWeNU5uRXQQoIbPvKXABXxY+54D+X4Sutg8OKKG2NZmE0WUGfIrbxlMbmts8NaRKirNdLraQqbCOt%0ApROjtlBpgb5f7bKESKlWVJGfzWu419u+MAShilSJc0IpsF5DqaQY2e+2nJ+eEvcjylmMc1JpTpHt%0AbsA6ewBrWmtbzG6GBs6stPJpUymNcZQqCU0iUkRxdDR7lzGGaRooMVKdkRjgaiTC3Dq86xhSZhxG%0AUArve0AxDCMPHjzgk5/8FCEkXn7pPmenF6yPKjaOB1X4aLPBdzfEudAGoFJayo4TuJ5WoiLSFElr%0AZ9aDPGyVEs6S7HfBeUu/6LA7ed28gEitVUpAXk7cHU0JzW0BpnQvcOVWDZ3bJZb9ghwz0zA2R0pG%0AKyO20NUR9+p9ubmLphaBA6oqzqySE6Wkg5gmzqZAyoVhHJuI1SKR5wjl9mcWxWTxJS1NgKiqxpCL%0AtEsZBb1zQIPCZho3qUikn5e+zUqrWiI9oDkXQogC45uFspzJMaKtx1tL5/1sDiTESI6BOFmS97JA%0Am1PekIXYAexc8uHPI4lks3J+qB5dfeerlLF8WNDPi8J5AZfLVfJYq3ujVGsX4WqhKrbAuVe0KfBK%0A1GxrLbo9IsYwyetzJYwjpsLaOfq+x3l/+NwphHYdyrUxDyaHfTjUzzhUsnMtaBTaioXx+rbsPA7I%0AoXB+/yEPXnqJp2/d5NbJTd7+5F3O7z1HHE65/5FTFt7hrUYDJSXSmMhRjlsqkhqXSiGmQsiZDGSU%0ARJELUAupcjfhoe33lZAmPeu5yPGd+VEHh9b8IFbNdjtOlBSbMKkotTDFiTFOxCwCoDKa9WbVBG0R%0AH3MDH0pLomrVTQ7wydzaZMMUBZDXqj5XC/mryud8XsUZoMi2El2mtMhM2fcrKP8//cSLBJvROmLn%0AB3RKpAzGFtAdxkZ6X1goQ46a3ZjYDpGa5RA674ga6clWAmvGGJSxFGAYRqap8cdaCkKlMYPiSHCz%0AXVrhmhsn5UJo/2YcpQKnKmStWzVZybjuJLGk63uUToy7gf0gbWK5KIEtl0IKCTHvyZiRWjxoUiIy%0AFzRFtVQvUX7EJh0TMYvwhBI2UsmZVKTlU2eFmx0kLdY3p0yYJuIkSWclSaohtYoFu6V0vHKbRWGt%0AJKoUPYv3EmE7Tx1nEdcacwC0F6Q6OFeoa1Eoq14hFlmqrRRViE3Er7WinZNrpcEvVRWHYckysZF9%0Ae3R/5+eGiFaezl49j5WmJdZojJZe+TCMbM8vmaZCDpka5fvupgn1Co5YmCYuLy9xrqNOQZLnypWY%0ArdCHpMLrLDXdJsjzWJpTosRISlLoqLlifIeKmpoKOoNXmqIsxTiCLkSlSLrg23F1KByGPhmYCkMI%0AnO/2bENgpRd0bkkXE3qfKCGgHSzcgqGzZGslchpNrTIpVlXhjMf6nstS8cZjVACjMNWgspwPWnUy%0At2u1NMt+h0zyKo1WUBQlSCDFOAbccnMQT2OrAI7/H3tvEmtpdtV7/nb3Nae7XTQZ2bjDxsBzIyQE%0ACCFkBGKAxAAkM/IcCUqIERNmgFSAEDXxBKmACTJMEAjBAIERCESBAJcFBQUGOzOdkRkRNyJuc+45%0AX7e7Gqz9nRtpvweFHiWBim0p05ER98a5X7P3Wv/1b4YRM47s93v2NztUCIWx64oR+gABlJcEoxeb%0AEaAYT5akVTvvebL/xBQYp4F9vwOVcY1M1Y3T1EtHtXT4ODLGJKza0BOUJzlQtSKMck5bi0RqKw0m%0AYxtLu2kJOZKngOqFvTd2e6TXkLPUzSwqpNYJUUvDGwMxWrJOJC0mq1qByRkdPFWqSV8xjPiv9e+/%0ATFasVYU1hoWpyUZhlGK5bGkXNd6PXF5eMgx9sQ5QMAko3lQig6hdJXIY65iGiapynGyOGY72WGVx%0AVhpR70cUsGxW3D27w2azwtWGrGAME03liVl8UPa+w+Qsk/lYotA95AnMBHmc2J/fcKlqaluzOFm8%0Ai82cMuxjpk+ZIWVIEKOF2EB2TB6mKRACtG1LXS0wNmEqMR9eNLUMmqeRdnHMMAlYNHnDzT6wv7hm%0AHALgaJtKvB6DR+taUpQqxcXVJKoEn7BaSbP+wqBBa03V1HRDJ/VR8oxTDyqhrZIa3Ac8kjzcVDWN%0ANTiTqeaGPku9XWlNf30jhs9ZUduaWimiBlUbqCu0tUzDwNR3XGyvuLrZEvpB9tHHbxOKDOs9730f%0A9+/d5823H/Laa+8lTJFUg14YutTz5Pqch8/epmo0vuvJo2fpWlRrcasaakXfDVz1W4Y8UruKFMBY%0AMfOuohYbiGHPsLsmjj3VsqYuA/cYPVXdYirLsO+5GTp0lsS1mALD2GGrivV6QT9MjJOAeFVTse/3%0AdMMe6wybo7XIv8YBraCta5w1VMawaCo26yUnR2uO1kuMhpt+x257jR97rEri+6JFMhbigQon7EVu%0A7yMKlHPiAVuGQ8ZV6MpSF7aHyapIxpywoa0lKY22Fm1t8fmRXoAsEjMVQqGl2UPYTdcP2JjJeoV2%0ANWr232lrqpSofWAYxRIl+IiPGR+lNnM6HZKGs1HFG6i8LykTC0NTKUnrMtpiyxCfeeCf84EckLOE%0AzmSfCH7ueW5laCprUpbhf8gRax3GaQGPVysBhkbH2PX4yRO9l+CoCMM4MPZ98au0OCeJ00aXe0AC%0AJX5VCg4s2sMv5sARbnsxVe6fUnO67nwP86EHM1oLYxVdcAdVeg5uERnUoV7JOZCSAiwYSXJeLBZY%0A52jbhdQHUxm4hsA4Tgzek7XCVGK1kmIkqQzWymCxDOWVNcK4LulrM0PoX1v/IQChnDNhmoBMVcyU%0AfPDsx4FuvxPqnOTdyQ0rRVHX7WlXq+JjYQqq6ApV3Mi0oNDzlZGCfo51d85grCEmig+NLqyOSFU5%0AqtrhrGUYJoahx0+OdtFSVQvG0TNNeyDTm76AC479rucf/uEfGQbPxcUFIcpLKoyiJAalEdIg8jRX%0AWbpOvs9yKRKt6+srlFIHidQwDORNLqDXzJKJB4mQUoq2bcWTx0gjmshi7tr1HB/HYsjdYow9UFdn%0A+daJPaFpGiATQ6Lv9ux3HYvFCmvFUDaExMXFFS8/GDg9PeN973kfj95+xG63Y+xHzNkZq9URNzc7%0AYpzwwdN1e5brlqPjNYtFw3Z7gzbiZdH3A8vlEucqmrphGsU/aOh7VsuV+PIYSW7Y7XZ473HFR8iH%0AkXEcmKZRDLa1ACNGafZdR9d3LNolzlmapkIh5s4SKDQRQ2IcpamUn08dmFR1VdHUNdYY/OTx0yjg%0AIXLAxhCo2vbQ3PXDSEyJqq5lI53EN8pV7jCdr+uavu8Pnh0zBd/oWNB/YUP5yWNepDSqmQmUDs2Z%0AVvoAIgFFPqgPqXvAQZoHt55GwUfqOlBXsmmEEBi6Xox4u57j1ZqmaWQD6nu8D2y3WxZNy9HRETpL%0AwzyzEmIxzSZzoMNqDVkXTL1MCr4yZWzZLlGqwsfE1dbz8NEVr748cfd0g6qOsYuJaTI8/MuOk2VN%0ArTNh7Ol3e24ubug7YYxJEkFgCtLEDSEwZU1Ummgs2Tgo77Q17oW0powPAqeb2lHXjcTQepEa2qoG%0AlBhiI4eQ05YwTFycP2PoOpbLJVVb45Pn4uaS8+vnXPc3TGnC1I6X3/ua0LQxVM0S61our294/OQc%0AH4JogV1JkjDCZBjGjqHfiXYcTVPXrEpEagpJ9r8I0XumaToAp6FN5DPIFeVei1RV2BuZxhnurw1O%0AZxrjaSuHqTU5eZpqoK0U7rTBvrqkyjUEwzhlrvcTbz55ys3lNdbVNJs1DkvSHkxCGUtMZaoTxZTP%0ATzL9UVqTc5TJBPIcyEFqpJH1nnEUj4PZUFkp0X3PZ8HMvHNOZGVKWchC/fXe30pIkkxzcowQBNRN%0AOTOFwBRFZy/m55asDUlpfGFJptLExymiUkQZBXnW+ydhF6HRMaFTREcBaVAlsj1FSYYozD45VwSQ%0Af9HPbV6zjFPAfZG/hKLLJ99q0bXRBQyyL6ShpRnRZA4EiIXlNAcBKCXS1NmMf76ut/KFW4BZqXgA%0AHKdxEiBvPouRgjIjrCpyItSapnWsNxuZTBuFcxV1VdM0C4yuuLm8IUQ4Wm5o7JLdbse+uyKVzzKv%0AlDJ+kkJIhYBFyTAhCCRmXDnDdWFqFa+BeT80xoKRM1382AQE9yT2JlPFTB0jzRixQZG9YsyaqDM7%0Am/AVuKRYjBnrM+vsqL2iv5nYhj3bfceQE7XVxAQ2GuwUUVnOmGW7YlgmTF2Bl6Lc5EQehTFmpglV%0AOWrrxNMiZ5nCZnDaSiKosZjWMdaZBUu87g/+C1pDnKekSmG1odKKSctekG1JrzSaaZy4uLxgmzt6%0A7WVooiTkgJRpVmuMcXRxIJFFZvICIKS1ZrVckrUipHiQUZSIFXbdDZeXz+n6HcaUQlprVkdLTKXx%0AaSSqwDD25KhIJpFMYsoTupWQD4xGmblIH1GNoa01y6MF7aoldCPds2t8iNhNS9VJUmBMAXSFspqY%0ARUaasiMh3nQ5iVE8xrENEwulWbqawXvUfiJV/3Zm5n+tf9uqjeVuvSHHiOki66MNi7oh+Ug9Gpxd%0As2kUXe7IJHwQ8LN2Latqw9HREX7ocZWA/0M/UMWKo80Rd1+qee4uSDmiksjwjdUcrTecLs6oaNi0%0Ax+yHjqtuS9XUKGfwU8BsHIOdyN7i7IKcHJf9NVgN6RndMOKvR4Z6YLfck7Q0afOKKbObAtFqJqXR%0ACRq9YlEtim9iZJc6xuSpTcvJ0Rm1a5iGibHvCdNA7Edi1/P0+TtM3URd1Rxv3sP9vOZZt+PZkx3L%0AmGiMIYYexp7NcsHpZoWqLfW+Zztp9vsePQw4p1EvfEaT4UG94rVXjnj69JzHjx+hdiM6RVxdUaWM%0AniJDjCxWLQ9O7vPg9IwFBtNP6F1H7SMLa1BN5K39W6iqxulM9AMhTRin8JWlix5lLa5dYKsaZzQG%0ATVwuCTkxDAOJRBcnvvTOl3nr8SOUUhx/4R+pqobtdktzvBIlBRNfeutLbE7XxGHAJUVsIkMYGdPE%0AkCbG7BniiM+RqAM4GUy1QcF+x9D3TLsdcehpjGZR11itmIaeVDxXUdCV+n2zWeOc5fLykrpynN49%0AZRg7Li4uqSrDyekR1mouLraE6FkuV6LSGEQl0FQOpzVD36EVrFdLjtYr1ssFRinCMOKHjpzEv8gU%0ADsmMmMxDoGr2Qv2KxlxXDms0FYqkDFEpEgplrQRmGCtJfmSBTEp9McVQJIUl1CVkGD1jN5D9RGs1%0AmJamqsgJfAoEYxmmSXCiArZqrTFNRV05stOoyaJLnL0ffZEvJUz02CgDBI3U+0Cp7+QcJonZt+Ah%0AGbHcUUjk/AsSszIYT+TCFC8SyTKEVWRyioSc8DGh9YQttYGrSo2gJCU8hCCpXynjJ0/f9UzDSD/0%0AKKWLgkaYNzNpxBgFWh2SwlL5DCkntNMQhQWdk4BymttBrppH4fkWOFK5/P4MMiFsycTsUSSI04Gc%0AkGKZzYg6RZgwkvZmtKFppB7WK6lTJz+x7zp0P4jfkxafz8knYTMpRX6hhlYzGaBYC8hf+p/GVDqj%0ACgWrcoaqckzTwH53I015aUCFWVGQULI0JlHQM+M97WLB/c1GEqQK6FJXFTkmQdqCPOT7YUfd1Liq%0AFrkOMt3VWh7aphGdpVJyU4e+ZxpHnKtp2prKtWi9J+dYTFH3nJyc0nUD50+eMY2ejGKzWXN0tOFm%0Af40PY5m+CSvJOUdVLUtBH3DFHNoHidxcbZZoBd2+OzBq5jj2qUTyiX5WwKPZQ8haSyIzDCNdJ1/b%0AtiIBc4Vd5awjZwFGKlexaJfF4T/Tdz373Za7dx7QNi3OOVKKXFxccHl5yenpHV568DJ103J5uWWc%0AIipb1stjHvHOwS9nHAdyjqxXS5q2Zntzg9VzEyLyLmsti+WC/W5Hv++42e1YLpYF3BKJ026/LyZw%0AFc7JRt8PPcM4slovyzURR/VhHNj3e46OjnCVwznLFBK1q6i0xsdE9AIKKaVLzHomhBEQILCuK7Qq%0AJs1Bmj5rHaIgEzmM94LaDuNA0pl2uaAbO/zopWFyjpgjlaup6/oA6hhjpNmMgSo7STGzwg6a/MSi%0AaQ4USmnmbiU1IgFD/u4s8g8fyuFf1QepyvwcSOEvDeAwjtRNTdO0VJWVa9j3xBCI/ci9O3dYLpd4%0A75m8pD49PX/KerWSlIKqxRpbwAxHDqnQPZU49OcsMjFrMEniLlNU75poAaxXa77u6z5K1wmt1tVH%0A7EfoJs1b5ze47NDNGWMYeOe6ww97hv2OXXfDvh8YhlE8aEoTbbQBVxONKxRPsaOeJUKqgEAxS8pS%0AZS0o0dUbY4U5kkusZxbPj6qqwBji1BOSMFumENgNA/u+J7uKdduSbIVu17gUsEaJZryyvHMzkLXF%0AGM26qdgsNqSgGd0N+3EPtsLnSBoHFo3D2AJAtSVFQYOrIsEhHik5oBCDdltnjPdi6KgNplWsjkTb%0A7iorDCMlXliV06ybmmVdY8noFGmMSP1S7LHGUxvLolrR6BY1GaK3pNTyfDth+oF/eucp9c1EpYUh%0AONgJtVGkykrSVUwywS0gdQgiKcpkXElulOhdJF0iCKsqhCAm08j1rutawK8iy1SlwNBKo7IhTOIN%0ANwWROzorYH1GmHExZaaYCF4Xax0lCXhZk9JtHHASChumeMwpfTv90Uq0rSmLPwxZwDmVM0TRvpui%0AnZ/B3drVZCvFTYgRFYI0/P+dScwsBZ7fz4OHRJIJ4iz9kkmWLckQStINix8GUAqUyJRvfcaEPSNM%0AtlnD31T1Yc9IKUskrRYvoRBGtA4YbYUB+QKLRyHhC8KiLcaJIeG04cFLD7h//x7GGsJUJLbWsbsZ%0AOH/0nBjh/v2XqU8XnJ+fY3Ri6Pfvug6q+DHlmDCpyOKsIg2z8fdtqIAvAQISCmCJuXgEKQr46clR%0AAMgheayxtMaigNpD4zNxyOSoGHJgryLRwZQVfohon2mNYoFj23Vc91s6P5DamqxkeGSTZaEsOQaC%0Az9hWorCjUkwpkpV46SQUyUd871F24sYPB5ZWqXjRSu5v2yzItYEqsrJLxgyql6YhJ6HWEyM2RJRz%0AVNrRupIY6T0qC/twCp7+ZiL5G3JrcIVZGLqOhDCQU2Ha3jJI3w2U6OJDRcoiJTAGPwwkH4lDZL/d%0AEoYJZyUd0raOsztnaKPwfqJZ1QxdT78faFYtKUl4hq0sZhImmTJyLUP0xKvMpDLtesNqsSKbitxN%0A6CnRuiWoHvpESBnlDLUyuKRx2qKqhqFOGG3F8D4mvIYueqw2HDVrhikRbjx6/T8HCH3uc5/jN37j%0AN/jkJz/Jxz72sf9X09X/0Xr99df5tV/7Nb7lW76F7/iO78CVII3/7Gvdrvj4B75BwPhhpLKG9WJJ%0AVUtdRU7YzQO6oWOWsKMLmNw0LJYLYvA4J3Wtn4SBS4Zx0fKqO5VhaoporahrV1JkW5r6iKHzDE97%0AXl0+4P6dlyVBth9p3BJWGpJh5gHeNHvucofX8xs8fPKYMYDqAuP1gGuad0ktQopcdz124ZjIIk/q%0APa0VQNdpi02eyQfyGKkxnK2PiY3nufdsbybU4Km9Ij7v6c+vaI+OOXqv4RW9YdWMjPuHxG6grSxh%0A7DDTyL16zSt2SQROzl5Fv1QxDhPdfiBFRW1unxuH4q5yVMax2ZxxT1l211tcFob9dbfn8ficy27P%0AUVPxodU9vuE9H+Koapgur3n6xdfpLp9ifI8CjusFq7NTBqPg+oI09bSLitTW3EwDU0rgVLFYiBDB%0AVIaoIvuuo+97bBlKT6P0AE+unmG0pakbFsdL6rqhC3u+8OY/s75ekb2ntTVnq2PwcDN1+OxpNi1m%0AYRkZeb7z+Kln3ThCSFRDx7i/IfR7XIw0VcXCORlAlkGZNZYQPf3QkVVmsVyKR2C/5/j0hLPTU548%0Ae8LNzZb1ZsPp8RGkSN/vaeua5XJBCBPdfkdOkcVyjTGa3c0NcRpZ1DWb5ZJFXRPHiW53g+97jPg+%0AoLPCFEZ3LANTU8gK1n0lIKTIRpONQmtb2CUCPDgj7LGAAFsSuCT3ICB1iM8ecpa01CyAw+Qn8jRi%0As8OFANaSlUjMTF2Jp6T36BTJGYy1VEWZYZ0rEegSAITqCSTSlAoIkog+QpGwmTLUVkqhbDnqSohH%0AzAmTooASCLvcFrbSzJKdB9cHZQMCsmg4mCZL3y9BTyF4YhLfW6XUoSeGIikzUj9NVY0ZRol4j5Hd%0A0GO89JzGWZpGWGTWiEWJyoqcIgSpp7LOEG59kVIRl+liHTD768016+yfp2dmUIaUislzSQCPKR0Y%0A/FkVWaBWcp3JJA+5KBd0sejQxdakampsVWPbgf3Q048DUxI/PZL0PYrbIWCKSTzR5l+HRCrM739p%0A/YcAhMQnR4rQmEIxTO6YppGxHzlI+cq/s1boytG0K5arFcv1knaxYHO0YdEuuHPnnnijxERdVVSu%0Awo8jl88vuLq6Yt/vEH/JJAfUHEVfNPRawzT2BD8xTWOhymtSCqQk5qFt3ZYUMJF8bK9uJD7ZhwN9%0A7OT4iDt3T4l55OZmJPqJZVvT1NK85eiJfoQUxbzLGnLRUSbvZZIdPCkEKmtxxoivDchUOSSCT8W/%0AR5riFOdpsEyPrdJU1lA7g0ryYmmjsFhUkIbLaYfGEAkiZRDRB66WBqsbepp+YLfvuOkGsq5YrE9w%0A246kHEK4EUPVlChU9QlKc2JQQl8LkawTxOKFkzPDvkcrMVwLYSJzy6TxKdKWzbNuGpGb5MgURU9p%0ArDmwVnJOkCPRj2QVaJcVmISfRhrTSiOF+KegBbxoli1cIdIW35HwxYxWABetDRjLFAvLQZuD9Cir%0AhLJgtUxAsy6m01o2hpQTPkkCUULhY2T0UTZ9p1GmGLlOnhAjRhfkv0ivrBHaoRjySpMtxte2bFIi%0AkaJIp0xhCKQYiD6I+a1CzLB1IkWPKpLDurZgMkPX44eRfd8L+vwCgu+KfwlJ9M+mbILWGIIuMU0G%0AbGlctdHSvKosjvroQ6rfvIwzfP3XfVi8ubJEP7ZNxb7bYXKg0plxv2N39ZxxtyVOQgH204SPqRhi%0ACylT/LASta3JWp4nSTcTfZhR+sBkyVk6SVsZMfnz4uIvBrER5yyhsPhQScBpLVGO+27LxdPnPH50%0Ajh/9IYkgWejDRPQeq6XsHIeBi6cXnNw5ZbE5IuwuOd9eMk6eiglVRVzcQZoweUJ7hVaJKnVUOmGd%0AwhlNYyOtnWiMQVuolGFZN7RVizNCxa2qhkVrOD5pqYtE0lqNNYrKGGqnaZ3DImGcpIjKEWIix4Ec%0AZN9xpkIrxy56tvuJ/RAYr3oaZTluV0wRTIRKKXbDgLeZrALKCB81m0rkTEl8yYytaWxNiJnRDyKB%0AcyLjiTPTRQktmhRuJZOxxLw7Le91JRGi0+CFtRLEJy4rZA/RWfZQY4h+OngXaWVAm4PpX8ypPMP6%0AIB885LfNdOAMOhV2k3EklcoER2EzaC/szhQlKU0lMNpga0vOilAO+tl/CF0K5xeWnB0BDIdUsapy%0A6CjJib4AsSHIfu51Kl5xMlmfhyH54OMjRtoiDU1YVejisRjuFkBdWK+BFCNG16BhGga6oSdFMT19%0AUS6RM/jRs1wuOTk7oaotlYFFU7FebDg9PsUYw/5mTyznT5qAqMkBwpBorWWzOCLnhFPv3gPEfFUR%0Ay+TNAFFRZIjCUh2mnn4/0tcScWu1nB8pRWEvpYCyFkvmm7/hu/ng13+7mMUqhc0Km4R+r0BAVWv4%0AZmQ/JmUMCpMyJokfmtaar8uJb8uxnA+y15lc7n/ZQ7KCqCGawlbKcrYdnqVcTGS1PBOxUP4pmJCA%0AWVL8ojjIo3JK6FSMeedpaZmiqpLOMhems/k3SWj3M8W+VIOFnCmpKMoY2atyLpJYzXJ5crgXm/aE%0A/+V7/le+Jy/uAAAgAElEQVS5L8zeVpTnoZixh8D//uv/G5/7h/+DlWvZrNfUxlLpSpIWg6LSNd3U%0A4/ejDLZSjQ6apnYoEsGPkA0pROKQmK4GUpfJbaR2NU7XuMZgVSKogCaSMWjlsF5hJ0WNxUVHHQKN%0AbcEnpjHhmdABgsr0PuCDNBR2+OrCN+fM66+/zm/+5m/yN3/zN9zc3HB6eso3fdM38clPfpLT09MD%0AYPb06VP+4i/+gu/8zu/8qu/zb13b7Za//uu/5tVXX/1XC/J/y/Le89nPfpbf/d3f5eHDhxwdHfGJ%0AT3yC7/u+7+PsTPxwcs7c3Nzwmc98hj/7sz+j73ve//7384M/+IN84zd+4wGg/vu//3t++Zd/mXfe%0AeYfv+Z7v4VOf+tRXAVdvvPEGn/70p/nUpz7Fxz/+cVbtio9/8GNU1qJzIowj3W6PDxPLdsHx8YbK%0AWnb7Pav1iu3Nll0n0d11LUOs1WrJNHl22y3RJVarFcMw0Jm9TP1LnQiZpmlYLJc46xinxPX5O2zc%0AiqVbw03i/tk93FHFzbYXc/GksKambZfc29zh9OiY4+URJ6sTzi8v2ceJ2mvWanloWkFq5213TegT%0AWJFSqgidn1hnOF6vWNQL/H5k3Hb4dY87ztTawHLNWhl2upKvsZ6TZkOtLSYkYjeixoQLijTBarWk%0AXa6J00CtLfFqT9JwenbKK6++l83miMuLS9555zHuhXQqA1TTSEXizvExy5dfhhSpstSaz6+3vPPk%0AKdc3e5ZHR7x29hJ3TUu46ejPn3H96BEXbz9kf3FJip73fc3X8IGX7pEXDSc3R/xfb36Jp33HgwcP%0AGIqPzBAjkUw39PT9SOUc2eTbesxqCfqx9tDMW1sBcn6HuGe86WGnGB8FjNJs2iV3NicsbCNM7VbS%0AwtymojMjQ79ne/GMVmWOsuZkytjQo/xI3O9YnhxJyIWfcMZhtSRv9f1ACoFlU5GjZ+8Trm2pqkbs%0APmJm1Sw5Xm5wGHZdh46ZxbJi0TRcXV3RdTsqa2ibmhQ9Y7dDqcxmuaCtKqn9s0ihUojS18QEZQhW%0ABNCAqDJizgLGfMV77CpL1AhjPwaS0tQIUDGWATtay5DbGMw0oQdRYuSUSUECdXLKJD8RstTK0WR0%0AApsUurKEStOTqVFYNKQCtoREMOKxmHJRIyC9TWoatHUSsV6AnGHfEb1YgljJdsCWc1QBWltRDET5%0A3KqAQKkAZsoaYbvN590LHqkzMhuzMMA1RUim5Pug8sEOBRC/1rkuUhpnK5rlimYJzTTRjQNjPzAF%0AL16404h1jpAzJlqaJMQQY8WbqHIWP3oiRXbFLQsIpYjl16YokkBgiQODSBUFU84lCUzkE0kFsiln%0AfCrEeS3yulTOW12GjZliKaIVIQZGrdHOYduGddsSt4bdODLESLtcUjUNPieRk5FxxjJGqZuTEpsY%0AdEZZka7/S+s/BCAkTYE0+RRKvPfClLFtRfCeHEpyibO0iwXL5ZLTs7ssV0sWq1WRBSW6vhemwyCT%0AxdpVrBZLgvdcX1/z7NkzcaJHiWa2SMmylmlqiBOEVCaTUqgHHw5Sm1SmqVpLPHIs013x0bj1jpnZ%0AJKvlknh2itaZYRgOzCOZcIqHhFLFi0bBHNMe40TO+l0JVbMPkQJhd7xgGj0f3iklAS5yFumAShij%0Ay+RZMw4TYEkBSfjxYgptjGGCEjk+kYlUjUUZiVgfxoFdPzGFjK0alkcnVJdbQtJMPlE5jVb2IF2J%0AIUihqwS1leZE3N1TjAIIKEXwEguvdSaVptzY4sESg4BcuUQSNpVILUozr4zBmuqw4Xg/4eOE0pmq%0AsWAkySdkLyTOLEbiuVwzkZxl+To/iv66sAZm93ih3Ol3beOCFwuFXhuNcaWQVjKFnWOuUXFm6uEn%0AkW5JclH5Pgpyke9J8f8VU0h1+38EpMsHsxFh36gDqyGn2YcpkEkHlpHWskGJlMhjTGlEtTxb/dCz%0A3++5urqSCUZBy7VS1NaJRt46Rn0b6R5zIivxpgJzQKUPySDZyNX5ipNv8hNPnz7hzvEJm82G2mis%0AVvT9njz1jPst/c2WYbeFMEEMpOSLUaUAnuLZJI4xs2+Tq+pyz8pOe9i/FU3TkMfpAJCmFEmI8V1V%0ANzS6YgyyvwQ/sdtvGceR3g9Ya9leb3nrjbe4vu5oKsO6X+Ka4scUJwgjadwzdFtu9vKz36k1ZxuR%0ACl7dbKljYuUECLRKNuzKGqxNOJuwpmbRNiybmtWilX9XNbVRWGQy2NiK2tXiL6QdlW1oKsVmWaGz%0ASHtIQnHWpUihCyV1qRQpSGqFSgoVKyChkiEpRVMMbb0P+JsOW9g0w77DrTccHa3wY+TKXxEnjzYZ%0AlFBXyaCS/B3zvuZTZPQj1mqitofrL/5ApXBMhwecQzKVvn3OU0zEaSQpTShyqJCSsBqK/05Kt6yY%0AlJI4G2qJrzdaZEWZeYqjCriZSzpUFPPqkuJhbHmfUokcBVQsb3oOTCkRi0TMOINxjnJoEOPtz6L+%0AO+/ygRJdJnGmMOwIuZx1UjCJuXZC6yisqihpYfP1K3C0lJnFp0tl2XPnBEQlboMkfft1co4orKnQ%0AWHIc8WOgqZpbkKHsbmM3obJmtVxx9+yMZeNoGktKmS+/+TbRi5597D0KTWVbnKlJk+fmao9OFXVT%0As1ysRM734pamNMY4lAZSFFBEC10anUgkxhiYQsYbkVsrUmFMZZTKKKPRThiem2bN2fED/rW1/Ff/%0AxP//ltGWO5t//dq1aoGZYFEvWOoFepIJ6uQ9SSUigTwkNBUL1+JzwCSR5YdxYJgSKi9wOBrTYJMj%0A7hJ+P5CtFL82KlpdoXOFI6KSRUWLCQo1SehC7jJEsKlGq4jLjtY0mEamt8OUyNGIgXH8SkA28Tu/%0A8zv8zM/8DON4G1zwxhtv8LnPfY7f/M3f5Od//uf5yEc+8lUsqv/Z9ZGPfIRf/dVfPcj+/z1WCIFf%0A/dVf5Vd+5VfY74WFl3Pm7/7u73j99df50R/9Uc7OzhjHkR/7sR/j85///OHn+uIXv8if/Mmf8HM/%0A93N8+7d/O+fn53zmM5/hgx/8IJ/61Kf4yZ/8SV577TW+67u+613S9V//9V/n/PycD3/4wyilcNpy%0AXB+jlWbZNugc+dybn+eNN7/ER77hv3F0/4wYPSeLhrZu6S4HLh+9Tewyr776KlZXxA62RQ6ecmS4%0A9ty9e5eT01OxC5imAnqDxeFiw6pdc/HkLe5szlgu1zx+/IQ33nwd/X7NRz76cVy4KnspoC1tu8C5%0AivViwVGz4f7pPc6fPePR1XNiZWiWJ1h92yjFlNh1e4JOSP+UuffSfazSNO2S9XJF0APe9IzjnrDd%0AQz/StC2uWeCzQnUTU+eh0rDMtNZRGcvu+przdx7x7PyCZeWotKV1Ff04sr/YcnP+lG4aOL53D+cV%0A3L/H9uqKy7ffJn5oAUidP3R73vniF7h/9x5rpH9YtwsW1oFWnC4WvHJ6h673JKCtG27efofHbz3k%0ArS/+E0/eeB2/u4bJ46wmdve4s2h5+Wu+hveGiefPn3L++DFu1+PqGtVU7JPH58xqfUxfTXRTL1LQ%0AXYfvB2xd4XMJqVBWvq6afSeF3ehjJuZM149obZiSgPALV6O9IhbZ9I6RjQnYTcVCrbBhIuwGdr6n%0AGnYwduic2LQN1mj2u1GYtdYSY6bve4ympAR7xilKsrCz9MOInyKNq1m1S5EadQM6ZyrrIAWGbkdO%0AgXa5pGkc+/0eH0baumG9XNLUFVYrgs9EH8hBEpbn1MmcVSnPlbBzS6RbIMmQ6oVVV46soPOBFCLT%0AIKE8rqoIMcjs1RoxfzYlBTgVqVPM0mukjNKJbAzaOlQVMZWlrWqWdUvVtmDEeygVuX1G7pWOEleD%0A4taSYmbCaIst3nEz8z7FjNceVeTsPgQCMoSd/UptUQzM71Mu/R6lXkyq1DC6eO6UOmEeuKs8mzGX%0AzqsMmue9aPYSzUVSDpI2a6wMQowxaGdFtWAMJni0s5KunSLd2KO9ZhzF96sq6gfxadXl55eeNseZ%0A0QRz6l/m9lplpJdLSEImRZ2hspLhJTMbilspncocEppRh5TCAxspRpHNhyAlbUq0TmLnlSnSMmtY%0ArFasNxtG71G7G4ZpEoZxnu081CHdUBebgH9p/QcChNK7Umeck+hz7dwB+FBa4q9nTxxXNeQkE5AY%0AY9E6TkzeM/YDKSYqa1k0LSlGri8u2V5fY2xJmyoGxMZa8Q2PkRm+SzEUE6100AW+mCwDt87tUJBB%0AbpOhpACPtE3Dcv0yVe3YbreHNCyZGMdDwW6MoS6U7RcNh+f4+DliffaFmX/W+VrNnkMpJYx1xBhK%0ApKJEy7dti3MVKfWi/42RYRjF98AYjJa0rGmKJZ4+0bSS7jAGzxgC/TQxJcVisebo7AHu8SXdGIQB%0AUVfYqkaNGh/ECDPl9K7PBurgfTQzcGIBMqy5jWevXFUAhkRMcr0XiwVN0xyAB2kuNa6uUMrgy30/%0AAImVk14txBIlrcWboLxw2hrRnWvFFDwhC6Wyblv5nnYi5owtzIJZppXLvZ7vUTXrUsvmOSf65MJY%0AkN8X0GT2eeq7jhASyuTDs//Vys4Dj+GF96SMlSkTXaUOU90Ub2OH5+dxBoVmsEykd3XxnJL7PX+m%0A2YvEGoMtulylFG3THqR+8/cSX6Jiglw2mBe9SpiZUfHd/iHDfs/D17/E9s5dXr7/EqfHGxZ1BR7G%0AGOmurxm7LTl4GmcFGCwMpZzFh0YYYeZw7bSW5IZ5Y6bIY2aD+Kqq8CkfNkdjLfZw8CV8yFxdXeEL%0AnfLp06c8u7wg5sSdu3fl2kUYIqgYCTqibMZVmUob6rpm0U+4ZLAT3Dtr+PrXXuLevbtsb665Wsjk%0AZLFYCDMhJ5aNo601ikDlYN1WHC8XrNqW9WLBoqqptBbWig+YrNBJJgiqRLgbeYvh8oYURmG0FJmI%0AK+CyUcItOwTtlSQEnYUtWN4EoqmYasuJNWzazBQW5Krnonudhw8fMWnFkckkPA6DCUoOrBlAVUoM%0AXQsbJyV/K4Wt5f1IOYkPSIyoOTEwIV48L0iCD55YCZwOwjxRiimW/TJHojB7IYqXD1rotxmKAXvR%0AhmuFJuF9OZSVMNdAWB+ajEpidKhTwhTD8ZyzGPWpfChIYgpMIYgXS/GskzNJki90EpaiMreRwy+u%0ASCJSpjVK5EExlzhUrWTv0Y6qqmnaFqXMoTDTiJl+RliIrpZpVl0XeVoqe2UQIDArKawphvQ+BNkb%0AQ6J2wlI0WWK7rbbvBoQyhDEw4el2I93NQKUMVoFKXvbTMXBzs+Pi+SUKzb27L3O0OmbKmd22p7Ur%0A7t99SZgiX1GAtE3D0XpDVmIwTehQIcujaRU5KqJOZKtFjpcKo7NkwcUYChdVyfvxFcX1f61//+W0%0AZWEXnC5OWNYLrC/ng84Yp2iqhUxHg6GOLSsSOUROV0d4RnbjFlWBbRWb1Rpna4ZhYpo8OSumlHBO%0Ac9KsiOMSawMbu+DYLlk5TWUjjbbEuibUkVhV6Jw4US2npsFk8D4SlQDvuTbkxenh8+ec+eM//mN+%0A+qd/msViwac+9Sm+7/u+j6OjI958800+85nP8NnPfpaf+Imf4Bd/8Rd58OBfB8n+LcsYc0iw/fda%0AX/jCF/iDP/gD7t69y8/+7M/y8Y9/nLfeeotf/MVf5I//+I/5xCc+wSc+8Ql++7d/m89//vN893d/%0ANz/8wz/M0dERf/iHf8inP/1pfuEXfoFv+7Zv4/z8nEePHvGDP/iDfOxjH+Nbv/Vb+a3f+i2+67u+%0AC5Dr9/nPf56/+qu/4kd+5Eeo6zKAiTBdB4zWrFdr/s/P/RU3T3d888e+hbqqefzmE1558IDFouX8%0A6TOefPkZYZeZVODq8ZbFYolb1xjvsCGx70a22xvq3GKPj1nbI8YwHOrubbejswP6juEjH/wI//Sl%0AL/Lwn9/COcfStLz1z19mvJl43/s+QNssqFrxBAwhk8PEwjqWZ3c4OzrhvS+/zKPL59yEibESQ9fb%0A+6VZrdfESjEpSeW92u1pbUWjKno1EXc9w67DdyPJTWwfP2dqa4IPDF3H9uKK7fUNOjnCFNmlTH+1%0Ao1aO7fkFTx8+xAHD9TWtMwy7LUYl1qsFrjY8eevLDPsdj768odvv2d5sCf59h8/Y73b833/1V1zc%0AvcfulVd49ZVXsffus9isqZsGgf0VyQ9sd3t6Y3n28G3e+ed/5tnDN4VdYzVV1VI7h00JEyZWRmFd%0Aw7G1uK6je3KOqlu81gStWZ4cc3J2xpgSj58/YXv5jJvnF4zTRLVekq3Gx4Bua6GOzNYCZGLxbFFK%0AURmRhGM0fZrwY8REA2iRI+8863iHV+7d5eVX71L5id2X3+H62QXDzTUrIkcnG+plzegHurGjqSXK%0Ae9ft6bqeurZUbXPwXlydnOCco9/tGceRTfHO7LqO/W4n/YRz9H1Pt9+jdElDNpowDZAyy+WS5XJJ%0AXdcHqfzs3XcAgFIJA1EynDFOo2whHeSvrvRjipiqwqGos3iDZh+ImZLkVRjvZUillagGpK6T/jRL%0AGoFYXFQVGUnbNlaAuaqpMaaS+iNLIIcochI+ZXSR38zv2izHapqGqmlwhemVUsIdO6IP+JICPQ1j%0A8ZOMaBQmBKpiWC0fX8KFhISROYTRZFHSKFP+W0oi859ZtbL5yCzTyDVNSur+UHrA2R5Dl1p37ltM%0Akvopa0XVNtSqJQPjNMrAt++ZvKcr6ghrLbZgAcvFWsAgONRgh/+VPihHuXY5iUxMymt98FW6TTMX%0AAsHhvs+loSpm1FmToww0Yxb7kFj+bNIiIQu51PDGYktarlaWtrYsFyuONkdEMraq2O27YkA9is9k%0A/LfVR/8hACGY2QxCC1OowyHqyuGjSyM409pCCEx+XzxSBoZpKmislqlwyodGvO87iaUDVus13o9C%0Awy5Io9KaFOYoefEecUYoekrB6OYH+9bkFzikYb1oIvoiU8I5x3q9Rltpdqqq4vz8sRij6ttmvet6%0ATk5OaNv2EF0sS/yCvPcsFosiZ9OH7z+NYjArfkQFTEoeYVlFhqFn8mKgXFd1aSB2on8E/BTwXmKT%0AxbBa2Enj1BFzoFk0mMqIZEprfISQDbZeszl5gGveYbs7x4eE0U4apc4RohdflJRKlHlFQSdIBeSa%0AY9vnF0cpVcAvj3W3kcoxRrquY7VeU9c11hpyAcRySuUec0g5CsVTShtJM/LFmOzA8VHzi1c2TGNK%0AJKBMJlwlG6qa72mh4qcoeluhMAtDIRTPkBd9e+ZnIedcPInq4nTvOD09pa5rzp88Ybe9wajbNJ08%0AM1hmJP2r35Dyz5leVBrL4o+iS9cvn2P+I/nQnIYQDoBQVVU0TUNdO45OT7h37z51VYn5dWkiYxLZ%0Am7Hm0DDOrAcBSSI6iKndHHs9pyPJJnTrezKvmIQ1tr26RMdIHPecHW1onUNFT44Tzlm01VgFmkRW%0AVnTO2syqjIMBpC7mwwe6KXNCXUHEjWMKhTE1y3hUOQhj4OLiOdfXWy6312Jm3zT0fcezJxeYynDv%0A3n3u3n+JmBXD628wTp4hTQQ1sWwWHK+XrOpjnL6HHzrGvuPVe/d45eUHrNdLvD/C+wfYop22WmPJ%0A1NZgSSQ/oAi0tZOUt8rRugqntaQzpSByUkQTTASdNZqISooQRy6fPybGiZREQmSbRlKGnOjPD/cg%0Az6oWASV0Kr4niKeLgH9L7q9W5MUdVjvP5QRvPb+SNK1hBBVwtYUw+71EIkGe+SmCT8LoAkKOwriz%0AGusMIVCkZUXCZbWY7s310XxgxlyYQUGAvSQyzRS9JJ0VOq0qLESiSP6MsQcddypspdl8MeZUWJhW%0ATA4pYOnhkM5FUpqLbLKAkEqe+YyA17NRpLbm8I6IxtuVZ0v2XZEjvttQPfjAWAzBbYxYZwnBl3fM%0AslhanBWwtq5bcoahHwhRQPKU5Wc3Rq6ndfrANkKpA3toBqdTYUPGwqAyRgrtjEzOKlujk8VmfZhq%0Azrdh2nkWdsmm2dDqBcprxjiBdaK914F9GLC5Zhw8u4s9DBbvEylpCAadHU43tNXiXdehdjWrZknW%0AMGRNrwbGsWPfZ+yYyAEwHPy9fEhkHxhzJvceO0WcUmSbCIMn+f8ChP6/Xu975b344ZqzO6e4umKc%0ABmIO2MpRNxVVXTEMHcM4UTUVYzUQY+C1+y8Tp4ldcyXGwyjW6w1N0zCV2iMd5L9QK0eyHXZIrE3D%0AyrQsvaYaEzZmhgZslTBqQMXIUdAsVIWOUKskKbRtjTeQFrfSuOvra37pl34JYww//uM/zvd+7/ce%0Afu+jH/0oP/VTP8Xx8TGf/exn+fM//3O+//u//10//3a75eHDhwyDhGG8+uqrrFarA3g8DANvv/02%0A19fX5CxN42uvvcZyuUQpCcZ44403uHPnDvfu3UMpxRe/+EXGceTVV1/l4cOHLBYLXnvtNUII/O3f%0A/i1nZ2d84AMf+B/ek0ePHnF+fs4P/dAP8U3f9E045/jar/1aPvnJT/KXf/mXPHnyhBgjf/3Xf03T%0ANPzQD/0Q73vf+wD4gR/4Af7oj/6IP/3TP+Xy8pLHjx+jtT5I5t7//vfz+7//+4eaZr/f83u/93t8%0A6EMf4hu/8RsP0vJxP/L4i09YLho2esmH3/P1vHL6GuM4sn2+5fL5c549vOCjH/0oH3zlw7QsePLs%0AGdponj4+Z+8G1h845sPv+whvv/UWw+XEg6NX8NvIl8/f4d69u9y7d48cE+fnT1iaNVZbHn3pHBMd%0ALx+/TJtbnl1ccNxYtmHPm//4OhePLvjgB7+W197zXtm/g9SaBvGicsZSL2XwtUuBvU5ix1CW0Ybj%0A9TGh1USnSQr6mz1L52jqBTFm9jcdw02PDoH+eseXL7fCFjeaEAN919N3Ayo5kk/cXG3x+5HWNeiQ%0A2F9v0SlhFWwWLTonqtrRLpasVgsenz/k6aOHXDwx5Ch17rvAhJzwN9c82e8I15d0z59ycXrGex68%0AzNnpKYvVGrRF9R3T1SX7YeT5W1/m8p23Ga4uaYzmeLlh1dZs1iv+20e/gdWiZn91wQC8fHzM1732%0AXrxWXO06drsdetFy9+SY03bBSKLvFzzKiEwqBPw4QpIzNsXA6Cc8JemzDOSqqpaazYs1RsywCwMq%0Agk4WpY0wHIaRK7/n5fYl1ndPcOPA+OScftwTuy3HVc3Jcg0adv0OHzxV3ZBVPgyjrS2eaJP47MxA%0A5tAPh2FuzsImmibPciXAdr/fE0JgvVpSWcsw9HRdh3VWQkWq2zAa76dDXPohhTeLR0xGJEPWFrbK%0ALDl617Ao03WShGZczaJu0MqQdVEWBC9S5yA9XwwRHwNxGomT1H0zS0ZSvHRRvEhf48kElUnWopwT%0Ag+eYpBaUnHgSsagM8m3tX8AEXXzpjHaH4W9T11DVTE58UJ11kho7lUGgl/6vsh5dfIactQgXaGZO%0AIUk0WogCt8PkDEoYLqLaUWJlktPBnDqXOVEq+68pfT9ZjLZ9GdzNnrquqg7G0ovlQoCgrmMYBvad%0AWNOEGPFjhFERY8ZoW/qqEvJhxTvQ6JLWq4VgMFt6KBR6Dm0o/UhKWf5MzjLMRxQklNpz9j7KzEnU%0AHBQOJS2eebiZc6Lve9Q4MkVJDjRVsWuIkaquOd4cUdeN2JP0A+M0MQ6CH8zBJP8pPISAwwORfGCK%0AE1OY2R4ij1FGoxBjRX94AeVmG21oS2Q2Wpgmtatom4YUIteXV4zjDlVMY6vKyoOPxBtrY+QGZIkv%0An5soozXKOepK0NE5hnpmH7z4ueeoXmm0ZdM7O7vDSy894OL6KW3bopTi4uJZQV9vI65nyu/MNgHK%0A9xdAqO97NpvNQTY2N/q+aCmVUgfT6amwbGaAZRwGQgg4J82GLpHYFBAlhMiiEh+SpraEmPF+FECo%0ArXC1o/eeZAx9iPQ+klTD6uQBi/U9Ls4vJLnHGlxVo4whpAk/m4o5i3FOUM/SoPXTiA++JHJV2ElS%0AhKZpJMaAtcKq0SVp5ubmhrv37hbzWSdA1yCmtsY4tJbo4ZAS4+SZpiCSlEKvizkLG6JsHD4GunGg%0AcsIYUcWxPUTpRrSRjSqWeKp3gRDlGYhR5DWzGaw0XbYANlLkmiJp0yXG9/j4mPV6zX6/p9vti+mX%0AYxBAvHiEZA6IjswDmM2zRIpS4srT3OSawvBJRXaSDiDN4WvUu1OP5udlsVhwdHzEar2ClNnv94QY%0AsVodgOxUmmNtzcGzSRXGDqo06ymiZoafKkyW8slfXFYp1suWNHn2u2taB6vKYnONCp5KSzS5ypng%0AJ+a9K6ZEUqqMS4psRMnhMss054PwwJoS5xxiYeElwPd7hmFgmEQycHV9zaPHj+nHgeOTE1brJZuj%0ADXX9TEBhXdG2LevjDe26YX/lue63NHtN22TaquWVuxsenGw4qmsqrVhZw6J1GAOKCuuEpTINIyol%0AGuswOZGmkWAkzYAwUucJGzV2NMJKy8JeMUlufw6SmKX1bEqoMHiWS4ePhZYL4DLZapIrU6MDi0uV%0Aa5kl3jRLXHbUhjFBFxUxW7KtWRwd/T/svVmordlBtvuM7utmt/rd1a4mVUkZg/qb5MRCPfG/UBMl%0AIsYmGggoNnglit4oiMGGXJzcKKKiJmrUGzWkRFCJiolERDESo/5pq1KVql27We3svm5052J8c65d%0AKRP1HH/4BQdsatfaa801m68Z4x3v+7xUomU0mjCtptQxUMkcbXLmrsX5gOt9Au2iUSoQuoBvLU56%0A8J4gI0EP0GfnCDZl7BPDyCNCqsVUm9vpENlNz1SkPP7gOEruPEe6oaZ8dh8SJE8SUUES9eYc8tiQ%0A3jRJAuxHGdN7YQYbsxhg0YPlOAwilRLJypwmKyl6xgBjTs2eg2tHq61LUfsBbmjMVvB2g5vp/mFd%0AimfGGDF6A1UtqSbjVN9O4i0k0V/hrE/Q0mC31yIf47bpIjBw2ghIqYdGv3R+pA22gc0UkjNJCEGR%0AZXdBmrIAACAASURBVBQmJzcFKHDSI6PauqYg7T4ejQ4ps5LdfIfD8RGFkbRdTV93rBZr2rYjWjga%0AX8GXsJyvOTk7o8grRtWU7qLn2U88R7mbv6Rp0ERDJUrQCmUUUTUQ+1STHJO4rY0ZYMoRRTewhgz5%0AwKgwAozKAJMaEP97/G8dj918jILIbDbFGM1qvRqi0gkeHEKAUdrBFSpxD4KzjFXFul9wONlNLT11%0ATU6Btpp12+B8ICsqTJEDEVt3YMYI59FRYGKeGhczDdbhQosMPViPRlOZEZXM8NHR9R3LuiUsLGZc%0AUU3y7fP/8Ic/zK1bt/iqr/oq3vjGN77k9Wmt+b7v+z4effRRXvva177o3+q65t3vfjd//Md/zPn5%0AOdeuXeNtb3sbb3rTm6iqir7vee9738sf/dEf8fTTTxNC4Nq1a7zhDW/ge77nexiPxzz11FP89E//%0ANN/8zd/MW97yFowx/Oqv/iqf+tSn+NZv/VZ++7d/m9e97nX86I/+KIvFgh/4gR/gTW96Ez/zMz/z%0AeT8TOTA7Nq7xzdi4YjeL0818MhvmsJtRFMX23y4uLrZwf4DJZMJqtaLve7Is4yMf+Qif/vSn+Z7v%0A+R4mk8nl70JS+hzRCJ775C1uPHCD64cPcnZ6Su1aRnqGs5aP/eMnWZ7WPPzww5R6ymefe5adco+y%0AqnjuU89zfnvOtatXedn1x7iYz6nbNWOTc357weLeiquHV3jw6BFWyxUnJydMshnnd5eIfc2s2GV0%0AbYqzllsv3GF1tqYQBS88c4vFyZyjK1fZ29ujGOUUeYm3Adt1BGvJESiTUWqFFpeCkEQgbKBzPbHU%0AmCJnb2eXkTKUaNxiRdt0eBfIVQ5Bsl4tUZlhOpsmKL8QoA0iGmznMNYlJldIC3CnBUpoxKhkduWI%0AaVWAT419y7NTApGmbQg+UGQ5Sg6sgGFkxnD9ymFaLzVrPvv0U9x7/jlObz3H4eEhh4dXmM52Ew7C%0A9tTrJb5dk8nApCooc810NmJnNuXgYJ/Dq4cs6wXH8zM6Hwid5XAyYd60yCLFzp0x5EKSSUFEYqRi%0AOplS9x1xvcRLgcozYmawIuAFONtvo+yJpRLRIk9Yirhhxwh0lpHpLAGQY0BkilZaat+y6teEiwuO%0Az+5Sr+fkwSIwCBlpu5qmaxOrhdSc7Lwnz3KyfCgNGjamtVS4rsf2/QAnT5ugTdOgtaQsC2Lw9H2H%0A0YrxeISUsFwsaNuW3dnOkFJIa0U3ODGcS5tiKW6easDDMOWSSiCNQWiFF5fxqftHDDEJKkGAMuQq%0AOXtCjLQxEpzDeUfKrwzrvs4RhjhZ0lRkKsFQMZWiCNJcSQqCkmCSIERMztvg0/wntXoNLdhiE3nS%0AeGeTeBNI5wz94NQHLy7XRXlZkucFfdbR1A2xaei8x/U91qbki5YKFyJGp79L0n0+CkGQqZksCpm4%0AXyKJJ4K0lhCC9JxFmiqHGJOosmHHDvOsAIObaHCp3yes+C650+2wga+NYTyZUIwrRv0kOYa6lnYo%0AO1o3NZDEH6UUmTFk5BgxAKhVKiHJ9Gbzf5guDhvnYWA+Xk5NNuJP2H5egg0/0BNF2nRM82A2WPH0%0A2Q2bfFFq+gFN46PYagGbBuuyGpHlBZkyiW+JJjOWXHdpnerjv+pO+9zxf4QgFGNMHBkhcH5oyGpq%0A+r7HDUBfY8wQhRoW7pGUlRSCoizJNrY4nVpGsiztkHdNS1s3GGO2CqYxg4tgAC1udoNDGOqBpRha%0AlNQQ5crTpHRYDMNmoS224gtcWoM3TJ/9/X0eeOAGykROTk+2zp/073qIjoVkEYzpINjc6NNjJ75E%0AXdfbWNlmAmCHtqHNY25Eqo1yrVRixLRtS9/bpI5Wo6GWPIkOtvf0raUsSpRIXIsA9LbBe0deGrLC%0AINvkslmsa84XDVedYDQ7Yrp3DfnZZ7EehFBJXJOK3gV657DOs6m/CyFijCL4SNf1QwV3ao2wtqFZ%0Ar4cIXWqUUFoOC7DAYjHHWbcV2tKFuAdSw5o2GcgUA2zbdHIX1ZiyqsjWbRJ4wuVntlGI5SSBqoWS%0AOO9p2jbBuaVEGYMYdt+HteP2fRZCbiu0U/3z4E6R6SLunU9fi3L7/d4HhFCp6ctkQIpASZka7gSb%0AHQaxgQvdd//fTAbuz9AmMUoO0Zj7v552ZBgu8pfHbZbpwU1lidEn2LpLfKjgA13fp98kN6BfT9u2%0AFNmloCCH9yRB3hLXw3uHH2B6McbtbluML14UEwNdsyI6R6Y0rsvo2zWVAi2Hm6lP4PTg/WDOSjcP%0AYhLp5FbgSJZT59P5p6REKr09J51Lx5gLCXZtnWM+n3N8ekIIgelsNsQZM9pBiMwH59TVq0sW8yVN%0AvWa+mCOUYLI3Y+ka+ug4X86ZlhLfj9DeMZWaG9Mpu1UB7Trh2V2HlJ5CGIiO2i7pmgad5Sgk0VmS%0AoT3FoGQQ2x2eKOQQkRPbKFQUg/sFh0SmY1IGRrs7SSzY3FKkQgw3kLSLkf6EQVh3Q1Y5RPAxYoOg%0AD4IGwbp1rFdnLHvJM3dO+eTTz3J2NscKgTIlZm+CICN6wGlEjOiYoYUiE4GW1OSIDCgt0CK1zsXe%0AI0Mk20xabCTGdN0SPiJkgqgzRPlC7+iFA52hpUqcIMKQ607Z6LAVXcQWni+ESE4cZ5HeY6TYxgej%0AlkmgyiRhsOESNscciVNFaghJ9l+SEKTlVqCNajAHx3TTT9dnT6RLWX85xFnDS9GRzgf6zuJjRAhD%0AqTR7e/vMdqZJ0Blak7xLEz5ru+3kVsqN6zSmRpA8Q+skmuV5jkDR1ptoRTr/pUoTBqEl0icHbJmV%0AlLrAqIxCFmQyR0dNmV/GWYw2/M/X/t/M53NkUKg1SC3IrCF0nm7V0dc9RVFxODvEZCV3mnssmyUj%0ANaWUE/q5ZX73HjvXdlD6xRBD7Q2lr9AmMbHyMiImJRPtmRaR0sfUtlkIlBHIbISwnl0yqi5iBsC5%0AyQyx1IzK8ReaWvz3+E8YucyJq4iNjrzKULVKCyMvWa9XLBZLdnZ2GI8mqXI8z3F0LG6dc/fZOzxw%0A7RrT/Rm5S8eb8wF7tmZV1+QVjCZpvqR8gXI5XVNzvlixwiJnGeWoJMSetu9pfOB8vqbQiuuHe5hs%0AjIyBvq9ZrxqOT08od6Y8fPDA9vl//OMfZ71e843f+I0vEk/uH/v7+3zbt33bS77+F3/xFzRNw3d+%0A53dycXHBBz7wAd773vfy2te+lpe97GV85CMf4dd+7dd46KGH+L7v+z6EEHzoQx/iPe95D4899hjf%0A8A3f8K/+vizLOD4+5iMf+QhvfOMbec1rXkNRpIruf8+4efMmN27c4P3vfz+PP/44jz76KGdnZ3zo%0AQx+iLEseeOABlFJ81Vd9Fe9///t58skneetb38p4POajH/0on/jEJ/jSL/1SJpPJSxeow//HGDk/%0AP+cDH/gAL3/5y3nVq1613QiF5PbbG+1ysThHSMXzTz/Pxb05165d5aHrj3D37l2s61FK8tmnn2d1%0AUfPQQzc52r1KPxQB3FneYXW+BivZ393haPcK/ajj3t17rC8alIK79gTXOsaTKVcPrmG9497JPc6O%0AF1RFwWxnh92dPTQFXZ3m+KH3XJxeJEBsb+HwCG8dIYiBuZJA/ComePz9srIWkpnIaVYNy2VNowXj%0AqiJIRRMEoW5p644gFbIsKEdjKA06zygmFZ6IazNyHzC6TKy2gz3wEd87ulVNt1ixni9pq4y60Iym%0AI4LrmbuG1lum44rMJLdBps1QO345lNZM9vcIPjUBNnWLlXBaL6nvWu6cn2O0YTyeMSpHNHWDLjMO%0AblwlM4o804xGBaPxiMnOlOeWp5ycnXJ8ckbTWnwUOA99iERl0EWGE9Dali5YOiJt6JGFJp+OmJaa%0AoCSqyvFKsuwbXExOlGTBH+7vIt37pRSp/ISILCvy0YjMlAQ5FCEoqPuas4tTMtdhj09YHN/FNmsm%0AWiAIeN/TNkus7SiLKm2Idz3RO8qqpMhz+nqNtZbZeAaDGyiEwGg0oixyzs/O6PuWPEsMma7rCN4P%0AZUSG4Bxd2yEQTMYjynwjwMZtvCoxQJMrxHufBHGRnAVCmnQP1hJP2JYNXA5BkZf0MaY4dh+TO0i5%0AtCFlfWq7silxsdm4Di4kZtHgXpFGo0QqFRFEnDGpdKXIycoKVZYgDd4ne802tsVQWhDS+luItJUq%0AxFDAIRUxJIczkRSVghS/3/xuIYeomkH7NPcRMiV1AhFHIA5FQGYQMhQKLSVqSDR4wdbpH4fHZ3g+%0AKA0EgkjrIzEIYIIk+BA3bVsplSCVRAaBG5pIxbDh3tkeF3xq7NJJTzBZRlYWmK7ANA1937Narocy%0AEvAk11Hah/C44bphhuMjrddiWituU2HxctMx7c4xLNEu4dNRIEIgiJSmCClDx7BwS48zOKACm9TH%0A5boOhob1rqNrO7rOkhdF4lpKObBGFTqvCCZs3Z7/JRhC2zdiA5warHHOOuzARfHOobQb3pCB9YBM%0ArgbnyJ2lbmpMlnb1N7W17WAJM8YgQnLc+IHAHaVEhdQu44eTWWuJGiyBUl06DsIgyGwqgzc14htQ%0A4Ab8XJbldgE+mUw4unKFYpTRdi3n5+f0vd0uap1P8MWNZc4PLI0tx2IQSNq2HWJmcguP3sSLNu6U%0ArZC0jfCkk7zr+23NfVWli6Z1gRBSZKxtOkaVG2CmFucsXdsSgiXLdLJHyuT4WaxqLhZrGheZzmaM%0AZwcoU+G8TzsiKi1CN4+dFksbr0iy4RE91g68Gp2cSa3RLIfIw3BAJBfIAEVdr9f0tt9ORlJm1yNl%0A4mikHTENUaR66s5SjlO9aVEUSGVwfUTI9Hx6a2m7jrJKJ8/mYrGu1xhdJMfLkHXexGySnS+194AY%0A2Edh+yfFlPTQYOW3u/PJopeEqtVqxWQywdokUORab493IRRZltO33X0nhvicv4vtxc8PFtJLYyHb%0AYyadUmJoGErHgtaGvMiRUuAG9x2CwUXWDTwshdEJAL4Rg5bLFYzEVoCCzfknh5uFGyj8KSeshoX5%0AxiX0otPcW7zryZUkN4roLfV6Qakgr0YUWYb3dhAFhyae4XyQQr3kYrYp45EyEf/lwAFw1lE3DW3X%0Ac3YxR2lDjJF7J8fcvn1MURimsxnT6RSlNU3X0Xc9wQeqouRgfw/fW+bzc2Rp2Lt6yGxvl3uLk9QE%0AFXyqPe4cdtnQ5SuCzhOXxqYGr2DXSANGlAgR6G2Ldx2CmF4LKRcupSJKtd0xUXKA3Pv02p0QBAXO%0AbWJyg0swCIIAlZvkyhrcQAFJ5wO9T4y03gbavqfuepq2pbOWzjrWXUvdW5armj5IvMi4d7bm3tkS%0AJzLuni+5dXdObXuUyRF1z3QC6AxiErIkBqNH5JkmeGjaPu3gRJF2JkWGCjLxhmKkEJqok+VWD45G%0AhsmHHnYG+z6xrkAgA7Bpf5NsoYQxJgFVDZOW6FxyeypNtElQAgF5cs8omXbMNuC/INK1PwiPJ7mm%0Aohja9KLY2o1FTABrgRwEx2RLjj65DRmEXut66MXW2CfNpYj04ltcEviyvGQymTHb2WU2m6GEoula%0AmnVL71v6Nh2PbuC7ZbnBdgWIyM5symxvnMC5IrGpgksi9Pn5xTb/X2QZ1XhEVhisSzy5XGXg0nOZ%0ATqbc2L9OTsGkuhRVtNJ8xRe9htsv3GZd12Qmw6jUQCkygZgKmqZBSsXBwRUkilmc4Q8jo2pC9IL1%0AusYGj57kg4vkckzVhCvZFUxVEgh4tU8xcew4SdU4TNsjpaA3kb1K0YUEvRw5ga4tJQqjFDrPIJNU%0A033+e/zvHW7tOH/+lK5qiTuRvusod6sU4T8PLF6YkzU5aqLpbcf0+pQsGOrViv6epREtvXcokTHd%0A2cFGz4Vt6Bc13aqlX6fyjcP9AyRgo2C1vABv2R0ZzGiPfKax9QVdPcefzOlsJMYS5AhkYDKbEs2Y%0Aexctd+7O2Z332+d/fHyMtZZXvOIV/+HXfvv2bX7u536Ohx9+mLZtKcuS3/7t394KN+fn57zuda/j%0AW77lW7buole/+tX80A/9EB/84Ac/ryC0if4/9thjvO1tb9s6yA8PD/nlX/5lDg4OvuDzevDBB/nO%0A7/xOfuM3foOf/MmfZDqdpnauuubbvu3btnDs17/+9bz1rW/lT/7kT/jbv/1bsizj7OyMo6MjfviH%0AfxitNQcHB9R1igUdHR1x+/Ztdnd30VrzL//yLzz11FP8wA/8AJ/4xCd4//vfz8nJCa94xSt409e8%0Agd2dGT64IXphOb53jO17bty4wY3rN1iul6zrNd4H1uua07Mz8jxnb38fay1Xr17n+N491qs1SgqK%0Atudgf5/JZApRIESkqTteuH2HA+u5fu0aeVERIpzP5yzmLU1zzGKxpqwqHnrwEZ5//jmapiUGT1M3%0A3Lr1Aqt1zf7+HrO9fUyeEZ2n61ITsYr6RbHZUV7y2oce56njF3j2+A4XiwWxXdH4tDAPLi3EgvcE%0A2yHVGMYlXiucArREVBPyLKMqJxBS+6+WiiIrEC7S1w3nx8e4ukHnOXI2RTpHNikQzQ6TSU4+RL6j%0Ac5zeu5cEgmFErehHBX3boQ722RmKNgiBxvYs+g7f1OxqxY5RnC5Tm5hSilzkKBwTGXCFRI8LXHAs%0AGs0nL445O73AeyjLEXlWsWwaitmM3ih8mDKVgVZ4lvTMXYvNBNXOLsV4hMwzat/TLSXe9igpUEaj%0AN/cBkRpZTUwoD0+gGE0oqooQInXv6GwHveX4bo3pO5iMEBcL/HxO5j2FkhRak2eK+WlKQIxGJcJL%0AurohBk9pMgqT0dg5vrMU+zmp/KcjxkhZlhR5lpqinUuMrxDp2g58inHHwW0shaAqSyajMUWeb1MB%0Am3j4hl8ZYki4DG+JarPBH4lagE4IDBdTccL9o8gyVARv48C16dgwgAIRrAMXEGnnCrVp4IoSGRVa%0A5Wk+pRJbUMqI04boHUVekJVjdFYlR3gcBJsY0/lFcvsQScJNSM6IFPVS2xZOIDnCXXIqeUixv0H0%0A2PB1srKgqEpCCLRNS9+lcic78G61VZiBL5QZkxpEEVtExVac3gQl0q4wceBfbkWijUDC9tvZcFPT%0AXCtcuqoBlMTFQN139EODrDIp7saQvChHFdVkjMkLrEtlUv3Ah2pdj7CWtm8BKMuSqholMwmRTIot%0AUzWKNBeXMTWB4sUWVaAQWyRITL1Dg0eeLbw6xIDbpDykwQ7FIj4OhT4xNcMGv2mgUzBwnDZClxhQ%0AJlLp7Qb/fx1B6H5nzIaqPthhpUsL06ZvgDbVCg+OHiF6TJ4lLk2fDrgoxRb4ZXtL37ZE79EqKahK%0AKfreDrVwcmiDEkM5TdqZ3zRQjaqK6XRKN205Oz+n7dptRGuTQS3LksViQVVVW3hzjInZslwuODk+%0A4dqNlIW+devWNtYTYwLZbRpnNu6iTVTs/g+ubdstc2czkdiIUxv30GQyoaoq5vM5hIC3EVkW1M0a%0A61MjV4AkgAQPMV2s1osVZW4Sz2b4HOq6pu1qdnYPkyPHO4yONF3LYr1iXbfsXykYz3bJyoq2PwWp%0AKKsxTWexLjUH2JAWXMokq91yuaSqElOiXtfs7s6oRhXnF6cDdCzQ9W2CDRq9FbqcTyyM5BAyxCi2%0AYLCqHGF0to0W9gOwOgKHhwecnF3QNC1aZqAS3C0I0qJz2GkWMrmprPfobBCBQkjVg/c5wcLQPKa1%0ARiBp6obJZLK1Xnvvt64O5xy2t0MGN8Nay9nZGbPZLIl7Ih3vfdthTL4V+4zJ6NoOpcBoTSsk3iWe%0AyoZnEkI6ZuXwvOQA69tcdNMx7rbnUIziEkgeE0zYZJo8y1NWViUgnQ8B17VEH8mKnKwoCMQBSJto%0A9xuhzEePdRat0iI9+MSwEbBlw9xfZw1JFlRSYnSqpfTW0tWRWilGeYbINAyxTuc9bdcnIVfrVOs5%0AuOiSCDQ44lTK4SIV1iWH1GpVc3F+zvHJCRfLBZPZlPFonDLABqzvCNGTFwZEwXg8YrGYc3FxlmJj%0AkzHzs3OW9QpnE5usGo2oqjEXFz2uj/Stx/eRvnYsjpecWolatZShQWARyiNLTah7lJHkOkMXBmPM%0AplmTLNuACSMMjCSd56jhe9zQTblpkHI+nU8Mouaq6WjWK1yIBMQg9HTM50taF6jbjqa3LNYJoNc7%0Az7pt6W1PZy1t56lbTz+4hJZNYN0HgpIs6kBjI5gEqM5MhqymjHLNREnAowiMRjnj0tD2a/bafRAB%0AU2bpmNIKqZPDJx0mYmuvLssyWeuHz1QwTKisS6J033O+OOd8fo5iEMkRWB9TfCxCsAHX9qmJweSJ%0Ay2MtrrfgAtpkaJHOU7SkmBQMCiwRkWzNG17bcJ65yDZGmhKjaedLCEHXdkTvyU02MHk81nqctyAj%0AcgBKqyDS8XrfUFKTZwVyWBSUWYUWGba1rNs6OYdCAlJmKkNXZmADpGtQpg3aKMq8YFSUjEYluckT%0AI6G1aKEos5xMpTjaaDomKxPMv7V9Yj65iLUpPrwzmXG4d8gollTmPuBthKoz3BxfQUxSaYL3fgAs%0AMlxPUoRW65zgI5PxhFE5RinDYrGimN4AqajlSxtVpmrGPkfIoPHRga7QylL5wE6hKLOI7zrE2LDK%0ABcuuJXjHLMvIRHKZKQFCSeZtjagtE146Ptf18KLZxn331ve85z08+eSTvPOd7/yCzJZ/z/jDP/xD%0Afud3foef+Zmf2TYx/WeMz/da7n/8L/R6P9/P/Ht+nxCpVn6kxszvzilCyf7uHpnPqUxFOS2RjeTk%0A7jmq1RzsH2C6jDwzVHs58Xrg4vSMeajZ298HmzEqC25cKZlfWM6Wc6QW5DsTJtU+Gkl0hlXtUtRf%0AGFZeUFvLeOcK42vXcTrn+c88xe2TJVCwt7NLluVMyzGPf0nBR//5ozz3wj3+x/Aa2rYlhPCiuNO/%0Ad7z+9a/nkUce2W78PfTQQxiTWodijLz+9a/niSeeSPDZgWf3yle+Eq01p6enX/A9nk6nfOmXfimj%0A0WUHXlmWPPHEE//m8zLGcO3aNUajEX//93+/nXvcuHGD/f39LcR6NBrx8MMP0/c9//iP/wgkh/rN%0Amzc5OjpCSsnNmzeRUvLhD38YrTUf+MAH+Nqv/VrquubJJ5/k8ccfZzqd8s53vpPXv/71vPnNb+bX%0Af/3X+dVPPMMPvvGtXL9+leduPQ8yEjvLC3dfoPc9L3/FK5jsTLhYnLN/tM9kMuH0/JTVasXLZeRg%0A/4ByXDBpx+zu7rNeL/nEpz7Oan2Do6NDsjxjPj/H5Brp4fj0mLZvuH7tBrsHR6isYLlasW7WvHDn%0AHtoYjq4csXNwxKhvWa5WdF1L3TZcPLfg7skxVx+4wY0b15lOJomv5iNKbsmMAFQm49U3HuFKNeWK%0Arrh9co+L1ZzGdnih8Rlc+MgitDTO0jRLJntT+mhxtqUqRuRViuCZWYXRORJJ2/X0QpGbHBnHjA/H%0AxN5ihKCXktB12Erhmoo216n902SJv5UbRGYun2RmUA9cpwwB26V4Tmph8ogoKJWib3piWdFmBafr%0AOfeOT9P90Vs8nrIqODg65Eq34vrNGyxKzcW0YOkqZFR4nSEmU87vtRA6RtM9ulnF3ECnFKtS0zsD%0AUSPHFWY2QWQa1SmKLCKDG+q8zXYzN3iPcoEqKowWrLuWGAdXjY+Jh2h7sD2hb7m3WDDa3WUPhe56%0A8hAZ64xJluHbDts1jKuKqihYnC3p245xOabIcmzX47qeMi/ITcZ6vSY4z2Q0JtOa9Xqd4mJKUeYZ%0ATbNmsbhAa8V4VEKM1Os1isje3h7Z8P7nWZa4M0NxRuTyXh9lYvEIDcIkh24qpnAg04aylPf70RKz%0ACiFR1hKtx607ogCZi8EN7ZHJwUCyWQWiF8iYBAhhIy5YvPTIIscUOTrTxGGulecjTF7i645AYvpE%0A0nxaSUUqsFCE2OOHopGMVOZhA0mcEgpEikvFYbPbWovzPhVzDK1cZZ5T5AXGSKTOyIs0l2vbFjvw%0Ab1y0tNZhest4NEp80G3iANJvZGt4MFm25cYGweAySsxbKSTWdoQYhjlKGJpZBzPCwCFCpFbx4FNT%0AbYgB0Q98oCxtTmqliFIwmY0Ti6jt0TZFDPu+H1rykpkh0TN9SpgIgQ49mSkwWpNnGi1SaY/tu4T3%0A2Dw3AirKYXNz2OQVasvYEkoOQOwBlaHSpmPTNDgEQqc29dB3LzKBECG6dBxIIQk2IKPECrs1UCST%0Ay3+B2vn0eaXFQtu2dG1S4bIso++TAyjY9IZtcnnRe0SWY1IWgsAgtASw8jI+YK3F9T1aaXJttq6e%0AjSDEYFVDbqjq+VZtHE8m3Lhxg+gDeVHw8U98HO+TMLH5s1mYKqVSK5qUQyzNcHJyyj/8wz/wKvtF%0AeO+ZTqdUVUXXpQ+zKAv6vqVtN01iiT8UIy9yYwAvqixNIoDcNoltJjsbsWXjYvKbuuHoEv1dS7LM%0A0KwbjE4589V6wXhSJlFKSqTKmK9q1os1R1ceSLnaoS2s7h2r5ZyLxTnXXc94UjGZjulOz1IrUFZi%0ATE7bheSC6d1wQid6e29rMpcYGdZaiAztZwqpUt1z2zbE6CmK/EWQts0isiiK7XvcdV1iSOl0kQ0+%0AYjsLSKbjGfv7RwjxFPV6zahKwhtsHEbpYqmHqsH72VBKJf6M8xtGk9oenyFc8prqpkm8qiHK1nXd%0AVhBKmo1IEbEsS06crhtEPTH8VxNiO3yuiUu0gWmHENEmR8o1PgS0TnWTXriEn097B0MkbKjrHo6V%0AzYVCqg1j6LJBYDh7kkA0VuQqQezWiyUnJyd0Xcd4NObK0RUO9w+YzWZEl3aFN+9Xeq0WKS2gtvEy%0AKWViCRGRW2vji0cMSSyN1oIWZCLH23Rj78QlCC7ZIyPWB0SwbHhbmc6SwCiTO8R5j7eOs4s5q8WS%0AOHxtMb/ghbt3kFoxCoFqVFGOSjrbc3Z2xnK5YLmcMplMmM2mrFZLlsslXdsyGo8YVQUXS0HXXv0I%0A1QAAIABJREFUNXRdR1kVTMdT6lXN6qJmqWsWZc2KgtobauNpcXTNmqqQVOMCI3O0GhoflCGvSoRM%0AkYkQIsEYopR0vaNtHSiJcgatMlyEVdOwata4GGhcz6qpU855OO/nq5p7p3O6Lt3kmq5nWTcsli1R%0AgA2RtgPrBUKBixHvQRkwRtDbgAsgswJR5JSzgiorOF+vEYsVbtXR+7QToa1lX2W87MFH2N/fJTMa%0AvMNIz2iUo3RA64hUESGTiy3KdANKLsuUaU95Zret6EyxP59y18P2Ttt3XJydI3rP4uyCQBJARZAY%0AM2S6swzfezrVEHpLmeUUJk/ONmsJSjCqJsg85amjilSqoshyjE6gTkdJ0GGA6me4PsH3yrJMu3NK%0ApNpSo+n6nlqmGPMlxNzR9TXO9WSlQUuN9RZvNzHSy5GZgtwUqSlTZkhhaOuO+fmcdt1SjcfsznbJ%0AJiXe+SHCmFOvVtTtmlExAhFRQqV2n7anWTfY1qKkQgmJUZoiM+wd7LOzv0PX99w7PWGxTueFbx2F%0AzNnb2WNnsksWNXk0GPniaUBWC0Zmlnb5li0SuXXY2iaJdkobovS43pGhED5yMT+nrhuqoxIbkoDs%0AP+d9CKtAvAj0dZ+A/22DnS+Z1xaXj9gvCmRIjuCVDNw5PcU2DWLviB1dJFFfCBbrFZ969mkeGB9w%0A9Kr7ri/DJslf//Vf8773vY+Pf/zj9H3PAw88wNd93dfx5je/mZ2dne29ZbFYcOvWrfuujf/fR9u2%0AnJxcRsP/M0aMkdVqxbvf/W7+7M/+jIuLC27evMlb3vIWvu7rvo6qqri4uOBNb3rTi+rU7x8PPvgg%0AP/VTP8UXf/EXv4R/uNl0uf/3/c3f/A3vfve7+fEf/3EeffRRDqYHPHjlIf7xzj+yOl3zwOFNRJ+s%0A+XujA+Su4rlP3UJZyeM3X07sIqEPzCa7PHhNsD5r6dYefVjSNQGhJDs7RxwcrXjm+bu4WPPoI3vY%0APvE2dnaPQJe07tPcOZvz3K07TKqKL3rV4+xP9nns5a+EIHj2Y5+i6yKj2RExalZ9x87RdR55PHBr%0AcSnGbDZDNizG/8h45JFHtu9Pil1nCT9wX/z/Qx/6EL//+7/PU089xXK5JMa4xQF8vpHmBgWHh4f/%0AoeezGc8++yy/+Iu/yPHxMe985zt59atfzZ07d3jXu97FL/7iL7Kzs8NXf/VX85d/+Ze84x3v4Ikn%0AnuAXfuEXODg44K/+6q/4lV/5FX7sx36Md7/73Tz88MO87W1v4zd+4zd4z3vew2te8xq+//u/n7/7%0Au7/jmWee4bu/+7v55Cc/CcAb3vAGrl69ypvf/Gb+n59+B5/44k/z6M2HufHgDU5OT7GnJ4hM8pnn%0AP8PZ6pTHHnuMRx5/Gc5Znr/1PLVtkLnkqc8+xWee+ww3rj/AAy97kNV8gYuOye6EW/du4XEcHByQ%0AVTloge2g6WvmywsCgYdHI2SeUwoBWtF5z3K5ZPXsZ5lMRzz8yCNUi3Oee+45QrCs6jXHF+e0ItDj%0AOdrZY393jzLPWdfrBF0dhoqw5zWm2GG067kmK571z3EeV6yCp8axVhqZGUJpMLtT+ipnbQNohR7l%0AtARct+RsGalGI5TOqG2CFwsEtrdkUmGEJNeGLEpCtPQ6QiE5tz0qQhECZZZhjo5AXwpCIssxDz+I%0AUZK2aVgulvR9TznKKasKIzW6tXjrOGkamqMdYiEJ1tJ3Nav1mhPXcWd5zjN3HONmzng8hutH7N58%0AABmgqVsaNNP9CUFLZlePYDbm6eaMXoLYKammqTLdxcACl6Ixo4yyMqnxjyQgRB+GcyaJGcFbbG9p%0AmoYoWjKX5rgqJnerExHXdxjr0a1DBYvsHEWIlFqggqev10TnKbIcEWFxfk5TdxztH6Ezw7PPPouM%0AgWs3rwJiWzE+mYyxvaVuEidrNEoojbau6ZuGfDalKkqc7Vkv02b/bDbbJixC8DRNQzvwWcPGJSME%0ARhu8cHgVU0tzbuhiEnpMUabSlM9ZlLvO4qUCH8iVQVSjtGEdIPqI9uCHLqsQItJHdNQIIQGFt2Bb%0ASyQQO0/oUtrCO0dvNFXWYITBRIFG4xkasvMMxZA2cT0RnYwWKg54gYASkiiSa13IiMTg+i5twg1z%0A8rjZzBKRVVPTOUe5YenmGYUYMwmBvm1Zr9bbhq/OWWz0lHmRREOphmtt2qCOIglWOjdJeIphW8eO%0A1kitcfQJZB78tjUthsTwQSgGDNLgKBqSHgTkMI8IAnrvkjFkyHWlNXgEJTAyS+UJodgKM5sm685Z%0Aoh94xlaS+VQc5TEYowGfBEKV1j0xpk1xF8Mg4qSvaaMGp1AaUgk0CXNifdpUs0TCEG1NCQWfNAEU%0AQgTEwHUigBOW4NO9aWN+cC7xotR/BUEoDtlEMbgKNpXewm2gvSQL2cCDCAMxe1NTn3aXh+jMfQDd%0AjdAkxGaRHbZvSGLbpJ/b7lIPbpBN/Obk+DjZo4uCer1OFdbWbuv45OAs2bB9NnybjW1/vV7zmc88%0ATduvGU9GeO8Zj8e0bZscEt6zWq1QSnJxccFsNh1aYu5/b+IWHrhxp2wmcn5wT21Eqvsbr8LQgmVd%0AUgfzzAx2sgGMSsD7iO36QSzSxABBJNvgalkjhWQ0HqdN9QEE23UN9WpB263IMsl4PKK/ULTWUpYS%0Ak+VEUvV8Z3u8D+RFmdwmcY71jmxw0EQu4YYbDo61HZuGNgF4b/FeE3wSiVJrl9qKh1meD7GGod0g%0ARJx1GK2pypLMmJStlQqJoo2Crk+qr4Dh6xBdstsqUlOWjAlYnI4ZeVnN7hxZnsQ521hiEJRlRVmM%0AsP3ykvsS48CkksNnlha/xuRonSe7vR8qoLP0/SkWeAkNNwPdP4Z2e7wyHPP+Po7Q/cfK5phPjLtI%0AiA5rW5xTWyFx4ypSKsXHBCHFjzIDg6W2KFK+fPO6N41GSuttteLlTrIYbk7p73HIjn/upvVlC1sS%0AkAKCoP0Q7+whz5HEoVo8bB5uQAmn/6osQytN03Sp/aFpaNYtJ2ennJ+eUY3GHF25wuGVa+SjMS/c%0AvpVU/Zhy45PJhMViwWq1oq5rptPpFgS/aZwYj0ZUVUFZ5Mll2DSUkzF7kx3qiyWYlugkbRvpvUKa%0AEaacIYsCg8LkSUhwUVH7pOD3MUKvQSpc1Cmf3zrWzYrFek1nA61zLFaJrVFby6Kpma9XdMHTB0dr%0AW1wISCNxwVO3Pat1oOtSHblA0LmI9VCUBqkl5JrJdEpRjliu1qxWa4KS1CLQdj1t1yMlON+TZ5qd%0AWc5kmhOmJczXLNYdzbrlvF5yfH7Kw/4hqqxiXJZJhPQ9mYFMR4wOmAxc39IP3fBKJ1ZbcvWExG0j%0Aw4d0fJvcbK9lEYG3lkUfaCxkHkyU9M5ClGglKYoxs91dDg8OyZXBtWniXJqc3JjhPXCpbrQqiRJW%0AzRqipygMZZaRaZNcRwiUNFsOmdo0augk7Ky6llXX0Nqe2vZ03nG6uODuyTFeOKpSEQL0vUHpiFEa%0ArXRqBnMvPvgLnZOZAtt7ohNomeO7iG0cVT5id7rHqBjRdh2r9XobER4VE8qiJHjLeDLi+o1r5KXi%0A9PQe52fnlHnF7myHMis5OTlJk62mo16usMHTdQ1t26TdO10wzip2RmMmRUWlCnQ3gM2HtYaIkPcm%0AcZ6sQ9k0aREqJOH17JzVcsXO7l5qdYnJ/bR0HbdfuEPX9oxlhTQ5uiiI/nNcgr0gaw3J8Jfa6eYX%0AluX5kmpq2N2fIaJKjiatWJ51rBdrbs5KitFOmhbLFMvrWknXXoovMUbOzs74pV/6JZ588snEiSjL%0Aod3zHr/8y7/MBz/4QX7iJ36Cxx9//CU7tf9/x3d8x3fwHd/xHdtr3X/GWK1W/OiP/igf/vCH2d3d%0AZTwe88ILL/CzP/uzzOdzvuu7vgspJYeHh0PU8nLEGLculbIs+eu//msefPDBrROqaRr+6Z/+ia/4%0Aiq/Y/kzTNPz8z/88r3rVqy4dUxFmkx1e9tCjnJ+ccef52zx082EyXTCpJkQbuHH1Bqenpzz7mc9y%0AdHSEVhpfRnZ39zm8co27d+9yej7n6o0bmLzi5PSCoqz4H69+Lc989rN87GMf54seewUvLO9w48YN%0A9o6O8ELwsX/+Xyzbhtn+HscXc6JW7O7ucP3Gg7SrjrPjY547vsv169eRo5IuBqb7+7Bz6brZ39/H%0AGMOnPvUprly58q++z5tNtM2m22ZsQMuf72fe97738Y53vIPxeMxoNEqvXWueffbZf/OzTbv3n//x%0Av9Dv/Yd/+Ac+9rGP8fa3v52v+ZqvQUrJ7u4u3/u938vb3/52/vZv/5Yv+7Iv49d+7deYTqe8/e1v%0AZ3c3Na9967d+K3fu3OE3f/M3+fu//3ueeOIJ/udQU78Zq9WKd73rXXz1V381X/IlX8Lf/d3fMRma%0AXoUQPPjgg9Rdw+3TOxzu7REFzPamFOOC7jOfpveJ/bSo51x84pzZbIYpNLv7U6y1rFYrAp758pze%0AdbjeUowKsirD4wky0LkWNIyKkhgK8irfQnw//fSnkTof5t2KajQiyshysWBd13zyqU8znow4unqV%0A1XpFXlWpulpL5os59WpN8J7rR1fJcjO4a4bPJURGnWckc/anh1zPx+yiuXV2j9vLC+50K6QNEENa%0A3GuNEwLyHFUZ5KRKDgJnWeJofY8Qnlb0hKHIxJnE7SvzHFEUW16MdGN0gH5VU9ct512PCY5KSdx9%0Al5RewG0RKYwkyJJWJ6eEH+Vku3voLMdE6BcrFveOiaVmHI9SqQKRpm+puwYhJXmZU1UJvZBqtCUy%0ACiq7ifBIHJG1ltShpY49DkHqCwjpnhc9nkipNOWoQGuJc2lu523AB0cY4kqZiHSDu9Zblxa6ypEp%0Ag1GKHIXzEa8ydpViHCVqtUauW0xI0XPpPN26RgtJZhS26xERqrwgU3oonJEUOm3WNk1H33VURUlV%0AlXjvtmsnKQfXi3XkJmNUlMiY0ANSCIo8x2idhIYwNJd6l/AGQ8wp+LShEInJ3aNFio6rtCkSCCgV%0AU3TuvmMtxsjxyTF5NaEoJ4x3RsQoWa1XNG1LLx1OeqwPyc0cAwqFGMwNUifWae89dVtjW8uiXmH7%0AnrZrUEB9sWa9f8BsNGGcFWTGUObJUa2FQEiHIAPjaMM6waZFcoZrqdBqaKv1qe10Mx/f/EEM0a3B%0ACYN3aO9QQWOURGlFbgrKakRejanXa/qup23qtKnlavIsxd6M1gidGsW10qjMoMsCHSM6L4Z2W4Ym%0ANUGQiqgVEQ3OEaNPG+UDQiFuMDQbtIYQm6jC5fOPidMT/ebvJP4TCRujtE4JEyAr03Po+x7rEh5k%0As16r+47OWTqrMFqjtUALkcDiSiBjTLyCkIS9Tbs1Iibg+PC7w5CACiq51KMUQ6mWwktB26f0RO4j%0AWoWUBEGgSVwER8DIDcUyoQ2EHDZ+1Bee8/wfIgiF7aITkuVus2O3qc1GvrjlK+ghs7dlvCSQlRly%0Al2H4oLTWaRI5LJzD0DrEwIDY/mz6bfR9T5GnD//s7Jzbt2+zM9thVFXbSNfmj7WWvu8HUHPYTsju%0Ar6YXMvLss89y5eoR4/EYpZIFv+8tQrB1Q7Rty3icYmdSvrjBDBKwekPG34gHIpNb8WzzWjfCkR8a%0AyBIzyQ0xuHwLtA4x4Lqe8ahMVsghItFbi1Em1cL2ljKvMAPULkaD6xua+pxmdU5uSmbTEXOlaNs+%0AVZQrNVS+e9o2CUJFUaS85WYCPkSdYoxbO6kc2EPJ6ueHGNTAiQkB6ywjlfKnDJG9tm3Z2d3D6Byj%0AU9sIiGTxaztEhEwZcpPgtAxWvY2jhTDkSyNJTe96fOkHR0MSNhL5PX0ezqVmMZMplNJbEXATFWzb%0AjuT0SRbSDWw5hEvW04Za732g955MaRRy4DYFtLxs8hKDYr4RWzaPkR4vNS85b4n4rQi4ERAvOVRh%0AOJfSRf7+VpIUBZFDTDfxa0yWUZRlaqQTMmWuXUSb5PLaiqabHCyXoqsQqeUgDqBg8ZKLzyUomZiq%0ALr13eNcTvB3o+hs+VopUmbwgxMh6XRNCZF3XLJcrzs/Pt6KRc2nHpuk6GNxj5agir0ouFud0fYLU%0AjydjJpMJRVEMj5Pa68qyYDqdUNd1yrW7ntE4TRwWdYdtOugDk2LETjXFL1p8b1mtGpqZo0dSB7jo%0AHDf2r+BjxzJ0dHVHv+ypXeL1rPqeddezXLes2pa6bVm3DeuuJ0hFEIKm61g2Na3z9NHTxtSwpnKF%0ALjTj6Zid/Rl5keE7x50XTljXbfq8A3SD+200KodrQaQzgkw4GgN+klNUJSY3hK4j1F26uXaWrMzY%0AOZyQ5Tn52ZymrVmtXAIYx55utcTXHX7dE6QhyzUhgOt66B3ReFRQeNsi3XBN7dKOjh9q45VWaFNQ%0AZBlGakQYIrA+xSG7zqO6QCUN02LMqKjoVinKVWYF+zsHXH/gAW7eeIBxUaECZEKSYYabWYqWpYa1%0AgfXleoSIGCHQgEFitMGobHD7Zem6lVQ1XAjUXcNSt8zFkgu/YiUbYq4wQdMtO5wMZFWRduWCxboa%0ACBRFhpSC64fXXnTkX716AzMqubhYEFHkqiQzKglHHhbnK7q1xZgMvODs+ILzizNm0wnXb1xlsjvj%0A2vWrHB7u03Qr5uIcLTRGalSUROtpV2vOTs8IIpJXOTLTCQLa9yilmVYVuTTooMiCIo8K42RiNV2e%0AoUxURdf3hM6RM1wvvKBb95w+f8LFfEmpxuTTkszkdG3PerlmcTynaXvaw5bdgwk+Zmj5YmFEeUnu%0A06aHHBoxsIp6aemyiJQF0fWEmPLw0Wc060BwBkRJiAkEXpQ7lNUOUlzumnvv+Z3f+R3+8A//kNe9%0A7nW85S1v4cu//MsRQvD000/ze7/3e3zwgx/kt37rt/ixH/uxf5PT8h8d/1ki0P3jL/7iL/joRz/K%0A13/91/ODP/iDHBwc8M///M/8/M//PL/7u7/LN33TN7G7u8uTTz75kp+dz+f8yI/8CC9/+ct55JFH%0A+NM//VPyPN8KPev1mr/6q7/aCkIhBN773veyXC757u/+7u3rcdYhPDx082GaZctnn32ecTnl8EAR%0AJpHJeMr/9ZrX8U//9E+88MILzKY7VLtjIpKiGvHwyx6ldY7lasWst2QhwVXzvGSys8vJ6TnPfOYz%0AqJhKLWb7+6gipxyPeOCRB7n1nODu2SlZlTNznnpdM6oqrj94k8457p1dIPOCvYN9+q5nPJkynR5t%0A34fHHnuMqqr48z//c77yK7/yX90l7fuev/zLv+SVr3wlDz300L/rs3HO8a53vYsrV67wQz/0Q3zl%0AV34ls9mMrut4wxve8AV/9t8L+fzXRgiB8/NztNZcuXLlRa9nOp1y5coV7t27x3w+5/bt29y8eZO9%0Avb0XPcZjjz2GUopnnnmGJ5544iXxwz/4gz+gbVu+/du/fTuXuP97NnP1zvYslvOh+TBBbG/efID1%0Aes3FYs7t2y8gteT04pTr16+xf7SfuJ/RsriYc3HhWK4WTEZjxtMRxMh4UuG94+7JHWKITEdjJtMJ%0ARZUBKaq+XC7QJqcaT9J9oizIywxtNIvFguVyQWdbdmYzZjs7jCdj7p7c4+z0lBghN4ZmueLi7JyH%0AH3qI0X2vTQKFS07XEYZKC/TsgFJqJuWIfHXOyvas1z1taxHd/0vdu8Zqm95l3b9zd+3uzVrrWc92%0AptNOYUppncwI1g6vJaaUthGZYBpDeIEPUKvGmDTYBBIJiYmJH1QimiY1Ko2JGIoWiBIkgIAlxKDE%0A6ZQWKxSUdminM892rXXvrs25ez/8z/t+nmfaaeX1C16T6dNZz9rc676v+7rO8/gfx++IVF2DqWqy%0A0wKrrVsao1jtenbRS2No11JXFdo6THGBm7pG1S1aW1TK2KyxaPpbdxiNoS/rdNNvS3umHL33fObu%0AzbL+NGQ0MXnYDtxxsJjNqV1FahS7Sx0hVNLoWZoB/VAz7awUIzjDaDUqi00hBo/K0miZk4hekUw/%0ATQzZoypH0jBO4nhXubgrjWaKA+v1eL/lKSZyiKVZVJ7bGBUuSGw9xQTGiJAShW2qcsaGRGcqrrQt%0Ai6yImxG2A7V11FrDJO6nWduhlWa9XmOtpas7cpKGuK5rmdUNk5fIki4OP2P0gcnonKQLpnEsA/sZ%0A89mssDV3dG1L17YoOKQK9vtV773EDlMq8aZEiFHaO5VhygGDOqAqIpkYRuJDDaSZzWpDzqbwGOWa%0A0Fa1tK/3vTiofSQFiW5Z66hcg3GVMGKUgjiyG3cM255xmiR5Mg4y4QkKHS3TLDC0HfN2Rp4pVKtR%0AlcPahsp1QuTJBj8OWK2xGpySPZPKmayiiIDaoIxFycSbQkQ+7AWyUoSUmFIkefA5kbTAs+d1Rd01%0A+HFit+3I+h5+8ngS3k+MIaLLPq+utVTNozGVwTWyF5imQD8KazFHGWgrZcAkVDJgBZVdpuJyvcr5%0AwCM67F0OE3akw0fUIaZpEMeXlmF+pSpcaVmubSPecB+Y/HRo+t6XPPnoBUKuEpU11M5RGQFoay2Y%0AGKmzBeFJy3tSHD7yfkmi60iM0MngvjYVyRQsxjDhY8AYLbFBkHicEt5l5oG9YrlfxCJ66a8SLf8T%0AIQgBB1r7OAisTSthpkht4R40ddD0Si35fUEH8kH0CCHgkz9AfbVWoEyJseyFFjkpdAG3KSObfGvv%0Ai045J3abrdTi7aNPRQzaA8r21Zx7UWYvbuydFbtdoFP1Q9Og7XZLjJ6u65jP53RdWxgy1cGWeKgQ%0AV/uGmXSIje1v0CGEg2i0/9nOObFhFlFtb208WiqapqaqHNrIGReLjc5ZKwBtbSAbalcRfCSGRFu3%0ANK5h8AlFxI87Nqt7bNd3ePTR13L5yjEvf65mnDx1El6QdRUhJAEN+kDl6gcazkr+tORv9yybuq4P%0AzTp7ochaQ/DyueM4HQQvENV9GKfD7ywxtIkUItM4iYW2H8ghkoqzx2iZJlltUIXmvo9aRO+lySGK%0A4mr2kL7iflHIxtX7iZRcOVfkwl7XNW3bcXGxKiKFKmJHKuKOPgiGe/dNiokYPe28RiURCHMqERtt%0AoTRJaW0PIHFph0r36w3LTegAuEvhIEY9KFzqQsA/tAJoOTdH5D1X1eJ2G4aBcZL8sg9BKi69R2d9%0AOO9Q6iDsifC5t2Q+sFjUe+L+w4vdhCImibhpbchBbMOT0UxNzbiHv5fHr60lxMiu77m4WB9s/y+9%0A9DJ3757Ttg2np5cKHNohRWdyU05FIG3aln7qmcIEGpYnS+Znc85WF1xsLhj9yNF8wbhcMPY7tusV%0A46UTlssli4sVq83AuOsJw0hbdyyaOb1b0fcjm93Auh8463vinTuksecTfzCQ4sQURoYwMISB7TSy%0AmzwXg2cIkYBMAaYYGH1gSoBV1F1D1bbkds6YIrtpYsoB11bUswY3a9AnC9zlS9jawjgxxihiWYiE%0AEJkGmMbEzkWaqtRc6gmnEqpTONtAJ1XPcWdQKpJ8kE14jGS/Zr6wDGpAD2vcONEaJVO+83POX/wi%0AS1XhF3Oq2hDzhDYBoz1VFekrjUplIZQgTlGaEofdwU3ZNh3aWJliDWOJV5SGtbK4CjEwxZFaieAB%0AUNuarmpobUWlLBUWk6HCYCKSmc+mnKuGyU8QPK3VWAUqRPLkySERlSXrnknvs/GGmDPjNNKPE1Oc%0A8DmzmwbubddcDBuoLT0RNUI3bzk+OmV+tMDajPdbQhipasdyueR1J69/6Ny/fuUGs6Mli9mK1XpL%0A9KCd42h2fGj4E/igwg8RP3icdsQpsl3vuHxyIovdACopjhfHNKYiRRGto4+EMTDserEYR4+pLD4H%0AtDMsZjNaW9OqihaHC9Lw4YJ+qHYewOHISL1sTJmmbskZNmlg6iOhDzgqumouAMPs2OUJP0bGfiJ6%0AmWIa7cpE+v5hlaE1DTkHua5aDVkzjoGYFco2ZdYVsFWNdTNiOmMYM94r2TyUtYHSDXD/+3/2s5/l%0A3/7bf8ub3/xmPvCBDzwEEX766ad5/PHHmc1mvPTSS9y5c+chQSjGyO///u/z6U9/Gu89r3nNa/gz%0Af+bPHAT0GCNf/OIX+fSnP83Z2Rlaax599FGefvrpA5vm937v9/jkJz/Jt37rt3J6esp6veY3f/M3%0AeeSRR7DW8ru/+7t8/dd/PW9605t44YUX+G//7b/x1re+lccff5xXO37/938f7z3vfe97D0LFW9/6%0AVt7ylrfwkY98hLOzs4Pz45XHz//8z/Pyyy/zwz/8wwzDwO3btx+Ks3nveeGFFw7O0c997nP8zM/8%0ADN/zPd/Da1/72sPndd0M386EF7VYcnS05ezinG425+z8nEcfeYS267h25zp3z+5x685tZosF2k/k%0A7QbX1ly6dpUhBl66dROfI0fHxxhnGYaBK0fHrBZLvvD5P+I1r30tn//8C1T1ExxfOkHpawxjzxdf%0AfJH1ZsP52RlxmjBa083mXL5yjS8ML3Lr7j2Uc8xmsxLhuH/v+YZv+AauX7/Of/pP/4lv+7Zv+xJG%0AT0qJ//gf/yP/4B/8A973vvfx3ve+91VfjwePzWbD3bt3+fN//s/z7d/+7YePf/zjHz/ECl7t+D8V%0AD7WWYc1mszm8fiAOr4uLCxaLxWEdenFxQd/3B64QwM2bN9nXcb/y2Iunf+Wv/BUee+wxQBxmIdx3%0AJG+3W6yxNK5iGEeM0Qz37kiRyo3rdG3LZrsmeI/TFefre1TOcHx8RFNXNHWFb0VMtmiJZg87FosF%0As65hGAaG7US/26FTYta1ZaBpSjNoQpWBtzGlHckourYmpQ5j9WEt1HVNcVWfYqxhtVoTxolshBXn%0ASwX6g69NozXRe9IkSYUjZVGzBYv5jNnxklxZzJ2ae3nC2pacLGOUe69uEk3nyLUDW3G+2YKxtAW6%0A7FMmeY8xDqqKaC1+vz9BkZLGLBfFeRLI1uCH8cFTmkjiIkyoHDDKSrIijGDh7GyknXq7mEFnAAAg%0AAElEQVRpTa1qbOfY7XxxuERJFkw9YxohK0xKVFliOkpJG1bOktiIacLs0RoOsrH45AWAWxtxi2RK%0A7zbC08v70p+yAlT7iEdGI0KDsZYkfelAWbeFiAV0SpiUWbiGhWuw6x1hO2CmSNfMMCkThhGFMLJ8%0AgtVmLRv3qpL7eME3SDIhSdO0lWKdlBLrtUTsZt0MZ0RETCkx6zqaumK7WTP0A11pK9u3Y5Gh73cM%0A/Y5xHInRC2+Q+2DpPTcvU6rHNWSdiTmRQhYR7IEjx8RmvWG3ixhzTlXVzGYzKlcxpBHlMybJvsBY%0Ah3E1Wjsp7xk9MScpoegDTFCrmrpxNK5FqUxbt2gc0xC5GDaMu8B2tTu8D9uqpmvFOWRcKwmGnFA5%0AlbKh6cD1VcahTRDAdZJzhIJ6yDFSuoFLlbomZghTkDRKSDTFYaidZbaQ4aP3gXGQ2vdhGBjHgckH%0AfExUMaCsplI11mmy1kSlCCkzRREarSpV7Q8kJNhTqVV5bfbCUPnYwZ1T/twXB2WyDNmzDOpiDmSV%0AZZlhKhFyjMHUlrY2VFGErMlbdBTjwjgOxOIoDykwUJxWWuNsVdjBFls5tJLXNWthSeWSfkookhI2%0AqzaaqjZgHHEYSbrc3rRGFxOG0lpEMUVxO5ZURRm+TCGiUkKnV78nwZ8gQWjvZvFeFix7N8KeuZIe%0AqA3fbxhzLg1NSTKBlXOH6EfcV7IX8UdrLQq5UvT9iNIFhLUHM2nzAEfGFoFHfqbceNdUdU3XdQXa%0AOx1ghXsg8N6ts3fySAXhdIjIKKWo6wpjjEzMcyIlYdOEEGgauRAISPl+nXwsFjXh7bjDjT6V77t3%0AhQiUWCIYGRGM+r4vnKFIVdkiykjleDSGmKTFZz8x9yZgjWEaAmFKNLVMNfphwpgMKTD2Gzbre1jz%0AGk5Pj5gt5ozDikxF3UizjA87+l3hr9TtwV0ltchCnZ+mibZ2WOeoKplc9H1fGExy8w8lFrfb7QCK%0Awn/fkbWHFIMS8npK9LuB1cVaIl97PkmMKC1ND0ZJJWIsin/lHH6S6nWVM84U62KaJCK2ZyBNgwDJ%0Ak9zw9k6wuq6Zz8WiLsBvWxqw8iFeCBS3VqRp28JBktcthvtCDg84e/bnljFWGpFiET/37+m9u02p%0Awzkmi7aIUhJXq6qKuqoPcUkRqOTCuY92WWsxdS3w9r4nxSjg4XGUiKRyKMX9x8j9iyn792K5QBWa%0AtFxwX3HtSTkXJVvy0FmJg0Ocdr60AdrigJsYdz0Xqw13753R94MIPyWeuRewcs4ykW494zBxcXHB%0AMIykAqdeHC3ZDVuGYWC73XJycsLx8TF37twlhMBmvZYJZImS3b17l9VqxenpiQDD75wzbHdMu56j%0A7ph5PWPbdAyrNcMwsep33FuvWG03rNfn3LzzMokobRIqoZxGVRXZWnxTs50mpizusG30DJ7C04G5%0AUnTWUTUttrI0MZD9hKkMunXESjMozToG9BhYjRO5rkje43Mm5ki0ijBlhjhCyFilsVlhiAfxWxPQ%0AyWBzoiKR8DQm0eiE3t7D1YobraF93RXCdYP38PKLdzk/71m/fIt7umJczIstGuZzh3GBqZ8YTaIy%0AUt2rIsQhsRt61ps14zhirWVoZ3gfuDi/YLPZSNVrKuehET6QrRyjE8h88gHraoFxorm4d0EcorBr%0AfKLG4rIiTx6VNZWtsNoxDgMhTMyaBqch9CNplEkOJcIZMyStcXUD1jCFid0oU7ysDWOYuLc+52y3%0AZlARbzLeZRaXT5jNj3DHjsZpnM4kV+Eax/HRMSfLhzfpKks8bTE7JnrNOIxMg6c7mlO1DcMg2XQ/%0ABqJPdM2c1z/+epqmYrU65+J8g9Evc+ORa5ycLKmMJbRzurbDKEWcPMO2x1rDFLxMI4lkC7OjOVdO%0Ar7BMHa13zEyNSzKJNkGhXoE6mfqAD4EcBXiosiIX4LXVFucalLIoDKCpq5amHbGmRiuP0ZaUZdLs%0AzCscQkpBKtZzJQvmmLJUuuZMVFKtOmVFzhrXzHB1R0iKrCtCimgjLSVtu6Su729yf+VXfoUYI+9+%0A97t5wxve8PDzrxTL5ZL3vve93L59+7DRlcto5g//8A/5d//u3x0EoRs3bvD+97+fd7/73eSc+V//%0A63/xL/7Fv+C5557j/PwcrTU3btzgL/yFv8D73vc+uq7j4x//OB/60Id405vexOnpKWdnZ3zkIx/h%0A8ccf5+Ligt/8zd/kr//1v84b3/hG/sf/+B988IMf5Ed+5Ee+oiC0b596JeNoPwDa31teebzwwgv8%0Am3/zb/i2b/s2nnjiCe7evctQ2IyH63FKh1IKgJ/+6Z/m6tWrPPvssw99XgwJV9UEH7h+4zpVXXPz%0A5k3OV+dM0XN8coSpLVeuXeHR9aN84Qtf4N7FPWZpjhkcy+NjlsdHbPodL774ItzOHB8dURvL+WbL%0A5aMjZn/qT/H8p36b9WbF7GjO2b27WCcDoOvXrtFvt6zu3qUzjtD3jOPA1etXuXL1MtM08cIfvcDN%0AWzd57DWPsdttyfV9kfPGjRu85z3v4R/9o3/Ej/3Yj/G93/u9fNM3fRPL5ZI7d+7w67/+6/zkT/4k%0A165d421ve9urvhavPPYR/du3b/Piiy9ycnLCpz71Kf7Df/gPaC0YgFfjOr3asY88PvXUU3zHd3zH%0Al/0crTWPPPIIdV3z7//9v+fk5ITXve51nJ2d8bGPfYzPfvazvP3tb+fSpUs8+eST/Jf/8l/46Ec/%0Ayl/8i3+Rruv4gz/4A37t134NpRRPP/30Q9/be89P/MRP8Nhjjz3UkHb9+nXW6/VB6HrhhReYtR3X%0AL1+jNpZhlHt3bSvCKEUMV69cRSvFvXv36JoOqyz9ZstiPmc5X+K0pd+N8vllgKCV5nh5zOAGckjo%0ApOR6biyVrXAzy7zTuGpHyGCNtCn54oaorGXetmItVzIvX52fM5/POT054eTkmFs3b3F2do+j5ZKj%0A4yPZqD+wUVIZcR3ESJomUvB0bUPEkklc6eZ83Y3H6JZL7qaRszhwFnrCNKIcZGdRbcI6DdayMwOD%0AD/TbHSYEkjGEFMnKoGNGkQipwHmzMIyqpqYKnVSQ+0Ce/MPsGaMxiw5tLdrqIuBUJJNIKjNVEFQg%0AKE1tNb0R4KzKCiyoWUO37HCuwhkHSRUxI6NCKPuTjI7usF70YSJraUmNZdEikWBVnjTZhCsna3pF%0A4eamTPJBHPkZXDLUWga6xLJH2zvUS7lNhWZWtyif2N5boYaJo6qhc400vE2ToCKcY93vmIKXFIK1%0ADNPIFDztrEU7w/r8nH7oOT25RF3X9MOW9XrNnmEaioPowXW8RBM9VXV0eJ875w5r5BBDSTPIelwS%0ADyIzaK1QxpTNuiZqSmlEEqHkISQI7HY7Rp8ZxzNyMsxnC65ev8rR8qSEYyyN1WjrqJsO42pihM2u%0AZ9z1B6ByaxuaeUXVNBinhWcYZC+wx2r4YWS92rFOiRwDmUBlKtq2ZjGbceXyKUeLhTx2JUO2ULAj%0AzmhZDxgjAlXUh72Y3hszSqucslJiJHvgQOzluapcRdO01E6g64v2iJSlhbnue2wBfYcQmYJnigFl%0ADVUMsq/Ssj6IOUnV+54dk2I5D5FkyV6NFEXysFdK5VxTJUqGfhgVA5CxJUmUJaLmJ2JO2LJfVGVf%0A5eoaU8nv6toGWzhZdaiJ01gKTgai90QfmXJGKUHO1FVDXSmM0fgwoYyIfU5JZNUXHjJaGqwxFowR%0ALmPOEisrz7fSAgBPiANPKWnKpTiDQhTmEAnhMH2F40+EILSfwAmkS6zizgjvJvhYAEypvL7q8DrH%0AJMlAne9XF+/ftDGKlU+etPtQwPug4izsnOLoUcVJ4QrPRjYpiaZr8ZNns93iihvIOXdwNO1FmP33%0APECJiyil4DAFV0qVurqOnO83hQ2DbLxdeZPImlnEgD0z6EGOy/53eFAs2rN49o9FochJpsbjOBJz%0ALgssizGyIY/R48eBYdyhbSeQ45jAOryPTL3HVi1d07JeT0Akx5Ghv2C3uQeMLJcdi8WC3e6CjEa7%0ASmIXiIK7bz/YA7hzUZ5jEFeMvKHlQqp0LhefQFNLfG6a5OY0jv1BYBGo8XRo69or9zIliSIIhHQg%0Ax+9p9FqVyr+c8dMkFZMqCWkfJfbWjJDntQbkNdRWl/NqRwiymZSJRiCEWBhP9YHPYwwHh9ee/+Sc%0ANBXtgePOOZL3ZMCHeCDq74WmnPPhOZPHb/BBNrMxFWvh/vxGVOG9lXV/rogopERZT6Y4czS5MHom%0A71FRIlbGGOqmoWkaiQ4GAa3tXUXBC/PJ6Ps8rqxziZrpPeK6NCpI7Xx6hUNor1pnKF0GEn8LITJN%0Ao1S6x0TwA6v1jvVux527Z9y5swLk9bxy5Qrz+YKUMnfu3DlMluq6YTabsVqtGYahvN/mLBdLLi7O%0A6Pue3W534HAsFnM2mw3rzQbvvQhnpVJ0t9sxTp5uvmDWtezu3GPa7bBkZrVl1tRcGEPwI7tpZB0m%0AKmvZaMgnRyirMSoRkicpBXWDdg6fMtMwMcXIGDw7nRjMhNGG+dGS2dESbRxDDDItKBNM5cRWqq3C%0AOIn1WafptOFSNgKARCYnEbGT65ypc0JHaQNzSqNIVKGiM3DsJIJm3DGNtRw1Fa3VVCpxsliwnM+x%0AusGoGWdnOz79O/+T//m522yHLf29u6R+h64ti+OOaulwVs5To7KIvLk0+hmpa88xoVKWulFjGbbC%0AuvGDJ07SRqKSTGtTiMz28a0x4LRl1i05Pb5E23b0/cjt81uEfiIPnkY5ajShHwmDp9IVbdUSvUxF%0AjxZzXGWZhoG4Hzhoi9KGrDXKVdRZM790TDefk/ue0U9MITL5QD9lLjYDdzfnjCrQHs3AOWx9Txx/%0AnSHmHmM0p5cvSYRqu+PB+qt7d+9xtl2TkqYfPDll2qohR82237DeboXdYAyzds68ExHn0skRq9UR%0At2/f5M7Nu1ilaZw95PJnjbhMh0d3tFXFxXrF4Ac2447zzYoxjCy6GadHxxyxwO5gRkONoYqaOgov%0A7XBk8FMo711DiIncT0W8zZiqxlWJmBXjFHBZFkjWVjSzjslHlHGgDf3Ul/rdB4+M9yNDHAloYW2R%0AmEhMOTGkQEyRMcsis2oamq4jKkhGXJNjDOSkaWYzmua+IPTxj3+cpml45plnvqwDY7+RfuSRRx76%0AeAiBX/iFX+ANb3gD3/u938t//+//nZ/+6Z/mJ3/yJ3nnO99J3/f8yq/8Cs8//zzf8R3fwVve8hbW%0A6zU/8RM/wS/8wi/wjd/4jV9WSNivST7+8Y/zzDPP8A//4T/k9a9//Zd83lc63va2t/HRj36UH//x%0AH+cDH/gA169f57d/+7d57rnnePrppzk6OvqyX/dzP/dzbDabQ+TnK8WTlFJ84hOf4LnnnuP973//%0Al4CX79y9i94Wd2vbsjxO3L57h1t3bvNY13Lzzi2mOHHp5BJPfN3Xstpe8EcvfZ5H9aOcXLrMdthS%0A1zXHJ0esNyvGfuDe3TucnpxSW0PXtCzmc77+DV/HC1/4PMN2y1hVpGlkjAGtMq999Dp/uN1w6+ZL%0AnCyP0Bp2m5ZLly9z7dpl1usL7t67y8tffJHr168zf+DNp5Ti2Wef5fz8nA9/+MP843/8j7l+/TpV%0AVTEMAy+++CJHR0f87b/9t/nar/3a/+3Xpmka3va2t/Ebv/EbfOADH6Cuay4uLnjPe97D7du3+eQn%0AP8kP//AP89a3vvVLvvbV3EObzYaf/dmfZRzHVxWElFJ84zd+I8888wy//uu/zmc+8xkWiwXjOPLS%0ASy/x+OOP88wzz9A0DX/tr/01PvWpT/HhD3+YX/qlX8Jay/n5OS+++CLf/d3f/ZATDOC//tf/ynPP%0APcff/bt/96H2syeffPIA0P6Wb/kWfvVXf5Wnn3ya66fXMErRDzvquqGpa3bbHm0NpyeXqasWox0x%0ABmZtS6UdTllcbVFR4XCMekSjqLQlTwllDbWtOJ6f4JSVTWiCOAW0ljX6yWIJWosTuwzAtLGgFFVl%0AqZxhNww465jN57LWjonaOq5fvsKVkxOGoSf4EdXWD5mZY4700yDDlNpSNRVYjRkm8uRpKsOjy2MW%0AyyXnceLm9pzP3rtJHj06Roa0ZczQJMAY3BAZxp5ps4WmRrWtrIEqJRtrq4ghkb00P+kMqQFtNU3X%0Agg8iMj3APDPWMr90gnVGCnVyIupENBllZEiaszg8+zyRKyVRHyXlMZWtqFwliQEsm4sNWhtSjihl%0AyEqiecrKWq2yAjHOuWy8yTL8S6X2OiURA+oK7YTJ5JyDsiaXDbaIPyYrGmNR1spGN0RylrWhMQaL%0ApjHS9hbW52zvnXMUM/PZAqeNcA/JtLMWrAwGyRljNClL62cBdhBilAgP4iZSSkl5SOEJGW0YY8JP%0AE13bYow9DGdkgH+fW6q18Az3Q+uYwuGaKsNV4Rbp2qAqaQ6TZl6NJkt0KqeHhqkA282GfgiEoEUK%0AS4rzqsaPiWGa8CHi6oZu5qhsRdfM8Ulq6r0JeB9RWvg2TdMwP5phK8c0jez6nmEccK5i1rbs7I7V%0A+QXj1DONI0O/OayJuqaWe/+VxGLeMetkMBljIuZButSUlogTBp2MrOO1ltYuVfbnWpd9jd9fsCS+%0AHyObYccYo5g3JlmbaCNrWucq2m52aJAexoHJe3ZDz24c0LqIUSUKpsrjgX0DdETvBQ+ZfIqbuMzQ%0Ac4lNkTPmAWcxxVW0f1WUluiVVlnElyyA7RwCxhrBXJQYnLXlPWUtdaWxKVJFR4oNYRqZBkcYpWHN%0AT5HgJ7QP+JDxIWNMwNmGSluqWgqSYs7CQ/IRiyIpA9oQS/MbSgod9k3QRklsL+VUyrLAluHvYVBv%0AUkF6/F/BEOJ+JjMW2rwuIOCy4VRQ6poj2lhRnJW4DpSyGLuHRIdiUeRgmdoLNYBEiJQuQoEQVCTb%0AJwwJlYVhNI6eGKXpKcRM6KW+fhzHg822rmvqqjm4L8SlI5XkElkULkZdW2IMhDAd+C5KKZyrDu1Q%0Ae1XUWlFQx2kobg5QKuNDQBlDta+lHkdyBh8DPkz4MFI3TvLEhQ6vtDAqxsHjUwZnsbXDaIjTjtop%0Apmngzt3bXNZXAEWK0vaVkmazHjm9fERla5IPVG0mxoHoN/S7u1ysbnIyv85yeYnbt2+htLQKWFez%0AGzbElCQnnCgRK3ndTCWRqWnaR94SSsficoEYy2tqDNZK+8I49MSycW+bpkThemKO1E1TbJuKcYqE%0AkDBOfl7btjRVJcppVlgtG/kQxfpZV/uIiWacxFmiSRirQYnDKz2weNvH96JP+DEyDRM5KrpmBklh%0AlCl9AKrE/OS8c9ahlabfDWitsM4x7slVJfIVHuBB7d1mlKamuLfiln/2f6+1kXr3MlkPyRNTkMlE%0AuUnLgqPkScvtKFNqtTOHn+mcY74Qq7KxAgqczxbkIIsubSVLrrQmZuEP5RyJKZPLplJpQ0hBBNtX%0AvM/Fbi4XZaPESxtTwKfM6BMxabxPjKMXqN44oYyhbi1hCocNVjfraOct8XZmvd2y2m64Nr/GbLnA%0And1jHEfO1yvqtqGqLYvFrMQRezabFW3bcnp6QggT67VExy6fXqabd9RdzW7ouVhtWSwWHB8dsblY%0AwTTi4sjMwMmiZbNoOLvoWfmBWQwcLeckk6hUQyyWzqEXOLTPErnaTANjDFhnyEbho8HNW7p2zuUb%0Aj3F6epmYksD2djvWF+f4OAkAL0hrl0mWWmWayqBSwodEmAJzbagXR0Q/kWqHU4rWWmqtqFRhBqeE%0A04pl13Lt0lLAwvWcyyeX6KoamyOtMxidpAFMOcZRcRewX/saqmj41O/+EbpfAxOKik7XNDbRtsW+%0AqjIkD8phTIVxFVlrgSq6El3U8n4TIVThigsRbRiHkRBlIZTKVNjYmivHl7lxep163nGu15wP95h8%0ARidN29ScdktGdpxv72J9pkKjc4UC5m5OtobRZIKyuMrRtjMaV6Oso2pq6sWC42tXcIuOTT9wvt6w%0A3mwZLi7ETZSi5MXjBPUMdMPkM2d3L+B8wlaR2bxj1nfUVcWOLVy/f+6f31vz0u2bxAgoS121LFsF%0AUThAs8ZK84oX8OZ8PuNkecLRYkltKypbc/v2y5zducCPE8ujGScnR1yEFf16Q60dc1czWkvM5rDR%0ACFNkt9myPV/TtTUmVSilsVHjkqaOGvOAIJSBnBS2qiFL21nKlBYOQ9POpLVOG6biyHRGYaqG+eKY%0AYUpoWxFIRB3p4/aha4DSco3KSqal0YLpKlKl6QkMKkKtiVGmftZoqrpiF3qCieSUMdYwxp6qdTTd%0A/cjLSy+9dKjU/uMcOWcWiwXvf//7D7Xfn/rUp/jkJz95iKQfHx/zPd/zPTz77LNcvXqVlBJHR0f8%0A0A/9EJ/5zGdeVRDaX7OeffZZ/vSf/tOHDcQ73vEO3vKWt3zV1qunnnqKH/zBH+Sf/tN/yvd///cf%0A2IVPPPEEf+tv/S26rvsSoefWrVt87GMf4x3veAdXrwpLZw/Uf/Cw1nL5sjhsfvmXf5k3vvGNPPXU%0AU/zUT/0Uv/iLv0gIgXe/+918XXODG81ljo6P2G43uLrh0pXLXGxW+DjxxZtfZDuscXUFTtEeddx9%0A4X9SdzXz4yUk6Acpvrh+7Qp3bt3m7O5tnNFcu3aV6COr9QWPXL1CDoHP/MHv0TlLbTRTFDfAvKl4%0A7Wtu8Huf/l1SmKiVRk+R1I/U1nLl0gl+6Fmf3eP65VNUfPjuM5/P+b7v+z6efvppPvrRj/KJT3yC%0AzWbDlStX+M7v/E6+8zu/k+vXr3/VFpZXvr4f+MAHGMeR559/npOTE/7yX/7L/KW/9Jd46qmn+NEf%0A/VHW6/VhzffKr/0/OS5fvswP/MAP8Mgjj/CLv/iLfPazn2W5XPLN3/zNfPd3fzdvfOMbUUrxpje9%0AiQ9+8IP8y3/5L3nuuefo+57Xve51/OAP/iDPPvvsQ7/vMAz85//8n3n729/Ok08++dDPu3r1Kn/1%0Ar/5VPvzhD/Ov/tW/4hu+4Rv4vv/3+1Gf26KN4nh5ic1mxThMzLo5oAnbwMx0vOGxJ7i4OBOh33TY%0AKC71Jjsqo+m6mugjzlZUqmLcDVR1xaKdyxBBC2zYD8JCzLUCkwg+YZ1FK0XwHpXtwa08+onWOJYL%0AcRVLkYuGHIjjyG67ZZhGulmLr4aHWsZCCNw6v0PbtCwXR1R1xXa7YyBQNxXzrmVMCTcOwhhyC45O%0AHH/Iy3zu/DarKZKVh7Sjag1d9Ez9KMUJPgm8tqqwJHT2Be4rmAAZ9EXCblc2uEj8+pUxI8AjTk60%0AKu1QGlXLnmNIXpIVBW5dW1uSWxIDmkJk2u1kCJkVKshGOOqMJzLFiZwipABKE4PCKIXOxRWUHOhc%0A1nSlATqLI6iytgxaJGkRUySqLNEbBUElpiQjQbKCCNkIC1I5RWU1HQo1esbVRposXUtbt6g0MSVP%0A1pmma1iNI9Mwsmg6amtJKdCPPaaqqOuGfrUljJ5Z2+CclP7shomEouvmxBAY+xGDpq0boveMvTgp%0A26Zl1rYCyI4TykiESBg9Y+Er6X3oTQQh67Ctg86CFeAxWtIcioQmPwQwB+EYBa+wGCorrq1+tWV1%0Ab8U4SSNr3bb4I4nEOy0FFbOqg1azo8f7gLWOrmppTYc1ThAn2VIbERqMMVjjca5GIYgUbSzDdoef%0APDlp7tw+l+j69atYUwlw3dSYKpNSwJeoWCJJXjOLHUdlXVjZClW4RjHFQ3JFp0j2BsqgOcRIPwxs%0AdjvapmE5X1BXFW3Xybq9aXFDz+RH1puVuFhTJgUp3tG6tGKDMJmyRKKE/SMurYIfkvdLyg8USMn7%0AQKuiKxywM9xHXyhJ2SglkS1ttcTVtZznPifSOGC8iEFOZYyqDu4jowSoXTlHbBr6occNnnGcCFMi%0AZEXyAeUTR8uWbAzxYEyxuKrwttCEWADUIYqpo65JMdF2c7rSKJhiIkwTwYfyGGTYZhToJKYarTXG%0AVV/xvvInRBDKhBRls6pk0xqzWNqUkalphpK9VAeBWmktWUZK/i4L1yeVCmxjRBzZQ4RTls/VSh3c%0AQPvKclWcI6aIGnuwrzh0IARfOB3h4A6C+06euq4PTpC9eyTpVMShdBAS9pGX9VoiT3XjAKnK3beF%0AVVVF5ZqDY2avlu5rv0EWFCFGpgK2PtSoFweNUVo+7j1KmQKG27uODNFrQvCMw5Ztv2Hpj4ESY/IZ%0AUxkmH0gpUzuHVgmNPIfB7xjGDevNOYv2FFvXpKywrsaYGh+yYJ9UgV6XWJopj68uFYO5wJGVEpeQ%0A1LUm/CQAZGNKA1H0jFMv8S0rAGd1fn6wu8vzVdFrQ/CefhjEalkcSaLkFxtgvt8a5r0nhhE/BbSy%0ANHUrEOYpkJK4l1IKGK1wbl89Hwle/h2GiWmKhxp6EHFFYnsUx4+0TKWUGUepPDdK0+9kChGibABR%0Apea+nCf798UhElYcjrm4lnxxUqWURa1XVqSickESt1JmX3EfC7MpBLmIW+vouhkpiBcgxnj//C2u%0AOm1LI4IRC6w4L4XvElPClPNcl8mTONsysWjte7L/g+/zmBM2y3s4pZI7ViJYjZOXuGbONO2Mdr6g%0AG8VFtbnYHJohqro6tKB577m4uODSpUuyiT454ezsjHEcWa1XnNZHzOdz1us1u53Uhu8rRLXSbLdi%0AH750com2k2jjxcWa1WrFcrHgeLlgNeuYdmsuzm5zfHzMcl6zmDestpp+Gjnvt5j5jGA0Z9sNqnLg%0ALDutWQM+Z3St0d2M1O8IGqq64vikRRu5dqU6sw1b2rplUXfk1DNuIw6wBGZa0zrDzEATRvRmohkT%0AjyrLqe2oKsvxfCatDjlQa81R09BUhkplaqXQKaFzoraKeWWojKNyLaeLBY2r0ClSOcU07uSGPe3Y%0A3FmzeukeeZeY60CTeho6LDKV0GmixtOamphjASwHlEpkHEZngSpqXc7xCEhMt0wkVCsAACAASURB%0AVGkamUZmRVXXErPTEyHKuSVivRHAuHUCHl0siFNiqkd00NgKvuax1/Oa06vce/kWN01DGAK1rVEx%0AgcrMjo4IRrE1mRBGlHPo5Zy6m2NtJdyzrqbXiSl5Um3Ik2OzDqzCxGg0quto4hGOyPyow1SOGCJ9%0A9KTcU3earunwY6DfDoT6FQt4L26ncUgok2hsx24zkKbM6ekpr3/ta/De8/nPv8Bms8YsHYvZEcfL%0AYy6yYtgNzJoFw9AzbCfCdM56tUaRWLQty65ltxm4d+ce2zhKvXLK8vwG6Fc9q3FNzB2zqsE4Q6Mr%0AGl1hilRcHikpCdcgZiQapsEqhbEV1jnqpizYqoqM3JNCVmQ5mYnIwsvUBng46uTDRMoBpXOxQ1ts%0AXUm1rMr4HGm6GXGaSGWhl4n0w44+DLR1QyqNe8Ypqvr+Aqfv+wNH8I9zWGt517vedXBEtG3Lo48+%0AyvPPP89ms+Ho6Ijv+q7vOjBUJIKduHr1KjHGQ5z51Y4nnniCGzduPNRq1hZw/1c7ZHAk95d79+4d%0AvsdhYACHe8T+///ar/0ad+/e5bu+67sOH6/rmqeffvohbtJsNuPtb387zz//PJ/5zGf4gR/4AT7x%0AiU/wz//5P+fv//2/T9M0fOhDH2J18jV8+//zToyztLOOyY9cu3GdzXbNxcUZIQaOTpasdyuGccA0%0AlmuPXmez23Lr7i2uXLmCVZrkRbyddS0pTKUBb1sQAJmm0lw67rh0skAR2KzOaLqaysI4bLhx7TLj%0A9jVc3D5H5UznKvyuZ4gS6Xndo6/h1s2b+F2Pn740qtU0Dd/0Td/En/2zf/ahe6veYwMeEGne9a53%0A8Y53vOOwDtwf73znO/mWb/mWw8cfe+wxPvjBDx42FPvvdXJywr/+1//6IAq+5z3vOfwdwN/5O3/n%0A4Hh+8Hjsscf4rd/6rYfOlVc7L65du8bf/Jt/k7/xN/7G4XfZu8j3j1lrzZNPPsmP/uiPPvQ7H4or%0AHvjd6rrmh37ohw7PyYN/p7V+6Lnbr6958wP3+DKJ/3Ja1yv3Ww9+zf6Pfbrj/n+UNNGDH+f+332l%0A41V/3iv+/vA5D3xie7TgT73rm8uPkf89emgtIw/mwY/sHQgPrXgUDMHzvl/9CMZ0mDQwJo3KmhhA%0AqSgDFAI+TgUaLC7+UBoix91ADsJsicc3wFbl8Sf80MumVSt0Zamso9/2EhWOsQyT5cH5KEO6HJIg%0AFIJUwecYIUJjRTTAyShPIaILJkPwKGWlISmCzsI7iiGKYyFlUfq1EpFHFzHESFFG3D8vrsIqTZ0d%0Auoe8GwrnBWlScgZjFQ5NkzTOB+IQaJKmURYVklSeK9BtRaoM243EGBdVQ1vVDMEz+ZG2NGlt752z%0A2+y4cumUyjnOLy4Y+p6umzGbzxn7nn4nLVdd3TCNI+vVipwz88Wctm3QWjGFRJ6mApKWe6U1BmNK%0AkiALyFhbhaksNFURg4TVmhPillKZ/MBbWylYLJc4F0mTISeDwhJSIgWJascM4xDYqC0pwjQGunaB%0AtTW1dSSbICmcduikiVNCJWltrUyNMxXa2mKOGEBZbGWo6oaqHpD1mBSTTD6x2Y3cviOlLZdOj6kq%0Ag9a1PJ6QD81X+736/p9EEbqLwUJpff+tqjTGOVkLlj158oEpeFRJMldVQ10HrHFoZ1lWxygN7WzG%0A5AdizAxTYJo83nvhncaABiqdsUXEkQhb4QPr+0+0QGP2Yvz9i0zK+ZAmyqTyNfnwDt/vY7SSVVKW%0AXBYR2QsRAzp4lBoOiQprxZFnK7lOGueITaINkXEM+EnSEDnJaNWPEzufsHVF3c6o25lw1opzUKPA%0ARtgNJITlZKtaGrxt0RwqJwUQlPuQLdFUrQRUzT5a9+rHnwhBKOXEGDyhbIwjmZCziD1F6aIsMvOe%0AaC4IfLnY5Ixz8quM/XCIsWSlSTxQH142zPtcvqZEifQeTp0OGWlnLNmIai7RI1sWyOL8qKqanO4v%0AKIBD7CQUJszePuf9xFhy1d0DbWUpRcYxHSJi4zgym83ouo7dbsvkha0xTYHdrj88domFaUIQDs80%0A+iJodFRVA0rsirZc5H1pHnLO0TQ1WsmF2hlhQGw24kiwBS4dkoC6gpdFedvUmGK9I2fCNDH2O3ab%0AFf6Sp53PcG1HyBqUAxxkTfCh1MhPWKsOLB5xpyh8CEwxoqxQ69ESOZoKL2Efs9LaMA5eGCSFKxCL%0AW6vvexHRaofaKMbCvslQ3pj7BrNIUrHc93OJ2omrah/dCyEwjgOVa0tWNUAIRB9QaIySKUsMiZwF%0ANh3LBreuK5yr0VoWonKzTZCiKOcp4WPkzu3bGG0ONtdYwOHGCs8p5kBSYi0Ne0tqsTMeuEURVDCE%0AkA8Tc5l+3beif+kCMR5y8ns4t68CMUe5WGqNq5yIQOV9YrQWELCS8wLUfQEVaYW7D7EGUAeB7/4t%0A4oFDifDrsi4tUKUaEoFwK1SJixpUEDE4K03btmxXa7bbDU1Ts1wuOD0+Ydz1vPTSS0zDjrHf4uZz%0A3AE2n3DOYJWmrWqBX253DNsd6Tiw6GYs53PWFxdc3DtjunqN5XLJ8WLJ6uycfrsmRc9i1nHpZMkX%0A1ufcuXuL2bxlPu84Plly9+KMdd+zW61YzhfkxjHmArZDrO8mKGxlaBcd2cJ8XuEaSzdvqdsaVGLq%0AB3b3LhjCmjrPaWYdbqZY5A4TIqdHc+ZNzbx1zOqa2lmUylhvODZL4jBhjWHW1DijhTuUIo0VYKTv%0Ad+AnTM7S4OETrVIw9lQm0mWDMxaTE5XTVDkK0NtYJm14cduzvXPB7myDJRKnHVVjaaoltRHGQRxl%0AaqtQxeZfFWC7o3G1ZKOVYpqCRDORc2fyI6DRRhGyAAxjjvioSH1kFQayNWx2W7abHbaqxc5bbMqu%0AbmhmHfV8QXs8Em/e4my1w8SRHCJkCGNNbh0rAtvk0SGRpx3egg6WPAKjgY3FOEdSiov1httn51zs%0ANvR+QptM01gi0DQVTVNjLEx+EBh8tujsyEHhe6naffBwxnG8OME3mZigshXTENhudkw+Yl1F5RxK%0AWep6RuVapimwXu/o+4GYoJ3NqZoGP/Xsdmvu3LnAKqiuNow2c77aslr3eJOhq5h1DV2TcFnhlMMP%0AkagiujY4U2FVheAYH36sKQUI4FMArR9qFzTlOrFn2Qkk3qB1OixEpknuSzhFDA8vQEK5Dsr0SkTk%0A2sikbxrEIj7XSiLH3kOMxGli4z3Drmfe1OJoDNKyYR9wOMznc7bbLdvtlvl8/tUXHuXY84AOlyml%0AilipDu7JL3zhC/zMz/wMv/Ebv8GLL754iIDvmYVf6Tg6OnpV1s9XOz72sY/x9/7e3+OZZ57hn/yT%0Af8IjjzzC7/zO7/ChD32IH/mRH+HHf/zHDy4gEJfHb/3Wb/E1X/M1vPa1rz1s6pVSvPvd737IETKf%0Az3nmmWf4Z//sn/HmN7+ZJ554gh/7sR/jzW9+M3/uz/05+r7nqaee4vO//Qf4PHF2dotxnJgvZ2gN%0Ax5eW3Lkz0VUdx5eOQWcykeVizvLrnuALn3+RWdvQ1ZVsIpRsRpu2AmZopZn8SNPUuErT9yuUDjzy%0AyCnKGnbDOReria7rWMzmnN27w6VLx9TaYjQytFGafrdm1s24dLLEqMxuu8N2XzoJ3T8XrxRhvtzx%0AoHjz1T7+at9vH98HvsR59Gpfo5Q6FGd8tWN/b/9KrqY/zu+8H4C+2vFln5NXOp9e7Xt/tZ/9//Pr%0A/rjf73/n7798vPJL//t/57ElnXmsPuHz/Yo+eHFNeyUOEy+My+BKO3HOWGNIydHVlmkEYiBPIyn4%0A++U6gEqZKmfatpXYipFraUVmihLFn4IwK7WRDaEu13JbW1St0UrWxWHy0jSpIrksyxxyfyVJ9Nsq%0AQxwFNWA0KGXkd9lbGZQII6Hcl1MCQomVZQANVpOMJWqHqStUv8MlT9ztZJNbaWxlmSlLNXhyvyPv%0ANiwVnNY1VRZYdMqZppY9wHa3QynDbLaQIp/dFqcNXeXI00QcRyprZH2WE9vtmpQj81mLdZrzMym7%0AWBwfsS8t6Yeeum1YLJdUTYtS4poep0FKG0pJjS6Op4S4urTVVK3DzRpyZ4laEZXsUwUWLPtN9RBX%0AT7E8vYS+GAk9xElDMjit6BpHAqaCd5C9UWSz2eGnRFW1WFOB0tJeZwwpZnbbXoDr1uDquji3jfAS%0Ag/yL0igLGU1Vt5KSyOCsIeTMbhgwG01UkbapcJXFWAVWk32BRe/bq3JplNWqsGxEStGFLxSSrMO0%0AFUfSfYOGsFxTVvTDxDRGxtHjqpqmaWnbhrZpmC2OCDkwjp5+HNist6xWK7wXV1YmMcZEQGrYndJy%0AHhuJ7Jk9qkIX0UftW9Pkz0gWR5DK7Du7xHdSWEN7YUmlIvyCKgLoPmHhpwBZtIoqV1S5oD4QZ51x%0AFVVtIRsaL7Xx4zgRQ2YYC2cpT5gp0CXL3DTUFnyCMYHWRgbnSRMTZK2ZcpThm5a9qNO1GEZKIior%0AiH6SCJxSwm0M/1cIQlmI3DnKRlNBUlniLkqhKkvOkRSL7bBEYVKMqDKp2MOUg/cF8PwAZDcEmXhq%0AydY+CICW3XpxIKVI38tCr2kblC4nbIwl9mTYV8ft2QX7rOleDGrbtkR5xIGTiQyTZGj3TqJDfK2c%0ATLo4OrbbLbPZjKZpSqOVP0xy9gDrbjajrhtSPj8sWEMI1HWNc0UACtJeJOJRxXotjodr168y62ZA%0AlgaxqqJrWqZxYrvrOTm5hKtrhmlEKQ6VilXlxIKXywYrTAQ/4SeBbc2Oj5mfXGK7uyCrlrpesFmf%0AMfYT49CjVWLWWdqu4vwsM02RrMTdFFKJCBaujjHpAF/eP1d7ka3ve9puVlw8E845ttstdSM535Ql%0Adsb/x96bxFq6pWeZz+r+bnenieb2N53pzJuGVLpsOQssS6RUNAMEYoDAkj0AIYQHHlIzT2DgqT2x%0AkBmAZGDApIQwKCUEQqLHwAilMem8N/Pm7SPitLv5u9XV4Ft7R0SmsU1VDVwSv3QHN+LEPufs/Tdr%0Avd/7Pq8Skc0YTds2VJXlcBhR2lBV4siShjZF163IEQ6HgWEc6RaBtz/3mKqq2G63TKMQ/OUeodBZ%0AE6M4rdqmKzdgyc8vl0t50GfIyRPmmRyjiBRKoH394XCiybuy0UqqgJmRHKjSspGKKVLZSsSYUKjx%0Ap7mVOp1DHGNkKZbzJpxELpCmMqUCWkssrHI1MUre1AdPUzlcVRVIm/wsVV1DyVYfM8HqmFstUOdj%0A211OGQynxeLRifcDx/Hrjz+XtRjVFlSjxL/qpqZ1CzRC2G+qmscPHjD3A9vtlmGQB3K3EnaK1prd%0Adkvf9+LeWa/pe3mo77Y7HpwLY6Oua+EblLr5i4sLLi8vefb0Gft9z2G/5+Jc2sXqqiL4ET/2dNWa%0A1XJB3VTs9ju2ux1N17JZr1l2Hft9T5o9yoszrE0afCL7RK0VTVbUSrNxDpzGNY66q7CNo+5qXF2h%0Aosc9eohNmdpaFlXFwjpszIRDj42RWkOtwOSMnuSh55ShSwrtGoxWmJRRweOniexnGqMwOePHAWKk%0AcU5sqCGQwiggQpepGHAKLBlXGUKOeKWg6dh0HW+98TqmXRHtDTe952Y3kKNntWhZdgtyaRNruhp0%0AIoYgjVMM1E5hqooYM8ZWtKZi9l7Ag1oVN5o4Q2SaIedJTIHZB6n+dI4QItfXN2StqJsFZ2dn8jAe%0AA59ePWO73ZN9xC07LpoGbYUZtNvtuPY9GMdoIduKAOzSzDwVd5YCP0ameRbeAZk5RJKGujFUi04G%0AFrln30t8dbVqefDwEq3h9vaKcdoTBk9qM6Of6HcvA3y7akFYgp8z+/1Avx3YDz3L1ZKuXTJNkdvr%0Ae3a7LXVd4X3k6ZMrbm40SkmkVKD2M34eBdjvA3a5AFUzzJkpKJrFBatVg1m1ZCNRAz1HzJRIe481%0ALbVbYE0NUVNGRy9epDhnZaoZjnHrEj9O8eSIVboET49uAn1klpnCGIvYYPl+rcRUFl1ZIhmDwiiN%0ATpk0e8YI5MQ8TZAjGqk+VjkxDgPzPBK8J0aJQ5CPkQU53njjDb75zW/yne98h69+9au/4y3o6NR9%0AcbMO/MD/v3jc3t7yq7/6q/yrf/WveOutt/ja1752WkP85//8n/+H/+7F1/6fiSIdj5QSv/7rv44x%0Ahl/4hV84uXv+6B/9o3z66af88i//Mr/xG7/Bn/2zf/b0b9577z0+/vhj/uSf/JM/sLn/flEqpcRv%0A/uZv8u677/JzP/dznJ2d8eTJk5M41jQNm82G/zbsSHjWm3N2uz0hzJydn2Os4uxsfXpGx+hZr1fF%0ACeyEhbVYkVIqtc9a7k0pYnRXmIkW72cOhy3X1894evUEH2U9M/m5uOAUXdMw9SOXZ5c8PHvAo9ff%0AwKgsVnxjiMET5olF02Cc5bWv/9j/9Pv9v47/dfx/fdTW8te/9n/wf37j/8L5iDGJxCQDOuMJfiLW%0ADtvUuMqidCTkwDhZUo5UtUXXVhw/L/A/UooMux1xnmibRlyRWqHCjImRpnJUBvowCpvOyh6nqirZ%0A4BbuCUoRQ0AhrbchRXFJACpKI1b2mRCltEJ4RYINQhmwplS9SSkMtSVbJ47g4z01QXYS58lZMSe4%0AnwceffGHOOuWfPjuu9x+57skRCxus0HtDkz393Do2VRLLuuWPPYcphlda4x1TNPMNI6cNUtWyyX7%0A7Y6xH1ivlqy6BYfdjpwijx88oK4rdoc94yQCdFVXhaEjRQxVVTHNwpnUWgYCTdOcong6lSKhYZDP%0AIkWUKu9JDmSVqOqKxXqBWXdMDWR9rP5OWFnYSOz/hc9RKcXq4hzUwD7P5KQgCpDamIaQE34aURna%0AqjqZCcjCTgp+wNUVi8UShexHp2kiqUxdatqzKoJCSsyTx8+pDIIjMUmLsDYVzlpWixalwPuJq/s7%0Antw+o3KW84s15xcbuqZCVxZtKnGmRSOD5tNzXkSQXPa0WlFi8vnkxJGvOv69Lq3JioRi9lH2lwFS%0AkqGzqZwkI5LGmoblyuFcy2I5Mo09YRqZpgPBT6SYhaekDCEVe6GiuNckqZFzQivFEZ6RSgveUTiR%0AIXf5nIy4vLJWJ/OJaAZZIpRlWJ+zgKBVKJ95clhzBHyAVtJgbp3DNI7aNagqEHwCF1FRkb3Hx8jt%0A7sBtP6GMZbneFKG+lG8kBbqCrNn3E8YN+JRO5UrGlPezxBI1FtfUZKMLCP3/B1DpI1ckUUQ3rcAU%0A507MQtcvUZhc3DQqy9/X5WYo06aZeZplgxJlY5K8iEEKqX5z1p38ouroekniXBAnzXyyMb4Mh87F%0AhaEKwCqd7GFHTtFRZDpueGOK5BxOYOgXo0DSRiWqvtbmBDg8CiHHhbQpv/vRXqyLeIJS2OKKmn1A%0AKYNzUj2n9HNxIKXM4TBw6A/yQCgVinNR7Z2rmeZRIkDWYJwhjlKXN/uZlAKVtVithbiOXOEpBvw8%0A4qOnXp7TrTfs93uaaoXRS3IyRZwYUcrTtZa2PVb4gkWmyxmwRfhRRuJV0zxJ3XFZwBpjTy10q/VG%0AvraIa8MwyHOo1BkKLV6VWJ/EoKwVkrt1Dm2c5EEB7wN+jvgg2d8cxanzuR96mzfffJNDf+DTD2/E%0A7ROSWD59YCpW16Pz6v5+x/n5JU3dyLkRxY2W/Ezykaaqcccq9gwpRIyS+BxZolMpQ4wBimXxeEVo%0Aq9GxgNAp7lwgnxg8nJxvcNzwxBLhOvKxlOTJS7X380p6fXIHKSORnpgTuuRmbRFZVdZQWvK0LkT7%0AnJC5vn5uuTxND+Xhz/cT7VVxOWnhC51ywDkRY2CaPdPsqZt0AnSrnKic5WyzZhwOkvGepA7UGbFJ%0Ah9kzljiYs4aurRn6PYf9Fj8X90zXMY8j+/2e4dCjLi5Ydgs2mzW3N3fsS4NKW9csuo5hv2fY7ais%0AwTpDt1yw7/ds91uWmxV10wh0TxvwEeUjHYb15iHWaipr6BqL0ZmudnTLGltpsGAqI1O3tqZeNFQq%0A06HQMUnlasyYEGH2RJ9RU6DKYFNCBY+KEWcM1lZkFXBVjXWFfxYjYZY6VAs4o4khocjUReD1MZJ1%0AacDDYGYvbAGV8VHjVWJUmqQqctuxfvSQsV6x1Q0Ph8D1e99jCBM+RTkPlQFlUThyCoTZM40BbStM%0AI3HOBBhJ0KOTZOIX6xWeLNwclUFDu+xo2gaU4hA8KgSyMcxT4PbmDrRhtcklR25JFmbJ9Mo5ZzS6%0Adiw3G9qq5vrmhvc/+oj9/Z7cOLByX4qzxxRHWtZSL6+1ZtG0mEoiOsrKdDSSihV9ZJ57jMn4eSH3%0AhaxJIROmxKQCezPQDwfasHjp1L+5uuPZ/Q3BI4sAVcQwZUgJ+sPA3f2ew6Gni5lqNxBiOl27rtLk%0ArMkJrHYs2jXOSePldjsS/Mw0J3Td4eo1ru2kdS55wJOjxylH41bUdoHOTrgQqVyYzy9Ruc4Vwm9D%0AQPIZ8H4W0KiWmmNlclncJnIKpBxlb6DBaSPtcPplIUR6TTKoIgaFjAkJmzNxGknBE/0kU2qjqZ2h%0AdpZBMgqyafHz6RmeXrBA/5E/8kf4L//lv/Bv/s2/4Stf+coPuBlSSrz//vv8xm/8Bn/sj/0x3njj%0ADX6vI+fM06dP+Xf/7t/x9a9//VT/Xtc13/3ud/npn/7p3/M1/p/yYuZ55urqirOzsx+oln/06BF1%0AXfPRRx+99Off/e53ubm54atf/ervKULtdju+8Y1v8CM/8iN85StfeclN9PJR4hAKFl0jz+cgTLtF%0A1wpTYRbop1GGHLPENqoGqzXDNENIUled5FmhFFSVpWlqYgzMYWK7v2W3uyWmyDAYxmmi3w+E4Dm4%0Ahq6S9pbKgEEKM1RK1E5Yi2EascZQ2Zc/9/0Hn5L6CaUECptSAl3OnZypbYUzch0eY97SVBQkRlim%0A3kf2R46R/nAgp8RqucRqeQbaSuLW1ze3eD9zcXkp3ysrbFXJoG6amEbBGjRNzXKxxBojg8ucGaeR%0A7W5PVVds1tKANZcyE6MNu92WMAe6RXcSX5u6ERdt33N3d48tjghnDFNZU1prGcbhFG988OASraWo%0AYtEt2O133N9J5fVqtZaIepZii2ka8SGQcmK72xFj5NHDB5xfnJOiRCjnUjohE/9MUzdl+Aj39/f0%0AfU/fjygSZ6XpM5Wa5nmWGM44DkzzzGKxONVuixDu8X4upR+SBmibRpAIMcjnOntiDHRtx3qzJoR4%0AWp9N4yRif4ysVmuWqwUpprLegmkaefjFN6m60gY7TNy8/5n8bF7cO8NhX9YWHYvVkkW3EDd9ic/L%0Axl8RSCQFmwcXpzirRfGKWWATaN8z9DNUimisxKTDTJ4TlBhI5RxVrnFaodoWZwWv8OL1rI2m6lpi%0ADBz6npiiDISNpbKGtm2LeJMJSFHPUQjyIeLj/LyERsOcA9FkYb/NEzl6QJiYmUSMx4IeyDlIjKas%0AH2Vhp8EotKtxrTBRtLal7QhSCBJV84kQxYFcr1ecXzzg2WefSkpAS6zdoojDQNzvWSrFRVtRpcg4%0ATRATlW3RSjONM0oZ2rYuuJCBnCNtXWMUTEMvzMTlkpwjfX8gRk+3WmKsZjr0+DDTVBXOWYZ+jw9i%0AKKiqsk8okbfZe4Z+IoaA06YMJEQMmnOS6H9tsY1D1YbsitOfIsgohdNS+sGLRQsKFpsV1q1o60To%0ANdELMiol6McRJo/WmaquT2tywUskWTP7iRCCxNuMQRtpFesWLU3bCjsnZWLKrJYKZxt88PgwMvqR%0AeZqYpwlbjBV1LQyoEGHygd6PjGni7rClcpqzZUNbqRJJVGXPKSKPMRLLEpaP7CuyKXunKPs9dYxz%0AljIfrU1xq8leyKdE9J40DMwx46r69BQ67iGMq2mME8ZvM+AmK03RYSLlwJQSKQbQGWeMuJOUQtki%0AlGjzfN8SE4lSFoQ6IWc0urCISvOzWIOAEjMre6Kj64hjXE0XgauYByjPO5M0FVmEX2vQVCgtgy+H%0AxaTEHCQSN5fCorA7FKZyxIfIMHliVviYSQT6wtw8ahuu7O2sFSyOdY6Fs3QF1/FiU/TvdPyBEIRO%0A0eAXQ6/HQysMwqDQRjY9MQUyEVe1dIvupQjRke8jOd1QqsQl71mVLL6ffTmp7Okmm4JYJxMS4Zmn%0A6UT1PzU5lcjOqT68aU7MoHmesa40eGmB5YYCIdUmYaw0lx1FJOdcyR8K0+bYsnZk0MjvJA87lETa%0AtDGn3KpYwmQT348jh75nuViIS6HtyKWifPYzKtgC7I4YK1W1o93Le6NEbXeVQ1cWjFgg5zAzjAe8%0An3HO0tQVu0NfkpcVpMTYH+j7PavmIVW7oGrXWJ3JucKoBkVPDDMxjjRVRdtVZaMvWWMfxREjjChR%0AcLNSjONMSpmua4tgoUo1+YwxhkW3ODVwee9BceLfzF5yvsPQFwFKspMi6En2WiJFcDiMVHUvG2Zt%0ABTieEqvVktdff513332Xzz68lRYepVEx45NHm5msMv0wAIn9XsCpztXFOiib7egDOUa6rjsJh1br%0AwsIq534hO2dysWAWYc4alFFoq1G+QMJ0UaOTqMUhpiKqlQeyaNEo9ZyJoLURq6o+tosdYdSaum5Q%0AWeIjSilpaSv1jdrM6KaRyVIQeepI4vfBM80zppafkeON5uQAKguk7xOEMqlQ8mUzHHLGaUPWhhxl%0AQTyME20rE2KdZMGYUqJ2jrqqmYv4k9Zr6tqxXAowen/Ycnd7w2q1Yr1ecTjsGYeB+7tbHjx4wHq5%0AYh4n9rs98zAyDSO1dVyeX7C737Lf7thvdyy7jvP1mjRNbLf3oGG92bBcr7m6u2U/DtztdjxuO1ar%0ANYv2lmEcGPY9m+WKi0XHclFzsVlytmpZNY7WgtFRhIQw4pxM7NAKRcRkMD5K20aIZB8Y7ncMdztc%0ABpdgWdW01uF0ReU0Toso6gFrFdYI7C5k8FpJfDNJs1cqsL0ovl60rorNE0g5SAAAIABJREFU14Gq%0AoQAIbS0wwKCktWF2LaNpGbUhLVvMWSZ1V8zO4mNkHxNnpsa2DdRWWqCSx0cvU34nEathDuz2Pd6H%0AU9tE1pZuvQFb4aPwrXyKtF3LaiWg3bu+J/UH5hix2omdPmR293tiWeDsdjv2u49ZLhZcnl2erv2z%0A4cDn3/oci8057vqOuqqoz9ZkK07Mm/6K+XCQOtbWEZWmblqW52e4upZFcJYFhTaKrCPXdzDNA1or%0ADoeep0+viltxLK0umv1WIkvTcn7p3N9v9zz79BnTFDDa0S2XmMYRYmR3OGCM1MW7uubs4oLz8zPa%0AtmKaBvp+j1KOuohrbSWxqZv7W7a7HSGOwrgj0ZiKKll0sAhCSVO7BltHHIrOLqiVuIOSz6X1N79w%0AjcpiUxmNMWKpRnFyyoqDWpVpryzuvPekECQeW5o3bIlhu+8TJWJK5HK/1kqTfKA1lsv1Wuz4foZc%0ACegUTW0tZ+sVmkTtrHzfJLFMrV6ObfzxP/7H+bt/9+/yL//lv+Qnf/In+fEf//EX7rOZ+/t7fu3X%0Afo3f+q3f4p133vl9C0K73Y6UEj/+4z/OO++8I+uFlPjn//yf/57//v/NceQN3t7enjhpx+Ozzz5j%0AHMeXoNQpJT766CO01jx+/Pj3FKL6vueDDz7gZ3/2Z08Ru/Pzc6lkhnItDWwWSwww7g8yUNKG7e29%0ATC6dRIxTSswxMOwO0hCrDdZF+t1B1i8x0feyuK2rmhQj0zjjp4nZz+SYWC9XLBcdOSfGcWaYBuK5%0AxDPauqGrGmpTsewaUvDiFkuJeUygQCORfNO8HLm6+9Z3SddbjK3o57E4wxOHYc/YD1yuzzlbrKW4%0AAE3VdDy9vuHTZ0+4fPyQB48egxGRSCuIwfPk44/IIfHKo8cYlWmajm7VEXNi+/Qp3/vwA5abDQ8f%0APBDBvqoJMbG923J1dYUfRtbrJa8+fpX1aiXDzNnz7PoZ73/vA9rFgjffegulNbMfWS3X1FXNxx99%0AxN3NLV23lKGIdVw+uERdXnJ7dcN3v/c+KUbeeOVVsg/M00Tbiaug7w9874MPCN7z+c9/jtVyTYye%0AebVht7vnex9+SIyJs8055xcXVE0NyCR98jMfffwRN7e3LJcLxlcecb/ZnM6b+90eHxLTIK7M5XLN%0Aa6++Rl1VXD99ytX1NU+fPoUYubi44MGDB2zOz5j9TD+O3N7eMwwHUhZH3WYj/36x6Njf7/jss0/w%0AkxdXaYy8+spj6rpinmd2uz27nbSFdp04h1frDVVVMQwjn3zyCc+eXWGM4ezsnLarOTu7wFrDdnsv%0ALpPXH54EoTjO3Pz2h+wPe3a7HcZoDvt7FIm6blidbTg722BL27DSSko8kAZEXTvZlxRBqLKWP/zo%0AFa7mng92NzyddvQxESIEo5ljYux7ogeXO9xyTYqe5EtrlZGG0RevZ+MqFg8uOWzvmbb3xFlhlQzX%0AXKl8V8ZIo9k8EwrLMsZMzKCVwWiL0RXawjx50dgjqCjOD4MuhT6arFNpMRKHEDqTVZINs9FgZJBv%0AtBJ+jJHXPzJcU1SkIN8/xUw2slmOZUOO0jTaoEOQQWo/YGbPeduychVxHPCHA04pGuvAR/w40ToR%0A0Pb7fWknrjFGM4w9KUe6psY4wzAOHPo91hoWiwV+njn0PUYL1wyVGSdJRtS1w1gtKAZrmKaZuyJq%0AkjK2PHeOT01tNDiFcpqoEinNzDkSVCQVZlDWIhTKmPflTbl2lm5V07qaPDrmUcDX4zhjU6KlI6uM%0AdebElI1l7xZSYJ5mxunA7FtWqxWrzZrlcklT9h0hJlISYctYS1PXxJSZ/Mi+37OLGV+Gsc+ur6lq%0AS1070AmMlAzth5HdcEAR2W4ty9bRNsLBq+sap6UFL5X3RilhCR4TDLm4dMTxi7x7JXUhnFVxQgPy%0ABSXiFmIiz4FcBucosafJPrsgLEyDqww5tcQ44acB70fCKI6YmDOmGB4EIWIksg7Cl9UZQjlP83E3%0AJngFSZyUoTcZVTiJuTRNU2LvKI11cr4bIxE9aVAWxIe1BpUNMWtUkrVNzJmIwlRO9mmyIqdJWYSh%0A4NnvB/zkiVFi+MMwFsZtpGsckw/ElIWLnCdAkid17U4NedYJ8sPx8lrvdzr+QAhCR/vYc+EFjpeb%0AOp5IJRqWcyaWabA2GldJTGqepNodSrNYiDJRSGIPE3uanKxziWKJ9a4Yx5J8bSx18GEOJZerXgA2%0AP6+XP4oTR+t4SsWRlBO2uDC01uikTs6gucScjoLQNE2lsTGV1iyJBEzTVJRXEYNQApBOOVG7+vQa%0AIQhRfJon9v2BroAqpb2sl0rOHJnmkX4YCIVEX9W1xJai3CCcFudQVUtd5NFh1A8D8zyJ2tzUHA49%0AiozRGa0y4zCw73dUm5mqbWm6FeHQg6pxVUeKQ4FwzyzamqYWm2EIGR0kMuZDOjWtyb1DMxfxqq5r%0A4VdQeEPl810uVzRNcxK5ZFhhqVzNPu8Zx5FxHPEFik1Wp3iKKLjmFJlaLFbUdc1nn33C3f0d7dDI%0AlL5ryDmJsLTcYJ1lGsfnDp0sG5JcVGDnjnZOWyyCijCNEBOtq3BaM2eKne/lC9MYjbFarKdZmguM%0ANdJgcBrAHOscxYEk9ewSo5QXLFdSOW9U+YcvwiVVuUkdVeKqcmhlsLqSc74A0/0L0z6lFCopUbqP%0ALqISZ0yViHI5ibCVjg1pOZYo2fcJQuWmWoZGMjXQGacsGEfMuYC+I6YVR1XIUk+/WizZd3ue9s+4%0Av7/j4uKctl1wfrbh0O8Zx4HddstysWC5XNA0NfvtltvbW87XG1brNX654urpM4a+ZxpGlhcXXJ6d%0A86n9hH7fc9jtWbQdm9WGse+5unpGVorNxQXrs3Oqp0/Z9z33+wOXDxXL1Yblcs1uO7C733F5tkan%0ABa2ruFjVXK4bLtcNrUlkP2CyZ9yP2KCxWRNDlMmRdaiQSD4x9D1h8vj7HXq7o7KOxlZ0VcPCWpw2%0AMvFQ8jBLMaDmgM71SeA2dUVKlYAOjUHXXWFeiWAnVU/yMBqSYgqGtl3gqgpP4pAC18PIfpi5j4Fn%0A+5n7MfDZ/Zb3rm74eNeTMDRz5IGtSNmy28/SzqcS4yCirI1AiWLudgdp/7Pm1PSQChRfWTmvUYps%0AHLpypKwI+cDQjxIvMsLXCT5w2O65ub8nJAGRX1/f4pzj4uKWqpKp8n4cqapOqmrrjs+98nle+fzn%0ASFpzdXXNd+1vc/XkCU3luHx8yepCAIYheELyMi3MkUVTs94saRYtt/d3DEPPq6+8zquvvs48B66e%0AXTH7RNO2aOsYhgNNt+D88sFL5/7ZxQP208xuuxdnovfQSGxu8jPMMgFerdacnZ+z3qzQKnM47PA+%0A4KzF+0jbNDRNh0KzH2bG6Y5xnuU8qqQRJOPwHnyAWjvaqqUxBpVnqlyjU4VSFqXE5p+/b4GaEQuy%0AUlqgo8VJYa1l0S1QRgYfx8hWKm7XY2yhriuMVuLi/X6Hsn5e6JBiQMfIpmuxr7/Gbrtj0dUnMUmR%0AqCvH5cU5i65lvV6XxdaR25dxL8SiXnvtNf7yX/7L/Mqv/Aq/9Eu/xE//9E/zUz/1U1RVxbe//W3+%0AwT/4B/yn//Sf+DN/5s/wxS9+8X+wGnn5UEqxWq2Y55lvfetbPHv2DGMMv/7rv85/+A//gaqquLm5%0AOT2bfj9HjJH/+B//I3//7/99/tJf+kv85E/+5O/4ddZavvrVr/LNb36TX/qlX+Kv/tW/yoMHD/jW%0At77FN77xDaZp4mtf+9rp64dh4Pr6msvLy5Nj9nc76rrmp37qp/jyl798+rMvf/nL/JN/8k/IOXM4%0AHHj27BmvXzxEh8ju9k4aIo0lhISrK8I0y+I2RQ6HnnkYaJqWi7MLdNYM+0HiGXNgv93Tth21rVAa%0Aog+MYeaw27MfdlSV4/z8kQzLisN3nib64QAx0bgKQmLZtSy6Cj/D/XbLzc0Nh8OBpm544/XXaRYv%0Aw7rnecIf9tiqEsHSGUY/Mc8HcZIazbJpiClSu5bVsiMrxdPbKz7++GPOLh/Q1DV5mnB1Q1U1LNfn%0A3F3fsN/3dHWDVp71xtG2Da9axxg8//U3fxNtNJ//whcAg82QV4nZj/Qk5nlgt7+jcoqmbnCuJsQ1%0A43DJ3f2Om2dPOL8452K9Ku7jxOMHFyQ/cXtzTZhbXn3tNRZdg59Gmtrw5huvcnX1jCdPPsEqhbOW%0Axarh/GJN01pm/4jb62uePvkUhbQZ7na3tG3L22++zieffsbd/TVN6whx5n674+Gjx6yWS15/9XWq%0AqmGaJvrDxHh4xk11z2uvvcbF5oJxnLkLmejvefbJE8I48/DhQxZty/nnv0BlNE+fPEGrzO3NFXd3%0AVzx4/JgHl+csFx339/fc3t5wd3dD7TT73T1Gw2Ih7XTPnl1xd3srMd8UyBjhubWXNE3N1dUV0zRQ%0AVZYnn+3ZnJ+zXm945dVHGAtXV9eCNaBjmgbWqxVt3RQ3zAvXPFBpxbKtqay4u+oadocdU/JUaWII%0AI2nas9/tmcaRrmmIJSq7WK/JIZxer9KaL56d8ziv2HQ1799arsc9d8Mozao6sQ8zY/IwTPi9xy0u%0AUCELP1UnPJHsKo5uzgREbaBuyNVAVJqYpcQGa8SlrjTKVRxLbo7MqabqqCu5PyQf8GPA5Ip57IlT%0AxGiL0zVpnvHjTFVEnkzZ8Ffink0ZKRxxBl1XZGvRVYV1UlNA8OAjzAE9J1SUUotY1oh+ktdPc0Ql%0AReMczic4jOhhwobEpmtojMX3B9LsqZ3BoRiGCd+PrJdLnLEctvfEGFmuVihr6Q9bYk5UXYNrKna3%0At/T9gbPzc1arFR9//LEUhyyXLFdL/DgxjgNVU524TMYKU3DaiTA4jyMGGVKSIkpnlAVjNbapqJpG%0ARCGdiASylvgSOkmrZk4l6fL9d+Kj8CAJ7pCkZfUwDITksZXDVQZI7H3POEnawzlXuKPSdDxOkbY1%0AaLNA6cA87RhHQBkRpY3B64i14LTF2EbiVcZyfn7G4XDg6bPPGOeR2jsSgeAn0BFXO1xtqaxlPx4Y%0Ap57VMhG1IWlDKPuhY1zYaFk7pML8lSRE4QwqafeWencxAhhtBUVlFLo4p62xaOPISRVHXywlPEik%0Azkp0XeDsIqw4NK4yeF9hKov3YhLxZRCetMKVfZTQYorbq8Cuc0rFcFJAzDkXaJDwligxN2laLoB+%0AbeS6S5lIhCwtqTFmchJhVJq7DTlbYtKkKC6wmDVaG3LWKGtPnN0QAsM0kTH0vTjZYkqEEIkFN3Ia%0ArMeIztK0GIqBww1S2iIoGVda2Ms6+3c5/kAIQmIGEyePUkpyMQW2K3Y0fbKhWWOgqkQMeeE43vAa%0AJ26hpLKwTI6Cz/E7pURG4GizF37FMT5jnSF6UTW1lrdGTujnYpXWR0ZCem4XKxe6RMRKtEuXhq3o%0Ay8ks0Oi2bcX+W07EI8haKVVstf1zDkNxXWhrCGUTrqxBO0PWkk0FmKe5uJaSOCuMiFBaSUyIEElJ%0A6umdtXRtx3WJwGWlqFwloOGmxtVSJ5mLfdn7iWUntH2lMk5pedCQ8H5iGA5MvsdWlrbt2O0njGlJ%0AyaKcK7GsGaUTrrJYYxhzxvvINMnGsaoNSgng2hhz4iJVVYU1VkSQJBDolOR3bJqW/X7PNM3ChKiK%0AyyVzan4R/kVh6WROGw35M0XTdLzzzo+w2WzIOXN9fY21FXfbe+6292IpLkJf7SqMduQscG5tDaay%0A0npVVSK0lc8VQBfhMoQZXhA8cxQr5TxL/bw2FZQyHq0U2lli8Kd4VvFlFoeQPKSS9ydQuixCnrfM%0AHEUy2RiX3Zg68oZy4YDIOe1chSai8/Pvc7SjpkF+/pQSjWuxRpPic3fPizB1VTZ/LzrpTuLPi1d5%0Afn7dpJyJIYpDyGpxLOSMD4l5DuV3hzjEU3Ne17XSbjF75mFktdqwWq1YLBbc3d1xOBzIyOe7XC55%0A+tkTdnf39JcHLs8v6JqWrm7Y7Xb4cSLHRFs3LNqW++2W7e0d68WSxWJBXbdSrV0ihXW3YLk64/4w%0AcOhH+mHibL1huVpj7DXjMLG7vSVsKlQDdVxhp4SdAovOofKIS5EmzpgQsRnwciPXaEzW+DliehFB%0AwmHAeE+NpasMm8rRtQ2q3JOO9xyjC6hQK7S2aGfk4ZClVSEXi/jsY5niJ/wU6A/CGYsmM+XImJ4y%0Aq8SYI0OI3A4jN4Pnpg9c72fu9iO74NnOA1fbCW0s3TDT3m4J3rO7u8OPA0ZFYhiJfiSrTIieefKM%0A/YxWIuDLA1dgfjEEjLXEHFl0HW+8+QbtciGih3HMPjB6zzQnxlmYb/fbPYdpJObMg0eP+cM/+r/x%0A5OkTtocDrZLF6xAi235kCoon1/esX32LdnlJtpaFN1TtFVU30bQV3eYB68tzEYDHnjT2TIcd8+xl%0A2rbe0KXE5tk1PmTeePNzvPbaG9zf77i/79n3PYdhOIY80bbi7PzipXP/tddfQ9cVV1fX3N3eMcwz%0AicQ4j2BkimyNwToNOrPvDwz9gcPuHoDJegE4pgmnK2pXobXF2gqXBQZb1ZXYwX1mt79jGEZWVYNe%0AJJKqqEdQVqMrh05W6mUTqPyycKBLc8qxxdA6Q06Rtm2oGxGTbFUze+E85WyoG8fl5TnBR5bLBTnF%0AUtjw8mu7qiqTNIntNdbSLQXwfrZayWTdWPb7LUbLoq9rluT1kqYW0PPhsJcFUc4vxcK01vz5P//n%0Aubm54R/+w3/IL/7iL56EkVDiOl//+tf5K3/lr/xABfv/6FBKcXFxwY/+6I/yj//xP+Zf/It/cXIK%0A/82/+Tf51V/9Vf7pP/2nxBjZbDa/r9fMOXN3d8c3v/lN7u7uftfv/TM/8zP8+3//7/nGN77Bv/7X%0A//rkiu37np/92Z/lrbfeOn39MAzsdruTcPZ7HZvNhr/4F//iS/ykP/Wn/hS/9mu/xj/7Z/+MzWbD%0AZ599xk/8yNewEe7u7rm7vSPlzKNHr9AYVxaoYnPf3twyjRNhGVk2K6yuqF3DPAoLqD/0JJ/omoam%0ArVH2GK82pBlu7u7pqhX1ZoFViqarSW0gh8zd/op5f+Dxwwd0Xc35+Zowe/p+zzz23N9ckVYrcnrE%0Aonu5ZW6aRvbbW2xVEQpUM9uEDxNKZ6bxwHZ7S2UkwtV1LVXb8fDuEdfvvsv7H37E41dfQSmFj4n1%0AcsnDR68Sxsjt3S3qzHB9fccc4Ut/6B1wFa+9/ibf/s73ePLsmsVKYu7TNLFarlitFqR55P7+luvr%0Ap5ADr77yCkYb6trywz/8Q7z33nf57MkTcgqsFy05emIInJ+tidNI9rLuub+9pmtr4Us5hepqqlce%0A8uH3vsc8TljbMY4HtlvhXL7+6iss2pqPP/mQq6unKH0p7uVsWSwbHj264Pb2lru7a+Y5cHu/Y78/%0A8KV33uHNN9+mqhq++5336XcTlXMc9jucuuaVV15hUS9wG0eaEp8On3FzdUNlHK+88pjXXnmEygE/%0A9eQU2O92jNPI5YM1m9UrrFcN1kTII8H3BN/z7OmH+HnPq6++ysMHGxSeHHumaeZ+e8P+YNhsNlxe%0AXtJ1NdbBdrslZ8/99hZUYrlouLhYs151dG3FdnvPOO4JIVFZxcOLDRdnq8KWlCMEz257IzDzrkVb%0AzTRbrDfMw8j99o59v5P1lA/4YSSMlcRcQqTOkOPz/YkBzmLEkHGLFStref/Zp3xyN+FzJjnLKjp2%0Ak5fXuo/sUs9MEaMWLaoy5M9dylAOZI/kMyoqXLtEKXGY8gIkeJ491mrq2jJvxSVrlKZ2wv6bhpF+%0AmhlnT9aKMALBkJQmaUWeNeEgzlPXNKAztrG4yhF18Y6lgDWWqrHophExClApMfuZOE6kMUAQB5M9%0AwqdzJoTI7n7HdBiolaHNGucjajeStz3rbFlkQ+4nmDw2SdsoPjEeDmiga9rTmtdai6usVMP7mTl6%0AmkVXnFwSu1yv1+QcGUdpIuwWD6nrmvvbW0IILFyHdRJldc6RgWkeSzumFB3lJAgRleVerq1BVw5l%0ADVFlfIpMXlii2mqU7DhlH6rUKe58Ot+8xw+eMHrSXDONkWkepOpea6q6omodIUykQyTiZW2dksQB%0AKxE3fBw4jIr6YIhpFDRABucqVuszFos1ddIEFUFllLLkLE1ltnIsFh2uMgzTwOwHtvt7dv2BpAJd%0AbulcQ2UaXNuhUmCKEX+/5W67wxpDXdVsVmsuL1bklIrhQcSNygq/MqeShih7spM7KKcSMTumYKyI%0ARNpAgEgoLuUk++zgUTpjTEYbSX/omKkqjWtqqrbGzRXeT4zTyDhOsvdRMKeMkb6qU+yNo6sty3oo%0AJyWGEGNOYGlOJg0lLqXjnk6JoKViEvh6yKSQMerIDtQoY0vUXhNjKdJJkAqCRhA1R9cUOFcKkYDK%0AasZx4qA0OURm5bFaFzatJqfCKFYCsD4yj6c4EmaPNVpa/PIPNj9///EHRBCS4/Th8JxlcNzQv1QT%0AqtRpUXYUhqRiW9Q2ow0+h5ciKxlRXnV53ZgSOQicUpVYkjViUzvWaqLVSWg6RnAE8PQc2HuMch2H%0AcS/Z708/N8VtMtB1Ha4AlEOIoBLO2ZNgkFI6tUCNw1CcF5lpHDmMA6ZyJbojXytuDQE8qwzWinvI%0AGFnECygrl+YziSvI9xMivYglIjhIfrRUj8dc4nkRrfOpaSxrhVKpxFASIYzEOGGdqOrWOpQyWFOj%0AdcU8TwzTSIriSHFVhTFBXFaTZxo9VSWnobRXKeYSD8tZidupCAySE48n0PYRND3PHmtkc3RUZ4dh%0AYhwn2TC5GmPsKdtpjIAsran43Nuf5wtf+AI31ze89957WFPRH0bGYaaqmlPDjjHi6spJ6PlVXaPi%0Ac7Dy4XBgnucSC1OonMhHgbBUi0cf8DpAcSJYa06AVKUQO20Kp9r4/IKbJ+cs3CFliToeUWWorNBA%0A0s8rnk9OkGLlj+UGIa9T3E3lewqX5HkjmJKMnbjiykl9hIuHoyOrXAeS+xXV32hFeEEkpdzwXzyk%0A3LpExZCbbMqilJ+y6knajWKM0mSKCMSmNtR1VeClEg+NBT66Wq24u73jcBjw3lPXtVhmm4b762v2%0A+71wGJxjtVoyDsJSGIZB6usXC/Z7mQId9nvW6zXr1VoqSueZcZrp1huWmzPc7R395NnuB1arDYvl%0AiuViwe5+y/3dPeN9y2gj+2tL5RuWakFQNQuVWGhNVWzdxieUF7CuSknioz5gxxkzeyqlqNuWql3Q%0ArVc0mzOa1VJqvaMAmFVM6JjIsjZkiIl+mhjGwBgic4ApJHbDRD/O+FT+vg8Mh8hhGunjzN737NPM%0AlAJDCuwnz3aM7CcYI4xB2g5mo4gW5iguwae7PdPHn9Df77h59oz99h6jRAzNRdyvaoWzwrnSCvyu%0Apx9K5t6K+aSkGhl8ZH058KqrWJ2fE7Xhbt+j9wfGaWK/3xMzjN7Tth0XDx7y9g//MI9ffZVn19dc%0A3dwyjCN3t7dsDwPX2y1Nk9nOng+fXqM+/AxdCVg82YbF2SNcZTn4zPaTZ9RtxWq1YN0tqLqWYTzQ%0AteK60QQuLh9yf3/g299+j/1+xFUtwzjTTzMeja4E7rg5O8O4l2MrylVEDVPwDEEy4j4e0EGxzEuW%0AyyWdrakaafNwzjKOMhBxzmCNVIrOkwcvjI4QEsvlOZX3BTAJWUk1727f048DwXjC/cx9gNeWl5wt%0AFiIE6eeuwpd+TpBFuwElNj5yioU1IfeIqmoK8+x5vbGzlsViQYoCrh+noTSfvHwP6JoWv1iQphlX%0Ay7DCz3OZLFraqiKFIFG18p+iNNLNI6BO9yGlFIsXnrdKKdbrNT//8z/PT/zET/CP/tE/4r//9//O%0APM986Utf4i/8hb/An/gTf0L4UOXeVlUVq9XqB3hDx/uKUoqHDx/y8z//8/ytv/W3eP/993n77bf5%0Aa3/tr/FjP/ZjKKX4e3/v7/H48WOccyyXy5MYc2wF/Z3cOtZalsvl7wqzBnj8+DF/+2//bf7O3/k7%0A/Nt/+2/Zbre8/fbb/Lk/9+f403/6T5/a0CjvkcRizn5fgpAx5qUaehCX1d/4G3+DX/mVXyGlxM/8%0AzM/wv7/5DunTO/w88dmnn+C9x732Ko2z5LJpGrTCWY03spitKktVyUTUOcs8TxwOcKTjGWupm5pu%0A2dF1Hdoqxkna9IKXe1rWWkSlui5sDEXVNtjaySTWKhabBZcPL9CugGCXHcq9/FlWrSNr2A479nuJ%0AFpla0607FpsF+MS237FeSjtNH0bqbsXD1x/z8e0V2+HA/OknrM42PGwaQoC6XnLx8DFjP/H06Q3j%0AOLAfR3Rd8frbb9G0C770zjt88sknfO/DDwQXoBWvvfIKq2VH1zV43zJPI9PcM457um5BZQVm+vrr%0Aj0lxZrfb8sH77/Hw4SPOz8+ZxwOLZcNbzes8e/q0iEYz63WLRjFNPZvVGvdDb/G9998nZc+h33J1%0A/YQf+tzneHD5gOWqwVWa3/7t3+bTTyfeevstYpyJ0fPo8QUXFxu+/e57HA47mlpcj2H20uCbNF/4%0A3A9zd3PLBx98wHq1JvvMsOuplOFssaZ9raI1jru7WyyJ7Gd2dzecrRd85Q99ie9859t8+ukNZ2dn%0ATMOe/fYapTS1hS9/8Yd4eLHmv/3mf4NgcRdrVJpIQfHockNbGz766COub684v7gAFdgf7ui6lovL%0ANdbBzc0N1mWUCoQwolXNZtNR12/w6WeKd999l4cPHvHaaw/RJtF29iXQb06RadzTtg5nHZMfeHR5%0ASV1bPn36jE8++5ib21tSjFTW8PjyAWk4CCw9Z2LfFJJuuS+lTDWOLDS4ytLULc3ZQ85xBKMIGrZj%0Az11wjGHGZ81/fe97RAx20WLPN9SLFv3m83udy4quD/hdz6qpsFXFXT8S8TKQVTN+6PFKBIsqZ1Zt%0AIw7uw8wwJYZxZJ4CBmnXckrjtCP7SJhGVAxUwcrw964nEUiLmhyf1D9wAAAgAElEQVQiQSd8kgGN%0AzwFqg6uNsEWFggAqlSKmTIozPmUCmqg1uunEDWE0pEijFCtT0Y4D4XpH03vObMMiK9RhRE8znXG0%0AdcvtcJC4WHE/zIVr1XVdeR+29NMoe626YponZu9Pw/hxGBnHAeccXSkBmqcZrTWVq2jq5sQvjQVl%0AcPx9lNYS/Yle1sUqQzCY4IVhs58ZxonBjOCkNU3bwtqxCm3cD66LQ4RoihBgMFqc91UdZa/RVLhK%0AE4JjmoeC8vAigpRyh5gTcxgJB2lEHebhtI9drTZYJ4zvysm6YZ49eUpU1oozKSXapmXx5hv45Nnu%0A7rG3wlcc/QGfIrt9zziOXJyvqeuOcRzZ3t9w2B/QWrNeLrm8GIkYzs/WZFsTgbbr8H4qLXdAlP1P%0AMd487znNwmVSiItd6VzSQ+rEjT1Vxufn+1+lZY8qmFaLMmCMEqabVjTa4JoWP3sppojP00PHJjFd%0AaDWqiDTGaIwrrV1K2GBSM14akk8JDNEctLEYQRxhtMRBc1IkNDkbVC6MTWqMNPCIrpTlZTOKHCJe%0AeXKWqKi4rd0JM0NJUOSU5LMvusVxH6+1rEHJueBPMipG8X/H5xrK73b8gRGEdD6ZFE70bo0sTjOS%0A28wodHnzjgu4UFwMxzfEKrE1hpjQWcj6RzJ4KtY8rYWvEct/NmchyTsrQLMjYLnEyo7MFYFAa4yR%0ApqoTHFofwWvibDn+TN4L3PUoJE0l1tY0AgE8voY+ZiLL1wmzp2an1KnCcZxGDvsdy9UCWxlccaeE%0A5CXmEOVEcs7SNA3WGoKPp039NE+EMMtDrnFoZyBHouzcBF5sSy2ltbLhVKWBIEPlnAhxRk6ZnCNa%0AwzwNDIctZ+sVc1sR2gajBd4ckmGcEuMQycrQtkvatmU4TKKMxkgMEaslC18Zi9eJKQZx/sQo0YIC%0AQ47lz49C4ZG7FIK0alWuEmcMiWn0zLNE5ARaZolBRBCrazQRP3n85NmsNiy6JTkqUshst3umKbDZ%0AXNC1C3QuEUBjSGE6gcOPUcd5nrm+vub+/l7qKI0mJrGAHrlYukC5lfdoo144V2TDd2R3HGHlx1rt%0AUKKPUsluJTOb/MuT8RJRTORS/Sj3VlV4RUdux8kFpMrzTRWeSwKyOv1O5QM+uam01kQfThBHY2Tz%0AlouLwGiNtg6d0ul1RVH/AW/sCSRttCm54IQPwpZRKRE1zLNnGMdS7S3RqpQSlatZr9dst1sOhwN9%0APxRm0JrlesVud+BQXHbOOc7Pzxnv7xn7Pbv7W9brNZvVkrE/kKLnsLunqSyX5xuGw47dbsf93Q2X%0AF+d03YLlck3Y3jP0I/McWK3OWK02J0jmPHmWyyVn5+cMe/l5bm+uWdfQHxasGitguJBRdSXuDFtj%0AksHkiCJhijvLGQ05UTWOOM2QIChFqirGtsVXmts4Mc2BwzAy+VkExCkTfGSYZg7DyHbfsz+M9D4w%0ATJEpRPopMEcJBk0hMM+ZyWummBmzZ8wzwUHQ0PtAPyX6EebI6d6gjMUajbYKY+RefJgn1P7ANM9M%0AMaGsw1otFl4Nq03H5eU56+WaxomQd3XzjCdPnuBTEGE9pQJrVei6wqMYfaCfPAnN2dklxtTyuU7j%0A/83em+xYtqbnec/frW43EZGRzcnTVYnFtmQ1hGTDEDzgwEBBQ8P3wAvggJfAK9BM1+KBLcs2LEMW%0ACVKsKhZZxdNnE83uVvO3Gnz/3plZpEoTG6AALiCrTkbsWBl77bX+5vve93lRpXC9WnP15JaPPvmU%0A5y9ekFKhX635ZFjz1ddfc3r1HaEkTinRuIYnLz5Bdxve7EeawbBe3/L925e0VhGj5839a7569RV3%0Ap0duc+Hli2fcPP+IYTyyzCced0eWeWLxieM481d/+XNOU+TjTz6jG1bcNgbjYBh6nt7ecnV1hXEf%0AqhSOpxNv3t7x7XdvOJyOaKNZ0hE3GNZXK9q+pVt1dENL3wucvu27+nwJzPRw2It6bClMS6xzmkZh%0AICuxfypLiIHoEyRRBTjtMCVXNoTMqwYln6fOv1wTqs9/9foXgSnqksgxVpm0JiZRtoYY0H6ROWZZ%0AJOo0O5ZlRuXIL9clYliIQeDROheWRe5VXVWgQ01/iV54eylrTifZyMu8uRLwZAwopbn6pRjVcxHm%0A937v9/i93/u9X7HikOP3f//3+f3f//2/8fU/+IM/4A/+4A8uf//d3/1d/vW//td/43W//O+8f65P%0AP/2Uf/Wv/tXf+BlrLT/60Y/40Y9+9F/8/ZRS3N7e8od/+If84R/+4a987YsXL/ijP/qj/+I53z/3%0A3/a1/9y1ew781q84368y4X30K753A3wM/O25cPAS+J3/zPee1j+/6vjBv/wf+cG//C+86G85XgA/%0A+tF/98HXdj9/ze6nrygUhtWG26fP8f5b4jjx9Xev8RRMLx3qlx9/TLca+MmP/yO7xweGvuPx4YEU%0APY3RWKeJvhD9zOPDnRQUrCH4hRdPb2mt5k/+5E/47tuvWa8GPn75nHmexdJWCof9I0PfEsPMq2+/%0AZj2saPsOqwubdc/3Pv+Er776msfHO66vr9G64BqZk5/cXvHio6fVZnWibbdVfTazWq354Q9/i6+/%0A+Zb9/oizHeNxT+c6bq+3lKIYnIOcefv6DX3TcDUMOFUgBjpruNoOpDjWNHLPw/1rXGPZbAZ+7Qef%0A0/aGb775inl65OFO8/TpLevNmmU+kOPID37tE96+fct0emBeOZrmitNxYRxP3D7dMmx67h8eePt2%0A5tnz5+hZ0glLzjy7vUaViPcTy7wnrSyn48h+v0frzA9+8D3u7u549fpLPv/sM8ZxRxcj5xK+pL0G%0AlMlYVziNI8sYGBrLR0+f4Jcjx90jp2mmFMc3f/0Lsvf0tmG7XpPXmw9UIFrBk7bBa82iYFGG1WB5%0A4bYsKTCFwENy7BtL6TWqsXz8G9fMMWNbR9N1hJJo1bvB1KbC9ZuRsj9wc3uDiZn5m3uZI29mQoos%0Ap6MULJzGdg6eiur/dDqhrRX0hrHcrG9Y3u54sr2haywPbx+Z7+7ouo4nV1u8n3h42JOzJ60aSmfJ%0ABoqKsHJEnZmHlhQs2WkKuuIUBAeBVZSkJJiFTLGaYTPgugaLprGapmnogbI/YsaJLmQ21mCXSNgf%0AsSmzHobKDBvJOdJ2a6is1qYmPEuTeMY5x2azoRThUiolfLGUEvvDUdYM/YAxjmWe8EH2Za5xl7To%0AUiLT7AlhplQMQqUnA5CVQKJVDcuIPjD5yMiEdx7VVKSJ0RUDobGNltj39w6LwzUtyg04t8GoDu8D%0AS1XKZyUNW2MN682GaZFmptEGZcSFEEIglkwJicN4IiGKqbZtJRwiBg77R5xrsaapTNUCWd5DKaJg%0A0rpyCvOKKyLKKmZ/wgfP5Cd8WDjOiyi3p4nDJPzaFBPH48g4LdzdPfLRRy94VpsNsSlSeNJSASm5%0AUJRcOaWFdxpjAYSZq5WtBYxEVNDaBpTsv4w1FFXdMbUmUIBcpEmUfSKWINfbSHCRNbKfbtqIGi0q%0AekpMpCL8qpRzrTFJd7qzDcYotHYoLQDophqXErWAkytkutRYeWTvrKtoosRMDHJ9S1EoGlCCPUBZ%0AdA1/MgpUkoJeKYlS09ZT1lRXvNRBKp+LIhZ+ha4qr3zhdKmqPsspVf5RgSLgbtlvfZjK+rcdf2cK%0AQkqrDzqWF4sXsrE11hCqfy6Xc/StvhSDzuqhM8+n1PLj2W6m9RnGwgeKH0kw40JiV1qJvK1uhM/W%0AG7ng7ywx76C9FeCrzeVr59ecbWHnJesZ6Huh+/PuPGe1kzBuxEd4ToZClYt0EYVI99uGAzWm/D1L%0AkEQmtjSNJSePkPDFr+7DQqzeYYGmJhK1MJPy5X2ei2ulFKIPlQVTi1fV7lOywOs0BZU8m6EhdIHR%0ASlKXazr8opmXzDgnctZYI5Yqo6GkQg6Zkkq1S7gqH6zKkySS0nNRyjlHKYplmSuDQjqrEh9ff1+4%0AKJ9CSBjt5LxYlGyBpHOaMzkWlrLw+tVr6Y7YBu8Dp9Mkm6ki0Y7n66+NloGoSHIAVaUVYiSmyGk8%0ACYyzVo7PAG9jlCRVqPdsVu+pRqVgdAYx51rAPNtWFSlKUUjXicgYg9WmXqtakTY1Erp+hvXMVSVW%0ALveZc7U4Vu+5InI4+bcy5Jr2dS54nX/mzMw6M67OxSkB6oryhsa9K1IVMTN+iHxFEpKspWtajNL4%0AmMlF1EsxF1QuqJjxITEvnramPaUok48xjqurK5Zl4VQjxdebjRRvVmvGceZ0Gjkcj8Jiub7msNkw%0AjiOPj48Cm9xsOBwOPD4+XiDuwyBd6sfHHYeD8IjWrmfoe6Z5ZpkW4QtdXXN7fUMOiWWeOR4PXK3X%0AbDdrHrqW5biINatYcnFASyktSg20qy2qJGg1SUeySwIdDwJjXVLCl8KYFbOyzCpzWgLz5Jnud/gC%0AJ7+wOx7Z1yJMiJnlFCpgvBCqNTVmpDOBkecb6Woo4yjKkBpDaR0RCCUSS6S4qjocJzIL1hR0UQLR%0AU1bSIlB1UtdMy0KcRtxmy+bmis5YlmnCavBhIeeAa3ps02O7jm69FgnsqkF3DbvjIzEESilVRdGQ%0AU2b0E1988zW745EcC34SebTVpioAM03T0/UiBZ8ngZK+uX/gzds3POwe8Smy3m4ZtlfYtqfojuMU%0A2OcjzQxz0nz0tMfqhsMy8fphzzdv7pmnA9MiMa4vu+do15Gmif1h4njYVW5cw7MXL3n+0Ud8/Nkn%0AXG2vyGRO81EK2M4Rq+rt/eM0BeZFYJGn44RrDGYw9ENL37sLAP/x8VHS1IrCL4GhG3j27DkxSGF9%0AHD1WJ5Ry2FbgoWQDqbK8NORQKEExuIEnV7dsbYM6LfSmxRmHVQ6ra4oG7+bc83ybcr6MEaaOF4sP%0AlyJsqQBua1uMlvCG++OJx8dHlFZcXV+jteJ43OGaD5cYj3d37N+8vTxbOQuIdvf4gKbOvdQkKmuJ%0AIfD61Su+e/WKFy9e8PyZE35cjOjOYdcfRqn//fH3x/+fh+kbklHE2eOU5vrpM7I2HP3Cxiom7/mT%0AP/sz/tl/+89oWsd2s+Gjj14Q/cJ4OnB395rdztC3Dms0fhqhZB6bBkg8e/ZM7O0Wbm+vefnyOdbI%0A3+fpWJuQnhQj63WHtc/kuTzu6Jxmux1YpiPaakqJDIPD2huGoafrHd6PlUWx8OT2Ckgcjzva1nJz%0Ac0POif3+gevrGz779CVffPkN1jhub5/QuoZlPknhJRWeXq+4WbfS/Wch+szp+ICpymdrpJMd48hh%0APOIaw7w0+DDTD47f+Ye/yTwJEP/u7Wse7t9ebBjzMjP0sl48HfdM81FYGxRCmtDa0nWWECL73T1H%0ArYVhmGUOhIy1hhAm7u5ek6LwR0KKwq3TiZgWfv7zn5FS5p/+7g9pEBupUqB0xvuR3cFLOtsp03Yt%0AMSWSXwjLyDyewDn6psFYjfcT86QIXpT950MrzaZpCcowhYQOGYvlab9hCZFZL2yC5nHRzGFhmSIv%0Ats9ZauKVaRxz8HTvLafWGP6p2/JdmdgES2tb2mjZTYVNmzlME7vTSESYVaEkGAPhcU8+HlDrtSAL%0A2oG+OA7fvWHZT2Tr8A+PlIdHpsax353E8HQ8YFsDGdJxotgCDnRzRaNbnLLkkMkois6koiRoIGaI%0AwsbEiOIVq1BaoLhb41i3DVYrXAyocULPMysUG+uwITMHjzW2sk1lw6yNpu+7SyO1a0TNcVomlnlh%0AvVnz7Okz4rTw+LiT9XORxLvD4UDfC5MuxsjxeIQCq9WqugkMTdMxLRPH/Y7peOIc/hJyRFFEdFAK%0AaCNcsc0KWg1xIWNwTUY7KRKcRQmCBmil4HE5FI3pKTgoDZoGaxp052qyaJEksLCgdcNqdcPiE0bL%0AWGBiYJ4nUoGmHQBJO9S2qRxSiZsX6HqkawfaphceDoaYEbVKTczz80hWYnFr+par9gk3+oaYI6fx%0AyOEoLKVxDoRYyFhMM5DxzCHx+m4H+ZH9UbAKXdPSdR3bzVoUXVaSKLUVtRq5EJIUiWSzL7Y8bSpb%0A1UgCMxSKlrQwa3Td92Zi9qQskOdUqOEk9bk7N9Ybg04FYzuGlaWJkqAtY0Igp0RMiRgDKWRInuIs%0A2kgyuTGNJJ/XQtC5wX5OONUIXyudOa2lip20fFcpDdpRMORc7WJwYSjlHKsjylBKIsVICrJvP9c1%0AciqSwrjMxOjRZ55YRXWI8kf2kefESpul2Xxm0arqyvhVx9+ZgpCk31bIlKpVPyWqHlvhXoRAiDLo%0A22q7+uAcFSZ9tsiUwgVIrapES/byBadlA6tMpX2fizHWcfF/KXWJ+QshyNbqvJkuH3bYnHsn7TrH%0AyafUEKMnx3ex9GI5e2cRkw15viR6zPOMc7UToKgFJUlVCdGDyvRDR9M4sZNlpKCQc7V3KYa+vfwe%0AuQgHwnvxUq67Hl21bWfodEyZkCKlKIyRwosRaq0ocM5wYdTl30xVyeKsxupMaxXroeXBaJyzGNuQ%0AZkOJinnJLAFKZUooMiWLuiQs/h0Ar4iCxVpHikLPl8KDRCCXLBHVXaWmA5dUuXMiS9t24JeqzMi0%0ArUVrizFNjU+Xh0srQ9f2HA/CbOm6jpJhmmZyUljdoJVAl6U+ny/AbZDPxWCkiJIjMUnEqbUWoxUp%0AUlU0MM2zWPIa8epK4TK+KyZWZRjnhxYZfPIZchYTxthzPfPCFipZBqgzZPWSipfLpbD2foFSa1XV%0AaOLRSSSMkkJXqUyfWJlP5yjVpmkFTL4skuLnJdVNG00MAjXO5h2bSayEuso+PywI5VxwRp5bU1VH%0AKUliWs4ZSxHLQEr44ImppXWWaAzT4rG2YRgGmrbjME4cjkdug6drB7pOklTmZWGaPZutph8GhtXA%0A493bSwrFdrul73seHh4qQFuSSfq+RymF9/I+t5siiwxjOE4Tp8OB7WbL9WbDuD/w+PjAeDxwvR5Y%0ArweGVcd83PN49DyeAlenxGal6FtF22qaVuOniWn0hOBZvCw0xXI083g6cVwmDqeROSTGEDhMYv0K%0ARXIpAlL08VFA6sVYsGLvPCdJKG3RzqKVlaQ6bUFV9VhVbBU0MUMqmZAUIVduTJFF9LofREqLls8+%0ABvGzozHJkBME74l5wSwnttsV/dWKvZJ7qG1dTSNJnE4Lylp057i9vuXjZ1fcPH/CN6++4f7+7mLx%0AEwi7x+fI7Gca36CjJgfpXIWqlkvC7iNGiVwd7+/58quv+PrbV+x2O3wIuL7hNE7s70dun7zk2YvP%0AycYxjgvJdLS+8Ph4Ys+eh8e33D8cUKah6VcUbYSzlAt9N7DWCm0txjrG05GUoR1WDDXN4/nLl+SS%0AuXu4Z5kn8XqfJvz6w4qQsY6rm1tuT4sU7ZLH2IxrLd3Q0vUtOWcOxxPJZzRWJMdRkfNbYsicjkf8%0AsjB0Pca1DCth1iQb0NHg55n56BmXifE00nUtZQu2aTEGOtfROikGnblBfxtkMJWMRhZuxoj6b54X%0AjscDr16/AWV4+fJjurbHNI28n3jk4eH+UuBbrXsyiab9sGCTvKezDU+ur3l4uK+LNsWbN68gZhQF%0AZzUYR9M1LAvM48TbN2/YbDYYI5HKaMPq02dcff6rtCd/f/z98f/tsf7omvsvXjMdJ3yU1NDVdsMn%0An3/G1998iU+emBM//smf8/3vf49h6Pn8008hR37y4x+zP+zRGpbWYY1iHk8oslivSqTrGoKPvHn9%0AHUopbq63dK3De89uJ9D8eR5p25bV0JKTJzqBkTbWcDrsLor4lGWt2A9iK5znkWkSe8c5uOTmyRX7%0AvWKaR/QeVquBmCK/+Ou/ohSBXedUeLh7hbMtWklDLdbGUNs4lAucTq9ZlplpnnA1DMQHTy6ZRrXM%0A/sgSC8dZMc4n+b36Hj9OwpHTgl0oFf1wXtPFIlbRXBu8qRRCihjTcJpErd02jQBzvcTEa21kDao0%0AqWIhQgiyiTRa1LVRVP/Rx/fSVeWQdN6F+/uFEMVKNB5PsrY0inE6CTcrzMzTkclYWmPqewlMYfpw%0AXC2FNFebd9G4rCU5OSa6Ak1pMPSUODLf3XO4f8tivyWlQOsa2k74nXz+EmqCXl/gd+2a3bbg2oa+%0AX/HZ7cdMm5l+s+a0TIx+Jht4GI/cH/YQDXdRcSiWle0pWmO046YIkNo/3hFSwcZEpyEvgWl6I+yd%0ArmG93ZANHJaROXqyMaz7a57cvKC7uWGyionMnAPTtBCXCHOARdhGqu2wbYuxihI9lkhnHOtGU3Ik%0AH2fMPGFioDNSJIopUoyC1jKryJw8RSNFD2dYZmEVWit7plDV1UM7sOlW3O1OTMeR9XpNjJn97si8%0AzFxfXzMMA8viOR1HnKtry6bBNZKGHENkPIo6WJiY+YJIQGuc62nWHdun16ye3qAHx5gjEwvJZVFn%0AoYhZ9lgUMMbh7DvovQIa07MsmWUJzGXEWgnRQItQYF4y3ie0VaAb2nZLysIaRQdyMSjbQF+qvUr2%0AuLFk0hwIYVfncosujuRl/5bQKCvzrNaWogXWXJSoTFKWBDTXWnpnaNY9zdCznGbC7BnHiVR2AkfO%0AgJwRazSH44k///FfsF1vuH3yhHkO3FxfMfQ9ja2OC1XlL7lUBZbsf4TTY0VkYaTBpkD2PEaKkrWW%0AREj54mbBVNAycq1zEmdRSoVp9nSdoW07rCsY25JzqmuXM6JkoWQtBW6VabISNY9xUjRDfldFTT8L%0AESkoSONVZUTNVSDWOoayIkigNLWuIWnOquSLSCBXIYdWWhTWMYnKO8r5xR2TWJaJZZnIIWONQWt3%0AcX1c9qbKYJu6LwZSRXSQ6zj0X4NCqJS6CK0qiKJlQlPVoqDtWcmjatUsX9QWF3UQUuC4sH3qXlRr%0Akevpyp2R9KNUfX8yCeVSqnTtvXPCRblzPk/j3MWzLwyThFKymVWaS6EHuFhtzhF2sVbJrbVstwLC%0ALUXi/tq2EWnjNHE6neh72SCVajtKOUGW7+ecGFYDrrEYI9yWEDzTPJKSpNF0TYvRqnZv5XrIaybs%0A02cMq4Gu64g+12IVtRKpWa9XUlzIsqGfaxe37wW2NsdIKvrCJMoxMB33zOOB6+1T9tuRN20jCgaf%0A6DpXB7skiTddjzWSOKS1xs8zYfE01gnc2simb55nlmW+cBZCiCzev+eBPCvCJKJ2s7nC2UaSt7Io%0Aa4KPfPKbn2Kt49//P3/M7mHH7ZOn0EnFfJoWjscTJRfWK1GPxBh5eNhzOJxompZuGPAn6Sqdi1DT%0APOE6R9u1WCuwyHmeq4IsC5PJyIO/hAXlHdZVu5fWGGdpkM9I/KICpBZlRcZaR0aKImRVIcJi1Ton%0AM14A0UkKN845uu6s/nq3qMq12681l9eK2k1fqs+lxsaXqq6LUd4vBcogvumS3lWrnWswWpNLqPe8%0AqTGYAusW2adCmw+HF2XepZw11b89pYkwz+hUaoSxTFY+eJHxNlJAmmosatO0dH2P2e9l830csbZl%0Atd5wdXVzSZ0ZViuu1oNwCsYTy7JIqsR2y9XV1aVTNI4jm82Gq6srrq7EjnZ3d8f11bXAT53jcDgw%0AnU7kGBgax2Y1sH+8Y5mO5PSE7WbF9fWG/eM9xwgPc2IzJcxu4m53Qv3ll0Bink7McWFOgf0ycfAe%0AnxKhSlanxRNiQmmHz5k5FoqyFGVqOlMt7hix8xRnoGtFKpxylZLKGGa1IVuLqeNRyu8UgKoWOHOK%0AFCK6JFwqqAw2gVUGZxxaK3xcGLNEqKpSiEuiKIV1iuMYWXZ3qO2GddsTjGb0Huc6dGMFTugjk1+4%0Atop+3Ym83T5n++yKh4cHYvS0TnzP93cPvPruFZOf2egr2q5lnCemceIwj/gMzarHtpnjOHL48it2%0AhwNffPElp/0R07Z88uknfPTJS1JOvH2949svv+Lu7YnVk5d0N89ITOT4iLourPoGjYNiRIlb4z4P%0ApxNv7+7oGtm0JZ/IRWGdRMJvS2EYOlxjWcJMSsLiAovWmVw8y/KhLvzVq7ec/MLt7TNub5+TS0R1%0AM6O/5+HhgZwLq/6KZV7Y705s+i3/4Ps/YJ4Cb16/ZbPeEkLheFywtsP7jBoXSQFL8rn4MbCkgPeB%0A+bAwHSa27ZorNzC4nsY62YhUWXHJtXD7S0dOhaQTVAuoxuMayzRNvHn9iuubpxfLKJRLwlg+gyS1%0ANFJscrT9h9Y5lQt94+gqDyyTafsW1ziO444QPOt+cxnnrZVCf06FaZwrS0bSPd8HwQL8+f/yf/P0%0A6TPhndUGz+l05OuvviLkzPe+9znPnz4VFluVaR72R/7Dn/4ZT26f8v3vf5+mkeQWVQopRV599x1f%0AfPnXALRtg7W6xjonei1QVWO0AOvrHFkAH3xN1JRUFGsMqhQBVlb7bqoyMmuNdEpDELB45YTlUtDG%0ASjeyZFSWLiLIBlZpUXClnC7rn8Y1FM5Wdn1pPlAbUs//+T+nf/YcgDhNvP7f/221JNS1lZLOqjFK%0A1H5ebDhGyfpJkBWi2gVk8c67pkMu5WJJpi7aKXJ+OC/4qY2lquI+r9tUJsdqXTCalOu6pELOZfxK%0AnIWKqSqb5d+pHVI02jn+8f/0P1/ui7/4N/8bd198QQixpo96cTSbTPYRlRVWOzbrK4Zhi3YNCYvt%0AOq6ePqXfbHnyw88u57u/vyccRp5cXckcqRUvXn7EkhZ+8eXPccaxBM+bN69pnOF7n33K7ZMac37Y%0Ao1RmcVYs99OJxlk26xU5R6bpSFwi4zShlRJQvFEkVUTtHWVe1CqRkyXFBWcUVheCn1j8IlfZClZA%0AKXN5FqbxeFEnn1P6zt/LOXE6JWKU6O1pHomhsB4kuWocZ1SBrm1RpeCXmRwjWlEt70msw95XZYLE%0AXScKHBXTskgQhzOE6Jn8CA8FlbJYLowkY8UQAMEm5BqYUSRthpgTIababDCEJGsbZwRSL83BQtM0%0Acn/FxDlxNedESMIDzUoasEYbVNH4EKXRVY9lWfj5z/+KEIjEYxkAACAASURBVKXAZKwRZbo2KKuZ%0Ag2d33HNaRqL37GNi1TaQC3HOvD3sCO9BpUuBMCV8zCjX0igr6t2UMZXfaUyHHq5w14WhwM//4s/I%0AYWHOwo7UFPJ//wSqsS0eT5z+5C9k89841HrFs5zQjaENmWI7SrfC9I6lZI7LTGksh2nmsMyYpmHy%0AHp+igHzXK0a/CHszJrK1YDUhZrEstyssolRKEUxR5MbRLRp9ypQ2kq0i5MAcFuKyQEwCN8SAbWna%0AgW414Cy0JRGPe7xZ2Fojha43j6TpxMZoWmPxcWGe9mgHetvhc+ThsKM0lm7V41Pg4fGRddsJHmBa%0AOJ1ObFcSUHDaHzjtDhJN3zQ11TigEO5LzplxFMXcapB05tVqxdCviDEKF3Seq4LjHDMun2lIid62%0ArDdXbK+f0G425EaSNxuXiU6a7DnLuuIiUMCg1Yfzli4NpQRKUsRULqEyaIktX6I4LHQR1Ym1PZt1%0AB0We38nPhCiR44VMip7ga/R6COQ0oYqm71ZYAl0nTfYlelkzWtCqUCpH11iNSVbCSKInZ2EPbdY9%0Aq82a+TjjJ894mjCu4egalknGg5JkfRnx5BTxPvHq9VvuH3asVyturq54XnloTdtIE9rPpCR7lsa2%0AEnajbVXGnE0XtQmuxckTc5RwEmXk99dSVClKgpxKPu9ppGEvc6Yi5RoiZaXgqGrR2C4eZWacawgn%0ARS6R4zgzhYhrW1zbYZ2EaRgtfCM4O0jUxU6WqXOpktQwpRrAQhaEhkJfbPi5zvHWSOR8qWPzufbw%0AvgMqpiRJ2zGSU8bmVJ1DIhaRgCiZL42VYhp1nBeV/7taxK86/m4UhKiVK12tXQopCGlVu9z1zSIL%0AiFLVFB+eA7lzjL7wWqo/7OJTRKkKSo4fqD2M1lJx1vLB+BAu/suzBa1pHNuNwD9TSnUzE0lJCjLa%0AKNq2fU++xXuqi0AI6aIG2Wy2DMMgE0WQGPRzjPwsOYGSJpULujJUUk5M00iMkbbraJqGpm0oecH7%0AmXmUglDXt1WmLw8IF2CxqHGcc1IJ7xrUKKkfBVGjZDLDepDiQZaJOgYPZNbrgaaxnOaZhNgEovfE%0AODOOOw6HB55ef8xms6bpOkqupArdMPvIvCx06042CEYJIFJb6erMAWscjW1QiNx2HEdCiFxd39I0%0AHafTA8synz9pSqEWilK9ZlIsyPWBB01K8INf+3W+9/n3+earVzy8fYRSGIY1TSM+3cPhREqlThKW%0AptGcjifmeWG1WjMMA9P+AT/PuLZFa8Xil5rk5RiGHu894zhemCi53rdhCszLgmv6OsjJA+60eItV%0AFtVDryU17TQeq3KoR2kl9qyiKwQ7oJTjDCmnyCY/1kVx10jHTZRs76DrAhp1UrUOuVbFBWAXg1jD%0AYoyEunF5n81llK6pfO+sksJqcpfnp7EOow0xZYw53/vy3J0NKedDKU3M6ZK21w0DYQlMx4QuMBgj%0AdrNSqsJLNgfSTdCUAsZY+dmuY549x+NJ4MttQ79acf/4KAWcceR6s6Jr5bpM08R+vyeEQFefn3Oy%0A3/n3ubm54Xg8cn9/z4tnH/H8xXOGoUe9TfjxRFomhtZxtRn4TsE0nliWmaurLeurLe16zfE4sQ+F%0A+zmSDwvL4cj+4S273SM+e5KGYAqHGJhKwXQK27Q0qqHQYLsG61rmJTClgDIOYxrZ9KizjVGuUdYG%0AigBTlQaVknQeEDlzjhmfg3ytCLA85ww5YoqknjTGoDVYVdAoitEMrqFvW5rGkUtLLD3aQdutaMwA%0A1lKs5Rdff8vXr9+QT3uctWwai8oNoSS0cqy366ouiixx4bSc4KDoVwP9dqDfCojeGcsyL+jG4mNg%0AHmeMc/Tdis6sMO5AoJB9IIbI27t7ltdvpFi0Ewlzf3PLJ9//Hj/84e/wm7/1G3R9x1/97Ev+zf/6%0Af/H1X/4F3cnzLGvsuOBXi+D91DVWS9xtTB1LTjinLgXosCwYVSgpsCwj53XJGU5/d/fA/f0jKcMy%0Ai4e9azv6bqD5JYbQ1199y9v9I7/+67/Gb/zGb9D1jqJPfPHtT/nFL/6a8TixHW54cnPL9fopVjfE%0AUJhHT8kKP3s616O3cv8XFKfjibAEiJn5ODIeRwlCUIUSxeZ52h9Z1hOpVRTdil02JInBzRc94geH%0A0fLkplykIx8Tm6sNKUSOxxMvP/qErm1lrEkZ494lLJ4XJLrK1dUvUaXP6YPzPFOQApzVWpIC7+6Y%0A5onbJ0+I0eOXcOEmNF13SQrxwcvY8Etrmy/+9GfYH4j19NywOR4P/OLHP+E0jgweVh6M0pgEThvy%0APPOzf/enXN0+ZZs7NtsNyzKJirVkjq/e8B//7b9jWSaur7cCS24bGlPodYQoRZyb7ZYnT25w1jH7%0AWcIXjKGUjF8k8KGpSspU7bn6HP5QRMCvUKiShKGotXRHkY2kFJSqjTsEXNNQigRKtG13gXTKeC/j%0Arg9L7QpK2qpCcf3bv30pCCXv+faP/18yRdItC8SSRV2SZkrxMhcsAUNNMPHCFBS1cKlrCylsmWpP%0AyLp2cFMGKoCznJtx0sxLWVTCZxFpjF5Sv+C9tVsFn1eV9Fl1KOmroIoWq3s6v0e5rs1q80FB6C//%0A+D/w5//n/yENpVznMp0wOuGUIS4JFTU//O1/hHn+MY+HidMScastzz/9jM3zpx8UhPaHPbtXb+i7%0AVsaucWJ7teWjlx+RSuTrb7/Cey9q7dXA4j2pJHJJHI97tC7ktqXkwDKPWK0Yho6HnaxxUpLGSwyB%0AVAv4xjpMRQgYo7l/vCNVS32pKAKlpAmVqUzMyjKMIV6eu/M8rLSinLvrnBXKSgDyxsh6O8PD/RtC%0AiNK9L5CDlwTguggrUkkn5iBFzlJtQ9VSo4yh1K8nzqwMUavmFDGp1HVmFDSAsZdQlPPaO+Rqn5Bf%0Ankxh8bIuybWZcg6bKRSB9J7XMrXZSW0Gp3oPnUe9KtKX5ls95mXmL//yZxQt91VMCas1MWdSycSS%0A8bUhWkqRRNkl0hjHPCfeHg+iCHnvkL6yQJu1csTIpblnlHB0urVl0/U8W69YxYnd4xse3rzltN/L%0AZvu97n6cZu5/8lNc21BU4UEpmr7BDBblJGZcWYtuDLbvGFqHahw3fU8eNmSjCU1PUoUxB15873tE%0ACrMPHI4ji4+EmDmdZsZpRhfN/m5Hip6htVyv1pjVFaa5IpwSqZyIFpbi8eVcONGoxmGtQK9tRRao%0AFPGHHY9396AM/WHGjhPhcY8eR0nRbB0lJaY403cNqreEOeDJGK2wXUOpbNWb9YZ+teLxYUdOiavt%0AlrZp2T/uLsEhxlr86UQpha4T5XeMwsV0df5SWtP3Pf3Qc/94L6ryFGtacyaF+M4x4j3DZk2/WjFs%0AttC2JFV5iKYQwoIPuvJPBfFglH3fS1QnRPBe4smVEqxFybLfjSETYq4qFSPhQSmiDJf5VqmEtp0A%0Av3Os8+YkQoByDoORBO9opZhiraOkIqrrIsq13nWkUvDRo7UVDqtfOI5H1KIpBrbNBmMN7WpAa0cq%0AhSGuMdbg5wU/z8TFE5YFrbQ8MxWvMM0L42nidBLO0P5w4np7xWoYalPZijtCWWJG0r40cHY6IJdO%0AYSgqiUq8ZHGcSPqMNOGLoqhMPk8fRQknFziNE+M0X1TGbSux7Ma2NFiUdpR2YEYTa1z94oW/6VKR%0AxL+i0VYK7WiLNuK6QFH3SuJswig0jSi9i4yBSpnL/qqkVFEtUheQhq64fFJJFKpdv45bUb1r3RVq%0Ag+iMv2lEaODrPk4rhcLU8fldAvX5Z3/V8XeiICT1n8qP4RxDVyegJEmLtnJjSpKOgaLGn1dYtNDG%0ANcrqSzHjoiapF1PX/46pRtVVGK8523mspRSqlHAhpyTSrGpPO7NGzjYH7z0x+osaKMZICIG+by+D%0ATC65Kj+kgOD9TEpCvF9vVqTsJdFJm4udrG07nGvR2lFyRCtNP3SEENjv9zxrHV3XCDhaK4lErwMc%0ARRJf+r6jlMQcl7oJRCaVUnBdi1v1+LdvKEoG72ke8Uk2xjGLFUh4M44UZXHjnCHlgKYj+iAMkBwI%0A6YRPIyEmjG5Zr56yGp6wTA/EJCDtxc/EMlSwriJNsqAvWeF94mrbixVl8aQgaWgxZHJSNK6naSZA%0Aujf9aqBrWiiFrutEzaItVOB3TJGS4PbJU57dPkcpxbOnz/iJ/Rnj7DGuo20GjA7MU+B4mHG2x2jH%0AeDpwe/uExjpa2+CMIdeHNuWMtQ2xyL1jjb3YFpUStZaxRlIYcgKkmHdW85wHjJSkIHm2DIoqRySC%0Aydq6qReelT4vpOuiBqNFzUDBnVV0xmKMRRUlndxqPDNaC5Q7UbtMCh8yqnY6/BIJ01KfKS5wX6XO%0AqpLC6TTSuVYS+7Ig3ErJMkmmgm6MyFvrwkqrmsBXO8PvH5kkUDmtoPqBtXMiU63XTOVMY0QdJ/fY%0AO+ZWyhEfPf3Q09eoeB+Ea7RarWicwRnNNE8s0wlVnolyqumZZ08Iid3uwGazoW17nGtFpjsv9P1Q%0A/eMizz+NMzFm+q5j6DuR2x929K1Gl8jVduBxf+A4nlh7j1ttMMMav5/YTQvdaQG3Itueveo4mTVB%0ABXRjmNKC7gorp1FO49oGlWVccq7DaEtbIo0xKDQly+ciTB91GeCDhikWqFGd1gIlUmKAnNA5QIqo%0AFDFEnNFYq2i1oTMO5wxN1+GaHmMtpoiUfdP3rNqOvnHCEjIFazRN17Pa3FCM4+Qjf75Z8++T8GMW%0AFP32Cu069n5iuOqY0oJpJF7zNJ94dfeGfj7Qjx0hB4bVwMuPPgKdeTgdeDyesG3LUBfMSRmevnjC%0AcHOFe9vx5u6Bb159x91uJ52SEFGt47Pf+nX+m3/yuzx5eltBx5Hn22vW2x1ZF3KJzMdHdvev2N4k%0ADJH7NOGnHeurFZvtmnawhNwzrBzX11usgnk6kYJYZv28kGvXd1kW2SS4hmFYYbTmdDiSULx48YJ2%0AtaVvhw/u/c3VFV98+yVffP0F17dX/IN/8Dm5QGssTzZXONfTtz0vP/qMm6vnkDVf/uIrVF642T5h%0AmWb6ruPlR7LpPJyOApIuisf9nt39Hu8jbVUu9U2LpWBTJs8zS8woN2CVpVWWVhmauql//ylVKBoj%0A9uekIj4FqAUvpRS2ql4h1wWpNDnOSoNYu/oUhTPub0AMk9HM3qMWT1YGrWu3r4gFMhtbm8qWXBln%0AMScpfsSFEBZisJWDEj4497ScOO33NI0jxlAt3IbNZiMpg9aJgJN0KTIsKTBsBnxY2B0e6VadFKFt%0AI0kyBVbbK8LO48NMKRpFIKlMzAuqRAkzaC12tFjrxCZe3/e5E6i1xqt3Y/klMfViGa51k/Iuzrig%0ASOSqupR5PsXa8RzPoRbS/TyvPVISqXiurEW56OUyPn82jVzV6xVj5MuvvpShWoulOxYpKIQ8syAW%0AGGLGonFFQUzkeI65FaXOmZeiqJJ5JUodubF0nQZKVbrKa0sV08p/S0c2pkX4Ffk8N55DRCqzwSph%0AoaEhK1SU16Rq+Tm3LvraIDof94/3vLl/UzdnqoYiaJpWIqpjjpA02RRc53jStLA7MoWZ6bRHPX7Y%0A2Oj7np+9fkOKie9//iklZ07HPdfXV3z28iXjccd3b17x5HrLJ59+TC6Jx92OaZlRWhFSII8RRWKZ%0ARzTw9v4tKJmzpcAmKudcwzvkOavXrZQPEnRzyrVgUptl1Pun8vnOTEAu3Wf5H6O1RCaryrRAUj3V%0Aez9fsrA1comQpEgqkIxSbafCYVDyUZBVjVI20lzIukJWtSKEhK/cOK2NMANDRp89IKnImuW9jVCq%0AzeKsihSakP/PtVj9wXG+z5IUHc/8s3Pjt9SxRNXdZUHQASj9gWUspcTj4QHqvkLixisqQikiiVCS%0AWFMQZUPnOuZSxL5tnGwKz59PycxxQhtHJsrYlQum1CJALWipoijFYJuef/w7v8nd2w3fDo433xlO%0Auz36vcq9VgVHRIVEDJ5SYJpg/+pIu+pEtV05n845ilbS0GwaTN9hVh1qaFGt7HtebLaYtoG1wV9d%0AkYsixsxhf2K3OxBi4tgNjCFyCpFxTCxlZI5vKNuBNLTYdUujMmMM0DtoHdo5bNtgnJXrMM8wHvFf%0Af0XvI0UbVIDmfk963NFMC6Z39EOLf9zRrUTds4SZJXkBtg8dCsUyT9xcXTP0K3b7PUvwNG1bi4mR%0AkDyeSOdEbTPOJ1IKXPUbrjYrDvsDKQectdjWYRpLyoVpmplnL6qMWthTWYmKxi+gFF3j6FqHcYY5%0ARQiG2Bii0swhcpwSUrdWWC1K7ayE80f+cIOeYiFmsT+JwttISlXRNShGYMrncW/xC4ufxAViJcXR%0AGSfKmGLQpmAqED1nQ8kGg6JxrRRAlKIYaE2Ds4iNz+jKD40sk2dJC4fjjt1pBxp8GhmnHUZbrGkg%0AwuwXYolklUk6kXQmm4JqLGnJjN6jihRSKBIcFZbE2zd3vHn9lq7r+fTTj7m5vmY1rOm6HmecFFtj%0AutjJc5G9u6q4AOo+X0dFQdYGOWYWnzinJ4uM9B0yQ+ZDRU7CKC0oQgRf7VdSMBbLlTaOThu6XhFy%0AZomROUSCH+E0UUAShleCVkCLvb5UC9iyiMjBGUPXSshSKaqG98iYkmIUlXYpF/suqo6vSnjFYqOr%0Ayv4QoGSMAtc14jIaBuDM/a3jGzW17lIY12RXcPaMKvmvwDKm6uRU/yadnvwOkCvRbvoSN/9LP1wl%0AyedGVC0NmvKuol5/7sJT0e9kzpdz1F6pMWc7VPqwoFQ37vM8X/744KHawN5XZJwlufqDGzJRirks%0A3JRSNE4WzCGEy8BN7dYIHd6KZNNYlBLf9zSJn7VtW5wxeKWwynBeXWmlaJywdOboYUR4PSEQfKgF%0AoQbbt0QyRYvPMoSZmBO2MRirxP+rFKUkUo70dqBtG7Sqn00MJB8IYSHgGacTMQWapmM1bGmbFQVD%0A9JnFR2YfgELTtZjGUVgu9qFSJMrY1uLKuQuYUkYrS9cNOHsEBKwtbJuGM7TYe19h3dKB8OMolfdF%0AOsnXmw1Xm2vapiP4yHia6mctbIxxnOi6ntWw5nQ8klNmGidshTK/fy9SO5s5iUT5vBF6Fw9foazn%0ArlSu0elVLZOzdL3OCx6FdOLkzteXZJ/LM1GondRaIS7nyEMpcZbaSdVK/OA5v1OnqdqZlb+rOmjk%0A2nWUwTGmc/e4nqs+j+fBI4SILoplnoleYJaSaiCLu9Y18nxylneqd4/x3ygIQaxANmU0pnG41kni%0ARX2Gz9clhEgI8RKlbIwhpkjK6SLtdc4xjiPDNLEaVgx9T9e1Fb4mhci+bRlWA/uj2MP2+z3DMLBa%0ArZimicfHB3a7PU0jUfXDMHA4HLh7fOD22S1t27LdbEnBczoe6HrLsN6yXq/YHU8cxonNPNN0Pdc3%0AT3j75oE5JI5zYJ0VQ79hdVXw2ZD9IgWKkCgKOtuhjIIoi+uVbdBZUWJh264Y2rWYs8/3x9liUTfy%0AoWT284Qzmr5tJLIUUCR0iqgUcKYwNJpV17BqG4bOMTSGVWOxjaXpVzT9UBdSDlMk2bHVdQGUFkgJ%0ApSUa9DhFfIp4v7A1hY017MICrqFvDCVletPQdIpYLH4JFFlCE/JEmhfGfGTyC+3UUGxmaAf204kl%0AzsQURbkWPU43tZg3szseeHN/x939PfM4o5yhWa349Huf8y/+h3/Bb//Df8RPfvoTfvrTn3J3d8fr%0AV2/4+c+/5PU33wCFPJ84vvkWRwE/cSyZh8by4uPnvPz0JZt1j49KChRLYIkL42FP8CPLMnE67AnR%0Ai0LFexSGJ0+eMNx09EOPs5ZpXChROuxD339w7//2b/4WR3/g4eGBV6++48mTDc56/LyQQkaVwGl/%0A4sE8QGxY9Wuuttdcb56yLAuvvv1ONjgZxkl+H11UlYHL+L0snkREL4qcAo2GVmtaq+k7R+uE+dYY%0AQ6M0JheyqnLDy3Hu+sumTyuJ4tZK5ORt2wr4+WzFOIt1q7T53HKXcBuHzr+kEtRaFIBJEjANkipi%0AtcUa6YQqa6TwotJ5OXCZX4UFcv59P1zc+HkW4G6W8dFaS+OcJBPudmIX8h5T1TvWGdCFzXbLw27P%0AaRqlk6eFqaGMph16hs2K4/RISAvRR2LWgmsPM+RQF7Ezp2kvKsgohezzUCiCiMoIKOkyV6j31hUy%0AL6TL16RIIgu980pFhD4FLiqLUqH8+cLSO29QJVG11KZavqgR/sk0Xq5XjJFf/OLnwjbQilTVFzEm%0AvI6kToCtOkpYbqOM3DMxUGLCGDBG7g1Kpua4SiR8Edk81KIXunZ8z0UhVQvdssoXlWOuBSmqAkjA%0AmEVlioZUlBSalKn3jaGgKDaTIrXgVPDlw0JhTNJIeKcWN0RVSGHBAClmLAbtLKv1moIhZMinGa0V%0A6/Xmg/Ntt1esViseHu7ZrHo+++QlWsFxv0Nbw/Pnz/DR8+WXX+JT4Pu/9j2whnmZmMMMORFKoeQF%0Aiqh0HvaPhBjIhZrmh9gdSr4UhN7xKz+cVz9QpSNKMLkv0uX+ev81ZzuCPjMd3zunKmdWpGy0ZHFS%0A5SyX15RaQSy1eSTnKmhhVpCJCrnGGkpV+IOuCjGNzhkDmFLkfFFszwYItTlcanEyl0JS56IlF9Uw%0A7xV6qPfM+RBmXiKWBPFdEVYbI2sV8uX8CnV5b3K+XDfX52cTaYZVJUJW74pv1GfH50zyEWcbsbS/%0AH69YCimKOk0adgZiJtexr9Trp8g4JZtqY+Dm6RbXfMbQN7z59rsPz6lAW1m7xTQCita1mFSwCpKf%0AKSnLda52/7A/khQko0hO1z+GYhTadnTrgX61wrYdq+2Gdb+ic4br7QbbdCQ0Rx95s9vz7f0999NE%0AjDOEmQ03uL6nS5GyLIScZN2awRWFDrLvCeNEOR4p9zt0UTjX0URoxkjxmSYKwyhNE8kvOCu80Gk+%0ASaqplX1SipHkI+vViqZtOR2OhBDYbDZ0XceyLBynkazANKL4PacRt62od0MQBIVr5DNr25aCpMqN%0ApxHvI1XjKPcc0qjURuEaKa4orVlCYEqRxUAwmqItOdeitdYY1eDOFqgiFszLx6iUrGVDoXFSpIhR%0AGnA5FmKQZ88ah7MdyhlsluJPrtf0jIxIWRrsWjms6wGN0Q3RtqiSaVtX77daNFZQ0GIfWzxz9CQy%0ASWcWP1VmzQy6oCdAhRrKY8mRS6J2jIGQoqggVa381PklB3kv1jgphClFClLWPez2/Ph45OrqihfP%0AnnN7e8vN9S2uacDU/QqivEFrVK57IPVun5FyImfZF0gpoKprzyrIivCgnG1lto53qu4vhHl6HkO0%0Agt44jIGiVZ07FdEnfEgsSUQXMStmL/v2rm1pnMMoK3Nb0aLqRxFixJozbFpUZrFyji9jtZb3pWpB%0Au276KltJOLKUIspMXdcS1mD/E3Pv1SRXkuX5/VxdGREpABRQLaZX2HC43AfSbB/4/T8ByaFxxzii%0Ah91d1SUApAhxhUs+HL+RmdU789xRVgYgkciMvNev+zn/8xdW9t6U5LzVjb4Ok3IsRBPJUZj/SrTb%0A9dd/+/VXAQihXmLk4RcHV73xb0xzZUxSG+qXg5BSG8p6eCgUvMg+r19vM4AW7Z9caJ2FOZGqD4JM%0ACe3VqTymxNPxGaXEoG5dZ1IWE2HXNiLxKpI6lXK6Nr1UI19hABkptqoXjrW2mkX56890uZyZq37c%0AGkMIVRtZRAIgSTeGruskBr1I0ZCqS7rSAiYNQ88clur/IhvHlqo0jiN9370Uplazeol5b9uOpm2Z%0AzxdAvJ02s+RxHIQBU6P6gpe4wzVmLqcT3q807Z5hELZFLkJhTqmwrmJaPfQiE5FiRYkZboKuHej7%0AEW0tKH/9vhIX2eMaAc/WRTTAfT+y6eMlqSLSNB3OicY6pcTz8zM//vAjnWvp256+6ZnTQgoJXWRy%0AGZaAnwPfvPvA+9sP/PznH1kunh++/xFnLeviX6a6rwr3jW6aKjAkceoyDcpJDg2t6oSYcj3MYwzo%0AqLHKXouQF9zxBbg0NWKRLNpUUvWHUTWFbWsKijRZ1trreipZwByRqElzAVTgKgO5FnAVAlKbIRnX%0A/6+U7ZIIQcC1spmLvyogN8r2BgDlemBeqdpvHvPa7Cgx6m3altT3NF3LkpIwhxCvAHJm9ZYQI03T%0AYK2tvlIr1jrGcWQcRy7ThfPxxP3tHeM4st/vOZ/PUhCcz+zfvWN/2PF8fOLx8ZHT6Zl37+4Yx555%0A7nl8/Mr5fOT29sBut+Nw2PHzzz/z/PDI+Xhi+PiBw82B0/nI+XKmHQd2B8s47mncE9PlIj5EuwPv%0A7u/4abeTmPpa0HT7G8zuhvk8sc4rJUR0hK5puR9v0M4Q1pWSoG96jFL4ZUWFjIknYojYCgBqrbBW%0APEa00WgFf7Mf6Luecezpuw5nNM5I7oFVhc4Z9mPHYegYOvEX66zCKTDWYNsO0zSgtfhzJGkCSgz4%0AZWZeAiEJOybGjFkjYfbMpwmbA4fe0GikwI6RlAK7/YhqLadpJqYF1xnGm4ZucCL9UJmiPJdp5qfP%0AhbvDPW3TcnO7ZzIrnoUcMqtf+P777zifLnz++oXPXx5ZLguua7j75gO/+d3vePfhPcu08Pt/+mf+%0A9V9+z+cffyKHxHS88C//9C/ExwfscCfv7fGBBU25nJnjii8BoyY+ftyxe/8N02KYpwunZeZ8OXJ8%0AfCCsE9Ev4plRU/hCDGLk6cXHwOWWVApr9PjnJ1JRvOt2b9b+zWHPb7/9taRd5EJaA53VmKJIPhDX%0ATPFHzk8Lv/+nP9JYiVj/9OHXwlxNiXldWC4nHo8PTMtEay32Fjqr6J0m+ci6LCzrQoqeXdexDC1+%0A2YFzNBY6Z2itwSFNWUiwpWdeXzmQizQ/wgIRuNii6NqWvpMp49XHjyJoRU5soxYBhAzmFwOpxlgS%0AGkKuxTIoZehcQ2dbmhr2sHmfCZtAmuEQgni51TrgXxcM5QAAIABJREFUl8OhWM3WqYkltoY87Hc7%0AjNGczye8l/TCpBUYkb5+8/Ejj6cz53mWBtwaUoy0jaUbBw43e56fxUssxQUfQJeIiR6SRynF7C88%0APYsvSIie5CPKCNtSoaSQK9KIXiNit4pnOwdy5jWKdGVv1eo9hM23hxdwoMbOhhivHzdXib28dJGh%0AROHFE3H7vmv0QsHGkBX4nPAhMpfEkkQuaAsM1jBYjaN6AOnNC0kLqF0yVBBBayOMkxoSobQYk6tq%0AVqpe2mlKkYADVRt4jVBNXs4O+TulCqkyj8SvS12vVUZAB/lsjW3eyjXRWt5vFgZ6UYqSIyEuNJWJ%0AppT4Xu1u9hjdgevxPHCaZsbw1g9stxv5zW9/zY9//jNfv37l7mbPh/fvCEGuyYcPHxj3O/7P/+v/%0A4LvvvuP2/paUI4uXRtkq8WAqpdA2Do0wyad1vsqk5NyGsg369AubrC6PvzhfN/BUF9587jYQ5VVd%0ALctKEny2lSj19MYarA2Equz9er6XnOvQVaERaT7akLUlgUjCM8w5sWaJjU7IcNEoSQtWJaNLxilh%0AndnKkCnVJ0RrYTmXnEkbd6k2QujKElJ1HJiFcXz1VlSSNFsU1+ZIQZVRsHVdmPICNFfE7eUyKoWu%0AfoYqZ0hFtrf69XORQVupJZPBiF9Ozuzalo93txKz/fpVvY9SKhjtUFkku0UrspFwG6nBMkp55njC%0AusJ406PUPc7ll7AZZF0EtYrVBaIuaHc9bQk01jF5TwrCcAxRarSwelFTIEBdtppiNdlqTvELl65B%0AOwfG0O9GduNB2FEY2q4H7TBdz29uDvyn33zEjD3eKc7BM5E468Jj0HyjNRcKy1rwMRAugcV7lsuF%0AeD7DOtGkyL7tuM2Kbg7YaaVJin3Tc1CWfJbhUbd3KF2YloVlXdnftDgtiaYxBPqmxaCYjpIUNnQ9%0AVhvOy0xY1tqoG6ZlJmeuvclaE1wVhqEf6TuREJVSmC4T0+lC9IHqCw3IuRBSQhtFX8Ez1zQsyL65%0AFiiIqbJzRlhFWmO19JsaSWDbJL3ba+garM54m2CNZBIhaZIquF7iybMKVa4oqauutejWEaMTf1i/%0ASN9ZBERQxmB1g20sKTUCZClFVCJPyjnLflqEuR9KwiePamp6sRLbi6a1FB0xtgjUW3Id/hiJQncW%0AZzStc5Suo0QZQqQucrEXlstCDhGq/7JrRHWhnYTKPJ+OPHx5JIXMNC1Ml5XD4YZhkIHvBqKVWoeo%0ASvjQRUyyY4ykKH2HMZsUtoCRtOn8qsdSSmO09PSlyDPtQyJGMZmXgTSoscMlRI2hFM61DNrgYksT%0Ao9R6PuBPZxrrmN1K6xo618n5a4zIdVPC+wvGrDSmpWSqJCxfR1lKK0nQU5I2tu1XqrwYVL/2Rpaf%0AJQsg+oq0YrQoqJpqiJ7jhhfEqxF2TgJm/3uvvw5AiFfNYl3QL6AQ18JTTBL5xedJkVNSloNhYwHB%0Aq6LjRXLzEr/9dtpSKpVra/Q3n5Ktkfe+GhDXAnVrwAVxbgShrYd5eqVrttXMepODbSwjWcAiUZPv%0AK+a+j4+PPD+LAZfSEqW+mUpt7xEE1FJaGn9PuJowl5Ix1tJ2HW5yV4nJZvi5rCu3WkxAU90krLXM%0A0RNDpK1mv0/55UFavRj9dcMolPga7xlioKRAKpFpOjHPF276d3SukUM5axQNCtHDFvT1msYUMdjq%0AaZMkmWbc4WyDMfL9fAgUoOs6nHVXDyUBp3YYbVgWzzwvhBBxzla2ltxjv3q+fP7Cxw8fcU2LtQ3O%0AlXrvI/O0kpOvxsSOw+GGUhTL5Pn++x8xSjPPyxXcKHVBqm1yVCmeKUZWoG+ba2KFM+66VuV+yUMf%0AY0RHW+VgL19XVQmaqjGFRlMlklByQlV9ssZgsiZtcYM5o4pQnzfZoVASExh1pclvz0vOosFWWoza%0Am7YFClnVhiS/PHPWiNeQbDz5ytRpXEPTWPyyeXPV56z+95ql9Bev2kgoVQ+TvsN1LSF4aYIQT4pc%0AImuMrMHTl05kaUpMzuXZa9jvdyzLzGW6MC8z/SjMn03y+fD4yLv9jq7r2O12HI/Ha1raOI50nWiI%0Al2Vhnmf2+z2Hw4HdbmC6LDw/P3Nze6Dretph4Ol0YvGR2Qdc29ENA5dZ/LtyjPSN4+52JK4X/HJk%0Avgzkww6nFDp70nwihhln4Mb13PVG5C0WLI6hlfTAFFeSX1BkFAanFcYokQJ1LV3bSKKe0dwM7TXa%0As3UO68STx2pFY/X1/00uplEyla0+RIWVEta6WWYBMVMgBQ9xoaQFW0QyUKzlcNfTOYUPC5iOj/e3%0A/Px04lyUSGONoutb5hJY1hO5eO7v3/Htb95jO8t5mkSXHhIxrBxPTygFH9994vZux9ANXNzEep45%0APV74/ONXnp+eOR7PrD7RDg3ffPstv/7tb/nt736Hcw0/f/3Md999z2Wa2A8jFnj++pXz4zMlZVyK%0AaAxr9KwPnylLT9SZEBeOXwzz+VcYbmlsZiERwsp0FI8Dv8zkKExIpaDpZH9sOpFRPjx85Xg6EWMi%0AeEl0PB0vvP+FZOy7P/2R5TJxf3vDzc2e292ODx/2jL2ltSPzGtgNt1jT8vR44uefHvjzdz/x8w9f%0A+PbTt5Azp9ORp8cHlvWC0plFG1QI3N/e8v5+zzg2PJ9PlDyzxEBjO5wGVRKN1jTO0jhN6zRN0SIB%0AMS8+Li9ncb6SZjfvrlL3O6s0bjNI1iI3SQhrwCiF01IoUou4Xw6krGvQ1hG3qZ8Wmad1DuOcnHmb%0ARFJv6YUWpTXz5XIdiJStkXv1ErBBmuGcYjUdrnLflDkeT6ze03YN1PeWUdzc3eK6lnldmFdJnExk%0AtNW4xrK72dF0jvhc0yRLwZRIb2Ryl3IirVIspxjxQfw+lBEfBaHGSAd6ZSRsdQnCwpJoWOnoxUuI%0AygbciiBh0WzgmL7WOsIGcrY6zSu19c/UA6iyPmov/Fp3oqrXpVFg9JWNEUtmSYmvayTkQqsMuVe1%0AWbQYk9FZJpxFlVqsyzmFCihTWR/lhXlUtBEGkdkqs00CJJHBqhRKFO+HWBA5ZK0/NPJn8aBBmCtZ%0AYTKVkSQASq4DjvhK/gN10osSb4YkHkcqB0pOlLq2FDJ1bbqeYThghz1nn/jxD9+x/H9/5H97vYat%0A4dtvP9Faxd///d/zD//w/6D+5//Cu3f3AoynzM1+x+9+9zt+/4ff86c//RHvZ5Ffbu9FgdYW41og%0Ak2syKjV5p6hUwUBpgIpSIkOqw4HrMKjeb8XLr1KnCGu3lGrKfUUW6zW5LoENNLpCb7XmVFK/lVy/%0Ab1231RNMVUaQUoaiJHI5ZvAallK45MQUMpEi4CuFtjF02qKVnD9KVw1Ikbqm6FSn9bIeJB2zAkWC%0AcgmYp0qV79aB1us9pj43G1vsRWWgakN5fURkMKVlcPeaXYRSr64ZwidSdbhZB7BST8nfQUIXAcz3%0Afcfdrse9bvpLQQfxESNG0OYa0pEUZK1Itm4TCrKKKCPemHHxlBy5vdljXoFMMUa+Pj6IFAthPs0q%0Acg6eodEkp8jaMRuR45eUsa3etqEKsOnKXFTsuw4MBB+Y/IlwObG0TzUB2GDblpwVxVq6/Y5uv8f1%0A4sXo2pabtmXfNXwaO/xuz3NaueTMQua8rjzOgYfTzPE0EdeFm77lk+24zYb89ET5cmSfFd92O0at%0AWE8nVIiYUtn4KYAqAibkTA4RU0BnCMtK8F4CaKzF15AXawx915FSZJokmW+/P0CB47PUgrvdnr7r%0Aq12A/Nt1EXN0kRHmClaLnDNWgNu2Da5r0a5BG41VGWc0uhNTZPGAL5RtHVYm/puHr/4h+AspFolC%0AL4li66BcG4b+hqI0p2liWVZSTjRtQ9sd6CrT6fj8zOm8yp5aWbWgqnl1QWUjsmEyAfBRDNczBepw%0AsFS7Ddc6sAVcgSZhB0gqYKxCqVyZp1KX6m16XDTGic+nylJjqgj7fs90nLicLiyXiRQCIUs6HWvB%0AuYa7m/vKnMl8/fLE0+ORvh+4v3/H+3fv2O12Qqoo1Qy6DlkkOTpj7SZfVpUxs6lxtoGKrsOVeuqk%0Ags5y5srHda1t6pmsYZk9qxIvPdM42q7jMIxoa4TBWuD5eORyuaAKeB8JPrEaf01R1kZfb3fK6VUY%0AUGUt6crEVGDNNpzXkPX1iNZSMLzZl0SdI37CuoZrKSVpkKa1FRRyqGLERN0H6QVLqcDZ27Pxl6+/%0ACkBoQyRfmlYpGGCbhnFF3d5u3PJ5V8AnFdGY181/m6+80MEqE6mU64XcCqyt2aV+/vbnjXWRawpI%0AKYVhGNjv90B54/9zTXZK4irvairZ6fxUfxZ1jZdXqiZIVKBAgAyqL1GUNKW2ZQ2LyGzqjxyrTGl7%0AbwIKJS7TxFyNOpWW6f8GehljSGR8jbpOOYvkzMnPtl2rdRXwY+iH63XOWQxAc8nXeE9jRKcdKquo%0AEJkvJy6nJ3buV7RdK5HEuqGUpsosChRN03VYZyilRqmXwrp6mRK3fQVtPCkVfAikLFIwpXT12hFm%0A0X63Zxz3nC4TwUe8D9V7yV0TrzSa4AVA2uJTg48C9rUNyxxIKXM+n1nmVRr/tsdax7oE+RlDuur1%0Ar8BkRXSNlonXulR6bvXvEfBRCqytIDGV+lpqA2GygC05y7XUGqypdM6KZmttK907vikAt403JzFe%0AFrPoSsMvAhKm+jW3j23P1WaqaYzFOcQJHyl0QggQt+dFNk0BWyu9sYKykiIiTY6sHynUNrkXbDre%0At2i0TOqkKNnAU23E0N1YS44RqoGkQ5GyFEW+7xmssITyLMCmMYahHwQoXBbO5yO7cUfXtOz3e+Z5%0A5enxkdPdHR/e3bHb7ej7nnVdmaaJw+FA24pMzHvPPM+EEBjHkfu7O6L/zOn4zPl8x+39Pbtxz0P7%0AzBISl3llf2hl/Z0urPPCPF3ou5bbm5bzc2G5XPDzI2HZMXYddzuDDg0xZMax45tvbri739F1Ujy0%0AumMcerrWolWidYqhc6ASVlcfNWfonKNpRE7qKLgcxYT2up+B1rkyyQqKSIpBEleKNJJkRS4ywUil%0AGk2XTGNlT6FkMh5nIl1XKIiEJ2tzLYDWnFFL5uYigNvD6YIrhd3hgHKaZZ5BR7recnM/8u7THdpp%0Aph8mLl9PhOBrkVEIcWVdZ+72N9zuRo625bvTRbw/vn7hcpqJqdB0lncf7vn48QOHw47gV9aaglRy%0AZBw6nNszXSZOT4/oLOwyHQKNhZIj83whhwuqM2Ayfn7k6eufOX880I17xr5FpcSxKHKI5G3CkkRO%0A3NqWcehp+w7ttACXa0YkTooYvZhB+reylWWaOD4/U0pmHDoOuz1jP4rkJlsen45Y09P1O6xqOT1d%0A+O74PY9fHmms48O79zjjMKjqa5Y5Pj1w/PIz/uM3vP/wnqE3ZBpK7tiPDR9u7/jm9pbDODD2LU4r%0ArFZYo7BFUYwi/gIMAiq4oKonSKV4l5dEou2srq3jVd/vrCE7Iz5DOZOKQr+aagNgHcXJmaCtIWnZ%0AS7KzZGtEtlSZCpIEk66S6WmerwECwnZ5izb51RN8kL0+y3n3Wu67rKvIvOuUcQ1REvNaSZNcQ+T5%0AdKqsXogloQwMY4+t5q3SrIuPj+yJ1VEpJYnyLeJ3op2pjAZd9+By3RupdHZyTYqUKuZaNCrKK3n8%0AqyFXZRwXJVP+rdnYvAvkvBaG3zYIUurF3P/1kIz6PSObqbCY/voSWZNnipnjWggFOgOuWDojgLUB%0AVIqQI6V699TuGEohp3BdO6VKkVOt6QoywACq15AUybqAqswiSZWS4v0KimkZ5CQl7Axhrei6ElJl%0AYFUW79uOq4Ip1PjdImzw7YpU2ZQxDbZtxeC/69GN5uMnmBP89Pj49uvlSOM079+/4+P7ex6+fuXr%0A559prGZ32BPWhWk+8e7+DuP+M3/40594fHog5iixwtVryxpDzCKNiNu9l7dUm4lNVFA/eEVuVa0d%0AXn7SV38lf1fyG/bPv/XauFoboCRSKvk6RanrCV7y1lFtn72xh6S5iSnjiyIUWDHMJTOVhDwlRnyb%0AnCM7sR1QbIxnjcnVPyeLTCKXVzK3bQBcmf5ZC9gojIsXhvN1gVMl+nX4Jb+to6pSrmCQqj9kyVm8%0AXV5P4Nl8y+Q6xlJIld2XMqS6PymlahNXL0yRwIawnK9+c3LtEv78hFVa/K6Q2k0yoSpwrrP4K9Z7%0A4FoZmmYf0QVaba77AwjT4puPn0gKYo4sKXCJnovOTGHCGItp6j5uFaoY2FLNqn9SLpmSgJSwWszK%0ASy7omDAorImkEMQvc/OHA/xyJjx8Fl9XbXFNixsGzDBQ+hbT9Rxax65tyI0lGcPkBo47xVk3hOhx%0AznLbdOjjxNPjifRwpOsGDq3BpYz3kb6uFV89TDvXCqOvgkFt25NjZJlWjNYMXYdRmst0wS8rbdvQ%0AdR3TLBYCt7f39P3A5XzmdDyxpSr3fV+H9YWwBrFHCCKb1ptejAoqCGmfkCJzCCzzxGI0syqsWpN9%0AED9ahKmSYiJH2R81GY2q4Th1bRR4fvxMQeNLIJkCRgKDdNGgPaVotEm0nbAfd7sdY78TNtM0owy0%0AnRNA+XomVoBj85fR9bnehq5SjaPQFKWxjUE7hest2URUzOASthVAKBVPTOIjpowDhO1GERmkdY7G%0AtljlZI0lRWd6Ot3RqIZjMXi1EJZVetgU0Hrl7v6OcdiTiwBil8uFp6cTj48yBPzmm2/Y7Xc0jRVG%0AuzUy2NRc++ZSWuknrRaVD6oOCqrPWbluqPLMV/aPnE4bDL7tM4WQCikHkXjGhLKO1lj6cayScmHM%0AzfNM8KJQ8asnrIGcIutVxmerzYomE+u+WhVM1a9I6t8gPWaRO4Op+MWrM3xbLNcUaC9yZ9n+pBbK%0AhRpmooR5qg3Wil8bRWHsK+uTf+P1VwEIAa9YPxu74KUB17rGoNbYbqXSlcUgv1bUUk7CK1VbfA2F%0AxWGMMCKss2LEWCmkEpErprUC/liM19JspwAIHTtGkWtR/804DuQsYEKMdVqhXtg4AF3bs9/f8PD4%0AmRBEXiT+QyvjODAOY43IlMVzZWA0DcM40PYteq76Sw0hB/zq8T6glKZpWpq2Jc5R5ARV1gBbVCtA%0ABYSSyNmWZSFFAUV2N+KtkMVpU5K9YmAYBow28lClxDTP4l5e5XNaC3XSr8JisAbW+cz5+ZH3Nyu7%0A3S2Hww1dNzAvz6we5lkkJ8PYYpxBaa4m3tM0s3ovxZmpkaX1em9yLKVkOw0hEnzk48cPfPz4icfn%0AZwqK4CO6gkolQfJyrS/nMwq5VrkkfFhxjWVoGmmOUTw+PvLnP//AMi9Y62jbDq1MjY2UQkiKiVfT%0A3eot1GjHRscWKaK9TnkzpU6qM01rrowyXQTL3Ng0eUtVQTSrKb4Ytm6mYSlJ0txWk+U6UY1VRxyj%0AGEhukytpJGrcfPUPSqVs/qLyLKDkWUIa3pQjYmwmqHuqsfakjbYtDY4xL55Za1jJJVcPENmizOvq%0A9JfPeC5X2WQIUabXVQ66FX8UATRzzszzzNyJfMY6ef5TlFjoLQnLewFk5vlC23bc7A88PjwxncSz%0A5f72cDWEn6ZJ4kS9r/5Aey7nM8u8MJ0v3NzecH93z3yZmOeJy/nM/nCgH0f6YWRaVi7TwjDuGccd%0A4zByPp85HZ9p7S2HoeMwtqRlJoULfnnmbjB8+2HPf/z2lsbBh/d3vLs/sB9b2taiSqGxjr5raZwC%0AJUaIjVWEOFOS+G8JoLbteRGTMy56ShKjyrItjgQURajsu81LLSphqjnXoV0rE7ZSiN7jl5mYNY5G%0A7l8MqFibRSSpYYme5/PMlC1oQwJsN9DuDswPJ5ZlYd9/IltQTtOPHW50jLuebmg3dQHGKsZ2RClN%0ADLmCrJqhG2htR4xPPD0+8vPPXzidZgqF8dBxOOy5vb/FWMXx9MzD0wPzsl6NP/f7A1oppvORdZ5x%0ARtEMDTopWitxrymvxLygcIzDQN9apuMTX376gdt3EZTDzxN+mSkhYovsSY2x8tDGzHqZyVnYSv0w%0AoJXFr5HLtHC5XASMWN8a237zzQd8Cfz4048cT8cKsHd0TUOre1QWgDrMntPTkcvxTGsdfTPUaWNi%0ANw4Y/YHL+ciXLz9zPp1JYUaVTCGyuxnJFJrWMnQd37x/x02/x21ywJyvHiGq7iF/8VKgNq+KOk3P%0AReQNQnUutTm9isPEmFZbnGuupo8pF7JWKPW2xChANjU51GhQlmw0WRkympiliDbXHk8LHdo4Usx4%0AHwT0zuUvAKGlygp2+72wdKvcdF1XhnHkdSRsRrEuK8ZZuq5lHHc8Pz+zLCvDENGaK9jYVFNUqS2l%0A2Cw5Mscg6XxK10ZOfvYXans11K1TxY1JI9dYC5MmUb1cNJvvm66Aes1WeUkjsi/+cal6wZXqM2Tr%0AwEEXTWEDhOUimo0SAC/FZf29ba2kpljZh2yJKC/+F7FkQlEYDF4JeJe1E4ZG3hrgKjsvr4ZzSiQ9%0AuZbaRb0ACHUuWu9tLcUrwBhSEtlRPaNMKrgKEKAgaoh1mq1LQZd6LShXz6RSy/w3S7qeL6qyWaWO%0AMeQsAIZR0kx244jrms0pm/u7G8b9jtvPn98+IyVT/Myu6/hf/+t/4eHrAylKcqMtUpvGnOhcx2+/%0A/YQ1mjVc+P7H7yowJjBqKgovxh9k6kBRVUlG9ewpFGHsFfGw2YanALpOxKVffalNrmBRZQdf7/jr%0Ae88L6LQBTHpbs1RATgFFV/Poek2rFrH+ixfPTqXZ0pMUoLI8EEUhfhdOPOu4ygtVBX4SqWyJOPm6%0A/jdDWCllKnijqWslk3KoSTvqL9Z1rkChbEXbQycvCRLeWN7153x7d2WPuv4qdRxG16arPshK2FFa%0AKZnUlyhs+bQyT8+1d6jvJyUuz59xypC8JPbVr1rXbiYp8fNMdYidQqF1LZ0Tr8w1rjW1T167ccd/%0A+2//O8ko1hx5Op/4/vMPdMuZnx8fCClhtCKkCnoLYirBFEpAtY2prYuCNaCssD6apGm0ofWKuGZS%0A8BgTMEVYMsoI4GusAW2InMnuGdU0XGIgoGj2O7rDHjP2DLuBXdvwzmjKMJD0SFGGvHjO55l+9oBi%0AVBpDJvqVlCLjfkfMiXlZUKraTWjFclkoObM7jLVGnGichPHkkrlMZ3LO9L0kWM3TjEIx9B2qFKbL%0AhZQD+92Bcexp2wajFSl45nliWSbxCxToroIqwqhWWoHVzMHjTyfiujLrwqIMsxLpmHOW1hqx36py%0AQ6q/mwLmZX6z2s6XJ5QyZFMojdTsrnECHvmFjKXvHdY19J3UsQrF8XTidHxk9Wt9ViKCdoBWFlNN%0A3aMqpLgBI3Xv0PbKApY9UWOdALfyuMtQwlmLURByBiWyZNs6StKss0ittDW4zjC0La3p0FmRvYBn%0Are1om56+G5hOF7FO8Cs+Sv0/L56iDP0w0DQKHxKLj5ynifz5M0tYeffuHV0nKpy2dXR9K4PT6q0m%0ASZ2yJ8nHBLAi5muvpGo/JD22KDGERRiFSJIqEaUOV3KRkJfoI3pese2Kcg7XdBilxAS7HfDes7Ri%0AQr5MKzEIwzwVCXQhQCqJFIUNbbQTEFlvnq7yHnJdY1oXDPYKyKMlXCCkWEHq8obAIpYlkZwXATSt%0AeBSJ+0OSYA612dboV17N/+PXXwUgJMDlCyD0l+wdKT63NK8t8vpKn875ZUigpOS4/uC1ydRGX1NH%0AZAJTv5eWya+roFAIUIpljqGajllpXmOoh06RqGTnrmyeLYJ8k6KBULu7rieXKElYfq1ysRXvAzc3%0AEh/8WrZmjLkCU7Y2xH71mEZjtcFXkEMiTTXOOpxrxPBq8SzeE3Op3l1qe/blPSVefG9yFkBot+Ny%0AvlwTKtZlJoVAu+kQ64G9rOLRI4XZC+iVQsBQUE5zmlem6UzJgbHvqrnbyLo0BF+Yp0CIYqimVAFV%0AE7lyZp4X5llYQZv58ZYic/VbqP/HKA/A4XDg48dP/PG77+oDUUgpY63DWScT9OORx6cnUkz0Xcsw%0AdMyzNHM+LCJ7QfHDD38ml8QPP/7ANF1oW/ErShvQZ95q6Le/8+tapyr5jRSxbk1k8tVAbGNquRpb%0AuRVkJZWapsPVvDClgta1ICwvptYv0bIySUsq14c+VUDoRWq5PS9KKaEnbwXzq/hWbTUl159R18MO%0ASSzJORG9+CMZNE1NsjPW4JrXHlwSlSjSkl96HPzyQZd7lNSLIbfVMv3fjN5yLmIYqi0lJ5Z5ZenX%0AWoC8AFEKRd81DG0rcZdBUu92w06YQm3L5Xjk+fmZlBLDMNB1ohGf55l5nnHOMY47+q6v/kInbm9v%0Aub254fnhgfPlzDJLLH3TD7Rtz2VeuVwm7u4TXdcxDANPTw+cTydux4Gh6xnbgaM6EpaV+Xwi7gbe%0Av3/H3/z6I+/v9vzNr77hsGtxVor96GdIkZIj1im0yuRUE4yssHiuzMksh1XOBV0SVkVy3KKAhep+%0AbZhXScpo2g5rncR1p4h1hlhBnhg8fp6J64JqWgoWsky3RNUjqQug0VlMbJVu6YeO1kVum8yHxWAf%0Azvx8OnGXEkM7cjto1AS2MwzDIEBeSTjruL+/p20Gno8njk9fcapg7xu0tjx8eeT3//yv/OEP3/P8%0ANJEpDPuOdx/es6+srmmdeT6dOJ8uXI5nEiIratuWtu/x84yfZE0403AY9wz9wKgV7aHleDmjW8v9%0AN+8Z7g4obZiej8SQ8VHWx9PXJ/w00TgxUZbmLGONyDl1EUNUZ4Td8PR85PPPXySiWQuN+/Vr3I38%0Ah+E/cLjZE1JgXlemaaGsnocHia8HCRH4/PMXvn55YLfbc3//nnWd+frlMx8+fOD25ha/LMzTQkqZ%0A3e5A08rUNZce1za4znKz33N7d8ugW7TP1/u5DaJKNaDM6S+f01QBa4xIllNJEh29jVeskXWmRS4G%0AAiJpZ6U5MgIIoRT6F4CQ9GAabWoion4FLBU8svnPAAAgAElEQVR5TyEmOWcqIVjSHBuMNqjNNLL6%0AYrx+xernxnUPKnR9z+o9N/d3wuat3iAJWLxnbDrGccfN4Qa/rGwRtzlGopfPvEbFgrBYairasqy0%0AVkIclDIoI5+klcheZQqvKiu0slLMizBnYxVh1DVq/u12WV4MJYsUv9dC8ermrV7em9IYuzW/8j1U%0AfmEblfIKHKj/6JqU9Opsy1kAVmudGHQbA9ZQrKEYTRVpoUqNRC9FppVF1oiACsIuyUg9YhDwuaQo%0Ak/Kyvfcqi68wUa4/39Z8iQnr5mMleMIW0lPq8ItX5JWtMXj7qpPV6plorcS4a2NE5glo19D0A9aJ%0AZwlJkl2cNnx8d/fmqw2N4UKEsPDusGPfiMmtUnCZLkDh3X7PFGbO85m7/Y73d3fklFlXX5nA8ozo%0A6vWnjcPoQkyeXGIdaJbK7tomxS/Axxtgr2xi7VcPxHVgqt587rau3oLBL6EVMpmWe8w2WAJ0PXO2%0A75FfraUNiKtvjEqtkSZLyRlilACl2yZkVEEXsexNRaTqpaRqBitzewFgcgVTCyVtNW3GKhnQyQ9a%0Art9b6qpUV8NWa26db7nuDZsf0Jt19OaKlJqYJuvNOkuOIjvMSZgHRVHXVcRqYdnYVmNb8/aal0wK%0AF2nYpoXOujo8KxXMlw036fq8ZE1Dg06ZtHpSysTg6+BQXlobxsMt2Rn2fUvvZyZdOJiC/6O4vZuu%0A5Xm6sPiVNcbKSKSmBMrvlSlVHSQgkK1Al7UNSSsiwhiOEWzdJ6im8skaktYoawjrgrUNKiXxLloW%0ApscnitMoZ9CNw3UN7dBjhx3t7kbO2B8/Y1fPru84jD3WaM7ZE4koZ1iXict0oRl6WtdALqzLIgPx%0AthF2RlhpuwOubfDrwrzMWOcYxkEG2tOl9lSaGCWhyxrN0Lc0zgpDUCuij2KkXJOgUUl2uhRkjWjx%0AGdPOVulVwJfMohXBNniVWWJiDR5vpAcQLyypwQW0lcH861fMa+0XQGeHBoL3AtKYBpSpCgMgR9bp%0AQgie0/HE5fQo9bAxhCh9kNYa1xickX8nbFkJA6FUm4cKRIboiTmii5Z9JAmbJaUoCdRGobXFqSI4%0AuRNj5rBGIoGQvJxlpQGV0AaRSWNRVjP0msMewu0tl6P4aD4fn+s+ibznkjmdJ1I1h7Zti1MtaMN5%0AWkjlM13raNuGYejYpxEYaRv7RgEtMm1V8QJde+hS+3QxOWfzFq6MxFz7p5KzhHZYjWk0KmsygZAj%0A07yS1JElBMbdofb23dWepO9Hmmagb7OQG9aJlAPez1ymGaVkYN42LV1naJxDKUNKkGKqRJfa/21s%0A37plbYBWqAbe8KI8csYCkt64/Z0E+8hAJ6UaSlEtVLbwq3/v9VcBCEnqgVSpzglrJARPjI6c2woK%0AbGeNbNybMfTGxnHWVnZBZSGUeG2GldFXiZQAOLFKtTadXybnSAjSUFuraVtX/Qfk+y7LdPW6adv2%0ADRNIgCaRKr0GhV78hiSJafM02MySt6jLEIJ4h9SGf1kmYpRo+5QSJYpRrzFGJC/nC3fv7mm7js3U%0AN1NYwszsJ1lg1ly/Tyyy6FJMTNNELpmmaysSbWrBGokhkFKi7VqccyzThDMNPiWmdaVtBXFPk78C%0AHyEEjNOEZSXHBVUSELm5PeBcS0wFrR0h1Lg/peiHnnEcUUnSz6xumaZFin5jWVYBAJaw8uXxC99+%0A+rVseD7irUjGrvF5Rbx31nnBKi1xy9U0jFxY54Xnpwecc7y7v+PLz58l+nVdRB+fC0+PXwl+5nQ6%0AYa1mXWahqtZJxeZpZa27mm/7daXve5Z5vXpOaa0Zh4H5fCGmJGvSKtbVs4er4dd2n3WNYhVAscoc%0AUhZ5TCONePGpAqGJGAJN2wooSjVQr0DYBjjFmK9rczNj29ZYjOl6GITo68Q2UZDGJJeIMcKmk4/J%0AlOu1iWvXdjgtceV937P6VUzalCIWmc3GGCXJ4xf0RKMtjWkgFcIqulvbNigMKRbWZaVRcp2UgpQD%0AGlgX8f3RWjOOI8s8i7GvNezGgWWeOV8unE8n7m7vaZzlcLjh6eEBHwNPpyNN3zHWFLF5lns9DAPG%0AGDGnvlyuzKHD4cBhv+fLw9erQXXbD9zd3fF8OjEvM+fTiZv9jt0woFFMpzPh3Xt2w56b/Ueevk4c%0Avz5yVBPzzhP3CQI4NI1StAoaikx04koJE4rIcplJYaHpDL1z0oJXY/CSNTkrYQEog8seXRZ0TuIL%0AhJZKV2uygaKF2aK0QRVNb8W/SxlHRiI9ffTkotnt7xjaviZpKGmIUyIGxXwJLD5yjIkf55WnWHgO%0AikeveEqaP3x55OvkeV4iD+eJMrbQyNR78ZGvXx/JFUwMKxh6prNnOnrKqhlv9wzdnh+//8K//r+/%0A5x//+z/y9PMMBt59e8u3v/o1h4McxN57TtOZL49fmY+T7O+NmPn6i+f09EiJbMgDzaHl028/8enT%0Ar0il8PD8iP3yFYzmcH/H4faWRGY+Lzw9HnFdT+Naig9cTmemcmEcRsahZxg62S+1SHbL6kmXhVIs%0AeVpJ54mUIsoazr+QmXz+/Jn9/Q3ffPuRTGGNkT9/9wOXxye++9N3PB/PNE2HNo51Xrk93PDtp285%0AHA58//33PB+fKSSapuHp6YmcYRz39EPL0Dv2e1nbw06a2v24o2t7Ghw5BnICjcOYBu8LNmdU0RRl%0AKxOxNhsFctG4mvyHgrZ3PDw9M/tQvZPK9VkXLzBHnGbQirbvCDEwDjtKNJj0i2Y0inFmNwx1P7M4%0ADDpCb1vi4vHG0Iw9pZr9kgqNcaisuBwv+CXQtM1ftP1aa+ZlqeepTBQp5fqMr+tKSJG1xtUr4/Ah%0AYdaVzrXc3dzgjCYsC8YokgfjYL5MpBjRShhMVDnv1uiqmnaVk0z8JaWsUsNTlWJoKfKdUrRWGMib%0AD51RwkAQxqQ0qKrkKxtQo2raVKG8SnIMQe5r13fCTKWQowxSjDG0rnotlcqY/h81vSmDzsS8CkMn%0AizF0ihlTLK0xNM5ijSKXgI+JHAMmeJoYaRRYBSUGVM5YZ1hzIekMxhER2bXVGkvB5IDTFoIMp8Zh%0AxLYtU4gSK58zaGiMJCaxLLTGVTaSJMy1rpPkqkhtzKsvT0oUXa4pQtsrhnSVUyiliEG8fJQVg3Ot%0ADcP+QC6ZEFe0UiS/4teVlMH94us5XWiIlOAl2npZ6NuWtu1IS2FeV/AGWyKX+UwMM2GZUCXLoDJn%0ADDKp1opqhgqFKF55RklzpaR52fxH3vhevgJ0bJUg5lLTZFPCaEna2RqLK9tG/ijgav1a23Q6VQ9B%0AOX+lwbwmIhVVCcLyHlJ8SdSVpZUF6MqFy7qic2FsW5qSSaWgY8QYTd9IUp0pitaKl1epADD1/Mol%0A1ue5epUhTJ/N/kEhybhU8FKun0hAmkZqSO9XSqH6VSaxN0Dq5KI0Wm1Sio2x9eq5KIWQJaY6xkRI%0AiaYyCjZWYoY6hBFpfqYyoZpGIunLK/N2MvPyRF4DhIRyDT6LbH/z7IrUlL9KIdRasfiJ6OMLQ+VV%0APTX7lf/7n/+R1BhuP31guNlz89tfo3rLsTV4MslolulM9CvkxGm6QFEs61qbTTGqzzHSZCUyp5gg%0AJJqSaZXBjR04Q6s0vVLYkiF4lNnsNxQ5CnPBJI+1lqHtIIM/nylkYomkLPd/2O8YDnc094H0+IT/%0A+kBTCnfv3uOsEwArrOi+IZCZ6jB6Vw2GxVe00FRJ7nk6U5SiG2T4fp7OxJy52e2wzvHw9EBMgXEc%0AKCUxzRfIid2uZ7cbUSpjtKS6zcuF4BcoiZIj2lY2o5KmXFdWa6hgSs6RqBVFiY9TzLXsKIWoXpj/%0ARkn2qwx401+AsalEChBXCZtAZ7RuMS6jrezPKU+SzFlr/1h9ZM7nC96HCuJvRIQOzUaMk/OvbSwq%0AIDIvJcPhlAJKZVCJZTlTVItRhpiFwZMIKCvD+1xi9ZjLLP5ZEq+XmbgGFtPIM4lGZ8W8Fjo7crO/%0ARRdHyWI3YrRlbT2msRzS7dXs28fA8XRimi7iH1p3qVyEXaf9SiFQdEatAviG4BlGYVi7xoq/U4rE%0AUnA1zZCqZEmVEIKSczRFj0KTchKcwKorSHP1ZNMGreUclqCpIEKJIsSSZVkxRpJRjbFobWmbjpKF%0AqFGITLMlnzMpe5Y1svrItHipyxrxrbLVfzjnSA6BlMXIXOc6SNoAYwR83ogHTdPQVFNta20dyKtq%0AbZNQW08XxVnPh3QlCPx7r78SQIir/87WzEo8a7x6jbw2iHsd6b4xfa5/znLh1Obnk8VEd6Nkxyr/%0AMlZjtRRRBWlihTEkxbCkTsgN31g5SmvarmUYBllcKaH0NiFUVxbGxm7a6FzXQ7QCQtvPRClvblDO%0AiRAyl8uFZVnEJK1xNW5btIPruuJrvKIx5hphr5RirV4o+8P+hYJuNYTN7DpxPp+rDKumDFlb2U9c%0AN5u2mtQuyyKsDMSUs2tbtBagqW1baSiXVZKRVs+yXvBhImdP1zmGQUCSmAvH88zpPHH/bse4G9nt%0AR8I5kIIUHOu60ve3tO2AbAb56u2ijaZtmiqVEx+J0+nE+XxmmiRGd10WNrNvEFmKyIsC59ORtpMD%0AQGRj4qFkjEyXQlhZV6HUNs5VdplQ3LfJok8RU9xWX0ERvyeTBWgLXnSjbdvSNA0p1uQxo9iMvDZQ%0AUH7/euInTYXRRhqNSgd88bKyGJOuxuLU96Cr9n2jEr9NIanSMfVisIjavCWom02plqTb193oiJtT%0AfkKpgtVGIqG3hI/6vpTWVzaXzPqKJNxUHW9MbwEhkbeJdGVZPH4N9G0vhdmWHqPr1LiUmsIh7/Vy%0AuTCOI41zBL9er+lut+N0OvP4+Mjx8Ynp/j2Hm1u6VmJBKZGnpydubm44HA7c3t4yTRPn85nb21tu%0Abm7Y7XY8PT3Jc7cu3Nt7djvxI1rWlely5ubmjnHo2Y2iHZ4uZ/y60rUNu3HgcjpyPp7Ydwe6ZmTf%0A33BWZ5ZpZZ4DwUd+/uknTJ65aRWdPlBsRmWPKStaeVQJuFYRtWFdZs7TSe69dijlUNpiVIPSwtgx%0AypLWVaZ2SgkfXltQAvYMux256AoyZlBaaLBzoehMSJkQNT5Znh9XSpohKeZpYV0C8xyY5pWn84XT%0AvHDJilMxfJ1Wvn888d3DiacEX5fEORb6257H40R7GHEoclakkHn8fCJFi9IQKpsthMShu+e3f/uf%0A2Pd7Hr8+8Y///Z/453/4PeGcca3l9psDf/df/xf+9u/+J9Z15fnpKKl3KaN/+Immb2jaDu8jbdtc%0A/d7S4lnnBWM0n379if/4d3/L/YcPTNNM6R2pMXgvaRGXy8xm9I81vP94y+3NHYTE+enI45cnpuMR%0AvvnA3WGPMYrHxwdySRhTmM2R1nb0WD7d3vN0fsbHxGF4ayp9OR7BaXZ6R1FwOZ2JxzPz4zM//fkn%0AfvzpC0pbvv3Vr/j1b/6G+/t32Bqv++79HSmHV2y3Hb/93d9gteJyfma6PHO6TOjOgLPsaoGSkxQ2%0AjVHoSKUrO5LPLCFjM5Vu8apIUDIRNNpKkVIKMUdCWIRhYaqNao61cCqkkInRo03dt4NnKEWarl+Y%0AGJrquaERE/7GWGKQNdw7Sw6eGDQpyV4botQBbefo+oZ5OrNMZ5w9vPHUANgNI8l7wrqy2+0qw3BC%0AaWisIUZNDoGwrmgjtOyUAvPxhAX2fS/7ZfCQwJmW7CPR+2vTo5TBKkWxEV33RIUhl83wWJ5DpQ1K%0AVVkXtV4xIvtxtiEGkUgru01spXnNMV0lZOLNJAlvAgK/3CMZAIj/mzT3ugJJ0khbY7FGAOWSyhtQ%0A/+VWK9quQ2lNyJGcwVbj1k4ronN4pTG2esWUQM4KVSJOFRqtMCVhitQuKSW0FeZFKqDMZhotTSEp%0A0VlHX6fWZQWTM5ZN3qYIJVEq9Z9UpFk1CgOUJNT6ZCSlKQY54LR2IrupZ2sMb/276piVUqhsAJEY%0AxCieHps8e11nGR5pTfShGvpmTOM4vPpy0/GR5y8/oApYpZhOF4zSHPYHAXNC5Px4IWkwJTPPnun4%0AhEoJ86qGVdWvp2wsveqTRI0iV9UvR71i/oofRU2qq5SorF9qN6XUC2FmG59fCTJva+VtLdg6TN08%0AMrc6W7x3cvUPUi9TZjSCugtjyBjxtkM7Jh+wS6bViETHWqZ5wlpD3zicribncgMksTaJSbgoJDTW%0AbCx7RYybf1BN20XYSiGu4mOlVJVgvWZAb4qB+ufNHFgrnGnRVtg5G9C2Mbavy6UUQoqghGljqzJh%0Ak5iklKs0VFePsMpWMgWfAs+nZ0J8WYMpJZ6ev5J8wBbFVCRhKeeCjxGfCkkblGtQVRZvMKQQiDVd%0AVkCqF2bJGgN/eP6JuSTa9ZEPv/7E7v6ezz994ZgCvhQCivab9xz2Oy5+Yf38M7FIrLtpHVkrchC2%0Az2UO5JBIq4c1YGPBJZFt6uDk34SADakGEzgaBboOX5QS6aUqmeJXSgw4KxIwnTI6JhpgTIUxZey8%0AYOcVF0K1UlBkXZjzykJgP+zxRerurusqyFSIKUp4SD8Qgud8ueBcI4C/91zm+crEv1wuPJ9PMsjs%0AGpQq5BzRBtrW0Q9tjWIvxOiZ5wvzcqGUKN5+qnrXWoXKIo9UTtZEzAkfkOucM0En1lJYk7BkSu33%0AShEzfVWQOj2nN6b3pcBpOdV7bEnJUcoqFimNWIXEvEpSnC4i61KGlCLLNDPXXnHrDbTRZB9JIRHa%0AVbx9nCRHWyP3JyY5U5XKwmpFgOcUPSFJdHxIgVACealBClHY5ZnEmldSXl96kVIket6vTBGKL5RG%0AeqlGdygkpbuognGGfhzqvm1odwMxRm7v7zmdTvz85Ween55Yqj2LMYq234mapBRW7/HryvF0whjF%0A3e2BYegqA0zhrKYUAeBKVZhsgVKmWo8I4UTczWz18L2C4xsIU5mBm5piOy/XVeR52toKCLm6fq2k%0AqhqDMT2ohHOOvu8IYbkOnE+nM6fTTNf27HZ7hmEkhLV6ssq+FXMWyXzFB9SGd9SeftvDBS+RsBh4%0A8VRUapPjSv0hH//3zaS3118FIPRCiX35f5PIvDmgtguktrjbFx+ETVeXcyYH0c9uFGidJWqvVFZO%0AlTcTtzSzImhiyrlGtIqW1xqLsoZYxHCxdWIs1Y3CLMBoWRj/P3Vv1mTZcWXpfT6e4Q4RkRNmEKxq%0Alan1G/T/39TSg6zZVdUiVQQIAsiM6Q5n8FEP2++NSFRbP5eOGY3GJHDzDn78bN97rW95JwqMUoil%0AkJGvf02BkCKdF/K8/DAvn9G8OviLaqRefYG1Vpw3KCWTwKrlh02pJUhVdZ3yKKfQWW66WLJ07534%0A0S8LPbSHvYA2M+DohwG0qIOUgtpUQv1mi/fdteOIbd1JY+i6/vpbiF0p0ZkeoyrT6cCyHMl5pR8s%0Afe8aa0Bfo+dTFnlj33ewQo7SwVzniP8wsN3fYl0HOVzfL9CA0Z6cy5UDc7EdXVgz67qKdK5mVNHC%0ARlllYjwMoxR6qzSOht2WmhzLsgqDJQbxfOZECxLFOM9BiQ+7axvLZxLsUmW9VE2JhRLEBgfSYFR9%0AjzLqmkqhtHAZSlPqXH5b8S87gWg2Gb3CwDVF7yWpoGRJItHNt68uKXsXOaRq0ujLnfWq8SQbimoT%0ASKBWiYRFZPlKtxrIXuyVVpKFGvw7hJWaC3ENnKeJaVlZg0yjjTbtnhOlijTSPm8IhZRZllU+nY4t%0ARlnhfYfrOnJM6CrrIbdGbSkQY2kNw4HOd3jjyDlRkkyeN5uRrvPEuLLMMze3d4zjyHa75fR8z/F4%0A4Hw+sXn/npubPff3n5imM+fTkZv9TjzJQ8d5OnE+nwhhoet7ttsd4flJmj9h5ma45WY7cnp+IiwT%0A6zyx3WzYb3ecjyeen4/c7ReGrme7E2B0WCam84nzecvtVlL1TtORaQK79TidMDVR1rlNGzVGN8PF%0AxdpjDEpbtPVoPVCVo1YjhYtt04W28ZdSSbmFFWtLqjDNK/OaCUl+t8PpzDwtpFoJKTOvgfMiFqYY%0AMqVBpwvCWom1UtB0u1u++eM/Mcwr049/4y/Hf+XT8xNzrWAN6xp5enzmw5fv2Q23bPQWkAKjdxvZ%0Ai2yFzuA7z+3tHRT4249/40//97/w45//jXgsbHcjX335FW+/es+XH76mcz1Dv+HN7TtO5xPH54l3%0A7z/w4cMXDMPIn/703yRlwlkolZmJnAq+6xi3e0LOfHq8b/sook4pJ+bzzHxeMMqScqIbe0bXM3YD%0AY9ez32wJ08K6BEpMrPOEmjPnp2fCsuAseGep/ZbRD2ysw2/3aOf44etvPlv7b3Y3VGWoq8BE07QS%0ApsD5MPH8cCDMK+8/3PLtN9/www8/YKzh8emJZV0Yx5Gbmz05RzabLd98+z1v374hh5V/++tf+PvP%0AlWWdeH48sa4CsfS2R0WF7y297Rm9pzMeV7XYExOS5vX7gVGtlBTkUJ8Ca0kiV9eK7aanFEfXtcSo%0AKjHzcpBMdN4QYiWnQE4BYzp+H2l/gVcWJMd5rZmcAtqC6x2ULLy/tielHDC68v7tHWH+ms24oXcW%0A02wnr68Lr2XsLL3T8qwsRV5v6DAXOXZJXFh4qhZKSoxWEnRqyeRiUEbhjSK3ekDXirl+WQowzW5X%0Ar3BkRQNJK9NUDZZi87UJb6vI7o3WYEXurbWhVJnc5iLNHaPEwkBt/ApEDWqM1CIgTSdrZBKtrail%0AUwxisbo2QGprfLTPa+21uL1c8uyQYUOpYI2h854R8P2GORcyGavzlW2kdMUizQ4VU+MTCItEW8PS%0AaiBnDM5asJEaI6VZ1qs2GCXfa82JOM/MMRG6jtAmxEVlWANqDfSdpu86rNM4VajOE2JkWRdyrmKr%0AuNQkVYGZP/uM3glgsyZ5ntKsHJcmg1aVmgKn4xMff7WonCkhUHJClYpxnq9fvd7p8Mj9bz+hC1iU%0AWMe1IS5HULDGSEL2xKoVz+czz/efKGFFZ7EzSYNL2EcXGyNVGmlFiSIEBVY364kSAKxR7UDYOH8l%0AS014sTYabYR3xctk+Xpwe1W7vAbEXybHMrSMhDVSi2oqO4lLvti6c8rkLErySkFrRc6yjpwHZyqD%0A15hS0aqgVG1NDnAlo0pGJ2kO5pyvHBvhfoJtaylnUbqlJHW1zM309b+992glqYS21czzshCWGe9c%0AcwK8WMFcsxBttrdS06+hPeuD3Gevt0Agl0o3dAzDlq7rmKfpevAuVeyV1cjvX0ohkvDtfZ/Pi9To%0Al3usFo7TEXJtgQCVFAtriOQiUeAo1ZqulZojziSiCmQt9VDKmfzqXWZdOfnCIa4shzN/LyfGxz3H%0A08J5mfni22/5X/7pf+P2y/cspfDr8yMf54UQA0uYKVYTamXShewUethLYzImTKqQoKSCjhkVIjom%0A6jyj10BXKyYXVIz0Wthjqim3dAaUxaiKLRnX/llbKh2azjq8ssTTRJ4mVMk424GuxBqJNaO9QznL%0AMs9kKpuuxxrfZl5ig1JWs8SItkbUQQpiA9y7vqMaOM4n4gXybA0pru25pIRF4wzeGSqZdVmZpxPr%0AOlNraSmNXJvvWmtiFWiv7jwpRayxFGOoxoIRlagtUlNXYgsOaOrM0tJ1jQxpXl+51pYM2+PdgDY9%0A3o/4bo8ynlQUIcWmhpPnQ84Jrz2d6VjjSmiIk5KLhE+08JZLwmQtovq8rF/dUClVF1DCR1zSyhJX%0AMMKaNMoQ00oqhbxWQsyUmsEiNbuz6KqoqZBj4lzOZJOxyhCj5Xw6UrpC5weMUSQja0qa9wVVEtYK%0AiiImafzd3NzS9UMTbsSXRt0kDRbvPM7a5phR/PbpAaNF1TiMPZtB0CB932OcxShNySKmkCb7RT0k%0ATbCX1M4Glq8QUotaUEkUmrW0pp7UE1prSNIIy+2ZrqoiEHDOA5WcRUUuDR9zVRQrZQkxkkrmeD4y%0ALWdUVYwbwU+IQ6pZt2sltmGuNCCFcVVrIQTpQVwSGEuppCL7cVFiz1a8sIPgIrT53RTtd9d/kIbQ%0AC0xapo6qgexeHmKXw7hs1/WqAnoNolatC4gVlcUFCJyb/842arez7jPFzusY+ctr5fy5xOoCe754%0ABy/X6/f2Ar1WDZrbblwvMdFXn1/7YZyT1zufz83eVa8Nohe+kRFrWZT/fZnkrOuK856u6+R1FS1u%0APF3fC8iUJ4Z4TWbKjbMwjgPb3SjqqGahyzkzzzO3N7dtYQtN36uufVelydMlAYEgkr7ee5xZeXq6%0A53R6oqrEMHr6wTd/tKZUxbyurKvIkKXJIF5gUKwhtijxPc578hqbdzKKdFkbhmFkXUU1lNoGcvn+%0AYoyteSSy4VIK6zqzzHPziNZrAWStpe97UkrM80zOiRjFjrIsq0C9R33lVrxuTl4KqMtvf03DaI1L%0AXfS1WRZTbGqNF/UbSDGWjAAJU4xELQos6fNe1rsoey4R8jldVGW8pOW1tZeT/Kav1T8XxY/4+1/u%0ALRofSGuJKZa+0At94AIeM+ZyKGnpSTmxrIuspzVKulZYpZAxovDJVZhTSmlqzsICeXUphKvlnGfo%0Ae5QxkqCnJOnHhEBaA6RMp2UCnkthiRG3tAQh53HeoaJMpRWVcRi4vbnl+XBgnuRe6ruezWbD6fDA%0Auq4cj0du9jeMm5H9fs+nT5+udrBxlLj64+HANE0cD0e889ze3rKElWWaOT4/sduMbIee3dhzPJ1Y%0A5zO77ZbNZoO1jnmemKYDnTcMm47tfsNzWjjPRx4eDTc7zbQ13D9GrJmx5pbtIEwStKZerKba0e3v%0AZLNHg3JkNGs15KuMPZITpCCWjGmZmeaFZV5YVpn0pArnaeXxcGSaF3KWyWKMYmfUTiwTynqGzRvc%0Ah4FeW4z2wrSwDmUlDtx1PcZ2GN2zcR52X/CYHE/xv5JOR7CGXCDOkfPjmZvtHt87un5DPwx0vUDB%0ASy303cBmt+V4OPKv//yv/Ms//zM//Tf2A8MAACAASURBVNvfiFPCacPd9o5vPnzN/u6O+Rz5+08f%0AuXv7hq+//JKcFDUrxm7HH7//T9zs9/z84y+i1hpGjNaEJZPymcF2bLe3OONZ55k1rMSUCeeJGiK9%0AtdgmZU4psd3v2XQDy+nM8emZlCLO25YcsfDbr7+gaqbEFZXEAtiZjr3t6Kyj7wXUbzsv39GrS8fC%0Ar7/9narh/Rcf+Pb9V3CT+AXH6fnEdnfDD3/8I//4x3/k9s0bOfAuC7UWjJFEozdvbrm7e8O3333H%0A3e0b5vOpWX0DHz/+whwW6nnBGsvWr/jesuaZrlOMzkHKFJ2wSQpejRIJ+e+snVZVaTaUjEoRg2HT%0AO758f0etlc0gvABhp1U6A2bwdGZHLhXfebajp1TzAqhulx8c/a7DKElkq4DpFKPq8b3GKPBa7AtS%0A1Bi6ruNm13O7Gxj6ju12ICWR+r++vv/2S5xWYrUuGa0zWNlLbdcxeOHiVaXRpmKssLKEGSC2TFoE%0AvDEaNIRU6Y2WpD8aYLupNmgq34xEgqsquUfXnk1r7ugWu11acz7njCpyL6JeUjS1kSGPMRqjVAsk%0AWFv9oVsh2aJmJbvgpbGlXoDcJWesFhuCNppYigw4XsnPafv+EtbrFNE6WcNd32MSlG7H8zxzWiZS%0ADKy1qZGrpK/UJKEAbpRwi1oq2SkeDguHdULlRHVGvrOUqMsC1mL3e27GPXc3EsQwh8Th4YGHw5GZ%0ACs7ibaIukS5ntLXc3N4yjgPKO+aS+PTwxOm0sK6B2IZlYndTKO8+Wxeb7ZZ+GAhRFCUoUZyYKuok%0AUxU1LYTzkbPVkCKkLHxEoKTfgdHzAmkSdU9VmJrQxZBXUdOtKWK8pyrLukZimKhxgrSgS/s9dasp%0AqBgnjDdthKczrYk1Bplga+FLXYegpeCsFVsXrb5r9WAKEdr/d1EBlCqqXalBuyubMkZJqgkhkmJq%0A3A3a4SmiMGy3W/b720tVInbd45HT+URpeAetVVOHFUYqN2/e8ObDe6rWrKmwxsjxdOR8npimBaMq%0ATsv9VorgCWRSPor6KUvgxDRNLMt8bRqVKgEdun2WL778Cu8NRlmqqpxPJ+LHT0yzRHinEoX1o8Ba%0Ax+g7NuOe3X5PVYqgF0L73mKMn3nGqtAG0MrQ9R2b7VaGrSkBa2NuCjuuolGqUFMWkHpMhDlcp/Ug%0Addy0rM1npog5opShOoPxPbYbKMYSKiwxs6bIYA3JNE5kqUT9eUOoGk0YPeuc0N3A22++ke/EDZym%0Ahf3bN3zzhz9gx55f7u+JoZCSJCgtGSKZpRaCVuiuJ5SCNQ7fDVhlsdWgszDIVC54pdAxokPA50w8%0AT8zPB05zEPVLSaQ1UGrGUfDGYGOhyxVbK31VKG3ZKourimmamM9nNNB3jlIyKUW00c1CI0NAaxpr%0Ata1NRYt/z5nz+dxq9VGGw0H4p957wrJyPp0wwDgMGK2ZJgl86DvfmJhS46cYOZ+na3Pw+vcYK/t5%0AU3/mKjxR1wluo6IkrcpKEI7XEoyQq9QZFY2qFq0dNMxFLRd75MsVYqRU6N3A0PUMww39sMN3O9Ce%0AUhUhJVJOkvjb3qM1nqHfNLtaYpnnNrRVV0ugapa+WOoLU/aa0NhsokpYcjUW7AWEVyQuPayJdV5l%0AH0sJBfIex46x76HCcppYplXcIl7h/AiqEuYFVRROW6zt6NqepZW64ivGcYPSgkLpvNTcykhwzOFw%0A4Hh45pdfI8s6kVMgxUznO7pe0BlriG2oPtMtM/MwsA2J/Y1iGAzOSjPmkvKlaJBpJW4EBS/PhKYg%0AMlphU6IUI3D4chFsCMdUzjyXYQIt2TKjiMRwsQVmcBalLMZ4xtE2xdDIvCzXAIx5nuVsWsWI2Pnu%0AaoHVRqOLRmVpaq2LJCSXnBn6nmHYvRLQ5OszQmuDVkaA/kYhVriL5fX/B7Hzry9RM8hhVi6ZMkif%0Apl7VDvDSWJF/T74MJRZJicF+5beMrZtstLkqKX5/0FdKXScnF/XO5Z+5/B2XpsqyLNeEMaXUlWkk%0AHmZzTchSqjJ05grEhtfR8r5Zr14kvJfXDyGw2Q6Mm4HTdJRJUosBj00S3XUd1rnmq5VJ7TRNr6xG%0AhlqFUxNjvjbBxI62YbPdimUqBXy3JaXENE0opa6f4zJljVkeR77xk2qplCRcm953dG7h46cHjofH%0AphAa2GwHtNWEkKltchJjxnuxni3LTFgz1nhR6pTalEAd03wiJoF5pyYNvnRxLw/xYRjo+/76O5SS%0Acd7SD73EXjeF0dPjIymW62d73dATG6Fwj0IQ1YoxltKmYpff7DOo86V52SZF8GJ5BGHloMTCd+mA%0AvzQeDeGy1lFcd2ml0EqiQWWKeWkKtWnha3VSm1zQZKjS8Mw4X1tDSHy2Ocu6ELiY/CflQq2BSoOv%0AqSYLlzd0nRxYa0laHj6vmRUyuSu4zrNTe0m6c14m3Ll+JmXf7Haf3dvvP3yBuawtbUBBbHaGfrOh%0AlspSjqQ1Y5XCWk+NgTUs2GWRQlUpOt9dJ2lKa8Z+4Ga3kwfI8UhYV7a7PbvdjtNh5PnpicPhQPgg%0AfKDNZsNvv/3GNE1M08R2u2UcBrzzLMvC4XDkyy++YrPd458eeXp65Hh4Jr17y2bouNluODw/cXp+%0A4vb2lv12x26343w6cjof2G4H+sGzu91yOj1xnmceDoq35y2368C7NyP9ONINA13vUGYkpkBoSYSp%0ASNLCEhaJ801i8ZlDYloj85pY1siywKf7iRSlcRpim6pkgdjmAlUZbNex2byXv1MZXJvuOt9j+wGM%0AF/WK8Rjr5c+NbfebNOirlYjkECq973nz5gP/8Md/4Jf7B47TxBKSwNdD4uNPv5KWQDd0OO/Z7m/Y%0A7W6kwVcFaO/ckR9//Ct/+q9/4v7jJ1KIOOuxGNbzysPHR5aYCVYJny0qboY71ikT54rTPbvxhre3%0A7/numx84PB2x3lFz4Z4DOSpyUljlcMqwhsL6dGaazxyPR2JKeN9hhg1YaZBYpYmL/A5Wa4ahlyl8%0AyZQYWXPAa81gPd5pemvYb3bshq2o13qB6WtjsL9LwNq7gb8dzhzOZ278yP791/jBkeeV0+nE6XzG%0AaMPxeGQNkUJuz53K2lSNfd8T48ovv/zMPJ2vTcvvvvsOZw33Tw/M88wyLTzVR1K3UPxE6Tb0e1C7%0AN5iaUTVjCpiqr3vL68uohFEaUxOmRkw1bLzFvb29NrZTapNGVdDWoLqeMvirx91Yx5r+/eG87x11%0AK7HzNpsG2ywMzqJGLdHIOVNCFOaIFZC00ZrNcAu1kPNCjglfP4dz7kcvTYpyUYaGa7KjShpbckta%0ArJQEJCvNm1RR5VJDSMMxt+CKFGfiOlHjiqoZ3Sw6SoHrPSpFUpWwBKOFoxZCQDdLbWny85wjKQS8%0A0Sjb4bwTq0ipYvVUctgPKWOrJLSlpoB1zmCcpyhwRayfVVtKS2opSuT7yzI3G0zGW0s39LLHNCtc%0ASq+PlPLsO01TaxpY+nFkd7OXZLasibono5jWs6gvVCYo6HJlDZGxKnZ3d7x7/4HdZiPvIScOufBx%0AmiRVpso01ihgzfhRY4eBt198ydANOGt5eD7w92Xh6dd7Fq0wncPohFpDU7Q6Nts979+/w409h2Vh%0AWjPKPF6HELWIvfCihH19dV2P814KbNNqrZKwVQZhvTE4JZDoOBvICV3qdcCifie3z3klpwldIVcl%0AzUQUMS/CuSmFkqscDGMgpwVywKuM1/IctkqhdGwHLMW46fDDSC4V9fxECFLjJCqmHVxKKXjvuW02%0A53EY0EqzLAtPj0+cjscX21ctlCq1rfWGznfsdtJ4uQwsTyexWi/LQorNhlAb09A5ttstb968kaFq%0AlgP6si5iHSkS81yL2DhKrei4sldwd3fLsN0wLQtPz8+sy4lTXlnnM9YYlJMEpQuX8ebmhvfv36OV%0AYpkXnp+FUSIWGHNNHI2tIWStZbvbSfqfMu3wq3GHE3VZiblQtcY0+L1SmhALh/OZ1CqvSz2XUiau%0ADRp8qcuUkkNqjDwdTpzncB1wScqi3P9aKUxTNVE0ukBdM2n6PBGs1sqyCrIh5ESsBdN5hm1PHXqK%0Ac0wpc1oDx7CyroGtHuTA6YSzFEpp6WltDVY4FYXqt3z3xx/4p//8n3nz9i2//vobh/UTp2XlPC/o%0AXHh+PDAdJs7PZ7I16GooiNUpGyVstJzASPMwKk1G1H5aCUIjagUxobPYKPPQsTpLantsqVUi2Ocz%0AOhc6Ci5E/Brw80pMFd8PjK6nVknaWsMq4RTWUkKQEAit6XQL8llW+m5gHLbQ6n4oTREmAN/NRpKa%0Aw7q2kBfD4Dum+cx0PNN5z3bcSPNglcp7HEZ6L+eMznXENTKdJzlXFYRL2Cw6pUiy5oU/taZIXGeW%0AnAjKEGuhpcpTtAwbcm2JnjQXvzKCP6gXQMlLQ6hSmeeA1pnSd3RdxXmH8/7ajCotZMVURa6aS0q2%0AnPEUVVVsSVgjDgrVzg0pJkLjwmo0xjmUaZ+pFnJq8QClsMSFUhLDdkBZmNeJ83TidD4yL0sbsGhR%0AWxaLSgai2L/zWklTFJt1tkiIlgSQZJWIZhUXi7FYrXHDJVHb0fmBWmFogS/WWJx35JR5Gjc8tPPm%0ANJ+vDhD5d30bihsEexUpcybGiXmNzGtkuwmMmw2d95QiA+5ShTdHs9lKqrWoqeS7fqWm1PIsUQ1S%0AL+e+fL3vL7aui5VZKcgltMArYb/FKvxfbVQ728rn63rPEOTzhEX6AU/PT6K0bHuvIDK8KL1eMYhz%0AysQ14Fy6MoutVWgtvF6FlkFcrYBuDUBJDefzUu/fXf9BGkKfJyFcDtyv5U2vrWMXGwy1RVUiXWPf%0ALC4lZ2kMAY3bz8UnrI0hk69N2ksRKIefC7xNYa00cOQBK9JTUecETqcjh8OBw+HAJcruog4Crg2d%0AdV3xztL77tqwAnmwhhCucfcXu5vW0qxIKbCsM5vdeFUkpSJA0VRF7ZQbTOqiaro8zE/nE6FFtbu2%0AAVz2nwvj6NL0EqiuwCzFjlSuDaXLa6ckEOwLI2cYBgEvhyRS4Vzw1tH3Hcv8yNPzA4fDA323Y7MZ%0AcN6xrrIJhiDNnbGleJ3PZ2LI9J3IrkMUGWbXdVf/++V3915k36+/281mwzD2oIRhEWKg7zuZIKRI%0A5yRZ6eef/4axn/j1199aQ0oSYmIU6JtAmcv1XJSzgCizK43nI2tDfLcXJpC6NpdeNygvSVy1+VS1%0AtgK8DeH6nV6VOw3uJokclaJlcueaok0Ooy8NJ1rCTlWy5mv7fvIrO5s0phozKkv3P5VEVfW6/lLJ%0AqCJ2oytzSLqo8hrmJdZQlRcb4+X1fefwtoOqGMcNne/asLwZJ5RYBX744Y+f3eXffvc9y7K8StGT%0ApemsxTtD7zsOCqZDS8gxiprb5LtJJ0uRZpTNhjWKha3rncgtrWMOgWWe2e727Pd7wvyW8+kkh+7T%0Aibu7O7a7JgOfZ56fn7m9vb2qxuZ5ZpomcpG46WEYeHq8Fzvk+cib4Y7dZsBpmE4n5vOZN2/fc3Nz%0Ay/PTc0vMEwD7ZnuD6x44ToHznDhPmXmBSk+Ilk/3E88assqcY+K0LCzrwrwuPB2PHKYza0zMa2BO%0AkTlGaZKkzJoyKTpyGNGqw1qL8x7nNthO7pXOeQoK1/dsb9+yu7kBtKiIlrNAEBugdV4SKjt6NRBW%0ASRupMZFjbFMtkaB627GsmagrJJmykxIqZ7GArBDKzH2oV4DnuNmyu5FmgiQkKtYYORyfOB4OlHhJ%0AQKlgYDpM/OX0F/TQQ+eoSvH8eISkmZeZ+98eGcaB09PE6Ce+ev8No30SRWEMON1BtdSsmc8Lzx+f%0ASOuEjQUfK3pZCaczxxRF/dR3cuBua3yz2/H9d98TcuTx+YnHhwfCMqFLxaPxKHpl2HUD237Ae4ex%0Awis73D9grOHtzZvP1v5Xb94Rv5n59PDEUC3Pv9xTDTwfniX5MSVOp6MklMRIoTKMsn/mnEX+bDXz%0APBNDYLfZ8vVXX/Hh3Qf+8N33wrz66Ud++ttPPD4+cL4/0GtL2N/i336B2txiSkalAA0yXYqSUvez%0AIqGSwyQJIutMjoEag8TKK1qjMaPaFLWkCkkKDpQAfsOKwJdNh0nDZ99DCjPz4YGUk9i1cqbmhFUy%0AbUtB4lpzkMOB7HsyWfXOkZqKs1aF+nD72Wsfnz6yThMg9toQA8aIoiA32XhB0vWqdL/F4rq24l3L%0A3nfRVCojbJ2np09M04mSoxR3GjDC0aiqYpXB9T3KeqYlsJ6OhLAQ0ioJSm1dlpww2w3b3Y79bsdd%0Akqj1NSYeHw+cp4kYgzAPlTAdqIX9fovrPW/379pzRrGEyG/3n5hOZ8oiqoUYA1qBNZKKNIwj7969%0Aw3WemIWl9no6XVpDqCJNE2UN43bDZrMhZsNSHMd1xR5NGyaIootcyEvEaM+43fPu3Qdu9ltQmud5%0Aont6pmJZY2BKhWqh90ZqMmex40C32+G7TuqC04lQoVjbUso0pUAOGVs1MQu7SVsniYd1IZdKypBy%0AkaafFbaHEvLxZ+sipsgao8j7tVDzVMl4UxhsZbBgaiDNB6ayUkJE1Soprkaj7edNzXWdOB4fUKVg%0AihySrLatSUpTiiwkCmtJzCFQ0iJpiiqTa2mHk4TRmqEzbLc943ZDQZFKYpqXNozL7Tkvn9WhcF3P%0AuNmx226xxuCmiWUNzPNCanWUNp+rEC7DyksgygXQf6kfL0NPmi3HOndtaja07vX+vqSuKi37R0Fs%0AYcpZlhj49HiPn4VV+Xw4Ms8Tuin35M1IcExJUu+IWknqyzUEUrNLqFaDeO9FJR8u70Pz8f5epujK%0A4DtHikmac0ZsGRiwygoSIWUO54l8OKH1fauN7dVq9pJ0KJdWCmsca4gcz2IT240bhE0kSVNc9ot2%0AMDTG4ivYojBRlDUvlyJnxRQz1WjcboPpO1LnCE6z1MixRBZTyBuPGj3PkwxInOtkMNvui5d7VxGL%0AZ9hs+eL9D3zz1T+y2W8pukMNI+dp5uHpwOk08dPPf+O3+weeHp7ob3aY3uG1JhotqUrW06HlwG68%0AqK6qIhVF0ZoJKCWSSkDniFMKbWEZLWBxnUdZQ4gb0rrFFAkdMDFR5kA6nklrJhjH0XWUlIRbatpw%0AUEk4DSFJ0yJm2V+yojOSyJYaw81ZsYXnmFC10vuOmsvVCXBhgJZUULXSeY+znjUspKaM7nzfIum9%0ADMxDIizxc2SDFqdGLILhSBSSgng+k5eZoBXZeYJSZB3Jxsq6VgpIKBUxyjY1YjvHtMN8ya/laI1n%0AUyNKtbRQCplCzaIcEl2n4B5q1YBBMmUBpEEkmACNsRbb3rs1GWOj3DstvS+3s0d+hRfIJRODsEQF%0AEl6YzktjtJ7JRfZYb50MY7NiPUXynMkxMR9PhGXFa3kekgSUTZFwmqgjqhqcVxhrcdaKKhZDToHa%0AgoEkHU2AyUklBt+xGQb8198Sc2KeJqZ5lnu9sZhyDBSM7EIF4pKY18jUGJi7NTGOI9ZqYf5YA8i5%0ATmtpkl3OdxebaW6oGZr4xChJPNVa+gzWiE1V6Rc+q5wdpS4RGYpwnnKRcAjb2cZgM4xDzzB4chkF%0AWD2LIvK5ORSmabriUPqL8rYJCjabDbvNRhjC1oliqS0k2Y9ezqMXlwjX5MDPmcX/o+s/REPoalu5%0AWKXUC/fkMqV+rebh0mVt9hillHQWrSMhPnUFzRtcr1acS+qCVeb6d1yaQca0BB/d4FxapHMpxavi%0ARmslUq8GNV7XVZKnWmf6Mj29SB6lkWE/Y93Umq+8G+lud1fly+XBPC8z03TmDW+vUdu6NZ4u0fEX%0AhVHf91fYqFKKeZkbNFrjvL/Kz4wRRUkMiZJlAXcNvHuFcxeujR9jBcy2rrE1N0Q9M44jXd9xOp0w%0ALfYuxyaBn2cOzw88PPzGze07xo0k85xPQK0sq0TP60E24mWNxDVjbBZwdoqopk7R2uKcaO9jjE3e%0AaVGqWa4a2PoKrs6SHmftBmPlQV+MYl0XPn76RK2Kp6fH63pZ13BVvLxWmYH45C8xhdZemnbSgnm9%0ARi+NOGiJL6272/kehZKoYaWaJS2KFP+SgAbXg1jOl7WtyClKbGdjTl3vASNMISleWsMUgaBdYIqX%0A6/c2St1sXS10h5wvzC0r6SRZkmU+bx43//9lM1QvIHerLdpbtDJts5XCXmuNNWI7GLqBL7786rNX%0AdF1PyJeYX4cfZO07Y+mdJaeC9h6MJpcklikjcdaxFuZl4TwveO/ovCOHS8pgpe88w9CzrNKwFRm6%0ATEUFPH3k06dPfPjwge1Guu/rsnBom/A4SPLdPM8ijT+d2O/l4PbgPMt54ng4yHS2MWaeT2fOxxM3%0AN2/Yjhve3L3h8dM95/PMOO7o+pFxu+d4OLGEzHGKPB8Xfv7lid/+/okaJ3JcOMwz5woBxbQuLDGI%0ABUsrlhCYYyAhMbjKGpQ1oBzKjfTDe2kIOblfrZEmX0URlSamzLwo6lxg0KSUeHw8skyLyJy9wnmP%0AUhaVNXGKlBpIpVJjpKaI1grXLIpRR3K0ZFXQ4cSNg//05Rtc3/F8OHP/eMCjiFPgvE4Y3TOaEb93%0ADRhemKdFmixxwWLBarx1eNex3+7w2jKvC+e4cjzOFOBj/RVXLSEFjk9Hxm7k+HzEKst+v8NUI43a%0ACoevJrRxDF3H7eaGwRj0oPDbPXUfeb/fcjieuX9+YIkJrCbVwnI+cp8r1MK7t3dsbt7xxZfvmaeJ%0A09MT5+cDeV6xKeMK7PzAzWaLdZY5LuTGZytRwav7ESCeZu42ewbTs4aVh7//yimtnOPM8XSiAL49%0A+EMMnKYzD0+PeO/Y7XfcjrdXq+66rjgrYQfn80lSm0oVKbXt0FVxPk+Uqol+oKZEDoHpeMK7hF0i%0ALknST6mZPo7AC4fl6f4XrDVMl8OlkvtaIP1ZVC2ICvfSkAbdPO2yP8eYUMZj/cA/8L9fv4fDp4/8%0A/f/572iDWASqAJ+luSRNohwjtWaJJlfy7M5ZiqOcJRiBqnBfv//sO/7tlx8J89xg+3IguE7/qHLo%0AVMi0rIkza66YoppdoMq9oI0krGlFUYXj8Zkwn1A1XYt8lACPjTIM48ju7g7bDzw8H5niyuF4EJZg%0AU3mlUDCmonaa25s77m7v0NYScuHT/QMf759YYuQ8TZIuVuQA4SxsthuMc7x9/15YOEpxOJ55Op+J%0A+ZF1Ddd6w7kGgtMaP27Y3d0yjiNLWDnP8/UYcblSa47Z1rxVF14ZBtNUT5JY1SarVb4/ZSqlKjCW%0AtRaOjfX3vMyc1pUpBFKhydYN2jlIhWotxXgiirQmUkw8Hk8clxXjPLaCbVPR6hIlVYo2RKWlGc7M%0AeVrEwpAlklxJpU5tIR/1d59xCdJkVU1dImA2SWIxaHRN5LCyLGdqDuQgNpi+76ne4eznDaacE6VE%0AVEE4QwpiiaIgqZWkQHtHVpU5RkJKlJKoNUOVQU9u1m2jLFaDNxpnNEkpjDcCj7XCPbqongxiWbjY%0AFgQcKsOSUqqoBqzUSDIgrtea+RJIolv9EVNsPMnywtEwpjWS5Ll/mhd4epQ1o2Rot8Zw5bgYK6a6%0ADsht8JBr4a9/+4k1rDLVbsOqcZDhZghBYNVF9o15WXg+HIgXvlSrrXKruS9DNFV0swVKcurPv/zG%0AGiNaKeH1dT2lVpzvxeZf8/V7ibmIsiNklhVhjjjF0BmGXkJArgBuqZrk3siZNayEkOQQ26DaRrcY%0A8Szq0UylU5pOa1zVuFQ/A95XYM2Fw7zgtgOb7R41eNxuQzTy7OlrYTOODLstne358V9/Qiuxx2tr%0Arilml8sYy5u7L3j37j3v33xBmhM/PvzEv/zlX/n4eI81ls0w8svff+Xf/u2vhBSZ5kXg9GNHsIqg%0AM8kYVEhkA9pmfC/rqwCxJGKqzCnI4bskFAWnDUplotNU3eyrqlC9QfdbBiuWFdZEnRaK96QpsFSF%0AzooUVlwtDM7hrZMvqLQmWnMexDXgnZc9P8i9fknOK0nYakbJvpRjJK7h6rAIqwwFvfOMwyhOgXkV%0Ae6u1dF3POG6w1hBjIKzC3hE8QkU7aTymLDVXKKL0yFqRQiYbQ+2cfCdKk2qmyAhTvg8yVktAkdES%0ATJRzRatM5kKQf1lq1vp2H4qiDdOeL+3+TfUyrDANyC7/Ym2uEaVsU84mcgWMcIuaA1pYs612rynK%0A/Ze5fu9GGXrriblSQ2HNK2FaKWvGYhkGR9f3LVFLE2MgroGUCzEElvMqNuLeSB2WpLFbK2jtsCZR%0ATKIUjUaRchURQlMxedvju0HecxYGcCmFmgpOWbSXZF7verpukfCkJbAsMzEWFE4Sl8ltaJxIsVAS%0AxFhZ13g9x/VDJ+eHFk0vjovmxmjnJlFWyr6l1QXaL6qnyxp8mTm88McUF2fHBSguf1qqYl3FseGc%0AqKOkXrfoIupi60QVZq3l+fmZ81kUUX3f460wip1zbDcb3t29YbPbCeuzlBZ6FdHaNByOvlpWa+XV%0A+VDq7//Z9R+iIVR/ZwV73Ry6WHckcazFL1ekk1lE1aGMkcjHTrp9yzK/Ug6ppl4Q/6VWVhJitMVp%0AS27xkxXTfHyX1IAGok4Fqw298/Suk8jsFNFV0TkvTaZcSCFSoki4VJHNwGpNiYk5RyTiTx7gYicT%0A+Wv3qiEENB6Q5jydqWT6oacgDRqlFAZDmIMoa/peCtQik/taC7mBE6319P1I5zqcsSQt0XzUyrLI%0AoXpdC70f6PuhFfmamAprSAzDRgoztZBLIeRIyCt9PwjQz2iUgZwq85RQ1TJ0HU/3Hzk9f2I+PzL0%0Amv3Nlr//Urjd7ZinmbhW1L5HmYFUncC7rWGez4Qw0Q8d1gh8T+ElstZanFUonVGmUFQm5oDvPe5y%0AYyEBqc5oxkGm0soa2dBTkK68EsCoc5KgI9ZEuUGEq3OxZBVyiaQcmxzPEVNCwiX0FQpXqvzOKcZr%0A8taleahov38W/kPO5ZpmooyRF+5kEAAAIABJREFUSWitkrSqKqEdvHNK1Jww7c+VUhjrpKOfU2uC%0AIpNkL/DI0mJKShLwZ8mXdD15KGhlcKaiiiKqjKJgtMEZK1ODIkVjrqX5nOu1SKwGWVelAa0roLTA%0A+XwviV+5gDKUqukHg1dKIO2/K8x/ebhnyYXBaWgTFd1gfHMqnEJkKYWoFE4bskJgk1Y4WnOMzGFl%0AE3s605KQcm5srsput+F4PjGdjkynA5vxLbvdjv3+hvN5Yp4XHh+feHt7x5s3b1kaFPt4ONH5jmHc%0A0PdiKZrOB8beM/bCIorLwvHpyPJmYRxG3ty8YzoHwrxyen5is9lxd7PjfHxmWiamdWKzGdndbnh8%0AcsR15bTOPBzPONNRQ+D0+ECaZpZSWZ2neE/EU91I1+/AW6rLqBzRZJzVdJ2oUUwt1OIpsUch0eEF%0AxZpfgJwhiZWi6we6WHl8PjHPM8fjmZIK42AYvcbnQqcrqqzUGEX1k+s1Nc45h/MaVSs1BzpXcZ3h%0AVnvu/tevQX+N63r+/OPP/B//17/w6emIq44tjo3f8dXNl/zhDz/Qj8N1IvvweM+f//Jn7u/v8c7z%0A7bffNkj0BtvSGua08vHpvh0uFNvtjlQSf/jya969f8+bd2/p2kRw//Yt1sjw4Ga34zjNOGsZO8vg%0ADKYkdM2ksBJTABRJZaZ55dPjA79++sTT+cDzw6/kuLDb9PTdt3x49xb3/j3P+x3//U//jSklNkOP%0Ar5rBOJwF6zRKjzhlWdqhRpfP1/7/+V/+C7lkUSNZy/3TI+cUyA6WZaEbxR68u7nhvEwsYeHHn35C%0AKcUf//hHcsiM25Ev3n7Bug9shhFrHX/+8//L8fFZIP0aVK3sxh191fgCvfOYKs36x8dH1qLxMeNi%0AQTceweb7r9heGkKl8PjxVzkstkaZKvVaxNYKObWwBiucvoJqVlOLdV4OnCFhtPt36op4OjF9+kgl%0ACydIQ1Zica2lii0rSvF0ORDmLAdouo6QRbWmraGW8Nlrr8uBHITRopWoBy6W+RglTpxSyPWS5KWI%0AKZGK8DUASnZoY1u6pihjiCu6JHSOGC177TrPmGpAGazt2O3uGPZ7otL89vxMBCnSWtx7o46gtBNu%0AU6M4SbPeCli6imLIO4eyqtkVQLsOP24IpQpIuyqBTaamcEVsBhWpTUoVK0jSlagUqVRSEjva55HH%0AgBFVdWoH55gL8xKYQibWBnYNEZUKriqcUlgEPq2VZi6JQ1o5TZE1Bs7ryiHMJAW27xmNIVUZdth+%0ApJqeJSsOS6LGTM2VNVRCKNSsSDGhlbCFovaYwZCc40zBx5WyZJYobBy0xnZOlF5tOBJjYt/3n33E%0Agqg6ZJgBOWVqEQZWyplAxDjDkleZzWdpNJAg5BWTPl9nMSbOi8SaqwIsoSmWpEYoWlMXJfmdpRBr%0AZs2RVBNrLs3mVqlt+lxjQcdCWBaOMYoyNEexhlDJNTeFlBxYUxTQaoyBWgthDizLIraty2HDaEqO%0ArE1hPa8B9MS0yrA0xEgMQaDpLXXrMkVPzWowrysxPUqDIAuraImxKYQUxontw+VMiIm73Q37N3es%0Af/0rP//yQNWacfRQKs41u5c2AkFNCbwcP6Z1JtU2FMxZ7ORVzgQX7Y7RCmeN2NdKIRZZB9boxneB%0Aqi3GyWepWVGQJEmMwzqIZUHlLDWUBmUs1nppSL92KFCbqkJhvUU33p62RuR30nujkBsvTBrlnTNs%0AtaNrGoHr69XKMQQe55m4LhxRDLe33LgO1Q/47QbtDKbv2Nzd4tzAH/ROmoWNhwoC8r1cfd/zww/f%0As9/t2G0H0jJz//Pf+du//JnD8cR23KKGhWEqfD/cEXLiWS84u+HhdGaNC+e8MC8zbDoYOoz35H5D%0A8j1aadaUCSlxnqeLlBu8JdmmBjUa5XxTW4rFzDorCj9k8Ig11M6TgTkklriyiytvgLHvcVb4fSlX%0AlLbCy1lCG1jL+SquwtNyymC1Y11WwhrZb3YYpZlOJ1KKbDYblIJ5nalK0Q0DvusaXyjgrWG7GfHO%0AYI3A5A+nA8fDEyEsch7QGkqhaE2msJbCWiWxLQHa92jvSZqmqBKgdNaGasV+ZLTHqITVHc72aONR%0AsWKT3Mu8aj6qtjelnOW5o0WlpWhpscbiVQcXEUPL81VKnsG1CBPXGo9aliY8EBttaowypUBVSaSi%0ASjqtag0RSagCpTpidMzrLNa9ahn9FmtFYeu8uZ5TM77tZQGKQjuLN4a+8/ReAOC5JGGMcpb7TRWy%0AKegq5+ScErU0NY1PGCV2p6QyKUhzT2NwrmOdJ0IOUHVT93XkIqnEVRms60iXIAvlqUVg9DnBNEfW%0AmDFa0/WebS4Mo7gkuuqoumJKSx1UsqGLA0Tq39rs4dJsfBGRiDggN2VxY3+W9h03+4bWredWJECj%0ARHm+ZquJscHGkaFJ1wbafS+w7qfHJ3Hr5AxdJ8NybRjGDbvbW3a7HSkW5nWR/oBz1Co1jzGWdQ1y%0Alsu1nRkvDaH/uWfsP0RDSK7/sZTpdTLCi4XsEjfftD9KNQWJIyM/UEqJUovQ4dpDMSWRGeoW06ab%0AHFZinUUqmFKQLhsCcZymGahXGO7Vs2fs9TVLqazLIhamYcR7d1WxhBAwNl8VPJemQSlVfKGXg23N%0A0oV8JXcehkEiO4292ngusfPwopqiVpG/lpfvwzt3VQB575saRqZEYm2yGJuvr3t5TxflyzBI40ca%0ABZ/Hleac21RF0sNSrNQqr5PDyvl8IKWV3X7kzZs7gXxWRQqJsBa0sjg/4NuhpmpY5jPLfMY6xK+9%0ABkIW6OAlgQ0EsCp9rdIOIUYKu9ZNf/GGJ0oRrlM39Ghl6B8FQI36HMB1mZLJJeop02TTKopM/jV4%0AHPh3f1eMkXme2e/3V/vgpTnkW+e36/qrBdB7j1W6TQ5r6+brK9zxc9teaqqP9veqdlC4xCPWi5VS%0ACsLXfCz585c1pWkBhFWankYJ7PQ1GPtSmIlcXTZq58QGFkNqUFSBnpq2vtaQWnqBxmjXConl85tZ%0AG0zXoZwUnWUNXCDaIHGL1ciDNawBSsUrME4OUdOyYu2J3Tiw2fVgndio1gXnfQOea87ziWk+YcwH%0AgQg2ZdayLEzTxJuWQnZRPIgtVBRz42bDeZo4Ho/c3t6wG7dsxg2Pnx6YzwthiYyDSDcv06cUI1pV%0AvDVoVYlhIedA198yphHTOc7TzPN5Zhwi+62mt1u6jaXzmV47cjei+pFsNEkr8J5QC3VdKDFgLw0h%0ApdBZ+EmlgMpw5ayVS5qRNCEHI95+axU2J5jP1GmGZcIax653bCyYNNOj2HmDspmaIr1zjL0UVM63%0AQ7ICLSZ7trsR5294Pm44nyfWWjHrHQ/vdtQlMkXH1u94/8W3fPfdd3z/1deMm5GqwHnPdH7Ph5sb%0AHp4eUdrww/d/4P27D2gt+6rz8rBeg6gpQxJmWK3i4x/HEe+9WKhiRJWAzjK9eTP03G1GOdTlgM65%0AQXoz5ITVsif4vmdNEV0yx8cnPk0zh8dP1JSI89ecHh+Iy8yHL77Aa0NnHXq75XazoYZIWlZOU6JL%0AMsUrSRSpa1hZl/Wzpf/Xv/6Vw/FAvx3p+p7j+cRCxgwepTR+kL3h7u6WPTfElLh/eGiy7amBX+Vg%0AsLEybS8xs5xnfvv1N5RW3Oz39IOnuES1K70y7Lc7+r4n58x0PkNWpFhwMQkYuWZSend9n7VWTs/3%0AhFLRvTR04rJSkkCKRaGZZeKpZQRZqyRb2CYHr1WsX53xdO5zy5iKET1PwlBR7WBVEqUdgFWpdFrh%0AUJSUBCxbKxhFLhFlrayLuDAt02evXWIghZUrOLmKAqjW3PZ6pNgvWawvSoq1UpuaEyWNqawhNhaN%0AknQacoC8UrUoNSkJpRylKGIqhJQwKREbv0srUWSiVGuwV0k8KRBj5nA+UZHkr1QqVStSyaLSsBZr%0AhD+kmkWnKs20zqKarIrTPBFyomopyG17VtNsb8Z5CpqYE8fp3O6h9Hk5qBTGdVSVQFtJFIyZUham%0AJf1/zL3JkyRLcub3s9XdIyIza3vdA2CAEYDbHDhzIg/kkX/+8EwRcrgM2dJAo7veq8rMiPDFVh5U%0A3TPrNQmZY7tISe2ZER7mZqqffgule/GHKQ2r6VzSoO+1gCW3yi0nbLekVlh6o3mHn0aaF6C66P5a%0AeiU1wz0Vnq8LNYs0a0mFbrwwk0yn1U5zwlxKHa5p49v9Tu4NikgFllKobWc16flmG62iQNnbVfda%0AUL0o5SsbOpZSDaVmunXEsVI7ZGX6+W2j1Y51P5bJz/PMP/7yTe5330MgZA01JE2oIqkvIpsVacFa%0A25E+RhzotVK7BGq8vFypy8JiDLeUWXZvSh9ptKM8Lr1xXxcae81i6KVTusggxP5ZE3jZGXzQk4Dg%0APgQBDHe2vbXEuHulNUrLYAzDODCMI9YFAYF7UjkfCsDt3oTC2I9x4N/+2/+Gv/8v/ku6tfzTn77S%0AgGE86TMpfiOtVvZ0t9NppBsxCF6TsOytcxQNdAk2iPzlnVeo7ZBrFWlRkXCMEAfiMLJtK8uySPw5%0AUrN11OdR670Q5edBGfBoXfXD1dV81TS8d3Rr8V5M5qXJqriuSa9OGsS94QohcBoGAbX2L4fEk7/O%0Ahe9z5g/XhfH8jc/XG+40YscREz3Dw5nLy8w4nrgMF6lz1Y9kj8feL2ctj8OIz4XrH78yDQP/6uGR%0AT//9/yBsmd4RWyy5r3EY+OO3b2yu84/PP/PLcuP7NvP19TvZGS6fv1CaMPL6XSTMMWdMbbQktXiz%0AGsVtGubywOnzR0oxNCfNu7ee4AK9ZpZ1w+dCSJtIgJt4XdZtw88ztMYYBoyxrOtGa1XABO8oWerp%0Ay+VyxMf33sXiwjhyygJaXC4E57nXqqCjMLien59Z140vX74wThMv376Rc+Lh8aK1jNMzMbMsM8si%0AX79bSQQWh0Wo1lCxdC+sTIyhhYDxCqgcptMKGHiPHwYMhZYb1ntCHHA+AgWzbT8QH/a1kUuh74F4%0ARgJaQMAba2ToIEQIo6CI1HqSMFjoTpIHrZFzw2jYgikSGb8bCRuDeAOGKOpD02m9IHLgTKuOYDzY%0ASBxFbmmsVeDXad/VaabSbGNymeRHNbh2DEPAGjGjzpvYevRWlU1TSU1Mw1GGoO0Wi6UYS3YOZwvW%0ARumLfcB5x+AGlrTQSycnYa4344QBfh7ww3DIscWnb2WZb6RcWdeMTZU4iDF5azDPC+u2EGNgHCPn%0Ay8Q4RkKQpLUqlBoBob3Bdrn3GAXWrE4BFJeQ8CutMZxK0E1XJYcQATpdhuY6ZDcdem2UViiKC+z+%0AcCEEPn/+zMP5wrZtLPc7t9tNA0bER+t+vzNNE6X1QyVEN6RUVflSjp60lk7oQfa6/4zrLwIQMrwl%0Acfwa9Kk109oerVyPv98pXWhxsmsCjbc4b0hKSWtKWTbG0JBpp+le/5/XJtwpOGNwriojaT80JT52%0Ams5y4wGQRCzgB6OrECRePsYBY7KAJSUhHjciJzKGwxzqAAuCJyWxu5NCS97XbqA7KsrdtNDpTaZJ%0A52niPE0Hyu40uapVkVgNIR5MD2OFQSIgVgadKu4m0bVWDP7w+diBJBDKoSRZJJ6ePhwyNYMckDkX%0AQhwZh5FaKvM8k9LGh09f+PLpE9M0kctMq4112yil4p2XZBJrsaazlcK2rTwgWu2UV5oRP5z7XeQ7%0AktQmwMt9vrFu0hDUJqbVyzKT0uXw9dm2jXWVJLOo96JVDtaO94GUiv4biegzaty9AyS7l857QG//%0A/ZEspmDSDtzsYFMp4hHg9Nf72t29hoQKKIevVqo/FBK7EflOo0Y3jmaaAkdCFzJdp1VG/4gmPkg1%0Aq5+RgH25lUMfK4BRwWth/2tt6Q4Adn2+Yoj0qROj6AB63emqCiCOE3E84YMw3tZVdLHvr+FI6DPk%0AWmTS1t+maQ0I40jJKylvGu0psgUqpCrJS9u2UU9vKYC1ZHyQQ36cRl5vN16ur6wqrTmdTkzTdJhO%0Ab9vKOI48Pj4eING6rnz48IHz+cy3b9+43WeWbePh8sDpfMbHIN4+ry88PIkx9cPjme/fn7nfrlzO%0AZ6Zx4PFy4U9fvzJfb/DlJ06nB07TI9fXjVQt16XwshT6NGD8CWM7xgTs8EizUfcdsF0AmFgNtnp6%0AL7jcJPmmV3o12F7BZcX9VShhOO7Lvjf6HsQ7x1kimdMA08PEh6eB0VtMKZwHx9Pg8HgGf+IUA1Mc%0A8OHNG806Meqc7zeGoRKsJffCvNwpuXHC8g//+m95+PBXrEyY8ZHzp9/w5fMXPj0+SFxqbwRrCOcT%0A49/+Df/wt/9awGnnsSCR56WxzjOtZToZcqYsC+v1CirbnXUKNq+rsuAUBC2V7gzGW0yr5G3B9sYQ%0ABKwzQIgBN4g08bYu/OFPf+LrP/+B+8srvVSG4BlCoNXGL798Y15W2Qut4/xwYZzOrPXGVu7kZaP1%0AGym/hQtIo/3j0eqDeDwN00gD1pxYa8bTlTq8T8IdwTk+PD3xr37zW16niYfLhXEYsLqn1VoxvRPD%0AwKePn0jLyvP3b+Rtw3TxU1iWFeeDRpGKz0nNmZIqpkDXJKWunmLHc09nyavwWUrHWUnsqco86R2V%0AmGoAgppTAlTvKVbTLEojpysl/ggI5Xlm/f4sbF2rz7ZUSLJeDWTEmy31ylIyzVtM9JSW8EblDCWz%0A/Yq5seaVlBYx9dU9vKmhftCzsatJuCogpVHpRppmxKNhl+J0A8FH5m0WX6cmwIgzcnaYLmzMXDLL%0AukLwJJ3SOo17FUBApnvWCFiw5YxfNwEzVCK4e8Vh1MzVCjDUkSj1XBu+d0laKY15WyWi3VqcF8C2%0A0zG94Z1Q82suLHcpJIWV/Od08W7E86ZrStm8CXCwbInuRgHKnJ6fNJnktibR4UZYJN9fXrCDgPxz%0AStxTZiuFVAq5677uHNEamuncl0WASDV53bZM6lXkwV6kiKVJM5xa5bqsfP3+ndv9JoavRl5fQhIq%0Au5EzsqmMIpf845or8tkZOlX/vXXir2g0WKGawG3LsAmboFZJpam14d8xMwDupfA9Jx2q6BndzB4i%0ApT5AwmLBiJ0BFrLzZOf1+wbxcOudrXZMruTeufXKXIqkOxqJdXZ6NvYuZ/yaE1vdDom2Q6KKOzLg%0A3OUCrct73etNehbm8ruBVVMQEQw5rzT1C9nPfBcHhHro2HKSZB4joGhVBpQFHh5O/P3f/xv+3b/7%0Ab/lPv/9/MMaQU8V5g7ejSHuUHSr2Rlq3+4APgWVdKb2JF5ROuaP3knakg61d+tKMYctV6nfvKR1l%0AszTxROnCRhLpqNWEWYQdYSV5x3uR5NE5gkHe74HSa3AAtM5LWl6phVYypguYa534lwiLKNCdoygz%0Ae79a78wpM+dCamAy9DXxu9/9njhNkj7oPePlzHA6cTqfcIiUXkzxPUMc+J/+7n+E8SJfMyWu//jP%0A4r/XO6fxxDCN3BeRv5+miVMccOcJ7wPTNPF0nmjO8jc/fSY7aN6y1kKPgZXGvG7Mt5nlPrMuK3lb%0ASVnW8X3beJnvvK4LicpoBoZsSa1zzxtrz/QhYC4TPliwjZ5XyAmXC0NpnCpQYewQEBCDKot78CPB%0AiRdUToUxTjycH6VfSZVhGAguyt5fCy54pvOJlBKLhi6EEA6PUdNFZdCKMFWa6fgYGc9ieVF7477M%0AMnBZZoxxGEQq3AzvPEwtrVu6MVSD1OmtaaJjoxpDNRbTxFzc+aqMehlwbiVhaiNthVXlo/X9euud%0ApEzPXBs5ZQ0AEqWHUYCoKvkAjIK36rmIoZRG6fKMeO/xcQ8U6kcdvduZmL4nJVu1pKrkWtg2o6wW%0AS6hez3rVlVlJv7RGQNGu4HqzgWiDmlbLwEO3QIL1TCHKPrCIxMyNHj9GopNQGWNE9bBtK72DdxHv%0Am3g7sYsIHE9PTwx5El+jZWVLlYb6WhqLjxHTAzCQgxN2Upa6MedMp+p+p8QC05kmYRXlsjGOkVGl%0Ao1KTOGECOUdr0oN29oAdTRFrO6nEifIGkcft1jAg+8rOyN1rcmN2qW899mXjoG+VVpIkfcbIw+kE%0AHZ6fn9lDAFJK5JK4zzPm2ze8F084STmOOFcBi7X5TUbcfwxCau3Pa4D3118EIISipm8Gug5jRfeW%0AUjoe9PeJR1WTJXb/n33/3ZvxWquib/zKB8YcDbF1Tj98ERw5C9N4EhZGrVgbGEeJwxR2x8S27lMj%0AI4Z+Ico0MAa8D/r1u2ziw4j3hi3djgJ1T6MSsMEyDFElU5XWIA5eF13jfrvirGGM8U0vaQQEeH15%0A4Tc//cSHpyf++Q9/YJnvwmhBkFSDgB70Ri35eNids4cH0TAJumh08hGDIaWNZZ65fDnrpijI+7qu%0A3G83pr/7N5zPF0r+RyjCFEopM00Xgg/kXCTufZ2xhiPV6fllAQzrmrjfV2oVs61cq4BC1pBLUsqz%0AaOSHQdJoXl9f+Omnz0ynURk1anJZMtM0crmcSWs6fHzOZwHv5uXOMq/kJAd4SjKFLqVIFOnpxLpu%0AzPOCMfZgf8kEvB3G3cF7Af5yPryidiDIGMM4SsEjlE7e/KL2puTQeW5C01YAaD/su06nTe8/mGm/%0ATzhzzmGrPNjGinFze6cHlde8M8ck9rC1SrCeUiWWUmJoq9JJLa1FlVO247nBvYFeTQ3nQBra+CBs%0Aht5gua/U0vT7Ji6XE+Mg0b5fv/3M/X5n+NVktWpSXTf6jBtJVrMKbBUnz0QrQoFuTYpk8QMx+1ZB%0AykkSKtSkrWYxgwsxyub4/TvzfOP55Znf/vQbpmnicrkIkHi/c3298unTJz59+sTr6yvLsnC73Xh8%0AfDwYXM45MXg7LcRBome/rz/z/PLMly+f+fDxI6fTxJ/+9Efya+LD4yNPHz/w5eMnvn/7zu16Zbkv%0AXJ4+8Pj0mddboqTEdU28bivj5UIMnpKyTPoplFxJSYwEJVbY0LaVvC5QJfbT9Ya34A1YWzGsWKsA%0Ap3OE6IhO0gyGKFGfwyAHR9TEkgo0Z2VKEh1jGLlMgdEbKJmgqUAyBy6amCIT8NuSxUtikT5+vq8C%0ADuB5uDzxXz3+lr9zI8lOJBspRjwCtuVKy5lcxaMsqeeXNQKWLvNK2pI28VBSotWEoVIVLN6fi937%0AoneZwuOMyn5lYrabqDud/XoDzuqEx+m0VVOb7mnjNs/kbYOcca3jamd+fRXz0N75+etXNvUVOY8j%0A67ySbzNdi/F5ntm2xHSamC5nSc357W9/WPtdKfbWi6fcuq7M24pVMHpnBAqD0XC9i2H5FEWyOA4j%0A3jnxmbrdmV/vWGXiLLc7r99fKLXgY8A7yxgj4zCScuGPP//Ma4VHHJcGQze4IkEC3XbSO2Cl987P%0Ar89SQC3S5NYi0mkJXOhHsxxCVKakpFTt90uGC1L0lx+8OWCrmVtedSBi8e6NqWO0pXUYXBdvjo0q%0AxWntFBq1rMKc6WL4+f5a0kbaVtl337EKjIIEBkk0E3YpR3HWTdiJxCp10GLcQs2FVDdaLzQarVus%0ANooiKatS+KcMy8q6ysBjp1MJKGQOsN44K+EHNYDzlG0To8xexSfOObqxNANo0Vy6AEDd7/5MjduW%0AyL3RvSQcbVrr1I6k0VRIa2a+zRjnmdeFZUuH/9P7dWmsFYlv68zLKqBgKmQK93UR7yU12USjk52R%0Axvy2bayvL9joqMaypMQ9Z4pxh6Q6OkcMgehEprPUTN0aVEm7WXNibZWKwYWoE3pDx1FprKVwXZYf%0AhiqlQbMiN05VGT8KwtmdMXSsaW2GlM5vVbpdesfZQBwizcJ1S4cfVqnuAOqGX1XJa4XXLEyc/eu2%0A1lEbH2GzdUupwmyLeBmq+U52Sb0sxa6g00lNPKNyg/u2cS9ZZIMKSMVhwBpIWewLREZZJNlKU/hK%0AEWaVgFMdq4Bmx4kMYq+fkTNWhoBN/MXULsBYjzNvzKNcKs0UBT3eore7Nn/GdJWwCLFhWRder8/k%0AoummranSSAaNdPm1dxL6kXNhDBoTXiQC3nonYLqxNGsxdDn7tdb3Voxg73nGe2GA5yxnY+8dP0Rl%0AhOmQZB/QadR2Vwb4Xg8LNtX/TElhdcjAu7rOguwfTQJBdjZ5qYVTCPgYacYw5/zDcyanKLjoGFzB%0ARI8LI2vaCDZQispy74ltzvglk7ZZpNrO00FMy9N/d3zNsm78/H/+J5abpN3FIM2o9eYYCl00aANj%0AGKeR4XQijgPFgBk8fhy4xEg8n6jBUX3EPEXM40dlmgmYVXsn98bL/c5tWzHe0q1lLpnbWnieb7zk%0AmdV0ckEljoaKwRtDbJW4Jfx9w64rY4XRBfXukb3SekNOmfv9TuuNx8dHrLW8vLwC8PT0RIiRrz//%0AwpYy57MY8l6vN2qtIqEphdv1BqDyMcP19sqWNk3YcpL0NI7cloXn52c2DZawupeYLkOJrn0axtGV%0Aka8jewF8973TSX/gghj8SuKgXCll0iYhRSU3qe1a5b3f535JDbCn+WVK3pO9GpgiwCZyPu8MR/GM%0AGSToAFEKdGXddv3s9qHy7rVp9kG3VUDIWPaES2sskU6tUZMEdb81YuthdagiW4qAyS3vTJR07C/W%0AO4aL7FEpC4CRtg2KJbYKQyc4YaTWVFhqZ4yZYZgYBg2PyhkfImEYxG90GMAEUoc13YVV1jvj6cQ0%0AnglOBsMlCEDjnON2cyzrTNG9pRRhaPngkXAnuN0N3ou5+ekkLO3LNMlQxcpgBuQ17Z+rYIKV3XNW%0AmK27rc2eUi7sWHsklcmgqapUufWmQwpUKSLgXVo3aoy0UYDcEDwPDxdJgixF19XG16/LAQjd73eG%0AOAmoaeR8+PDhg4ZBVTXLrsf//5euvwhAyGD+rPk1hiMC872nkNDW3oFHRgwpuyKa9gdZllC7nBf9%0ANbzRhVvrws7TD7Ur2upU+FdLlSmpD9huMHjo9kBmrU5KnAUbHOMwcrlIetGO/E1jxPmJ789JJhHv%0A3oewPt6kSPII7+ynTi3dUJTmAAAgAElEQVSFtAqTQbTTakLoHCUn5vuNkhMxeIJ3B8hQc6ImkcYN%0AQQzw6E2d0uVe5SLI6XhSBsAez2kNOW2s64wP+hnUIpO1Kr4QNNS41h2ypNbaYTJIz5ScWOc7KSdO%0Ap4mnpyeen3/BWE9thpQ71kesdeLHZOXzWRYBAcZxkEhTNUqb57sCKBIx2lqllMy6Llj1BNqj+3oX%0AACtGiRAXgE7d4PXnnIXh5X04mv/9ZykSrFLBrWqC3RvgqD92WqE1Is9r2gS1tifnNDEe1M+zNVl3%0AXr17djR9B5WOhDk1VDsm3G2Xg+3UdGHmdOT7WE0ZqEU9BwxqyCwHhHUWaxpUpYw6NRwzgJVGad/E%0A3ifuvS+knJPY2mADdCOUxNCoddN1Dbfbjft9oZTGtsoGXPOPG5BMJAXcccjzs/sx1VaU5i6FZ9OG%0Aw2qxFtVspPUulOGSsYOYKW/5zQPqfJ44nSaNj3/m04ePOOc4n8+H/Ob1euXp6UkOgUli6aWpFxO3%0AaZpYN5EqLcvCaRx5enri+vrCbb5xvb7y9OGR02lkGALzsrBuMx/6A9MQOY8Tz7crt9ud4fTANJ0Y%0ATyPXmsVEeLtxaSe21nl5/oVvr3eam6hNDBJdN4whEoyll0JwhgASyRo95zhyGiNjDDyeLngnzJQY%0APOMQNd4y6N4gaSpHapztFGArUpz4UIU90RJ9E9ptbXJwCTC+TzrEi2QpidqE5lxyI1dItbNlWFph%0A64V7vbFU2BqsmiRTVLLaugA8S060Ut/otMo8qVnWNa0TLAQnrA72NAd9ppxTA8ZW2dYs+n6l1dtd%0A7mgkKcgakfWBTJxKzlS70awhaxG2e26NwP31hf/rP/5HxodHiJ4lSUrRNJ04hYG8rLQ183CamEKQ%0AZJxaGN2Z08OF8XwSz5t315xWXm6v9GDFjLFK+lTL0mxv94X761UlnZ1lXdmyTIzuL68E60iLSCKu%0AL69yXtVG3hLL7cY2r6ScsN4Ro8e2ztrBVYkrrt1ANdTaGTq4JtTn7gzp3dSoAwsSTZ9XYXmwR2v3%0AHbwRplBGDP976wTf8MhnWKr4vt1NYXU/UpVvZL5WYeQZ9QWxP3gqiLk0HbASqdtoIidlN9osRO/4%0A6/VHSep1XkjLLA2bFqe7qb7so3LPMX0nRUhx15vIj7Q+kCJYQHeLoZomXmpNm9wuxWKujdwbplTc%0AsrDVyu1+J21iYmy9w/uINZIctTdXa0qYO3Rjya2xKBW+6xnd9JRpVs6g3Dr3ZWUtEiGca2VNhbXW%0AfcBObV1kkV1AoVo7KVWWNeFHYVQc3jvv77aRpCEfA8Y7NZnuNGuFcdFFPrE3iLsbdzNiorrUClsC%0AHM1a1pxYSqWoqakU1dqhKHywliISQ+dkT+mFpPu+DQG7n5em0U0VPw8jUloxGO8ie/YRqky4DTLV%0At4jB9I+XsLT2vt+qvKM1WJuRfbdW5lUGUnGIbN2wtCwJNuZXPljNslavYIGwZ1rfjZ2FkV17p2KF%0ARdaE6bKUTuqO6D3dRa0xOjZEuvPgHcGesMuMyAkNzTZMdLQqyZI+RIZ4pjcBh4KX6O+tJUqveGtE%0A2tT087LSvHMApJ3e6mEya4xR8FSHNLwFkEgqH9geBMDf0496k9RDDbqgVz58+sCaFv73/+M/8o9/%0A+D3WikddLZnaipxB+pzv+0eMA+fpRKqSMtbo0oizD4FE6vu2fjiYPzFGrdmF4bYbbxtlMrQm/lSy%0AB7yrZxQo2le0sxb7q73aGmkQvfV0K4bOIjlEasL9NYE2+BVMwHir7D7eB4LJsPF0xq0L+V7ppRN9%0AJ8aRaTjRrKRsumqppeBMxpWEcB6MmnCLvHK/WimUX77rs2fAeXyvOCtnc7WddRy5t8aaxEzcxahg%0AG+DFGNw4h41eJIfBywBiOnGaTjrQFiPh0XsenIPTCReDeGd2aI+OrVVyMMy2822785oX2Ufzht0S%0AvN6p31+ovNBaZ+iGsFXSKsPRvd7sqsoQJrkMl2utx6B9nhdu9xnnPON4YtsSr9crzoqEf7fFGIIM%0ABp1zbLeV1iqns0i1fYh0uqS5ajIZqGpD91HjdlaZdIvdiBdps9DU0qAce4mCOfu6blUHBzpAqYVa%0AZM+Sdd+OdXvsTsdzKR5o6yrABYgUUzwKnTDztWc8BqoYMNoz6Gs4bFZkAwA61u1nqwAStVYl/hkM%0ATn2LHK0VIey2/XzU06hbTNOepakw1SA+Us2Q9zWKwWmvnTsUVIXgIwSxWjFdmEG9o96knbQtmC4g%0AV63yXlxO1FZoycs+ZpySMLz6tck57rRnycqi6sheFmME08hZBzfa65hkyFnSo52zOC9kgXVdicGz%0AnU6M48A0TQyDBO8IaeQNg1CsGAGLMo1dBbL3aiIlFXWZ0UFD308j3RdUatoRLzkMpWTmIoNh552G%0AAcjAbicjpJw0/VvsLlJKxLgS/MA4TgzDqD1tYBzMEWq19+r/0vUXAQgJfXSPzH6b7MEbiPKeYbPL%0Aepr6AYisbE9LQKIUgxNZCsgo++1jkEmBHtyHUVYVxpEANVbNmTvWBHZt4W7i6Fw42B1C0bJcLo98%0A/PiRGKM6hIvMYBgdKc9cr88SOWjf3s8uGwthTwbawYBySNZ2mZI1VrDpLpGL27yw3mdpnJw/KOLb%0AKkyW3poY5Q4jwYv8oSCLYo+9F68h0S0mJyyi/e975/CsEMquGik30VVPkzTd0jCKNnWIkdkmMdC9%0AvbKtd05T5NPHj/zudxZrPL0LXXuazsRhoPVOShtjtKzbQqmC/g9D4HZf8Ds7p4rpsnglScTuHmHd%0Aej/8mmqthBAFrHuHjr+/z601tm0T7xG9v/ta+zXwItO8dw2LMce6sYpE7/93/0yP1LZ3P5yRzXAc%0Ax8PTxnS5b00/X0mRM8rieb/e5Rl5f0njlfHGy7StvJlgd+S02lscpwws68SUvB2blhF6fCu/OkT0%0AkOr84DG1bRs5FYm3TfJ7KZAC9/mVeV7wfmAaz8ch//7aGTrGWRxev+eOwAtYQKuUZaGUfJizu2DE%0As6hIYbbljZyTMKW8xwcnAEXJDGPkw8cnfv6l8Pr6wvX6ysPD48EaE+DqrsbqkYeHC/fb7WAJxRh5%0AfHzkfhfTznlZhG798QMvL995fn7m+8t3Pn35xDgOfPjwSOuVbZ25364MYeLh8YH7unC9XhnOF2Ic%0AeXg4MW831vnOnBxbGxmCoQ138K/YtjD4SIyWwTkexsBljIx25PF0YgieMQamcdCUtJExeB7GQWnA%0A9jgYrZ5Y1phjb8vK5Gq5Qs3YJJHWPRkWuvpeQCpiELqmzJp20EdkQWup3FIit8aWKqk2cpU/35L6%0Ab7RGLu34nqVJobX1euzHrTWwMvUUI2SdwHZp6ETGC7Y1MbQ1QkG2Oqbd6beNhnWyRhsd4xEQgUDr%0A/miaDDIVct5jnWcrmXXbyFS68xgbMLZxGkWONKeV6+sLz/cbxUJ3ntPlwjgNEgJApzsnppUhSMO6%0ALixp4/v1lefbDTf+KJVKWWVF19vBkvPOi6eNMbgObcukZZXCrhRhp+hkKG1JvOC2jZqr3KsuZtHz%0A642WsxjKF/FXKVsixUgZR/owYZxntJ61FbaUsXR8cDr9/ZXnyhhlf6HTg8c0Mb7OqWgTrHtllUKj%0A5IItmaHuxWbD9cZsC2P/sZl+aYnfrS+8vrwKOAzsiWytqeGu1emmTpgpDdMkdSxYj7MwjgO3X0lS%0Af7ldycvMLpc0CuxYi8ZAd23qFBDvIhcDJz93I9LbnTHZHE7KQGFzWDEKblqUbzmxFWH35ZuwX27z%0AwrxtZATAbUZ8N1BZU2lVAMQsIFBBnruq7KQdCAcUGIJUK2vKmCQRwllBoayeRb134dcro7caSzEq%0AWaiVViqlSxT0D7WVft+OgFHWefAeU5sY/5p2AD8Go7dPB2iIjKIZSdbBGknhsY7umvjatIbrgrqZ%0AXmnWk3IB0wVg8yIJW2rVibvlyIQ1DYxIq4yzVGvISLMuXC15XQ1Lt04BBD0bf9Vwtb43aLKurNEU%0Ar+BJ+9nZGgmRRnTnyL1TvAfr6L+SjDXnKMErxiWT86afnzGWprKKVuVMrd7RSiU1qDia9WCECW4d%0A+DjIgMg7RhdwKVFSJhov0cZGzvpOx7mIdwMuuCNie2Wmm5lOwzplodeO3GSw1Qq4iDkGp0LYeTuj%0AxTOwKZYmQzHxTXHajAnw0hSbMc5K2mXr0CXl9Y9/+mfSP/0Tv//978m5MJ0mYfAUiROX9N0q+5e3%0ADNPIeDqxXV+VTWaoO+OoGzHm3wdngHaQdKvN1v5arFW/L0nGMnb3ddmZEm9GsWKGrzJ5XU+Sovb2%0A+RprOZ1OmDhQjSWVyrLM8ipMU9ncG5hmjdHoeUMcA9HZY8ANcj6dPzxx6ZW7QWRjQ8Bij+dL9jrx%0AVCFXQu/E3on62vbUxLdNumLXlZMx4mnUCtE5bG7EWkUynRKlN6AKgFQXyqK1nbKj9hS4IQwYDMUY%0AFvs2IHXO6bnpBFCJA92JF5UfJmn0x4HhNBInzzkYSjyBN4zxCd867nOi/nSnvN6otwW7JMx1o6qt%0AwLZtlFZJ24atjZQL93lRT6nAOE2sW+L7ywu5FD59/sTl8ZGXlxdylXCd1rr2CVWZ0J11FUlYR/xY%0AHx4eDh/WZVnE97K+EQyMtQRNca0Gct3BG7EiMd5gYqDpsFpOFHkmrNb/u33DbgS/s0RQwBXanzEY%0A9/ssz8PEMAzAQO9qKK51HEbkpxIwZN+YJrufqaYXovuQxJALeClD7t3PrNJrEb85NWp2VmLgc5ex%0ArDPCeulWPHFkEt9lMIdR8N3QrXiNiz2fO0gZpUrN0ltnjKOA295ggrx3Cc8RFUarTaTdyJ4S4yBA%0AXG/0rWPjoH5NQk4YgoM+iIyuFdI6S3hC2khpFQ9PDekR6xOvwIokm6ZtIyW1ZBnEa9d5K/48rbLO%0AC+dRpFjTaSRGh3MGmV0bTW4ToI0mbES6wRtJzO0NkdhTMNbrCa/sKqQP2xnMvYPXvcw46XFKyaxF%0AwLVcMsuyknPSek3e887a7K3SUtIUvsyaMjGuxDAQo1jYgAxL3X+Gj9BfBCDU4WjM35pojuZ9Z9zU%0AWt8aHt4OsVrlw/HeKwNOWEFGE8Zg7+n1ANypxQcgxAEAScMvmuOgxsw76toVwfR+n3w5/b2XReX2%0AGGzwPhDjwDAIOyGEqABKPWRLpRR8cMJ84c2oWAzE+hHDaa0+zEphRP8upXQwVOQhlOl7Solaqhp9%0ADWoGLDIyWmdbVjG7VnO1HbXdD8zdF2mX2u1spv21DMPIECM5JWhNqJ+tEUPEW8sy33l5/s62Lnz4%0A9IXPnz8JY6cmcu7kjKS8hYhxwjiJJlCbaDxPZ4kAv913mngVD44gFOGUNwV/NIWjvknBjuj3YWCe%0A7bF+vPPv2Dj2AL52KeIOMO5gTilCdxzccDTW78HK9+sH3oDLXe++e1y1WqnG6HSs/wAivf868vXf%0A2HBvssLds6gc69iYvcjZp+aVUhOlDHiNcEY3mZ0TJzRVlRyavTGQ/3u8Fi34djZbbVUnspVt2Vhu%0AC/O8sswLNaM0RDEJz1mAhGm6YI1n91B6f/3yyy98+/ZNojnFnVAKM6syt1awBrwx2NokZhdDd47W%0AspqrGjF7X6WIEI+gie/Pz6zrwjBNPD498Xq78vz9hdfXVx4fnzidTnrQchizjePI5fKA9z9r+tb1%0AkDieTie+fVu5z3c+fvzAw+MjD48PPL8886JMoS+nT1weLszLzLrOvLw+8zd/9cSHpye+P7+yzAvr%0AsvD49MRnPvFy+87tVlm3mVJvfPj4wOn8xE+fzzwOZ748feLT0yOXYeBhGHkYRybv3zH9JPUghigJ%0AezhMakeqXNOJSylVQZxyxPluqcghnbPEuKaN2iT9ZlMvkq11ruvGmjuv95XrvLJthZShlMba5Eft%0AYraYkWSiVPfCpBCsY4yBwXRy2qBmNQo3WNdlXXYjhn1GwE9rnCaIODE9VDDL1kbPSKSpsaD+IZ12%0A7EmWTowOnKWqmV9Xo2Ore3ZrwpCrrZNppAZLLqxpoxkrzSwQgsNbRC5S1GwMSxgc4zDw8HDh04dP%0ATDHisQzO443ll19+4eufvvJ6feX5/34RFs50/mHt7wf4ppOfYRzxHdjPAWNFPqTeHOu2kasy/UrF%0AFvHXqJp8aYHRR0yVuF5h3EmhlVul5i7g0bpRxo3kI/HyyJo20u2ONR0/BjKNOb/z4rEG+/QApTI5%0Az3Q60Ss8f//O/O0bOSW5p73RSiGnzLqIT80wDNgue64pjiU0YvqxxHjJG7+/v/Jye5Vo2LZXANLv%0AFWCTPhbfkaS0DhGIHYJJXE4DNohU6IevrY20pCdKh2d6kySoYxzUDx+E3tREEsQDRk02q3oNuCZT%0ARmuk8G1Gzk9qFUmLEV+J2iq1ZHoVz6NiEONRHyhdksNCkHqk0EmtSPopltSaTDZbVQaRfLYg0du1%0AiTQu10pNWUEzMRdukun+do4492YkbCzJyLOT1k3A2fomZ5DvII19LZXSxfDYNjEYXWun2/AG+DQF%0AbrsMKLreE+Md3Xu6d1QLtViNm7diMus9rWZaaTTbwNmDKVWArTcyHZzFFEuveyIbClaIb0zHUrqm%0Acin7qBvxJOtG9hRjxGfG/yrZzuzDRqRxM9bRHFQn/7cp0DLaUda/msMOQZgQYfzxWSYGmEZtrAVE%0AkzS5t4AEesHVcjDASyrYlDEqM22l0HLBG4fFEWOgD4FURHLYS6OQwVQBHLPUc1FlSc5aQpTzvtQs%0AoEiTZByr96RbME0m4HT35lfLzsgVWR4omOWsghvukLA0rTtLE6im73+nIFEXhJU/fv1KN4bxdNFa%0ATZpmay3TODKNI85YkcxTlVkl+0iMkely4r4spJwJQzyMua0OtzjWA0dd1Z0w6hQt0ten/950AX5q%0AVWl9Fx8jHZB5Ncr1zuFwP+SCWWMZxxN+OgnzNCXWNSkA2gQ01oTAHVj21jIGRwwOxxsbQNaf5fLx%0ACfN4wj6d+eX1RkqZZU20bYFUmZwjholgI950tq1LQlBVs/v642S/tcq23onKvDJWAkpsBVP3+2sZ%0Ax8DJTywpkVsWQJx3IIMChQ/DKCzQ1sRrNIm0uyDycoC5yX5trQNryKbTXMBOA91bzBCYPj0yPZzp%0ArlOCZ/KBUwg8OM9wOePPE6FYxj7QSpPh+bpSWmW+z7xcX2XAYC2v11darQzTJF5BaaM3iWkvtfJ6%0AvdIxAt7ZNysMUWpErtcru4XE7iMZQmDdZm6vV9b7jOlgD6BYAO5cMrk11tq41kayhtIcWzeU3sgZ%0A9QcTz65gHV6ZZgL6F5qRuhgcvUlfKymTbx5f+7VtG8MwYq0lDgPTecKakVI8vXtyqeSsZ05o+P7m%0AAVZrlUGvd6KAqLtPjNT9e49gldn2NvjVZMa2K1VERiVCPzVMt9rvGIlG712sKGTC8tbDYMA4kXvX%0AJs9gb3JUOk3+s85CNLjoaK2SjKF2YW1Lz9QxJuGSxwd/ePS2XqBaWhUD5lw7tchZuKVMqZWlNlGK%0AeE+viVZk4OXUEL73fT/TQAkaOW8H+cIYQyQoA72SepLwglxZl4VxigxDIA6e83nSR37vv8TP1dl9%0AwA2pii+tNY44Wpz3OvNSueoOJRq5ed5LTy/Ja1JLlCb/VuR46k8ZA24nr/Td0FoGVqVWcm5ipr1t%0AnKZGLhXv85/1qf/S9RcBCAHvqFaW/TUfxrbaoO+g0Z6GZYzRpjMcTfQQw1vDbd5+GCsyIGE+SNS8%0AcwHY2Ua7jEvAJWOM+sycqfoBN9WXe+8OICmEwMPDAyFE5nk9Gm0xGxTt+DiODMOgEibRcG/bRi4Z%0A770i3E3R6n5MUn5tarwzXQ7DsJQ4nU7HPbRWzCTLlmiaSuONeB5IkpKCFvkNlT2fz0zDwPciB761%0A8toshtMoaPW2JoKVD2lZFi6Xs3ic7OBKLrRSDqrsfL+S1pl1uXM6/Ws+f/6M94FWYVkytVl8CAzT%0ASClvFErRYDam0ygUb6ps4jGQU8J7i3XQEeO4bdu4XB4EtKKRS1JzbXs86MDBhjqdTuzaeee8Ukzr%0AwX7Z11zvIivLKctD+OtY0l+BNrtD/JsU8G3jPczOnWXVhLcd6My1EMeBtrxR+YwxbClRe8FYKCUd%0AD3HvsvnUWjhklk02kpwFIItRvLIa7SA27e9TfkihYZ05GESHf9B+6f9rVcC1lBLbIiDK92/PwhAq%0AO4tIivZWOt4Fak7kJFKOtP0o6dhZXZWuE/t9Q9sneQUHBGcJ+uosXX5twan/iq3CNnq9Xvnp8ye8%0AkWlW1YnJECXxoLXC/X4/ioRpkonloibSQk8euFxEoyvMvk3Sxk4nXl5eSFtmXTcu5wuPTx+ov/sd%0Ay7ry/ft3Pn/+yDQMTDFyf31ldjO1Fc6XC5fLhdvXX5jnFYPl4XzmNI7EMHC/rbx+f+HThzM/fXri%0A8XTir58+8ddfvvDbnz5zGSK2dUwpaiDdSHkjNzHJL3al1A3XPSc70GplLUmaxtqFjbJllToJkyDl%0AKiyoWWKk07YKTbZk7iVzXTdua2bOlTV31tJYSiXnLuak3dKdxw8nbcgs1RgBVDxSgJuGpVFbofbG%0AMERMMxRn8IMnv1v7u/S3VpmQiN9PxSLFtZA6m3gZ6UHrNOGvK6uhGT0OjREfIafsUWOEXdHVEL90%0Arpo8IeafkTiMlN5Zto1aO84HabZLoVsxVE06cZPEjJX77crHp0fG8YLDMo0DLVdscDQr7KrbfdG9%0A/UcwdBgmpumsKRbSqFuk6bIdasqsZoF1ZStZ49CFQcrUpWUxRidrUrwWs2I6lCTALFYmg840pRRn%0Aesr0XChxwHYgJcqyyk3cYG6JW3qfiGYolwdMqeA9fZpopbHcbtyMY6mdqvI7WmNJb2mCQ+sC9AKG%0AwEJjSD/uAUurvPbKrTeq6SC2OQpCI0bCRiaZznqagXWrpNSJHQYD0eug5leNf7KB6ht4BVAPSXN9%0Ak3lYBfeNMA2aSuFKl9RK4wJb7mJUD8ScGVWWvVP+nTJ/rPdQm5x/mjxSLeA9rfRjkoy1VGuJwWGc%0Ag+DxIVJax7VK3gqpJkoHFwbqPoBRnxaMIZci5H9NtbKoh4sVuVsImkYVnExeLXQnNHqw5NrYyo+S%0AsY6wiJpRmVmDioC9pRWq0yZ7H4K8a8gx4jtkfMROA9VbYZp6g/OdXrNk5XQJPdiZHnudZ60U68aJ%0AbFhkz0XT53SirpNoSb+SZ1zk/u/PHgEkjHOYLsCW9T+WtUbPX6N1o3UCRK8pSTT65UwYR3ItAort%0AwQ5GBgi7BOK4nKfFSG3iW9SDSOjZXzuyfpqx6mdhwckzG3yQ7bJ09WCUVKrL+czmDd9fZrwFFz0s%0AiVIy0Usju6n8KozqiRnVP3OVHi3YgKlW6soYj+mR9Z5eG61XBTUEUNwT0tC45d7B8NY4yl7VhLWi%0A8vmu9lharQgIXRtW03F++9d/gwme1+uduzK8Bx9JW8K0LqymGCmtsCyLAL9D5PLwwJw35mXmIQoD%0A3zRp1EvXI0aDBBqw1UTqXYZPfmcIGcQvSbhjvTvo9WhkZaCsaHPfeW/meDc/rhnzloikIGTtwowD%0AYY7LbesEK+z9wTui7ZS08qNPTMdNnr/68lv+Kv4D364zf/z6lT/8/p/4+U9fqevG03SGajGt0bOE%0ADZDyATq0/OfPbkJk0d4a8cNyVhkfhm5ETGpKw1QdCBpRYjhnfwUQOAF6nMN4j48c9aUxAnjsNfFu%0Ay9C6mOuuZWa73sE77OqYb99oiJeNQ1iSU3CcQ+QcB84xEP3EOX7Ee+khhtOZS4x8+mz4jUpbAL5+%0A/Xqkjb2+vrJkGW5hLfOycbvdGMeROElq5+v1xp423brUiOM48uHDR4YwCuOlNdZ5Ybndpacwb83y%0Auq5URKq75MK1FO4NNtPJwZGbZyuGrOA5sgvjLQTts2iVShWfHeuhO3p3CghIQlipv/JyMcpCbZWS%0AMzlvwvxLhSFKwnTLyvLqmWgGopX9vlLlufcOU7okh+oeXZWxS5OBmnNupzHK/mt2aMIKkPPOqNpZ%0ALwNINDWrS08lbEFh8u3OE6Kb25n+wm5uvWG0T0VBd6NDBe8i3RuijYzD6Y3cYC0u2CPJq9ZGToVc%0Ab8zKJiulyGvdwRBNmg7BYwk4Kt4q49gYle9VvAUbA94ahuC53WV4Bkg6rFMzfe8FdMmFpVS21XB9%0ANUxT4PJwwnTEKmIcxGi+VXqTz7R3kcuDZYiDvL5a5ZwU1gt70uX7HlHCKjjsRLIRhU/XtWGchVql%0AZ9d+zWD1GdwHWg1RxQiekVI6ztsdPwF+ICP8f11/MYDQ3pQa07Q5lq1aWAg/MidkGSrbx7wt/lIK%0Asb97S7p/7kaDvQk660M4jPWEWocUiP0tOUmYMJHTaV+wmZzTYTy839g99s1ay+vrKyklxnHk4eGB%0AYRgwtjEMgyRzvb6w0+NL2di2hfNZwBWRC2U54IzXZqkfqPGbMZg5JBMCku0pabsXkcgTshog78XN%0AwX4yVuRjOUM3+r2DTHr0Pm7bhlG6nTGSpNKtFNcpbWqyPRzgXFHaX7CG4AzXsjDPLyzrFWM6Hz99%0A4NOnj1xfnpnnlbRlztPIdDoRh8hyWwXEaCIH8s3r+63HZ7ttG71UghoJNtWLhhCORn9fA/t7BTH8%0AS2nDWnmvwxBxzh+a3rfptGyNEvVejq8v9eaPDKH3Pw7/JPeWRLZLdprh+DNjuzrec/z9YVZo1TBu%0Afy2tv2OL6d908c7wfpDmiX54be3GEa3uzAmrhsCqa67i4SJmp+ZAqXdjuv3rHwiSbiK7Sa/Fa7Nt%0AjsmSTP+8HCK1iKbZypq83a5YK6acP1w7qn40+fYoOmpvVKWc5irHrTSFhtbF62U3hhTZmDATtnXl%0AfBHpzrwu9C4mnKfThHeObZODRPTAogu+5cI8z9zvdz59+sTT0xMvLy9HCtnHjx8PL6FlWVhX0Zv7%0A4Dmfz/zyy3deb+P4bywAACAASURBVFfmeWFQNhpIAbJuC6dLYLqciC+vlG1jua+czmfOwxPBfGdd%0AN15+Wfl+unEJDzwFhyuNoXfG1vG1QdlY73eW5S4011YoRpq8YiALE1wSIYrQrHNWCVdKLFtmToX7%0AunG9zdzmlWVduM/KrityD+/rylYqzTqqteQmnkClGwFarJfiwIiOe9PGV053r9NiScJx1kLL1N7Z%0AukygnbLZSkqHbKN3qHYvp7S9MOrvYKRZcwiLTJgC6suAhg2YfXV31IVI2My1UtX8l33C3QCMMDGH%0AgfF05vHjR06nM6/zzLdv33i9X6ldjK5Lhegl8ayuG1VlrNu88vL9hcH5N6muF2+P6/crr69XOmji%0Ag/+zmM8YRTLRU2JTuV7F4PSZ2GNCm0FkdrXSrAHf6aHSc5H0pZRY5oVWKt5YvJFzDWMw3lKMFg2o%0Abh8BqnpTU+5SaFtCEj4g2cb78rQDr7Wx3O7HEGZbE99++cbLyyu1VFnzccB6x2wyswJ4lbfG2fZO%0ANQ7XfixAjHE4H4mTJFKC0TSgpoCu3H/xEVEPIS9gcW/gYmRTmndTOvSxvcSBjsWECNbIVDFt1Cos%0AR6s+CK035R6Ip1lR+YxFlmIxjmakEe1N5DOtyWs32k9iDCnp5G4YKF2MjiuG3AUMKkaarF6F5eNx%0A2BgJ4yTPTa3UJAyZZg0ER8kSX1uNTO8PXzsrTB6jsip5DeJn5Jwk7+ysDqfGvN1bMaqulm6bJGu9%0ANzdBJGzdGKIVur4PQVkDwqjbC//W5V45o+Cw7s/dCEGjmh3Ul7OBndHQRVogtYd65nmPixEfgkrW%0ApLjdh2yHw7cRxkJFtxxl+mAVwRKRpLI0uspFEdDthzVnlHMkr60VOds6lWGYJHr4dGEtiXndhF3Z%0AxC/HHCfpu7um8c/78LKWRu0iY/NOGI4C+lp6EbC25USvlcFagjOQqwDfNHqR+mbeKlmZ2zF4bHeU%0A4nF+1Ochsa131ugwfaT6jjOePUWn6eCqF0i5Mo0OFxzbVmVNWE/rKLNO5QvmLXZdyhLzq/umuJtF%0AGTjqW9KNGCfXTm+GL59/w+effuLy8MB0ujCdzmxJmvvUpPbwHbp7m4zvw7jPnz/z8PEDp58f+Oc/%0A/UnWUZVJ/t7QCNNTgPRGF2mIt4Swv4cmLLRahA3eQd2I9OsIMCQtg8qzrJH182tPFyAXWcOli19V%0AM/YArQ1Sv1ikEbPOCDPIQi5JQ1zegTcGigU/DfzX//7f8/TlN/wv/+v/xn/4D/8zyXTSbWYYRsBQ%0A1pVlSzwME2sXv0QD6uH29hornZeWcEVMaY3ZPYg0WdRajLiAY5U5tvcuplSR5Bn1PHLSQNp3XprB%0AOpFtW0tRJgfOSNNthQ03tMqlTsrSkz0gt0puymRMEgd+r4W1dV6NymMYwJ3wcVKmW+B8vjDGKPuA%0Ac8IqO5/4oL2PC57T5cy6rofsq7eq8eED95tEx++D6vu8cL3fuSg7aA8mWpeN+aox3rnQQ5DP0Iov%0AVbOybxPCkUBpDPggNiSY97w68X6JxuFFAIguUkywByDU1PtSVl7/kcFoDJfHB7xzjOOAj06lk1IX%0AdSNMlxACxVRhqbIDNRyAggTmvHnuytd+20uFOS7+QHtY0E6CoFZyFjnWPiCpKsHdpZgGgzFeB26y%0AMwpiK4NqtFcpXbfmrkBqb2xZlBxkSTqOUSwzYgzSZ47jm8ejk3CmjhEW0Lbx/PzMy/XK/XoT/z3j%0ACFEkUeM4MJxPeByUFes94xDoGlZQSpby0sk+4azBDgMGBea6dF3e6vOADN1qeUsVM9awB2kIa6dw%0ALo0YBUcAkYAt24qAQZIoK0bT0pcJEL2TBaT7kvsmadCWN5LAewbZ7mm4q6F0A4Pejz5273d3L9zj%0Ac9Vrry/fe9L+/11/MYDQm1HWvqClYWztLfVjB0kMBud2hE3+TdFIdbrklBwG0F2RXBvEv6dU9ZLZ%0A5Wlyg5zRAxJpyI0xCuxcuN/v3O+3Q9u/f0BOJVnn8/mQK+WcOZ1OB9DT2oZ3kThEAZ6aMJB2VHQ3%0Atw0hknPBOY8Ya0kRaXxgmE44H7FW0rGsdfqeGyFEQhjwXhJfSm1iQLll8emJgxSyzWD8m3/OMi/0%0A0pjiyDQInRdjKaWxLBt0w+l0FjS3z9Ra2NIqspwwCgXeCF1eJgdZ2UsSjbusd+b5xpZmzqcTP/30%0AE3/84x9Z7jPX68znDxfOpwdCjLyWTOsjS9q4zwvjaZKFLegJy7KwLAtTHIhxxLAcHkAC8gg4VdVk%0Aq7UmSUJ2l35tGAshOpy3B4PoKBAMKsmSDaa1xrIs1FbElPkAbPbCuB+/L7UeGuv9z63b843kqk0K%0A6ay6XeMlGQNlgB2FtNmbDX2Ia1GTZSk4SykHEwkt/Hca5D4NkD5CqJutiIRwTzyjNqyTZksYYlIo%0A7hrk1gQw2kEwSYCqDD6IOe87mZwxXcwnraOajkXkPpJglvXz+DH+t6i0bweyjE4pAVAtftMDWIwg%0ApQjNrQlq3zveiuFf0kSK+2lkOgl4IwwZabDP04mnx0fyVrher4eH0IcPH0iLsIFeX195UObQnkJ2%0AvV653W4MIXCaJkrOzPNMiIHL5cLjhw+saWNeVr4/P/PTly9ENWBcknhnhThymkamaeR63fj+7Rlr%0AA0O4cB4/0jZoG7z+Atez4YOFtc/c3TMvzVCmAWcFRMlb4nq/kVulOCn6U+9spZJT53pdyamyrBvL%0AJkDQsiaWlLkt6f+l7k1+LMu2NK/f7k5zGzPzLvrXk01lVoKoJJOmBqAaUiUYFkJihFRTJAaMmTBg%0ABEhIoJrBqAb8G0iAqFIJqsjKrGxevoh4ER7ubs3tTrM7BmudY2aRxctEYsINhSLc3ez6tXvP2Xuv%0Atb7v93EeZ876ZzEm5pSJBWVwSHJNrtC0Ml2oVi0ixqz8KOd1SkklpYlaZeM01UmRrZZda1TZQCUb%0AmI3Ky7WwM9qMNDxC/I2RBAanzQ2HUYuYXAclabwxVewARhOIrFgiKnJ4SjUrR6tQasRaBR8nKYT7%0AzY799RWv3nzMR598yma74+54wDee9G3h/vDAlBPJOLw2uopJGBzeGDrX0ppAnjIXLqQ4S8N0nrm/%0AfeB8HGgaScxZeGZPH3GOCtbWey0nIXVoU3QBQmadAAVdU5z38l4ULW1iEivYnJirTv6MFxVEtNg2%0AYLyqdIxhcVDkWjlOUpR6ZFJUncG0Ev28PCpwSon784XDw4HzRWOIx4msDfjaBGwQ0Gf0nhQkeCE1%0Awh5ClRAGg6/PjxjeWHrX4JpKDVWl6MLnE8B9hamovamQ1AJejWVWuLOx0DSWFJ4rN6JxVAcuNHhn%0AybNhNmKfXLgoINPNpQFfWJ5T1W6ywWO8BBpU7wReXAs1S5JKKgXnRPlSUiYbgTCLUk0sVNKILwRl%0A4NSSxZJGlXOElXU/mUSqCCMhZ6pDGxtVVU3LgEpsWcY6gaznArnKemeQ6b975OVJdLuwgNBmW65l%0AHTqsDyONduclKTW0DSRPqJLatuxHz77FKqjYOoo2BnKWf1OSSWZehnqL2MaIWk/CJ5Tn5T02iXpL%0Aiu3C4rZZim6MVbB41YZyfXw5VfQaGXRtEAsS32sIFayoWJZ5Ry2iSvSevgls2oZN32JmwzhHasqP%0AAxpbWb9xuYYrNEVB52pZcvbJgENglMLpKIXgNDa6Zrx1NMaRq1gEa8rEOFJNYaCQskZKU3HWiVoh%0AV2pNGCtF1LZt2PYtwS9FRVHLV6D6BkzEpkFsDbGKBcxbteTLOfs5p1PbQ7VidTq/DMoyGYrAwMty%0ALVS5Z8WFXlni1W5vH/ju/R2/+PprTuczYFTRZvEu4Kqolp2TEJFMZXu15/MffMEPf/ZTPn+45//6%0AZ3/AV19/zTyMwsaTFq+8n1UK1rlm5hRJqlAyVlRd1giTkSK2S+EEFZZkwar7inNWpvHWQsnUkv9C%0A029lldaidp0nimqkXvCmkmuGamm0GSeQ/edMtgpMJTOWjO1brj9+w/a7b/nsJz/iMk84DC/3VzTW%0AMg8D3/3yGw7fvccUpCmtMtLy5DLMBo5BmEbWyueVciTViskGn8Hngi+Fzjl6JxxRp/tuKnKuxDqR%0A8rgKBWwW+5zN4Ip7bH5ZeW+99QQja6kvlU1y+KJ7sbP01kMrqbtzM1FSlMZQjJQ0U2MilonsLCY9%0AsjzbtqXxnqj742Lz2nb9Wuj2fcd2J2y+tgvsd4IBECZqImg91rSSWicpVR3WeVF1xkScZqkhjcOo%0AksRY4XsSvCITRMm88x7nArM1TB4mawlkJK9SzskylDEqkpY139iKbTwYR61WGkJlsXKVv2Bp1U65%0ABEJoImypDaCqZ6TrvogWREC1uFkMcZYmwvcDaFDuXS1ihYox4ozV+teuYTILVsPaRwVJLfI8bql5%0AjTaGrKGURKpJ1h5VEdai9xms/6JD/ZgSpQjXylGpNdJ1DdnxyCTS98T6RvYFPRMldSl0TUPuWpzu%0As8YYKJGSLEaHRSlHQJK5qJXgrKjbdUNRwAbWOtrthlyqsrV0+J51TBCLpgQaBewbSkbS39KJ82ng%0AvDmz2W7Y7XZsNr2EP4V2rT/iFCXwyjpdB2WFkQEn0nyryzBQFU36//JXa+MoVWJKjPNjYNJSi0mT%0AXIYBzoZVcZdzWof0KOx6wc/8/0ghpA0hzLpBoU2anBelhMqrzOMb7JS2LhDmJzeEtZqWo4eIZaNG%0ADgJLIVqrTKpxaHrTchjx7HY7bm6uwcDDwz05CsxusYwtvsSF79K2DdYavTg83juKnmAXRZJXmVnK%0AouJZlCtN06iqx8vPnDIpysXbdb00jELCh0YtQmkFKDdNK5asUplnBUvrn3V9vzaRvBPvb07ChCk5%0A0TYdTWiwxmGdJ85CLU8xsek39F3HQReFovL7tm102iAd16Jy79A5KhljsiqgLgzDmd2+4eOPP+IX%0Av7jmdLowTRHnA12/wTkBueZSGcd5ZRt5XRSapuFw98DlMrDf7ITtcne/XuDeh5UPVEomRjm0t+1y%0A0wiAuqjdCsR/LWdy7QZRWWIE27aVGOxhkEQZa9dISZZp2vpf9JAtm4rzXjq6RhpFKSsXQiMUs04i%0AMIZpnohVp0e6YPrq1uv8aTd36fBKxPsyOatrM6gmVpXW0rDJRT+vXNZpUPBWGkIlSWR8jHRtUGC6%0AbCpWT/DSCHCrSsAoSHFtCLmiYFzxsNdiFqGHqqwe2VjLQyYZk0ygnKa64dZFUkBr+bGLboTOP+WM%0Ac8IWWg77OSbGKTKOM1QpQJ215Fpw1rHdbNhtd3wYHlY20H6/5+bmhsP9A/d3dxwOB968ecNus1Wb%0AZlF47kznA9uuZx4nDucT4zBydXXFixcvuQwXHu7ueDieePnyFX3X03U9wzByvlzYX81sN1t2ux33%0AD2eODwe2myu6dsPV7gV5LlzOZ47HxOlUiXtPngznw0xnL+QhQk3EOBHTxOkycJ5HLjEy5MIlRi5z%0AZIjw/nRhmDPDKE3gSZVCcymch4k5FaqCQVOplGrFCuSCyGONZUFLrNP9usiOixwksshijbU0oYWa%0AJGmpJqxOy9cCQyf4FctUCiVHgafLaUIO6c7K/ZHEr15zlUOVFYiwWE1QZoleO8BKg7Bm/dfqmjYn%0AsfalnKh5BiQdK+VKtZ599WxeBFy7Za6W8TxwGmdK02L7DefbW+7PI9k4IEpTNWcMchhpbIurjhIr%0AUxyIRdpU59OZw+HIPMzEeSY2jWzgw/Ds2o/TTJwEYh+spVQvrAedGFaENcOTtcR5aUzlmBiTfAbT%0AOAoYvNY1UcdVs8qHBWwp0FwpTmUCmIpASY2T6THOSkMo+GeKilorlymSrSMZy1wMUwXTtvSbjRRe%0AbQdNKw0MvZaq3PjSKACMD7icCd9Tx/sMXTQ0VQYfsm6LOitiiFR8zUQNcpAON2T9jLOF5Ax5meQ+%0AXV+cFwWSFhHVOkiVnOparFcj8dxZ9/5s8rqOLQ1KSQcp1Doxl0pvW6wRi7XJBe9E3p1qJliH0Yjx%0AMQmPawWNqkXNlMcUnRQTeWOwIVCiYc4jUZvdC8elVLkfnNUmqbVYZ4iYZ5H0wtnSfSAvKupMtZVa%0APcZI27c6R03LNfL4fi2DCGkCiIpGfi+rYlPZYFU5e3Xhphjl96hUfq6UYqUhn5KuH1VtbUZPVNLk%0AqNaAgltZFDY65bS6F8vjcTCBFctwYVG/yYdnq9yDpma1Lcgw7/szUNlSRY24xKV3wRG8w1ewKVNT%0AxhSUX2Z10u9UFfZ8H3OuErwOD42hOqOpQxmrgxKjzTpDJlioZmlMGGrNlCzpfC5Ymqaj221wjWM6%0AOR6U1bU3DdXCnEQNcXO150c/+jE/+OILNn2PNTBcRr78+msOQ5S1zljZIyPYWvA2kNB13wj8uuLE%0A8YcGWJDWwSjLkUg/h6JFU9TzjCT7iGRICht5ztvbe+6PJ87DwMPxREyJ4Bu93uTc63Ull/O4vH8p%0AZ0bl2TVdK0PUnNcz/rJ3WCNFcTUa0W6lyeWDpPAaDDUVKLI3GVWgyvDMrkojA/jV3iwNoqqKuOVh%0AnWV3dUWz22OGics8Y6hSeNaEMZI0tMLwawXnRO2WizYxnz6joQbPVAu/+OZb7mLiy7dvmSvcfPQR%0AX3z6GV989ikeuL+9JWw6hnmmzJFcxMoiiszHcq16Dy9vqBayqcw5chku0vgsmaYamlqxcybOiewK%0Ajc845zEhUJxjKkaDISLWCaJgcVM4L4MRbx3eiXrXmUpjEO5VLTRG3t9Gm+1GbUdkGWx4K/BjGk/x%0AkRIF7msyVCPpxjY7TIpSRy0SjFo5HQ98ePcdKSa6tmO73aq9fytnd+vYbeXcFkLg1cuXmFcvZJCc%0AC23XcXV9Q/CeruvxITAOA+fLwKzD67KcJ0oBkyDBTGFIwj2UvcaRMMS87FGFZHSoWgVz7DGiDspy%0A3sEafHSiI6qWUgw5acKuebTvLIvThw8faEJDzY6uuSI0e4E8W0/RwYgxlhAaScOshZSkSVxrfezU%0AGng6tMXKz1aM1e9b7upHPlguC6M3iS1dHQO5yG6Q1eYvjVWoNRNLIlZpfEqgiS6/Ru6dWh3ZVlUJ%0APzpxajEklbZbK8ybUmRAHJpG9zm3ptt5H7DGsek2zNPI+XwR/IUCxIfhQoyzqM9zItcEpmDMwvWx%0AtCGQrdRNMjRxLDiYSiUZufeFybfwVgXzbu1SM4mLSOryqrXtzDBMTFMUgH4naBPtHgjU31ZBHthH%0AFebiLIG6NqmNXQDhcg4w1q7n8aLJc4OeJ+W1e903C0uY1qLsS0ntYlXOr94/d7T8ZY+/ckPISBzQ%0A/w58XWv9O8aYnwD/AHgF/EPgP6q1zsaYFvgfgd8FPgB/t9b687/k2bWbL/5cUSno76lKYTkw1ALV%0ALgdf82gjUf/jmj5WHynepS5dS6NTpMWy4hTMpIoIb9ci3CusdrffMqeZ0HjSbAkKN17AxFktSYsE%0ALgRP03iVm4lVoJSIV2UKa8uJVVW0WAyc8ypDVphklM5n23SEpsVOM9Z55jlCysyzKIb6pbFSJr2A%0AhCVinJeGT9M+PjeFFDPDZWCaIl3f0zYS82iMJSGMinGceP1qz2675YM2aAyVqg2hvm8JQRYPY6TJ%0AIg0AmTCVPEvy0vnIfv+CV69esdls1A4lU/vlhrdWGw8IC8c5K7BrjZHOuTBPUd/bZv09aZA8WrZS%0AEhVTylGVNEUXz0hKM94Lf2lJF6v1cRwpUOOy2gGXn6mWglUJfs5SPAiPQDb9inSeCxXrnRRe2kDJ%0AOSsVXtKWWoSDUmphGEcxzBijypxKk4PKs81qF3uaAiLNrchilxdZtSjman6UPi/pFxIbnsFIPK2M%0AggzRSCJUSVkks3VJSCvrNFS6zk4mJ4gSDGCpKBbPs9PPT5qFrMwsiap/bukIegg3RqT1TdOoggQ8%0AMjXNedmgzdNbRRZLLUQwjmrlvZ1msUCFlTsgxhXfCAT49sNhTTdbmkLbzYZ3333H5XIRqfRuvy6o%0A8zwzjiPbtqdtWtqmoR4L4zhRauXq+pq7h1vu7u44nS/MMbHfbuk3Ow4PR6bLSJwj19ctV7stwTnG%0AURQlm+2O3V788OM8k3LlMkTm7DjNFXOOzOWEN5V5ujBOAzFJ0tlxGHi4XDgMI4dhYpwTg7Ecq+GS%0A8qO32oAxHowl4km2EvT+rilJYyd4chUGkLcyEUwqkbVGpqfoTFhiR8W6Q0nESdfiJRlsWa+rrK9L%0AKZgQdU7KRUCQau0MTYPxnvN05nKZhbGhFseaIzZX8XvXxyQKUSQYgVt6iwkea7WhqOEBcy5cEMj1%0AqluulVxExj6UAbsdsLuBu2gYUyRRCE2Hu3qBO14oyUoaWxIbhzeOvmnZND2db7HFcLo78nC8J9dC%0At9Gkiyj3hrNWlQH5L2y+zsihWpI/vDC+6jrzQCTZoo5C4Z7LIWGaJ1JMas/MLCcw7zzBelBLgEwD%0AC7WorUfr66KKVmMEqBqrNvmsJGbkJzLiUivffPsWbxwpV4xzNG2n975YcC/TjHFewgicB6fRzMrn%0AqMsykQpu/t77kMHHynSZMd6JIhYEoJqgpsKcK8E5nJHklKodY6f9odY3oiz6HlQar4wEfU34ggkB%0Au0BW1eqwdBml36SgfeVqGLPEVhfIchDMWbgStdh1cmpKIWBpvecSM421lMYyjzMyYEAb83ItFbUO%0Ad21HaDtC15OtxjInkYOH0Ih0PouVrlZR/bRNQ3UWQmBOCeO88lRkbzJZi3wdRpicMTkTDBhTmZMM%0AJh6DBh4fy/5SaiaXxJwic5yZY9S1t657/MIcWYw4Gd03swxXFiZWXgp+6xR2q8okI8pB4x2uCVjr%0AwUiiaSliz7IKsH4iE8I4tQ7qPwaDqYVSjLITpGDKtTyyZJ7+jFam4qQoxbJ3UsTOmTRlJj9Qq2PU%0AuN+y7DG1Uox7ZoUEUSQlA9lo09G5tZm2ALFKrRjfoKWjNPxKFuuGkT3VOcfLl6/5yU9+zMuPP2Jq%0APeYXf8Y3xyPjdKFxBUvGlZmK4dXLV/yrv/9v8tu/86/Q9zvGaeLbb75lMP+Yt3cX5uMDJs3UpAya%0AJJ9D4wNxyqRSsU3DAl0wy3utPA7LohKSyXjWm6TWsjbwa63SSDZK4FELzfk84FoZPG42W1LOMiSq%0AapsHUaPoULeUTKJwef8OguNhODPNM+/evSPPUfYXhYjbiqg2lqGCrbgg0HYXZCBoSlVujl6ncjWR%0AalHAraqV0CLNyP7grFEr5eM146xjt9/TXb8g+zOH4YIxR2qeMCUq405CMJYiEytR5FabQUtCoN5k%0A0ASisXw4HLmfE+cpYZuWm9cfcf36Da7vOT488NX793z14T3+uqNEjy2VEFr6zQ77ZMBmQiB89Cm+%0ACwIwjjPxdMBOEzbOtNXQxQLHATNMlGqptsF0LX63JXcNBsEYTGmEPFGqnAFzyRAzNleczTTFS/MM%0AiyNhq6i2GgKbGuhMI9B/LA0Glw22ZGxJOF2DSjWkYilGgO5y30LTeKzpCHr+KtkyXgZMrWIh0wbF%0AcD5xPh04PNyvNV4IQQHSLSF4rq+v6DrZq0IjXKplKOKdp4wDqVQwFt8EUhKlPEbv6ZyYSmEqWVSk%0AyZKcJRlHzJkxZ8aayTasZ3Qj25YozbIkXmMWpY2lFmkIyRG/gCnPUAoVQQ3Uig75Ze8w1EV8I/em%0ACzK40+HtMsCVvV9Da3RAJulsiq0Qiw2o0NVqc3xBREhj1mqTWL6nqkJFhBhyFncqliglk5TJVWqW%0AQAsr96W1Sx0vbL2UHi3Pa4JolfOLcICyYj/AB3ldYDUcRWrgQl2ZnFfXsv6klDkcDtzefuBwuGdO%0AkZqQulMFGn3fYp2EGgQv5/pSHpk94hCR6k2UURqWUMAo/0cG4OpGsqKSE5HBAqYuHB5OXM4jIYiA%0AROLqxTGw/F055RXnUp40gsTGKol9OYvSU5RRUtOVlCkVYsqr4lxcR5LKLIpc+TmcFR5yrYokqY97%0A/aoYe7Lf/z89/t8ohP4T4A+AK/31fwn8V7XWf2CM+e+B/xj47/S/d7XWf8kY8x/o1/3dX/XEsh2Z%0A9VdGD2aLrUu882aVyC0dTot7LI7VujQpBHaeI2BWZU7WZBBrnUb4djhvVl7L4sGTN03P3NYQQhD+%0ARHAr62cBrIlC57E5tEiynvIjnFrh5Hst8zzhg0Cw5PVOazNoBT9Z+bMYM+M0s9vtCE1LTPeElAXC%0AWCvny0gtsNnssMZRsoB9Sy3EpNYp39B3G01LkySolCOX84XxMvLyxQs2fU/XdgzDJJ1NbxiGkUbt%0AcMt7E2PkdDrBxwJ+NhaWhK4YZ/q+xTtLSYlxGjieHjgcHvj448LV1ZVIFa3VLmbUN9pijdywTTBc%0ALhdiTGw20uQahoGmbXQBZFWRGWM4Ho8cDgdVZIVH6FhOhCBKLJDXOE0T237LdttzOIintaiEOgTH%0APEtaWa0Z7wUcnlWZYxv5jJdY+0W99FSiuTRvFhtbv9kwTjMVsZAZbaF3fbd6fY33DJNIo0MIxJwI%0A6kmNyoFaktUERm1VXivQ1JjF0ua1ySKyx6xpI0hBnLOA9rzHmCCS5iwbSVHvcNFJ1/cT02oV/3JJ%0AZW1eLpwmqkw85jxhjINisBolP0/Szb4Mz2Oh53nCWydFXimUFJmzwNWNtbjGk1KkJPl8vDG0VmJ9%0Aq06wS12aHmLRG9Vj/PrNa/q+F97PZaDvN1zvb+i6Wy6XQa+ryH6/Z391tSrB7u7u2G22XF9fM44j%0AHz584Ntvv6UPcu23rUQCL02lN2/ecHPzkvfvPnC5DBwPR/a7HdcvXjANI7e3t5yPZ26uI13Xs91u%0AuHs4cL480O96+l1Dtwv4gyWXmfvzLW/PW9z2hvdjZLq953K8ZxpOTPNMjCPjNDKnLKDnWBiiRrz7%0AQGla5mKpVe6txV7inMME8FSMpgUZkbTJhqsWQ7ndnUqfHZSiQGRtlloUyC8bYY5RisDFfmLQwgxy%0AEieL1Ube9P8UDwAAIABJREFUchZJxtLsAl23Jez3GOOIU2ZgJrhA37XUCsP5REoTrZfUjqoFhPEy%0ADSZ4TONxbUMNnhmR9lpnKI0n5sCsYGObRTGZK0Qcw2SZ3h14H3+Jb1uyNfi+ZX99hQ09+09/iL/5%0AmDhF4jhzvLtnOp8wBCyBOGYmtc1O55m5RvWMi7oqhICzTgGOTptqT/Y4o8lpCJDbWotvnTRy9IAg%0Ah1ctuJd7GSMqrCwTSGct1SsQUgtpalUgpMF1gYocLktM6xRcGuayR5UkUeQueHyQ6dTyqLVweDjQ%0A+GadNC58NAH/ZlAgvfOizpJkHx0T4tZ45GolivzZw1tM68hTpSBx6HJ/izz8Mk9M2axrbM1CsRWl%0AjMNXyz40+JSp8bkltWkl+ck1geAlrcQ5UaKmXHQdFgUuzus0VArjCjqckHlvjpE4jezbwP133xDn%0AkVDl82mcp/OO43zi1cev+Hx/w0c/+iF+v+Mf/dM/4B//s3/6OHxSVRG5cHW947d+87f4/Gc/JXQb%0AhmHg/e0tf/wnf8Kf/fzPMdZhTFL2gjThr69f8eMvvmCshW9OF6aTJOPEi0wpvZX71gV5r6y1xDRB%0ALnjMyt/LWZ7vaQvNqHJDzlywxHNnnZY6Z1duj0eax2aRuZdEsW5pz8hzGaPNFLknRU2k7SMrsdx4%0A+0zdtwyiSlV4qTae1mvSosWXTHiLXs9FLn4omdAApjKnRGh6Wa+e3XwyXY/zTE5J1A8YTDbEXLDJ%0AYJMhTZmSjaRaqjXVGkd137N4tDew/RysFXti3+N9q+elDZu2ofeOYAynh3u+/LM/5nL/pwLurkuD%0ATZ77408/5bd+51/moy8+52AL384D/PM/JjISS2XHzNZmovH0XcfNJ5+z+fTHRBvIMZMnx9z9GdE0%0AkKGpEZ8nGuuYY+L1qzf8xm//dX753Qf+jz/4I4YpijLUWcUEVG0mZl3zVeHbNFL8lSqqv5jW85Jb%0AzuW5CJ9Gz3HOB5rQYV3kMoyrInphk+SaWT6aUgqpJqaSefvhHXenA9M4UnNh03ZUtdl7kX1J8asK%0ABGscP/zhj0W9MUfiOJHGGVtUHVG1niiVmkXlRJU1sPGevu1oQtDnXTiKT9dquw5RpSBLGDKljEDG%0AuYZKppaEMRDaFusDyWjakH/elKxUznPk/du3pPcfMK4lAi9vXsj7kDPvbzeMw4Xj+cyLj99g8hU5%0AJy6XkfNl5JgjT+/eWCq3JdObVtIMrRfuSarkKZIymOoIvsEFS7CW7XZHuNphr/fMXWC2oiYyOgxM%0AuTKnqCqMJFB7K1fHoiKuMZPjLLB4Z8BVXB7pUmUXLVd49snQlUJXDY0xGFOIeSbmqPB9S8rSpHPG%0A4lW1YZB6qWsakobiVJel/rNicRrHQexV1hLjzOFwj7Vi0X337p2ogbxEs3ddR9M2dCFwtZeG2u5q%0AT7/tKFli7sWyNotKsyQoBoehWCjOCIvNeWyqAvYti2JSq9b6aMIV5qLTsdgidlpUmYvq/zFAZr0+%0AlqXOyvUDhpTK2iAyFoEtL/y4pYGrw1Sr+61FG6hWbGar1tIYdTp4Of/ppSnNGrPajEX1hDSKtEFS%0AssFZGSgXICexjFEdrgK2agNWf+CyQI+l2eysxzunrL4iMPvl51ZB2JwydRjVGRIZp0mHMlKfxCnT%0Atx39ZkvwgWmeMOfzyr8rOijPVeoGaw0x9ex3u1XAEZwEF6ScSbGSpCMlCkRV25YsQRdd26pTQuug%0A5SyMqLGck/WzVnGkzNOIs5bhPAhaYn/Nzc211rBOxRriSnHWyICpLDWXfI4FI0rUUlS5qecj7SsY%0AtfptNlu22w1FHTXL4FGg1jqitXa9ppbm6eN7/qtVQn+lhpAx5gvgbwP/BfCfGmkz/S3gP9Qv+R+A%0A/xxpCP37+v8A/xPw3xpjTP1LXsnjzSPVxAI/XDceuzCGHr/eWLX9IAXO0mC5jKM2HKyoTJwwd0RN%0AKxHZTXhMMMtpedPlIKqKWE0akEOT845UMkYtLgL+fAIwNkYTrtwqY1zUOr5z+CaAE+hc12/pupac%0AZ+Z5Us6PWbuA3gfqLN7aaZ649lc4bxmnUabCIUgBdRnIuaxE81Khb1spTHQRapuW/f6K0+nEpIkv%0AVTdoKfwMjW8JLnCMF2HGtNKQ8N7Ttr2811jmGDkej+SS6fsGY6oU85Q1nSl4T076OVxEIZRroe97%0A+r5ns9kSS2EYRvrW4lxQOFbEdY2wlaaJvutxxsgGefVCmnBJwF7Wif/7fD5zOp3YbjaPbB25Xtem%0A3PLZzHNkt3dst1su40COSWPL5fMyumgVqiiOgidPkVgyoXopsnKiyZnQBKyqSaQ5sUxNhUXU2Y6u%0A7+H+XhpITdDlpK5wu+VaG4dBk0jk+mqUzTTFSJsSraptFrtWSuKTtc5CXq63ZrXDrRGO+k8pBe9E%0ATWCMNEOXmHKTjUykbdVmkBGp4aI40QIjF9mckjaD5hRlKsaicksEF/DBA3I/SbT76dk9Pk0T1iGT%0AGTLFSoN0nCasd/jsdcPMq5S7WrduMELWX5oYAr4bp8h5GLmeo/qtIc6zFLQusN1uFQwtHKrr62t2%0ASwrY6cTDwwMvb17w8uVLXrx4wYcPHzgejwznMzf7Kzb9hq5tGSZpNNVa2W13tE3L/WXgNAzkUsVe%0AudvB/UEgzucLXb/j+mbP4XjgdLpnf7Nje7UndIbQGeIYub/c8vbQYXYN1WTuPtzy7u23pChwymGc%0AKblivcGGhmIbSmtFJeA9syYKWVU4LJOfqtLvpbmYYlrVhylF5eQIW6OaCl787imVVWIvo1WzWkqs%0AsbSNNC4FfpdJRbg9KcE8Qs3gDQQn354KRFtFEXa1Z/PylUxthwtljpi+I+x22Fq5UJlLwbeNSOSz%0ATBmNtxQnCiETPLZtKaZwGUamWVRG3jmJADciVTZSK5KrHDJzrjy8F2WXaztM2wqTpQ00fceLVy/5%0A6PUb9v2O8+nML1LmeHggRZlWNl4OeqVWQttCkQNB23WqhJOY9xhFtfl9qPQSVrAQUB5TbOLKABBL%0AE6KyKXUFSnrnyE6GACF4uW9y0rQSkUbrcUW/b1n+pYgyqvarTg6NuSZiUmn7wgDRh9xlUkz54IXF%0ApIcKZx2u0YRNlW1LMmRSabxaYos0g0wbKOF5seXbQNj17IIcfkqtYoUwhnJxmCJQcOPlkJayKGZs%0AqbhaKWnCZwjO4L6n3Pgbv/u7FGPYqA3aGacHVeWY+AbXiP03NC0+CN/HoEWj8Vgre2ucJtI0Ec9H%0A/tH/8j/z8O1X1PHIfDkz1hmXHSZm3rx4zSc/+hG/9bu/y/7TT7lg+cOf/5w8XPDWY8jYIFDojz76%0AmN//vd/jh7/xm7S7PbEU3n34QPENX33zHSVFacQYAyXhLXzx2Wf8a7//+4zA+3Hmy2/fcj6d+eYX%0AX3M6XqhZmrONNZic8K2otawRwOpcKy5KXHadl0CBJ9clhmLUblhFgZPrAuIV9lFVzgO6s+RSiGUB%0AyVqMTZDEQiYRuYtdTgdGSLqT0cFITIlpihBU2a1gYt8JiBO11pWUZTCIWZVBcjhTnlZJ2JrwVgCw%0AJUVsu+H7nKSiB+pUMqREJQhP5DQTSyH0mdpUprmScPjtjrbvwXmavufq+vrZ8/3wp7/NHF7huh7f%0A9bjQUI00t7quo7GOLlhaC+9++TW39xNvf/kt1RyVs7bY9wq7q2vefPIZL19/TMkTxbUk6zAh4LDY%0AKdO5SrCGxjqsazjFwvvxwlwM78fMh6lyztI86ai0RgIoaq588smn/Bv/+r/FV+/uyH7D/enM23ff%0AiaVVWUJVC5Cqnm/nDKHxxGxwWZhMZhao8qIcplTyLOdHUSUEDEsSn6wky4rirJX00Zw1KXZZAy0+%0AWKZ51nQeaHSqH+dRFm89yzpj8E1D13f03mH3e0aEvRcHaYBWHZotSrWiGIllUOuspe1bNtsNjfPE%0AYSDFSLVPLHP6uiTtDwloGC7SCFUIrTHSjCw5YY2hbYR7kq0BF7Dh0TqLrstjTHw4HLi7XAhtj297%0AwTNoou9+v2dR4v3gi48p6cLxeE8cB7HRBvesyRRL4bvLwNZ5fOOx1pArpHHEDDMBh/cNjQugPL0p%0AJ2kqWRgcHJxj9IHsAlNxxFKJOTJrQ2iJYjcUiVY3ljoLww7ANJCajCuZzVyoQ8GMhXKKjMNElws7%0A39BYy5QzQ5woagG21lNrlWYQMt1YUgzJVcf+iI3aQNC1o5FJ54rIKLUQ58ykvDN7PMtZWJsdbduy%0A7Tr6rqFthL8idiRLu+kJXUsF5pIZYiQgYQ5TyQy1kINY9eZo8CVrimYRtShLMh8KmV6wICgaxFAE%0AI7aqdkv9XqLvsg5bwTlgRWFTeKx/RSgpjNf1ClCFtpzpsnKrLPaJwKGy1NTS/Hi61oPYpJfUShDb%0A1PK9LJ+JlURor2r/yRRc9sIDQximRgdTVYHIy/cXKg6PCwGrShlSEmXRoloxlqyKp6VJ7pyodJdU%0A8GgL1ji6nsdaJIkjoRRZ31MRkUEpWQcZkhTrnKUJQettLzWIMTjn1/dm6TukFCFmaYAFwb8s4o9F%0AaLBconaZ0SXZE8XOWTmfBsZJsCvbzW4VlGw2GxncI0oj+QzUuv9E5ILucUuoD8ZgvVsDca6uRAUn%0AwoRG089FVSZqIan5Hu26db2+lqHjr3r8VRVC/zXwnwF7/fUr4L7WupghvwI+1///HPhSL+ZkjHnQ%0Ar3//q/4CY6UTukqYS5bif5FxW79+iHIxycK8eByXc23Rw/QiP/a+JfgW38gbFHPGOIke9r7FOJEN%0AxmlWIF3FBifU+77DBo8JnkQmkbE1SbHiGmYjQNMxzjgbNI7ZiU0hZmqRg6tFuB3GCqE95Ukm6WaD%0AdxIbGZz4dXMsVIWCyhAsE9OIsYmmNSqxkwZSaBtijlRbCV0roLhSCcZRYsFWR983XF9fc388wOCI%0AudCr/ckZYQKEENYFo3ENDsdwGqhJYj29C/LzIFLdagouOHwjqVDWChBzGgYab+lbic6N40iOSYo2%0A73j56g3V/SlTztggC/PN9Qt++dXP2W22yhtRCwriiwxqBYsameu8WpRKpWk6JO1DAG6otHNW+HLT%0AtaSLAiL1aX3XSLRxKoS2wTq1eTllaWi0akFuRIwh1ywMHWdJyldYJOyLJcw5L+C3wgqBLlRiTjia%0AlSmUshSR8cMH2r6VgsRahD9gyahty0qU6JwyU0wyWVQgNU68tqGp6+EKWFVCcu2IasMhaovGe3Ei%0AVI2wttJ4NM6ScxTfvk4WULuKqVUVIbKJyfsoC5bI/VWCXSUK2hm3qvj8v2DxWaY3plSmJEol4w2u%0AWF1oRe5pkefzxq7Xg7xOYa5EVXc1Kv1ORQj/m36Ddw19K7GRVNhtOi6bjnmemIYL83CmCY7dbivJ%0Aa7OwX6gSibvpe84pS9OqQBM62rYnhAvjZWAaRqqBq6srbUheuL8/8OL6BmM9ruuIVbhHjakCOWw8%0Ac5oZxzPdtqPvG3zjKGPiNEXuT/d09x7vPZdxYJhE6VirodhWrkvvKc5LyouR66A6D6THNRPhUwiY%0AMcqmUh5hqosN0at1tCKHkGocg7KpRGrsMCVDSXLAiIWSZkpJNMHLtW0EAJ6zkyIwQ2NRi6uh6xpC%0AIyq7U8rMzNwebpldxW+2uF2PKYkJw7br2O+3dDdbHj68Zx4HTOO5Chv6YojzzGE4YwzCvymFIU2c%0AHx44nc4ywbS6L6QKQ8WLSprOyuFsby3JiQTXIyqE4zjx/v2JwVvy4QV9HLj+/Edcbxs++ewVuMTh%0A9o5hHJln2HSyZk2jNEJaH/jk1Su2V3tuH+55ezoR55ntNmiSx9MNTidyanOTk12iZrBBfqbKAqyX%0AaYcNco9lZEpfrcSIGwTwWWW7EquHk4KtpILF0bZBJl3eklMkzlHUS95h2pZYitrd4rOpUa1Vo1It%0AOl4nOLGlLekxy7RK1ICRFIs09J1fgZmmSBHmv5cEJpy/SmgD3lumcSblQtd24vY6DeQs3vxN19K2%0APSXPWFOYpkRK8lpfvHrD6zcfPXvuv/lv/y2M9XRtRxNa2ZOL8M1CCGIzsWI7tV5Uv4YqdpMsFp/q%0AAtYJJPtyOvL2qz/nq6++5vxwR5wGnGswFPKU2LU9fWi52l3z4uVH7F9+xP7qFfurl4wpYw00racm%0AOSA673nz8ae8evER+zdvuB0vlH7P/vUfgW8oKYl9L0e23nG92fHJm4/46a//Bi8/+4zZBn7xzbd8%0A+eXX/K/1f+P9+wfm04nOWbHKmsJwvmgDquU4TRLX7hvyFBkX69jjpy2gVyrZWuZ5JGOZs8AtnQWb%0Aq7INClOuK0fQeila4hSpKeGLML6S2tllP5Xpa86PRUCJBWpmzCO1McQpU5LwsDBO2Y+SFogreN3r%0AsFIoeOsgZZwVZ2BJmVKkqDC14JxI7Z8+pjkxRhkYts6h/W36zYbrzY7XX/yQzeuPGJ2n9Fs2L17S%0AbPfSlPF+TZFcHj/4yU/YffIjTNthQwfGEqdElv4IKU2UeSalUYI/rCe4hql6bJXXXq28r9HCmCrD%0A7Dglx2EoTEYYS52xNAS13EmJxTxyubsn05Bq4HCYuD9NTAm8DZgaMRl9DyzOebZX1/zaq0+xuxe8%0A/XDP//lP/gn//I/+kDkNND6QjSHVgimRFshF0g5t8GCzwqwbNq0wCeucNMa6lfaxMgSzxAtRynJm%0AR5q2WVIj7TKJV+tcJDGnQtbiMFj5fE2BmgtxmNnsdnLeqo9q+9B1PEwz98OALTLll+8TW2mOs16z%0AMhxzThpeLhhscDLksx5nvHA+XHnaa5E1uus5TZE5JnwIxOgwtsGkiEN4d8XJa+6spQmOahzRGXzf%0AwNOGUK1MOWGcoW1EwU+amC8nTueBaZo5Xy60mw2hbRmwfPKDT/H3LYSGlzNY0zyDERvvqNuOM5Gm%0AFEKGmqIMz1PGh0BnHVddg3GBd/d33J1Hio+4DszmBaNvGI1jqpCDZS6J6CrJQy4avJIzrlTGmmlM%0AwLceGhkm0Vqa1tBauMqVm7nQ3p2p03uqq9QodZV0iCG4hoic41MsjGmi1krwQc+PCwBZGDC2aNob%0AYBsjCkpUrZ4KwQdSiuQKod9oEb3YX6HmxBgTp9NJlLJWWJNt27LZ9gqgbgltQwmefrth37dkA+c5%0A4uLIwzQzxhmjbNhsLXMpzFVZdNp0VAGbMJSMJJIVliAMtKkj9aw1z88GwpmR+wi1DC2NFeHpdBLu%0AI5YMnDEk4upKwUhC5Kp0ywrgR1vnVdPdnKOaokNj1iboCkOvVRJW9SyR1SYWvMMadRuANK70+7Pu%0AWZKMZfUwAlQvgGjnwXpllWW1M4nty3lHEwIRVvdB1iEkbmEhGRmuW8tBk+SmaeQ8DCS1oY06mFpQ%0AH8vrGmcdNDdis7bO4ZsGkxO2LEBnSUmuiArLBUeJUj9510iCYNPKdaYKMeeX4bys+YKzCTgv73VK%0AibsP9xzuTrRdS9f3pOtK2wbaXvnCzkuwwHKAq8oHVCVZrpWoA7M5pbUmzFUCk0TZaymLAhIRlEzT%0AvIppFlXT4pL6/6QhZIz5O8B3tdZ/aIz5d/6yr/+rPowxfw/4e4DE+S0zzlUBVAEBGZaioD69kYxO%0AiUAmrQazWrnEKyhWAbEkCSx58ZgvpG6B+/Lk+Z7LqZwT4rtMSc1KzUql4ErBW+HZ+NUGJaBnayMl%0AFZWNVqwNuGBo+56m73AXSzGRki0pi4SZUPBeNtHFkiNx7qK8kShtUS7lJBL6Uio5iTVsgUoZY8ip%0AMNeZ0+nM+XxWy5dbLTJZD3QxCnncGvcoj1XpoHNuBWaJZSkwTaNICJf4QmPUEi7vXYyJOMvXt23H%0AZZoZhzPH44FxOHP9Ys+L16/Y7fYMw8A0R663G3qV1RlELp+jdIuDgrZRlUtd7Fs6iRvHaYVqLRBq%0AgDgnpmleP+MlEW6BcC/Pl6t8jlizSswFMFcVwCZCwSzQKuUvLNDNx6Sx5blsfVLMqczeOffY7dVD%0AdSz52esVZYe8j0tnvVqNrEfTYbSQx/C9e2D5d0l5eWSXLH/nopZaUthqXhIB5DmcsWInWqV3j/fo%0Aos6rT6HB+nerjo9F/g4CiJQicoG+P9/42raj9YFJwYfLlGDh94AonFzlMYFJv6ZWSZoyyhKQBlUl%0A1coYE9Oc6DuRu1NFvZBSYrfbcLx0TNPE6XzkMuzZbDa8fHXDcLlwd3vHw8MD19fXOOfYtB3nw5GH%0AhyM3NyObzYZNv+V8uTDOA4eHA1c3V+x2O5rQcD6feDgc2O/2tJsNm+2W+4d7DocDm82G3W7Dbrfl%0Au+/ecjmd2O23dF3D/nrLEM+iZpwk2r5tJaUgCzlCLFNGJne2OPVWS0aSc1UKP+ewZWFAiWon50zV%0AiYZ3DhucAvMlnteUDCnKZNjKJpSqNkHVdiY7W8aWogyHCrkyxAnvRULcaLqf14SXoPbLftNxdXNF%0At+95OD3wi3e3fHV74Nu3X7KZz3RX1xyHiTEV+m7DWCZumj277TVzHrm8OzGUwo1r2DSBscwEW4i5%0AUMYBHJgcafJMEyvTVAnBcL13bDcN7ZVj5xr64PHWcL3tebHbCig4F0LXEY3h67t7/vDLie+OM+V4%0Ay+2fjcy373n52afsX19z8/pnHA9HvvnzL/nu7VvmKdJtOkrrAM/2+prrFy/ptj1jTrj2VpKyFkDm%0Asw2vytDDybppVPlWhDspk8clvac+SoSfcsTWZ1yUkCoLz4hFdLlHpbEvk3ZjrajxtPnz9H5KOeGS%0AW59veYzj+GwtWfh8y/c559grn8Earzy3pKpYHlUHWRhSTx9JU0cohXkuvH79hpevXoOxfLi75+E4%0AkO/PLEwC7z3ZVmqRxrRvGl599Bm/9uu/zRc/+vGz5/70i5+C9WLbqE730KqFqtjXKpVUIjUmUGtq%0AQFNgYqXaTEFUlGkaOcbMYY4cpiiN6rajddCVjBtnGm0YNH1P6DqqsyREGWyCZZ4TaZrIMeJcQ9tt%0AaNsNxjVc5hPv7488nEdp3Cj3yTmZxlttvPe7PZ/94Ick12K7LaUGdjd/gms7Sky0ztKRSOMJby0v%0AXr0i7LYcx5ExFQqJYZxZoO5P1/ekdl0D6zmieijGksZJLAAs9i8j16mTRDLXtQQjTJnqLFOcqalI%0AUVTRZDVRJ3krDe+u73Chkb+zLLZreV0xZoqTeHBJITP4oJNzVa/WVChzFgB94yUFi8e9z3vPy5cv%0An10XFUlVwnqcrzqssVzd3PCDn/w6f+1v/B6f/PTXSO2WyTWUpiNaT8yS9Pk8MxRihsN5Jp5njBsJ%0AvsEUp7abopa9SJ1O3N8dOd6fiFOl0kCNMlo2akszljlXhilzuFy4O56YS6ExUGuS61X3XOscJUfm%0Ay5FIz0hYhxJjjPRGB0G10rQtxjSkajhcRvyup91ccUVgd/OKdrvn9DATh7MUjE1DjpkhJso4Ef1E%0AaRqmUqhZihVJhMzSPFUelSxNT1LHDOswTFRnWWzLRrhPOStx0Sx8z0o2hRQl2htkCGVKpWsCbWhI%0ABcY4i9J3nkgny7zbyvuEo6pF3hkjvK6SldlUtOiSa2RhgIhiPFHmmd5bib9+UqTLuc6s50st5zU1%0AqD7a0oxRHpFRZpSleMv8vUQwDFJpOVFfOWtw3hLnkXE4M0wz2QDB02w3uL7j0x98wY9+8kPG48zt%0A2zu+/vqbZ8cp6xzNrqekGXTPL+OAKYU2eHpn6a3j5WZLsJZMZh5OTG2gdAG767H9RtaDUjnNA8mJ%0ABTuvig953TkJMzArTUsCaCQpzhuDN1BcVWmwxbcNYa64NOMRhavxFmcLFhluTtMsishccE6ul5KL%0AqAIBrCGmmaJn3iFFnJdm3pySQP6V21SsowkNxhpNjDLK4dPEJW10RA2YmXPiMo3CBvUWGwKubeiv%0A9my4EgFAEQtdKkWt+LIut20QBF1KRIG3yVla+TSWqmqt+lypaESwuyZzPXmIlVFUxYvdzRpPyk6H%0ArHqe1vr1maK3agNTz88LD3S57AzCvxGGrXvSDKpaczy3FYl6Snk35dHKvvxa1PoySMlV09oMCMJB%0AzwxVayjlaeWKDGGswtbV2rn8vG2bZTCkWApr3cq8NcYKv7NcqApKTinpGUUg/QanQ8/yRAUv3E8w%0A+lxGf/601sEpReZ5ZOFRdX1H23Rs2muasKHrOtourA4NUaaJlX2aJu7u7jgej9JMo1BKFP5kkToz%0A5UqdIrkajPGEzrNJeWVeWS/JvrMmY1d9v0uRul7A2QPTOIrCuwoaICmTMMW6NoOMqp7aVj71RWn1%0AjA+rn+GvevxVFEJ/E/j3jDH/LtAhDKH/BrgxxnhVCX0BfK1f/zXwA+ArY4wHrhG49LNHrfXvA38f%0AoOmDiKXMI0lokTstkq71In78fmm4GKMXkNwQCytE2CmPqUgLj2BpCC1qClMeJVXyN6LyfbNav54W%0A8Esn0yunQxoxlhjHtYO4MlioKrvzkkTU9/o6BeCalBOz2RgF7EqXz4WGJcL+MggXp23FOpQmpZFn%0A+fNhGNnttk/4RjLdO51OnM9n+r7HWkvf9/r69IKLclMBbDa9wK+zqmas5Xg8Mo4jTdMon0cm9Ist%0Ar20bWYT1A5vnmXGSr9/0HZdpYhxGTscjx8OBm1cf8/rVa65vrjmfzwzjiPc3bHc75QiI/HGOSQqv%0AvmfT77it96vPepomkcE2DcNlJM5Jk9nc+plO08Q4jlxd7QlP3kdpFBZRtlS7flaPLW1RNwiQWzdY%0AbSZZt7BZHmWcy2P52iWlallAnS6sVW9WY9SjmjM++LXYk6Stun7N0+bk8tyPqjj3eG1p02qRVX7/%0Aa5dFfm0IWbnuHmHVMpEQ7/Bjupl58nofWUI62bB2bRgY8xxQulgvU8oSI+7+YsrYwnrKWWTGi7d5%0A2RzkMyiUmNTysqgFtcGLeJwlZUcOj6kkpjgzThMxJZq+E6lxjMR55vpqz3a74fBw5HK5cLlcNC3s%0ABQ9eOXOlAAAgAElEQVR3B95++x13d/e8evWKm5sbNvsd5sN7jscjDw8PhKah3/R0l57jWX5vs9tw%0Atb9iu9nw9u1bHh4eePHiJdvtlv1uy+Fwz+l4YLyWv+f6as+H23eMlzPj5cz2as920xOCp54FKni+%0ADOACxgV80zMlI4BtnRZXY0i5iEWsgscQTCVeRmkL1KpNvkpAJNlep27WQK1Zv8ZCSRiiIFqLIVc5%0A1FVrJfVN1ZihbfHWScqW93IIzoWubejblr5r6EJD5x3BW7rW41uPDYbkC1NJuKbhkjoO44U5zaTx%0AxGAKuYiVIM0n7m8HTJl5dX2NQVVgOTKnkVgFUO+XAUFOeOvZdx1v+pb6KmFq5Wrbc3N9zYv9jpt+%0Az77puO46brYdV43Hp5l4PpLniWoNl5j5cu94YUd+/u7IQ6wcU+bw7ksOp3dcHT/ih7/5a3z2g9dY%0AVxjKyMPDkckb+v6arXPc7K/pbm7oupZXwZOp3N3eihrne1PAJRGQapXxJYpYeOR1Gd0D/0XN1KXB%0A/NQWWxd/mT6eriHrmrNM3rKACZfkRmC1jn5PNLIeGuWgYdc1Y0nAbNuWly9f0nUdl72k7y177ul0%0AYRxHrBYV+XsHEO89/XbLtu9pQuCv/87v8NOf/pTLMPDHf/KnPBxPvH1/C4giKUVJOXLWYHyg6Xpe%0Af/w5P/7Zb/Lxxz94vr7sPgIW7mAV9hliQVusvcZIMY6TPd5o6lg1llwNuVop6kvC+QBtK6wSawk+%0AyNACmTzvvBWekhMV6ZhmLuPA6XxhjDNtu8VbQ02JZhPoNltyqWx3e2zbE5qOaZZmTdUxsneNNFlK%0AJs6Z+/sH7u+P5GIY0ozzDW2/AWNJRe5zFywmy7mg7Xp+4zf+Gi8+ecPX373jMMycL5FffvNWLIZP%0ALitpxosKpus7NpsNTb8lW0eYJj6cL9L4V/CoxUgaqzVsNhu6/Y4aHMWJwuR4PkFWsHvh0UKo12/T%0ANNJI7zpyqcxDfLIfAUaaCgubDFjZR1EHYZuuR0SsFbzHhSoNbmsJvuHly9f87Ge//vzeQwo06z3W%0AS5PiMAwQRr7oe7qbF2xefkzdXGGy5ZhgmBNTzKRs8N8bqqYE4wyxVgoRWzOmCEevVI2XN5USYRoz%0ASVOVULVPNsIoqUYipOc5MowX7u/veLi7k2ZSfUwVNaVIEz4ESs6Mw0C0hkhmOB8ZzkdqTmtgQ9Ez%0AMT4wxMQ3H+7oouUciyQIVgM2MCUZKjbWUl0DRV57zY55mElzYgbhbul5opaCK0kZMkhxWIoUf0Xr%0A42VwZcwKzrdWGkIpJ8UweJmIF6Nro1bWOmH3xhK88jpVHb6ouQ/DGZwjOSufzbrGPK6dMtOQM0nM%0AUc/1Gl7yfzP3JruSZVl63re701hzW/eIimwqsypZrKIACRAECIRIiuJETyABAjTQSwgQONdrcKSJ%0AAI2kBxA4Uo0ETiQVSKq6jMiI8HD321hzmt1qsPY5ZjcyCyVChEADPNzDr1+7Zsf22Xutf/1Nzqji%0A0Mi1DxWYWB45JV5fX3k5n3l9feV8PuNINQChmunnJLIwY9HWEVLBtZpiBEx4w8RTSqS2UWGKsKiV%0ANcxhIquEFhIF2mlsZym6EDL0rkdZeB0GfvPDR2L8xdWaFnZ4a1vSMJJDQKVIp+DGOrZomlzolKE1%0Alk3jaJMlN5bUaJJTxF4TUIw5M+VEUostl/CHlUKSPs1i9iugrHUGY62w2eveugxdTZxRJaIWFYFx%0AIt1pLNmAViJ1LksQkE0i46oepanIgLdYzTBMdTDsmPxMyYFUElGJPGmcZXGJp1WCKHuFQpKkrYaS%0AJVzGKGE8pRzxOZHniTLLWi1aJD/2fKY9vKKbBrTBa0WywujNMoWXQXMNKFAqEkiomnynleySaAE9%0A3zyUrG1dfnyyV2Cx1sALeyQjQyep73OVh1/q+sU7EMQQ2dR75TrBbDFF1vpi7nw9YNJarT3AUlcs%0AfeR1/Q8X0MgYU4ELXYEYGZZTqr9nSetgEpSsjRrcoJWVgYeW6+GcePHkrEl2+TmXOkZ+toCHIVzO%0ACnntkr4tIF0jEtnaV68BQUpUEr5GwBurV0KD9zPzPImETCtubx37naQI//5P/5C2lTAmMYkWNtkC%0ABgEcj0c+fPjAx4+feHl54Xg8MM+jyP+dgPepDnBDLpzHCR00wzjjGkvbNHRdT9PW9Gpxvq+GNMhA%0A10uCWphnihHPuOgT8ywSNj9dJHpiU9DQtrU/Y0nwFKBqMZ9W6ser7+3jbwWESin/FPindYH9Z8B/%0AW0r5r5VS/xPwXyBJY/8N8D/Xb/lf6v//af36//q3+QctE3+hzb1tui8A0WVxSgMc0RpUjdftuu4S%0AF14L4AtqyopcAmvz6b2X2Dx4c8OIL0KN9lVqTbe6JIslkk4UVVavnaX4aRpBqlfdoYrYDSsIcP2u%0Ac8lVqmNou64ijx7XRhaj5mmcKiAkwEzQ8QpFjAzDmf1+Jwk+zq1mfDFemDxKKbbb7QoQgHjdjKOg%0Ao4JYujWZDWAYzqsvUNu26/VfUpg2256266BqH2OMDMPA7c1egKICMUTG4czh9ZXgA/vthpubG777%0A9jvmSdJF2naDdR0pjjRWEOxpmrhVd/R9XzcGWdjz5HH7lqZp6/Q3Ms8z4g/hWEyX50lS3/p+UyP6%0ACiF4KLLhLWyqUpsWVaePiw+VsL2kiIghVoqeXc2dr82kr4GYa0DGGJm2pnwBe3LV6DonryFEYTLV%0ACII3jdwC+lyDTNosjWWuqVJitKnSBcH/8U2/Mj7UYkC7gJ8XptHizyVN6WLqvjCG1DqdlHvkIgtb%0A76v1HquFek4rmHr9WHyOynJ/q2q0e8Vw89aSq9F1LpI8k3KSJAcl7IeF1VUokCVOfQpiRtdX0Mka%0AQ6hTnb7r6doWXxH3FEX2udvtxMdpmjmfz9ze3rLf7+m3W04vA4fjke1+R78V/ytr7YraPzw8sNvt%0A+PTpk7CPTifR+bYdXdPI5PZ44PZmz3634Wa3YxgGxuFMv+lxxuBqwtI8B46nEdtsQFmMdRS8AChL%0AY6o0UUg7VPM08XTRBpIwv1KOq0TMaEVjJWEj1YmIqSlTWiWcyVgnyYpKG3Rl/DSNyHTarqN1La1r%0AaJuGxjZYNDYrOmvpnKHRAko5BdYo2lbYBWP2fH/4zOHwRBxPtCXy2FlMangZJ8KQeLy9p9vfknLm%0AfDrjX55IVnG339E+PDAOZ1SMDNOELoXGKVz1t+pV4XG34asv3/P+8Z7b3Za+deToJRZca0pI2Dxj%0A4oyfZ6bhSEuiNxqlLdtdx+3d7/GLP/gJn8aJT+eJ714H/tW3H/izbz7y1//6rzicz/zy7/0x2+0t%0AX/385zS7A8dhpDSOu8f3bJoOnxWEwOZmzx/s92x2H/jw3bcirbx65CWbKccaoqTJWcwAYxQAdPkW%0AmebkSjWvEz7noAI8616xFHLStVeWh1mLQz/7qrmvUq96zlkr7KFcadZvKOz1njGVFr4w+HIpNE2L%0ANaKHb9uO7W5P123Z7raIyeGMdc+cz2fxEQqRtu3fXIe267m5u+f94yPb7Ybt/obRiw/YeZyY/SxV%0AM5LIshj7ZyMeV9p2bPeP3Nx9SdPfvHnuKTWAlaYmCxMk6ZpMpaQBL6qQSpAEu5VdEjGuEcm1EvA5%0AoemsIWhDQBOUQhlFLBpCJs8Tu+0G04iJbMiRPE2M84RPQQBrbapBs2LTb0AZPnx84u8mMFnRdBvx%0AKskSCy4SFiv0/JgIFJ5fj3z7/Qd+8XoiuYaMpqjKXsngtMgyh9lTUmGzdfz8l7/kP/iP/kO+//yZ%0AD59f+fU3P0ia4TS/YYCCwrqGpnV0naQquqYha7sOoZfzQaGluddiCu2sE2CxscJuqPHBSw1Vv1ka%0ADmXWc+hyfqQaeZzr2WCwzsrks+5XpYBrG1nPSmG1vE4/jkTv0UlkzSWL5Pvm9p4/+NWv+JN/7++9%0AWRdKS3KNNU6CROJEcZbu/o7NwwPBtTyNnpQ9p+w4R41PlpANKQkL4vrhE0xBVxaIImeNrYbjKQo4%0AghXg6Dx6fCiUIus3FS0Tc/HyJithnfvoOZ+OTMMZlZN4aVUT8FIkpbFt2lqDzURjiTkyDUf8dMYo%0AScspUWwUQkngLNkIKKRiJhbxsjmOE6dpIqaCsS0lZ6Z5pnENm00nwRfachgG8dUolXGRqj+bEiC1%0A5FRTgzRaCTuQUuretzCqK5isDKWywozRuK6jdeLLMqdArHW0VsJ6dI2jsw3Ri4/mdr/ny598Rbvt%0A+Xh45evDkTnI/mYQphFVUr4ateYqw61+bEvzlGIiK4OrjKvg38pmU8oM57PU3iEI2FIFBbZ6EamF%0AYWEsRRtCzlhtMK5hjPOPpJkyxBJPRCq4kJhDAKPYbYRd3PQNRRdeDq/81W++pcTM0w9PfP/tD7we%0Az7/FOrVG0xnDmE/EaaIvhb3S3BjNJhb0NDGFRFSaMJ9xplSfoMTkR4YJBqM5g8jE5ISqKa81sVBr%0ArLECMFb7Dts0ImEOEVMytrCCfb6mnIHIk42RsBDdWpKq6UhZ1Zhxs8r9qEBerowXZS0JZBi123B+%0Anhn8DI3Bto5xmEhhonUNRml88OvA32hDqxVOuzX4xmfxwsIowKFrzZ2VfDYhJc7nM+F0lNqqbWh2%0AO7q7W6y1+BCYfUDjUM6y+JlVcv/av1pl5HOuUq2KoVU7Pxk8XGgPdX/KIuN32kjoxAq4CPCX0jLU%0AEZbQsi/L3nqRAy1D7gWM0TXkAS5EhqW/UUpYakZdgiN+l7rgeqi0gK2lSEoYRawnTGWfq1zIIZOS%0AkJiMroBvZe7UQmU5GohxSbWLVZUhqpqlL0s5S1+Wc+3xJD3NaLOu0yUxLKaIJLwJDz5VUKhu0aJg%0AiQtglRgnvxqK913PdnfDV1/9hJ/+7Od8+e4rFgWGq+m4fd/TNg2hnk2q9iBN2+Fcg1Kap6eI1k7E%0ARHWPEMUJIp2cBeDSRtE6K4CQc2x2G/FxrUA2pUjaYy4YwJQlaVHV9PFMCJIyvpyd8lqlVjfWVmBd%0AUjNXhcoV6/tvevybpIz9+PHfAf+jUuq/B/4F8M/q3/8z4H9QSv3fwBPwX/2/ebJlUZqlgV0kYfXw%0AAd40u6XIwSf+I2otRBbamfyjhUKXoLL7luZzYefowhp5qJSSJI4KcMQYoTIsFnbDemMRhLK/NOtK%0AJjhNI8aI3nuGYcBGTbNVtL2gwJf3pOSgQj7QJar7wlyRgylU7WLXdjRNw6QvoE7OQotbADHnnPih%0AIJvgNT3wkhamZeqWMsNwlsju+ropFyRYXO7Dio4um07wQt215j1d1dZnpAAfx5Gb3U4OZaWgiKfB%0A68sr0zhyc7vh/u6Wtm2ZQySkjDGSgnY8nGm0GDtPs1D9ugqSLUDMPM/c3NzRNt36WU/TtCKkkjwQ%0A8T6g1HJNqlG1j+TCyvhaGGXykJt/SWRZACFJQ4jrZ7RsmstnvlyT5fO6BmRWts8VyLZM5BewZJrH%0ANf3tAniWN+tc7o2aumMEyFtAITF9viD5y2d3zWS6XisCwnC5h/LlHgPRby/TvEvhfpFo6Zr6dPl1%0AzX4VjbcxUMhX//7y8N6LGXEF0Qys5otv2H/1/3MpK/vF50ypBZhTusr5WGNeJy/JJpu+w/YdzhpS%0A4yAX+rZlv9vxHEIFZUZub5tq0rbnfBo4nU5M08Rut+Pu7p7p5DkPZ4ZhoN/2bDYbtpsNh+NBjNxS%0AYrPZrMy74/FI33fs+o0w5M4nhtOJ8Xym7Vpub/aVBjpJEp217DZbzueRYZqZpplxnLGu5ZIUUP3N%0AqkF+rhKhJVZUUyh+kmlljNXhLmONmG7bYrBG4ZzG9Q3OGtrG0TaaTW/Y9M1KX+36lt1mQ9d3bPut%0AFIGqpv3UQl8nMAGcUjjAlISOHp3FPVoVRVQFkucueWgdapK0OfM6wzGxJZMbTzOd6ZxDaUurFaoo%0A7rXmseuYcubj6UiYRnSNDbVaU2JgCjPGF7rouTeGd8agpxPpFFBZGv0EYl7aGIwzdB3s7/bcbjv6%0AppWJt+tR3Y6Jlm+fXvmLbz7Qb+54fP9T7t99y5/+2b/m13/9iXnO/OwPfsX+9oHtzx/4zfcf+PDp%0AB07dSPGJ+XTG6ML7L99xd3uLco6s9FvJAGAbi23MGsOrFJWxINNWuc/tBexNuTbUWrxB6ppYJoAy%0ArbLrfS+3z9uY12UqRBHzTtP36zkhZxvroOP60XUd1jYrCK6NyK/atl3PqWEcQS0DEDH1bgp0fY91%0AMhXutOVmt3vz3Df3Dzy8/4JcYE6ZP/uX/5rT6UQIgc9PT3z8+JlSBE9RphpmV1p00TDHQiyGKSkm%0A/3YK+3KKVfa7gNP1dxSQRZqnVfX5E4hOSm6LyZqQRLe/SOBGPK/nkcM0MoQoRtsglP7W4UukWFCN%0AIZbEPE/4RYKldTVbj0SfaJvM6+uZv/6rb/jjj8+YKXIkM06ecQqkVHC2JUYv4RWxsNm2FAzj7CWZ%0AzraULOfmeZzxUbxcQo5iRK0Vvkqjb+8eyLbh83Ei1r0zq0vyzLLTppRI2VQGWSQyEVH4KH4PWV2A%0Af2m6haYfQkDPMyl6khZDUu/96kWBqqlwxlZfDTlfx3FkDkGMpccgkjWlVkr8Mt1VStH3HQ/vHrm9%0Au6fvt4Dm5fmZD7/5jqK1yFtiqgOIhofH9/zR3/1jfvKzt8wxSWVVFIS5m0sU/w9ryK3jFCOn51e8%0AyYylZ8iWhKMoSykCel8/xilyOE0ifwBM1vSmQaOZwww6o4phGmeOxzPDOBOrlE7AICU2BobqS5iZ%0A5olxOlOix2nxwllYweQs0ejaSH1SznhTGGJhPL2S/ISpjZAPAVuBTavF03KYZpI7M2XF8XziPA74%0AEFBGWFV+GJjGkaa94d0XX/HVz36K6zd89+kTPzw9MYwDfhikIdbiR2hQpMoKFJZvIzXtVd1eKqOh%0AFCg1jchqszKC3aalUeLBOY0juoj8StvKkiiFaZLggPuu5ac//xk//cXPOcwTn/+3P+X4JHYK1HMq%0ApSTpcXXfNNZgormYzNZhoNalZoXXAWEpbzzfUoocD0eyksQrvelJ4yByqcuIWmKtmwbX9ei2pd3u%0AKE0jBtxXe2oBfIGsxbOo1KFcVgrbtuzv7nBdt4Igz4cD418Gnl9eePn8grMtt/cP6zkBAkx1bUsZ%0AR/AeGyNtKuyUZpugiwk7e/xxIOSMNoV+2woTMmfGaRK/oLYBZ0gqy6BCl+pRqepgqQJCRoIstHXy%0AOnMBEhaLK2BDgBxIwWNKpnWOzlqsFuln0cIU8bn6aGpL34nkXOUiwFsj11TGAQXrGtq+xzaSpJaj%0AxzaNhGv4QEJh+g6NYZ4mcslVuWEJuRBrH4EGVcOCtLbSsBf5ZNTC3DWm1lEBnxMmJVTJdFpSQWVQ%0APaNSwmQIFcRcQA1bAwyyriz3HGXfS0ASVEhRaiLY2/1EGMM13SxGQpnFhkJpwFQ7iELM8novqhhd%0AAVS5fquyIce1J5Z+4mKd4b1Is7TW2GwqS8es/UG4Su5ceuKlH1p6i1wWA+QKbi31jC7rL1VMDTWh%0AMqMhl4v9R0HMnwW0ukifqAMwSZmUM0drkSdeFDmXQbwuArarKIOwhRUF8rnGJFYuPi4MI/klxtSZ%0AUsTncLPdc3f/wOPjO3zwa53lnBO2lyrEFGov6UVJkrOk2PU92+2e8TTiXST4jPdR/GxTXM8JlPxs%0ApcD7yDgGjFFs5lm8iiqASk4C+vuZFDwqF5rG0jUdje0w2sn+XtsxU9UA1sjab1yz9n7LXiNx9W8T%0Ax37X498IECql/HPgn9c//wXwH/+OfzMB/+W/yfOiFkCIVZ7zltq00McuEyuZuLxFPpdipJTLYl7k%0ARsuU56IHXBrmykxahlpIstjS7GulhbZYWR3zPMvC0hdt5dJorwv2GpwKqnp5SKEsE1nWr8sNWGir%0ANEtdsSZAPIO01vSbbgUkFmmBrjeGtRcG03JjL8DScm1u7m9omqYyqeQ6SfrSxHa/vcgI8kXHuKRM%0AXdhRGR/CCsK4pqHuqwIIDaNEG2ehaBYlWsvT8ShN+J3i/v6OzWZbtfYFtGGz3fP6+rFS52CaLmZz%0AAsRIosA8e4yxdF0HLKCdGDqLHtURY/ULijXyVAl1LnhJWmqajsWkfEH1WW+esn5/jBGlzQqaLIDQ%0AslEsQNWygS7N2gq81CI6VFBxYemUUnCNXZlLq662fqY/Xudaa4qRw0YbVqT9+usX1tfvjhhcCuyF%0AIbSAkSv99ApMEoaeZkn1ku8voDKLl8jSZK5MonrvaK1RVqEM61q8fsSaopOvXv/1dEMm0aCrGz+V%0AbppSJiRp9FWraIo0b4WMUYiP0DxzVIpN19LVQ65pBAxsXMPtzQ3jeWAcBo7HI9vtlr7veXh8YJpm%0ADscjh8OB/X7P7e0NT59fOZ9OnMeRmxhp25bdfsfh+MpwHvCzr//2lqenJ0m7227ou45+s6FtW6Z5%0A4nA88L77kv3uhtMwcjqf8T7QdB3bzZ7tdmKcAjEkwhzQWiaXnbMEo1EpMScBeU0FdJ1x9NbSqMjk%0ATzijaFpD17Rs+oZt19G1jm3f0zWW3bZn07UYrWmcpe8a+dU6GmdwRtE7S9daWqOxRlOCZx5HpmEm%0A+JmUI7pAay0qZSlMFulfLnWaZZiKogUednfEvuPbdo87f43PHyAl3NbS7rd0N7fs7h5ouw19v6Vt%0AO3a7HW3Xcjy88lch8CEl0Apr6pS+ZAoK7SPpeGL6/BlvYNc5Gl3YtA2m73CmsNm0NK3DdYbNrmV/%0As6HpGpqmw7kepTtSaXk5zNjnGZMbjA/cNFv+8MuWzy8zL88jx+9e+ZC+Q/3M8sVPf8ZX919yfj1x%0AfD4wlEIcR7TT+BJ5fn2VvdVoTPOWHXdzsyemWeZ1Sph43WYD2l5JtPQqyfU+rOeeJHzZdS9fWDvW%0ANldDELk3l8FITsIw0otvjLqkaC73qrA/mzcx3UopbNNW8KendZevyznTrnt0zoWu61mMpnPOdG3P%0A7nHPu8dHbnd7Hm7fsnjevX/Puy+/4puvf81xGHn6/JnXl1cK0vxRgfxQ93YF1VfHQhZT7ZgKp2Hm%0APE5vnvswePEMgcquFEAoFZkYSpqi7KMhRVIOlMqs0DpStCGmLIw5LKMfOZxG5hArGKsqq1EMv8/T%0ACU/El8hxGhh94Hg+Vw8VRUyRVht001KK+JZ4HzmeR2IovISZjx+fOJ6GGvcrrLGUxbOjbXusa4lZ%0APFxCyAw+chpnzuMs0tG2xSSFLhGyoyjFeZjwITL5wF9//TVf/+ZbTqeB2cffAt5l+lxEkjVP5JAJ%0ARWRfqp4dpESu6U2UmlAaAmWaiFqaoKSossF4Ob+MFOlLiqsMXCZUNIQokrgFtBSPqyipZoicYLvd%0A8vDwjnfv33N7d4cPkePpJP4ctc5TSoO2KG3ot1u+/L2f4NruzbrQNT5cQMB6nbUiW6AxZKNJpeBT%0AIWCYvWIM4t+TcqRRGbjcz2JYXO+1lPHzBARMUUx+QlmFVo7ZT0zzKNdEZUpJImuo9yMUQvKMfuDs%0APa8vT+Qw40plBtY1l6tcx/vA4XAkmIA3A0efOL1+JoehygwjIXqsEuDLWGFOfPz4A/nlgM9wOI2c%0Ajq8oxLCbPFNKpIbC0bUNd7e37B8e6XZbtjc3fPjhAz/4mSFFjKpgdE13kiZcGplYa4xrz6mV6Yyk%0A6yi1DB3lvG9rWERQYukg03MHIcm9qBRN11IUjPPEHAJFy+A25bwa7a6fTRabiWX4utbljaPvZahq%0ACpS8RFQbYihv7gtd5WrBS9KnqsxkVZZmXz4+ax3ddsvN3T3dzS3JWU4xoNteTNKX+6xALCI9cqqF%0A6g8XonxOt7eP4AQMyloxRc/Lpxeenl8Zx4mHhx25bS+NJVLbTeNAen3FeE+LoleKvmT6nGlipk2Z%0AJokHYGMdzrY43VKKZggZM0ecdSSryEGMa1cWlBJuiQJKEhAHI4wFsjTThECuzCFiII0TaprQudC3%0Alq3u0Fnut8TCahGDYl2UNLJabC6cVTSuRSvFeRg4DQObfkvb9vgg6cJt39Pd7PEhUIyibXp2tzf4%0AOTLOExhL128F5PSe83iSJDyr6bYbKnaxZlMKyJ0IKQqoWQe1JSe0FUabDxEFjLNn8gJ2qQK+MkWW%0AFLukJPgha0UpkZR9JbmKDN8qYeOYyupZz1uEIeWMXYcfMQdCKrVX1aSsqSnpKzP42tcn51KNnat/%0AVq0nfpwsdc0Qktmuq8PfC2B0zQ5aAKCltxZCgbmYN2dVZVpQikZrh3MynJfXWgfUC8mhCBC0QD9L%0Ae3Dd7689GQKCXfoh6pB6ATnk6sn7FTm75iKRu7znwKw9YynEIMN+UWoURHIvryP4yPk8cjgc8ZPU%0A201j0WZLLpHZT8x+EtXLODGOc70uiRgz1lhubx+wpkXbV15PR2IRRu7SBck1Bop4cUWdMFrhUxbD%0Ac2NQJEqSoJsFH4gp0bUbrHE422BtBxiMEp9QY8Q3cUk11zpXKd6F4f277E5+1+P/C0Po39pjNYkt%0AF4mLWrhewDVb6EJvq4BQufgjLM25Wgrhyp7IKZN1rjeSufzUq6aaKkGS56+MIV2lP+Ya7bywMJaJ%0AgzFGKPJlAQ/0ygJRRpa/tXZlp+ga/ReCyK9iBX0WQy9rXeUZimxmYRCB3NTLDbR8yNeMl5wltcxc%0AbRpKieZfpm498zxRigAflxt9cY6/MFWu49GXG3ZZpKqCeAvAIFTmuJrCLa75JSXmaWQcB0opbLZb%0A2q4jziMxA8rQ9VsoklSRK70PKnVU6dUQOYRYNaPt1WdR1uu2TL4XdlSK8nuMknR2oVTW5IKVxn4x%0AdL54bmSJaaz612sAY123P/rzj2WNi3/Ryiiq69HoC9tIa5nc8gYAvVBC5RrregdcvW6tZPpi9DqM%0AWg2F14K5rGDQ+ndc0UJ/FyCEqmDW8p4EdMwKFkPyxTxSXbGNluunamKeXMP4W+9JpG9mvReU1mZb%0ALTcAACAASURBVG+YbNoYmdgBZJE75RAhZbKSuNF01Sg7awkpUVLAkJn9hpg3NEbTKMPraWS/37Pb%0A7ui6jsPhwDiOVYbZcnNzyw8fPjIOwhKKMVbtcMfLywvTPOH9vGqJldKMw4D3nsfHR/b7PZ8/f+Z8%0APjMMI9Nupu06us2W8fMTr4cT9/fv6LdbmrYlHI6M04yyLdo2uKYHXoVqGyK6kbjvbC2zSqTsMaGI%0AabMtbG1h1zfsd4Zd13Dz+w90zrHpWrbbjtvdjtu9SKgaq2mMYb/d4JwlhQAq01pJFXTGYChYJYlo%0AloTOnuxn/HCGw4EynLEpoijiJ6QdaYmELkU08bUg8Al0MnSuJRtHKpFHWv7Owxe86+5IxmK6Ht11%0A3L37EtN2TD6y2e4FzA2i7XYoPsfERx/wVjTmRSs6DJ1tUDmAzxw/vzC3Db9894d88XjDftuy3/S0%0ADihBUiE3DvqGuSSeQmA+n4CJxmxIXvP06cQPH56YX0fmg+cURg7TjD4Gvmi2mGkgfTxwTN9z53Z8%0A8ZMv0T/7Q77+/htOpyNN1+E6x3mceT4e2PUbdjd7djf7N2v//vEB46hTZrkX+u0WZdxaVOYM8zwL%0Ai22c1sY7pVTN9C9Asux3DbmmeQkYfBkEUAsoq2vxxoVVuN47FTj9EZlpBbWNMTIBr/eq/FzHYkzc%0ANE0F0CtzwDXsb/f84he/4Je//CV917Hr3krGXNvh+g3adgznZ+aYJEEvRmEcdR0hZeZ6nq+gMRK1%0AHGJimGdeT0dO59Ob5z5PIz5XQKxIwbowCUOIKFUq7VyRciTmCCVha/ej0Pgq4bZaMZ1OTMNMCkLp%0At0rLPpQiBImcxkoy5Gk8c8yK8yTpJ841lFzEHFlJ3dF1HV/+3lc41xCA83ngcDwRQqxsClbWMNrS%0AtD3GNsRQ8AFOaeTsI8M4M0yzeNy0BVJEx0SjNf12Q7fdsNnvOMfEMM0cTgOxAk1XfqQVfLdS39T6%0AS6j65c25IBu+SH2UldS73x6qqQo+LqDZcq4uhejlfDFGvPVKhFCHWgJ6iqk26pLicj6fMc5yHkdm%0AH3l+fhF5QEhoZ9lsNoR5rmxq+eyGYeLaVnphtvokIIPOAhDGHPBxZg4jMTWMyjAXwxwa5gi5aFKK%0AtYa7PGIKhDChi0GlSAoBq6x4EE4DutGkpiX4E7M/kfIIBJTyKCWpSKr6GE5+5DwcmWPhcHgm+hmT%0AxEspZ4jIvhBiZphEmuzVzIzlMHnOL58J05lGi4Fy8oGusaTkidPA4fWJ0hgillAUk0+Mxyd0rq9l%0AHrFkMQkvkdfPn/iw6fDBY/qOh7sbxvORTxS8n6TRaJzIIYqYx2vjaiJqJJaELhI6UK6aVccFIFqk%0ADE0dAuWUKSlJMpoWlYCPEiXvnMS4H48n/o//6//kr777hiEnnl9epG5YBmuVFZRjoJQESa2MbKBG%0ASTuxTvCB4MV7alUCXH3Et7e3/MN/9I/4s3/1L/n6m18zhVHkvEVkckkZGc448TTb7G/ZP7znaTxz%0AOJzJSwpXfRQUKQm7xhqF0SJDGYaENZa2uxHz9ZxRSq6P0j3dtlBMQ7aWQ42XXtdgDBw+f6L1kU2B%0AJhe2KDalsAFczvRF07vKqGgcSrdENDoUso5EVYg1OZeYwGhhZSotn1cFGUKIhBRl0OEtBU2OEZ0T%0AxcmAVU0Bxhk1eVwyNK3GoqSvql6FaIUxDdpqoUwVVtN65xr6rsdZSwyRQ5RQjkZbXg8HUkj0N1v2%0A2xs+Pz+hil6HbymdL0yIvsc1jRhHT57z+SyhVfMk3lVaiyJk6TO1MEhzjBgjoQXaChsqK8VpHGHW%0AjH6SgaZR6BiJPlRlRFUHkGsPSJVIUeVUCqcMzjS0xmIMNO5t271pOzZNS2sbjNYCVkTZn9CanEVu%0AulglLGw26XEEzJL+76JW+PE5ft0LLjK0BSi43st/3DcsvcMCBjU1rTvFJKmSsSpwirAZrTWVoSOJ%0AtzLojZUJWi799zpgjuQU1z7GGFetJRSm7rtyNgnwc+ndTCUARJQKtbeoT61ZbV5yTkyTr2EzR6m1%0AUmUd6bwmxZ3PI58/v6C1oXXCmjdWrumiRJnnmXGYqz3KxDROKCWsHLRlt93TNh2m6SRhbThhvMfH%0AwOgnQpQUzpITjbU0XUPbOsZ5JmlIPpHihJ/O+DU5TVjjoUsriKW1sOZznBBf2EvandbSSzVNs/a+%0Aq/rKvFVs/K7HvxOAUOGyEH/X45r5cgFkarGRL8DF+nxF9KvW1RSw+iVZ0LKIjKk0qor02hqtqZTC%0AOAEiYkwXSZK5MEoWZshuu2O/34tjfrkwcxYzQGst3bZhu92ija4SK2HmbNpWmstxfDP1BRjHAe0M%0ArqmmeiGsE7OPvArCqkRbOU0jIDT/tm05vL6iuehBh2FYJV/La1qu41J0xRirL0TLOE5VQibN8/v3%0A7+n7/goEM2LQXIpIC5wjBdlUYogYKx4THz+9EP1ILBbvPaV6DN1UVsV3356YfGTbtLi2x4dE6xR9%0AL2DCNM70/Zau23A6DjTOoTCEsMSpOkpRxJA5HQe2mz3WOFI6Ya14uAiuVYvLEBiGcfW0UBiCTzRu%0A2RwMpYSVWhdCwCmNnz0lZ9oKEMDFLPN63Z3PZ3a7HdM0iQyvken9+Xxms9lUXxsnlM22q2lsLTGm%0A1Wg51+nTYji9+hOJW9vKXEsp0timgjdXFO0KPBljVmroPM/VOO1iKLfgT6kyClLKq8xCfu7FuG5p%0APheTMoWpBf3SDCxmdlWvW1hjfy/MB3lc005XmmpKq5zAGiPU4ZyrQZ+whRYWREoFPXs2fY8xVfZp%0AIMUoCUoUAXCCx+lWrlldlxrNpusxSvPy9Mzj/QM3dw1dJ15C4zjy+emJh8dHMczd9LR9x+F05H68%0A4+bmhr7v2e12eD9zPB65vb3l5uaG29tbPn78yPl8JuVHrHJY12Kc43geeD0eef/lF+x2Nzy/nhnn%0AiGkFZOvaLU3TMw4D0c+UrqWQ2DjoH/YYdrRWkrL225Z937LtO3abjtvdlvf3d7TO0TqLNTKBslpi%0ARhuj0GrRzkSKrey1OIqENojcwqokXkAUdA5M5xNlOMHxiA4TBnD1oC7TIElv9dpa20i0uHa4bNnq%0AFre5JeiW1/MEruPm924ojRS2nloLmoYpBrIX7X8owloL0wSnE7fWcNt2fEyBGGsDaixdt8fYwNYZ%0AyInoxdDRDzNms+Nmdwtpwk8ebTUhKn74/pmXaeJlGPj09Mp49oQxkadEnjJhDESfiUHzcvZ8/ekz%0ALy+vuJh4KJqYZvTTM6dff81N3/P7X30JKnP2E6qOHOcoLKpN3+Ospt9s3qz9ftNTuJHpZAVWjXM0%0AbU+oILvQ6w0xJ2YfyDVtSaQCVaaj5JwSabKRZMNSxGDfh3UKWOq+Z7WYKZaSGSqQuTyWQYC6KhSU%0AUtze3rHpN2y2G1CKGDO5TuvDPK/g7+wjTdOw3e3WaVS/3WCc43A88fWvf43Wmn//T/5kff7TeeTz%0Ay5HzNDP5jLIttoFcJoqOxORRytB1G2L0K4icatS5nz2n6UAsM9q9hbKO5yd8kjhWXZNaoJpFpyhS%0ArKCwxtTAgIAiUwxC57cWrTTj+UzyM3kaODw9Y3LBojGpYDM16rpgmppGkxPDNPHh5cjheKieS8Je%0ALFlYOFYbbm/uubu7x+fEOYi5+el85nA4SJGdJIGSlOU1ZnCuxRjHDx8/MytHsY7Pzy9Ms6dpFsm2%0A1AiZyE/2t4w+cDgOfPmTn/H4+HsUviYrjW3E8+/yEKNPFk84UTasNdS1cenyd9fDOWstaMT4Ped1%0A2FCPAWEUZy9Gr0pVr6xS08Z6TnngdDoDi5RbABgfJpZI5OPxyMdPnzgNAzkrtpvdCmra6jlYivhb%0ANa7l9XDAbd6CsTHFeq57Yog4Lam1hoBTks72PIx4M6F7RYiOFBTGtBgNTr9lunp/5nT8KCAWhQaN%0AKgJGTPNMHDKnM4ynJ8L8SkoDhQHbREyMkMXDYrPfM/uBD5++Y5g9nz59T/ESWW9r2EUuVc6kJLHu%0A+++/J2pHMpbjNBHnE7vO4YKXJDtrJSWqJCyeEgfC+EoxnURwnyfSdESnmRJmbPZoFSklSLz48ZlP%0AvymM5yN2swVrOb+8kL3H5EIqkk7rjEWbBttYdjc3mLZd/Vi0EWnb+fVQ2SYiCdQKVBZZcwiew+GA%0AcTLQWWqGHBNTmsRgtTah1mhehzM/fPeE//YbvIbm7hGjLSANb6nANEl6g6XWSElSOW9vb7i5vUFR%0AGKdJ/GZSojW/LW3f7/f843/wD2maluPhmc/zWWLGc8bVJnGePM46vvjyp/zqj/4Et73Bvh4o/S3R%0AGVxzYalpbbm9/UmNjRemkdGGh50kclnTo51Dl8wYA92mYeMszTzQziNN32Mbtzb1IKyddBogSC24%0A15p9VnQpYOdIh2bbNbRazo7JagHinSFSmENi1pnJaWZdWd5K2G9eCYtN/BoNuOoLViCFvDi9Y4ui%0AKQWnIm5OuJDZFIOZI6fxmXZ7y3a7EyP0OWK2HU4bJp+qAbp4zxhVfcaKQhfFtt2Qbx9wbctwHoij%0ApzcNrWnIY8QfJ2yCVlnSFCQNEej7ns12Q0bhY+A4DpLgRsGPI9Yo7OJrVJUGbddIeIZtSSpTjMV1%0AImVPShj+wQcKGm0bQNM2DZvtlmkW+4xlP1yGvU0j7F1VFFZZWt1IKrWSAZy7kv4pFPt+gy4wDSOl%0AbDDVbDnETE5V9aLElkT0bwvQKkNXVbQkmGrkrOcC4oiXViJEsTgxVtFqCTBaPD6vw5Cu2UTXfeLy%0AHmNIoC1FWwQBo54p1dtIVx8gCiVL6IJSIjuUa5Rr3SFn8jiNxFksSozRoKnWFbL/LQnfORVh9dY6%0AxFqDUmIJUBb1g1mY0wZjBKgmR5rOYpzDuJainqtvY8DEIGqQnHl+PRBS5uPnz9xs99zc7Lm7v8MH%0AT9tKTzgMA4fDAe8jujJyYhjpup67m3tu+zuMtUw+8HJ65YfnJz49PzHOI24cmKaB3ERhvJva36hC%0A1xm8F/mrQsIHlKqSuaxISdhXRjtyVsR4MQ+3tq3M21AVSmLGLn3ysi4vn+ff9vh3AhBaHm9BnQtp%0AQhZmecMkoFJQl69dmt0L2rm4qy9PtLBwhIlgURahSvOWZaONFNB+nkVy0rrVFHqRdaUgxZtzrrrj%0AX+Q53nvmGt3bIT4dRkTh68RkkXzN8/xG9qWUYvYelRRNu6sUtRFQ7Pd72rYVAAlTQY6BlBK73Y7t%0AdstTnRb76vWzgDlzLeSttZU2F68afsdut2W73TIMo5htK7NudotvxHr4VtZV04iJ1egvFMXGWLJ1%0AGAWDD7ROEinGUZ53d/fAw8MD33/3HdMcuNvdsNntsa4l5MjWuKqZzdzei+nvOI6rpG2ePW0niSjn%0A88A4jmtyVNd1pKcLsCJrSlc6HRVBFW+DxWNDwLbL+ltoiUvhLIwj6mdoJEGnAhqLROzH0qicM5vq%0AvXQtvdNVi1zK5XWsQGhZYuwLtsaarEli1Bv6SjpZqlGixIjLBvs3sZcEAL1I1MRYjwuYVN/rAugs%0AbIWyGEprg0j19crECinJlKB6I+gqMys5V3M0/VsbkPcXQ7tr/6UlaeyNgXYFhJZ7N86xTnQzIWZc%0AY8naiBFiFjmAD4FxnJnHibbS2FU9NK1p1vt3iYzs+g1NNZd+fn5mmiZOpxOPj4989dVXHI9Hnp6e%0AeHl5Yb/bsdtvef/+PR8+fM9QpWd933N/f8/T8zPPr6984QNtV02oXcMwHjkPA3cxst3dYN0Tp2mm%0AnEfafoNtO7p+w/lwYjgPNEaz7Vt22577h1veP9zwq9//CV887Lnf9+xbR2vFMLrRGj/OksCkpEjM%0AKUCS5C2TFUZ47hKFWcR8upQsWnYFKEmx0SXVqVSkxIIuFtf0aNOs+4bTBrUR88kMMi1zTQUtOlyz%0AoeCYA8QpoZpqkEth9DPTMJCUYk6JUKBoKXAULV3b0rUb3OMdmcIvp5/SffMN/+Kvv2aeAzotQwMx%0AKpxnmV6+Hga++fYjL73j5eXIDx8/UdLA+fzMmAKzgqdx5PPhzGGamMaAHz1lDhAyJmZ0Egq7VS0G%0Ax1cd3H55Q1AWnwyDTwxZ8fzyxPd/9ef8/m3Pfr+l03vQilTERLNt5Sw4nw60P2LG+CiFR9+2Ik+Z%0AZ7ARbWX6NAwDWture/3CqLumgCulJPWu7Uip1L1arQbjy//LtM2I6aSmTpsuBpPLcKPt2nUQsewb%0A79694/279/SbDcM48PT0wvF4xHu//tsYxLjy/fv39Uxdpv+Rjx8/8s03vyEGT/MjY/nRB85TYIqA%0ANoQMw+TRSgwaj8fzVTF7oTmLMfQS7TpjbMH9CBCa5yM+CwfLpEZ8VzCUKrcJIco+Vqn5OWc0SZhk%0AuiYZ1ubQKjG9xHtUjOiU0DljS6FRS/JOxleJWlaFYRg4nc9yLiSZfOeiqkmwFfCwFL7/7jvOKNgI%0AW/d8PpNTZAozjZZ7U+oSxePjOx4eHsSPJs0Ua3k9nBhnL9K4en2sszgUISU+fPjIN7/5lv37r3j4%0A4guZZs6BEN8WhQUEJEuqyj+h6Ld79kLvV8t/shT7OQtIGEsWSR4X9tmyv7+V/df1rDSbzQbrHON5%0AXte2BDBUD78U2G4l9jcVGbY8P7/QdB2brqOxTizaY2KOAUqm63v6vq2+FG89sSjVF88ajC3Y+l5a%0Ap2mtwopVN6YEVJ5QMYCHrGcKiaAT8OX6dGE8Mr7+QMgBnQs6JWySyPM5zMzZU3QmjEfm6QWrPJiA%0ALQFjI2mayCWi9IZ5PvP5+QeGKTAcD+QQsEXJXqsEeGy0wdiGaZ7JxyNZW6aUxOukeBqdAAlZcdai%0ASkKXLO+rzJQwEnMkzYE0z6g4YbInpVEMtkvEKGHxbFtDa0GnQJzPhLFwfn0h+glnJSFxObeL0hjn%0A0K7h9v4e2zW1xs08Pz9zfj0QfBAfHq3F404pyFXCnxNRSd3jnKNrGpzSqFRQRq7nOE8VOG/oUk+Y%0AR1C1plKaUsQTJ4VATgmnpSmKfl692Nq+Fanqu0c+ff+9AJeLLE9JrX8NZi6M+vePj2y6nqdSyMGL%0AzK4atiqTuLm74w9/9Uf8J//gHzMXzauPpLZlVoX7+8f1+fp+w9//+/8EV4dYYojshRFQEiFnphg4%0AhxnlJ3QKtNuWbrvlrhRMa9fB9PKw2vDYbmnTyK4obtBsi2ITCzZmrLKYRvzssA3Nfk/YtahWi8eV%0ADtBq6Bt036KX3j7LtcnVt0XXIZOjkLwneZEbtdqwTXCXC+54wpxm9lh2piENZz49v2LfAcqSrCGo%0A6t2GpPNJkEFBUy0JSKjgKbmIye9mS0yJ0+GISpnNZoczjpeXA8VHetfSKsv4emIaR7Ztx81+LwnE%0A08xUB6JZFUlryAJW5lIoKZNLQoeIbhyNdQLIGbBNg3IGtBIJUlEoIuRc2Vwd2/1eah4zrmfeMsBV%0AStG2Dbttg8qIxxIWgxEJXk5vQxwAqzXJB2Y1ofRMryUpV63snqbGH1DBICXeObVeLjkR4yW0RdVr%0Ae1Ha1J5ZLZKsSy1xrShY/nwtR1vVDfW+jnHGWJHhLkBP1oth9HViakbM5i/ff5GFyX4sfqjy+ryf%0AK1B3AT6VulhxhLBExUva2jWBRNovAcy0EqBoHXQvjBrnKvvI1ecJhOiZJ48PEyF4Xl4OvDwfeO5e%0A2W77CiLv2Wy6CmBdAg+UMpQsz933PfubGx7u39E2PbkUbs73bG9uuLt/IOTIPE8y1NKarpHwp9Ph%0AldfXV16PR4w+iyebtjRFYWxLqr5HMRVM06NMI32sxFailUVkuBdVx8Ion+f54g2Mqufsv4WUsf//%0AHrJ4TTWd0/rSrMrnfnUQXVHYluLkmhq3omFlYTHIT1gaeaUsTSNToKj8mwJ0ae5LKcQkOuWFDn/R%0AN16ogj+mYZVS8FUKlnNmkzphM3HlMVRf0HWc/fL6FgmTsWadjA7D8OYDDj5hrEYpVhZI32+rhM1R%0AlLz/xe9oYWO0bcvt7S3ffHMZBfrg62TS4qrvxfI+p2liHMf1uqUkelrRTlYz6rblfDyTU8LoGutJ%0ATczJIh9LKTEOg5jpNo77hwe22x2laFwj8hrrGjHRSolsBLwxxq7yMJACfZFIaC0UbWXVOlk1ZomU%0Az1d/Z4ixsluUomvFs+T5+bUyYq6HoEvCVo0Grehq4bK2fhfKumya19pbax2bzUaK3zXV7LJhiteU%0AvHZd17YqBSrdVMzXFnBEkWKoG2jdBMtlnXLlefXjZmp53YtHV8m8MQqV9ynvr6r/pUAqhZiksaHS%0ANQGatgUU+ECOMznHVfKp0CzQkLVv1zbUYrXet9fN7gKsLs3BjxsKYwx+juQQCEmagLYR5kQho1qL%0AwlJKZvIiuRF/nG2dDAMq07Ut2+1WmvaaIrLdblc/IYmPPDLNE85t6DcbtvMMSlVTugvjaQFcu66r%0AwGjL7E+czwO73Z5+u6PvT7y8HBjGmRASzok3y9PhSMgZZRxtu6FpOjZ9L149IVAaQ0kBZwq7ztFb%0AuO0sd51l5wqNKuji0QEMAmaQKjsxeJG0UKQ5UmJkKD5QtYhIEZViNeLMpCg09ZgWOWBDNg25v6na%0AeivsCefou5Y5BsYYmJMYMC6yBn88MQ6ew2FgGmeUcQIqNT3ZNBRrsJ14HO1ubtlsd+LNVr0ErDG1%0Aic74GDkY+PMfPnJIiZIjJdX3UJQ0glpxmiLff3ph0zm++c13pDhT8MQ88HoamIJQ4acpoIqYhG7Q%0AdEZXjyEwWqbRzrRsNjs2D4/0D+9od/cMAX7zwwv/8tff8r//+V/y/PQtT58eUPf3qO0W4ywlCLDQ%0AtS0KmJyl6d76mNzc3dFMDpUyg/fkQpWExVXXn3O8eOHlha13aZiXM67pOmzTkEe/gs3CcWG9X5wT%0Aaa2uOvu5gtDL3rMwZNumvfhtLOeQMRQlyUY7c0OMF/A8xiRgh1LVk6MDdE2l9BjjuL29Z7PZ8vj4%0A+FuAUMoF27Y8vH/PcD5xGkbO08zd7Q37zZbD65EphHWSWEqWoIcK/DaNJsUZskf/KNr3fPzMFJf9%0A3ICy8jta/E4y1ejYQVoK+YjJAatFXqZsNYptHCoFptdX4jjALD9TkbBK9ugpRakPrJw9PgbGcZBr%0ANQW0dbSLt4FCGCTjGYrhnBKGzHg+EfyIMYoSRY4Wg5c91Ji6P+2BwjTOJK1kj6r1RSriVWRTwtpC%0AU+WqaIsPER8SuQJY2v3IL4qavFUZsmIg7lBFgY7EaVpOxfW/6/dqJU9wLUGre7qq8q/VlL6uKVuT%0ADPtqPN42g5wBRRIzfRDm8bW8PviZGII8T6qmp/FyZua6Nxit16TVvn977wnLtnrmIJJyYxSN1tjK%0AilQhgTKErJnGwjiLGXKKnokIXJLLxuMTh0/f1PNRAENVfWhSKSSVUaaQw0yaj4T5SJoOGD1WSd5U%0A2daaTGCOUw1bCOjqUaKrfC8Xhap+YVDjqbsGYmA+jWQ/UtKMSrMAQVajSx0OZM80HkUqZwxzLIRZ%0AzPcl2FpkKapErAFT17ZVGavFqyQmL+mNRWLXl5CHFGXolvCk04kxBWwjwI3SZk37VarWxLMXdpCp%0AIIMqoGWoUeo6SinROkvTWnSB4+uB83DGtS3NrkdZTZozMWXmYcA2LU23QRIb87pPtq0TsCnKOdg0%0ATmTjuy3HtsVaR9aBRT8pXiKX1Z1zFhDy6YnDy4uwl9TFoNUaMUu/v3/PL37xh/zq7/wJxfWcM0Tn%0AGAF9foYsU/ztZss/+U//c4zWhGnmfDgxzxPTMBJiYJhnzn7iOI2c5pExzuxuOuY0E1Ji9BPf//D9%0AmzvQorjTDZ0p3KTETdbsU2ZvGtrOodEkpUnOobc78t2OfLMldwbdKJzJNFaROgvOYavRPlEiovQi%0AwVmMf0vGtRtcgg5Drwz7kOk+P2G9Qo8Je/KU00QaZuIUeH59JbkGtd0QnUXlSNKGUGW0pSB+TrV2%0AVBkKiaZAaxxd63i8f6RpOgqFeQzMxxGdCrvtho1rOL8eSPNMu9nIHp4CwU9rgmarFcoZbMnrkGUJ%0A7TBti2lakR1aSSCLSpN8XGWxISViFlmO0kuSUyeG7CGKPUKoxsXBU5pMLla8grTCIAmEemGW5rcc%0ATRQ01pCLOHY6bWicIxZLynIPGqNrXQSLLKxUw+ScxAdJZ00pFxbOQqi4Hr7KWn8bNLMACMs+eemR%0A1Ztfl773ymfoquZgOSPU0pcsXqf5TS0vryWtjGLnHLGyoJY+4DrxTIAj8SgUb6BF2qbW59AVM5Ch%0AuEFVYb7R8j0iw84427Dd7q/Ar1jDkzzez2LkHDPj+czr61m8RQ8HXCP10oVdpnGuxdqG292O9+8f%0A+eKLL7BalDiEsoLKm+0W6yQSXlvZO4wVv7TT8cjr6wt/8Rd/yeFw4DycGMcB79rK9Pay7oIH5UgZ%0AVEyUEup7FksPiq7XY7EFyKQc1uu9fNZwYXv9TY//h7o32ZFkydL0Ppl0sMk9POLem9nZWXNVNwlw%0A1zsCfGc+AwFyQ3BBoMnuBmrI4Y4RPpmZTjJycUTV3COra53Ui0BGZISbu5mKipzzn3/4swGE1je3%0AsniE9cM23VkfoxsyuD5Wt0Z4/dqUc2VbVN36yjaolyw6eZBvKGNNBEkJi0EZvVGmRRfP9v2Bd4v8%0AnT6zLjYxg4o1tSoJ+lw1mNN0Aw/WIl3AoQrIKF0ZKRbKzdl8RfjWm+4aOaSmaarU8iqJq6qAubKU%0A1sa86zru7+8r0CTaz2Veqr7zvRH3Cigty7J5GI3jsL0/7wNtJ+ynwiARpFG+Rs4RmSxoFL4yL4ZB%0AouwPhwO7w5GYsgAI2qKNhaLIsYBT2/fou534MRShfgvAZXHWbZ/hytRZN5O1eWnbA841zPNcmwQB%0AKrqu25g6bze9tyw0/aZIphZnK8D0FnRc7+HbBDK5h8Lo+vDhwza1T2820xX8izGikdjNsXx6BQAA%0AIABJREFU1QsERMana4qP0Zplnkgx3UCqdxv8jeL/FjBdf7bV56pktWloSykbqCSA0ZqDe1vnOWVi%0ATECmZJFN9p0g8THBzEJOZZvKqqIo9Z4rpWtKwu2yzm736utDajPj/urPSilSFMAhJmEKzD7QNY7O%0AmOqx5TBNQUfZ2K/XC4e+5dBXc+fZb5K0w36/eQiN4yg0492O/X7P+Xzmcr1yuV55+LDjdDqxLAvz%0APHG9Xrk7HbakpWEYNpmgGE4fGScxyd3vej58eGC362nbhhS8MELQ7PY7uteWJUpqkdZWUvaMJUZJ%0AcukaKwXGvODnmZJEZkCKiCV3JiUxHkx5s37cAJ6SoCCFs6JU5pAwg1L1WyJJISD1nyEVTVEdIoLQ%0AFC1xuso47Aq+lcL8OjPHwhgSk/fMKeCzNMbBB/FN0Q536NHOUpzD2k6kQW2LaSzdfsf9p285no5i%0AtAj42ROXhWmcmeeRJQT8NNBrmHKS6Qqa1jlyQaSFaHwuXCZPzJnX5yeeHp9wJrHfiZyUorg7dnxo%0Ae0yEh13Ph8ORu2PP6bCj7x221Wirafs9u9Mdqu+5xMTzGPCvI63z3N1ZfvvbT5TryOdfvqctiZNz%0ANFUyp3Vm13d8+vSR7+I33J3emyl//OYbUrxnGUZSlESnnCEsElG8Px5IsfD6+rqlVE3XgXGSNdpU%0Ao9zNh05GQ7dz6M2esPrbCUCliDEQ080U8uZVd2PPrpdSiqZpuF4HQkzs9wfarmd/ODKMEy8vLwQf%0A6apXwzhNAubWJKmYEtdhIOfM5y9f+Pjx4/vXNxbb9FIAe0/b7/nVr3/DX//lX3A6HAje84ff/xN+%0AjmzpJVLJUyj0XcMyXbieX1iW6d1rvz59YQoJwW1leqdUU89/IwUVqkLW8tRogOzFwwMoSjMrxWQ0%0AaRm4vj4T5wlNxmrQKZHiQo4T0YjX0XUYic2FcRzF/65IwpNRCAJfMk6DMxpNpqhMSp7Ly8zl8kqu%0A0jXnDDpnki+SlqM18zTz8vyCyYWsG0IU8+1VEpNXmpCutHmlsa7Bp8J1mgmpoI0jl4XC+8a3ADFl%0A0GBSgihSw1RUje39U9851j+vgEX9L5X3TFnxqqAmyqzyUhnErWtWimzLMnn84smVgWFq0T/PM9Mi%0A01ttxBB/Hb9pJVITrKYkXZODCsEvvB/RgVJ5M03OKVJUpjEysc/ei5/hEplTYioT5yEw+kROiehn%0AjPpK+jycmZ5+IiKyI3JC5yrf1ppihUlFCKjsK1gThYWkqACPlSREDaIEEZaEls1bGMA5E1ESwJGq%0Aib/3UBJL9IT5SpxHcliwJa8Vcn2mCykGpnEk18lzyhCz3BOnJPlJAJ5c5Q+B4ToQksL6QnGOJRWW%0AJZBqiuQKhlAUuQjokueZYZnE48RKQ5uj/F2jVpP7iMpJpBJKZCC2aTFO5JUxJVSq7A1uPp3OOaxz%0AIn1BDOJjShR9q3eowTCsA9s3QztF9cBEMQwjIcat/qGmeH4940sx8vjlMz//9BPjMMhAV1ElOmkz%0A6tfVO6RgaPujSDlyEQabuWyAkNGWTx++w6gazf0QKCkTFo/Y7GaSyiwkphCZ08I0vRJyIJXMEjzP%0AL4/s8x9Z49F0hkOEYzHsQqaPiSYmOq3ZNQ5fClNKZGugs8wGRqO4No64bzGdpTGKYBQJGOaFSnXc%0A2Aby7Ih3oMrQ1dS1Y7E0PtFMI+010IwJsxS6oHBZmO+paZhToviZ5tBTWkfUimIVxvVi0JwR2dm6%0AL2UEzEiQl4Wu6zgeT7im5TJcmRcvAItrcdqQQyKFiCmKxojIMswLyzyhyLSN9AjZiIw+5nqvqx9f%0A24qsvyA+cyUXClECDXKiKPkaavtntCTfhRAovkj661qjpohfpEcLwbIsCovGYinFYTKYrCBnYXi8%0AuXRZ+w3xZJX1maD2BbkIMFzeSLM2C5XVLzXH2s/od/V/KTe20LqHvx00rYyX9TW/7h/WYfY2nNW6%0Ayq3T9v3zdgi9fZDWz/qmfpAJ/vqzV4kYkiRWEPZWLqVaHMggPhcBwuR5k/Tc1RtMAoVMVfRACBmU%0AgP0mWdqmAaVJWYI65H1Jv+KaBorDuoyte4x1jQyJsiJ4z7wEpllM91EF6wx9J3L9vt9xOJ5o25bj%0A3YnD6cAyxWrVIe9z3++2IcXqxaj0Ctwk9v2Ou9MdCsvr+XXrP+Zqnj/No0gmrxdmn7HDjHOSwLj2%0AdJtiJ7+3+VDoTSl0IwqsWMp///qzAYRWw7RtyqRET76J2r8ChN4CM/L1N8aOVpLK8RaVfMvskeY/%0AbeiorQyadZEnDYSAX1Yn8bg9OML+sJsvTEqJNX5+uyEVXFr8wjTP5JzI5VaMryiv0XqL4HbOsdv1%0AQpHbjJINPi2b51HXyd/7EHBF1YbAMo4j+/2xpoEZSvHknLfCcY3GttZyOp02Ot00TQyV4r6CLCtF%0A721E4X6/53A4MI4DqdLm53mi7RpJnUEYRwVhTjTWiCa4UhZTTNJAXyVh6XQ8st/veHl6oSBoq2s6%0AwmzeTM4DOeb6nlcDcdH0amU2k+yVHicx8z3WWvwSWJbA/b1s+udzqf30arylNwPy94yaG/1TDNdM%0ALZpvEYQrGPTWH2dde29168YamUpdrry8vGzrdTN9rZfQPvVWAK20z5Rk2met3SimeWMiqY3LX3i7%0A+d+AlLfgytvfC+1RJgMx5y02WkzFRV51e41VeypGiJLkJs/iOM0bMKlrwpBC15+rbnrl/QQfeKe5%0AviUWqE0T+zYdb32/OSM+A/XAWGIipEzfNAKCFInV1kUTfWCaJ+ZZpm+7/kAKhVCZSLu+rw3vlev1%0AyvEo3kDH45FffvmFaRJz6ePpgcPpKHKe4co4jkiqUsfxeOT19fUmgzwcOJ1OYkI9jQzXK/d3J/a7%0AntNxz/V65eXpkYdP33A6HrgcB17OV0pN6+q7jrbbCcvCR4ZxwWrFtTG8Xi68vB44tBaTI9kpHBGV%0APCHC4MUUsZS8mXiK/0bZIklzynWSLkaxIh+T6VIoSsxT0UQ0SRlyMfJ7oBBAJ5TyoCTRLRVFLA2h%0ASDpPVpliMrTiCZVSRBeNw6KLgSWRpiv5fEZbg20sP53PHPc7GmMxJbOMM36eGc9XLtcz87LweJ6Y%0AX56JlxGywrgWa1qKM+jcYrUY3F6XhZA8PoHtevat4dN9R+ccvXX86uGBT8c7jrbh2Ig/Q986XGsx%0AjcZ0FhqDalvMbk+wmvD6QlxGSpO4+/bAb+929L/5DvWHH/k///FfSK7hsL8jZ01SCWULnbN0H+4p%0AbbM9c+v1zTffMS8Tg7akGOm7PakkrtNITFG8qZbIOE2YGiwwLwvxKizVreHWClfXstJa/A+0ruen%0A3swym1qAUBDjzNJupvsyOXwz1PgTUEgzjhPjNLP4QNO0lW0SSbnQdC1d31OUZpwnyjRCEYaGNoZp%0AFhnU999/z8PDw7vXbtqObn9EVw+4/e7Ah7sTf/NXf0nynn/+53+EP0AiYqosfBW0xhTRRfH8/MRP%0A33/P+W/+7t1r//THPzAtcQM+hFLt0EpvVPEcMyojQKS1NMagSiSXIn5Ape4VSlHCzPnpF/w80FhF%0Apx02LGQfmOcJc+y5DgO/+93v4fMTPzy94usAxSqDBXIIlBjJyRKWmfPrC9N1YABeved8fsEvE2kc%0AObYCAhlnaa2j7zqctUzjyBIDqdkzp8Tr8wvLPFcvBI1bIZsV7zGa6zDw+elJ7lfTURg21uv7my3D%0AAKmJakhH3b9jiOScUBkyCZSwf0ptjkuMJCWysZCTgLQxYcqaaClg9CpDW+UVi18I1ajT17AHKXCt%0A+IKlCF58fkKVGQugZKqcukCsRboWVmqKntfXF374wx9o+z3f/O1tbVhTPSUikEV6aE2DLjBeB0Jp%0AGafENYxcFjhPgRClaYlh+RMPIRU9OkwYXQeGWrxDVFFklUl1Cl5yEBBEVSCygEKLREVbcmWpRb+w%0AeE9JwnrT6Mr+EuBtCQE1e4q1FK1JcyYkT/QzJS7okmicxWaRWa3gLAqUqUxcpQR4yEm6fbWau0rT%0Av5690+RZ0kQaAwFFNlbkrrGa5qrKLi9l8zYsKeNzqBHL0Hc9bW1YnLY0Wuo6khicpi0co9YtqeB0%0ATaRbPH6aJba8a9FG4tkLBdc0PDw8UJylNDumeQEfNwuGAuSU8EVquJjEs6ppGnLJnM9nXl9eGKeR%0Apoi3EYo/kfDEFHl6fOT88iqyjRSBNbknS/y4soSYWObA63nAZceUNdG0lMYKI2R7xUKqElunNZ1r%0AMU5B0wvQbRVYiAZCgVgiOU3E6MUQ2WpKjhz/r/8Vxlf57HJht2QOSdEuiT4r+qzQJRF9RHctu+OJ%0AsOsY+xbftUzOMBrLrCwhG3zOzEtgzgWqjYIwhJWsGyuDceVExlKGBT94MIomKZohsfcat4AJih5L%0AY1qWtifkwrWyh5MzqF3DRCFa6J1Fl4TNBVsEtChVspYrCysC12nCGkvTduxykWFZCCLrAp6fXpjG%0Amf1JGN7OOi7jgJ9nSIm2MVAUSUFUUEqkAMZaXNsKa2P10NOqptZB1lqADrIk4spDQi6SZpvyLb15%0APTtLXs2VnSSFeS8HL5X5n4XJQZIkxTdLg+jFcLkQ8XahMFKUI+VGAG+VyEqGN0qvA1yFoaZu1QGh%0AMPLegj9rmlb5V0kVX/fQXytg3g7bt39XJZYZYSbdBrm3wfQKPijFZnsh/0aGA5s0rX4Mb8N+SnnL%0AaqrPzhu5k6r3IaabT6/JZnu/AmJpjJVewSZbz5ywAVcCxBtWsox8T1MVB4rj6Z7gA/My4v3E4hMp%0ABkIKpBzQ88Tsg6RoB09MgcVLyEOIEWMc+2ZH58TahFIT02IhljUwSWONo2sVv/33f8E3y8I4TVzH%0Aian+/uXyyo8//EjISjxxLxNt63BW1aFftw0IYfUKuiU4rkPg25lfU87+jevPBhDaFo1apVMrSyGx%0AOvb/aTGzMovesyPWa2VHrAlh5c2/iWltOjNK2a3RR92a6xBj9azxG62/lCLpRIcTzrpqsJzf/Xwr%0AahtD3AAl28iCexsPv0ZzhhBQWtO2nTT81WclV5bGajq93+/puo6SX7f3mFLicrnwzTff0fe90Avr%0AZ7emtLjGbQ/12ijopUbCD9fN2Ljt2pocEytbJVWPHUlnAAE9TC0494c9bddW2rcAu8EHGlNdzStt%0AnJXKFgVBPZ0eON3d8/J8lgQKJ4jreFGkkquZt4BRq2eTTME1Kcr7cM7Ve35Du1fJ3LLMBB82CiLc%0A6JHrZ7ICHrJZGjGBU5XmjMHZhqJk/a3A2CoPXF/n7Z/fmnatMdBt225u76UUlHkPJimlNv+cVX8s%0AyUE3s+qcb6j6agSn1O093zoBbkDKG1Dohhy/Z9+kKneIMWPdew+f7TnaWAf1OcJugBorkF9qyowy%0AtfkUPxN5f/86PTEXkeiszKq3UrxSQZ+U3+uXjbUoK5MqkEm+MmIsnFKkmPpZGjnMF+8Zh4Hj4a5+%0AZpJuttvt6NqW8/lcWWtXdvu9MHf6nvPlzDAM+BA4VCnZKp9c08ZWgPR6vTKMA03b0Pc9p9OJ8+sL%0AYVmIy0y/67k7HricX3h8fMRax92HB4yC4D0+VuZV47DW0XZ7So4oI1Mw0/RkZRl95jzMWAXJKdwa%0ATYnmeZKY6HXqUs/mOiWQ5bGuCb0WzXW6UpQhKwe6JStHUQ0hW3wSP5WYc2UKyL5XFGBkUiu/KisO%0AI01WZWKmHEg5ohIoXcSnxU+M00gqCVShaS27psFQiNNMGCdyiCzTxPUqxn0haGJRZB+p42wIDWRE%0AYrOuGcR08df//t/xzTcPfDj03O0bPt3dc7fvaAr0qtBkRQM065qjkMQxm2wNUSu8spSmYffpW77d%0AHWinhXHJ2HGB68L9daBRoJdAvlzxc+TsB8Y88bnv+PzlM6Zx/I9/8/fv1vx+f2AYB+bZ07Z7Pn38%0AFlTm8eWZ63AVZmu86fcPhwPG2A3kX/3LVrB+1dI3TSNTopSxxlHaFmGc3qZ6MuWT0IG1eHsrsfia%0ARhxTlEROJYODL18eeX5+Zpom7u7u+PTpE13XUwpcLwOXy4WcI6fTif1+jzECaCmjWarh53o1XcfD%0Ax48Cyi8T+6blw/2Jbx4+8OWXX1BKsVT6dt+Icb40fDVxUMP1fOHl6Zl5es8Qev7yJNHqtWmV/V0K%0A4VgnZSpTG3O2VCxFlr05U1lxYhyaw8x4PTPPI6YESlPQBrQzpOzQ1rLMnvHxC/F84fEySfLI2izL%0Axi0FYQy8PD3y+9/9E951zM4x5MQwnIkxUHKo/kYit051IDVcB5aff+acM+ZwzxgCX758ZplFFhGT%0AyJ66rkOFGZSiaVpSluQUbSzWNdVP4U9rKKldqjl5TNUTSYn0KaU65V0/y1udI5/b2mTIgGI1OF+H%0AN1tSAYhvUylM00xRkpp5uVzeeRsqbfDr0E0L+1hpmH0jz4YS0+ESosiYqiwjxcjlcub3v/sXhnHm%0APM38T//z/7K9R6MrQ7z+PAXZC1OAp8cX9Ji5BLhGzTVkrj5V5rJCl8DXp5ih0KgsDCEl+6zZOiBY%0A8ZgCkOTnTSESSsBoKzUr4sM1TjMlRmYfCTGgS5X41s9REupsnYAnMhOJSEiBUiT9UYagtTdVUkNp%0AJaxH41pM26HQxMULQyWXmmwKBVXjjOsL6IaiLAkrke7KSIKStuQUSCkTcrjVdEXYqEXV6OuS63ls%0AttrGGkNeB6GlmuGWgvdioZpSQhlTiU0CMlljKLkIK7qxHE5Hvrk/sb+/ozsd+HKZ+MPv/8jjj78Q%0AY8BVgDtESRMU1oB8Nvv9HmttHbiIT402BqvAaFmbb5+KlBKvLzKxz/FWT1lnMdoQcqRtHLv9Add2%0AxFQoSyIpiR1PoeDexvmhcEYSChUFJRGI8j0LEOWsjVr8+VCFD/s9yyKffdO1NFqzaLtxMHQp9FGx%0AS9Amxb1t6RyQZ2JJHI5Hvvu7v6f9d98yti0vjeHFGp6t4VlrnnNmN8+8zDNjESZRyNUXskiia9FK%0AwB/raNHY5OhSYJ8tu5TZJ8cxWzrdUpQHP5OWgNKGbr9njJ7YOWarSLowUAglMmfFzoiFUclCItFa%0AobNCJQjIWoqzp2tb2l6YZLZx7I8nXOuqesGjtOZwOEhgT001zjGI95aRoW7W4EsFFbSl63e4rsNY%0AR7EGZS1ZK0JYKErRtA6dq1dMFFAcZPi8pk2tdbW2FUxfmXmVFZpSrkbKN5yeIvvOe+Z8IQYZ0jib%0Atj4FrYhJE0MRr0Uj+6PWoI2wI3UdqoqMS2+vt3oHvQVyVuP0tyzidRi+skzWQRLwjlmygkPr63/t%0At7WeC/Ln27Bp+3tKrU1lU5RyY1X25G0gv/6ZLYv1ptzZ/IC3XkdAllWiJt+vWmwYeU5Llj1WhtYG%0AtPRmYgqdts9JXk8GbxRF4zqsEW/FZbVpiRMxLcBKJLmiteLx6TM//nRimma0brC25cN9x74XQKjv%0AeuISGJZBvg7ZR7SVntO5hv3+RMoCco2LZw6BcVp4Pr+CbVCuIf/wPWGZBAyLGXIgZ9mrVu/hNWUa%0A3oBwb3qotd/9t64/C0BIvRGjr4v8VqTKAnm7yLave0Nle0uZyhXpfetXUqocKdn6wKxmTOp9JFtM%0AkpQlKSWqyjDEjBXkQVqNZFNMkjxVbiwkXUeaYlSXKSWxLBNtt6Oxlq6V1JAcg8gskmfxotVvGqHn%0Aee9F662leA8h4JdI23Z0XSMeDyVhbQfkjXVxOEi09jSM2803xuCsY/LTDRAxiqaRxINSPXl2veOw%0AP1VAoh6uFegQ9tIOYzVxkcPRLx5KqYwLy+wX+axyQmlN07g6oRZPpdWn4noeOBw+cDwcsdYwLuLg%0A3/Yi7zJKAMBl9ozTgjHutuDLqqvMtG2HMZYYs1CaU9wo6PNcDUOVQSMGoivjSeKH9cZ+WZkp65q7%0AMXWMaFtzNQnfKIeykXnv37GU3m6+JReWecZZK+lodeKqv2Lx3L6vRSGMJUlOqQzyCtwUpcTkrpgq%0Ap7zRPFf5pLxuegcIrX+/GWlrqrwrbV+TovhHKfEM38CjupdQSp2waqGJC6BVEe83z4TWEl+9Nqdv%0AN9u3lzYGXVaJpN1YV+vPqiol9a2kTCsBwoKPKEEZtmlSTAmt1jhlieQsiHTxer3y6VPa9gmtFM66%0A+gyKAe8wDDzESNu07PfC0pnGifP5lbaRFLJ+1zFcr1wuF4wxHI8H+r7ncrkwDCP9bkfbdCI7e31h%0AGq6cX19xztK2DdZY5tkzTQMfHh7YtQ37riEVRec0/U4MyB8ePqIUNEZxd9xzOnYcWotuG8akKUNi%0AIKGSJ8dANpZLViw1GlYA7tqDFfHiSTmzVIbj1rAh+2HIVBmBJmJIaFJWhOoXJetoTbqLpKLISst6%0ArKxAAJXFHNKsksxe9qVhHlBa0TpF9FeWZcTPE5DY9x2NgTRPhHEkTFEm6aVUjxoEQOt3JGvwMWN0%0AocSlTsANOQlDQJVMCAsPnz7y8dO3fPyw49gYfvOr7/j04R5/uZD9RCvuyrLva3GgWXJiKpk5JZa4%0AyiA8L37mp8dnvry+Ms6J8xj45eXMH3/4BT/MuDKyNK/kzjPOZ57ngWIUP/zwA65r+Mtf/ebdun9+%0AOfPl6ZllnNh1PUoZtHN0fc+yeNbo+aamE4pfXMtut9v2qrH6sAlTT/zSVupwTiLpUKxG+KuPXpGG%0AzzmcGyqgFLfzytZz7utzteu6GuuatmfJWst3333Hr3/9a9kzlGY8zXz+/HmTAosf145u1zPPMz//%0A8su71z4cDnz3a8VutyeFwM41uJryNUwTL5ezBC3EiGrlrKMa++cErbVYxDzS6a/ie12LUwKQUQdF%0AJcm+WFoHdb+PQaa0QsIv0vR0DUUZjGvpdzv6viNMI98PTyiDDHdywpWIbQ2d7QiItM9aK/48TOTg%0ASUFSxVZ6v1YKqxUQWJaJOSRec2KmEJeR1mk0DnL1WlmEdn65Xvjy+AW9eGLbYrFcl5lpGoCaOokA%0AtSllWtvQ7w8c7u5R1rJ4Lz4abXPbj9/c63VoZIw807EkliRNvoAW9SwsAv6s/qzKiIG5WpNSCuI7%0AVNeOZnU7kdQYY5TIerUktw5XYRrPixjlaiepcOuwwbmWfi+S3RgjISZpzlMmm1iTE5P8nEWe/3kO%0A/PDDH/nply8sXxFTrZa0RVV/Sa1pWELm+fkCQ2IqhjErxgxzKlWiZoT9Y94/HyUFclgoShLmSqnO%0AeUoTC8QqjSBGUpA6SRdVPyMl6TtKU7LCj56gA96L2X0KAYM0/rrWpUYLi2E9D50Vs35h+4kMMfkA%0AaJwyFL3u01qYeMbJ7mwUJEVRgZCVABGpSKqulSYqqYaApEFitEiaqkxqG9xokWMaJU9QLIWYAplM%0ASDWoQxucEi9QrRTaKEKCFMVKISCNu6vJaKqeI845OteQQrVbyIlPnx7423/4B7797W/o7g6opuO/%0A/uO/8PPPn0VFkAqta1CmVB/KSNOLXNY1LcfTHbvdTqwV2oYSxA+JJABWTvmd2CWGwOOXzwzD9c3Q%0AMQs7TSk5l+7ueXj4xG6/vw2ikjSgUWvsu1csEBOqlOrPJcmxCoU2SKNvDMYq8fvSYOvZrLShyZp5%0AuMpwvL6iKUrkYilho6K3loZMQoMzHO7u+Ot/+Hv+7j/9J9THB76kxCPwohVnFM8x8WUaeb5euYbA%0A8zzgc2bxgSksTH5hCQshS4PZacOvP93xre1RXy5cfvcjNlzJQ8D4gi2GoiwRQyGhrKHft4z7lslp%0AJiKT0QStmEskkQlAoxWxSD1elOwpVhmyjxSrSRTGScybu26PaVP1cjH0fU+rWk6HI8aI36rKeatH%0A6jG/7kQ4rTHW0HctzW4HWpPqkCvqgk4GXSXtRYuEcpmXDRxZ/XPeAxg3ls3WeLOSGyTsxWIxqYhk%0AVN96zfXSrMqWW2CPQhL9YsooQw2gEXCjZFknVgl7jvr1N4BnNYx+nxK27vnr9bY/Xtk2u5qOqrXe%0A2Jvrn1eSAutnuwXH5DefA8Db/VL+fv3/S0nbZyWD6VJ9eUztXd4DVlufkiTR+AZ2rMNtqRXXAZgx%0AIql6K6UqRSR5VtvtddcB6lu1hlYGZQ0UsTsx3Q7XWGBHzguLn5gXSQtb67Gff/6ZkmG3P3A6PfDx%0A4Ts+ffxE1zaonJmHgeEicnKlFE3Xi69jFB8lbQzWOfEETkVYyL2mO2Sa3YElirfdPM9cnp9xWgZY%0ACU8MmVKC1Muar+5/9YLNhZhvQT5/Qqr56vqzAITqgKkeghpjctX2i7xBaVC6pnTULyjrglQCMWsj%0AcXchRVLJm4xLlWqSmRUaUw9uVReSNJpCHzTopNBpBacECVUgvjb5FuXXNI2kXF0HjLKgwFqh5aki%0ADSoqE6MnJQ8pkoPHai0xzdbKNKg+jIufCWGp+kAnRmEpkYLQ8uKc8VPk7iix10ql+jkJkppjgQS7%0AtkMjPjGrJ5Gqch6D4vnxkefXZ7RStG3LOA/4KIZebdux7w+0rieFLJR6pVmmEU2hbWyN6iw4awje%0Ak1Oh7RpxnbcKozQ+RmzTogxoA1klclpwGl4en9gdHvBzomtaDvsdl2mha1vc4UTBksMCWokXgzK4%0A1qE1+GWmaVvGUQ7GxrXEIBrzaRKPpabROCuTxOA9qkBjHAaZ4E3TxLJUM2zrCDKMwSgN1mKUqWwp%0AiZFlpTT6SIqCxIoaR5phcbUXbnAKsTZYjpIy8zxxOOwElU4BqglYzmKYW0rBuAZTBG/XdVKfY8EZ%0AJ++vGosB1V9Bs8TKSNNKjPO0YX0s1gIf2DbYDazZNgQ5FI1R4htTJ3YCrqwU0+oBZOTzVaVKusot%0AwtAaS9/0El+eCsrd9MZl3XS+YgjlVDXIG3hW140R0C6EWL22NMkoYgFKQmlV/aOKOPGHQGM1fWsl%0A2lkZciWiN6bBqEKIWdJ1hlHSqxpJgFIls+937Pue4ToxDyPjdaDtOu6OJ/y8MEz6TMGQAAAgAElE%0AQVQCCB1PR6xW7HYdyzzx5csXmsbRNU4mAF2H90EioNuebtejrWEJkes0s/cR0NzdfaDvPfenOxSF%0Av/qrv+DTp4/MfuF0vKfdH0g0IhYwYq4ss9uEJjOmyDguEBaKn8l+IvnAnCOTAp8r4JMR0CaLuWmM%0AmZAllS3kyiArmZQkOTbWPyst04mlrjWtysbus/XQLzlXPb00A1ZZDFZ08aWgEUBQa81uv6eQ8cnX%0ANCCPyoHoJ0yJdNZwfXrCEOk02FzolGLXKY4nYV85q2mbHV23x4fMZZx5PA9cp1nKDa2JpWy8/Osw%0A8fPTI8ef9vh5R7k/sBz35IMY1idjWFRhiYFQmYrj4rkuI4/TlZdl5nUIXMfMdQk8X0c+v468nifG%0AOTCMgdFHLtPEeVrQ0zMoxe7uhHWaXd9SrBavgzFUAOB2/eM//jMhCjD+9Hrhy9MrxsLiR5Y1Qlxp%0AXNuJb1WNh9/tdtzf37MsCzzCPE20TUdTAaG1KDXbuFmK4JRk/CrS6yImCdymd6UCCV/Pi5RSHI73%0ATNNczaRlQn3/8KGytAw+JHQqfPz4kePpDts4pmmWNErntqmpj5l+995Lqe063FKZtn1Hypnz6yvj%0AcOaPP/8o54e1tGYHCCPUKNmDTN9hbcthf883H76hbd+bB//2V78ixSKeI7Uolje5DpUKPiyMo6R6%0ASf3ABki0/R7TiHxZGcXl5ZnhcmQ+G0qORCK+eLRKNG3DNAfxQWlaaFt6a9G5YEpGFQHaNKBKou0c%0Ax/0eowpZJbn3r2eW8YwqkvSkSsGCRKj3jqbraHc9Hz49sBjHkFdQRtH3jhQzMUyQoqRSaUvB0u+O%0AGNuQFbS7nl2/o+QsU+Wv7nXT9exPR6xzLDGgvPhxKSQZzygxRpWSpkhqXfVtAOhcg1aZ4DMETck1%0AmqAOx2IU8NYYi8JsA7bV6FmpNfQjk5M0Xto0Ii3cHSgl8Xo51xQ9aIyl5AjVA8gZTSYRdGH2npLg%0Ay5cv79aFGNJ7rIbGNZA98xyY4kB4mdHtDm8aZgVRW1I1ck0JrM6SOvTmmsLIZXhhNTPOOaPq2bcy%0AW5UWfxRdvTK0tZjciIxei/dMjgq11CI9GUo2pCKNjLGWxjqMshjjoDIic4zV1y9hKkAXfah+NeLz%0AZ5xl8onoM+QZ5QtoSywSYaxUAyWTiyZrR6iylhw8IWSGWBjJYDUWTavMxrDS1qCcw1mLUQKqa5W5%0AXoIA2zlRmrYmNNWfF4WKIt8qRpFTIsQFrIGsoRipg4p4SlIyOXqC93T7HR8/feQ3v/n3PHz3HZdl%0A4svjI88vz4zLJGu1lGpPIrWOcw2pVLFPBbd3ux3Pz8/kpHGuJwdPDDOm5K3JXa8QA49PvzDP1xub%0AtmQMujbr0mB2fU/bdfjoGceBqBsCkagCbXPTjKkCOolZuDXQaIs1ipSD1EMVmDZoEgmNoviEUxrn%0ALI3WnF+u6Jg2fyyLYh8Kbo7slEXFQlIJ4zR3nx74q7/7O/72P/wP/Oq3f429/8QpJr7NisFZrlZx%0AQXGJgWGJzDHwOg14MnOIDPMkXorTyBQWUkkYo/kPf/03fHI9z//0e/64KL789EjxiTAt7G1Du7tj%0ADIlZgd47mocD7d2OOS9Ep8lNy+A9JURCiXSl0CrDvrKRspJ7kZUAXq3ryL7gY8YpqZ+t0hir6bTi%0Aw/09RSX6VlKbwrKQ/IJFfIM2OWAReVJjHLZpaFvHrmtZSsT7gHZaEntVxraO3XFX2WaBQhE2Xi6b%0Ax+sKoqwJzxsIXqAkkdpGVUhKGM6agk7CqleZzVtqu7IAPk3bgm02eZj4pNVDuySoOHOpBtlRVVm0%0A1RTN1tParfF/zxZZf84VEJGZ3gqkmJvX6JuB7bvBbGXSxSzfqyDypLceQhvg9I65I28hUyiVHbQO%0AJ9/K1ITlJPtnqqBPKrCmhpXVH8k4jDNQB0KqehGp+qzFIJ9vzjcmtMhTtUS3l9VE+yapuw2wM1qv%0AonNF0/ZYWyX3scFMlv3hwMvLC8MwkJ6eGaeZu7t7pinTtQeWeSY0HSUm5mFgmSZSzGhnydGStEHh%0AhE2PYloisShilvpU6myxBtntDuz3Jw6HD8Q5YSvAPk8D2iiRChaISwAK+72AWKoUQpBB42oLUJC0%0A2X/r+vMAhBDQZkWF1kUiha38vVoZuet6U5XyWm5Gy7KQNd4LRTuEQOPEnEtVXyKtDKYCSitrYG2U%0ASxEWiTYaq8qWbqG4MZBiEHBAIQfN1My3JrxOC+XPuTI5ApDQmg3VdrYlKF8TkKo8hlITMnraZpTC%0AC3DGURLMs98mwkILlELKe0Gx1wd4NVQGNl8cSVW6ch2uXIbL5msU481HScyTpeFfQSQBUJaqP33z%0AAFckW9LXnJhHr9KnIoCAMQ1aTyit6tTfE8NEDAtKwfF44HR35PE8knWDNg2pUCflGaXkYC9U9oER%0AttaaoqQQY/DgEzGI9K9QyKoQ1yjgAhgpYFUWanDOCdd09Psd/vWFmEXCsjrSyyVFXPBvaJfIBrEy%0AnVYapbUWP4tpb+PEAFo0wxItvUwzKUaaxsq6S5lS4391LjRapmNFrakmSQpwpVFUbS3Vj0dbllmk%0ANc5ZVj2utT0xh3eSr5uOuG6KVr17ZpBHjZAiKhkxmH3z73MqVWebKUlXCWSuGtWM1XaTw7291s1n%0AM3x8c8WYiFEmLVohfkRFb2bXkmQmgEZObFH3ulTzTaUATS6JeVoYG8vOWdq+QydP9JGkpbkrObH4%0AyDIH+pZNlpdzxlnLrutZ5oAPgeA9u/2u+mSNXMeB8+XCwzRyf39id9jz8vzCOA6czxdOpzuavqPr%0Ae3wS+rsylnZ34MO332KV5u7ujsNRmuH+cNwM5a21dH2HbRsxZm9bklZEX6naSYztl0VkMyl4wjwT%0A/UReFkr0kCMlBhYy1yj+HavXE0XXsZjaPFFykc8NLZ4/BUWUk5aipLmIyQNZooUpUkxZs9HaU5KU%0AjaZtqwTDYIpBJWHE6WrVK1KMGR/EqL5xIuEjBCn+2pZj19KqzL6xfDjsOB12nPYtp8OO3a6j6ztc%0A47CuRdmGaQn8/vsfmP7Lf+XxaURVllfTWBYfAMXp7gQKPj8/0TWGX3/7LXOxfP/5laZpGaPn8/mF%0A5+uZ1+uFcZqY5pnXeeTz5YUvw8BljIxTYl4KS8gsQTFHxeIzyyITnUxhyYoYZ+LTEx8MNMcD1hmU%0AMbSuYfGe56fnd2v/+fkZHzxtNS70s5hnz8uID2FLwANYloVhGKr8qhpLroWN0lgthu0hpuptVRPE%0AKmMPJdbJSimo7MiUBQRL9XVKERbdGie/XqUULpdLLSSqt16UvaBkuF6vaK25v7+XHVGpLXFv3T+n%0AaUIpxZfHJ7qv0tZ+/ukn/vM//Y6SU/XQC2IQPY48P37h6elRpqWb5KJOXguUrIlR5DC2Nsxvr9Nh%0AT863aWlKoukXCa58Rruuoe9uZ2hBAPvJL0zTBX95Eb+ylPHTyPnlEUoSvzylYJkIwcsvLK+XgTx5%0Airny+nohxUgpSsCqGNGWKnvy/PL4hddl5rVoFqWY/MQ8XCjB19Q/MAggvHoDVLcGCRYYR66vr0zX%0AMzkuGBWJ2VNihKYj51jl1z3FGELJNE72doWcq1/v1avM2jaOhBjcOq1JMTGer1JvaV0ZLpBVFhA+%0ABKzRlX1zOxNTTJhSJO5aqWo6qolVjo96I6GoV66NRakFvF/8Js1Ayzku7GFpuLbmptaKKVbmjHMk%0AZWUI9/b1szC8jVUYp0mLYvGB83nhMnlMv8edTpSmZcmFiMI0WtYMkaV5P9iY/cIwjiio4HqVPNXa%0AQCGeOEUJGJ5yBda0YU3NzVlYQyZXH7YgZ25BkVUFeHMh64LPCbz4hOScidnjLLStpV09JJR0T7kI%0AuBNi5OoDcxgJBYxrcK2Y0zfVG1FZg9ENhigBKN5zvY5cQ2G2CmUVO9vQtb0wj4zEhsecZGgoFunE%0AksUXKkV0HbBpo4RZVpBBYqn+JqwNonh4rXJpo3VlmkkToJWmrf9/SZlxGAg//8wffvmZf/7+j3x+%0AeuUyDLJ+YyH6gElFGNlaM41XUs7sTycePn6k7XppuJYFk8GVCkQWqeveJnilGDm/PBP8sg2VrXZ1%0AMFK/Rol/WxbSlZy1ZLIp9Zm9gUwFKFnVml4GjRGRqBSDSO1ylr0a8aRyaDnjjGEaRn743e/5zi+s%0AZDVFocmRTmVabSgxkHShuev59i//kt/+x//Iw29+i7Id8xTIWWOUotOaUhnwnbHctxBcRp0+ElRh%0AQdbOtIiv1ZIiPkew8OnDA3s03yXL3ZD46Twx+IB6fRGzc7/g9idyapl7xd2vfk33sOfn1y9cxiue%0AwqQUS/Qy7FSKVHsvrYt8UEpkO3vnKFmz5AUVIrbtadqWKXhiCGgNp9MRY0DpwnUQv5cUgwCXJYPW%0AN0DFOTKKxjn6tqPpHDkqLIUoGnRMa2k7SUFUWqOXhXmaNvXA+r/uDev/er1uNbCw9zMxFkpjqsm5%0AeIvFIpLniBijv720lh7FWINyllQMcZU2V7UJpQIWa4KYPERV6VI2VlIpmaxuiaI3WVZ6Y/WwMnrU%0AuxpdPMSmd9YTK5tn299zlX4JJWUbNK97coWsttW/StRXZqGAMnqrV3JNtBM53M2XSWu9hgBKIECl%0Ae61soVLi1uMYIzuRqmdazpngvUjHKngHwpxeJfelspbWe3qzJVFYIyFGuYjfmvx7UAhbUxuRlU16%0AYZpmpnFmHGcoDd99+x0lyV4dgycmL0ohIkYJy2tZpJY3rsG2HfM0oYxDaStBCl5Y8DFGXl6eOJ9f%0AKTlzPB1xVrzPjscDMcjZEmKs8vlcfYVMJaXUgV8pX92j//71ZwMIrStIVWqqNisoVN2xlby7dYHJ%0ARPrmQ7IZVenV14K6eDLaSMO/FllKm60pV6uxXbkhrHJpQqWttn1fG7Qa0ZfFN2apptOiLxY0HyDn%0AVXcqbvG5gg45l+r5YKVQldwLaYCLxPx2fYsxUsS0tkXXaPJ58uTMu81obQRCkAnF/f0H2rYVT4KS%0AWRZJ9+p7Sfy5DFd++eWX6kkkn7X3ket1Yt/fCbKoqDH2LavBtLBmauoZgh7HIA1S2/Y416LUgrXC%0AoMlZ0TQdWg+ElLBtoRBIZcH7C7mMHI49+8OeL5cJ2zT0+yPKyNSsKIMPkq52PB5p2455nmSKoKN4%0AubQdfdtw9lcpzlPEtg3tric/X0jAFIN4IliZXC5hYYkLx+5It+94uQidLpYk8buNIc+JrBIYMTZN%0AMVKipcQEThIXVv2uVuJts+SJFKMwjSr92CBMi8ZoMS7NGXLeGjxNPUAquKgsVf8siRP1YSDGXKWD%0AEIL4cYhvllQmSlPZZgqMFJexrotcCj7GClgI40v5QEGmiVRQT5z4c40eF4aQ1oZsACNmkqu8Ts6y%0Am3559XKSdX9LD/tXAaFV0oSGOtFWSqRo4rmxgsJGfuVMyoWiMwW7PeslZkKMBJ/QTQdKb6+VcybE%0AleUEwzCKh4BzFKXIKKxz7A8HLteRy/XKebiyPx3FS2i3I+VCmmfO5zN939I0Ld2uxwfPEjwhJbqu%0A4+7DB7COtu/ZHSWi/fjwQWjl1UOrZGEOClAcOY8jn69XpmmpEyhYQuI8LPi4gm4ia8k1oShHT6mR%0AxE7JlFGXQlSGxbb4qMhJQABjDLZY2dd0xuQqk3gzYckUWiMsEZQY04vUTCaBusjPbLSw5ihgGrmf%0Apg4+dZ3mSQadFLMqSzPpAF0yjdaYVFA5snNw6Hu+e3jg3336xP2h58PxwKcP95z2e4ypckZTAUUK%0Aqmkx/U401Rn6739E/fJYG/2ANrK/Kq1oa3LgNM0MCX6ZE1/+5Ucur2e0tXx+eebH5ycuy8Tr9cI0%0AL8RcCCUzJI9X4JoeoyxeJbyREiNn8T0IRXxFilZo5VC5yH27TjQKTNeA0SzzzDiOPH4llaJkiRRd%0A5mr8DLOfeb1cRPJbCseDSBFXQL/rOuZxknjiELhcLnLepIyzjmUJYjZYxK9spWGDNDDGSHy8j2KC%0AvPiFXCnbW0pILoQ3qSelQAhijOhcA0rhQxCT6VGS9UQuu2eaZuZ55uXlZUvBHMdxS7ecp+lPkgb/%0A63/5f/jf/vf/Q5roLIl30zhQYqTkyPnlEV2yeGmkyvRV0u+SC0v0LMvE89Mjl8vru9cuJTBVo2JJ%0AB5w3/zeQ4q9pLE3rcNaBypX6feXp5YXn1zMvr2eugwxkusbQGXDFY2xBIywbVZ/rJRT++NNnphBJ%0ASuOTFMxaWWIM5CgCCnJmulx5fn0loBgwYA26Eaam0tKUlpw3ic4QRib/A0/DQPe735Fdi2p3XOeJ%0A+fpCDhOpeIpfsCWhkhhn+/nKy9MX7G5HscIKKTnWxiLdCq1aH03jhHUW1wlQuSwyEAveS9x2XRRa%0AqZoiubp8lyqBKRXIvnnoFaSxLSXLnlunw6u3zduidPV1ykjxrSibzGOZFzLCHM2lSDR2yjXF0tSU%0AGUhoijJo41DK8t4RBkqWiGGtKsimNT4FzsPI8zCh5oUmBky/k9hpBcbX+W0JxOqrsV7ee4ZpRCFT%0A3FJKZcDUMAgFjbW0zqA3M/9MRhoiGZgUwrIwLV4Mn4s0fqamcIlHE8J8CFW+E+XMCCnQ95Y7c8C4%0ANXRCo8g1Ya/6MC6e6xiYAthmZn8UlnFRTui6KmO0nBty7tQaWlEBRPkZ5GfSpCKeUjlJwEPyAhyM%0A3ot5cC40tib4rQPXrS6Qib/Qa8QLxdgGaxvWIBiDQicZplljhG0TI49PT4T/9t8IGn56euSXl2em%0AIOzH1hjMytKq7AGUqul5ShIau7aec7o2tAlbm86SkwDZb5bMGoJSchJfPGPrGQe6ph4513I8nrCu%0AkSY+CzBUrDTzb1v+UgpTiFgl6b5Ra2E+mzq8UUoYZK2hcQqnC8onGmPwi+f7P/yB//c//9/cf5rp%0A+jdWGnnBWE3rDPM1ULSiefiGj3/793zzN39P9+2vKO0OiqWpygOMDGx1UTglhstZazE414qodfXT%0Ac8QmCUDVWBmypkST4OPdRz79NfxFsXzudww//sDjH/7Iyw8/Mi0Zd9iz++aO/Xe/YXKZOI2kkFi0%0AZiARspyH4puSpfHWFuM6nNbEDEEVtCoknTEGilUUAyoKoKJRuLbBWoUPYrA/z7MMtmrSlLZS866+%0APaZpON7fsf/wgaAUc5kl1EVkJJuhv6ugYqps1XXIv9a163Py1jv0re1BipCikvdgBTDVSST1pqgN%0A6JBLEZTGmQZlHZtpc66hKqalKCVKGNhSvUQVUEHoLOEaudyAoBX0WWVUb31k3hIopD7VG5i1vp+3%0A0rL19xsbUtsN/L7ZaNw8jAQxvdm8rOybNR9qzfhMVU2zylFVQRAJxda/lHILp1GlbISR1UYEKuM5%0ArQPxvJ2jsNrP3Prl9V6trKO1t7pJ/gxWNxK4EgoxLMTkyVn6Jh88WitiSJLmG6l7YWaZF4bhyuvr%0AM5SIAUqKpCIy/esQCOlMSPIZdrsd3f6AMjLEyEUxLzPTLGDsOE388vNPPH75TFjm6mnaYbXCmuN2%0Av+ZZwqFQpdoRFHIJGwNc+rbKhPz/Q8rYNjFZb/D6n3qD3ZcCyM2WzV0YDUIRdRs9TGlZuOtBs7J/%0AmkZMCrU1pLhODsuWyrIubCmCqWBIYpk987wwjhM5ZYy2W5T58/ML43UUo9pepv8pLPiwkIvIX1CZ%0AZZkoZUeIAaWl2Q4hs8yRvm0BDUUJM8mKBtfHhYPeVRZIvgFP1YgqJTksu66DnDmfXyTV6rAXel5O%0ADMOVp5cnvv3uWx4eHvj8+bNMb+t/zhpyzAyXK/lj5nQ60rYNIXh2u46maZgmidzu2o62afEBVrAs%0AhkjbHjBWYoeNseQs5ocrgDQtI43OFAKwMM7PTNMz/a7F1lhAbRxtv8e5HsKI0Y55Xrhcr3zz8SOn%0A/Z7nL5/F58Y1hGVh38Gu3/H6epG0lRQ53J3YHw6gfyErmINnjlHM8VRhGC8sfpJ71WjQQt/3yWOc%0AEUBIyQZe1iI2yUEYFi8mcdTDpaLtN/RZImhTXYPaKDrXcNrt2LUt0zQLhd86dJakg2IKyyKGaW3T%0AV4DRVwd9ue8xJ4n9VCItbJoG4yzLMgnCbQ3TNHK4O2C46WatFSPK1Qhda1M3XplcYDQ6mwoGCWtn%0AnmfCEihvWHqKWggqJSw+IZ0SEOQbykbHXA+a9ZmyX03wnXM1OcxibVOThkxNDxNQQzYEI01VXmPv%0AA7a1tE1HRDF5YfZMbqZ3jugaGttgHGS/4ENEVQPu8zixGwZs02CsIyZB361r6HY9T+dX/j/q3qxN%0AkuRKz3ttdY8lM6t6QQNobJwhNKQoiTf6Cfr5uiAfaR5yFsyQxGCAXqqrKjMi3N1WXZxjHlk9JK8h%0Ax9NoVKEqMsLD3Oyc73zL+/fvOZ5OPD49cX584O3bN1xuq8bMNo7nIz/92c94fBKDaus9h/OZ09MT%0Ab3MhlYRzUVJWXGRZV5bnC3lL6tuVNKkws2wbpRZhwilbK2UBG2rTKZnueRZJWWrDvEN9oAqNVgoZ%0Ag50jbctUIzRyYVrqwWe66s8NeH2dJtMzu8sAG8HLOmhFCncBspokYhjRVnsrDEJTJZheKN6d5sRo%0AF9BY3YLtHY8YMpreOBnLz5+e+Itf/IJ/89v/hV99/XOiExmOcyK5TTULm2+esN5TW2VrXdJapiNP%0AX/6En//qV7y/XPn+B2HbeGT9g5ogtkaMEz88X/nm49/z8f0Hnj/KAfzD5ULyhng+seQsaTqpsOZE%0AcRAfzzz6A5ML4JqAjmthqQu3nOS7QZhrzUD3gWbh+bbia+HwIPKBXholFVr9FAyN0XM8HVBEFG8N%0A5/N5L/AulwvPz893I31EHna7XFmWheilSLXG6GBCGrZpnnHW7gb2AxSSadbdWDWXjPdxp3JbK+Du%0A4XjcBxkg+9nT0xus8XhltB2PJ2KceP/eS1LPx2e+++57lmVVlqvsA8tyE4bd5cK6rkzO0n9EUf72%0Aj3/gP/8//wHvhX1ESZS84TDEIMw+7xxmsFm6SFpHHRBjYFlu/O3f/g2//PUvgf9rf+0//vN/5Z1+%0A5wJcZUoZRbs0tpim57zbhyarsvGuN5FKpHXjMM+8fTwRnh4RQlGn9IRFhgLNGLZb5psPH/l4W6UZ%0AmydiPGCMgvQ61WzNknpn2xIvS2ZFQP35NHM6H/HB3SeRThJSa69cLis/XC/gPc0GbIi4GGTa2DIp%0ALbheVVoEhsof//BPtN6ZH5+w80TKlXfffwtVEq/4UaFfS8Z7z8P5TKmVRf0MRQoxdiKUTWjAic+C%0AiZ7uDKVVUhXWtGV4xJl7fLC5+1SMgcHOXm3371iVBGAMh3nm4XyWv9caU5zEF9E4GsK0AMitYIuY%0A2jcjXjDGtk/Ws1QrXc2UG705MI7as6RVdomqvpSCuV6wcZJ9aPTqttEUoB3XuiWeL1dM08/ZJVih%0AdTVANXA+zoSHM9FbenDUJmwp79VrKFXWbWNJWRgbGvbhnNvrXetEup5zZltXtrKRa6V0cHOnKDvH%0A1IZpDds6tqNhJH1YWO0sAmMaBgGEO+ILt4vhulgqRC+DoOag2i7eFkZkXo0mwEXweyDFVgrLJn5O%0AzoGN6u+nRohGDa97GQCh2kIg6+l1eEQ34oWGJiFGZeC8PL/w7Ycf+LAsXPNGdYb5/CSejFV6AmtV%0ADqM/21iR9JdS+PjxWe5bLVgnciy8x3pp7Eba2X4rRt3XhOUvXqLqQ2hFzj1NM6eHB/w0kWtlrY3q%0AZIDdXr2WfpX3AXDrNCc1/uQ9OEfX9LeaJS7aesvZO8pW+eG7d/y33/2O3//u7/g/n97CQRmXvdHq%0AivER5yaMrZh45Gd/+Vu+/qv/jYef/ZI6HSk20rqc78aJl5brnaA1gMiQBHSviEy/gXhQOUNDZOgF%0Aw1oqscNDmPjssy/4ifF8fX7k/T/9gd+FE9dr4sOamR7e8uVv/oLtfODl+o7ij8SnyLVkcq70EFmz%0AhMxkVTQUY7ETuDjhjGctGYwjRPFYadaQWtp7M2PETmTbKlve1CNUvOesMbig7BCUiUJlniLnhzNh%0AityWlSWL3MZOkwwg9Htftw2DMF3Xdd3TmoURe987R9jPMDt2ru8+obdbIpmCNSumOoJ1TN4RvCe/%0A3oOBZByzj3Qra6F1TYiyYp+AdRQFRgZYhNYjYPTMMOoPavXMvCtmnLNqcG3FG2kk+jbtp3vfWTul%0AVPX8kmRneQ7uYP/wDRsbizw7r4NsBhhs9/cz5Nu9q1n+CHSqI/jkldePHDp7apvZWU537yCjsesh%0AhP19FfW6/IR52sRDx1gZtlhjiPO8g3wC4GdKkc9odNDda9//yUnTMPNKa2lnFtXSif7AFI5YI8FN%0ABsP7H97xu38wPJ3PPD48cJii7J25sqbEdVklRTxEjulE3K7MhzNrzrpHNUqtXJeFHz6+5+OHd1wu%0AH6E3DoeAMdLHeO+I00n6wvXA4XTaAficN7atEycZEOcsvm29j7S5//H1ZwEIGdTQCYRS2e8pSQMV%0AxA5dXdunjkandbY39RkROQ5oRPjQHBpJoJL4yc66bqQiSQkxCGV1TAyKap2Hz9C6brjLVbxnXNg1%0AytuW1WdBUw1U4laQVJ5BSW+tsKw34C2dvtPBrXVIPeR26NQ7T4xBEM0qFOpSZTqWkhhuTZMYjd5u%0AVzlguxiQiQFyZYqBaYq7eejtdqX2yuFw4HCYdzZVrY3o4u7Ebo2YZU9T1HhXkZ+NifAwGZWJqzSO%0AJQ9KobkX3nTylpnOR2KcsOuqD9BG9EdyemFZfqD1zwkh4uOMBOZEfDjS3AvGSEM4Nq55ngS8arKB%0A1FzoTbyMhh9BLhkUICldKJSpKNVPp5o5J0rJ+vmcJlKJT880TeLpZLXIM0aBJPluaq1idIqi4sqw%0AMQPNbgLetCYJWvK3ZLoRvGPpEsndmzTzwQU8jmuWwnsKKtnD7LKs3iXe1xf3FykAACAASURBVJs7%0A7dEMVqZhTxZpXYuadqeD3qmQVutyde4fz4z3mAbLtoGRaEmZeBTEtkyKyqzgaW+jOTC7BncYp1s1%0AZoc7rfS/d4lpqBzUTv2tqn7O3gUYNB0wXaa5JooBLB3nHWGKJGtJ26pRj5nburDEgO8RVytGY3eF%0AKpnJWxId/nxkmicxtuoQ5onT4wOP6yIHJeBj4Cm+4efKTHp6euLpzRumGGQymxLDcPtF/aguy40f%0APnyUWO5aSU18zEYE8+upkqwrtLmCbuWOioeB7Gljum0aYK14p3gFY0yXqZcD02QSuZSFVAumCV0+%0ABCn4TKsSV2ugmkrumdoquWVMt8zhiBuFahH/Emc60QbxOenyjnZJiK7rKQQwyDRRTVqbET25aZXg%0AOrFDbMKoeJxmfvb0yL/68iv+1S9/yS+++oyno0xse3MY58m9YbunO0uJgUTnVjPXNZFexDD//Yf3%0AfLgtVGOJh/mT4qP1rpIli8+ZdL2ydsvzbeXDZeGH548srTN/9oYeZ5gO+OnEdl1Yn19YSiZswARH%0AK2yzjcSlVG6lkNWhqncxNG9YjPPgLaVXeqmEXJknmSA7TTJ5fd2WGx+fP5LWjZKzrMH4Kbvuum3U%0A3nl6eODh/MA8zdxuN9GkszFNQmcPMWCdI4Z5jyYffnggIHAtd7ZrLmUfIpgxOVNT4IcHCRLYz2Ij%0AHjatyvPunOd49PTeiXHidDpTSmGaJrZt4/n5Wc2ut30KCR3bG+vtRkmfpoy1kulppXcBBFvOylaA%0AXtXgWvTcGGuk8JWaVaa2tbAsNy63G+/efeoV89d//R/5/t07Li9XTe6UEdlIE3XWKsgrklvrDDkJ%0AaOudnDk9r5iW6blBdvg+E40XNpOy0eiyX+TWWVMhpYb1YqXsvaOVSmmF4Dy1WUprNOsx04QtnRlh%0A50m7gqQO6fPVlWDe6OSWuawJEXMaDvOR+TARZkcwUvM4LMEa6JWcMt999w0fXp7xhwPucAJjuV0W%0Aetloe2LO/TJGUoTmeSbcbrqvywRegDn5c102JwGCvQyvuhPGXC336atTwKdVYQfdJ9N3yfn4GXKO%0AKvCNvOa2baBM6hDCfv6uyyouZQq0jgSsARLVXliWhHPlX5ikWwPWCpuwivqCZqywIYw4bUgjJHtg%0AL0iD5QUYCoOypFepYtTfqoBQFrDWU6sMB6yB4A2tHTBeJtRVl7JEyQs4kWphyzKwCkbYxl7X/O5/%0AacW4exigSrOuzbuxFGSN+45KkkSmJf2tDBS8AR8Mzgtr1Ni2s7vY/6wMZUup5CbmxMZKPdQ1Nan2%0AtjP36eLz0XRdtCKsaAmfEO+gFqRRvhvtNuljtYjpXcM2XqcA64RformrpD9Z2NRTqLUmxsto0lKX%0AZ0eGJ2pAq0AkGG7ryrfff8dhufLx+VnZBtIkCoCkvkU/vsw9iCQ4GZxaNauXYZewmxqdVDKlOYot%0A2JZp1u1siPH0tCFT6YM9XURaZicBhKj4bvEmqPgFPn77gf/yN3/Pf/nPf8O7f/5n6v/x8OolG6Yn%0AwJLLSoiO0xdf8OXXv+bzr3/D4bOfkFxk6wpKd2GX1C7ntQF8F98iow94bZ2qz0PX9dN0n2vWEH3E%0AY/BFmHyH45H5Jz9lspGSOilBjQfsIeIevqQFQwsJfwTbVtrtQrcRvHyvzWWqqWw1w5bxbcHWjgmT%0AsqzlO20WimmY0gnGaTKclFI5J27LjS1v0nf1hrUOb2R9yHMkQ92kiomWMx+XjUttEAOmNBnmAVvO%0ArNuGUx/TbdvUQ0oCX14z4J3zrxgnmvhVq/jedgERSxOp2GYqqXp8bWIU/Ho/MV4S6gbA0ozuG2oE%0A76T97ZqqZew9tUsUKA7nLUGZQK1JHzwMmuURtRK37qywKG3H92FMr/WAMRiqDrzdvj+L7cArTyCt%0AYc2r8/61T9Gg2w2ix0gS25lHuu+MIU9vMvQRxrqARq0Jo2X04kMC3sffNffwKWvFA5Yu67J1sQax%0A1omliZfn2zkn55zWSfKacQd/ZbhtqcnQnfTq3hm8s2ybo5RAqSJXPB3O+wBusG9ql8HeervJwO94%0A4uF8IvjhCzpM+IG0smzCzp0OJyEhyB2WdbgubMsLt8sH0naBDuvqiMHSmaitEucZ6xxhEnKFMYa0%0AruScMNYTncGoYqi24XH7P4d8/iwAIYzBOo/Z+6VhxqgU5H0RiFTCGrM39E4/oLVZYgN738Efg90b%0A693kMGXWZRUWhRMmwkhhGtGoA8mks6dLlZRFnz8fCD5wvVzENyZ6nHdCLTWj0FFXdTWW3rYbncY0%0ABVqdcD7gXMAatx/CtTZccMzHmRiFIZM1Mq920QiWUpkOM4fjkWVdhBpbCl7ft7VwPM4cTzO36w0h%0AsTRKEU+jaYqEaWLbBBX1vqt3y5jSGPkzQSi9KSVSeu2XE2ntJgZZ1iDgcidGh7WdUhO2W4o+jHsC%0ATpfN+LPoKT1zuz1TqxgGnh6eWJaMdRPTfGa7vd9ZJAbxHoghME+RdcvCTlHwSeSBIrFZF4kFN1Ya%0A2VYqJWVimAguktqKNYaWCzVnDnEiOM+6bZ9sCGNDE8aL3Wm9DTG7Uz71XrTTxZwVc48MbUCuWSYX%0ArWC8/h3VhQqAIgdQ6zLlSlnMf1sTGZjESTadgHVd47JerAKLRis55yRCW72utXiXCZkkA7Q9BnhM%0ADnT8y7puQtd1Qrl3LggbuYqfTetdkw06psk6y8o62immKnYe/gjyzKKsivslB5RQZnMp1NZFOwzQ%0A0UQgvaetiWShG40XlolDmALzYWbtVQ/FvmvwbVfDY6c8JtMpJZFKJTWNRQ8iFwnW4GNkPp9prXE8%0AHMRHozQOpzMpFVJtfP/+B7Zl4bYsVEXxU6rqm5DZcuL5ehO5XWs0p4X0DgqKYaBVk3drjYC3yFTZ%0AeUfUlKhW9DM36VqssQTvdvry7ipoBA10Fs5TpASLqY3JWgIdU6X56SVLQaFAtTGNGC3OCM2+UzGt%0AaIpT06mqUONd6zjjCE58NEoRf4gQJ3FIaIOiLEaB1jQMjbwltrVw8p0vnx751S9+zm9/82v+4utf%0A8NnTW2IIrNrEGOckHnvbuOXMLWeupfCy3ni+XXn38YUfPl7prXG7Xnj/ww/cri94Z5hiFH+KLsxE%0A6xwNKeiwG3Y6cDgeuN6udAulddaasK0wH8+E2WN8ZKuwXl94uS40FzDTURIYjaEuwh5qbkye9YCy%0AiGlpUa8I67FG0inAEv87/jaX52d+ePeO6+XKsogZ5cPDA9N8wFrHw8MjvTfmaebx/MDD+Sz7p3GU%0ALYtGvKGx1XY8UACfpPXtVO9+9xGLMTLPs+wngyHQg7J/zv+CyadDw/3f3jmO85EpTDw9POm+bvn+%0A++/57ttv+OGHH0hp43Q68fj4wDwFvGl8uD1TtvWT17Z0ggOnrLdiZfN0zooZprOjXpR9oPe7hwDC%0AvOy9U0qmlE+9Yv7hH37Hhw8fNKbW7oOXrv5ysv9Jc3C7qnzKjOQU2XesAWcarmeCbZhWcEYa9UDA%0AW+hZ5NulgXGWEIxM363BGTmHe0d9Dcb/J0ahLlZslvcj8mMx1AWRldqOPIdeahvrMtSGNdBaJmc5%0AG61D5DLW0qsAlalk0pZZP7yIkW8MxPlANF68wYYByii7YJcn7XKvjg6ZxKBYputDAgYDbeg0vM6K%0Ad5+6Jmff+D1Zhiqja3fvKqOLzLSuoQ46mW2Setlb43Q68fT0pPKcZ56fX6hZ9sBeRHpsrKdbS+uS%0A7rXmhityXr2+nJWUN4OcFbV1chMD3U3fszAPYJiaAiLDrbD5T02laxOD/eHJ1I0AS8ZZHB4r3Q61%0AFnLRtNZW5febfL5cxTPOOPmzrVdqy7RuBQBtGpPQpcl1zmKr+ArSpdYorVFBJU8OoyCuwEKSWuSM%0AxSHSMGc7zjaGp6Xpd4DNGmGpS1JppzvxQRoJbYLZiNcJ1uzPaBP+la4re6+bjAwwei/avasXIigA%0AY6Fb9UTTVOGqbGPvKLlJsIh3+DhxnifcfOAlrVzzJnJSlQMx9ou9EdWaQEMEvnv3nnB5Yb2JNNe/%0AZqy5+9Bvfy7MPQVJ1oF+z+iAzgf8FMXMV/cQ6xGgL29UY+mxjrdDa43b9RmDxM/LPl04tElSM7ug%0AafMxAgWzwVYjf/zH3/Of/sN/5O/+01/z8v139PbbV+8RYjD0XtiS4auvfspf/u//jt/8xW95fPoc%0AYyNbrtyasLxqqTjvVOItAJ3Ze3OBoLpM4+RZlG+Ijvh3JlAvMWgWbJT+xROIZsISiIcH5s++4N3l%0AI/b0yNZW8Edsb7St0rrD+plmDLY5XJ1wvkK9sS2Zyy3hi8HFhvEBF8VTy9ogA0HrcMVJiI5RY+Va%0A2baVXBIjNdMpiCoGtEb34cbtdmFtjTbN3IBkHThLz2No4qFK+p13VmSdOe+gidyC+xn7Wno9rta7%0AkBKE7kLrwqJsGAoF15smt92v3DpbaUytK8OsiYIAQ2kZepFnzIi/lOlN9+GmzJauzw70fo9m7yod%0AFcaw/NrZ0S/r4BGr4J/uqePMQof9Xo2YddjdQZ5nd0/sMlYYruZ+G3Yp1mv5mmThCGBtusEZHQBZ%0ACT+R99H315KzSZLUmtpFSH8g77DWqqAwsqac+GTRG7XKeTpHqXOi1ojTFAFD2jaGsbYzVn325I70%0AnmXdeY+zM8Fb5ilQS6E2YYtO00ScotwpBeu3ulFrJq0rL8vCu3c/iHQ4RubDgcMsvbsPAWON+v84%0A1m0VMgsyiK2ts24rLy/P3F4+io+Vd5Qyk/JKp1JcJGwzwUepW3S/SjmTq5wvbZyrVszHnXf48P8H%0AQAhFC/VcGca0Uqi0vckcYJGxZgeDhvbxHi8vLJppmkTLWe+NvrAgxJSs974bBPdhpoxRWUsTDbIR%0AdHepMn2LceJ8PhND4PtloeRMOE7arBplBMkEUsoMQXFzEQfwGAM51/uithJVmVPVIvZuPNvaqu9d%0ATBOXVdhIcZpwKqkQaY58haMIfnh8YJ5n0UAPxFNp+/PhIKg2d/Q256LU+kqMgdPpuIMRY8NLKfHm%0AzZtXPhV9ByegMR8D0yzsKtfkGDG6QHNOlFVSt5yz5JK53V5IeWOeP+N8rqT8TJyOzIczG55as6Rn%0AqFxLqNQeawRESVkRT+9l022VZbkpABQIzlNypm6F8zwzW8+tNLxxlJTZbitznAjWsZSKqV2b8abm%0AkzJxfxVqNwZuO0AkzAuZuhQFY7I2YRZNM6oFosNFS7Mab2rEdDDVhLcBGzwpFTXvE4qksNWcTHPH%0AxMwI0Git+E70bhnG4o27kbRVNtRgxlnVqIMWcK2rREw3jS7giXPSVHpNLaulsdkkZ2oT0+NPDkIF%0AYe7+HFUBKKtrS3x+Xl+jkG4KKA1ZmVN2oDWyhmqW772rv5Lzjm4dlEapRad3jZwyh7ixLI7ZGi2M%0AO6Vr9KJ3nE4HTo9P+GmmGSvFjLVSBJmJYwhcbwsfrhfyh/dsaxJG3la43C4styvLuogMTe9rq4is%0ACW0GMEoZ7aIPNgLe7fr1fX+QiXPrWmqZDq3QesUZKb4JXhqr2nEI08d29YwyfQfKe28So52TsAs6%0AmCYTCNMQNpEBEKDkvh483jjW60LZxKD9ELx4SbSK3SrBOSkwyITqMMZhikSTpe1Gt4buhNoevYNh%0Auug9fp6Z3jp+8dVP+Mvf/Ibf/PJrvvr8c+ZporXOtx8/st0SLReWmya6XW98/+ED7y7PvKwbL9vC%0A8+3GZS1sqZG2jZykCZij4c3DEYLEHjtj8VPEz45lWSh0JmeJk8PTuGqiyMvzjctlwRwifpo4TJF5%0APvD4BMXC9vzMmgpLbeInFgIxV7YiJoe9VNImpszWeYyX6FD0WZ3jzOlwJMZIzuFfzJy3dSOpNCml%0AhDGGl8uF0hpvn97w5s0bjscjp+OJwzThnCNtG70IuzNvksBUcoYb4mlUOvHlhc8++4ynpyfgrvMf%0Az+lgCw5GjxgyvmLg7lO+T07ifQ+pEimi3nfCyIwxAn2nbI/zZTAvnXPYKeKMmGm+vpzKor2ThpBa%0AqOpVshu4eqteZsM/UCzLtQJQIFUGJ6+vnFdaK7sf1YiztdaTs3z24D02epn81sw0hfsZ3TuHeaLn%0ADLUgpsL6no3F6yi9tkJpksxn7Z2ZQM2YHvDeUrMYLHsvEpmk1PNlXfFdAO5gLNHIlLeWQt33EW1K%0Anex9YiRrqGnDmUYPMqgITgYxwpBVdm5t3JLKiqqABy5OTC6Kr8aPml+4N9BDzjViuL11O0CETmuH%0AibC09U1BhFf+DPteM5ghmkqpg7vB7BtDjvFZQaQ+zloOxyNf//Rn/PTrn7OsiT/84Q/8/vf/RG0N%0AbyWKesjNGpIQVLtMXnuHVj+VeFnu62j4SubSxbjVOIYxWgjiI4jWn6PQd+bTMtlo7dlbo9fXoBp4%0AZTAMKauwpqseweKnNGoJnMUbr4CU2QcsjsG2FWmIMWqYTaf2JE2gs8Js6hCtxTaRbgwJkHMaWd+d%0AMEEUtB90u46wynopGCMDoRgCpXSyLXQnDMbgnXo2yRCga0Rlq8rw6Z0ygMB9mGY0QVc9NF95VwkA%0AMQp6MxYgZjAJuLPKrJWmzE+RFjSavk7EIsELInlqygyQa6RUSaKRsPOeLy+4RQzQozHCqETY90bP%0ALV49Fq9ljc4KO1b8RuS922CZ5kAIXhu1RMVSjf5vY+g+MrTUvTVuL+/ptRFjIAbx6nRkSpb6NUSP%0AiwLa9QIvH174/p/+yB9/9195/4c/0dbbPiAHWXNT8LTUSDQ+/+nP+Hf//t/zk1/9Bqzn5eXKS28U%0A5zmEiW6dgJBGGGavB3i2Q22FahvdGTDCTNZIKJox4hPmnACfaolA7sQpEv0kbOY4U+JEfPeONRj+%0A+P0/sTZDwWJsxBrPFI8YG1mu4jTWCtRmqKlhUyLWztw7roq0vQfPZAMmOkwVAHEfpNdKyiLn6sg5%0AN8JhmvqOof403sCaRVZmnKeFQKGTUyZtmxiQ2yOWLjXRK8/Ke0R63Zkqw0j6x56Zkg5dMEWSeLsx%0AGvB5T7LqP9qC15yJRdLebAODGEy3Xsmla80hBIg7+CT3D2S/FhuCor3SnQEznq/xfpu5M5pkjxkA%0A+KtBgWHfP8a17/EYWjMMcVbX4e3o2+8/kzEZ2P/prSNY3mBYifzYGkPwQVUWWU56K2fc6COxw9za%0AiE9tl7Oo63dRSiGnhHcDJJb3dfdR0u+xNpKygl+bZ98/C0Qfd1DbWlTVYGghYMws0lN9LSGWyF4w%0AzZEtb5guKo/1tnBbVrZN7Alut5XTlnl8OnM6nwkxYp0EZaRt5bbcWFNS2WLi+fmDqJm2jcPhqGCy%0AnEsOMchHPeys2jyIT2Rj2zJsAngZ0zHO4KsMjf5n158NIISzO30Ma8S4ygWsE6BkUNiAvckKMWK9%0Ao+UkKFjwUDsuTBjn6VWQ3eADFkNeZYLmbNgNTGsuZLNhote0Bpno91axwSsgsgqmXoV2PhDjnZUA%0AhODFN8jeJyPOOUpbkYmMUW+ITxPBjLeU2lhuYsR5OBwJk/gYNZ38jcW3rithinu6k8imujSnullN%0AcZLJo3V0hJFSW9MiRh7ydVvvSSylSmOYC3HyBOeYY2RbV4wRN/WaKod44PF05k9/+GfRX5bKervR%0A2iOnY8QHQ6qZOB+oPYPpTLPoq9u1SGFq1IxzWdmWlcfPZx4eHO8/3DgeHojTGednahE6dk5iLO1H%0AJLtOEMdnnQ9RDuSqTRYQVI+7LRsRS6gw4ZlMZGsb23Xj+f0z5+MDDk/dKmWq9NwwtYsvQGrStBhP%0At1JoV9W/d0VcZUKn03Y9YAcVt/XOWja2KjJDY60aGtdBDhZWjzFqaNcorewma2MPBXbGTLCCylMb%0AVo3FByDUdTM2vPYMGoh600levxe6rbFtiXUVIzPnPJN6RDk7olUL2dZdDiZpGAJmija37ZuqDN/H%0AupeTYKyt19edfSegqWzIZU9nkxvZZBPG6i9lGlRb47ZsGAxbEpNdayTxpUyB3BLH6cTxICkqcwhE%0Aa3g4HSE4XrZEU5PZtAmgmEoVBt+6cVvEqyWrBt1akYmVLACUpF4FuoFSRL7qEKbO8FaqvRG9Nh6g%0AhuRNR89ywLe14IPHermfmK7peTqxVfRxcgHvHCUlUlEJqgNTDc1JMlJLGY+B3PCIKV/dMt1YvI9S%0ALkyW5g25NpaWMUHAu3pdsa3x+dsnvnj7iK0F0yunKWKqTPSDd0zO05vINFsD74M2Mw4fI+E4E+YZ%0AFwPGiVfbl19+weeffy7guTN897Lx4R//yDfffMN6W8S083LlcrtxS4kP1wsfbjc+LgsbjdS1ofUT%0AwR0kkhOYoqdGy2Y9k/X46AFLls0S6ydqa6S0EWNg9p7Pn8502/nhduPjWuH9M8YG/FPEOs88zzya%0AziUlnlPicrsyHw4cpyPxkPBbpNQkzAUj7D20CacWTJw4HCWh7nQ6kUpmWWRO//o6zBOnw4E5Rurj%0AA7U1li3hlEU52JRifBwxQNUiRvaBIemsuCBpFKU0uccqrxl+PsLCuBdzw4QxxkhKqK9VgW6pud69%0AXMZRrFT4WsXnwQbPsmzEKED5zpotdxqyvP60v9dayqvO936N4o1mdQ+RmTW6jw5WrzCcpFg06PCk%0ACRsy58yeuvLJ+7aEcJ+QlpLEV2J4FrRhEup2afgwyay943fzSQVFFdhOaSOEQNE9rHbDmhKXjx/Z%0ANB3MWCh5Iy0yPbRj162d1iylZHLZGEaeGGglUTZDjJ4QhdpdaqWpD6JIkPe4RaYp7MyT4IOyb8A6%0AryCNxfiG942a+y4Z8A4x75QW8L4fI5PxUgYDuQh1fx+WqZSv9X1gt098kWQlZ+0OKtq98bk3Li7I%0A0KY0OUtKrVIH9C5gRxcmgu3C4rPWcjweeXh44Hg8aliAfJ85V2VbWQqCBUTnyVXu22sZ6evL2GEg%0APM4nK1IoK6ENtL57WtUk0h5BH6QB+bEEepzPxjhqy6Qhu3Aiy5inqGEEEduE5VqHWaxMHsHBUQMR%0Askrth2x4987AyDDeQAwOG2dqNgJ4Ri/JZgp0tdroTZu0JsOvOU6Y4MgIU9R5YaaAFY+MUu+m711A%0ApyOOYDpJ0wuCGSwiGXTsjOlSZKqv99I2Zbw6j9e10xXM2reA3jANrJGhpDMSIy5ehTLA6PXOYh5N%0A2b53KMjjQ1CPOzEYx4j0CycAR85FhGDqM1pqARuYfGRyFtJKroXeGg60jvn0uej6c2OIwiawHR9k%0A6HAOZ7FfCBZnkQRQK4bmQtxocPDy4AG9VfL1o1gGJI+JEWs6uc44Z2TxE+ibIafO+vHKh398x+//%0A7u/4+M039NvCXUh2X4O1Acbx8PjEL3/7r/npr36FOc58d3lmDZ48zTRr6ZumJXeR2zUzjKWtsvQ6%0AxkuNWxt3hmDX2hYvskCVKe3eaN6Rq9S75njk4AJfzRH3ky/47vZMzBduH77l+bqQTKVbSYOyLhL8%0ABGuC0uhF/KtwgdLgtmaME4Zzm4IMt6whxCPGiRSrdQH0Sik6KrA0GkGHBLlL/WUMGB1edyPM3tab%0A+Ll0KK5QjHyG9PEDwUCvhTZHpjgJE1QN10106m0ja3ioT/YhSmevjY0OYqz3Km8F46XntO5TxmEz%0AndwKa9oQAkel1441nlwbrYHrDttfWUeozPLOyrnLqvbhMNLzCZNHpdOm7YCzZJbcpeVDRfM6mWuA%0AQvuwoIl/pOl8AvTKvnX3AxsDpfG6vYu/WW+dyj2swMAnMqbY/Z66PYgh1crncUG9f5rZE8Oyqi56%0Abfv9H8CZhCRs+/t/HcR0l1OI5PkTple/W27cvZqk9vPe44OQFsaArbVGMAHrPD5EzicRgzsrrKJt%0AW7ncFnq/SYhAb7RuOJ0kOESYo42yJbbrlXW9cVtXsQrIGds70QkAPIdANxbrZFBUctpBLzDik9oa%0ALnhSWik5K0HTkIv5F2Dkj68/D0DIDANpObydoqGy13+qOX/9552yH14v4NHw5lx0gTumOMnG3sV7%0A5nA40lplyKlardQqRW2IfqfTjcWbUiKnSoyQU96nmd7JRDRGjw9ODqKmEehdCkLvvMhuFI30we2m%0Ah12nbr031lUobEPjONDLEP2O8LbaCV6i6Z0Pu2Fna43r9cq6rMQYVCPZ9+ItK+o4gJVxH2utpCwR%0Ar+u2EuKZEAQdLUUa9RFFaIxhnudPKIDX65Vtu2F9w3lEm67MKOcMPkiD01uVKX/OGCxllQL0jTHq%0AnH7CLHCYj1jn2VLDO8i1cluvzFEoo7VWrJcI5aYT6ilG1i1RShIPpRDw1pKqoW2Fw5uZl2bppeGN%0Ap+bGcrtxPj4w+Uiw4qXTa9NNVxgY0sIbLTxfp2Yp22zcQ/1uW2+YJAlWTplVpRSCF9DSWgNe9Wym%0A6fRaQRTdbPTLFGquscoyYy/irRanXVkog0FnmrCPGkM7P2R+d6aAUUnLaDBrbZRcMNhdMmmduDlY%0Acz8crPP0ltSXROnk9VXx5zQG09j72jIC7g6t7rjE2D1QqiFnfYa8J2gz3ItMDWzQQ6+NyOwsOmrn%0AZYrs4fEp8nA8cYiep+ORc4yc4kR0nsk6ovU407lsiXItJI1RzWml5EqpWdZNzYy441rrrjPOClgZ%0Abwk+4INOaAxiRtnabgI9nvlWK8FZjPpf1SSeIz5OBCOFqWkVo02IVYNb+pjGy/QDDMGKAaFvcNNI%0AeGcNk4v46Okt0Fhp15XZWg5BPnt4jBwPR+bDkR4CPUY+bCv/9U9/4v2779hqwnvxyvnZV1/w61/+%0Agq8+e8OXnz/x9nii14xrMoEIQ/qk4F7rYFygVE2jMwbrgzZ9jmJEWnJdNv7x938k18rl+sJ3337P%0Ad998z3JbtGDpbKsk5hQ6tcPWG0vp4MEEiPOMCycqge4iFGnal56pW6YYw5mZOQTIReQNXijfg9Xo%0AgmGeJp46fP7mkev3L5TcSOtGOiSmWfzWmnVM8w2WldtlYX0onB4sXvZvEwAAIABJREFU4XAkrivL%0AbSFpRCpGfStgB8WOxyPn84nD4QCr2Zmcr6/j4cSyrfdJW+scjnVnb11eLqzLSk6ZXisxRErOJAXF%0As6YuomekYHL3ONxRuO0RqirfGHvBeM7GvRmF46bT0U+vjncivexoAmDvr5KkBBwQ4F4ApdpVxpWV%0AISA5izuwPS5h0FaCehiJ+b3uZ2O3ez0F7eO8lxjwcS96E/+I15dT88pS6g5Wi4G9Speb38ECMYe1%0ASsuvwgrtqER54jgFrB3ntMqjjVEfGPnOHh6OTCpZHvuFMw0rDiwMWj8Y5uDx/kTvBkrdC2Fhbhhl%0ATCko0YTxk2sR7yqUEXCUugUkenfc3DrOelBxhMX6hvdB2BBdpshDynb/mkX2mTVyXIA6rUl0/6UN%0AgFsnrRpK0FWyM3wglBuizf0YVtj9XLg39mZnKHc+reucd/QqNda7d+/YSqbUzvPzs/o8ia9Gq1UB%0AmDsA0pUFM3kJy3h97czZ3QdD3sd+M/T7FP+aPnzfEZXfSMC8X7VWKbT1+RrP4DRF5jlynCKH2RGM%0Ag4zcL2Tw13UyPnkvHouaOJtLouRhbyCNilHZsPEiO3Sm04KjGjBhGLqOVC8ZpowbK56IltArhUIz%0ADeNE4jtkYt578Sup8vBZ44jnI80ZFicJjKaIn5YYNQ/Wj9a3XX2BBn6G1EwCEHbUjUaaWwYTBQHW%0A9TtotUrYgZ6Dry+rTOwtZda8sdApBh32quRQcvzuawnp80pr9JIoVsy5Q4x3Dxik3mtVwifWLe0s%0AAZD9clXQe/yntcKWMrVmXLAcjhPBW2rNXK4rJh7AB3kKeoN+95DrvZGXF/GYWgzZj9jtoz4bjbZ5%0AbLqR0sbHb9/zu//7b/lvf/+P3N59j8sZb9on96f1zvW2cjo98uu/+rd89Zu/oE4Tt23hpVSW7iQh%0AjI7XWi9auVfNCs3H4nBNQOLWGt31XfI+UnStERERRmtPI/5Yzoi0UVLKmtS288x89Dw+HcnLifDD%0AHyF4cmvirVqFkdNaoW8ZXwQgdN1hXCDiJShCh48fni/cbGM9ztScsWcZEoltRCHnJJIhKzX7GK4M%0AiZ9R8NCEKD5P5cpWKjVtXHonGYf1B+lrDNScQdMh1wVSyrTa1Z7C7nuJ+xGgA3fwwxjAGSbrmacJ%0Ap+m2pVcNEbl74O7fJcKkHf5gY83I4FSeL6s9rlUG1JBnDubs3Z4ZhlnB2I+dG0zP8R7HGdt3Jt7r%0AHnoPFBikB6uvrc+7/k0dSPzLVDKpb6qeORYfvMg0rdlTzUTqdn8vXlUZ4zEsw8h6sJt0e2gaprEn%0Anun34WxU32B5j1nPswGSffpz7P7zRs1f9zPF0fYgjOF7pn2fkPIV+JdeOmcJiGm1klLHBlFJhBBV%0Aim+4Xi70dmHdFi6Xq3rz3jgcZpXzCwHjttzUO2hhXW7CeG+V2sUvd71eFJCKdCP7TB1nmibOOSsG%0A4mn0fEYCge6joB/Xep9efxaAkDHSSO/UT226ZBqrm9g4L5x99WDYnaq6LxAcKWWcCxrJ6e8TLGsV%0AxPG0Jua4pTZSlobLe0fvlqqbgKHSim4ITrwhDJ1V/USsUgBjnJS+fqddS3Os0wtFs1NKAmLMoj8u%0AOvnvNNbt9goQivsUyjsnEp8u7uMueKajACdDK19L4fLywuVy4bO3b+8Pl4ISYowmdMLhNTEYN2mT%0AiN60JcyDZZ4OeBegSwRfKYXL5ULvAsCMzbH3zuVyYUsrITi8N7Sead1T20bvBe8N8xxIVdzry5aw%0AYZI41JcLvRameOQwTeRtZZ6POC+Gpj0aci1c14U3X7zFOjEgtrV+Ess8TYE1dU3oyhymmeM0s5qN%0A5XLFfCFFCooMpy2xXFbiTyNTiLrL3FNOvJEmwSGmdB4rdMgq3iweS7BOHsQmTZJDjXdrvyfLrYm0%0AJk7zUROalGRZxfTYHcXQXEhpDVqlFolutiEyfLRaVwPIJp+jdmGq2cEIesXYacO8TZtXa5Wmqp/R%0AaAFp1fOkdyOR6vORGGe8E/Cx1DGtHMlhXfysct0BC2c9MUz6Ovd4S9Edy+Z0Op8/ec4PxyOP5wdy%0ATixp20HKPR0pK+ovaBGDYiv2Bl3lFJ7gDed55u3TI8FC6GKcObS3axWDY1onl8ayLGzqG2Ys4pHU%0AC6WIN4d3Hu8NtlUBuZSBl2tTg9gNshbcaipZq4Bv1g3QE+idfNuYYkCEHw2KgmcWDjFQC+QiiVgu%0AWGIMeBfwNhK8HCIGaXzosq6dM9SScc5wPMycTkeR5uSN/nzh7WnizeMbHh8eeTy/4enNW47nR8Lp%0AzGbg//3d3/P983v8O2GxBWs5nw588cUXfPXll3zx9Mj/+le/5S9/9UvW64VeMr1KWo5zEkmbUmbZ%0AEh9erqzrRrktXG8r68cX1k3S/JZcuCwr37x7x/vrhdu6cF1XUpXpYKvKSCwNa7o0rCGKNMFaekqk%0AnGil05IlWUgKClgbpVHOmZYWDinzEx9w81GanG40YRJhZKkM2PvIw2niZz9pLBg+bGnfX3OpeDdh%0Ap5lwOOFvC80YUhH2mA+R0+OjRuNCXld6RSfzUmw+PD7x9PTINB93kOHHdGtQ8MY4nWbLdM07SWes%0AEt2IM46aKrfLQrLbvs56N3KeuY4xstacdQTr1YdGDCUH61OaHvtJoSbyTI/Xc2AAQj/2QADE30Ub%0A+qrsAGukCShVpq7S+Mu+MmQtvTSaq+DazuDN8VNgzHQxQhYwxFKt+6Rgs6Zr+pHZi0Gr3lu9v5pa%0Aurss53UdEUIkRtmzjLHM87z70exgmRaNpWTWtJGKSnlLpuaE6Z3Zew7eMQUBZp0VjyPbxcew98pv%0AfvVLCJKS+HJ5EeBC5YBGf35HBiOn+UA8iqTQdsO6yPRuXRbZl4Z/Dl0Zmx4XI3PvMhG0Hu8DWc11%0ARY4uDUjViG3jxBPDOoM1QeqSMOHdfajwmj0jZIb+CfsMtLGuKBBotLEYoIMODVAvMpx4oDSjRCZz%0Ab3h2YFINUs2Aj7Sh6PJ6vYlxbNWz/fn5I7///e/x30ZCnHl5eVEmgK7pquec0XhmnRB7Jx6K0zx/%0Aui4YgBB7gxNj5Hw6E2oVuVj0wi5QBpKxKg3vHRc+jZ1/eHjg888/kzOq293DKwSP95YYHM402pbI%0Amiopt0OGPNba3SDeh0DKieutUcqqz6IClwqUxhCwMVI9hFapFqqRIJHhu+kMKhGWRRGjJ04zB9vJ%0AVGovlJ7pvdIp2NaEIaKMJYPuDyFQnaW4Jgz7Kt5z1hpREBmpuS3DlPoOTOpAX0AsutY1IgezKq02%0AXQx3cRZLwzuL0+ACq/uIJM8izD0DuRZuJXHtheYcLgRCV2KNfQUmv9rGapN62YMySQUEtvo8VQav%0AQ8NoXu2BtTWWZRXwqorEHiOynG4aIXpO56PU8RZaK5hW6FksGIQF+HR/zlpj0xAYkJSxEBzrRep/%0AZ4A50tcL337zDX/4u//C7//6H/n4zfe07cIx6vf7CWJmIASevvopv/43/5bpzVv+8OE979oHeHqD%0ACSeW7UZebnJOdEPSPdtY96oGlEbdTsqG6J1uhfnVkWTabiq2WQLQnSM0qbmasxQqVZnxxlnsHDk8%0ARB5T4Ktf/5yfLz9wc5VvP77jst5oqWJqZSIQjHwfTU4EnO0E5wje4Fvhdnlhy6sOBRseQzg+MllH%0A0pAPgGDFyN8akcv3Dq0b8EGGOseTBGekTN42cm1UOnaKnM4nPvvyS2HX5kLNiXS7im/k7UZpw5tI%0A1tA9TevOrBl7pnzXnRgi5/OJaZpxammylZEeXMbkY79cEImYVYlUVxmQ1PRdmYoqERvPh+6z1og/%0ApbQ4uo41rdeonFnep7xnsWfQB1WPTwGN7sSL1qRGE4uKVwlhrSlDyAmDsRVhvQ1A3wzzePHF3SVb%0ATgbi47x2TTx+eh2paa/u36t7O/4tFg8il69VZGuv+2zvZS1bI3YdOSeKyTsmMBQ9O4vGelx0++/t%0AoJJiA2lb98FL70a9tu4kDzDqB2oxRtQpuwWG8RAsk3Vic2I1QMcG3C2wbeIF/PJy5XK5YpQnUGuh%0AlkRXD6u0LqR1YUsbVXvB6+EgNc40YXyghgRaUzrncT4qUFf3cxbrRHo+fGZ/vPh+dP3ZAEJxjkJj%0A1QniOF2Gtt3pw3dfOAiTwkqpU9SA1nmNzlOavEGmotu2KXIXKDndkVErTdKYEAnil2ma0jMO8/Pp%0ARPBBKetJvkhv5blywpZwbujzhHJWW1ZAJnG9LTgXeJwmmSYfxfhZkE/RwxpjmeIsgAxKA+7q84Bo%0AB60TxpN1FoIc4C1XcpIYeGFtyHSzNfEG2rZEqeJ9EaeoNEJlsTRJ2aq17F4T0zTtoJIYS+vGq4yP%0AASjVKpTj6XjSifgFEJCk9oyxHeeF7dBa4Xa7cXicyCmxXq/kvEEQmVu1jhgFDBsbYNONxU9eJVfy%0Aezkn6F3fp9CHi8qTrBXpTqmVNWWZXFd5EJxzpJxY1hXrLPPhwBQjMUrRP1hfMm00BDdoheBrxyqz%0AIyhAZLPQcF3TiZRpGOexOm3ouRGcGJo5pUt6J4WSpxONOrxU8Zhypo/5qVL8GaebACYGZTCNZSbT%0At76PXDtD6iHg6vDmYEfbX0s85rkR4pFpPuxyj5KzNu1FtLLjVcbYtOvkV02SjVLhjdHoRdXkW2sl%0A1evV5bzjeDyyJWF7FLJovs0AWSrrutJbJXgPIxqdrs22sIxs9EzKLFjXxC0n8bjJhV6q/lNEYuIj%0AW870KnHEMUY5zIphmsS7qNVK0ghRYw1ZvbVq71K4SkdF7zI56VpEg0zunRXpXy8C/AanjEQgbQlP%0AZ3KeQwjYKVBKANOZD8L2i9PEPD1g1AS8FFmvTQGhEBzL9Uprheg8p/nAw8OZzybPX/30c96eDhyP%0AJ7wTGZSxnmYcSxd5j3eN09FzOlomLId5ZvZR3vsuSzJqzFq4Xa/cbtddW59S5npbeL5c+eb7d1yv%0AEs99vS6sayJlAYOua2FJhdQzJkSySl3C4UTpndQySy3kIt/FcT7gjyfcUaap+eNHXlaJCp9tIODJ%0AaiQozadnKZlUV0qFt36C+SQJUKWQEU+DyTpMacrYlNSSNw+P/KQ2wroxnR7BBq5bpruMiwfCHImH%0AA1m9gpZl4+FxYj6e2VJhWZOYvtMIPggr6PGRt599xsPpiDVG9iUrAQk/nnYP9ldr8nyWIsy3UgW4%0APB4OPD48iBy4VG7LIkbn3mONUe84pxND8VoJPrySi4hOfJfHIPtzVWr1AFoHZTqEQFNw/8clwmig%0ArcZA13b36BtRsqNg27aNlDLWCoNUAGc5X6zZM2zue4Ay8J4eH/Hek1Pa11nTJC+Z1itbo1aafSV/%0Acw5jnUgC58Mnr31WXb5RkNpax9PjE28/+4wvvvhib9pjlNjW2+3Kux/ecbndZM8CaQSuFyiF6Ayu%0AiQWr6tmwVuQLzTsx0D4fwRrCD0G8+LQh9DaClamv847DHDk/nJjnA6ZblhC5Xi/kbaVlGUzVnLEh%0AiBRzmmgoIKgU8aqpjsLKGsagTcELowWtUyaE+mkYAQ+HLO/H3YhBWT+ySoHhvSD7oumiWXJYUICr%0A1w5dopyN67RS91qldTnDhFnTdDrp7xNoPc8GwxaUwapn94heHw2I+BoK+y6vAoRZ0zWIThodRa+Y%0AQuDp4ZHD8fTps4cCWYNJYA2P5xPh8TNSE9NsFzxeZa/WCzMWRGLi3Kdl8ps3T3z99dciW2r39Byp%0ABY00+FVqj66onRoi0Ibls37WEOOe4DPCPbAKVoy+zXumeaJ7S6BRLWwlsxQBbLDmlU+SRFV7Z+lW%0AgBVU+tBqFU+wXZrWsFXW9mABlJIpzep712EU6vGjxYTRtdH3+GvtU3V4Y9TAWwhLRoaLaBOpEmpr%0A+550NhqupuCREIYMtVdyl0jp0mWQ1uzdwvrVImagQk3XYFMmg9GJudN9zhplMDlH68J4+vHVWyOV%0AImm1gxluZHhkrCVOkdPpzPF05nR+4MM1C9PReBkm/3d8OnYwqFUxFe4eZ9gHL6ZVbnnjD//t9/zD%0A3/4N6/fvKNcXPFILWfPpaxpjOD2+4Se/+CXh8YGPOfNxWbmEGeMv5LSyNahYJuuJWKITJrjTZGXx%0A5fSSrFuhekP3CkpYi8NSjagwjJMaudVGWZIMKbzDeDBe4D/x1VRA8hD5+uc/I1E5nE/8zT/8Hcvz%0AhS1JneQdTEaYHT1Uuqu4KoP8MAVmZ0jbynbrpFq5XBc+usDRBfEqqlmMpGsT5lnVpEAnjOOGwfuJ%0A6XRmOj+wrivESE4b1SAMjtOB8+OZt2+fOJ1OWAzeGPKy8u677/jmT3+iKstFWCR3MGhIo+S8M/vz%0ANHhxzRqagjGlj+RdjYG3P2YIIfYR6APcVJrVBXyQbfuu+Oi9q3XFeLYH66O/GqQahp9nrVV7A8CJ%0A15+EHHyyoARLlv/a+2H55QDxxf90/3Vv+7oeL2btGMQ5YLCazCfAzzDjH3iagFbo86Hybu5eRzEG%0A7fuknxabi1cJY/ruxvkynuiq79/uz76QClLJ1OXuG6QbBbZ1sTipCtTaIWe1+2fd8YbaBMwcP0/P%0AoloLI6gK9F6EicO54YMnpYmSNkk3LYlSKqkkWhE/T9MqvRVqWmllxdQie1cvtLJRt0XDBww1HsBK%0APeR9JMSMsUEVSVWB1CqJuMqQlWH///j6swGEnPcy8akG6yQuvLaqrv53qZPQxNRsStG7MeU0qvn2%0AajY9pu2oW/w4CEvJYt5sPcb3/YuWh60qOCKLtFXxHTgdDxwOJ+Z5ZtvWHT2VCG2RgeWsSSG6QQQf%0AaCqzWZaV0+lM6515njgcZm63K+LuYvc0J2MsMR6EraGXVQbUqprCe4qDFO3OW3KTh9I5Lz5Czt/N%0ArZQBNB1n4izU2aGv7b3Lwhx+S+pFMSbcg3I3ooZnnb7txRiGeT4yxRktS0g5saVNDl4rIF/vhWVZ%0AOD2+gd5Ylyvb7Yo/vWEKkdVYvPU49dwZvjGlFrL6OaHfUcmFWjJ+INtGSq3SqurMDalKnOVSEsUA%0ATpLCjCLVYkwuCIt4Vgiq6p1RdDvhrDRwpnd8aYQieQyxWWyTtJOoSH3RbWjqWgg3cBV8g8lYYrds%0AaZPfd56+bWAtkU6g0XKCkrFaDDM2nzr+t4N2p+cPUGJszrW2XXbWm+j3x7q5T7/uqHoIgXkG66I2%0ABGpqWaRZzSnr1MXtKSBdJUG7jtkM3bLKEfSn3H/ep/RE8Q0SoMoZR0W9ohDqtmz4Ig2IccIA6VXq%0ASykVbyvdwrJtbOsiRqu9Y1rDNTHkdtZgg/iGlW4xUajPYh4pzLzUO+uWmKKyLILZpyy3dVUgVvaA%0ArEkOXp9zOfgztM4UA4/a3NaUyLeVh9OZ8+FITpnnjy9iDBwnPnvzxOEwUeoGvXGYI4fjTJwPtOYo%0AtZNylsmvMQQn2v1cM2ZbqGsjbQLQOmM5zTPnKfJ4nHh4PBPiTGuwlcpWG2lZud1u/PGPv+fbP31L%0A+P+oe7cnR5Irze/n14gAkJmV1ReyObuakWllNg9rkpn+/2c9yEzSam1HM+TcSA6HLPalKjOBQET4%0AVQ/HPYCqXr3PwCzbqrKzkAHAw/2c73wXA0+Pj7Jel8B8PnN+e8PUym/+4Z/48Kc/8/r2wsvLJ17e%0A3rjMM+u2cVlEA71tmVxzkzGlxlzshq6VVBSpKqrWjNYzjAPGOLKC5XphSZmNStKKFUUsiFm4H6BW%0Ars6zWEdRGuNH9DBQjZGivO+BaNaqKKlyTZWAxikk1SJFlCp4Y1CIqW+Okpjmx4nnhxN2HNHDgZgr%0AawhCXydjTCs8cmVbNs52xo0j0zSh3Ygynqo3lCn4aeLx+Znn5/c8Pj4yNL123nqhoz9reGUPlwmU%0AajJmYyzLspCjsBuy8zuw0xMwp2m6SbpaM9ITTLTWrVFQ5CSSyNqb22ak3JkfqbE/Ukp7cdgb8J64%0A8/m13krADgLv3kSq+a/Ubq5Z9jO5NGA+xiTR0F1f9dlzS+qTd6753emdCZSzJmdApybd+e9MDRHQ%0AyzqP/cJUejpOwk5szNbbwCO2879SqniCVRwhRpFLLwvH4xFUA6CrNOGKxlopsb1fzQ4sR2qKvHz6%0AkWN5wljHPM9crwtbiA10b2B8K3ApXdqbECp3IadITrGdj43ev8uwWvKpEs8KqiTrpRZQoVWvZsQP%0A5GaC2YZkpcj0ViuKkQa9tgnuZw/VWI5NcmmtIeZIzm1PVZ1H0bwbjWkMORGHy/kk/y/XSskF25Kb%0Aer3Wi3U5L6BL0urd9/u1DOPIw+Mj794/C6P06Yl5vvLx40cuSdhAKNX6oOY1VQW0c86KnN58kZrX%0ACnepDmX9eO8wfiLkKnI/6g3USgml0850tfqLt6y2q2+v93ZvQK0ic6oxkpNMsyVBtzSpoAyZjNIM%0AzovHyMr+PundUwfxp2wm7N5ZchtQGaNkgFhBUGYQmbYIBmU42bwO9a3x2nu32v/cPIqEjyf7REkk%0AbQgeqhYSQa85dmWX6oOmNmRSHQyqN1Bol7LIn7USUEpq3Aau0OPiZd3TUpNKbhLsqkgaIjLgS6VS%0AjIjEJMCidnKSrKFWz1bkGk1jYg2D1MOUxmRBYbUlqnhjSN5tgf3fy1qVF2SNRWsBrY6HE48PT4zj%0AhLaWYZoww0jVFqUNKbu7RlXOAz8dKEVk91SxCOiAr9Pib3U5z/z44Qe+//CB07biqjAV0lKxutw1%0A/rI/ff3tL/jqu19ySZH57ROb9lQzcHl54xwD1TrG8UDWRrxWnMEZgxlk77TGU40EidQCxSqqEVDI%0AKpH9VtXsDrRBtxCBtEnKIuOAmtpwWpkWnS1DNG80v/zqvQw6Difi28ynf/keZSJVZ0pe8UrYmkUb%0AtiKDWz1ZpuMDk9ektFFrJq0LBTlKYsnCkszts8uyz1EaeIduahIlCXXTATMdiGsgFIjtLdTO4MeB%0AaRxw3u0JVZMbmZxnmxc++RGzbu0MEglZ369EKVGRNql/1nI+xZx5vV4ZUhYv1yyJuALYfxnigAST%0AVEUoBd0CRWLKCKCi25DkBjrJbypt8FL2/fmeNaO1DGNqzdT7IbK5DYU7gLqfr12Cqm8Je0rfBkCq%0AiGaqVO72dbma22vqwPjNi6ifA/cGzp1F2kHvzsCR2loudh8QOPEc6wzGzsLu7J8YIzkF+Z1In9GB%0AeFRjrjVgp1SRGy5rZ2OyD7Foe5rVssdW2+XmtuFlwpTOJTW7ldTqjBasUzWlbGhnWzIbTWYrbHJr%0ALX5w5LQRm80JZNZ5JgVNjhs1IwSAalBY8BZlLdPDxOkwMI2WpLQkJ4drqyUs2TTJupUkx1KkV7ut%0AS7l/vlA//+zxbwIQqlRijoLQWkMtju7s3nXrxjZjMGQz9N6LKWWLbLfNc6FSObS0l35ouztT4m4e%0A1ylipYiGsNK1hlJYCNAgUX7WaobR8+2331CrYp5n5nneF2z3BBJTaNGkdt+dYRjRRopkY+xuxGka%0AAj74AWOExXS9Xnk4PXI8nvDDQE0NmNKaEAIvLy/M80ynuK3XhcGKWV7JlXXdqFVxOB4EmDJy0F+X%0AhWVdmU7HxqoxxBAYnN8lZeu6UkrFuQFru2RN3qsYI5fLpXllnPj06ZMARlqzbQHqI9Z4lBJDsGXd%0AWJaFx8cHvHdclwVnxFjTWplaXs5n3t5eeTf9osntpNjsBuLGiAHl2hg9h4cj1jvSGsTQMARUa35U%0Ao0zOy5VhnDg+PlA+fOS6bbxdr5jBU41mXUS3OR1GUg6EtBLiRogbSleZ3lqoKZOy+BGVFWrMGF/R%0AWYqvuopZqTaGYRJjQIPBGoNTllLF/NIpjY6Vgxn56uGJM29iFJ4z6XoVo1yjyc4yzwtpvWLGiZo1%0AtenMS9tonbHENk2T5BKwTuKE9SZMrnESZheVvfjpjVspRQrbtiH0tUtL+LrfsEupQv+vatdl9w2/%0ANglLbfeSyCvlSQXsuckm639n8wkhyERSGbRyUiRlYV7dgMi6Mx1GO6FQklhWBfiS5KOMbVPGUqv4%0AujQDbNNhMmVImAZTNnerkpv3jSWklbRsNxBJyZdqfhDeOULcmC8XjIJ3j088Pz9jlOLt7Y3rfOF0%0APPLdL75lGAbm85lXXtDG4IeB4+EEVXH+9NISAWpjRigxLiyJsK0y2bKTFPVKoax87lWLnEJZWeMV%0AWOPG9TqzXA+sTvPjDx/RqWDdCeeEqTh5i0Pzcf7AP//z7/nXP3zAGsPD+IBINMTwfdtW/uVf/oU/%0AADkIcHBdFpaQ2GIWXbsue1Rt10ZrM6CPB6qmpQZurFsUUFpDSYoUE98+v+dwOHGJKyEtbNWiDyMG%0AJVIySvNbK3jn0ccTtkBcVtYMOWT8aUA7AV1jCGxVEarGGkd1I9V5SklM3kPaSOtCCCtjrVhaelIy%0AGBzvDiMDimsSjbk3lWwh5YBWheM0ojC8nS9c5gU3LbjhwHg8cYoFlJgEHsaBcTpirCfe6duVMa0k%0AFD+D+0fJhZIB1SjLxonXQa2kKEVNl8Y4J94vuVYBLFrx0lNMjBbGgaGxO3Jhma/MtOms93g/0qXU%0AHUzZ5ZhFZNJaKUpOn3uk1EoKUURBWgq3VCG2IYjRYlRZmi9FzaUl0lTxidsCYdjwVpLW9BcT+O5p%0At16vwvotpaWKdCZiAxruz+lePNIZg+KRstOi754754TW4vmRUmS5XjBGUWqiwSJ7Yb4sCy8vL9Ra%0ACOuVnDPz5Sr+Tl4MaK0CXUTKpbTELteaqCVwPW8o5zDWcp2vkgSawRlDSC3cuYr3l1IygFBK6onq%0AbXseMYsttTY/JdnfB6N59/zM4XiipMoWA1llQtzYrqUZ38seK4wuRUHuJdVqGV3ZjW1RTcJ+93Eo%0ApcRA/XBgOh1kWOIML2+vhHkjrbn5NMpktSaZrA/DiLWWLTYZhL75x+WaUbYbQet98txrOWBP7xLf%0Ao9pckm6Nw7qsfHp54TLPvLy+sq4rOUtQRW2AwQ4gNONz8f0WtX7aAAAgAElEQVST5+iM5tu6aEBE%0ACxCT4UVnzCp0lSFQyBJ/nBqQZp00A9V/PtgIIXC9zFJvZvHbct7tTCsBdmWYWdt5qpucuzdgvnmP%0AFQTUqv1aGrtGDLC7H5P8uxyFKaOwkDK2nVW6iDmyALd5Zy+UxjTqaWi1iq9El01rVdCNsUTz/UgR%0ANiWm/sq36bMxKNOYTqIjFuCymXQ3Jdnt+lWDg5RuYJ0YGJMRI2gDzmh5j60AkRoo+dac1iLAQqWw%0AxcC8rSy1YvSIH9uHWJIAkrQhWdsDSm7SywZyik2CuTHYSk/Doxmp15/dF/LzGWGWieS718Pv3r3j%0Al999x8PDI9dceXz3TFaGWBTG+Z3V1R/aaB6f3rFtEmpRmwy3onh6/orRWX7685/59d/9hn/+59/J%0AEDleOVlhIqQYhP15twaHceQ//NVf8fj8FddUWC4zQQfYFNFa8VrCEFdJIjLWEkukWA01oJK8L4Mb%0A8Ebce4SV3O4XBbUYHFqSZ62hhJXU92VlKGvzlbNNXqnkM8WKxHVSmozlPz5/jf3P/xvv7QN/8zf/%0Ajd/98fcExGutIHVO1NI0T8cT2jpJRRpHjB8oNTEOA4eHB4yTfSeETfqjlCghYmoLrQFyrlIrF6ho%0AqjakClsqVCUSnhbyjfeWaRqkrg6JpLIkffUBjrpFy8fYwX6771/93Lln72RdWWviusngToBdOReU%0AlpTk+4d1HuMHKootRmFr5dJSpbQgs/XeW08AlA6udkC+S57aD0hoyf4PBArtgyFhIn6OdOu7ffzL%0A790D95JMWLFGUc3nUmDx02lgUsNZ7+uLqtt+odiHX5RCpfUtWuoja634fvlBwJnWxwyligSr1TPz%0APO+eiLVIeJJWWoJqXE/U7vf3rR66yelvbMl9gKG7bYzs3YNvwFT3/qqSVreTU1q6YK0S4KQpVCug%0ApG6sq1sqXWMtNnkxZHTJJKspUaOKg5KITjN4adi0dYzHiePkGUZHauE7yyKSsVoTSTcrEitx8z3h%0A0DR7A+GLqJ/VpV8+/m0AQqWyrgvOOvwoDBV3p9ksLZ0ht8MVZKGiFSXJhzJNE6uSw/h4PN6SRGph%0AcJKwklLZ6fP3zJfS0n5SKlir8IM09TmlnWIvhZxIZA6HA9u23ZrqqllbgpEfJG0lRvn/dhRDr9gk%0AKd2Dx1knBpW54L0UgcuyUCtM44gzlnlZ5MBVwp64zjM5RobRMY4jby+v8nxekXJqoE5mGqdmVCkT%0Arm1ZJZLPmr3prrWK4ZqS5m1dZIF3j6GU8r4JxBiZ55n3799zPB754Ycf9oIvxCAxeM5irIIkCUgp%0AxXbgWFIMaGspOaKVxDpetzeW64WvVUEPGqfFz8b6AaxH20KpGyFGYsqcHh5x3hOuMjGPMVBqwmjV%0AUi2UTKYruGEg1SRR8BTGwZIpzNuM84aqMtu2QCmcDiMlZ47e8+7hRDkeCOsGGR5OJ3hOqFiYjgKm%0AXZeNn7ThPF/YYsKmKia124o5THhtGLxHqcJJaaaqeDwcefzuL3g7ntjWhXXbJKnnumGswVdISpGM%0AkQaqJMhmp1IK4m525LtvuHocaDxmYoyM04DRlh6vK/dMT5oDU/tsVooe2w5x1Qpp+ibZ9s/uj3Mv%0AERGGQStSy+f02T51uE0rPr/Pu3mb0aYh/ZByizQthXEcmqF63ot6YzzUKkZqtTQwMKGraJPRFasM%0AqmasarKGe02ykqKgNLNhasVqgx8mxvFA2JaWyOKkiE+Zwdk95WZdr3zf5Cyn44mvnt8zjR6tIK0r%0AXhsepolpmijrxlwV4bqwWcf0NHA6TuRtpZaEHxyDd9SSCEni5sVzw7QMEc3uvgm3ZklrlJFUmRKE%0AaTfPM9fRwNORhGLdIul1Fj8UNMUY/vCnH/nDn37gPG/yvaKpRWON2uWI5/OFGAR0nddISJAE+xAJ%0AhRupzmL9gDJGjMiNbclGlUu+8lZWFnlrsUoO86wdRXu0H9Ba4Y6PWL8xjBNJVS4/fSJU2LQmGodz%0AI6pqfFaUagghoDG4YcT7EWOsnBFXKSWn48Tw9I5sPdu8YbxicoNMAtPKYJRUJDVBCejqOfkDk3Mw%0AX5nLxmAVyUpZarUkgdVqmLeNVGSSVKpi8APHI6hq2JYrusnYxJstCoPPyGcWQtip4/ePmOKuNe/D%0AiBRlvdUK27Yyz1dJPXt8xDlH2AJvb2eu1ytGW0rThisMORaSaUmWrTBag0wzhckphqUhBGI7B19f%0AXuVDojQJtTQ+8a5ALbXy4cMHaYiaxE3pyhYlHbP70NVa+f7Pf+ZyubCuK8YoMcSulUM+oKcKMXz2%0A3O1Ap6YkCXx9CtkJIrCbxdZSMMqAER8L1TbCwTqKqgyDBEDcP77+6ivezm+SRtUK5MPhyLt3z5/F%0Anmt9GwgZY9gWSd0cB83gp+YR2Ixm9Y0NKRNZqFmkAn6wDOOItg7nZhnsFJF+o3Vr7GUftU2mYa1l%0A6Pu0tvKqG9vWW0dotck4jvzqV3/BL7/7jpQKb29vvJxfeP30wtyYHVprSpUGpkftQt/HG+OkT4vb%0A/v2zTXl/bSL5naaJ83zZQUSjDYXahm2ytlyTkfQhguJOenovsej3QT+zFPtgrk+EO6Ojs3hqTlzm%0AC6W9Pusc67buTVlBQA9rReoifoVlByMkFW797PWJXKE19+17WgnzRhuLzoZqNDlG8Y2rIsWOiHGt%0AAAOfv19dylnaWqOKpMo09lxpk/NSuymtrJ+i5Lmsc4zjIDHAbYJvVAuTKFW8JGql2i4DlwCQUMXw%0AP6UoNWn3CGnvaW4x76l5K2WlSEVi2kstNx+and0kQ6Yuf6ANjUoF3UyDTTvLSymoXKi6kkohpEJK%0AMpF25sZM6PIwU8DWBnA1kKf0tdrodiElUhEz8xwT5ILVWhJ+W30ctsC6JKIGexDZuM3szynZGdLY%0A5VIk8CFnYVT2NYBMzHNBfJFqFj+hnH9mGt5Rw9LAfSqNqRkwRvbnX/3qV7x//570esbbA2uq4oTT%0AzKttiXSGtDGGp/fvJXlRCfPXCAqMyonzy0f+9KcP/PrXv+EPv/8dj7pirhdOhwGnKorMaP1nzJJh%0AGPnml9+hBi8+dAi7J+WAMuIpp5SmxEjMGa+GFu3dJPW1MWO12BPEsIA2VKugDTNT85txgwAmYQ2E%0AGBn8ANoScgXvBQTSpusVqVZTlSHERAmBgzL85ftvOP4nOBXF8+T57Yd/lk/EB4IyrD+9sM4zV+/x%0AVEiS/lSrvH/H45HTwwlfC+tyJW0rJonfCqWKxM0aEgLyhVIgJkKpAh5bS1FS0/hxYClyVnnn8MaK%0Ax2mMrEWYrVsMjWyQ9yFED2ewzV7i/qvvT7Kfib1FKllSr9teFhpjZ9vuAGtFY/RJqmVKuUmr2M/b%0Aburf9x6AeidVlVr3JqHq7LTPgJgGzuys4c60vJNefcbWhB0g2X/n/rtu0svPZVuQkzD+O2OyX7NR%0AEtjQtM5NnaFRuf3/1sP1QBtjGiDk3J4ACQGt68626a9DziAZknhnsFo3tpMi1tvrLfnmTbQzoFSX%0AdvUBgW4/K4qZaOOexKaNb5Jmv4OFycYdQ8hl29dJzhljHUZJimQfYIDIv4umDYWzkE+qBhy6KvGp%0ArJaahQWpjMD2t3NddjRhejafqbZmxE/QkGtFWYN2bfCUZeDw7wIQkimx/DmmhK7imfB4euA1vhG3%0AQEm5uXbLz1y3Fac1xjsmJ6kX1gpzwTrRv5aGooYY0daKdlZbUhLvkZ12jNy0JWVCyuQcMVbjveV4%0APIhsQEOICzFmUk0cHg5SfOTEdV2wRu1gVS8YYtjIywoewraQthU3HrDa4azHGY9VBl0V0zjgrUNR%0AGAaZsFUUW5DUH0mNkE1jdJ7H45Hz4AStjCtKFVISbyPXis9eqPQbWlfF6EYGP/FWL8SQ2g1yo/tp%0ADcPgpMBvxXyfLMcoWulhGNpzK3mvHAyTQxlpIEyVApRSccYLu2UL5BRIW0CVBFURwoIqK6M1eF+Z%0AjkfqcCRiSdvC8WCY/IhSFqMz3jmuVlGtYg5XlnBlGJs56ZZJAbQeZMKgqkgQCaRaiCWxpchlmUkh%0AolLmV++/4v0w4LThOB14OBwFxS/gtGN0nqP3WKVACZgxr4GX1294eX3h7XIlpsjHj5/4uJ6ZjOHg%0APSfvOAwjT+PE8zhwPBwIfkC9e4Ra+fjple9//JElRF7OF2qMPPgRXcS7OORILWIWV9ssozYNsTGG%0AgibVzBoF9CrNWLYWRcgFVwRVTrlKJG6KbCnuJr4KS1SJEDJZKdAKVRu3ofYvKQqluTI464kqC1Ol%0AgUyaircG5QUg0NBkDi0d5YsJRK2S2qe0aulrUEOFXLHKYrxjmCZpBDpolgWkVG1tpqCbB5jBGgFV%0Ai5Lrz43FUmgJYFRiDpQ2CSxZPBEGa5mGIw+HI4dvvmX0Dl0L63WWRICceBxGnp+eKKcTxMRPn34i%0ALCvbsjJax9N0YhsvqJxZ384cjeN5PHJVn9jIEAI1bjwcR47D1wIQHo6UuLa0s4DzHj+MAtYpQ9W2%0AeVHJhl6KeE44O+DcxqYUuVRCyixb4LyuzHEhvyz8+eOPhK2wbpnzsnEOkU/zwk/zzLVAsZ6ITPgr%0AMnXUpeC1wwwWO0544JoiIRcwDQRyA0krAsIUYkAMorUhF9iUJRZL0QGD7Hs5JiKaJRdsLGRt0e7I%0AaEfcOGFKwdqVkDJg2WJGK9FeF+upPovMwA1Yf2CYjlQgLhtRGdR4hGliURodEiVmBivG1NaNDF72%0AixKjJFk5R06BcL1gDgdOzlCeHvlxvopsrIGjRSmqAWM1JWVUqcRtbf5f4tVijICePWkohsaqa2yQ%0AUiQFMGyfAyFxjcRVvpeVyHVD2JivC2EVk3HvB3JIvPz0AvTkKYWquiXWSfFSCpI2lBUxZpEn7YV+%0AJRSJeNVas6yBdVtbcMC6s2U7C3LmbTfn7Pfocplb096ml9Y2yYc0BduySVOuDY+nB2Ga5rAPSIbB%0A4a1lvl5/lmCmjMH5gXEUU/Pz+cy2rTfj+70gFYawbtT/mjPaGqyTRv7heOTwhUfZN998jTWO19dX%0AahET+vfv3/P+/XuccztrdxqlsAsh8PGnT5yb55AxBuelHwwL2FrxWmNRIhGuipQrOQHKcnp6x7e/%0A/A7nPDEmXl7fqGVF/Hp0K3wFzE0FUq4Yp9FqwLqMtn6PJNZaAEitxNvuXTMrPz6c5HdS+fT6gtUG%0A6yxQWoTsXWGuFKad2dZatBWZtVbCJhMezuePzgoNIZCLDKXiGmSyqbrRKJ3XLzLHtt63FPehUtwC%0AqgpzQanKti1UBcfTCWPtDobmVh85Z6ipT6zF36iiBKxvAQfDOAgjvDhCEYBEOydJZLlKAETR4nOE%0AAC69YftszUHnwQgrLSuKrdhhwA4jymiGGDDLlXyZSZv4xykt98Bnk/ZWJxmt8c6RXfPbKwVSQCXF%0AHubQ/eeKJK1C3YcsfZBj6DJBCY3QVSbIRYt5tlx8k6lQG8NYfBJDjOA0XhuULugqsmXVpt1ravKa%0AmtFGjInZwbEKTVqoGvO+ViTNDHBuAKMJMUHNmMYk1NnJtWFRzmGbj1FMVab3xuIw2JqwCryp6FzJ%0AObKlRFYa6wayNRTV/HkK0sQ5i3HNRqW9pzkGVMkMVnxJBmuwQAkJk6HkBlqr7k2kqUb6h6qllvK4%0ABmxCVJXBGswm122pEg6m7xthSKkp8WpG68w0jixr4njwGGfa/qc5jSOxGq7nC9PpkWk8EEtBldv+%0Ar5Ri8iPVC+tMoSgxMI0D8Xrhb3//L/z6b/+WsKwcvKcuZ1LcWNfE4Byjt5jaOr6+O1qLPY6UwTF5%0AL3IR4/B6IFaNtx7rhHGoKgz21ljnjjiQiBWwGYNFq4LKGtVYmlmJl5DsxnIGulKo60rRUvPVnMi5%0Aoo0V5mgqlNxY27ky0YRUWuGfjzz89f/IX/3FE3/722d+9/vfMr+c+eOnVwYUjw9PmFwhtb5tvuIU%0AnB7f8TBOqCK2GWWL2AK6e2/pSlKZjCJX1YholS0UzvPGai5c1oWEDAhzSgLQFsU6L1xeJcVwWRZU%0AS+I9n19Z1nk/F7qyozf793tMBxf6YLQqZCCtpW7XVSwpxLP7C/CxQm7JZs56rNEUVSnq1otZ6/be%0AsoMZ92yebQvkJJ5uuQrTTpiFpjHx5edCCOisWn8q+3b38dIgHl8d2GrnQq2VfAcUlSKpfcb4G/DU%0AFpmwX2AY3Q48Ac0ouzu5aVSBkgpGWZwddnsS8bzpoFNBx4wmkSqtl5fXnnLAGAHih2GQ6zhOEtKj%0AxMdHIeCwjlFCgOxNMp9SQtWbRIx2vtUme8+N4SdAX+I6X6glUfKIRvoRoxTe2cbWBsaBNZQmPRYC%0ASMkV7SSMquYbG77mlpRdIjRfUqs0RWtqquSUyC1ttihQukj63fXKJjc/IctQWUJGRAZdaqQmAaIE%0AP0pQIrV5SyYFbJ/XY18+/k0AQiAAmWq6Q6PEfJYmD7nOUlgqLd4jKGnwdO4sFgRptY3KqhSpoYK1%0AdkMomU50FkxK8XYDVzEqDjEIwJE0x6NM/Y/HA9Nh4HA4SDrSGrhcLui2GLsJcUdSd9NKZ4ihUdFa%0AekZ3OxefnhFnHTTWU4+bBRrN1eybjza6UWFlQRujGQZ/o8E2xkiMgRg30U2PA+qid417TxEROYGk%0AZvSNpdMhewRfZxHtRVwz5a5VjJw7w0j8hxKlVkFzjZObrop5YSniu2KNmEqrmoGIUpUQFub5TNwu%0AwgxzurntezKGEjMuNrf6xpIyDfnNtbBtCzFuWCsmbTEklutGzZXRD42NFcSAKyuc0RzHgYdx5OAs%0AT+PI8fEB+803DMZwsJ7DMOKMZ1CGwXicMXgttOecKzFXUi6s775mXjeu60pKifP5jT/98IHXt0+U%0AlDhqy9M08f504tGP6JixIUkTczhwSppTUSwx8dtY+H75hNIFW8VIUdeKarT1Wj6fRKSURP/d6LEV%0AWqOqxTuhbd6mSwZTpjRfowJNlsRe6Crrdlr/jTfdGCrtsKhV2Hm1gRS1oUV9inzPBupTFG0aKHj/%0AUPt/qPSJsaJWvU/0u3t/LTIFSSqJ3luLR4JGpEM5BEIQkEfiQESLL3GoZWdT9QQR8Qapu3FgrYrT%0A6cT753d4o0nbSokbl5zIMVJyYrSO6hzHceBsLGnd2C4z+nRiajH3yzyzXa6Uw4nJer56euQ6X1DW%0AcPCOaZSEAS3sUHLcBIjpB04Q8KWUZoSphFGggRSi+AFdV5Zl4xqk+Koa1lx4Wzb+8Q//iimZ8+vM%0A68tCDIU1Vy5bZEOhpkl0/t5jVAVjSFHSDGwBp8BYh7aGqkWal9uUqjQHiYwi1gZOeU+pktKSVCVr%0ASzUDyovvSVWaFBMpRuz1QtKAMVStscYL1ZwqwDwCBtZUSCrjrGrsI0dFNNrbGnBuJJfC9bpwXVas%0AM2Q0l3XjGjfKfMaVJ+xxwqHJVZOE9InWBa2sGKWvq7DTvGdUilFr5poIOaO1xLIPxjAYTQqBuC4s%0AZ0sdBcAuKSBeAG0fKlH21x7FWsUDaDcivXsIeBRoqq7du8O7gZrkfhtHkeKIB1kV6rQxN6P7buys%0ADN56nDfNIL7HqqedgSqgvcb7DXe1ci7WItP1JqOIMX4mBwVpXp6e3gGgtZHUrhZhbazezzE5N4Rp%0A9HZ+43x+3c8PkDPPWPMzQ16jDc77nQ3Y/QEpN6mpak3Mvhv1qSQSACHnYtyL5P09DjdPkJwTZctc%0A57n5pcmZUHJmviaclSGF+NN8IqSMUQpnde8ym5Q8701UUSI5Kw3YOBxOTJOky+km6ZRmC5SqYkov%0Am6KYlccMKqHNRi2S3BdSEkaEFmCoM0q2ELjMM+71lZCyMMWWRby7soDqfW/uNYMQgPpn2X2FvjDA%0AuXvL+r64bZuw5JwhbIGYmn9cY2CgZN8syH7fp9/3KXWdAS2S3UooBWMt4zAyTiPLurIsizQlqslh%0A2/N1hmoFnLUcDgeOxwNu9CJJo7KGjRQjzkhz3/2rchabU9Ma0v4+fnbs7GdUkzHXLiXNaC+TU2st%0Axjq8c9J8ID8TcyCmz9dZDIH5OotPY2fO3k1vjVZYVXcmzK7Ua59VpXlTpUhuNV1NvQGTM1FqHbEt%0AyDWhi2mGqk2CKAtLGucqr2Fog80u/5KJcUvLUaD0LZG0e5AojcjwkrAVMQrtHU5psvyjJvuSxFur%0AjUgEWzy5ag2RreCdxRlhspSUxK+rDb9zSmwxsiVQMaOKQdm62wU45wToSYLyFJKkvBqDtw5PJbbX%0AlmNsUowWi65K+9xvScKpinSsM4Z8k2rkxgyhyPru6YmfLZkqgEJqbCxdaTX3wMPTA8fjQXySVOUw%0ATsSi0F89M183zm8v2MHjf2ZW3dUJmzx/jKyXM5++/zP//A//wB9/9zvC9SIDyDqht4vsB0Wk26F9%0A9v3hhoGvf/ULNmeI3jFpRVaOUDRFaZyTYAvVRIH3Ru0SGNK8yBpb8uH0CPTggwYaNgQ55yjSQS2+%0AZppbzVe1mLTXJlc17fdVxABcG72zkSdteR7f890vn/j6F088jJY//+GPzD/8QHAO19ZSCQGMABTH%0Aw4F3j0e8Al0KcQvUmNApo9vQos0qyBQyugXJFPIWKJczpmbetpktBAqVjCaULDWC0lwvV1JJxJh3%0AD6/leuV6XeQcbiBu3y+lr+nAc7uGZi5tmn2FLoobC1LYecLi+HlDLgnCMhTU+54iHrR9pio1e/cQ%0A7ez8vH+mPakT2H1VqZVS805CNe3+dc6319QZPjeGZy7No7XcAKHO+O99ggyMxSd1r3v2r5uxtJBY%0AOstOvvptodraKne+QqJquO3ZXWaVtpV8d9ao5sEoDCphURntcE5S61ISKXyu6me1Ta83upy+/Z/2%0AugqlSm/dXNJu0kBV2baVnJMEM5lbsvku01VS+2i9v1xSCAJet4Ty2tLEQtyIcaPmJPLZBgrmuEnt%0AGURlg5IryUpqtbwZsJmQe//eBvhNSZVrxfQ6TEMt7eZoGoSqv9yXPn/8GwGEmhF0kzgZbXCHA4P3%0AiIb3I/P1Kjed6TF7vYiQaY1o8EVqFkJoi7rsOuJOyeuFdW6UsI7+xnajVwTdC8F8pjcUZHFhnsWo%0A1VuHM5aCEsaCMzuYIkW3Q1mZ8N7MNiU9zQ3yM8Ya0pZvKTApkKt4SPjB7ze6o8lrUhJj4iosoF6M%0AdGArxsj1unA8PTAOMj3tbuNdZ9lN9oB9E+mAT4xxN47uaHj/uV7wHQ6H281UYFsjKSnG4YQ1g6Dw%0AJbf3U8ArYzU6K0EsVcbaSs4bl/Mr13lmGp8YxxE/LDhnqVWxhYQxhS0mYkySkGButPBllal3T0RL%0A1yvLVXwgxnHEe8983ojLyqQt744Hng8DT4cjv3h64t048DRNPLiBg5WYcFsVA5bRDYzGSQxqqTKR%0ATEUKJG2oh4lylIldyqLrf/nVd3z48CcpFJ3ButbszotMdWNlXBOTinylHO+evyVbS1oirx9fxbCu%0AiiZY5QKmgJJCrRi9+wblUmRqbQ0hJZEGajEL1FrtySYdXNl0lOtoPj39HshFGu7BDghlsnwmARMA%0A8gYmdnS9b/q9s5AD42aUd7+5fzkMATHXrYVdtnk/MZH7JIokpsvitNxDWpk2YVEoZUlp47oucqA0%0ADwmr9F4sl3at3eBdpDlCK7VKEqG0lsQtbzShFrwVA+MUNtb1Ss5B5ELTxOgsy/VKXFfKtjH6gcl5%0A5vDC+eWVp/HA9O4dX3/1zDxY0JXDccQ6Q23Gp7nIfS5NvpO0g5wFyNNIgkNjgeSYmBdJ83p7e2O7%0ArsRtwwDFGGwq2C0yGM+gLG/bzJ9frqRYyMqypEzSmmkyeDs2JkKhVi0gWZMKFC1NmBk9yhhyCOS6%0AyTQ3y5g0a0UsiYyixCKeMkUA0mWLbIv4D1ljKVYTmmRUB4OKDqsc2ni8NRitIMMglSheKWwFpxSj%0AteAMJlfiuu26cK0g1dKArISbBobBk0thni+U68z1MPJQBqQ0NSgcNW+N7quxbd3bIlMq7Q0JTawK%0AFRLRWIrzct+miE5ZivBtozT6srPNI0gJKC3nT9n9b1QV43VM/RlLwRqLNbYVF6KYGMaJIY+srUA7%0AHA4463YTaOdcOwPZ7wUxYDU444QJ24qi/vtyi4X3XvbwdV13z7tPn24/fy8FVXfTcQVtD2ZnFA6j%0Ab34qZj8vvZc0qOtyYVnnW+GE0N7X68xoDPUL4+e+t9zT7IUNe1cN9Ilk38u49fj938kAI/1sfzGa%0A9r4Iw/Uyn8kl8fDwwPFwpJbmwWYFkMlNShqjrHmjhUXijKZoR86gad41naVRMwUkjlyJGXxMlZwV%0ApXYzTdNAdynUYsos68YaUmPGiTG+pKhqWedat6TTyPn8xg/ff891ESbdZZ65nM+crzMhJZztMrB7%0AFZicV90vosfD98L83rCzP/bJeNxwzrKlsEtrgdaE3uRA3RidknfAf6fI9zXV7g1jDIfjga+//pp1%0A2/jpp5/EJyt24K6taeRM11UxDiMPpxPH0xHr7d4IXy8X1lxAiZRQwj9yG6JVCfbwDm31z2RxSquW%0AxAbdR3KLkTRfcLVgU5PjVIkw11r8KXIDx+0XrtIpZ9Zl2QFTrTWpdGlJxVkJ+pBPQBgL0sio1nsU%0AthC4LnJ+hZxINHPrlKS5sa41f5Ftra05kI82pUBVBe8s5Cxyda05eE9WipgCatnISuTWyopEzhgE%0AiMtAVugsd3y3qRWfOtkvY5OtaQWmKsbBt5ADyzlElovsKbHdM84qRucZrcNqJdPuKmxuo/UOLpQq%0AE/ASNVYrMHKPqBhk6BQz3mis1qSSGqtL47RBN4DZorBamFi9fOjysKqb8XlOd81q687uahZprhU9%0AKep+zci9ci8Bqnz//Y8Mg+M//ocTz8/PWOeoCobDgFeORz/x/Y+fOM8zxrSGt12b1pqHp4OEHCSp%0A6c7rzPcfPvBPv/47fvuPv+bjDx8gRE7TQI4rD95TdR8vJMIAACAASURBVCGVxhjovi/t4QfP+2/+%0AguA9yTlWBRkr4KU2OOv2FErBINQ+/JV9oDSQQD4fjWn7LfS48L7/7n9uRv+qgXGq+QUpa27zRN3S%0AxnJpQR7iUSkMRKl9Jm8p5pH/5a//Z9Jf/iXfnk781//7v/CH3/2e88sLtSaeHo7oWrBaMfkBXTJx%0AeZMaKOWWTNfOE6SOyY1PXxQNRIuE+QI5stWCokl+q8jRSt14ez0zX5ZWi5UdZOz3vww4+joR77me%0A0tsl2aWDjHBj8ij5jwBlagcIuvn//aN71XTmTgelQDdWTL6rsduem/MONOXU12pBa9uMqwUIuJ3L%0A+k4q3ZPRREiJEiVCac9Rm2ukfPUJluyLSuldBdCaCUrJOzgifmc9oKbV+B3VumNI3ZMoev/apWO9%0AL5f3JnO+nImNTAFNgt0AuVJcA4SM2Jy0fTgGCUoKLVm1r+N+Rt3Sdfl8Tyi3RNXbEEH235wTMSdq%0AEHD9ZpLdPfHkz/3cLQDNaF13uXIF2nByXefm5SteqjVFYlgkeTQF6Z9bXad62EBVIn8UaYj0bEUS%0ANMWCplKNeD4oxDuRdEuD+3cBCHX0EqWbX1DBWvHiKUlYKClJNHRF9Nd+HLBNRuWsbGZWy5u+Lmtb%0AQH0aOWKdI0bRVyMM5WZc5faUiWGcsE5LYkxNnM9nYgycL5rBnxnHiS0kakkoZYlxk8NXj6IrtLZR%0AxHVjajRNtXLUciuAxS3dysSiFnKqmJZ4EmPEupssq5a6L2AxXFxuvgytmJbUFUdq+vvut0O9ecj0%0A6ZxxrkXE327KjJiXbtvG4XD4DBC6N1ZDKYZplJuiUQfXNRK3gncHlLJQI7Vqkda16ZTSVSL90kpO%0AEqOtVWa9vrFez9TnxOk4sV5XxvEghqtFpBEhiiH34ERPqrTeTVhTShzGo6ydUsW5PUaZMA4jl08v%0ALJeZp/HA+9MDDwfP1w9PfH068WQsj1XxUBUPSuOKQsWCq4lDtuJBklp6QZsYhc7m0gllDVhDVgrn%0AJ95/5fnKDUIFpPJ2+cTHjz/CsjKNI4MyuCWhljNTURzfv8M+nHh5/Mgf7MAP64wx0hynlvBCUkIv%0AzFoOjVolSpGW+NIOcL2PIGUCHkMipSJmbLmS1W2aegfWNwpjk4flsk9de9GccqYkiR3vAE4/IFFl%0Ab9grn7OYxPertvjGu0e9+QilkPaNWmuJ+s2psK2hXevNhE0bQygy9U8xCyUzZS7ziiqteWl2H0ZJ%0A8StHZ5FivnazVZoRfWRdF5brlW1dMF4kad47psGTVgF+5ssZ96g5HSaO48h6PpPDRpwXTm5g8p7R%0AiESqhgg583A84E1Ls2vpU+u6iAGilhQEqyTRQiuZtFrnSNZQqiRtbDHyepn54eNH3t4unM9vlCxa%0A+NE7Ipo5SPPxeHpgPJ5wwaDeIvG6oY3IHCuQ3UC2zVyvFwLGoBHAszZprSlgrMIpgylQYyLFAjaT%0AjHiqFaVQg5WJaZF7QtcqpomqxygLGKaSQg2G6jXGW7zzDF4M+HWtOCUZM4MSUGg0hoOXVDKhhi+k%0AJAbJgx9AaQY/cjw98Pj4wNPjEzmuxMXhpgk/TbhpwjXQx+Q2kUoy2aYl2KiyYTAcvEGPA2rQDFtk%0AKxCNZyxaQKMMl2VFK8XoLOM0URWs2yZSqCaf1VoSa2wbOPQioqcx9oewHo5yDa24Ms7vXm3OOR5P%0AD1hnxYunCJunU6JVlcZWq57GaJtBvyQRCX7SvVnk/OwRt7oVcdfrIvuxuhWo/b68u0UJIUjh1wCs%0AzkzojXKtNPD4FkiwbRu+MX9iVIR1wVgrE/+7R4iBeZ45jDKYuPcYume3dIaLnFPdD0eJ2WMR35Ev%0AS5uHhwfxj4ihsapEGiEDHgGAUxBT4l7MixdgN2Vufmu1ivbeakGYkFSgioB5yojcYNsSb+crIUQu%0A8yL+dW7AuM74E88SATRhDZmcg9QQNUsiWdtPUxGmEFoA22W+8vGnj1yXVQxRt2030ATVinIQt2AB%0AvHMbPJV6k971NVHqLY11/6zb97Zto26V6G07E2Tq36OO5TXrXZrWP6se6HD/vH0QIPItxzQe+MW3%0Av6QqGnhiOL+9sS5rq21M80do7A5rJZmnFkqS84XWgFotcoNaSjMFbs2tQjwMnWv3whcUIRTKSBob%0AtZCqxIqvy4LJBRNciw2/PWcMgS2IafaXMdHUHjssDMRaBViLLUJcq0oxwnyh1hbEIElyIHv8cl2Z%0A/dwGkHJPaWPR2ojnpXUCyAhFQxiWoyPnwhpWqVedQ9VCzAkQ/8GiqjC88kq2SkzFq4BYuRRh+rWJ%0AOEXqMlUbi0NLoAHGSvPcAHDiiqb5d2GxSvz6vLViHWOqyCqrfI7GWMzg0aWgdCbkSKwFrMYgoS3e%0AWQFOjG31YW5S/oRWXkCEmElhI2yJSBHQTzucsmhVUZ1K2NcC7JIQWRfSzCojLC2xM+ix9MIOUo0x%0A/fnn25rcWvf8qMM4MTbvzut14Td//xs+/PSR6fTEcHjk+f1XOOd5fJiaAfvtPss58tMPf6TkjDMW%0Ai2W7vPBPv/5v/M3/8194/fEDD4MMiAgrrgFKBdp1wnAQJuL9mtbO4w8H8E7M79H4ovF2wDuHNTfr%0AiM7muN8TmlBQ7qVcduaPVn3/7X+HlAUcTW2wJV4oqrGDbr1Nb85rzTtrptZKWCtbkN+XVcKklXej%0ARw+ew//6n3l0ll8/PvD9hw/84z/+PfPrK+/fPfB0OKEKpC2wXVdqiLgKtoUpCHNTgECxD6jCcnPC%0A3gkyfQTjGMcjyggAqoylNgPjmis11SbrqSL5Q/Ywo438TJW9SlQjRxlCpwTMpCTJ1AKKxH1/lN5M%0A1lN/7+9BnX255Sr3mxI2sPjLSeLmzgZt0l/VpMHCykz74NRYjXe2haF0NqycfUJ0aMP9kkk5ootm%0At/NXXzw3dyVB+3v3mdPt+jqrs4M6+1q52yu//F4HUPq/M6aBt/252/nXGUalZBkurcIQ2okd+xqW%0AWkAXRWjnOiXtg+XYiBb95zvodPscfv7odUG/pvtztP9da00l77VRbl5AtfUivd5SyGuy7Uu3wUUJ%0ACpUzeQuEdSFtmzxfSsS4kWMQH9nG8iJXSJmqAiVX2Z+NwTT4RiRjmlqFdWuM2/ufWiQZuOTU7vd/%0AJ5KxlDKqiv8Hpgp9rtHLj8cTW4ik85lKxTorLJDDUcwnjcG3iVnYtlZPymKzXmLr9oWAeDf0aadq%0ANDltLO/eP3M4TFyXC9frmZIjb29vhLhitOPh4RFj3M5m6rKUxlZlaPmbusWu0mjDVcuh3Jtcoex7%0AKVqRhR9T2o2pp2nCD3436TXGiE9OuhlH79Toduda1xO+FlDCIOqTkpDEFHrdNqbjYZcN7FPAItT/%0AbpQ9juPPUNIYI6VWxkkOPN0ozVuIhC1xOj4gy6kxHLJExivdthdVWNcr1/XM4fiEVoX1euF6eSHH%0AlceHB05HSTEbx4l5FilTyoiOXY0Yb/cDpgMYztodVaZW4rqixpHjOAq4skUsisdh5KvDxNeHA4/G%0AMuXCqBIjhqlqfFHYXHFFM5rEaDSmCqBSap84FJksVsgazNBkZSihKFeFGw4Yq3myiielyFtAbQGb%0AKx7Ndl1BKR4SqFD4Zjry7cMD17ASrHxeibRLJnaJQitkcxW6vsptPcsCQrA3hSrS9KyLRNxva0Qb%0AfWe+ZlqzZ/DNHDYnmTLEIEbqqSX35STvccw3c78+LSGL70S6azCAfZMESPFzQOieGSCHWW5TEYVt%0A6yal3Mx6036gOmMoOGotAiQ134mUMrYZKDZUa5e26e6rVMU3SHWgqIoPQ1hXrpcLl9cR+3DCG800%0AeB5OB9J2JafA5e2VyTmOxwMP08SnWljOF67jgeeHR54OJ9y3v6CkxFfvnnk6nWRD1UaK0FKa9Eji%0AU40TM9laavN1aDp8pclK/MIuW+BtXfn4dubT25nzfCVlMZwdp4nRDzLBqpk5Jl5DxkwKDifc0zsq%0AZzIW6z3KaLKqmOlAVkUaPAVWV3wdMCFAymzrRgG8OeCNxhvD1poemcgL+0orjTdOPHeqQueCwqJb%0AuoIfB4bRE5JjiRbjDQwSm+mt2Se/kQa2Nv8JnTMqS5PnrGFswMK2iTdUycLSs9oxjRPH44nj8UTY%0ADOt1liS88QDOyw6fErmkllTXbhKdUVWkgHHL4kk2HXk8OLTTXEJmLaKNVwfdJrmVbKTQmkbx1Ci1%0AcJmLNPUIu6rq28R0Z/F8IZXqMq3eYmilxQx0Bz7VzspTSonfnb2xcsxdgW60NM26NTMSl92/Gps1%0A5r14MlrjrOcwTaRWuHbA50sjSdWuVe/MWt3AgRtFWgo8kfOGEEhtkioplEe2zRLXDasV1X4OCJVy%0Akymt67q/F0XdpoWdsdDZQx2Q0UZhqrAPrDFYZz577tPDgbe313aWyT7rnLCGYwisy0rY4mf7EG2P%0A7aBQLgIayBX0SOyKqezpKEaLBPL17cwlyJn86dMrMZe9pugmzAXaUEiMyEMQk9fapCzW+pawlPeU%0AzYIMwebLhS0EclWkksm1yHtgPM47qHn3aEpRGM49sVHZO1lHm+7XL/ZquAH4ueR9etj3T22UTJnl%0ARwFpKEr/vW0ocb+GZE/vgzCZVDvnGQ8TORdiTGzrxnJdqYjvj5x1AlYoxIA9zbE1xHLOqCqmvarI%0A2a8Rll2liO9NY+VopfhZqa96cyIG8rkWstBH5HwokkilnRFqv5KgjUhsA5bPU8t6wyTyvtKGbuU2%0ADa99In67L6k36UWumRQTYYsiPc0i59bWNravEiuBJGbL2kiDfZ0TG1kGoe01OWtRw4ir0pAohXhe%0A2hN6eMQcRpay8XZ9I8SEU7Jn6aKopCaxaPdxl6lbix6O4ufXGEmlAYe5RGKskDMWRVYyGHDGUqpE%0AcxsFTo5zYU7FSE4yxNm2gvGRoXq576use6stbgS1aVQSsMKg8M4zaanxzGHCTQdhKS4bfTKfs6xF%0AkTIWaQRLBi02EtZaGdI2bxtyl4FoUDKIuW/S5b6tDRCV9S/R7JVt3fj973/PH3/4gWIkFev4+J7j%0A6YGvv/6G0Q+kFPif/tNf8/DwBMC6LPxf/8f/Ti2Fh8OR0Q2cP37k7/7r/8lvf/NrvFI8H48s0VBj%0AYHKevKxELSCNdY7nr776zBD2uiz8v3//a+rpSJkm6jjg/MjRDhz9RHYOa30b8E5gTJMb6pY+3FOr%0A5Mbek1n7UIO22QnNhFxbTLmCLQa2lKg1iS1DTMSwSeDEzi7KlJhJOe0g/RY2thCYt43f/uEPXK8L%0Ay7zy/vGZvG5899Uz7w4j8+tHPvzpXxmsYbCWtG2UNVJjRWVhrFnhSpOr3j8ncW8WBszgxNC9oMhN%0AWXKYPNqI2f1Yq6TYtWH3ON4Mh3OrX1UDSfoQE2Swc2hrUOLO88586bVvbKyUPYyln2iqNobNl7WB%0AawziBggJlQ90AxcaULyvz35OZlmTSoN1EmYzeLebXlPz3i/tgD2tL+v72N2Z0CVVuyXI/Z7X/i7v%0AkVhodHbt/l6pWxLavVE1sNcO+3PVitbNV0jfeRHVsgNhIUgoxU3xYFval92fX5sGsjdTcBpjtPcB%0AX0rGep31JSDU2XNd/tzrgxuLWQChHqhxX+ul1NIKQ5TefB/YNKmmtZhWe9fSrF+SWFOkEKndc+4u%0AaKGvO2WtrFEgRQHIMA7jPL6fHbm28xaqEkUO5Ha+ZWqODasoO4D+//f4NwEIlVLZ1kD1LZpPKaEK%0AI3vSdDzwVOs+oTWNPaSVYm1MEWePgBaNfaFR7YQODVqkKrnuG54cIDJxyrng/MDX337D48OJj59+%0AxFoxPf70IukvRotrf5/Y1iomoLUWrldpOP3gmtxrwA0OtQoKq5WBqihZ0DyjxSPIevFaKVUQ3C2K%0Ap8BR610KJY1sk53lRAwRZyzH6YA1N6d15xylCk0S2Cl1tmS2Ft0eU+ShmUIPwwA9gSrFm4eQtQyH%0ACesdNLZTKoVlWym1ME3TvmloYwgxEEPGPkm0Z0806Qd1T8FQWqLRl+vKw8N7jIbL/Mbl7RPr9czz%0Au28Zx4Hj8YAfRpSWJj/ExHXdeMzT/rnJmpGb1Vrxx9BNuLktK/mYOAwjh8HzMA6cppGD84xVobZI%0AjQXVaABVZapLWG2ZtMFmcDEwNAp0UZpYK7mK4aPRoq0vSqYqUpxWVI4wzxQnUfTPzvP0/B5VKm8/%0A/EScF2ythGVjGEbUNTBfN07a8j988wveloVZFYgyLa7KkLoHhJLpZgEwWpJQSPu90pXFog1u0qst%0AQlWELYrvSxKzM6WEFdQTXGIq5CiFek89SqmQYtmNmHtqkiSI8NnnAHfTgy8mAV/G/8YtsMzz3UbL%0ATdZgblPnYhIlRXISmWJBJu8aQ9GFFOT6KuD8wGkSGWOOiW1bhKqqhLr8/1H3Zs+WXNeZ329POZzh%0ADjUAKMwAKU6irIFqeZDt8Lv/YUe4w/aT262gultqSSGJogkCIFBAVd3pDJm5x35YO/OcC7L1zM6I%0AiiILVeeek2fn3mt96xuMEWolpYgktSDm5iEyTSP7/Y5N19DoFqtEQjY4xzgeBBBqGlZdy3bds131%0A7O8fGPd7VIpcXVzxZL2BnFl3Pa2zHPd7SozkCJEs5nBF/GAwrianFLCi8/elsBsGHsaJ2/2B3TAy%0A5cQQE2MsZG2xTX1mux5XZW2lgDLgS+YQPev1hicv3iEax3HwmLaRgr5teOf9dwlEbu5vOOz3EBKm%0AZFxR5DQRk4dosKrgbANdIY2eEqVxykVS8AoSmZpVpQWXE0X6kXeJ0Zhi0Vb2j6JZ2AspJsI0CcDk%0AGlrXYJQjJ4lfdxascTjXkmKBYipgKV5AbWNZ9Re07VpkrFrkudp1JO3EgFArTGNq05SwjcUWhcGh%0AjZLPlBVWGdrVhiYrzODBF1kr2jIGjzlOpMrAAGEslqIk9tSLBFjJqiRkSZLQVmMrM+f8ssYIeFRO%0A+2HxUZg+Rp4C8UtTdT8zlCISPSXOgjJ40IqSo5izn03Hhfkj38MsD1726Sr1aZsWFWAaJ1RBgg2c%0AFKNnDzNd25KigJklJ7TuakR8EU18TuRGjC6j96hcavFu0AVSiPJdNr9dXszxuFoZMb/UM41eQCao%0AhRnnn02dptfzlE6ps8wouYZx5Dgc2O8fRLprHcposhJvkpAiZFXZuhJDr2v8NUrACbRIKawW8Hj2%0AGKGUJfxCesrEcbcj7g8Mw8DxeKxGwYhXSphkP7bCBM7IwCCVjKHmnxe1eIYZZ+s+X8FFZCofR5mC%0Ax5IF5NXzvaCuxyo1MIZQ4gI8mDM5jDQlp9TQ833bWmHvxQqgnhsozwbxlEqpli6xptfM7FJZ5+eT%0AW5EgSqM1DAOvXr1ie3mBUqr6F9ainFqI1zNGpB+KSKkecnO6rND5U8pImF+ViVS5pjZq8SpRFaR6%0AtOaYnVSQQIScJYDAWPrVisvLSy6ur+jXK0opVaq7Y384cH9/L9/t+VWQ766Az4lF8lgZn7K+T9M6%0AVe+bVQJkpnpel5xBmSURRwJGE+NYzUELbPoNFxcXtBdrjjnjVUE3DfvdjjAOGGto2x6mkegDm67n%0Aow8+5vLp+7jVE1Tf8PLuW37x2S95ffNNNb8XRlMZJ0nGMpZ206GsJRnFlLPIj7J4DZl65vgQSAly%0AUOhUsFoRMoSU2Ty5pG9aSlEiF1YJhaRZWTSudaS1AR3o1mvazYpisni5lEgOmZWRmjXEgfVqzfPL%0AS1ZX16yur4jOshsnXt/e8+bmBvCVRXCStSgUxkikc5JQOaw1wkSoA9rZLJf6fWUF4lL13auyjyqz%0AaBxHcmNJuRCSMJdsK2vv1Te/4eVvCl9+9iuaygR45+33FkCIUlD+gMqZ47Dnm/sdr795ybdf/pp0%0A3JGNZSyREjzEwPEw0llE7lE0ru159vZznDsHhI78/a++JTQNedXTXG7p+zVPug2daWUokBJ937Pd%0AbLCupe9XtG3LatXTr9YydDYyWJgmL4OFlKoHlfxKOTFOI7EIWBhVYZjG6p/pmY4H0jThx4HDw57d%0Awx3hOAIiLRNwJJJKZpxG7u/ueHN/x5ubOzbrC2JMPL16Qt+uq9dbx3//53/OF1+8xWH/IL5wPpJ9%0AIodMk5Q0/UV8zZw2JCX+blqLkb6zoiYwgEoFnySoY7Vao42kPgGS2qpO7I9lD6uAYVEsgPsMdpwz%0ATKwVYkLbtouFx8w6nQeagLCr6+sYoxcP13lz2G7X9H0nSoIq9U5J6iWRilHB5TNPmyyDTsHAjMSs%0A1/cfq+x3YfuXLMNipZlZdaV8Byiqn+13ATwLG6cOcEtO5KrSyEUsW+YgoxmMEWNrYUJTwXjqAOqc%0AGKGX9xyXe74MKWqfYJ2pAyotrGirFiuIUjIhZFIMAnRlAd6og6UZPCuIH+rpts/f4/xZWe5J17V1%0AuJLqOZuXdmfxa/qO9GpmfpUifnLiGSV4Q7Ca6KdqZ6HEOyhnjJG6PiQvQ00NKWqikfdjKgAWi9T5%0AMVUWlBKwfP78uQ4D5ONpIYUaSWCmJGGYZrHV+G9CMkZFVq2VafKM4sUYsdqIQXJl8ii9r0CJZpom%0A9vs9OdeoSmXYHw5M08TxOJJz5nicOOyr3lsLYLNarZYEJKHTSaGyvbzm6nLDcTgSwiRgjBYPE2NP%0A6GkIgWnyNI1DKSQOubGg1zSdY7VeLebLwqaB8wmEmguHGeXUs8mVbBwSUzsjtdUUN4Vluts0Dev1%0AeklKCTEuvkCzD4w2RpLVcoQgk5rCaVLtnIPZzJq60CuluKlxf7NRnxwK4unR9/2JYQSMfiTliLFa%0A/BeMwiu1bIJKuUpvc4Q4kRNLuloYjxz3D0zDvnoSVPmQEv15yhACTGMixDw/X3XJnNEV9Qn5DZOn%0AxERjHZt+xdXFBVdriavMoxf6sXHktpB1IGTFaBxN09LYFpUKJYK2HtOvsW2LUoWU/AL+zGu2BPHs%0ASFGm6C4JGosGlSSZpm9bVN8zpEw4DuQ4oRrHNBzYDQPdsye8uH7KV69fkacBrxOD1mQjrvNaOOgy%0AuTMKZQ2pbniddXWCJ1HgresoSg5hajMpHgj1AKhFd6kaXwqSCJEEpJAN5+QdNG9AMyD06ACJJ/rn%0AfDieG5TPk5Lzy08TDw8Py/8X8LACwMqzdmvapq0aaIninuU0q66tjAYIfqpAq6LtWjaXFxjEF0jt%0AJQ48Z/Gecc4s0bIi6ymUqGS6noK8Vk6SsEGmdQZrhbPtx5HheCDHKy42a54/eUrxQZgs2rDue5w2%0AQnUvMj2kTsFTkcQBUcxIDCvKErJ4+9imJTYtD4cj397v+PzlK24eHjiME6ZpsV0HaNCOkrJIySZP%0ACmCqvK2xlugHDvvEqu1YV8+iw5s9xVsu24a3n17zh3/0U6LK/PMvf8Hnn32G9xPJR9raSCptaJSm%0A0XXS3jaExomJdkqSqlTXZFFKACEUMZ/oxDMrsyjxeNIm1USdBoUhFUXIuRpOJ9p+Rde0tG0vPlw5%0Ak3OdzJp5cquIPuFNrMlsUhwYbdHKUopB25Z+1bK5fMq6azE50pXCxjhcSdgcWFnQcaIEMcYffZDI%0AXNXRui2NMtg8ootHFWGh2Mmj3YE8iewnJvFzyBka1xEdTOORSMEUiWJWxlAqSGv1Y/bKycw/L8AG%0AeHQu1RNl3lcqE6ZOcfMs89SFnBVK5ZNZ+xnt39RGdC7cZuaOBBi0y/kyjXJmTtN0Mh79HZKYaZrw%0A3mOt+Io4J8khwloZl+ABCvUsmFmnYiCbUiSE8lt7wCwvPTFQ5z87FaF1e310KaVqEXTyCIvfkaM9%0APNxzOB4E1NDi9zNME2UcF8ZW2/Zy1nnZQ31OwgJNYuxLETYcRQvgkhWles9Qm8/ixeh1yhGfpFks%0ASIQxWpOTDFfaVmGcFkA1JZQSgMNpg9GOUQ34ECvDVYvEunpHOWcxtoFa96ScGaOEXoAiqRNL1mox%0Aey9ZWDSx7o0zKGS1Ii5T0XMQTS2yRFssRRV88KgkclQ9DyIKzN4Ronoqld3BsnbmtQenRiKlxOFw%0A4KuvvmKz33F1dbVM0VNK0oxqAUJjjCLz0BLdjakgSyno0TAeBznntBju57q/Ks0c6CYT+JLR35mC%0AasS0tTA3OALOWaNZrze88847vHjvXS6vrtBaLwO03X7PV19/xRdffsl3L3meTkbS6sygdf6d2vjM%0AMgwtfErxpCoCqhQESLbWClMqZVSBxjVcby/49ONP+fCTT3n23vu47Zr7MPLlV1/x93/3d3z168/E%0AXkFbUbf7wvXb1/zJn/wZP/jRz+iu3iIY+Ptf/RP74jmEgexH9OxzgmK9WvHui/d494P3efrOOyRr%0A+Pb+ni++fMmvfv05+4c7Wiv3W+dE13Q8efKM9dVTmsstqVWMObA/DozDSNyNlFGkeE4J6L7qeq6u%0An9OtrihNR399hVkZ7o53fPXt1+xu7vB+R189XpyxPH/2jD/62c/46Mc/4oM/+AHFOf75V7/m3/37%0Av+LwH/8T/jAsa01pjTI1uY0itVIUEPax7EMaI2mSKyivVBXO/I6r1H8D9KsNw3Dg8y9/w6v7W6KC%0Ai+trXrz7LkY76UeUoTWSCJbOhmEpeF5//hlt0zAeR7768ku+ffkSfzyw7iwqRsbDSGctxhkO+wf6%0A7ap6xxSazvHs7WdY587emvQEx6Nnmo7YMHJwDzxUFs393T23d7dorVmvt+jaV3Vdx2azZbVeLyoE%0AhRHbjFT9aFIUkDYmUg7yPASPz5FQMsdpZIweXcSzhSBSnTQFkg/CtF5vqpm1out7ms4RoxIJ/X6P%0AQ9FWE+lwOLJtV/RNy2a15p0X70BO/MsvDoQcsMoyJU+jLZYAQRpuayxWg1U15VNptHGSmNp2GK0p%0AKaJ8IGdF33eCAJylX1V7JVlDdXeczdJn9lCse7JSqnq4nliRczBCX9Nxx1HOxlyy7JE5E+t5MPcr%0AxpzLquD6+pqu6+jalci9MIzjiFIn0HNm68d4b6d5owAAIABJREFU8vHMFbw3zp1Ze8RlP51N6udo%0AdWtOvVIpj3uoZa1WRsw5a+ccEEop4aqErtTpiNZ6OUfm+n9KfukPZoWLNgZT5gh5GcCU+jPn+zM/%0Ai3ON5KpX14kIkMWrcd7H82zWLgFIguHWqY2e5W+VQVY/5myHMs+1z8Gh+X2d26WcD96m2gfH4B+B%0AaVpbbINow4s0qjF5UgziLZgTTst3X8jYxrEyGlhxGPaVwKGq/1GDUgVrbL1nGVJNBq4+tjOQK+Bh%0AqvdGAPiUNDmHOgJJoJI4GimxnfjXrt8LQGheFDEEfFFElReGi0JiX7cXF1jXoLRZwCOfYjVg3JFj%0AZr1a46t/SqrFe06REosUvlYmWyk0tKu+PuCVlqbXZAqu7TDOMU4T4zCglOby8lLMKq0U+XNhPxsY%0AlzJLbSR95erqCrRmP4x0nVso9fv9QRr6emgpZ5jShLWGmALGCQ0+5VoUNk6a3Lr52ApGHQ5HrDVs%0ANhv2+700IkqRKssnl8JqtRKwogJIscrN5ibBGMPd/S3GGLquI6bIYTguoNE5TRKlCClyv3tgc7Fl%0Ac7Hl9vZWpjFW46cjZM+Tp1f88uYVqELbrXBtI0CRdRyHCaNbSjHEUGhsh0o77m5ek+JESiPaKNqu%0AkXtUoNGWlBNTSNiK+s+SCq310vj3XSemg3q2d09sNyvUO+/QKoOKUVKdfCSkDJ1CmUwqkvxitMf4%0AAC7g0Oisl4jbpjUElQlGkN/ZrEzou4oUJvwQlqQvpYFpIg3iXzPWwsA1jt3unuIMOMXoBwEkphHn%0ADE83G/bjwH1MApaVgkY2BV/EV0gbR8oTWRWa3ska0hrbNsSQ8D6yXq9pncj6xsEzGzIHn4gh45pG%0AUuBSkiSGqEhJidFkPsXO5yzgsryGxFjO6/icbjpv5vMzuYCNsKD/8zUbn4tcraPrOpE2ztTauuGi%0Azptm2fgnP6CVJsbAFEZiDrSrBqUhlQhK4maFQSWaXts4ZjM9pal+KgqnIKcAlcUUfCC3DVYrGutY%0AdR2TfpC47uGAn45s+ie8++4LLjYbnLas+r7KPStgG+QAlvA0OejEtwFJvSoarR3FStT8mAuvb255%0A+eaGV7cPfP3ytUgSU6HJic4IuKqKeGeULNIgAdHE6LYzChM9rdG4OLFadVyvel7lzN3dPZeXl1xt%0AL9iuN/zm25eMx5HWSZR8Uwo6RJwyuKYTk+77ey6eaNZtQ9muSCHAJOanYy6o1YpYFMo2EkeuLdMU%0AGOOIcQ7XSLJViomcNERNmLL4WiRhXVAgF8WTJ8+5vrwkpAo8FuhWawH3mobrYSJOgdb21cBRZHir%0A9YqLq0v6VUtMgVIST6+3vPXkmnXbsGqcmMTnQquhdxoVPfG4gxAF7Aie3eA5+kQ0LRHDznt+8+03%0AfHP7WhgeRWN2B3JMRBS+hgLkDMlLE6ZsJ89AkCRIjJxN01BOU+izte+qr4EAGtXgvBYJM01/XvfW%0AUD0uKtPieDwVlMosPg05i6xPnqGT0eH8+0k20C1eOnORdq73X87iUri9u+VYf57IlssynU41gWqM%0AxyXG2CgxWM4xMYUoCVVKMwwTS2xIveafO3kvk9XqWzMD+lCfn5JlL6V6sCTRwSsF1mpSCvgwPnrt%0Ah90dPk6o+uzkWRJFQVV5ickCqOS6r3jvyQl0EYDFzt45qdCvV7TG4Ic9rgI+qmQwVBaEIkYvRvhG%0A9plYEjF6UGV5/7kkYdoARkvCaaxeKyVnkffVryJGj3MCX+g6YDFKc0yeaTwyyw7IYr6LaSkpE7y8%0An5m9LCEbmraxJB8WFu0jOEjVGHYFfvLijVT34ugD2ejlc5RK5a+0u0XGmFHLOTzv+7OUO5fMNEoI%0Ax5vbG/b7/SOJoVZKQhNyRlmZ1qvGUKxeJvfBBw6HPaP3krZa5UFzqlvJ0DYNm9WaVdeSvBdJ6vmz%0AV1l3pg7ZlHWQNW695vnz57x48S7Pnz6jW69oGiuSvRDY78X0U/H4OWnbnr5fE0LE+1j9G+ZmT4r4%0AubHWtTmxUM3zNZdXlzjX8ta7LzhOnn/65b8wDZ6+bUUCD7TK8PTiik8+/IT/8X/6X3nx6Sc85MCx%0AZOLP/4p//Od/wehWPLqMpjEtgYTRDdo0vPvhh1y+9QGDShxs5v/7z39NKOKHlJIwyebh4k//6Kf8%0A5I//O158/Amj1bzaPfDXf/23fPH6Fen4wJSFcXDV96zaFZ988CE/+x/+kvd+8H2Cg4c08MsvPufn%0Af/Uf+Gr4jK7rSPcHKJIcedH2PNte8b0f/zE/+tM/Y7CK2BT+4z/8J14+3JCspl335ElqCY3UoE+e%0APuVP/vTPePbRh3gUuen5u3/6Bdo2C0NLKU1VNuK9Z4yRRGaKgW4l4SIUYQcopJlyTlGSZwqJgcxI%0ArLKx03OhrYJYvU5U3dsLfPvmjvDqjjFAv3nJze0tTy6u2a63XPQrScmMYg4+X36a+MXf/K0AszGw%0Ae7hnOg7kUlh3vdQsEdnHjWa16qTBTYGYC8fhyJe/+YI/9N+jXdWAmRB4uHlDbByTUox+pG1aSraU%0AkInHIyaKn+VU8pIC7GPgfho53N+K9NiJH0miVBWDmF5L/HhtuLMYnw9hZAgBX8RcN4WADpESRVaZ%0Ag8eg8G3HdBxxVhKXJz9hDpZQo7K1EnZs2A+UAsZ1tNYtgUCvvvmW25s7xmHComqyosh2U4j02qCD%0A1NchSRCHNgrbtBTnKHXIXi2tcE2DVnaxuegq0L1ExJ/5zJw8YmogTxar6pTjMsAQRqKqJAVJbJu8%0AqgSAiDaKxrZ1LSlKaZc6sZRSmTRn+1O1HFlAbZVpWoPSDj9FqXn9VC0f5GemKPLhpnEYjSRUnYEk%0Acw3AYpgue2eMUkNyxhA6N1mea4JHMq6z33POTFE8xazV9c8z3k/L+T6bljOfVfXf5yKJtk1jTmwj%0ACikHqfm1+ACf958hBPF7OnsPtSqgaGH+ZHVicc2MPqiMy3KSqsUCqoa6zCDPUgPVOsXMNi5aBufz%0AvZn7E2OMgELHhPeT7PlWaq9SJHlxDidobUdKllIHLJFESkpsK1ShqMokUtVyJCkZCForYI+VYArx%0AxqIqixTF6LpOWKTuMwA4D/68n9D1/oh/3ez19N8AQ2hGFSmFFAT5nb/E1gq9TiLTW66vrzkej5RS%0AluI258JxGOrUStBAOQiEbG7OnNFLKUze06/XQKVlV93xNMni01b00PN7apyroE2uRfIcjZ0EpVUF%0AHyZiivIFNRbbumourZdCKUaJY57N15q2XVBLQahnfaOmaVv6rsV7oR/qaow3HA68fv2K6+srnHML%0AaOOcE28U72WiWw23ixc94mweKcjnGT3ybFq7xMLqE60xJkkmSylxe3vLRx99xGaz4csvv6RpG/q+%0AwfsRyKxW7clXycjDOUccUsQQNI4ZP2Ua42idw49HxuMOPx3Qbs32Ys163YOWYlPl6i+lLY3rUcoA%0ASWSGk2xCs+dRjJHoRdPcWkduO8rk8dMkm1GW6T9ZPBXkd4g54pGJalQaXURGoLMnFDksU0kkElPx%0AAtIlRWMaUg6kWPXsWhgsZfa0yopQ5SQ+BaJWlMZwDF7M0J2r/i2OtWtplMKUykKqjJ6Z1SPrztRJ%0AcPUtyKl6VhhiDJWGryqQM+JDoOtXlCCF9fxdzyaAIURKFtBkdrGf4yxzZY/lXCR1x7kTtT/nOqGP%0Ay0Z0nkrXNJKQ91uymTr5trZhvVqzXm/O/KqqFCNFJj/Is19ZbzGG5ZkX9t+BmCLWyBofRklZQVXP%0AgpKq71IRM9QszbWr3l+6cVVXm0h+YhyOTI3CNA1GK1pncY3Bj1o8Z4I0oteXV1xfXonnBAJuTRVk%0AsHVSGUuurB5FLIWsZR/QzhKM+OcEH3h1/8DnX3/N129u2e0HwJGM+Nlk6xh8xhjoKtPQaDC60LYN%0AXWsFrYsBp4DJk4eJdqV46+oK/9577Hzgkx/8kB/+4Mccdwf++e//ide3N2w2a5rVVoDC7FElYBU0%0AVjOmEX/c019ds+1bxs6xPx4J04DrOvqLNYei8Bm69YbV5pLjMNGtRbK2WW9xjZOkjyI+JqZ6lWkU%0AfdcJTdY1fPD+Bzy9fiJphKWgtGW13XB5dU3b97KuAjSmwVkBsG2ND+/WK9q+oWnF1NQo2HSOq4ut%0AJJJohSajSsJSUDmhYlgm8xRFCpmHo+f+MLKbAuPk+eThhpu719zt7nn59Te8ePmSu/sdx3FavE92%0Auz3H3aFKK+W7zzGSrBT7XdfRWMcwPAYr9vs9u4ed1GeINERk0WrxCZobeqM1OQjAOoNB0zgtsl6r%0Arfj6ILKCuSiTs/AUPxtjQmsZHGy3F8QgoEHTNOJ9UMGmnE7gVc6Zb16+ZPKTeEY1jpzCIpU+j8te%0A0mjOriWxcpoEGPrOHjBLmOaUMJP0Mmk8/Z2ZKSRN3DLALAKQiym9J0yPJakxnkXYwgI0lSJnr9QL%0A9azMQqkHYZBoJcmNmpp4Vz3+cpL6QhktqT2lMikzy3lairwfZkYCwjaM0UMSgF3NAEYKMr1TVuQ4%0AxggoqFQdLFFZM/L9Z6WYJnlto8RvQszp1WIHkIHkA03fy5kaxNxYmgLZo43SSzLOclVQoNS9XJVT%0AKpCq4K0qAqjkuU4R2s4yFJhlX/MU2NTv1miDsUaAMCOCrZubG2Fo5owz4n8xG3w74zBdi3ZOAKHK%0AUB38xDhLMIqA+nPSX6mmTs4aLi829E3L/u6WaXz87CmEPW+URjkjnm1Z45p2mWrf3t6i7u4wNblv%0ACp5x9JScOez2j16v6zqeP3+r1kuRVTWZTTnSOEMKnmF/T/QDOYqvhTUaXTKNNnzy/gd89PGnfO9H%0AP+Tzr77i5atvud8/yNkcI36YcLZBxYTOivX6gn59wZvbN3gFEcsUJCLZKI3OYLMlF03ymf3uwOgj%0Aa5SkjpHZjQNHH+hVwdb6JwVh4F8/fcpb777L5uk1pWR6a2i3W7IxZK1RkgEuoF0WgPatp8/4ox//%0AlKOJvDzcEBrDP/7y/yf9CjHXzgWVhCmjN4XWWD758GN+/Ic/5TZ7dmWCX/4Dd8cjQ/Ss0aToCVPE%0A5FyHupBKYYqJY84MITD4yOTDCcCpU/2UIsM48nA4CpNTS1qiKgLnVWx2Wf9ZCWtuTIGR9Fv72Cw7%0AnP/0MAxgDJ3V6BzBJrSG427PyvXoDMoHgtLYnBYfGhA24/71a6qIRQIDDChlKdFLA9w1TLOHaNug%0Aikinc87c3d/yH/7mjv/lf/8LtlcbAPa7Hf/+3/2/JGtI1qCahta2bE1P37TyrFs5M8nCjDJdj9YZ%0AkwsmFYwquCKfNVCZgCWji/hslSxyUZUijiKNKBqbNB5NigLILNKYAmGauHnYL96uAlBU+w9T/WdC%0AIg2egZ0MK2zD3c1runGkW2948/o1w3BEFwHT/DDilCbHhM2FftXhY8aPgTF5zKbn+voJg0okpYkY%0AYlG1bpbduKk92LkfDVovBvwCHDyWjpFE4qvyibn6mMV6AktOjJw6hEgC7p0UIFWyyncSSAtimlzZ%0A+I3rsLZ6e6ZSPbvCScqlZcPPRTx3F0nw2fI9DVPrV1OqBFtV+4cqwUWdhk4zsDBv7LkqShQz+1vO%0Ai4KcpRphMaJmo2rxwT158VBr8npvq/2ArlL2c0+j84Sy+buZB2GllN8aYsBjfyOlRDK8iDdQLOmC%0AZ99TSklkUzlXFUIFxeo9mYfPavFQqoBT/Tt59ihFgKO265a+Q4DBVBlJciZpjXi1JYP3w3LWSmhO%0ArN+5MBZNvf/z9+hqCEJBU5TsG0rLYEPWtbCUZ6bX/N6lpsnCJFYAuSaFik/iOTvtd12/F4AQCM28%0A5EzSmaQr1fasMDoej7Rtx+XlJVpr3rx5Q4kFg6FxgsCGlMSsGQ1mdvu2SyJFDKkWK1aidasLuNKq%0AatUzKGiaFmtd9fZhKdjnpI665BCzQDE4zDkRghjz9aYRA9i+xxkDUVJjJFq+6iedk027UqONETPJ%0AqQI68t8MuZr3No2lUDjsD9y8fiOFej7FvQJiTO29xNI2wtRQU01ZqABazpm27ej7XrThc5M/mwRX%0A+dl2u8UYg49ifFiKABAhJ7SzksKiBFAL00DOkbZtyEWKS58Ch+EoEwhMZZ4YghdJVmMaVC5MxyPD%0A8cA0Hlk3K5rGYBvDYoamYPKJXBRtKwlkPnsSadlIRb4gk4RxGri5vcEWRRpGdM64LMwLTQElAEEO%0AEvWqsmhx58fEaiOkbqMhesxUSHPaCuCTZwqjNHWualfjhFDsBRAs2aBKBeiITCXjU8ST8Ei0qsmG%0AksXoj2hwStFojdMaVZKYZ1bgpRgtLLdVK2yfKn3JpeArvbdpWlrbooqucq1EigJ45YwcwlG2+FJq%0AxG2V6cwxxWL2kuokIdbGJ1cDdEuY/HLPU6X9L14Q8OgwPZeXzZfRms1mK89qEKPzUmC9XtM0LV3X%0AVXS7xVfJZs7SYNLkKkULtchIxBwJSSjFpcjzXoyqiThFTDqbFhVPPhizuajG0FZmhvhgObK1OCP+%0AXRebLb1rWa/XXGw29fmXCau2ph5weYkU9lFkaU45ppQZUyYZg2t7dNMQSuH17S23hyO3xyNvdnve%0A7HYcQyQaB8WBsjKJVKJzb7Smdz22sTgNOsfaaqpFVllCIZOIY0RFeLJ9wsXl29jVhh/89Kd88P3v%0A88W333B7f+Ct3QPWWR5u3/Dt8TOME9NOkxNGRUqQg2oc9ihl2fQtn374Hh86h7265PLd90n9hiEW%0ATNuxvX5K0/SgHda0rFdrGicgnTZKYoJt1X8bmfo0bUPftDx58oTt9rIetPJdNW0jh6w14hsShSpL%0AmY1i6yFuVGUuCPBcspijZoyYnJcih6gqECO2ZBpjsUqYVkobdOdYb0BNkWaKTCHwov0I7WC323F3%0A98DueOSwP3Jze8fNzQ27+x03b97wy1/8Cy9/85IvPv+caRwxpvqJTALW0LOA1fN18+o1r9+8EdZX%0ALXZ8BWVmxqY01QZbn6OmaQiTl6juCr6KjHouMkGAoFqs1KnuubRZvFdiBVyFPakKlBrPGidhuCxX%0AKUQ/iTkoGT8lHmIQw94zMGE+e87p8+e6/3nvWorreomZqaqfReSsv6XYqJNYKmvKKFV9mcR4kZxr%0A3O5j0/rofa0jZD8reU7cAooAEDEIfyRXsP1RWgqqBiFocJZYASeDknMckav6UYY/4ziSK4A3T9+0%0ALnStQ3WSFpZywlQQpxSRyfqpAiIVTCyIJHimqZvaSHSdgMGoTClGUkyUgIkxCpNCUnAU3XpNv1qh%0AtWL0k0yLSbUuCWT1He+Kep9nP8FUskidjYRXoBUlZEoUM+tiVC0oxRMp5lmuKN49VuuFxk4Slxxn%0AhW3T14S9oaaoVvMxchZAteSMslokLI0TubpSmJqAlXyk+IRRGZ0LKc2AQJF1aVQFKA2tdb/F6KEy%0AWbMPRAqj9+yjInvISmpJ6pBEGxYGW0qZEBOvX988erknT57yox/9GFC03Yq+71FGM/mRGEZuvv2G%0Arz6P3A/7RVJhlIJUuFxt+PjDj/n0k0/5yQ9/REZxsd1ijCWmSGvEXyr5QA4JlYUjX5QFazFGEYGM%0AxtoGNUVIGY2hsS2r+n7QmiklRhJHH9gPIz5EWmtIMWIRBnbXdmwvLrh89pRuu2U3DcRx5BACIRdM%0A00k9HQq7w5GsI+MwMh5GyAXtDJvtBfqV4zCOTD7QKk3jGhoNeops+zXb1QUX2yvadoXLltY2FNeQ%0AhHqP1QZrI5qI1Y5Vv5KBqTaEAj4VjqP4Lk5BOH/UGmiW6ZkafECR9TcDlNQhF0n221wNV0MuDFNk%0AID4mMpZCyQmjykLfsI2TOPMUyD6gHbTdyTohp4SfBHC2tbY6vVzB+1HqmZpE17YNKQpjZq6x5gGy%0AtlZip0uqDbIj5rzIZkCAkq8+/zVTzkSFDBaKwhWDVRV8LhltZbhsnK0/QwZXVN82GShabNdXxl1e%0AegJVZZmlUJkcmUiGKtEzSuO0QeVyut9GSw2tJXVOa00xTsCFmpZlGoXrldg7FIUfjhiluLy44J3n%0AT8k84fWrjk3T8Pd/87eMxwPvPn8LckOD+Bgaa8k6cXlxzeWLt1GrjmOO7MYJrRTBWHwdIBilMepE%0AMii11p09Y6hJq6nuKVpXtm6ZDZ3PDKKLGNDPoIZSs/xI1X83S0mL/IwsQJvW5bTGvnPeeR/kHmfw%0AUxQpVRGmSwyPA1i0NpXpOy1ro3FtlUSXBQg5H9LK96crwCPnkELMrgXySBUMZCElLF5F37kEQCnV%0AfylXAEiYPnlOsFKglKk+nqWyzCJCZj4xdnKOS8+9mERXQOm8vhBfO8Wc1CjecXNy4FxvVMZPnS3J%0AV/nbPcjMmKkQcWWoppqcVy+lSbAAVErFR+8pxkgsNQShgkfyFutzJfGTEgU/p3wpsUPIZBKZWPvp%0AOWW2FFCprs6FBW7FUiNJmq9RqvZzUdKj85wCKAMrypwQLQwl8S0UhrKsa1G//GvX7wcgVIrIDGps%0AZpnBHKVJbo53S2gtX5q1tmoWhRHjrBgyWuvqg5EWFoyrEWzBe3yNJc+uq02IRhuL0kbMPasxs2sb%0A2USNISxv8bvmYjKB6LqWlLSwErKkdblVs2wgKdemBmloQwhiLGkMrp1BnyQHXwocxyM5J5q2WRzN%0AQwhV6ygJHLuHB549f1pB2zO9J4WYZBK6Wq1o+w49HJZEkNkgres7VqsVjWuYgpjwBq0lLaDGtm+2%0AG6xzjF5S26p1n9CM25ambRd/mZQknlwpSUSYvMhMnBM/JVud4bMXamEKmXbV4YzFDxP7h3v2+3s2%0AV9c0rbAzZrS0oAkx433Gug7rGmLaoSvAJRIjaT5jSjUSOkJM2JzprUOFgPGTRFy2K/HZSQE9x2YD%0AASiqYLPBKCUJQx5KFqaH0UrMCqNn9IP4L6UoTUdlCkhhIsbHKUahApqCp5onViYalcmlisX2nZhL%0AVibOXCxTqj9CqdPNIo1JTAUytI3DGE3KCaU1lxdXbPoNMWQxVg4i20ghYbTEP8cQFn+gWcebc1ma%0A8nmzW9Zp/X611hKXSGHykxQ+859XRL+xjq6VydR/TZIya639FBjHCe8PeB/wPlQT9doU29k0tbIE%0A21ZYOcYQQpRGOcghKqBt1QrX3jJLN4kyFlPpuaWi99SD22hJUFLMGmZZv85ZzHpN7yyKwnq1oe97%0AYSfVZkbXImiek88bfUYmmh5FNAblLLiGIUUejkde3z/w6u6e28PAg584xkgoEKnxp1p8c6r5Ebpp%0AoWmhcfJsR5iKGPo5q2ncim7V0FvH+uKa9dN3eOvt93n6zguu336X97/3KVfvvMN7fuInf/ZvePnt%0AN7y+fcNXX/yan4+e6e6GFD3T/oE0HYjxCCrRNI6LzZrrF8955/0PuXz7Bet33uK9H/6IZx9/nyFl%0ApgzadRTjQBlCLKQkhZccyLMavNS45wJKPAy0UlLk1HXeNQ3ONkisuBRASmuckdSfUouV5aCf8csi%0A7I22adEUQvBQoGnlkDRKU6ohcEGTc91TYiamgZBkaiUG1xJDW4D1dsvm4lKMfrPsv8MwoUrhsBv4%0A+c9/zmf/8it+8Ytf8Ktf/pKXL79mf9gxG5wKs/TxETcMA4fDYaHs5iRxudoYcpapmasT+TSb5OfM%0AOI4cj4cFxMgp4cOpcNXVNyOXajgI4sEk7oxSUMWAn8aaoEQFh3Klyp+kWvOVakRpyZkSM/7swyhF%0ALZJ1nWKe0bV5DATPEtJHl5r/zmlyN48ll+lqkVm6msEmPTd34glhFBhlxOvn7MohU5J4ADWmDoKg%0AxulqOneinltrwFbwP0thqHMhR2i0pm0lyrmEgCpZbK2KJIRAwVkj0tJcffI0hOjJMQoQahTeB0DT%0AuwbbSsLgqt+w2x3p257jYc/9cEvWCozGh4m2aSg5sd4IU7ZpWq7MJd57Xr58KWs8RnSR4cWcStN1%0AMoCaQsAaTa6GmEoJ6DsPpM4L5FPBWxmgzL5nCULEVecdSkYVYbA5Y1DWQJQmOldAJ8VYBwOa5FP1%0AxFE1HTXhRy9sLxQ5VplcUYvEIKXM8XCkWMNuPFKozWoSJgtZ0sBKypV1pCQincI4jewPe0zJ2FJw%0A35FkyMQ7E6aJIXoOo+eQYCgj3755Lc9RPRfmOGGlZZjo2par6yePXu4P/uAPePvtF2y3W5S2cobF%0AQIieh7sbVI68/uar5XnQKJGQjSL/v9hu2W62XF1e4ppGhmZapM69cxjnIHgxzW0a8cdRin6zQVlN%0AyIWEQhtHKVEatCLPxGaz4eryGte0JBQhFQYvqVBLrHTKuKIxrmFVh5+r9Rq3XuHIjKNn93Ag5bp2%0AohiIT8FzuVqx7lZyDiKMtbYR8HOaJmY/Da0NJQkjsF+teeftd7l++gzXdHRYDvFAKbrK4CVC26ZC%0AjhKzve7XrFabmqpaKNqwO4487I/MSU0JvzSNUv9bmsZIy1VgXqDVdQxybRyTnDsxF6ZYmNTj7Xpm%0AWhotzKiSRNKoZhBUqRoR7rBO5MxFaSKlAk2pggvz62UxmbcGRcE1jqZtSCaKbUEMFCUhEwJYQYxZ%0AzgqtsY2TOvZsut80De+/eJeYJa0wpRp1H8STSuwQqu/oeGQaS/X2FJlKyhUAKVCUZuZhzD4sPHr/%0ANbW1NsBaK3RNxeqaXoA4Yyj29EtrA41DObN4kspwSKOLwkaw3XphlqiScUbRNZbNdkvfWBoF7o9/%0Ayre/+Yq712/ojXiYJWSAvup7Xnz4Pm99/BHBab6+vWF4fSNJf9qiY8AZhTGO4sUnMs9sppAqYCHe%0ApClXRrlWyIoRHzBr5RydwRhVz2xTzz+ta62uqm8YSqwCktTXJ2Pp0170mPMiPU7KQExECjl7Uqoe%0AcbkOuOowQWepjyYfMUasNLq24KwW5g9ikj5/b8svNdN8ztZ43dtPayItEi8BhE6MJxnO1JTTOrCZ%0A8Un53PpRzV8qpfTkj/tdgGlWIKQlUWuKhKQMAAAgAElEQVS2iEi5epeWXIMOcl2Os6S8omdnt3EB%0AbEplFVeJXOHEMl6YUOpU8whjJ4o0sFRGUD6tsfPPNA+y595o7n8WHyMvzxu1dspaQKyZhaarN2ZR%0ANfggiTRa6op5YFf7C5NQxeKsRmOxFNm/Ktg938p5MKi19C42BvkOtRiip+qfKgENVCbUf/36/QCE%0AoNYdRRz/c0EXoUR3bYf3YZFp7XZSeF9fX7NabU4sGduIP0q9AdrKtHX2PMnnX2xKTNOIoxaHrmF7%0AccHmYiuGTc7iGicI4EKp04tJ4Ln2UmtFzjPlOxOiNANNjX2ejpIulWus6/F4JISwmDcvviol44Nn%0Af9yTUqZrBbQBka61rTCKpiDyBWct2+12AY1mCVqqoJQUlGtu7u8YpwnL7PifcVbYQ3qmzNXPFGI4%0AybD6Htc4yn4u0vOSXrOuFOkxBjH6rAkgCs1qtRbz25TIZIzV9Kse+7AjTBN+mkhJJF1907LfDzzc%0A3bJ7uOXt/AHrdct2s8Y2lmmcqjFbYpoCm1VD1/V1Ii40zcPhUL8r8V7y00QOkTR5SQ1roUwTahho%0At2sumpZMjfwtgtqmgtBqo5jCRqXFaHnK5CCfzRppZlMIhCDG1aoisSWeJuVaJ6JSi2FdjBIxHs/i%0AZ1PVXZt5EqgknUcXRRgnQvFgLM5Y2jpVcWhUkClnDhHtWqyWaa7Smrbt6NqefTgyDmM1jW1QKgqt%0AVEtygUzGqch7nZwmucezDGamv+aUHx0q8wYTqw58biiMMWhrhDpZN8pH1Nt6KWY9+MkjKKXEfn/g%0AcDhKvG2lc7qm+ogokWwaJa8lCQ5S2AlwNDemVOPdmuIlW4oAvrXoUeV0SM/rKiPAovcTKa3QNAII%0A951EoLf98gxmBakkSakoZZkwzabbyhimGNGNQxtHSImb3T2vb2+4ubsX481UhFVgGwEVMxQtsZJz%0AMaiMxMbbpkW5hmxtbfQc280Fz55c8PTJFW9dXvHhWy9obcdqteHps7d59vwFV8+fs71+QnNxAW1D%0AT2HznqF59ozVm1fYzYZfffEVX/kAYcAWSdvTIVOiSA2naWI8Htnd3TMVhdnvcZtLPv3DP+bZ9pIp%0AwyEkxgTKNnif8QGZaCBmwzMdN9Y1UygcBmGroDWlzLIUadhTgmmQA7ptWqJO+DDWCZ9emjatNcqq%0ABSWaQVFdGychO9SDX0n8ta7shRyl8Xx42HE4HMhKsVqvubi8xHWNTHKUIqGWIqFtJaFFAZtN4Gc/%0A+xk/+cEP+c9/+x7/Tym8efNK9mRnSSlzd3fH5B8zhBYWiqrJVUYvzfWSCLkAHFLwpOqFpWdJkVYi%0AFatmtpIUqJdCqsyDhso4EjbryTh4LkxgLiJkEvnoOVXQ9ZKeOTdbs3nlvMfNzzzM2LU8b/MzvUxS%0AfxcrZS4qtVqKrTyDtctfqZVeqdTvCo6Vys5tjMG6lvY7r11iRsWC0xrTNKTsZFpZf1bTtgJOBL8A%0AKZLiYmQ/L4USIyYXWmsxZErRhHEiRpnqN42s75IKm/WWfDiSatRsyTLttTlhdQdFWDJd29G2PW3b%0AcXF5Ted6+m7FrdaMwxFjFI0zqKGwXov3n3PCGCHAulkDIuHIUQCf1rU1MbHSz7VnKIXheJDzqRbt%0Axmhso6vHnD/5AiIF7m63q3H2EgGuKiiry7zGJMknS4XJ5CdUPEVXq7lui6kW3nWCrs1cv7N/2LNj%0Az7rK9GcAQ2TRoKqMexxHhhSYUmAKNSGpX2FiljQsLYCTyklYu1pRUmGKgdGPdM5RikhtHi0nrSqb%0AOTH52SDXkJTGBxluCCvvlMbWtC0X19d8+un3+clPfvro9TabDUppnj97m9v7B7Q2tLpnmkaGw35h%0AouUoyS4UCTSwfV9NfTds1mu0Nuz2e4ZxpOlaUCLfzoDRIrG9uLgQA+C+w2UYc2JKUk+kkjG1LypZ%0AJIXr1ZrNdkPb95i+4zBJIEgpEkRgcsFhMEXWuS6KGKKwspyl7VbEkCsDqK6vEGjq3rRZbXjr+Vtc%0Abi4ktWllmJQM5sI4kUIkW2HRkg3FaJq+5613X7DZXlQfkYZxd0vwMqmXoAHQmGrqr9n0ay43W6lZ%0AihgGHw4D0xhoXM+kjyT1ncZ6Bjhqv0idqhulBOxNuQ6MZLeJWVhCxerfai5TVRuQMj4JuyjX+sFa%0AKxYCOROTWAKg6horVXL/aEdTZCuhDG8/e8IH779P27Ts9zu+efmKh4e97Cm1PiopYpWk0sVciJPH%0A5HKO0aC0omtaKJBiIhGl3jYNqjbVyUrSkLEGZSQYYZbApAoEzI178BX2r+CD3ETZQ5yWvSjVRGIB%0AmyXEZ8qHyjIR3xVlDLZxGCfWG0qDdXYJotFa45RlZTu26y1N25GB3e0Nn/mRw2HP9dMnHA8HXn71%0ANf/bX/7PPLz3gv/7//y3lBhpVz2u67j99hXHceDPP/pLfvRnf8pXtze8mSayvgct4UQlZ7QV0C5F%0AYXtqVe0fUiSrIp4vapYS5gpmyi+VkwA+9ZpBsfNBp/kOWFRKQadca9DH63NeW0o9rouda+t/k18S%0A6V7qkLZUwMnIOqrprsL8hRAz0xQg6QrgZOmhz8Eg+SrrWZcQdpTUssIeAZ1Ow11dZVDzgJXv1PpV%0AVsBMjJgBifnsF2+gUwT9iV0j/kXnA6jZ12l5r6cx4kIKOP31CrDNwyfOJKD5lMAmAuW8vNajbaJQ%0An+O5Pp2VEidWlDgOnt73eU2zDK3y6TUWUkSSxGYJqylYq7BuTkdrZHRcZr/RAipSirCSWV63oFUW%0ARpdSlYSRFs9DRREP0QrCzUnkM1PRJSHH+ChDlKJAx9rj8gjn/Z3X7wUgpJSYuS4R1ykRkMjpcZS0%0AsO32EoViHAcoLIelTPskDjKXahBW2QVJKVSMFayZ4/HEg2AcRzKaECN93/P222/z9OnTapRshWp4%0AlhRjjMFk+XKoqLL47ShJ2apm0LOEa7vZ0K9W+EEO1nkhLLKsvqHvJVp+BmF88ByPR2KKdI0Y4ol8%0AQmiEbdugFDSNJKW1nUi/9ocDIcXFR2cYxIOl73uo90RpzfF4ZBxHNqv1kmoxS36UkinWLCvrum7x%0Adyn1NSbvGadpiVo8Ho9kJeytEKJMTayrDY5ZqJMyKbYEW43qUsQajTPCXDkcdhyPe0IYcd2Ky+sL%0AVqsVw3EnG5nSjGNg3bc0NZaRIsDXw8MDT54+WR6IlDMpeLKPONvgla8T70xv4bLvmAzYonFakYqY%0AfKEEeVa6iCwriR8NCGiRtRhCkovQ6GMk1mIjnXlXSOKFBqp/UMnCHqOIDjpE0jhhswKTiXliColU%0AJw3CyklQQSKDxqFotKHRjmTyAiglJYW4deL9M02B43HgeByEQZMVCkPOHqrx2Mz6mYt478tCI2VW%0A2xe1FApwQsZTLQSstWcGpmWZPM9MqZlOm842fgDvxVdEIUagMoGzC3gQtKoMpInhGMRsDlk/fbtC%0AVd+eEFKdsuj6fqQREEqV/LecizBAUsbW9b0Al1L5yMctEvN7MIpV29JoRdsIk6mpDL4QA9QDT0Cx%0AuTirhNsi6RyZTCoaqm/H7nDgm1evePnqFQ/7EW0VtutxbUsgo4OXYtUacpIDgMoWKEqhXUu33rJe%0A9ayc4aLv+ODdd/jB9z/io48+5O3nb/HWs3cwSgyeu25N061QzoF17Ethdzgw5YhrLSOKtFqhtxc8%0A/eAjvv3mJXqYvWugDIlwlL1iHAb27HDNChsz4+0tar3h7Y+/x8c/+gnROg77kSFCt7FMqRAlp1VA%0AnlyZAxVYVBi0FYZHUrLW0pwMoR0UMbKcBompVcXQdFrA3gruiCn4wsyVplRVk0c0ptWoXIglEVIt%0AVhAKe6oTIp8z+1jY5cSoEGDeanJjJG1x8dYRbyNjDUYZVBEw/+uvv+bzz76QfWvYM/mJ4zBUs/Tq%0AKzWM+O/428w6b1WfD+ssRpyjT14DnJqRXEr1Y8s0rRXGi5bnfJZXK6VwjRGvDDUbIMoZZ6r/BLAA%0ATiFEAS6VpmksTSPA6hyWAOKlc3l5SUqhPtcipZo9+JZiTlUZX2V/5ZwXVoWq1Plz9urZjZCfU8Eg%0Apc7YfeXENJpfd/ln9d5YJbIlpw2zkHC+4jiJgbKp4OA8ESvSYJv6nqzSwgoroA04a8AZSCKNKiEA%0AUZgmReSYKWZoJRo2pEgYA8GwhAxYZ2Wv1iJN8FOUe4FiOI6EIPK7lApxSkQfGY9HYVqYk/HmOA54%0AP1GWCb8EV6QUpQHMCWMNzmji5JmGkYwUiAYBHrabDQFhBeecBDyiejWd3bJ5zQQvBrzU+9/3PTpm%0A8m5YQLu5BvB+lrw3GOukSUKM71vrxOMpynMfx5FUU4mcc6xXq8WLTmVhg8gATwIeihJp9X4YGavB%0AcG8aGR61BleU+IGRxYRTyaAPUyQJjiyN03eAAqU1aPF3m2YptBz4WGNRFpwxaFPIWc631WrFB++9%0Az1/8m7/go48+fvR6MqgTluM8PacIM3CcRsYqjVPI62uqz56RAI/t5QUXV5egYLffMXqPacS8PU6S%0AYmmNZb1ec319xXqzRjtLmmrk9zScmpgSl3VuW83lxYar60v61Qq73nIXJo7DRIoZoyy6RCwKosjR%0AnDZiCFxEPu+sI4fENEwQM3GKwrKxUkusN1veffGCq8srjHGkkonA8SDM7JnJiNL4KFHqumu4eHpN%0Av93WNaM47gf2d3uCl30mJwVZ2CONsay6FU+ePMHZRu51TOz3x8q6q7KWBeB+zIaovRKNdThj0UXW%0A2NwMaiX3KyQBUWzjTvsOVJZA5Lw9SkmSC7WSmrFkYS6EFBmDJ+aCjglKkpTBclb7KChWbAia9Zqr%0A50/pmxbjGvaHgclHUpT6bZoiWiX6viOXKLLTklHlzDcJYZge9sdak1ZmZF0HxohnKqayVgygMl1l%0Aayo9y+qrxIVCCfLe4QTyz9uFzjKIccZKvRsisRo9+yi1bSwFn+VeDH7gOEgdMTffKDGsngFgnRSt%0AdVxcXbPabJhSpFjD4bDjsH+Lvu+5v33N//Vv/w864/jxH3yPi4tL/vEf/pHbV2/YXF3x/OkzfvCT%0AH/PhJ5/yahyYQhJTcVXIKJJoYElZkYucr1JiyRCAqiJRRi9sjqJk2KSVkQS10+ONNiKLlXs0s1cr%0ASLE03AJkZCvSqlPsewU66s8/24TpujUgfVQKAkIpFLkm385Dm3n4qXXCuZn1YoghQZpk4FyLr9nu%0AZGb8UOaQA2EKKVXfTJnX+ynYYX4W5voeTmwZa60oI5JIoWZGYFGQqb5G6Fq/1PWUEqOvCdP2dJ+g%0Ann1Kndir+sQqmi+tRB7G6e0vcOs5MANIKqiSp/j0Gqf/nXOuaHEF5xbQSFWe8un9zcyfGeQ6J4fM%0AZI75nuWcKabBmkAIIyl7AXKybEbOSQCOMHQ0OmaUTZhSsNnW954Xn+JcCiFmUpYUb7nPBcgnZpaq%0A/mhnA7r0COzKy/mk9FmS7b9y/d4AQtZYQg5LQUxRBBWqcWOhaSasMXJg5cz+vzD3Zt+SXNeZ3+9M%0AMWTmnaoKVUBhJAmSIEERstpe6tVtyX7ott2P+m+72+0XSRTbtkRKpJqkQJEYC0ChpjtkZkSc0Q/7%0ARGTeQlvPjLXAAUDlzRtx4py9v/0NN1tOzjQX5+cYY7i6vGa73y+ATI7yEhYlwBBFdHYmG6Yxim5T%0ATUzRszpZcXFxwcnJCT6MC9Xd1Hh7MaqWhsRXBNLomeocj1DDw0vgmgY3m2fNiF6lFM7sCVd9hCTN%0ATF6KaTZQbIQC1rUNpWoA588Wmm6Hr2afN7stu91uWaDDNAqFtnGLy7oUm1KsbCrD5xj1zKXgo6TQ%0ApJyXe6C1FoPnnBkHKUTW6zWzm7lyjhASwaeFPje/gDPbpKtaa+vk4AtxAl1oO0chMQ4D414MrU9P%0Azjg/P2O16nhxtD6C9yJ/Mk4ooEXAq/1+z9179wS4yqWawMlUYjZ6jH4CEtNoGYaBTmlJQJAQS0mX%0AAYoWbboxqiaYyoYXQhAfCy1mnqmag0OpzIa0PBttjPj41IIj6bK8pBmDnzw5ZkIq6KzIxjLEyF4l%0ASp0ou1DwReQYiYLWDqcNnRMPgZyFbUGRwrF1DaTC3u+5ublZAMZUZHqlKNhUCCEx+SAwhuibKDGC%0AElf7gjBntDLMeTTzxjivIWsFQJgLrHkjt8aQ6+Gz+Fq9tAHFVAhhwlqRQ4rfjJMpV0p0XcOmbBjH%0Akd3+mhAqO8rZ+jPrgatkg5XIT4cxzfJdlRLWSYkJ7wPDNC7x6jI3EPr7nC5Rihi7jVozDCNd04iB%0AfJ79UCbC5KtBoxW5RDVDlceqSQp81Yj7lLne3rDdb7nebXl2ecnl9cAYCrYo+qbUuNRCk3tImaQ0%0ASVu8dHYLhXllDJvzc9791rd58/WHPHxwnzcePuBbb7/Jq6/eZ7XaMPiC1e3CNrpJhRiKGHEHz5Qi%0AprWMWRGVgn5Fd36PV954m49/+zumkPBph9Lid5SDFwZlmNB5i3Ut1gcGpXn+9VO++OwR915/i4sH%0AD+lXmudPnlNci7YdCghJAIucWWQFWhnAVA8rWWshekQyoMVXLVWaslJVF9+gTSEVMaTUlQYrtVct%0AtgoYa7DKYaww0JQFU6xMVutECmD0InecpkmM3I1lfeeCzXpN21ox7U9FGnutIaq618oA4auvvuAX%0Av/glv/rVr/jy80dst3sePXrEl4++YL/fArkyaTLr9Yq+626tfecczjpKNX3WM7BqdZUgaNRxEZXF%0ArNhoI2lcle0qB70TloUC19jqoTZP+EwFhObzSXyWrBGz4bkokEInSqH7EmgjAFMFbrQA97O06JbB%0A5dH58XIB9zI7cL5ypaEfF1iHd5dlAqjmwhUxUrRVMmatXqaMx0k+ANM4MQ2DSBOMIRfR6RfAWUcY%0AxiVRJhhNzFE8WYL4MuUqSyIVWqOxZ+cyAQasURglbKlcPIXIfhvISdwTSs44a9GqME17Com+6Um5%0AMO0HJu2Z7Mj25oacBACUs9ajtKNkSH5CZYOprCbXOFSWaW3rmgq0C2hZbGXd5UjbNNy/e87m/Jzu%0A5IxsLJc313z99Vdsr2/wPqCrBOLWc9KazcmGmMWHbz/ImYo2GB9xsPhKmDpztUqmjeK3Y5d1YKp8%0AzVphT6XKokwhYJWm7brKKhL/vhk8sEaAWF3vn1LC+Ikx4bTBWWEblSish1IlzWJwW98bbWmajqZt%0AKTWe+eXrGGdURoyS54ZNpGLyv72vZ3suhGki+YkvH33Buz/68fJZDx48ICV4+uQZr7/+Ojc3Nzy/%0AvKw+jFVSkHNlUQBZaiGvZUjiXMvp2RnKtQzDxH70bPcTOY70wNoIMNKu1pzduYPtnEz9U2bcD+yv%0ABUhZ3qksyXaqbVn1PZvVWoz4nSUD03DwblIFog/gA33bi/9Rfe9UZZ5pbcgholLBIu9bqX/eGsNq%0As+bk4gzdt5Q8ME0T2+sbkhcpY8pRZNtK4bqekzsXrE82WNsQQ8aXzLAXoIqiaWxHS0HHgjGWbrXi%0A5PSEzek5tu1BGaZx4OZmyzhOAlYVYYHmMpu+1nMnphoiITiILuKJQ5ZBn7A+IZZMyNUz1LnbTXqZ%0A1WZlYUILs148P3OUmq6A1FN6RBvZV3ISBk04NuoHxGWy8PjyBeaTT+idYxo8V5dXDMNASdJjtI2V%0AmPVpwjiRDLZWvAX10bsr0h3xiywpQZLz0NWEIpnriQVHjolMwiRJw7XGoLUVY3oyGiVs61xjwE1e%0AQCEh8yp00bTW0pqG0hRKI76evkgCWcxZgBgl99YnSSILsf4VgkjBS8Yqh8Ox2+65fvGcUhK2aYhx%0A4vJpJPg9TdOwajs2q54PfvRHhMnz4a//idPzE1IIbLoV3/rB9/n2D98ntQ3PbrY8H0ZuxkDSSfYg%0AK5LvGCNOSSqw1uJ3prSSZFRnME0j9pnVHDnNTPIys3MEKhDPJVkn8zkipIHZlDoJs0gJ4zHXxDAW%0APOgA4hxfrqaVqpIwpDpwnHvKA3A/98YyBBVpkjEOpY0wy+tamwc1C4ZS2UWz5EvYO9X9TeuFSQOH%0Aet/MfnDzWTGDZ0rO5VTPX6UUzkq/pap/F0jdMd+jxSOHozN+uZ/ijbuoEmK1ykBXhY4MeTmqE3KV%0AbtantAw5ZkmYBA9Qh1mwpC8cA6q5PhRVbv1ZsvhxUXv5uV5aPI6O2FJN0yw1kMqFGDONdcRkCXGS%0APlcJU0zCeeb7KTXffD/XXb98J/GHEma4UhCChImUaoNjrZZpK0g4gs6Q9QI8Bi/hR7mebaVUz1Rz%0AeL7/0vUHAQgBiCEjzBhdymJyOmlTG0xJAem6njBF9vs9xhjOzgxd4xicwWpoavGaqplVqdpQQGjU%0AxmDdbEbll4jY9bpjtepIW4mBb7tmWVjyAhpCEFrufLB2TUvbSbKWsoLgzskzxlhKkphy6xrxXbA1%0AmrxOOZumq4yXPUZbKAGdtTTbqixGmqYCWqUWuKCYQqhSoZ45Iazve7QxTDEQcsK1rfgB1AMtVcAp%0A+EDf95JAABX4UpK0Fjy5ZJHNdS3azdPlgA+BYRhYbda0fQdaC8CjE/tx4Pz8XAADrSW9bQiMg2ez%0APpNn6AwxRaajRLamyr12ldlyeldzenLCer2mlEoVN0aYUycrQkhoHFkpjBEgRlERdCPUf5mgSvNP%0ASRgrlMjoI/thZN20BKMZk6coTTNP3pNYfjXKLmyBXCIxip5fW4VTBp88MQVpVkte3OWVMUJ/jJqc%0AynIgJlXQxlJSIPhIilViUM3hijVMKuNjqPGYGaySppYsCUkl0xhN4wxDMOyniaZvWTdrjDIkHxgG%0AT45JDCprSodo8gsqhsUkGqpnV0xQpNQ3RqMKBLIYGqZA9AFVWBhnxhhK04gJdzFE7xmGoabeVI+P%0AItWU0uJxcXyJCVs1W5vXcqW8SxPpkDhFhXWKGHtmt/ycCvtpZBj2Cxthng7MRr05Z7SSCWEiE5Nn%0AHCVVTFv5uSTx+VFKIi7JBW0dRSuGaaIdJ/E5yhmbMmqZcmS2YYcvAiiRQWMBTciRMWmmnLi+2fP8%0A5ooXV1eMIVC0Q52swU9MWbTcjXUoY2m1Q8fE6BNBaRJZDI9dy8nZOa+//ibvvf8+H3zwAe9+510e%0AvvqAVduy6jui0TwdMoNPGF0lfAlyzGQlqUDFNDRNRzaZkCPFtKScsKtT7j54m4dvfY9PbwbGcokp%0ABqeEEUUUn6JYJnIMGFW4c3YGMfHxb3/H+WsPMScbsnF0645pGGhaS07i96W1sHpyKpg8G0HXaM6c%0ASL7qr62TZ4cUC8YoVGOxRlX5l4cc5TDTBozsxTNbRSp3YRxGKp1bKYwCV9fBXBhstzdsb3bEetCu%0A1j0np2tWXVencFFAwpzJSsC/ksXz7OvHX/MPP/8FP/2bn/L7jz5ivx/49NNPefToEVoZ+q7BGgHE%0AGmc4Oz3j7Pz01tpfr9b0Xb8Yws8TWI1Im3Vdi2SZWUkhUwFf2+KMXZr52cBYdOmzmbucUTPbR/wA%0AJHocEMZP8ChlKqgLFJGJzv54cvoW/DgtxUTOhaKPWIBH9Or5u8xgsUwXI6kCHvPZ9PKVKpgaY8ba%0AgxRCa0MVjVcvgCLD7VI9UmpRKiC9r+mWhyvW8zyl2uoUeZ4pJzwjFkkQ00azz54JYRObSlFKdYi0%0A7lecbe4srEdnLKumhZSIfqRvG9p+xfq0xfUbQgw8f/GUcdyz6lrIljAFHHBxdoq2Df3mlJOzM8Aw%0A7ROfP/ocZRTGdpAqaxTFpu947c2HPHjjIXdeuUcBetcx7kZ++l9/yotnzzFGpo4lQWM0r9+/x7/6%0A4x9y/423OX/4Dqnp+eTzz/lv//AzfvvrX7G/3qGNIobKlKhX1/f8u//t31OU1BMff/IxH/3+I6k3%0Aq7QRCVHl9GTD+uSE9fkpRRnGKGzhx48fy9muhagfvaTHdc5xfnKKbhv6i1NM1xEmz/WTZ2zHgE5i%0AJG8Q/8ZUZB83qtAqMeWW5E0JvvCTeCeR5yGH0OozGeskRcgaxzRsJTL86JrlLZKWpRH+QJUsWofS%0AVdoaqil5UUxx5MXXT/nFz36O0o4/+9//j+XzLi4u0MpyfXUjgKl19E2Hd2N9T0WKaIywp3IQ/6SS%0AoXE9WlnOLu4SrKWzHRSH0g2ueJj22K4lxIhbr2nPT6GzMrAbPP5mJF2PmFDQyNBFWY1RBu00bd9x%0AdnqKa60YEVPY7XZMg0cVYTOrkiiq4DrL5nyN6xpM11K0rcyrzNX1FRpFowxk8SdRWovEtW9ZnZ0I%0Am00Lc3y/G/FjwGpNmTxYI/dBa9q+5/TiQmooHCVGrq73XG13JA+N6lA5YR0oE7Fdh1ut6DYnmM2G%0AEc04eq6vt/JzfEDnJN5elWEYUiCHAEkGguve0lcZbtGKEGXdO+ReFpOFqaoUmzktaFkwVLm/RFQX%0AVZZE4JREUmKs1K2mcVLLqlKNyGu9fYvdWNilQFSGPO0pT75m03YUHxn3O1IMNY1I0ktd02BaYdS6%0AxmFqUq/St0ErlEa7hqgigYDVBqcNRWuyBqwSM2kjKgaVk3hxlYJOh8SlmARE1SCscyW7MErY4yor%0ADIYUAlGHaiMvLOakQVlDo8SDb2ZvFFW9GbPE1s8s8JILFkOvex5/9ZjtNKBKhKIkOKN4putL9imz%0AdQ2bd77Fg9fu84//+Gsut1f8h3/37/ns08/ZDSPv/+n/xOa1B/zyn3/HZ88ueXoz4l2Hz4WSpMHP%0AU8RoVz/fLIbQzpkqpdNY16Ktws+NNywyIG1mdo7ItpRC/JoqHJGrrC4XYUPNR2nOqjJMDqCCQqwk%0AXvYQUtWrTSTcuYpG50HNkTFyEfZXKYZSXAVXRI0gN7565pRK/plZXkqjiiInGc5pY0hJamBd3C3A%0AiQIGg9PulndOqax4ZVW1c6m1c/VTUkVVgL3GmxdhZkt9UATUNyx1uFazXFzOXK1qqlbOxJBF6kg9%0AExbQqvbxZQaQDhJ2XQHoLAWDALRSO0sAACAASURBVMZHoFg9CMSDLh1k8FodsYcqCIzSdV85vMe2%0A1p2iNBKwrMRUrQhU9QWWc1nbBuM0Nhpi8vV7zybmwj5rTINtpabbbFbC0K+An/dxUersJ4vyFaeg%0AglWleh2hIFaZnRKjb+0UOfo6+BCrEW30wrD+79Vjx9cfBiBUymJQvFCdODx4gBiEvaKVmDArBD17%0A9vwZJatqMrai1Cg+kMlf8L4a0B68G7DHiGiNV6wJIUaLnn+ecGoqOqjmbfAolaR+3vzyZ++liUbR%0Auoa+7WQqPANSVNZHNRzT2hyQZmNozFE0ojpQ7meWkRiuhmoq5mvRLelMu92OEAKdlQNvpuTPaG9T%0A/ZVmCpxzTqiyswmYOixIpTWuGgTPm0JMkvaU6jQRavygtaRSaJz4VMymwsLsqn+m+sqUBT2OS1qU%0A3BORuYUQcM6J55AVMM45K2klUbTwYl5tMKbS5Bfjrwo+KLWsHerWq7S8RLka+A1hoDGlgngGSkKX%0AjClCN58PkKikmZiSSJ2yKqy6lqQKIQuAk4o0L7kSwFSdGKcgwE8sWcwGU8GHxDSMAp5oaTinHMkk%0AkgZhTSuS0UIx1ohfAgWfE8M4MsbAFAMYOTbarqN3Hc+fXrLf7SWiuE51c8roWuzmKA1PSRyir+sE%0At6BELlGKAAEhMA7D8kxQakkuapqGrmlJIRGNQRthW5VcTavz/E59M6WgbVucc/hJIn2tbWjbnsa6%0ApemcZTKyEYv2FgqDF+Zc8B5iAnuIp5zfn0XekHMVHmuut1v06Zq2b4V9k2XvwNToZg0kYWyNPjD6%0Aiamm+o3ThMmVOosWGYYRiq5Skpw3+cCLm2te3NywDYHRR3bTyJQSupEYZT1NlUKbCdoStaVxrTzw%0AFMAofIjErDjZbDi/c48f/uiP+NGPPuDBa6/yve+9x927d2j6ngzsc4EQmUIUwKlI7L3VBu2Amg6i%0AtCYh0jkf/MwQJhVYn53ynfe+z9XjzwnbZ+T9xLC7oet6jNdMgzDZCAmLplOaNIx89E//hDs5odms%0AeeWtd+iMJZQRklDsc4pkJftl/Rby/ikpooq0+0igpqQpKC1GxtqwsF1yjpQSaRrxIZhp8HOaTH3V%0AUcUsk8yl6FQiEaJopuC5ud5yeXNNKYW26+j6jr4XOWyIQYo9JBo150KjWow2pJT5/NPP+Ou/+mv+%0A7m//jufPXuDHif12K6DSasWwF9ZlY/Vi1t92zUItn6/ZMD3GA6hT6hTqmA+zTOGsXaaTh8ngkZ/d%0APG1E0qdCisQ4+wGV5a9DAaAFTNeWlMxytkphdcSoKBCCxxi3MPDkWcwAkF723fn7zIWvWDHORZv4%0Afd2K2EWAXxkYHMBpXQu+4+jeXM/eww6iZL1U5tMM4B9fs8/UfAcEiDSy/nzEGS2yjhhoW43ShpAT%0AZ+s1616SDpu2pW06dM6kaWIcR1pTDaxzxCrNxdkp9x++wckrb3HvwUO+fvI1f/PTv+aTT67Jycl+%0AFjIGxcXZOQ9efZ3v//CHfPcHP0CbhudPrvmP/+k/8k+/+5CYPEoV8T9UibOTU979zru8/ycf8M53%0Avi0xxErz1ReP+eV/+xWueSYx9dahTSBlz9nphoevPuCdd7/Nw+/+GLW5YHX+z3z9xSM+/d3vuclb%0AjD6Ygc/XerXiL/7iL8AYnl9e8tOf/pRhN0mq3XaLzV6aVWu4d+cu773/Pu++9x5u1XG5veGLx1/x%0Ak5/8hC8ffSGxzkUk/s46XnvwKn/8Rz/m7Xe/w+reObsU+fTjT/jw73/JcLllf7PDWFul5wMpRJqm%0ArSwkabQMMoDRmurpRW2KLLa1wkwIkabtRKpXDekb+5K3VDlqqrQREFUZnHLS1OYDy9Vpg0UahxdP%0An7HuV5zfuXfr83bbLbpKup4+fSZyiPqOxhDFbyUJQxVVFoZUbxpiiDx/fimDt1zDUoxFG4szsnYa%0Ao2h68S3rVxLKMUvdpuAJKaKKeMxoDI0qqAxN17I5P8GtOvGlq6z1GNPiWWipDR3CJlltNvSbNcZZ%0APGKIvNvvGPZ7GS5Vtp68aoWmtWxON/SnG4rV+BC5urzmarsjZmF9Scy5nAFNZzm/c8H6dIWymlSk%0AdtqPI/txoCTQWVewAvFuTCLtwxo5b3NhP07EJF5PpISavVXmzaaCDUWC+DBaZKGmgoa6sjYoGpUr%0At0ALG1zVdXV7zUh9lNNBMhNSZPQTsTJa+r6n36yIMbIfRxkAppoSdYt1IZHsGoVJBR8zqZHPt22L%0AUZqwn/DTiDOOvm9xphGvyzEyDvNQLB19ZiHUgWZUCW8KSSWKAqsBUz3nlAxVS5EBjUPjlKLMwFGV%0AaooXqciAQhGG16w40EZ4RJJuVyVFShrRYmvhOx8eFcyfzWszMohHzXu/wWTN7maPtoZWtRRViGli%0A1a7YVPXBMIxcvnjOr66umbY7Jh944/WH3HvlHv/80Uc8fOdtfvDHH6DXKz569AVfPn/OWArt5oTi%0AI4P3NF2PUobo4+IxKPum3I8YhcWIjijEJ61U+X8MoSZEGkpVhEjiowZiBWWqt48SuVlM82BLQBKK%0AMATnRMQ6+nwJDqICTbOH0aE+mEGCGIMA1cgebpfatyxsIpjZunPq6OypIz8jhbLIQoXRqVFYjuPZ%0AlZqN2YV9f1x7HFiXwuCeCQTGaDEM12IREtPMgDaVaVcoJYpnVZoHuLayVQ/JYk3bSnLn5MmTqFT0%0APChTB6bW3Nu97OUzM5pmCV8pBZ3rOlQH+dviUTSfCepQY82Drtn8fLa+mBU9xx5Jx4mq8+fN99BY%0AjdMdOVtidOSS6r978Gd11mFtg3Xzc5eBmHPgXKHvxTZAb7cMZiRGh4CDc1p5IKZQ+x4rvqPWoo3c%0AtxCDsIuhpqjPb+O/fP1BAEKliDHanLYkDS11kz8wW8xuR0lioNw2LSUVdjdbClpSElxL44T9MDNH%0AFpOrIh5C1koMYUGGzrOnjSJLco81ZGdxTuNsBZByxE/jAkTJFFodmpCcl2h38W7J9F2/aOaT95Jk%0AkjIhiAHfKq3QWlIhrq+uZBphpciWFKeyePVcXV0dwLIi1LD9fs96vRYpgpuL99m/YFqSxlarFVdX%0AV/VloCaWqQN4U8FlkQN49uMofjf187QxdSOSQ25/5E80G5DlXBiGkVes5e7duzx58oRSRmFJ1RfZ%0AOcc4CvsohImUAsaZ6p9Q8MEzjgMxelarnvPz85rcEslZEYh1Q5GY8BIDSqtaUBnatsMaS0xzrPCM%0Ays/T9kJUkTGPDEnTZoUpDl0d+TVycCoKqsYWhyRFWKxeSEMM5AlKzMwmaTlL9DhaoSraXagMtJzx%0AdUISc2CqHgOmiO8NBXxKpCgAkFcQVCGoTDSK4gygSSEwpkAeR/bjiFcZ27VLOsR+EDr1fjcIaq5F%0A1rTgyFpLhHAQ+vQcjRlDEDPHosBWBpoP+HESCd8kEhvXtcvmCCJFU1pjnMOUKHRSJYdL8l42I30w%0AlZuv2aEfVR3x7UG7Pzd6IcQK9sk0xloBcYyJBxYYwFFjc6x5btuWfr1mV0o1QCyMIdDGSNeIcaYu%0ALJRTq0ydkkW8z0yTF0DIi8ljoyymcRKzCpSathZCYr8fuLy65qtnz/j68oqtD7TrnghoY2n6Ht20%0ABG3kcJoiqWgGH9G2xXU9CU30I8a2bNYnvPHWW7z51jv86b/5t/z4j/8EbQzr9ZqYCzf7AaMUbSPe%0ACLZtpYjJ1OdcjV6zYk5UKVVmZa2t3lZFprGblgdvPuDBm6+xff4Izx6lVhBGUgigLWlKXF/eMAyR%0Ak32ku3OHoDRf/u63vP72G7zy2mucrE7JsVTADKxTFCN7t3agSkasoqpBYFHorNGq4IzCWlC6kIoc%0A5hIQJCaeFkXbimmergX+8XVM59ccCqiUCpOPDONUE4h2KK3ZrMVov2kdOSfGcSIEiW/d9L2wNZdk%0ApMjHv/+Iv/rLv+Qv//Iv+eSTT+mqxMJaQ9c0dG2Dn0Zh1ERJIZyLsnQMssAyPVto+LBIeGYw6JZ5%0AYT4CVeueP69xVddv0VDdU8kl1vfkQK2+/f6pWnhmYjwUQPWfHP9ruMpotdUjRqlCKbfv/QxMHVPZ%0Al99PHQzjv+EhNDcaUAcUYfnpc6FqtEz1VbVEKJXBU9Th5xojZ9Ot9TCnRdUisOiZcm7IGaxW6CLh%0AB0YbLu5c8Na33+F8c87p6Rln52esVitSjHz5+SM++vBDhhRoVysaZ4mjFKqb1Zr3vvs97r39Hu98%0A9/v85je/4e9/+QtEemvlZxdJimldx/nZOe+++13+9F//G0qBLz//mr/7+c/48Pe/Zb/bo0m0BaZx%0AFNn02RkXF/e4d/cBfb8mTp5nTy/p+hWubaT20PJiex/RxrDZnLBen9CtetzmlM36FJDEG1vPYb1Q%0A/uWy1vLOW+9QjKFfP6Pvf8noI1c3OxhGTpWC2gC+8sorfP/73+P9Dz7g/JW7PL16wc//4Rf87Of/%0AIO+N0kQvMdLWGDbrNa+99hr/9s//Z+688RrPdlvWmw1fffIZ3Xolss26/vw40bYNr7/+JqZ17PzA%0Afj9BkclyHCaUtrhWwM9UBNh0ClKRtCPnmgVAVC/tE0qLSWjImSlEQsqEMqfZze+a1ICSLSlmyz5n%0ALp+/4MGrD299Xs6Z1lnOzk7Z7/ZcXl6B0rRNi3WOMAViiPWdU7WITygr0rEXL14w7Pds9yNfPv6K%0AYRrrZPqQgtO0HY1zrJqeVdMzRY9uHTd+5HoaSCXToHBF0aRSvVngahgYTKERYg8xi1+mUvV9ygJQ%0AiQ9Gy8nZKeuTE5S1EppAZj/uGaeBUoRNQs6UJNLE9WbD2cU5m5MNeyXv5OAnbnZbchF/SzWMtRYS%0AewOfo8gCO8uUEz56hv2O5L2YNcdISbn6fQngp5Qmz1LDWJhiYthLeqpTs3RW2MglS7MpQ2UwSuQw%0AGlXZhcKaSCkvprgpFVIsmNoAvzw514i5tbAdqv9iTTZSVfJRVK3HlSLkJKbc7ezTc7wGFWiHseK5%0AdLMf8OOEKwJe2yKMXmUMpT4zl5WsxCxshlDyrYSgQsHngE9JvCpzoiCS/sY0UERmSRQpdPZpSSd0%0AWlIYrRE7CENN2jQKbVswTQV8AJ3JSpMr4zJRyCqRlIApuhzuExX8yPW7CmO7yjqFIyeDVyAZhek7%0AVkrMdmMKwgYNQc76mLhYrUmp8Jt/+AVTkPrtb3/+Mz7/8kvuPHwDXzJXT5/x7PKSJ88vyUqz2WzY%0APn9B1gbTSqJtRqG1SMYkAr2GwQjdB58ixRuRT9UeTjro2cRZ14m5EmlQnq0S57+n5O+JeKOypETu%0AJT6XwuidAY5leH202uQ1OwxxDuem/DnsXOdQP8cwJ4zOe9wip8qzbDbVMzZVNs3h91vk2kdDpplt%0A8/LZPp/NR18XhUbPxaU0xSgUrpIQYg2omS8x4zZiXk8lIWS5T9qI5GxhslCqJ66qrOCDrO0QdCGg%0A1zFQs7xt8+9UCrHE5Z7Oti4w478HcOj4z5oqVTv+3Y9/xvzzX5bPz965i/ysmj6DJSi/DNWMNlUd%0AJPYU47SHukYFFDqYWittcW7Ah6mqmpIElmiFLcLi0tXaBiT9z2lTe9BczaiFbf2yVPG/d/1BAEIg%0Aa2oGhGbQRSktFK+c8aXUNAowmw2r1YocM0Z7YsrEEDFWjKB98gzDWCl18qDm4sI5R9aRTBEkz+pK%0AjayAkLOkIAkwjZViIwWPT6LhlihCtxjrzsvQaANaml4/TRKd2B0o87mIxnkYBvb7PavNCmMM5+fn%0AfP7ZZ0xxYtVIvPUwDhQKm82GphX6sInm4OlTCtM4SuypEhrwDApN3osHy3bL/QcPODs74/Lykhgl%0ArntmCEnMd21gauEyBc84jcs0+gD45MWYdLvdEmPk7OyMru9Faw5cX+8oGc7P71RKZrOYUos0rKGU%0AGzhqlpq2xRgt6HEODOOOq+tL1idnvPrqA5q2Ydhe09gOp/Lyvbz3DLstzlrWXUvJ4rHgrCP7uBw+%0Ac7NUchFdc1G4nPA540vCFgVJDmNHTfLJUab4pb5QlfJprcjUJh8EVCk1qjJXWmHdYOboRwqEUhhT%0AYoyBMQRGLyy3UrWm1jbi81Ok4QpaScJKDOSsUEaiOlU98A2FdtVJEo429K4lTZGbF9fsdyOyAUla%0AU8m5moYntC5g6+8ShbWRYiL4QA5iOJZjxMfIsN8z7Pf46mVVSqHvOk42m8puS+xubtgPo0wAnWWz%0A2bDqe7Y3mrJlMXs8npIBXF1esd/vOT094/TkDCoVPMa4rLOUIkoZmQQqARFiTDWmPlTEXza2ECLD%0AMGGMJYSEc5a27Tg/lwnQbnuFbgqBwhg9rrG4pqmRj4LWGznTUVVaGlMWM9coPjbKVOq7ccJKrCDe%0A1c2OZ0+f8/zFC55dXfNiPzBkOO9blHUo1xC1RRdF1g7VdJACsRT2IWGzom0alFXYTrHuT3jn2+/y%0A3g9+yNvf+g7vfu89zi/uEIt4ThRqw2skrSRpvRQwcm5JgaqUSCwVuspLS50+W6wzArxHT44FOstr%0Ab7zK15+e8Xy6wpkT4raQTcD2G4wRQ93diyuUaTi9c4d7mxVPv3zEr//+Z9x77TW+/cMfc75esR0F%0AsDNNQ1BiIKlbgysydUNXY4dqWo7KGK1Q1SjPakm+KosBa8EZ8RAR4ESAy8KR2aVStZkTXb2qE77g%0AI7vtwDCOwl5sWzabDScna5QCH6Vhk/sm6XupKJZ0uhT5/PPP+T//83/m//ov/4Xnz18IuN+0zFZw%0Aw7BnGHaUktBaCjI5G+xiZnp8pQqWiH+BTJxWXScszcr2qdD1YRhSG5lS/79SMl2jQIq+nn+SfqV1%0AQy5iSF9yWvak+XPFzNIJLTonaQy1wdQi5nAOK9brHqE3y1Raa4M26qjRPsi8zAzcGrf8rPncLWX5%0AlQ5XOfgHzUUViJfMUlTFKA2S4gB+1aIzpbwUVvqlxl/24yxm+lqmtZjqQ2Yashf6dmPFePvVB/f5%0AX/+XP+e0P+P07Iw3336LpnE8+foxv3SWT3/3IakWpvNgKoeEUYZ7d16hbTs2p6doK2yy2Wg5DAGK%0A+Db1/RprZIC1Oj1j2u5lHThL27W4vUiidL2hjWu4c+cufb/CuRbrGqb9RIiJMSRx/FBGUkN0TUhD%0As16fst6cyD+re9k0eZHXWEcMXoCyoweilKLveqaUhYlprLD7XINTCoZBcHeVOT0VGTda0a/XdH5i%0A8gEfE7oaRcdclqJ4v9vx2aef4b3HOkfTdzR9x/Pra0JKaGuXAVvjLK89fJ0/+7M/57U33wCjeHZ5%0Ayce//5h//vBDvrz8HB0zrZP1O00iZVVWml0/iRRbN64az78MCBlygWGa2O73TLmAdqQcqhm81As5%0AeCyKvmno+xUUxeWzp3zy+9/f+rxVv2LV9jx7/oLogzBklaZtHKt+JeBETGhlZO2EQPS+AnUrSf3r%0AO7569oyr62tCigvYaY2ApVZpYSVnAVWtc7TrFVMO7CcxGs0hYovC5YKPYoL/xZOvufQDnRKJ9uiF%0A8dVYh0+ZOAV6bQQwMYZ+tcF1nTB3ipgkT9OweFhQxB9DEn9b2rYVkMZafJzIWhFKYTcOFAWtcxRj%0A0LFQ6t7x9PIF12HkvG+JI8Q6AJSBb01rzcLQbLVhs1nTr1doZ3E1XS1R2G53TLsBpzQRkdTPkhOj%0AxKS4FEnoaoxlTrGbm/mSC8pIxx5DlOGTlXTW2026sG2tdYvE0seIspam7ZhiYBgnduME+hLbWqYY%0A6FcrVitJ0jsGwgvgY8YZaKwFJcllqb73rZI+pNENOSX8NNKaDmsMjVX4otExcNyTp5y4GXcEVSjW%0AkKyw1H2jSJ2wuWMoRB/xUyQMnul6J88yg67gkbYitbZa0a86Vus1bd8Io6pkciiiqa0AY1CZZBRZ%0AS43sEliVl9+3VNuFOYxAwlDMMoSc/cVCiPhhAJXpupZV1+G0whapxdZNyziOeDLnpyds9wO/+tWv%0A+fLpM/7Vn/5r7r/+OpfXW758ccV2GFHWkUtkN3qmWFC2oSjNGCLERGsEEEwhoktZjLWLhuCTMKKq%0AYiDnJHInLXtrzgewRRtJ98rV5TgEQWJLVpU9ZJaeoBQFylSZlloAoZcb81z0wiiUM96IBxkHSZSr%0AwyaJok/kKR6kV7VGlWFQlQHGiCJIst7sN+gspSjZP5P4sc7M/+N49bnufxkEmc8MCb1Ila0j7HOd%0AElrZ5bsPkww3lBI5r3MN1sqgSQb2+RAiVQ6Km5mZZJMMjo3RwtI6GjoJs7l69daeeAGEZqALvlF7%0AzGSKuZYSsO62jGqRvOk6KKv1R8oCbok3HjVAKiyMqFsJbQvbeU6fpg6hLLaRz5QU6iLgpBbZstJW%0AZLlaLwEYq5UMO2KK5Czs0+C9/Pxl+Hhgb4t/oqR95yz7+fydRcLyckF2+/qDAIS0kqlSyZmiZoaQ%0AOoBEiHYuVclIrCwcZx3r9WYxYrbW0rbNkkwG8nLZqvMztVmK1U3fGC1RnFozTZLuoar3hK1SGKNl%0AwjhbPMDcjAiCarUW87LamM3R6vb8fJk8aKXJJSyx7uM4gy6HBZ1yqpt4bVS1qSwKW5ugg3lnSjIR%0Ad5VyLcasoSKBh0JbMUsw6gs1GzKW26bRc8GdiizkWbo1g0bjOMqLng4FfNf3WGeZfERrK5TLLBGK%0AQgk0zNHHwvoQIr/S875ZxADPKAY/MfqR65srrq8u6VZrNidr1uue68tnpNxglCQaaGMx2pFiRiER%0A5t5LWpE1hmCE8k19gZljGmtqlk2FIRaaIOkZUSmSrgeXkoYypsg8t5fGKguleZ4qKJFjicxHADWU%0AEtmVqkAGEHJhSJldjGynkWESgzCVC03JNErM6KaUyBGS0QzBM0ZPDtDQgIakRbLXasXp+TnrkvEx%0AYrUljoHkE0ZbnJXnOY4TKstXyilTDGSbyCERfcIo8ThKs99LEaPJYb9nt90y1Zjavu8xxnBxfsFq%0AtcJ7z263Yx8iIUihf3Z2l3e+9S2cNXz2SVyYfiklSec6usbdFj8F8bIopU4NFKkeuCJJa7FWY6xG%0AKVfZCeVoTVXW2hFKv98PdZoha885oXOnFBjHvYA61gpQo40AhVkWYlbyLgmNRSbq4zjSt5aVk/dX%0AkusSQy7sY+LFzZaryxuuLrfspki2FrvuaUphn7NE9Cph7igKxba02hHLxDCJkeaYII4Ra1oevHaf%0AN9/+Fj/+4E/43vff4/7D1+hWKxIKbRuUdbV4sxhdDc+VHDRzapt4z4iRoTUy7SMpSYQoB/YFpno7%0AWUPbdbx6/1Wevvk21y+esh0HbNMTjScr8TvKStZ9jJ5hd4MmEVLgyReP+Oi3H3Ln3gPO7r1KY2CM%0AHmMb0TaTcBoc1c/GKZSZJyeVE1MZCDJ2FU07KKyyMq1XGhliHpg0M/Al1YhM+py1qCJ+bcMw4Cdh%0AFfZdj23l3rVtU32pZH0arVj1K/FNyAI+NQpiiHz88Sf81V/9Ff/1b37KF4++kHNAaTFgt0IHzzlW%0Aw2wlaZbLFElAlOPpGEihobXGuW6Jhe9W3cIqmosdirCHlglznbQKyKoFIFOKSCGUiTmBTSRqGjnS%0AD2fFUiwpXYvbo3jWCkyZI/BKKei7ViboKVP0YSI5y6iPKdvH7LyXp+yqApi37kN9byN1EkteGEMz%0AKJxzqtLbyuNTwm7TNWI1x1le+k3zYPGVETmipEspilGy1xnxQGm7FmMNw3bH5598ymsP3qBpWs7O%0Azjk9P2Ua9jSNARLKFECk2rkmeTpjadpeCjEl1PmQZNCSS67nZIQMXdvTNq2cJzEzjjIQ2u/3FArd%0AuicOkCcJzegqU2212tCt1qAMPiZGH2uijzAnQhID9m61pqAYpwlnW7QWQ/XJB3yQ6bCqgOosoz56%0AQlBkwOK9Z/KBpMC2HV3TUIadNIUpYZzGzAw4CikXRu/xMZJKbYC1pAiKr46YsVvnyKpwvb3herdj%0A772wRbQS/8EQMCjOTk74wXs/4Pvv/4CsFU+eP6dpWp49ecrl18/weTySQBhKiaQgLFzrZPqvmKUg%0At9+9mDP7yXO13XF1MxFVwVhJtvIhYY3IbEyWJrkzls5YGtcQc+bRJx/f+jxdCsl7rNbst1sBV52w%0AWawWwFZquio5mgeZReFsi20cTbci5hppXmvE+V1OMVJ0YrfdSs2QE2MOqCqfKhSRZYVIoxS6QA6S%0ATEWNN89VKjl6z34/0LqWWFSVFwv71RrDeiMeQlMMjCWx3e+42l6L5wwCwmsUKIvTjhyL1D0Uxpjw%0AtnA97NnudtKEZpGkaSEW0TQtyjhoLHROGjkrdWEKEZ0LBiU+XinROMfFxR3OLi7oNit06wjjxOAn%0AGVTtB9ooEn8qe9JZy7pfoU4OfmaliB8PefYSqQPmIsyOlAsxyTP5BotRnjKg6o+Q2l6CUQTwCrUx%0AzSXjR0n6a4r4eDRNc4u9WIDRJ4b9Fau24aRraWd2jqKyaIT0rJVGRRn+2VItD5TIv45310xhTJ6g%0Aa6JqzgQNzjbEBoxS+JiYQmQaPXEIBJ/l960DJJUzOiuUEQZYj+LENvTGSvJploQzgwKjDuEZDoqV%0AtdRmw2LbIoW21BtF0ZmGrCTty+Tl1Bcm38wqEayJ1hgBoVMm12FNY0SGpIymUyt2NzdMKeNWK0LJ%0A/PRv/xbVrVhf3OHilfs8/fhTShw5Pb/Li5srHj95xqpf0/UNJVU2WWXiLPIqLb5JRSkoNXYkF0Ku%0AzBJt0OkAzFhsnVSYxYJjZvEoNbOBDiygY98/6QvUrR1Y/qGpZ11lcM9n6bLfzZ+p0LqQkq7SyIKq%0AIIwkTc2m10qS7mKiacLSswkLX/ZeYW+ZygI+MJPna65HjmVSCzhUJ03GVjZQSqhccBWgn3vRpV5A%0AasASgvSuM3g4M5nUoRaZ75WpA+FjCViprM5jJtOBMVwBLXPwPcopCv5x9Awk2bj6FZeyAELHaWUp%0AiyR3/v/zfx9b2IiUUmMV605c1gAAIABJREFUt76PSNzElP3gtTjL22bWWa4Jh2X5cwUJk2F5P2V7%0AC0GGnU3bAq0YpLuGUlM25/1psbCxFmMFfMpFQoRmyxx09VH9F64/CEAIJU1KVomij1+ZI6f0Is1P%0AQNI6GuswnRRnyWRCyFjtsK5h70aMkQLCKk3rxJdCVT+QMBc1MdVFHXn2/BmPv3pM1zWUlGr0vKS5%0AaK3Z9CsmPy5gk66LYKbWSSSrxzhJN5kBlaZp8CGSozTn84smi8dWmUvHmAeENlaZElkKBde4BTWF%0Ag0eEMWKwfXJyQusahn01/rVzLKIsRmsMTWUOxZSYvGcKgb7raPsO1zhx9qhpLPO/Y2r0atu27PY7%0AmWDVFLKYE8bJ4TgxCjJpDDGmCmQ1KLVfwKBpmhYUeo4yTilhWjHQi8M1290NT5894e6rr3In3qNt%0ALaenp3z5SA7+jPyZrmq3tzeioc25sNvtJVlnBgxKgayW2HYQF/5cICbFMEZM1mRb6AxkbYgKihXm%0AhdFl8YuKlYEQVMaRxTRSS7rClJIwx7JaPFuqQQGFwpQi++DZxYmtH8UHJxWcFtPzkDwhRvkMrUFb%0AcmPJJhGdQllQVuGnhE8BmwI9mdV6g4qRcT9JMVIUWjuKkoZPmmVhYhThZQqqnSTK2CpTGQtSKPlp%0AYrfdcXNzw34YJJrVGEliq6yyq6srfGWfee8lQnfVszk9pVv15BQJ4lpHLoVhHNnv97de8wKS/DUM%0AtG2PBDEVZt30fADJO5KwbpY46AV9NxXITCktEouZwTbHQc5ova3eRiglOmcnxoc5qWUSU9ESIZhr%0AaSb2+z2N06ycozENKUt8+9PrLddT4Ovnzxl9EI8do9Bdhy2JmDPbwVMcApLqBtM4GtfRaE0xnshN%0ATRGwrM/v8PDhQ9759nd4//0/4rvff49X7t+n7XuRSlbNe9O1YrhX72LRiprWKZt8Bp1lkkvd2+Rf%0AzkCWqUjS5Cz3yJkGbSTOXN19wLe//X2ePv6am92OlAy5CZQAcQxopXBdh8+Rpy+ecmbv4rqO68sX%0A/OZX/8jZvft8cHLGpj9FTxGPxHjnCly4XMgYKSB13d/U/N1YWGClAh5Wq9qwSMGjj/97ARxkXeci%0A68VUIG/Y7djt9pSiWPUbNpsNrjUYPRclGWc0tuuoYxpJUSqFGARcurm85je/+jX/7//9//DpRx9T%0AUhZwuuuWZLpht62JVUGYp0rYhQbZc0II4nV1dDlt6JtWIuSbZkkYE2p5lYbNdGbETHo2Op0lZDOz%0As3MNuc+SLFSnWXIrD+wbOFCnD4XcbUNL+fvlJUaFwrkWrRPGVK87pZc9XoqnWY5WKhV9/rzbxaOq%0A7+utK0OKhULCA6WY5T3U9f0rcfYXEspzrutEmBJSPCv1zcK61Haj5iXKvpwFVDJIk5RSJCWLM5o0%0AeZ49fsq9iwdiCFsK3ckG2zrGaZI9rm3r+T5JM20bUixcXl5x//5Dmr4TLw4FsSRCrBHNzgCZVddy%0AcXFO17VQRGYRc2L0ozCB5wTKnDG2QSnN0yfPyAW0dez2I8OUuN4OoB0YhzKaFDI+JFbWMY2ezz57%0AxHd/7OlQhJAYhomUQRtD8JP4hFi1PKu6sMRIOSWGaeTy5prdOBBzxpWMUYWUAq4a6q43a84vzqGC%0A5KFKEWKVbFIlzK1zbDZrzs5PsHWv3nvPzbBjCoEwe83UQnxuaKxz3Lt/H2Ut3XrN48ePcY1Io5WS%0AyfYMHMaMyHvDKEal6vgMMd9YF7F+z1x5qyklSgSrhADhgL5rOO17TldrVu0KoxRjCNy8tNBi8Jyc%0AdDx5fEOJiXXfk5QYpArgrLCmIaDFG63uywro2o6u69BWQIVUSnVJqPtAqqlYTd1HyMRGM42ZWBJ+%0AHClBAFNd2QC5CCB1cnrG3Xt3Wa1Wwg4Knu1+kAFkzhilaY2FEMg50/U9d+7eZXN6RtYanwJXNzdc%0AXl4TfFwMmjW6Si4dPiQGH6ReMQ5U4nq7Zz96QojEkLAhY4sha8tmc8KdV+7TnmwozlGMQlmJoZ6G%0AAVLGqgo6xUjT9Ny5c8H5nQtc35ONYbsfuby8lhq3AgZaSSqTJtO1jovzc9artSSExszVlbCRNQLI%0AaWZzWnE6iyXLO2Y0ythvTM5zHQaKT5nGOLXslygJPdB1NQkjUTGMI+Vasd5sbplKA2Rl8HFE4Wms%0Aoammvc4aAfWSJEwZK9JoPfma+qVBg1W3P68UkS0FhB0WFGAtqrESoZ4ygw8CBk2BFGTo6GpTrBWV%0A+SPMkmxkr95rQ6z7fTLiq6MbAxY8kZFU92NAQ2PVIt1DFYw1NMVgiyYojUkFE4QJZYuc5S5F8n5P%0Ao4Q90tSBToqR4iM5BUCRtWY/DRRnadYrzlrH+b27rE/OWJ+e8eEnv+HOqw85O79Dt37M+uSMFzdb%0AmlxQ1azeWmH1WgXGCqNFmvskT0+JjxRGDKbndZBCJueIUvkbsiQBZw4pVGUBFqrnkjbYowTGlz1v%0AZvDh8CyPQY6y9IVZzb1PrfEq2GSNEV0k88+UAWRd5QJUWEtpCm317in1zE5J1CTSg+oKz30TALol%0AKVcHCZlIKJE+XYvSgFqnKCuQny6GZmb4Z8SOIUVy9deySr6fQsyYSYcaKHNgDVEZisf3z2hd1TBq%0AITrMgNAyADoCceBw5s3eTiVloFoRqMN9WeqkXGTo+NIzmu8FHAZgx8ST2aEoF1XN1Ctgw+21Mvf/%0AM4VpXjfihSzrHqqkuQh7dR7wz4AjKPHJrCAjtWJeZGvGQskYm/DB1yCd+d/7/7/+MACheh0Qv2O0%0AUi3mTcI0kUmcUPOFETBra2dq7YxAztG+XduJUWk8+Bzk2XjVakIIPHnyhPV6xdnZKet+hat0ulLA%0AFGk0U47LCz2bm86HeC4FP3narsUqmRL0bcu664nDuLBGSp0ezVS9vu/puo5pHMUDogJCo59wxi7R%0A9KXIIpJ4P7k/Xdcy+VZuU30xSkoLZbCUcmD51CjyEIKgnErRdhLVOnm/GNZ5Xz2OVmJo2LRt/d6y%0AmGWS6IWN1TTs6+/lvdC215sVfbdmeyNgQKpmxfNUXP5erNHzJ7Rdg7oSCcbli2fsdhLhfHqy5uL8%0AFK3F/T9RCDGyalucaxFTX5ncDsMeYzZyT3U1DayeF6pOXmYZWc6KEDJTSUvSidYFVIYUaZ3GmZmd%0AFok5gBZ5RSqJkICiiTkzkYkFEomU5ZBRAsETU2aMgZ0f2fmR7TQRspiAaasIFEKUyWzIBeMcVjm6%0A9Yo+W7xV6LahOAuTpkzCXNrtdnS9xMru/A3jOFF8omAFdY7p1juv1GzMJtTXFGUqEpPY+4ZxYLie%0AePHiBdfX13JgtCL3m5Hq/W7HbrcjVk8QbS1npydc3LlDv+q5vLxkHPZcX98Q5mnzNH2jKW7arur3%0A0zJdkUmhbKoz8DmDPG1pZJJczdTnTXv2tzpOPpo/a94bZiYd8yFcgOodQg7LpEHWSU0+QBg1U54I%0AvhHz6F6MMC+vrvnk0Zc834/sfUBrQ9O2NK4T4K6ID8J0M2GKlqQc22Bsi7E9yhpWdISs8eGGpt/w%0Avffe50/+5H/kW9/5Nm+//TZ3793DWDFLLSXTdl0tYHNttuQyBgFV5oJWg8oFUz0J5pQJhKhKWYrb%0AeugVhcIBhs3mDncfvMWDN7/DVy+uuHz6FUU3NE0h6xGlUy2yJy6f77Ct49VXXuG6FD7//e9Zbc55%0A8+GbvPOdU3TruPZRotSNFKWz31rSqvqVLXMwULUZyjDLkQS7EnBAIzpwxdGBXP/jkB4T8CEyjsMi%0AE151HZt1T9sIeG5R4n1QxMB5npAPw1CliJH9zZbtzTWff/opP/nJT/jw17/h5uZGWI4z2G8NsYLi%0AUAhTBcfVwShylkm+zJZZr9fEGNDmYIQP8g7O1xwrPLOh5rU+G6XPUzdtRD4skdFloXDXIeStSZ/8%0AzyrxKofJFsyTpW8WCLOfl0JR+/yaxgGQBYCq03k5akstko/N3aUoeTl+fm58ZQCaCEH2g1LPVGZ6%0Ac5GiTOCcuZGXM07PP+OlexxDIvkgZyyKYhIpyLsSciQVhZ4iQ9gTjABdxSdONifLerDGYZpGGhGj%0AsW1T2bNC4dcpcXV1xWeffspbf/w/oBtDJtW/MqlEjNU0rZzZ1llOTk/ouk78tLRmCiOxJLbDjhwD%0Azfy8S2EcJz755FM+2A2EmBmmAMoQMUQ0qSjQFnTGp0JnYfCBLx4/JsSMtY6xwOQ9PgRCkibNT9Pi%0AhXf8NOCQRDcMIrMMCVSOnFXj2a7vsM6xOT3l/M4dtiGwnzzb/V7k3sjkVMuLTMqZru+4e+8utnE1%0Ahjpwvd/hozwfZTRE2duNMgzDwGeff8aPdjvWZ6e0q56m7/Ax4lNAGXmHZ+NQihFvvpRQR+EDYZGC%0AHv2WpRBSqp8l66FxmvOzjtY5KBmdCyddx0nX01lHa0XaMI0D77zx+q3P299cc+IcX37+KSfr/4+5%0AN22SI7vONJ+7untsuQAo1EKySImkKFHqHlOP2dj0h/nNY/MPZDZqbT0jaVrdbO5LbUAVkMjMWHy5%0A23w41z0iIUqfGTQYwCwgMjLC/d573vOe590xhkTTeBEvU6oJf+LA0VmSh3IsaO3YbLdstjuU1kuT%0ALuVUY+Xl2jda03oJYDCtR69aFJF8SvT9iTCMSBCpJoaBUjJt29J1HZtuRVPZkPvDgcfHR/rTieFw%0AxMSEQZGC7FWu8exurtleXeEaRxkluKI/DaSQ0DMnPsu9ZYyrPJ2CMg2+NRgCYeaHZchRis95XG61%0A3rHZXWGalmwsOBF4x34gjiPkhM4FXWScyFRm3mq7kXTgLAElj/sHxn5Al7loqeetUvDWsV1vuL25%0ApmlaYabExHDqyWlOPZpFZClCY8lkpIHqvHtvva6iQC5LF78/HVAp4qsj33kPWZrLKkWKFpdeOhwX%0AwXF5Nq1ZXe9oOkcZR6aYOJHp1mucE0HIaqkzdClYIt5WhpDK1SXxPidFnJs5J8aYhMnTWrI2IhRN%0AgeNpYOhHyphRU8E7h0IalsJWkfcxiSWVqQof0WiyVkQMQZ/H/6dcGGuz1dQG2hwekZFx5sY6Vrah%0A0ZYUEipmtI2YmNExo2LGx0TrJAodI8EXMSWYJtIoIPtZEAoxoqzGW812s+PDjz/h+csPGUPi6vaW%0Alx99Ak3HbnfN7c1AwnD/eCAXxXq1k0aNkaQ1nfPSjM4o2dO0uJ+KMbLX1dpKRgvT+X1/utXUz0BV%0AQHVZ/rvUsOfm5vy1f+8x15SXovYsEi2hP7NoXKrLqjqtSxEHpGzNdSwdJ+57hTif5rPWxRlCJlfO%0AYTyzuHE5zv2+gDG/LxotgpBSKCfsxvO525DdWdSJURp38n5cNIrqa5iB/jPKZOZyyTmVJ86d+c/z%0A+X5+7YvDOoYFm5yziJD6whWznBkkVnQRhOa/Hyq/Kub03j759DO/dEY/cS+ljJLQd6aQyPnsJpI6%0AI9X+8/lzzjnjXSufJeJe05Ql5EkptfCYco4Uqn6hMtb4Coy+fG8S1juMzXK+KVSx8Kyn/HuPPwhB%0AqGSxDl8qp5dqLLDY3nLOjOPI4XBAY+i6FUobGZcxEtuHlsQFcqFpvBzOciYxkYtAiGVcxlSKfOF0%0APHI4HLm+vlku7pQKIeQ6jwcqC1SsxCT8inohG63rQWe2/ssFtYxryU8JnAHLOcsmPv+dWe0U6HIg%0ARrEAz4JQ35+Wm2KaQrWdiyuoFNk0vffiJiiy6QPsdrtFzZydTENlHFkvs/39NC6simEYlhGxzXbD%0Aar2STl6RBIoxyvfebKX7N0wj2mnh+vQj3UoELudkprfWDcvXZiGgHwZuZ7YQIqpN08DY94Qwsdls%0AeP7iOZ1vSCkszpG5Y51Tom09CsXxKIBtpRUxRSxVKc6qjo9LV0RR09uqA0sSOGBUCl25H1NMxCDf%0AR6l6e5eESlGKnjID4KAYUMYSYmQcJcmglAprjnNX9MRxHJhyRFnZnJSRJLYQa5GiLbZpsU2L9g39%0AmBjjhENhncdtrphsg7cdV5sdZQo87g8Mh55wHCRKVWXGYSRMEWssVte0Oa0pStIRcimMQZL65tHA%0Aw8OB0/2J0/EoTAellojrGQI9XdDxc864Op5SivwdGTXbCy/CGJqmkb/nnqa9+KaR7naS9Ll5w5y7%0AE/JvHN63FShXNysiWtklgSTaOvJSAa4A3jV07RpnG3IqMheeCxRNipmxHxhrsafJeO/J44StG6A1%0ABqtEYCg50/cDYRsZY0Qbcdg97vcU52lWLcY1rLo1WMdIxJLxKdOuNWHK9P2EMq0Uosc9KReMbeja%0ALR/96af88ff/mL/8y7/kz/70x9w+v6XpWsY4YogY61g3sq5lhA2QakUvxSkSM6wVVJjofBAplGpE%0AuHCLFLX821IUIUuCM8rhvKPd3fLR937AVw/3vNs/MvU93hZ8u6KkgK6FMFNk2h9Jx5626zjFyG9/%0A+lP++YO/5/bqGdtnL2iMIqksKSbIWG5M0smmJn/Nh6VSECt3oeaRFbKScUGtFLZ+TZWyOCaFoSZu%0AH40ihYmHd+/EHWale7TdbGWMTEmBFlIWK3UUy7JtGnLKDPsDb+/ueLh/4IvPv+BXv/wlX3z+BV98%0A/jn98UR/POGsZfRexvCsIaUoTo+aSqmzPLdvLG3n6VpfExefXvtd1zEMw7njVTuquu5x4iiZxwfO%0AFmhXnW/TNEnTIERUQmK2G3Hx4eYky6cF/+W8fSEv3UVrfT1oxCp0XBQaIFHZnA+GCgE/6vkQVde5%0AnGdYpdjQ5zFkAZgbYipY5568D2c3kohUM5ifIp1Yg6zPFOphOC/ZdJKseD6Mvd+FPzzuCacRU6Sj%0AVrTEIssBL+FRdMbIyHkUrsbXz14TQmT/5i13d3ciemmD9g228WjfMI0T1jekNKC05nA48LvPPuP/%0A8BbXtgzTSEHEWV0bElqD7xqsN7StOJRLyRSV0c5KAeUdkPDW46yl3x9AK755+5ZUMtY3uCYxDTWh%0AMtT9wjhSGClF0a43rDYbjLUCnW5bwn4iFeGWoFUVTeAp6Fb2+5gDuci+6RtxrsXFwQxYi3GWkCPW%0AO1zjUSmJyymEBabaNB1T3wtzyVl2V1e4tqFohfVeHDopE1KiaCWj1VoTQqRdeXIpvH1zJ4WhUjS+%0AJcbM4XQi5oxFC5Q3iKgq57Nc908BkRtYGgqXjynWJlgRW37Wiq5ruLnacbPbSUETM63RNGiIEYtw%0AAydj2YiVdXm8+vJz7l+94uHdW9oxs7m6xnlHP42VIRmYk4MWEbe6bdfbDdtrcVlNKdGPo6zTWVLy%0ASAXtNLvrK66f3eC7DuUtrV5jYuLxcBSHnBbYcWMdJoyUXLjabrm5uqGp+24/jjzuHzkej+QQcRlK%0AStKpV+CsI+XMetMRjaZdddJ4CQGNwWApccTbBuXXbNc7dje3WNeirEMnRUmR/eOBcZggydKolTRS%0AtbJsNldcP3uOb9bi9NKW0+nIcOqJw4TJkmxaUsUYeM/u+ob1ZkeIAacgpsDxcBCB1RrS0OO8FDml%0AJBpnaL1FlYzVIjY2zuCtYxgH8rwPpgxWy0h8BmPlXvLuX0OlixKwqzKmNiMzlMo39MIWtEb2A6fl%0A7zgnwvFUnXPLc5Ui95f3TCFwOh7ptisZOc3C/XBGYUvGloLVCpUGKMK2UWUemT4/p9GGTbshh0CY%0ARgIalQ0q1rP6MTAdR8qYlqAEcsE1cm4Qt1wGKz+raxtwjmANQcNkYCyFqY5QKa1RzoNqhCcEEj2u%0AFMoZ4cEYg/Utg3FENMZAowyOKtBPgeP+QEOhTa3sfaaKGimKA8ZqTJEE16Zr6Q9R4N/aCaLg9jm+%0A7fj67R1tt+bN23d874cv+U//6X/lN5/9X+w2W2IsvP76DbvtjsZ5ER4VhJrWBaBrklSxIkjlnCR1%0AmLPQY62lqPPYEkDIYRGIZJpFnfdPVZvDSRLzLrkyqjKXqpHjySMkWa9KtV7N9aIxemERpipoX7qJ%0AtNLooqooX/dPkzGzCKqkyXCpkKcczsnWCtx7rt5ziueZ7XM5Hq6yqjzB+Zfm6bZyFpxmkWdOGi35%0A/GftxAlXspx7TBXWcjmfYS5r1svXpKqhYj6fzM3iUuScMLuGqO4aay4SiS/MIwLwP783SyJqOgti%0A898t5enZ6n0HlXzv86iYvIbza1SmurHUfBGcG3epnM99pTYr5/dSxEZFIjNW3IupDb2kpBmyOJtK%0AYYqBUPdyVc+Qi6GDp2yz3/f4wxCESlnm3OTnP9vTpOk035Bq+XCEHXJCa8NqvWHVNFLExkDTNCgl%0Adl0709iVIlDjjbXCWiH6GyMHE200xip22y1d23B8fMR5hzWGKQRJD6ifk9jCKkDRy/iNKxkzyc3U%0ADwNjP1SLm3SYUzzT0d/nHyxRw1WUmYv10pZlUZldFcZZUoqLcKMuIoBLKbWrK9b4ksUhJGNf4tiZ%0AwrRQ5tfrNV3X8e7dO3kd1hJT4tT3pJxoWxF3RFRguclPpxNXV1fCB6hi3jiOHI9Hrq+vasGhKamC%0ARRE1V2LsRYzoTycBXTcSpydOr0zfHxj7E52XA9vt7S1vvvlalOYkBa1A2QSkVkp1ECUpeHKR4tmg%0AagoX5JJRqoI71exElC7BzEqJFMYUUHWGU1dqfiKSkE5UoY6Y1O8tP1eFwhUFSa6LKUZOw8hpnDhO%0AkaFCUk09kMbKEZrZOLbCQ7U2hCkSh4mQJ0wz4nzDxrfYdoUzHusaDsee8XBiOo2iTGn5mXKMxHFC%0Ae8i16zvzjXKBYQwUrdBJE1MkTonj/sg4iHusadulqIOzUBNixFhxs83//+HhntPpRNt4Gu/lZ0IO%0AKsYqshfR5fIxAz/na2Z2ySmtluSBedRy4QulXD/bc3LRvNHMawewjIt575eCYFlwY6LvB7FKF2id%0AlaJPGRHBilocOKUevqax2q27gFOGrmu5fX7LqMQK7Xwnh59Q7djVDbHZNOz3R46nkUSP950U18bx%0A7OYZn373j/jxn/+YH3z/B3z0ycc8e/aMbtXRT33dPD2+axYBz2jFlDKqdlkEHG1ko1+EImEQ5Dzv%0AN6UeEqjsAWEp1PAlsjYEBVlJlGxqV9x8/B0+vL/jq1df8fZ4lAjkmIj9CeKIUwbfrFBj4pvffcnq%0Ag+fsrq45nXp+/d//Jy9vX/If/7f/neZqyzGLEByLJOwtLAeqZbuOSmg1j/Xkc8cKDVEOR5GEVkmY%0ALUYcAOcIz0ScAmNN0DHGsOo6uqbDe0ctF6R4KglbNMY4UpGu5ePdO379q1/x6qvXfPbFF/z6l7/i%0A3bt3jONEf6rgX1udnl3HZiNA3b4/PXGJzhGwc4e+6zoRZN8blZrdi3JwEYCqsWaJOF0YAaoWt9os%0AP5eqe4KA4CdSyKiVwvsGOWorlM7VwXO2SM+vUWsBmBprFxbX3GFLKT9N61Kq3n9W4m5TRqlS+QTn%0AEel5v7l8zNbtxbLM++NoF/tdEdF9tvDnZW89z9BTNEmV2tXT1UJdqlB9drXOj8M4MvZHvOwOcu+r%0AyohAnCEqaXQWuPfD4chPf/5zfvzllzSbVT18abSR9SFXKKmtINYMWO/QuUhapLMMQ8/D4ZExjLWr%0ADCEnvJWOs3WO3dUV682KVMT5OwSBy2trMarFGk3pxZlprYAlm7Zjvd0RMBxPkT4EQpJ7euYHWS8u%0Asdvb5+yurthcXeGblryfOI0j/TiB0sQk8eE5/b7Op6R29n1PCFFcmkZjJ4hTxhrNNAXefPOGQ9+L%0A+zUXtJXIdimcy1LrxDrqu1qvuL6+xrnKf9JGzkVhEjFMS6d4jhduagCFdTIiKwKS8DlM5QIWHBTh%0AEE4xSBFpdN2vlBR16sy6mh+lFGKWYkHL0UEads5ytdvQeUceA7Zk9JQYp4gqEe8dt7vNwpycH5/9%0A9rf0Dw988q3vokrCO8t6vWKcRqZxIszBE1Jdyj4GuLbl5vY8ohWCcCWfjGYowSes1mt2NzfiEpWT%0APEUrphQk3l3JyIBBnJjeG3abLVfX1zSrFdl7ct4z9CdyjKhc0Eque1B0reACjv2xgk01jTWkEOkP%0AJ3HrKCPG6SAogM32it3VDbvrK3TTQJ/EwT2OxBDOqY9JnNOmsWyvrrh9/oGIKEqjVObx4ZH7d3ek%0AEFAx4bRGlUTMEds6Nlc7trutNAtzFvF2OFFSFJFfJVCZUhLOWq6vd9xeX5FyZhwHNDMzVFUXoaqw%0A+UxJannvvLN0bVOdyZdLYC2MU1qSxYCaaJtQVlLuCtLMjqnGvVuHN7oGUZyfMOfMfv9IY4yk4yJn%0AxBgTyUhjRGslElwBnSPaWyhR9vKclkSmZQ1Vmo1rSEUSriYUpThyn0k5ko4jZYyoVDBZ1ltjHEqJ%0A25jaJ9JaYRpH060pzpG9JTlDMIpRWnEC2FoKySyusepSUUZLs05BwpCSliQzb9isV7Rdx2q1Yt00%0A9PsDd59/zjAO7BojzFJJZ8HmjDcKV7EfqigicL25ptSE4nbr+fa3v8PLjz/hs3/6Z9a25dAL8/Kj%0Aj77FzdU1n33xFbvNhv3DnjxOKGPJMZIXFIEwXYQxJ6OCpQrcZakXL/a48yLybxgWWBo8y7aVi3xe%0Al025pysS7z+UEsZiyed9W9VG/DzxMQsjMI8/SS7y7J6NMS1Cx3wOqP4g6cUtTRzhyqHPUzTz+XpZ%0Ahy6EgyccnSoOzk2reST7/PcKOccLV4u8R6by+xYhq551mrZZRLJSzuEKwAJBvkzyUvocVT/fW08c%0AO1z+8/PPsbB/CpVLLC50a55+PtLQ0cuU0vLZLm6p8+uba+3l+6qz8eJywonlGtBoI5b4XFEeuabu%0AiclgHmUU4WhmB8vrMnWfK4sgZH1NNFSCHoghEGvASioFlS4mour1+f644vuPPwhBCLhQ4M7qoyir%0AenHiyMKpF2Eimsg4DrjG4buGTCZMYbnAS7GQMyFOi5VX2BNVTUwFkzVKy0VsnGK7W2ONoT9Wbok1%0AAuAtUgiHnLD6DMEfkt63AAAgAElEQVRtGqHhS0S7dL9PxyOn0wmlVLWOU21zMnI19MI+mS1qcwGe%0AswCtRRCaFjHIOScLl2KJlp9ZPI3v2Gw2Swy80QKcTFFEjNmFJAphYQpBRsTqDLlvmmV8RlwhE6f+%0ARC4F3/jlcGWtOE6mEDieTvgqNIHcMNM0cTpJsSRx4nLwoF7oWptFKAphoj/1lJhYtS0UAQOWnDk8%0APvL4cM/V7ornz5/z0YcfcvfmLaXI4lJyhQNWQFdKmdOxl86jMoQoh+XZJhyhjp0It0IVKRKmVLCm%0AQhwr5GtS4kyYi4k58U6VOUqzdmt0wmiHUhZjIcVMGCXZJ6TEMAWOYaIPgakk0BZjNNaI1dYqcSuh%0AJH7eNy3GuQoLjVAE5phjItVuY2s9RmmmYeB0PArBXwvok6yJw4QKEQsSqx6TdORMFbZSIo8jsURs%0ANOSSiZM4mVKWotB7Lx1+J5/1zBooKaGtYbWSZLxhGHjYHxmGPVMvYPOSJYWPJON1irOlc35obXC+%0AIaW8OITatkVXqN5ccIoL7tzljVGslvO1vxTKStWUmPO/G8dxgaTmJOR+rWauxiCfbfaQLX7uJtSi%0AJlU1fu7UDMMg1+lKs1q1fPjRS/YhsB8jIStOQ8/jsecUI6V1aNfhmxZ1lHSfdmXZbK5pV2u219f8%0A+M9+zJ/9+V/w/R/8gOuba7rVirZrMU5jO7uIriknYVzr2Z4KINHIs+VZGWFOpZhByzw0GWFQzJ0W%0AENFUKbl3aodVWcuki7gISiFqQ3NzzfNPPuH5xx8zPNyR7+9AiwjISdZHpwwkuH/1Dco6Pr55gS2Z%0Ax6++5Gf/+P/ywYsXfOvHf0rOiSEosJJqUTCYXPkuWpxl0r0RPoXRwpBRuYriCrKSUSGtggA3jauS%0AoZIkuH5YuGnrTlhnbdPgrJN7vXJKGmspxYjjpO4tDw+P/OJnv+Bv//Zv+enPfsbrr18xjRNt22GM%0ACO4xBXKM+PWaq6srdrst4zhwOKQ6alYZQhQUkuLWOC8/C8s5YXnk5TBa09WUwNEvDzimNkJEBJK1%0AydQDauchtdIRMtpWPkJN9Vjm/2cxaN4/DRQBklJy7ViJkC2Xuqn30VPRxtkWrSQ2W+uMMZejYOJy%0AvARMz78rddHM0Ub2a/PUISTvjboQiioParalU/lbSlNUqWPd4jjK9XCWU5LC2T5dX9ptCzrhs5Jg%0AgZIlrtnUDyTnWuhqVl0nCRz1ZxOYvV/2qygpzYxjBCV7SM4F7xs6b2m6BusbYYu9u2MYR2lIZEld%0AMbZhHjdYbTbsbm4kkjxnHh73HIeBVDLOmlrI9jg0V1c3qK7Ftx2u7dB9YAiRd4+PgMJYt8Anc2Hp%0ABjadXLshiZPocOo59H2F6INCk1J4eqBVinbVcQiB4/HIYb+XsAYta1BRhVIdF4+HA/v9XpKd6gU+%0ATkHA95XNoI2A+ZXRbK93XN9cC+/BexmVGwbhWRTxA+Y6SlYUtKtOupoFUogc+hN3b99K80pLc8/U%0ArrdRdYSyulCdc0sK3Nzsu3yEECr7Ts4QqRTCGCk50/mGVeMJMeOVhRyIJQvHaprkPS3vhSOcjjze%0AveVPfvAjrp+9oNls0TUAJNbmmNzrNQWxIGPY6xWb6yt2N1doZ+nHQdwqSZxjJdfRemvoVitunz8T%0At+0U5YzrhOcXYkAnUc01Ipg403B1dcXV7S228WRv0Vp4R5SMVsLfUPV9b7s1vvEM/UnGjpUknE3j%0AyOlwQOeCN4ZYFMM44BtJ5f3w4w+5vb1FK2Eu5ce9JL6lSEmBXEKtQDXKWlbbDVfXV3I+9Z583/Pu%0AzRuGvsdZcZHGacKVgms8rvU065bV1ZambUhaYwsMhyMxDAgTL6FUgZJofMuHL1/w7W9/wv5xz36/%0Apz8OMj6Sa2ehxtQDS/qqptA6y7ptRSS7qEOlMWMY5yZsva5nRpSOwtcqSkbpphhkr63ipNP2SWFa%0AcpbXbwxOKxqlmaZIaiDETFAJZ89uEosBNafEZok2fQ8FoJViY53spVnR50LMmv4UKdNIPo6YSdyf%0AagZw50SKpaZpKXEQeIdvO4qRcbOIYiowAdkIgJc5CKIUFpJtFng5WaDRWBHRBc9iUN0K+/wZq+tr%0A1rstTsGj1ZweGvSjZZgmmspUNSHikgSjNMZiiiKHxNSP+PUG23Sc7h9Ytys+/PhjdtfX7G5ucO2a%0AbDKfff45D6eRTz/9lC+/es3h8ZGbq500508HVr6B+jkKd4X6M9UGVeUs5tr8kNnnchYeZmHgosB+%0AXzSZ/0598vq1WYSR0Wq5BH+PRYi6bypJXE5p3st1dU+lOlqaF7fPXNin8xPIa8jl7IirX0YJSkDE%0AIBGq7UWD59KoMNfX5xr6KcMnl4R1FusspoLHAwKwzlkxh8DMTbvZraOUmC5qQSX1RZ0IWH6eIi7P%0A5UfSZybQfN6YR8bl3HB2S80OmFQunD1ZmtC5okVKKRULIY5hpRTpQhCa34dcTQylmqsufwmXdXYw%0A6XPgiXrK5zsD7KtLi3oLqcp1zYlYIjkXxPwuYpqqB/lSP7f5dc6TRaqKuCglY6tPGuMKVcWzXMdd%0AM+f3498ag7t8/MEIQjNxHs4qm9I1SjjLDRtjriqcqLBWG9pWxlPGaZTOWYH1qsUrzzj0jP0kyRew%0AWExlziLX55U0IIuS2OrOEadIUQVtFdYK3CvGuETMzQv3/OtsqxNXxVA7YU2NO7bOMkUhZ4QQpJNU%0Ai1aBQ4u7KWdJ0Zp5SQInpjo8nsLIZu6Ct46u7Rb+isxyl6UA8d4tNsCSzyliAiKUwwd18UHJ4Wku%0AxpVScmjOCVcjMedivWkb2q5dLkiBao/1dbG8H7nOn88vvVRhLNXPytVugFZAzhwPBx7u7/nWJ9/m%0AenfN82cvMEo4DSlmKfKV0PIpqrIBBIxprJF55iLWu5jl0KdSJJLRKhGhAmALRSVCKjKapTRWS3dO%0A12KCXNApS8e6Ftli3wWtJX1JRwgx0Q+RWESlH6fIKQZGMtpYfGMxRkZgLKBjwSotjKn1Gtd1BAqn%0AOLFuW1Lr0GEkmjqeWKDzDdY4Yjwu6RalxleOYcKWQqcNIwLnk/E0EZ50VadTShDkZykUSqzJR97h%0AfVNjKWUcZ+5StBeuodbLdZpcEih5qYlVczJbEfB7tmq5fp7c4sbQNO0Saz8v5tZUoGApixtuFkzl%0AmhE2xOw0E8Ctw5hSR07mCPphScILQRLoBMYsr0OKtQA5k6OlOEujoChNyPNYhSFniZM8nU50vqNp%0AO7pVx9ZqjvtAGWVE8NQH9seewxRIo0O7yGalBSJfCt63PH/xAS8//phPvvVt/uP/8pf80Q++z+3z%0A5xQyxllM66TItqL+D8PE2I/YOnpTcmUIyJJFToVSoszyqwDaoKx0TgTumM/XanVVxFyq3bSQi6aW%0AEeQkQmfMAWMy65srPvr0Ozx+8xX3D3dYCm3TkkIgRSPwxyyF9enxkXH/QLfZ0A89r3/1c37+T8/Z%0AXG3oXr4kFU0qQaI0a9JOVueOClqT63pldT2w5yICUqlJYkTQmaQTBilsxyAOnmkKGGVw3tM2HV1T%0Ak5xSAZ2rmGSWTVwrcfC9u3vgH//xn/iHf/h7fvKTn/DzX/2S+/s72rZhu90CisfHR+7v77FKUihn%0A2PHsgjwej7XokyLp7BQSkLAkCz3dfKe65msl6ZDOigVeGdkXar9JRAQU1ogoYutogtMWoy2rTvgK%0AswBWyMR6D6Akvv2yg6YUFBVBSwz2crBHoTC/N6a71DSWkueTkGGB1GfpFiuqs6l+k6e/Sw9W67Ic%0A+H7fY3b9Lr00JX4nEDE0z/sedQwiRWwROK5brVitVk+e7/t/8j3GU49PYFIhhcAYA6HIgTqnhEkF%0ApzSN9wxxolut2O020sRArpWYYDhNnI4jpUhqhyRaJkCaLO1qhVKGx+OR+8djZfV4SIlcFLlonG95%0A2B+43x/Q1mN8A9rK6HUIjFOkGNn3pxDoVhs2ux3FOzCakBKxJggN40RRMjZV6uh0zplYXT1t15Ky%0AMGBO08hxHCSevIiwJQw/noh/Sit812FOgySZDdMimKUQKYBrGox3jCGA1jRdhzqdmELk/vFR1uil%0AmyosC+sd3XrF7monUfWmhklk6WLmkLA1YjeVAkaLW7lpCOPIcX/g7uEdb96+kfe78ZweBunuxkSx%0AInTkDFbLZ1kQ97daWFcX1xnUCG9H8YqiDY0uNXVWgK05RpxvZDzOKHICi4xLbt+7zryzbFYd/XHP%0A93/4I5RvmbKibRylZGIM0gGGmsBT99lVx/bmGt+20jiubh2FQOeNEkjrpDLr3ZYPP/mYzWYDqdAa%0Ah0cTjz1lkujs2VlXFChv8es1m+sdxnu5R0shxyDrakqLQzOTsW528mnapiEZTVSKqe/ZPz6Q4oQq%0ATRXXUw2RaNldb1ntOiCQ0sQ0HBgOj5AiZIlaRgtRCwNt59nuNjJyi6S1vnv7DYfHdzgDWWvGfqBr%0AGlznmUpmyuK40dXho0PkeH9Pf9iTSqCoTEoCsV4/b/nup9/hR3/yQ15/9Zpf/uJXDKehriqy8+eS%0AJN5eSaKVzQVdFM46Vr7BLqvOeR0ySoSUkhKp7km5SHNK1WYbStzHKYqLKAcB4jtjUbx3EU6ZZMB5%0Ah7aWVLLEpWdfHbCW7DwBiClLsmXRwh0ryB568dAFmlLIWlO0RqdEHxLDOFKGATVNeKQIz0iqozZ1%0A/1VKzg1G1/G/lqnIiFxCUWqjUbu61tsZWKwr3La6ba0me0OymmKM8ItKxjSe1fUV7mZLWXfERpKS%0AR6fpNbKGa41OWZz3lyKL0aQpM44TIWV0Klg0vu1Y764IufDTX/6yOjgV3WbF13d3vNuf0NZhrSbF%0AiW61ZQoypRGmEWcktdlUUWJKgSkEYjlfa3KGkjrTpERWWmDTi8Ays5zkM5CminzdXAoLaEqZYc+K%0AXNSyp6ZZ2JkfRY4sqp6PYpaxWrTCZFOFmosgosrBUYvjJ8v+WWZKauX5IWOC0vA5u3ekfpV73lsn%0AIlQ9b8/O+3nPXppT6jyaVXIFJMcZoVxZOKUsjLz5sxQG74VLStXYd3StA4XhNTesF1GDmZHEchbC%0AsoCjZ5HtPJp1dlPpBRpeBLyvJLVxfn5VG3YxpqojnE0my72lz4LT/Gtuus1/nt+fM46ldmTVPHpX%0A0SLza6Usfy9Xl9KSuFok1bqo8zW0jCVWQWhuEKPmRu/ZSZbLmcHkvK+1vphfuDDRFFj2pX/r8Qch%0ACF1ao9S8US431/w/+WHmKGulFGOY6LJEvpZxgrqQzW4DpaXLKG4aicYzVg4BwzSgtHRmpBvmMFah%0ATCariDIF6w3GGbFgLtyI88WT6k0S6xhNzpmihdNSSqHtOra7HY33jJOpgFB1BjsjroemaaXQTglr%0A7HLz5ZxlA6nclZnpAiLcnI4ntpvtcuOdXRXn1DNfOUTAcjFPYZLDoPMLhHuZVaxK8Zn0rpab8HJc%0AL+eyjBipyOJcmIv6+eeZX2uq6RvLoorcqM63NE1DyHKY7E8nTocDKUbatuXm5lZEhBhJ9XXNIxmy%0AuAagLpi1sAwl4ev8b643NjlL9188mXhjKKEwqUJjjDAKtKr2PRFhrLGoklA5yShLvWFLUbWYThAz%0AIUi835TEoRZTJuRMMQrtLdb4CrVLYo0FGmNZ+5a1b6WLnqNAgYtmY1qsNoTandkox1Z7Vs0aM2VG%0AP1GCiFmzxTQcB0wBr4x0xXNC45ZZaLQGJSMHwp0pEjlaLY0FsT7P4GFj5hE/4ZeklHhcksZGlHEC%0AHXdemARQ46/P14rR7y8vstmMxlCGgTCOTM6BLXUULD8RhWZX4FnBn22VGe8Vro7ZiVsjcTyeqigk%0AjKIcI67x1dIqheUQJmLUaAOtkkjkrASyrVF4oyEbIBKnyDgMpBjwpsM3Bj8a8j4yjj39MEkB1k/k%0A4NCtIqcD4xQw1tN2K3bX13zyybf57h/9Mc8+EOt8EcuLiFAp0BhPCEnGPIvAGcMUnrodc0bVJLEU%0Aa/cFhWs7cQPWkUhVXW1FnUf+Yq6wVUBpsQtbrcgV+pBSEKu9hg8+eslXz294+2vFMQpjyTaeEGWN%0A0TmjG0c/9nz9zSteqA/QRTPdj/zuJ/+Dq5tr/uI//2dub255HANaZ1KmAnfP7gLnGvSciJgiujqG%0ASpZOncyST2gjYOoxjTIiVrvv1lhWXVddbRanBXaaS65R9SIghRjwxlNy4fWrO/7u7/6Bv/qrv+JX%0Av/oFU5xQaKxxpJR58+bNssbGGGUUedUJtyJFge72/QIzRwl7rGka2lZ+SYMg/ivg8QzXN8Yuroam%0AaxeHz3JgUeKkmlO9dF0rtbG0rThZLpsScxNBVau4HHpnx1whkiQFzVhUOSe6ARUq+a/j4nNmEd/l%0AHCndO7JCaWE6KQAjhyethBeiKrxf9vPZXfTUrcHF3jkn0s+x0HWJWPYwVKmOBnFeaiApxcp7vHOs%0Auu7JU//w+98jDQNuyqgxEoaRw+nIaRyYZn6U3BiyJ5XCynlUiuyPJ+7fvmU4nuj3PY8PR8YxQdGo%0AYgT0mCAniWH2dfwujIEwJUCjtRUxEOmWG+P56quv+fLLV0xBnHyu6ShKihnjHUaBySII23pN2M0a%0AZcQtWow4vGK93gpymKUmxxhj6dZrbp89wzWeUCH8p0FSLecUTJKqI9dP12NlnYx/FUVKwmXTGEKQ%0AOOHiLNvdjutnt6wqd1Bpzf505PHx8UnEu7WGYDXKaNZbYRuhNY11lJSX0IKSJASBWmikkum6jpur%0Aa0npGwaOD3se796Ro8TSh+rAUqVQYqTEiFXgbU1Jyrk69v51I2LVrfj4ww/ZPYsk59DeE457mpKx%0AyuCsJmmD0xqvNcFKmpb4PAq77frJ82lVaL3l9asv+VGY2Ky3OO15c/eOEKYqRmRyTpVXKAW+Mgbj%0AHM2qQxlL3wtagFwWx6524rBquoZnL54LjL6A144mK9KhR48RFWX0YypZwi6sIluFX62wzqJrik8Y%0AJ3n+FMmqEJMEPsScaFcdt89uaDZrUusJuZDCSBwHdEnCj9MZ5w2rdUe7bri53bG73lJUpu/3vPn6%0AK969fc00HIlxAGDKI6TI1m/wq4a2dWgnBZNKE+PxkTAe0bqOsCR5j1JB+FJaoQTCImvF2BNOR8b+%0AREoTKGlipCTXzfMXz/nkk09ofcvD/QOHw4EQJhEoFUuzSYrfLCN0KeGUwcn84dPueRGn7dwUTDnW%0As5EU3zqmWqNciOaigkthXt4Tgwog/UNKhKgkUj0UCGhGNH1GUkK9wztLHoF5vMeUOhJ8fl5ValpX%0AkemFIrwCTmNE9VFcTE6hrSIhhSSzqykLQ6dp17TrDapt8Y0nOwONQTUW1RiKl3t5dqnKWm+rQ9SS%0AnWVqHNEokpLvE0gY69hsNzTe4VBMh17CS969Qw2BFYaN8awjFDJKF6zK1flXxDGZEsZ7ohKh0q/W%0AZOv44vVrfvKrX/P8xUuevfyIu/tXZK3Z7K756U//J4LCWHE6Hpimke1mS6jikun0AoFeUmqzQKuN%0AtYuj3dT3V84gdX9VtVmjnjp85iJfksFgZodlagOFfP6d6k7iaQMmZ2R9z1FGG+tZXHPm5sq5UC9O%0AXcrM3ZxtKGph6hl5YfW1nJOr5UwhY1pN2+CNkbUh5+XMnJKMncmZpq3j42eukIg/sZ4l5Pulem/M%0AHED5+llMWoSVejMIGLkGMYUJVc6C0HwmgQrFRq4Hef8lEy3Xxvtcp142wObPRHhBZ3Ho8uvaGHKe%0AG3FnaPby78psxpsFmjk8Y65pZ9fNfJ4SkSUr+X12RM1Lw3Lfzt9fictJJXFApQrVz+93Muo+orQS%0A97iam3nipi9FMC/z5ydTSmLw0FHMC0afE+LKk7Cu3//4gxCEgIvDsHry/+HMB1F1QZ8LTq01h+OR%0AVAqb3Y71ZgNGcxqOC4vBOUt/2HM87OmaluubLTlHTkOQRbJaqWO0jHGgn3q8NShdaDuP84bHxx6/%0A2S7KcEgiQo3TiNJFrHDxLLgMdWxFaS0gxioEdV2H81YcROO0zGA6Z5/8zKUUcTyFwG63k7GNJ++T%0A/P7w8MDNzQ2NdwJeTUlYPIVlhGt3c81qtToXEIhwVIp0b+f/No/wKCWjMsM00qy6hTM0jGMdEYNj%0Af2J/PCzA62nssXUhUEqx2WzwrmW/P1ShKizWW2scOYnToe97mhoPfffwKCNt48DxcGQaBrpty4sX%0AL3j27BmfH49MgzxP4z1dt6Lv96QcaFpHyvL1pm2JIS7gP50yU58ZQ8GZRhbdEFGqIcQiB9Aa9SlQ%0Ax0wIAl1sG4NMyciCpFWdl85U4UzSxVKS0YRMYSiS4Oa9zJM7J+97yXK4sAjITScY9yeGY09SEFTl%0AwdRxJeM0pqlAcj3Qf30kGEfRig+6FbfbljFmwhTZT3vukjCZqHDsWKBUdoQ1khYjNMAgXdbqGPPe%0AE/PAeHGY3qxWbNYbtNb1Wh0Fnl4PaM55nG1YNSthcRlLjJPwTRBh5WyfvbzHReWfRaG5MzELfDlL%0A0g3MXK3zCM08N3sJkJvXhVm0GoZBks0qmFRZQ7deM0xiIU9FihzTNHTrNevVmjgc64JuKny1YI3G%0AKYfKZ4A9jUWvWm5ur3izP9APR/b7EyGJso+yGOM5HU5Y3/Hyo4/54Y9+xF/8h//An/74z/nkO99l%0Atd6inalzvoqIEFlNHXeYhkks50bcbdM0ka3ANmWUUYp9ozJFJ0IRt56AmTNGKby2OCvi5ZQrR0hp%0A6VopiLlgcqRFkUoixREVA1N/JKnAZrfmg49e8up2x/39WyyZ1dozZsfxeKLRUKwilMjD4R5rNdfr%0AHd61DHdv+fV/+xdub1/wvT/7MTvXooumL5G+xNrxkLjqlKJEUs9df9n7pJtdd9JcJnH7JHFB5FlU%0AUdLhapoGb42IW4U69w0xx7NrW1mmCF+/fsPf/PXf89d//dd8/vlXrLc3fLhds95seP3NKx4f7+mH%0A/qJTNR/25PoLMXAangpCKSUcwt7abrdsVgLgD0qJ8/LisWob8maN9+cggVkQm/c5sU3X150qzNOY%0AJYFrcc7Wg0iuXUcj7aP6nXR1WYlwECbphInbrLqQ9BwrWyQC/r2mka729bnRIIlBUgTIwdZUYP/c%0AdVLCI2B2gKnleS5ZefP+pbWAxsXxJ9eq5my5VnWEVNXROi6SR8ZpomstcRoF8H3x2CqF0pLao1Qm%0AKYMvijJMbJwn64QpihAzYyrorNkZS3//yOt37/jm9df0+xOn/ZH+cMIZz5hgzEEirpXCVgFwtVph%0AnYepimXFEJMAUAWIJHHWx9NEwdCuNlDTsPp+EIebFdeOTuJinMKE957d9TVNjSZ3TUNRMIyT7DVR%0AXBYGBUZjvKuNkxu61QrTeHLJnPoT4zSRUqFxHeRCfzo8+TyUUljXgDbiWBqjdLarOFQKDMPIze0N%0An373u7RdJ+caY9jv94zTWJ3bkWz1MjafKOK8urqS/cI3aKW4++YNRklamtybwhzSznJzc8MnH33E%0AuusYYyCOE6f9gek0kEIQh4sxVSwfUTHT1KaFCEuVLXdxP80PYwzXN9dcuYbsPVjHwzevOH7zDTEG%0Aut0Glwq6sv2MQoQRMlZ7Sno6MnbYHzi+eY22HYrMZrOiNGvSb3/LYX+oSbEiwmutoRYcUxQRcvPi%0AOdM08qvf/IZhHFiv1xyOe+HwNHJebFYdq91W3CQpCXR6SujDyBqLcy1qyoxlJLhCWjlyY2m6VmD7%0AMTEcjxwe9+LMUcIuLOOIdZrd1YYPXr7g+fPnS6GlSmGaRmKcsEaRQ0BAypXBaApXtzvstkM5Rdta%0ADvt39McHyCNOQ+MdaZxQqmBbx6E/8Li/ZxNuAMPp8EgMA94ZtBYehveOfuhpG4PrWsZYk25DYDj1%0AvPnqNSVGFIkYJ8gBYxLOw2rdMo497+7f0q4avvPpt/nNb37D8XggxomiFClJUp/RmmkYyZM4eUwp%0AlBAY+mPlipzXqFK5SwrBL8SQ6h5zHq+R4JIZii+O+65tBeD8nsCEkAAIRRo9dC1duyJpy+Mwcr8/%0A0DnLi2c3vLi+RudInKY6Qqvw/j0WTcmoacKgaFXBOBE2p7EwqkDKAVXd8UVSJ+R1ark/vXasN9fs%0Anj2DpqXXiLPbKQFN1yQmcsGogoGluGROi0LTKisCd137Y0nkKeMeBlqXaLRi2j8yfP2a8e1bblLi%0AE73matrTBmqTWMIEdJIGRoyJpJCRNCtbW7KWz775mod/+Re2NzfEkvnZL37Or3/3Bb7tuL55zt27%0Ae8ZBcBTGGHzjGMeeGKL4m6a5eD+bBGZHrzR4AlY7rJHzlkCzDah5BPAceDCfPaWumuHKEgKjlBFs%0ARyp1j9L1eymcEmfaeREGo13dMysA2VSHrqrOQq2ZU6bF5VVm7VGQEEWchk8TQ8WVUhJQzyulXMbK%0As4ijwzDQ9z2Hw2ExFbT1TDM7huZzkdGaxsveNLMHSxVociqLSKOq8HV5lipFxpBZXDwSYsQFJ1jb%0AefJG4MolZ1KKi2jjnDQkZtPENE1nwWN+T+p94qrAeDlyNo/it20rZ6B0rifm15ovXTWzyFb3mss6%0AaP79Mgltdm3JmeXMZJoneObmu7xBMhoYp+o4Qi3/XkTALM6zcj6HUsW0UgpTnCBM9fkghoiK8vkZ%0Aa6kehiVJT1cX0r/3+IMRhJbHYm+b3+hLt4JhmsIy65hLIUyTHJymCRejzOSnxJQmEUqkJJJ5YjLO%0AmQqYi5IEV+F0KQuPqO9P+N0VRQlDR1nFOI1ocyVgv9pxyPHc0e3aTlxBSuye4zhyGgZ21RmjjCYV%0AaL3HOHE0DP3ADJqa4/DklbKMZfXjwM3VFW3bPH2LKp/neDwSQpCxq3rxeu9EPQ1yo1ulWc1OjpLR%0AnIvqSxDvIghdFNfPrF0EqePptCjN0zByPBxxWmzHj2FipZslrm/mGcUQUcpWBozCGIe1jhhkQx2H%0AiZIL29Wa+4WCCiUAACAASURBVId9dT/IIeB0PHG1veb58+c8e/aMLz77jDEEUsi0zrNqWo7HR1LM%0AuJmrQMEYxdBPhKghZtI0cbh/JEbYbhtygjDKDHoKEVUKjZPYT28lz3uakvANigabSaWO0FmD0dTr%0ALi2CEMjsuHai/FptaLXGUzlFyMiPzmf75FwYhxSYUiLVz9VWW242uqbq1DS0uXiyDr/ZQOPwznG7%0A2fKtj6+5317x2Rdf8vXdW0zb0XSdbKoVYquVXPcp5hrrmSlFsdqswRlSkEXJGEPbdQL51HoRg4QN%0AZZfFVkGNr43ydfTCxJpF3SfWWM4WVOfk0DsLk1rLCMzl9xKYuVoK77Ztlm70fCCb4ejzc8+MoVQL%0A53nDJsh9qTjH2j579oKu9dx/PZJTBKOIMcjnpJQUKvV7jcOAPhxpjWK1XtFpiMNAjJnVek1nO4K2%0AJG1IznF1fc33Pv2UH/zwB/zRH/8xH3/rW9w+fyapO8BUD7xKgyqWU07YokghEKeJ4Cw1x40wDoy9%0AdM9m5wfUNbJkpupgKinjtAbfYJoW7Qxmts3XMYpQEmUcSQUa6yllJJcRpzPWVKHFtXzwwQs+/ta3%0AmN69pX93JwV644S9lLI4YIoiTiOP797SKcX2WUejM++++oJf/Ld/ZrfZ8vGn30M5gW+2mxXFGUJK%0AHI4nicQeq2sJWVfIGV1kNM0bh/EtsUQeHh4Y+justWy3W66udnRdS5wmxiEx6cI4BNabDmsM4xhI%0AJNpmhbOa3/36FX/zN3/Pf/27/4fXr96y217z4oPnlBKY4kQmSdTxasXD/TseHh8A6DZrVpsNuRT2%0AxyOP+/2y5s4ju0ZrVt2azWbLaiXNBqPM00MfsN0KbH85GCCO1/kIZ4xFqSTQRhCxpYJ35wjS86FF%0Ay2ERpBskS9/Cxrt0coaQa8qGq25P6TalOsd+Bm3O26+4iUBhil32m0vr+PxI1a03HzDFJn92+hSt%0AiOGpaFPmblwVgIw5j2vM3ddUhUxdR4kTEEqmVSIWWW0gRBF+Lx8x4XOmLeLEnMGVY84yOqPk+VwF%0ANOoo7Ir7b77m4f6e0J+Q83auDYaG3jriNDBlcRS03rHqPOuuFRdjSKQkccC5buCyz3mcb2nXK168%0AfEl7dS3rfQgM07hwqLIqNKUWbkkOfF3X0lSnQEEA8uPYy8+QIlYrGTHKjlXjaes4sdbVEZBHxuEk%0Ao8MoGmcl2ls/hd2CQjvh9ozDQBh7VE543xCspVEeUsDNbjwneUFOG+Ika2VJmakf0T7SGEdOwkOJ%0AObC7vWGzW6OQaG5ide4aKDqj0DTOc3N9zcuXL3l2c0vXyDlClUwOkvioFTTO0XkvDZyxJ1YnjlOG%0AxvizIy8nZsjp+ccsdE2LXa2JxknfvRiGcWIYA227ohTNcP9AiuOSentZBDy5zKaRu6/fsN3dsm46%0AtJHgkcfjgcPxgDGKkiMpTXgrTDrfWFJJ3N2/IU8Dqm1ojMbVe9xtN6gSORweUHRcXz9jvdtA6zCp%0AkKeJt6++4qvf/pa7V69o0XQanNUo3eB3O2zbStBHiDwc3/H6qy+5e/M1OQZ8va5jTnhjUM7Sh8Dv%0APv+cg9aY3YbkHW+/fMWwP0gjLSVyGiFN9JOMK37xxRf08a9JSnGKkdef/47j3R3xdJTXqQ1jHMnF%0AsO8f+clP/gfl/yx88PGHtO01h9PEL3723/nyi98xjQf8VBtW3rO5uaVoxf/9X/4Lv/3qFd/9/g84%0AhsD/95Of8MVvf8M09iiT5Szbn2ibhtVmw8PjA7/45S/54MVLScGz4r4tyDVf5m5DrsKWVjilhR2U%0AErEfnqxrFEEuVB+lFI3V4DGv2zkCSss9n7U4vFuzNG9/Xx9e3C9ALoxq4uRGYpQ9/7Q/YVShjyK4%0Af9C2zGBZrTWusVyOe5bCORXWWpw1OGUZkqGfJkIYZXo8ZayStdX6hqwcgTout16z3V2LK8lqss6g%0AJdI6lkjKQWqjcRIeoLFkFYVNqYyAmo8e6ohcLhJaMxx7WUPbViLsT0fKu3c0xz2d0WyMxYUJEwOU%0AjNWCAsgpEZOkGSetiRXXoLQilMJx/8BBaV4ay/408MVXr3n77hHfdjzuT3jvhXMWgjiEu5bhNGKt%0AjOSFEBa3SaFgnCTOSvqhTGRoI+5t6hkdJWN78o8k+EKuA2kEiyYwGxU03muM8ygzc3R0bdzUJoHi%0AiZsFFE1zbvjP9UFKlXljJCBhFgGkXpV9Us6D4oSWtM+yOIBFo5S0s1LPGarusWGS8d0JGb09HU4c%0A+1NlrMn+PI7jwrC9FEuctReA6rNrTSth3J4dwU8FzMVpgziKqAadGCMllXPAjJqh7BX/kS61gHM4%0Ah9bnWmquK544gWBpIKoiLCFVzqYLa8WMIZgatbistJLQhDkUZIZ5z1MTZ2HmfZ7vebSslCINs2VM%0AbE5y07PuV6Hcsp/qGkc/N+kgLn9WSlcHm8E7R1bpvDblLNe6EYdbqHw5YwzUprPWWhySMuDE++bF%0A9x9/GIKQUug5lUVplsQf5MMNuQLBasJHjpExBJyu8fI1wUJby8oI2Mpacf6QEk1rsfaKzWrFdrum%0AH440bcMUA8QsNO44kcJICCMxTbjGSZxiKQL8pRDSJGwhJar52ns27YoxR1HSjaXkxJgyp2GknyZJ%0AdWo92tcPLCWUlsU8Rxl96Jp1dZ6IfdoYKyq8gSlNxJLRRtdI0IRrLXGSlkPjPdqA944QRsiRksW2%0AWWo6hqTgdOJ0UBLHPo4y6obR2MZiRkMsWQo+BUMtztua/mFml0spNN4LsLlaBYdxQGtNP40ch562%0AbWuih8VoR4oioCgM3reMfVzGx4RGoVAxk+OIQhMr2HAW/tbrLVrZygFSlUHgscrWBVLia32byaow%0ABhl/KVOkJInHHfuMUgestUxTIARxz2itmWLCKI13Fu8cujGkkDmGHpvAGFXBlVrGtAClPd7rRUjr%0Amg4FrJpORipygiRuJKsNjbFYrVF1nEwhTB1tDO3cTVLUz93UzlYiJyNcgRjJKUCGw90dWRWUswzb%0APS9ffsh3X37ITbPiZ8bw+v6e8XjE77YCCE1hiSNMUa4bO89Ue4vXnmTS4lyIMXIcTmilGWrXegaD%0AayVuAIWmJOkoxxyqU0U2pvccsRePgneGFCVmWymH98JXyiWiDVgrC6X3zWILlXSxCumsm18IEUlM%0A0pVx5Gv3vl02KlMdWm305CokN92K3faGjKEfAlMqmMqiQGkR+LQiZkVOoQK2E2kcMLGlCYmdtexa%0Aw/9P3Xs9SZJlZ36/K1yFSFWip8WI3QWBJcilkU/8+5ekEbTFGJZYzGBEY6bFdJdMGREe7n4lH851%0Aj8iage0rGGbVWZUdkRni+r3nfOcTprKsbl5QbS7ZDxMhWVZf3PDZZ1/wt3/7n/hPf/s/8dNf/ILt%0A5QZMxtSKpq1ogmb/5Dn2e1xO1FVFVGL07b1n/+hoqlp8QbxEpfoymZIkHmFUWZV5tanJuZZ6pVBH%0AFSMmW7q6WaYpLjl8jjJx0ArFEV2VVAOVuKo2sk6GnpVt+OqLL3GPd7xxI4eneyqdaVcNephILkPw%0AYl4ODP2eQ1OhK0NVV7z/0zf8umv57rtv2Q0TNBVXn7/mq1/8jBefvebl5YZAxoWI86GAIAIk1rom%0Ax8jUHxkmj0fMStumYtWt2G5WNJWR6yudzFK9kqZf4mQVMYpu/+7xif/263/mv/z9L3n//pbNhRhE%0AK60ZBjHX7zphQm42K2LyvP/4Hq0N24sr1tsLnHPsD0cen/b0x9I8ZAGBry4ueXFzw8XFJXXbynq1%0ADVX9HMRfrTfE9Jy9YAuIn1RCq3+F3qxnL72ZQVQo3qnIUoMAnct9c0aV4slHYYRlEtoVMFWVeGsl%0AgIyyJRL3/Kal8F3wFqWWeHo967zm5w6QpThW6YyeLIiQTFjPbmZ+jlmYSRqF1adJIloRi1SMLJKt%0AnDODC1SmoosJP3k2xtJ8IknVVtFWDa3y1CljNUw60ppMsAKI+iBpa1YZTDS4sefh43vxPhuO+LFH%0AIUEUUwxkq7GqxkaFxqPJNEaxasSbbxgGhnGUwgxVJuWgjaLpalbbFXVbo8JE3bbE6BmHAVvJBJtp%0AQEdolWJV4qdvri6oraazlq6y6BjxwxEdJmqVWVUVKkV6N9BVhsvtms16W5qDSMaRokiRVMySlBkm%0AjPnECBXZqmtryN5hcsQSyP7IutI0UWOqlm274bMXr3lxcUXTrbH7I0yB6anHhsSmbfHTSEJzc3nF%0A1XrL7vGJ/rCjXXcoa5medijvSdHhYyB4T2MFsL/eXrFqWp6eHlnfrXjY77j7+J7x2OPGQYDtHMkp%0AoI2hMrKGtNZYpaiLF1YfItN4xFxdPnuNbVNT1xVNu2YIEjSgdI3H4qKhPzraJMb7BAkbSSkXj5HE%0Ap5dHznC4e2LaO/b3T6yuXzKahEfkW8OxJ7qJuhbJuTUKo8G5gW+//SP//N/+gZ+8+ow0HhmPT+yO%0AR5q65rqpib5F54o/fP0N//f/9X+w/ewneFWxWm9486cfCX5Elyk72pCyIiZ4uHvkN//0K4wG0zUc%0ATcvvvnnDw/t3hOMRFQK1saiqwkdHshXvHx748Hf/D9fffYdtO0zT8sd//C2xF7C+IqMqYcTbpuHy%0A8obf/Oq33P/d37O9vuJwPGKbGnf3ROpH6qpm8g7TtnR1y8XVDV29ZngceTO8pWofeNjv+fjuB8a+%0ARwGVrYguYZsWHxOjS6xUzf6p53e/+i2P/Z4f377h+PSI0RAyuBwEDLQVh+PAw9OecYr0/YCxln48%0AkpU8b62gWTVM40RMgaapubi+oqokAXXygfH4nCEkF4bkVAYSrkh2MiItV1n0X7kA2MLYFJ81jaZt%0Aauy5VHYhTeaFyDlNgRCesEYMrYOTX/Dj+wf6/YD9xVdctg11W5MLG/IZ/yMnQnToukapYparlPhd%0AaUvbNOz2O0nY1YbBO5RJUIvPoxt77j++Y9/v8QpyZWabODHzL4BQivOYemZLiDTWFhNqryTlTNgc%0AhXUSxXLhUFd0GjqjqHNknSON1egwodKEVlF8bkTyUAbiCnQZcCM/22RVwn0ST4cDx+++Q5uafpyk%0ADrQB7wb8NKHJVFY8YLyfqBoJrAjlLDGo0/mXpOZoqxprRLkxD9ZDcLI75kxtZkZNoGtbCeVw4sPq%0Az71llfi+uSQsYmstqGJ14ieCL+eyf844XMAGYwq7V6R9eRliFvkXLM9v9vk8kSZmQEFBOjFbxFRY%0AALCMAF9xjFhrFiabMgZd1Wxsi62tAHPBo7RaZGRKiScRRFR+Higxv4b5a7Uwh9JJ3VPO+BAjQQnw%0A5KJDG1US6spwKQdSBKOMhItkUTIsciilzggNosRIMUJONGaW0ZdgFS01YCq2GtLDiL+SXMJFSl/C%0AH2ZAyhbp26w8mMGvaZoWT9VZpgUsoJnJhkAQID0VEFEZYlbYLJ5C8zBMQxnOGaboFh/HqIoPkTaS%0AaGpY0miVEU9Jqlx81MQgfk6400X+vCitMqRQ5GzlfUzPdpE/v/2bAITOab5/6esJlVOlOS1SCcUS%0AeRqTGMZ2KdG0bdFvB9Fj1war12xWKy4vL8iP0vyGKLTBlIQ14UphB+LRYK0V4+UzF/N5c5w3yBhn%0AxC4X06eSEhaleGm7Yvis1VLQq6SWZnf5PWfsC4CUJOkm01BVMnGeJokHt7YixrA0y5tuQ9t29L1I%0AtCRUJpKCmAas2o66qpkbauckZvYqX9E0TVnQJxR2mqZlc5x1pHBCV2OMuGkq/kf14ks0TROjm+jW%0Aq4XaJ69FGt26rrFGNvtYpnAzDTEVmY82BjceOex3pBTYbi95/fo1q82a3b0npkyltYABiFQixUzw%0ABd3WWjbg6NluNlxtL3hs7nn39pZjoSdqDbWthDVS0GONYvRjMemuF+8p54V1hpLGKWXx86jrlrqq%0AqapGQLKmEsaUMWgg+ImcHCaKjrozlkqDmr0OsrA2TDGTLG+wmDFamcAUCSkhiHfKnDTgB0dSGfzE%0Ah6dHpt2e9d/8j/y7r76iaWvcr3/F+/2uJOMIaDMj2SGEU7ITwoSJUUCBXNhPY4mRzYVKq7WiriqM%0AtqVAgHkIq4pMJ3NiMSzpYvn55qN1iX89+/682c6Sxm7VFAaZB07a4HP20MwyOklJCyOpsN6stQXc%0A0kx+pG1bFHDsBeQKMXI4HBj7I8ENtEYKjhqDsZRR/yzjCFRGUwcLIdHWFa+vrnl4eeDD/khVGdbr%0Aju1mi2m2/OIXf8NnP/mSv/7r/8hf/fVfc/36FdlaxhiI3hGMSNJqA8fgmMaRscgdZxZGpTMpToxH%0AYableDKr00WSZ9FUVtNWiHmumzgejuz3TwzDRMqRumpKUqAutGjxHYJECfbCF1AmpowfHcGNEDxN%0A07DdbNFGMboBVbw3sgZ0ocbGiI+BcdCMQ8vmwuPGgd1x5OFwoHeR/eTpLi9YXV9w/fIl/+E//g2v%0AP/+M1cUl26sr6rYTPXvdQJLXlZwne4sbpPl5+eIFq9WKSpuSBhJIUSbLSsZVbLebxfi5MhatLQ8P%0AT/zy7/8rf/9ffsl+d2C9XrFer0VqfOgZxh5jNG23KR5Bkt43TY6bm5sSm11xf3/PbrdjGIYSBCDr%0Aq1t1XF9dc3l1TbfayPMpSVPmE4bQkoaUT/Knc6nYXLCcro2ZvpzhTMY2f+/079mzR4xjTwxE5AzM%0As8QhQkkcTKoM6Mr9ltE3UjgOQ2GvlalWKmbKSonBo7FmAanEO0Aoy+qs8KTo5D+dSM3UegE2NXW5%0A7mdKe1IUmrcYiuYs0c8xI0OgCImAyqZM9063VBKFKmtoq6p4qikMxfS+nIsxZ4w2NFaLYfN+j24a%0A/NDzePuBw/4BN42E6MoWnAsgltFW0606NpsVbd2QUiR6B1HASYXIoFIIWCvghSajrLAymsrihqM0%0A9FkMh1triSlRk/nJyxe8fnHDxXpdpAJgcsIPR2xZNzjHNBzwQ0+t4WK15uX1DW1dM5FxQ48bD3J/%0AIPuR6CaCm541vilFDvf3DP2B8bCHMJGDI3mH9hLGUTctranJLvL2+zfEpPlwd8+7P/2ASpFKKRpr%0AGYIhe49pDK4f+NM33/L73/6W1Y9vWG+3vPnmO/rHB5L3izdEihLBrY3BTRM//PAD+2PP7f0dP7z5%0AgY/v3zP2BxpbiYdTikxuxKrMF69fSuR8u0JnSaEiJgk++IQhVNc1F5stzfYK40VK2LRrElp8/yLU%0ASE2SYvFci1ESZccB6vrZzzv0R+5u77jYXvP1119Tv3pF8/IlmTIhjiIPnyOGc2E81VYT48jXv/tn%0Avvv6d3z7L18Tipx5CI42tqyrhq5bc3t3zy//4R+wmy3ZNlxeXLPb7fDjSNs2VGgoA8YQArvdjj99%0A/ycykSlFQnvBu8cDD/f38rnk+UQTD8R+HNkdDmRbMaU3wqq1FXfvPhCmIKyyKB5zVV0TU+b29h5T%0AWTH8vr9nnEaatmV8OtAakarnlAgpkbWirltW7Yq2kiRR1w/sHh6IwbPuOkBhI+g648aJ+4cdF9sr%0Ari5vuLi4wgepQaKTxEdSiVQPnoumJU4DD/ePPN7sUNcyvD32R959+EjMwoiZmzZjxSdus9ny4tVL%0ANpsNbnJ8vL1jt9+X1NplSxVFB5k5oGvZHzMi0ValkJy/WepQSar6C2P4It0Q1rOYUMfivanVUk4x%0AuIDOAz+8u8VdbXl5dUlbt2Q3/PnPM8I4UYUBZIBVU1NVNZ3VNGT2hwOTD9iY0SEipASNS4k4DLhp%0AYvRR5OumHAyKknonjfbi75ZBKYu2NcHY09AyJbSuUMaivAcfyUoxIJ6qVVOzWTVsGkuXNW2K6ORF%0AyogpjKxElBkPCYWylsrU5KrC2BpV1dTK0DsZitss/cLcjPvJU9VSRyz9Wj6xUWOUQWVG0mRVprwu%0AOS9rW1Fva6w1ZQAZCFESv2Yvy5wzoxsxqV7SQU+yoSJD0yJfnUp/NDPU5tqb/JxlK48ta6aQIeZE%0A4+V+KYnSQM++Nyefmhnkl7pDgkJIalmzcv5L3xCTJyPv2zwYqivxsF1tNosBtZ8mhuEowUdFlrUM%0AWIMVFt4iO5fn+MyDhxMLagZPjJrNlk9+RFJHzT1iCSHKIteMZwOynMQfZwaVzv0WrTGStBYTsfho%0ALddk8VeSulkXz8PTZ3Z+Mc21jlLq2TU8+zXOXkXn35/Bufnv831kr9VFUfScKXX+2edSN9nCyAZk%0AXWWRCIJIQVHi/yQkmTk0QaPK90vhtSgqzpncc015Ag//fwAIfXo7UazmVCF5s4y2NLWYJPd9Xyhu%0A86JJjONIM7U0bScXdZIpaGVrmsrSdi1VXVM3snGM0yj0ZICscM6Xgl9DXZX71hhrxHgaWWfzxGhu%0AQFwSpsxsSDUbk87ylNnnZPY8kA8sLlTkqhJfAvGayWL1khLOCWAygzLDMCyLzvu0gCCrThqdh4e7%0A5T2cJQMxRjZFDvHw8CCSlQIIZUTeNQM+MxI8G1JLSlm90GDnxn1+3V3bsV6tlw14jnfVWi8RefNm%0AOI7jgq6CMKTm3yH0PYk2N0YobsdjT/CeVdfy2WefcXFxwf7xCR+iAHwzxTCqBSCURswsG+t6u+Gn%0AP/8ZF5tL9oeRD+8eSR4EG1MEL599W9doa/De4YInKZFZhOjE18VoQtYYm8koGmOp2pau68S3QSGR%0A10aouzpnSF4KUx/I3mOTFPYxeHDSvMwRzhLTXgC34ECJvG6OvPRe1rFMFrJUEsXkTMdEZzXruqIz%0AhlorurqirSxkYUFlpQjl56eSvCV7paD+86FaV9UyofDeY7VlvV4zJ9TpoglWICy+nJfG0FhDKhKT%0A+TDQ5lN2gFkSJeZ1ATyjYhpjOPaSFta2q2feKUtxZ57HZZ7/O+dcgMpG1hWRqpKiYxodlZVocOdk%0ArabgMVYTkPQYmYJ4clYFXJQixXsvsck+smo7Xl+/oJ8kDcOExPWLS17+5Ev+1//tf+Hi8oaffP4Z%0AVxcdXa04uolxfyDkiGks280GksfqhCEyupHsJ4kmblqapsa7svYqS2WqwjTN5OiZ/IRTCp09bx7v%0A8JPovx8eH3l8eOBw6AnBY4yV5qGuxZxYzcVtLFRnRUgSPx8LfTf6QFtX1GR8EH3y7JOVctGlIywj%0AyuRlmib6w4Gme6JZJ8YIu/t7bp8OVKsN7arh6e6W77/7hj/84fd89uWXBAXtes3Pf/Hv+OqnP+Pl%0Ay1dcbC7YrjasmpamvuKKbfErKIV4EgA3lj24smaRDrZttxgjrlYrJuf4+re/4//8z/+Zf/n6O169%0A/Iz1egtovHccDntCmNhsO+rasN9PPO2e2O32GGO4ublhs9kwDAMPD4/0/RHv5bwxRjT211fX3Ny8%0AZLPZii/ObF76F4oOXfwXnmvq5ynb6e//2p/5MaeCRHNqI2Z9/Bz9foqV17oUE2qWac3FiUwdhZP/%0A/PwNKWFLtH255/L7dTE/XjT5s8H28jr14jMxU6bPb3Mhnct7NO/jS+GaIzGJn9psnB6zFOdOCXPP%0AJ43P+nkTBwTnyZUwTiW1SQygdRIjYGO1yGWUltS2OqODMI2vb66ojObh7iO7hwdhvESRmUsSX0AV%0AGnbXdaxWKxkchAAxYEjFzLNIM4PHkFk1NeuukbhjMuuuo9894Y49fhiookcrJcmdlxdcX17SVAaC%0A5/j0ANkSp4Fxv8MdeyoyFpkQN1qxqiuaSnPcPfHxzQ/sFNy9e8P+/hYVHK0WH5QcvSRrndFd3DTx%0Aq3/8PZNzvP/xB/xwRPmJFDM6RnTOmAzROXZ39/z+17/mu2++5+PjA2++/Y40TfInJUnAioHYj8R+%0AYHjc8etf/leS0Vy9fMn3f/gj+4dHsg+0xohdWPGFiWFif9jjnONwOPLh9iNv37+j3/ckL4lOtbGQ%0AImEcubq85Gc//4r1as3gPPdPO54ejuQYaVc1+hMUsrICsjSrjjAmopKBDsoU2XYiGkNIkho1es9x%0AEjC+CRICcX7bHw6MzvPV1Qu++fY7fvo//yd+8vq12Bn4sEhBFcVXS1AEVo3homt4uv3I7fsPfHz/%0Alrap6NYd4zjhjhNWQ3XV0LQdddNRdytcytzefeSH73/g8ekR7zy5nP06S5Lsdrtlvd7IANJofrw/%0AcP/xljC5hX2pMsXDCY79gHOBthK7gMF7QsyMx6MERGQFMWOVQdca7xxf//5rfvrzn9E0Lftjj3Oe%0Ajx/vOOz2AhRrI+EILjDmgfu7e9q6Yfe0IwNHN3H3+MD97pEYUpH5yeCrrmtWrbwP3333Hd3Hj5iq%0AYn/Ys3vcMR5HkSlqYQHWBjFWNpIKPPQD0+g4HHrZh4zFKjA2l5o2YVLC1I2EeGhLwhNyJvIXpBQl%0AmYz5sywsn2XHyXkZHIGAM7E0z2376YqZ7zZLek4g0zxMmwc0IlfP/PDhDu8nlNG82G7EAPhsL1Va%0AYyuzpGNJb5GxuqapJAHYxjXZTYRxoiGz6To2L15gV2tM21Gt1iSlGWLiyU3EkgIl+20gJDnzTanx%0AJPGporZi35FSZggip6usfP7TMDL2PQQPzmGiY5MSV0pzaSw2JWwI6CLfIwuAHoOkoQY0mErSz9qO%0AYAzZGIxtaGpNV0Uwc7iCMGpm6a61NU3TLsyOECJaZ/n+WbBOls762dlkjNS6VWWXof40TfgQF7Ai%0A58w0TWQXaLuusGXlSk/zYNU74JSAZUxCa7MM++bG/fw2h0ooHUEZGYxEITSQM0lncjLibVTkddoU%0Ak28t3xdAUlgjYhmlz+qFXM7VUKRxgYyANPMZPIM1OWfpGbLIldw4LoOlEIqxumJhCs9n/7nnznk9%0AcG43MQOoy+tVhqapCsgj4FtMczjRKdUrpzkhTC99w+zLM/eTkjaczuqf5+ylc6DquYzrZGg99xNu%0AcqBYPrMZFPoUADoluT4HieZZ/qx0QqmzNXTmV1Q+m7nOgllJdxoKaqvLILcYiHPaBgTfkbreGP3J%0Ae7/QRUvPYQAAIABJREFUu5ca8/T3f/32bwIQOhXGADPLYC4YTxdyVVWsunVpDBUx7okx4L3Q6omR%0AaRhxTUvV2EKlEn1/TLKgBe00C+OITNHfCxDhnSsb3ykaWBtTHMPLB1KQ2plOFkjL4o0xkpxb0h2q%0AwjL6S8jijK7bqiqeKXpZDJIq5shZmo+2bZfma36cD55hGLhR1zSNpM+EKClCOeUl2r5biTH0vAjn%0An2OUZrveyPTdWjGsnCmVKROcwyjFqm0lASBGMTn0AT9NVFaa29mgC8QkbGZwzI3EDAid+5/knJi8%0AIwTxnRFylRg65hSZppHj8UiIgYvLS7aXlyjzBuc9qaqE6qdPvhau6INnk1KUGJ7WTcvVjWa13aBv%0Ad2IA7UvyBGCtolmJKaefJvb7vSTKZUUgy+RMGQKCIBtbUTUdbbdivd0ImFPSRGS4koXRpQ1Wgwoi%0AN8IHUgilhhAfluDFW8GU15GTmBwKVCNsMAF6pWmrK0vX1LSlEFh1HZrMzc0Nn7+45nh44s133+L7%0Ank3TMClhuFA8qqyxJDMXIzIvrKqGXDaTqhbD77qqIGfapuNiu2UYBna7fZl2ShM603wzZwZ7lQAX%0As8Fb88lkdWYBzZvxDOSd/K+E7eOdI8SEMQKUipxnsxhOH49HhmFYmtJzbyJgATGrylLVhhg9h92B%0AnKHrOq6urgqwlel3T/gQiFqRSzIdWjS4khwhk5sQEsfDkeOqp91seXFxyf3Dng+7A8pN/OTymr/6%0AxS/4/MUVymjc8YmHjzCMB0ISk9fBCdgYrq/ompbagO0qdJqYnCdOUQzMLegcIAnzIEYnbBznOQ5H%0ADvsD4ziS3ZHjwwfCdOTQ9/SHnmEcTsw7I8WCSMRmqRgokni3KEkGcSkzxcQwObzzNNZSAf54KJMu%0AiVMep0kaxcKGNJUV9kqKTNNAv3+S987U+GPP/fu3BKUZxyN20xFVZrvu0MHzx3/5mtvHJ37+H/49%0AX3zxJT/57HMuLy65vLjixc0LLrZbAavL3te2DdZYSUooNHtd9uk5QGDVCmvPh8j3337PL//+l/zq%0An37Fw/0Ooy0xJqqqxVpD0zR0q4pu3RKTpFF9vL1lHEdevnzJF198gVKK29tb7u7uFsbkvObquuHq%0A6prtdrvILJ3zGK1pG/tnUe4yoRP25jzRmwuglE5n1EJ3npl05SyXz680marIvZRhvoP45ahl759j%0AbuXYUcvfpRidCx3ZsdQnz1WAJFs+d4TpwMmny1h5fZlcGpm87Otz1K5SGuclweXTw36ZVp2ZLhqt%0ASFqm79IolAlfmeqmOZkkQsiOoLQ0bGe3FCTy2iDy3FmOYFDUxhCVRlWlsYqJlKECVk3Fv//ZV7y6%0AvsKNR8ZjTwpevCPynCqSyCoL86FrsLVhPOw57u5JbsRkSQGUfJlMjJ6urlg1FcenRx7fv8VUNe/f%0AvaN/uMPEwKqytJVhpS0+S8PaKMXu40fefvcNt2/fo1TFxx+/Z3h8IPQHGmuo6wpbaaKqaY0iDke+%0A+5ff8/b2HcfK8uMf/8jjux/Jw56mblEqo7SsE3PWi3g38at/+HuyUrz9/ht8f8AmYWXoUECtusWk%0AxEob6pwIxx6329Pf3TE+PGJCwM7nd13TmMy2qvj568+whZX65g/f8Md//meO9w/kmNB1DalIPHPC%0ADQd2D3dcX77ADxPjfs/U91QKWqsxKUAI6JzoasNnL6749199yWa74elwJMbEw/0t0QVUsifGbbkZ%0AYzG2JqMJORFRKFOhTYWPWSQvxhAzuJQIgMsytPI5M30S+T1Onna14Yuvfsrt3T0PDw9cjgOPjw8M%0Aw7HIdinm+BGtMlN/4O7dGz5sN0zO8+Of3vDx3Vt0qS+t1qiqphK7cI59j3/3jvzwQEQxjCPv3rwT%0Axo5R6IiszxRFJu9G7u5uidmTrGbvxRTazucjCNO1bSBLnTsNA1XxSPLOcRwdyXsqpaDs813TyHoO%0Agf3TI9P4ivXFFotCpcw0HKmNwQUJ0+iqirpuWbcdm9VKPouyDqbjkeAcGqhmhkU6+YJURgaDwXvx%0A0ytfK2tYt60MJ8hYrVDBcbG+4GpzSfSejx8+SOqotXRth5scScvAa06stHVNUpmH3Y6HkpA3DAOz%0A58j5HrU0V4XBo/UJfj/1VAs9B60N0U9Mw8RYV3/GAnnWLJ9UWPLzyn8U0lsoo+lHz/unA1FlfPS8%0Avto+A62UkvPXlL0/lxReAug20mqN7RrUxYoqSX1z+eKKm1cv6baX2HaFbTsSmiFnDjlKHeAdk5sY%0AgyPESMpZ1qaSAYLRhkpLb+VDoFWugByapqqoug366po0jYy7R/J0pFWZS6NZZcjBg3eY8ibE6PEh%0AESKkLPH12tboRlhBMWW8S1idiZX0eaaqqZuu+A5JaI0PE7nUtJmSlhzFz6/Whrbt5NyJcZEQzY3y%0AnOIlzPLmjLWhsZX8v1mK5ENgchJjrmPxkDof5pQGv23b5cwU4ObUkD8fFuVimpzJKpQznWLPEcsq%0AU2SlheE7p7xVJa3UFsVFzCSdsEbqojkEohzHkvKaggwT/VjM2WUphsL6nweuOYMtbGZdlC2pMJxm%0AoGwGhM7r+XM5cihR7zPgMqd+69J3x5gWNtYMCMHpcznHLdLZ9Xg+HJutTLAWXdga56FUnz5m/v48%0ARJ77kTnVeJaBxTNvxRkMqsoQ7Bwg+vRnL9e8NiWFUM8kJTHdTqWGSbNvYy6PO9VPwHNWkZ79oBSK%0AE5o8r93ZW9QYYc/HEItM9LTWUpLahU+JUX/h9m8CEIK5mPxzhPEc2asKcDJLkMZxEpPPcJQECmsL%0AO8dhq7nYFXTOB/EPiMWoadEOooS5kDNucozDKJREK5Hdumj35phJZqNPWCRbykrx6XyQKWW5aOTC%0AkcbYWov3bnmtp1htYWacaxMp1OPZNHcGhIDFWV2kaonD4UCIYWHxjONAu1otaWLjNHF9c7NI7aS5%0AlThtMmzWa9brNU3T4Ip58izh8k5kXl0rZq2h+M94J++TNUYmpV236GLPGULzgTfLlZa0LYQ9Ipur%0Ak0PGWqEaF+3yOBzZ7SRCdL3puL65pqoaaZxbUDPNTrEknchzF/Q8KzgcB/bHnsbWrDZruk2LshNu%0AlCl0VYsE8bKkqOSUePf+LYfdDsEXW/ZPB5wXc+oaTaMNJkQO44gymq5pMDkTphFFktjyusY2Vjw1%0AyCijiD4R/EjwTlgyUYxLoxdzzXl6QElUOT+wmrqmW7Ws12sutxsxwjaazXpNcDKhHR4fJTo9BuI4%0A4o1BrTpUKgaJRg5zawvKrU35dYGQw/K7UhSd77xhomZNdSCfeaAoLdOdWaYyS7gWD5Espuznt1nK%0ABSxg5XzIzOCQMbPpu7CUuq5js9nw6tUrjscj3nuGvifEuLDqmqahruvla9u2xVDaoNQlHz6+IwTR%0AqwsgdF2kjoGh7xmPPZZEW5X5uxLvEzVP37Iip4j2geP+wKpbc9mueHVxCdny8uoFf/3Tn/JXP/2K%0AMPW4nDn2Dzw93YrnRlOTlMYFmdCY5FAXW/Ea0NCYjIsOHzxh3OMHYez54BkzjMPIeDxyPPQ8PT1x%0Ad3/H09MTaTpgXE9ypyQ4EO+u2VA3ZWESxhjL5aIhi4Qho0jGELWRr1mKgtthwo8DeXLY6KkKJdWH%0AQJXFhF8hDB2tFGmamMaR3uxBG7ZXN3z24hrvHe8+3vP04S3xwaJrS7974Ps//oFcW16/eMmmtrjj%0Agd/86h+5u7snusjLly/52Vc/5Ysvv+T6+obVquPq8prL62u6Ttifyphi3Csg4P3usESl/untj/zd%0A3/0dv/nNb0QCEjx//MMfuLx6weeff8H19RVtV6M1OO95eLzj7bu33N/fY4zh1atXbAsQend3x+Pj%0A47IXzwXEer3m4uKCqqqX6dQMuH8KsEAxWFc8Y7zOU7G5AJqB2nLylfV3omIv1x4C7KgFGJonfSeA%0APIW0PF8ZZufyGCku5t8l93neQJ+A+zLAKI3PcpYWo+hz+vb5eS30d3AxU/FcOpc4A77OHqM1qKxJ%0AWS9SY6XmufQM/hlMFOAlhfDnpvVIskilDFXKGCIVikqB1pagMspIZzc6kUalYpr66uaG68stKkRy%0AdKgc5Y+aJ6lC5UZLYRWC50/f/IH333+POxzQKaJSxFpNU3wMCQ4/Hvn6t79mGnuUtrx9957v/vA1%0Aw9OjAL0qQ9XQag3Bcbi/43iXGKYRH0Bpy/vbe/zhiToHlAuQAjoFiJ5wPHJ8uJcp++MtB634+MMP%0ADA+3aDfQ1pUAskka7HSWzBZj5OPbH4gp0T/cgRtoBWnF6MymtuRp4P7tG7Zdy7rfk3TN/vGB4fGO%0APPbocu7WTU1Oiel4xIYbOq1wux1Yy/T0SB57Xm1WHIZB/C60QlUNRmvWlSIOe4Kpxedu6NFh5GrV%0A0uQ1KicB3GKitpYXV1uayqDJtNaw7Vo2TYPrd0TnJL777DbLKfwYOQ6eaCBkDcYWQEgif0OWP2hL%0A1prROXbHkVAdP1nDCh8z9w+PfDz0vH37nu0Xn3P78Zb9047kxeMmxUDKIqtrK0v2nruP74VJNA2s%0AmxpVVWDFrLzuDCYIoJi8ww09w/GAqhq88/jpyLZrCZPHxCz2XFH879rakoPnsH8Sj5NkwDsaoQWh%0AtKLRMgCyEuvDcb9nHAciIiEZRkeaJla1Kb6OinVdicxSZS42ax5uP7J7esCFwHEcWFmLXq3wMVDV%0ANVZpMTAnMx723I6DgOMKYXZYzbZrGd0kTbB3kmCVwY8DKgaOKbG7u5M03ySJU5VWXG/WErGeIkaD%0Azpnd/QOHpycZ7lUVWUmaW04Ro4T1HWMgxoTOmawcx2EgOF/2ubL/PQMR1anJRxjRZUtb9sRcWOhw%0AxoTOEnJz7IelwZ1vee7/tIIS8vB8QHpqDr2KqEZzCInp/kDMmbqpOF/WSoGpLDYrdFYkbQBPdCOk%0AiKlq2ramvtywrg0uQbNquWxrjMqEccC7iRAVDlhfX1PpTK1EPlkbK6m3FCNhXVJfi0FkChGvHC1S%0A00fnMGkS4/cUCZOkl9qc6RRsQqQholMUf6csZ2YMkRgSKRswRqTpVU3WFp/h6CIe8W8LPuG0odE1%0AJmRScsvjZZgtDBatxau0qoVBUlsZJiUlYDBID3hihcy+lLEwesp5qTS6+DXOSVsxRkYXsCUsI5aE%0A1JmVruwJaPjzc7GEZ3zCRjNGZD955mEpmGkmYiFwYtIaozG6orJNSVrtyoDfo4gkMqakggrgYkBl%0ACaeJGR3FA8qYVAZMZ+zfwujVVQW5oir9dIwRP40n0MRnVJyfu1nAkrn2f0aOKL1fLCmRwgwzy/+f%0AAaOZfTQP9c8j67V6zq4+7zFm0KMq6oNzcC6e9VGfArQzG2oGs86lbG0hWszki3nQfKqz7PK989+1%0AsMAKc4tZYZDBmLj8fAGETnXTXEPNflAsAKwwpZUSeV/Bnsu+FBHZWMaaSpQ1KaGyfF7KnthA56ym%0A/97t3wYgVICWGSlPiDRBc2pOcxZEenSTGOI2NXXbcDj2EiuYhdqYYyQ4T7SVFGVKEWLA50RtBfVM%0AiHGvVgZNwBgxA5sGR7/vGceR1ar4JCgFBRBSRqNjMeEsC89aS921VCkSDtLoJ0EpFr+Vc6nUjMJ6%0AHxYQY25iFzQPFrRSKUlg6ooXkcg0TotvTr3ZbDbUdU3f9wvbaZomvBNT4MqI1MtWFW5y7Hd7nJvY%0Abjd0dUNtLUELMDBH1s8N+ZzWNC/ocRT2DrA04bPM6HlseDHQKgff/DmePJMkEc4aK+lokzAh5DMc%0A6fs9h8OBl68+48XLl3TrNcPjgVTkPBKlLg1uLDHG8wRbAYMbGaaJyjbYqhZDyiIFtEZYLUZpVhdb%0Arl/eAHB0RzKZphWAwyd4uN/RDyPWJxof2A8T94+P1NZwsdmwriss0NaWWFmIgYoapUvEPKWPyMhm%0AYSR+PiazbFRaG6wyZDubpJ3YN1VV0bQN29WaTddhFVRkGpXp3UT/tOMx3LG9vuH19TX9OPJmt8NH%0Aj61rBh8k6U3JxqF0hVbiG9Ufj6TkQYFXbmHRVVVFCJLw5KaJExOhJKppQdVzyhQfO6EWf1pYnf9L%0Andg8TdMscp95XcnvkUlUVdULM8hau6w55xzaWl7e3HBzc8PxeGSm8hpj2BTGmhxSmpwC43HEzSl6%0ASrwilNF03UpMxr0UoeumIdctkVRMGo0Ydxb6ZU5JnsMw0irLq4tLXl6/4ouf/4L/4asv2VSWD7sH%0AopZJ89F5IopVJ/Hm2hhUToz7gE4ToW3IMRHcyDCMZSIa2RWauveeY9/zeP/Ifrej7w8MR5GHHY89%0AyQ1srZhcpsKaNEZLehQiow0l2Whp3LNMljXgYsTlRNIGVUkcc0pZIqWPR3CezogcsTHSgGWjSCEL%0AoFSkSJGMig4/WcbDgbZp2V63vL6+YDj03B92hOlIthrSiofbjzwNR5rVmvo3Hd16jSlszMvLa3La%0A4qee/f09H374gW+//Y77+wdWmzWff/45N69eUrcd2lo220tJSXSBm5sbuq7j66+/5p/+339k7I+8%0AunmBc4G3bz4yTe9IMTIMPVVTEbP4Bj0+3fLuwwf6cWCz6kAb7h+feHh44vb+gdEFWftKYyvLxeUl%0A1zcv6dZb0FbSUJTClmmd84Hpk3StFCnAr3hdxBAWOvp8rShllr5E63yihy+Nwwk80vokndRGY42k%0AzagC+EeTF/AqZ4mcNiXmXvy4EymdCtXza7aqSyRrlmZ6BqVSznK+PWtg5ojZ+VrPy3+zkkbz+a2c%0ACWW6J69h9tYQfz1SFONpElkZAYOUprIVdUrYqFAzg+jsZnIJKVAag8gLiYnsA2KeIYEQKURMksYh%0Ax0gYpDmvtfhlZe/I0Zfo6ZJWpiETxatrHODxkcff/ZY/ffNH+qd7CJOApFiSzuLB5ka+ePWCV1eX%0A9E+P9Icjd/f3aO+wOZBzwEQkbUlBZwy3b95itx13KeBcZPKR27sHTBhZG4WNkRpFSgHnRsJxjz/s%0Aiz+JpI6Efk+bI7rSbCxkFdEFBDlnCJEzaewJIbCqDBdNg6rBYlBuxEwj5ESrI+taUxHIZFYVdCqy%0AtVCvV6zXK2JJS2qvX7BtDcPjLT5J2WrJvFy36BdXOL9aJq+1rdAabroKxgPHICxfvKfTgc+uVsRN%0ABVEA7Oi8TPj9xMf3b4WZlzVjP2CUwhotsfHPl4WcDy7ggqM/juQ641MiJjEV9lFYQQEx5sVaVF0T%0AnWM/DEz6+WhV24r7px3//Nvf8fKrnxJTYvf4xP7pSQAcJQzK6CMhBdpKkhODm7i/+1DkS5p11+Bi%0A5HjsMbbicrWhrRqSnxj2D0zTEw/jQN2uMdrijns27QqF1LttZaWoyAI+7h8+4u69yDGbLZGKKoNR%0AiRAcSoEVwaEwoPs9vRMz8KprGV1Ah8hF05F9wEVHlS0xBAk3GI/cfXhiipG6bXHOsd5sJJ4+JVRK%0Ai/Q4hUj0AaM0XduKcWyWEJNAJiTx+zAZUkkZqqyFAO4oLKFhmvApoqxGW4syGp8iyXsuu4Y0DDzu%0Ae+rast5s8TFwOBxK2pFFW8M0TiRkn0sxoJI/NZmqJBEVac7zOsVAFka3L942C0NHfbLXZZG7ojUJ%0ASexL8Tl7cb6vhASUairPP66Y9atiFZESdVvhcXgPH/Y99ceP+PO0O6WxVYMOgRzE59AU64Uw9aQ4%0Akuio6wraCuUDbaVoLCidyTGgMRhbSShDcNhy1pimpk6WhNgNWFsL46SEiiiEvBKDIzpJafXjSPYO%0AHT1T3zPtHtDe0VaKlTZUcYLgxaaoEglfzsJAUtqgTYWuOqg7clXh0UwhE5UVjwdbM4XA6ANJB3wc%0A8YvlRCWDKSUKiZO6pJYADmORlK+Toe/5LUbxCBqKR+sz+XcZsszf67qOptNLXzlNkww/a+lhlDml%0A2s2soJTmwcnJ4uT8PJTnWiLBlS4s2gypsFF0JYzcJCERKUbQEcEkFAqDVpLMmUtwQoxeJHMlpj7l%0ARMieEOMiZ9Jazsv5NcvzmkESUcXYfFLrKCPkCGGgF3AjQtKgKoPRVRliJbJRUOlnYERehlEnNpD3%0AnhDSMhROWcC6qlJLD2lL3TL3wzOIFGPEa01dVSIp5s+ZQXMf/anX0WwxMgNKi9QdFvLF3NPOwNRi%0AFM5pMP7p33N5XIgBkl4Ya+f31cW/VZjHeQHRZjWImsFmNftCWmGeWfGMWvYb5L0UVplcl2bp7c7X%0AWF48If97t38TgJBMPAvix+lDTVnSSOYP3zlPSuJ7c+474r0vVCrK/ZxME7UmKgjBkbLElfu4gTnb%0AqvDpNBqd5dAbjgNucrRtJ4icKRT4M83hvLjn5rjrOqoc6aexILhSiFtjhCFUjJvhZCAagl9YMycT%0AXLPoI+f7KVVQ2FqiukNpTmZfonEU5LbrOtq25Xg8Lo8PxQF/puSmEMFWeO/o+158hJ7FBst7PY4j%0Afd8/e37niO0cSx/nn23OpFuFvbS8V5zeM1N00LPEaPZMmv89OUfMkTK4IXiPcxO2qri6umG12jA8%0A9UKfU4UhJHuvGDlmafQVUnzkCCGLwaELgWGcUGQuLi5Yr9enjYGML/KAKXiCimxakdltB8cYEv6p%0AJwJBiZ7eTyMqJcbhwMrWGJXYduIr4eoKP1hqDZ2t2LQNVivaul6kDAL1Ksi5JKdUxU9Imp2ZkSbo%0AuSemIL5Lh56jG4jOUSlpzHVWNKbCjwO1rfny889JXcu7vqf3nqAUMRuSURhqqnLtpJxIPpSUI0VC%0AirgUI1QV5MSxPxJDxFhbJHa2sDTs4jW1bLxiiX3aQD8piuY1OW+Cs0RsiXbUmuwcaOguOl6+FPNH%0A7z3v37/n8fGRvu9p25af/exnvHr1im+//ZY3b94s/lUzU2gGMN/8+CNv37zhuNvRbbdMk2O32yH+%0AWC11uwJtmLwnJEhKk4J4KBgFlGJi7j+P/cB46KlUxeVqzYvXP+GnP/s5r7cX7PsDVfYl4Q8Owyie%0ABm6kM0q8zQxEN3BMI8Me3DgR3Lg0vjklhkFkX33f8/HjR969ecN+v8dN7plfUqVE1mkLG6hcbeQQ%0A8SlI855y8d6RaSdJDqvgAzEngkKSEYYRV5p9KWQiqChFj4sobTGVQduKoJR4CS2HfUnSCI4mNTKh%0ATJFVZdm2FX2f2B8P9NNIvjfoWsDEx8MeirZcGUvdtGwvLrh//5Yftn9gu75AZ8MwTFAavsf7B8Zp%0Aoll1dOsNzgfqpsG5yKE/sHva8f333zMMoyTORQqztObhYcf9wwPdjy11U8t6jw4fp0VqF6KA6k+7%0APbcfbzkcDmh1mgg1TcPNixdcv3ghhYNSxCAGo1VV/NW8SGTPbyGEhT4c4yxxFZBVlSn17Md1rlVf%0AJLBZEkRSzs+0/8bM5pZaGuJSzGkthXFlq0I3nlmx4AlAPAE5Z4CQMFI7KSBjeEYJjzEJ9bxc11rr%0ABXxXSp0YPwjNOy3Fz+mmZ9q4Elq7JBdqZrNVKVqkMJ3/bsrjaiNG6lapP2OBwNzcJchJjF9jEnmz%0A82RlwBqSEnlvU4lvHJMCDXVlUDniJo+fJlJwpOwL60svZubDNLLb94wuMD06Pr59w7jfkb0r08FM%0ADo7DU6A/PJLcSP/0iPMBFzzj0xN5GgmHHm2hqxtCf6TygdZYwnDkxWc3hAJCTdPA8emeJidMZWmq%0Amq6ypGDpc6BWChUjfgq0XU2VInWOXLYNcZW4bBrqi5Vck8Z8IuPN0qSlxM16Tb4cqbBUuiL7ga2B%0AoT+wajRh2rN7uhPwJMGmga8+uyLGyGrVoFTN8ZBZtTXr1vLtH35P03UiWbaGHAJrkzA+EJJHK00D%0ARB/ob98x3L4vZr1ixulzYXAomcIr2WQEfHEj9w+3sh6VJVLhp5HKlASyTwrfmSHnk5em2takLM2V%0AQUyQY0lgSVqkW81qjUuJITjc9PxaNsYyec++P/K//4e/4vXr1yWIYyDHJCk7WabDRAE03DQx9TvQ%0A4H0Un5e2k1AJIsl5hiBnkB8HzLpFbVqm/ogfRxSGw/099uKSMDpaYyFbgnPCDIiKkAMhR3RTEyLk%0ApCVNy3vSNEjCjGqIwxGsJprMdDwUZmjHODqMrqibmmE44g8HstXoDMmNHHcOnRI6BHQyWJUIwwFb%0AJNZ4GTSkmLBJknitAaI0zaRE1MKosQvrOFOXxMCcPNGPAipFAYUbJVKJnAPRi09XUyn8safSsGlq%0AtFGo6NEq01qxKvZhxDlhMJvCZM2CuCzDSKkZBqbJLU3qvINpbchK2MGxeNVmfcKC5jWWs3ickIQJ%0Afu5J8ulN6XO5fF7YetpIcqh4gwaCm3AxlUF0ZgiZN7c7fIhnP0uha0k1jkmi5YU1ZxiCpPj5nDC5%0AAa2JfiKnhpgmVKIoJaRHMZVF1zKMVNoQkZh38SfWhQFTFQ8bXYJTDIpE9A4/9ExWEydNGgeiTtSV%0A7NFdU9EayJPHj4P4c2ILQ4JCiKgwdYdqO3LV4qjwWeGyhrqh22zI2ooqIWWMqYG8qD3EbkPAMO+l%0AtjFGpLVVrIlVpq6a5TPWRkJVlBbwJQRdfIiCsLP0qa7NStjsc9NeNw1Nu5I+xpx8LGfvoVMC1slH%0AFThjq/zZsihyKoXS4n86p8XOvTCwsKlkgCRJjTKkMou0e2Hj+MxpMFNYbsVaNZFIuYBCWYAizsCT%0AnJNIgAsARk40paZOac00jTw9PRU/2+eAy6lmMVSVLmd/XurVRF6GSXNPeC6XErnWydB59su1s5T0%0ArK+cwRqtFKlpyLO1TDyF1syv6aS24Nlj5+d9Lh8TKwlRPKxWqzNWT1pUPXMN/oy1XX5uTgkXBOjM%0ApbbKnBhOzxVQ8lUkawmlTu8Ns5y/mIALdKcLU68Af96T87y25uchoNG5L9L8XpzvW//a7d8EIDQz%0AYuBEyVwQPU5mVTB763jmCLnF7ClmYkhMgxNkNRWTWKOIWXx1phDY7/c0TVO8ZGTzqKylrmpCkXxd%0AHxPVAAAgAElEQVSdMzRsXUsce/BLYR6jUDqfb/4zk2clhV9/pN/tefnZy8Xf51zTN4Nc82KT5yQL%0Abt11hOCWi2ReP/PvA0ldUropDIoK56blIp4XbVVVHPZ7QohcXFwIKyNGmlbYGcdDT46Z7WZDU9c8%0A3j+Sc2a9XuMnJ7RaZJK3ajv6/QFdVVxuL4heHl9Xwg6apWLGGIL3JdlJMY6j/DzvOR6PC4A0ThNG%0Aa4bxyGazomsbHp8e0dZigOAc/fFAf+wZh4kvv/ySq+tr3n7/Az4GmqopqL/GWkGtY4i0RVs89BPb%0AzQXDceLVdU1VWXLM+BxICi6ur0ReGMXUd98feHFzLcCHhuM4UHctl1eXeA8uCBBmKmlgxfA74rwv%0AxqWB5APBN/jaMmpojWYwmoPSdMrSWktlLLWxi/7VaC1+ADqjdCwz2NOFG1WSCV3w+HEiBocmYZSA%0AXQah9M7ljNaa1y9f0L58wfDHbxgPB3RWbFZrsBX9NDEcB+q6oWlrNNKgZkBpQ20raZa0Jrog2lyl%0AMEqha5kmCVB52szmdTr5sLCE/tLGM7PichY/sLoWQ8sZfFRKSaJL1gsgMgO8t7e3DH3PbNS+Lkbp%0Ar1+/ZhxH3r9/z9PjIyEEHh4eqGuRhN1+eMfY92iliS6ye9pjq7rIixo22614SUyeyQeOo2NdV8th%0ANvqIVYlGa1yM4D13t3dUytDamjSOmOhRfpQ/YUJVmdWqwzbXKCKHxwfi0PPqxSt0U5MqjS8AShxd%0AAVYrQhRT5MN+z/39PY8PDxx78QfyTqSGhkqmAEXC0tQr8a5SAo7GFAghkbLChzlhQujCIQVSEB29%0Am8RQM+SEy/LZhdKQG40khQRPSImgNcEI+81s1gJeWokn9cGXiU6N0ZoQPcGNIh2pal5dXwCJYRg5%0A7AcwAWMUdU5SUGnJBPJ+4nA8sr+747auBdirV3R1R9N2XF5dkXMUjy8yWEvTrVhttti6YRwn9n1P%0ASomuW7FebwDFsR+4uXlBVbUY+5EPHz/wtNtJQlGtSQScn0rMLEwu8PHuTkzEJydMUm1BG+q65uWr%0AV/zk8y9ouxVRKjYpnGMmlOlzjiXt4+yWlBZj4pCKxEymZYvIfy5QkcbBmpO0bKFXG0NjLbU90diN%0AmQ0LUwFVkKlgloJCjlGZ8spZU0CohY2kFtr4fFNGUp1MKT4W6ZmS5lnNQI4WdpEqNOb5oNJlX/Mp%0AU33iIyaU+ZlxJEC0GLnL43WZhIWQymytUKW1LrIxTa0MrVLPo52RAQJNRyIubC6ZQjp8zKyvLxEj%0A/YpV1xJjoCFLDK4vcksybhpFdq41MXt0YXXN8rvdfs+1sez7e/I4sO3+P+re7EmSLDvv+527uHtE%0ALlXV1dtgZhozA1AgaCJNZtSDXvVHS3rUgxajmUQzgSREgjCRw9m6p7uWXGJx97vp4ZzrEVkzwPMw%0AzNKA6czK9PC4fu853/mWiVFUaiA0op+4mVTmdHp+UqPI2kilcj48sXOez+/uyC1xOwxMMXInkdev%0A7pFaOB8O+GlU6VFZ2UfHj758i8wrQzP5UauUV7fcTTseP7xjnhfk+YE5CLIufH57g5PIiOfW32kD%0AJmjMtb1KzvzuN79WgOO0EJowBrfJjFNZgJWnh3ccj4/Ma6I0CKOe7bsAc0mk85NOM6t6Jz4+Lpzn%0AGXdQr56c8uZtWKy7bg3WE0BVD4vWNiCxOaF6BZ2rmd7runXEcULEkXKhNGhO/c3O5xO1ZW53N38Q%0AE78sC8/PTyxuT3Mq/WgmuSl5pZSmzANEvYTKSm6N6h00/ZsvHxB4fn5minu++uoraI2nxyfSsiI6%0AlVTJjAGbtVbWnDSNTsCJV4P6fNZm3Ar4w/HE2FSm5Vomp5kxNFI+QXPcjI46PzO6gK+a0uZNwksG%0A5ypOKpQVSsPLgKSKK5UpgKtNwws8NCplmRm9pxp7ZnDgKchyZBcEFz11ObHf7wn7gbVk4hC42Y00%0AJ9D81kxmAaTgcEgQ24M6k15ZON45xiGC1wa8OpWmBXE4KbqmzUxWAQ6TrAPV/LvE9pac1LR9mAZt%0AeVtFSuZ2HGjiOJ4Ti12v9yaPL1kl/SQFsFolSqO4T7jM0oF7kxNBd3s11ja4YDHrJs3FiTJ+zOj1%0A5a8TvAQbkPqLx9smS/cGPKl8UY3ZBHxQZmLLHFNnEOirIWRR6bQykzQ8IPjGbho4zWfWtChTYwjE%0AILS2Mp+f8VOBMCDB4wdgEMLo1TcLHUK7zlJowpIyy6xsr2EcGRl0nbWCuMp4u8OHxuIrh9MTOaux%0AdhgERyHVFXEFGfW8q+7qGWiCHyNh2sEwkf2IcwNBIrE6svdUiZQmOD8g6HMvCCGqbGp/c6Mglbit%0AP1zXlcN5xp0WvA9E6/m89+x2NxrXbWerekWaLM5bT4lnMcP8dcnbuVbLwrJmPfv8pS9dFu0DizE8%0AAnGz0eh9XWfkvgQfG6UmJSUIygARPVdd1Lq01qqeRmqwqmfamjmhw1r12b2YXHUOlIY6ND2XPBtT%0AqCn199JjVCNbZB1qZOfMN4oNGO2DotvbO0IYtA6z/lWTWTWIpcv2nXMbe8r7cAGMzI9Pa6CXwKmy%0A516aPv+xV//vPXSnlEIx2l29AkKUXXQJrei/c2MjGUPp+hpqrZbeJxtTqL/Hrmbon+c1q+i6p09X%0A/VSTzui251+c9U6NbupTSmdFaX2RDfhzTmuVaZrIOVGb7q+aguaoWROdW9Pz2jnBBQv56TUVF/BN%0AP8//GgCh1gwZZGPt9C/pSUzS/Q4Uia3tEj0nohtizlmL29YIAlJHGKPu0bVo0aR3hYrGh7sSOlCn%0A/7ZUlXrZ7+1gVa5qrpZpuKrX7K0wL7WqdtM79rsd5Vh4fnri+fmZt19+tlHjO5NmWzi2wK4b5PP5%0ATC11Q6TBpqPWpF9ocNnSuepWkKeUmJeFXUpM4w4R4XQ+cz7pof727Vs+PDxYXLPbUNIuSeuAVWfO%0A9CZ9sAYtGdCjC1TlPj3GeTVpGqhfhsbOy5a21llHXV6mTI/dFUDgid5omOuZuM6cTkc+fHjPT36S%0AeP36La/fvMH5QC6NcXSEOLAsusGWXChJi83gFGzJOTOfzrTa8D6ChyBh2xi8TWaWdaXUyrTfsb/b%0A83R6YE4Lx/OJ1tTI1gVHWSrLuii/LDqcH3DebWvUO41ZLrWSWsO3gmQzumurbrSoeWIw3at3ngv+%0AKxaxXM0fo1kBqZNyQc8EHz3RezyVljPnlGgC07jn9v6O2zdv2IXIN7ly+vVvSCaryklBpZwbrgnR%0AO/bTjvO5sq4LPnQvIKE0lTx67xksMtsZNbezyVQS2YxdpO+7lrIxfz7deq6nCeM4bv5TwCafFBFy%0AqpxOZ1L6XjfzqmZ+nUm4riuPj4+a8rbb8c033zAMA9999x1Pj488fPhgqDpI0/U9jBPrmnh+fCQM%0Akc8++4zaZpZFmRqlVZU4NMzAT5MFe/PiGwxOacglZ1ounJ+0Cbi7ueH+7o6b2z01FtbB4/YDo/Mc%0ATxOnjw+kw4EnUWp+GTzJ6KJRBN8aTx8/8vj0yPv37/nw/gPH42FjPjocXpFyKJlUsk0jYPWXorzf%0A32QG6127XQwkvvYt04FuUe8RK8RxytSoSf1JSBXfIAos3pEGnRLe3+wZQ6C1hUKydazrt5bC06MC%0Ac2/ffsHbN68ZppFlnXG+seRC86Kxt+IozhlVeqBOsh3cKufJHB8fePzwgR9+/y3VeRKNKh43RIbd%0ADTf39wzTjoeHJ54Oz3z95dd8882fa5GdGyWrObiPgWk/cXN3S5OmjLumjKg+xeqGiX1vy7niXdgm%0ApF988SU/+clPuLu7s3PLmD9FAYhtIlMv/jj9JSjDpiezFVtXSMP7y0RMCwGdJHb2zwbINDPvNI+s%0APlxACsoCwvTp3ZRRWUViRUnKWf3L0IJfTfl1OvniObW11tNMmkkYdfI3bnuTiE4oL3arqoEX+93B%0AaVH04j6Ixl7rmmVjF11+n0OaMvScQO3Pse1/rnGRLXzCEqrdsBHdv7qhbq1CppByIQ5RpXNOPRqc%0Ar3hpKiM87ZmLGqQ3G7yEEDZvAieBdckcDkfGOLGeK57G3W5HHQPeCu5asqYm7UaOz0+s8wyIgrSn%0AM3fTCPf3VN+4HSJxKYylEcTx4YfveTw/63NBozWhlcLdTpN9WFakZGLw+Gkkrwu/+/WvqQ2OOXF2%0AjToEfHNEHJJWk1ypeWm78jappfL++3c6nS6CVCE3R2geVxfW8gQUlrQgPtg5Bmk9a9BGraxpVcmH%0AwyLH4TmdNi8PJ1pjWIWMa8r6ds38r2zwJoBHE3WK+Wkoa9eK9KbsuHVZEB8panQEEijpYvzaa63r%0AVx8q5Bgp3pFtmuqDpyRYcybXovJGJ8qY0daF1BScuH4tq6ZZvb5bOR2PfPe7b3lcZ47PT+RlUZ/A%0AoudVL9ZxosxRq2E9+hxomqV6KEpsxKpAaCmJtBoTT1Su64IBKDhNzmsNqUDfQ53dQ5R14EXPDS+i%0ARvDVIs6bKJZj9XUR/f+LB7J69EQfGe5uCOLtLNUGxR5dA1QEdVQSBrsGaQ5MktYDUqI30KtCKxma%0AVzaj98pab1UNhdWkcAtC0N+hzY8+DbZvVE2/dej1bB+P6HNPa0zTjhCVRYFgbGVnhuOWcForkzFz%0A3HXzadh2aW3z8BjHqN6GfdovWPOvfYkyKNRDqA+IP933+kC5/+8tqdGGxcoqaOozZLFjtdom6Xhh%0AKp1L4TCv3MRA2E2a9mi9hMIRI7U4jZNvypIqJbOmGeeF4FReIqEhXkHz2hprg9wg45R955zKK3Nj%0ARRMUU80EcQiNafQKOgUhlZXTcmDJM3HQAcK8nnE1MQVHHEZaSaxZwa3ShGaSMBlGZNzjfMT7ieBH%0AahPdu5uQja3kDTTQ9c3mXxOCMjqcXEJzlmWhZAWdWtOekaIggLKDsDAYG7zYYEXZs0KIEXqt1YHP%0AklViKMo0UmZJ97419pH321msvV6P/NZBzMvioDNlKqWu5qHjbVDiabGpT5gBQtXr2i3tIrPyPuna%0A7pI/iRdQxdQWun4qUpRBrMwst61S57TmlT6gESyURAGH0/nMUAq3N7fc379iv99TSuF8VguD41Gt%0AVjq4stmftEuacKma2HkhOlxSSHt/3PvuaxZOM+ZS/5loIU3FiBsiCirTGsn64O2Z46I+6uBNJy70%0Av9975/4Zu+ZfyMiuGU1wMczu13Mxxr7yLGrKNJKrGu7lF9se0dPHdS3YdVd99oc4XAC1q3qnNbli%0ANVWr8/oWc2HuS5cG2td/FQwhUN8gQTYDKW9vdjBvHX0j9mVTA/GqgY1hIJuZUl5XqJVoEoraqg0q%0AtIFqrTHd7InDwG6nBaAag+nUqE/QnRlP9zSrWpMVt4IPzhLPduz2O41nrOpZMA4jKaetAadd5DGd%0ATQG8kF0Bm9QFdCNx/sKS6jKdYRg4tIMtaE2HeHh44PHhcZOUOREuiLSab9LahtxuC13cdg2d3tjR%0A1N50d4S3I6394e7NZ3/wYoxXUjil6McQmMaJZ542f5f+M4ABC8rSUp2mNkC5JaCQS2KeT5rONM+M%0Auztef/YZt/evrKgVYhj0M7WioNVLSpoTIThNTjsdTxox3to2eb9GkbVP02jGDdCxxltE8FHY3Uzk%0AmknzSrWHcXBa4DYUqfUhbNRP5xvOCw5PACKe6BwBTejShsyaPZvRN2tMabK5xPcEJZ0kaUG1rAvn%0AciYEpcirDaWwlMzYGqkUhts7/vznP6dMe3753be8ezzw9KC04/10Q3Ce5XBifzNq8nRt1DWRClst%0AE8OgSRZe5ZUhRDMLF9ZVI8qXZb1svH1Hgktz/MnLObdJooZBfYJev36N935LD2tN0e5NYpYzcZq4%0Af/MGEeF8PvPtt9/inOP169fsdjt+9KMfISJ8J8LpcABU3jNGx+1+zzjueD4c+fjxI+uycDgc2N3s%0AWVPe0Hxx3avADBWl6n8TKKIbvqMxjaMmpyyqn3/44XsevnjLl/sfc3+74xSFsxSejgcOx2ccmjbY%0ATBYwu0b1CkyXZeH49MT3P7znw8cPvH//fvPh0qQq9W0RKyY1WlQbrC5h2wiord/3C8W103ovRU03%0ArtNUgtqrX5SxgxOkqNyyHx21aRLFmgvrmllixussWM3dTb9OrQgwrwu5KjA4jAP7aeTPfvQ1037i%0A+XTiOM/MWRuwopWHMmSMnt4Py1YdaSic5oWl6ITEO0ccI8PNDTf3r7l//YY4Thqfm1eejyd+++23%0AjNOoiVS5UKsj5UxOhTgEXr15ZVP5zOl04Hi6FH29cMu50IqCr7vdnjdv3vLTn6pMcVmWDeiOcaB6%0Au9cpXxUEL9e94KjFzB0N+FGacAUUdOqDgr6n9i8FNbp5YeU8L2og7xylKG04mFS2WROxUbPhcna2%0AyxlazYxUF87LIqEPXbCJUmvOGhNRMKWYSTlGc8dMMfrk06bLTj71J2JjQWGFz1YctT7P6uuxp/x0%0AINwpk8Dmn55Lc9VfmwySyloarva15VhzIp+O7Brspr020yHgPQTvmZeZ5d07TqVweH7W6bpEaoWc%0AiplNF47HEz9838hrYc2O03GhZJWrKFCl7zk4R1oWvv/uO8X1nV55ThoGoYCBo65ZY7qXlfl4gsmR%0Aj8+sFsncamNNGYcwNU8ETbXchjfoGY9jpjI7KN6pN15yhKqNkA86RHCfFoStUXMjSMCLV7PQ2ixF%0AxqTFtkSC1+FZNlNMcY5pHK2x1dqgos2eH3TQQVVJjGt2hiG41nTv6M18ayoBrEWbHgdF6GZXykSR%0AQMORmtCcynhzrTQ0NcgZ7X9bX1cv3wHEpnJCRN9fDIGlZI7HI7eDNU/OgbdJq3fUVaU7L9dZUhbC%0AsnI8PCNPE4/nI8fnJ9J8Js0znsoQPbmIDhCGgPNR92pncvcqFHVyQYICcb6aqbRrNGdjIGP5dVax%0AKyhABAbm6s/re3f2nAZtDEvZaiGvC2rzgit6CTqIEgWYfBBlEjX1+aooMOHHHc0GnxXR5rrpvqY1%0AUjDgyCkgboB0f0XvGHAUk0AgCvA5i4/vDburnZHYa/1LY6d1vK4bbw3g9hek7x/dl0NoZQaBMERa%0AyrSStuGa+ncIQxz1PV+tm4b6laakCVh6DfbsuIssrPv26T6s5sZY/flp27U1YleA0AYSiYKeDWNu%0AOGdbaaO5pr/Pv4SYUin88HxA7u+4H0c1Ak6JnFf1agqBGM0jjQuAX0umLrNKvqVRW0byiB+lo2C6%0A5+EokqneQjYsqbSi/k/iReWAYgy4deF8PLKsC72bq6LvqdEtGZrFildaczQCEkfCuCOMe2qcaC5Q%0AJCBxYAgjglcpv63rnDWCO1x5+3ivcGEumRj6uTmw39/a5ymbN6YCKNpb1lzIVetlaTp0qFnBpP57%0Arxkgeh4ZsASA/oz3FyNlF72xNqweMzTmWlp0/UEK6lmTtlQu8w40Vo5GyrOd0b0Xo16YMCpRU6BX%0Am1gt3po9ahhG2yVj6h/kzHRacAYsZdsnndhQzs6X3k/mop/r/d0tNzc3m6Sr15rn85l5nrfa/to3%0AtzUdul6f2NdMoO3LDLQ72KHPmibolSt5V2f69Odp8GEbKF1LvLpfHVyAIBF50bNeg1P98/7HWErX%0Av/ea6NE/UedkC0+itT8YuIm8fM99n+xsH+eaDc2Meb4mSlUG5XWppveh0ZqjB4boeq9W53cmUueq%0A/uHZ+OnrTwMQ+gSd39gbV946vSjuhXF/MGKMlMFcuo3dk1shR00FEj09dEpQC654zvPMbpoYx5F0%0APrOcF0pJOh3KmXVet81dnGraazNfGpRKH6PFyWMeKNXi3jC01RbyMi9aOJmxdEci+zS66027OfP2%0APps9hLmwmy6AEGAMi4GU1Q/l+XDg66+/UpYPtmBtEteBmxAiu2lnh5Xe35JNE+mc6kSHQae/dn19%0AA1UvCrvXxjbQmHrVgF9fWymFeZnxbq8AiT24zhhJ1470PXq5p9aIpS/QGiVrClWphfl8Jt1lvvji%0AKz7//EveffsduTSjSl5YBdVkBuqXlAk7ReofPz7w/PikQKEfNtnTBaFupLQyz2el6XlPyiq/ud3v%0AmYYdN7sdY4w8fHxgmdWgUbz+nVQKXoTYJ120rYnWssYQ2qZTrlwN/HQqN/NcCnWHFT6GMDeuHPKl%0AlzyK5tcQSU5IzTxh1ieeSmE6L9ymwqsffc3P/+IXDK/uufnuHchvOByODEPEmSzr9JyomDSMtkln%0AdArmkRBopbLmlZor0amhe0aZESVnfHfd7w21bdIvqbH8AWVzWRb2+z3jOG7PRDcrD0HBvJYzOMf9%0A/T3ffPMNIsLvfvc7TqcTHz58IISgcsLXr4kxbiZw3ns+e/2am93Aq7t7pmnHD+/es+bMJc3BmgrR%0AZIUwDPgYaeJIVY0ynZn3VrHJTEpMCI+Pj7y5veNmP3F8fuLbX/8X4s1AbHeU+4nDmvn2+x94+vjE%0Arjha9qS1UINjofBwPvDx4YEPv/+eh/cfeHh81qbUjA1DCIgxUHqj364MCcWA8ZQuvk3XU4wXgFz/%0AHrBlT3pPMKBcDXw7IK89NFUNw11T2rECC55cGufzijRhF53GnpZMtQhwsb85LwsfHz4QYuTm7o6b%0A/R4fI7vjkfePD8RloYioXbe7TIYQb021UBssa9GSclUz4Hr13sSJGok+P/Lw/MiSEsuSWUri7vae%0A/bRXYMYJu/2eadyplG+IlLLy8PCB336beHhS/6la61ZQKBNnx+eff8GbN5/z+vVr3n72OeMwqlmj%0AeHzQa202rVsq1Gom6Z+kzFRMDlM7MGc+DmCR4EodTqnTqI1lE7VIEptm1go5N0Q0ASvnZJ+3evlU%0AY1WwnZMvSjAt1DdquZ6NL2EVYzLQKFUL5tZEQYwOoBcoSiijSdvWVrO11QCp+j0+uQ/bOuVS9Kp/%0AotiPWhHTqrGZqjUfniFqZpkrypr7tFhb0qrPc4C0FlxpiA+EaaKdC0/HE8elsN9ldtOOYZoQKQyT%0A8Hw6KePPeU0LTcXkjB3s0vu2lsTzUyXNCXET52WllESM6lEEyu7M64z3wbAt2aZ+goOMqkqaqD9b%0AUaZHa1WTdEpjFR0G0BqtZpwLtGqyAwPMqgjB6XQ8rZriErwZdjchOFGvlqa+Seph1f7I52H+BM1f%0AzJlFSChojAhO1HcF8QR3YYWK9SAiEL2um4ql+FQdwinry96/dMaXfdQYeFArlGqJrUJzDVcLrhSo%0AUGz/8U29Tpw4pFSl59ei8e1OwTNve+j1e9RnNKksxoDOcRh5zJnD4YnPbid20euk1QkhelzyCnDJ%0AyzW8yUTmM4enJ/afvaL3XbRGSQmRQhgH9UYL6t3UDExrBgSpN5WwJmUJhrA3/w5RCZVTxruA2iBY%0AzSSuQcV8tLrnRNMLcFqjZon6PDpl3Hn7DIS2sU2qNKrTRqF7wrlmm1XTJK2tiXDmaWEAkjRjZYnu%0AI6UWY1s6hHqVFKjlQDXGT8pNz1trNhtYXWNSGtE9EpO2Omf86T4kEADHKSUa9r6cDZK9SW28riGp%0AyuSREEjLiWVdGaMO7oqx11tpNOe5Nn7V511vhHc6eE4p6TlULmvAew0oSQYQttzMH41PXvoePj2P%0Aa+23Vegmsr1WLCnrexHUV9JvkxIA1lz47sODDq/ffsbtNOm+HnQA0lDpsBrrmwlS7sxi85GpmZoS%0AbkjchJFgfidVlKnemlBr0Yjz0AfjnbmuoKq0xjqfefr4kcPjA1ILQ/TQKiUlHA2cIxuLvzNUa1E7%0Ajri/Zdzf43Y3JDfoepMBfMQPEz6M6v8mvV/I1JJVktg/K6k2/C4spbKKAaN9QIbWUy54ghsYgvVZ%0ART2HSs5mElW3vgeuYuhpundYP4StxU/PH63Vi35u7sL+KqJ1bC06kLselOpSU+k05iXkbIjSQX/n%0AVSZUsiaD0cSYUFZPGLgpTdfLNfaoQRAmqawCzryubC8B2Tystn/EFXOmaDBJsbWjvj1ws99v1zgM%0AA3d3dwzDcKmj3OU9dBJBQwFVb8yb7pmIyMb8csYACuECtLQWN0Cogzq9JypXyoL+vU8Zov06+rCt%0AA06bFN9uWMccyhUbCS5AUv8912z8/js3YMjZ0Koqu7DCBh5d1+bX19UHoX0Y6cRryFwzHGDzYtXP%0Au+PIWqtqfaz1eZeJ9aCPPmXTvbqWdm0X+UdffxKAkL4Zu1lcEPRrSqWCCDrx7RS06wUQfQBfyKVZ%0A1HA2apnSUzHNZ6Exz8sWBa/0Ppve1vJCNqDXo2BSKcXIsZeHqeTMXKtGaLYGQelbxZrYlDJrWolT%0A5ObmRhONLFpbuCyojlh28EsBnWwyqwM3+5sN/BIRlmVhHIdN5lBr2XxVvBVzrj/QKXM+n3n1esf9%0A/R1OZNPzL8tMMef8m/2NNtSnE82Q3XVZyCkxxKhGvf3zgE2nC7Df75ksdaIzOKIPL/xkRC7ysa7p%0AFtFZQqMQzIxbaHZY6RQypcTz6cBbEb748kvu37zhd7/+DXEVhmEihKgUdGma7pBuiSGSkx5AaU08%0ApEcOzweddDk1770Yo+p90s+8bPrX3piMQ8S7AVplGCIhOLJ9O5cMpRCwybf4DfDxolNOBxSxQ1YU%0ALNLRgSbSOYRgUyAnWmj1rEJpKlNw2zRJn4Uqapae0CaxtMZ5WTifFtLTM/7hieHxiTeHA6+++opX%0Ar9/QfGRNmd/+5resS0JE/UhO84kmdWMjNHFGd4ToekKDprKsy4p3np6gd9EFd82qvi6b5h82Hz1R%0Ar8sVu69UjJH7+3tlpdUZ7yOt2WEtspmm6xr3/M6Mlqdp4s2bN5ussQOrPao+rzPjqN/rQGDKhXlZ%0AwMHz4UAqhV0cGEf1q3EC+ZyVLl4UJHCik66IssHWZWGNAzntOK8P+DHyo+UbBnfP8XTi24ePfPvu%0AB3Zxx93dHe2YWE8ry2nm/fGB//ztb/nVr37Fx9//wHJawAvRpHal6LqV1g8MraqFP5xajJLn5ToA%0AACAASURBVONkDZlsh2K/1/3rmvJsn5BNVE3OULXBC9aoh+soon6Q14bkyrJqnG8pjRb6hDNsjDaq%0AxnSnlDgcj8ThI0Ua0+6GMQ5wc2NTxEaCF/4g4jxeghr2o2BRCzAOUQtUcVq0UZmXmfz4kXFdqd6r%0AHAp0QO4c427i/tUrmwYOG/OutsrDw0c+fnzP+/c/8PHxA+f5jIgVX1Z4juPIl1/8GT/72c/4/PMv%0AcSbtXNcEjRcmhB0DLbWSixqzv0iEQYGafvf752JqP/oEB5HN6FJP9Es8fJ869v9eK4gVwjqNTBsw%0AfgH/ttbb/m5/Rjtgq0DMpy/tz5WNlGveUsmuKdYiHVzSAqUbAF//jnnVlKJPNgF9j8XAyP5vq6V5%0AiQEevXEBcBq3G0NkRAgta7TuJ2yQ1VidNQyaYlQKBM/u9hZfMufjmfW08nSe2U8Tt7d3IJmbOvD7%0AH96xlAq7ifOSAMG7QM7dZDMgruBbo9WiqYBlJeVigOmAtLoNcqiFcRRNwNHxLaXpwKJHN3eparPn%0AT8QrMwZjmokxaUwd5VT7vrGXe+XvnGeaBk1QE530amyGggZDGJWZYRXM9UvXe0CqeqJ47zWJSoRx%0AuKO1otIIF+3s6sW8+SeKkGva1kFrureYys7kZHY1rcsUFD7UhqX2UTpSm8qInDY5UiveV2WD1aIT%0A6ias2SRYcaA59S5qNdMoLCnh0ycyRQe4Rq2ZWoXWAjE4pmlEQOugUvBmLwA9nMIm8PWTcISigjJq%0A4fj8xId373kuK/P5qB5Y3hGdTvdzrWZGbGbqRE3VcpEQRqrzzCXbgGlQyXKrrK6QXCSjjDJBKF0G%0AaMBfa7pPIiBOG1XnFTRZ5kRLlUEcoUEWIYoyhcQ7qhP15PFaT2ADASkNT0OaM4mr/r7SgOC3Ogcb%0AEiiDWQgojtRlXP262P6vsTVzUplO8Jas5QzM8Qaq2XllzcxFwmKrxsATH4MGHfRaTbQGCcbY2I2X%0As/T5+Znf/uY3PJ3UTn8fB1yM1PXMOStL86pHQ4fNXq0HRF0dp3E0r59LcEr3FukS+OZNevIHO6re%0Ah+u9E3sGtj263yt0Tx5CVG9Kr59RZyD2VymVj4cZamOMkebUpH0cR8IQNflrWbSZbGoBva6J5gve%0ADHixJpHayPFAiwPOBQKa3te9eqgFJ+YfKcYOk4qYRO789Mjx4wPr8cQUhCkE6nK2+aX+/i41LEXl%0A6s55wrhjd3PPdHtHG/ZUdO/BDxQflTXsPeKjPsStEfDUK9BDz+FLP1LtXjsJ9vkouyLEgPNKMBii%0A7cvDyDSxpejllBExVYSD60CEFxYfzs5nu45SuuSv0rLaYA7DhcG01WXN2KPh5Zm4yeTFFC1Yfd0a%0AMmhNVsqF5X397/oQS6+3S2aDAU3mw9YqlQsLuiQ1b65eB9nitOt+UTsaw2TjmVwxaLofLLABMz3I%0ApduJ9K9OeBCxFDV6L3+pY/X9G6BirKxr5lDJ+UX9cc306ZI219iGVl3tcm0m3T/DLh++loF1Fvb2%0AefGH1/CpwqX/vg52XcvHcF6JFWYR8Af39gocwh6RbciJSYrNsLxUlXrLFfB+8W0sxm4ytpIeovq5%0AVT3vm/WxYsxLKzD+wdefBCAEF51fnw7317W3CFxMnK9vrPceQqCVQs0qsWgFWtEixXdDLic0aZtB%0AVBAhxoEyjpSSbPqqrJ6cM5ifih7Ghdr6pAKgvWAjVFu0xVhKLRfSspCWxO7+5gposOk/Fy1lT+ua%0ApskeAJVHnM9nnp8PfPbmLZ0R1R/Ifs9AF8o4jtzd3Wl6lk0pWm1b+tIbYykpYqvTjvP5TM6JcbxX%0A/e0Vc6b7/nRvoP7AdyCl/97a2gYI9X93Op0Y40Ac4rb59ZSe/jMdXOoH6xA8IThYNBGp+zPVUjgc%0AnlnXldvbe16/fqMHc6mEUUG9alPyxa43+Ig03ejn04m8FM6HedNg1qrpWiJiXhVCXle7F52Rpmgx%0A0liXM8fjE/N81M8hekpSaWHo/kGGDveIZvtgLBLaEG/nkGo+F2Y81kTAoz5FCL44qIVtjip9Qua0%0A2RGlkqdamdeZJVsxnmAtlcPpRJ1nyuHAf/7+99x/+SU//8u/0ijROBigszJOgTCNuqmgYJez+1py%0AVhlkMQTduU1WuYrSIUW0yfEm4+jeFNLYmuF2tXkCmzFr1x+nlPjw4cPmb9Vd/YUH5lnBRfGaUHM+%0An3n37h21Vl69esWyLPzyl7/k48ePxBg5Ho+01rYJRQdYyzKzzgspFQMwVYp2Pp2Yl5nj4UArhXhz%0Aw7TbM+53+FqpKVFRlkxuDU+XK40M40heE8/Pz/jg2N/d8vrNK776+kva7Q1/98u/52/+/j/w8XDk%0An/zsLxlff8V6Lnz3u2/57bsf+NX73/P7p488PjxSzgtOhGncMYzqr7UuK7SmfifObetWRNTszwpH%0AnQ1cQPNrQKg/a9eTmq7fbjbxbpZARmn4PrkR7PC4+FK0hplNKjCUbIo2iOCjRxwEzAK4J2+INjbn%0A9YwcA4hn55VZud/vKTRcKqw5szb1kVB0oBpIoUW5jNpULSnRUIDwvK4kZvLxiMRHht0NLkRtcFCp%0ARymF03xGGZwKUndK8/PzM8/PD5T5RPOC75Gx4ohh5Ga/5/bujq+//glffPUl+90t66r7XcmavCZZ%0ArrTs3XPIzoBPqNH6+fRJu31OqIddT7ADNbeMsadn9olopxBfNQ/2LEm70IwxcGU7T837Ay7Gl8pY%0AqYBNVOUyQb28GsuymqFv3QrRvob6mnpJk758b/sClnm50sf3+6B/43rNdraba7z8nRhoBdtU0Xtd%0A410+9nJ/UalvaWqWTq24GBhv9gxpgcOzMkFPZ+bV0hfLSpM9v/v2W25fvyEOkWeTnFYweaYybYKo%0AyaPH0WohiMdJwAeIUb0ketoHtev29XltmPwXZaZkaWTXcLkgnXYg2iSGMDC6bu4KpXqCOAYn6p1n%0ABpU9Zcc7r3LI6ClioGxzjOIZBpjTYr5J6ktxvSbHaY+IR4rDeYjNEyUCCRkHS/10eJzKaK25qw1c%0AiJvMvTSV/6xZJ5q19s/XKzPFZDQKAvqNCtsZZq028qIAU0V9zZov6pXnHZISvlQQz/r8RMoVPygw%0A0ejyNqE5lce9fKmPij4XgWpM295ga3qPBSW0zj53G9U/l8Snr2i12PPzE2dX+Tif+fD+PbUWduPI%0AoOQc1pQIwbMsMw1hmPbU1ihNmMYJP+wUuHOeEY+UrDIv34ijYzAgoFWoKSlgY+tIqrGhQZNCvSBB%0AgdnbnSNIIOIYnGd0nsE7gldme/VC8w4X1SemiMLSIVeCorB6v/D4OOAH/VLHbqeAACqP8s4SQ516%0A9PRaRheZrRVRGVuIwRKeBPxFluLM9zF0Kb098ziVP26mzaqTI057rXOxtK6qjNE+WJxs8HQ6nfjb%0Av/13HNf/nW/fPVJyJuyjDlSLJ80L7Y/s18WSumrWs29Zz4QhGFiuDILahNJtIXY7JCjj7yLN/cOX%0AAun2ctqw2w3aACOAXQgKiku30ej7g76aCMUJ55z4/uGRXCuf3d4Qph1DDJR1ZU1J5Zp2zVIbrlWC%0AgaytNuq6knPh3AQ3jDDsqH4w0O8yhNDhTNQeylgf5Ew6HDg9PJBPJ0KtxOoIRRtZZxImnX8qANyZ%0Abrv9Lfvbe/a3d/hpT/UjWTxBIk0CTQJrA3JWD60uwzHWfSsFpBGGQDB1ggLV3sBFR84FkZnVQLoO%0A4LXcWON6USugYEW76idba5o6lhK1FtZ12cJ6+nmrZ6v6t5SaLwB5LpzPy3ZGdnDBSdB9RT45t5T2%0AqedtrWyx4bVqaI81+K1ezkdnILNII/iBYRhtcKm2Jq1bBRibSwx07Peh1kLNZl+x9d71Amq07hHK%0ABpp0Bg3AambX/b53j0Ms0bQbYQQfcVG/rymHfwwQaZsMrCcCXANA53lW+xW5pGtvPrD276oF1ojI%0AFuLUAZt+jdem0D05rnsS9XuQc1blj11f77v7dXYCR6+rO5Zw9YBvfy+YH2JrhkEAXXoqxgiEi6XD%0AxhCy99YBqGVZ0bh5ZbmK4uNG+Fjt/tk5aWzzlHTo2lmXn9aH/9DrTwIQ0hvs7TC+mDmBLozuh6P/%0A+4IStlYQpwUzdtg138jNzFStoC2t4ujRk43j8cQQA5MBPoMlfJX1zDInzmcFFqJpxyvaBKTScKWR%0AXNbpaSkE71VHHzynWRk3rVRyLRyeDxxOB964txYN2DYEs5aLoXQphcFQzY4KOvGkNSnrxShnIQR8%0A0Ag+NbVSHag3el0HbpaU8M6r3jdnDocDpZQNlOknkiK4dZPmdWPUfu+7MVs0htAQB+ZyNtqaSn9a%0AKUzjSIyaJuKdYznNpN2qLCHbYEopmxzGB0WCETXUyikx+itpoCg27YJOR8/zzOl04u3be16/ecM0%0A7WjrbJusV4Nw0ei+Hl/e11BaVp4eD6oL7p+n3fMe90hrLLP6gtzevmK3H0l51oO+qbdQTiu0oowh%0AEeY6UwqbD1CqJheUqNTPYPrS4HQiE9T4vOVqBZxN9gWC+SYIIK3ohE6suEIBCVqmuGapaIk5r5zX%0AhSowDjvdIHygiLCWSk6Jh8OBQ86cS+Wzzz+nZGWXnU8nBnHsbm/52U//nDB236jE8/OB0/lM6SwC%0AejKMUkdTSrjzmRBH/dv22fdpTCpp2zRre1lmCTDP86bxLlkZQjR48+bNloQX48R3335HSkddi8PA%0Ax48fSbb5jqOm6+12O+Z55rvvvtPkKBE+fPhASonXr19vB4pK9Ao9Ur2nCGjx1nA+EuNICANI0Lhp%0A51AjcofDfk6Veix5USq0d9zd3fLzv/wL/vqf/wt+/ouf87/+zb/mb/7tv+Ff/7t/w1wbvnr83Hj+%0A/Uf+/m//ju/eveNxOVGDZxonpv0t4zTRbBqdUrJG322Ag2k9tJm6Aoc8Cgy2jVGhpIhOMHHeY52Z%0AUrW3CUdTgKc19SOpqumvxsjQQxZ9szba01QqBS3SmjnXhYAQ3WgBtOjkuVZy0gmqegiNOO/UjNH2%0AmjEOpJihpU3iW7JFhTvAiXqahIAEb9IZm9JVje8+l0r1HmmVpVTlPzQtVh+fPB8/PjCEgVoV4Dgd%0AF52ugDYQUgm7iRiDDR+127i5ueHrr7/m9evPuL17BcDpdDKT/bIVEX36JeJenEl9UtQltP3Vacp9%0AL9e4WJOR2JQJLrTla2ZXB+F1yqwFHll9ZZxz+mlWi4wNCuyKFYefAjXbWNOxFYnX3VBryux5Adq4%0APuG8NEOdvZty2v77lpxpDZZG48ZPT/vtaysA7Rq0cbhITl/8dFOPk26eLXIxpLxcvLK09Ly34tl7%0A4hDZ3d6wO92wNMd6nEm5EOaFlGbiIPjnyFd//jP2r17x7cdnamukddFGvJhJpBk0eufwDBT0uXIW%0AEd/Mh2vwgeBGhWtFq/Bq0lNfBdcUsBFE/UtEmRnOa8pXGxxBXkrQfYVhUDNifat6PaXpYMKHSKXh%0AaiNU3RuUDWneYKh/x/XEVJeCNm3eaS0RqlMGk0TO64zznoanOWO4+Iu4ptZKKkpbz7Xa+hZCsARQ%0Aa05S0XWnyXRB/XLMx8M5cMEz+JFp3FOlm92vOO8Zx0iMQSXLVgT/6le/4sOHDzrIqSupFo04DwHx%0Aeh5ev+Z15ng+cG6exa+0nIhOE8aoWb1OOlhuDB/QIY7zTllMV6/oHcPgSUnTy+6miJQERT0tOpCp%0A03HPzf09P/3xj3n7xZfc3b9mzY1Shbvb18TdLUvV5L676ZYY1Osne0hehz/Bq0F0y4WAMIWB0EEh%0AM3pOrakpdFDGj0MIBEIThhCY/GCpu8quaQLNBWTwFAMmhMbQBG+sEXGB2pr6jYWBMAwqo9zWUcM3%0AcC5skuFL8+u251rPlaY+ViFq3WfNYT/XaCigY0b2Igp4NQPPX5hHO0dGU7bc1T4VnA4RpnFkDIHb%0A/Y7z6cQxOf7m//1PrPKfOM4HhuRx4wQBaqhQX4LWpRbOp5llVdaVDw6aKRSS7rU+BvbjjnVNLCcd%0ANnh6M/2PdF5XTCBgex7F3mB/1h167qqR9SWBcvs1IrioCcgfno+kqimUYRgQVBnh4sDo1VvofDgS%0AKyAV7yqD1/0/1UJthVSO+Kniq9Ci1kTOGyhXmzXclp5UGynNnM8z9XBkOTwTaQwuEktRH6wMNWsa%0AF81pelprDGEgjBP7mzvG/Q1x3IGPZKfejeIGnIsInppU8RFcxaO1TGhat+RiTB27qcrgVLAzhov1%0AxjTtWFMilWz+pqq8OJ9njaW3oJR+fg+DBqhsLJeig+Jsgw0XLPWO7i2l+36vB6o9+7WqpUUHhXTw%0A0QN7riWtGrCzmqm3XsNIDKPJgZWpRgdbOhjhlN2tvjqmHmlXz1urGpxRG5rE4Ezibid7K9qntoJI%0AB8sFEZVltXJJBXZOtD/1l0Sr/reFl0OcDmooK0bXbTBFiL9OUrX+Z5udi/TtAAVJLudUNdIAVyAJ%0AGOPH7lk3VNdzTGGNT2susX6q5IvU6/rar3/megh7PWTtdc8GnNkzvCmKqsn0xbzEfJfa+m0NXJhH%0AOu3qYFCtmk6rtZ8xkFI1SaqCQfNy0k/QBqiqoNBE9TBY3W4eQg3zHXrhJ/SPv/4kACEAsa3d+2AP%0Akhrv1apsFOcu1LPu7J6rgQZecFWlBQ6HmxW56x/8uq541DQxl0ytiXWZ8a0x+MAwTTpRXmZO88yz%0ApQcNu8nG5dUGIzoZrE0Bn1TzFlNYrWluVwymp6cnPnz4wJc//pppN22o3zRNHJbzJpvpC3YzEKUx%0ADQN5rapLbgrUTNPEOI3aoOTEFEYaaOTy8zPee3bTnvP8iIinNZ3UHQ4nBMxQ2SauCHlZWc8zQRxT%0AHDTO2Mw7W2ukeeH0fOBuf8MYItF7svOqkQfOxxONxn4/sZ8m1nmBqpHxUtVg2ymUaVK1lYaCeLkm%0A8xYIzOcz97uJ6FT+VUui1ESjUCjM64nT8cRnbxp3d3fc3t5yfi44A/qoOg1vrSDi2e0UIc4pUdZM%0AXnWKIz5qgkJt5Nad8DNNhPM6bw0fXFB07z3DzcB8nmmlacy806ZkYaaumTVnfX94cihkH8jekYKn%0AjIHcIBQQVEqAmVvWVrRQyoYaO4dUTUJwNmFRSrQZLJfGaV3xLqiJbgHvI1K1eFpzZmmQ0QZmiAOP%0Aj08stfF8PBLjjrQq+2RdVs7uzNvP3jAMk7LJum8O2IYo2qynRCuFIDo1V/NQReuDj3gXkKY0ejHj%0AX9zLjRRUCw+OUsXWY1Rza0ugO55ONrUeubu/Q8Sxzqt6g+TM8/MzFbi5vdWEsv2elDPPhwNnSzhY%0AlwXv3TbRcT6qTrwmmxipLv50UkZRMcNWaY5UKqfzomy/ORFohMF8CQywnk8zrsJnt3t++tWP+Kd/%0A9Vf85T/5J3zz87/g29//nn/1//zf/Pv/+HcspzO5OX7z699w+nDk6YdHTg/PrCkzSCAOO8J+VKCw%0AVtZlIa0Kou4mY1AtJgOy4rC1tpFAQd2AYuj0UbSo7rupAUnNDp1uMdHk2mBOG6Bmh/FmQi0OnP5+%0AZ8WI1GJs1EbJlbVWVr+yeo8LmigSTcZwmhdolcGLSSAwrbNKQVstRu/3xgzQ2FIRTwgqDcuS8aVS%0AveN0VHP5eV1Za1aDPTB6eCWlmVQLm1lrQVlWeMo8Kyg27PQ6c0b9D9QQepoGPUtyIoSBV28+483n%0AX3B7e0st8Hw8aiHc1Pg/mn+Jc+Fyz50yrHZBGXYOx+3N3Yu173zEhQGsoOnackPAELkUMH1a1QuF%0Ay5RLJVqlaUJaELedDd23Tj0YPM4HwJlfhPkebOaGbZtib8k226uRq6bzdIDLyaVYcsZIy1fy6k+p%0A1P1/+3CZtG33QRRoTXmhNW/XYNfklGWmTMq2edQIEBGCfS/EoClLnwji07xQbvTMy62zFBRYG8eR%0AV69fsYgw10zLlYx6uZxzYcyFt198xd2bt/zt3/+S82lmd3tjTEllYVbvaD4ibjDqNsaQM28WhRv1%0A2TSmgs7n5dL0FsFnIbR+79UnqQWh+KYeMA2Cc5vMwhTvlKLGwV0q1/2iGpCamlTv/YDEqIWpEyRW%0AqKvG36oGebtfIsJ+d0dwkSiBiHoPSRWag1FemclntEABG/B4r2an16Ch1UFav43QG7ww4IJ66WC/%0Ay3tN1YqWyNPZX+O4ww2BlcZx1kjlMUZNeKKQ0QTSNv1flL//e9JR5caHeVYvocHh6h9O4I+nIx+f%0APnCqjqV5WhiIPrKeTpS6miF7VU8VMyrdak3fpV6XVzAm8FIS7x7f82c//4aQIt/b+lznM37Q5ikM%0AkR/9+Cf883/5L/mnf/3f8md/9hMOxzPff/8BFyem3S1rBQkD07RXsLlY+qP20lSvaz+IxzdlY44u%0A0GWazQnVaUpYEfWW8sXhm8pQvFND8RjC5venTKymaZdAs/U6Ar52gCaQStWYba/eO9j5UTogDsZQ%0AU2DYG9NH4HJmNTX81Yh0IZViUpaeAimbt5oUIS+6v9mnYkl0ekap9MRxSBo1PcaB3W5SA+AqTETW%0A4rgZ9rQaSEy4mzcM91/gdp9RFuGYAjvRtRZqYZ0PLwg9rWoU+O3tyO3rV3z2xVf84he/YNrv+OV/%0A+S/8+3//d7z/8FEZnePAmot5vKnk549N4kW8nbW21141wi9/rhtq9/1NzN7GveznxNHcSCortRV2%0AYaBNO8owcapCS0WfaQfONW6mHW1JWghUYEngMx5dT1UqdV50v2kgo+DDSA1BwTc0SAQzKXfnlfPD%0AI/V0ZgBGcUwCoQpSkg2uvAEUhZor4JnijiHuubm5J97cImFQ37bWSM1BiDQZaOJxVE3lDQpwSRFG%0A3QgJXnR/wauPYtPDIldopRJblz3rcP1uv9NABpk55qMCOFn92ZQd09jvd/gQtRbwCsasCZVjDcaa%0AacXsHLTxd17Zez2NUhoqZ/R+Oz/tUTCQ42Vj3ho8H59eqE2cE4YhMkwTlUqqes5snntibDkzFaZ1%0Arx3Mp6iYCiEbmC3GrAUkKouqFqoUujl1H0DlrNLaVit5LRvrplWhRGUll0+S1zbJmzG0XqxRNLVO%0A5UrKbgxGauhnpW42lyqke8/13x1C3CSlqq7R/WddV0rSa91IDc6pV7BzZvpuwqlaCUNkmEYd7tl+%0Adc127u+jV0QX1s7V3nA1pLtOKlOVUGdU6XOLaPRK3e6FsbS2KZds9U33C8NVTbmslZ6W6sPA+fTM%0A8+GjJqDWbMe49oXOCWWMTHUiRCXK6HVmM0D/I8Ozf+D1JwEI6YC7T+AukXOK8pZtct6n5t3jRQ9t%0Apc+5qJMn2kpaFbpNWWn8Plrjn7URHy2NS1CH99vbGw5D5LyoJECkP8SV4IQYvD14VuyKUtNdUgMw%0ApZdm5vPMmtdNenE+n3n//sNGVfNWSAmK7M1WTHcGjR6uRusNkbyq2333WLmO3euLsrXK4+MDj4+P%0AupkbItpPnG7U2w2dO0OpU+i6zOE60SyEwLIsnE6azrUhp1fTRU3Z0Aj2YbfDeUep6pZZTQ/aTYU7%0AVTOi11ZL0U1FHCmv5HXYnPJDCGa8aJ/7uoLMnOYztVb2+xv2tzes5zODQMrVWE4XM7YwRKb9SFux%0ACa8ak+pe1a7WjyASqO1kaUTFTLfMCFsaa17ZDTum3cS8LpyXmSaNm7s9u93Eux/eMZ8XbnYTQmMt%0A5thfPGsuLLkQw0oM4FWEoBdlB8OGFNtLbALSASEtrPQwSaUypxVkwIVAxuMrSNO24zifOM4Lbohq%0AAtoaUxjYhcjdtNNYeh9wd7AfJi1s55naCtEF9k5w48jiHLUVStE0i+I88X5g2u1Y08qHjx85ns94%0AGkMIkBI1V5UE+cicE94FxmF88Zz7EHj1+g1rLjiqsSiaxa1/oAH7/Q0xjtzc3pFToaRCbNHor7ru%0AvvvuO774/HNub295fnravK50rRVCuFBGB5M5ll5k18oyz8zn8xVzppmkaM+yJJbjkVAy0xAYJRAj%0AGiVM5fNX97weRv7qZ7/gL7/5OT/+8Y+5ff2a37z/nv/t3/xr/r9f/Zqn44HoA+Ow4/nxmY+//4gr%0Ajp0fiXHQpCAfqKVyToumEpqXj4ggOVG7Ptn2B7GCmG3ahDV5tkB02Vpb2ic0xhLaJg5qSqvDWZ18%0A16ZTJGU5RHAWtWsHnet/1zmkaVx6qpk1ZYQemR6JzuR9DdaqReNaK20+sebC4BPgGXcaPb+WwrIk%0ATueV5+OZeV5puA1EEOeo/szaGqd55pRWllbJTqhOBwISItU7vINa1ABYEFzwysTLCbelIEHwA243%0AqQeIwG6auLu7ZRjUjDwOI28++4xpnPR5S9mmWH/YZAobpY8u7+z7uxP1J3lxxnEpmvp6XFIyptCF%0ASdmkGeDV+oe5MRtfTLOsuNCY8wt1+/L3zJvjaoq1jexFV0hPoHvJ5OsU94sUEV4aKV4DVf1s63+/%0An1WgHjnBv2QIeTNOEjqDyQrl1i51ckOBD1vZwXuGEDTIoRoh/Y80XmITszUlJpsYNpti7oaR169f%0AwW7HcHPLcl6oc+XwrJPvw+nMtFO59ePjoxb2/TnyjnU9m6FxYFk0RTOlYmELNpkzjyDFU70y9uyu%0A04ti5xQcaQYTScVFNffd/HujAicueP1yjtgEb6b+fvNf2W6XxTVH89WbaKghsKcRncm8nOPu/vV2%0Av8Zxx3//P/yPjMOkEm8J+GqTTefJXmUjXcLY0yaV4dYZsMHo6pYK4702Bc7RvEf8gAQDQ53bPJWC%0A1yS2boJaa6XQCLsda618fH7i8PhMq5VxCEgAGR05z/zb//gfmHFMt7fImhjGI3lZEIQYAkN8ueZO%0A85nH5yfm6liaUPDqg7Ym0rowjAPF0lFTzsTQU1tUjveJFZ4ObqJnWc48PD/y4eEDp9PMw8ePSCvs%0ApgFPw0kFcdzf3fPVl1/zkx//lD//+V9wOBxxYceHxwO5NSQM7O7uuL17RS6V5XhkcYs4KAAAIABJ%0AREFUmQundWEtieLaxgjyDaRU6qpDKPGO5hzFQQuO5kQ72AyuXgxcg7vU1GLgcbdRwDvz7vCMGBOv%0A6vdrhTUVXIibLKzVuj33OqD1Zm6rbKHOcG7bM6ggs48DEhTUVtmcso7FgWuirFUcOSeTzij7kdq/%0A19e7cF4zcRjVZ6YUXNWhbW6FoXjmZdVwuFwZdzd88/Nf8Je/+5bf/Po3CtRGT1m0blE5/Ms96vO3%0Ab3j71Vf8s3/x3/Hf/PU/4+b2ji+//oof3r3jf/qf/xf+j//zX3E4ntTrDzHJlzKW7Jh+8Wo2rdnq%0A6NZZfn2EcwG/xZo97204C9RPmEXahAZKywy7HW+/+Iqvf/JTbnZ7Hn94x8qKj1EZk7kyjspIzWk1%0AtmtSlqjXZNWaEs3UFM3CDpxTRYIPAWeBLS4EPJVjKUhaCGQmr7WjLxVSgrSCaMqesteUAYkNFGLY%0AMd68gmFHdp61OpYKWSCIAskOt5lid8+UDjJunlMuaOKdGfg2cUgq6nnn3AZI9vMqhMjtXWTa7S7J%0AV0VDa5b5zMPDA3HrKfX+Iyol9egZWmrVgSEViqhZdGublK1fY5cw9pRgnekZ0Hct2wVVWIRoPkB6%0A3i7LmZILwQe8iwQXt1j5LrP2zuGDwzkFUHoYkYKSRb29XFDG3XaWeAXr0cGoBgslY/yUq15czP+t%0As2scJZvdSC308J2LhO6yLnvN0ckO/UsIFkiRNxaPsqPrZna8fV7l8tmFwc4WXv5MZ/MgF5ZO71X/%0AWGKrN1P04ANe3Itr6321914lhkZf2mptFA/QdMFq9gsXppD3gjdGNiZ7LZ3lUyu4i81Nj3+Xyxuy%0A99QHWFh90BnnjlYn1nUkp1mtiWpPEO4exCofdKK1X0WZQ77ZqGoDoPlHX38SgJA+gFcHll31tVfQ%0ANaV+o23Zz3unBUl0Ae/UELHKhUZfaqbMWemk00gcIje7HdMwMu1GhiEqMHR3qw2jpf288m/UTLGB%0AD5FBNBVisClxyglq4xijfvBFU7ecSaIWk7ikNen0xaRp59OJHls5n86KZHrPbtoxxoHlPCMow6Nv%0AZt1QN8bIsizbfQHME+OZV69ecbO/AX7YUNxhULDlcNC4+v1+z8E8EnIuHI9HUkrs93vu7+85nU4b%0ASHU9ne5mvcfjcWNplVJYc2J/e6PeITbl7VGo0zSx2+34+PHjNglc5wUx1H9ZZoq3JBOU7kfTmD0Z%0A8sa2yjnxfHzmvC7cv37Nq9ef8f73P+DHcStAq/mQlFLwzrPb7TgsR43glE5l1uvyHt0Ea9yKmtaU%0ANbKuadvQUi6c55laNUp7TiurbWZuCEho3L15pQfvmmitmuGu+ij4pokXMTri/8/cmzxJll3nnb87%0AvcHdI3LOrMJcgEBSUguUKLNeaNH7/ou1aPWitZEo65WsxSYhVAFVAFFTDhHh03vvTr045z73SLC5%0AhsPSClWZGeHx/A7nfOcbnMFbcFamEVXNNKVPyxiadl4M0lxL9inN8FAYcUkjoIWN46BAjhlfLK7f%0ActtvBQnvOnwfMMFz+/Qpt09u6UJPjhGPobOOGhPLNGmB7sAGSt/LpWAgpcKShJHhgl9TvF44z/F4%0AJKsufEmRpOs++8C2HzB9YOiGR/s89Btubgun81mkhl1g6Htyqez3e+7v9/huIPTCcOj6QUChs0yC%0AFwUw7+7usMbw7NkzPcz1cFcD6oumua4XVjMdXOU37RLTC3BZFgVVKzVnOu1P3Sg+PsEN3N5s+eTN%0AC375gx/y2Q9/xLObG3I/cEfm64cPfP7N1xzOE8Z4ILOcZ06nmTJntt2WhMpEDdQUibkyqTGclzci%0A/hs5XzAep8W7kUL/Wmdt0QhY6qOCVq4Eod9L26nnqXXkKqBYnEUbX3MW7xZrsBQtrETGEbRpcGgC%0AjGTukK18xYXMKUWKgc5ffDxS80NICeKMd5HeDxTfMVpLKnCaI8dp4X6euTvPnM4zqYgePnQdoe8o%0AtQgQlDKxVKKxFOMoRvT+uWh8unf0PlCq+lS4IH5ysWgTqswFJ9LXYRjYbkbGQYDDZZk5n8/048hm%0A3AASD9683fzKdJHn2AqdC+2Y9ZLPRkHlf+Li/bhAAml0UpEC09aL5Kz5RF1LeBvDVCaa6nugoM41%0As1HeV9Lz9FJANY+ExiqqjxfNunZKO3OMUYP5ur6XVeKg+6wVdu3/r3p7JDHNfuTnsiZxqDSkFXoC%0AYFUMkmRXW3SVYWWpBB8I1dDbSmdFN3/9MlSWeWLxPb3xmGo0KQ9qEfDmJnT4vmeZEtNhxlvYH+8w%0ARmqI8/HEcp4YQlBDZjnPwzCI10uthM5jq+Vm91z9GyRswGpz3KQxjcHThjzr2kys55TrHKEP2ODB%0AVqo1hC4Q+g7XhRV0GbD0sdJZu0aiY0RqXDCSBmk91ges68B6rPV4awmtVnCW/sXr9Xl1w8i/+9/+%0Ad/qup+96vHEYBYSoCKB7te5XhFLBRKMANEV4TlRhtFQ1KS1oUpUVYAlnyQibpVgjMccroC1+T267%0AVYlA5HjYczgc8LNj2PSYajgeH4jdSBk3HI7HlUFA83JxVpgsV69lWVimmeIC6NqPJVGSSkhTIi4L%0AdjPQd50AzDXLc+kHDhqe0V6pCkMymcrdfs/nX3zOdJq5//CBoQuMfSA4oCRisthS6J3jZrNh3G3X%0AsJElLdw+f0IYN3TbHeNuyzQt9Lbixo5yPFKmE9aob5ARkAeddssZUMXw2SjrUFPbqoZTmNx2V2PY%0AqG+PAgHWWyjyuVssyRgFYg22imfOUsQvJtmCdRJyUb3RPQrZVorT88WKfNdUbS5pARQVuorzzWsE%0AqAYbHFWBpwY+BoIwQfTekSOnrqCqNZZxyXROmvu+kwFvjDPLdOL0MDEdD3QhsOkHht7zV3/xC9Jy%0AwjnD/uGe0+GBZZ6wVEYdEK/7ogv88he/4F/96q/5xV/+FbnC//Wf/zP/7t//DX/5V/+SX/3qV/z2%0Ay9/zm8+/YJ4jYOWsQVmNlcf3sWEFe9dTttZ1W7XmsGHC1jQQxIknSNW0z0fMEpHujP3Im9cv+clP%0Af8bzly+gWoZYqXhhcKaI7awkA5ZMwjDHKFLzUvAm4Gul5kQlrVYW1ggQjyZp9r5j0/VQK/PphMkz%0AvauQCsFkYbanCGXBmiJyMyN7pdQkoErwjGNPt92Q/Uixo/hXIayxGCt5yeCzMNNzq83lvKwpkXMi%0AU2UI6sTkuqLs+nWQ3yS+Apo0IMc4YQZ3OjBcpT61klNkmiIxqz9UycQkjPeK9JBr6qUR5mDvw6VH%0Acy2hLLHMi9h26KDn8iusA5HrtbHbbRBL4EJMkRjVwDpVkk04m3A2KqirCVtaFzSgo/UIotQUcMB5%0A2evWKXPHqCysgd1G7jNLoDqnq/ci+0wpkZe4gmeNtOEUMG9MtvVHuaoJWt96GWKp/UVKwnirwrAS%0AplBtQYOXvXH1agE21yESrQdtf9Ze1TnAaltxLb0v+nN4JzVk+14ffz8Znpa19rrgEsJwtC1xuGS9%0A33Xdmct6kgAbMYRORXw6zdqXiFS6PZk27G6HxPpZGtQ2ouLsSC07nK3E+SxfNydiioLtO7uSXC7g%0Aj0OUQrpuV0bW///rzwIQAjVLNYII15zJ114ZBoyTgq3zQRJoVNtom2Ghs4SuY9hsGHcb8ncCgix5%0AgVTJJWHwWDrm04neO+wgcdfHo1AIN+OGXAvH45nzeSIEkcRQBGkNxlILKpVxpCiHwPl8Xg+u1Uei%0ACwyaTDXPE8PYM/YDpRQpPowlOM/hcGA6T4z9wNMnT1YAJadM33V6yMzsdiKVaptgbRyMmHeez2de%0AvHjBdrvDWqcURDX7M4bj8chut+P29pb3799L6pIRs9Vliex2O549e8b333//KA2sbeqW8lSUntdM%0ApOdF0poE4S244PCdaEa7rmOz2fDdN9+yGUahaU8L42Zk6AeOp4NqcaVCsNZQUiItCzZGclzUBd+y%0AP+45TSdePn3Dy5ef8MWvv8BYx7jdcSoLc5rxtpBypFRhn+TyIAg0VSmFEp3pvMRX5iImtd5LatI8%0ATyuTqqW9pZypy8LxfGaOCziDCerPVBPPX7+gH0f+8OVXGAxdMFQKtlhsqbhaSMCSBAzy3l4atStm%0AlrHgrJGo+qqu+SlTUpbmwQesC1RnWZZEjpU+OLqup1jLMOx4srlhs9lIOoYVLwSJYpXpjcknbCmY%0AJIktJkaGJeOSTOsEaFKOiREacGgsJifmxhvvebPZUbZbMnCaJmaNSt4vM8kHzDiQu0AfHh8vfhgx%0Ax5MwCJyjHwb60DPdLnIIWksI/dokhiAFX1IGRMp5Nap+eHhQv67MZhhZloU5N3pkpZbMMktheJ4m%0ADscjD/sHzoeDFDzKlmuGozHN3B8izlhutzfcbHaMm4FPPn3FZtNxs+v4+Y8+5ZNnT3i+3fDd+/f8%0A+vdfsbm54cef/Qzz7Ak/+Mu/4L9/9SXeBVKG6XQiL4nOdULB1aKiGJHcRFvF1Ng7SspalF4igEtV%0AX53GZmsXExdjvkfpbvrfRQ5gSVf0V6wwMjKGJWZOcxQAraihtBHAsZSC9ZagAIKiHRIFjQDtfghY%0ARDI1Uyg5kVXOEKylNrB4mckp4nxms+0lea/CkjN388T98cR+mnhYFs4pkauh87DtOsxGgM2xgokL%0AdZlJSxIddYxkraCtE7lr6ALWevq+px8HZUE6BYg9wzjirfy3YRgEnE+Rw2FPytAPW8ZxBJxQ42Xe%0ADVzCDqy56NmbZ4AA2U79llTXb+yfmilbKzHuscm/nJo869SximlxcA7fGDY5U1qKRZOS6ZpfGbRG%0A/J9QL5Gygk6Q12mi3LFcpSWVIj4MKec/KYjW9VTr1T8vZtLX4NPHAFF732Isby5VT3sORsyyBQCX%0AAteqn4A1AhhJ+paysLRUMgqqdNbhY8aVrPHrV1+bSo4LOUZckAj1BrxP08SRyhkk8huhrm+3W+Y8%0A8eq1JMnF45mh65nOE8TEdrdjqdA5x2boeXpzw/OnT/Fuw4uXv8D7LcPQ0/cd3lkJUujC6nsSfBBz%0AeCfMGGu8tOcKdllv8Z0UmpmMG8R3y3eSHCTsH0fvOuyiZrDaaKWSiVXOk2o9uRqRRFfxkWmMBae0%0AwGqA4fKBVOs43b5mdk6kv8ZiqlVZYybXtLIaMEZxaKsF6MWfqnlWiMdFBfSztyJfbAAg7jLwy0Yj%0AcJUda0olBE/qA7lYXNnhTkfS6UTBMAwj+3nPtx/uGJ89p3/ylLcfHtgaQ01FGoJcwaHGqpdXUTDb%0AW/FysMWKh00wkAPzdGY6T7jnT+n7gbhM5FgIrqfrBpHXXL1SKeIZ6DwxJb7//ntpmruAt4ikPhfy%0APDF0gW3fY0vhtN9zurvjdDoxLxO3z5/wi7/6FxB6EhbXdXRL5KkyqR72ez7cf2BeZkwVnwiqISoz%0Au1bxN4y5iM9hEYZH0b1jSqVmKCVhseo56elCj+ukQTXeaOy6jg2qrDHjHF3osd6Lefk1sB7Cynqg%0AXjFV28Sea9bf5QzxIdB5uTcu031NMUuN2WC0aRN2ClU+vyo/lErSHC5XjJqXlypn4um8kJdMTmfO%0Ap3v8bofBMU0nQoAXL265ud3w/t23TNMRcSIS1cCFniiG4T/54Q/5wZs3/P53v+M//h//J7/+7Vd8%0AuL+nVMOHD/eSXpUEPKhrI1cvmOmfMIR0H61omKZD0a7YJu8T9of4xEgdJjXi46Q7YTZnnj9/zc9/%0A8Utev35NTJk5FbrbV+BG5ocH5vMJayK1JjyG7DwpdPIOShJ/Sq05TS3U0hhJco8Lc6IX70zfcTjs%0AOT2857y/gxQZbMXmKHVqTrha8VZq3FIzMQmgYL1n3G7Z3dxgtzecbceCyG/xHsNCXBIlFmqOJL1L%0AjbHgkxjTFxkMSRyimNjjHDiPwa4AZcMPpUSQGli8V6t49ZSW3CosGeMs43arNYJ4neU4sSwTpcwi%0ABVyisKpQLyzr2fRi5pyzho8Yh81gqhGms2vDDrQ2EJD2YxlSSUn6AvWI9VbYOs6Gta8U6TcaP5+U%0AEW80DMNon+ZxTvwXrRNfpZrFfNxYj/WGYhJVS0Z5P+JB1AXxd0OZQQ1wScqYKWon0HuJDxEFh6gz%0A4OKhKKCcslWsW+9770W+J+COSM2dMypDVjIBF6muMJ60P9KhQWN0tQHYNSmiIiCgMxdDZoOCmqUy%0Anae1pzA6SBOWVeMhX2qnj6X611L+Vv9479Vf6eIp2c4AeUvtcJT1WvWqk+fEIwDaaU9fq7nICk1V%0AAF/BYu/YbTd03rDMgSXNxLiQkl+BK2F6IQCSM+vAbT2G62NzgH/q9WcCCLFOMoXpUYFrhE8KaK9F%0Ad1yE9hiCe+SEbrvAsNngrOPhdODheM8cE6FXejJy8Rz2D9SaleqshXwphC5QNH3MGbeCNg5LiUVo%0A3fVC8wwhrGkKzY2+2os5WdJJ/3ye6DppVoa+1/tCLr9pEjaSNYadeqN0IVyhpYUYlxWIuXZEb6+Y%0A4pqu5INH0mmE6tgWaou7HzQVRFIH5JuklAmhXihz6sC+uvLXum6Ippc0Oj3OWbx+fANJcqLU7pEE%0ADao076pNdzodlk2cyeXiEO+slcKtVOK8aENZOJ2P7I97Xj77lCdPX3J785ScJobNjnnaY6vF+/bz%0ARL2oqzJcYDsO3DzZUnJjlEQBoKwsPmFRywHRdR3ed5QyrfQ/YX3p4WFEq18NuN7DybBUSUcqaVG5%0AQSc/ayrEWsXHhIJ30IWAWydgdqWcCt3PtPMAU4T9ZL2k6GUjhWwOUszdPH3G82cv6ENgsEESRZyn%0As5Y8T0ynAyVHrIWSIqYmAdhqgVwIteKile+tQGwzi2sTlkpdjdEmNQWPuy3b2y03NztuxhF32zHl%0AytcfPnAslUQhGejc4+MldCIbGIYBCzhjSTXRDwM3PNFpNKRccCHgcyHHrKwN2S/Ns6R5Cg2aKNBk%0ALkKDTRwe7knzzN3dnaxBNQctBiiZEis2iKY4LgtG9+xu3PD69Wt+/tNf8Mnr13z2i8/oeoM1kafb%0AAZMWDqcjv/7DH3j7/Xf85LOf8sxUlmXmflnISAy5t4HOBUl/qQIQuDVJpLDkxEyhdgLqWWfFuLEI%0AGHEt43Q6CQvOYYNXurTSqUszKZYGu64XpLJA0GbOqgadhWIz1QaWkikx0yJtGxBlgWySGMlaKQyk%0Ayc1ghO1oqqEmMfUzOuE5L4niLSb0wExMizJTLMV3RCvy2vMcebs/8u7+gfO0cF4S1Tp81+O2W+zu%0AhtpvKF7OmZAGapcgLpi4QJR48ZSzTkEkFjuEwKbf0PU9oe/oB0lGpBn4Wq9MVEeMiXleWGLWpls8%0Ad5YlrsWQ9+7RFPF68vtxwkbQs7ndDR/7ZzllLjRDfjEwVw24Gkm38xcuEalJWUjXLa6xFzlYrVXT%0ADe3K6EEBocu+0MLgioYthsAX2fHlixv6fnh0x1wDQo0B1NhRbZ1+PGmTAqWQ88clSLs3VKZRm08I%0AV0w4nYXr/V+KgGaYSggOYiTF+XG6BzolzAWKxOm25DtXIcfEcT5yNy0U5wWYidIE51ro+kGi5FNi%0A6HpqTGyGkZthpHSB8+nEDz/9hL/5t/+WN29e8+rNz7Djp/j+KdvthhD8xcTTyXpLOclZbs06FQVJ%0AjjNG0rRKLRLhXiuxRrCG0HfgHDGLNN1YS/EBO0h6TkWkMVHZYAUBd7COgpVmzjgwVtPiojR7gHcH%0ABLCBagxLv0Wh5LUhqFmi0lcpnGFN4hEfMtam1WhdZQyIz2rFrRJoNVJtujCKfr7Cpcj6T6qw6gqZ%0AJU5kA9124PbFM2FglEoYBgKRJ89faCpXELNqL4CwtVYSlDxrOlh7+eAJXQDn1S8ONUr3kDPxdCLF%0ARVh5xpCTPtcqEdneP5agZeTusF4ammoMaYlYCiUVjBPGovGW7XZkM/bcfXjP3/0//53v37+D0HE4%0An3h6sxOZ9+GBOYPvenwIPH36lM1ug/GGaTlxPD5wPk+0xNtZrQ0aAFMbKFORBLWqoSxtP1CF/eU6%0AkViFivNGZPbeqUmVfF5os2WNxXfCQMDI2WW1Fmo+JytrUoHN6/MgKWBRizzrWireiJih1tJwQNkv%0ApuKKiBxLLjKsU5C9mcAmZbw7K15INSdKjMzzwnk6yzOJSdhT1vD02Q2fvn7JZhj53Re/5Tdf/AO/%0A+Z//k2k68OH+e0pceLYbON8fxVz86uwKOnT+b3/7t/zmd1/y1Ve/x1pp+r788it++7vfcffhjpyT%0ANM/24iB2fc59/K8yWNB/vRrmWAVQrBXQ1VSVlWjjaDASD38NWoXAm1evefniNX23pVZN5iIRXI/f%0Adhg3soR74vGBmhNzOWNcwA6DfO7LTIkLMSaRsdeCsaV1rtTJU5ynuiBeUhhOhwPLaQ850ptCbyrk%0AiClJzPKV1RUT2g8UYT0OPeNux7Dbwbjj3O9I1WF9j+s7PAFXZ6wXw3PT0qWrsCvArEa/1TTpkyQf%0A1izDAWM9DWErZGHCUnXIUMglE9VHUrzxvJ5fTqVT4gtrtUZufzf0gRAsZ2vkziniqxmnWXxWz2dq%0AgWB1EB46bnc7jBfJXI4ShJFTXRUtj5eGSLitgWpUUYAMuKT+kEQ1t3rmGQHuagNfRbpd60StSP/q%0AvMp4RXJkrcN4BfsUnBKGiyRtt3RlgSovdYPIkQL5iqUsKGzzvr1Ewgur5lIbXYZFygymUq0wgPOS%0AHxEorLP6PrVWKRe2cy5iMdLCNx5Jxq7+nVo1gesiy2zD08YOamARtUn9efReMUZSGK+Aofb7a63X%0A0unsRc0k521VppVdwRyn0u6iQJVb9/rl7zZAKOeq1iXXg7aKVQPQ4D3O9nhXCYth9paUvD4nGZYm%0AXb/FWbFT8Hb1vBXU/p+HhP4sACHDBTG71tQCirDpPq/CmogxkmLEoFRU4cKBU6aKq9igpowtNtcI%0AypriIrRgY+X3NGEgxoUyy9TND70sQkUAOxc4aGKEUeaM957gvZjizvNqyFoRQ6jmXQCsDcXQ9/Qq%0A4SpxIS2i263qHxSCSGi6rlvZIw2UafKFthiTMlvawlvTD6wTw+gk8bsnc1ilPuj3CF4SE9amQx31%0AWzrO+XxeG6EWPe+9ZxzHC3NGn01MkVQT3RAwtjIvZ5yFnMXALuhUqeohVFuCRSlYqzS7cvl6oQvY%0AWfxKSorM04nebyhl5mH/wDTNPHv+gpdvPuHrP3xJN/T4YSBzwncyZpY4eKfJbmeMsdzc3vDy1TP9%0AGhMpR2Gx6zR/9ZipKhMJnjmi9Fm7TsWmRYFKLyDREiPVVW6ebFlm+TwtDlM9qbT4zbpOg+SGEBmO%0AbWfralIgRqxt/XjnGboe6xypZjCOYuDJ7VNevXrFq+cvuL15gjOW08Oe0/2e83GPK5U6L6TpRE2S%0AjlaKWKh6K/K1oKyPQ5aEFusCuErKEreZ1fhR3pZMtpIRzfHx/sh52bA9PnBze8vNk+c83+7o+sC3%0AhyMf1O9r+CfkIn0v6QklLszTrMlzhs24FTBFOS1WKbbea5JTTWuTnVQ6VnVv2GbkauTvLtPMwxx5%0AsA8syyRAniLtPjj63Wb1OTHGcLYQQsd2u+HFixf84he/5D/8r/+BTz75hOcvnjLPB47He4LJdBbi%0A0PO//Pt/jw+OZy+eM6XI//23/5X/+l/+C6EaOt+RU9HGspAX8f6ASkZ8ps7LwkzBuZ7OWoLreDjd%0AM00nLfJ16uJl4tPhMN7jOgU5jMhRSkwy9XZO0uzWJlCjoJtWGomRrz7gug1d9uRimPOZRS9aGegb%0Ask5+yiLSRNnDA513mJpQMiBZm0erF/A8z1ADm3HEB6tGiBVrRXqR58x+PrM/Hflw/8DxeCZVA0bi%0Ar8ftDZvdjbAPrbAmsBbnOkLImNRj44JLiaj+NU3TvUyRmsEU8Yay3lKKgERiPCmMyRA6Yozc3z+o%0A/FXksN53oOfmNfAhd482JetzugDj3ju6LtB3/Xo2NwD9+tU8fKwyRRrby4ULrdwYs57FVWnEhZaU%0Al6Vh4grUuQKrGoCTNS2pGRwGd0kte5ToRWPXPjZ/NxjGcaD5HDTZdWOKNsCqvT6edq4TNAy1zgoE%0AXP++X72DamnTz6x1vNCpJd1owVQxTEzNQDInoBdTSvvY0w5YvS8UfcFbhwmevnS46USaF6bzGTsM%0AGArLKeG8ZRhGzueZb7/9lrhETvsD8TyTXeB02FNr5cP799jPPuOTTz/h008/4Qc//ylf3EXsbcA/%0A3eJDR46zMP28DiPOwqCNOZOi+ELZBohb2WcpZ6wzCuZJzZJdoZpKtJloE8YaFpMk9MA0ecTluUpt%0ApOCoenVWoGYBP5yeFyJHuQLtgNte2SQNtDFQq8HWIIzaKkOpqtNFU6qC6sLENEaNRmu9MLaKyuG8%0AW30vxBBV1lCxQmEvtVCNuMM4ZIq/lMyUMkM/wG5kuhnJS4JaGEJHHTacec9ymojnickY+tKM98X3%0AbvkIKKxt/5Uk5rxZWeXmYrjcpCUS5ODwNjDNkThFOVev13DoMM5xOp6AgW4cIWTE0RZiXohZ/PWq%0Agfv9nk9yBmf54ne/5d3dPYdccNsty3/7W5ZaCcOG0Pf0/ch23DD0AzVXpvOR0+nI+TyRa1aGjtMz%0A/+L9Y614vjTvo0eNEsKUCF48zqQZ1kZJGSi5yi+qMqwq4OReSR+xHVeKAQ2chu0gASKpXurWdkY5%0AFPjG4I1ZpXpXS1FVAYW4RKZ5WpungtTwuQgLw+lQZE4zscpiL0VqaOeE/fn05obddsv5eId3nndv%0A3/Lt2z9iuorrYSkTJc2cp8J5OuI/OsN2uy2//OUv+Y//6T/x69/8jmLhX/2bf83z56/48svf8/nn%0Av+N4PGNtoB9HjqezbijT8M6P2q6q9ZeccU5T1JxRYNJcfl01PspyUbPZj+Qe3ntevnjFi+ev8GHg%0ANCeWDNUPzNkSbKC7GcBLkEqNk3yOLtGZQnBiT5BShJzFm6rdLaVChmTEn8r1ogcZAAAgAElEQVQZ%0Az3KemGIUP9L5rAB+1mYzg5XEOZDPPRVkON4FfNcxbG/pNrfYfqR0PTX0lGzEaN4F8OBKwXVBwCgd%0ADEj9YHFG5I+NXepCAKywk7OcQa2HlPmG/BzVQjVybpbawAIZFORaMBhlpQszNy5nGTqmiLeVfuyw%0AFlIR2VvXecZ+K4nOau8RzxMxZtxmyzBucH0vgIyV/W+tmPRbly+f7dXLooAFwgRxTuRdRRnxcj1c%0AM2I8jXvkvCfGQo1XHkZGWHMmq2l2UaClhe8YAQiCs7oegSrDJ2H2qZzXGmG26jnQ1oZTtnm1FWfD%0A2j+VUtWQvdUKwk7JqYJjld77KuzcpB6/KUVC54EWbR8udWspxLQQ4wUgunjxXPwYG2soNTYhl2CG%0Aljx2/WcbW2dl7bXhF8KsljXUACqnZyo64MrUeqmFBNjylJIU3DErUyh0QfqxBt4ZqLVZDQiw7pyQ%0AKarJshYSCoJWZfUIgw/TUuiEUGCzu6qBHQtoAIowuOQ8t3KO6zlzDYL9U68/C0CIK9ZJK5xbvdPo%0AXe0C+xi1EzqzXY0357RAgnmZKciBlRvgYcDUgdvbW3GCN4Z5lkLzeDxyniahfE8Th/sH8bup4K2n%0A8x3BdzgjZqS9l5h41CCvVmFSNJ3kEqMg4xoH6Kxbm9CoB05bjGtBXi9SsDlGvDVrSlrzA1oNO9vC%0ANqzNhzFGphv2ajOp6V1bOI3pY60hxbwylDabjTJjLl8LbTiuo76dc0zTtH5ecZHo6GEY8N4znY5M%0ARmKmnXWM/aCJJMJ8SSmJybMx6yIFyIj/jm2JLaVQcyIvMzkvFOM5nvYsOfLsxStevHrNV199AS5g%0AvCNVmTIBK5VXfha5RDbbLU+ePOF0bhHSiVIucc+lFKbpLACDa2CS0CprlbjvWi6x31QwTiJKx3Hk%0A2YvnPNzttdix1OQoJZKKyFq60MlBqp8zFFI1VBIVjfR2jjCMmJiIMeG7jm6zEbnJsmDUn+LVpz/g%0A5z//ObthpOTM+XDk/rjnPB+Y93vyeaa3sHECbNUi7HhjAs5ACJbOe0mYGGWy0RrK9nnnlOSCaubD%0ApTBamdbP08TxcODu/Vt297e8nGY+/elPefXyJTOFPFkm7wj+o2bQIHK2CvMSRdK5LFjrCONA7wQE%0AqFWSrFzwdKVjmRf6vl+BSWvEDDrq3vD2ipFRxLR8aYXwoD5RtdL1svdvb28ZhoHT6XRJ5xsHNZjf%0A8ebNGzKVOS18/d03PNy/493337BMB148fcIP37zm5Zs3dJ1nf9jz5R9+zx//8AeOhwM3rmfTD8xV%0AmDjFB07nE5iLln1OkTkuRCusnxAGSszEnIhJKLJZmxufDaPzYpLoPTZ04K00abkIwGCcSgq9mLlW%0ANbErYg6aS1WmgdCCXefwxdFX8eDJ05mk3lLWip9WTpkcCzZnkf7lAecdg3Ot4qIaiaTOOWN0ApeM%0AIey2+D5Anwmdo+CopudwOPHu7gMPhxMPp5m5IB4q3UC33QhQt9mKJ1eVs6+minFGp10e4z1B/dpi%0AjEyzgIrzcialRUyFy8w59ozzVtaH66TICIFlWTidThyPB6ZpVilpv54D15Ofdtdcc30ahVeo9JJs%0A0XXdWhysEtCPErBaMVJbs16lmPN6D12bNOcrSdjH8iy57MuaypNzfsRabe85Z2W/wHofdF23Nhyu%0AVKpvSWJXZYAR0GYdzBj196BNvC6AUHtW1xOt6/fgffiTBObVA3B9xgKKi0E56o8l6XRrul4RQCim%0AhZx7uq7HjH/qIZTSIp4SKidz1hBsIJmC3QNFANKu66lYllnYHCYY7h4e+P3vf09OmfPpzHYcCc5R%0Aophedl7i6513hCGQTOXdfGAoGyoDNi+c5jO5ZILpWJZEjDMYi+ksyUmxBpmHGKV5TomYFhqNnNoo%0A3YaibK9WDzVZtrWo15yRqGoqDvkMTRUmQc2y/ryRzzVGlZ4BritXQWOVGhUwx4JNytqS71livGra%0ATcOLJImslSxF1p83Rr0qrEoOdKJMWgtpg3j81JKpRhizDagyBmx1kBfx3PEb+m2PeXZLTRnrHMfz%0Akc/ff8Nxf0eNE8v5xFkTC42t1JqFrfEnE3j1zTHiFdN5x5xhzpI+aa72mNG6obE5Yozkj8rkJsv1%0AITBuRvqxZzmLbMtY8f5LFDZjz3E58vmXXzDnxKtPPmVOhXPOPPvkB7hgmU8TxXs6K5PgmhPnwwPz%0Afi8SROd4ttvw7GbLeZ6ISZoO48zFE8w2g24nzGPdu0WWzerBUfNCyjNzyo+AbcyF9ZWL+oTo70WM%0ADgVFin/Zzs10HkytvFdj2lovoPXl+QtY2+kA1VYZxAnOIU15A5wlkENNZ7XGtMqgMBhcdRiTSSax%0AVNmbDXBZljPLcmI6PrDZDHx4+4FcEk9ubnHe8su/+Bdstl/z7Xd/5Ps//pHTdKDWTK+ptO3VDwM/%0A/exnvPn0U549/x2b3S0//dnPMN7zxz/+kQ/v36+BLKEUSKltzBVUvX411kQDfORcR9e9Mu1o/i/K%0AziGLbLYYbM2Q89q0gtT8z549Z7O7IRVh+VfXEYWUSGlyqjBgxx2xFqIPmBRFRlplv1vnxatTz82i%0AZ7eEWTiKOUswrnXMMRHnCUoiOE9n5e/YKv4kxsqiy0YsBoq1mG4gjDvC9gaz2VC6gWg9sVYS4GU+%0ASjFVDdHNhTFSnZ55bQADRpPLjLViM160V7RyxrV7sXnUtHV6iaiXRVvlMVOqDBVZ47l1cNl5xiFw%0Ae9Oz2YygA68c5bzunDCIjw8Hsd04L2w2G3a7G6pznFOm5IWcC4um5FbdDDk9BlhrldTfUsVnyXfa%0AJy7S43X+EjxRqwP1KRTMTNZ+KZHg/Ar4CpOnanR8xvtAZzu8soGs9ka5nQ1XwH8DlHMShpewjQQQ%0ASang4WLxYlptdvFvauzhFvl+PWSzMnUkhMA0SR2Wc8JO4p03jiObDQTfrZ+7sd16NlyD3O3/XwNC%0AcFkvvgUdKPt/nudLmpu58gaCCwGjVtJ5IapZ88eqnOt+8aJgugzkMEZxHCGhiL+xhrpognSpkgRp%0ArYQwNF/RqxWhMtm8KjycvEmsrcJ0DxIgsLKejNXzQe/BKuPnUmWIY1W69/GA7uPXnwUgZDB41wEX%0A6pYYXClNy4vBVcrLOh23ThpZ44WJ0XR+uagcI04UZeVYazgvC50+/GawnJZIP3TEuHA6n9XwquBD%0Ax+l0Zj7PIkWybtXFekX0jKKTQvkXtoik+FQxPzud6DcjcFmgbfHOy0LQD7MV1dM0CUNoGHAIdaSZ%0ALeec6TrPNCW22y3GGJZlYRgGKfy8FwZQlehW7ztiPAgFD9GoLstEzlHMLxv1sYos6/Bw5GZ7S3Ce%0A4PzKxDI6zUlLpPOBPnQMXc98nkQGN/RM80Q1hXE7EoJfL/TW1AzDwNgPayqFmHEVRaaVyqmMo9A7%0ARaUdqWRJCaJSU6SayBInzucjz1++5Pmr5zKNspBqVfPKyuk8MXTd+pxyTmAsXR/oh4HtduTdu4wx%0A4isxDD3N2Kz5gqxJdlWnWVkinslZKb0VSqYWSS5LOTItkj5mvKNzAdtLHPtsZ9HHU9kMA846ckqU%0AkhVcEsf7VkQYpbV33tN3Ay50xFJIxtL5jq7vuHlyyzgMnKcz+/sH7t694+HhjpxmrCmE0RJqSxcB%0AsELXthbjwDs1YgdcSjKdVVCo84Hkw5VhrsErwuy8JZfC4WHPXcxMSyTWQqpZ9bvCPu9sJZEx+bEZ%0AZ02RmiMPBwFillnAIBskpcR4KbKlHYmCcDuD84Z5KZqSVwTgCgFMJcZF9NsxghasgmUKW2wcR/EX%0Ac34FVNukIYTAdrvlzZs3bLfiIfPi1Uusd3z97Tf89svfcnu75dM3L9nuttx/eMcX77/gH/7uf+CR%0AAv54OPDu3Vv2xz0DVs6YVOi8p7hEMoZx6Ekqr8rIBLsCIfSSIOEDyyImhtOS6XvxAxH5iceFgTCM%0AdMOI9UFA51KhQB8GWaelKltPzBhLbQyEViABJLwTINtY8aww84Jxov1vLAAMlKQTXCd+VpaCr+YR%0AONLImVW47XJix8zduw/0faAfxKepWDgue+4PJ+5ORx6OC0sFP1jCONJvdvSbLabrWKykOFYjnlW2%0AVEh5BQptu3QVIGvAcpOcSnOQWeYFtQ7BuQXnPEtIGCNn7ekkqYUNyG73zsqmURB4nTo24N4IayV4%0ASxc83inlxmjCR5aknI+ngFGLK5ALulrxFDL5ihV0NexYkzmM+ZPiQxGlR7LCRX3fWvqTV5lnK4iq%0AEYCtyWmsdXil2H8ssZHC+LEE5JoJ1O6za9pzu9vaz4HRZsd9LJ1za/KdNPKGmq/08jrnrMhktdHa%0AUaZU13Uic6yPQSh9E7Jnsqah+YLznh65t+yafqnS5lLIGYz3xJL55rvvKcqOHPse7xzzNLHdbkQW%0A1nWUWnny5CnVWYlLjgUzR3IuzIswhe2cmOfIeTpBlTPN6MHknddYXTFIrQW8M3i18rXoZNZKwlAz%0Aki+2Ek2kOJGH1lpBJX+UQp1nvJFgDesMoHIKdao1ximV6NovxYCyrayz6jnQ5C8Fr4DC6ouojLgL%0AUHkxs2/yoXYWVIzIOKjUegX6WGl2ZY/n1WzXU3EFxmTJBsbB4U3gSfCkJeFD4MPe8/d/f2Q679lt%0AezZjwBwXoCW+CGPmY4nXHCPnaaHkRK2CfpxjYqmVkiJ1jpzHkXma6DAKpMvX9D4wLY8ZR4f9kQ/v%0A7uiC59Vnr+g7z4d37zjlRR6x87g+kE3ltMzcPTzwh2++Z7Pdcfv0KbsXL/C3T3iy3cizSJXldGQ+%0AHOjDQO9k0GjbWa41ZhhlDU/TSaShCk43Bpawjo0ybNWDBh2AFxkglKukHDnf235rAS5ybqwDO61F%0AXRZQotW8tSh7RZuwOJ3l+XIBMdc9rWfFXGHOWYAdlVi4tpZhPd9KKcyg+6YZpV6FRThLHXuMlXt/%0AWWZhNlkrCoKS2e9nDucD79+/Y79/4PbmhvuHO549f8LTJzvefQM2OKwZZHh8JZuNMfLu7o5hM/IX%0A//Kv6Mct++OBP/zj13z51R942O8xRtj0aYk6CEb2A/yzTVdju+gmo7EApIG/gEmlCouqtqGpyqcv%0A56hn2GxJWOZcyUXOllIdSc+/nCWe3Q1bOZeSALxllvAUD/iuEyCrqC9MikAWkLQWBUDEGN6WSjCG%0ArGeTMxWKpK/WWvBeAklKzFTvwXW4cYe/ucXtbqnDhtl5plpZSiI3JDLLWus6L2vWiuE5zgqYKQuJ%0Aop6cxlgNNKmUClaHwo8lzvocdR83YLsNY67rW4uw9VtD34WOoe8YN4HNzYbdZiNsSWN4+913HA97%0AbN/YNhD6jlqE3VOVldGHwBKT+lyWtab4eHgCrKbNIkE0kGXIlpVpX9XrSO5ABa5qq3WqgATeACL5%0Ac3o2F1Px3lBy8/QRFr01yg5yslZSSsLWX79ffSSl7/oe5/s13bJGOQOu08Cvn/f1UK0pU9q+7vse%0A9GewdsPhsGeaJmHBnAV8jjEyDhv6vleG9+UMaQOp67rjGqwp9bKfvL3UsyhIaYuAr9Zcapj2R9rX%0AS23Ipt/vmoRx/b3Tx8Ce1aRrhwLdDbSTk6GYSqlJLTnka1WDMKXNZd1a23wCL15Gzhi858qDSvaB%0A9BCZ7KTW6bqBWrNKCC8yOQFNzT97NsGfCSAEF7SvvQTMeuxj0B5OWwTNnNYBGMNmM9KPAx/u7+hC%0AR/Cigc96QBo1pV6WyGa7YRxGQi9FcUgicRIPnZnj8SDeIoinRi1qGFp0A+eL0/sK7DhH0cSa1Qug%0ASIJRLsLO6TUGWaL7BFSa51kAkSApOKELmEkacR/Eg8co26gBX03W1TZfi49vm6g1Ee25TeeJkyaE%0AdV2nAE1lWSLn81lBp271j2jGaynlVdYjVHen6LpMwqZpIsWkzbZXwMmuk+6uEy8PAYnS2qwLuCZF%0AsKR2JDo6uficxajhWc1J4kPJpPnMPB2pJnPz7JbN7YZ3392Lr4oPpDSxADFmUipCn9OKqCII9HZ3%0Ay+7mhuPxIE2Ls7jqSerXcZ4nhs2okiUnBZFS9YPzxLhI4oPRtqVKZPnd3R1Uw+3ult3uhs2wZTkl%0ADocj59OJFCVmOnhBa4N6wQiVVaMMxWIbrMQs+74HI89yiYuw2rSQOk9n9h/uBAy6v6PWROeNGEHm%0AjE1ilpirmPxVa8gGyMKsMSyYXOhSplMkWxrey5SlSYHCOBK8Z5lneR/W8vT5M26ePmWzGdltdzhv%0AOJ8O1LRQiwCIHxGESNOJhw8S0TvPkb7r2e52IhXQQhO0Ka/iCUKWC+4i8YLihabqosQXz+ezTCWL%0ANOuNSo+Ci93QM3T9o3ME4ObmhmfPnnFzcyN7ajrz9u1bzueJ/cOB+/s7fvyTHzKMv+InP/qUT1+/%0A4v277/j13/0Pvvrt57z9+mvOhwO1FMY+sBlGSfNwyqyyluwDRoGWFJOkaeRMtZ6h7+hCT8mVOS7i%0Ak2KRAsg5jCn4oWfYbBQM6jRmVUz3a4GUBABJubAkkT2WWpRhU9ai3VqvLEu5EH0nEqmu76lVptYx%0Az/is0jpr6K1h7ANj8PTW0mFk7V/Vs6L40okSkHJimWbSMrPEHmNhSoXjFDlOSSfchlDFZ2noesZx%0AxHf6syVNJVEmmdWJS0t9yMpWE08Z0VX7cEm1KLWszZJ3Vs28o5oxFn1mAnYPg7DCuk6GEVKs27Wp%0AyeWqAGgXe2VN9rrcTRcDwqLPvJlHt1crJi4FlID6MS5rkyXSHtbCUbTzZaWBGyRFrb1HkRtc5B9t%0AoiV3gtfP+vJa4kxFUja8N1j7WEcvP4xOs615dH9cg1PrHW3Mo2Ks/dkYI7lUXNerofHVqxUkVc20%0AQRkaZf38qO1dNb29GNJ6jWvXQdifvIwT35RGgbk0purfhLZsRvM2vKMaq74SkkSYlkicZ2oVAL+a%0Ayhwj29sd7z984A//+Ef++m/+hiVJ8swynbB7o6afdfXyskZYMylnTLWM48A4CKgkZ5SYXguIbiTp%0AT+n4sk6Urq+T10xlLouCO5out053BRwyxuCwV3R4GbAUBUoNhuXhPVlTs5yzPHv+VNlH+lnaQq0C%0A5mx8J82SGq2uXhSX+cW6LnXpXJ6xjOvl7q1ZP3a5k8TfTH4m+W/SpJALtWaG0EGNTOcTRokR0zxx%0APH7g7u47pmnPy9fPOb5/wYevzpr8FpABogAc16/Taebu7iBx1EWeRALxSFNQaJlnotZQRgH0Ngwp%0AH6WMtZptt93w85//jLhMHA/3nA5ydgkeVwlNWjYtzNPC/X7i+/d32D9+w7v9gWdvPqF6h3UBH/o1%0ARGLb9fTey/pJiWmZKaXSb0aGUfxfjHYaQo5Q41ZjVymJUVPRCwNFPpxK1eZf96UCgK1x8E3Satp/%0Av7Abs8q6atbJM2YFnYqGeVxYbRdQyDpH1O/nlA2T29nhnSZzqQdSO9urSIRW3KSdcWjjFUemkjif%0AxdLAXZ1FcRFLicPxwLu37xjHkR//6Md8ePeWzz77jD44lvmMyUmGDaU8Ok7mZeHr777Ddj0vXr3m%0AcD7zD//vr/nmm+85ns6UlHHB4IKw5cPQizk/V1HYV1/RtPpK5xjtXG3NYmvYWgMpH4vsQW/VaNpe%0A/OlAnqnrR1KVqb/rJCkq2J5SZeC45Ey1li4MdFth4xQrQ72SE7kWghFJdsliCo21ApIitg4mZwGF%0ANKVTJDHK2KF5xlRhJwK1GqJRBo4PuK6HfkvtN+QwkIxjMVZ8JksVoNpqT4DDdV48giiYKsy/ZpSO%0A+iaKJEjOEX2gjwCC9s92j2FQUMau+6aBnm3/OCtMWFMvSpV5irzPd7x9+w7vHb337PcPnE8n7t29%0AWB+kxLLENVwoLokwDAyb7QX41CGTJPemR59jWx+Yup7B4tt4UWuI163Vn0nWloTFCPDjg8PaXgDf%0AUliWCRAJbgiBMI7iU1cypWbm5UzMM8Y6SWotLVwia++kCVrWKXGhhWeI51gqdfW+s+1O0GeZS5HE%0AuQYIW2FnoveC1DlG6xPY7XYYI7VJY0hP07QGA8if11Rxd2EhrftAQZvmS2gauArMQHdVl6ScBAxy%0AwqZcB1pV89X0Z+g6T25nURYVzbovrVX1SNWEQdRrEq7vHbP+UwqWlipeVPpKrWSjfqGaqGqbhM9a%0AqnO4WslZ73H1iJPzUBmFoPdyoDNG/4z8Sssi+0bvNExdz9F/7vVnAghdis51WmAvzuXXxWb7sBvC%0AJ8bEcslZa7i9vaHrPMvpzHKeiJMwNKQOtHgX2D275cmTW26f3GKc4TwdcV7QyaKoc86RnKKyQeRw%0AXKZJE6k0UrOKEXPOeXWILwbOk5hT5ijRcDKtrisDaBgG0AnlPM+cjidubyQhahxH+nHEng46lbPi%0AdwMrIGSMFaMxWEGbJv3absWYupRGmZSFfT4eOewP9CqNOZ1O1AoxphVc6vtRDG6tp5n4xpiYpgW4%0AaG1bk1mK+LXEGEVq12IW1VdpWRY2w8i4GTmdTxcTUPWGEDBEGtpYMsXKRWe9xVQxrC4p4ZD/H+cT%0Ay3IklZmb2w2vP33Nw/4dfdlQy8xpPzNNCzFJ+kRUY0iMTAlTqWy2O569eCnRmzkzYPBdENO3WpiX%0ARSZTTg+yXCgxSYJd6JjnM8ZKs2nUMExASthuNzx98YznT18wdBvSkhn3B95//477D/ciE0qZPnQS%0ApeyCmH5VOawoRSjbGIyTQynmRCpSOi8x4paZ4+nA9jSQ4oK3hk3fU6ohOIvNhXhehO5vLubdcqiI%0AEr2WIlK4lLDlyuRRixNrLhGGKS6Ymsmp43w8kWKkGwZunj6lH0Y2w0BwAlqej3tynBmC5ZgiJc6P%0AdnmKs5g9p4q3ge04stuMcqkvC+d5uhjHaSMsJpJBGQOivxcmQvNNMKRllgmKbbrnRjUVH4taK0uK%0ABE3Hu729ZbfbKcNOGvPv337P1998w+lwYNhsiHPiPJ159/573r79ll/9m3/N3/z1r3j5+g05Ljx8%0AeM/992+FEm0tu75n6DrRkpsqIKb31E5knZmZKVfxEykSCdoF8TKbp1n8dEoRo0SEdeP7QNcPuDBg%0AbSAXo4W5mteWyt15L008iO7eWmEVGYsPVteZeEdY3bfOOknCsOKd0XlPyZmUxFjVG8vQBXa953YY%0AuOk7eiw+V4KRyWGtzTNE5C61Gop1FC1eliLpN8sUOc0zx2PmLJ65hEHYNTZ09M7TWTHuz1V1/lTV%0AzUvhVtQU5Rp4kGNE9NXOOapVQ+UriKPkzFImDCITKgXxcqnQd5JgNwz9ah5tan1E535UgAs1cPX2%0AyVfTL2vLOrwQw0KjIPrV2k9xbbramTzPk07LdDLkjDJYmlRVJkGl1tU/wzn53JrvmAGV5LJOyEwV%0A0CeoEezK8GnhacZcecZ8XCDUR3dHew7Xvy6yuAtodK3PXyVjRtL0Pn5d/x1hPzT5k/7e6l4mZ7dE%0AbkujW/W/NWnS9atoYVetWVkq6/BC2zRjvbJYKi4ELaLledVqQFnHoukH13XMMXL38MBpOvPdd99z%0A2B/IQ2GwDlMLQ4V+GFe2WWvEc8rEKGBC33d0oQNnSUUm8LZKXbGCQtIb0VJrvNEmrkqT/KTvV3Py%0A1UfINOnQ9Ud4YQBV+7iA/vr8wEkBDmsNL5+P+lTlfxkBkmuq5OVMWdNe5J4updHZW812Salr7JSS%0AI1D0nslqtl2U9dAYJkl/LjU1r1JfnZbI5vYJxjqW80JnOmqFw/nMdx/e8tvf/QZK4fbphu2TDW+t%0AvqdGNaq2jVXWlw8dXT9irEdMrqVOKwZqikz7/SobkzvQqjdYx82TJ/ibm0df7+Wrl/zoRz/gxfNn%0A/Pznn/HHf/w9JUdyXrBUrJfzrAuBsR849x05JnIuTKeFdF4YNt+zu7ll++QJ8zRx9+49VBi6nsNx%0Az6nCbhi4ublh3Ej6rbUWUqLERfaHTqSrssqqsetPbi3KJjMi3Wm7p1Zq1oYOsw6BVtTZ6f6g1dwq%0AScnyWbakJAH9mvk7FAqZLL9XL5P6Kni+MIi9I/T91VTeMifxMXK6Vo2B0uQ9Okgx+vfboIpqWA73%0ApCys2JKk2ZrnmdNJhjqH/Z7j6UyMmR/84A0vbm/58U9+zM048PzJEyxlZQKmZt9wOaCwvsOHnsPx%0ALX//m9/wzbffsX84yKCh63DOC3itfpXN982qnPujE281jRbgqvUwFxaV1YYOUJsKCbZxTgBe+/F0%0A31hwPbXKe7VeAjugozNOhglFGHgueKzKDJM1wuouYkafVV5rXIbsrnx40uUsyeLjaI0yh3QoaYFq%0AvQYfSEBKQhIis7IwWspgNWKIX6olG2Ws1ozVJjlXMKZiaUlV0gsYL8nDzZzcVLOqJ3Iu6reZH1mO%0ArPew0b9jDKVcgjWwFwCpseINVbx4qtEeB2JK7E8n4jKLRa0RxUFOEUMlOL8amxs9D5ci0fVCBpbv%0AEUIQabi9km5fvSpFQJ8qrCMZnMtw3RjxvXRWPlNiAtPSubR9L3LWxhiFXJCbh09gGHt2my3VSNK0%0AAC4iZTM6OGosYh+cMo7EoNxYp/5BKscuSZ4hYl3hvA61rxhCAlRc/n2V/im4/mhXGMOTJ0/o+47D%0Acb8GxjQWb4yRGKOwUvVObSDZatOig7RSqyTm6dct7e5RpUdTrXg1/m774/HITM4q570801rIOZLS%0AZU11OtCR9dOsa8zlLm7rL2coec0GjHpPrkC8cZSsShHrdNDfqld5VnIki5+wqWLIb0D555IiXR+d%0AH+1nqHg/EHOipCg12FUN8M+9/iwAoVrRFAFQ5EbiApVSfkF1ZSHEGIkprUWtxBo6Dvv9agw7nyY+%0AvH3H2/sDZCnS45LZ7w8ELyyaLnRMy6TgSGW324nHxyLRtdTK0EmcbIwRh+igO+8xPD58LOIB03ci%0A64nHKBPgJWK8mBIXJFEmhECsEh84TRPn81mmiyqxao1qk6U1Gl3fDzaEHNIAACAASURBVFcH38U3%0AJefCskSN8rNst1t5VuWiuTyfj5xOBzbbkbF9/avCXMyqujUpp5lwLZro1sy82vdfvS2y6FT7rl/Z%0ASk5ZLdM8sRlHnd5BLgmPo5pW7quHhFF6nLOYIAyhsizUuFBrwtRESYk8n1mmA6VM3DzZ8uLVM778%0AqmMYnnPycNoL2FBLm5y3UaZ6KKXMZrPh9vaW9+/fCUuIywHSft6LTKLKBaGa16HvOU5ysTprdVor%0AQNAwjjx9+pzNuBETXCcSNeMs+8MB9g6SmP2e54UlZUIqdJ2YkxsF0pJqlK3zK/NCDmZPRdhI3377%0ALSYXRh8Yuo7Re+JyEkAp6YUQM95bOm8lztqK50mb4ZoqkpjeGmpOJJ1yVAXrnJHELlMKeYkUY+m9%0AgDjb7Y5R11g+T5LkloX9grdQ5II1H7ED7u/vWaYzfbdhu9vQd+HSFOraSlHoq5SiyYDqkRBagoQ0%0AhLVmSpYzoldZmEy+257MErmpAM9ut+PZ02fcKhvIGAGAj8cj+/2eqEBUKoXj8UgthrgsHI9Hvv76%0AGx4eHvj88895dnvD+++/4fs//iNmWXgyDIRSKVNknkXaYE2WKY8x9MEJdVcboFiSHOI6DchL4jTN%0ATOeZXMA4L82+KRjbgZECfZ4TS1yY5xljDEMnkpYli9bfOov3og03Xi4Yp83CKvtoYJAx2AKWQOcc%0AnXPEeSbFGUshOMN26Hi2HbkdB0ZjMDliS6bX+NZSy6OEM6whA8U6qnfkuDDFhblCNI7sCgYxpM3W%0AELqOfrshjBthBXopGMnqJ1AaC68BXTIpsdWsdPaaL54H2CaDVJabSgtLEdPtBiiVIr4JXZCoVWrW%0A9A+lgNe8FkiPJFEKol66J9WFZ0n0qjWtgE8taOz65TWr11HUYq3kDLUIi8nIeTNPM43J4b3XM/XC%0AtpTIaIkwTymv57bz8t5TSqSoLAfTzmmVcsWkQH7zFBL6udy/f1oGfMwwbRr9a0nb9VT2WlZmraW7%0ASnN79JKPUlkn0iQJTV6BoHVy3honjQ12Sht3BluUKfVRgXleBCDPVRihVddOexbOOUrKzOfz/8fc%0AmzRLkmX3fb87uXtEvCmnqswaekCjG90gBIpECwBFmEhJlGTShqaN1lrxK4gfQVutZNJO2ukTyIwy%0AmbSUIACkALTQAAmwa67K6U0xuPudtDjnesTL7iYp0wZhlpWVmS/ei/Dwe+85//MfyNUKyJokGrnv%0AGtykDb23eE1ekWFC4cWz93j+wQf40ONDz/NHV+ySpe9W9KEj4JkPM9O010SYSjoc2O22GglbiDmy%0AH0e5ZilRdU2t+p7ei4Q6xlnSML0/SSCJnA1rgvd0fSepf84dvWR88++Ra5wVUpM7VmWQBgSfk89t%0Anif+5J/+kawVBV1zG87FzLjdYYoCbVkK6KKyo1pEdtcCCDBIM+cQZpAa/IvBvYKFwgGUorhIMVxy%0AUTlT5rDfUa3j4skTwFELXG2uqMbwyRdf8LMvPuXLr7/i6ZNHXKxX5JLZHXZ4H1ivRNJgjGV9dvbg%0Avnj+wYd8/O3vcjjMgOP84hLjDftpz7jbcVMyxh0n5V7Pdhccq06HFiePq8srXjx/wfnFWvw4EFm+%0ArZV139OHINKaOWJTpcNBVzkcKodc2awdH73/nH/3t37M6uKC3//93+dPf/rn1JJ59vQJaZIhzOX5%0ABZeXV9pASsGfVJbZHrXWpalpxyOCa0rtDLLgToC8tl5P61eRZkrCljFGQj1KkRvGoAweaZgpVVk9%0AR0DI9148i2pr1treItexAHORGiFV2a9FzqhNTZW0v8ZyyI1dpu9J2EoKnhdDmYVBIj/eLNKzlDL7%0A/YGbm2uq+oWl7Z7DzQ2X3/8+zy4u+SsMZ8OKg0ounzx5+qBJN9ZifODl69f82U//nK9evmSaI3hh%0AZXRDp6C/sLYrwmRHwSoZlJwA6gjAY11jPLaB9vHfpZwW2M6ZiikZF8RQOuVMOTHybtc1Y7FqK4D1%0AVCylWELX0RlDzJFKkf3MZMIggTXReybrmLeONI2UPNMZqzWbwxQHFEn4guWsFYDPLSwnaxYeGACp%0AyAo3NlCsIxtLKoU0R6YQMYhsNVsDwTPnQjEZE9vzZN+pFKYpymDWGmVXtGGBviSEjTJHCZNoTBGz%0A/LsAnlVleHI25XaJaR+R0bVhrVlYyEH7n95JnzjZkVozwVmGVUeaZ7b391AzBUvwHZ0PrFZqBK8e%0AoCF0dF2QRDdj1LT5XbDwOHiSGkDi7q1TFYFp4RVWQVHx9DG6PznrKUlCL0pJgNbv6nHovMV1VoH9%0ATNJE55QTpjp8AGs8zgdl2rTU027pM1NOzDExTwLMDWGgCyJNasSI9h7aTLLhDyE4QlASAUbrDqtf%0A5xiGNavVgA+eeZ5oEr+Sy1IzDauevu81/MMvZ+dpvdFApNY3ixRL9o/GOiylkCpHIEjJHrVRIUGe%0AN6LDxSOj+5T93Prj1jc21pd3LfFLAqlYhiUSnCSvzS29Y2nXDnmtqSYMRyabMYa+G/T1yV5slsrm%0AKDMzrSdqQzukv3BG2Kf2BAz6OZn9O4+/FoAQHLV+tbKgaLVWRUnVO8EINbstrC5IUSQHlyCg93f3%0AvHj+gsdXV1yenXPz8o00qtUwHkYO+wPjfmKeJm4vb5nzzH7c0vUdV48uefTokRajbpmEU4vQRJ3V%0A6De3GGY1w2eMeAUIKNSLho+6SLOaN46BhRrfmpmWitHkXN6r0VQtzLMc/vv9AefE4CoET5MpHLWa%0AYoydUl4mlaIjlEN/t98xTSPOGnEpd46cy4ObXQxWu+XvgIXCJ0itMCzaw2uayjRNAvyEnuACcGKG%0ATRXfhNomu+qJYaWALDUJulskntJ4R7WyCWHB1KzmlpY8HRj3W8Z5x/lF4Ol7T9hs1uQ40a9W+BDI%0Ao6QIeC/yO6efU8yJUsA5SR0SkCjpAj/6V83zfDTNlltTGl6dAIQQsEFcvsT4szCsV1xcXPDo6ol4%0A/kyRaYzEFJmiaHOLTpZMNcxTJMXMnA7MKbAeBvpVLwa8eqIV0OQBg/OB3nnmNHPY7/l6PBAPI08v%0Ar3h0ds46BEIYtEEPXJgAMRGoBGvpvacPnq4XLyxvRWrlrcSAl5SJ80xKs7DhFHHOKTENAxZD8J6+%0A60SW2Q8LkHl/e0eaZmnYvcOsJEVvyoU4P2RJbO+3QNVUpo5aC+P+QDFGDKR9YJwnYVPkLCwZdHOv%0AOuN/Zxoum+zxV1uvAgxJ+s3F5SUff/wxV5eX1FLZbrfs93tevXrFdrslpcTZ+bmYpnvPNI5s73bS%0AkFlPKYY3b2+4vr3h8uKMaX+PjZHLfqBWQ5wmBiPxx6VkqTusFHPOO4Ix2BwpRujPbUIV50TJMB7G%0AJZ5VvASkOBfD5kqMWddiISXRgqckB0kY1sIcCUGmCk6SQdoEl1qPqYdGJF9yjZApnwLBq9WKnGZM%0ATXgDq65j1XUMzhOqTH5tqRjPElZlDDhU125lvUw1kUphypkxJaIx0HWQocZIxeLXG1bnF4SuAy+y%0A36rGhMY37XQ7LFtwgE4Nq4KktS7NstbhJ4BFRTq6Y0iBYEjtkJd7qGSJ7m7XoOg543B426a3D04o%0AWuqEgN+yj7RCYWG3FRgPhwf3/jzPjNOESS2uPbPuB5VCin9ZMz1s+6zsqYGD+ts1BqaYgx8ZNlnP%0Ay5SSyJyN7IGn0zaRJPtlOt2Sw/TN/dx5XEoz5jTL/7cz4l16/rsP8ahysq7fYfE4Z7WJqlRzlKZh%0A25TrCKyJV05ZzmPnzIkXRF0+k2V/2e/xzjOfS8Lm8n28w1lJpdlud9wcDmQcfRhkmDKNPH36iM16%0AtXwO5MpuPLBer5nizKPHj/n2t7/Dhx9+xNnZOTOe26/esI2VvhswQJxmXr96xc3ba+7u7livVjgr%0A+0NKM/MsBW7frxSkm6k54Z1l6Lzsx1lkn7UUjNd0F6CUiEkCIDYGqyToCDujWvVI8A7jWM6RagwU%0Aq8OXyt/88e/y9NlzQO7R/+2f/M/aeNelAS+lYIoaRdPWgZXOvBg1enULGBl8wHthvDYvIvlMdZpZ%0AK6BMBMk7XNa0MA4k5fLMdcwlM1hJnIk5Me0O7A8HPv3Lf8m//PwTbnZ3QOWDZ++DMRymAwPilVSo%0A5BQ5v7h4cF8Mw5qz80tS3SEpdgFrkcFZySKfTYlpnpi9p3pHpUh9YCp2fNiM39zd8M3rb0j5gs8/%0A/5xp3FNzoqZEv96w6TpImbwbKeNMnRJljljgvHc8f/4Bv/H9H/J7v/136NdrvvrkM/4Zldu7O17F%0AkWmcGYJle3PNl59/uuwp1hmpr7TZQZsJ2iC1tqm1sk2MNF/t79rnK9u/SjPV7qzoOmtm0nIPCHur%0AAbgtQMUUCcEx+iPbYLYaBacaOIjuy1rTjSkzpki2QNA0zFSX19byOhbR1S/YXiTVztARsAWSeu+Z%0AKl6DwnAxPDu/kCatC+Rx5K9+8mf0WH7142/jS8XETFVvuhcvPqBTSTnA4TDypz/5M/74j/+UTz/5%0AXM4RhDlQskiyKVBSZLXe6NDOnHwmP//CrT3GzDdPlDbweAAetYZOvV6qeo76bnjwXSsyfOm6HuMD%0AQtySfbQ1hsU4qEYYObWxHwbMcEYdR9JhJJpZkvW8xVeLqQ5XnKZTVajiwUmFmg2QqFYA+SXtUYdY%0AuVasDwz9gLGe2QUSMhwx04SVgp5sC850xGLIqZKJy2ftgkDZMSZckmQ2keOJT9MCPAA5agJzLEuT%0A3iK9rTLF0XNAJL1mMe+VukGBmJzpQiA4r2CIVwaOwxlLiUXA6lS4urxic/mEy7MLkZmO4msqAxMB%0AYXwnjMXVWgDjjPQVaZTQgV8ECrXXOE8T291WhrFG7wNrlSUj7JsQOlIRL5oQAnmemXTIAMI8k3Ne%0AfIkkBbtymEbmGBf/PFkrepJW8VdLKeIM9F7ZymranUvW+jMSsZhqqVp/NbPodk9rO3z8TBqLqMoa%0AMbYNkNLiO9hsIRpQPZe4/Ns8N7Dp6CXUar12Pyw/g7YNGmXWHRNhW++dc8EqGNMYjfZkJR5UMt5S%0AC09BoSZrkz48LJ+dtZZ5nsjqyVRLk6JWvSbq4Wrdsl+KXO0IqDapLJz6MClwrMl4FrXy0D1lIS/U%0AomtI9uFSm5TSP2Tbm1+wqZ48/poAQkdpWLsJ2qIZhk7NZE/ifr0ViUEpyyS36oc8hA6H4er8EU+e%0APOPNyzfczDdKaRf648jE559/wfCmo1t1uCAX+HA48OLDF7x4/oKci5hKHvbk2Lj2cmFTSkuaV1sQ%0AIUjc8hyjpEp1grDmkrnf3mshKIk0WW/6ru9k80tRKY4yOXfOa7GfFlBnv9+zWgkt/fz8HGO+4nA4%0AYIwY56aUuL29ZTwc6IPQ0wW5tJSSmKZxAa9ObzY4gj5XV1es12ustUy6KNrPnqaJ8/NzLi4ulmmx%0AD4GSC4ftjquLSzabDV3fE9WEsdHJnbfqtK5U+pywSqONuVHr5X3a4MlVJD5d55WuHAlhYJwO3N6+%0A5fr6NV3f8/yD51w+vuTTn/0MSiF0PWOBeUqAXBfvPfM0Kx1R7qEGpIlB4ygsk76nlLIAHev1hm13%0AT92L+/9hv2e7v5fC21rmHIVyiZh6h76nW/Vszs5Jc+b1q7fc3t7x9uaGMc64EAi+lyQVvLr/R0YF%0ATaozGL/Cd4N6FMxyKCqQ5Lyjs4aSInEaub+7w8RI3G5Zh56LfkXvHWddz+ZiTaiVAKyCZz30BGuF%0AJh0nao6gDJ5qLaZ3yIi8HZ4iWbB6b5SUSXEijQfuxwM3OvXJc6TEhLeWoVvRn60xQ8/becaZTOce%0Amns+efqMlJBpXJX1mIse9rYuSHbwmqqVEinJ1CAakQQZFGzxDqubfplOpKaYhcZqXeBHv/mbPHr8%0AlFU/cHd7y8uXL9lutwu4JzJJKZxTLFjr8a5js1agNMM0RVzfkXPksy+/whvDxdCRrSVn6KxfPMum%0AaYep6l3lLcF4ipd7xAVBUyzS+B32e0wVE2qZEggIhnGEYWCzOcd6T+gHgg+cn6nRNEBRc1alSzvv%0AwHmtrWU+JsCNyuj0PrVGCntyXvY07xxnmzXBADXhaqG3FVsExIEqhtLKbJHURIsz0Ow0MYVsHRQx%0ATy5Uqhcw7Tg59KzWGx49fkxYr0k5M4s5ALVKAp21gYC8h1gLszITlzSIevSAstZiigC7wjyx5JrI%0AJS1To1JlelZzpiLyOaeG1bIPQK2WlFgGD7W6pahfpFKYkwP6KJ0yxjBNI9vtPfv9gZSEtfTes0cP%0A7v0xzuzHAwsdXqWerRlvqYjN7Px0GiYFoT8C9a1502FIOy+bbEse84MCynu/SFxPp7q/6NGKpnZW%0AtGLi9PsBD37eqZyv1ir0+lIYhv7B9+67Xhi0MZKLmC0bKx4O1hotVo/06lITOR0DHORnirdFA/ja%0AY5pn5lBVZpuIxdOVgkWA0ikl7u7uuRsz2YCzo/jCTYn1es17L55zd3fH4dWr5b45955qDLf3d3zy%0A+WeszzbEmJmq5S8+f0kyjvOziwW8m8cJlyfWvmDjjnkapVgvGWsqQy6Uu4MYuiLNtjcOp0k3ko5W%0AwYlRMBpFX60hrDu5/6w0VqUV8xasN1RbMea4rkUOZLBO/ZpKxT1oPmHVq+cWx+K4lAK5kMaJoqVy%0A86sQZlxZzlLnLMkHms+QxeJNA4ZE8oGC9hYU1KvYamUsUwRgMFb2jfvbe8qUWZ9dsn1zw89+9hmv%0A37zl9e0NN7s7osncvr4mHSY+eP8FN9/5LvHuhjBII1py5emzpw/ui1cvX/PVl18zZ0M/rBmnO+53%0A15hQqfPMfr9jjWGOcQGBp2kmpsQhR0ZlErfH3d0tb96+wdnKJ598wvtPrrg8P2e6vcWVii9ILDOF%0AoV/jUuXteM+jq0u+/4Mf8P0f/ZBf+9Hf4PHFBbf3d/haeHRxQU0JaiKsO2UbnLD0VEIdnCZBZpUf%0AtE66NReNIlaFaWEa+GOUPYY8vyDym2oRFlhb3yAsLoOiefJ33lms7tNUkbZrhy7NWRZ5qzO6lpXh%0AX42AR8VA33tWawUJjDCWXGcJSHOec1r2pnaPNeCKBiKiJsAlyOvxch2sOdkjC1xcXHB9c8PKB86u%0Azvjk0y/4yR/9U378N3+TX/ver/D665f85Kd/xvsvXvDb/87vsFbGM8B2u+X/+oM/5Kuvv1maOFlv%0AMJeiARYi0WtgfPPa0knOz+2udtlx2x55bDKrrvsFeMUIo8hIEl5MiW54aCqNsRTnJA0pW7L6Ce6n%0AREzih5mKphAbS04jNc8MpuDSTNzdM213lHmmK5FeZVJBpUulOpV6VkyVPmuB4IuBIgyxLgSp46Ow%0AUL139Ou1fErOU4yTWs5aqhFJWSrQG4/vekBk9FlZFq40lm0hZelXKizJlBWzsNmqvpSY1by5VJyT%0A17TqemwIpJKkngqdDunsccqj4psm/xr6Hu8aGKqNfDaQDeNuYre7Y9wfePbkERcXZzx7/IRpPHB3%0A59jv9uSUmeYJ2wUuH11xeXnFZrOhWiEGjPPEfr8XY+WTR9X1a5wldI4h90okaCnIVT6LRZpU2e+r%0AxLWHTo3fj/t+LkaBFAkeKkXWs3Xgi5MhQpSk26Qs49bD7vZ7Cghrxwe6TlhS3hlWQ6AEz3RI7Oed%0Apo+JeqLVCb8ohbSBN9Y0dUtRoGpkt0vEKAmibYDVrFFaT5azKGlO31OrkVoQ0OJxaNDwjOP6Msh9%0AXRewRvqXRlKwWhO2umbOcSEtKMeVxk6uqShjahJ/0iC9WamWOEdiTjJUp6p3aFmuhTC8EjXJfozy%0AfY4ecE7X2HHoHaMy1rVOrEZAQWOE3FBtEe8vPQuOHm7C9tKTfQGh/zUEob8ugNDDx2nRD0faVjsc%0AjR42zZ29mRivVgObzRqAYdVxfr5h6CVSWHyEDNZ19L5nnPfijWPAFYP1hpiEKXJ2dkYpEvOeokpJ%0A5sSwCthq5KCuMvnwOi12Sk+NKUm8rBFjsFgikzJszs4EMGmoXjN3jnpTN0Q1BC8IeKlizlmqRBdm%0AYf9sNhtCCEL7U1bR/nAQJk9KwrboO6Z5UjOyYzTwKcLaDqOmPW3gknNuAU1qrcvk+vHjx6zX6+Xz%0AaYDXYZ6oFAFgQhBDVUVgrRFKZZtU1SoTg855KQ6TsINijGKA7IRenHOR1IxUIEX6Yc12t+P6+iW3%0A22ue2g/YXJwRVhtSBlKFYslZp/W5yXekWJk1SaLdQ10Q+mzOR+YPwDiOjOPIo0ePcN6TXcY4y26M%0A3G13dKueEgz7aSKsetZdTz8M9L1soH0YoETxQJgTh92ENY5h6HDGQzEyQaiif59jJpUD2YgLfR+6%0ApSFrUpiaknxdjJq8BpTKfJjYxYLpEnaKRBy1C5S+wxcBhHIfqH0v0eylEKOkgVg0Ncmp3EilREll%0ASXGel6Q57wTZFxaRgBBxmjFFNtrQ95xfXPD42TPCxTmrcU+9viHnh5OQbtVzdnkubBH9p+AlUSvX%0AymGeZJofPC5LDPtcpFjIVKo1eCOJZ946ivOStOM9pmTRECvF3akhe60iVft69xUvX75kt90yDAOX%0Al5cqsbBUbTKrpqUJcCqHhw+elIw0aM5jjKeSmWNmPEwEaxk0Onyep6WAoQhAbW2lwzA4yzp4ds4w%0AKRgxxxlLWBhQqufA9j2r8zPOLi6oRsyXm8G500ZRpgQiFW1mdBUW1mGpFaMAkDVCqffOK6jSDhk5%0AdYJz+L6nt2BrxpaMzRMuR2rMoJNjB5SYcWqaLewPWdOJSqoIU8iLH0pXYdpPjFOkYji/vOLq8WP6%0AYU0sGessQ7Di/2GF+eI0gUreSybYo+bfVpZzQXw+gjJGzLIPyiRrokmPShTpLoAPvTA83UPleAN3%0A2r7o9Pp602TLRxZlrSz7tz5ZQwvksxD5zNGjoD2G0DH5GaMm0M4LdTirGempPO00KECKnWbwLrWs%0A/OzjEKV9Xa0SW9vOzGUaauQaLawx+eOJU8+xSmgMkZSTNpiGFjl7Cvg0cKZdt9O/kzPZkUtlHR76%0AJfjQ4nOFiSV+DUfj7JSLhO0YwEFJOjkrCdMMtgGcpbqH17g6SzIie8rKJM4pUZ18piYXahLPHmET%0AChgVOsf5+QWPHj3lMAqLbRgGVquetzd3dKuB9XrDZnNO3695c33DfhbGz26cuL1+DRX6rmPVD6z6%0ATtdawXgI64Cznfgg5UIwZplku9bgU8gpitdKcNjgZe+vVWRcwDxnhHZj1DsA3cNEillrXtKxrDEE%0AI/4PMWdJOLFint0e1sBZf+T3N6PKWqXZC1eXAihUZeFVSdZUwRCNZVZya9xFEuZKgWwWPxvpH2XN%0ACawg0iJbWTwa5zjy8uUr7vZ7nrz3HFc6Xn/zmr/4s7/gy5cvGVNkpuA6z+76jm8++Ihf/9Uf8Ns/%0A/m3216/og+f8/JJpmrh8/BCMNc6Kj9l+YpgTVMPN7k5SDvUWKhWVvxXxrNN9BX7eDywrYJli5Obt%0AGz58+phH55fc96+l8S8CsrvesVmtGLqBoV/zne9+l1/7G7/Bx9/6Nk8fP2F3c8tnn33Gm1dv8FQu%0AVgOVLNJu0eppyo4GcLRpdj1hkijB5sg60Wai5oX11eQP6HMKyvRREL3BF9JsNnBC5LNGG6rmP1cR%0AqXnbl0w7B6owWprBffu96iAn10yxBrwjG2HuGmex6TitrzoUbSxGYSaWB3uPvE6LM/1yHrQkwnYG%0AOutItfL4Qs/4UrnYrJhj4k/+6T/jd3/nd/kP/r2/x7e/9S3mUnj27NkDf5OUMrd3d4zzDEYGHyZI%0APLuxVppoHF13ZDTIBnRkJZ5CQsaoRNaYZZJ/muQoT9X3VhRN0nNlnqU/qPYdiMlAqZYUswxuiuwP%0A8xg5jJPYXlSpmXJKTNMBS6F30JNhllRiifd27PMIDu1lOklxzEkTIFuDKsmlstfLmenRxCY0UrvJ%0AZDTtqoHG1jsIjlIMpghA1PXCrJynGVMt3gsT5uhJpHWM9bhOPZKMBVVUOOsIoccbGXbT2L5BwATv%0APAUBj9qAyKpfy3Gd8CA8op1NwsBw9L0mmRrLer3GIKqNN29uefvqLZ13dJ3nyZMngLAuR2ULG6NB%0AQL3UoZta2GwODMPqnY/SLABrGwSlFFUaKiCX805Bl7YvqT+PdWxWA0Pf6ZoR30YZ6B/DLrpekpdL%0AhlgS4zhxGA80ltSxx2axMnFO1C1HubhIMmsV6VM789tASpQqx0TG1lO1WkmJ+zLgTeIxm9JEzklq%0AZ6Tnbr9ArWTm+gAUaoqcTllFp2yh9I5/V84tAflosF9BVDaNMd48U7U3DOpJdMqEbqBZu08Oh8OD%0A4CQQaLFUWdWt/JOXo3WT+mW1+PcG/lojTGqjtgWm7SVI4AHKREfZYlWpmZP6UsqLssv+2/Z3qoDj%0ApaGnFR5enZ9//BsBQsaYnwH3IEEytdYfG2MeA/8T8B3gZ8B/UWu9NnIV/xvgPwP2wH9Za/2jf93P%0AWOhuJ+CP/C7GV6eeNjJRNsIwyEk3VykqxumAcwbvj1NHo7pX7TKoFWFrBNH9NWNPo5tXrRlnxSto%0A1CKuJvFZMdUQbBB9nnEEGzjEGe9VS9qJ3nWak8RF9x3daljOh4bEVqXLlSiSneUgqVViU40TTxHr%0AwTo1hROdrw0W14mXR7W6CKzB+IDxHl8zw9Cx28mCaDKvvlsRfL9sSMYh1MOaRN+vgFRDsAVkWy0L%0Ari3G0HWymLPEx2YkGjIEvzCLutBRolCCzzZnBBfEVDkmpjjje4sL4JOFLAj6YZpYrXrwTqjvpWJT%0AwcwTdR6BSEwHUppIZIrpOHvyDNOtMBGs7bBG2FmpCDBWtCiiVsZpT65JDic92KVBDALAAMY5fNeJ%0AQzuV6gyTgl7b6cDKW2zphBo7bHj67H0uzi9YDWscge3tnv3uwPZmx7iPAgBZj8UJU6FCyZF5PjDN%0Ak15z+fl39zv6flZZonoQGUMtmTiLgWGdhY7oOkmpoQiNc4pJc1el8AAAIABJREFUgLSDZzTga6UD%0ADt6x7yTxy9VK5cQnyApI0EyYawOpppkU42Kw604YCsbIGjGDgyySqG51RnUd94fI0GceP3mfve15%0A846hrFe/JOtFVtgaa1MlOrPYTKYQVeIkaVueZjIMVUsooZ0G5widwVtIwZOieH+VIqaJ0zzy2Sef%0ASgLXPEuaXov4BgUE8wJ+dl1H1Xt8P+7IKdGz4ny1IvjAPE8E60hzZJwjh5JYbzY6OYx4U9SM3KhH%0AENic8QbOjGG2jtINXE8j+5gpVQyTJTQjYxwYZ+iHjtV6wARt1oyw7cDirDazesgYNXlvewdVPGhc%0AA1Gab0EVgIVScVmKemcUDJJvSkFMyU0tOAsegy8GXzKkKAepaylGUIylIokhsVbmXJmoTKVSrScn%0AKZ5KrpxdnPPe8+cMqxUxV4LxMrmshVKtThJRY22NQQZNijwezE3WIGcFqrHvjmBOMcpGFGBPmHYi%0AwzIUrJWY767vlolQa6RAJrneOoLzdJrmU2mghEg4pWAUc9/gg9DNQ2C1Wiv92fPo6mFTul71zPOM%0ANbKOWhGQc1506dJcQ06ScNLYqC3yu1aZoBnXzMXz0igttGgF0LzxVGuIJUNVUE+N5Y9Sr6wF2sOJ%0AZWq+IdZgNM3ktElrM6fTgAG5jhZrjxPHmorIMk4e85zISQB5uWetzmnL4klSaxXas4GqyZ+9D3I/%0AYnA48V16B3Qzuq8Xg3jqUEl5pisSkbwZVlyen1PGkRq6JZ58Hmd817Nan2GcZ06FUMD7TmTG1bDb%0A7bm/v+PN9Ws++/JTru/3DI/ep+r+6bwn1kQ+bNkfNECi82KWWxI2a5NcMoksQJCxmHKM0hWzafF0%0AMyUqo0t9/mphyhHZDIwa/7aJsTAkTK34Ck4IRliEASdmrSC+ICfgXynk7b36ysifSynLMKfJeRog%0AJOCvQApUswyTUhLIqnl2FQULajGUXAVsL2AQM3u7OA0XUOZSmmfe3t7Sr1e8eP4xZ8MZKcL9YeQw%0Az8xFpHTzPFNS5PNPPuVbzz/gxdP3OHv/fTrvCF1HGHq+fPXqwX3x7PkzHj25wvot29sRbz3nF+dM%0ARppIrKHEojptKeKNk7hjWgF/8mhDu+kwMe72BOP41gcfsnv7lnG/pxjDnDPrfsX51SOwnhcffsS/%0A9Ru/yfMPP6JfrRgPB95eX/PVl1+wu7vFW8vZaqDvA1ZDCYThKQmRDZiz7cy2ug+3Id87k99CoZjS%0AYOBf+DiC1hrlvPw6ShdYVnv7j/z1ccBoNTHW6s+Se6Ucn0WTTTTAUTDJqsClNlCcnGmcyr/FoDiX%0ArD4phWosNng1rBZ5a9Z7uFRIpdI5R9Lkq/04cX5+QQW++Nmn/HHo+Z2/+3t877u/QnVOmO6nbEMD%0AxgewjpQT1nph3RQB6UCZolVMosUGIWsyURZvpAdX3UhQCiJ5Nvq+5LOrwpygSUPkGkxRQJE5VTH4%0A9b2yCnTtVphjkgbUVQwOCngs69ATrJynY5zZzjMudKQ0M5bEnGbMFPE5YyxkY9kVxALBwJl19MMa%0A7xzZT+QoLKVcW9NbSVSdLehZ5jzDyjKVwt3dDbXrmH0i6nW0tPPTYb0MGZ2VQITgZCgn19ZgcUSy%0AyusrxViKDpYrlmBFohasxQ0i65nnGXI6eu7ogLO5+kpCotQG1jelgvqi1UIuEZsMGGHKC5DT4Y0A%0AV5v1GbU+wWKY9luur9+y3+9xBs7PV5ru7IgzxP3MmAv9akUYetZuLZHtHE2cTx85aUIWUneFECjO%0AkXsd2iqpqbGIT4dHFkPfBWX0SDs/9xPjGBZVhFFGdOvNcs4CDnbHvgcjLKRhNdDVxv4tHMZRJIu+%0AmVgrmFFk7SWtp09rtMYshuPwTH5u2xMq8zySUxTv0SjDldPevx+ESWy95f7+nnGUs6IpSVpf2zxv%0AUbC1hQhVoGq6OGhQgw642z5qncFxZHsnNad3mvD4wENSz80mmW8klNYXW2ux3jO4o7dhSjLAF7/H%0A2qhgGHP0UQLDlMZluCOsK71HnKVTz86qnmpovWyMoVrZOdsQWIy+5XrUnIXZZ6qcsbWJ7N8Blt95%0A/H9hCP37tdbXJ3/+x8D/Wmv9r40x/1j//F8B/ynwff31O8B/q7//0kebci43uT1GubcPsIFBMcYj%0ABd4IXb+UTNeJ0eZut11oWvJB10XmYFD0rFRFiZvXRsVZNYTuJN52niK30y277W6hIy5ZDZpoMBgx%0AMmQWNLzrAqlmrJOvs87ie5kEV0Wpm/YwzuNSgDU39aI3b/PyyUnkGrVI+o0BTY8JGgMelwO2MQFQ%0AwKYbhiU63Tm3eAMBCwJ7mMYTnea8sJaGYTgi5fW46NtzQwiL0XRC/q2ZoAGKvNpFGieeRgIIlVLU%0AMFaobyDNVkXRYDPgnJeixxgxJs4SiVlyZHt/y5ubt3yYZoZhw/njR4RhRTrMQm/sB6oxjPMs9D0j%0AE0JA32sU085yNERrE7Z2Ly7oLpVxntXbKGBdENYWsF6f8ey99/no428xhIHtdsd+J/5Ut7f33Ly9%0AY3e/l8/IGKS3r4qyi1ysliKfVRfAGGKKRJ10EAzWBj0QHBSvRoMdNQqdPcgHQvPWAamuqoGaZSoX%0AU2GikKlYU6U5pGq0oUS2i0dA0yhLFLINHqMTMEmXkYOzTRFSSmzONmzW57z48EMO08xP//Kv2Nw9%0A5uNBpG9X71Bj1+s1d3YnEg7knq1KhyxUUIAglqy1gfjhWLy+Pb1vqjBRsMq0C47kPck7Zu/k0EjS%0A4FxfX+NDt+wZJSX2ux3j4UDoj2Z17X5v+0bTATcPBe8chA5DpShTayISQyRZSQzKNdOHQLGy6Tuj%0Amt8qzfXFSiQNKVUqkRILNcvn4p3Fdh6/GvCdsPvE38ax7laLcaHR+1gikitYJ9r95d5VXwjdD6TB%0AFtCpFq2Yi3hSYORny1Q7YkrGlIgtCV8yvhR8keLB0t6PTqHlptFm1RBrZSqFuRrGnDnExG6eqRgu%0Arq549OiRMBuHgb4aijXEIv5pQqgUUEpkpQ0HM8f0n1/wOE7Ej9Od1tQ0OcUS33tCbfbeaZRve45M%0AXKoy8yJ6bajL9005E1PGeUkns04O3jAMdM6J6W5j6VjP1dXVg9fa9wN9P8vykxf/gFVzlGbxACRq%0AE7e2f5dSsEUMJtvPO51SWytrONUi99fJpOtU8376nFQeTixbEbXQv3V/bF/fpnFtgNDOlVbQtf+P%0AcVrYJ+3RIm1te7/LoNw0PFNeo0pJl/qloqCH/p2tp0P4k/cl0d3kgrUiiy16nULXMZyt6b0hNVCi%0ANlboRD8MdF3Hbr+jlsxq6Oj7nv39Lc5adrst33zzNW9vb/j85UuGx2/IvmPQ6evQ91AyeZ6J8ySN%0ATkqkeZaGvRZSnKRQQ72fzNEge2F0gQx4rL7XKv4qPujnodIJtBBu/ac3iGecsQRrcFXWVXWNmVB5%0A/wc/5vKZfJs4z/zJ7//h0mw3o/KqcsE0p+Pnof+z/C5/0Ahr9cWqclaklJQezwIKUVqr5xQYaKe/%0ASMaw4PuOJ++9T+ctwxBwThMGvWXTr1TSfWBKkW+++Yaf/vSnjM/f5+lmzZPHV6zPzhjjzDiND+6L%0AX/8bP+LLLz7lT/7Zn/Hm1Vuq7+jNCtOACiMSp9ZYVCOApHEGRyDUd1OB5PWmnBinkbPzM7790YcY%0AU7m9vqELnt12x9X5Bd/68FuM+z2XF1f8yg9+jdD13Nzd8dWXX/D67Ru+fvkNu92Oi7MNfddhEe8J%0A7yVdjyrNh0ONfhFWmVFXUlOrMj2PPkGmQrH1mNb1Sx4L40+NdxvrSECJstTRtp0py/P0PlDm4iIn%0Aaj5/y2tq96WAvkZ96GxRUEhBEeA41GiAdYG2ILJBzgYvE+9sKrOp+vemVeWkpPX0nDDOsZ8joZcU%0AySlFQtdxc30t0s//5yd8/0c/5Fvf+x7X+/3CEgHZo27u78kUjFfZWwPC9R5Zrh8NHDvutW3A1h7G%0AqL9dPjJR5PlZpXUsfmli4F4F7FFACOexYfXge9YqgVNZJYrOi0SzX4kMy4iBCrEkNpuZaZ6Y5okU%0AR+KhUMxMxjBVGXbnaWamEB2Y4HG9px/WOB+YDxOxjguDuWapYakVchE/SOswFrUJqBzyTCyV/Swp%0Az6EaujOD6dcyrPdWgXSLUTahNPQtUaltzwZfVZKHsHVzERmsJNB6cGrUW4o+Q76+MWkfnCsV2Y9o%0A8hodchTxLbIoSUArCWskTcv1Hqr47pyvN1xdPSLOI/vdPdO45ebmmpQiOc3EXPCrNTlF4nxgdhaX%0AhJkyT5p6ffLwTlhs1hm8BoLIoFSZObq2hIk8ax8pxAKvQ6Xtdov30ltaYwhBjOiTkg3meebu7p5C%0AZb1ai1m39sEWUWQYjqz6WhYsTQGQgPfikRvHtDCIj8Ol49c2gOVwOCz1gLCI1JsXAVFymolxZhwP%0AjONBvXUq682G84uLxQu39f1J+2QZ9E2M4ygWK7bJk92yh2Og+b4ustsGqOQje60xK0/NoCXF05ys%0A0yM7sdU44vXrl1pJhq+th3JgJNgDDVJYfBhr8/Nse4TKuHSPaDdqxQkwf+LB2PaXIyORpSeyzi5m%0A2sumgwWrh2ttgNS/+kz4/yMZ+4fA39f//x+A/x0BhP4h8D9WedX/hzHmyhjzotb61S/7RpVj0lV7%0AtDfeAIkmXSqlPPBXiOpx0XUdtVa2W4nW68MgUcpREqqMRvqBNEjOymTcGDGEkwSXDlNl0R72I4fd%0AyH63J06zNhRiyplKIo5RqHzOkXMCUwmdZ0D0lpWCcxJvbI2Y99Yqr7Pve8bDbilUl7hANQ6VePqe%0A3d206AfjJBIe770wI5xnKpM2d6LdtpgFZOiHXkdMZgGigOX69X2P3dkFDDrsJRZ+GAbW67W+L7nZ%0Am9FmKYVhGOj7nt1upwi7PJ9a6TRSNGkj1qiE682ZyNpGSXNrMg/RAwubQ/xJhE7b0nRsRiePmVoz%0ABtjutrx6+4q73R2lG1htVuANc0kyMTbC/DmMo4IMwrpAWRYS/1zEcI66fM2xuThO3K21MoHxnnUI%0ADIcd4yzR9sNqzWq14erqMQ7L3e2W/XbPzc0d9/dbSTSpBu86mnkaFXLMC9UQJGVsvV5hrGEcDeP+%0AwJSkQM9J4ioXSYZ0RRgvxSDOgLdUqxIbKmmRDcjh6ExlyplE84+QqaHDqomuyh9LxpQTVNwcWSYY%0Ai8BglSzjQfxgqbbQrQNnl2f0ufL49gkzlldv3lKGFRePH3o5OCMHba0CQlitMq0pAmoYadRMraQT%0AM1kUPTetwC0CHkkMeJYCwWrRqo2U9RZfKjZpyKCuPQFj5+VwaWBzM787mqEjZt69SAv7IDKQYAxV%0A9de5ZGKVCVYmk0slWJmy2QY86/v0xjCEwLqvTCsYc+UQhdZrnaMbZLrt+oFirTC+5ozzDo/DGVnz%0AwhgTT4mFfsqJIecCkBzNQTNgFQgyWmwvBVhKZDI2J3xOUBK+FJGOVaGEe+OwykIQCZWCQQaKqSQF%0AhGIpzBX208TdfiJVw8Wjxzx77z3Ozs6EueI9oeuZUqLEiPcdFIm7xhgal2FJlpFqfzko2yG9sHoq%0AS7ML0nToJo+3ls57SgishoHVar28BmGCasmp3+f0fMg5keABi0jkbEqB1oSuoIOLxqIDcNYv++1y%0A7ysAkpfklrrce+jPaQDQPM8LgNnA+AbWGyOU+3ZmPjhH9XsWpSY30KcVMe3rFyNC/fdyIu1sxWOT%0ArYn2X0xFT59zCv7Uk/fSZGTNfLG0+GLa0pX0rLOzMzo1IJYivpX/WsxnbSyX+1umW9UYjG1N7ENE%0AKJdMLIg/QCqLyWzJVUDaPpCdYR9nASGLTDpTLhwOe4yBoe/pO4+zhru7W842G1LOfPTRB/zgBz/g%0A8dPH3NzdskszP/nsZxTvCZ34B3bOM417dvf3pHnClILMVOWMrknYWkXByqKDEGNbRPPR9FGOyKOs%0AgSqxx+2sqkZCDRq7wijw7JAIb2GEaiOlzzHA3/qP/nM+/J5cr3ma+OPf/8MFICz5KAk0QHCSSqnL%0AZFmU6nKgn6d8TlrTCqtLB2+LBE3+UvxlNP3TGtTAuDFCHLkGDocVd/dvWd2s2W5vqDUSgiV00gj2%0AJhDCGYfpwL/4y3/OzTdfcdkHPvrgBf16he8873/r4wf3xXe+820+/OgD/u8/+hNKSRgCcZqoNrUb%0AZ/GrKjVTqiRD0li0PFzLMlB0VDKHObKdJtZXl/zqr/86aZ45W695/eo1F2fnfPzhx0zjLOENfeDl%0A3S2ffPYp/+Kv/oqXL1+yPxyYpgPnZ2sxEI9JTHeAarLKw1Vu31hY+lG0ssWoLEGIPbqmLRT3S4p/%0ARdyFoHX8vI3GRjVwpzRDaWW7NuCFlni1zKEMqWZyPWEsVmlCDMJacRhsLXJPlirvsQ0wtDE6Bfab%0AVAyFpRb2AOKFlFIiWgGSShUwaJ4jc0rEJGdeKpW5ZBkIeSv1Z3DYVc/F00c8/eA5pgvsbybySWOb%0AS2GMEz6IgXdURvHx2rUjqSy1RTP/lVr7Hb8fEPA0q1GwSuwoFeOOcuGam1y3MGdxQYgZQuhw3YpT%0AppqsMSf7AA5TnUjqvabDKsjU9z1nmwsOBzFnz2kir9eQRmo8kOc9Zdpxd3PDYR7ZlURadZjzNW61%0Aout6SfYsGZNkGJezDC1zLSRbJNEOL9Jc7wnWk0pmTJLgOeVKtJ4aOjbDSmpa9QTCiPdZTcJQyVlC%0AOayCtFZvsmUf1ZVg6tGnpe0tAkwqKFRZ7iu0FpPfM6Um/Sj1vC9o+qooUrpOaj5rRKpjcQIS1Yr3%0AjiF0hGBxDqbDju32lvvba+7ub9jvEiE41qsBZyBOIyXJYDrnwhxnYnzx4Nbw1gjjXwMDig5cc5wX%0AH5g2SG7yq76XWsB3Eg4U5wlrhQndh5OEsJSWBGow6n3rcM7TdU7Z+ixMuBY2hPGEgOyBTjyY2nOz%0AK+Tu1NPvuO5Pr2sDY9q6aL6twrCrWCMR7taKt1wz3D7s95L8G4+SKO89eUncPLJ+snrAWu+wySkz%0AX38mR5/HxrI1+rqK4g3VHNURLQ0z14Ir7ucIKe17NabWIhXT5wqrNlFrwhjx3eq8xbtAjEmAwNyA%0AyMKyg+uekjW0gSKDEFMMBRkM2vpw2CaPE8ATlT4WrQ3ghBXUSojjZ/TLHv+mgFAF/okRAfp/V2v9%0A74H3T0Cer4H39f8/BD47ee7n+ne/FBCSnV8OgNN9tFbU46UVmXpx7NHXIIRAVJf5UsSlfR4nJhMY%0AD+PCfPEq8xKjPqvMmVZgGd2ABFAZDwdKLqR55vbmlv1+T9OcLt45yqzJWkAn9QByjWlhQBI1kAi9%0AcSSnJLGxqntsaWoNlJmVmtd1HX3Xs6MVTRKBnXMWbbq1QudMYmBVskoJMKSY6DWmT67hcXIxx5kp%0ARplmKgso5cyUIvvxwDTPbNYSod58MypH0+ncwKSuOx3cEueZOEfO1hu6rmM+iOY+Z2HCOCdRnX4v%0ADU6LQ61FqXzFYDu/fOhtmm+LsKZEWy5+NSnN3NzfcrO9wW3OGTYDw9mK/WvTGN/MOWNn8XhqBYPQ%0AQkVXf3ZxjnWG65u3upkJbdy65sNSRKrgxRHehUDX97jbjt3tHYc4069WYkwb1WRsTux2B+7utszT%0AjLWBoRfTw3E6iAFz1qjsLJGETimsQac7pnbQonyTpH7ZSf7NWaea7oKl0DkpABIFb434RJRCAlxR%0Alwdn8cI1l01Or5BBAKBUDJ1KgHJVWn/bp2DR0RoFAaR5M0g/k4nzjjANfPP2JeeXT/jVH/2QfSp8%0Ac33H9XbHkB4qVseDJr3RmgotbKs08qYWqBmTBXQyKteo+vONQeQNpWgBKzRna5rxY4d1jtCFxeyx%0AmsDd3T17nfoPw8DQb8g5s9vvqaUyTyNxNksDHFPUVECPNf6Eoae+Ms2voFZyhWTQg64SKYukqtaK%0AoArCyLKlMnjPZhjYT5G9nSnOEPqO1fkZYbWiBk+sFZcLSan5OWUOeU8aJ7yV4iQoc8x03TKtBwXS%0AbWsqtRGtYthtqnp3OA2vrJLKU3MkFDE0dSXh1Hw2AMFKMWZwi+cS2oxmKnOFqRbGkhlL5pALu2kC%0AZ7k8v+Lx02dcXj2S+N+cMFhh2WWRnxgrAGAzHGQBGeT+y6VIDH0DvHgI0ghjrAotVqrzZdJtrXjB%0AOGtlz1uthC2qVNtmTtlSOYx1AihSF/CrFevGWjyQcmWaRnIdsVaMAouyedpr8i4scsvjWVb1fDt+%0AXSvu2p7fAJfTRDF0/4UTBs4pAGbeoTbT6N5H7f8iJzudLrV75RcUCI0NujCEFgzrWJSesnRbwdS8%0AjFrxJJKPh42RdY71ZiP3VI76+WukcUXYMwpatpqpTXEbHbyhD+/2XKVWSW+cogRBSMiO3EOACZYx%0AR+52B6qx9C4QsHSd53A4ME4Huj4wrNfC9MmJcTzw3vP3+OEPf8gPf/RDQtexH0fpv2Pk2dOnfPe7%0A3+HJ40ccdjv+8p//Bddffk48HHh0eUFnDNNh1OQWT6kWh1dmgzkp1PRCG7v8uZVyRgtoWuN/Ap/p%0AjFHXgjIwQL09jpT4dn8cg5nFz+eyXx0LaHO8j1otRLur2utpGeEcG/f2d1YZnVXTfZovA1W41U6n%0A0SJpbWtB9ssETKXibObu+hXZFm5uX1FzpPcWTGGKE8ZA13tA2DnfHHZ8sd3y+s0rPv74Y777ve/y%0A7W9968F9sd1tefz4Eb/6/e/Rdz3b23te37yhOgE7qzYBpWRSzXiKTqsVMHknmSVnadodhv088ZO/%0A+HPOH13w4Yv3efLsBU8fP6HbnMt68Y5oDNf7HV9cv+XLr77mk08+5bPPP+P29haLyHBB2GM2Z4KB%0AWItIx4xVME+vt4K3tqovBkbZNo3tIwzs5ARH+kXlf1tC7074jVHZlkEHLXnxO5M9Vf6tfYrtVhKJ%0AJ8pk0HtrAazUfFnXts0qEStoUqQ97u1qRn2sP1qCTpUkLKRpLliyqVoXHMMGsjVEU0lGAgmM90xp%0AxpvK0G+IFJ5+9IK//bu/w9/7B/+A5x9+yE//xV9xvb1b9uL2qMZgQ4uRnhbwQoCrdn2OoJy1VtP2%0AJHnPnmxOtaJ1bAZjaZ5pcu3NspbaHhpTJeNI1ZKAzve4bsUDmhYGjDCGC1Z9GYt4NZW01FZ919F3%0AA7ZAMI5uWNOFc4Kv5Ljn/vYNh9vKGCtpP1PnPfPBCRvIWM7XPapjUoZmUfatSFJqzcRUsbUAjpLA%0Ahp6uC6yDvC5bDImKUVn90EnQBqYoi1A932Iiz2m5ltY4vF7gJncWhzdtcUte6taqJvfH+xhQueXi%0AdbZIl1RC7dwy+LCLh5QGPDi32IKAUfYQdOqJN44TzlbWw4qrq3PS8/e4vn7D65cvOUyjDOSNeAq1%0AoU7UX/P4kMFIKZJOFjpC15FrY//K27ROLTSs9HwCXKh/JFb9MnthecaMJS3AzjjO3N/dk3Jms9mw%0AWgmwGPqeEPoFBDMNyC8FazLeSD3UvIukv5R6Z9gELGZhMjcGz6mHILAw74/Kn6N/YJOMGQLObihV%0AzNqjxrPvdjv2+71+biqJsg7Xa7JsG+S1usc2cK9Ksqbu2aXKPtPWmjXiwZNTlKGT1ZAlI/eKD4Zp%0Anqg1AxKWcASERMaZNfjCGFSyZslZPOVylj7PWoMPXpQFRtmcsuFq/aYbMMK+kvnW0XC7DW2bt7A1%0AIhM+BkIZyK4FCYsCwCBJerD4EdVWT8CSvPqvevybAkK/V2v9whjzHvC/GGN+evqPtdZqjPlX/6R3%0AHsaYfwT8I2iNu4IoD6YER6pck/J47xQMKmLeDEsT1w7EeZ4xectuu2VWs2QfLM2t0lmrGmxNb7BV%0AfCP0AEgxMfQDe7Nne3/PdrslWCdeA87Rq3bRWsuc4oMCuDmPd4pmpjmCqRz2h2Xy2mj2pRn1VWE/%0ATdPEer1eGDyg8jlYFpxTzXNLXsNoapcTFtI0T2zY0Pf9gpA3QGiahDZ6cXlBN4h7fCvimyn12dnZ%0AQtWTOqNK2oYaejUGk1EQzRtLjmKc/eTqMat+4J47AaKwS/R8S/zKOek90+4deY3OOp1YFQxqtFmK%0ALjDZjENweG9FCz3tscFwMVzw/IPnjK/fUrb3OB+oJQrwYAQkQ42mY0pY57jabDg7W/PNy2+4vb0l%0A5kTnGhtHpWu10PVBpsfzDM4zZ0lvCC5AFYO87XZPniO77Z7t9sBuewAMnZeNVla2RXyvpGkVdFoM%0A5zrvZTqJFMxn6w0pRkaNiMxqUOe9TChyinoQC4W11IwhUIHOQrCiR3cKUlSjsjuENSSzW/HnoFZJ%0AgKBQi2yUTb+/MFEMyzo0lUXasNvtcM5y/803fPn2hmfPP+RXfvVHfPS9X2Gzj/DFV9hueLDmrZVG%0ASNhOR3p6Q+xTTuQqUoqiYOQiJ6Ft8FL0tM3RgwJU6pdTHkq/iiL9q9WwMLPaAe2sVY8Uc3KYSZUn%0AKReJw+FASYnOh4WhE2NckPi5ZKacMV0guEAiCWBtjUwDsgBc1kkCT+csZ33HvNkw50Ksjm6zYnVx%0ATlivqM4RgWIsKaucZTcyHg7s50QIgfPNGRfn53RDT7FOC/Hj9luqeDHllISKrNN4V4XKb1s0bWnl%0AZKYzlbWFYAyBIil12lA2E1NAAVMp4CYKUy7s08whJsaU2c2JWCpXjx7x/gcfsVptpOiwhqFfS9LG%0A/T1Yi3FBD7KTBK8TqWrb800pIl0vsh82DyFoyWR2MTqVhqmScjOPF/bGMAzqFXEcHkRY9kZr7eLZ%0A0qbvp49KVVDICmCc1bT6xIOqnV2pKqX6ne8gcq6Tr1PWaDO8PGXaSEx8eABKLZ9vOZUnuOUMAR4k%0Ab7XvexrJ2n52e87C+HqwTgXsaYCPqSeSvJOzub2WUzDodGoo1/rhVTDG0nUDAZj3W2pR6UFF0WiR%0ASDuaBFobYuuoKLhvVNb7zjfvu4Ga9swpM8bE3KnRpDbRIoWwAAAgAElEQVRK3jv6EBj6QLWBIQys%0AQo/leMa54JlTZHd/z9XFOcNqxd/68d/m4w8/ohjDp198zv/5B3/Al199zW/9xm/w7e9+l1/7wa/x%0A7Okjbt++4coahmnmsL3jfLXCpMQcOgFWnaNESYahpem0e8vovksz4T0aly++Cj5ow94anuO9BQLA%0AeGtxxshaB2VUNI+YyupExuuc5aOnj7UpkF8nXT6/9GEEpCrNJVTGXhis+P9Zexwm6MsT8qZBDdMW%0AULPUtLAYx2ootvLq5de8vHnLqzfXxGkUo/BsiHEWFo2m6AjILWyOcZx4+uwpf/f3fo/f+ju/w+cn%0APtDX19fEOPPkyWO60HP95pr4LxOHeYethhlhP085EXPCFy/MWyTMo0l9lrcPUGUqXU3hs6+/5tmn%0An/HsxXP68wtsP0Df8+rrb/jky6+5u73j9Zs3XN9e8+rlG25ur9nebYlxpg8d675nP83EeWZwluoc%0ApmYcAvoscoVWy6lUCyuS5HaNZTOtCp4i8e7vbmQnH21jksIypNaar3nbSb1s9U7KKsmprVbXc1mk%0AywrOmOM1atb9VtkVKUkajsHigxjiJgq1iVO0pmwDw2YrY4qwo21NIi+yhkmbHWehYsnOUpyhZEcN%0A4q8YSyHlypwj82HH5aNH/If/yX/Mr//bv4lZ9bzd3nM/7nl9e6tGxiyvo1qzgIQ0IFpB3HYBq8qt%0AGwO/78IDr8WTK65DLLM0hObka8TWIi3WEXOC5DzZWHBGvUHDg8+yVgljkXRrDYmwYEvBOVmftRTi%0ANBPHyDhNlAI+2IWREVNhN43cb/ekIoyklCv3ecJvBQisVLwVBo0LFpMzIWRJyy2QixhPF4P8PmVs%0AEWnVZrUh+I6+WsYiQ+zeQjAwNz8+gwT1GGFrLvW/cUvN28CbYprfXD1Zh3UJKDkdtsj6QK/v0f/0%0AlFXbzsFmKC5yw8gcZombp1IoJKPeqc4zDEJSGMeZnGamaeQ8reiHwNnZudSV2zsBSeaZwzgyTtNR%0A9pQTk4Zc6K1BnFQJEhpgAc4GnNXeNAQJyPEOigInUdiMkkIlrGtrxL/NqMeVNR5rxEi7zJHddscc%0Ao3y/GOmCsIJCENWKLF71C1SmvVdPHIMkmuaSMVnYZ6fn07uS92ZT0uoakVn16ttXmCbHNO6ppdAH%0A8WQrtTBnjaJv4GiMTJOmYxu7JJAtdYzXz671Ke3GWM6a4zm2eEshxtnUNpxwC7u71KyMyKMPEoD3%0Ax5rr/2XuTZoty7L8rt/uzjn33veee4RHREZmVmZlVqOSTCUVIIQKBsgEZhppzFSGMWAAn4IRn0Ef%0AAMOYyNAA4xsIM0AFQiaVKjOrKjIzGm/C3V937zlnN4vBWvvc+zxTKszQoG7EM3d//vw2p9l7rf/6%0AN2dGlNY36k+lvsAQkXBO4OxMLVWkRDS18TzQazgNrNkuSr2+tx7IaqMGqJF73YAw8Re1snNGurQ1%0AOyZdk5UqaMPrf0eAkIh8ab++cs79Y+A/Al52KZhz7rvAK/vxL4FLzu5v2Pc+fM5/BPwjgDQN0g/+%0A5TTrMoJeRLapaWvNkq9UxuJsoW61UtfKclzITjWT6zzbBNhTi01NbcFQymchpchhv+fFRx9zc7ji%0AsNsxpJHXS+b27TvmxyPxcEUplXWtpAGmaa/spCaM055xmEhxxHnYHw6aIOSCpWdVltMJKVVNyoIa%0AquI1OrJ/nnlZwDn1MhgVmXdR/SnWnHVTjJE4DMRhsL/3SndtlbUWjTF3muYCNiG1oqEaCylEvVlj%0ASrAutFpZlpl5OSJUhjGRhqASHaeGa/NypNSVOASjxNow33ul6y5ZqZbjYAuFFu0dyFKQyfP4mKkl%0A2ZQ5qKQKda7vKR+gqG6p2lyWMYOI3lROOJ0eub+7JTrhcDXxgx98n9tffkW7u+M0jqyLAkLdNwqB%0AmosVdmosO+53jPsdcq+AUCSYUXeh1hWRyjAOuBg4LStVHEMa+fGPf4ur62vGaUJw3N09MD8eef/+%0Anvu7R9Y1k4ICNGvJ5rV0TgbrMe7DkLg6XDHuFDTpFMbBNLF2M+hGYgujXjIOxLHWAjRcALJNy0LU%0ARc4LJajsQet1XXCi83hrpnohl9Hj1Cd8odMvgzYSYtfmkjNSz+yMU23UnJnnB6p4Xi+VBzex7p/x%0AyW/8kO9OB2R46r2QhkmlYNLUH0pUOiBUxDUqasgoXoEpuxLQZudicRfU3yGZsrwDQAbw6gRLgYac%0AhWdX19wcrpjnmYeHB+6PKnfswOYly6HWShD1tmkG1JZlZfWBZJteE21ixQnH02JTugOH3aBgnXdm%0AAA9SVO5I088agSlGbnY7Ko5VhLjbM+xGJAaqNX/NXm8IUemiONam/mV1XSl2H4dd2Cp5v00xA5XG%0AijZhyTuVurUMuZnEwCkbo6lP0CSVwTcGA4ei1gQ6zRVjBeEoTdeTTGOWyjFnHvPKsVbmUpir4EIk%0ATRNxSKqHF/XiCrWpN1JpprU2YYltnG7bQM/JOCEGnFh8qH3G5MPmlxZQU0ucgvp+1OOeV/VHG8eB%0AOGrKoQiavGZMsBTjk0agl5mue1U56PHHVGvAfDIvIitevU65g48Xm/xFso89XFAvApVb6GQoegdZ%0AmUqlVgX2rJipopR87z2jGUbGoNPO7vFysZduAIydWpw7T/b6XtoLmg/32Q/lDZfRr7r3Xvy8gRF9%0Aci92z6wX9O7+zrr32JPjACb3ThTvFVij34NsTa1zStVvaGJZMP8CsTpP57ZP3/fN9Q1LhYLjVCuP%0Am4xYGaLReT66OrA2mDOI83z07CNaUyPUuTa+8/lnfO8Hv8E3X33NJ9/5hL/6V36Pv/kH/z4pJr55%0A+Q2/+PollcDv/u5f5e/9p3+X4+MD3/78F7z94guCEz5KE7//ox/z7vUr2jIz7j2HTz8jeMBYJQoU%0AtyfAp/cqtwCb9Lee2GO+UN5TTGKG20hbiDtLEJWG73StbAociPCEYRkvwD/vHB8f9morVpXt2K/b%0AKkKuZXudp+ewMxtsP6J/jkqooh7mF5d/Tz6rNoTo/jSd+V0NEKoxkV3l3cuvuF8Kd/PK3ITcHFka%0AcRgRIERHWTNlWfn0o+d89pvP+eH3v8/f/Xv/GX/nD/8Tvnz1Ep79xvb6X3/1Nf/sj/5vbt/d8eL5%0Ap/zmj37E7urAN29ekk8L7/wrTre3rE045QKxMPhBqfdFjP15fuymHVeHK5poetPD6ZGXb9/w+v17%0A0rjji198yddffcXPfvIzvvnmFXf39+Y3tDIv6l/oLFUoOo/ESA2e6B01eFaE5LUZVlanbOdLGwS7%0AZ8xc1KG+f9L3yKBrtP3fz8IH59Bd/M7qhH4ebcDu+s3WFBhwhO31vAFATQRPQ2dO7jypRyUQjcZp%0AzcYKVU8qHVB0lph5efZmpTUzM0eBR9uHqgjUqpI+lEHFaka3zlNqY86FJWcFw4CQBnIILMvK9f7A%0A7/71v87v/cEfMB4O/OzP/1wBIxFeffvmaZPulK1Ua1W5T9BaXdO0MOaiScGtZhtiYhii+YWeI8C3%0Ap5RK6D1HZQPzoXvGKcs850rBUTWQdjumH96Hfdjc7B6vaD2eBmuSRfcmHVich2lrqbRjYT1VTo/v%0AeffqW26/fUMKgTBORNdgnXk4LcB7TuuJj64OXI2jDdF1uBVSohYQ0dqt1AricWlUIGqdiSEyRO1V%0ABiISHalmZD6pKXUYNeUsqoH7Sm/qVcojTpmGxqPQLzlHbOP6ddkByoufs8Fmr6VjPANCG5DRPVa9%0Avk4raktRc2FhwRHwzRG8WoVIhdPpxGjEgSbCw+OR4+mRYdCaoJivY2miXwbc5VrV1/QirKU/ljVr%0Agq3JqZrT0CQf7XVxlCYkcZqUOu6YSmVZTizLyrJkRCA680eMSUEK1zgcrklp5PF05Hg8ms9W5jSv%0AeD+bjcK4qVO2lNdijJVSqcHrEKKDE+I3z7WNGBCCsfX1q9bK6XjcwCIFcVQyNqSAn0akFfK6mAft%0AuRZJKVlibDPPYLVy6APpfv07Q7GdhUd1QGgbkF4Mhs/SNbepCnDgoiZ6JpPONbFwGXnqz3gJeG3y%0AM+81AbTXOC6Y/Ntey9KZRQQfBnAd4ONJ/db9prv3pwBh21P7TmufwY67GCCuKbUmHmsKnuL85inU%0AWfeKjf07AISccwfAi8i9/f7vA/8d8E+Afwj89/br/2z/5J8A/61z7n9EzaRv5d/iH2QvctbRXkwh%0At4P/wYSmTyNLUcbMOKoRdGdTHI9HPI7j49Ei0PsmVZFWEKdGvP2AB6+Rgs+fP+fTTz9lGifWpVgD%0A+cg8rxwOGiOv6Rr6+5AGYhF2u8g0HhjGHd479jttPmsV6lopbd3YCd3Y9GlhjqV16EIRYyQOigg7%0Ao1/npj4wLnjimIjToNN0p9NuqQoIrVnTgLpTeUfTLxveLpnTBscbGlu3108pEi7MQjs1sDWNZw/G%0A0gJt0PqNqyyrtC26MUQrAoRxHOmSA5WJYWaaEW8Xai66wfXJaavqb9JKRlrBMVBz5v3pW969ecW8%0APPLMfczHHz/j2c0VD+NA9ImlaN8lqXso6MKhkwIFOHzTxVblMz36GcBvzVMMmmAwH/Wme/HiM370%0AWz/i+UfPuX945P5OQaDj/QP394/M82zFkqZWqNTOaO4+GM1TdcEpJQ4HldgtWT2YYohbQxScRs1m%0Ap0BnaY2UAmFIBNS3Six9YW1CzQvZFwKOhGOKkSl6kv05+m451EEYna4mHGK+Fq0J3leCRLxovHqV%0AxpIzS5etBG3Sigs8zpncPDGNrHPm8Zdf8vVS+K3bBz757ve5nvZP7tu3796y5NUMilXyFL0WW4Jo%0ASpDD/gx+q1OrMrabFpjgIIALliTYF0tBm+WmDI6GMKSozZSBcDc3N+yvVDJ2//CweXf1JjiEYGbk%0AKsNzVdkKCGSLFfcmfxdpLGsmtwIh4KPHD54WPM171MIh61SgCc5poeiDZ0yeqzawCDqNrpr+UYDi%0ANCHFhUSKI89vnpHTxCmeNgry3f0dcV24CR9tk9WesKEmpA0s8SQ5R3BCWxqtZmhiXiMNVwuxZKJU%0Agq9E0YmgF02l0hGsXmdV0LQVUQPpuVVOpSoYlAtzbYgL+JRYix7f64NnnEaWnHl4eMTFwDjuLBpc%0AlABiVf+HLJieuuCMTeAxPbvvJpJiEsymn+nC581ZwzmOI9Ne07+KSWv71KrWirfJ4dlk2eRjH7yX%0AUiqt6IaehkGL8FpxwSuDtXvl2NT9Q5AlJWUgSjvvbZ6zRLEzijpTpL9uvy4741N929qT/bG//1KK%0Agv9OUzYv38OlBv6SzWQb45NHZ/l0FlNrYh4L5nGUV7rcyXt/ETog5+bO7vELMhega/4wDFSpxpLt%0AsidUUmGSBzBQQTzOR3xIYPvdJrH6gP2w318hy0qpnkeEB8Sm+Oqvk0S4SRP14Hl3XDiVRhgndsPA%0ASmN3dc1v/97v8fyTF7z8+mt2u5HvvPiUMO7ItfH6/T3vH078xo9/hx/84PvcPzxwvL9jmWeS14b+%0A+PjA3ftbnGi65mFIDM5DLVoMOpC1IU7ZbK2pGb2XLuvUSV5oxoxG/VicQMmrThCt+Wnuok00sKVJ%0AXyPPhaR6RClQJBcAnYhwfHjQZl2a1isigBnp9u79Vx4WB43JGZzbvIS8c8RuYuk66etCPoaRJBAz%0Autd6apXKqcz4aceSK/cPR5ZSyXiyAE4Zlq1UiGdfvefPP+YP/8P/gD/4G7/P3/47/zHTi0/4xT/7%0Av/j8AhD66uUrfvrTP6OUxsP9zPNnjxxurvnhj36bh/u7rS5oCCuo91yzyqk5hg/8wMZh4vrqmjXP%0AVBEO1yPDpLHm7+9uef3qFS+/fsWf//JLvv7mFfNpZhh3JkNTaYgaeRcWYBcCpIRLCm7kvG5T49o0%0AeUjT+EzORTEwSZkwoUsKDXAQgUWE1RplcbJ5sm2XilMZVqMp4G5ToSqdpeepVYNeggFNpWgNoOtL%0ANEBIr9OyZmMn6hRBQQq9tktrG1DkfCRGCzIQZdP2OPZaKsXsBxSwNzZ98CoPauoH2lrl4XQyWbcG%0AcpQqrLmylIKPiTUXPv38c/CJEhqf/fCH/O7v/z5fvvya9H4iRA1ruD/OvHnzrYZ5bMdHkyZba1Aa%0ALsUzi9KGjM5YM9EH9tOk/i9BB6XlA9Pg3oiF4Kn1vGbrNQzdY7IUlaHpXd+nPKrjb+0iYhobVEjG%0AocwthzF3MxQJG1PU2eB5GCdcD3WRQlkXlodH1vtHyuORq/2IHxMSJ1YprKeFd3eZdT4xxsQYEymZ%0Al5SXbe32IVDFGBetMXSWS23k4xEfkqbsBpU6uzVT5FFrq9gIY0MGZTbocVHwq6JM0WZNbmxC8Aai%0AbwxZtmGFMvDtmNke2K0EvFPT7b7mXTJccW6TshLTBmS3qkNL79L2XK01Hh+OrClsNXRfkHNt5Krs%0AndocadiBj1Q84gLNBUrTgVp7snEpcJRzRZz+W8wOBa/2DLkWTUHzgf1+x36/J6XBeozKuqwqmZsm%0AkvV93gdEHMPgGNLAuJu4ubmhmEfmJWtJ+7KVlEbzJtKesEvDQwg2SFM2zS5NhNB9in41eh5gWRYe%0AHh4AtjSwq+sb7S3DwDBEnBNmbwDcslJNIZAs2GgYR3a7HVdX19RSWZeFnDWVTN+3Jhd7r3WqAiNn%0AA+dge44zO4eumOnnXVsN/6QmbKWp2qY2CyDK273aB2RqHq1BN702PHsCKXDuRaWSznkdcFt/Ej4o%0AWkQ0sET7z+7PeQaeNvmjrTtqQu/NJ8ht56mhXohigS0xJGUXeuWQetiOy7/t8f+FIfQd4B/biY7A%0A/yAi/6tz7n8H/ifn3H8FfAH8F/bz/wsaOf9TNHb+v/yLXkBEztHAVnReGjhdonTqGZTP3kBxIpns%0Apqce3N/eUUvl+Pioke7N0UpVRoqZOpe6ApU0KKpacyUvC8tpZp0XXn7zmvfv37Pb7WntrMP3PhB8%0AIqaJ/e5AbY6HhwcUs3IMw8Q07mlF/QxSTCy1UHLm7du3XF1dbZ+jfwbvlUnUJQKCgkJNhLUWlYbU%0AxmldiOPA7urAtN/hY+C0LoxpoIiCDTjHbr/ncHVg3E3qf2Q+MV3i5rzj6upqSwobxxHnHcdlxsXA%0AsJu6haEWqAYkdfPd3W6n56FkhjRQSuX0eGRdV57dPMOh8rQhDRYpODOOGoPYUWhpglQhEPAWveOa%0ATj3GpJtrcW7b2FQWN3HYT3z15Su++fpLHm7fc3N4TnTCuiw83D9QSqPkxm5ISG6MPnFsmn6wLupO%0Av9tNvH79mvv7+ydMgBC08Ht8fOT6+poYkhWvjpub53zyySc8u/mI68M107AnusgvfvElb9++J6+F%0AGCIuRmje2E6izvweWtGFrAM/6lLfJWV1a+hLWcxsnCebH62RVzGwL+Bt8iDrqs19E/UTwlOcZy1N%0A4+edZ/KeFJSR4N3lNEWbEEQBL7GJlG8VXzQGOdeii45obGSjKiusCcUl/DQwHK4Zpj3ZRb66u+P4%0AxRe8OM388APZTBFLpHM21/GNamaAzStS3oJGjxdpRpWNSNXJUG0ZvOCjV1lUy0RLpBMzTNb0qKiv%0AtWT103Gd5mnssBAVtJlGXKusvq9DTfX3ThDvSCExeDV1Zq1bwiGu0VAjbHGeimcphcdlZhz2ZNGm%0AgtIU8LIG2aEAloKbnjGqnG/OC6dTZa4VUkLSaEycQg6VFDX9Qo0ObX0U8zg5nvBWOPcGUHw1WVNB%0A6kpzjiB6rfiSGZw34LCptNAJsVVSKcrJqBr1K1Glti4kWnWU2igeTuvK47rwmBeOpbBIZW3C2hSw%0A9s6xmgRnTJNtShjDQ4uImKLe77bRNQP7FNDSIs3Yr5ufTzAgO9qkFvPIkCakITFNKgs8nY44EU2M%0AtGQ5/fOw7TG6ptSNLVTMONRZ2svlxnmWZaGAl1cthiYAXgBHHzS+l4+QEqU1VvNICCEo++piUtwB%0A+Q7Er+uKc3re+wSvFyf90felDh45LDnEnwvg/pyX4NHl333IZqq1cjqdtsFFa431opDuMrYmdfO2%0AO7/OWfYmtTIOT0sMnZxFmgtsCRpiACt6/IL3FKdJOy561FfHgKEY8BXlD34ANpXcCGmkenj0jnkc%0AGVLALaumgGaYauPKB7i6wq2V47wgMTFdPePd44lX377nBz/8TX7rd36Xd+/esksD1WvTc/PiE77n%0AAnEYGa+vkTIz+htmqfzym294++YV6+lIEGH0nuYa83pCclGTZ+fwpRFbU3DbKPidQYNFUPckktbO%0AXgm9SQIsBasLdjAfgbP5t8jZO2prLJ16GJQLQKhJ4+54r6NJ582IUvc7EadCnrrNJ3XfMAp6Z4sV%0Ao+WfGSMoC9TuS2lmUO0SwSuvS0TTkdSrDwW0EWi6gxEmxM2U2nAxMY2jSYwdAXj75h3X1weuPjrw%0A6aef8uLTzygNfv7LL3n55lv+j//zn/EPfv9vn6/nAlU8IQ6s1fHVyzccTgvPXnxMdZHx5jnjceF4%0Af8vchOtxwgVPy4XkI8k9Zboe9ns++fgFflA27eff+4TvfPoZ19dXen4aHI8zuajXkIQAIaJ0XgFb%0Ax1xQCfVcQUpjbZnoFFgMtbMUg6UhonIrY4GWXJBclNkRdOAgxdZ95/Sa3ZjGZ1awNrCt/84mx2eg%0AWHDkWshrplRlM2N+Rh0ojzEyxKSJmiKssjLnxjovlJyNoeg0cKTpMSAok935yM3zZxzShMoOTX5S%0AoJbGvDTu3j8grbHbTTx/NjF4lefjPdU7lrXyWNG0iLJSm1CqkDVckJZXqoB/eGB/OPDJ977H7/3N%0Av8F4dUUDjscjL158yrQ/8K9/+md8/fXXT4fOIrRc1OvRaTR6E0sdbW4DQscUzGi3r/lar3kDSz98%0A6CDWEqRcN9dVNmcTp++/ovTHbo7so66pbeUpci84VjNor+f6ANHP3xriPN56iioZHx1DGKhz5u7+%0Alvn9O4ZSebHfEZ16WvqQGNrIY52pVsPePtzT8kK7uuJmmvB+gGagZUhI89r82gSv5gxeBzn58UQr%0ADj8WfBrwpeFW9TlrQf1Xc5gRF1QCGIIxbHTvpw8gRfBZfTC9HX98tOPahxxmDN2dygyoFnQYemaJ%0AnMkH2zDI1im9PQSa0JyjUAhewPbC2iq5rFtKmjdWhw6cRaWtFUrVkBEXE4MLVFHQsjSzTtjOIuQi%0AiGRGFyCIAaFBmZMmu47B7s/myGtVI25hIykgKvcTmqVT581YO8bIbtqRhoQL2ms+Pj5yf3/P6XQi%0A5/WiD9IaRBlriwI0aeDqcM3has9uHBnSgHdpO469fuqgUK9TmhEFWmvM82yv+6Cs7e4d6Z35iLVt%0AaFVYKTESYyLEiJj3ZAjJgEMQvJlQW7w7qDTK0UfG+KhEkW6NspxmHbZbDQJ6/MZxx5QGWwMWnJON%0ApdUtTbb7NYYNoBFhM7NXf8OOD5jawmlinQ5qoylieriVbOyhZVkQlKjhQh8K+m0dVQ9Tu0adJk5W%0AupH6ma0WonYZDQOiXIdHLb1Q5OkS8msefyEgJCJ/CvzBr/n+t8B//mu+L8B/8xc97wf/aEPDPrxZ%0Au9nmZSHci89eTG9sG3SKf3t7y3JS3w0ttM4F8zAk8I68ZFrL7Mcdu91Ia5VvvvmGb799w/t32uB7%0Ap2kou93BfIV2xKAX0DjsCGEAdLPKtSHNkdJI8JHTaaWUzM3NAd8cec3c3d5qcRQj4zDw+PCwvfdL%0AEMx7Nf1yMaiOWXQytCyL+t1MI+Nuh0+RXNUXJ8TA2iqzbQYhRYZx2NLAxjTQRHh8fOQ0z+wO+40d%0AtNvvEWDNGec9O/PcoE/+rAlVMGXHNE7btFoNtDy1VObTzG6aSD5sfkRd7tSlUL25qkWnQ93otpnf%0ACqLpQM2Ao+CxgqgxmCGvb5nbt6+5v/2W8P0f8uzmiuvDgf1uxzqMzF07K0arbsp4WOeVdV5wzjPP%0As7IsNq8f2RhMVNUS+yGwnGYeHzM31zdKr4yaPpCiYxx2eOeZT5paNY17Yoisa6fam5wFpdTWquDf%0AOHUPqGYToye3gsaOrhpB36oYZbX7QDiN/eyO+Q7dLAUSjuocEjTtCoEilUIleGUHBe83UAhp1KJF%0AhYu9mdCplPeNivpp5aZ+FrUPAMVDGIm7kXF3YLi6YtwdkJCIrXGsjfL+HYcPorenMen5FL1XNF3O%0A0iGCFqebXxhCq9nSx4Syziqrc4BUjfR0agCagts2fNcX2lI02c9V8MEYR1pU9vWj+1oVM+mbl9nY%0Aa5qu0lo11L2aGbOmlzXTv2vqmVI3M461NpaikiznnPlFyRaj2s1zcc4WXgMmWiNUNXOW2nCq/KPV%0ARq4r68lSDoNukD4EA8SabubN6zTDGZjSCxUp9prKlvG1EKSSxDM5T0JT6Dw6aks4kvcKzjilpVYc%0ATWBujbVV1lp5WFfujzOPZWVpleq0eWxO7+c+iej3UygFHyMpRk17svW907lrX/sN/MGJFjwXBZw3%0ANplO84wViejaJxrLHmJQg/9cSVHZReCeMIPOBWH/clszUKttnE1lLciZsRO8mmpjaSQNt/mksL2f%0ALs36VZCln+dSC67ZZD0Xaj77CF368Jxp1m7zngOeFLRwTi/bZI9yBhEu98nLXz+UKn1YJVwOYfrP%0A9+FFB9X6EOfDiVM379T1nV95bqu1bc2zBtOkrICCuma8qje7NqlN7Hh7m/K1XyEIqbGjGZieHMzB%0AMcVAqoFYK1MIjE3lrskrsFhiJLeGj5F//bM/5XE5sX9+zY9/8zd57lWatCyZWoXD848J+xvmZeW4%0AzOx3I2vNvLq95f/5yU949c1XXO92fPrxx5zayvtSCK2R6NJLYQBCqTiTg539MLRIDCFu39O/b1sR%0AvD36sYLNs7uhkjH9d27zNlHwSJmJIj1I/PxYzcxdfE8sshqrOZXGWMyfiA4QEPVedMYu3pqozeq1%0AdnQPG2uCCLnpuh+83pMVTVQTp6yR4pQhLASya2bDY9sAACAASURBVEiYkOApOFxVxLCudWNy1CoU%0AKTweZx6PJ27vH/mjP/rn/Nmf/xl/9M//Bf/gH/7XT665kEYcSX8NjeNaOX37nmFMNJ+QcaQeA2sT%0ACo7BR7wTpqSpQ5cPnXZf8+LzF3z22We42BiCptS2teDEk1eVALkYCTHh0qCeHnRprJ17p5jb3ISI%0Aygwi6gOl51eZGA1Mwg8OTwkYswySGYmK0/vEOQ8h0kKww9+BxIYTYxGZ51Ojqq9cMBDZQc5wXFaO%0ABvB4hBiUWey9Z/KB6xBhmJRB3ODezSwCq9K+UEZRZa3q8eJCpVTwsZCaY5d2et5taFQJVBc4tcxD%0A1mTAMCWaG3BhwLtiAOgCQfCjAopNdEqepakEzImBp3B3WhhvnvP5D3/Ex599l9vHE89vrtSHpVbe%0Avv2Wn/30p7x98+0GkmOXrdRqPnHOZGzGWkQNiLuX5pAGrcmMYSf2s0/WRdvHtj/agKRavd+duPq1%0ASge8nSMEYUyeFD8QyEqjFa1lvZiqwOs1tJqnT4gOvKbn5bKSQqKVzHJ84PjuW5b379h5uN5NLOuD%0A3sFiTPlxoHg9Dg/3J5bHhbpW/EeO62kgxEGvGRegZFw76foiFjpSBUIjkBGnsnpXwcVGTJ4xDlST%0AvBSZkTAQxh1pGLbrXbcIvzX6uidru78FXGyHuB9jt4HiPYhA1zedgqpnkAJKPcESaWd2mzXNZy6J%0AnP/rAD46zBZEp5g61bLXrCx54Xh8NHafJ8aEGwZGPC6qcfT2vnFMhytjtKv0EfM7dc6bJ5X6AJ1Z%0Av/oVYlKp+jDaAEFBldzTyETlrk1kG4xGO07jOKp8P69Wz+peU5sy9Xq0+7KuxpgpOFc1NMn1hO4z%0Am1r9cs7DtnEcGMeBZdE+eGMl5ZXTUfuPgKpRhnHYPHG30Iq4KvhRKvNpecI+6p5dQYImANp+pFKq%0AM7PGeUc0WwhlYhdKXhnSwG630yFRUp8jNbQPeq5cr5+wIQZbsI6gg5RtYA94r8xArEZ0TvsN8RFx%0AEbwOI3wMCga6fgvrmhMagH4+Z3hRP83dWEF8Nfam7bNN2VDYkCZ4rZ+x953bxaoilsbXL+x/y+P/%0AT+z8v7uHoZgbQ+YCIEpmBNqnkN0crDNNhkER+tb0OaQ2Hu7vWY4zecl03WJ/3taUopXNT2ZIiWfP%0AnrPb7bi7u+f161e8f3vLs5sbXnz8KSEkhiExjTvGtMOHyDTtzBzLaaQqiiaqybXbzNC6SVwpmRCH%0AbWIWw1mzqA/ZJGWtaSE87SbGaWReFgQ1mTotM0vJajq9m4gpMs+rGrOFwFoyt3e3vHv/bgOVOgLZ%0AG4RlWXg8Hvno448YpwlntL7NDNTMTK+vrxmGQb1r5EwBfPbs2WZ4vaXYeKGshdNxVi31OJBXpRvP%0AqxpZK81R5WQObXY7o8PjKK1A6TeJNTe2oIoo4j4gipRLoywn8ukErfDR8xf89m//iHL7yJ8fM4+3%0Ad0jzlGZO8uIoWReW2YocaW0zk1N5hC4MwfnNn8ShC/K6PPDu3Tu++93vcnVQ0+1vv/2WN6/f8HD/%0AYM2JSUekgwUBFwRM4rGumWIN1X6/2xZAXeguvFMarLmwLAtrzuC6GVtPHRJKzeaSXylFpYa+QXWe%0AIYBzCS3N9fWjc4SGysaCpcFIQ5puHiF4vAT1Min9/WvhowZv5l0R1Agy+MDu6orD9XN2VwdciNSQ%0AVFZUdYqZrfm9fEwpcrOfNOo8K8MFA0lcUzDCoZP02oQ6r9Q66wC7VZU4ORBLuPAefNPoSRejpggK%0AVtwZ1d7rdEaQrcnuzfWyrtv6UmrdNpVcC0teyVmTA4qaa7Dp0mO0Ik9jmZ3X97tkS9wI1svq29gM%0AXkU0IQ7nCbHLLbBpfMQ1kJBooRs2KihBCMaiacaa6VRYT67ZDqEWc87BECMpeMZBU+Zcy5DXrTmN%0ArRBFdcrJCU4KUg00DAmipzhH85HiInMRHpeF45qZi2rhT6WwVKHizafFG1nGb+mBW4R6CAzmoRO8%0Agim6iVuKogBmKK33pNs2wr5+hxA26V5tF344zhGSno9ie8QwJMZhYBhGm57YNWYyqJ4qYRQdvVd9%0AQNZ1K+Zbk7MU0fVmST9n/54OMp6aLHcZ8jmhybY4ryadrI5cMsvaWE4zUurm13OWXvFkj7v8nm6X%0A5139kgFk33hSsPRC6pKJdJm48qFhteMpm6i/3qUOv0/+SilPpq799XoiR/CeX7U/lm3I4AwM9ijo%0A25z+xMYM7l4S6DVTRZlrvXH5EGxyeJr5SmQfWL2nOAMSUZ82akEWBZNzE9w44ZMmh8Uhsbu6UoPj%0AkilNuH888uqbl7x7d8u8FiqeIo5SVu7uXlPXmVcvX/LVt2+p4tnHgVNVpYfkRnSOMQQFgIoasadm%0AsIsBXs6KOumzTdcBIuUBaJCX+mX1c4Qdq/5QAFKp5HYWFThFWUFik8ZyccgajpMFOqsGV6Whvcj0%0AFi/epEeea9PkXPe2sffjzt5UVZymW9m94Q34k80bquBCwlkCqNj6lxEWr+9pdZE27mjNs6wrZdYJ%0Atu51K9f7HfN8Ym6Nl69f8vL1a54//4hf/OIX/NN/+r9x9/j45LqYl0xt2iwGH8DFTbbesl6vx1p5%0AyCs+qHwtVvWmSy488UMCWOaZ4/HI5/Fzxmnk9ZtvaGvm888+Y4oDrRROjydKrUz7K4iJ4AecCQac%0AsR9BNkDPIWbapp4h1U6yOEcBY5F191wDUETZhtWYRuKtOXJBwwbsnLTe9Pa4eOcQo1eK3d/KNNFz%0AX3xkCZHFBx0mGWC4qaaaI2j5TGuOY2nc18YsWoM4p++3gkr3nV2q3hGGEZ92ECdawwYOKu10IUGo%0AND8g1VOK13CAFswPUkCK3jNhQCylChftU1YLp2iEGFhyY1mrJmtNO9Z5ZlkLKeia/fr1a7766uvN%0AtPZiIaGvXA6UdlQFvJoyp5RIaVAGQwg2BGn0NCu1PmgXT6e1gvQpfR8mNMFZ4ie2B4VQ1TPI9seU%0AItM4MA3Dr6z7dV2UKejVALkYzFdqMdBR/YycE4bokbJwfHjg9O4tPs9cD4GRis8zqRZS8sZaaJoC%0AGSP4yNIKx1NB2swwzLgQGYMn+JEhJj3+RbYjJjZgcYKy2krWe0/AS8O5yBQWfBxUXt4cqyhLXFzD%0A+WC+Zg18wzmNO/cYBYyePNfTmgzHkWprzXnv6+c123G79LQJIege3pr54ESCsX06u6bX5s7ux54m%0A64yJ0pPwRPQfiegamJtwOs045zgcPNOwI8aRNIzqD9uvDed48cmn5DWzzGpfkKURojeJnoG9dt30%0AflRVFk0ZfJi9guggpuayDZeUJdUouSKyqh0CXY7uGaeBmMJWbwAbA71UT5KeXr1wd/ee0/HEs2cv%0A2O+uTP3gt8/Rj5f3nmnSpLleB/ZacAugKJq07IPf+vqeZg2oRUoudrwNALsY6OF0z4vGUhTHJnPu%0A914KgcH6rC7HKrWqZNUwhy4VW6zPBbVb6Z+lRevTbEzTWjPPVdl+Nsak92+wIKamdgg4lQuCSgV9%0AEZrSm+2a1fre+84WdHbTnD2QtirHzMGdmIebO39O78MWzCV2XJDOCtIhQEBZcn/R4y8FIGTAli7E%0AQX1dnBmvNanaOFjBtGYtQsdpIHptMNSoV2UVpVbmhyPz8UQp1SbDPR7XXtA7pc85TQy7vr5mt5s4%0AzUf1+RnU1X0YR2JIKEajKGAIPRHG4n1bR+50wqwO655xGFTz2NPPalNKr0XFq0dN3BDOUtQQejGd%0A9mA6ypLVw6HVqkaKObObdoxpYEgDp6PR4IJnWVYeHx65u7vj5kYZLZcAWr9pa9VC4vr6mnszPFRf%0Amspssq4uC+sJOuu68vj4iHPOogvP3gQORyl6449R/S7WZaW2wrLM5FXlcPv9/iyTMzZBMGZAy5Xm%0AuhbVdJG1KvOAtqWuxBA0Jvj4yNu3r7l9/4aPDs94dnPD82fPFX13RvFrVXXdBGqxNJxcyWsmes9u%0A2nE8HSlSgB00peo7WxhDCDy7ueF0VH8kjyOFSKuNt2/e8uUvv+L29nZLu9NrQicTzkUzJtQY+WzN%0A0ziOTONEjIGuO90WH5toNGmbgWiKkWmcGMZpY63EFmlRo60XK/TFUP4masZdjVIttSpAEB3iNbJV%0AWqPklVyySVcUOCq12MZh0p9mflDS8CEqO2oY1Mdqmpiu9gz7HfOq5xmndMUYB8aUNsCtP66GkXq4%0AUjbLaWZd2dgZKreBQSwB0Ak5NwUW0ZrDb4w51HDPmadJqzAMiIvU0v2fBg5XB9bcoFQwKneg38Oe%0AKtWMF4EAOz+qYWltxDXoJu0hn1bV9xvg4FOEoFORmHRDGFJkCJFStXGrwdtUyum5EUscs+Y3Om0M%0AomuYIRJBIDtNGSsCyXs1F/UqXezeMeJ6pKXHZZM8ZU3j2zYvH5TW6wTXCq5mgggR9ScJoiwo10tf%0AJ6q19l6p2M5TXWRtcMqFhznzuK7MpVCkUZyZUglmpGd+Z06ZWNXiVRdjL8ZhYNvaXedAsEnBFBNS%0AWaOCj47cdM3uJPAuRWr9PHiVlqao69Q8LwTnGHc7O7/mxmDrq9KOsU3WiojWAYiEWoW4DYTunkwh%0ABKWoGziBw0CtThM3qYac5VJPJs5wBmZC2Mz9BfUjGodhA1Qu5bm/Iu1qZynQJYt220cvmECGufzK%0A9y9ZQtuvF71QLz4vn7sXcR0M6kXeEyDp4j11kCh6T4xPdV0bHbrr9p3H+CLbJEtrAQ8GBDUDOpod%0A79aB1csmDsBkBypbcubHoWuSoLVFiAoExhAIVVhL4fnVFb/5O7/D9773HT7//Ds8e37N3f098/GB%0AP/vpn/Inf/ITvvjilzw8zlQ81eqMKUErmbu7W5bjkZvrK3ycaD6pv2EcERTs6J5LpQoZS4F0NlEE%0AY+7YSXPnU2LCbb3eDSY6++s3kIuGwdmxkrNUojmh9OOOguPnc+04utFiei3FDW9gt9887XQS2t9R%0A26avjnNR2p+1mO9cB7O7LNL5s9+ER/3JQhoQUBaxNCSNun8NAecTEFjXzMM8a5MaLZG1FebjzIuP%0ArolD5Cc/+wmvXr3kqy+/5s2bbzncPHtyWeSiaYi1LBQc4gKnZVGvpqQS4FNeOdXCJInqwEVl4p6W%0AE8u6PHm+4zLz/uGOd7fvCUNUo1kfdNAhjuV4Yp4XUkwcbm6QmCjFKTqC246luGbnrl+/+kulf1PZ%0AH8FA5552JuggRIjWIEQF0G0Q5Jx5ovQnFzlfJ9s1ox6CoH5sXlT2I06bgsFPrG4xfxobjoWgA6+1%0A0eZKDVVBpaxbbHEeYqLWvElm+vuoTZlV++vnDLsr3audMp3N4Ur35TQQYqIUHY61Zp2emFTLGk6P%0A7lVeHD4KMYJ0zViuNIFlOXH/eGQ+LcSQePG9Fzy/OfBwf8fr19/yL/7lv+LnX/yc+XR6sgbq67gz%0AoFb1c6YQmIaRcRisGQ623ume1k/gh2s/DlwI2rxv4K+e3w4IhzgyTHbjR8cilTAk9nuNCldvlw86%0AOpGNXUsr6nFnp31LFBX1O4riOJ0eWW7fsd7fkurKYQwMApRM9MLgz0xffDDWFoQABIEw0NJEjROr%0AV7A3N0drnhpGovfGRFjVv1D64DerJ5eFWDjRgJHkstZOPjI3T3FQXFPvKZqxpeo57cpqGpyxRcSp%0Az2jVK9tbGAk20DmnU5/3vQ7ebGtRH/6aR97GCJGLPQ22e3YzJkZrcSTo/SSy3StpGDngWBZVVQxj%0AY+96dLu3ve18bRz21+SU8S5aHS2MWwq01Z0I2WRFtXZ2kzbN3mH2Ezr0rO5cI2wDm6Cg1rZeO8c0%0ATYzjsO3z0ffE65UhJnbjqN6J1hfVpmbh79+95eH+0QCVSAhnkHQcdRDnzU8WEq2NGjyxrpsULefV%0AwL2z6l68MqO7nw7uspbxXJI7unQWdwaUq6iNRm3VBssqM6u1EEJkGCYjKgS8iwxpZDLSRDZcYUiX%0ATOxIXxia1dWdwVSle6468xQK+JCUMFaq0iwNQOwMd2eAu966cl4bNtBLdH3tyz9KIOkTIG+fXw3/%0AtTfeGMai70Ps4nVNbN3W46vX9q+3M7h8/KUAhBTt66kalwWkPDFa1kK52AEeSUmnqss804pOJKuZ%0AQc+nhRCTbWJqiOctWl5R87M3REpxY2z09Kfd7qDGVmnk8UHTiYY4sttDMuZMSNEQua6VLPrc6A0a%0Agt6szuv7XNeVWqoWGxfFbF+cTvPMPM/mFeLPzuebpEFRUweMo0b49WLdWbHYF7seG1xMAnMpreuS%0AhO5n1GVny7JwOp04HA6bgZYe+6RR6POM957D4bCxfWouuOi2qXOnI967ezXW7hHf9np3d3f2Z39G%0A1kXj2FWilGll2Lxz+vO2JuRa8cExjom7+0devf6GN9++4dPn32EcB549f8a0UxaX3hiOcdoxTgNr%0AW5W5UJR2N4w7pnGktooPerxaVUAqBi3U9/s97Xkgr2JGaKNeW/PMq1evuLu9Ja/ZjumF1ITzRKG2%0AxrwuNNF4xR7FqOddf8abTEdZYs1IIUoVHQalmMYYlRXU2jZxwgvBRVKotil2kLJs0dkByK1QVscp%0ArzpV6EUioqyF6oyloQ1TjAkfFXn3TVHpcRw5XF0xWNJLHJOmfDmhNp0A+BBwUUGIGDwpPgWEogi+%0AVkLTDTikpEZ+hvqnpAVudGrI3MJKCStSKyU2fLJ7rRUIQmmF+3UBabiqfkfLoo1qOiSNmi8nvE3i%0A9ThX6lLBOdZylrx47zZT6doa4zSo2d00sQyLmfBlclVQliIqc2wJ7xzJEPo1K41/8MEAIS0AXGva%0ABDnVFgevNM/QHOIhiyMZIajUhsczpISPA02CUsBF2TF4Txr0/h6niVrU86HmldYKwTmSF41rl6KG%0Atk1jmj0WC9sppkZjCpZKIGhanZgJ4mkt3M8L9/PCMWdOtWzpMq01jYK9lBzYo+SeDKipF2kcjVac%0A7JrfskDYmqSL6Y5OeivVCjxpZyPoJ4CQbbhLrRxPR3bDyG43aWGzrtsaYkNyfZ8h0NwZuOkFh06h%0AohVsZyPBS0CoiTNgzgAXEU3Hkwtj59rI+YMkkWXZwE9nU8qUBsY0kAys7+BTNgP3DsJcTuE+ZPQ8%0AlX49LVwvi8L+7y9ZPx8CP9u5u5Cu9TW6+y31f9tf+0MZWn9tOAOvT9aAqBTxUoqCBAbKaXpa3cBT%0AEQUzWserOgjhnKYffcAO0vdg0rIq5kkitGjrXfCU3EjTwCjC3VI57K/44Q9/zF//W3+Lw/MbDocd%0AuSzc3d0ynx755Rdf8K//1R/zxRc/5/Wbd5QK1UXzF1D4JKAAfEwj4+4KF0eWKjgJxBRVJrhmTcML%0AI0ik+UYx4NT57jHGNoVUENN+NYo48KvGwB3cUQQVsaa/NFhXXSdFlG6eYiCGSLkwXhIcJwZ7jXPC%0ADU5lAQGvG4joRFWcyrnFOQNn2iYb7xHcRYoWqmKSBbpvlN1jIlQH1SaqzUM1f5nm1EtMosMPEMRT%0AHh6Zm4CYtMkLzQk+we56T0ier19+zS9+/nPymnn+/COeffzR0+vCqf/SUjLFjGabDeQURNPkKnEq%0Asa7SIEBIHingn17CjNOEj5GXb17zMD/wycfPmfZ7pDbWdeH4eKTmzLibuHp2w0rgNBda8zYg6E2Z%0AgQh2vV++YRFjldYz4Kan25hk3uPQEAZx0bYZp4vchiYamOPErhUFCXp6nQ6tBO+7LAXw4CQpA4ig%0A/psdMBRlxAsO83/X67XqvSYm45TmbAAHzRu4guDjwLjfQ0pk9Hm7z1EVlUi5GHEhqNTdpNzVAGCH%0ADjE689A59ckJuDMY6pqy1Ip+xtPxkZ9/8QVf/vKXPLv5a9TS+Oqrr/iX//KP+eN/9ce8ffvOWNFP%0A6/FLXzQQhhQYB2XqDONotUSv3etF7f201r58OO+3e15ZkQFnjNi0+UoF4hDZeQjDwGE6cLhSP8sn%0Az+WUqSyuM16DNsVYcIR4Bh8ZQkBypcwn5vfvKY8P+LIyeRiDkFrVwsIHas1IyQwhEH1kzllDeVzi%0A5tkVzz9+waefvGCaBtblxDprcrI0BVm9BcTQ9FxKrerFY14vFcw7TQjTI64EvASSFaqrXnzgKsa9%0A1nW2NnwwewHn8OHM8iazDZD7uerrZz+X8JT1+oT56r3Jec1T0ICgaABRH7BtQEoEnFLAQ+hR5WYM%0A3OXeKXJIyTx6ZgsjaUZM8Dy9Mtz2fRF7nzSGsUuzl3NcuLhtGLN5XlVlzZfiAeuZ8jmZ+yy518/V%0An8s5NR7WtFeH0DSURRRUC94zGZOp3w/rqoPR01x4PD7SWaxdwjUMg6WWKSkgXci19KsPl6yPsX2l%0AD5rAEkjp9UuXx8ft95v/ogFCVi3q3SsmibZaITmr24CU2I69NDHZp4JYvd7wzjGOE8ty2s7FVm/Z%0AGhaj+Ry1ej4HvdbyyirtrCM4v9dO7jwP4swjzGlvwrbn67nYfg7l+ipwbF9bf6mAURU1ig/6pvX6%0Ar5XWKwrD1P12xv7Nj78cgBBPb9xLH6HNG8GAj+6nIHbgW9U4umbARytFmSvWdCnVWFkaMYH3A2te%0AKbVwiCP7qwMff/IJ14cDj8cHbm/fAcrQccGzlMxaVcLjgLB65KERYuTq2Q1pCIToqFIo1fSP3tBY%0AKdTSSGN6Ulz3Iv0SrRYRFgMbuofDkNIWURhC0Km7vY8hKSuhlWpxiU6TmzgDPrudGk+LRemVWjku%0AM2/fveM7n3++bVy92F/XlXme2e/3jNNETEmTs+wqWhadlO33e/b7/XZsowu0XChrJl3fsNvtNlmB%0AA3LRBezq6ooYI/M8M40DiE4LO1XPXYxGvdPGDYFaqjFvtNGqtTKfTrx5/YpXb17z/c/vuZ6u+OjF%0ACzWDjolWVppUxv3AOE2sx5WzI7ywm3bsdjtKU5ZIipF11qatrErvP0w7hrCnVW9Fk+PNq1d8+/Yt%0Ar169Yl1XUhpAvGlltQBPadjOw3m67kjjgE/KTLHK3zyG1APmdJopBlI4Yz/EMKh8KGtkqzRHa2qS%0AS1XXehcT0SnY0WMtHcKYtBHXqbIWaLXpIqHAj57/0nRTScPIfndgmEYtNkTBCecc+8Oem5vnNrVY%0AqVIJ0aFmaI2YFBSIIahXEA35IF4zNEEW9SQIzmkzHKJO670lijTBN4ilaXzqOFBrYQmF7CqVRo2R%0AStWErmlUaZyPLFnjr0urLGXFLydKUdloZ8htG6rdj3ax4Zo120Ynxut0q29yU96pFjpnTstMbgaG%0ASjfhncnzyi4O+KZ+TmMKSDCmgzPfja3Fa2Yu7RTACZ4igrMNPvqw0VCND0HRXWtb4Kt0b5xImAIy%0ARE27sqlcqyu1ZmLNRGl4qQRrEJrF4Cozy+OHhHNRPTucUlznJXP7eOL28chxXZlFWL1OSh2OlrOy%0Aq8SaG7lMMNLGal098RRNm+0YnDNZizeWgUmNRJujvhaWWmlVtPnwdZvWbibrtlc4f/Y3041a73GP%0AykQ3RmLQYyiz3gPexy3Zxm7Fzdh9M5iEbfrYDDjrEyAxUKBVUXNDaRuQUmGjFPfHatdcl0EH70lB%0AE9P6Nt0ByWEYtgJMRBMa+1r9oaH0hwmc3nWR1hkM+nVMnvN5+nXAyhno6SB/p5NfMosumUuXzw+w%0AxTa3p9106Iyu7TmM4tzO/gWtdt+cpk2enmzEewheAaFfN+kKHkrAUVXikQUJOjEkRlYqkjxtdbjg%0A+MEPfsC/94d/SI6Rn/7Jn+Cj53C14/p6Ry0rv/zyl/zsT3/K6XFmv9sT0kgWR0gj0/7A6fhIa4VS%0AMimojLa6yLoutLXQxOHNEDI6m8Ci7NX+2alnY2X1zAobQ0iwAtcAI5UTWWLU1vH03/dVxZNz5UTl%0AtBakNcbgmQjs44g8AYRg8ZOuSM5kkyHgfNyK3PN+rO8xO2cMK2O0NT1fTSo0KCTbx83vo+l601OY%0AfNQkq2KM3wa4QRmStVSqpl8oeNQqbQi04HANVimk6Em7xPXNjuYyb969xlUISUGe2/s7JD01gd6S%0AZAZlmXoXGQbz/KGyFNEJ95AIg+0tZWHEkyZli18+0jQi0fPm3VvevlcfvqtxxO+vWE8nHu7vOJ1O%0AuP1O17rgacH1gbgx1vScwZn5ud1DTa9vBYGU0eaCp4nfrvvLurEaa0FBbfWyabWaYbQ2H+JtzzE/%0AqtaNpINHfFBAydk95CFLYJ0C66qM3TCYNKOqXMEHA2SA1RLOQtPW0uPM9FznTjFFaJXxak/YjZTg%0AqF4M8C8GNiqoSHT4IdIczGVhbSu5BaJTBog4QbzWhAW7t51KHp0N15zokZ2mgVYbP/vJTxlS5OXX%0AX/Pppx/zp3/6U37yk5/x7bdvTR7zFBQXUdNzxcGU6agy/7it3f1MipxZOa1p+Eav/588X20X67G1%0AZl65r5112muPlAaub640rn2YSGnQkIcP1zsfCK4nsSVN5HUKPiccQ4qMzjOfZk6371nv7gilsE+R%0AqwRBFtq6UMvMmBJrXpDaiHFQX8Ss9+6zZ894/uIzPvv8u1w/vwYaD3fvqf6etq7UZdVaw6lnWQtV%0AmUmg4JBJTqnV7v1CfhDEQFeP4MK4ARGux8k79DpyDimZXKChQ+FoDPGeSrwpIOjr4VleCf/mfa5P%0Adrb+DCUWiG/mGdPOoAYKTjWpNlhKG6AUMJ8v57aGPUUzGK6Zkhf1NbTAjMuHQ60wGHS4WAxkz2hI%0AwhSj1RiWzisKyHZwBanmC6qfx1/uD05QU0tLCe1SsuCJtZJiJDr18hJbE/SQqLF1JxbUWtXGYl1J%0Ag2jarMm8SqnMy4llnbca5UNQ1BtbR4EdG24Zg8Xli164M3JaU0sJYDdNxrBxNtw914kVk8jDpq7Q%0AqvFsE3M5bBtSUkP+ejbC3pjZAG5hnVfDF852BR0Q6sBUwGk/JeoZqjWi+h6p/NAALRs0Sk8E3fbT%0AsxxR2ZDnGhPY/q4P1ESLSntOVb2EBlKzmpMiigAAIABJREFUDh9zxQcdZDTR0JvmsHOP2VE8HSb+%0AusdfEkDosmD128nvxWifVq6LRlIy2IZoi6iPAbLTyWwrCLKldHVPiNAjLL1uuE4aw5j49JNP+PGP%0Af8Szm2vwwv39Hd9885JhmPA+kXNBzJ8oRJ34tWVhXmauuGFKA+Mw4oOn5IXasvqgmZStNBgmXThq%0AtchzA71ijLAudgO6zYC5F/kdGOo/X2pVTX2nUca4UbHp4FkTAyAC06QRhT0drJTC8XjkzZs3WrD0%0Aor9WCrqhdXq0GkuP3N/dbXKHrgW9OhzY7SZSiuD0Jm6tsi4zKUXGabTnVmCjtUJtq4JsXl+nF7vO%0AgXi9gZpvxixJuHEgjBNSK1XHi2bQpjIdXwvr45F2XGhLhgmIjtznfR5c1UW7Os9aG1GgZGWRjFMk%0AhmQmlRotvi6Zdc5IhOPjQsmVw+E5MAA6ef7m5Uu++uor7h8ejS4ZjHUkVpBZgyTFWG9mGht6U+WM%0ATi94VFZUWyXnlWWZ1XPFEHffEXZrXHs8a+OiWAmjFiCIGkSfFk5N/QuCwOg9z58/Z7/bWXS1nBMB%0ApDKOw1aQxhgZxx0xJSrCPC+sxlLYHa7YXV8rcLbOrHlRZl+rShVOauIbvcdlBU7m48OTu3yXEvth%0AUINmOcsJvHht4NZFJ07ZzMrFW5mnAEYtK42m8aNUomtcpQnxDgmRIale9jQv1DXzUO41XSZEkmnw%0Au4So31/q/9M2JmIwfbajL8jtgjmUSEVN3dVvy6Q9pVgcZmYI0TazRvaeFTE4x2IwVftEsIawxwZH%0AEXyruFrVVBczr65VfQZ6AwBgHgPS9JgEp0Vr2GImBSmi6Qw145s2pMlYRlGqmU2b5tk73DiAi+S1%0AsJxWNQqdV24fT9yfZrIILQV2+z1pGnXNnheOpxNFGqHJFqmpm72yiEpuLH4lpNkMsc3EXUSbzw5f%0A9BFKs3WjqYQwxEhMSkvWH406CennD000zHbfaFJfxdt92Av+Meq0KxuDJ4SoZ8UKPUSfLxhjA6yo%0Aska4T+jVuLie7/ft791WgHT2z5MdzpnvkAm5HQYA4TfGUy9ctslka08i58+acbfJFbA1tJvOV0WN%0A6RT2y9dXWvnFtdS67Oppsey9o7NPeox1Z0p1ORtOAfxNKmfU5i7pcA5qXfkArzoPQwwErDSinCn8%0A3YujT507sNYLTVWPeJvS+g/ed7D12IpKky61pqynlBKnZaWWwmeffsZf+2t/he9851P+xZ/8hOV0%0ApDnh4xc3PP/oOV/+/Atu37/j7v0dwXuuDtfEaccpK0gFjv3VDS4EXFM/Nrx5pzUFWE7ibG3UBr86%0AZ5I42QDphnntOL8BpXYgdV3b7nsdWvRJaF8L+uRYJ9kqF1tb5kjjsXlNO/Ue8en/Ze9deiVbsjyv%0A3zKz/XA/r4gbEXmzW13dIBggBKglEGLCR+A7ICQGTAD1BPUcMUBITBj01wIkVE03apWybmbdV0Sc%0Al/ve2x6LwVq23U9kViEhgVIIr4qqe+NG+HHf27bZWv/1f5iELVxYm4qwhNEa6uBJWDEhnowiLo1/%0AA1aI0BPLwD1gpO5MrloN6AYD+fpnj81SUGIL1tC3uhu0Rm+yVQIF9zwIlpapMaIpONXEym5FmecZ%0A0cKaC3eHW6ZpIufKTz/9DM/Pb9dcCsQh2f4Uo+0/InvRbM28rb9lsaanDubJaBLlt4tYtbFuK8+v%0ALyynF5bnJ+6GgQ+3d2x14+n8ytPywhCFcc3oZNP/6vvMHhTS08NcHtllsb0cFv87vT400NDAHxzU%0AUTdWDn1/wePeOytITHJo/iYmj4OemNggCCW6bHFndXUPIpOfKErWxnB1r0szI+fgIG1KJi+kGmhu%0A19j2jlYhuneKhOT+SMqmZR/Y0BqDRksfco++2rpcxhukYPtwDIlSzmyt0Bre7KrtCb5UO7tyGIz5%0A/i//5b/kb/7wB+7ubnh9feJ0WhAxtvvpfObblwAxXrxNuwltNzLuMhqaD3r6nlYLsRvfXz1prTVn%0AcIkxd7F7r9HvKxeAr7XGYToSx4ExjSb198HL23WozgLA2VOWtjmkwIQwtIYuC/X1mfL8SFxeuZkS%0AN2MktI26ntGWGVOAVtzfB5IY6yAF8755//47Pnz/G+4+fmQ+HqkKMUwM6UB5eaHKC20NZDFfQqEz%0A5QHNRhjCaiKqyWZrWyE482tc0eGGMN4wSkCjJaYGf16bmDn5WgvFQWRjWUeGmBiGRAreK/VrI84o%0A1YC46uRbVcbO6nUmkxm5m9F6kUJwcNT6KtsrpLmPYwikQZ1ZZ8ybfoPUn8s0xF1Jsblf5TAMb5cG%0AaobNwcCOcRyQIpzPC6rqao3Jk34brRhQ0gfkveew3dyecwOB686YMdF0NJamBlRtaKg0miiZ7KmC%0A234+956zD7XhMrA6SDLPzHXd08NKKUbO8Ocje596PVBKsZDSwDyMDINVi3bmVwcA9ZLC5aEFMQRq%0AzYAP8Zrtl4rVD6UrHjBAqO8XJE9064Bir8vGEQHWslJKZlkuDKjm+3pZLbjASAlX8jQM3JY+DGzu%0ArddxRd8zgtfidKi4q5/oBIDr/cHAQ5EutzRrGttTwo4BNFFogmhnA0IIilSTmdWaoRQIBpJJFKDR%0AgtJTJvug4e96/ZkAQnaWGOW0G3ZaA67VtH3NY9eio+KoTSHiMDBMM9pgPZ/dc8d00saMACveDUFV%0AVWKwQnSIkfv7W0PA37/jL0rm6+MjirCeV86vr5Y2JcPu6bNt2VkGG2hl9A24qv1e1wmncQAxBlMu%0AZvcWYiQMiTSNzHpkHE+kbd0Br45WWiOQmKbR67SwG8edzmdO5zMxRebjzDBaKslWMrObqJbcLulU%0AGpk8JaMnaPUI+u5dUbJNadZt4Xx+JSbhcJw8DrBSqkkYztuZ59MzDw93HG+PxMEaanuQFkOIA4xj%0Ass0Hk6WUmjmdXgnJ4jtDEqdnN2KIlFoYUqTkRmoWEV9CIsdIRQmDMSw0Z4bREtqGNCHnir4ubC+v%0A1OGGQuV1O3HeztyNEzkr4zgTxxkk7PKtdV19YjlQs00wSqjkrVosNJHX05nXZeXufuD2dmbbNh4f%0AH/n6+Mjj07MnpwmlnCyKVMRlWsGbYfMsaDXb0C3IzmzLPi0a3Ix4y2fOy9kd/y9u+rahVzfzBDMj%0ADqSQDEjzQjEGS9mqdWQcj0zHA68vr+avUxsSE3cP7/j48SPjNHiMYWHLG2kazPjRJyVCYM0bL6cT%0ASqOszZhmx4kFY98QobXoHgFCDIlYG9RG8kIgBmGUtw3bnAZuxwlqI5SCFGuktubMnnWDrTAUA+/6%0ABDkkOxQ0qEXitowMARkHWgQZB+JovkHDMTLIwMvLK6fzAuNoEgFvvuw8MWqnuf4HNGcrq8SKNSve%0ATI+bsxtt64VRNA8jMnlhWJVtNU+Y5uBMP0DsgFLyvv/bYS2Y/l78sAiKm88KEAlNKOpUay3k2iy+%0AMkYKuL6+ecStm/c2m8oHDCjSukEpxFoYpTEFJSkkMcNISzQrSBpoQBaDrR7XzFoq563yfN54XVdW%0AtRSmw80ND999YJgtXebx+ZmMs+7cf8D0zerPQCWvBdiQeDaWh8A4TASxBkLUD1HptGFrrENyYGEY%0AdoCBZmuhH6a9CFzXBVozRlxKuwSzIcRh9GSN6LGsPj0s1YYE3iA3bYSgLpHpj1vc0yXED/IQZWdo%0ASHT6bp8SK7s8dvqGVRA8EjeoMyDAjElF2NaLRGH33/HJ3DzPDMOwJ3qJN0o9L6rpVVKfjba9Bulx%0A5tfMgyuWT2s+vf1jyVifFMYoqAaaQBr9uubLe+6+SBhr5NKgqEsjFDS/ee/u69Mbvh6ioM2B9BB8%0A6t49BPCmVvcUpYpNyq7ZLgAShTRGkx2LotEGBKNgBbGaSfDNfMPh5obvP33i7vbAxw/v+Xf/8b9H%0A0crPv/7C51+/8sNf/54vn7+wbRsPt3ccDzPj4cBYhUwkTQfOSyWlCVC2bbVmarK0JFpDU3D5VCXT%0Awe9m/i8aIJlUKldvllQ8jMBYLPt+ZWSCN55s5qUE1wlk6udOKUKVioaRFjNbSMQwEMNgEsx+n0U4%0AOxDTWTnWdBuLKWqiM5l2Grt6genryEI62i4LgUapK61V6H5bTZEWSJoI1YdA/b1QorN0RaI3ViYB%0AXrPJz2QY0OJyCG2sa4E7GNJEONgA8fn5larKdHPDcHibCmbxzS4LUkturM2AtKqV1grnZSFvlXFO%0ANLVzMERLnjFLzsur1UquG2vL5LyRgxCraageT498Pn2lxMYQzRQ7Jauzmrk5udGygzIYyAOezuQA%0Aa5/yN1VjsO7PaQNn9tIlXM3BQTcazR4/f/Vk0CVj+LPDPj02MMqGetnAyRCJMpKCWRdErcTmYd5m%0AnoK0RnCfClQJ0dgUmzeGBkKZ2TMSubl9xzgdyMXCG6pu9vwDzWXWabA+QJwJl2tjqw1V916pijAw%0ABCHJ2cAEB8nsm9nzgAZ7fqp5xIzzgdrg8emZbV1JQ/D0YiVv5VJfXS6XNecOxqdkYSPdq7HvecFQ%0A8Z0JI+BM1AvTAToY71KYGEBtyO1OwARpuzlxa7bWzqczMzCEZGDx20+IaqOUzeLJS0OrDQhDSL6u%0Aoa0L5fmZ7fmRqS5MYeNAYaxC1EoLjayNumXEwZxeAwnCYZy4Pdzw/rv3vHv3nhoSZxJtGDkNkCdB%0ASIgkantizStjgGlMaFn3ZlzCBq34ILSYqqFCCbCFwFBARiU0S9hjtPscQiOrUiUaM7dVzCbKBzja%0A0ElIYTBbDFXEQY7OUkOd2aGXe7Hflw6sV0v8NAZqugzX90LABzUdOPB+sjnTJnQJE1b/GEsMjjc3%0ANFWen595PZ8IKZrNyJsbCbkWIyngwG4w8/ILvOXS61ZRKVd7vkvvxZhHTtQzNgjtygfp8r1TDPuZ%0AH0QMSAyBYYyQ016HvGEgXsknbehmvqMtRNTVCZ2V2X/OtQ9iB5eGNOxKAFMnQG3F7mmvx+Loa9sD%0AIDCpYa0Fiaa06IMgpbMr/XsCtLLvk6VVdAfO7BmsboUiEbaa2fK611x7IEa5yOO1uFzQr2HyABDb%0Az3lTt0UGuujbmEzO+hH8JO+gvP2SYDYEQ+wA00U6BwZkBka6C2If9FYMlAxi9h62JVvisFJpQW3I%0AHgxkw8Ez9O36/1OvPxtAqJbKhrFI+iLMOe+yLxHZI+j7FLW1xuAmxlqrATilgKp59QCBSPDpZqfY%0At+bmwjnz9PzMX/3VX/Hl62dUlQ8fPhAk8Pu//j1fP3/lfF4IkpmnybwfhkTbMuBGzcC2rhC5FPSO%0A7I3jQFNLlbEkjmn/vCJiOtEl7ZKtviCNotZ2HaYCOE12WRfWbbWmY55J48C25jdytP4wBi+uTbNp%0AlMq7uzs+ffrE3d2dJ0xZ41scxTadaLHJiFMF+wNzPp15fnomf8hM48jkHjxVraHvEoeU0uVeiX2G%0AdV25uUmui20+jTK6KMLulo9vqIrQBHK1SO5UsgNHMzfHIwlYn595/vqF5fSKfIDhMDDcDKQpIRFS%0AixZpOI2IT8drqazLys3xyHG+YRomtm0hSGKe7Jgfh5EUR2pRcjYmyPl85uX5hfPpTC1lNzQ3ZJx9%0Ak1CfNCidwXFZK5a8YQVUcrR921bOp5NNBJqBL+Yf5KCCb2Y9TlxESOPFH8qm9YZkp3FEx0YsA8No%0AsZLrsvDjL7/wcjrx9PrKx48fef/+PYebOyYaW8towKmJxq4oeWWthQyMN0cOd3eMw0jZNrZqx1Tw%0A6k1UCR7PGkUYvRkOCO9ubt4+5NvqGvZGywUtNsWoXqiTzZ1Sm1KaxRCvrcIG85h8+GHXtJaKboEq%0AjdIgziOHuwdubm6Z40jIlfW8GrDj+4lo8GLvCuH3gy7GuPviWMOMF8kXWad5Idirb6sxWHEZQoAa%0A3T8o2KRTPOUHA39iiD4Bb7ssqdtLSgyWsiaB0AIbkEXJrbhcERgsZ2jtHjWt8XA4EDHwSIvaIVpW%0ATxWrRG1MooyYYXNUA4ZE7ZhpzZg6W8ksWXlZN16XjXOunLbCWgukRLo9cny45/677xjniTVnTiXD%0A+cSFauzGij6NiZqsecobsnY5nskDo5sgCjbts6FQJHiSXVOoMVoz6KwhDezFuzWtsk+nUkocjkdS%0ATE4jh3Ey6SPY3lxcvqkOBkbMCDvSC6dAZ/vYD7HiI0aTT+6+ST6VkmYgf/SJJlz8c759xXQpGtlB%0AX/fduJrK9QSUcRz5zW9+s7M6gYvRtPSCgz3pa08UqT6xovsOXBasnQPXSWAXf6A3Z7GfQZfP9cfe%0ARV361qVk1+8HIMEYYxK+LUBcQpQCMYkxC7FiqF+TENzkNuzEfwPYa7/2jdq6zPDyMgmQkFLh2pRS%0AsGtalszN4cjz9sjT4yOn1xdeX55YTq/8/d9+z9PLM//L//o/87sffscPP/yO1/PCPE8mJUrG+gpj%0AYggTYZwomm3I0Roq1Q1YB+Jk8usarClRjTuY0apRzA0LMb6LscGNObf/8pZTHYCsXFLGrPmHKp6o%0AI53mbwBeDZUs4uBxIEqkEsiNN9dMVTmtxdhBwZpVaUJMaiEDreyfs0s47BnxwVoM9nzFiFaTtLfW%0AqME8yCwpKTIdJsTTWtQHdIh5wuCNsIEaHiRR7R7ndTM/NbHEOZHKNEzEEGyoM84udbeYZgv3SJY6%0AePXaNos7ljQRU2RbM7lUky5WNwpV3RNaqj/fXa4SvhlsGPhVPUVT+fTpE//oH/xDbm6OPP2rJ748%0AfWE6zrz/8J7GYAANgZ4qZ4+jmFTL/6c/s81Bsqq6+/2pSxLUB3kmb+4m912yKsSIMx4siOTavPZa%0AKtpZSDFEq0N8KKfVTGtjTO5hN7LGAc3GAGx46IbaPtxqM28ssXVQUda8AsKYLNyjZmOw7KxGPPTC%0Av6uBLM3BTb3sv2JIy+4tGm2I2Jv4aZ6oRUwepyaV7N5vMQrWBhh7SsSSWschcXOYaM2MbWu1tKNu%0AGt1fQYRp9HSvufs3OiMI91iJkSFaWmVtxVj7Iram2lupvEjgeHPjKa5mgixBnH3gXLv9/ljv8uXX%0AX7nf7knvAtOc/mgfbU0peUUY0JahmZddXBPjENlKYfn6me3xkalW7obIzXGiLq/kdb0EOIjdj9KU%0AcRoRCZzXzJobNw93vPv4kfv37xGXrTUNrLnxujVKEwYZaGmiDJM/q8oQIIzWvIo0A/RLZ8v369io%0A20Y+v6I1kFQY00yioHUjUKFZCm0YRgt9wH2bxCPWm9WKxgppjL7cRTv71IIIejhE96u5nNH9PK+9%0AdXdmje+x2hC1eqRLlZrLYGur1teFsLP/u9eg7Q3GYgR4fX3dJe07C/nN+riSTNX6Zt9Z15WcizPU%0ALfXW0rqKD46sZlF1tpIYo17dTLx/dzv/i38G2x9Dl68J7oNpjHjxabOtMWNyGkhm4FeKl/q5/7pm%0ANwNv/nmvI5wZI+IMO60+FCper4jbrFSWZdtrmnE2X1ipVh/hrB3pO6n0s89unDpLsTXri7dt2z9T%0Ar6+6DK55n5zE2PURSF7vlVLYSnaWuX3H0dU24U99v9Albeq9uOPuDvKpytWfTTbkDYEYrCeurbkv%0AqbM7sbYohkSSbktjqdWIgYZKY0gJdDRLiy0beTom//l2nnRQ6E9JJ69ffxaAUG+2OiW9S5NUdU8z%0Aub6RvXieRvOHKWvm9emZZVmtWRc3yFOsWb7aBGyR4YbMjZ9/+oVSVm5ubvjuw3tubtxMehz9szVn%0AwjY2XxhxsMbl5eXF0siGkaUsnM8n1nUlDZbSNY4Dm3tUtNb1gdYsTdO0/4zgzWO9SgTTUhk9zWDL%0A2164d3PSeZ45Ho+M48i2Xq6RqvomkndJRc4um4uRaZ7MIyZGbm5uOByPO8untrbrROd53pPGLg0x%0AnF9fKTlzf3fPNIw8Pj8yH2dKKTw9PfH8/MzxeDQq7uvJQSV7KO/u7vaHMoR+eAemaWQ9Ly73MDmT%0Aoe6WMldq4Lopn6LFaZ9Pr7w+P3I+vdCk8fDdPR+//8Th9kA7LxB0N6GOEmwK0KwZTjGiLZpsy5lp%0Ax8MN97fvfZ2NxJBoVXl9PvHTTz9ZItuWrdjBPZuCTTWDVS9WPLfqE3jdr/vojAERN6xT2LbNoiZz%0A8Q24OT35uJt6m+8INoHrSLSbRzaXmtmBEn29RIYAaYykMiBBePz6leeXFz7/+oUf/vAHPn76yMcP%0AH7m9uyNOkek4E4eJbVv5+vzM4/MTS94Y5wPTYWaaZp+wWDOwA7K5IE0ZYuIwDxzGkSka6yI05WZ8%0Ay5Kop1e2r18ZQySJeBSxsYGCT1VKMGS/aWXVzNaNUdNAEqFJowVvImqhNvPvCetIRLibDszTTJ4m%0AXoeBkhKZzmZgl6OCsSj6QRxjNHmiI/425XHviRj2yW3rTXl/yYXRISEwiNiv0JM+rHmomBlqdV6D%0AoEa9duaQth5HaWyv6ICoin2O5lMGFUjR5DSxBqYUd127tgbVWIBBlSjYNBU1BleXPqin4AFgzda6%0AFR5PKy/nzOuaOW2VtSkyJua7W27ff8ftwz3pMHuCmZhhqja+fvnCcj4jYhPN6IezYibligP+68rq%0A0lvzlbDJR+hNQBRnQgU3V3dtd+nJfZcDtWmXTPh6dEmtpYYZayANXap7Ycvo1aHYQY69GGvG+kkp%0AvSnaanF2mRrrSKyisX3qagLWYcLO9vz2jLteWx28uSyjSyE1Otg+zzMvLy/mX3e1NyqNS9qlvjkn%0A/xQt/vJ7BlhfF3L2B9980DdTL/u7F6+iXlT2s7jvBZ3avPso1eqA0Ft2hVnSGigUfO1373Xc6Fv6%0Ah9JmrKBWHSgotGaFHN8+h9i+rj2psZm/kwzGbMjZfH5yyZZOuK787//8L7n78pU//PKZJW/8+vUL%0Av//5R07nV3759VdjgU6Tmd+710cjGOtvLR6T7Z4C4wgo4gahFWv8+nMtXhBabH11aZ/6f3MKoWKs%0APTXD42EYSMHkW6pK6UwpFfcQ87+mNn9s1YrpdVtZykbBzDODBPNM2PIfsyFUoPWjy+RaqtaUrKW8%0AAYK6Eb1N/Y3p0lwyrub2i4TBPAUVBxgipIkQTcJvBbLDIlopdaPUTCsbtEzAfkYgICnRxtHk4TUj%0AtTIMieM0mf9ZMUCmS6zrasDPtL1lpV1LP01hFBiipcxIycQiSKho29Bm0cyltd38/yqYDWBniOdt%0AZYyRf/gP/oLvv/+etSycz2eT6I8uPRX1AYd5Sqm4j49YMy67VJA3rBKVPgGvbwr5SDQSpf97rR2Y%0AgtaBx9ZlDN7c9SaxPyf9Jnhda3/X6lxx5qAE9rMvZwMNrMEQEHu+cjZWWMO8Bq3cDg7aGhNodBPm%0AeRotBAZvfJzB1Nu65oNLcVAnpciaF7a8cN5ODOnImJINGIMgm6+jHaTue415b/akVX+yjCk0Gvuj%0A5eySZJMYD9/6nYTAjXsGmReIPVv4++weQWpS9labR6SL+wSGb95POBwPzmZdWTdLIOosuQ4AmFGy%0Ayc40K3lZWc+LNYTDzPUyVG1s64LuEjWARtnOJu9ezuTnZ2RdmFMkYX5m3dsr2FyBoMYYrhjIpwEk%0AJg7jxMOHT7z/9Bvmdx9YNLCVRs2ZTSK5Nko1X8oYR8J8dC/XTBZjQJr5d0K0omr3o0uVg11UWs4U%0AzijGblKB4ebOnk0P5dn82ZAYCFNwVr35sxIcnKkbNbR9qNY6g8YBGOm1W+0N+ltgaAforpr8ffGI%0AgdWKMXK7HM5kOSaPq+7BEzAfW60Xb5o+sOnDdq7WRh9QdtZZcSaUmUvjSdndeLqP0C4yqFKMEWVW%0AlWbMb2Zl6kCP905YyEavE0wK6RYq9IFP2M/Vnp66f2bYe/AauuTRdpReS/ThVH//nWWz1xJ9/xHf%0Au5xhWWzP7X+31kbJdQeahlyMmTOMbqWR9h5SOrNVnLEllxqs/9zr3+uhTcfj0Z5N70fNM7XvkcGH%0AtQYQNcTuZ7OgE0R8ncm+ThpKbRcfpm7kbSCdp9uq7qDQdYLtNFiam6HYzkD0GhYfGFIbRS/fCz/b%0AhxgZiISo5LqhUpz0aX/GV6j39xdm+d/2+rMAhHAQpIMPlthlF9ZMcO3VwaDOvrm7veVwc8Pz16eL%0Aj4S4V0JIPt26WiBiF2eIcXdxX9eVx0flfD6z5ZV5HCi1uUeKmgQqjSjKeTmDwO3tLU0bn79+5nAw%0Ac+JzPvPyYkjw/cMdh2m2RVut+qn1Lf0upUAQdiaPTbu735GwboYmpzhwPlsUYf8efTo7DCMhpH1i%0AEWO0put8puZskgQ3cVa1BVQdMFrX1UCryal+0VJGts2ix9PNwPF4yzwfOJ/OCOKsGasAbo+3DO7B%0Ac/dgQM/5fObp6Yl3794xjiNPT08GCHmT0P0wxtGSdXKxOPc0j2zn845il5IZD/POjtKgaDBdZATm%0AlDikgbycWc+vnE7PLNvCh4/3fPx7nzjcH/h6ekZaI9diHiQI67JaGp1YNf3y9MxyWqm5UYfGcBh5%0AuH/POM+gQoyjA0Kv/PzjzyzLQkojYxpZ1pUm1eMwzZuoublbq41aspsGG4Kb3A8iehzjtm0s5/Me%0A/d5ftVqDOc+zb7LZWBMp7ubUqpZmYkCSUcRri8aguErjA/P+ub1/sJS485nz+czvfvg9v37+yt3D%0AHR++/8QD73gXB7baWLbMVqr5SAwJoknIUGuJLD0vUdaNViujCDfHme/u7jkmK97X89kMh9flzWMu%0A28ZcK4dknj6tXhITmip1XdiWMy/bwlYt3rxPTF+2xuBG2DEYoCcI0mCOVnzMCqkUUixMCMdh4DXE%0A3cC0n0j9oBpi2KcHnU3Q/1si7jpeK4CdjaW6A7n2QHoj55RxirEaY4xmrF1tcteqXT8RL8Sk4/aO%0AW6OImsm6Bow6bXNxWmhsrZCzyalSDMQhMkShLlYU4n5BUjdiayQpDIIXgnjih5shi5hxLOKSFWMK%0AvCwbr1vheSlsCjINHN+94/7De24+GJakAAAgAElEQVQeHhjn2ab/TUnTxIf7Ww73dxCEX37+eaf9%0ADjGi22bguR+IKNSSWdczMVkC3ZAi2hKCsYYkRaPPCv4MVZNlFJ/kSAfobG/vMqNhGGhNeX19RUSY%0ApgPj4IkSXhjaAZtMBkUHNY2V0ad/MURSMID/mrFZvADU/kO9CCy5OFjbU3ouzNVvwYpa6ptz7VKA%0AXBWgsP/Mx8dHPn/+vIP7vcAyYKh7GF1N/P/O4/UiN7Ehmk2YQvcz+obUVFvZC2pgBwn6ZzMcR7AN%0Ax/65yx/RitZCq5ka2Ivn/vqP/6N/n3/87/xbDl5kaJVuhtkc8Kr6zbMhlrg3+PoQNVDpeHf/5r3/%0As//yv75MLBHGFM1bC2t8YhBnUJh4J6REGAabIgdjyXVm1fl8NuaAWHxtv8fdPWcPdRXxdeaf1hvt%0A7hlwqYIvn7O5L1NnG3QgGO1+MexFbvCG3t/M2/pvAIROBPP73JlIF8ay7JPKf/QP/2L/HIIwTwPN%0AgS5LGDRw1YBnXEp21bSEvuaqNw1K22n6+NoeEJ9y1to4v57s+0Tz/OgT61ZtAl2yGVKPcSB52uMw%0AJrQ2XoNwao16PtGaElSY0sA8RsSlajFGDw7J0GSXge7fU+zZLs18QMJokfYa7CyJySQTrW6sL49W%0AMku4THi/eT6ayzFjiCS/n79+/pWn50denp9N/qrK+XQmDjYIKA1Ks6wsVczLSRrGHLf9pz+n/V4R%0AIKgPmnwd2CzI/Zd28Meen9obVS5LZmeg9vUmnZHUgzq65MpYYQ0lZwPnd5jBmTHRh1Hiz0GXz1jj%0AWkCUYUh+pluk+DzPZm0wJBtINFtpEQPGOljTBGg9760xjpGyQS0r23KmTYkwOwNCje2oxSKkjUvH%0Aribow8sYTCITeuBBU9b1RMsbaRgZ04AWk5GGcHlAYwjczAcbBherQ7Sqe1gOezS5NmMXld6jqEAT%0AgqQ3gBB+P4bh4i9oAJjtGbo/X+7/15R5GAlNyaeFRQLT4S3Yj6qdP7WA1z8hQNsWtm1B15WhFeYx%0AcRQh1ExZMyPNaic1prVUSycKMVGafZbj7T13333i4Te/5fDuO3Q6QFF75kO0tLi5s0LdAyxGVAJt%0APZPrYvU+JkU13xWTvuyyx+b+J6VS2+reY43WMsMQGIfImCZj72qB3SvKpGZEIatgEtWNvC0UMZ/D%0APTo+JKIks60o2fsQZ1fEuJ+p/bp2VQJyAUngijGoujOMJVz8pESspiitwubJarmSt1frecaZJa1s%0Aa+b0arYml/tox2ZKJnevKbH5f29uxDwMAzGlXa3Q/LODSanwoWO+TiQ0FgLgwxGtO8CjwHyYuQlH%0AugfS5TpYbdNa71nZQQzco67XPdH3z4qleJdq/dAwDsaCr73fbTYsTaMDOX1AdgGTaik7g9v2G9nl%0AaZTNzuFk2XPB9ztToHRWVPdXi6TAzviUK+uKUgtlWZFSWbdMTJFxGO19BbQ2G/qoAWlxMIuXYTTb%0AlOZ9SgzB7AJE9kExClsHzcWfxxjcZ9Yl8P7nLkp3B/WvBnT73uX32MtNJwaoSwd77H0hDF0O3BiH%0ASEwzSCO7DFvFmW+te9z+aQZ7f/15AEJyoZtdJDJWkAefgl5PP0MwCug0Tdwcb1hezxf6l+IXtX/x%0AywQYL2iMEh92+vzg7I2ffvyRVgvjOPHu3XuOxwPrshIi5LxSXeNvnkD2itFuvG30hhD2g6l/N9WL%0ABrPf+C7VUmciqCN41xrOEMwEqzVFrtDPa8ZUvy79V2tGOa2lMk9hl+D1WPDOMlq3jZv7O8C8fOZo%0AEq+8ZZ/GB4ZhNPPVaveh5OJSPHnTnHXEuwNe/Tuuy4LWxhjTjkzP8+zsl2obdLOJ7batpHFA1TaF%0AwToBaivUatNxQ2Arcxo5DiPP9ZVtWXl5feG8mCno3fs7bt/d8+Nf/55UbTMfx4npeMO6GWhYshVD%0Aj1+fWM6LgWbnjRhO3N48cJiPjOOBaZo5vZz5+vUrry9nb4biXrSh7Kk+OyLtzJ7OcgP2gtxW4+XP%0A9kLumm55naSX80bOGzElYurMqri/v6qZsLUugyyZHgWct41pnLl7uOf9+/emhQ+B5+dnfvnlFx6/%0APvHL5y/88PNP3L674zcfP3F7e2vTsfs7m4oHA6KsALbkploKumWbsI4Tt9PIu+Mdt9OMbJnl5YXz%0A4zMtr2zH2zeP+STCwzSZgXgrlLxR15WyZmq1gn5ZT7ysZ86toA7ImKYaM1dU3YvkVip13ZiHieN8%0A4O54yxQjrVQGhZtp4tyuGBLai1t7Vb9W/YA3M+DBGnvC1TNV3MtD3oB3/U0Fo5vi7x0l7vI+05I2%0AqhY27dN2k0k12AEvi6EP4EaeGdiasjabFvZ0A6M+RlQjNKVsC7EUQitIywQtJJRRmjGD8OYgBIJ7%0ATwiRqkJuylIrz9vCSy6ccuFUKmuDeBi5//iBD9//lpt398gw2jqvBsymaeJ4c8N0OLCulqD1+OUL%0AZcvmj6T6xtDPAKGKLpcmtX/nIMIwjgxmZuWSuuaMLXVwqHgstT27Zrp9iUMX9whThRgrIpUQbH/v%0ADK4QjCFiKWMdEBIHivCi+o/p3L1Y2nzC1vxA7sal6TJK3PfBb0GazpoxwL9LQr1Rk8sZ1Z9rVeXl%0A5WVng17v8/0cuWYhXeJl//jA75+/F7P9e/3tLztH+p8TDTszTr35qS7NliuJd2cHqRoLrpZCKW9/%0Azofv3vHhu3d/x8/+v//61/6Nf/P/kff9/+Krs2aG5PsQvedyert0SQu7mW8zHa2zO7pTiiKW/UjA%0AzC4pIA1GCVRRNrW48FEGAuaXFh2MLDKiKe2m96rWsA5DQlOjriNbSAxueh0RtDaCRqIIVcKbZ6O5%0ABOn61Zm2LYQd8JPdrDxQsAbRvOb0wkb07/3tk9JKoZXCmBK6rfyLf/6XnH76BYLy5esXpCnzODIN%0AI1mNVSB6Efw1BIuE93dWYxday8VuUozoPkiyz2qfpnqabWdvRRFv+mwoYezGyz6wg5X2LztLBFVr%0AVKL7jViUDdoyxnOxn1+D7GebY6B7Kpn4OooBhhAgBrSav0YQ/4WxuWo1aZ5ECxMQ904KYowt6DLc%0AAONAPB5JGHM4SAe0DTgdQySMAUJvYWwIXGozL8JcCE0ZozClxOD+bQZWV+JoPzer7olo/dVZ2Db/%0AMVCopxbZmcabAZPge6xYNXDNFu3Xvwe9iD9XNVdfDfZ/957HEYKg0HJh1cXZZOGPzhS0+q30+iQ0%0Ak4rXjUBjjDCjxFagVqSVK4aASdepxQDHkBwQTqT5QDoeqWngZIovSkzEeSSkEeJEDQNrqUgajbFc%0ANquEosAm6GbfuZvoDwO7l2ZbBT0v1tRrpklFc/Y11jgFYWqFmDdqmFEZCWEyryBxq4kY3IjfgSlt%0Afl9cpqYQaLs8OwZjHMb49vzr57KIIK1SQ9jvRVDfW67uY+9PjXF8sS/hag1102ljpU02bNiyqy+u%0AIuP9lbObCqixw1qXkQcfgEYz978wdvJOoDAPqY1aev9p/SSqJm3r53Ire39tsx7ZAa2uyrmsfzNj%0A7/Xw9ecVEZO1+fU2AoY9g7HLr5y90/wa1VqNeaiQs7PrHHgyz1mz9cg5GzGjD2n9ZTYr426hYs+a%0AXI1G9q3JarpgIQZF22Ww5GdDZxXtT67I/t/AhkQ5N5Oei4AkG1a6FFDovXZ102xnDobgDCX7DFWE%0AUAMhFJeFDb6GhBDaDrKpKnnL+xAgRXGQzp7R3iMizQKVXMmw5ELOKyn0BLgFY46bTcWckiVL2sbu%0AQ47/q7rvzwQQui66d6NKuaJRqr55gMfR6KcHT04aHaHuhWynyPWH7PJzHPmVuDNqYojcHm8Yx4Ff%0Aa+HpfPK0pZGARTaWbIu6+iTUNJw2mVpLpi1Y4+7AUGuNmJxu3BqEa1qdTU+mabC47fi28dzysiei%0AxBiZ53mnD15Pny0WcNhZVdu2MY/Tflh15sU0TfRI+TQMhBT3mOZO++/3oNbK5sbGPZnM0toa6kZ4%0AORsSHGNk9muvrVLKRo8+tHQGB7lqpgosy4lSNo7HmZSCsXVqNtlRjGx5s7Q4uiyhJ5FZ85VbZtkW%0AjuXInBLzaBOUbVl4fnzm+fmJddt4+O49n/7+3+Nf/G9/yaYViZGb4y33Dw+cXp54fX3l8fGJdw/3%0AnF/PnF8X5nlmbbapfvr4W+6OD6Rh5HRe+PFvfuaXn79QijWRNhGtO2Xx0uj1xtQKF1GlOdLfTWi7%0AjrmWsssDHc93TXqiKTvoYBimHT55rWzSyLkbfbZdstFaJDsgSjPqdwzDDpqO48zxeGMA6t09N3cP%0A/PLLr/z8y89sj195eT6xrX/YpX43tzdMN8J0MIpm2bDpalPqliFXWio8HG44DjOHmIi5UNYVtoIu%0AC1rMw+b6NfXEEpc0bMWKEWl1jy9VjxW1CacVg0MUAsbsGoNt1ElAQiTExJgG7uYDx3GiFjM4b6VZ%0AwV7zvpe4RmVvWrdy8d5CxPxkHIAOknYwIYRIRPdmW3z8GnDCiBfz4nIVSyS0tdD8l/ng21quCkUL%0AFaFKJHkB0OnoLQRL0mqmFy553b+rJJu0FsyUN9ZGq5mglUAlaDERmODJXQoSSLPp8G0C3MhZyQrP%0AufLry4lzVYoElqaEw8jtu/d8/PRb3n/6DcNhJjcl10oanQKbLIkmDYmPn35jaRBb5mn7Qm1m8Nh3%0AXmsmbareij2zUYQoimLG2XOb0Tb6OVDJpZGrmgeEYteymtmgSIUrM12A6HubNmM9SWtXmvXgUp5m%0ApvpiB3P/1Rut1sQnT+VyXjjdt2vR19VSGBtXxWGfMOqFAfpt7d4BYvMAcSASuZxX+xAg7Htgl5/s%0A06I+EPGJZAc3+97df/7163rqV32C+GYd/x2vvv6vQdT+s/oZ0X/GGwDcJ2i5Veq58N//j/+M/+af%0A/Bd/58/6/1//775yzvxX/+Sf0DAZW+syJo0XcNHPMVoHK5p1O9hZ03lKsRkoJOaWjHjoR6uKlEqs%0Aaqb3rZDGkViy+eAoO2BtrM9AKSYFbtmB1VKQ2oj++ZJ7rWkzH6neUvezdcuZbX3bUJR+3o7mc4NL%0AMkYJu+xUEcQZHs1B6C4d+COGUC2UbQWsFvvD7//A68+fub07stFIaXCD+0AtjdDEfLLQPRK9P1O7%0AyXdvKPXCBhIHbXBGWW/gaGVPz7W/chku2b4QfCINlvR1+XP2/6+8vmK079wM+Gg0pEZKDGixc2Vw%0AY1JB2dOT3bweH3wMISApIESSsyrMcr/RykYx7YP95WSsDSTuzY8NBsw8V4MyB0WmwYCNFK1eDmYa%0AHEbhw/TgMdEBkQTBaqfT+czy+kJolUZjCJEpGHg4OAilqowihBTZorxJY/RvZ2c7epG9ipAC+zMR%0AnNkToziY4tYP7u10vbUqJgPq626X+obqjajJB1XaPlxq2a+vS0BLkDf7MJgZddBmIIJLmRKNJMow%0ABGJrxFKI2ohaSKIEZ0rZYjOZW2vKtmXi4cjh5p7D/QPpeIMOI5vAum2sKsgwG7jn+3+MkRaSsQhD%0AYEAhRTQlWhDKyQY6opVAIMQR1BnLq8lDDRw1I98aDNTagjXAQ2vEGW7nkTYkskTODbIqMkRGMV+0%0AHLrExwDMIALVe+HmzCZ6fW5rAVWye4Hh3aJitbYlNwfbC68M5Y196b2lD3IUk/138MhR0r0/6gDG%0Azc3NPsTp5/D1y7wQxZ8LT+1zr59alFw2Tucz5/NCyYVhLE6MGIjjSBEoWGR9x3+7vBdA/GlM0T7P%0AkEaGOBAkGHMmX+7pNE1vPID6WV+9nu8ybnzoNw7DbolxXZOguvfAxszNtq85yh4iu8F0CEJOkT7z%0ALOVCDFnWE7ms1hePIzFFD/yITFOvvW0gK6YidHmyy/Kb7nueYQcDg/t+NtVdwWJ4A5SdkRnMjwdM%0AEi1mLG77sbGYjD3dDHC72t/Vzcx3pZNN/nwIaUPNWly+Jy6/957fengH/at5WrVqAF8KESKkpiYN%0ALZt7lmVb503MTNolkCE4SCvaEbM/WnvXrz8LQAje+jlcaxbNRNMWV38g7SLbQ3ZwCZIlZkWam23R%0A+gF4kYGoL8TWTD4VU9xNpR4eHpxC35yp4WbAQ0IwtHFdM7rJbsrVWiOO6UJZLtnM6lrxpjBSamXw%0ABr+1Ri7Fm5qLKee2GQgTibtm09INLFErxrjTgTtSDOwxhp1Z0q9LB4haa4z979fqbA/ZG5suTepg%0AXK2Vbd32gj+GsANGdo9kZ2KN42gx8sKeFtOR2GmazN9oGkkeDdn9L+Z5ZpomzufzpShBOpC5e1wg%0AspuBx9hRXGMGjCkxDzORQF42Xp+f+fr1C8u2cP/+Pd99/wkZzERUUuRwvOP+/oGvn3/hfDp5k2XJ%0AcTFEn/xXxunA7e0Dd3fveH5+4a9/9wO//Pgr63LlRF/NTC6GQJzi2/Xa19kO8LV98xMxNpk6KNjN%0AcDsYFN1gsrPh+voYPd0n58zL6cWAvXTxoLpMK3x9N7tPnYKK6h4NOaSB4/HI+3cfuLt94N279/zy%0A5TOPz488fv3Kly9feHp64vbujtv7O+7f3ZnZt6qn04lr74XYYAzRQJ5t5byutPOKritziogMTPHt%0A9tJqNs+ndeFUMxIj8zCZWKEZ5fEuHohhYlKjag8khiikYADP5FPigEBVylBJaWQaZrQ2TuvK8+ls%0Ajc5xtuvpHl3dl6Hfo35Pq9/Tul1om0Oadj+XYUyXvQjTHQtdpuuGrv7vVc20L8S4b8wSoLUALds8%0AvULVSFGIamk2URVpBiYGlIQw0CitkEtGQ7JkB8GiVP05ia0hLV+KPi0kmvkQ+XqwvXQgjRNLziy1%0AsqqwtsZzbXxdG2uzQrvFxHy4YT7eMsxHRJIb9CkQCMG8UnKuNDU99jjMPDy85/zdC+RCXTfqBlqy%0AeR1FM/zsz4Wx4FZivEzhbX8s+3outZKb0MJghrtcJl6q4tOei8y4FzPmI2G0X+mDBAdtujRR6cBP%0Ap+pemiVjLkUvXMQn01c+Qw7amAeZm0qH7on2lsVz/Vq3dQeEOv28F6wdPepn4PXP6eB9Pz862OT1%0A6BtQ55IG0qneevXv3uCKAdCdHfXteyDsINA+CecSr9tZtR2U3jZrMEux4rp/dQu9azQap/Mrf/jx%0Ap7cXpDlLgS7CwuQXpezf79Luyz48STE62AnT4cDdu/f7W/7hhx+uzhTbj1MIzlJwnzeshsidrRAi%0AcRiQYGf1uq37fn4NnHU2Q/dwuGzs9iH7pP9P3Ho6NGq3Qi+bkLydcO63oP/+N8XbZV19+7f0+g/t%0A92b/MBfMYQc/c8ks52ckTuaRiHslBEtoCiKk2D+HQyPRrnsMYkwd2l5oB/EmWi9xyNIMmD5M4+6D%0ARC0mPzG432jtQAtC08F9FHCz2ExbN9q2GgBTM+Fg/o6DKA1LxUKhbplWbEIbv0Vw9PraAKKWPiP2%0A+aW2PXEwhrAzHKP6BPzbe6rOTm2FMUQYLBlnWRYzHXdGNPVE0UCTwSUbzRtNrw8wwLs/y+rvLQ4+%0AXBjX1fc7gEgpG9c+QXab+/MN3SZB7Ksa66SBSt9rDIinCTVZGERTk30oUJNQQ0RLoa4LrWxIa+an%0Ag3gKVbjsKQ4YJjFT5SZx920LwZL1YqsgNrQNtRqLQtT9FBVphRgCQzCZBg6+BJRxCMzDwBBsPYUQ%0AGaYDWm29xpiQaAbhtGYehe6NNWAx6hElOquBEJiHxDDPewrwmz3Qr6tgaylGY592Zvzl8bP1ZP/d%0A67g0vJHbXv+TepOaBmMcULI1hu2yP/T92ZL8OgOm0PLyzbliIKzWgtZMaNW9x5QpiCWJ0ixVVJqB%0AWdoMgI3dUUqAiISEVCHOR4bjDWE6kmPilKvFc0dYSiMMSkzN7kpn3Rl12ljRw2TsJ1G0ZjQO5LpZ%0AkyqBUYAwIKEQB5ODBQGqf4+8UbWyts5AiRyGA1NoINVk9GK2ESrQXNKlammiIfQhXaUP6frrOrAh%0AdbZVtTXXXCq3swdj3EHZfd+8Iix0AFGCpQS30vaz23pP3WuCzsqd55llWXh+fraE6qvXdW15wYPt%0A5+ecqUX3ABnhwizpfyfFYbcpkG2j5ovfVfKaf2cIA8M4MM0zQ0p7Etm3nju7RFguP28nWoidhD2g%0AwNjwb2sXVXv2o3twmR3K5YEQfx5arRTaPmAfh65ocTZ1jLx8+eL7U2M+zIzTRBpGoriKSMxT0vac%0AC1YQQ0BxQ3H1tRPM/3f8htmcS7E+KmxIGIhxIEQliR2CtnUaScGYPG4Ejads1nZJ6Qt7WbCfF+p1%0ATrfwq1UdYxCmFFBNqIxAostxjVnlZ0WxepFxIMVEil6/ioX8DEOwz+Gps6g647Mz2C7ny9/1+rMB%0AhLohlDotvfp08g1d1v9784UCF63dOI4midqyFyhhX+B8Q7uVBNM8E4Ly9PLM09MTn37zkZubGz5/%0Ajjw9PtqNEPNPiSFRt0rJXoAwIwLTNO5eLyHYpOG8LuadkRLjZA/q9eTXJsK2QU3z7ODS5pNXZTlv%0ALMuyG0b3NKq8lV32sHqq2HXKSwcmkoM/p9OJ+/t7Hh4e+OGHH1iWhfkwo7AnggnC8Xh06Zn54HTK%0Anqr6NfKHbgj7dLi2SsJ8YBAxcMkBjC4Nu729tbh71f33Syk7QAXm5RTFKIjH+eDmihcpjYBRkEOw%0AuPGy+YMeuTkcLdFhXTmdXnl+fuK8nnl4/4GPv/nE8e6ep1Nmy42YBqb5QEqDpSuVSl42fvvpt9St%0A8no+E0Liw4cP3N7ek3Plx59/5ce/+Znl9WwbvFgRXJqipUHyqO/qTZ2wS2RKM2aU9ZVGwY/JmA9G%0A+1wdwLM1WateAKNS3kRMz/O4gz+t2f1JITI50g0mzTAwrREkMQ4jglC3AjNoNq+ArWykMHCYFFEr%0A3h5u722DI3BeF/Mm6P5K68owJO5ujjzc3Dpt39gyh2HkGAdiVfK6wLIyamNIkTREgg4cvjGVLtvK%0AsplcsbRiHh9jZNTAEDyRK8IU4MZHkVFtRjME8wCJYqbFBiBag9YQzuvK6/MLSylkn5Ysr4U8TFS6%0A3OoCDvT94Fri2NeoKpTcmGfzAZNqvmSxR1aK7Pda1CfL3uA3MdmE9kM92qFkSSjOSAmBQRK5VKhK%0A8GmscjEojikxh2AMuVYJakwjFaF6rKwAw+7+YQVvbGreQX0g68bnJqmCZa08nldei7K0xuu6cVLl%0AVOAwBu7fv+N4e8/NzT1brvz886/IkIijmfqFY3LQGfJipuJxnJinmQ/ffUBz5pcff4JoyUG19FSL%0At5LXUirLsmCTTtxI2663SSzM1wBnR9rQxoyyFSyWPlpKmPl4dSqxTVOqe6h0c/a1S576vRefDHvz%0A3wssm7rZgQ/OBHL/t5AGK2r7OdKLDQei+uRvL+qvXr34uE7jkqZXgxt74+5r0GVu67qyLAsil5TN%0AtvN/dX/v6+n/DqMIgF6dfbr/Xtej/ynwahgitdqUrn/WWjOqnS3UdjZszusFTAuyf/fWCqVsCMov%0Av37mv/0f/icrlgBahvVMy6+EujBII7TC45fP/PTTz5zWytYCWSEDaRj58O4d33/3wN9//8DNkAil%0A8m//B/8h/8l/+p/vn/u/+6f/lKVsoMYi/O545Pv7G74bI8eWuRssLvfx9MrvfvmZz8vK8cNHPv3F%0Avw7TzO9//pF/8a/+Dz5/tQJ0GMwgeZ4OpOFIIVJIkA7IMBsrAVucdR8C6Js11qeErbkXRSnUte7D%0AOhEIoXu79LQW9wS8Bgib4kPJN80KfZXWimDsmrwuLOeTnQuhEUIjRJdlJksSst4qmsdA35tw5pmz%0AOexYs5+jYn42Ppvzz9sZQXjFbEVzTw3UYADCOHQJgcLuS6HgTbdgng3BIUDzQKrue2YR7KNPj6OD%0Ae/g1sVrCntcUAmvOPvW/evaa+ZFJMrlxb8BRoRXzughDNL8K186Jhr0JCN8ONkqBZvdQa+PueGTC%0ArAGKGAOybYXAGQ0jLQzGZPDp/SXN0p5ji7Gmd0k2pBB/v+pm6tUAIZG4+wf5A38FCIn/b9i3n6B+%0AFmnHiXpjYgwUyX3ibzUL/cwyNBhqIbn/lp20BoqI2JkjzQzIo5tBIzaZHronj9q9ta9nwyQcGBHB%0ArBDcwySqkFqz++zg7xCEIZqEq7M/YrQ/a88XJGdULN0/z5v9LkNMKFEUqRYCMKfEjYer1JI5n9ub%0Ax8kasK5UsO+1y/53tNobY0MLGJIxjG0ffGsqjbisRnHwyuRrISZLRc4Xm4bm9yf4n1d/9kyqq9dv%0ASdRCyQuhVfuuGBg0Boi1Ia0QtFlil1a333DQVrHY8AhoIE0zcT7COFNiolQ4t8rSGqsWNCSrJzl7%0A3WPexSKJlAbzy2yVMdi5VipUSUgYESwqu1ARacQ4kg6B4L2EqJpZusvYtGTK8soWkg/XAsOsxDQz%0AakI1sC6VGievpQJxMusKrW1n3fkJTdVsDXvssj+7TyPm04P3iLkWau8txdQgUVydsZMKDD1v+/3H%0AdZ7qTXdzpnfcmTX9LJ+midfX12+YXhcGTk+t7kPKvj9E9xAdxoF6KOZBJF0hkLx3MKZNSomy5b0n%0A6L6tIcC6rjZk7Z5P7QIAXffH10odYJeCX36vr+0LiNWBHxB6GmjfAERwxQh7zxOjOBB1kdJ3ad/N%0A4UibbChYqiUvSwjM89GStQfzv6QpeVnQNKAqbmcSLJjAn8Ehpp2oEDXuqXCj+9P2hMnc7Gdpaear%0A616b2sGrfUM1FtbgQ8Jts1CEUjIJdqmdyeZ6rXypwUKIfv1k3wNzWam60jRTS9qHgNeDqYD1azHN%0ABEmYCKwSg5j3VAOy+SNaTXGR5u1qm3Zhhv5trz8PQOgK7dyjdVX3RXLtKwTsAJBF8fXFZAhpvZrq%0AxWjUWcV1wsFiHsdkqU+lmdHu09Mj27pyd3vkME38eD7x+vxik+kQOcxHarWEgCGZoWyKaW/U+xQn%0ABEPza6uM08DheLRDp2ZaczEVtaEAACAASURBVM8Lf7hCcEMrNzfFb5ghwm1vNjpTKFZDvbvHTJeV%0A9aa1T45bU7ZsMaziVMVpmjidX3b0GTUG0bauHI9Hbg9HXk+vdOrb88sTH+sHxtE0quLpCQgs68J5%0AW5gOs5mH7Z5MpgHvKWW2CUYzYg6B2mz6OnqEryU8+GMRhDSMVKxwbp5YEV0na5tx9cluZgzzbjLa%0AamU5vfL89MTryzOgPLx/z6fvf8PLr0+cXLeLb661VE6nhVIq79+/J8bEtmXmw4HjzR0pJn765Rd+%0A/PFHXk/nS/H5zZLdk6VE3NvoUujuDWToPkvxAjps2x4deBlcevKQGnMN2O+x6kWeJnKhcwYvti32%0AvhuzGcuj60q3LbMuGzfHWwPvnDa6LgvruvH6+srzywu5Zg6TpdY1bax5swnysrCez5R1oZwW5mSs%0An5txIrnhXxJLcpAhMbTGIMoogW09U5a3ptIlZ+ZpIg2RWfD0kdmMOcdktNWoDMDWDFgcJBCaMiX3%0AslKscFKbUsZx5GVZOJ1OPL6eyEGQeTIQsUEuG1W9yY7xDTh8vTnGEBlHAzWDm68NLkPqfhJdf9z9%0AgQJdZsCOvE8H83sxmiZAtQj6EKl5AzWvp7WZl0RTk1VMqr0usQNUrFAfg1B9Wlq1oq2Y/w8QFY4I%0AUU1+EVyyEbUREQNTJBHTjGridM68vpx5WTZ+3TIZWEphE2G8mbj77jvev//A+/cfUBVez2deTycI%0AkcPxCATWZSMNZuocFPB0kBQTd7f31HVjeT1zen6m+5nlXHwq6dJgLBlEN6Nrx2h7xZCSsduiSe40%0AjGSJJpur3bvMDE1DTKRxRHp4AG7yqD7t82jsXAuhvvWf63ToN4ycq8NyN4zUyxSsM/a6ubv4OST4%0A7e+06j7Y+GbD2GWL2FZkhoheFFztA70Y+5ZpdM1o63/m+s9d/qw11Zfp3oXp4p/kajjRrv7O2/9+%0A7WW3gxr88fXpySJdJibIXuAaQ+gS6WxTViv4pbkxZRyI0swoV62RKEVp0qhq3hlNlTVvVmj2T/sG%0AEHl7jRSTaFhaVKV0g8wBay6GBC61OBxm3r1/4MfPj/z1737H89Mz8zRbsmethCH6mWlyqeZTeZEN%0As88Tf+Z6k+0DK5/KNVVPobRmx4flftWNqWHyQQVxWbLYOhdveg38gCEOF5Bvv1s4hFONzRaVFpUa%0AbaosqqTqstcwMY4HYogmnVJB0kDrNHubapgpbpdeqO5gD/izgu99TuuVfj8CoJ05pP4zXXLhoLk1%0AvH1NmkQ2erMt2vz9XMLRDBQSbYzOEBuCefGEbo7v6/VactS+efhaM4ApNbXPWBtNTWbTPE5ci0tp%0AvNnX1vz99SrJqr+hgVQpCIOzpaQ1B6IMfdm2Bdu4C1ltQCFyGQo2NcBcseum4s99c5ZTCPQ0r/05%0AFxtqmGzhUpdcf7q9wSttv2f94/cwuw7Ad8TB2IqN3fS3eJIWMIgS0tUAxIHALqXoVkUmlQ/uKSTe%0AUAfrlbtBdwf93Exa+z1XZ5PZPN/Xk7H3+ncTB2J6/UozpqhJkcxjs+VM2VZq2XaGlWglaDSGcwhE%0AUYYQOc4TN7c3Lv/b+OYOW43uay4EQWpngfRL79e376/9uvcD/BoPAg8RwOuH5PtDh39whmV/rr1+%0A0I75q7Fertd1UyiZUI0dPMTIFGHCvVzc4J/qkdmoSWH65VMskUoCLQ4MxzvCdEtNI7kJy1Z41caq%0AQsHYzv3HB7952qBp9OtV7DkNELQi2bxwTHga97WZkj8HskIoUI39K8XOUPNPEupy5lzt3G+1Mt9X%0A0nxHSDOJRNUIGmgteiy3XbfmTXy//qqXOrtp9xxkP7N6PVBVd0/J/aY51cPA+EtknbEJfZfqZ7qv%0Ahb63GSvcWIQSBmKyNOXDYf5jH0pRTxG2/aMWqzuq7xlDGozxHyPiXjvbtl6GmBjAMo2WUKxjY/OQ%0ApeZndIhu6i/Jz/eGVgPkrW5xWaozYftwq13VNWBAQ3DAoT/814O+67qk/963/sD2DOmuZKjNzOl7%0AT9VZWyFnlMK79+8ZhpFxnPagoVIqxWtL64Gst45iQ8QYBlK0RML+87OraGLoIK9J7sT3X8PA1ckl%0Aww5yie+j9sEbKZpscl3O1iNtK6WsTDFRa0RcCitqYIyIg1WC1Qr7vmLEiFwqaKNU8ypet9XSp6vV%0AmcNgEmRbaMHYpq0a26gINZjSROiG185ScqCy6R8Dyn/b688DEOIig7ou6uCyIMEW1/x/Mvdmy5Ij%0AR5bgUVsAuPuNG5ELl66eGWmZ//+XkXmYhxaZlqruYg3JZGZkLPe6A7BF5+GoGnAjyXqmi5CRmXEX%0Ad8Bgpnr0LMuC9+/f4+npiZIZa4rd7NMbZcA2aj39c2QRy4hootwhMnI9xYDvPnzA4/4j/vbTX/Hx%0A4yfs5huj3VDPxoY7ShiLenj6RDbGjO/sWBbKpuZ5wrp2iBDxbTZBjGbKy6Qwyqdqp2nYvhew0SJw%0A5T4mLg1zsMAlLTElGrZaA9O0Y903dCiut9sAJHzi2Ho3UGDD9XLF0/WGL58/gzV+x5cvn9F7w3KZ%0ACeDEgJCoNX15vOD1/orn794jLxkxR6ApabAiWNcH7vdXODJcyo5kh+W2rbjdrjxMRRGs2YshIOYM%0ArRW1mvygkXYeJJphHCd7zdhK05wRYsBed6zrK15fvuD19QW9Vzw9XfG73/8Of/63P5nU6hXrY0Or%0A3Kju9xXrY8P1v97w9PSOwNrlgtfHho8ff8XPv37Cp0+fmLSSMlrb33gqAcckn2y0aAWeG7QRpBFL%0ATPEDoJSCx7qOJipGysRw2lDneUYQGTKvx+MwVN+2bSRc7VtBj5aCtDfUrbIYj3p4RnZFrQSGOEHg%0AOnmtdwJ3244vnz8jpYTb7YJpntFB09vSC+brjNoKtvsdv/z8N0QFbssFj2lBeN+QtWMC8JQS45lr%0AIXDZKuq6Yv8GEMopYX5+xwSTECnRVHoyNCFrQUQQW0VsnLSkAKB2TB1WcFNmsLeGve3Qfcej7Hhs%0AD2xtR5eEOCbcBjyEA9Txws0lRqNZNrB4FAnBEu5sZm5kWTNapWFgkECG0Kn4my95fBcAdHT0nimH%0AWhZo3bG9vGIrOzx+OKhBdcHMTYXfKV0RekWm6QQZSGTpAxIxieDSA6La4d4p63NT7K4BQTJUI9a1%0A4PPrHV/uD9xrw2vZsUPQRJCvV3z4/gf8+Ls/4Pn5PW63J6YJxgxIQhemUgRLulAcDYM3LAgR07zg%0A/YfvUfaCX0PE/csXdKyk2zu7QTH2TiipxNu2DR16sAS5nBIkTwgasBdOvGD3LEZGgadpAiTyeVMP%0AIlAA9QBy9KjNv6VDnwEhwIv1eBQw3sD6MEEEoQtEWEhxP7cCCCxSHBDyWGV/eePq74N/BjYGOAYh%0ATjF3ia3/PC9cz+eh//N54uiJT0fBe6xpb8wOevoBQJ1fh5TOgGY1xq4z7QSDBedUexGM56X2Ruk2%0AfFJYx8y2t4ZWisUdCyQymKBphyKhi6A0QM23ibolTuU6zHMJp5t6etVWyGwIAb23kVLoZ2JtdQwn%0AQgj47sN7/PH3v8ftcsVj/Qs+ffwV6/2B2/MTpszCNEpAtlS8KAlBI3oI6JHSKQ2CkLzRN/NttbRA%0Av0f2PjKAKkCfou0qLOq6DxKgaChMWas4+VWwE3lKV+9JRlS5+H0MXvAxnr6goWoz9qpAmkB7gCAh%0AxkxfBQF8SDB6qE6mg4NRHWTQQDmo8cosuFwD1hgbUNG0QiyK3uwfsVemVJ5/j0/qFaxcRSh9JXvE%0AANZ9Q9keaGVHABg7bvVdCJQL+RS4hmjskfSbpTEkmHbFam/QBijoxePgDJksZ9m2tbPh7U8UuMeM%0ADHmZWvLfNCUUBbTSNyXFgLLRXDdPE6CgpKarJRrpuF5Naf4Ku+e+x0ZrdiUSaFR72HqHXX92LaJi%0AUitAGX/G7xNbA7ZgBGcp7WlqbAwX90iRwFrXV0gwcEkHwOO1i5zAp9P+Km+BpOBXzUA3X8DewPO6%0Autk2EYfeyeLogQw1qqo7chYyucSS17SjlB3r+mAwjCV6RQPAemfKcEDDFBNuc8bTZcH9/sqY9zP4%0APv7nT5SDeTKGfsMn6ASGq/07Tj0IPyOBF7V9QJQsdw5byYBXYWpaUL+c9g6Ez5X24/3xTXaEfUPS%0AhizAEhSzBKTeIX0n+9TCQKDN9kT+8AYwwhqASISGjJgX9JRQVLDtFQ90+vVIgIYMhIPNRzYvwTvt%0ADXupKGWn+bY2C7MwM+tagVqQ0DAn0Ptz7Pe2RGNysitEzTulK7pu6Pgy1smkDfn2AZfpihQSVu3o%0AlYOKiAQxYMdBeBUxHoUpOAxcqpYC5We9y6o5cHIkydaUHoMR3kobgDrTSI79xfdwZ8uVWux7DBgI%0AwMUT9877if2M2po9Y+yLNuvp9hiRpxnzvFggSxuDdwBmITFZSAdVJNGAlrrTqFk9vdESWVvr6NVS%0AkbsbvPtQ+6hRHAU7S8xDMOBWDl8rrxX+3st7HQDfXEvzfgvCs0rEgBLbJwyQjyFySOi+RnZGEGA0%0AgEsra2l73h30Jkzt8wr2A70BxRhzMZNZtchsa6RbuAjxAZgiyca3EDDIZ9uZ1L2XDdu20sczu/9R%0ABXSFyGEVIy7jFb8PiZ6gULIvJUCFZ4AqE8IiQBVNFMTQob2gVkVrrGFqN2DXFmw3MD6mSA9TJTg0%0AcArf9/+T1z8NIAQcqK3apumoHnD4J9xuN/zwww94//49lmUZZpav91f6pBhaP5g3Zu5EyUgA0BGn%0AyINXFZflQiq+IaLzMuPp6R3WtUDW3Tx/aAQmKqZXrNiKovWKrW50g8/JtMTGFsoJac6M7w6coocg%0AttGwaUuZyC+sWRDtKKWa6zwgYOygP4zuN+R+QSkmmoOlzDjC3geTp9SKkCKW62WYNQ95WTFkuRSm%0AYczz8FICFPf7C9RArTwlhMSJRSkVZS94ebygoWNaZqScoQ9S4YLIiLQHWPTVWtFSwjIf98op9BqB%0A3fx4xCbBtTYEQ3+JlQTGatvkUASIOSLOAZCKWjbUbcW2vmJbX9Hahssl4w9//BHv3l+xfr5j3Vfs%0AZbNGigfD47Gi1Y75NmO5XJByRnu54+XlBZ8+fcL98SAqP02WZlXRhY74fj2bdtTe0GCsBO3YW8VW%0AaeidwzFh6l3xLbsr5myMIK5NicEaybeJV27mzdj7hICIx7rSIwimzwVZViEk1OrSlWC0xoJpuSAJ%0AvSMejxUv9/toPp1WyukEwarL5YKYI3qv2C8XPL6+YH15wevrV7x++YLt5QVfrjc8PnyHP374gO+W%0AhT44APZ1Q993yDcGtx+enrBvD8wLpQtVK9Z1xd4rgiiuy8QB7t6x10C6cyczRvYGGIW0qqKHiCqK%0Abev4sj6gIWC+TqgSUWATD9NxizMKcxpacD+8fZ0Gazz93z1NDkHQtaH0OjbcPqZB/g/CqXUICMP8%0A17xX/HANALpw2hQSpRqsaVG1oXT6cETY9LhZ6aakvnehPpjx9jQ6ThDoTolMHE0yD/CuEZImaEx4%0A2Rs+fn3B5/sdj1LxEBrJNmFa2PN33+O7H3+Py+0JHYL7uiOFhMv1ivlygbeae60o+4biZngpoItH%0A+86YUsLt3TujMmf8pTVsrbLQtWsQzPyVaRo02iRFdjUZkrGGUkBOBMFarZx41UZT2jgbqygBYgkc%0AHUAMCB1mBOplPZue3uhno8pOSqwZ5ZkjBCeFxUhDQ21Gk4bR/Dt9Q7Qr93ufoilMDuRTNltb36x9%0AB4jeMIVswu+TPv9vA4g50bTPRdUAov2s5OjJ1p2vb/c2O9hCHjBw/h3Onjheah5n9JlrrVEKEcJg%0AMgAEOlUUMcUD/LRhSFcWHykcEiNvPlunX1cSa9ZCQsrJ7k9E7ZQ2+mQL1oB2O8clBkiKCL0PicZR%0AQHDAQ/aSdcYCwKSmXRv9MgBclwsuP3yP6/WGn/76E3795VfMecb10unDZhNbEXpWxHjE4DZLEWm9%0AIGhCNNCtC5/dqm0AQqINkI4YAIlA0mgiT0Xvws+l/F1dLH2x8zq5fwANj4HH/TMLWzkMPwVkkrCJ%0A59quZbcml/e1NpsmPh7oUPPdssIw0G+rd5ONeYNrT093A01no1ijlcyHpHULBoiUKXFySYNNRvpG%0AxkurNUpCCCpKGFPrJGR5TM4WEvohtLajl43Mymg11Ehv5JpOQhZpDfw5ydlr55d1OdLBRrl29KYo%0AvaK0ApE+rlEHUJtipMBgzBTHK0JsyEVmlcA+U2CRX0uBqGLOEfOyoPUNey18HhSIfv/FcU2u7SQR%0APcFYNgqX6xNg5Homs8TaHF8bhF75NXZ9uwZDGgPcCdp2Ce4Z8HPJ23wHcmDnjC0PkRNIFo7v8z/9%0An4NLIOQAgxwYsq81QRVjow1HdC+hDgPaRRyXGmxZB1400JsM4DrzI08MdN32Fdu2otbCJMwYOS2P%0ADjFRUpnDgjklTIlPaS37G0BIwHMKdkb0RkWA+2A5Y/L01fDYNYLVOvZJ21L90TRQiP9zyU8W1oCU%0AdRvjrlYOiIQycwwTd/utqkitYg7AHAOmAEr7WgVqgwjjub25j8H3UAzPsCYcfPWQca8UdfUmWNHw%0A6IIdAS1Y/R/EJPu86BIo9d4b4+tb2WwQysSkLAA6PajqekfoFZcp4Ol6A+aIKc8GhPGzBxBICxrp%0AWRXJYKq14PH6BRoEN1HkeULIrA1RCHSn+Yo5cS0XtXQ42FpRA1fNSqOVAmkW4uKSq3CS+9kzDzXp%0Aaj8xZW2NhNZG8q+v9w6TBFvcN0CLEdbVinW9gzYfySRPx/JJiWb6vdm9SpSrlt5QLI1OSqEXoybr%0AozaUslsdRtuSx2PFtm4j5UskIiZK6OsAp3g+djVGeiCIHgLQGuWaAP2bjgFaRO8mL7fQIBY+ShJa%0A60eyozqYeQBBPggrhZH1DO3wIIx+Yt8fXkYuvRaAYSJ7QR81zwFE0c8xIPRkhs5Wz9nx70aarVjt%0ALIpad5RmQ/mckPPE8yXCQoNoGxFhz2tvBiypneXHWhlpuZIHw4mPb2UqmPm4bvtGUFfIptOeD6sW%0AU0Mcsq7K9x+YtpkSfVMp9W1o+4Zt5+CoGtt0mH6HQFzBvy9TStm615vfAMvfvP5pAKG/h1z5gvLi%0A19G1p6cnvHv3Dsuy4PF44HG/Y388oL0jTvmYUnDnAk4LNOcJCsW6PSAg/Uu14+XlC758eWIjP024%0AXm+QkLBuNEUT4WEcAEvLodwitIp5mQcQs9eCqn2gjxLYQLq8CHDzTzYaHinIB/Ctjwkf9kw5lq7j%0AwfL44ynPQ7bmiTQSA0GsfmhXs5kPt9YGY6Xt9BF6fn7GPE1jaiQCrOtq0YbUraoqStnhcadfXr6i%0A94b5MkPi8XD671DVN6bHHlG/rjTG88ScrjYete+traH2jtxZxIYoSGkynWelJ4k2qCg9jSKImpYH%0Atu0V6+MrWi949+4d/st/+T2utwWvHz9hW+9WIANQQW30eiqlIMYnpJTw8vKCv/zlz/j4+RPWbaOJ%0Atz1k7uly3uBaa6ZxPeiUAAaFkSywMJrcbSvD6Nsn9s788mIMwg0zhIPJxp/ZhjfTeCmGOTnPKXY/%0A3ly6vKnjoMKWWnBfV3z6/BlfvnxBKQU/fv89np6esFwWyiukI0ZgWibEKaGUHdfbBT989wFffvmI%0Ajz/9hL5XfH28Yru/ojxe0dc7+vN7vJ8mXM0HKYIU1vPrerkgxMikMAChdYILvULQ6QPTaJScYIUx%0A2GC1WiA4GtgWmaz2ZVux9o50vWCeM1rrKPuGJgDmy5tmOiWaPQ+ZkJymF+YBdkhlOhCE05yQ0fcV%0Azby1XCp0PvwcHtpqOUAHq1jdGwsaENKEeblCYwa2HfvGQzHaJLDWnXtKBGZnNsF8dgBKcKB2bThZ%0A164odpDGSHNHxIQeE1YFfl1X/Pz6ipdtRwFQRCwhbMLz83f48Yff4/buHRQBj21HFDONnxekKaPZ%0AmlIRTPN8kjN6weBNRcacE67v3uF9rXhZH6hd8Xh9Qdk3hM5DLqWELgGlbjT1LBXrSi+a1mjmL4Fe%0ASRoyQeZ1M+8PQUw7Usv0nRsNoE/pnE1zPCvjnnabuioAk6dyfRC4FXsGW2tkuRhw5AzvZtN0N7ck%0Axf3vn2GulR//3g7TRmcUwR0jnGVqf3dmEjkwtK7rMNAeDAYEpOS/k1PIWtWuYx/XhH8elO1vQae3%0A0jQM0B4AZYdjdbOoIFjxVnp5popT8l1BZlCDwGS/biobZDDZYuTQRLGhKhtZt5qWGBACzz/KFPXN%0A//BNcRNzRA8G7HUCvJyCM0Y3tB3TNOPSGy7G6Pj5p7/if/38BX/75SNCCBxcNBbPdS9ImTHfsRVA%0AKUcg8BNQqhrDiSAnZYMmR2pqsgHuJWJgIxRIYUZHZwPcGxTVpDOkjidt1uQaoIwARcfrly9sjn06%0AjWNK7YANO0+C5wTcfJJbsZeGpvuopQBAJdpZzEGV6bj5d3aN4HwHYVOIoNAQjf3YBiAkCmOTkRGm%0AhSyIRKgAXY5zTkOEKqeYXQSiEbABCRkdAHqz4rwhgPVXMtaMS3asHaeRcExQ1N9IvEQCIsIwcU9g%0AXL1as6i+R4B+bt4AxJSMuflNbap2NqkY00oHE6ZXenxIN1+a1g1to0SR4MBpDTuIENSi2xPIGLL9%0AoMHqT77PIKcpr58rEMSBfvKZoGTYa4MDgBbfE+xbhwzM7w2U9wRun36Aa+f97dt6PRhr1v/O91Ku%0AMWcXyeGZZte02z8T+DH/jZzHPQ6i5vvh98GCZUTN46mj9B1baUwY21fUXhFA3xXYzw5JgF6h5l04%0A5WiDDIym/3R7x+c/Qmy8lzh9fmtiHTDnNekDHDt+no7z4NibyTgPEhCCHkwVIfiKGPjZIQSG4eIy%0Au94KLBBcDAyK2iGtItu2fVxnY6Hbk9INXAuByWyICYgZ99aZfFoVu0ZsElCR0ITm6jQA51pV6UAU%0AhFjJ0gLll61x4Ku9YwMQekNZV+yPFdp23EvE2jpamfD03XumXFlKGWpAqDuiRks7JLup23BCDWST%0AFDFrQZhvSFg4dA0EkxG5NlIC13AggwntGLzUxkSzWCv/jBUIxjTJaTAdHe7zAYoPeby2T60h9oO1%0A0qyZ760BjUmyjgm2xkGwiGCa4m+eHQ8GcoRUgjCFMVDeHGM28kAaQKurQ/g1FixUCqWxbp5t7Jmc%0AM7QekqxkIAFaG093a+FNLeBAbAhvmT1dOyR02xdOzCirB0J8+4yc08qy8iTw2mxYrZgJstdI5+eQ%0AHkkc5JJB3d54NQ7PRaGXzvn6iIHjbhwN8HgrRGZpRWAeRiFFkxSSbR+koIlL4HgOntWgPmAj4Mj3%0AO6WIabJQE/Os8vd09o4EGloFJdGwHsiHGMJhVDxdx/P3ep1RW+FwvBsLuZMB3QWItSDsDM2a5hkx%0AZXioyz9icfnrnwYQAow29w1N3h/IM70vpIjruyekIPj65Ss+f/o8PHMgjJpraEadC0CjFGsyDX2p%0AG2opTMZIEfu2436/k2GUs3lZGEsjZbTOjSF7moxaNLiaCWmmuXKtBWUvUCWTZFkWpJyxGxOHaWQN%0AZedDkOeMKS8YHkIKbFvB47GZJIy603me8fX1ZSyKdV2xriuenymdm5cF7eNHAj4yUSZjQECH4vp0%0Aw3RZsJV9xO5t24aybpi/z8OXxu/BanIyN65uveOxrpjmCdoVL6+vQBBcnq7jwQOOIoHGrEwhm+cZ%0A0zyDUq27yZNuVnh1TInpcLX0ETWIEFALGTY0pI58v6VSr4mKec64LBNe7wGt79geL/jy+SMer5/x%0A4/MH/O4P3+P5+Qm/TpG+uiEgpIy0LAiiuD8e2FvFDz/8gJgT/v1Pf8L/+vd/x2Pb0ZyuHRj3mELA%0APNO/weVeft6zqXp72JN2KAQnE9/7l9cvqLUh52lsYrbqya6yDc/R5+ZUxdG0CeZpgTYAIWCeLwbS%0AOdvBfFZ6t4PDGS8BpVR8fX0BQGPpve6QKJjjhD/+8Q94erpBAxvBUAIqyHqquzMEBFOe8P67D7jM%0AE2LvuL88sL28YFs3/PWXv2H99AnPKeN5zng/X5C6SQ1Or+3ljv3+QLlXhE7vpV0rdlTUoHh9+QIp%0ABbl0TDzBeR2kY04ZEIFMjDR+tA7YNGaeEpACSidjrHcCGmmZsXdSsu1Sj3UaYxz+QGQPMrJ4yHFs%0AAtJ7ZyGosEIqYJpnoPPgUDdJhSH19ZiUeIy8pzAkm4ZjuqCuKx71MzdxbQjS0aQh9oZQC30q8sRG%0AEZxsxMCCzts0FSBMEVqqpX4BOU7AlKEx4eu249P9gV/vd3zVhjUAVQQaEuZpweX2Dt//8COe379H%0AnDL2wsS2GJmCoj71EkBzxJQTQsrIlmTBZq3TyLU1rKtgygnXywUxT/j+xx8QQ8BHAb78WtBqAQoN%0AukMMiD0aHmyHok2LHcxsKtBYTxLLYM036fe1VhvO8lygFtulgQFvy65jou1yG2fGeLR7zHEkhzQ6%0AZo5iPxobU605iIiWhETz5G6pGhCxouctS8GBwyHr7TT2TOdmzcAa1+z7f/OQAP8MQwITMc5ImjMe%0A0umR/hTc9+qYQP29a3J+px4qICLIifT11hvavh+Fie1XZ6+hM0CkWnFfXxCkm8RvgoRIgKRXCASl%0AKlaQdfb68oLHugOBcmANAplmyEQW6nUhM3OtO2aGc4zkTX8FG4YoCIq0bvG4QdBFsdWCx/qACLBv%0AG/7801/wUoE7MtbHit0Kqi70scgpMRhAO1rZUdFQEVEQ6QvTw9GivbkGHVopBRoG4nLyf6rOFHBP%0AsDr8lryl90Z+4F4iCGUDfMglgAtsCA0fG5zAmjgAISo0NvTAWkBVIM2IIZDR+Hj7j+YyVkpO3MOE%0Ax3JAMIqGqAzpiLOyBCCIlaKBDxyYRWMPiyoy3D+wmRzJZQAdvSo0TJBErxlvCgHWW+N3tDY8S2LK%0A0KZIKWNKiWbU+vbca6ssBAAAIABJREFUGSBorUAPg+ndwHOggcxeVbB4bqydQmYikTOCj0ekjUGW%0A1mbSSRrakt/LKGZ0xfZYLf1MvsUvj3rJ/oyBdH+C1bwdBEfi2Af8+/wzvXlb539XZ/YcVgzcE0xW%0A58tIDsaiiJuoGtNq7Av+3h1YOL3c6FmMDXh8OGNWyTg+HVgewxgYEJTCIamIgQwJjkEQrXZzVoLq%0A0RA6WwiqjM7uhewd+7wpRQLagQBIXYv5ciZcpoQlJ0qYvsX7VLGuO5wxqr2jCddxTM6+sP7Ee5LT%0AuXKuD/3V7YZKSONrSleIs7ckIMRMdok286U0z8TuA6DjFYPgKWdMUSGtQDsNsyPCYfDd2wCDSmUi%0Akgae7TGxUewhoklEQ+CgCAFVAhSRnlUIlCZpR5GOoA2hV8TAZy7meezpre1ovbIe7vQtaNpQhftL%0A3yvfx+OBpyR4N2VcphkpTgfI2itEA1rZySTpZHbs2yuadDSteGoF1w/AfJ0QJFN6Wx8IYab3YqbH%0ATw8RqEJJ27q/ZfCqoqoNbhOl2DTmt51UxJgr0fbjQ5LjvRUafU19AfH5swF5B6accZaBu2LCwQl+%0AE4b0y5+S3vBm0BwCTFZEtrqnsR6R7WTN5JSgDsD4MMk+L/1YyZQngYGD2zqGeweTeNignMBiX7MB%0AFuWO4zN4DeJfcx46+fVujRJaglgMxyh1R61yfHZ1GBbj+ZLI5wJg0vbey/jZ/judJaRqqYX23zx5%0AjJItyggdBB9eRO0U9CEAEDiUtVQy3z8pWwsG0pdTHarG9ItYpjTUHAI5Bmt6MNKC73/o6J2sp3lZ%0AQHlZt/dGM+reO/ZCL6h9ZV+TU0Iy1Qg/jiLlgDlOUFAO3TrTzNEYVBXTwS4/kxf+3uufBhDyGOVW%0ALdbbCgAI/RiCSQR8unqZJ5R9x9fPn/Hy5QsTJ8zvpzeg9EoDs8Bidm87kkbEJKQpauDBLh2lbkbZ%0AV6bL+OHbiVDCpjKOZKrfZCFdjCQPMfSSTUrICXmh10WtFS0mGst2Tg1DzJgXMnxioGdLV0WrBetG%0Ao6rb9TrkPALXwCqadJS9IkjEYvGBvXc0m04EuJEx/Qxutxuenp5Q9p3FYzh8lwje0I/HpyG10tdj%0AsCEEqK3ilm+AkKWTUkBMF0wzPYzkxIDyzcWd8WOOKNtujJyI5bIghojaKoJJ6tBsEpM40Wi1kvYm%0AVJ53MxDba0GDIs4T8nUBXhM36O2B7fOv2D59RvvhjhgFTx+e8PThGReZgQVou+Jxv+Px+hU//+Un%0A/H///if8yx//gHme8OnTr3jcX9BCRG/0D0lx4uRUQFlDpz/GABHk7bSvaz999sP3qZSCsm0somca%0AQ3efJnenadqBIk6XNM22sYiyofp1O1gqpXBzDjFgnjJYjkZjgVkkZq94bB1SHpRiQJEz/a0uy4IY%0AA7ZtRbNDzgu1bkBMMpbPY90wieB6ewJqAzSgbwXbY8V93dD7HT0m6DRD5wcmCJ7vL2+e8c+ffsbX%0An/4C1AI0Jt9IDug5oFshhFoRFdBAk3Lq8gPWas8HFBuAtSu6CC63K0oIeLSOx75hbw0xZ8yXC+Jl%0AwVQSuoMc5wIXb00FFYKUyCIplQ0r5S2VppQAcsqYZgJ62gjgNKX0tPtEzgAB8aSgQd8NSNEmpajo%0AoUIlwrfnXSmPCkJfkqqKrWwQY6h5kRliQIKiKSWmniw4pxkdAT0kbKrYth0fXx/4+etX3GtHDwk9%0AMsg3Lwuent/j6fkZ756fuZYqW5mUo0kPj2Q2EbHJNafQy7xAZ/pm7Ptq7LOOzSZhpVTklDBdrri9%0Ao969t47H/RWt0ycsmSFviEYXVxiYqmhNUUsDsEMSr+uUyB5IBmi79O84QI40Jkob2BgwDeU0YbGH%0AzYFWn9yKCFInDdwBXkmRYIAZJAeMB5WT0yBmRkl6u8AaGklMiTm9/B6KNcbo3WJCMabJZx2+f7aU%0AImr1RK8dImyYfIrkYGMIihExigOc8X04RkHZz6bXOvx1vmUI3bcHgQC7PzBG5NmvyEGoWo8m1W7D%0AAViFwCY3itXMfMZVlUza3rA+GlrdcX95xX3boSEhLwkhRaR5QTLPiWXhlFTB4teb2/OrtoK1bFBj%0Ag2RhwQcxU9cg2MuOPLFQ//TrF+wpowY28dq7NbhsAnNi9o1aAklRQdGAogG7Ak1B0LL3YYiKU33L%0Ae3pcM3GAx+jb3DcqaMLMryGQaEW4nu6lAktIRxMMmrSfJ7ruOwJ1anjknorOlCXIYCB43LCz+wTe%0AwPPNB3SkFIy5ZPI387vx3xTFfdf853D9EOAQaCeTgUwMsZqJLJcgZsYslFA18MxjUAEB+eHfE2jg%0AHMB73ppS+tEplEKyZKBAyd1hI8tX6wSLe98RhIV8jwoNCvd2aXQeByWoAXul0SlE7Fw9v8QAEwPn%0A1SXjHA5QshFpn2Ks7RzTMAr255vyIruuJlsNQcysl9c5WtKS2k3W3gcwxp9xrLWR9GZDJoiY7w49%0Aj7qy6fKzxMHHIZMBRi0y5F+DlyJnVIf/JRwNo4CgHte4NXbWgEHN7FcdRxNHPPle28FcbCSdkBNn%0Az0hIAofkeqfv0wsedl7yWu+l0ieyELiR4GxuoXzL9p+UONzLKWFKCXPKCHq8H4Ayyce+DUAIXbGk%0APO6ZN6rUYTRoFMTWoTaYC3h7NqkCrZqcFRxgAAG91AE8iPna0M+K/x7UEsdAueWZdRREsKSI2Au0%0A0ejejd7PQwOCGaw1qwI9BiBFhJjQc0aVgF0FGme76gFRIhT0IVQVqDXbAWSG+rUEAmopaHZfRk8U%0ABU0UtVB6FHJGE6BVMjVaKfjp46+oT0/oT4JrJlNKjdHWe0dpHZ0mr0zK64q6rXiIkNUUEi4SEacb%0AI1X3jn27oyCihgCEhBYCalOUvdO7VSgd83vqeyCUYC5U0bvd2yAGDp2ueeBQr3cZ9QY6wVtXV/iz%0AEAKQc2INWeoYEDlAcH754J0YHtlFLpkC2MRLqNyFjNEC+33+PkSYIumyxtYamlmLEDw6gCJ/NulZ%0AR6+jVttgb3bVA1j3QYDv6dpRewFlTVbT2Bnie3y3OuwYkAh6Zx1GFmCGSIGzZtkDCUSSo9THnkJu%0AKCAB0gU9npjwZqtBSVUYw7qxT9nzKsKBggeHZPMpqiaHblUtkZOx9NHDEpRgPwNnMqaZPe6+bWTp%0A1IpamMxIllZAKUbmCBG10paFzKxo68+sY9Chauzck8xfRBgqJWZDULoBmZSOtqoofcO2cbDfAEx5%0AweV6QcppAHqeiui1idieMeju/+D1zwEIqTIqrzXUailM2lAsYckb1S6kiqJzY3l9+YrPnz7i8+dP%0AlkBEr5Ypz9wAqyO4QJoiJAJNG+Y5IYYJvVKXmYVml/u2IsiCJIFJHEERJWLd+b4kRFLPA7CXjYs2%0ACkrZERMbWILzSoBJAlKekKcZe6VPCCCG0CdcLlfMlytCTujrzkYTHev2wMvrK29wcKPhQCqyBgIV%0AnZ4+auaPeZpYvAv4tbXg9fUF1+sFeaZsrNZKlHUvcBq5asNlmjDlCY9tHUW2T4mnZca8zNj2FSp9%0AaLL3VkxWMkMkImeactWy4+v9julCucm8TBAzDQspYKucAqcpUzcLHVNci22xaQFBQhVFL40bduch%0A1K2w1pzQEtFh1Ir902e0L5/x8S9/xv/805+gOSAsGdgDbk/vcFneoW0Fj69f8N//7/8Lv/7yK/71%0Af/wPQDp++eWv9IRICSFklLVAqyBOBAQbaPqloY/9vANMlQg6zERVOvLMBDTtwP11xfrYAaVfgrPg%0AuAHIm6aGSD8ZIcGmEyllA5a4aeREv6dtL1C1psXAU7XpsQQW7iEArRXUbnMzFQOPJixLxrJk6r+V%0ABXiPAOLJKNU/Z+3oplnVRM171EDTYw3IccIyBcxm2r5tGyed38T/1rqhbhvQ6aKBwEl07H1swpp4%0AYO1gQVC7SXyEpOkGYO+KCqCFCKSMrVb8+vUr7rVheX7G7bv3kBjxuhXk5YoepwNU6WRfVRAMiDFC%0As00jGqm6AjPhNQ8oiYKgPFBzMsklaHDNfsk33IBQGwvSRADYzYgh9KaQ3gHTi8eYkecZujdIDzye%0AbVKoZcPeaL4bwcJWIIDJB6LQ0LSWDdka5y4J973h8/2Ol63i19cHvm4FPWV0DahdMV0uePfhAz58%0A/wOenp8RUsZe2zisIIGTwZgomUiMyRWh/1ErZUzEZM7IeUKrxTzJaCz5eKwokSBmTAnvv/uAlCKm%0Alwmvry9oNpViueXNq6CWBtGCKIlTwipIc2DCRM5I04xgZnwIAV2i+QxUVD6Mw98hyAFSAAas4phx%0AGzaK7hMp8OwYz7ECUsxMOXBy6A29KJvrGOJolhVuXG5xo+E/AYROBU8fmvWzEbS9ZzFYyxIwyHTk%0AmW61HXxqziLpCDvw7/fPxmAETq8oj8FonN8aYOtI7lTw+T6Yn2+NuJ3Z6p/vOM4NRQ8LostpwvGZ%0A98q4+rIX1H1HayxINWU+EzmZyfiElGdrhjs911K2e2dA4um17Tu2fUePCRFAaaTr99ZRtRPUrwXb%0AulkQwoSd5TtlrhJNBcSmW1ujp4CD5GoNhpJdUt2jxdexnj+/2llmbBLx+8BWy2aEGBwju6nnaSy6%0AyxxN+gVrjA38oYzCfUt4Kw6Jj90zuzdKpGC8jzfrw5+TN38XTJ7FZ+Es0RuAH3dKsjsa144DCCJA%0AlEiGh5mn+zMp/n2gZEy7gSGJwidtFVp2oDE2W4U7fwyZrEt/poS/jUoePvcxpeH14a/SOEhK/j60%0Ao4eKnndK31QhISGEhNKDzSXIWO4JvwEeFUrpmYF3SJHMTZeENfPgkYiQEweQjgX5BnRu74NQTSnC%0As9jS9UTIkuxdbf0RHoAe4OK4r8cq5J+2BgVkbR1NqDjiYn5QOAz/ARyoIO93gBxrV49hn9j54/uQ%0AJ+wBZqjvzaDIaCbFJJfoOgAvDr50nJNqP4d7xmkAi25rKlgtXGgEbkyoWhrWbeUwR1hfenNUSkM3%0Apu48k7nfa0OE4JonXFJ+IzNUCLoB7WqTeoYrOEDGHoQmsMozuwd7zAOyJryRDCts+IcBnA5fJ9vX%0AMbyx1D4/JWMBlGrNKbx5jwJFagVaN4TuKUO8P9WvrV3fbsOzYPUSUkZLCXuIKBKwS0QJGV3siZbA%0AWO2xtwWrOSakSNmoN7DFE40T2a7NZFO9C1qgBUKx99wlkMHSAj6vG1ReCUgsM5YUMIlZhMSEnhJE%0AorF4iSQyIKSgPB6460fUrWB5fo/l9gFhakCY7CxRFA3QNAExEQwVDHlfQDAjpU42YCUjPkSCYZJZ%0A8wFqPdZxNqeUxmCkdx2+hIPRYs9GSgQHvQ73tKkz48Zf27bZYDJx/deGIBEpHR5mpRaE7kxmStt8%0AgMT9lftO+UYG7sMIskY4uJt2po6pkoVWlbHrWk+2FP2QnDszyLeP0is6GoIS9EqRtQ4JC4cUPQiB%0AcPhzox37Xm2I1LGbt6sIhldOtnCipsd7D9wcIQKkEIFkfW6MyNOElDKScDjeG5lLqmqeOiYhs+9v%0A8AHLsUf5GQnhsO4yk8HULe1tSgGXOXHf6Axvud/vKOtKYFHYq/ZGUkoPFvNuZz8BwwwgoAVBECqP%0AvGa6v65j7+29G4v5WCc5TsjLjK7EPbZHxbYXPDZiJXVR1N6HIifA0pQNhL2XV4jcjfn/lrn+7euf%0AAhAigl5oWlp21N4hPViUJxeFU+1iCFi3Df/2b/+Gl0+/4ueffyGbpSm0C6KBEzGaUaf0gXLGFJFS%0AwPV6wfpQOo0Hopqt0eNlnueR9ORTTlWLileMxV57N4NDxWFiFegOv++WIqQmD0polrQBKFq1ByZE%0AA3KiFVFcvPu+4+vXL3j37mkcYP4KIVnEXhs6RdeS+nsTEez7jsfjQQNjo7RVawgAblLuS3O93XC5%0AXGh8pSys3KcomSHv2SOCaQ70tEg5Q5UAUjaKpJuRLgujzLdtY5ENosT0PlqwPcpRYFgUn/u6DEQz%0ABMRErTEfIJq5JgmYrwvmZYFqx7ZuePn8BR//9jOWd+/x9O4J3/3uB/zPf/0PfH194DK9w4fvf8Al%0AZnz++Av+3+WCX/72M0JQ5CngdXtwczV0nGiPsT0CDxM1cIKmv0aFtIldEhmsKlLkSQ9d1xVl3wFz%0A/n/jGQROgoiUcyOMppMnK4F+R9l8V9z9vu4F66OAiUzuJwHstiH2bhM5kEmQIw3mRALZa9KhraAW%0AQc5XK+pIy5YUmfADFpGtV5NGgYeEKHKOSHnG03zDY6+YAbyfJ1xFkcuOWAvpleFtYS5BMV0ypCmA%0AxkY3AkCzVAkysGwgbtNEXpuUJ7RuRtEA6rbhXjg1+byu+LJuqCJYckZarpzYtkqpirn9c2igwwsG%0AYqw7e06dfRhjtIJcCIrEMDwmhLFKnGiJIsUMtQSOALIwOmDFMinXzSZcvVbG1xpQ5sCwaoKU3cz/%0AOpsfnwqOxt8SlqTjyPwVpJxpZC2CtRR8vj/w+WXH173iXni9WPco0nzB7ekZt9s73N69w7RcaGDr%0AUk2YR4oSuGpdjRkDeOLNW/+rZFPdhJQySkqo24p92xizCUskiRmTmcrvO0Gj1po1LGrhj/RC2vcK%0AARMB89Qw2yQvx0hfjt4B4T3zwS4LAaUHDWRMvoKDy2bUySJbBvuF7qVsoELks9LREcxXhYUQ76Eb%0AqqoCpZnhb4TtD3F4GYUQzfvm7cHrslA5nytwGcdZbsVp0Le0a9+Tc+Z5khL9eGr9rUTmOFff/nfX%0A0tOTTUexhPOXictWjp/h79tZdl6o+HnDb5Px9XzPza57t6VqLKFgZuQxooYKhIAgE4e+tq5mS/hK%0A5h3QOiXgEgwRE337nu3VGxl77mdQcciLmPHlHwo2dODPaaA0iZ5fx1zSoKLxzMtZwgH6vRhWzWcH%0ADja6w4IpJ6SPn4vIppYTWpjBrI5/d2NfFi0K1WDPyXlabWtFxIBy/reRBIMDLPNJIex+n19yum/j%0A/fk/e+qjAQLfvtSm68d9d+k0gUk33Axi3osDVOQ95FmUDAjgRD4mY91UpuPU3UDm3tDiYaCeBEAi%0A6DflicxwkVG7tW9kkUwd4tLhMNuvG5NB1T6Q2v3373GJyG9etocEFXRbs2JelPRZZFBAQ0CXDo0R%0AOqA/Bwdh7EtP3eI16irQxjOE4w8BzZbNl8ym9uO643gcBisS9hwqf7YDvqq+TgygOX+9vzUZuOH4%0A0+uxYz9hc0UjYGv2uiVowaScXY9H1PbbYNN/b8QULhBpA1x2IMvBw25JSa13xBhwXRZclgUhT7xO%0ApaGVin1lOm/rHXn2mHM2jt0i26cp43q9sl4WMtSeLhd89/55SCq4RgXTMmPsAIHsH/cJpUTQpL/g%0A+cmkWa6vIKfPDgwAEAbqca2d1mhQDqLs2Q9qKV3CfWiKARdLRj7/SNFmMife+wAH545UocFekwBJ%0ABqinDI2UlXdjA8Vp4h5jSW7qAJ7j1UGwTDNmSx125mNKO+K+YzJ/O6Yks/dprZFVPU0Hw7Q1oG7Y%0AXlfcS0XcdgN0M0LmMCXMM3IM6LUAUgEEekh2oGw7gFfs2468bhBRLGmmz1zksKAoZTPolPSFGOh1%0AFJxldcj7AMranN3ngxPWI6cYensO3EvUmb7et52Xug9zQxCoBoR4sIjcPPn4eh1hMXFhf9BNFuXX%0AzVUJZ6mUS5Z6a0caFjDqBSgGg7dZvRliHME2YoP0IPTu8WfyDbvEfo52yg2d0T1qJq8ffL/p5vHj%0ArOGgxmjlWqjF/k4I8JZa0NpuIOkxbAiBNTPNqoHJ0rsOFuZpn+4WwBDiAL3H1/g9dXAMOj4nbLAQ%0ArQfTU7kmBhJZaOObGu3cB5/XxQEIHjY357/n95L80NpJJmx+TwDeAHn+zx4iFGJAREQMCQKmyUl6%0AUJYGNRNrrs2cEpryvxWzEfh2SPiPXv8UgNBYMNUMlaEMR1BOwn1zcfrTrx8/4s//8R/4+ulXfPn8%0AmcVU5RR3no8LrGIpGIH+GylHpCnjeruh1co40yCA0n/FtZyX68UQVLr1q6X70JyXF51AwImaafff%0ADUDXdYWI0MskpRET7wyRbTvSenySweScODwjVPvwIvLfk82QuRYirSklzPMCSpP2U7Rgx2qx3xc7%0ABEdBlYhErwbcuAE0JyGASMK2bVi3zWh5k90DNhLruuLl5QVXk7T5Z/bNYdtIm5vnBcuyDKCkK93W%0AczIkM7yODS74dBvm7g8AwR8YmoLGGOmxY0XRNM9IKWLbGqpWPB4PfP36FSln/J//x39DWt7jv/8/%0A/4q//eXP6ADm+YLLNKPsG95/+A4///U/8Le//Q3LJSPmhOVyRUgJa2kIHUPXfq6I3ThOcTRt0YpC%0AN832zbSUQnph64jTjJQyXHbjQIcbS4vwAMnTjKoN2nfsdbMJgSCkhCiUYEgK6FOEtIOO35RKrq6d%0AhnpWVIaQ8fz8Dss8I+XpKPiEG2HOCQJOMCUxwUcDAOF0JAD02okzuptlNkHQgGWaEa5PuKWAawD0%0A/oraKnIUpBzfGMwBLBT3ukIckAkEAaw0tz7tMDwcXi9CPfhm/kwNwGtreNnJTPm67SgQhHlBmGio%0AXFVtiqEjxcDBDvS3OmkAYxMn2f30XNcKqRhNhkZFaC4dIggsBgBCBCVUH/kRiOJ4aEyU0ElTjQGI%0AU4LoBA0VwA7tZG+ItgGIyvCC+obCbM9yXi7oAPa94st9w+evr/j02rA2oBrAFwO9f67v3uHdh/e4%0A3G7oErCVStDHrru7kbg+WVUQWh2N+hnMYAHtU2qupZT4eQCg2yE0Gl642V8a9F2A0x8RNgBkApyK%0Ai8IY6oBjnUdVIDZO3Y3G35va1I5yYBWPjOdVi3bNNHirbz2h+ARcEYR7S4rBgMPjoKfXLh8c1WOc%0A7nWJFwMOmPw9gMa/7jgv1Jqo38pR3uw1/TCbrrUiBDdlPCJNAQxfsm8P/DPY5F/fzEzS5XfxG3mb%0An1Mi8qZI4Rl1xM2e2QJnQAhgEUmWoL3H3tHta1JKUAscmOeZhbYcayyKXZ/haew0fKPd/+bqHp/V%0ATX65Llig1nZIspziPs6SqoA58RzYiLUNSjCDoIhJtILtUYLB7wnhkNxADzlVBxk83RrTYI20YQL2%0A3EXb+9R+VnhzLdWaesDkb2ONiCNREJU375lTfjZ057AjgpcHU4sMNB1/50tP7Gf3Xgf4IAakBAe+%0ABAOAgjpTgkBtiJnr1CSDwb6/G2iFIUelFAB2T5gyw2e5tEPu4EVzsnsWQPlNEmCZMuacURVY5hnL%0APGP7dmEIWE8mDkb4CemDweQ7ynSS8Pk+oBaCyKe7O+4xGr3loq99+183wHhrHaULqH/OUHg6pR57%0Ahvr3YjA/1TafA9g5nrNzUf8t0+BbEOdoepVQgQED5/3Fd3xfs+f/9qbZ1eNn+i8Qk4GhO4hkz4jy%0A941ER7tcUIBx1cd7UAftzVdKrHl0dIrhWspzv1RMU0KcZjy9f48cI1op2B8bHq937NvOYWIwYCU6%0AME+WSm0dcYm43m7cc5SDhGma8PzuLSAkEpgua4x+lYAgblhrjSnsjBx2EpYuajfuN22Xg2HAQN0o%0ArbMmHAGiluCkitA7kipyFFymhKdpYsLcaQ1qq9BW7ZnW01/pOP+YHAhoDAg5Q9PE/8VkZ6WnbUYE%0ABLfG+k1Po13Rk9cxzRgvGM/n2YN0vIdT4+xnWa0VWjM23aHoWHtH2MoAGyQGXKYFMWfs68PqYvaE%0AsZn8u9ByoCrw+JKRw4SlKdJCJldUQUYkc1srFBGTeSKONWoDNQTKrh2w2koHWqF8DQfA4r4/F0sk%0A9s/tP+ZYO9/s3f51QeHpkHL+BgUej4dJnyZAwwChphjH7//2XBjnmMY3gPvYI0CbjU12aNG3fUkt%0AtBUJGRBKXDUc/kYCJ0IEY/ORLeTnwMFk4zOEcPRFZAg5EK0ctqjXZ7z/rReoHe7B+rs35t0OJlvd%0AyPAPlz/aWdnfrncVvsdgn9P/T0730NlBDgj5NXFrBH81T/k+YQ+jh+39TejGAYTVMXzqegzJzmmL%0Avo66yfn8XPOBtQM6Z/Dp/BKR0d9fr1csO8kWj2212vB0DU913znQ6h8ND/31TwIIYST8QC2xwnTS%0AfvA5sPLy8oL76yu2dcPrl8/Y1o3Sj5S4qRrLJASallLuU1mkpYjL5YLr9Yr766uxUXgAKAgehcDI%0AbQdePEaenhU0ezO2J7rFAspekEm9gHaYV4NiWWZcLgRNainIhvhu24avX7/i9nQbDzt/XkfKYRTi%0AAD9HzpxuEjGMJoeraLVimjOWeeZkxhabGGOItD3B5XrDNLFRIyAUUatiXR+DrkhAqSJlLqr7/Y5t%0AXc2Ejz/Po+BrJfiiqlgWglHbttFEO0XsxgRYlplll0mkACaYXZfbYDW1U8MO+9pQdwTzzXAduHv2%0ACAB0biRTmliYNErZCKQ9UFvHcr3h9vwBeVlQAUiesNyumPOM91D81//tf8fr10/Y1heEIHhaFlzm%0AGbUFRnx2ARrT5GDgibqkxDTvjqS7T0yAkNoKTm5qoSA+RhpeRgSTiHSkmAaTSLoXCMBe6XxfqprE%0AEJBSofpASxEl0HBTrPghLdXQcdu46buQEGPA5XLBh/fPuN1uZJrZ2qqtUrYkE6DR/BIAePusitAV%0Aoh05RqQQ0HRHWbn5RAVymjBdBbec0B9fcV/veD8nvLtd8eGy4N375zfPuAbB1itC6JwGBzHDZ5tI%0AOLgSJ0hMaE1RakftHb12bK1jLRWlN2yt4bU23MuOgoB8u2F5fg9MF3zdKJPbuiLWigjSVuktADiP%0AxNOEYMW6eyGK6GhI+MYPgCCEaCyuMCjEIVHaBwjybPasMVJuFQJq933NDCWVVznYXoXQ0XVHa5yG%0Ac0JMqmmj0J2NkDVT3Qs4IVj32Da8rCte1g33rWGrwN5Jkw4imC4XXJ7f4+n5A65PN4Q8oUKxbwUx%0A8YCpnZI2RrZnEy1OAAAgAElEQVTb1H5cHYymwQs77k91HEBO9Y8imKcJPUW0SrNc0YbUM1Kh0Xyr%0AO5lHSvaIMm916NyHXABKs8qyYV8DoB2pFZt0TlyTVkgH61KPRLcDqAkqTCxp4DQW1txzh7X2mr4O%0AMHCLnjx+DRRQm4qHYLHINqkb0sI4DuS/93IQ5Q1Lp7oM1t8rGw4/W8hsUQNh7N2eZFv+cpbo4Vd1%0AahRPAJQnWJZCP66cM5ZlfmuArSwka6sQOdKXVAHXwhMIPANCYezTMNBDgjD1qeFNgeLvTGJABFOc%0A3PPD+0FoN9CYZzN6pzwLMGbYAWOcX0kEySWP6OigCamf4awLaA45TxNySpBWTALIZ7Lxl8Clu1yP%0ADpKYLDfxna9tf9P8WStkPXO3n0s2rq8mB27867j4rHb4ttH3e+c/PBztPs7XEp3SPgVXtRrYYOwX%0AyokB5w4FOUxxv12jx2VV7s1eWJ/AIv+cfE74F7ErIJHpOnAGIfctDDCpM2oazJ/rdq8hgHRFLAA6%0Am/99r+iKAdzN2da3f4+ynkvCdDHRjiSCOWbE/PZzRUvWkejhvQ5csNjfSzM5uHkXqgGxAJ9v+aYw%0A7x29Fj6rZmivbkIa6J/SVNEhJvM0UF8dDIKxTXyfwwALDKobO083yY9BLuMeOUg53pP96X2Np8+N%0AKT+8wdc3TemprRpf99uX3f9+fMdgGTlY6M3XuZnRsVLOSNWbn8lroWQD2lln0wju2QiQwkQoxIS8%0AXPH0/B1yBPpe8Ah3tNrwuK8DoAyRgwexQWNoAbVVQOh/N88XoLA5i3nC7XodYR7n69lFB+gfswXN%0A2PHSVeivJQSeJCZoZbogWX1vm/7edYCe3tv0epjo6mm/i8pwiSwBl5jxlBOecjzfbq656ixb573w%0AOWLDy0FahYNCHFCpDcZKVxRV7AKaPpdKiZixbB30HeeHSXxK2dAqf+pIePJh2t8ZGJwBIVcv9KBI%0AH75H21e0fcO9NchWoRC0HJES02glNgBkBmUl8xCVwQZREmLreHz+hL5XXNcN822FzBek6YKYZwOo%0AAXR6k1alZ1vzexOMyQhK/qRaSmBrBGiN+d+VvpJVj88ch1WDjFrJwb3eKk3qLemLz8vR431bI+z7%0AbiyhCTHkAYQfTBcbSImYjJjsryg0EPeYeX8us6kNHCQQAKU26xe4HkVhnjoYRtRj8Ac13xlj8YkP%0ALwgMqsnCdiGo7nYGxzCC6/kcOuHG84gRQfo4IySC9hRwE+tg1z1CkvVdynPXvc5CP+oJ75NpiaGI%0AoOdPCD7wsFrKCB2/3drEajhjgAPYtLwZgnrNNoAlA7cc0PGaikOoNj5LGMD0WyZtbY1Dbvt5KR41%0AXfpmODeu3+nvHeCZoANEdbWPv7dmtZnjJmew6D97/VMAQqqKtjOpBr4wTwdazhkXk03d73cIxKZF%0ACXV9QZCIy+0CUYIWbpbcQVdDZZWCy+WC7z58wLt37/Dp00crLgXB6NFdSc3NOSLPCRLowaLDYNEp%0A/tSqwwrmfS/I0wyf8HgxMVl8/ZQzNls8qqRV3l/v2PfdGD7zQKl94fhCcAYN07YKXJvMpqLgclms%0AqI+HpMkQy9dXUitv1xt9T2zhRkv4etwffA+Dtsbvb63h5eUF67ri6fkdlmUZG44vLGfD3G43XK4X%0AfP70mfK0PA8GVM72sNjGBJA91DrNikMKlJbYPR8Pb6vWHE88XHHQsUsp6LUhXxKWTLPt3jtyyoAG%0AvN7v+Pz5M767PxDShA/f/w4/Pf2MqkBpHasWrPcVeZqwzAvq/jgmOw3QSnZQjhERR2IAxmb/jQP/%0AaQ2fN5BSSY8Ngc1aitSV07wtQsNRmJFhTfPJbb8zUlUEIWUImHhU1w17YBGSAnXlomRW5Cmhd0Ht%0A1APHEAbw+fT0hNvTE+ZlQgyJ9GkcmlkoQSpqv5Wa2CCjGKhF0bWwsNgr6t6B3nDNM663G5YcMYeG%0Aj4+veF1X/PD+B3z3+x/xfFlweX4LCK1dUaIlHkXSNFUxjHl5n7nhM0WKxToNXamP3krFWgqqCO61%0A4WXbgfmC98sV8fqETRX3lweqdkjMSFtB7gFc3RjPVu/cmIna89r73xOoNAYLZwh8Nkb6VABCp+Qo%0ACjW7dsDN83KU1MFlJPTniYEMg6D8n9ZiptlWLYfEIsiSVEJXVKv0At8Y6aNi5nEBeNSK173gUSq2%0A1imTEaBbTRpSxO3dDe+//x7Xd89MBYkB+7qhopOlliag1kGr9tQE0pJPDYAcbMYhxRmHjEEskQkf%0A8QR+iQA5phGvrj5J2Uln7rVyPQv9mbrSqygFQZ4ytFfUfWVDqQ3JQRKl/C7AgYDIAa0AzFeJyDHb%0APQ+m904DdLKbRJAlRktI6Qb8HG37MDeV8OZa4NQUnadA/JrfNtu+LzswE/Tw1zgb8zoQ4+cRC4/p%0AVBD4NFvHeXEUkWdDkLcTIV/3+75DoUg1o/f8myKB7CWeh7WVMZnjzz/ozYC9txgZkxxOk+IeAG1v%0A2ktn+fr7ddacRvMqwmgrefdSZGPXG1ppZE5yi4JCTp/Sr7EBESKGGTjFm955at5sKURMKdkeXw0A%0AsuvZcYBBcO9Ca7kCG+2EiC5MHYU4SKLHtbN1Hwzs8YI6+FrR0xTfYrVdvud+RW/uhTfWcpRrDp4F%0AM4QRDWNf8X+Gxft6YqB/n4qx5sb5JQPYYkQ4/ySAfTCg3VvLfUlELA1rAIQmVwFZpD7oofwsGkDH%0Azzx86+znoyvZf71DTTLWCyPkR8GsJv/pZIOHZNNx5f4ZoMgpYrpc3qyLmJgoqSCrQLsASsCw9o7S%0AKkSUkdfdz3k+fzEcDMNx7flAwL2hVBVVaQarvg8FAJIgaaIcJ0ZEB4Jg5+/p+bW+j0B/CGPIQ4PX%0AOkC487U+r/shVBwo4QGwchovR1LV2PvIlHKT2dOis5ViZkNn8FIJBCp0gFk6QCFYjaz2TJ32QgeK%0AlIClrzcJihRAxmfgXYTyma1KQKOqYm8KLQ1b7SgKJIlAbCNa3vdjsb1Ibb91JlqHWgBHwpInNGMw%0AxRBwO9W3fnkYLmDATxDKHGMYM4KgDDNJBiSGmNEb67g3+pPTS9WrAfs9A2x070gFpxYdOSiuMeBp%0AzniaMqbwdr8TVWMSH8zGN5hb4MCtCVAUQEqQxH2rdEZvFwAtkMFYtgLFESQRTiAB6wAObsq+20CU%0A99OHEf7KOdvw+EjT8iZ6nDMhIE03dLFEz1KA0lHahj3RY+U2JUSJgNW6QID0iCkwITIqTa7LVrHt%0ADbErpHWkW8UUBPkyIWSgwDiY0iEqKNrt/AAggSCYsMecpozk0jbFADv9bC292fDE2T8Ho5M4tYEU%0AvTPSXU7Pujro5/5Zxz1zm42cVszTkQh1eOic7vwATO2pdLDGBy7i/mNngEe+AWMpr95apU9VOL5e%0AxO1I6gCgR6ugitoKSmkoJxkVB2McGqdAAN+JAM6mmXJGjgnTlCCSCf6aXO8AatQ+bzDmEA3193LI%0A6EOMCJ3XWHGQKeBnKii57B30Q1WvAdq47mem5VjnpyHMGPCfhmtnIO/MWo0xHr6MJrfzZDL/XUe/%0A+PYe+DU/B3X4kNn/3VVLZ0aSg0+lNw477H343zlr98wKOnyv/hG/mq9/GkCoGvIrI51Jh4Yv8Isg%0AEMx5HuwXHoBWpEPGlL7UDSoW3xYC0JkS9fz8jD/8y78gR2D6iVHxqqzcfHG31sg+sTShdfeIv2iA%0AE/99nmcr5Dz5hkanAIymziIo2QTeP6dTzkot1kDOWJYLcp4A7GOB+yLzGzzPM42syo4YE39GoW5w%0AWZaxEbtHRt0LXr++YN8ZNT8ZzdHRTuCYGN+MRptSRkz8/eu6DmBtJDTZBuhyNFXF9XbF5XrFLx8/%0AYt03zMsE1Y69FqOI86AOKUFbw77taI1SN6evhxAgVAkhtAPZJXvi9O9KGUlrDVPMmPME6Sw+UszQ%0A/5+5d22SG0mSBNXM3QFEZCbJIqu6e/Zx++HkRO7+/8+5lRXZu5PZme2uYpHMjADgD7sPau5AZPXM%0Afu0oYZFMZkYADn+YqampwvDj+xu+fv+Bv2w7fvryZ/wf/+f/hb/+f7/i9n3FX3/9inLf8Ou//gvK%0A7RVpvmDeV5SyYb2vCBL5PDWhi4BZLWjSIAEjoa21spWxU2Vd8K4v6E4LBOBCadRAYq+8V4FCQIoT%0AVMn4GjaCPsZ9gVcXAieQw5aWpjzY/JhEdRZTDaSBpuWK+ekJy/UJcZ5hQtcUgONXGrWAqCvE/uDa%0AN0w7kluCJo0Je08ilGLZEhOePnzEHBVlfcM9F6ytkqnz0ye01vCau50mX1/f7vj9viHErqFCen1x%0ATS5oOCpZUGrfVIokVggyGrZC56+9NexmyBpwnS/QyxP0cmXfsbeaqEaYH07nakW1k5sTgK1ktJ2I%0Af4gMHlOI/pyiixD2hJrAgAFknlSgMsNDU3cJ8DaEoVXkTS4BjfpNXknYtw35fkPbb5D9Dq0VAaAg%0AcTM0BwCZ9jmTDILedtAgeNsLbg4I7c2lriMYFD094enTF3z4/DOW5yc6XwXumSFNmAL1y0rjWAXX%0ANEqRgDyr+z5upbIf3PcQ/rKHwywI2XoUeG6jVSgEJvvzNCOGgCVFiBpu379j2wrbb0FmR4gTYI2u%0Ai7XCardarYA1LOBeIrWg5R0mXBdBJ/RGi+pggIizJoQabRi9/Tr2Y0fkWBmtoEtdgFeYAoFoD8CC%0AHtXOnvicK+qPwcMf6b7nwEtVMQUyZM6HtIjjjaEndwcodGYhNaPOQd+Xc9mQyyOA8P66QgiAUGGJ%0Az6bA2nsNIgOk0Y2TfTZjL+iBUK9A8ew8Kk+sXPb7r8j7huYsvA7c9wBRcATaTYBJZOgwWfUmqvP4%0Aipzu5e9Xuah1xr3NvFWxNCb94948IQvC9idp1CkYIIgCwYXlObQ2gBzzeULhdcGcEoYWiJ0o7Q4g%0ANshoJ+7JmkpvVyXoRiiJscygsj88jfMcexfMjST8aAND/+WAQBM4Y+oYgQFG1aNl9jxPBICpUQ+7%0AP4fWi2F+Te3xGZxBCj63DjIYE30h2NWsebWZQ9nQwUZDAHUjyczlmk8amAxAjvH13xXU0JsCz4ol%0AJOyTQdL0cG1M6DkuXSC6J299balSQF/FEMDzPakykXlnjhDATrCeSFRj0bG7zrlvHPcNEFAM3vLW%0AWz160G4+d6oDkmScUCeiNUokNDXO0QDAyFRv7WiN6C27/L3fM9nxRBiDD/Sp3VUM1pxR2fh3jETZ%0AgSefWwNcase/0c32aLXopIuxbqXDSMb1MiaWjTbx/lF9HaBRjzMIVx15sgpoQpMNe2m4rRteb3fo%0A04zQGkW3XeS9iSCFMNq39kyGpcuEnlx1Z5g2lFypRZmmR8FmYcG5+v2rKAo4/0Nfa16wFhE6imqC%0ARYVYRdIuDYAxNiahpyqjgBK8E4LhQ+E+YIYI4DkkfJgTnucJSwqQkvGwM4izwIZOo8IMKA54NFE0%0AFx8WjUCc0EJCkYBSFXsDMvoeH07JMsY+0gH2blbQCjsUggt2n9mnZ5ZqTzwPdswBzrXWkBvQVIE0%0AO6gakcuOnOlQCntDucx4WRKSBlQTSAxAMQRLiKE6nZvFIWkV5e0NqwFXEUxPV7zEAF0S9lbxlhtK%0A3WHuuNdF1qsoYIrmLL8YE+8vdLOIThIQLMuCqZ8j4QS0dGCmD54ZyQoxeqvssd+3+ghI9CUBYOgr%0ABqUuawgBUSiVUdOpfUgI8HeQujPxmjlzp1ZYrNxr/L+eG3YdIAO8uL4h1zrUzeaZDG4oXazNuwNC%0AnJywULBX81a1eEg/4ACCq52AJDHUQi1asYq4LKDhRt+vzOUnABsFNTzMK9637znCtSgKBPCeByBX%0AmSOJHSC9NWdqClhMtcc2xvMzw+kzJ8/X+9iqyHgmo+2xz/lEx8LeMsb3qCcWPQZoJh5z9HvtQE4t%0Ax2efwaa+hjqwduTuXpDrMeJpntVaMU0TWayOZ3QAqb//v/f6hwCEOuIKxnKDWt0EI3i/3++YpxnP%0Az8+AGb7//g3btmFaZlilrWgMBH7yRnZG9J5xUcG8JHz49Amfv3xC3lb2gSoPwka1EbIkPFhNKUKi%0AwHaKYDHxPwkbRjroSKC9fEqpk0zIUtrzEPwMvf3sxPrpG9AsIDIdyd7oYFdtB01NVAYKnzNdFPoE%0AFNAOuy/6oGG8V/+8eZqG3k9/iVAHqTZqPczLQgv54DasPvnOk4jxv462t1orUpoQU6Il/L6juLU8%0AwAMrTWmwm9ijS2X0MBKzMq6pJ+Sq3hrhqCpti53AaGSoiGD079NiOECa4na74fev33Fbd3y+POOf%0A/uN/xsdPn/Evv/8zbuuGt2/f8Ldff8WiRve0e8T9/gpDBUwwTRfS05WOMgPV7+wG3yRYEWjo/QDN%0A0WGVx1bHnvypKitUDvZ0oCiEQCFhD5ZDmBzZFmpq1ebUYiCmmWww1QE4if+5Ge1ZpzQhXS6I8wUW%0AJqzVUHOFFB+/3p6jEQiRlrzWkN3pSDUMemcTI6MlUhU/hoCWC+qWkZYLwnxFqTt+f3vDa86YXz7g%0A5Zc/4fLTF7x++x1bPp4tANwk4q+3lZV/ZUWwGMWLqzERrWZQNRgUudahGVShvM7akGtFrg2IEfFy%0AxfTxI6bnD4iXZyZY04LmbBc0T8pCOFFO26gwmAikFNTKnl51plx3blOhK4UIBevJnDiqfa0BUnkI%0AoLFRpTa2nHH9OqDs8zgKBSNb3rCtN6z3V9T1hlgzIgyTU2Y1Rmgl2AE2CbrgqDHhhaHAsGUe0sWA%0A0rj/hCiYlwWffv4ZL5+/YLq+oLqbjlU6rszLAgMZlRS498/0+Rl8XtfWWDHyvYDgYWd3HPOcySwD%0AvgYjqydnasmIuD5PxLLMuC4Lk9XCqko2agSllDCl5EwEAyrp263SiQ4SYIm6CS3v3t9HxUETACEy%0ABDKBmAJSYVKOqOsBsDmSQq4jobuli5pzzTrjwdoIrgD2uLNIgYfK2/uKzPklkIfqTwhhAEJnOnIH%0A+4bIuT2+D+BC79ZdS46K5VEBOlej+j7EQCNN3K/7M+8QwruPQGc/qgP3Hbwh4I0xjodjYkNVJiWd%0A5VnyDoEDrXokCmemUPB1Kb5Hwj/DHLBAdSBShaLfemI6/OG6OSeH5kUfkw7OeRLupXyotzl2rbgu%0AOQovSAWa2TpL7mjVHKyf/vxHEHtKiB1EZOLNBNCEyjVnwKuLe1ujxpJ4a+IoVhnQWV+dHSxyQGLN%0AejDO80tM3+FlChYiZFwrTRG41/ZWGenoggCd8bSbW6+jA6cHY2RMsDEI/d9wgIIOjJ4D4gNT6/oK%0A4TjnVQdDiGCDsw1jdNzWwQkTaGArVtDg7ddAxYwdQH4X9PqPObDRW7TUHSXpXBMCK9iGylYMT/qm%0AGJHeTbcggggWBqoItSn8vqvRGbMYmS3d/nnytrVur32GNRv8TGkCE84NCRz54mcVwRIyNaodjLT+%0AKAwEqnz1O9PDGSiiDpKeGY6cPAbFEJrqiRFct0oCTh8DCwT6FPL4PAYy6ffTtQEFBDoh6B9jgNNj%0AD8CXYBR/OJ6A4c7uCdWghYXEvfH8r74ucqvI3hLSL4Lis+JxVUWKAaxNcK4yPlWgsNU4yuni+2sk%0AiHBn4zbakQe7etx/JKMBAUEakhyaHfDnEWLop8cY46hsRyVZjAtDRJDMcJ0CrjHgEhVJzAsij5eo%0ADgZ2cwWA4GQ21y0L0V3FIjAtbBdrAU0FrfiYa/SW575WxPe3Dnw5YOv/FmMcxeUe03ewZ8S5p7Oi%0A/wKOXA45O2tJEExgElGFsc1a2D7WmfUSIhR0oTWpaKB7cwPb5QLbOFC2lQDOMiOUHRMKkhI0rlJx%0AKxuCCcW6oW6cQeCxNWqQlpxZFA9eDIZbf3se1c9RCTwpCDocLFhzRm/UwGLBKdcbDLA/zrSRU+Wc%0AMaVKoyHfL6d5gvlYN2cvhxjJiG4NudDZUEBzhNYa3ajhXTS9hS82ztXAe9+2FbVkmLvt+uFFBpTx%0APnt8p+pfR4CWghgUQdm9cAZSgDbOKnUEmWzSjFIMJSvE2nCt5XyjcLL7NqATCHoMVWtDOzmddiDU%0A/LMPZrbvUh2EBwERO827s+7h+6IZNzgWtYJr8J6fT2/VGi1Zp1auoT9mHeBnHN7XTVBle7oqgpyK%0AqCFAQzhyOTlixH7NKaWRa9MQ6rgmnO7r/Xrs11o9vgceBaz/rdc/BCCkqpingM0RfXPaZV90IQRs%0A24YY+FDur29Y7yu2dYeClutobEcKqWv/FOQKSKMuzpcvP+Mvf/kznq5XvFqlraAeaK2ZYd1X2tJf%0AZkxTAttWCtFdo4jdYPkU9iTP0+xgzSGulnPFtmVYw7ANh5GR00GA2+0GFcHT0xOmaR5JQC0ZtVW2%0AGMEo6OtMon6d/aFmdwJTocCvVTJArpcLQqTN5r5taK3hw4cPUFVs24YPH54ZdAvwdr/hyy8/4+cv%0AX/DP/+MZt9sbUcta8ePHD3z55Wd8/PjR2VIbpmnC7XbDuq7Ytg2XyxWiij1nTGUiS8gFrEstD9de%0Aa8V9Xb3/lUADMlBaBjLdq7YClFYwyTS0Hzp1sLQ86JWbu5w9X5/w9vqGvGekMGO77/jt16+4va3Y%0AtowPn37Cl1/+hK//+g33LWPbM+blCi07QjAslyfaH253vNU7YpwxpwRYQCkZGth62FkRnRYYgh/w%0AtSEmAnrr243CgKIesJJlYZ2y6MyiFCLpk10APDXsO7Dnwo2sZACCCCBMCSUEZBcR3/fi/fGB7CID%0AoBExUevpclkG08u8pcEkwkBB5o7Al1o86DSU3jIGJknRyB5iEkNAUmI/CF38erkgzjOiTmhfI16+%0A/IL/9Jef8fTpBf/j9x/4f//7/4PL808P6/yHCb5jcnt3eBDtrYImbjPfPBGv2Et3F0kozhRqAiBO%0ACNeJLKinK64fPyE+PUHnmWsyLfDSKVC9x14PMEADaaXFwTENcRwW/dVgQwPEABeYZT9w7T3MIgSU%0Ae+IDQ7EyHA9ayag5O5MQQGEPexBD2W5Y337QPaMnZieWVmdi1bwTwAsKUQaauVTc7yvWvOFuFYgB%0AISUkKJpWhHnG04ePtHufZyYcpYx2FM4FG+J3vR0JIABUClvbWi3YdjoZBJiziY5E+xBI9znlLJ6u%0Ag9QPbIgAyuaE7Gyz5+cXWCtIIaDsOwEh1xDKOUMD5x/a0VIqYih5B6whpoI0LwjJGXq2AsZgTnXC%0AHCZUA3LeUevGqntMABJBVGsuwN7XafD5eFBze0tB0HDoh7WG4LTo3uYlggHQn40Dzq8eiCTfKwAg%0AOoOp77eGejqPqs9XZxOAov6jxc3nAj+X19yvoQcV5xYytuywzWOa58EAjTE8zHsRweRgVGchtTrq%0A+TBjEBe6mIaf17RVlrHPt+agj5yDYhuAT2dPqCd/bMdQn4OHPk71RKyZERwXc72zI1ntrxQjZKcQ%0AeQhKrQH0/UsRRYHcK3kuHlzZkqMSCAaCFdieCLXWIRFvdRI6npXGGKOJM2M8GOzXzeAWsFxhlnuc%0AyhyyHfdW0YZmYumJVOScAwhI2nAnqejaCCwgHJ9FYKAzBvTY/5zpNMZKgG5pbkLwwnxfIBjGhL+J%0AuODsuBsA/Vygq9LAAU4tS8ZJC7TmLV6N2obN9XMG4EAh3snXA3UWwIID9lFN9xx80P6D30yMCWmK%0AQz8spIgWBKkW5HfB/llfI2hArnkU/VpmO1VKCUEERckEq7UhbxsUL3i+XB/eLwjnUnDOBseLrjh7%0A87Y0IfPCoDATuFjGacrKwNYgZHY3dWo/QF0kFQIkzUX4u1bHKWk6BgmsgjtYKXq0UnWgmcDLsZbR%0AgZAO0PiksvHUuV75cQckPl6+phv8/JJjjnQR2AMB5PfLacJKBxvBZLTP7Wr9+U4o20bm7D4jlzty%0A4drTFNG2gjXv2NzVSoZIOYu740zrVfIpkb2faTmvQnZCkjA0m8acEV6PmZ9dvidVd97SDoQJNeRK%0AM0SlAySF6o8XY3tnfNFyFFEJRIm58QX4tRQjLprwHANmAbQWWKmwvI1kl0Pfi2gc39F+qQFVFC06%0AK2hKqCGiSkA1hSlFbGMM7ppMLS/KWeChKCE+Bv6J3oFwnI0dNOptyDlnzPM8zrgzUNTzFjNeY9nz%0AKKCZGDRdCE7uAaUVvBUg3jPaMmH2FsA4AQAZUAGVGpe1m3VUtLxhff2Gr38VbGXD06efcHn5gKe4%0AQBpwLwazwng5KixMgAbU2sGPCA0RMEWulKjY9hW1Ft+XCVK17AVxs3FvXbc2pURW/ul8A9yoIcoA%0AEc7bwPV6xbquB4HgpMNUa0NIzBdMTto0IPMwBtcPbUaGdQiUOTiBUa2x9Tl6kbM70wXf301kMJrQ%0A+PnzNLFV1Rpy2bHnbZg6mQSvA3gs4oBka/0caUNAf54TRBrKvuN+f0WJEWmaXJuNOUWMghCT7zUe%0AT4LFLhFFDInxi59T8F9Bj7nYxwreytj1kzqQAzxq2T78bjbAVZFHhvLDenNJlx5b9ZywP+cgXTKk%0Az9FD/qZmziELGIA3PK55Tx44s+/63OlGUT3GDCH4mVMHoH+OLcc+dooFz2Pxb73+IQChGCI+//QR%0Ar/cbtpwxiK0i3roQME8zgiitSAtbj2zLaCHCIgOWXAsqjqpgrRUSgOfLC/78T3/BL3/62ZlBjtgL%0AeymLCQJoed+M7JOUuGlwA2oUuHP6Wp9wIoIZcCqZOesheh7Du4ghuaOWDoob4P2VJePyfMWyzGOC%0Add0IbggHGyl1FpHTvM3p96UUVqwcoCDVuiElBpRn+/iUEt7e3hykohD07XZDa22IQ7+9veF6vUBV%0A8fr6ilorPn78iMvlgnXfXIj0sJB+ef6A5GPaK/v5JFwq4mOdD8HV6gyhB9TVN9UDVWcfK5CGbkbZ%0Adj6vQrQ8xYjLNEOaYL2tQA0IRfDj2w98+/od25Yxzxd8+flP+Oenf8Hvb7+iNkBjYg+yVszzgmma%0Ase8UJ6n6lqgAACAASURBVM+5Ys+FQqfiArJqQGN1t1euOiUTAaPt4zwvuhPBudLSBWFD6Imkq+d7%0AEk0wMHubBTfpeZqxpAklEYScYkKcFkACHaJqo8bWdcblMmGaZvQkjeh0GIdDcyZMF6mEwAEv33iE%0AB37wRLm2CnU9j9YKqkdz1ipy21GN8+ann39GDF/w5dMHvP34hv/7v/13/Lf/+l/xH/7T//6wzv/2%0AuuLXrY2KcA8mvQuDQmhBYKUzeADzCnARQJzWn5YZT88vuL68IC0zQkrQtKBAXTvkEE6NvdXPjk1T%0AI0U+S+1r+tjwu4guK3reOmJkCSnCeJZ0UGDC2Zyxw+STwrsSFIoJxbEgcWZb3ja0VlD2O10O0ZBi%0AQHLhPFI9xav+vBdrPDiDUBhx3TPe3la87StkIetmmmekVJFqxXx9wvXDC6bEwLy1zPdQCgaiebIT%0ACLSSRmxDHwutobrA6r7vPEhDQOz0dOuswWN+93VN8LO4vlV32NDBYsj1CE4ulyfADGXfnRUKd2Bo%0A0EGF96BXaevb9oK870iJ1GQVhcYJCoW16iwvBSJb4VAr93Qj9CgCdN0FUpA599DXItimeabBx5BY%0AuW+slIXQD3++RzdE6EFcryyfX+970JmcqlfiDXpyDiPAlAegw5jFBQ1bxRQTQpCHgK+zdXp16D09%0AmHuTu2P0lsPGvfR9e1uvdAIHIAIAEjprU2EeeDKBOBLGnmc2cYFmaSON7CzPs6MHgAEwnv9OFtBA%0AHEbANFJI6386XikmpJhhwWnltXlRyd/K2cBsETMkDQS2OvgAOBhQ0VpxNmj1+wpoEikYrEYmcMs4%0Apb28Tv+9a0Mx0hSg70HNq9rextRBFGrqeEsZDk2Do3hLnZLgzkni3zeGSJkId2fDJkKtHMCF3U8D%0AJeTJNGFBo9+A+vX230X8e8wDcSE/5Pgdj8/V3NCjP08zWAVC2dEKAYAgbFdwkQ7ueSEMXcMGGfpC%0AAjhw1VlHBgsY4tvU/uJ4pMhEbkoJ5T0g5M8nCH/V/vNBodVgp/aQ3hrHR0/R+6iPcEFUFmt42OgQ%0Aay3NBUP9nua0QOIMCRP1AE8g2vhdZeBCqN6KOp6lQDXxTGDGyh/xz3i4xx5n9IQCjh/YGTg8tE74%0ADDu4dKylJm20WvSWOpXOlMXxvg4S9pgNOEBc44QcNyoCT7DgBY+HqegoKY57kj4n2AYvwcWQQZ3E%0ArRSYkJm1l4K9FFTjmRImxrYNDeJgR/P25lLohptLQUwTQSgAS5oeknQBwZoUAllNoiMZf2yx1AFA%0Aqe/nCu39hA83ydi9Dh0udaawGpvjAgyzKC5RcY0REwzBKmpmzGYu83B+kV3o7GFQqL2aogqBH9OA%0AgoDd2EbNeamQmFjcaiBANQAsZ7J0YOj0jARdXP9IwvsZCWDETue25nP82xNdggCNmlCNzbLNixyS%0AOG/KtuItkxWx14LnOeGaJswhICRnyGsGSoVIJXurEeTf9w35t9/w7fUVzz9+4C//4T/i4+df8DIt%0ASKEhNcEmghoiEANMI0oVmJE7ZOLsMaXmWM89QgjuhCzYe/uOn/l99XRmdS0VBY9JPYGB+Mc5BJIC%0AAKBkZwM7SNHjU81urOPzzMRdOX1dwAsfpjYWqBlzg85wNlBEXBufV49ttBdsPH6gppAMdmdrZTC5%0ADSyGVTMYKkQIImpHhJz91nwlxwBnbzasKNQlEgEso1buGMHVPaOQLdociexzhsXv6PuJgzi9S9s1%0A3FprQ/LCmktQuIvXYBufWD2+eDjfhecNt2ZO8FrKKIEMgModjtOUDoFvcTDQAe0OvJC8c2gDnZnU%0AGsgM6i1o4xw6seseCmj+6t09I7+MkfmHs307GNlf274/7BZn4Ozfe/1jAEIx4s9//hOe7jfc7nfc%0Atx3rnrHlDJFK1sv1CZd54UIpFHIe+g+ONFOok8mcQhAnMieuz8/4+PEjrk9P7PeNke1RMaIWOoUY%0AKKC57xuts1PENE1IU4BlcQvLjvZycp5FmugiEKAn9kYXY+uizK0+6szcb3c8vTxjmmayPSpTTKBv%0AsGUg6/M0++bbhVmJytfKftE5TQhy2CeGSGbK7XYju8rFqzty35O5bhm/7Rv2fR/uYF0sK3sL2OVy%0AwY+3HyPh6IiliLuypcRF5ElRLkzYuq2x6GFhXErhRuFIJ6tiXcyYiWMH9fpEDzHCVla4Qwis0qWE%0AFBNqKVjvBS0DqSpurzd8+/0bbrc7Pjw94fnlI6ZpofWoJoTEioI1igxO84y0T9i2Heu2IcYVyxwR%0A1N2pxHjun9BVwcEIq3vGvm7Yts1pp/FhMxqaPNrjJPY03++GdWUb4J43Ck47OCQiSCqYgpI6C4Vq%0AxLRcENOMPWe83TZUNTy/vODl5YKghwCuhEPtH2bQViCtUjNjJHyg0LEHYuJFehEGpsF6i6Oh7RUa%0AeWBxvAX/+j//Gb98+YKfvvwERcP31x/4+vUb/vr1B379seHD/tju8lorfhSOZSBCBkNvL6gQDZjT%0ADFoBkxmW5glpYnuTqCJOE5YrdavStACust9MUUt3ZBFE9SA5RHQLXDrmzQSRQkApBbvTMDvbIldn%0AdrjmBEygVaAm3kJCAAB+yDL4bWNOsA3CIM0FTnVi01er2O47tvWOkjdY3SE1s41MWQFu1VsSxYFH%0AiVDX86kG3LaMnHds64a9cryW5YLr9RnLsrAHveyIiTarAWQ/wASKCKhX7j0hRKWeDByYa+1IMHui%0AP1rIImnxzQ9LBnxHpfDcJiNQF+qXQ5AZ/Drp2dWFbhlUj+qUkTmQEpASK1RlX2G1oBSyKYYDletN%0ACIDlKpBA/Ti1BqmZFRpRTAGImmCB1PleySdIQLFCgv1erbTK/ccapHnyWrydyIGPEHRowdTaxnj0%0Ag1z1cF/qrx4U9LmmSgeTEVtI1zeSUZBgZXt35o8DD9oF9mWwRv5eAHFu5TvrDxzaQ3YK7o/r7MDR%0AmAM4ks3gLTrUzFC0cAQvD+CTkKl2sFXgzxZkKfhaeV+BG3MJzhziBOw9FdR2Ap//u9wIADBFtv00%0AJVAvzmartWDPO2oQBDuKLDE4M4CTZeyJBN6oxxAiPLlT6pEJE66mgoAZQ1PFE1vpf8bRptfv6WBG%0AHAyf6nsdhfXbo0OKAWIVVuOIA9TBk/GeOLfvUFCXIrosKDExqGNt9nnQ5zM1l/x65QQIAdhqea9a%0ANJ7zg+DmePa9rdvQqtAwQgFJE1KiBX3wdW7OIgOMml8+L3rbVTNWbYMQAGK64UBFbchNgahIy4QU%0AIvdQKOaU2E58fjmDQDQyUVG3RYfn8w5O+YDz+RnPSRW4q+TxCiKQxjjGwNacrrdXmqFBEeOEeb7S%0A7UgjLByW3n3+e+bNZykYiWVrbnTQx7ev37E+mIw8XtWYWQC47z7uCX29HXs8znMIx15gI5n14Tsl%0AT+dUtnPizIf4Uf3qgIfGe+MkKu3/RrbZARYc+L/672GcPxICqjG2LIVOTqW4SPDovfKHyk2E+13j%0A99C9NaN6XFlBQCQ+3JeDh1CeoULtld6xcAwd92sJjPnVNV9krPHHl4zCEPOVKKA5AhrUKhIMCwQX%0ABa7BwWyrBDoqNSkf9kvQOAEQti0aXGcRaEIr+dYEuRp2M+pgxgSF0LTDzz5wmJzh6avMfG76L4qC%0A+z5/2rfPbIne9tTnaweH+vf1eDjGCK2Gea8cq2YoooxBmrcca8Fe95GLsTgYYBowS6Q7awWNMwC0%0AEFDcLRKtQZBha8X9e8S36W9AE3z4/DOelgue5yt2AK+Z2otb2dAQYDKhNAUkIk4LUgyAUBuW53Ea%0A6zHmfeROrDm5tovZQxs6DYd2HxdBUBbAy7t28qO17vH8BggAwNkuvb06miF4t4yos9Q9joOdBYR9%0A7fmeDC/4TfOMZbrApoR9Vez7hn1bkXNBrdT+6eSIKShCZLs29wY3xRFntLduLGCHrqJRJoBufwGC%0AAFhCLQ6yegxG/TiCtiTCuyC2Bhd75pjUWh4BcDuzIzHMYTQo79kLYx2E6Tlxz1f7WAA9jhVU7+bo%0ABb73jJ1+eOZtfyjC9ffo53Of6+fY6wzGNGskI4Qwvp7ioTF8jufez4/OPh/rzdtIz6Br/xwNYegp%0A9ff+X4FBwD8IIBSC4svPn/Gcn7FuO368veG3r78jfyvY1hV5XRFjwjLNWLeM++2GVgqgiqDxYcOq%0ArSKFhFy4FNI04fr0hHnpLmA8DOZ5QZoS8taDOW5k675irzs0BcwLGReGAhU9BT480FtryHnH/X6H%0AKoOCIIKYCDilOEPVMM8LQqAde3+gpRS83d7wMX8aotCsMvMhUqdnd6QzDpFrgCr/zavxYkB01k5P%0AcsUMVggobfc7yk4h6rmLi9UK0noF+75j2zbekxxOOEPLqFbM84zr9QrVgH3fBzVt33dsO+3m53l2%0ARhYXJalsBN8GOAIuq23f6dIW2E/fW8g6RZDPkXTFEBQx6jjrW2FfJMxtF5VMDoWQxVMN65rx9es3%0AfP/+Ay/Xn/H58y+Y5wWtVEQNkJiQVxn99tM0Y14W5Fyw5R1yv0FkwuVCind1ZljXBzKAiXujS9NW%0ACl5fKeDdg7ZuE97RcjjLrNYCWEOtGbutTJB7cGyGKUTOIVEkESQDFlVqA6UJ83IBJOB137DmjBgU%0AH6aAL89XSKvY9xUGB+JU0VoGwUtFCwG1ZrYKdeAhqJ8jnpA1A+3EATQKJJdSYM0QjMEbasa2rWjr%0AhN+s4DIpYhD87W+/YltXxDTj40+f8fHTx4d1/vLTZyxfv8OEQXVIpJ7e7ze83W8IIphCwnSZXbBt%0AwrTMFHCPCWbgYfb0xBaLeq4QeLULDjYR5aUGUbeViBTsjMHXkvA9Wqus8oVIy87Q6e+gkHM1aAPE%0AuoAd9Tqa1SEw3dAIvKiDjWZ8jlEh1ZO+dUW+3dDKhiANAY3V50pNkx6Ei7lbgqpXMAStZuQtY3PG%0An8AgUV0wvgtBJ4g6C9Ht2ptGBjnu+kWwFZwTaGiVlSa4rhMrxjgxEQyxHzByCCCT/Rf+kCCSSSMD%0AJANYoe3uRYAnfQM8Ca4FxjVVwQo8V1rCKoptvaHmDdoaq/zK72VLB9fGHCIxPKtsuXTR9BQCZEqw%0AGJENA2T3Wqe70TDg1hAwTcErhgzi2PJURjKk6jpLymjUpP3d4ADnAMZf7xlCXUelj2EHhjpIBCha%0AI2DOhELQHQCBI+E7Bx3vWUHn6wqiKFYGI7O7KL5nCKH/nDjAGdy+WQ8wQt3BoxRXcPfXAQ4GysOd%0AAUb/xcqePvzMCIqlu5oIQtPBdoEZoO2oDpqdPpUvMoQiqusNuTALmRulcC2gA8Y+NzwJIqdAe1nQ%0Akz1FmhiYQhOqBHT3A/O1zXmmx3ODgqyoLiLLa2+98t7breB7rTWYg9B0yaIpw6FXd8yROKrUTJar%0AVeqKwW/LGUcURFV03mJPP8wBCMJ0LhrsQERv8TGQp1ZBoOcRxHDQgVviqKCeQbAOPAznSDNEoTZb%0AVF6/+9BRZ6pkb9+skNYD4g609/nu9yLcd/a8QR2qmpcZs6YBWqSUMOv7mUFsUpqha9n0NYSx1vzz%0A/M/Fr018rpxfwdkyrVRYcCCrGXLplsIGHcG3dNzjZD7V9whvNZGD0fogGg/qOZprmFE3Ag7o+Zj4%0AA+oAfnV/Retz7u+91AFZPP7s+GXUdIN5y6LxvjpQ+Uco6jxD+j5XT294Ape1631g/PtZa6YL1fYk%0ATITtfJRa6HtOxu2+oe47ciETvYNb/oiHfkh3jTMYSmnYtox9z7CuO24Vquk0CXj/Cnea1eCOSn4P%0AXnDi2df3wq5PaB4Xvpt/xjMEZhBUiHieYBVRDEkUkxgWBRarmEwd9D7tmfbuPYWASIOQGQSKRO/O%0A6TYDamnYGxlxFoE5dbMOB38GNhfGfDwPQm+D7wUwxVn0l8+tm96cCxBnm+4+nwEMgCiI4TJPSIHO%0AVLkQ9MlZeWQ0IysuG1arkNwgsRL0i4pJBFUTF7Wy/Rsteeu4u5ZBYPYDvzv4ME0TnqNiuS6YUoRZ%0AxX7P2PYCQ4QpUJsA2hDi5AU5Ocbequ99gqiCKQZkAdemHeCUobdax1HMZi51FPq706+PMt7e3oY0%0ASW/7Phfd+/h1nbla6yB1qW/gZ9ZWLSRRlFLYDXNigYswHgsuCh9DQAuBLYbgOVDLDrpyVWw1Izaa%0AKlkv0gegSRhMWsZDlDVggZF6cs2Ld6rANKkzM7mWmhUy4aU3mXmwEKIDGTJyyFL8vOnAvD3uP7Ux%0AdmMM2pecPQByXRt4zNOu2+OpgUkbYs+5twie9qXxWe/AvPO6bLUzcdvIAzsL89jXT9qGfkZ07adz%0AfNjf+1xEPH+9/2yM0XNnGe/ZwSkDoBYemFHn+PDvvf4hACERwXW54PnlGSaCNWd8/PgTPv7+FX/7%0A7XfcbnS0WrcNt9cb3t5uQKlQpX6PhgC0glI7QlaPjUxoXRxGaxITgpSo5s6giYNUW0Op3MhC7IsZ%0AICvnoIH1YB6+QfLhUMyrYUNthvW+4n6/I0Sqt3dmTkctSym43+8AgOfnZyyLawQ58NDMsK53b/di%0A2xm1iu7Hw/WKRXcaC4GAjXgQCgB5z9jWDR8+zARFWnMAaBobemsNl8sFl8tlTLwQwqAszvOEZVkI%0AMG02wJ/b7eZW82m4oJFGywOh1IKkcYx3miiQdV/vA+3sLQk9oHa29AiKgV4tknHt6+1G97Q0QSB0%0AaGsBU1owXa+Y04z9vuP+dgdM8OnjJ1yXK1tRwL7x3uIhoAbVpV2Qc8bttmHfM9awIqQJEqmc3x19%0Aoothi7O8SuZz3He2s/UDYNSSPFpvrQ6HtOC0Py5OF2FzAbwQFAFODa1sp2ne+xtjhJYNNTe0+xvm%0AVjClBU9iWGohG23iBhCsUch4imhe6W3RbUYrgbguHk6qZfNWDRlrwhopzeJF5FALNETEoHhbb9jz%0Ail/vP4CyYZ5m/PjxiqfnF/zln/4jPn76jP/8v/2Xh3X+y5//jNu2osIQJDhDr+C333/H2ihevFfg%0A4/UDXl4+sHfW144m6o7EkBDmCcX1pRj0OUNPvMVUFMMZyLqG0NHfu23bYAPl08EJ6YKT4m1lCjWB%0AVA9S6qmSaAL1YJlhACukAorQw3jYtFKR1xX7esf6+h15XRGsQCNZTGwHYGIH877jcAJnQMfAbdvZ%0AZ56deRcj4hRJs/WDQJUtExChVXcBoK5D5hdUzbx96jjkrDVIhYOzcHC9J7nq+h5eHRv6MgwK/3BQ%0AeRWpZ5sifZ+sIxCVxjWl3ZnPV0vvyYccf0foNO7gUhTmVREH3kpG2VZMIUISQQAVcWvrCmsEpKUp%0AKeqlMPDr1aseILTOTOyJyyH+rsGrg0aSs6r6/noc7AfFudv1/jFoOVd3Yoxkg8gZRDpoza2dDAhg%0Af3i/89nZx/+8p3ZHnXP1KMZwOiN7K+hjgNrPk74/8nlgJP3newB6KxwevjbmghzJXd+/zdmtkMNR%0Ao/+sjJ/1e6oYiAVbkOpR7TxVqvsrOoAVhOvdlAWCcuq7FwcOVKh7InAAtjW6YEEAZxEzoA8Qia4J%0Ao6hCJ8cmERoEojbaiM/P4lhbXZi0P2d1krzrzkDQHHDQwOpo389K63MdUAmwENFchLlab4t3ULBj%0AsEKmcpMDCGx+BvX/YGTbwAhG8F/9/82ckaMHMNPvBT29PyqmfQ5i7LfwfZT/Rv0ptvo0MySJ3CuJ%0ArkJSoi10Dcjr3fUXGqjNIsNJhWwqg7WCdbvDyo7Siov/B1ijdlSKEVN8nBdJBamDOrW42ZYzkrVD%0AYz6P4Wu32ig8pfAYJqdIsWttPVkHrDGB2Uuho1TxWE8qi0IxAeJQmD8POfCSh3XSx5b7yiOAfIDH%0ADjR1UswJpOHeeUow4AMuOP394ZbG+6rpKGaYsepPdmIbQI6dvr+/9fv3er82H3RTHr4extohyH4w%0AybsuSxcy7kXKbdvwdr+h7ivWfUduFNYNFhwC7YB2Zzlx3EpzNvy2w56MjJ5GE4v3u6uatzOKa30I%0AgdXBueh7qADp9HNsC214XDng2WG9QQpIMEQFZlEsCswCzApMZtBahkA42dIsKD2+HZ3VihmyUcC8%0AQJBFUaFoDTSdqA2mFYqA2MB7NW9F7kRLaRCJ8I0evSjdrAK1iydzTsiInftzO4oQnRV0/vsZqDgY%0ACoI5RjplGffhClAzKk/YNCBEQdsCbF+RreJtY7FVp4gWlU7AiXGF+oSWnvSXgrw7m/p+R5Dv+G3+%0AnzAYQooI+oQkwKxCEfqc0ZSaZt2q3Po+1DURrVGjy+cx3eGomxdCQPLzuSf+pRRM08RiplAXMe91%0AFFfPr9HuXQ2CjHVdfb3rkcyf1lPQAPPOitB1g04MEgttdKNwZIDgWoEm3Q5+55z3LoB5njHP1M3d%0AVnYwtFL4qwlq5bOizl4hAJkLWmMHyTRHTDH52qioIoC3wKmD3laP9vTq0g7Nhf0hPGfFx9bMtXha%0A8eKGjCPnvNeZMV8+s2PO49qBIZFe0DsJVJvh/TL1RYyKwyXs/bl+jncf1mQzFAC9w4XzhKdL7/hp%0APQ72a1VV7EY35hFv6pHv9rlxZuONeFGZK5A1bn8Afrjlhwem3v/q9Q8BCPUAdoq0e788PeH56QWf%0APn/Gp5++4dv3H1jXDdt9G9Q8nWZc5ydclwsnabZBo2JFVU+W373S4r2EHaBI6XR4CQx1KHWHEN8d%0AYm0AFgdyyBaUy+UCZwWi5IJSDevqlXxl61kHpLoFXK0N631FrRXPL0+4XK6u/cCgt7WG+/2OdV0x%0Az4sLaidqVwCsiIzJnnC5XDBNE97e3tAahY6DcLO73+/49OkTnq5XqAH32w1mRM23bUPOGcuy4Hq9%0AjkknIq7XQ2v75+dnCjvXg45H9NVFz6YJcr8zaDHBXgtyKQhBx4Tuh8W+78gTxbAfaWy911gdnMto%0AVgDMY55UY6vcvm1YPVC7zhdIUizLE9LTC+RyRc4Zrz/esG8bnqarAwwReVuhrSHvFaYFUWmtmNKM%0AaVmw5YZSDFvJCNuGhMD+cbMRkB2bfsX9dkPe92FTOkT00HuxhyIWGN078OL/9baCEJRi05oQEJz6%0AaojWEFpFaBVSdro33XfovuPDNGOZA1LZUF8rNLLiIrWg1MzEOlJ3i4K1rolRK4ZNcGOZqItzdrtN%0AJjJsPZtCRDNDvt8BUQpYK/Dj9RU5V/yaM1QTgkYs04JpWqDXiOenDw/r/PnlGR+//ISGiqiJjoC5%0AoClQxHB7fcNWG5oEpOXiwWACfFPVGFDRsN3uQ8+pgfRLOlE4uNCreQavHHDhilcdtnyifdqhLzQo%0AmcawMmhA0jCqtx1n9ZCQacQQzyTjJqonVa1R72zbsb3dsN1uaNuGKIaoCkVjgcvbA1rjQR9cV4uH%0ACOf8nivuW8a6ke21zAvm64JpSqz0GAErDaAGUz84xXVG4CoDPaPrYplwZlNTCuSyKWu4QIgIxcT9%0AMBUH3Tq7B9CHQ6ZrcZhguB31KrV5C45wIaOUjCRMrtQDHlKEj4Si5Yo9V+Rc0YohqZ10xhigtpKx%0A3e5QA5bLFTFNTAgsMPSOhlpYTS/VD2b0qhn1gCACKUCuGa1wPpEFGUZrscDBhVIYnFcXKaxtAIk9%0AMOtj//51rqT6dnf6OtC3wvdVxL7fH2eV+XlEceezxfFBFy8wk3EfIShCDEiN514pGfu2jrPodJGY%0ApmkA4H3NjCDINVbE98AuPyLA0KMxM9eA6QnG3xkLB+SiHgHL0X7WAbcOohzjpCIgCf3k7nG6dsPx%0Avfy7V7qVIE9qTMYEFM9W8TlhLuoLYRuIOG3d24arV+KLsRpvXYPF2E4Kk7Gn93uBPylzxk5XY+oO%0AJF3TpfvUqCgqxK3LxbkeZIM0AbJ5UVwIkpwdonQEin7mCNDpMIQ8wgACzsnqQ4zj+4M4WJWCjmKZ%0Ao35DP0EdsHk/p7twvCg1fcQTjlobHSWrQcTdcrrbjPJSuR/7R/VniOMZ1kozhK1UoB2mA9AOqPj9%0AvEuej2TJWVEnYKPPG/ExRG/NKB5LtvaH+TtFtqqbu7+0+sjQU9cSGcG7F1fQxdldr4x/7ILF7bgo%0A42miPif6+u7P2B/yoWXx7mXGFt1qNsbxGM9369GB7p5I9Bbfvsf3X+d97T34dE6L3n/G8Vk9iXq8%0AVv7zAa4c8OTBBgxREBPjquyM9tcfr0DLHq83aOP67ckXDU2YjHZ7aLXqifk+4tFWNlh9FKgXkCVX%0AegtVB68dJOIztfEsqrNLe4yg4R3AJARi1ARUTamIKpiDYhHDIgSCEirdNK3BQhg5yx/YQT5G1WwA%0AQdWAXYAqQBWyMbIB2X8+BkPJFM8X6PG+Yuyy0A7qgkA+upHKqR1e48P+1s+tf+91vvYBejYy/81Y%0AADNvk1XrOnGGIhz/WhkDlI0Oxi0nPC0TrkvCHCKskeErbsgThZboLbAYt68ZpXzHXiuyG2s8lQwL%0AzI9SVEwNKCIwjYC3JrYQoBXYt3Lo+fmEVdURN57XR1/vpTgILEdx3exopXsPFp6LCWaGzY2AtLOn%0APNHnvOT7UUcwDBBhmqaRm5xFhAE4aE7NzOJtXjlnOg5bhXoLuHk7eSkFed2Q8+rz9yRWD0FpBbk0%0A7DmTISSCVgNK3B1IprPYYMUJmYFRBfCcImgEoJQCCGwHH8BWZwWAYt8h6ijoEgj/I0BTjfe0FXbV%0AFC+o7S44zwLcwcIM6IA3xvOjHqUX9U77H8zGM2ML3AjcDuBHZDCoSskjzw8xnNrDeuzahu5kCAFh%0AMPQw5kvfb3s8d/6ajf0ZPOvGvCsP8+mBAXpaf//e6x8DEDLD23pDbgVbyZimGSEkzFPCh+dniCq+%0Af/uBvO0jSYxTxPP1GUuacV/v0H1j5czfU9AwTQkp0UrUWiVdOU7ILUOTIiUGe9ZY5WvNsO8ZtVTa%0A6oknU5Qgh5Ujue8U3pQS5ulC6nyILowbcJkXfPjwActlwrdfd3cN6ainL/ZcUHOl8PR0QYwRuXQE%0ACiwipgAAIABJREFUtWBd72Nz6FVn0Z4QsNpNK7qLq/sTOCmFbV4djNm2DSIyRKdaoxuZiuL2dsO6%0Abnh+eXEtoDjs7S6XCwBWp19eXvD09ITvP757uxonYAeM+ibEiibvk9VL9nj2oKMnGOYAy9877Iag%0A5inY6tdt1VByxeqiuK01XKYFS7piuTxBlivWwPv6/bffsd02fPrwCT99+ozr5Yrf326oLq6aSwGS%0AB3yqSPOMlCvqvaBYw5ozkAwxtgEwxkAUu7rey77vzqKaoSUfAZrJEKkUF4SLMTJ5ALxBge0YMdKm%0AcooJT8sTghAQaq1i1oDrPOOyzJhjhLSKUIGLJjxdF8zTzORvXcnkAFu64L3yFFGlLgo3NjpAdWo+%0AZAL1CDwwbDjRrJkcSUp0nLqvyK0izTPCFFHWFbVUfL/fAYuYL3RLUFU0VXz66bFlLCjFFGlj7xoe%0AQfD0dMFeSVO9//4N67Zhy8WFeyMBFlCgrlTgvu2IieCTNq/0B27uJI60YfUMFYij7l04b98zwUbX%0AofEi4hEAlwJkQCMr8kHoyIHO4u5VyP5/OTZdWt03Hprbiny7o6w3WN6gVjFFpS5GbRwLF5tWxOFo%0AxTVckDMB2bzt2EuGKdlw6bIgLVekKNQhEu53amwpYF85f2fbh+sTiWuLAc5ucjFVeALpYHNt1TV6%0AFEnITjsnCW2sZbKTettcP/A4EOJVEG8pamRSRWWyHYxVtSkFBxVsMDCZIJBmv7kzIGphQBIFyYtF%0AZOc35HqHepAtaDBJEKNgtjVFKxmlNeRKO2iEALOeVHu1xp8p9KjUxBgBM+omNbpc1eInTGel6QHo%0AAHQi68HL+ZU8gOuJWRfoHEms77OsStlgjFW3SAeOz+EUewSeeotXiAFwfaER/Hg7oKogpYBlmbFv%0Ad6y1POyv41pTOrYxswfm0Vkoseem/fv4dXfEag2S5AikrVeJTxk/8BBI989QsfFMehKv3l4whQB6%0AxVEz4OHcCEy8ggREjTCh4YKJYDeghYgUgAunOpLrlHCvc00DCMxcf02p+2ZC3dVsDdmTL5H+PGww%0A3ATGPcIFyHs7mYn4HsGHPprsiBGwWmpsGWvafAwPwKh/b1n3E/DoCfbYWyMTyMpzA9JTdZ+bA4Ps%0AoAi1J2TohcCBCIyWKvMP7izLrvNj4sCsU32GCLXx30Jz0MngYIvAAmOCwj4yiJJVGTxJgLcHGIAm%0AGG1lAmeptOZtuUBu1BailkxGCywaMP5oQx9ivJpBG1vY1JmgBW4gIADZkBjJnlT1Fpbu2ve4lmNQ%0AJNUB/NfKIiNbjiNCSizixRnQCIEDfafkgfsG91UZD/JQAertKX0hDkC2X4TIw17bQZ/zWh5g0Lvk%0ACe++bnhMVEqrdNpx8HkkS51R19/MTn/2z0dP+v/OdXc9wxPC6wAhk8jeKtLfp7N+xfBwf6U1rOsd%0AYuWkudf3QW+LaWxHFhWkKEgxwMqOdd2wukRCb/sN53vyPyvIpG1g22QAtXpED8cx8ZiglIJofU0Q%0AQPoDQwjmGlpKdooYliBY0LDAMFklA7t5VDFNcD7k6JA5v2MDAWK2iQEV6gyhgKYKk+BsXT6xVpvr%0AUrVRrIGAbXgA5OQsJjB3lOqapjKef2cUNvO9W30c3yXJ1ABT15GJ/kvHWLTcRft9/vfnLgqJAah0%0ASyuiyKZoxZBbdgcoxmaaos+pwFbypGzjROPnitCgJG+4v5I5CbArYnn+iJAmLEFhkQ5kuVG82yQP%0AlkiPa/qYm7sF972/eQEjhQhTz+/cMKgXzvv52ef6uYADMD8agGLje4hQMHtoyTayljKYH+16WMrH%0AmDC56RABhqM9LDgDrzlwWUtxBp35WDI2zK3RJKEW1JKHAYXCfJ8jg3WKkVpEZkimqK3rZgLixe5W%0AC2rdUVsez1gFsOgOlTVC5gtgLB6gGqY5EEgdgAg1Jq2N3WPsjXQ7PvYVAWP+bduwlX3EKb3LpHoh%0AsmvAdgIIzGD1APRYbDkAmTMg3vey90zgcyGAhj19ffQ4RwY4Z2aoznyyceUc15IL5SB2soV6/HnW%0AJQrBGZBm4944Mif9Sgf/OCiMj6k12d7tIH//9Q8BCAGGXHfUvcL2FQLaKMeQUEpDgHhVZhqH5Lws%0AmOPEqvqgzKlTu83brCbEKMj7htvtDa1lXK4X5BYxTURV0RFCCch5Q3GQJi0RKXa9CKECvBwHR2sN%0AVorbgRenhBfaT0rAlGY8P3/A09OC++s3xET7+ZoJ4lwuF9RiaIWLLWoAjNpCMUUyiPYN+WSfFzyB%0AFhisVmzbitfXVzw/P0M1Yk4zgkSUwgkwz1fUxh7KaYpeTSYTRAyIGlFzxbbu1KdxNzSAWhs5b7jf%0A3lBLxrLMWKYJm7OUamYbi6hgWS4u+qeotev/cJIGt1p9u72N3tjqyV1KbOTui68/R26ONqyey55R%0AM51JxABUw33b6KKQK1KI+HB9wnR5Qk4TcohYc8Xvf/0Ntx+vaNef8enjJ/z0+TO+/vVv2NcVycXL%0AWi1YS2EyEROWyxOqZex7xZYztBg0uoOFMvFupaLmOirn0zwjTQQe1VkHIoJWWOGLSiG1OM/IdUdp%0AlZWiGLDMCXNMmELEpAkvV4J7YkB1u+/LPOE6L0gCMiVahISKCRmxUnRQrMIKDyttDdEaxPt5u30k%0A+SIMsrlRdoplGgh3rQ3SmuvBClAVVnYm5NvqrUg7bJ8htZBtVA2l7bjf3mDC9gAExZ//9PlxlbeC%0Abb1hukwwCPa8AwZMSfHh5YptX/H1W8NtfcPr7RWX+YJluXjfrWB3QFYD1xJ5NnwePXAkqNVGdW3S%0AGQa4SGxDLTwEUGVoQvWEiZUGcyFHihNbCAga3a3NxToFPVRDd9YzT1xCiNi3Fdv9jrzeUPc7LK+Q%0AkpGEVUFz6mgQ129qjcEijgR1Kxmra4htO3XDUpqQlgvCNAOeFE4C6mm0Sv2grk8Cd9VSwV4bcssE%0ASBxJoeS0uYOPOf2UyTO16giUDi0st7+t6LoSYJojMlg7Zr3HvFcyToeQAAIdB2XwYHIk0mYMzEO3%0Abc/Y94Jtzyju9mPa00Svjgw2W0XJQN6ZJIhMEJ2dZccEs0mFuOYYAu+1gfNhz5kAeQyYfA/UeLin%0ANA+kauF7xEjr+n5vMepoK2FwwQTk/EpRkXxculNZjIro2jxAp/ySJUGhWyYmMZ4BJp70j9RgD+qV%0A2jfQBmkewCdWPM0D9RgDz0UXyzQ0PFpQ8WtBD6aouFlBB4O6zoHIoQtxpmznzEwpaIDGMMDYWisK%0AWKUNosNYoJ+nPagZ1vIeyLYGTCEhormVq4/BYx0eGj0INkFCQBOCs7VVbCpoaULKwEUNUQWXKfnY%0Aw+cXUNAGo1AjBWOZmJHGLpoQ0gyNCVa8XcFZreNyTGDawS3xuUJg9vQtvGeoKyczRMyl074F0DCE%0AOttoG+FeM9pjHGCrjmrXWqmp4FXdYWvrc4Vrph46Xz5NiR+Ja2LJEDluHh8JmAxXB4YMB2O22gEA%0AdfWivrKDOxV0B5iGCjo3GqxyX1bj3tkZZebOm4DSWlqMuonSADVkYXtNbYZcK0wM0Yt7qA3pXUtG%0A3TPyutFNdgJoWt3cLefYf4YzolJrznz9v7fqnWOiMLUzsXeQzTClhWy8OCGmGRoS5yCUCVc1FkVU%0AyeSVEbWPfbEDGw8zm9nW0GU5r/t/uxWrJ56PLI7jz87EQ2fgme8HnmL0Z+zzV4UsYpFDC+545g4o%0AjTkGZ9DhYJH5hzcX7TAfcxsgUEPNFeaxLl16vbAzAIyehFEXTFuF+fZlIo4IB9cU6vdOQGJaAtbX%0Ahj0Xxq0iQxf0cRfhx0xyuHdZo1ZkAIHd4SBo8M9vQ2fS0FzT+jQH/WxUVcxRsYhitopZKmIt1BJq%0AZIJrrSjWsAlbvjroaHhM6AxANraI7eaAkEbsqix4gC323Hs4fsW1dVS8QACBVSDXHSE6iBI6K7G3%0AlfJ5hXh0RRjYLi+nvAQAgqWhH6TeYcGz9DiDrPk66wmzt4f23MqUz9KUgFALEZIWb6MN2K3hLVfg%0AnlEa9QaTTIAwDg4O1IhkBDWYetJfGrbXO77jN7RS8Pw5Y3p6gUwLokZEFY5hYywNHK5wzZ9hjAn7%0AvkNhWC4TqlVIO2zH+VxcfPxUqDlAiaMl6Pwyx8TJvk8slCrzvBAU2sJI6pu7XdXaUArPy5TqaAFT%0AIRMnqINxrrHbrGEvFblUVOusLxZf6GxL0KSfwRTqp8C0Bvj6B1otvL44obYIG2JcFWIs4Iu6ZALY%0A0ghjfCuut1itQEuGSAL8tKitQZoRWB0xvLkYvM9bd36GyzqwSIFRUGL8c7T1lUKpDNtsmBFZZW4T%0AgrqrrusLmVGfSQQpTA+iz+9jrQ7Q9M/orWXdrEdjQEIahJHzPl0sQusxZ7rcyv1+x5p3bPuO6iSL%0A3nKYUsJgXasCytyt1kzZGy/CkZ0qLvFA9cBuPNI7QuT9Zvfu9Q8CCHEQQ4h+owUtEyhJaUYIEdu2%0AoxbSPWvzViIx3ygbQhBMCAhGyqNqYDuCCLZ1xffv33C73bBcloGqsp1MvEJnaNWQtx21FoSomOeJ%0A4pRmSCkgl8xDojWgVgdldoTbHbUBuVYK/aYJn3//itfXV8xzpH34ZUGDYe/IsdMxc64omYJaIrSY%0AhrkK+0bWBCu7HS0keyiXDLs3/PjxHR8/fuRhM88QVafJXZ39cIi69X5WA3B5uvoGl9EaK9jztKAL%0AVgKC+/2G79+/YXc9iqOHEVi3DfPtDoFgubB9hSJ07SF56Jojr6+vEAOWZR42jimxleFs2dyrET1g%0A6Y5yIwGsDSVX3G53lMpkLsaE5XLB8vSETRRve8Xt7RXT9BW3769ovzR8/PwJL59/QgtCS+2ccU2K%0AVgQlF4QGtr6FhCUJrGTkvaBtO0QDkiYkFbTSULaMdd9QnRkkkTorCdOoqrD1pqPR1R3RFEsT5Ep2%0A1mWZ8Hy54pJmTN6etKR56C6VRmbb3BqWWiCtwPKO1BqkFZTbK/bacF1mpBRcCLMwKFceTGa0w4Ww%0AktMtIisqqlUUDzbEurh35714cBfCSCriMsOElanSur6Bi+7u3LQ5R8iqyOvtYY23bcXUCuLuTDfz%0AdZoilukZ27rht2XC7faK6fuM+efZK8+KUjKqV1soJO502lJgPn96yxhOh8pZ4LCVTkPn+u9ADkUA%0AwchSmRD3ZA4IgDIQbK2N+x5UUutoP8NHy9S02d/esL29wfYdsTW2R6kciQ+EWgNeYeJGLyjWkAu1%0AKO55w7Zld8dTzFNCXJiMVpCxMEX1pLDBKu1rFd3pKkJqhTbQfauw/S0YXcsgHeBSQCNo19vFOVkh%0ArZUaC624OLceIuSdLykjNbcByDHBdDaNmCeKZIgFs5GEMdBzXRkD51s1bGvGulGPDV6dDDFQs8WE%0AYJe4oxsANEPeNkhriN46JzBIVAQERE/cNQDmgtlmQK4FZd+wbzviPCOmyed0Q+lEA2O1WSfShfsh%0AX70aHUNnE8EZUX+k0nejgaPao5hTHMFfs4Z9N+TiemPdplSPVlteioMAwNjXu/h/DDqCh9G+omet%0An4YYZ0xTwjxROHOgoacXkzTODw0KwaGNVF2b4Nyv/j4I4zMHUpwQpjAqpMXPkdYakjoLS8M4Lzqo%0AJOoaJhIIOKuQkeFgSTVDNtLfH14CxBigLR5BuQiyi3Ca0Oll0oYUuJ5EDDEG5PdCsC7OTJCEYyTe%0A0mkpQrtoI07JQN9PgHFtXRC4WfNAnHOpORPAHFekRgK/RzzwG1VQY3Ek/f/UvdmWJLmRJXhFAKiq%0AmXtsmSSrepv6/1+aealzZrqaRTKXiHAzU1UAIvNwBarmwep6ZhtPZAYjw21RgwIiV+6yZAwjW3g0%0AiwgvoRr7MSLJC7z/xMO/IYBn3rtDvObQAKGPBKkAe0nLB1kb49LEoSZxzgv0ALuAMKt3i6QYOcGw%0AYF+rxjRWQsozzJ87PWDOftePXxKva2aw8PdIJfFsxVmkT5FyqmKHJ9N4tG3D9rijukJ7h+YZngdo%0AodEAx74ZgyJoggm9Wbq/XxsppzA4tuP9kKWaIWXivyVYAdZRzbBbD5vlkDoO4MdxePgNWQg/8pDQ%0AanwHZ80ZB29c+7gGA1jxkEFAA+UUnDs1oiaIb7+f0ieJ+rNkIdg4mqDjK/EDlPGxTnACH/akSOa6%0AifoBg+GD4x6ix178ZEy5FUoG2gAxn+4dGSfMaLK7wbLEiwYLUvORTCTqEQwQoMU0oeSEXgr6+giJ%0AqAEDtPhhsxaMQcgPrCsdzMFgLjqvQ2sVkmKvVLApe3pOEWBJjiULLllCIibQanHG9vALC1agJNSN%0AvjYYZ23gJ+NhANZgLFZnTWujWdbB1icrnOlLlLJo1BmUZoXMBQ5vFQn0cRmMONb6JyvifXMcYS4D%0A9Im/M86tv5dRtZPFYMAlJSa3BqPBgoVMcDgFTpRQpguQGayTeoXUDc0dX28rHnvF59cryuXCz6ox%0AuIxBFj2bKrKSmdHaire3ito3bG3Fy+cNy8dP0OUFRSc4nKzrktBjIYskJvG6QjSDWTjCAb93DkWP%0AYZcdEeDTdDk+v3WHSAMCnHwPCAmW+RKgQkLOEyVYrUIAMn9E2FfYWS+ZjSHnYIu08IPtUAhypNcG%0AFREOYA+Gcw3vzZwE81wwpYSsJZhEGYJgRbqhW0OrW/il7mi9IZcJWnLUZcFHcokhA3FZSsoLtJMl%0AlBNt8OENZkDrHKSlPMG1wIfvVWM/L3JKrDxY2GZkVsKiR3y6x0rEuE9+gi29Nbx9f0MPaxfEOiyh%0A8hCJaxr7mPnJRmW5eErUxn1s/ZQC8j2FN1D4YYqyPqTs/rxfRs30XOsM0Od6vUKEVir7uh2JgmSV%0AnX5qSAQMOSAnI/zZE2kMMk8GU/TR4P5xMtn/949/CEBIVbEslzDq7UhGiiGj1qdo3oD72w3r447b%0AHah1x543zCMaHhn9sQOto8ykxQscvVWo0tRrW1n4t9qRU8Y8TUgphSs9jmKVMq2O62XBy7LQ/NmY%0AKuImSImu6xYjNGtkBtXWsa0rtn3H3375K/785z/D0KDiKHM415eMaSJq38J4sO4nIGTmsC5R3I8m%0Av6KUjJeXK8pU8Lg/OIUXBDKII6mMdNYT2XTHkSS2LAteP3zA3379BRCabXc7U3LmecI8T7jf71Hw%0AJHz79g3fvn7Fx0+f8Pr6ir/+9a9HFP2+bbi9veHDhw/4+PED/u3f2MxcLhfs+451fQD4gpeXK37/%0AvZDpE5Of1na4L9AAsMYmyWKZoNwkE6yTTa5CzWmtDSINeauAFBYx03yskX3fsT423N5W5PKC29s3%0AtLrjw5dPuH75hJoEXjLaLkGtjVFoBwAmwEya4YWNs693tLYDXpAuE9SArXW0raK5YXm9Ik+ZlVBW%0A7Ju9W08jfvFlyXi5LEGR7yjChuRaJsySkT38IfZK8q8TAXZ3FDfMbsjOBAVxQ3bqw3truLSMrIq9%0AG7Sz4M5xmHUAy7Rg+AdZ0D1pFB0FfdRa7jSc7iGG4q5psEPSm2AiSN1QhfKfLA7pHZK5ptOUAVXU%0A3jD/sPls375CHxtydxSmhAdqLZA54cNywefXD/jLL79i2za4855qjVMFE7B8l2AcBOADGz4PUfr6%0AWcSN6UxrDdbYxAwq5tCCd2+HVwSnYkGBhRxsDYnJ1VmE+9EsyUDf3XD77Rv2xxva4w7UHcn4XaUB%0AAJkf/26NEyjnYoGUjNoqvt9veKwbam/ocJhyOt9g2OOwYuy3oCV6cnDew8YiuVGLgsYkale4Kzy8%0Ak+AZLv1o1EwTJCvMGiUsPiQaAGoY37aO1g2Sz77tMGWNa+8tGsVgtyB8MdTZbKXj97x+CgADuAgg%0AqDWCULlMeH35AGjCtm7wXmMiFzITGYWyB/U/JmfSIE76b1KHWoIGTAZEcxz7T21GH5KdoGKrFfu2%0Ao0zcSzRYUjlnlJSPtKexV6Wnw14EYSB4QGPvHvM84XJdjp9n0SqxxnpMmhqAkylJ8EhwUs57rGe+%0Awum5IyggoD2oyc+FyHOBnhLBCBmsDQDyQ5Ugemr26c/13q9naPKfH4fcK15jdIbj847XP/wNDmAD%0A7yZxA/xgMYZY64KsIx2nw0PjMXxYxmOAVXYAc2BUdXes2wr3MNesLLJeLhf89OUL/u3b/yQQI0FK%0Ad05EVTIElDRqsK9clek+sabdOswiiS0K75EMNYYabGa5wQ8GmEXhejKkojE/gLxx3Qwwrtkyj00T%0A0chZ7H0e3k4EHnPKhySYMsQzxGCAZILBcPOYzo9reTJ1gPE1PsuAzr/nRjbSIWWU8Yzxd0TYRGvI%0AZJ2srhR/l544FtLx09OB59IJRox12noH1PH64RUXEQLndadPgwB13+EuuMzz+5tPyPA1JDRncAix%0AvghycIUY05kkZKcQoMKxmaENf594aFJclgU5JWzWAEyYlxkoE0wV5mSTWbz3Hvc0JaP8nlvvXGPR%0AiAwfu8HKQbyXg8Xq5/lz+GnE94MxZPC4+o5j3RGk0QATRpM1cGA51uz4b1kSCxHn9bFgaVOKdfpX%0AGmIdx5fUQ6aY4h6SOKuHoblABgZ2gjsB2Ei8DxwgwlhfimERYU4WmOR0MFQHAKWqweAOdrsTKNVU%0AMM1TsD79AN6GvyWCCSByrvex5rOSwW1K2ZIoY89HTe0e9h3g8AHwiHIns+3degHwkoElA0uiXCy7%0AwxvN7V3ITIBoSDgF0mswN2gQ3v4Dg/ddFVXC2wysfsQBry0ARzn24n3fAQjmecFUZtRase4rSsqY%0AlvnwJGmth5JAaI8wPATlbDx5jfj8o2Ede/vzcAA4z5922FsARRP6YOC5wS1YF0KzdksOzzN0EiiY%0AyKtIEGO6I8ywbw/UtSKXCk0Zkwqumay81BPQNngjM9iFZt5uDb3t6I8da1+x94ZXb/hYEl6uVxQk%0A7Gao9Q4ojcxFFK0697EyHclfLe6HdAROAOhAFodnOUJ+3B37xtReySmi4vXpOgLLcolzmOC6m6Oi%0AA9bijHNosJrdxvBgmEkn9rbbAy0BrfG+o/0Az/jWG1rv2Gulj5LzjCd7aKIap5AF361BhIweR3iY%0Athm+rdgfZLD2HlYHCHl9JBL2sJugSmIGYEhCP0JV7vs5cbBorlCdoXkCNJOVCsG+d+zVYoXF7pWV%0An1+4NY29kceLBgBH1nP3k5BgmuDXkZLMOntZFtYqjfuVZnrFtW6AdIgnNOtxRo3ktXe387GeAYLB%0APVJCjyFeToen06jDjqH0ExP6uB/CymVZFrSXSuubI1yEHr2aE/eBfQuAiPfn+NkWfr1anv2Ixk7B%0AEBlKOP9zROgfBhDK04RuXPgpgQbK4TWSUsL1uuDnn79gmjJ+/+0rbrcbHDRwLjljngr2lZOVl2nG%0AMi0HlStfJghoMLVXMo2SKOZpRs4ZW0wHc2IxTbPkGulaE8QarANTXmAmTLKY5mjkSPcvZYJmD88O%0ALphv337H5XXC9RpJaCqY5gXLtGDbdtTWsNWGvXUwzjjDWONBRbEsCxBePeVScLmSkuygIfQ4tHJO%0AgZCyMXIjk2ZQHmulc/1yueDTl8/4X//+Z9RW8ZIycmGBtNcdufB59n3H6+sVl8sF67bh7XbDn/7p%0An/D6+nos5mVhYtnb7QZRwadPH0nDs47LZYHEIeTo+BD+RBtYANLHZYObYZ4ytkdHVt7Q6IZHu3Fi%0ArxneAK+OrAVzXlAj0lelIOkEKA3Aa294vH3H7/cV3x87HmvDMt9x+/Yd6/bAh5/+iPnTB/hUkHyB%0A1x3NG9kDid+x95M2PpeCSTO27QG/VdR+h1b6Q7XaUfeGJobJLIxmG3IiYuzGtLFlmTBpwnUu+PLh%0AA16mCUUECY7sTKdIBuS2Q5pBuyF1ICEsQKOITg3IYbruvUMBTKrANMMkASIEMb1BOgAxSA/pA5wx%0Am2ABbSErG+OmqBsOnxgyWEhPrK3CeyUyrcqkmE4Kf8yHADfMSkoxVCEpYiAFmH/YSfvtDfbtG3y+%0AIF09AMnQMwtwSRk/ffiI77cb/75ZSIbogVSmAoWgVU5PcimHEagP1Hz0IgOTwNDGR4P5lIoxaOPw%0AAtGT+WPe0QMMOKnwgCYmY3AKRIAD1mC1ofYdtm+4//orJXa1Ywrj4+SOZNFAhY8Ce6vRCLF5aA6s%0AreFt27Hu9fAB0jDWNk3Y4/MsOcGzYHceBAIgPZtQWoejQl0wJ0EJ9tG+b2ASWodr5qHrTCRrPaEC%0AgKSYAiPAOBD8OhqLIQM46dEeDS28YzifjESV5E5IRiRYQvzJ4RtxUIHDNwhQSoJfEvJlwdv377i/%0AfUfdGgxMgNQkjOYdh11MdN2dEko40+F6grQwKsyAGa8D5YNkVrhbmPUT/MjD96MTqE9JIOmp0JXB%0ApsCx2A7WxfBZ+Q+ayJQH0yeawmakWcce/cyqTGlMXlnUj0CC4Sc3GG6DXZlLPu6Z4fEUbxWIa51y%0A4r3ST/+fAUS8e68SE3d9MpM8AAEcoM9gDD2nYYzPoKpkwbaYfEdxI2BDMH6213NyDMT00xsbkIiZ%0AT2WYQBK4SCJIWQ6/rfEYbDsHdfpJYsAgHeu+o3uHpgm+871cLgt+/sNPsH/9V3Q3FJ3YkJmzAUEO%0AybPANWjmOpgfO/f+usPNyQAtmcbQ3kLCGc03SOFWQfg3NDaskabDL47SOM2RlDhAz1hGlHcGgDN+%0ALxEBPOgDTp+2rAitF22pm/OeUk1REMpxveCDJTnaa56v7qdcjAvpNJEe39MYJqmcTAEXOQZlCNmq%0AS4b7ueeO9X+wkgZQMNa/KlJ81+6jERYaBYOpoAmCddvxWFcA9AO8329QSXhZlnfroqSEy2VG0gn3%0AWsmoENLpMxJSd/Ta0M3RY22JAbs6Hr0fvo7n/RHJsYVSDlGQ/TfNNPjtnIADBH2Lcw/XnNlARGqR%0AISa/AlhIrIa5mCBQM/hh3K4QSHixaCwu88EIChAHZ7PuQxb8/He4EjCYN2MdPKcgsr8Nf7mm1ChN%0AAAAgAElEQVSwMDOT8O7gOTA4YsGFJqDq3OdUEyBDBndKrIat3/mQIzL5kKY9sUpEHKVk+v8IME8X%0AbHlHq9vh2zX2q+Fv1Hv4JjoTpabLgmmZYS3qPaG/377vsPnCYIIf6DcONraCIW0FoCn8SU/AXxI/%0AHwe5Fvtqw2CHPa+XF3XM0jADSOZIg5ktlHAhCcwTa3cjUASLOHZz7AerL96jKGrOqBA0EXQnmKD9%0A9JPTRIPmYXA8TWSHpqxoJpDONNVSKH89k30pZ06pPPmVSZwZZJ8MJQFTanlBXMceHcCGG+AxvGuG%0AVmkmDVVslaEHjsHCUErZIJgSkOeEnhKsd2ybo2kDhPIxWIcYE3i/3je0brjOGXq5BEOiRP3TOexy%0AA9AAHUqEirpV+DeDJ8frx1eovUC9oW9Ga4I8I+EFKgweGIxHaMZmO7ZgW00BRlvIhabMoQEMRxPf%0AnYb6yfQ/PG8lznmG6bCWSImDjW1bIU4FDG0LYp8XASRDdUKSjiQOyQklc3hCA2XlntmcoUsGJiNC%0Ao4YKuZZ7JL/WAA6piMkpI+UJJWdInqB5wrS8YN+p1GltR84guygVQDoaE0UgmgN0Nhz+pQJoYb5t%0A74B5QvcUSXYcKPfoD3uzsB7pR73BgIwCLSU8GQlmDnXJAHIR0joPBUcpBfc71Qq5FOzbxusiClPK%0Azrr1YOwKMsioGb50z/WUYjC02rF3SgyDWtt5/TqZTPQv5r0x/H6AcwA3Eo6HaXQC09bFwUThkLwR%0AvAuWdZyRKROsdR1gamYISiSjt97hZqgV9Mszg4Y6/T97/EMAQuaObd8xPB5yIJ9wHNHs+x4AzfwH%0AXJYFX79+xeN2w7pu8NoxlYzLPGMuGR9eX6j9rA0aFLztsTJdy34KjTgwTQumsuDNv8OaYZh6Dl3h%0AKHpHocnpMhuYpCnQexb2OYUJay7ocRhulf49EGHcYc6wzoNKa0PrFjdXR0oTSpk5zTEWgtbfx95p%0AmGBq0NIkFtqIfi8lH4AOjaMboI5amXj24XrFHLKf5/SMx7pirxXTNB1yiHleME0T9rYfRf+QOxyo%0Af+/hwA/My4TlsqBXoqTjIHnWW3I6jaOBTCqULsREtOQMKyxKLKRh+96gyo1gWV5gXZGnBfPyQgAN%0Ajt6B9cGJ/+N2x+Oxo+0d++OO77//hsf9DR/++Cd8+vlnfPz5Z3z9878DpaCv7QA2GIEJxMyHEyEB%0ArssV3g2P24b7uiKVjCqOvVd0Bda6w7YOs4rrMiMLMF0WfPzwiteXKy6acZ0mfLwskFYhja+Z3KCt%0AI9WG1A1qhtQdJaapGlMzA5t7aY6+NTbYmthsGIAWhWz4S2h0EQ5BD/DDLTw5eod0h7RgACGo6YnU%0A+cNOxLgACRfEgZ0UaA5HRwo2EpwTBAe/S4/NU9yQgSOKczxS75h6h24rchJMSdGF/gqeFAWC62XG%0Ay3LFow6gjU783gzJBWJkYB1tgpxO/4NyP0pFyk5wsBSQzkHggfIf9OinptcdjMEUSCrcQxINCQfg%0AkoXvxVpDWx/Y7je0xxuwrZDekM1oeA16mgza/7OUR1JhkoV3rJWU3Me2o/ZOM9to2AUdH14+4NMX%0AGqObG+q6YV83XKeEIoIiLMLdnoadxjSeEv5eu3OM06xSHhF7nAOwVmHokaBEerRAKVEAkIQS3Dyo%0AsOM1ZDSjnMKJD8AwJltwGj7CkTiDR5bBbkRMoAnkjfQvR4IIfTzm5RpFkqOqotcNHc6DKyWIM/oW%0AMcEkHtP5PkygPZEZpplFkxggbPJVBZIV2Wj6qikj5xk5TwD82PPGxP65ZeBk+myoLOQN/7tHC6PG%0A8fc9pEHvJI7vfp0MkmfAZTyePXtSohSwtQbE3mEYzfyY8KbDX2akgQGI4cePkcbn781C3qEnywE4%0AI4XH5xnv6fg5tzBxt5P27EzYs/iuaq1oez3uh0PeFoMMdO7LnJoHMw5yxB+PCNtjKUp4KAXrgb4i%0AYW4uYeqbyXoqQpB0zgU5A1Jj0t85hWVcDxAekXy+mJryOhqKA6iki3fQl4j+PAZY4yoRI/BxgIgE%0ASkQQ7C9KCsaf5TTSwEI2M4AfVcixaz+dqxJ1i7fjzw9fMJwJZhCCSBb7tXeeAUOe/dyoyPFT+em7%0ABWi+fAI7Q1bzbLRpAS45q+Aw2I6UOrFozvh5PQAniQLbeg+25bkAD18pIEApPb2D+pkalR2wyom6%0A/pgyJsEwSwnqFsAKzWuLKXR3+F4pKYajucClQc1x2zfc6/7++TS8VpSNVMohy4h7r5vRKwdky2an%0ATIf+MuHBM8y8x7VCnMVuONPQ+F/UybAZTAwWgX6ARBQanRN1/+EePn5/YHsn26u39xJ/l5O1YsFm%0AG9cw4KnoSeV8QvhQpkQTGKBlDD+A4RHDvdohTwOb8006zkEOQRE5wKskg9lb0FsF/EwMEvfj/Y9Q%0AAhEa7JeSCbpKQp4K0HY0Mzy2Df3SGe/e+7vrJQDQDV6ZSEn5np++WuffGm8W4tGUC4MYnmVo4o7F%0AKiYIsrFmgjmkE3yFkD/bXFANsNahnRYWuxk2d+zyw74MYANQAbjStypJhjResR6JUhzKKi6vL1gW%0ADsn7biFVeTmCNo669/m8O4D8cWYBQLCxDu+4Mxkq5RyJwmOfOPcF1YRpCuZKnGnsWagAEaSDyd2V%0A5sMbgM3WE2x2AQr9S5FnWOu4bQ9Ua+g28xtZZlyz0sNLBGkqkL6h73d4l6d7wWFtw+PtK/72l/+F%0AvTXML58wlwvZ9l7Rtxs8z5jKBS6Cba9wIQDWG9DQIJ6ZNNtpeJ2jcd+7H4B6f1qbQ9Z1LHuAXppg%0ALVTDlFoF6H1HXR8Q70zgLpRYD8PlvVbs+xqeseEhI0K/QwTwIDxjZiWA0NoUeymQlNf/+Uzf604A%0AmM6UyIIAswsu5YIXEdzvdzzevmPbeG/l6YKSCY6nxL6UeDX3BbjDrR1DMxEy0sUAC1l2SiFBc677%0Ax77i7faGdX1Q4j5PZGpPEzQXzNOMUiYyxHPCtm1YV4IiY9jE9cl943q9HrVMSglNz4PdlcCKmaHv%0AG1IyTFzqx/d2nIM+9hh7YjO+rw1HfWcxQO/9LMrP5XfWTscwUM8+OSWyWR2BI8CZQFzyoeoY62lY%0AEOjwpcwZs5AZnLNg2wytPfVB/8njHwIQar3j2/c3zKGn08xkHzYepPK32jDPC15errguE16vC/79%0Ab39FuWW0jbHfl0+vmMuEjx9f8fXr11igTCfZ9w3bugaVrqDajpJI7RobFDfB4ezeoTr0kA4Y5TnA%0AGUNtMY2QaGwkxVTPWWjfbjes24pXfcG0LFhernjcHqRJRtG2rtuR1DVPF6hmABJ6yojuA9E9VU4Q%0AJbEgMAOq0VCMbKYFL9cr2sYNpoe+8bFuWOuOTzlx8x2TXRC9vj3uISmb8fJyRc7DbPCUKYyFN88z%0AWouNOwy1zBpK4RTurRI5fnZ5f27aKRkbNxLR41q3eF42PCMitnegd0Gr1KDmNGOaFdN8wTTNgCta%0AeBfs3sjc2XZ43YEGPL7f8Mtf/x1ff/8VP/2Pf8Ef/8s/4b/+X/8Df/mf/0ZJiSTAO2BCmUlMqUwV%0AJjTPmz68ootg/foVj0qPEi+MAUZ4GkxTwWV5wZfXFyyaMKWETy8XXKYZ2jpmFSzm2B8b0BoU9Hop%0AnayOCTSl1WGCh6ALChuMHo22C5siUYHHpL/ZMFBuNAsfRpFRnLk4rAfbBFEcD/lHsEborUHA0brD%0ABOhDIz8ajIFwK80Kp6ScTGlMoICYzgMaIN8yD8M5PooKQYF9B1JGnjtSjobaOlLOuE4F12VG7Sus%0AMQUp54I0TQEQRVS8Gcy3p6nm3/8abD8gCs2QfaQUJtGx45uPKNBodsbv5aRKk3avAPoYIQJW0euK%0A+rjh8f13tMcNs/HPcZgn8jlUAx7xGJ5rhpQMF0NdG27birVVbCE/pWaYCV+XywUfP3/B559+xjwv%0AIUtt2M0xu8RaFtByl2wAUqQ7et1hmlASfXS6cr01Y9NdhPIzR8jXVNkQWVyTeP8AG+yxV440rDFJ%0AHUb1EuDPSAJTF2QxZJxiKo2rbUbqLvXQEfGt4YIkAUbmgvnygpwKtnnGdvsO21Z0GIoSp3Rr/MaG%0AZgUGeIV0p7WAF0g2ICkUvL8nLejOCV81egwgZUiS8NkVIOi4zx4x3Be5niUMUs2ZNDfYUnJMzs/H%0AWjfct3v8nISp/5iGjySIfhQfo2B4ToY8ir4Ag0Tk8AwaRcXBtBn9ylHgA83aoXPX/J7h8/zY2gnS%0AjCLqOdjgma30PNEfj3ENngcJiDXShHJJkdNvYpgrDop9scz71igDyarko1und5QDiIjc54cf31E0%0ANMKiNnj2THkpvGbJCb6XkjAvE9QfgbAPCW3iMjI2+E3oJdNdiRV1I3OkxnoQwHQU/mQYAXJ4FGAU%0AjhZNc9wbQl3R4fVT4v4aayBFvdHhwKgrj47/SfIXTagLzvoivKmYhiCHGf5xNsMPD6A4Ng75kjsB%0AqwGvH1Kld6Adu3eLBhxupyfZAAUw6qp44xIszgDeyawgpUZsmPQPH7vhJcPnSilDCwG/DjLFRuIK%0A014TzdSfGmcAUAO8dUDawUKx5NAsyKZI3WFoqEawwsFr18SwP01lj+dLgjylAwBRBUyMXhKSmCIT%0Ae6GMq2AtAP7zHh1R8zy/I1PK5Lh3Fc9x6KM5D2Cpn5PmZ2DlbObPM/tH4NbfxTYTJB/SFH5HfFY9%0AUuWi5vBThCYwdAwDcYRvDuLciYmmB+Al4UOmP+ylxy/eAzQTBlmMRlkrOj2prDnUFVMq8FT4nj3h%0AuEDmMG+nt0ZSpgxPEzQnGBxpKqgPYOsVj33Dbg0Zg/X0dA0RbAzBsBVEg59nksT9N+7HkMlwWAcs%0Amb4v5/MBF3dkcyTQiFj7uGc4FujOs6o3poGpsb5vDjQomuBIG4s7CRUCk4SUZkzTjKITUuLete0r%0AvAO3+x1brViuc5whRkC8ZJSS0SI+vKQp1kecfq6ADa6vH2tKxCHDZFjOAfHBGo3PO86tWiuaO+Zp%0Aevfdi1BWdVkumMoEQTpSi3vraL2htw07HDkprFAG6+awpIBRYu+dMq/bHkMud/iccM0JU85QTxAx%0AuBUyx8wOuWp3w/q4YftzxeOx4g//xfHpc8ZULsjmuPcGoCAnsk633uARaCKxFhgjbxhUOjfAw6eQ%0A4FgkwxbE5wuvtafHvrPv6Ubf0N4az7deYZ1A4wgv0UTChDjXSW8EM3NKx7nizjWtoiQfJP5yJUg3%0AzgxNGSmV4ztp1lHmCwDQJyjxbCBQTcBvKhmlcL3VuoMsvgk5erzWGiw8dTiskoPdMvx24CQCpFDE%0AeAwCx3Xde8N8vSDNBflWIMZhiZnhcb9zfecVZZ7QeqU/kLAmGmqZZ4n8Kb9n7VKmCYiBFKWohWBm%0ArbSqMHpDqcWaDvYhQV6D99iHdcyTTxVCzvm4T230Kt6PM29YF7zrVYwDwBYHlwgJJEXYw+87CR1l%0AniEhn3dEQhuoAEmJ93ftHZISlsKhqkUN5SGxS/8nSMasd7zdbkxIik0jpxwDFA9X9TMOT8Gi7sOH%0AD3i5XlHvK6x1FE34+PqCT58+0vC57sjThFQm0sHcoxnktJwmehOGcz6lFoLaqDEuE1k9KaVjIjXk%0AGRaafdUcsX8LPJFW2hu9cvZ9x7rvgAimZcb1+oLtsR+FPYDQdDryoGcKJWHmht7loJWJ0PNnmspx%0Ac5wNCn+VQs00dfAAnJvQPeLrIUCZmJCz1XrESG/bhnVb8eHjFS+vL3D4oc0/9ZKMoZ+mCbXeecOJ%0AolfGeA+DrBFv6E7DZyacEd2tEWXaYyIzft/7aazNyU+YRHhoZj0ohZ4gMKRUkHWCeeg8Y8OsoVP2%0A2iEVqLc7fv/lV/z222/4b/uGL19+xp/++M9cT82QoWwELYqcmJwJ89FpIiqFG9l2R0djQlFWSErI%0AEeH85dMH/OnLZ3x5uaI4kLphhtDnp+7QTkM5XXeocYPPIsjimJAwZcUkCQpH65Q2jIISiE1HwX/E%0A5kjD8AQd60BTbE5yUB1H4TxmkAdNP7F5kKRM6hCJJDQJZtoAXQAEdbV5hyjlT7t19NhgAKAcIAdp%0An4MZln+IhU4KtPUBdMOuwKXNZGSIosEPr50p8x7trcNaA3JBnrhh99aYAADeGzwEchxw6fjcg8Wy%0Ax7RFRI8ULxWar6VgmKGdk0XGPQfd3QzmNYC24TECTrmtw+oG31bYtgJ1g1RKJGns6QdAMIonj6m4%0AhVGtdMHWDY/acN8qtlbRzNHItMYyZ1xfXvHzH/6Iy/UCTwlrZYT6fH2hkeq+wkF2jTqGSIDFShw0%0AqjuQNMyUufamYaSNBFNjEaEsLKoruutx6A3JC4GH/diPxTg5pV8VWUHiTqBGAiQSlpj8xtgE+pMR%0AdO9stDVnqDAZylzIUNIESYo5F1jhvtZ7R3WDtR1dJIochCkrX1ScYgZ4g3Qe4tIN2mhkKCnBxNEE%0AvEclsZEbRROPARY5sde27ofnibtDh4DAo1Af95OMKuF9k8Hzi/voSK4cSWUWTMsabBPujedUkcWV%0A/wCYc//NhVPZ4bk1zhX6jbxnb7DRYVM/0i2mYS799Gh7xe4h+2otwF459/go/AZDCWNv+aHxJOXZ%0Ajv0A4PsZ598zW+65eNPoiL1z2k1GRWdzmJ4akR/2F/owOcxG4lvcaw5Uc7RoFkUF3jkpHN578ngE%0AZW14FhBE0ZH0Fecson+FA21vSEbfOTXAqhH8FQBjoOWD18PzTEGQyYfvTwBcySnnSpIBCZDUyepJ%0AkpCURutEqXCANmMARRhbD/NZd+4JgzM52niyPcMfSYwDqKORcLh1oEcLqEPzFntqrCOTMK620wjZ%0AJb6nAQ4O0DQk7BDQP20Uz7xpyfjsFegN6vSD44jBw6dJjvMLIsipQHKh314nQxtCdrFMC3zrZG49%0AnzsIQo3bMTDpIfXNnqBNgG6Qzu5fRJFygSRFhaH+cC8nYeptSgq0Gk0m0QMLOViCcp9T2hOKxR5l%0ABH/EuA+Oby6K3XNPUQDBKPLxZ/HfezQYEt//gO0O8FcA936we+wHrdbwAxoMeIIIIS2LZhnj/4/7%0A2QdcFOeaBxjkARgEtYeSXdYPCJYPhzEJkkcKJq+FmR3SL2dmOz+L0aNE433CG6R1JAeKULYpT0Mo%0AgOt0SOMg9AorU6bMPAmUka8wUI2w7xvB6jCifn6ICKaSUQWgubgHcxZhZhuXUwA1Y51oZBtlFywx%0ApBkPhWBGQnIOj9PhtcKzafQmYoA0MjhNleEniKAJAcZI5XllJykomjHphJIKbS+6oUfqZU4Zb487%0A3t5uaN0xL5SNAQhQnxLlEuEvR7CLnmbRGL0Rfmhkx1nj79m00zS9OyeA8JqJ12itUhqbHJqcPthC%0AgDdrgmVg2yjvS9J5A7sgdj8yOpLCckaZJ/R9R+0N990g3oCegaXAs3IQFcyUDo3hJVeddTLQYTu+%0Af/uKUhZ4B64fPiJPC5Y0oWUOAWt8XykldE3IZQKE+5f4MD8PE39ljdFjYDIv9Epdtw3u2xMYG+sj%0AzmR1oMgcBs4bTBRTmciwFiaOiTJN0WwkcFkMGZ6M0JUJnrnkIDxk3g/zAjKphzQzBgU2fMwM12v4%0AvGmCB8jSzA5lhybFkhOmZYKFzHCkpLoZ9nXFtm+wWqHu0RuPnrWjth1uCAXKEvsVPYhSStBSAAF+%0Aal/wh/VnbNuK2/fvqHtFrXsQKMhgHUQF1g75UKx06nVhTibcWLfD42rIzwjYeKxNsoyaEWjzGHaI%0A0ttq+JSp4gAu3YY9Ap/fkyILz9MThAryiMWQ4EkWOx5up1/QuOdy5vfcd95XzQxeKyQR3Bng1pBs%0A52IH6MYzpR/3WjfWlVxjPxyOPzz+MQAhd6zriqFLr7XS3+fJkV2D5dP2ndrWnPDx40fM04T62HD/%0A/gbvHcuyHIZeKoop04ix1oa675RuUKsAASVex0QFPMC3WkNKQ4lEngu2rYFJPmRl9L0CkrFcZkzL%0AgsvLK1wUzRy3dcOUhQvLHCkVlOmCebnA/DfAnIWfA7Vyw1yWmcV6XA/rhn3vWNcVtdJQtcwF01zQ%0AO4EWQUiugu5WQluZU6Z0J+jy206tfW3tALjWbT0c03vvWLcVKSsu10v8zMabIRaeiOAyX+jr0w29%0A0vm/94ZtW8MzZ4GbYV1X3ogBJs3zjMvlwijDnPH29hYLn4ylnCf07ihFDy8DM16bx2OFdSDphN7j%0A8E0FSQsyFGlR1FqxRyKRdwdqhxqNcL/99ht+/fUX3N7u+Pynz/j5p59QyoS1v6G7I4PTVXP64mhK%0AYTbNomwXw6qGPQt8zsRklHTky3XBT58+4J//8BN+fn3BRRRaG7AbptaRugOPCrSKqRS85pnFIEfP%0ALCaiMWjSmb7UO3IUud4dz2fH4U4vGqbTjuQClwQtg5r7NMV1Fps9JrcAIv4xHTUNp3mIVAeJFiKa%0Al2jioIocfkHijilRt97goLQqzIkBglFRpY4J43iw8COw2vsO94acLpCgi269Ya+NhSQEba9oU4Ms%0AJ8PMjBMuVaGMLIfRYPySp81WwOkFmyj6irRaUZtBakI+kkmGlxABFBGFdTYi6gEsRMR6UQWso+0r%0A6uMN++0b6noDWiW9NrpFFYRfziktgoGsL1U0B/Ztw31bse0VW+vYG+9ZLYpUCl4+fMLHT5/w8fNP%0AKKWg9Y5t3SGumJcL8nLB7VdO6m1MWIWvYaB8yLzD6o4GQ5omyJSRFViKQrrDhMU7Jw8JXRWbAbs7%0AuiDm+xbFQUdr3D892IEJTuaNMsxZxZFdkF2iRXUkGYhhvE9j+DQNwztcIg0jgHkDDspvEk4CU0o0%0AV28xfQLQekU1QwkQxmXIVVh8CKjb97gG6Jwgp9Yg5YKUJpobgsksmhNcSkx0HK40hTfhtLYD8B5F%0AULA2j0ZMNcgPRhnbDwfvUTgKY2FZYMR9DCZr1rodYPpZcHNNkjEaxbWe3k0W0oBnNs7BkDOBJ38q%0ATkJY0tmIXS4X1FpPxiCiuO8dXfUo6P2Z5fM05X0GgZ7/7BhWeDAKxt7yJCE9DLHBe3vf9zBGpKmt%0AiqK5o3ZKr7QPBsXolv9eoNdrRducoCIGkB7ApgA1wEczApYpkYY/JUUSBlC4UEqIAJiZtqIEP+M1%0AR/soBihy7B0KsfEZNaZzzJVKcQ6zCYzURji8AU362dh2NsZDvktpnwNKqY0cw5EBuMSeh8EeoDGy%0AA2S5IsChkAKTmRYSy0iPk3SWgG5RBKcBdEaxLmAjEf4fEn+XjLyQfhEKH/OIs4HEaPoHCPYMAgTY%0A2VmPYax7SOAjT74p400JmCzZOgoQYSErfJqxzDNqe7xbz0BIgsJImgamhi4VotxH3PQAPxINLCGT%0AQLVi2+sBrIwHJfuU0Pq6H81YhoSPymkkbuCa8/DYyQEeP41pDhBmDF7G+SfqsR86ZZMSaTE+QJtg%0A5UisjwDmuTfgADEZSxysswOQEwBkLQ2EU2KgNF4DAxwCjvsZOL6G+G7ing+t8gEO9JDEhlGudJr6%0AWuxdcI+BAs9dlRQJQsFIDFYt2g6IQs2YENdZJ3k0XbBzH/CQZuREICgneq50s8Mrp6bCBM99hwNI%0AKce1O79fEfpOFThBpJRQEeEOce0k6qOkCjWHNqBAMUOwiOBZMgYAamzGNMAicTnBVlA2yUSHBu8E%0AIZsoqiiqRAT9+2dETpTNlDyhSMaUChISmjfM8wXJGl4dQFLUVrGud0D8iNTWqKVLKUjCfdIs4MUn%0AwBAYID7eNbIngMQ/H4PrE/jhgHbf9ydmMc85rcC+3bCuBVOiH6qEjLI3GiC77UhKpnMiDZpsPWXd%0AogmYpKDC0PeOre1MzrME+AwvCUvhsBVaoFkBy2HI34GUkYTp0O2x4Ze//YJ1rfh4X/Hxp58wf/iM%0ADMO2r1h3B+QCzx1JMi7Lgm70inPrCFdvuDExUSHo4BotKT9Jv/1dQIMAeHl5ORLy3IU2InWCtR3D%0AfwfWmDrcOoNqIHDJT0MfPZ4wPw17SmFwUCoF18sruo/hpwS7iO+p9XYA7qNFRgAT80hcbARcNBWk%0ALPBMSVOOXrt3rtK9x/sskfA3z6z56gYoTTocPCtzLgEoBWg4TxiBCh/9FbVWvL0wgbgGg2cPANDc%0ADxazew2CgYf9C8G/1toBAg1ywqiHRipXCikalD6pt9s9VBLOe3Xs04l2HSmxpty7kb2MAchFv8SW%0AiXuw6zFMHpvLM5gqIsdg4PnB+497mYjAQpGz76PPkQhq8MN6JmWFdNbOj0ds1MN/Jl7+75JZf3j8%0AQwBCAD/Etq7otaFuFcvCJnpZLhCQUra1DbfHHSqK6+WKl9eP+PTpE/xK6ufjfkc34P5YUVun5487%0AWm1ovaGuO27fmYoFY2E9TYy1r/tOSZYI9mbYasOnnLFcL8h5gskjUMOYvMOoIdcMTRNynoIqPeRO%0AjKR/PDb05siaMU8LkiamagVy2ILlMM9MqtA02If0QBqG0K01LMsF8+XC6VlrUNF3RqMpZRrtxobc%0Ag3Zb647b/Ravy5tuu/F5h2fQHjKzMTHdtu1gXgzjq2VZcLlc8PvvX2M6KcdN+uHjB1yv15OtEZOF%0A3gwpZVwuL7j3N6RE1JggHIvtFEXaOIhapX9QdUPdDe1iWJZLsLsySp6QE6eEUEN1Gg9v24a67fSO%0ACsOYx+2GX375BV9/+w0//fxf8fn1Iz5//Iy/fb/Bty0KNxbwqjjSR0i979hqxb0+YFbJPsiF0i43%0AFBX8/PkTPl2uwFZZmNUGf6zIUBR69yJLxksi9dS8wb2R8TSagTGJAzfFcTBaNIMs7OxAxTudo1mw%0AJ41aOSbaIoPHiBFBy5huiSYpCrz45wArVAbjhwlb/C4ich2ctIuwsUnRFQkiyUmFG3FIFY4B2g9N%0Acc5KE/FGGeRUCi7LBZs7mS+tUXO7U48tWSJNrENNDwr8aMBTGikA4zONgvdkRAyvpTovbl8AACAA%0ASURBVBb69GZs2KGCKc2nUV0e8d8ErXS0fY7DoDtBoNbRtxVtvWP7/hXbnRImhQULZtDq433pmPYK%0ALNhWtRseteOxV9zXHXutBEpU6QdQCj58+YTPX35CWZaYUvI955kgRUoJaDTJ5XVmkdPAhoVBVNyn%0AutFPLIuE9NIwBaOsuaH2xgK9Ay4GNQlTc6aryDA6Df68dwI8yegzVWDI5lDvyMIpbjIDxMJeEscA%0A3Iyg0O78Trqz4VWhDLPZSIkhlba3DhdFyQqZCtJlRmkLWWresVsLZhOTmAYFf4gZaDbocY3YyZix%0AuUbuECEziQwUgsHj/hPJgKdgCJG5wO+VRYJZTAU1Bfvs/dT0+TGaM30qIMaqtSfJ2GDeDLbM4aFi%0AZ7LF8OABQBOJo9Y427TjnuatehTzA3BKmrBMM9aQEI/HkKGlMPQck/fn9wP8KKP7e4BosHG51xHY%0ASxH32oMpMYqnFuAi94gMzfpOctABlGAsuB7l2UBBzmvcLIBRym0R+6qJoIahO2VfRumq0ox7zgWp%0ARzOeyMAcWhF6+DgBzwBbM3B6TiGFrwsBFH78AVilaMwpsTE/WYMYlIsA0lViPaVg/lj8cjmAmnTw%0A/4JVMAQ7USDaAFxjpXrcC3IAEMFw5AfDYG0RnBlysTiXYUfjyIVxbIfnej4gjae/M1gmg9kCQNzA%0ApD8DVI49wRD3p9khPRWhb4w7vRcPs2uRA5DCAI1AGeAYquVcgNL/DhDiIC88nZRngmgApT7ADmGz%0AMibjAOzpuZ8fKSXM04QpJSQBff/CQ2/8j/5Vim5c7721I8lOx3lu7QR/E0GGJAGwxb7FG3eAoNzf%0AxC1qzfHdxQBCcAAbKfHnHGyeRUKE5+c9i6fe4KwLxj0cDEM8x68PGRj+TpZnMgA+O8Ahrq6QYY71%0APtjxUZuo8Xqpsk4Z5uOqkUZpXOmwDnULtinQOG4PD2452FeilMQv04SSMsw4YCoTg2C2zMHKum5M%0ArftxYccaLIlnWA+JRsIpOSawKkhOg2gFZUgTFLMKZjmqh/P6jEQyYaUgNFCBO+vM1oHeeBZ0GL7X%0AhqoJphEpH8OS4/tSwVxmTGXmcFQT5VFKdltWwRQJUstlQnPD97c3PO53PB4rPn36hC9ffsI0LQdT%0Ay1yDxRe7hA7vHsQ9fZ5d7sMb7lxP4+9L9AXP8sgzIbMzNcw76t6x3xGDeyZLa/RE5qx/k8Z+Aoqd%0ApDPFtGsMfkRhhQO8WjvMO8Q7MoCEmT+YEkpeuBZ7g7cdvQd4mgT8Y8PtfsPjseOx7jRvn69AKmgV%0AgGekEl6dzpTqpAmtBZNeOYAxFhgcPpmhiWDfN56nrZ91yLv9RJFzAiTzOTLPetGMnApgjlY3uCnZ%0AmRryLdXjuwK4lzIsacJymTHPcwzteWa3PvygJOqJYTcBDomFKdrG8g4pFDSlMEBp842Sxr4RCDv2%0AfUfJQCqFv3LBBKDkSPkrhd+701zbo0/YG/u2pMOXNkNi4M7ajWsm5wy9KO1kglW914ptW2mH8ngc%0Asl5/Ho6lZx+s079z/Nss7sFukd7smMuENrWQVZaQ5+FdbadKG5qu4UMJ3g8SwJMHUHPWVSQ4IPZ9%0A9r44vrOcQxo8APejdhFMpaCFkeEecsrVmDK+zPOR9rquG3Lh629jqKixtpSqDRgIhP4nj38IQEhw%0Axk4Of4IUdGXGvFM36c7YO1hDToV6WBdonjEtF9SdXkO3dYU5UKYJAkWvKxfK3rDdV3z++Il0+5Sx%0AzAtKnrBvFefkhh4qkgrSNEMLTbW6ScgN5EiIqY3mwLU5ypwxTQvmeYeh4XZ74Nvv37A+NuScME8X%0AUCtrmDIPs/v9BrMe9FbKkMYkqHbS1/a9orWOy/WKZVkCSSZCyiSXHshzJnBS8pE2k0vB1nbcHw/U%0A3jDNE15fX2kMtj4CwFHS5VrD9XrFy8vLEaXXO1lK+75jmRdcr1eUMoyg+XPbtuKn8gWXy+VAYgdD%0Ai/sf/ZZ6Z8Gwbw2CnRv4KTVnAWuDnioHvXi8FqmP4TCPIbcw1L3i8Xjg8Xig7hW2d6ZdFEHddnz9%0A+hXff/+Kuq748vET/vt//++4/fortpgSjQKTrGWDQ2Fq2I2ffds2AJTbzdMMcUOvO7Q1YG/AHpR3%0AzUiNE74ETgNLKcgCzCnDrMLqTjJEGBAmjQ0eTB/rdT+KrwHQjLtkHCSHBFlAGiBOKYshpujv7i/+%0AI0OPidRIiEkxaUxjw4tmmJpTNtaMzo2DAwSOhkzIQgbR3dCjQSFl8+8JzlMuuMwL1Ck/fLlcMOWE%0Add1Qg8WG+XJMI0vmVGd4pAzXfQML3ox8GPZ5TAIdIFVVE6C8v1jDSjRLo3AWaEmQzCJqQDkW05FB%0Aw+WUE5hEoN7R9w372zfsjxv22xv69oBYC1+xUAjLeYAMMMUhMGXR92gNb+uG+9awN5rLS0zgyUqc%0AsVxfMS1XmABv645SSINXzWQANYfvBtGZjCVr3LvkpKsOzwdrDsSh56qQAuSSMEWj6o3gDcApf3Zl%0Aw6EsbEeSgSSa8RuchtkuKBAUd2Tws2cwVUxgePZ4saAld6P3SnOgmZM/oJnmnebYe0c3BzRzEmYG%0AqxXNlIwzzdBpRvaGhoa+dfq7PN0fnLaTfUMwItatG1JvEK30ZzIJiYjAhNegOX2qxHF4wonT9HYA%0AtqMIkAGAGO24n2n1g7Z8fP5++qkNQKA5V3MP5tL4WeAsro+13YecjN3YkI2NwiM9xcAfTEGRmLZF%0AszeGBAH6TKUcUc3Pj1IKG/Zo3s6Ej1NW8B95B43XHtKTpBqFNw7K9ZAgWz9DG8bPHGATAvBUheYc%0AEs2QQYLNZyBc7157GE676OGhBiFjozsOGRITRSyaqglzmqA09QtfR4cLaTX0T8HBysgYAA/vh5wL%0AG4PejynrkXb3BI51HwyNUfDF33nyGOJ1eFo3HoDIAMvGlD2mlrHauC418cyAnWcqjifG4Ygb73/E%0AjdPQ+gT0BjtksIPhfgBZR5Ifnk4jIkk8NgZwFWywAbYMePZg0wXY23wwI2h+T2bpE1ujR7M59rQc%0AqTdJkJEYUABFbwYM+X9hU/T+5jOgGzQMk7OHiTwcHoDNkFBLKdynjazCrZ/rcjyyJszTHEmvdItS%0AhCwNjiw41qCjA7Wib/sBCJmSKeU9AKG41vIMLD2BPTEKOgolif018G2wDZXQ6J5rVZWfzzxM3c8W%0A7gDPWYukYAdL3BtcMikpUshLqGALJlV4Xo37nfsnjprC3d/Fz3M9ci8evlCxMoEe9X9ihMXAidMx%0AoKHxtXtHgiGLoyvZfmPvTsM3UcN4XgWXecZU8uFJBQdKniApYV93rNtOP5cAZZ93MUGAQMakQuSE%0AGYoerDqM2cJgLQcjAsr3TInr020M0JcPAzTU+CrtYMPWTiPi3Qw7HHfjueZgfY5c3u13qgnLckFO%0AE4bx9vhzhTBNMAnyNOFFLnBlOt+vv/7KOjmCOVLSwwbDQ8IN6Dtwh/tYOoa94ww45c2n9Pd9EI8c%0AA+ZRv/EcKMhJ4B30hhNAxaDhZSVKkFgDEFUnYy4BSIV7DjGOAMs8w6aJsuxq2Kzj0Rqb+Rx+pYnp%0AoZAE60BHJNUJQX9NvIe6A4/1gW/fviEtVxQXuBLUkAT6cQKnrcSxGDDo4KzlwPrZumF9POIsp/eL%0AP+0nDiaJ9Z4hUuCmERADaFJ6YIlgXmYATiZiovKFEqZM8N0pSxeQoTXP5ejTrNGSo8fARCWsN5Q2%0ABiklzMsVKSXsraFWDnE00S8opXNg7xAaX3s/5K+qCfNM4+cyL5i7IfeCuUxhF8LhkqgAK9MiNSW4%0A0Zoka4p6hhInd2cd1tnXTnlGUtYg1+sF01SOvvTt7Y63lLF3stO2lX47InL0Du/qsrAoGcO5Qcqo%0A+37UOi8vLzRwHqmw3SAKSt8c/HPn96FhMdBjkDdNEySdg7NR7/DfPfo0fXcfjXvmsJYYe7wbPIYb%0AUtjrMSWdg7qWegzFR9osAJzMbq6LAiQ/GInm78+yHx//EICQquLl+nIUze6OfWto1XD3FQCwTBeU%0AkpHTRAM/FzxuD3zT71jmC8q0YL50NLuhW6MTeXhOiCS6tKcChWLJE3qu2BKnBjkXTnRiwe+tY2+M%0Ag3coUpmRCk2bUp6QpkKTxzHVbh2td1xywcvrK7a64/64Ya8bHo8N633HNBV4A8QT9eeSsO0PGie3%0AMeFSpMxDebA7CKKcGt08FaSSWSw2XqsayGHOGcvlClHBvlXMvmDKBIRqraitQXPC9XrFM8UzaYqI%0AuopSCl5fXw9Umwwr3jDXyxXX6/XQZToE67phXR9w53T39AiSM5Y2pgycxDdsW41CjNGlLUC/rYZM%0AZJpx/fCKrAUO6k01DvdxcNlId9lraMIrp8m9R6qJsUAzw77teDzueNxueLle8S//8i/41//n/8b6%0A7SugGkWTh2wqJsFgY+v7DtkqlmnGP//xD/j5y0/Y1zv+8uc/4/H9O/76//5/mP/0R/zx8yegRyT8%0AMuMiCdkNfatwa2h9h7jR3DcH9VhJHx4FhHSDVAKeA4hA1PJjmguQucPNLBJpXNC9o1ujoaWNRkaP%0Ag+goqkWOe6yH/AUaLKOBXEfh6eiA6zE1FB+TZ5BBEzVot5GYxLdYWclG0tT5KCKYlObBL9OMj9cr%0A8nzB98eGx+2G7sD8QuM6rQ05p/DvarAWBUVKbLwCpGBTE3HuHYf+VkSgLmjWQwKSIinsvH6a6VPT%0AntZpj+LR+rkWsgI5wLp6+4bH198IMteKKQlSph55eCeIs6vymNrTj4FAx94c93XF2/2BtRlcUqR6%0AcdqTUgZyQXXgtld0j1QEV2QDxCPmu1FeeE0THA3dqSdn2jFfM2lGFsrhvDW4OepeoeaYUyYd1bkW%0AC2hgKcf7pyePBTjNUr7DTOFuUCd1eYJjFkVBQjKFgvIPH2sX495ypuF1R+BTMIl0lc7Xa8L0IGii%0AnCrTdLDXDmkNuVDmN10vSAmAh/mkURKHmJR3F8CZVJICbBaJJsYa0Fgo9NbR8wTJLEYVZMuYG5lW%0AUgBVJHeoEvw0o0+NxnMmVU6ynpgEnJC+Tyay3g/GDXXfDAQYQC5AkC6XKEIOkPw09j/BFxahqgTR%0ARAIgcA/J5NhQuBYcw68CyCqR1lHQdl6jZ02MACg5nXsDCFwfyZKhn39Oq/iRJTT8uHh+cM95NqQe%0ARc+zSXbO+WAJ8SzakfOEaS68r7Y9/NACrDzA7fMxZU7CNRU0AZAsEoQo22mOw1Otg9etlEJKfwCI%0AqqOJbRDJB/Axmm71kOkSYYeUxCFR7ZxSOv0e4GEs7oRuevhMqLJQBUB5Rj+bZYehB7N5SF/Jzgwz%0A1DJTEuZnmhdiP7YweT8BgwHanL8f3y+EoBskao8ATMfP8uqORtve/7yfZ4H6eA9+MnzAyTKHQWOI%0AEA0fSKsfQIHY6UdksW9JgOfncTeAdYUmngdJBbmQxejmHJjtHVYC8Puh6BU4TcRFCCpB6QsTe+lA%0AQMbkXQobpVbpJdlrffd8HLwtuCwLpjIFWNIDxNEAhoxJRNuOel/RvUfhr6cnlSDOC55VIV497mEJ%0AKYW5vwMZNQC7wVQh6+jp+w1QSgMQNglwLv67Ks908QANJJFVZ2ciEn3OUkyXCYL4kJ0dXlBnE4On%0ABof39GDO6cGCd4+6BHo8Dw3YAfpG+sFmGNYGrTVsXvn6yv2rcZMPcFyfPr/EQGT4hQTjKK6FZBqt%0Abr1j3WvU9+feOB4qwqGjG0pOKCXFPSfBhPIjPai3Dg15MnJhqtX5RcS3wdBCmuVk0N+J1gpC5BwN%0A4PtqHY/eocs1jIATJGdo+ZHJqUhhxjwOWtaJAeYkBVJAEEIp4+fPH5Gz4uvX73isG37529/gX5wq%0ACz/PbGCkgZV3LFXKbZhexCZXORgXPVguA9TuAfjPMxM7Hw8aq6smTCVBWocqpZl8UTsCQ1KSA+Tg%0AljbYj4gTwKBKiwcu4UKGjjsqgNZ2PLpD9gYXCZ9CwVIUKhmuBhc7hgaalf504IB52zb85S9/xvdt%0Aw+d/+m94+fgFCRmwBxyFUmKQbSoYZ0Zmim2RCE3gxtcCYKmgx6uGBOj5wYG+IYcheE6KZb4eNa6q%0AHvKvJJQgUWFgSE9A3WDaipMN1IyqhaTsYef5VINs+8aaDLQKSIU+r6YKaI59LjH5egz5W6fc3hLM%0AO5obrHYOQlPCPCfMywKHoLWKrEy3ReJ5lpyscm0ZKSmVO07bABFFreuRepoyA4zmeXkHeFrUKuN6%0A0I5kRusE2r59/Y7748HzojzJ3v1kZ3Pv4bnWWzsUOPM84/rygtcPH45rSqlbhYij5Iwp0ZB9T0ya%0AJLPOUCvf37JckMMAnV6bY1B4xtT7ODPj/B71lGSyziT+DAb42KNUyUw2sq4R50GL4CxNmcz6FkO8%0AXACwdt8i+Zuv938AICRHw3tOHNhXnHG7vYZBlAgbeNuRcMP/z967tMq2bWtCX+uPMUZEzMda+3Fe%0AmdcUzBREyKK3oiAWBRMEK0JasaCQf8SKoP6DBMGaNS2IVf0NJkpCeu855979OHs95oyIMfqjNQtf%0A6yNirn3zFjJJPcINmKznjBkRo4/eW/va99BuePcEAhXLgq1WtBawHEg7rrV4U8ZNs65MJBt+O5NH%0AHwIOVougNkMICdO8QM2wHE5QfII6rTikiU2CRG4wEpDnBWnKOC2PmOYFHz99wB8+/IT1uuLTx8/4%0AxS++JYMmUCd6M5bi9FfEcDoR9LpcaegsGlArqcYG7E3rvMxYdSPSKxHbuqGfDNO0sEExw9YqDtBh%0At8A0stZwOB6wHA6+2L3ZaDdz5xACjscDLpflNgkwGk8HR/xTSu6PpCi94Hpd9xQygN4/XNCGzScx%0AZuZMo2FAPZNRE/mctZIJFWPC7FS4nGYAwDTRg4jvf4IIzU5bKThfLrhemJJGMMinZc5K0qC4rlec%0AX19R1hXvv/oa3/7iF5iWhfIDCRCLCP1mwdlbR9NKUzITnKYFT4+P+M3z13j3+IRriGjLJ3y8XHD+%0A6QO+qxVzb0gPD5hyJmIso/FgqlgKlPrkGG+UcWd2qRnQFNI9utung6PnkSD7gJdNhZujufm2mktg%0AQIM59TSyIJzwqYMcwZ+Ev/Ldrq0DoaFjcsmpuckZWCgG0rAjXDMvw6NG0KE+Udab3MBfs3rDcP84%0AzhOuOeMhz3j37h1O04KiilYK6logOXPzhtGgNydnu5GlQnlccF8Gmtn5W/HCwb44ADhZCUFYXJvw%0AHsYw1uP0rfWC4ua5/Nhd1mDeOCknF+Xygu31BX09w7Qh+SERfT0yHWLsaTdJBl8XJ6Xqmm0F30uM%0AZPw0o2QsxIQWAq6looYrAJoStloRWr8bRgmmkCBpAlxLbiroVtGFhREn9DTThgaYNkg3dGvoZYMk%0AgkYEQYbhnBeX4GS6aIc1cwYPNfxZIunyFpAlYBKAXEwHEk2dhhUoY1NDbYrS+ftuQJcICyyQIZHm%0AmUrmkKm6zIReEgOEtNqgwRDEJQkxIMwZ2GgOGcIADDjt59y4wy1BGd+sCkglOOTvlxN5wHrhQvIG%0AUawyUcKjYFUCcp6czdqhjYA0FXQ3ts4wTr5/vAFLlAk9sH7fN7z5v4KwM3vuzQb9f+zTLBYu8Akh%0A93B4oSt6m/SaT2+j+7jdN5hv5+P4YgqsSOk28RqvbwwTvmT43ANCGNfNbglpf5XkbEyWx58BAjka%0AmDC4N2JCdlDHDcC/f8QQEQMhjP11gYOJrorSuKeHGBl1bgS7jnlGBg32BwpswnzHHQQHABP6BIHD%0Ahh6YRGXirI/o1xk3zf4A00cSIyQOj9QdmBoJMpSQmDPwsLNxTIAeDFuv+/Ua30NPpRudfWc1frmo%0A/PUEr4MGOyaHG7Am/rkSNBBEcUbl+Fenuwf44A7Oq7Qhk72xwcYzjtoujGFO91+JFLunI9EKCfsn%0Atr9W8amIOGilqmhK5mBv9HMsW+MAce6wwSq6XxcDiAoRKSZsAIqyUbSBB4UAC4nMQQEiuG8GBdoX%0AgFAQQZLAvT8E1N6hpaBBdrmZSQTMvW/EMIeEOCV/HwSMWJxlB254Vku8gYH8Gg5M4tdifM4E7MZ1%0A/lLCFSM9zhwNvzuPbvfePQtkZ4KMayHy5t8Bl/2Y7mboI213ZwnBXN3G1z38g3b/onFP2G1/6cOc%0A1U3Yd++4GPckxAGgD9VApfnWXiexhuW6WvKEZZppMm5kUg2zXfh+CQSU0rFtDabgYOgebAmCw5Lp%0AHRkEFiKacl9xIiEaKHfuveO6XhFUkWNAl8go+C9uvxZuHnTNpXUNgb6GrXENqUEjoHlCWGakTAP1%0AmBJC+sL8XwDxwTDPiuiGxmR9elgxuilqq2jWcXw44Ntvv8WyHPH73/8FXj6/YMozHh8fEePNQJoM%0AadvPh7E3E2R7268N3eHYw8d1HSxRHUCp3BLJotE4O0W3lhAhW1hp7WFjD5K79Wk80zECL4SAZvdB%0AXBdApsyQFQdiLrWh9Y6SotdeQPbwCskTQTwBYjTev5WD/aod10vBS6lokhHTgqfpxBrLXA5WN2fF%0A8f6KcUIIvB5miiS3z0lJA+P95fvg/cOUknTthnmasSwLHh6eIJEKDMQbIDQGM+g3CRQk7qb+Cu5X%0AAxwim3EC0kQ1gkRnpbEeq72hNUUXguEw2qBEr7Ovro4YIMayLJBoCC0gtIai7mPYDKV2B4MUrRks%0ANjKEK5mIXEus98ZgoLeGXhvO5wtK2RjCEwL9aCcHyMKtNqgDnHHGcs4Zh8MBANlYrTprTcAgGmcO%0A3YAZX7t+Rt2z4FprKNuGpdR93Q8QfADkg/EkAtoYQNB6RXYQaJoyUh4+TDcPoxASWXKDVag/H6Td%0An1tv9mo/8yVEWCL70sAza/TsIgG9VVRtGGngoxZTr0+hVHr8dY8/CkCo946Xl8+AEvlblgVTpjH0%0A9bohBCZZba+XvTjOMSNLxpQU21aRJ0VIGcvxBNXmccYNqU6Yl8PAF6k3LG1fDGNRAURYD6cjlmXC%0A4/MTDqcTVAzLwwnTcoD2ipgTpRPdF7926NpRS8WUF/ydv/Ovo2rD7373W7xeznh9OePH73/E3/7N%0A30Z6ooFWrRXhePCL1lDqCgmGd++eMM8JpWw4JuolL+vV4+W4uceYMc8HnF8uWPIMKHC5XvCNCJ8P%0AXEx9ACP+oA9Go+n2PO+O+eaIeC0PNB+LfJ6cM67X6677pWyK/8ZrRlNp0YBSbnS5eZ5xvV7ZlAfD%0A5XLBtnHa+/HTC8q24Xh8wLIc0JrHxc4HfP78B9RacTgekWPGlBd3yCc1dpoYJRhlglagbBWXywWv%0ArxecrytKb177CHLMEEkEG1rD68sZ33//Ay7bim/nCcfHB5weH5GmDNTiDQKNRYMY1u2KtayQGPDV%0A8Yi/9f4b/PLbX0BrwY+//Qu8vnzGnCL+5Be/wrZdcX35jO+/+x6xNsTnJ4RpwmY0sRVRHJaEKc+Q%0AznXZWoN1JmdADdFYZEYIYs5ABH2M4EyN8fu9ve0AOoKRiYWO3Rw6OvC0cwlUdy8fvWtSI7jZ9kEt%0AjpwidtPdiyLm5IWy7N4NAGAiqObSSjF0BE5S9eYFEeznDCH0hkkifvPLX+PdN1/h08sZv/3t7/Dh%0AcsVxWVC64uXlBdeVsfTCqsA3PKd4+nSTja/cZDgxuNaXhcQw8DseZw8xuH0mPBAcNAgR0uMecS+e%0AJrHkCcFhr14q1utn1PMLtKxMQBE3/lReERpksnkJErw5DV40+MS4+zWKCdME104nNG8RTAIkRX6e%0AYFENBGytAxgTdjcpTAkhJJTGAwIpc6KghqJM7Esh7lM2BEVQptLBOrbrCs1KX7M4kZXWuXYS+EW/%0Ahoauwmm3X/uQI+acsXRBakyHyxgTe0/VEXgzbihbwetasNWOZoaQJ1hkIUNpZ+Z776QgK0ZCoZIS%0AHwIEhtYrSqnovSBYxSQBOc1ovaKXjmCGJlx/ydM4BEKzUZdHjDrWdsYHmXXWBVK3nVIbYoJYR1ew%0AUGyNxXlkior1jmoEuwO8eB1eAPAUprtHsCGzvE1c6SNn+x6rPgQZxUjy4nWkY4x9nHJS+trkzCOc%0AICg8MYTFpeEGUIUQMKVp18wXM9St/ExeCoDpIV0dNMNuSjuK+vE6RhMwipl7OvatubuBRPcg0mge%0AxnON1+l3KOCg8loKfMTP6bpPvbr+XMpjCrI6bEOPETLdwKDayCTtZghThtSOkchxXI6UuDgIE2KE%0ADVDIGkbKJT1Y2JwYBMiCTYsb/gIhs0Brbiw6GnGDoikntwSiOt+PM1N3QAhwFJdTxzB8YqjbRDWX%0A4ooReB8NvMjNm4JKt7dNx53ZJaU+N7rIHq+Nm9SPG7tCxVtbB87Mv49yAT6P+H56Y1oIgR4B16gA%0AAoN1Ny51eW3wvdu0u5eOQsDURzZOt+KdTFc2MrV5Ew/GeI/Pbr9vQ0AM+c26kBAcvGDDS2CYwKOA%0AzKMgTF/tSgmtWuNagKCUt2w/OGshIAJqaKVwrxN6fDC9B5DIxMyUEro4UOJ7fRDhGeKSzp1p4+8Z%0AMlKDoktb+J3i64rfH3xwIW+ut8Ag4qwV3HlZjJ9h45ZyqRWw1whkJTk4ZODn5M1tiC7+sxs7bQfs%0AgH2SP8Da4bmmSmkU7AYOtd4pT+sNqhWDnjIkgk0DQg+olSxQA2CBLnm1bhAMv0WgtQrUjsM84enp%0AAY/vnrEcFmx128E0+Pn8cHrE9nJB6Q3XbUU3w+ELQCiIYJ5mZGdBdFNk0MdPQoAG+vCNx7YBpRa8%0AWIe2guAgzHioGc7l6nsRpcLqzfw29iVlWup8OGCeD7DlAOSJHqd5cjnaDRCKMeH08ORrnsw5qMGu%0A6iDh2P8pcTFVoBviFPHw8ICvv/oaAQGtFPzhhx/x/O4Jp4dHLMuC3hTrynr/PpEppQHyUVrL/V/3%0Az4yDpbvG1hhQYCCYlFJyQ/jG9CwoMJrbcU4ZfVFh2JMYR00bPKluEmFiHQS9yd1h/gAAIABJREFU%0AVBSlHDWFRPCgZuhWoduKrY8Y9DO2sjE23UMEZAxOA+XxFgkaT5IQmmKrHZ8/f8LzVxd8M0UcHx9w%0A3hq2ptDeULVjc68fcX+81psPj0YtHrAsk98z3i9+MckwdLRa0K0gx4AUyYA0kDUsMSBE2dcP64vo%0AABXHXUEEwd8bfdICwvAADIJSK17PZ7IynXGsfiFNAtbKfoTsEoN08fRSmoKL95cMbEqYwoIQKRcr%0AhaSLWhWqTEuFgyjFmcYicMZp2L3OhpddKRWX8yv6+PmZPWVrr7icr3h0xg73kg6zWyrXqDNiDAz6%0AORwACAfGMSAjY5qmvTbpvaM7y3nstfPEpOPeO/GBrkhTxjLNGKSNnAhiBRhaC4D2G7NQuRZpJcO9%0Aahhlk91FFVKttIigLc6tTtr3fNBXM+BtTSRmO3suhYgcE0kiMdLPWMX7C7Ktejdc1rLXkcuyYJqP%0ACCLo9nNPvPvHHwUgFELAlBdGpHVKlwQsNHPKNMZqHWu5ordOdBABl/PFCxkWm4z38/4nRQQLTLHy%0ACUGrBTkmXM9XmCPMOabdOGogriOW/acPH/ByfsVWCtI8YcGMKS8sBMQgiOjasa0Nr68v+Lp9A1Pg%0A9eUVf/jwAarANC14PV+wbdUlMCxWuHBogna5nNGdshaieHPNA6XVit452RQRpx1G1N4xT9wQLmXD%0AYFXwhk7jjsOg1SrsjeN6FC6sGCLEKmUPrRFoyxk5J1yvLsdpDaXcFhiRf0XO0aPpb5RSvgdeO3Ug%0ASdVwOBzQasX5fMGyHKFdcb1cgQMAC3h5eUWpBSYBh0WQphkhZZcaJKjRoFqFjKZtrVivFdtaoc0Q%0AERHEYMHInJBIuVADyvmKjz99wvVaEELGPB3w9PweeTpAPNWKTWTkNfGY58My4Zfvv8avn9/jIWVc%0Ay4bZFD1Qx3s4zPj23SN+yoLv//L3+H25oJT3+NUvf4nH05HUylqhKUKmBKsuYRj7CG5eGyG6eW8M%0A9K9gJ4bB2Ng9I4yTlOERZSCtMSGQdh54fcJdc0kE/Ibyj6IwwDCnBEnB5UNADxG9NnTpyEJmgYjs%0AJpas2zivVDD9h/dMREf318VW4cvNpWwrvv6KXlPbdcUfPvyEjy8vWLtCckTMM7bLGVtrsJhoHNk7%0AEEaDwc35nn0xJkrDoyR6ooP42h+sJ3XJlo6CPCSE4FpjoZwNYRTagkng3hMVfbugvp7RtyuCVmQA%0AwbyYbt1p9jZgHRhujAYzQTFFU8O1dTRQ9x4yAR0y1DwOfdy3ACQFhJj9HoZ7W/nEyZTeWVqxbR0p%0ABm8q2Ex27w1TipBuMFE39SV9XIzNmaAhSoXPGJGC+QTuJiEj60tgnQBGmDJOKeKYIiYBMhpyb0jG%0An9+FwIwJD+WtMo2hKQsXRJ92TjMkT7CY0J01aQGQSFBulzT2gnmeECLp/xV832TdCZACpGWYNPRh%0AvAoHPEFmBkm4AvG0KO6J6mlUPMBVaQoIvxe9k+XzhRH5ymKqbhubZBCQMW+waMCYKCkLX8wB5QZC%0AiRuowoahtE/L+2AZsfDpHUC0gS04QMx9wcbUZzy9gyyC4c3kELKS2m6qKGoIoWAkVbHRfev1RSzg%0Alh4zgBn07o3zjd0aXcKjvter6h0I4qyrgVM4s2B4y9038gOMADzlyf3VVBVlnFljpCN3jeMXs9bu%0AnntNufYkJYJHJghuGl1RoTFC1KWuErHMM7Kfg9GBbBVDc15PH8gYDFBF6AFR+G/NmCQ6JHEC3UG2%0AgY9w2q6epiVAjAjK9RSDM3DUQZDxWZkA0ncQHOEm89rbf8Mu96PROxw00NuEH8BgEN2DDvtUMtzc%0At26MMX/yNn4IdqBo/BuZK3C5xAAFdP/9sDu9DzGwkSgWCI6MZ4v+jvjabff+gg9KIPSTGobiXRSK%0AAAtwtiUBCnri4Wf3Xth93DpEO9m0ziQAhuE5X3E3muw3rRB0zAH7QO52K/O6SRZY3Llf/BcZ7CgF%0AMJh9TLMcgQtsjpyFFcK+1dygFW+QcQvnGMAbgRfx1+DNud9rY+IhfsYLeYg7uLZfCP8r6+2NkT0/%0AC+6cHTcQ2Kcsfn46C3mgSv6Gdski/JroPWjE+hPqNgKdQRFkmXEI4O8a40MSn+Dz/41zz7CuV6zr%0ACsuZn4GMEIKGaTrg6fmEd88nIAxrKgUQ2SBCkOYJKWe0ptgaJfZfWk6JCC0masbaKtSl6IiUmccQ%0AEZ1JFQUIesJZOnqreCkXwMMrxkNh+OypSCMYwylPQFqQlwVLjEhTxjTPiGlCOjwhThNynmAh+uuU%0A+xeJGMMOmIyhiU0C2/dio9diyMhCU+NeycJ//+4ZUQJ++ukn/PjDD4gxYJ4XpOMRafJm1gRxcgZ0%0AB1nuo7ZSIE5AjrZvdCPQJIDgeS0NW1kBM0wpQ2JAhaJ125My4feuGUHSFLkbDLb/Dvb6faXefOfk%0AtV6aENOErTBuPKQMmRZorqgxoq0rem84Xxu20JFjxZQCawfQBxZQRJdJD7Zgb4atKXqoOJ+vuFyu%0AiPMRqrKfz9u2Yd02ICSy1SemWV9eX1GuF+TkaV/L7IOi4EO9L1LGjqcdLJsmRqDToN330BBpLg0m%0A5e6enq7wMOVQMLpnDskQ3KNT4vlmSnYNhClkQ/lhga+JAwuBxYDemgMasl+T27lubq8S9pS3GMli%0Ayc4gSykBdmPk1MIAEBtgogDRaI3S7733ItcEWV8eRuHeQTmnvbdJKUJNd3krhyZcgzFG5ClTbRFI%0ADmBNQeJJ2Yr7lV53XysO59wexQkSbci0hfhCiUxR25LXPmJIkUnhrXFgMPpvVCZ98Awz7tDC98Wb%0An2D+CD8gi9h/Z3qn4HcliXk9qDc20KhN+dFzDx2HZncQtnWug+hWMWpMI/vrHn8UgBAgyMuC1CgZ%0A6UpfHiDQ9DElaOnoU4NGFqvbtqGsFet6RSmPUONUGT51Gf4jOfrUCYoYEqwb/vDjj8jThDxNBEaC%0AW0X6TTXNMz59fsHHz5/w+fUz5VKB0XQSAmphU08Hd0bj1lrxen7FDz/+iB9/+hEffvpE5D5PUAT8%0A9OkzTscDKXcQXC5nTHOEWsPr+RVruSJNpKQth9mLVTYiqoqtbHie32E6TFCQ1rhWRlC3bljbhkUr%0Ajg9HLPPitSsBhezsmuu2ofaOaV4okxOKY3LKjP2tFcfjgskjVacc0VtBKStWv4GyJ79tG6l92bmp%0AZqTx5Xna9e0AdnodNzNDKQ3rZUOSxKZ6ZqPXWse6VcTrijwtsBAREh3ruwZopRdQaxf02lHOFeta%0A0bsASLv3SRBD7ApDQ7JE2nupKJcVr58u6A04HB7wy1/+Gr/9v/4pri+v0Gbw/Ahqy0tBnBKe3j3j%0Am3fPeIgJuF6RuuLrhwccUsD5+grdViwPB/zJb36NOQI//vgdvv/pDwg5Ik2/xuPxgX4WrWFVbtQC%0AsrCgYaenW0wwLxh3erU66wS6F3GA6/+1obdKc9Ug3iyMZtelGQKYDJnCKMzH1+2+G1T+4M8dEVzS%0Aw0/kvlQd8e4DFCIryaPFE23/2MRRnmj9bSH9/quvsRT6Wf34h4/4i+9/wLmssHkBYkIT0rMl6K61%0AVm/CxAhqmBk9JBw8UVCLTPCM3gsjtlJAtgOLDjJX+pg8dU7+emjIEKRgTOEaZYquaGVDvZ7R1wtQ%0AClKnmTKamx/KrUHawbcYYGJ+oBBUKc1QumJVNpnNAB3XTWiCGfOEMCUHBknf5ZksgBEkHCBrU6P0%0Ayztu7YJoATF4THuMUAOqCCyyoEpJgR4R0IBGSYqK7frpw+FAU9Yh1TWgtI5ogKSEHBNMImJIWCRg%0ANkNE49dgS/nUDUI2w7U0nFvDpgb1iFtJCZIWyDRxzQdOOaqOSTCL2BgTggllT+Br6tq5pr0A6WCK%0Ah+SJkonWoO7P0KHOeAOSBIQ4OUTCadUoaszBTRND6wW9BqSwAODkuTk7IQk/01YLqnpzESN9NhLB%0A0hDEJ3nDf+f2MGNkK9DotxDTDuwNjyCu29skmDTmurNq4MsBQ0pmlEEl/x6ByxLMaBZrhuGtwOcA%0AtLd9DxAYppx21s/+WuFNFj+ofUgiPs0dxaEM1qCDCKPhgQ8uRgqNMi99//5hsDzYICOdyMyQoM7M%0AIJg6mH4Kg3T1tL1I/f4Xr3sA0eKfAeOF6TlkIUBFseqGixqOkf9vThPmKWNZJkzbhsyuAwpBNcAi%0A7ZCVGCIBI6OEZWvFzfbVKfzxJneUm9BHMIC/7o0094lokVNTBwtV6fMV7A6mM4FYQhxBJMBu6Is7%0AJg1lFjTTH410r81BRGctRh88iDjri8OV2/c7OCXiAy82AOIglHwhEQKGybp7wsAcdPL1Zn48SYAl%0AQUOCxsFfYKNsKtDI4tkzevh9NoAVB2rEoAGQnAhyK431a2tYW8XWKkqtOHh64pv1HACTDh1ebs5E%0AlOSgiwPgiLKv4xronTgHRf2SZq+MWp4PCRqGyTeZoPD3geCFviq6uBHzHQimMgB0DiSC3dh8YsHX%0AEZ+je7G/NxD+b7usYEeMB2LHOmjUDuq/DtbPLhE1fn7q/ik3yatAJe7nAL3wxv1FIGg8501Oxr0X%0AnEncgCe/j8kusx333CW2uHkR8fPih7nL0BzcHLdDc7N+832TQyBCkIdlwukw47gk1N4J2jXuL10Z%0As75tK1kLAFb3CdV4V2ABODw+4e//e/8+zqXi2jvl1yHusnV4WIpph/WO3gqaNhr3aoMY8PW3v9if%0A7/TwiP/gH/wn+322P4JAJO5yLXGQxESwHB4gkcxQNRrSHg+3du358RH/7p/+OwzWCdG9R27MLPMh%0A1S75kzvT/kAvq1IKPr+84HK+4OHhAcfTCYfDkeb/8I/cr6+quq8QwTVt6mC37l5XAuxNfXOwcTBG%0AZQyou0I7BzrDpH6cG0OGavs65s/f9/Kh+wJxdYkJITFYpNTBTMHOnOu1opXK1NrWfK3xEsbA848/%0Ai2uKhurjPOO1SdOCh6dnHI8nBB9mMWDI6DNbKzAsQ/IEGFC2DbVsLnnj0HwMtkMM+Ob985v1JgbM%0AaYaljGmZMS8TDocFZmQsxolpcgMQoi9RxVYYwR5DQJ7IEA8QJl+Ln61quF43RBEcDoc3TGPGzoPJ%0A3r3BRiqmUXScYkI+ZD9D3HczBqh01F7QS4X2zqTOacKUbvHxtay4XC4EE/1+bWj7vd2NLOrpMEGi%0AIeeAWio9Jt16Ibl9yAjySImDT3PGjAmlpoAwnKVSSdS8xkkuWx3Sw4AAmXgq13rznN2ZyqAHY/Cz%0AsPu+AVOos3YpdQOyyx3LtqFsZFAty8zrYOK2KUwxFASqLeTGgh6WCDeB9H6o3/ZngbPaeX5L655I%0A6HWEA9VjNkbS/fBE5fWvrcHWFdWJCK39/4AhZEb6+pAxcTJyo6KrKk4PJ8zzjPW64nw+43q9olem%0AS4kIpnlCdcr/MDeL0Q2cg3A65ZS00yPNkR8eCSSlKZFdpA3L4YjleETtDS/nV3z6/BG1NszzAVNk%0A00V0jyBKKQ3Zb9aPHz4hTQu2UpDzhKpuviYBr68XHJYDTqcHuu6XKwDGlm7rFZfLGU/To98AYfdc%0AgACbayvNDCExlppFJAscbZ0bE2hovBwWSHDUVwJy4gZPto5imjJCdN8T5QIrpeByueDp+QGHwwnT%0ARIf44obN1+sVpRTknHE6HfHy8gJAd3f47nK04+GIIAGtVWQ32621OW1PcTkXHJaCw3yERkWQiMOB%0Afk1NDfN88M01I3gThl1SYbherrherqirom/qaQMg6EGXRhboXpAHA2qpeP30gs8fP6JsG56fn/Gb%0A3/wG/8fxiG1MPdQlKesGEcHjwwnv3j3hMCfItqKXgilGTEuGWEYvNJOdIXj3+A6nacJpWfD999/j%0A84fPMBV8+83XBIUAnGtFNIBZGjw4AyhLGMbCBh+9KFjwjmIIo0jy7SVNmLxRGdOtjLAbLQ5NLAsz%0AMtnGdJGf1ZjNGKozv0yFpnggzZ9bEje0IIyDtDAAISYhsAQhpdH7Dk4lYEBMlKjcPX7zq1/j9//k%0An+D19YI//PQB121FTBlhOUBzRm8d21YRhBrikKOz2yj7IfONk33q6hOCJrTY0JRMnV421EYzvQDg%0ANM0YRP1dOqcGc2+bEM0TVm7FK7RjW1/R1ivK5QotG5I2pDv9dxjjXri+3Wn7EqI3FWxmiyq2BhQ1%0AVFU0kE21pygFN2PMC6dxKQEyWCpOwXeQhtozfw/mqV4p7gdGdBPJQWho3sjczCY5bRiTvNbbzoyM%0AkaljIUbkwAZ4EidJKSniYkJ5mCqb4sZ0PTP3bQFNeysMWzNcW8G1KqqB4GdMQMycQvmh3ntHVeMh%0ANhqvECBQB0fEWZ+G/Y3JramCs634fQJrgt4qSicoFwzoDkTEyGbrnnlnBpdFKIpWqAXKFUNED4Zu%0AEUhsprXpnvAQPSXDoDQLBac4peg+obl/tFb39Itx7IZwa3wGc3MwTQDs0/t73529+bZbIzXu7Xv6%0A8duIYN6c85R2eRqnh3lff1+ex+PXHQS6+/O9DG0kZAzW3r0kbL/X7PY1nuf+a5x1o/Dbqdhmt4LH%0Ai7TRoAxw5P5Bxk1EH0BSJ5BUe4eVhnUrqNoISPp1TxKxzAsOy4z5fIH4fedtJxkNQgbbWHoR/NVq%0ABTACIGg8Tn+HhuGXkBzojxLQAwvMkZqGcU75TSa97VPxHXSTSNBeac4b3lzzG0hozrTKEhjdGwWa%0ABtByAyvDKDIj6fv7mtmvnQN/USBx7B3ys6+xDsef79deU6Z/7YbHbgLcYkAb5q1e1w1fryZsyL7A%0AcuBt2w5Emg8kxq8KJhNutey+cl8ujGEUbj71Ne3eNIN7LWSXlJHxATKIVN309OdT1RDDzmYrW4Fp%0AQrORN0Z2hkqASkSX5gC0vyMZUjuuJWD4MMEBIfcqUfhn5TLS4Sdh7hnoTyn379fGnaGAMIW3g78O%0AqcoInQhgGIXp+GzM7yEXSzswajJgTWcd7m4l4yXYDmoCw03KQU3z6zXud0eMTAbbadQNd5Lusajh%0ATCQdZzRfR0zJPVcYoqBdkUQwTRnHw4IpZza4DorsAxs4niABXRvWbWPS7Ly8ubYP79/jT//Bf/yz%0Aa/4v+nh6fo//9D/7L/6ln8d+/78D9RUA8NX7d/iP/q0//Zd+zr95/H/7MBg+ffrIuiwymfB4rDjC%0AWAt2ng1FN7SuuF5pvMxao6KUDcu8IEV6mk1uDm3GAJFSNlwvZ6QQ8fj4uA+OQsig309HixVxztDa%0AcdmY0B39nqZkMTFN08+ypgW6NQzBaWQZ5vsq9x7tSk+bUlFr4WvuDTmTAdU77TGWha89xohpphfY%0AqHliiJ6qvW8HrKlLgZUKBB8chrdhOcOXatQl1U3tB/gzDJ8Hi/ZeTmbGZG4be4YpoB1mg43pslEF%0Aai17Yl+KkeeuMb9yYAMQr+uQ95qJtRrrXS9t/Gt4Z93O2WVZ9r2rdcqrB/sbNkJreG6HkQppBt02%0ASDCgM+xCa/MQgy+rprePPwpASFVxvVy4KPKEmPM+eeoOVhwOB5pKGw9Nyk7KTvv69OkjlsMwPG5O%0Ax43Q1BED5WLFAREVmnqGKSGkiLzMeHh6RDPF6fERp6dHbG1DrhXTckDpZ9RupImFwCYWCe16xrZV%0AzI9HxJRxuW54eXlFchaNlQ2lNIgJXl9f8c3X7/H4+IjlsKCUK1KKSIHGWtfrFc/vHp2hM+HSLhjk%0AYCZ5FbTWbsZWnlgBofyDmwQ9eZbDgRG1Ti+cUka3vi/eeZkRUsR2XlHq5DdZxeV6dd+V4w4ITdOE%0A8/mC65Xx68/PzzidHgB8t4M+1JquOB4POB4OgA0Tat4Y27bieDhhyjNaA3pTDBmTxIjT6Yinpyfk%0AacLp6Rmn08kNxIlo7qbXtaFsBevlil4MvbKBD06p3xF/pceLOWVbe8P1csanTx/x+vkzvvn2W/zi%0Am29xPBzxOWVEM6BQN33drsinCV+9f4ev3j0htQ7rK5IYFnfpR4+wZQYEWFKCloKMiH/tV3+C96f3%0A+PPf/RY//fgBr+czfvntL/DV8xNyiNSBi9AzKBr9dHv3STjYAA0wSDmlVxsospGqHIl8J0xe7Jub%0ASwq63qV5jC91mcodIHQrvgieiRpUOuJeP9G4t3Vubl3ZkND35W6SpQQfkqNSvXeUWgAEHA8HfPXu%0A/Zv7/POnz/jx+x9xfr3idV0RU8L88ACdZpxVcblcsG4r0umRkZkxASGhqlJKF8f78GbfDQtDikBl%0AU7Bt234o5BDx8BUBoShuRLjTNsmw6Faph6frHacLraJeXtHXFW1dIf3m3SFEUG5NuDgodrcxcwKq%0AqJ0yIKZc3BgMMSUkN8gPgQkQkjJlZCmCkW8+UQMnKVHEzeF01N+Qu5NSxa2TTb3h7Ki9IqIjd9d0%0A+7ReXEpGmj8nYq0USAiYQ0AK9Iro3ih0L9gjwKQJZy9CGQ9r7iOl3bB1xdYV16649I7VyA4KnoSg%0AwZMftKNDfI1z4kc2gnjDYp6cx4POwvBDCAjICMGTdFTRykZgvDP+V0pDaN1jgZWvO4Z9arYvgOA0%0A5RAgIUKmGUtaIIkFEBOQIkKeEOIEgNP0AVSM5qx5UhNwa3y+fPQ7+eatcLnJnXfJ112Dff91Dxrd%0AP39wyjfsNgG+9yIZUgsAfJ/76yOj7t40djxEsL8W3icDSNU3z3tvBj2e5x4o4mu/sUl2v687AGE8%0AZ87U+o9muTlINMA+be0GCn0BMN1etxtxK9PXKDHWnS6/rQW1K+XkCmgni2LJCXPKO7NEA6VDanFP%0AFSJTxzwNiq9hFmA4WwdV+ka554gpm9TouLEJYDGgeVFmSq+PAGeHmK95130RuBGEiD11Ry3u3jES%0A3oJ+TL0TRER/Hf45cWywf+77/3dWQgy+5sIARcZ+AmfWjFuFzMfgDf7o+kcCVbdOA/YB9nTz63R7%0AHfTaIiDRVdEhMGoM9sL8bj76doAR6Mc21rkh7gbjpTestUKN0/EvU8Z22ZoZGjldpOAb2aYQl1nD%0A/YWME21xwLfVL6aqvs5T4BCmrB09FXTzAZYYGUkWoCGiIxFYwY0Rw6fRfT2TpSAupRlA6viBtjN4%0AgwMjPweB3j7MJWv0fnJZJt5+z61Jsv3/BPdnMtzmDxbIinEsBz+HYv08QhjoDnaYcR8ujYnRLfCC%0AHiIsOsz/7/1eoS55AADR279LjM7I053tFWJC8qCYIJSwDZ9BGfcDxuAkwlrHum7YakGIAf/0f/6f%0A8G//w3+I9AU49DePv3n8q3qYGf6H//F/weVyduaGYN0Y0PP6ckaaFpcysfbbCn1Th33H8OU7Hg7Q%0A3rDMCx5O8P4wYUr5lpLXOrZtRQiBJtM+/JsSyRAxJfaQnz6iFErGJLK2zm5ojcAheADPNVh3GXBA%0Aqxua3UAU2716qieTVno59Yae4p2vD03lGSl/xOxBQgRUCnscGcET9z6KAHDzuJqmyaV4ciM5bOz5%0At41MqmG0ffvs3vodDvkYTaHH3tgxEiTNDFHS/jOHemfUSvdWFb6xc49SQLr7ENpgf3eXunIYfz9Q%0AiXe1oP/lraYCB0lqNJkWl+2HEDkgDxy2KgKQyCRjKBX35S/Zs18+/igAoeFnIPAodQVEIoaRYe0N%0AsRT0SHrgPM94eHhAPZCB8/r6itrqXnASOOHBwLSqtBc+LL6pyS1bQRJKx56f38GCYDkuyPOMDsXx%0A4QEyZcpZiiLHGct8hEiAOhhhCqe5qU/XIlQNtY/XQ8ra9UppxpQzUsze0HGRGwrKtgKmNFDOGeez%0Aj+UDsK6rGz93IALLPNFXwzwuVHRf0MCI5KNEovWOCTdktbWGaSaL6PJyRrfmSTWMbzUA87IgTwtS%0ALki5wkBj6+t2xbvwDstxBsRQW8UkGaoN6/UKvH+P5TABYFQfZlJdy1YwTROenp6Q0u92Y8iuvO6n%0AhwccDgeII8LLvCClaZ/ID1pe2TZs60qvja7O9Ax0ehAvolzbDfOo38gpXC0bPn38gJ8+/Ih3759w%0AOp3w/O4ZH5YFojSIu64rStlwen/C08MDlikj9IopU1qQEk0OgxgeT0ekRL8lGqA1PD8945ff/ApB%0AItpvDR9fP+D7H39E7xWPxxMeDwcvitjkBhEauTWnlvcOU7JN1EirdFtWItZQaCewkUQoXTLjhH+w%0AOTo3lmBseLoqvWH2ogg3uF0MySfHxB+4kcXdtJTSMxEi39Y8OtwMaoHyrjHpC9yUZKLP1uPzE75+%0A/9Wb+/zP/+zP8eHDRzZlMWE6HIE84aU0fLxe8HK5Qk3oSwW454hLXkKg4Vpgzkpx4CdN9JlSM3SX%0AUfbe6T02BRqQ+l4S4fIVNNdY8zMggONmgHUDakWoG6QXROmIkcbJwcBJ7t6wce0Fb2wMeqPEO7Om%0AqZfzIpAoHhM6IaWZU9oYkecJJm4eGEaqlt15kdym3vSWwM4OKJ2W1FEZbRuEzX4wcwaMudG3MjVn%0AJDyoIQROYRI4ZW1bpWZ7CpiCADlBpJOJI4BoR9RGdoEIdPAojIBUsY5Lr7iUinNXFAN6oueZ7olu%0A9OjovrYM8EQwZziNg7TTPBAIsO5MhngnYfHX1NRTVKqzlXrnfVGGhl1dUtGg4rTzwczwxngMHx7S%0AhFOmZ13IGRkD+CBrJMUI9eY1OrBlytd638xECbu/x3gEyC7tgn/e9Axi40OZZ6Bxqd0aIhg9xpL7%0AvQUJ5AZz6e4AzPDwCd6aqb+em2E1mRHd5c0sMLInB71t8EbxsTeLXkSN5xkTyFFY7esy/FxSBD97%0AdinsAFPvQK+RisFpoAOV3uDHPCOEgLYVtN73Yqj3n5tK1+aJKUpvseYg7rgSI8UOkbG5tVaIFQQ1%0AJn95gcqzA2hGHwZKUeljlAxIKoAYHucJsxdzwweOUlQ20aO5B0Bmr5sdi/L84s5A/4cglFv17p5e%0AIrwv3Dyez8+7PsYI8bVw/1lzGEIAKMDXoDiTyIGYt+bLlDMEB1xgN+bjKVY1AAAgAElEQVROh1Iu%0A5+gPJ5hkrejOBxwMFj8TlGdu9yHD8LfgWlbHPSjpbB7bTYNqdWbj23VogFvKyA40dJfkdQk7UN1c%0AvtFh3Id/BhQ6EGXuCeVrsvWKGIAeAlpsbkoP9F4B7TuQVUv72esCgASmLWoDujQoAsHtcV6LejoV%0AZY4huBn5gEj8ddpocISfo8hNln3vwdQxRoTw60lpgP/Rr/UdACl3fy+3tcg6lWAtUnT5mbm04vYz%0AxWcnIZC1env/ZAi96S2cySw3x1jIEEWYH4o+wNwBsbvLRPYQv7V3hdaK1ugfxNdscAISkgPW/D5K%0AmeZ5YahKAKpyf4CD7ggJEUp/pGyYckZpHWsp2HwQ8vrdX7Km/CvAtX/Rx5v78l/B41/V8/7N4/+9%0Ax+/+8nvkRMZJKQ3l02e8vl4Q4w/I84LD4YB5OSIE9pUckLf97LXecT2fobXhMC+o64ayXfekZhiT%0A967tgo8fP2DKCd3JFfPhiGmmcXmeSAyIU8JWCvHbEGhl4LLm3htqqyjbBWW7oLdCCwMorLtk0Sjt%0An2LCw3FBzRHXq3dpPcDMwyhCADxyXt0bJ8aIw+lAtU9puFyvqKXidFyQd1Np1k1qChPZSQtjP2it%0Aoa0NpWx4fX11m5H2BvQZbKDBRFJluEBOE4NBYrp9vvsA2dN5AyWqTQlqj8+Z9Q1T27T78CsG36Ob%0Ae0/Zvs8NGxvghuePfVLv9o1t2/bBb0qUHPbeORxxCWNOCTENryTxAXpGVpJpaiP4BGCvP/95jz8K%0AQEiExTKZJttOM5+mjnk+YJ6mG1uoFvRKYCe48fThcMAhHHYEcUxvx+/neUZYFtSaOXmMZD2sZcMc%0ABQICEXGiB07Vtk/2iRjOmFJA1hkxZtTSULaOEBIOhxNiYuRgciT19XrBuq5I84Tj8eQ6RHrocOI4%0AFnaDBr/ZagXMcFhmTJlcbXFfm7o1pwcWzIeJm8Q8oZYKUXH/lpv/THBNabfm6CztMUdBP00THh4f%0A8OMPf0DvHcfTCRB6eKjanvR2vV7fMLUul8ueVJZyQvGIwKHJhPF7QwwsVIwR9JfLCljA8/M7zPNM%0A/aY29KKwjx8Rp8yCe0gX/IYYdL/1uuJ8OWO7rp5+E/abh1R5Z1RAbhHSBmjv7vUhaG3Dh59+wI/f%0Af4df//JXOB4O+PWvf4Mf/uz/xk8fP8BKJcLtk8IIIGhHTkA+ZEQhGLm1DSq6UzMhgnleEGPD5XxF%0AzBXPT8/4N//u38V3P/4lvvv+e/yzf/ZnOB0W/K3f/AZPxyPmGBHiTGBwGIQ5U6g766fHAAP9mcRG%0AYgglOcEnr9ZpmBtAgGmYtFF6yQYl9r67+oe3JRwA5ZRzgEEAD4LITt3C8EaJMFBiVCqjuGttjjpR%0ACjVNE969e4end894eHjiBqRvC5ZpWqCg5A15Qofger3iw3XFx8sVBQH5eETMs3+/wjyKNMqNGTEm%0AI10VcD+hmCLyPONgY++YcJoOqN2nn4lFKmmuAhH6fMDUP8+G3jb0bUPQAmkFUQw5AkGFZqQ++ZC7%0AyTncQJGzX/p5dQNqN5TBDIJfC+E0OiZOWyTcoliZ9sAnDQbUO0aJ2RjV3pqm+2KTUwNwHUUW/AgG%0ACcmL3MBmGIbkmm6B7ZpwAyV5vTX0Umk2L4Y5UPvMmG/+rKj0CbLAxqoahV4Nhq13XErFa6lYDWiR%0AE5uxxk2p9adUL+4HoRj9c5JrvcWGpw4Zo5x4KKob66m5CaopQaBGqUlICYLAabIxQhWB77NDEdD3%0AQ1m8CY8xI6VAec/huEcMW1X39fLkiEbo741kC7fm8MsI5iBvD97haTdAmnEN7z2D7g9r8QJgTJ7u%0Ak8aGBGOkDwURprcJGVdw0HIUNUMrXytlbQPUSWna9+8vz+Mh1TLr+3v+ct0Nmdhgdg2gCBhTt7af%0AOfcG9+Nxz3y6MYuY1kFMX1yO54DGAHFHk/kFU4GTQE9Q6xXd3HdAkvsd0QC7jSKtKxQbpiDId+CZ%0AgL3nzv4TQQSNSDP4ZUEx54jiZ9F4/QiK7nL3UYeIF64p0Rcri0C8YSXr2H3P/J7cGT2e7jgS63bK%0AucguN+W9Lm8mxto6m/s4/PscrN5ldJR0IRhYMpGhop0pMVaZaGIpkWeit6S4e2Dvfm2NNd17py+L%0A2Zv/54gpmhfzTMxxtpRf2wGK+Oq4gRA7yuEAKmyPNrfAva10l+SKDbx0f9C4Obgx/23qypJBoWDS%0AoDog05UGwQQxgLVsb57PQMnWLAlLysixuvcdY6eDKEwCGgRREgIShhSPoMl4v8Hfjw9cwDM3uEEq%0Az4yw71nmIP+IH7fuwL/fl/u95IAShx/8fpEbm4zAESfMMdDDcSTuRfejAXhtKDcku1n2nxOxozO4%0Ava5w9xoGKATcGdTv+wvueGB86ABjzFBqgV4MaBXDE3FYSIx7ngm5o55NOD2csBwO+xocYCo/b7KR%0AYkoIiCjTgroVlF6xlg3NOrIo/rf/5r9CFUPrhmtpuDbDRQKKg//FgAsMBXqrb1Rp8YCOHumH1dXw%0Aj/7zf4S/92/8PQDADz/+gP/6v/tvMcJXyGQk0MbUJK7tIXkNUXB+/Yyckyf+Unr/X/6Hfx+/eHcE%0AAPzZn/85/vt//L/yPfnAa9QKah3rSmlRkIDWG66XC9QMj4+PeHp+xjTN6J2py6VWBDdGTjExYOQO%0AIF7X1T972f+O+z2NncdZQGlQ3VkYMUYaDcewn/Uj0KaW6lYQt3OBQ9Jw12DfrnWMkcY/PhDKkQmt%0AYxgZJWDbCl5eziil7s2zKiBQpCAwrfS1FENKNA4Xoewm+HtmOhMQUkat9MjJOeP4cGJyaWD9qmp4%0APV/wer6gtoa8XydDbR2tFdRSXa0ScTgsOB5P7DPzBNhtz56myT/7jnXbcN0qWrsinK+4LBecTgXL%0AcqAyJYTdn2+AGinEfe9/PX/Gy+un22cnAcs80RB5XRnu0xqOxyNCzgg9I2oEqiGmjMenBzyMQaLv%0A2UyZruiuBDl/fkHvm/ecjXYvAZhyRkxMOgsByJ7gPZKuaik7w5HWLlyzg8FzPp+hqliWBTlzQHQ6%0AnTDttiSUevVOj9JuinVdIaM3KVQIbNvG4b4nbc3zvKteQghvZPiDbTRYRsuy7L1ydxbi+H/a614L%0Akb3EEAPWdPy73tuNCHJXKxK4Z48nPqCXwUyVu9Af/xrpqPueG51lP+oMiUBKiHnC5KCUeM0mvSOm%0ADDXDPNN/uPYGCTcj63/e448CECLSdkAIt82k+wQVAKZ53i+IqmKrFWEFJ25mOBzIGAoh0CHcKWp7%0Aoe1FtdkEs7qbytbSIFJYDDR6AFTpjHdV4HpZ8dPnD4BEPD88Y5mO6BVojcXL8fDgEepH5GnC5bpi%0AK6Smw7Cjl+qFafRDjcUe9ilUCMLIPcOOOJqjpgBRz+5GYscTfXpyzihr8e8P3gAQbZXATbXX7pK6%0AzGlVb1BrCJEGY2aG0htiJuuid0UpjJMHxBex+J+xy9LmecI0ZVyvXquZoZcKdMUUJyRJ2GNEO31/%0AtnWjHjUkXF4KLhcm9by8XhDTBIkByb9XlADT9XLB+XzGeiZDqreOIJG6eIVHx4KNoYNCweO+TQHU%0Atk8ftW54+fAHfPj+e5xfPuGbb36BX//61/g/jye8nF8RyoY5JcSWsa0b1vMZeFh29lTTDgRgPi6Y%0AzJjy1Bpa7YjCQ1SFazRqwOPhhPjtL5FM8LtacTlf8cN336E+P+PheABAk8MsgV4NZtBA+UrwjKTg%0AzQjBwUEv78hghHUX2VkCEMoceu8sKiO1uiFnDNM8GHavAoAzvjDMLwfogFthp0okm42CNxtd93S+%0AmCfMOe8TuofHB8wL39v5fMblw8c39/k0TUjLAcy3CrjWhs91w8tasPaGcDgiLjMn02HIJMzlDCyQ%0A1W6eIzkxGW1ohCMEp4XGeSkl5JixnjkFjsYlMvB5eiUZBB1iDVYL2nolQ6g3bqowRIOzQCq0uxGc%0AkaMD86ZRmJqkZqgGVDPUbqidP0np1IrgpsoW7oCSEGEIzowRwBtMGoqPa+EHi4CHCeD+U/B7wZtc%0AoSFtDAIVMmziMOSVgOpNJ5TfJwiwwT6Kw7uCDI0QhFOHIO7JwkIbLjMjt4FNQ4Fh046XS8GlVFy7%0Aokhi6T7MTT0tZnMWY94Tqsj6wPBg6gqzRk+VaJDcabJrDdIVohXWGe1tve97aIpkO0gCUpwRM00B%0AEQwxRagY4AwLA02BQxTEkKlrD8nTNLxgCHFPPCmVQQcxZaTBnOnqsgfsZvDATTrV9ZaEx7+/xbXf%0AgBF78z0A9gLi3ovn3ldIVZkiouoMFrlJJGrbi52dsYNbs8iQAj7fNM2YZ+rT41/hITQkbTsD03eN%0AHcAEG2fDLY5+pJeMfWKYRX8JCO1N4917H/5K8zz2kxm9A1u7FYFmncyYEBFE9yb3/nWrp3R0p2qn%0A7mwFiVAFaldOzJTsoSjAcZ5xmGekGNBjBKLfo4OKLdynJwhmE+TsjXAAoPyMo/uCWTD0wLM8xuig%0AguyFsZhhMhbMUXivBmcxifFaiAMR3KPZdAJAbMMT7Jb2oi7huvkMMDlpPNhwym5qbWM/UKCDRv00%0Ad3ZmkHaC/AC2wFPHbMjAuksfPWnK1FNQ+85OoQHunkEFONBGvzsGFoy6t2N4VDmYOl60DEHjeK/Y%0AGSa7b1LkOWkxorSKrXestaJ1w5zfrosYg/uHeXHu379MC5IFJEtIcNNgJWg8XgeCYK1vY+e7A1NL%0Aing6HPGwVpzDgi4ThgDKHJhPEmHIbrmjDpQQ2GjGPawbyAwGGaNI0cHRxP3fX3cf93Ukq+sGtPB+%0AyoN5HPleVMZVuP3K33H9BIn7GQv3k2NS0G2vEQse8OCMtx0Qst30GmZvwKBhQA8ZgNF9TDTZ3APw%0AHCzYEfIAVehVgHVjMqV6iIS/Z5oYi/tUFiYiLROZ9dOE1g0Q9cZ5QjOlrCIEb1YF1+lKH6LWsPbm%0AXnM8b5ODlWgNvTaoRCAn1NpRANR7QKh7ElEja05TgKXoUrt7wMuBbfevGyziVhpYukX4lkpWdyPD%0AIogQNPHB6z0Abqqo24penS/sDaiK7SzQ0Wjfml/g8+fPUDN89dVX3iQnrCvDaWqtaLWg1eLnEeuO%0AVt9aEbD2mpBCuiVmqaEqAYgQZWfPqnu1qHKvnxJBrhAIuDQrPvwJDJFxQ2uD7OeYhYgOAbruZ5FY%0AQBDW9/RjZBI19Hbtc86eetvJelemaMFrqYYhv6VvYDPDWlekNGGaT0gTB5JmBAl7a0CMSNZ91hmQ%0A84xpPuJ0esByJCB5ubziw4cPaG1zZYjiei1Y14rD8YR5XjDkzbz2EXOKyFmQ8ox5ajuLUcewzwfA%0A4yxsjZKqWitkmhBkQhRDRECpFdfrGevKhDcmyM14eDjtbJXe+X9KK3h55WcdJO21c5qoZIkxovWO%0A9bri9fWM6/WCl88fEERxOhxoTbCtEDGkcMQ8JUSJOJ/P+PDTHzwhjM8z57Sfk5RdxR1cXNcV1+sV%0ALy8vBBvzjHmecVgWtLKht8Z+xOuIrorW1UEYMmG2snHliJBN7GsuZwJpYyjTe0dK6c39cZOBReQ0%0A7fcMmdmC2irWdd2HG+r+wD3c+xdRpcKU2XHrR4RE+wVV9xo0H9CHMekY9dmt9hpeguZnjXQy+ket%0AFTPfWxpfMSCkiN4NSQwJBC9VFSnT5DqEiJQy/rrHHwUgJADmTN1jc4RtIJNjU7iZYfJ7Ogxay426%0AbzfqOYCbKTPcA0FvDBnxw0msoSglDNURQSlMb5IU0ErD6+czHd4PTEKzXmnGCcFxOeHrb36B5+dn%0AqAm2v/g9rtfVQZOZC1ESpnnap1SCjilnesqMukPcz6QrJkfoR9E03nurbIRu08ZIz4xuyDLtB+6Y%0AEMUYgULgihsZn5AeGMA0ZZgXdAD8gFWs1xXTNKHWjlpvkd5mtjfeKd00lPCo63EApMgpPUD/jQ5D%0A2Sq9lJxaoVvH5XzZG6eXl1c8PD365xVoLrxuuJwvuJwvqGuBgShugEDrXm7eVY78NfjBKw64dPdT%0AASrW8wtePn1AuV4RYXj3/j3lgaWi14rlkBFzRi0F6+WMXp4Q8uJNeEeKCYf5ADPgcj7jXM6o24a1%0AXzDniQkNKaGWFXXlIfSrr97jNCd8990P+PzyCR9/+gnan/zGnqDzzOvvXzFHRAjBCCiihZuRqVMb%0Ah2eQxgCooQc2zM0ZVaMgCw6Q7UXhXZFiZk4VB+D0caNJjXs1sKAVA7at4rqudNlPCZCIw7zgcDrh%0A6fGR04YQsG4rPn36iM+vZ1y2gifXA4/H59czegioElC64tIbXkvF1RSaEtI0Q3KGJkfBIxlfUTjJ%0ASTGSmaS2F3iqirpu+7xygGPWO0o3bK0hRiB59DrbD08J046ADtQNVlbYeoWVAsqr2KQRDBoJcbaj%0A8IOO380j1U3RTFCaooEMoWaDWB/2Ql582krSA4tms9u8FV6YxhD24j2Ewd+6+dbstaEzJtSlR3D5%0AJIRAS0BH9qY0GNdEFGGKnDAFLQmY2IHg0eoKC4ogfZdzsRAjSwcSKVMVQekdqymuteH1uuJaFUUE%0AyEyAgwnNznvjQLWrT4ngu8QAU2wnlInyGmvv2Lp649u9p+oIMLI0vHjsnmYnCGweMn+NMHoPBcrR%0AEPk+zAwhih+kCZOnqLHhGLeJv8Jx6ww5asCb+wi4SaLuJ+E/8x2xtwwLFviUfNx7uwxA5d6f5/5n%0ADNbkPcAy1unwzeC94uwiiZgyoDERnJMbazbneT8z3r5UFiE7c2dnwQw2jziLl69/xMGOs3lnDUD2%0AImkwQG4Sp9FAyt3Zwj3nsHhzo4rWC1M9XcplXh0Hn5jdP9gQdTLexn3htQQUaJUJiM0bghQTphAQ%0AcsRpnjHnjE1oqKwu72FTHpDAhjthmDobSnNqPbzHV5/2gcbOwSUy5tenW9slZQFkcabACbapcj8K%0AARDdJ4aM6fbBkXEAMCSlTC1jfVMbJ4ADpB3XpnUyKfVNgWm7Ifq96Tc3HIMgoAfBpg7I+IST8kZ+%0A37gFRiEcHPTeWY3ebBlcaoghh5XbfT7YsYOtSfRyrCDYSCsLI3DB97FAVpQaGJ4BoKh6c98h6Qt2%0AXqBXYxQlOAZDSAF5yYzW7gEJCSbcv9F4UYMzr7cvGC5qSoZQzHicDjjmFQWZjEx4Ux55RlnIgGVn%0Ayw79E0FpMXpcmkbWKIK7hMnotZR/Gs7gNICyuCC7v5VAgMABEfyzGb+KJ1TChzsDWCMsGJh22ckm%0A5ZnrfkESCLhjnFf0q4CMnfvWrNIHY9QSbHDvGULGG4DvxP3hQhD3bgM/GxEko0pADXuKk2qHSHa2%0AkjNV9WbgPryWxJ9PjZ+VijNHqMumZDMl/D/Uvdt2I0eyJbjNLxEASOZFdepU9/z/f033rJnTdVpV%0AUipJAohwd7N52GYeINXTzzWolaukVCYIRHi4m23bF+veINYKHQP76GimqEmQOJlDHgSKsxlgHTAy%0AgJoPfLrYFMzFQCr86LIUl+B/ZHuuC2shhgv02Y8kKfQS9eFWH50emw4Ahb/cNNd/WIPX6/VhEMH9%0AULJM9kiwJchQOQMQvL+/Y29k0JxOJwdnErIsVAC4oiCeT7OHIccD82dZFkaqO7t/3/d5jhzynOjB%0AeI9KqQ5CrbSS2LfJ2GCKFBv3OM9TCi8VXgsSsvh9uzC6nEoRwcjZE2UVSylMjVzPMNgEurgpO1NQ%0A3MMMienTift8qgP7UJTB80H9eQ3HN1Ow//Ahw7JyuHK5PKPWgj4Gajnh6ekLluVMtvwYzkQmsNra%0AgIgSbCj+7CSCx6gZp/WMWheoUGGRMj0NzTCZKcAxcLAxsF1vKBeytk6nBQCluH0wgbeUTJsRofl6%0ASoJ9u0PvV2x7R9t3tN7RekfJBU9PL7g8XbAuK4Yarlf2Yvf7DffbG05LxljoU9v2OwzeU+oKFeD1%0A7Sf+/ve/Y6kVz24J8nS5uLIiT7/A++2GfXdvXx3ul3vH3ql0qHWhwbUx1bs460hCtdDHZCILQNDX%0AQ5c4ZGTKdi6e3juHY+IMfaa9iq/3ocqES5EPfr0RS79tux9RBTl7he5gTi6L739RuYNgtIPPx7PB%0AYRRrpzjyDpbxoQywD3Vf1IUhOys5QUsCRoGlw8yfHrWCVLMPr4f3gulPw7/Pr38JQAgAEmg6mlJm%0AhGDv2LXNw7HtpOAlLyJVjcweE+iNBrjrg5awOnNhtIZ31Rm3SoY0AaI+Bvqt477vkCRY1CC14Hq7%0AIa8VGRlfLl+wridUl4qJZCxLQZeB3f0Xnp5foAqcThemjp0r6lJdNnDQ5++3G5aanBJXYHCq9VAC%0AC7crzk8nPJ0vqKWgt840MB14f7+iNTeWzoLL5YJ/jF8hllBrwfv7O57WC55fnifSycM0Y983glIC%0AdHd7P51WAEzWChrrdt/w/n7D3/5GHxxOGrlI971NPWMugmUtKDU7zmCAkpp/PmWUXFES//6P319x%0AOl0ooSsVX75+RW8elVkKzuHZgYQsmca0tyup6H3MJlZVATV0ZXM+a6sYgEWXnjJG5/RrPVfc+oCO%0ABhiwvf+B68/fYX2HGPDL9+94+fYV5fkZ93++o6nidFrRrhvu1xtef/yB70lwLgVLOfG6gog5Bhkp%0Ap1rQAWA0WN9YzPcN7XrntKIkvKwn1P/yN/xaE36+veP19Y1pK5Lx4tR+hSFV0i1ZPA1gNKRhyJpQ%0AwUkZp8pE1s2LYs2OJiX/JcehTPCE/x4SE1NPS5pNOLcSVdC3aZDGXOuCUgtT9IRTg+fnZ7ILTmf2%0A+r17kbGT7nq/4+f1HV0Nz58K6W7AboK7Ke59x899w899xx2CsSwoy4K0LkCtGFGyJjZBpoa+N06E%0AQi7hDAjLmebGjqyPDsaTp4wuPjGE+C8KKJINysKg2N/fMbYbsnak1lgcssum8azJXGdkKXG5ta7Y%0AdaAp94EhguveoeKyFzdwzmWBuM5XSoV4s04qqH+XoEUDcwoQjXIwUiK1B8DUERNk8kZxNt9cP2zL%0AeNhlAPvgfpBBeRYLbKYoLd4IqNLw2Zqh6KBsIScsqaAsTHnrPsHfesPr/Y73NrArsA+DCvdxpMVl%0AcMf7klkW09BBHxUzQDuvszMm6F3u8aIRuw6dYFnJNOZeXPd+v90ImqbM/V0EZSGrpmkjEyELKRl2%0AGIuWnLF4oRZsoNjPTBK6KbRj/lwdg/psfw3ldyBThn8v9OrtUzLR5iaJj0DOspT5dwBMidgEdVw3%0AH+/5CDpNRoUd7A4zm35DLJo4/a+FhVQbjUlOEyiOhvLjKyQqAVblHMAOhxaq8Td8sCJkzT6CVVHI%0Axy/4sxwMo1jf4wHEypngHi0MmNJxdc+4DBrCtz4wiiClMq/P8bkF23aH5joPhkgW1T6wmXu6uGl7%0ATmx6MzKeThzgdE8jHSmjjQG1huzOLWLOanFAecS9iKJwHkiY6ZABBlEugslgAhzUdqaw6qA0WAgI%0AxTocptPIXJ01GAbBamTijAcW4OHvxT/PiTAmiBO1CAtZABEJjgDsgCSEw0fHXNf68B2O73Ww4pIc%0A8bckwohLl8iQNGQHZI9QiZBcRyy49YHke4wPxZFrQV0qByY2MODpO6B/2pIz8rJiU8X7tmHXAflU%0A9C45YUkJOfHMhnLfzLW6lxqbMZUEbZTaDJexUmL4ke0H36POueB5PeOU31AsAaVgmMBEaSqdEkyC%0AhQDAaMoKIUidJAEqKEhcA8bvRgDM3NR+cqLocTfU0bc/A6IBFGKok5CceerAW6wXEqDSAZKIQQe9%0A4SSH1DBDkg+ggpU39wziV0P7BAQFmFK1PPcUB6BzQkoV2caUmXIIRbm/2vCfkbDtjWmAfSBnRnXn%0AUljXqTrYCdhoPjhhFDelNjtO64LWul9n8TS9ALl5buZlQV4q2u2Gt+2G+2h4Op+Q84DuHaYdGQwt%0AEGed5JIpmRkdPQkHKFIA65OFkJcVeamA5A8ecmaGvm8+0ASl50oZU/IzrzgLWpAIXvcxZ57RHH4e%0A6EX8OAEbb4rLYUYrQmZi+JoCNqUl27bhx48fBIQkIwnvTchmeA4dZ1N19mcwn8ggTijV71Ewfj8w%0AQuXDEORIpOT9iShxINiicfYofbx8O41lLj7BpBdeNONuyK9GtjHME+Tu9OPywcLeGt+bK3/uwX0o%0AB6++q+XlBBmGPjCtPsjEYGruMAI4OWdnAbpUWoH7zfvWNiAoNHQuK2d3IelTA3rIqA1JCcK2RiZT%0AKgVL5fUUJPahmT6M3Q2Yk1QAFaoDfd/R9h06Gu73K0Rol7DUAjuvGCM7O4Zer7VUQAdG26Fm2Pad%0AypaN6bxDybYeraHvd6zrCXtreHt9xbY3JABLSQ7+KNq+4Xa7Yts2vL3+xOl0wrIseH19ZRK4D9vv%0A13fY+I6Xly8oJeHnzx+432kF8nZ9Q2uNtUEpkJzQblc/vwzfXr5gqdXPWJfZO1iXUvZ12wjiuydq%0Aygw5CcAmBiPx7ATRZD2fJ5AZwAtstlH0SPJhyVJXl2fi4dw61vusA4R15iMjOuoc9vDsbSHqwJDO%0AYVtYA8SzEsOaCM/igA5o+84gByiSGtDEB5+8frWcUDPXefczOPvw6X/3+pcAhMxABgxYcD1qzwN5%0ANp8ODm/6AEytKYDpcSOglnFdV14MNUaugdThmjPO6+oFh6OBJsAArCn27YY//vgBKRlpqbjUMy6X%0AZ6zrGX0H4MXhGA1t73h7e8fPn2+AuJl1caPGxMa+DcX77Y6aM748nXFaTqiFh6spabraB263O+73%0AOy5PZ6wLAaj7Tr8SHerI6c3R5ozTidPdLJSf3W437NuG5ZdfaLIliU0k4J4wnJzs9w1tb1gd4X9/%0Af8cYHSlV9D6wbTtyLqiVNNycqXO+Xt+nj9HTcvHJAJsVcaQWRvZSLdTItq3x/dKC/b7jfHnGl+ev%0A0I5JJVxc35mzo82toW2kAkOZ6qapMG6vu6GYetRh5gQMSTASGzR0vFMAACAASURBVHDzB9CcwkFT%0AUbJtervj+voH3l//QN83nE4n/Nu//TsuX7/h/vrDTW5ZmN2uV/z4h+CrJqzPL6hPCyAJTQcptd1Q%0AjLGyS2XhlSBAa6igzGmMgbE3SBK8XC4A/opSV/x8e0Prih+v73jbFdmvw/l8geaMjoE8yIIQwFNj%0AZBpvqk+1dt+sxAYy/yuKexstxRlo40j2EYsCnwZopobb+/3YiISJBsGMSJngxZeXJ6znM2BsglPO%0AuG93bL3hfqccMDbcNgbvQQYp+A8vKQtuo+Otd7zdb3jdG26q6GUBSoHmDPUpJJPNFJLYHOWUIXpI%0AXmaRIQ4C+meDXyNO5wWSxdNy6H2TASQbSL0j9Q70DXa9wva7M7KYmma9kQVkApHiBbUX3ZLQVHHv%0AHVvvaNrZJqZ0rMPEmPVcK0pdkEoFkv/7gx8MgGmuDGBOA3m/yOIarc8Dh/tGTN3daFzVfS8cOMDg%0ATqo0QE9Z2Ah54Z5FUEOOKGQrDZ9yWGLBpX1gdGddLgWycJqSkciI6h33fcP1dsd7a4xcTlHAV1iu%0AvB5GM18dZAjSJ4Cr1XQgYj3hz0xC5kQ/Z2+9wQY3NOTedWYDqleLsiysnVMC+kBKTCPLJQGaAb9W%0AXEc+KXHg5PBwIl8p6m4zBhxoAG1eCPu8E466ErBTpRmh0+E5rfq49uNAj3vMadM2C4UASGJtRJMR%0AoEcUMI/pEwEOELvk9QlKdkqcdsFIGa+VsmHrcbZ6wtx8p8fz+Gg8Yu94nFTFfw+mUzyLrbUp/eLn%0A5ho/DGDtQ1MRgFCwlOJnbNsOg2Lbu1PCvTmzjjQMoxYY/vwaMS1Mwu/qaycZG+hhhq1xAoyFwGQa%0AgIBGs6VkjOuO6+2K297Rc4VZRzZBVfNGdxDMhA8ggLgDD9fSHv4/+jg2pAp1ECZCKEJSo4DL7+a0%0AwyeB5muwO5h3yHH484Y3u0gARuJ5H8Uk+Pv6YA6tiZNlyXwOWO/yh5hQ9hH7QpBKYA46xdd+aFAl%0AUaKU/HzR7k+Ig9UZfJ4IIg0MN6OPKawpYHBmuCpNNR08zM6UGWI0zvdpZ3h/KACUjH103Bp9AOVh%0AbwW43xXhnsG3DkN7B96ETELVjqHd/ac6BylJXOJ7vCT7JD4VXGrFkguypWnCHT6GNMHnvcsTNCSV%0ARsQlwNkNwAUQb5rpqcR74m2GBxS4lHPu42lei2iW7HHNuZI+/M2SyQT9wrMxgQmOVcheOCRffG9O%0Ay/0sTcnXg/q69Dj6kNglj5j3bioGUDnHZDohaZ7sNHPGMxuow1UopDAQmd9vvg5Ei02hCW7bhl//%0A+Tt6V5zPKxv24oava3W5uUvfqqAMBXLCbgPv24a3+x1fz4v7KRKkqZnypjwGdu2QvJCRYIpmZBqU%0AXFBTcf+YChUCDJ/XH2VXO0IhUnxNkUggHDx5DRHMTIeZKSuRj/tzPDvrSllNnCccEhEYjuShaKrj%0A2j09vcz+ZAyd9X7yvedIe6TMhGuFZ/9nP7gjyOYAoA7pMz4whsyHVb2rMygO+VnUO48y4uj5ojme%0A/03JqBNCzH4GYj7Hyejhs+13DCX4J1FP+r4CACrJ1yETETuYVJfzMoFgUyWQkzLUEgaiYc/z86ly%0AqNo9WKY1+pHxGTFf176np7AJKABcylhPvgcbvRS9PmLBqW7yz++tDiQGuxSZ5hJFGCphRqBnJPH6%0AhrJaSdwZRm/YdKD1SKyikXW73/D++oqhA+fLMxKAvt1wBzDceH2/3SCSPHCIacfTn1Z1hv78plTA%0AUB7FNREMsO5AWGtMS3t/f8d9u+P99o5933mfPegipYSlVpzPFyaMB3EgJeRUKflzqRjXSZ3hOtEH%0AhL/VZMA+VA2q5lJiyqjYw/Z51glY7JvEsIW1d61pgtwGIJLSxlAk4fCUwDn3SnXfsOLPC726Nv9Z%0A6rf5PrHe+XkRwCvXRpA8KCM1jKbQ3tA3Adrwc57ewWXJ7P9UfBdx/0xfY/+7178IIGRMj/LTKpX8%0AYROIBfJYfLJgLvOfBaTp21B0UPawritSrX6gEp3bVHFaVpqnlQKcgHKnsRpEcH9/Y4OrpMTmpWKp%0AK56fvkIsoTdqF3unWdPPn29Yln+gj4H393fUdcHZJV19NFjf0bYN55dnfP36Fd++PGGMDf/8R8F+%0A31Ay4Qrrit6YjrQuJ9dvAjlXyCCwcr9vszEAXFaisbEe1zNc15O4SVuitGjbNtxuN/TWsNSPgBAb%0AEj4orbHo//rl22xkIrL+dr/i5csTzucTUhKypizh+n7H7bbhpSzIrucVsEERANfrHSWf3LtIJiBU%0AfNLPWHlOaPrefIMDrCvY7XsBKuKFtDIydrAAg8hE4pFAmY+6Zh2Ckgy9b7i+/sDP3/6J6/UVX77+%0Agu/ff8H56cl9IxT7aH4NGt5f3/CbJqRrQ3vZ8PL0TKQanDIkJH/oiKrXnAEx9GZzwijIgAJj78hI%0AeH56xuX5CwYS7mPg/d6wbTcsA+h1xagFFYxMT6XS2Nk6RBPEuk8S6WPA4sSA0ZFVgOEO/qUg10Jv%0AJ3Q0T1/qe+N0prcJFt7vO2pdcD5n1JObwBVO5eqyoi4rik/Ob7cbvYFuNyYRzNOYr6502UfitHWO%0Advy1j07j4dbw3hruQ2G5oJxOyE9PQK00xzWX/jkKLwantH9qXDWkDn54+2aa5PDeKTmKUiAnFgy5%0AdVjboNsN2DdI37EawSIhOg1AmbRGKIWTbijaYBz6roZ9KHbXzivYyJTzGUwVS5BUaAZXqpvClQ/7%0AWux98Al/TE8PqY5PKJx1kbwgd2wD8EJzqH4o1ggIGUy7M6zYoJB2zz2hpjDaZRPRwGcrg+ymjNhT%0AFNCOMcSZC8lNyuPaK42rcSR2qSSPIA2td3dfFJqtimdxiylgZDKFj9DMhHLwozxObxKN06PB1pBW%0APRSiIw59MaScUHP10YixMUYUBy4rttB9Kw9rCf8MPsPmnfb0y/AmNv5+7wOtN2Sn/Z/d2HRZlj+d%0Acx9MgQHc7zd0Z0A9/pnwngsTxDkhjuswhu+Pfg66/DiSxmJdmcuNOoCUSfd4pCJLSHLkz58zivX4%0AngEExWQ6WEuPU605KZOQeAcTRR5+b3yYnD1OwzgAag7yuodWIquijw6MHRnAGAu9bD5dX3rbDAe1%0AwYmZe2WRopGw9YGtNdjCwrskMltXLzj33vD2fsV76hipQIzvUdTBIHRKcADYkAkKHS+iKLNJ97OJ%0AQ8XwbonnX903+WgeuNkZIsI73sNE0Ic8/J7/LCMoYhrvIjRVT4+bs6fzRcNuDkalkEJ4EeqdlSaX%0AaXzab9N8t2MdzYbOWYpi4qBBmNZ7kT50JsA0I1uwOELt5fec5sM9XyZwbs58S/QyysE/mecgkJHQ%0A1GhaPz4yeookFCMDyXDIqAOAEmSocLjSdbA5tw6Yxxh/usMpmq2cca4VNQlNwgXz3oizg/QBLhRQ%0ApqCIOgY8J+zwnOB6ifUcjYH4fug+hQYy5aDTHiA7kzPW1rw3QmZs3Ll41nNy2fnDtaLHlEKV7CAz%0A41rygz5nAt1Hg+WJdzmyDf3f5QGUCkbc4DqfU3j/s/F5mTKM2TBOicQEGI46NwkBtFIyLHEQ/OOP%0AN2zbjnVdsC4Lzk8XiFs7FAdtTucLtBkGgLKsQE64tR2vt3dsL2dKTfz+SgGqAsnZU1hOSKkgF8VI%0AZK6dlhMuecG5ZJgq7vsdfW8TKI0XwZtDvTBw7M/wwcjw5zMAmGCLPoIsn8+JYGMEA4HvHRJOJh7z%0A58DvX/Z9IP2J0VNLnf+87/t8TwJU5M9E7fK47/N+7Rhdp6VE7A37PubZwZ9fkJ1VE+fE5+8Y3zOe%0A/cehCAAUc4mP0foDD0MGU/aOJSWoHvJmcRa+xD7l0OkQ/3s+LNPYv+ZgiIDc9K3ztD2WYAdrtvdB%0AIMhDeQAHRX0oHWtYJU2zfUlMm601UrIqpu44PovwOw6XU9Hr1uU/nkqZRFCWhbVg533z0RbiI5gO%0Asr6N6+04c5N/9h3bxhTs07oyuMNZqVYWZ80Yas04rwss2VSrmBkuFypa3l/f8PbG/jnub3mQF47B%0APrL3TAKDgznR/93vd/R+JeHhcsbpdCajydfEUsleK2Wh2fm+fRiyZTeRJws3/MpkejBOL04ziBwM%0AnN4bTIPFE/LRh1pNjtAL/n3PCJts78TwCpfdCvhcGQzm/pusCehtVQpNsgkIGfa9Yg6BHl4awBTC%0ALyhPixxVSh6THTUhz/YBVb5/7ytBc8aeAUn/F/XKx9e/BCDEg8D1sm6OVDKlYsO1ynkWjGSPCASj%0AujePeqypMnXpkZ4IAJJ4KJCFQofyqKdCd8/KRFAypV632xV721FPK16+NGijVwKnoF5cQ3C73/HP%0A336bB+Tzlxd8+fIFIsDbO1HXlBIulzO+fn3B8/MZP35Qx9p6Q9opAUuupV7ygnVZubi3mAgmR1Xf%0A0XtHrYc523bf5iIPmdVSCs0BhQt7rZVN37ahbTdAO2opOK8VWZy2r4yX7qa47RtSXVBTphwGAFJi%0AsXx9x1/xV5yfn5BrxnbvEBXs947t1vDtKwG0MQyt3dFbR88Ey5Z6cv+jBUtd5oY6PF5+tO6/6I0k%0AALQpjPxNPvSJ0czZp0puS8SHz7F4ScL3bA3DFKVyooC94e2P3/Hjn7/i9n7Fly+/4Nv37zg/PUNq%0AAZKhvV8hyqnB++2KX2879vUdb+8v+Pb1hi/PLzQ+FUOuFXUp1CQ7ECICDN3RAQKHYyAXpjPtPj16%0A+fIdp+cvyOuKtzbw289XvN7ueNsVqQrMtcYjJ/Q0MDShyU7NtTc8vStue8Ntb9hbQ9aYHFKWU4tT%0AG7sb4ymvow6mZcVE8du3b7icTljclDG5nIn83QRLwOv7K/54fSULDPTNyaeFGvx9I5gKIFUaYhKg%0Ai1SI43XddzQ4tpcK0gLUdUF+uqCcLxg5Y+sDRRLWspIVsjd6O9zbdMifXlnTQ0YxwAaeDYoAmeaG%0Ai5vzFADZFGkMoO+wfcPYbkitocBNK71I62MgZ8J+CNNBNZhTjQkC0Xh1pAT1SbAlAXKZBYT4Hham%0A6SkdkqDxUIgbKziyUIwRxkE5H8PZOjqceeRmvz7pLUJBS4ZgyODniYZJMid/RhA7jPmQMpaFkwxz%0A8Me8TGLzGqgTJwq7KqzRe6kuKyePUnBeKu57wd4HMOAx10wYNHR+Xrh8ze9LzuJFoUF9+qI2IKro%0ASgDQBoHFoKI/MiJyOvb15JNsSeZ+JSBoJUYwL3OqXT0mHIlF3PAIbCgYIND590tNKCX7TCVIEP65%0AveVJ3qxCBJsbPO7bDmlsiGsMGj41BeYyjhTlqBlO64rydJnFf0itTus6C/04H+PP9N4nACrOPIg4%0Ae83ZJcHqMeAH00Rj2ikH4BNU5T8fyD50sDCx1IMh9QAoHcXV0bA8yh6BA/B5bBQevQGjMTnkdkw+%0A5JA0CjL/GkpWS/gN2OdrbF4MehudhECCKOfJOXNP3lpHaxU6BGa+fqglx94N2+jYskGFprpFvUDH%0AgOUBS/QoWdIyU/98VoGYQloML9LB3AhwsRh8qOFfLeSbcbOJQPN5TFwxSQRVZV5X8Z8x07g9sOJg%0Ar4mDLXFPJZAckJHkEtooksWOPyYZlpjMZ96wf2hMgSnXFZHDRDj+m09GA9Q1ALYz4ScGbcX3Au81%0AYSpAzmieIJhLQV0XYtCDwEctZIQYACjBARNBh6GmjK70jPss8SqSkNQw9p1g11qmDF397Oggo5oe%0AZc5UVzaNfXwq1l3ekwRYU+Kf7w0jV+52id+/Szq83cK/BIi8jT8BsfNffUjA1URfFLJWhP5Bvs6j%0A4YW4lOrhTMmJXo6m6kbgx/MbACPxmkP2p6r0YBrgiSIOpvoHjol/AIyQIyEwz7XvTCs3lTczyB5+%0AMGkCPiLAui6wlND2htv7OwDx4UcDzNmtSVAEgS4d+0kfNA4+U/o3nM3S1VCMAQ71dMZyvnj6kSe6%0AJmN/sS7IpxU6WO827UBakLKQFWbgObTtuI2OXM44nU5I6xNaLpBS8FRXvJSK7F6cpRYsZ0W3gx3D%0Aays4nU5zX4gaoDuobQ6JpgDs5fDt+QwsH4/zYVQftQQb8HKAElPiGfcpaju+T+8cCoSPT7zHIwMo%0AzpCc8/TIfGQJ8buo33PuyaWw6RUZ87yl/UQMFQD4M0VWIfeiHLKqwaItC4cdeYKc8A2K3MBYX/Bn%0ANWXeX9MYggmNpGHTWDx5YAmllZ7YC/H6J819PCfK+EUwPZNqrbjfN+/BlmmrwQHJcaYhJ6Tykb0X%0Ae/8EUp1NHfeZzKyK3hu27U6FRDqS1Ex9D5EAERXmz0b0z1APenA5HgcpRyorgSgPOFK+N70OFetK%0AUEKVtig8r8g6iucQRvAoZaBvTPTKpeDpcsF5PRHQB/3sJvO3FuSlYkBw3zbse4MUfrYAoeYANCWI%0ADNSa8fL0jPPlAkHCZaXX1VJXl0AmH37xrAoQmnUZ994E+QCEBlso1m4QIMYg4BvPzOdB1WRMukdZ%0AKiF172id1ydOWQV7E/OfEQxJEQ4cRYBcCdRCD2YwAU8f5jrg9FhvAawbs4NC5v3P7kSOGATF/W7O%0A3t/3HXWlfN5AVtP/Hg76VwGERLCWhYV48mIJR5E5HfQdCdv3Hb11nE7uMD94sJecUdfTlJU8bsrh%0ANG7GZK22bXyoNCbzglwLUs2uszRse4elMicW5u79quYRu4xR3baNG+bljG/fvuL792/Y952AkG8e%0AL1++4Jdf/oLLueDv/4Pveb/fkaX6RNOm/4JIQkb2Ca8hS0IfO7atOYrL2PlcBDkJJBna1uZBWzIB%0AoYjyzLLS72W0mcJWa+UBlxJa21GXBQZOanrveHl5wX/8x3/g11//J93qBZMF1bXhcjlhWRdcXzeY%0A8VBorWGpJ1wuz1AlK8hUUIridrvhct7AKRUfNhrL8ecNB7PatvuUBX+aDsHYlJsc/w4ErTqRHWAG%0AG5hJc5J4bX0miO39Ff/49e94+/kDv/zb3/D89QsuLy+QXDF0hyoTHgT0nfj9/YprveJ9v+Ot3fFy%0Au+L56YKXpzMupxPWuqC6QdvuiO7IGagLnBiNlAoL6yRImeumLGf85d//K/66nvHt/R3/+fsP/Pj5%0AB263d2z7jgWKTQZOaHjvO3K/o2on42zfcb/dadbduseFu+2dn/clCxanGC614LQsOJ9OOJ9OuJxX%0ArJUTq6eFcj14sXbfGt5vV9zbjtt9p0QuIt59c00lk4EF4+EHn2Y5ZbMbZVDdPhbmTQfu+46mBhM3%0AhS5M4Wt9oA3D1ht691SSPtwziwlB6qyLMQZKzihR1Os4il4JTJ0v3n6fJumAtgbb75C2ExzSQfkh%0AAEDd0yMdkx2nDJtDG2rBEyBCr4nNUZjcmmv04QVFcg80Agk8lNpoHwAhsh0e9zsmjajTUWOPYgOt%0AH4vFB9AtNvtIIGPH5A10H7A2HDRT1ESJYS0ZBUDJPqCK721kGAEG6wIUo9GiFVRJwJIx5OQHWELa%0AaWrex+aCNUHPGepTz+qygVoLkA9AgrHPlMuMYegKdOkO/vL6ZZeQ1Qe53eO0cowHM+yc3RcJ6EZT%0A9ki7grNFGLktnBKlhOxpGjE1AkB67XjUgbsL1acinfeC7JyI5y2lYN8+JhM9vqIoKTVPJhAnqvuH%0AxvvRXyfYQpMhpEQpknyc2COmlqNDHya5JRcYjGtWdb43SRL6p8/H840gDCtSfPg5UcDF/RBhUfp4%0AbcyOaxRrm1KFg2103MPhE2aasos/VwFu8n4vKPIgYftEf47IZTUCk5MpmNzTKyW0AWzNC6ddUYdB%0AVjaBNIPFlP8NqyipohiQVSFZoXlAM43Ol1zJELUAgByqcbZMSAQCdIvvnI1ya1+Gk/6vZlDrcRs/%0ArjcIrDX/3U+pXD5FjqYjTIWPqbtNfNKM5uP8eCEDOuQ6j4AB9wp8+AwB0E1Aa67X2L9iL8oTODJV%0AdCj2wTM52HvTJ2x09/JhI44kSO57he4+UEbgJYtMwI/7H69x7x3baJ4G+rHsLckZfmPAVJBXynrV%0AJfsCyunJlvH0SVb3MB9KfHgJa4kUDatLfnrvGFCMZGiZINOwBOkg09edSnhH1P/xI9PtEWj1H/Ug%0ASDzkNXGv4p4+PlMw8Jz4wBbCrKM/MzQeQdxI+yIAFSwVTxiLFRfrITzBciaEbjyLwzg5vkvvuxvE%0A0geEUtmO1lbklLBvO65vb/N7xPkfMdYZETBz1H0K7rMvX17w3Rkk9DTxJNzLBevpTN+PRHnU9Xpn%0AA68EYyQJWhu47nc0H9wy4RT0gukbru+veL3veDl9wfryDV9/+Q47r+igeetZMvR6x0j0wRuq2Nxb%0A9PF1sC6PBDbz+x1/VidmK/QZjAFnnDOPS/BhL417n1KafnKBLKtiDiB6Hyj1YGXF8ypCjxXg8UyT%0AT2fsR1P6xzUY50Cs3xjkkPnS5vP5EVAuyPk4K0o5POF299sLOdIBth9cu/lkiIFJrQSHaXofQHVG%0AjLcipbaUPNmT6t1vOLMxUELmfcr5kLI9nr8RJY8sDyym5XiG/FGPNEA+b2RqzefOeTzBii1lgWqe%0A/z7GQK7pYVjkhXXOZDC6vFfEQf35rHVYDyIBfb76eGDzOnMMOBjFIoLn5+fpHQXvvx99bMbo2PaO%0A+7ahljxTt0optGg5cYh1vlxQHVx8ZCtv20amonHQwv6vT5bQkX5K1hRAxU96GACGJN1M0JV+ggDm%0AuglwMGfeUymVQ6SHfRKAA0SV9xlkmIZcO1hXcdbF70GOQRjvsweVyJH2OKXznaz+hMML1EzpbYRC%0Ahn0WqPLMP60nkNnjnkR2PGvJ5d0wm8NESYJlSchY/XMpSon6e6CNHTbYV6ShDFkQYceiH8/Gz69/%0AGUCo1gpkoZmsOTiyG8q6IJXjphd37B77jtvtSuAA4CGYEjB0ovFzoQhQx5gAyLZtTk873P4FCaVW%0An0DapFYJ4J49J4yeUEvzyFpqgDPMfYMKnp6f8O3bVzw/P+H3H9zUbvc7zom+GJfLGS9PK15eXvD0%0A9ITeb1jXAnFzqXCPX2rBsq7A69ux0XeZ2mrDeTZHLbX50DKenrTfkgsSBK2HY3/C6DTmbXvD09MT%0ALpcLAGBvO55Tgg6g7QP71vHt+xe8vb3hP//zV6xrwbIUqNHraN/32WSwgC7QwcM1p4LL+RlJKnq7%0A8f33fV7vnFkMz6jA250mW81ZXkOh3b0v/P5x+GTzAGXqED0dYuIwhOktQwB0QCcLjN1MEkPNwO39%0AHb/+5//Ejx8/8O/3Ky7nM/7613/Hcrlg+3mDjYE1iq6c0DLQtaNvb7jajj9ub7hcz3i5XfByuRBk%0AqSuLSMABugQtGTmfUCJiUhJlXalC0oLeDbfrjppOWE/P+MtfFpyevuD/+b/+G/Zr46YgA90GymjI%0AfXcQYydotu30WCoVtSyQVX3qSmPdkgTrsqDmgrUWnNcV52V176iKmsliuL2+uzeLxzh2GvLd9x1t%0AsFUvbuzZh2EbDTZ25ErWi0Rj7c+ZgtKwbjKZQ/FSCN5vd6ZQeSNpIk5/32E+5e57R99poCcGjJxR%0Az2cHK5IHV/nE1yVlw+OhRGMRAHkMrDkB2qFuwCi9IfWGMjqysOSqmUwaHebGa4lJa4kSrYi43PqO%0Abowr7XakukghMwqJzJIAkqYznTiDwJsviamDr+uAhuLA4v5PRk8Ue3FwR1ESL+uHVGyMgR7TCiGE%0AleVIqIMqErk72PuAoJGhk0ADbu/9a/LPIGRziSrYK1HeVVZDrgvOtUCeLgAK8H7FH1ca5jUT9Jyg%0AlvkcVPdrSWyEqM0HJHOPzppmwp0As8EOENUSwcZUC8qyMJLXr62ZQTrPkCFAo8kT9wo/SMUB48Ps%0ANkEKkzvqckIuC1LJs9gzVcABuzkJ9eP4cXIzVKc/T+zTU/LwiaWwritlljgSMHvvuN+PIiO8hB59%0Adh6nvzEN7r4uMghyTAnZnFbyO4Sc5NGDLxp2rpf2Yd35ikLvfdKs2bAwijtAH+I7glrLlFlwfR6N%0AT5w5cS59Lvw/y8cOoGuQ/akGycWfIe4zRQrjoR+b0w+fHPN7wp+VhIRsGTuSN6xsKEjR5+S6gL6D%0Ap9OK07nilBegrDBZsaYFWUGHtqywahjVgZKR6GFnZGwgJvwgyIBopCVAap5V5pw8g8u03AA9YrXV%0AG16zQ14CMO56FqnO3EgOjgRwx6Y/z9SR2FDoP+Hx8d6IwZluwHGOfgD0Nj9Dg9Iy/UwefwEfl49A%0ACmYBPaDo2rHtG+77HU0bk1QLASXrHTaYMJexOLMyz+vmHXFgkt4Pkp2j8XtxJgydQR+Pr5oTfX4k%0AIcGn6LyCfK5A2RYGmYpkJrgU1VlEn19kbVFGcXhksaAfIq5wN6f9K1RB6WaaV83vqzMa427Zg3H4%0AgcUCkOlTGJ5AM0DALJLsfUbmU2//fp/ZQfE6GvkCVb9fLgMxUda3mQOKSAfjOnAGHhKsdyRTCNzD%0AZPTDW2TQoDUa+2Ch7Bu9MHvbseTCOnDb5uB1SqcdVgygaPhwCEaZSV0XLJ6UVQqHeKN33O93Ro4P%0AxW3bCLj6c6TeSBt4rt+2O96uV+yjs37xAZP4tVdV7I11am6N9UXUBI37bGlkuN+3O15vd2yqf9r/%0Au1sYcD8u087BxoCMwwA7BdAaAyNvRo9nNX5bkGpxViVlkI8sUrI/M0SO1N9gqOigx1Ipx3UBmr+9%0A+fsdrI1jEH9H7xytPrI+499jrYXhfzAzSqnHsBsZkkDD5QfbiPhnADQofnubPYPFuoYiITy23NvF%0AzyLuN3Czdrhv3CG3HiHzEczUWiCAn+MaPRphAw7WO+stBvfz92yglIqlrA+sW9DsV3RK6IGjLgCc%0AzeNVX7AP0840wL63eb6bHIBU9IbJjbHhHoBSK8/hwnS70g62FwH2gt4b1PjsBDFCbWDYIEiQmLh4%0Ayid//rgGxhjYOwkE9+3OxDNJOC0LVAeu2x2ys0869/MH+z6XdgAAIABJREFUT6Hwoopo9wBF1IFX%0A1jMFpegE/yIW3kzx/v6OlG58n9kHBjsYbvZvs+Zgae33rGQ//+skRfBaxHNS5/pNEvUHn8GSMjDc%0AeqYfjESoS31HmsB6kkx5c46fzZEbn6mDFa9OWGHil83zjB64UZ8JnGNEk/QYHvnnhLnE9OGMDlC5%0AK4BU2MeMAbSo9Y5Qj0gdnX5v/x+vfwlAyAAaHEohUuZFbxvdv9gKVVLClmU9Jgl7Q+8NNTElRsdh%0AQh00yOHyg3VdYapYvDBvvfskxSlgnVrYvitu9ztabyi54PL0jKenZ5xPF/Qh2Iei7UEXU+SSUJeM%0AZVnx/PKEy9MF2eMH79sdt+sV769veLmc8Pf/8W/of/mKbbsiVcH5sqIUmmHufcd1v+HW70ARSocS%0AODH0pKTWNmz7DZBnGpguK/a0z4qs+2GYkk/+c0ZvDaMblpQgljGaou+c2JxPJyRJkyEFsUnly+k7%0AzIDb7Q7ghGUh6LE7oHQ6r5z+mZt8KcEkNgrc3M/nFdyUE2CJ9Dxl8Td8I2itozeazppPveP7HBOJ%0Aoyjyqh8+14OBjVlIPFiBuH7UKaKqBnPwr+0Nf/z+T7z+8Tv6vuH5y3f817/9F3z/+h1//+M3CDIU%0ARzRxPp1goIxg3+94bzte9xv+eH/F8+VC5s264mk9YS3FtfksAksW+lRkNiCM7yaA0MfAH69vSK1D%0A1jOkLDgvZzxfnrELkKyjSkexHVkrcq+QvqEa24lsQE0FWTJsKLIwbjP5RFZcepFTQoGXA8pUgdv1%0AnSkCvWO7bxOVBsRToXhc5VrdJC25bJCbsqmije7fjWAQwxMY43rvBITunwpphaEpI+ZzLUjrAkuU%0AxwFsZE7OotnbPjfwmR41DJaPRlkHD92hR/oNzGDWocZGby0J0juk7UBrkNGQdCCZYvHkqcXTp8y4%0AUUumxHD4Zx42cB8dtz6wm0KNMjHJFVIyLMCgqRHHMQlMITuL9WrzoIiGIcAfDSAEPFAoU/PpVopG%0ALXbMYzKsdhhLE2CyGdlMQ23/HIUJaUOA3a+V6qC0zIF1gXrT7Q3fUHR4mtYAGwfJqEK2j+SMVhJa%0AKdjSho5O/ygxdHNmnvmcTlmEAICU7EaBnwxbHQyDN+4pZxp4xvSoVNQ5EVKXThwNZPUmif5R+QOb%0AKnnxGtPD5IA24BTsMWB9TNCltzap4DBOnQKsye5JYDCUcniehA79sfECgHVZsNQ6DQ+TRIqJs78Q%0ALTZBAVK54x6RNaNThuGTN2EJosrPaF54qBe/BF8yUuIE2AACbMGqc2Dq4IdwD923zY3pqzeaD8wf%0AAOpg5qO/0cEKsoemzlMoHaxIORKLKIG26LrEE+IkJsD26fqFtJDF1DSu/QQKDSLyD89MgaQCWIZY%0AZ3NvGUgVqa5IZYPtLl9ZKi6XE56fTtilIKUFKhUVCzI87akYtCpGVVgWZKU/3GMCl/g1zg5mhvcU%0AGzGNo4v7ofvbWS5AJbWbxo/myTnhieSJPZLnPTAHS0bcuuyNWUoz4RATlNAPSXSAD88en70oOoEp%0AbVIJhgIe/E14P8QLzvl35wNMgAWGKWNqrc1h1gEKVkouXJYWA4WcC1KhbF/DNzD5NRwKAU3yuSxd%0AFmADmTedz2v/sCxQcsKpZiw5IfVBg/uRIQUTXFQlUG4ChOk9DVspa3l8CbjXp5KRCqfuJ0nT209d%0AvkIAx2Xt5tJYSziWOZsIdXNRXln7MJ3m3yP4Im44S4Y0XE6YkIzTX5hAjAms0aDwlhzPSdRUMWCI%0Af378fTPCZZYBSYqILE7Jzdx9IDObmwSamEKd+dMQkk7xJh1q2PdtAsSRZKppTNlagEYCH3zAmW8P%0ArMio7S/nM07riiTCNFoR1FIhfk4AwN45ADqiqsWlQAmnsuCKjK0r3rYNt6EITucY7s22VJRKA937%0A/Yrx8yf2NcPuJ9xVYa2hDOCpFpc/ViyLmwM/sHDMgLZzSFBrpQJBPF1OjICbN6NhBm3p8CJ6ZFke%0Aj1kYPbOJDHCvloIN7ruai8vEkjfTNhlJYxDgmHUKnBnpkncydNNkVwVLNcylj+FV1Fz8uGHSG/9f%0AiqEUAie9NYwRtg5kDJdaPgBDZgbZwwQ8IVn4thwXk4MZl5cj2LvsCMIfDBaGzw6wm3nCl0ITgQ23%0AaYOIoWTG3ofPzIhz1OvisEuQBGTkCc49MqpUFa13dO3IJXkNhbnmu6cEhscd1zz/vzWqIgLAAEAg%0ARw+2T/z/HC4gTRlTyQllSRh9mc/fMfxZMJSSylLIpurdptdaDCazs9i7DOx7Q28d23afNimmBkuH%0Ab1z2Hvv6fsV2vzugy73s+fkZ67KiyT6HHLxerPOzM4uWhWultzYBWO4DOodHv//+O0ouDFuqhXLY%0A5DJVO7yUBkKayv+eQHuRuJ5z/es4ag2hyXkweUtOaEHejP3QKyTWH/5+vj8TdD/uTdSXYW2QfH+M%0AaxbsI4JCxjq5H5K+qP+Bz7JTZ/l09tgE9Wg70+ewmLWRJDdRN7IhpeuDlP7/D4DQPKBYGBrYXMIO%0AGv1dEk7risv5gqUuKLni9vaG2zCUzMWFbNOTAL4JRGFvg01Grjc2r01RSsa6rMCyTGRzOJ0VMDd4%0AXlELgY3hLvC5MgJQhEh7ygnLUrCsC1JhTPzWdux9R84Jl9MZpoofP35HrYZhDd//8gXpry+AdLy+%0A/o5//vZPvN3fcGtXlFPFellQl4Q+GoZ2AANdaUCcXaPKISELhjBvHdpR6sIHLTHGfWyGslRool9P%0Ab3wgTuvqaDcNCbt27G3DfbsBknA5P8EU2LYdT08X5JLpCdSNfkB1nZTIocNjlQ/zrOfnLxBQq/n8%0A/AWn9YRt27HdN7Tkhqw7gZrwxLDQcvramBRG4fsEwEn+w6FlhzJ+L4xMY5OOwnK05uaGHb///ht+%0A/8ev2O831G9/wX/929/wl7/8G379v/875HxBGhuQDTaaAyWGgQwMatR725mwte+oOWEtFU/rirVU%0A1JRRMicgOUWa2sLi1QR1OeF0NshQjPuG8TNDM1OoSI82nE4V2TIyChNuLBMU0hVFDUnpGF8T/WNG%0AbxAdM9WkKymL3sEjmwGmkGEPXkKM/qynM1AKxA/OANkgyQ9dTjFCMsXCo8IyN8M2GLPJlC/DPjyC%0A3BRb/wgI7TaQ1gpZFuT1BCwrLGUUsLBPubJRSBlLXblRwhtJ1wo3lx0QBAyDxNjG2DSY8eBPYkja%0AkBvN3aV3iHYUG8imqFIhYhDtMVoFTZPd9G10DAh2AJsqmtA3qENpcp0PeUVM0JOwoGJKT+Y11EFm%0Ajo6HjX94KtJw36IjWtzPm3no5gdgI/bLKJISOFEZot4oUReP2cSZ/16CLDRE186kJf6PfyYLk/tE%0AcBiRKvwAOSb0NhS2NagJVmMB+VQz7FShg6yL6yD4E4QCg6KIsUji6ejTKhqWJy+C+RiPYxqcMqpP%0AfqMpKQ/ecOrNOIF91+RLno1DpE6YHBPMKDhUFX3foBYyVqfj+l7KImhMvyGLvQjHhIbSGyWj0z0G%0AzMhurZ/8s0oWgm0g2JYKo2MDTDk09AIopUMi4auAqTkHnIGWXAaShZJC74ItOfNA4NMgQx8de9vn%0AhBpgekgb3UH9xyLBsN03puecnYqu6lHUQqA8qlizmZAyWWtCwMm8ySZG45IUB/RN6dkkwVQBkBY2%0A5mN0mo076GMOBjAtUtyRKsDaj6+RBerSK4oFaHBuAiQMQDvaYME3JEMT0MGY6ZozLuuK5/OKHZnD%0AExQk5d5DXzKDZTYUlpxlZGSRRGPkNwheBWL3IjmAGfhkOiSdAsFulIhKdsYRyERjARuAExy0Bg7G%0AkZ+Uvh8EMJ+DHRSDlJBKPoJ/RnnFARbMToPPvW9pB2inPpF8YJmEeTAUxxISIIz4EUy9478Q+GcC%0A3TDO/CXRv2IIUEvhdVVBtz4L6iGK0RvBZhVKH90sH+a+FTmh7WHjfLyYGJVQE/c4A9zXR4DiYQH+%0AS1MCJNNnTzmR/wB4gaB4A4CcMYRNxEmEkujOCbalRNmPJV5QcZaG8DkId7UQC4tQ1jgGwycYOy3z%0AWBL3IIJkmJEFFXJITDGBc2ocGDo8VvChaX0MIGit4Xa7HaspgF/JQO8Q8OxJOSPn4fs3kyPNvNYS%0AQNaFzU1raH33vdE+7JVxtlE6QybxSMB5DW8QP980BNRk/ton6ezz8zO+vHzB5XKZIDz8uThYOGk2%0AVNFYGgy5rPy8y8BbWXFPGa+t4VUVm1AG2sxwrgVlUawLBxCv9xve//gdIh1yOWO4GiENw1hXrEvF%0AslZcni4YPrx+fCJicBbcxgxMEMi8QcwpubdMQqr5w776md3FGtdNz4e6H01xE+3s8m8/O+CMXCHj%0AK9IACaoSzC5L/eBlp2pIwkQtbm0Eck+n05R0ReMewHMMfw8JzSEtrmXhHpR8XYpi2EAbzZOcyCQ0%0AM9zbHW20mcAXpsbRWwSIAw3mml9ZM68l3ADA1zhrXm5qqgBMoYkga/ZhYOxOwxzIzJnMQXG/J3PW%0Alcd6Pz4vs3ccA8NZGI+AWfjjhtdQqE8CZI0zWZ3xX4rLqXqboRMpMdnw+Jy+F/kzQnPpglLJnmbf%0ATIaTWYEazYXVU5QJvmcE28VUsd92PodmgJKpEuupLGUCyLy+gsvpPKXe9+ttAhu9d9SUcVlPKCnj%0A6XyBCdCaf6ehqC7lKqXicgJ2HxK1bQMA5LJMgPB2vc06I+WzP0s6B1XJrfuLCH2XHAAlQxjzXogJ%0AsuhcH0xaTBgCB1ZZY5FB7rU9PNncfw0l0y1qj0cZWnLvUNaTGTaYbiv+nEeN6VOHuXdGQMgEmj6c%0ANdzDS63uF+jG/15Xj9GcqZ5hdoRuxTCRVjduTC6fB21/fv1LAEIAv3gq1HhK4tS/u0Hg7lT7nAjg%0ATGqZo5ZZEtbKCWxQ4orT6x9pj3trsLZj29lULsvCYmE5JtXJaXW50RRVUsLoA29v7xiDm3iShJIr%0AdHCRlcRp91orSuLPHW1HArAsFefTivv9Hf/tv/+f+PUfC/q4Amh4+XJCXRa83RIGOrZ+x32/4nx5%0Axvn5hLoW7LeNB2waGOjukTAIRJVJGAfAjYGgVUZdKH8bE51lJTT6QGsdJXNzDwaNA+awMXB9f4eo%0A4fnpCad1dRd25eRt4Ua61gVPlwuW5cQCzZTsk/sdkhLW0xmlDJzWM1SBl5cXnE5ntNYdbe7TM0gA%0AZHfNB/zwA1g22UFL5esozgzejLuJmAJzs2X95KiqFyNjKHTfsV2v+O23f+L6/gaD4fv37/j+7TuN%0ALNMJVRNkbKjrCfftihYTfGcrxIa/Q9H3jr3Rm6kmegqs2VlB6dHh3tHxHIBBhWZOoqUukFI5SYMB%0AGEg2kGWgYKCgo2KgiiLrgHQaQ4cmd7QG6OCG6M2F+WdOBo/bJauI8B+LbOSMzTeXeWUlTNS4sbH5%0AdBmEo9cmDoz1QfOy1nlAuUnxropNgV0/tmzv+45yvnAaXitj5sV17wA/uyqisCilgkwvHoa5lAmq%0AiLjUKyeszhqEKSwNgoqm9P1oDanvMG2MrYYimyJzHIPZnOFotAw+6TXBrgObUmdsWZzu64aDmZRR%0AJsr43pAzJ2xB8Y4GxIuTYIA8yr7C60XN5gEWEqGUCYqEuV0UiWStGErh9esa9vtMGiELxmYjGppw%0AwGCpY2xkUmoSDP/V4D1SEgyQUZSMBo4KMLFJGGXb9gZBwnISrL7XqACWMsb71dkvSuo7LYewLgWl%0ALlMKlsuCEj4RAVSMjm3bYHpEr0/AQjxq2ocHwxRdCeyLx33mSpN3gfh0l3HjwVA4vHNi+nMUdzlx%0AQhb3JujC4TX06EtnZjRFHFGwHebJwSD6fL7FZDWGFlFsRrMT73/4ReUPTNe5F8oxcSLzhNP2YEnF%0AeTclbN2vaRRzSdzPpc/PPPdUA67XK8+zdSUAgQOInOv4oUF5lBkBIdUezmWOKTQAcKpL2Vk6pnkC%0A9E5gUjUjG6n9AwPd2U4pkaVTvCkw/C8AIVOycly2O7sgHxjoaNibuBx2eIrccGmqsRZIiSmPKCiS%0AYSNzIgzBcFNUNeP69tS9yYaJ66gAfK/YQsLHBx2pBJjD9t246NGHAV2Yiuem8RqgQUy3HVSYtG/x%0APTkFeMsJ4XD0VgBnwDCpjWc8hzcE61jw22zoPk47eU4F6HPc69gjZTYHBCnMXKYAia0P5usiAFv4%0AhHmypuDvYSxwGQWcnMUwoDkRXlI2jOpR5wMJFp446sOI3gkMfZqClsz6LJlh8c91653MLHWgK5CK%0AYOHhoaH7EyDkqYQaoAfZtzYYiNGToUvCSAZIeahJiiuJCQhFI2oO7ISxbUyYk3A4msIE3NkkU4mc%0AYirt/+43kAC6m9E+NCyTxeDyncOj5Wh4JqsSIX2E3z/f//zZk+RMpFgzvsdp7+itE7zTQ3bbdUAU%0APvApPLN6g6aEp8szzqcTwc9xXGtaIHSXsHBfWU9nXJ6e8fzlBefTmfu7uqdgqYho7uJefgKZ/nLb%0AvkF7m8mSxc9qhfAczxWKNhmnJWecTivq+xXaBm63dwxR1mTnC4cHo+Pn2461VqxtQa4Vke41Xw5k%0AxX7/4XwRIdDn17n42VDLkYgEGGZ0/IeFaLNp9xBNfvZMyY/hgfUszroJVicivUr92h7JmQH2oNpk%0ACMW6eWS7MMQG8zyjV1qwxLh6JhswZYa7iGBog0g57vE4vCIBzHM6rtFscn3QMdcuDMX9OU31YDb5%0AGlZ1JvsQFOR4QB5aCQeSvPa67w/pWGWZpt3x7IQBcslHv8hE4uM5iusc8eME1CIh1vd1jXPx6A8A%0Ant/Rv4pss9Z9lO8d18OlUzpwv3fcN8NlXSdrp/cGAhx5MpUIzJJVYuKm5CkDRkbJ6EzsC7BxXVcs%0AyzrP/6hh7tsdYYYsIocPrN+z7vXGGGMOynIpeL/e0H/+xN42bEk4uPRhT04ZTSkdrbXisizIpWDb%0AdxpqOynLMDBGm98pS0FKRhPvBODBcwg42PixFsOf+Hg8eY2CCQQA6ojplPzaAaIHezGGMAGq8rsT%0A/H8c3MazTpP1R3A+aksAU152yEIfGZuP+wgH0L6vizkT6tjfixhiIJNLBlJyJhhZi+nToPLz618C%0AEIoiJLxM1A5Ka/z+tm0oOePsUYun0wn6/Eyfgz6wlIrLmUlJ0SxF8R0PaxTB29awLAW1crpwvx8x%0AmESiAVhiQ5EyelfqkssZRRLNSlNGTmHanJyJotjuN7R9x75tk4UDAe7bHdf/+RO5KAw7JA2sfySk%0ADOz7Fbd2w8lOuPcNVembZGlgHzsGBpAM+yDrSIVGUet5BRIRxpQFaorb/YbzacHT0xOeni74xz9+%0Aw/1+xfPzBZKSx4dfsfcddalYziveXt+wbRuWsgAQ7Hfquddlwfdv33C/35j+BcNYqMusZcXl/ISU%0AE+4bzS5b7/j9x+/Y9h2XywX7tvsGx3vw9k5dMO85J5QhlyCcjSlRgMhs2tg0eUJSNB7iVa8X/Ww6%0ADBGlPP0rnK4+xsCAoJxW5Frxxx8/8Pvvv+H/2Hd8+fYV33/5BblUoHVAElofWJLQmEyOVAUFUBNl%0AQEwzoqFxAxsdx+BRVVCSuDyJgVvT2V4H0dxUkGqlH8/DpChJoPMDRQYZLTJQxZiUpSwKS2xug4UY%0AKerUi2ZJZCnlzCmKe+2QPstiXgHs9xsZFIXNdIlEDgdb1DBll210prcZ432bmx0PUzAWiOyi3cgQ%0A2j8XMWVBXldoLhhJ6MWj7BvVgNFpjJZlIGJ0w9iPSL0XUl7Y5FJQa3bmPdkXuVBepmNAWoftd2A0%0AThFs0EA5CTI4/X00ZMx+YBgMvRl2M2x94D4UWgskFxSjZEpyoeQiu4dQ5vS2lAWRujMPJp+GLBEP%0AujceNHLEywLHIRDr9zMA8Vi8B/00mSC8gsT42ZO4746AxYgdQAGiEUnZpRCGDoJ3Jrx/jHEnA68I%0AC8vkDacoIOB6aq1Rf46EmjO+vTyjrCeYJJRtw10ZOZwyKc2LJ4xR0iYoGciFP2uMgzZbSpn0+XU9%0APTSrMgvR5iBsSglP5cmblGhuo0mRCajE3ztADJ/q5HqcM/2IRAbc38g9EErhswEcRaxqRcpHARpn%0ASEqJHnCfXnFoP8rYjgKUqZFhtvg4zHg07DzOzEBxD/DwERA6aNIH+HhQ/Y/PWjy14+N5zAjXXPIE%0AK8K08vF5iYnhY/NzrF34s0tAAu5DEk2IeCE4WU/JsKyVBX7v9PQYnhYS272/fxsdr2873t7fPnzu%0ANjpUfEqcC1LhBDSsT8wi8Ybx2TlVZMnQrhA1LLlgyRVVgUUyhhRA3YRTyFYS0lh51jaComL2ARCK%0AaSh9bQb3W++ah4nvkjgKO3D/4lk2XGJJSRmHPGzwptG3P3/wPYz7tzfqkn2QctyL4WaTxx7gTMKU%0Ag0I01wr3nwDWgscyl9rHRtfPX5HwsyFYNxxAhrM7po9DzpTDxboZkWTE4pbsnQCg/DMZk97UryOB%0Ad34/AghkD6w5w5Bw3XdcPxm6mwi+ff2Crz9+4u3HT+7BUnCHAx4KpAGkQTNpi4YLBNc/WwiJEAcU%0A0F9v8entcE8ZxH21glIzSlrhal4270IpOafbiZPb5CBQcolsJpBEMB9go5HIWBIOaeRBYgk8ShbS%0AYY7qv2J/iuc3QOfH/25m86yKZjYYDKzjygSJ1PR4JjlJJKvT99yWxGs2haWENPj8lJJRMgdCY/jw%0AtlbaM5wvM2b6MU3xMVzi6ekJy7J6k8kzoghlR+u6zj318dwM1iaaoPfGPb0uWM8X1GXFUCbKxkAn%0A1QqA4MyXlxec399Rtjt0dPS2I6vSW8kEo9GDU0BmCFpjrfJwjsTPj/P88Js5ZHuPe2etFaelfPCL%0AexyJznUIBsigOnAyFFITSlmQEiVBw69F3MP4PCEXin08/Ose9/Vgf6jCz8/+p78TrITHax0m+skD%0AXT6mShaUmua+rw/nSvzz4YGUPlybUsqcAsS5eHm6IEkhEKyHwfYcqhWCsFo+1lB8Tx8s+MDskDoT%0AKHr03Hlszh/rFPFBb/j7qQHIHEYdYFhCax3rQiPmbdsQAQwf6jo1Z4hlnE5nqk0chOK1E6+JKnrj%0AvSQDaABy1BfH9WRUfXUGc0oFunvKttcMS11g+v+y9y47kixJltgRfZi5R0Rm3XpP16Z/geTncDH8%0AAwKcDxkC/BGSn8DFAFxwPRhuZgCSm+7qrntvRoa7m6mqCBdHRM08qrpXs6gG2oG8eSMywh9mqqIi%0AR46cI9SeMdAFTNLURiv5YI7Ne/Qzm2FxD+Lf3t/f532L74dYdKkFy1KpRdoLaxGXOwh5hH3fj/gj%0ACUulBuqWnRWW2PwaCB0oOHMxIZcAVNIEDUNDKtZP9Tgzm4EWAE1lfuL3ddc2eQeMiScDGBfsLhFP%0AT/cv9lngCJbz1GQDQr+QT51PIF3OR+MlguqhYcXnYr6fIJMpZI4LUGB7jpeZsYFlNkH9lBJqqkDi%0A9frnHn8VgFA8VKnP00+uQecFvm+kKoaI3OvrKxPEvXHzXlYsdUF3B68WKPYYT8G11owvX77ger1C%0AXS09Fk5r1OFRA671glovLvSWsJSK3hX9wY5f9uLRDOit4X77wLdMYGR73NnRqUTrhnoyagNDd+yP%0AG77dG0oVSB6AKFQ67tsNy6VCi8GqQaphrQskG1QGdiUglJeEt69vsCzYtjYFnvf9AdUvuL5c8fr6%0AipTomNBNwcmaY4QAYliXBT/rwGO74eVyZb2oHdo59vDLH36J+23B9+/fMJzV87jdAVOUVKZwnyBh%0A23f8+NM3tD7w+uUrUr47TS/jfntg7NxYNWWYCZp0wAEMJlHM2tUTYooUcrSsd7fyy2FT7N1Kp9FH%0AWhSJzBNy3Tpa24Gccf3yhnK94H5/4KdvP+Ox3/Hr3/wOv/rdb3B9fcX7P96oJbJ3SBGUdQWQsbcN%0A+7bNUSXNhiIJObnAp7BgPnvExAjc8OQSArK7RGDiww+jYejD5+WBdbnQulwo1AiSaQHjoATZLYKS%0ACkdPRNzevTh7gsk+MRLDQOf7dB2bhBhxYgBaLitBjWCgANjNYL2hbwNDOb7Z3dJwaHTInV2RMkxY%0AqHSlcGaTjM0M2ydAaHl5Be4PmGSOtoAaVBBqDViPrqkiGRMuUUBF6TwiQiv5tYLI/nAHvgEZFECt%0AtaJ4EaR9IGtDcmZQAnWFivhIlPF7KgSZuJ74Oe69YzPDrQ3sZsgFyKVyfjlXTNvexNGAslRILSiZ%0A+gWzo2V+Nwyzs5CLzI47gAl+nrUjDkAsT5FgV1I5GFPI6G1MvRDI8G5OmglkSpUxSp1W793QVIsL%0A5zWKppvh4gyE6u4cJZ7LyDIDbGoNJZCJ1ozMk1xXLJcLfni9QmC4bAu+PzY8WocUICcCnOLVfacQ%0ADASk8rcQI8zUrikpIZcVy7pOUCO0SO73+0ys1nWdJgK8lOIYMYup1ho2B4Sj48eDH75TP408zec5%0ADvec82QxRZJM6vAxwhVd2uLinpflGRDKKWOty0zuGMuORHJ20k4jcefENkYjzGzqxyQPNXKqFmxw%0AHMuSuItHdzAgIxUHnBNBDknBjj3SAAFQlwtqXZHLwjXV2T2cboN+D7XbtPiOTpy41lWWg8EQooZk%0A1xpU2HWGBcjO/UEADlBNkMYEOSWKp4oYwYXW0bYHvn/c8e3bt6drbCJIpaBeVpRlZWFk4uwaYxXv%0AiXck/Ez2eZavpVKwXBsZhGD9kQACqNOOUN3S1s8djwXBcoQBj86cRJ2hgOgqincfn7qUmCAyzxFn%0ABxmgfq0lc2TI/PnVGycESbzjEOvfQbRolmiMSogXc75mBRlqUQBFceJgUyJNPVx3ZoaM59EVL5E8%0AZ5apawUlnV1Hn4AQ41E6fVa+VveR2uwjAsG6QXJdBH4wX+uOxIRwvLMkJGcMAB/bho/t8bwu1PD2%0A8oIfXr/gH39+R4dAS8aWgOjaJzMUA7oRFFJV9EQsi2duAAAgAElEQVQBdSnPgGns25SA18sFby9X%0ALPUb0razUKh+vomgloLLcoEZ13x2UCd5UyZ+LjkznuLkxxhHH811weAi8ccZ8ef0/9P3zbWQ0qnI%0Ah7FpkADNNNkohYYR1YXe277TkEPEgZfFx0UJHqq/d4215F1qUXfFXBeeKf2KMRgv+H6c5SKuTeMS%0AAMkFYAWCS624ngus8+fzOFdLQS0VfQyYu/sGkxYOAJSnopivX5cFVwDb1hhnPd5IqWjtgT/99A19%0AdLwsFaku6Pc7IIKXywVLKRQ+V4N2joIwAHAtLkvFuiwUeR5kSD05IDogZGbT2KbPQvEZqDhGxKjJ%0ApApnSM1hz9PvGHImUMdzaaBkRakLakmAdJjfy5Q4Umam6H2fI+pRsEcDIs6mOHtoCJCfGguhyURW%0A8zGGHUBAzjJ/BhBn1Lkl/cLCvPd93p8zOBlfx2fcP53dpTLPje+9vr4iJ4pWb+1wJzMQ0K6e0w4j%0Am8vmrPHByKA2TIwiu65iB5AFdXVnWxjZqmZutDEgneDJZMDm5Hb3fH6OIXU2HlLBupI1VMpyYipj%0A6hQmyRBrSClRg+e6TGZv8emZUj0WKd9n97Gy0JHkfTv0g+KeUP8pz3NFMjW3knDN8v7lCWCVTMC1%0AlsOBtVbWDbkk3O/3J2bz4/GY9+7l5QVfvnx5Ykzr4Pp4fXnBkjN0DI9l7n59e8y1mBKnckbrLk5d%0AeZb0HQOKJAvKtFDn4G2cwMFrlOT5t58lQRbgUccR+8iteNTwHqo6yArmUGaU2DBrTia1iLTetIgM%0A4RiPjWYtkiEnCla3dm6s2OlPTLI8A0KxFwCc7uvhhBaKpNnjsEZ8sANQIhgvXtt5Ttmfxe4/P/4q%0AAKGYsRymE+WNjpviCJrdQZ0z5fIoAPhcguOCn9Hi+HkgOpdOX/d/iw7y7f7A7eMGyQtyrj6itqLk%0ABWMYbrc77ve7J9PLDO7bBuQPLqquFOMaY6AmRzalo2uDSAcyHNVccLlm5CpI2VDWjNu4AXdgG3fU%0AS8GrXFHXytG59sA2dnxsH3i5vOD6eoEkw9435IUoYzc+v2Qetrm4U4sfLuz++SITdrhSFg/C9hS8%0A18sFl3XF/faBWhcU0Jnq+8cN+8aDoneKI48+oABeXt6QMwNQIN59Hxjjw91rqt+bgxJnGiwGbuYz%0AXS5EWmfB5p3BEwQEOChniqPQO/0+77lrU7Udmnd83N7x008/4f32gV+a4Ve//jV++NWv8dPf/R0K%0ABKlcwKkp49ymZEgppJSDoWd4Yl9ygiU6ZomSiZSMblTib4x6PAR21I7iPykBnSLUHkJ/QLtTyJMR%0ADAKTXgi1M7jxqTtDfYjQIMled/C6jBTdR1IHw8GFnUPulebdBfWDkYlFd1vHcCrJgS7w0DT/eYUz%0AUcgkakZnzAZgN6B9ZggtC5oJVAwdTvt3Wjc7i7xuJbFAA8xtMwdUAE2Kpa5Yloq+79j2DR3DAUYm%0Aqlk70qBGCvY7FlEs4oHbKMidwKAajge5FKRcMEyw7w2P1nHrA5sqNjVoEljy0aFckWpBLEETjo+Z%0AC+ZGgc+Oj05QCEb3jMTm7pyPPhxsIs7xq3iOSLTOmgiTZQJBGpgHW5rHhD+fHC4FI96HwAEZOzpq%0AY6CYQpwhVVTnCANSRoGPxPn9VI3Dlt2a1DoS3Ob9csHbuiAlQj33JBxJdBAyJcFICc0L5ZL5Gtzz%0A2QGVTBFVOejhAQTdbreZfJyFKM8dmqVUzpzjGI+IGHB0SZ3avPfpcHNZCaIfZ8aJ2guwWx2JnI8y%0AHln6AdxUF2M/P8J143AkIgg26eT+puLQLzlD5z07kgS+joMDn85D3kvlZ08yWVTqY8S5HjoAsWYc%0AIjwecpyTM2E6dzJPnc1z9/JzN/dY0webBb4Mwl7cZvIcTjZ+PYZMACGXgrrSmVIbDQlQCsZfYD5f%0A316AUSmGX1dkKdBh0NY9YTqEP8fgfD/vH9kOl1opPLwTvxk+BqVSXOzcwRURsud8nHHu09N1rVGE%0A+/2RKPTOV9t43gWAeaaMx7piMc0ExxwIOlg6NoHAYADBE1zGpjB/x9TWyCm0SY4YE+/oDDLY6Rw+%0AXi/o989r5KxzAmeoGABTcWaMnWIAgUKOPnBtzxwux2vDRUNjvTuWN5QeLqRqIRV+HnRFVxZzTRTb%0Ap6Q3CcHaRYBrqRi5oKXQiODoAllsGUsSjGzoLv5cFkFdnruqwziKksFRh6s7XV22AZQCXQuSDNyS%0ATTC5lpXns98/6TzXTQypFORKQKPrYMfeAcQxCnrPT+fA+V79OSjkAKyyy55TniAtQZZgGxB4Prs8%0Ajd5RUkJziYazBbSqA7x+h7IDeiIyWV+l0CK+1vJUxJzXxjH+44BoTk/rR70Dv66HPuW5814LDWS+%0Av79P5mc0CM3MYy+bDN1BmFIrllpxvb5i2IPgV29QVxU2YVG+7R1yuUAcTIcI0srmBDRE+3ds+wPp%0AsaAWjtOUUpCCzatk5+J8X07Xe7JRT6DHeQ9FHZJPwEw0qs4Pso76k8sjpx0arpIh5TgzzvF6Mgs9%0APp3dJOfoUgDl4/keBuvjYLhmSDKIPTOaYxyYgBObTAGAjNGR83GeTAbU6X2eAbIAhOKzxMiiGlnq%0AHx8fEHjOJcc4lkdWnBsoEWsYf/KMt/F7hqP47qMDTXC73yHCs1TNKEtSOIXC9/bctMm5Qs2w3e/H%0A2WxpypzUupCIMBtcYb1OIP1gKWGOy1NHCDBQs8ksTD5oAPRx+2BN6qBxSYJzzngGF3LOeH15pUaO%0AJrS9PTlAB/BGx8tDAJ7AI+/rZb2i5IK97fMzRm5VSsHb29ska8R1Ssk1eBNB8s3BwFLIUlq/cjpF%0A4WuiGx73O+73D9TK34Vri1EgHg4Y0wV1dG92Zb+nOGECDqIAoEmD569/KX6KAOtl5ZpC7Ms212Wc%0A+WMM7K1NZixwOMICDjB5DfBnzUY8g8BIRw03zUrsYDbSxIcUU/HmlZoh3ILi8xnInAIMw9LEUMSv%0AgdkzA/4vPf4qACEzw7Zth1aJyKyM4mIH4hUBEwDGflDwsqOKWy7TbSuKAZNjxn9StODotyl1ODz4%0ARADKXkxdX17x8vIGSMK+cxEM5ciYlIpcEpW+B4Wk5UGqLBk4irwsUNsgZVDoLykkKyl014TlkrBc%0ACcoAio/xHfv9jo/tAauGta6QTLaL2sDH9o5/+PEf8Otf/RpWAKkCy4Zu7rjWMtrYqVVTKE43dKCN%0AgWSGVODBbaAsFet14biZDnQlwNDc4a1UCqh93O8Q74T0sePj44bHviOXCoXg27d37HsHJON6+Rlv%0Ab2+41AuWyoXelONeZqHWz+9bt9k9VAGyJ3pmpDsSnLKZyDgqgSBRmxltQBFgMMfQ1A+Y0RTOTKV2%0AAoio27ZhfP+Ov//j3+GPf/x7/P7f/AG//e1v8bvf/x7/+T/9R6gmlLpArWNoQzMvHpCcqh2NRRf/%0ABNCFriSamITTpcwR3Oi+moFNeiab8EQtMXsGhA5lHP1iB7GkzI6i2KQpsgvBN2HOo1cDk9pM17ec%0AC4p3g8PpphldvuD6LgbXnpGDXsl9IjBJBG8ciAoRVAVFd5EyOgadv8TZQWoUYR6GbQDb5ywmV2ww%0Ajk0ooMkLDwc3Si4Q9XESAPDgl4ph91rJtKPtD4zRAGXHh24YpPyn1jBag7WG3BvWAmQjGyE0MyZ7%0AAa71k6h/04bi0QfuXdGQsAMYRSCZjkMNFIGbQNDsvApGN18vDqiqPh/QmQkW4ALIQiBZneWkp9nj%0AWNtxYJxHkuIRPxsJ12Ra4DigAkBQGxwl9AI4XDcoRE9KvsKQrEMsoyDoxxRWVKEYJcCETiwKaYJC%0AxfeDwpB2wfX6gqWsuJSER2u4t45m7KUIgBHJnyQfochYXHNFjMwTJj+7u0DJvA7BDk0pzRGrM/We%0AnTZPLCNGeOET1+ysixCHda0VL86qjOsf2hVRdcf1zAkuuMmvS6a7CxOiPDtf58e6VvR+Ek41sg/c%0AIZa07loQGgFD3K7Zk4oJbJfMsciUOeq37Ri9s2PoSZb6ep56FZEI++tGIZUcJB/2nLAAJ82rT0XZ%0AuSA9P+I6H+Ma0f06hAzPCdi5ewhgMnh765ABB7F8ZBRgjBQC0kkEeVlQvHsbj5fXV1jfnfFYkKQA%0AcHaTMxi2MfDYG8G4TO0pjKOTWrLH4NMeij7gAIEgVxKYLI5Y15G7CA5q9uc97f/jwFB87QwqO54D%0AwGGy4CzJJDpHjpDCitdBNwfqsgSVXQnIgA2HLAVQ+3Sv/frPt3KMAjKpPrF1cAKtcIwnBPMhCnZi%0AXHlqBR3F7AH2qCrdJsfAUNe6S86KLGRGQthgQcT9aBpIgkih9pzrX1hjtx46YF3d7fR4ZAAVFAp+%0AWSo2UOuvFDYyqp/dVRJyMVoLuyTEsgiW+gwIxVmuDt4uteLL9YLbANZSMa4VyRpEDFLr1BJc14vb%0AlhtwAnKlZOSFLlhVowXqUgD+u2dA6BmkO+7N+XspZxTJzywb4Zh5TQfAdGZBdgNQxowT0TiN8Za4%0AgeYjNsmmcuPpXh/Av6N8ru922JdzdMJzNT3GcADHPv11qzdcp65OFKsp4XJqFgJ0tLxtO5sTIXzt%0ATJ0YJ0spTYZ5zRnr9YpUCvYH9adu9w29LCgHnRtQxXWp+Ppyxb417DbQtw1t31FzweojHOZ7KeWM%0AeipAY+WfBZvPRdn5TELsjdaAcf63gpQ/Q/fO8HPA1SjghzEU++4W6ULhe2qzsXYKkJ4N6TKv59z3%0AOGKhOpsx1sp5fCr0UpIXs8Es4WfoaE1BLSMu9ziLwoKcWIxMR7i4NnE2nfOf0DUyM2g9flZVyaDx%0AEegn3bjYE55vQ6glaKCOijijLGpNarEYitTjdVUnIDTGmLpU8IYGkswxaIFQQ8wPgzOrGXbsWZl1%0AzHGdPxMXBC4KnQOUzRijow9OOuz7A9q5tqnXtMHMhbdNMPz1JBlUE8Y4wPtUuI/UeC8et8dJX7DM%0AfTK6N0MmmBHn/gHkHzHfJlM71raqYnV2d3NH46jv4fe2bY8J8DCvYzMPyzrveesu4jyOccCcOZkx%0A9Q8NsOLXTvPTOhYhazjljATWPhTK5n04M2541ifU9QIgIZ0abvM6fNqvqYsTWY4clM0mZgumNk04%0AjhyeGUWMkKm7Gi4L5SY+j5RCZJp7xMTwMGWM8Mbj0URJADIKeGYMbxBzTf95nvf58VcDCPXej8PA%0AKVdjouMHKBRgT+8dfd/xcbth3zaIAY/ymIfdk3hbebYf5iLdMUbyAi/EMnm1S1lc4Lri5eUFr6+v%0A6AMY+vBOa8WyrnQV80LIfFG0tqP3hjYa6lKRF87+XZaKPBRDGmeq60C9ZOQLIKuQVbTfAQWyJmy6%0AQ3NCSRmKjmY7Gjpu+w1//OmPqJeKbAXIhlQBtY62deRN8GgPlGVBmB2N1rHvG+pCB4pt37H3huVl%0AwfXquhVKW8wkBRDBY3vgy/IVBuDj48Ppml9gJtjbwN46R2hyddcIBsZt33HtA7KQvtt3zh4H8wSg%0AyGNOFUBit0/7YaWKo1iNhCFy1tgcXDM48mk/dA5rXUw6ZWwquihlblPtaI8b/vSP/4g//cMfsW8P%0A/PDDL/Dr3/wGEBA8E1JM6SyTcJ4RUH+fdKhyu1oVDOEojeYUWqMuKM/EKTmwMsBxsyLZBXa5RhIS%0AKggQhcaG4xVzLIWplHjSk44DD+YgU/IRBkFXgoziYwA6FKr9KBxdhBX+HuFFeuQd5myu7vuD1ztB%0Ac8IYjkIrAYc2DG0oupEltKvhbK8JAJYSBkIQlK9lKc2DPDqQ4peawnxCvR5tzlpq2Lc7RwyEGjpJ%0AOUonYwB7A7aGrIoC/knOq3JMa3aapLBg6ga0ptiHYjfDDoosWyqePBRY4b0i+8sT3ZROeeMAbLj2%0AAddHghyfDQdLLXt8E2EhJEL/KTmvbb/TATrMhNnOzI40f24yhDw5hScfYTkd7B7Ab68xoUxCodah%0AimaKDKClxCIpkeWW/F5pAtDHZCLBk6nuroxpJEAN1e1krykjF6Zrj6EEGMeA+BqaH1bVxbTFExF2%0A7IeykF/Ww0ggkowzyNMdVYnDO5jBFNCz+XORnEQsaq2hD5vPu67rLOTNA0x0gI4/DuolupjRXtr3%0AIw59ofFJeKS6000895liD2AmAeOUhHwedRYRrLIip6OIH2NwZPpUKE6qsLjugnfOJggY79Gv4+cO%0Als3z0IvGlIBcTkVO/H0uSg+qPJdGIKfPQAJwfH2+rgKZWmcqY8Z7MRfNdjCYuX3Gsi6zmIhHqhUJ%0Aw4GEGDXipu9jUPBWhjc8BqzSplq0MwZmH3sLUF6Vsd+fSwVkgWYXzTZvbfj7l1NBHgzw7FpzBNv1%0AOBQQ6A8AKIFQ89ImchX4XoajqYkxPovHxRRA35E8Ji/gQ/OJzjuMUeGgw98NsOB0kHq8Sc4o1aHU%0At7bzfSMDKBhwUdxnL/o9ysIkI+fi7y2RkZiGj6lSH2a4GGt2A4FI3CnS780MHxtTgze4KnJaoEJL%0A4WECLQO5FZR9RxqKsT/7zosaKjJelhXXmumSmjOKA1g1UVfOiqGYINmCopVagNn+DBCSEI0l1oq1%0AFFyXFa+roZaCsS6AFCgUmiuL0MQznSxYgUUXPp5U6VwZjMdxGsUEkq9NCvfap5h03pN2Wld/mT30%0ArGEG4Ol5DuzO17wFKBhNrYjPvrf9E9TMOIPJ0j6dVwpno+rpfIw4cdL5gLvM+dr8DFToGA58YmrL%0AsREzJnvRlE0vw4AOsIjeO7ZHc2CCrJq3yxX73tE6u+/b3nG7P9BfXlAME3hVNbwuK37x9gV3+cD7%0Admde2RubPbWQzQrQNdEbgvKpgUM2RJl1STQy4p6cGUTRnP6sxXK+n/G9M4soYmych8n1mgKMC6BF%0AxFCkTEZjnDUE8JM3zAUqxxgbC3E2QYajHvH6yaUz5piK5x45F4RtezzijEs+Wn0GmUKM+GzD/Vlz%0AKcBnusbFectc5NBx85zI4DptbH5SvD0AmWPtM/8VpEy21cFm0rnX4hFOYfHeSjlAkTEGtn1D5OJx%0AfkbzAPP96tP9fGbxcL8FILSuHNsc2jHGjn3npME2KCMgEjpCeTYgs7Oa61KenlvVNenGQNOOvg1s%0Ajw2hHxX5QoxRzyZDzsg5wFjxXNeQ0gHQPh4PLMuC+/1OoMm/flqjmaNLdHwzyrXc7zCjo3eqPsaW%0AEhv3ft37cFmD1tBbBzynXddljhlnEAQXJbnAoij03MyyUnvXeH5F+ho28JFRi+c7as97LZpnc285%0AQCoikOHfy89C8GzUHPpCxxN+irk65mRBzjTmOfakzdeDs47YIEt04rNo28DPzZNJQOy52WSw81b8%0Ai4+/CkAIwBRZjVGaSRm2Q/zpHChzzmj7jse2YX88AN8MNT2DP6UU5Fo4OgVu0o+PO1qjEGPN1MsY%0Aw4VNJxq+TNTzenlBG4q9D45hwbBeVqQkaL0xSJqwMO6Kve3Y2w4TwzoEy9UDuBQMIYsEOcFyR0+K%0AbW/4fvuGj9t3LJcF1+sFgDiow66LdICdkIafvv+E6/sLvry8ARW4fr1CBkU1N92wjR1XUANHwlZ1%0A7ChYIanMgKN6devOjMd9Qx8dOQGlVnzcb/jFL38JA/Dt+3ckSaiXBctSgJRwf2wedFa8fv2Kixq+%0A/uIXeHl9Q13WCdj0PtD6cHDAwT1LECPYVVLGMEUIm3Ixk6IcTIbQHYluLX8gtnGMloQoHUEQCiGT%0AXbDkSttnB5Ra70iL4v7xjo/3b3jcPvDLL1/xu9/9FpfrFY/7A6NQ+NGU1tKmgJiXwtFBQIxyYQYZ%0Ak4kYYaSDkZJ9bXcj08fAoJMhUPNxI6OIr18pfy1CGQMc0+ITx0GmmDacMNiw2SkAHDsTOKPjCFL8%0Ax0jeGQiHHUizg+7OBBLEoJU60NCHoQ+lxabx/7vSnr6boQ3zNf6cSO+9TxDIBD5GwNdLYLKWddZw%0A/OPndw42ETjmJqBeS9IBcZc1dAJCeXQUCKoAadCRDQjwxYNrcraTAVsnM4iW8tSBGpnjYUjOYHIX%0AOMqPFLqMnZJVCL1tkoR9rAvLDYptHhoQpL9GjzAKq4xj/cc9imsQIMQ5+Q8QkPbDMY7i+8dZd4jC%0AQXm4GwBxEVoxuP0sxfHj9QyCoUBzgVUIRaaHi6BqZrKdJuuKzDBod5YjsN8S6rpASsHC+TgCosPQ%0AFLDMA1Ylc/xQjeKqxoR+dM6FQzjPXU/ukYfQJTtc0aU6J7wwCv2r+oz76d+jW9VdE8eQ5vNDhAKh%0AvBA+gnqcPQedmysxQKHYsWcQ5Rks8f30aUzgs3jmWe/unKgHGBTjAXPTeHKQhTTs83gs8qnLlAjO%0A752097N4aIzDfX5E4ZJSwlIrUI4Ed+pa2XOyfP5/dlUbgUfXkYvvz+TIi1Yzg2VDzdXH3gj+Ggxd%0AqJXARJSdwgSK8EZzYL5mzpCRJiAEB0cD+B6q0ExQrA2FCUXFkfhaxG4M0AFJw+OjAsIkU+HJZhJq%0AsQzXrzFw9NdjKEFtp3DjsHsPUX/u06PJEaBwgHwpU2AYAIYKY0iATg4GJWdFHtf7KHNM2agQc+04%0AGJxrDtjxejQ2wMwTDzZYhs9Lud7c+XWOsZfoKv/ldSAunMkx875ntJbRts1dMU/FcC1Yrxdcrle6%0ANHnybR4vc0rUkFCguAGDgiDlMEHPFFTH6BAkdGeQxyMZwb2SgGst+OgbShYsiWzjCnE2DVlHxRSL%0AdQzrwNhw+QQ8ihyjfVnE3UUTMqhPl1NCy4JVFE38/DQ2C7PQNW1iupHv+FhjWQoAgzrITiBxriq/%0AbFz7LHRx5EUO0Efzp2s/oFs7sXyACRLEnub/k7E1/F5qFDUwmLLooQgs4776jH4SoKbC5ujU4jgB%0AVjocXNJ53SYgZcH68uuJA/wIYezQ5JAAoIwAk/h4scgxBjyZdv73vm/Ytg2b64+GHfetLvj4+MD7%0A93ckAPet4dv7d9ivfo3kekklJ3Q1XOqCH74IPszwp7bh0TvUGyM1V2RQ6F4dCJG/EFEjbsY5dB7/%0Ai3+fwJfy/n1mZ56rufi/CTpEHDU5CsnBsbd1XU5gDUEHpFhDdvpdhVlIDwgkH6YHBIvdifkkiBt/%0Ah+tVPB/XQLDaDg28+DrOnrgOc3z1BFLO88cd2uZI+LLg4gZCvXc8Np5rvQ/0qVvFcW8z85qsAZK4%0A7yTkKdRB9fT0fkopk61KtpXN0brZ1D4BdaxXdI7/9zEw9sN9tLopBdf1MULHz4gJGMQZMAWhrUN1%0A4HJZsV4qZTtKIRgtwPv7NzfpocbQzAeiWfUJUDWjO6wqWa3an0GHyK2SNwNKqXMMLAUj1Y/dhANY%0AVtWZQ4VDXYBCFzeByjnTCSyzaWhj4LIu+OnHH7nvU3Jhfk7RhFkA87eKLt0b/gP7RtArdo+Ix3Bv%0A4HJy45gKgBlZ1OZr2GyOo+awgw9L9sncP9Z+NHLjGkaeFesxGlpjCnqczkPBjAczl3fAfoKechrp%0AxMGePjOTIk+AGrQ778dYi3aPrxAhM0lY858gfsf45V8KIBQFq8wPGo9z0Izu0uZicgdCmmcR1JUF%0AYEnZbddkInvqLJ5IZlMTaK0Iit62bdiHIiWKlYXw9LpeYPsGAPPgVCWLBHDbRXHrVVBMcd82JrQ9%0AIXVFWgylMtg2dHQouu1o247b9h3fb9/QesNLURRjl2QYaYqmRt0h4Vz53h94v31DKQmXtxXr1xXa%0AXLB6pzg1MrC+rFhfLvj4+OCi8eTL4CN6Zrher6i14H5jYCEANdAaP2+goPf7A4/7A7W8ofeB799v%0AWNcL1uWC3/76t5BEB4jreoVA0NpAb50H8dZgww/yrigRhOHigukoiiZTKzDbE0gYHUhSmI0JeyDZ%0A3qWB2KTiccMmV/x38VAFcmEga9sdH99+xv39G8rf/A3+5t/8Hn/4wx/wn9+/8eWTQNsOdD9EbO5k%0A74SxaqSwcCTJ6sLTmEwFiHliw4SxqyG7uHQRQwFHwrIDSgVnAEDnHo7Z0uRJIYuD7GAJZ4vPbg3T%0AcS1nnv8pgjgm1TeChjoIpGrOeKM9sRgrhuFBTk0dDMIxcjSc1WVkE3UDJFOw8fz4t//9v8Xt8ZhF%0AxhQ+PaVQM8jHH/+fAKPUE5fQLUiI8boo5jxJBQVsBXGwxDXzZxeJ2ziFshW8tcMAjW63gyRHZ+mU%0AzMox+GFeVc21OpPzSLT8faYjIguOItDO4fsU/+I15r/N6+KwYTB/5PiBg3Vx/N5RsMXe8lTfQZhY%0ACZN5JeKjiyzskl9rqE4mhHhh4O+Ef0cSEgmvEHgjQ8H5DqGB49eY109cH0WjVuQ6zafnivvvYAEM%0AT6DcEyBxWndxzQmw6Klo4LVIOXFcMSV8ujvzMdk3fj/DwnOORtjpuovg69evOD/U6PhxdGt4zbLf%0AX1WdLnvnMQoB5sjEUqvbK3Mt1pxwXRf0cN3TBFMf65pdSxYFuZR5tibfWKWUOZZ1ulooOSELWRNr%0ALdO9DDiSZjJsxycGlc6ly59/Hps6Awnn70dyHfEfg5p5XTuFJIc5u1GPFRyZ6emRl4o0dq5rj2/h%0AliiJukocDeUItWS6rOm+TSBXYHxN488jDd47A4bYs4ZPCLX7fUqhsSKAmLiAdLAIed+HGWiTghmH%0AIc6E8vtzWEiTBWjGvUbQ8ogxFi5eHvNmjFKlFpuzdCw7GETuwqkAPPRbzveHBXqGocxiaRbywNx7%0AcS9irca5o150plSQHYTXpWLfKh4iaClB+wAyQdX1suLlesXrywtSKYwLBiCFngkwekF3ZoF53iA5%0AH7FzODXejOP6pwdzC8WlVhanYigAFiQMv++10BrZfES7wtDbjr4Da30+xyLoTb2vlFAzAaERzFtV%0AYmqFjZ82Orp2NjHSUWCdwbRoAlHX0rz4OgRBz4XI+X6d/0SxB1WCSnacS0FME5HJFoubqCctlJQF%0AGcldz7xZqv6eHAQSfw2ADYbROyydLcK9U30OulsAACAASURBVI3QLQL3YjreQ7z2HIM0m00bwRFP%0AxAu57LkLIGjd47+kp/gxY8jp3qeUHYShM1EfberSxY8yp/1Abx1JMqqwQafWsaaMayUTbEkJqSms%0A0bSCAG7meImquxD9+Xh3FNZnEC5y3jNra54h+dy0YgF99Pz90gk8Z/G1kpI7h5IFPwZdV2vNT2ej%0AmXGcTg+mCo0F5Ok9R95gdjBYz7H7zHSaxavfE17TQ2Mu1nOwatZ1mZ83ZDrivl0ulwkuBBhjZti2%0A3ZntfA9kLLGpRBMij68+sSAuhQARb8gd624W2sacPN7LGRgioPTswHZMIESOfTrzEu9zyoLWgshg%0AGNpgTZE1OwDhzHqNRriLxbs71BgEtLUb7vcPsq2vC0EfsHG0b/fZGKPgdHG2CyY7NQCeYFXNPCnW%0A5EIjotE7tTofA2ZjAldVx7xv3Ffck7lwH0Wz6vF4zKmduIYBfIrIMYaGg6GapGBZVry+fXHdw9O4%0AlXpsRTSPbLKx1QZMO8ZIGEOQR0JyHdz4Ga7jPJnrseYj16W25rO776xDkpC5erpOKQsdnb3QCPYX%0A15AiJjnUjtxmMns8xw993OMePGMcM/857YPYX091sZ3qoKGwfBKBB/WLJQmmgSgciMJR//1zj78S%0AQAgz4YjkZiZ7/nfy7nwsGjNDydlngpXMg3Ng0qNInQvURVQTjmCVnJr8eDxwv29IhToQX758oRbO%0AuqLUDOzAUpksjN6hfgDWnLEstK3rw3x2nwinGLuZvW1uqSoYqaOjYUjDSAP3/YGtUT+prgskZ3QX%0Au1YF0iANTEGtl1o4N7+PB7a+4fJ2wQ8vX9H2hoGO/d4gVZCWhMvbBZeXFSaGpt2drShmer/TdPV6%0AuXCswIs7FtiGsXeIKl6uV6zLgo/372jbDnsxjH3g+8/vsDfDulzw9csvUJcFLy8vGG3g4/sH2kZ3%0AjL53F+NzkeLhDi3OEiIwROtwxVGw8dbzHZ3pw57azINqnv0zyYjobE5JjdlzdiHEDItT4q113N/f%0A8f2nH2Gj4w+//z3+9m//Fv/vf/kv0LERkfYxmoxEymN0QryMjcIx/gsEZd9gUxdmuK1swshEtpMJ%0AMpT0ZC+2C4QaGe78Qve1SA5dR8WLsiI8AJIS0IAnB3QZ8yDkgpLI6QS+mD/lqYNnMfaIMF1hkeJu%0AWmOw+6JOvSUQxM6LxV5NyYMoC3ep5WA0+eO/+2/+2/8akeJfH//6+Jf3cMAk3GdSSi42GxTpjs1/%0ANNWzHsNRPESXMeXsXdCMlC4z8YrEICWyZEJElA4kbGDkJIARJK5LfWa5gRFiXZcp3lrLc4oQo0Fj%0ARDFj80yOQuAMOESMZPHMRJLubAHsR8JXZuc4SYEgAcMgzaaWSgATpRQUAeryXKh/Zg1FVy2FXpEX%0A21tr2HvnaFaMPZSMpRaerzqgutNdKi0O+CgCF0lyRPwcRfupKD93umeh7skek74AKYMxQZBTlH29%0ACcqmjCTqrjbAZakHABKADtgy4CimeBKdYZJR8oJSC80JjNpadBwBgkkbzZPjmgHhKLU3vv+ju30k%0A0OfO8hOzQclMibVSC9dLFziQoCi5YPQOUddpvJKp/PpyJQsTBOUhLJRSEoyckRzoUQ2gntfJEs9N%0AEYJ290+AEFLCsIFlpWj4kgUNhqo2XdGGgCNpOSPBAHf2qqDo6eeLpPDxo1ywlIKaM0dwxsDYd4ys%0AsCKwUryJ0njfs3HcTakHlbwIMW8awQ4WxwEGUXOvuRacY+OIVoQgT1aZKq/FcBepWKlzWwh/L9gM%0AvK/ALNj957Nk6mxItApCUwrHmp3PD7SN15yphSdlyXMkIdgwGyk4F0zxlgJsYLceXnTzpSIHjP0F%0ArEvlqH2K66EnRmXYatPxal0XvLxcALyxOO8D2ql7Ur9V3G/vaH3g4/vNi7AKSEESjjtmMaANrJLw%0Aulxxlw1bH7h9vyFbwuvlBSrHWkqfDAUgmGNOAS7EvjnvoWDKkNXpo5PwkexxXLPjzmOOhJOJklCd%0A3WLOjhiDwFfca1V3O3b9rig6l+VyFJan+GUn0O2I8wf4GJ/lzGo1H3csxU6vq/7zCrOCWp+bAJMt%0A4YwgAJMRm3P2+uyO1odLczTc7w+YAfvoAHwsWO00rs3RWECmAVCcq0cTwzCGR06vISZTKGdgOQCh%0AeL+hP0gtWzZm4/6WWrCkgnUt1MAJ/RxEvRksoQArxQEXQCQa40DvOxSG6ozBj4+P6Sg2xkDJguv1%0A6o0n3ufsgaHvbbqtBSA0R+ITRblzKVhqxajuqr1tGDooTu1nTykNrTWsbUXOZTJ/amUjKb6+3W74%0A9u0bPj4+YGZYlmXuxVizvXfcHjcMH4+CAWMfc32ZA+kTMAoWWUpsaoHfz9kbkxjU7OwPEPdegFDz%0A81hHVvEhI2LW2XjPdMcOZtB5/1ECRg9wR8TzCj5frcxTpkB7BEDAAXRnW3qTBxb/fKrjopnpe+wz%0AWPcZvAWOhiFdKolZ5JwpU5IOcyYz5ejFOQYZjvHyTzXZ58dfCSDEBRBn3GQJpQMMEBFo4kWJjbzv%0AFNS0uLlebI8x5qEoegi4aQAJMxn1hI3vYG74WgteXl/x+vo6Rb1KSdDRIKaw0dH3DbUkUH2diYB2%0ACnw97ne0/YGShdRB7dSkcUBoYMCKC0uqwFQgqFDlvHOS7JoQiqJkuEghna66g5dCsekDb9dXrF9W%0A5K3gF6Z4fNyBpjBR5CrIS4YKUedgSI19HOLZPsuu3lW0oUhZ0FvD6A1LLljzivboaFtjAmNA3we0%0AKZay4LIa3t6+4MvXL7h9u+Gnf/wJt+93JKGYZUkVm+4Y+yG8BQ/+yfVkYlZ9nDYDk+90oidmqBIh%0AjuICHkCj8zOUehMpk068rOF4FiMQcEFgwHrD/f0dt/fv6I8Hvry+4A9/+Bssl4qP73daS4KjYxGg%0AxBIkGYYmuLADOy5DHYmduCyAzBCVgotDtMVc+yeA6WQcyFJfo9m8q+cVCBnqsZnZwR3Irg1NZpAI%0AIBmYYpzejYlgZhIouG8yEPwZYyCstwEHoAG4oimTXwWasUvYncVgQptfxAEaWkgeFIcZ/uP//Z/w%0AP/8v/x7/0//47/6rR4x/ffzr41/K43/73/9X3D8+WPzIcabVumBZmKRt2+bjDDJp8WdQYYJBiaNw%0AaKQJlziDPKkazlroRhafuRB4iK9LdLQkwAw8JwkieL1eIKA46L7dZ2d7uAYZLarH0cVXF2xPZyt3%0Aw+PRCYqDFH0RJRglAeZThF2HAHZoSTAP4AjsCDZuCj0Eiv8uheye88OMRdmwGMty5p8zysYY6OKa%0AIa1TaBoHXb+mjDVRx41AfUJTcKQsJVhOBIkqRZNb42hqgHXnYiP+PtPqR4yR1uRnRTBpHPwzB1LS%0AIRxuqthbx+iDBQqMlHs4eyKcf7yxwkYYfyyl4mer0qkGBNvoEMV7oiWK+3kVqRemhvG4+/cSUire%0AoY7uulK7A0celXOGGgWZ+dk/MQvEmRKZ7m9wK+LL5Yp1pZsrwPFoUZ49uXjB1HvwzZgbCf/ADoaF%0AVerCbXbkfAANH7opkCuWUrCmgl2FZgNi1LRTwVBBzjz2RmsYe0MRzHHH0xWixk/vWISMh+pi5BgK%0A7SzUVRJGo3i5DqVgulFQ24TGAjllOoyFdoQDG9GJDq25MRTQDoDFlBhgoxOASNHIY06iMJQsk/U2%0A98bpT4iokv0ZsC3BRcMhGCsGuq0mA6c4+FPMXTJifGjqrcy1xJFjEwBDXReLsBJE5tgyQSiZ3fjs%0AhbjgAISCoZoDEAJgfo+TxwqObg4kkJklSWi97vt+WTh63IdroSnHEZGAtj/Q97s7OFEgWXJB8bW9%0AN0UxWtD/KmdsHx/Ybnd8++lnPD42PF4feHl9wfp2pWNpedb7MaORS6zTdV3nfXgeM8YEGtaLuwOL%0AryWbcNw8E8Qbfa13yCDTtQpHuiUZaqKhzLbdpwZf7w4k2+GqdQaintgkEtpgvHaT/eWPYIGcR2vI%0APgvAhHo6ASYEoDRGxuPB9xTvKwCnI75gjokDmDp/rR/v9+N+R3PhcGrJgEyyTPHUyJkJ1qxIrqk4%0ARqcR0On1iutWZXEpi1KgVdHaMcJtZjRs6D7S56CleUyehNBkMBzXk7hqsNv8Xp7G0Xl+1MmkI7jF%0AZkvoaPZ+1MFx3pSyoJQFiPudfRwKhwbNZ+acWeT8bPyb6dRyUjU3aXpwJDIJgIXXrB3aTu2+PwE9%0Aj8dj1pNn0PDxeJyc0jraaGC/2IG4Po5munpDGgptYwJEMbLde4PoQE7m+YOhN9Y+uSSsfcOoCUCF%0AF0wT+LTTREVOBaU42D7/HCD1Ybgy3MUZzqIOJl38jo/IJqGmqjLez+cZ/Aw2BnMkO14jYl3s47PE%0ADYCTFtbxc6YKZHfhdRdFM+IcrVG31bmhMw+L11KPuTGC+889/koAIS4OE0w3IwNI/5DD6pDf0jmL%0AGgyhM0XTYpOaPV1kANQLSunoZthBnaS9m+Hl9Up20OsbZ1THgD02mCqWWvGrr1+wFlIJEwSmHbp7%0A0O4N+/2O7eMDfd+hqWC/3ZHrPoERM0DMWRZlQFRQ0oIsA3uj0OJmDcw7C9QGpFSkkmE7E15kLvam%0AHcgCSwbJQH2pMFNs7zsGOp1JigAZrpHkehQOlo3e8eXLF3z98hU//cNPgCpKFgpZbw19b7iWBV9e%0Arni5LMgKtEfj39cd8mJ4WS6AEXSRmF/WTwfXiaYWox9jsEszvBPHJOvQvEjeiQ1A6Px82emc0bWa%0Az+MiaIwHedrGk6qoBEoyExEMg+4NH9++4ePbz/j4/h2//OUP+N1vf4u3tzd8//4zLBlKTnM8yRtj%0AgAWdNMGsQ2F0tjJqW+ScpwaEeCBgcuzATCQ1Qut6EQ8CIMOmJ7d1TdRvkdjIYk4fdrQ7Pq9QdT/Q%0AbHFAaAR3dO4Bm/+1QNNzcZ2iYyRmRGA2BulmZ7Q/QVOGpOxAnPCQNAbZWmn7vI2GbW/46ds3/Omn%0AH3kHIwieUPznR6Bkx5fxG/He5yaHnb7l+ho4fw1fH8+PI2H1A1mOnz53F6gTcX6v8uk1n9/26QX+%0A7BWff+yf+uzx0f+pF4g3fQYdPxXz9mf/MxP9eI5/8iVwel5/DUEA5sf6mQdZvP68X89P+vRT85p6%0AO+V0m+dvnTok8TWL+uN9PXW6n94F/NC1T9/npz/TdGMdPq+W4/mPez2f+On9nf7h0zvA02udnzu6%0AbjMmzPPsEHQWkafkOMYgjsvx5x0eCdDXn9tUgXG4F81mSkrQE+096SEWHaLY53fcvat5vVxwvVxm%0Ah3bbHgTkvQPIy3MkL7O7LeLdtIzQjgMOC1sA3qVr6J54EtRmo6aAZ8bw7rfg+JxiYCGUPt8PQArz%0AgaSktw8dc7xw9IH74wEUagkNAxDJlbOgsgmqZKw5YyDD1hVLvmDkFc1jbCsCzbyvWjhWEt3Wz6Nv%0AcS1E3GbajTN0GEeMjQVAqS4WjDK7/QEAQgRrN/TR0No2lycvOV2E5ut6/gyLsc0CU8Vj3wnKGUeB%0ABGnSx7PI0SizSFhtAnyzESJ4Wn/HiPfzyEuMxaqPG7BA8Pse4E3OKJlFQPbPKshobdBjwjA1JQEW%0A/VMeIImPixV0NViP50ywkjFqRkv6tC46BrSwY7uUgpoERRU1ZfScYYmgEawjDaHwqBKYKzDYJxt7%0ATrTLZKQXAV3LJCFhuDso88Pmmn4pJyQN4C+KexZksACcgh1PhvEYHYbBQT9jo0h1x3j4WW+8fjX7%0AcKayAZpscKzGDlAymBxndteThk1caw93aZizoY9iPzvobDrIaJqMHRoJMPcm84SAkSNXXvCJAEie%0A07l2Rzrt41no5hidcaZJyqi1nARvDXtvzL30dMYLkLIhp4JcqH1mMOqFev5FIXBev/VCjdCUEvog%0AaHP72GDliiIF1hvXrFLjSRIBg5oJvLYHm5xVMi6X6wTqCC6cO/QuOOxSF8FWORfswMGwY4OxozDA%0AH9p159ToBMDE77QuKMJ9UmtGKnVq5cXzz3PSz9eIuaH9EmsimnxsrNZpfiAi0wksHp8dI11KbTJy%0AoqFx/tmPj495XoRbaMTNeK9n3SWAQuLLyjXXHdRH7xAHiZOPkOVcMJ3HxNkuLhgtKq4V6zmj6xvF%0A1MGZUUP3qzJHr6LuDIDDPOeNuEkGFOb7D1A13kdc694HkMnm4u87CJzAUc/QzAOw7ztKSXPksNYy%0Arcjv97uvKbJERvHxbriodC1P8TrYKfG9Pgb3shGov1yWyagzg9dx5tee7q7h6n0eo1uWBZfLZY5h%0AnrUSb7fbrCu6dbpIJv+zZF7XPjw+MI7T0p0MJ0kEt3XssICrxZtJfSBpBkQhiWdkrgvHwXIFLDkr%0A9zCx4HsTbzA5mC4CiFu5m6GPgTaOXKXgwCBi3QcLcsZQYbw/Rjip/acwN10656dHDXLexxGXygmg%0AinUWxI3i1w4S0zEu0m4GcV3d83PBbFYP5/31Tz3+KgAhVcO2b0zmyhHkuEnOc2/2JHy1egINwMe4%0ASBmMnw+Eebq0+IFzAAgD27ajt0bbdNDq8vX1Dcu6YIyB95+/YRhV0H/7yx+AX/6A92/f8PPP79j2%0Anc+lnKtMBlgnKpjBYt46tX1s5SFCaiKRL0FCFdqNWlIwnRjesQmKuszOSykFqVKvhhucG7aNnQ5h%0AWVDWAij/HmqoCwND1wOxLpkz/I/bA7/9ze/ww9cf8P/h/8F2f+CSF4ga7o8b+rZjqVd8eX3DD29f%0AucHf33FzJP5SKq5vv8BaF9gwfHz7jtv3D+SUcVlW9DZ83rXNoBOzuaN39J2Cu8z4D8ScddyZJpw9%0AEYnigB0AYwaC0WkjjCi0EhlHw1Fp2V0ETTJEihcJDTr4eX7+8Ud8++lH/PCLL/jd73+HX//m1/iH%0AP/09bLhFuVOQ55vz/w3dHQNcYJmUbs6nFo6WmbpzTGxyxTDa0XMWWjDEnDqdphhYWNGnEAEFXLjU%0AaM1uwlE24Vz+WeMmKumwjIcLkqucgR5fU1II5Pk+nA5vBmcxCWfjVam5kesMSMEMDwveLMJRsSSk%0AWteC//B//Z/4P/6H/4BUCl5eXiCSUeuCXBco/FByjYDkUU50QIRzw6W6k4N2wAb6tqNtD1hrSGMg%0AjY7FDBckrCIoQ1F0oIDo/SMJRmagHEqXsnvr2PrAow30lKC5QnPBSBUoBakuuLx+QV0vqMtl2uDC%0AONqBzs5+FrCwy34QKB3dslM6LYSufd2kxE4XMqngFmvAbHab4hGJSRSGAYRHR473mddNuLBYAAyd%0A7+MMNoQ6k/o+gslMELp2xijvvLR9Q9seKCnh9XqhqKoZylBcS8EihkUE2Qx57JDekbTza8GhGRGF%0AYskoS0ZdV9T1ApOCfSjuu2KDwcJqNGfsAlgubjlcafW7c6Z+dbcxHxqdCWNrDe/v77jf77Oo6O74%0Asa4Lrq+v89odCcwVKSW0rvOQpzDiemo+nApe8QZEdLgwmIQiCmk42+EyO8CRREaCMAUIA+Q9zc3n%0AnPHy8nIkbqefOwMMLCI+0fCd8TicVjzi7DxR+s8dKYaHo5P39DCQrbRtWGrF9Xqd1/hswXouKuNz%0ATTv7lLCuCy6XBcEQApiw7ds+3bwgCirnCEK4n4VPYh6QqAvA4jNxPzkIoXjuVgPAsqxYRweGoHUC%0AEikX5CXhXjOOMtwbOACQXBTc49dlqbguC9QKNGfYZcXIFUUyols5hDJAl/VyNAsy33NO3p3sIW7q%0AyVmMswnQ0AhqRYWXxNkh1E2CAk0bO8C5eIMkwfbhDTCO8XKNmI+2kKWhwz9zjmIDqKlCMs+IXEOA%0ANwDNdDiVmM4zgEzpegBBCNA1xv/ioHZQA/KEnXJdGUzHHF/i67oYtRhSrsgu1j90cIRAYjTJGUwD%0ArmVm1LXxZosJbYG179yjZhyrz4YHPgFCYsCSMTay24oBooqaBCMlWBWMnNDFqNtoCUtmfmN7Q2+f%0AkmjhyIXkjKkPlwQpGdCUGjSloGTB5gl5CKtiGAoS1rwcYqKjA5YgVSZgojqw7xtkKBYXd12XjG3j%0A2P3UFKvVC0sfY4AilNmGco+H4OvZDSnWwFn3QxzkMi+KQjNEJDlTvlLQ2z9zaPqMwc9scPDNIzSC%0AiX10YFi8ize6HPAMkfQYUQ0ANZ9GUHPKU0sNYG4SDENWRsylUqJZjM8DTGCaBZI5u5G/v6zrjG9d%0AgMe24ccff8T+8orXUvC439CtIYvgfrvhZoZHArR3ZzJxjy0rC+K1XvnpJT81EMRZQa21yaYAnoWJ%0AIw6HtfnedlCMnOz+8/gNd545iM68Ihzcuhiu1wti3FCWDMPA0IZ9P0CblH0c0Jx9hmMULJqMSQ7n%0AqQDjPrMZ4qyM8zWe/wBDjutwZo+ez8goeANUmj+HY32qmTPt2SiIgl19FDlld/EUN+3ofdaC1Jvl%0Axo3m/xzFhsD6wD6oo9NckP7l5QVvb1/w8vJ6Ar91vrfYQwG68LUIDK6XSr0Z8POFcxo1PyM+si4j%0AGDcwWkfO1O+b9a6NCeAc5yzzwXFyHu19R++HDl5J+bS3WS9NMCCxxk2ZhjldB8fTtMOMez4aUwE4%0AURT8AhG47f0+79X1ep2garCcYx2f405Ofmgm6vyWUrDUhXbyxntcHcTiemqzWVIy2UC97zwLwbNy%0AgLnItg2M0fDYHqjLirpcUOqCIhXmbroiAYiTRd3RyfxJZH3BvIEhwO7M4ViLwAHoTHC1H1o/gNvA%0A0+OUTDFPCs9s4af9GzWYGcyWY18mjrE/MYZUZzMl8vfkrKRghOeUoDlDoX5ue64TdYvXrX+W7316%0A/FUAQgZeUDOBuDbKfOMnkOCcVAMsJs/dKQimO1kSmchzBOIjqIbIrCeH/rdkT2oSUeRtu2NvFKC8%0ALAs+MsUHR+cC1NEYjMAEQzwxyRCkXFFTIaUcCUUFRZMv5ux0T4MVdZHpRtHnpC6ATHu9mhYUyahS%0AkC8Z9bIiVe/UiKCngV13DAxUyZAqWFJFXikymteCshSKTQ9AQAvB3qml0HQAlQf5vu/oYyD3gftj%0AQ9t21LQiKh4eOgxSt/sD7x93WFpxuVQmAzuR95oqBmjb2B479scGGJzyfhwR6iLcSVw41g7WSUrH%0A/Lp5R06SHJR4HCJntPU1F24V2rqKIuxIIdQAKpkaUOGw1DtHIt7ff8L37z9DbeD6esHXX33Fcl2x%0AP5xabcEhYZJj2UfdTGCaoTY4dmcSkj/sUA9+RlFDFWo/SSKQMgC+FzGohCQvwZHJc3AST1J2aLP5%0A3xA3jHHtAePMKzc+6DYW5YbDwxwxiCLseLRwD/HvHiCXkNafXdNELo44u3CfyBx7MxjHKZYCqZlz%0A3sZMPifB6Dyg933HpV7ceY1J4/AbLMoDP5WEmipqcZG45HO+u2t3tY6x70DvKJKwJMGCDJLB+ByG%0A5ALGQlcaMXRV7Gq494FH4/9bXSl+nRLMu855WZELuwzhFKau0SICF7ewGTsIwhBEM+0E8LJNIWTL%0ADiI5cm9CvY8+xhQLNXNGWKx9EUhd/EByoM8xHSnPhb1qHC6H9hYXjUwbb1h0c5kkBgg1BfskoyaP%0ASTawCQWF80nXbIyBboZNm1uax7hARTJPHgcL/Iis5mslq8KGAGNAhiJlRYFhySxIhxiGW3/XnL17%0ARtr2WhaMlV2dUgsLEu/g6BhMKFS9g5anW9j37x+43W/4+PjAI0QrbaBkUs9778ilkDmp7pozNRXC%0AkZLAWUoUwM5JUOvqiadNFiNn6bt3x2N8VJAyrXFnd1fgXUmC3UETN1N2McuRMKtrQKRMfbfWAbN+%0AMJyS+bproOrMQO8EPElj95UgZGwkO8YCJnslsfNo566RME5vdjBKIwkOa9RIcKPYDM2HAITCiKB3%0AnpEQT3TADiq7/c6wzOy6kmHAsQ+N/QK6N4nrkjGpcTgwkq7TYy0Vo64+at7JnC3UWXt5ecXj9Q3Z%0AOgyCvQ1sW8NWGPSycPzurS74UhbsXbFhuHYfXbdKitF1gSbA5GBiJGdBMKn0xoUDicHCCk2WOfpi%0APLNEEiQbrEfHPgC33RsmAniDKPn4DNR1aJRd7+LXCGb+PUAkQEEwr0qkvCsIIMUaE+gUCzalGwtk%0AoBbqTYi4Poglnq0wwDiaEk6XZ3ahmCB5POJaHM6M5dghjM0vxhyFifcsnAlzfF4HlQDuN2e1cdxg%0Aw+gK8+IOMC+MdtRPmj+0my5IQqexDEMaAzkDRRI0CfZssOSb1HiNa6J1fO/PrmUQgRU25hwjREVC%0ANhfDDoDFzzU2Dxh/TXTGABEaN3T1a6IcFeR1Y/4XLJtcBEChRpF0jsMvHOOLsTAkgQ0/Gyo/b++H%0AMGxoalC/jELLuofzk5tNZI4GjcS8ZU7fcSaN91OORhhAwd4J/MjBCE9JJlAdDDRV//ySkP33COSQ%0A2UHRcNcWcyYeLJpOrjmUWFiP2RqQ6UTLnDGKt0FBecgEaJJUKMjQSCmhXlZcXi7ot3fsveH2uGEb%0AAy+lYhjZ52WN0VSCkkUS1pQxMvdEThnLsuKyXNC0eRh4jk2SeH6RPeWNl96cBciLGes71+z50/G7%0A/HznRU3HJbMQ5BUIFDZzaAKN6nk7pyGOeunMqRZv4iQHcXIqyJK9qWXYHg1tbzPOmxeoZkAqPiaj%0AFA+vtcLyUfCykA7255i1Wq11NkyObcX903on0JkKYLyf4oC3IVzDBpmsqigp+Vida5j1gdae2W01%0AK5Izz8xNa8TPGDZPmIsk1/eKBT768N/xhrTvo+J1aPbmvCkc0BFcrxdcrivGoCbPwZwNLcDs5kgP%0AhLs1KzM6iNW6QHXQ6dXX7QGcEZy1Eu6OCtWM3jO0cxycMZJLsLU+NQYBIJXDdIJnVJp/YMC2PWDB%0A3MwZo5CluO+bO6/tc+cDBPnWlZ81QMP4XoBFxQ0tqmVOrITDdC78rIPrpDgLKsbYzBKWWpBL1Epw%0AAFQwxrHGAZdEeahLjjiQIt7wQAh4PfyRfQAAIABJREFUF3CUUAFj4yhYQmxosB2vib9LeRQ2383Z%0AOMfoY3/K6+YYHMzXUrDxAxA6agB/NW84HsLfZjb34LkxaNFYSgmhjQwzB6EwcY8iFNfOtbBxOSEU%0AZuUuH/nPPv4qACHxbkEkz5EQTZqVAVZ0BpKzWv9j22Z3IVwMSDG2+dzrukJE8HG/YXs8UPJBf5SU%0AkNSANLwwTGi94+PjO+0Dh6O8KXGmvBxiYQe9mgBNbw023JnJlLa0g+NPaAYpXMxFCp22UoJlxZIG%0AGmiZuo8dNoydPlMkFSzlgpQrugyUS4UUwb5vUBg6Brp0IBuaDpRakYpAy4DlASlwKz5z5y9DrdR/%0AkZoxpCNfKi6vF0hL3jVl4nq/36EDeNzvRHDdiSPVirdf/IC3X/yAkhb0Nqizg4QiFY++oe8s3tVH%0A1OIAISuBBZ74CBUT6KD1HfRG4JinjABlLqA1vKgevUHgVHKL7iJBnGSxX8UPOWoXZMmAJVhraNuG%0Ab99+xO3+HZYUlg0//OZXuLy9Eu0OrQJwEyMpMhLMCpjRuJCdHfbfFOzjOJg6u0gAFKOjDxli6rmn%0AYcxgFxoaMpME77V5weqK/w7GJL8+AkNyEAg6U2gmZ44QM4j4XG7k7kJBvrhGyIlihkK9plLIfBGh%0ACLc6w6aPwSTQEzARINdysgsGRzoCkfagpr1DKoOjhfuRcL2R4lqZiOfETkkEWu0YbWB/7E7T7ihw%0A/RRgji0pgCEuMupdQI7SDOxNcX/suO0NzRJGzqjrFWmpUDjbwpO2fGKyQZ1xkyjcGXXX0xpVhXW3%0AyhRAQ9+KmZbfS3NdM5uxDaBzYCmZRVR0APzndQwKsn+iec6OmYQArzwB2+oOMvz6AJAM4abmwn1F%0AYO47/f9T9/6+tiVNltCKyMy9zzn3vqpX9f3qZn5oMBAOEhJCwkNIY4EzDhqXGZDGgREmI/6CccdC%0AGiEhkJAA4YCBcJAwGQOEhRgJIdB0Tw/d/X31Vb337jl778wMjBWRO8+tavozMODMvK733Xvfufvs%0AnRkZsWLFWqXQHvo4Gooq8rrArHOPdVaYKkbdCiMDikUWaczaOmAHR2jR/TC1808z4DB0VGh2F8iU%0A0ZJi68CjsrguiYV3CK1rLtBldeYC16+QSjI6Ur135KWMefV9o+Vpqzxs6/2Oy+WClAW1HdAq0JpR%0AAtB0rSyy5xpBPVGOGYi6OGkaHa8QQI46wzrQLSjObtktzuzTBE39HJcS1zeLQ9+47yP5ZsfT/Hxg%0AEKitoh075+gdd+AIEYX7hzD0SMCZ0IwkpTbUenaAR7ewd19zZ4In4Hm57ztUdTRSeu+4XC4/0joK%0AACve++lrHjPrUYGUsOSMy7LgeiU7636/4xEdLt8vpjIVxKRPq5JRGiNUIT7Z3u2LnAqW3CA5oxTu%0AHTQM9l1WYL9/gUBQa8fjUbFdFIaOArIxr3nBSy74oT5wiOGQiiPs2UExf1EFkmBvFiZiHqdcdwDh%0APHqyO5Oq693ZSHrJyqS4eC6KmjIBPTu19OJ90Q1rKciqDuw74ARF8rG8ognZu6HqllIRSzRH+de4%0AtpKi+vqgA7OxkPaGgZkhuyhw76Sjn4UDC5EsNsSM4bpQ53u5bg+M8Xg0EvjHpDF7MYNo4UoxaqKM%0AcfHopvt4s7hbXNvp4ooOJOV1H/uOY7ujbTskv7OJd9OKrDwvLkmQtg45OpAbUMSd3RxcANloR6XR%0AwznS5fE3OSgIQ+mAImHRRFA8GBO1oYdIDmK/YZqgco0hYnuAnkxTCsdWGmJkuuAy3gNaEjpxKNRO%0ANnpYlM/nBMd8gBSam7BhCmHBYkGIjYeDDu8xjCybBKAejFtNO5J0mLBgEriOE3jWmzInEWVzJtzz%0ADID2GNt0dqFFyWbIMh4yR+jhnfQR06jX0o2uaU2ofdYA/xnlmE5UOiKjgdhBfU5VhRoRLUkLz4/M%0AZlq+LPjw9Ve4//Y3qPcNW6141IqHKBoPcyRRfPz4EUkNixl0r2h6R7cNj9bRGrDvFSoPVKtA0aeY%0AirjnyqOhtz7WgLWO1k8b+hjx1awubksULAUT+FzUCNRCVbC4ax0FfbkXa+/Yj521hM6MHW8WCabf%0Am5nDS3I2Vh4FKycpyDbJqqxrzBtbR7BMZejhBZNibkBEIz4KY+BkQcQ1wCcByFIHY5iBAr8Aqp9b%0ANc44vxEmBNeYp7imaJKRT7NZt6OgDPFn83MXCJBScSkLeiYgupaV54Y3OY5JIwcALusyACcVgbhz%0AcT02vL0JQVwv7i8+dh11S2sUY77f7wMoItMo+T6kbIb0Z/0fgi7MQxZnb1JEuKDngn0/mL94/Jap%0AHhlSK64Dt3pjIvS6ghV07DvBaQGWwlG64zhwf/vsgBRwWQuhUdUxoQOcwumRJ4WQtYiQedUNa1qw%0ArldnHNPa3lYSMFincnmoi4EH2C2pgLAs56LpqOyQXgDBhsGQJ2GC66GZM7DUkEuM7nkzRxprMnUl%0As8QLCNfh1jqS9ZMZ58+ie/0mgrG2RQC40Y7BRj4X98a3CePtQGYM+zE1HGY5HK+5ZmYanUvZcM7q%0AulvmAu/wxq4qUtEn8CdqSPn/AyCUUsLrhw84jmNQ02eK/0x7neeI52DDjmtmMaEciYoNHF3MEDsb%0A84qx2IQ3OKXo0LhgdTfsOyl/ALA99uEUEFRK0lu5cTkexRG03nnQJgiWfDjLRJDWjJTF2TBKtqsf%0AiFsTtEfFfmyodUMWQ0kF1+sN67ICVqmDlKm8XtuBox7Ydi6gtWSUVGAVqFZx2IG0JFxeV47EmaEr%0A6XJ7O7AdB7oY1suKfFnw2DbsrSK3A80q3u53tA4gCW4vN1xvr7jcbsjLgo/ffIOP33yL/VHx+dOd%0A4w+te/HhSYR33JnQcBMHSirTjG+8VISMDf9aBEN22xPCKpB00DZQWhFxt440mC5MgJgwE2wqEKh3%0AZ5XW78r7+N133+G333+P2hqutxt+/y/8Rbx+9b/i+99+z65UdEUlKkgHXXyHvafhWe8ElwKg6h21%0AdgDZxwYdwHDEW6KBFZQgGODi1UAIoAViDVQYmvThCBJSQQaCYIFuB1gTHbYAhqKzAADNEzmy8hwM%0A8qJWUvYip1FkszUc9dQSMlD0M2XSyI96UN/KD8pcuFdb7+j7hnZU1OKFXdhkOgiVcsZa8qBHcm/T%0A2tU8oNMZQJFTQRHGDfQKRJAUghvWBQCBlbfHhqNV3HeCQXtvLhCboMsCXQpMCxF9FeS8QPOCXBY/%0AlOBUZQyWzayfImYUjgvR8jTrwsCf5ZkcqrieSAR5x4vCvnx0xYd+A39PdF7mgp4jlC7wGQcSzMea%0AfE34yGEwjdiQiwQxAzqthVZR6wGzzsNZMOjVkhXFQewGioyn3pHUGWveQU4DBhhZvx+MDR0Uckwt%0AIxXDshSYkG3TQO0x7aCoemNnvoqhLCsAEBhx1gpdRu54e3ujCOf1Mpg/275zjMEZMAkJl8uKZS3j%0AcF3XFSUXphexXj2hSXrabaeUud6c+nzOogeoRgbIrJEwJ7rz+FeMaxB8VLR9R5+AGj5jdYq2IrmI%0A/tvbG7ZtG0wI83sRTYmZyh8ZVRT14bpDYdXF10jyNRZ9/udu9rIU3G4X72TugBfkpWRPxA4AISDt%0Az9vIdgQ6WjtwHB0lrwMkCkAt5zwo5sE2mgUwYx3G2UCQWJ31ExmYONjw/FL1ZwEmeKZehIHXcFkL%0AtpKxbA+Car2jNt5TtQ7pgpIS1lyQderewxNMXhU7iqbUwZnOqt5I4X7OvmysJeL85mNRbBoJaGlb%0A/HxSF/g3gTcOXPOl02HUZSa4noJt4owAwIF5VS8KOUYufv/8QkeXeEEagO/RekDH3pE0rM4ybH5v%0AVMmoMS/eu8yjITzv1ACooZmiGgYD71A2NA4BrHGdqAPHao1nTooY6YKqHs/hDR44G6P72ZqSIucF%0Atm/YHg9Y7wNknV9JqH+TIFg0EfBGH2B/q4CVYKH5udMI1rFo0Kf3G00PELhLIJs0+RhOG2esOcBp%0ADpKwCx/aTKaAdD+nJ9bYyepk/OqNoG7OCoOitp25lo+OhWZNjPqk5PHeBF1tjAifvSBBaC6mRCDA%0AMXGyUL2BJRBYiKJ4E4ozwTxLejR7nEEpcqrxkekTyQc770kIbsaIJRxIGk6oCgJCfoaJEtBhjG4+%0Als8zDRonjY4cTLyRJv5vZBBmo9GVkNKCjko3VzUslwsu1wtUxXPpHXur6MvC36G83tcPL9Tk7ACu%0AHXa5Qi8PfH7s0MRifD8O7HVHXgubQ7FeDE/x7an773/qYCHzPq+Xy3AlTOpA7Ls8cxTkc56s81q1%0A8fvPsazzeqKIVqFhjqprr7rwf4w4BXjSmsEFLBH5RtRoMdoeExzBJgWetZEiVs7OZZrSyWgGEG6R%0A28aJhdFYBNDj16sgl4Jl3MvTMVFUfbw0AHXzmBNrm/tPHUSL/InnG3PZ2WY+3Lrmum92XeMzbF4D%0A7vjyeMOnz59wvV7J5rHJOGCAQucouYh/3V2wAc+7DCOveCZJ8KKTEyDoLpYAHGTjG2uOeL+n3ymn%0AI1zS7M/x/Exff/01AIzPF3VtsLtut5uzCPk85jHU9yLWsS4GqNU6ejX04oDeaHaeo4scBY0WNRn1%0A4gARww3dxdD5HMXX8Mgz/D5bdBYcgIntcBysHSUkR5IimzPjUkzwnCPpo6Edf+8nYyc0GkeDzdd2%0AfKaOPkC9MYrpuVrsBfF6YGY7995R4/eNGPJ8qM0jaD/CMmKdi9efsenlqRT5ydf/JwChnBO+/vrr%0AJ7XyoJ/HzN4cUMcsnX+6gX4q9SpYKNoAl0Zh4Al/3Y+x2eP90hTU4iF1w7DVs26oexsbIBTygXMR%0ARII7iiiACV490BsR9lVo6WkCNFQcjx1VGw478OXtMz7fP2GrG2qlsHSShMt6Rb4taAqkTOZG0oRt%0A23Cvd7Sj4na54HZZsVxWjocdBkuC9eWCr3/xEakUtJ1U7cN24DB8eXzBdhzOOBF82R4EVUg9wb0+%0AICXj8npFWgpeXj5gWS9MJEo6tWXAhRaiYmF5aP3cCM3IPhiFElGVp5d4Qj8XT4AnUFMngfe74Th2%0APksRLK5FoJ6wJlUHhRoPAEnsFgnTUHQvSDXh7csd33//A7683XH7+gN++fu/hw8fP0L/8R/BsI9E%0AMQKxWwTw2b9by+PQ6zY0d/hvGruGiI6n3xsHGyTo6sETtuZJIn9efC0E2wrAGGUT3jzE3D5wJmZx%0AX1lL6biXARaVlNH8AVKIldTihoreHuzqMuL6fWdBkxK1N8qyIBeOzdVGCn88pzhkjlrxeJDWuW0b%0A54dFUHIZ5ajCRTQbUX3pdHrZtw3WoiPckIUjLeGOgg6CSlHOCEjT94D56bvf4vCuUjOD5IK8XoCl%0AIK8FqSyQsqKocCzIBelKXqGafb/TmaK5hsrsOiHWh7goD8E0DlF4hzzux0wF7RZ6WGcCN4DB8fQM%0As6VpOE9FklIP/plWHwsNC8r++d+htdZoGQ48J6W1tmkunTEZkp7ozikptLO7sjfOnJszMxfvaqqP%0AsDki4bWxIRmG80JXMh5yWqCJa6HF4dc7sNMVq7aOzRIuXkTt9RiaAnU6I8hGYcwO58nL9YbX11eo%0AKra6excIJyC0eNdu2rMUO1QHRmeQ5tly+7zbfv9wOqhEYh9aRXMHLdZFJMy90pmSz/4ZECqFzYne%0A+5PuBG3UA6w6NYlGcoBzPc16PyHyG88Rzop7HjU812GANvH7w+VliB0DY95/Tjjjeew7C8ABVHiH%0ANJhHwbR9crscYNupTzS7qwXrKN7vvb0zC/mO4EHAogDg+GnJV4oEO9Os9oYuYLe1Po8YAHBNwIbm%0ADBcT5RiNGQRpJHdx/8m4ORlMETcHCULOcZpYD9xvSpODRpYSGxx+FgLoynHvIbxqlfsc3tzimzHP%0AWXhNx3E486BwrMG7r93OYluC1ePaYehGhpAwHi9wVmprgAmyCopgFPCtNVjlGOgodiXKdII9LQGW%0AFyxGZ87jONCSBKpFfAGGpIayJu9qcuw+BoKsO6sCMSYO5LLyzM+KvQZYoChJzxEqf6mzhxMEa864%0AlAVZ6cYDj1XiiEgweGZG5XtnltEcCvBeOIqRS4EeO+CsZ3/8zrI9963GHhzgv3G8OiVvohkMChUH%0Aa9yx6Dii6Kd9OAZsI0/niyrH03s311s6Y5Z4zOIoDLD4eN1gFzV3IFJS33J0th1kjly5ywjxbMCk%0AyDN8/UoU2yygVABLBulpnHvBtIM3pWpvZ0ddKNhuQkZr87NUjLptvRoAL+IkzlUHXpNQCDpGN71Z%0AqM5oYg7IBkSWhJLIwtonQAgqSIU5I5lecF2+BkXC6/WKtN7w2gxH41o4WsVRK45tf2JrmTGGhph0%0AxOr57zM49D6njBxAfvT1c3RpFKzvvh+gfYDiYZleBygApIRRP7XW0DPXbmh+znk3fqJQnWuxmf0c%0AsfF0qWzT96dGhrr7l4MY6o3249hxTPqdbNTQOKC47lRY0x8Hrda7BVCho6HH2q2+a5pM99AZm9zz%0AAOyMzZFrvS++Z6Bj5CSVz792Tps8Ho/zLNEzjwv797gvQyepn65trTUYZJxJca/H9+uBZXFDgQyE%0ANtK2bT66DHCc96ybUqJG7zhTkw4QPZ7h7XYb18H7mMbZnV0HNOcVtZ0ssH3fn2r3WQ8q7rmqYvf6%0AGMJBZeZvzcGgSuBHgNCoi/1sPdg4CSJGAL8Hc8onSDxnjTVudtB1Uh0XksyzuTF31An4DhCe+nY8%0A82ZAKJa7iADt/HoQQubnMwu9R/4973GYjWc6s6qf9r/5RMe0RmNvAlOsdo7czAR6ylPNfDy8j/f9%0AccX6/PqdACER+QjgPwTwz/k7/psA/iGA/xzAXwHwfwD462b2nfCK/h6Afw3AG4C/YWb/05/3O4Ja%0A9/Lygln35/PnzwOdnYNNJPbxCsCoeEEWNokz6+hoz/OUM7AUXd4kLLTNOB5Rjx312DBs6mvM/nO2%0A8hklphYGbR8B195Frx3VOpIcsJRp2X3s2OqGt3rH1jdsbcPn/QuOdkATp5Fab3iTO8x+A71krB9W%0AfF0+oiwFigRrHZt3x1pruFwuuFyMwpHSIEdDecn46ucfUK4L6r3i8bZhf2xoWnEYEeP1dsF6vaBp%0AB4pALxmLFPQkqDiwXBYslwuu1xsAwfb2QH37gvtGpHbRZYxnzGMcsdiDlTKjqKoYtLkRPH7iQBsJ%0ANzAOkubjEtu24dgY6K3haYY1OmbV4B0PZ2MFld4MSy4wZ3z99ofv8evvvsP64QM+fvMtvvn2Zyjr%0ABdvnL2QdWXQpQ7S3j78jPpf/YUHC2e7iB0evCoDMkBDMFE+ebQ44htHp4nvG392RzNF09V9INBiO%0AljsaLjZBQp5cAoCos5L8nnpe3nAycurRXFCyYz8OdPAzcC41UZNDFaWQtZFyhmSFVSbUtJ1/LqTN%0AD7DWms+ZJ6yXCywbwm1kFN3ioxYg1byCWlfb2xt6pe7DkhQ9nIbagW7KgUuBO7JgAEJv+w5TheZC%0AEfrLinS5QkqBlgXIGZIXmKqzyxKgrpmykLKvQlZaxBKCvTYEOMfhAE+uXDslYk2AAkvO1Bf7iYD/%0APskKcDWSngCpRWR8r9YaT/bpgHm/hyIRiTgZtGVxMCMYJK3OQtYZomeHSnNGSi7W3g39OLAb0CxB%0ApACJjhzRuRYX007+eTo4diLC4qvigGwbsgm0LFg1eQenodU7umZ0zZByjvcGO+B5NIJA2XJZR8xR%0AVby8fsDr6yt67yjbHdu+0SoaJ02eBwnjTvIxriRkNpzAbh8H8ZzgiAgLeE+mYm3MyX68Ipmek759%0A36krMv0uAircs0c9LZ3PuMk5eCZz56z53D2MfxPLa04GBpsyQMmRjD4tGbRaURJHEQ+ny1tp/Fpn%0AsQ7x6fzemSRVao6owd0iGx5vd2giHR1mbt6wY982XC4X7Nt22rNGMo4TDkWApnKyJ0aXVsmMmF/m%0Ane/qgdEHG4cpQ/K4dJjhcVRaGOdCZx4juDFE3GvFoQcaeG50XggYdMnMgSddGgd9khGTI1mL0cM4%0AHSJO8wKn4lioMRgCLepdbhE2laCASvJRIwChueRxGzG+lWid3l3YJWWcjBH4mJE5s7CTfdl7g/VK%0A9obVUelLE4ri+xoRJfhOrRyO8AzUQ07q/rgvAawIR6ySkhHZuw72QyTcAoPK7OYlA3DlCF1HrYb9%0AoKZDLgtSKRRFNUZucbZMaICd7+Ssp04A5FIWlFxRkNh086KB64njM1kyR1a8uJtftXGcIKUC6MFu%0AdUpIS0HaC0QJ2CXAnQV93E4p4B3NLd6zRrMI1aEVo5oBfw69GmAKQUI9KrImrPlCcAU4R099T0Rs%0AC+bbEGEe9/oU1hWRJztxM0M7vDB24XdJAs0cxTV1LbrEsbDeuwPq/LksvJnsyJ/FUO46noSOBoOz%0AGDszprnR8nTNEDe54OdlnmLYtkrtxNSRMyC+7n0xEQAJwEycTWC+DjyXCw1LrmHuma3u2I4NpsBy%0AyaiW0IxOVq3uuN83fOlAW6/I1w/4cF3RpYw1ujwW3B9vT+dw7x2fPn3ButZnwHkCW9LEjO8wAh9+%0A23IuQ6x+XtUxv249HHZ5L09QjsLj53XE9qQVN/Nh7rlgWvTu0hduShHnaymFIIF1hBkCc/goYil0%0A//45nqwhstK2jeOQKWWkTGaQmqA3YDsO1FaxxgijCjLKWa8RyR7rnXo7DsyAI6pWe4QfAA6iCycj%0AAAesWjQpZtHg5iy0Oj73PK3yxPKYztC4tsgLQzYgQJSZWVRKwe12w8vLC5ZleRIaf88gIzgcRTzz%0A7ZntKwa01JEzz4u5ISN+fkSf5wSKFZL0ie0c+l5xncHsGs6ozuwdjBO/16zDCPC8vb0NpjbXax7j%0A+7338e9773QoM+OomAEG1sZwofroZ6mzn1QFx1F55ioZm6HB2QGEkybXF7WIW6sQVMjeXNJgxboq%0ARDNg4Nh3PsFOABwrqx2oHZLTuA4AJ8sm/veUT+Hd2TCDOvEsZ3KDtefR/RlEmt93BlnfNyPPa3HW%0AsoeFkyV0xt649qid/7zX78oQ+nsA/lsz+9dFZAFwA/DvA/jvzOzvisjfAfB3APx7AP5VAP+M//mX%0AAPwH/t8/81Vrw6dPn5ASnVbC8k9EBqU8PtR8eEWCHvckRgl677hdrj9Cjw+35F3yGSQHuu4U+OLW%0Afuf8Xnv6nbHpVdkpqY3iZnj30GiDmJAUkEPQG0e4cl4gUnH0A2/bGz7dP+HRHtj7jkd9QDNZPZIS%0Ajrph+7Jje+zoi+D18QGXy4WbTQzoLEpqq+j9M0oiCvrVywcuVO3UEboILvmKfjP0DBxCyv/ed3y+%0AvzFZzAnIgnxdIIUU4AMHMjL0kmGNs+6tNWztgFpH64JktKWsAdAcZ3dkLPJpRC82huAMrHMhF4gm%0AMC/wM+jt24HH4477/c4Dyp9Ni4MCgu7IuMTB0L075WCQGM4OpFHE7k/+5E/wh//4j/DLv/SXcXn5%0ACt/84ldYby94fPcdw5+c3S64s4V4hz0SiqfPm2JUIjNhV4KOaaDSMYLETJvLRx0wgt8jZ8t4h4df%0ACyDJRkeTt8cTawkhZhld8ph57Z3BtHc/vMywH5VdYXMNAP/lBgCJIIdFMiJMBksuTIYB2gS7w0Ip%0AC9bL6p/FD1sLrRsycLbHAyknLAu7J2nNw5kpJzqNWWuo+8aRDk3Ymw3G37FXHCKoSVFzgljHtnUI%0AYoSON5edHkG6rCz61hXL9YpyvSFdLtCcObYDQRM/aPyeoFeKTHfuLRWCYtntpbek7Fj350RBhcCX%0ARQIcjZqIB9OBH+ClyNmpEHXR1BFHSOlfljIAzjm+IOWxt+I1JynvE4xn0Kh6kXQW2jyc8oi95tTp%0AKMqOyvG40Dihlo9AlR1VyQt6AvUahB0fjimYr+buI5ycrW7bjtyBVRVpWZGbYdt2bPWAlhXlpaBc%0ALqemUyJrgm46wPV6HckNHAhhMrIM0crH44H74w3bvkGS4LKufBYusNpaO59tdj0mpwVHMRFxfWbA%0A8F4pckveuTw7RvNrTgwiSYqYl+D7wuYu6zkuSPeXOCNPdznRScR3es5PgOA7wHFOCuOeRcI6N1bi%0AFXE6Ek1V6vg8dRxV6WLhr2fQsdIVxM7f/1NndynlCagCMEQq4769L65+6noBjHvZWvW9lLxggbM9%0AgA5B7Yb7tuF+7ASVLcSThQ6IKbMIbQckLwTZvGBPOXE9ZhbowovifQbtx5sqQV+4bo2I61hQhysA%0ABlECraVwzdZafSSC60BDWyrxM0CUDqbqTDLBE5CrCa5zJnQj7WRMUwPOYwF8nMavLxhiZn0w3c4e%0ARKyns6AXF05uNRgwZGjw4FCoGOCxs1t35p/5PfYxlASOA1kk22SHHG8uWA9nUhkZTdZCGJfsR9WE%0AiyZUVGz7hv2oNARw5o2kHyfp7Lgb1iVjuSwo5cCCgiUZdqmgWxuZJBnZx8B47ufynCa3zjG7nBNy%0AM/TKe15KwbJS66IlwSJGUDss1vlp/Swn65JjTd5G6nKeFUaWO7WzeO6gn6Otqg68EeoY+VGAwhZM%0AswG8OCMr9q2dQHgDAN+f4eyqcIaQ8H623tCMTnzFGT1N6EDKn6NYdwC4Zmcek2I8x6gD04KB4WLB%0A1mUAmw7hIASXuoCGEwgj8Y5uB9rjATOFaYbkBpTMMXANFzrhwwuQxXOi7sYcsAarB/OGblg0Y1fF%0Acex4u7+hWsVlScAhOPaGZblgaQ3SH6jbgb0LBBloBlkoT5CXguvtBWUpyFONAWd6fP78meNIGgxL%0AnmvhFBdxWXxce7iQ6cmAnhb1iM0YBaiMPcvRfx1rL2onbmuOu1rC+NmYduB7h1HC/hSn/ZsYTCxQ%0APH5+vWdMzHsQAfB2gxldGFPrECVbiyNOHcdBLT422ZydBMaK5mCOpoScz8L3HJ+jXt7cpI8ceBTc%0ADhrlfDZbKBzvQt1TDRI1ZZz6rGCPAAAgAElEQVTvc3MnwK5o1pGhyTF0SFi5X8a+jHNr3/eRY0Vu%0AZkYHvHhPVcXhTXZgBg8FZsyTc3LnQDiTM3IQO+vabmzS8J7pefbIT+c2AMazj/eL66m14vPnz8jl%0AQO8y6upgB0UzMeRdzGwYUAR76Nh3YD+wrhfkOGddsygOHmrVEeCM9SI+/mU9HJ25bnPOLklgDnhy%0AfRrgekgVdLi+oKSEtGQ2eUsZIGxtlGnZtg173VEsD2fhc2w86j+f9HDQsMnJ8ok99rzXnpt6of05%0A74sB1k2gUNQj8bVnxuEJCPHBngDTaEcNksIJTtm73/1Trz8XEBKRrwH8ywD+hr/pDmAXkb8G4F/x%0AH/uPAfz3ICD01wD8J8ar+B9E5KOI/L6Z/dGf9TuIoH+CmeHt7Q1fffXVQGgBPN2wQKBjE8aHjGRy%0A85GB7f44rT6nm/Ge/h8PL+jfpRQvTG0wJXjPBVk8QbEOqxWWEvpxoHuyPt/4rgqxDs2KVCt6pX0p%0AxY0VvVX0rcI20sSzJSxW2P3qGQqgHgeOdqAnoD4AwydcbisXgE8iZS2+gSt++8P3aJ0o7/V6oxtZ%0AFsgquL1cUaSgrIVU2NZhSfBlf8N1uQBZoNeM9esblrIC3VCtompDKgXH40CrDzzuB+5vd6zXK27r%0ABdLEC/WT/u/rhgnAZI8Ym4bPlB0MmZhEKSXel352OWYKXj8aHo8H3t7ezhEKD9IlFxdg5OEprrwo%0AzqpRm9aQMSnrvVFTRgzfffcd/viP/xitNeR1xcdvf47r61f4pBkqB0eDfL0G/2YUZZ5siwUQ4/Rm%0AlZGcWSRCcKo6orlqgNgQkJXxXcAV5uDVyrmZJZBfnB0ijwVJMJw7AiFulQ5LrQYbpJ8gUXwoL3rS%0A1LUS4Yx/0gTJLnoXHOMBeMVzUlxvKy6XFaHvFHuyrgvkwyuginp0XK9XvLxccbksdEvJiiUr1mWB%0AAtgfvIOXpSDLK7IISk7YHw8Yujtg0QkLvUHFWID1qbjxz3W7vACakEpGXi8EGNYVkjMOCKg+bYBx%0AzCG0hIKGTi0sQ1oVS0lAB5aUqJtAOw1/lj4MKFMX0HWqaEE8dXJ97p9inka9GF//kXTUyqJ4ZgeN%0A4lwUS1nZVdv2EXPGvpteM5AdeymSkOqxtLkO0+Vywe12Rc4JrVfSt30tbMHw8gJXEt2+am9469XH%0ADDvWpCjOjktmvjc0UEuCdsKCFPVgEdFXXDRBrJG2v+1YE+NwB0ZyEoKI7PK10WWrTtMeeiZyOl7d%0A73dqre0cG9P1QhaBUMiwbjsTplwoWO9mAPNhzO7TyRJqjc5AqoJcE5aywjzpnOn1M6gS73V2JCko%0AGoBpgCkBplIY/HkMOb5vwBhL+il6dqxHGyOLTJ7mc/BkUp7CjfEqKY8ELzqb86jYTH9/v+bGWSwG%0AlQJRGz8b11nczj4Sz5lqPjqXnqAOIJPhbdzHUQxNr5Q8/ncj2KIEMHoNe2IHdJaCtu147BV7rSjW%0AYEeDHJVi+cYYXXJByxnIGV0ykDI0bOAVKOUcX+4OIAZYA9fDyEmp44NI2p0hEvdPwwaY7ngtuaaV%0AAeG+mUC9nlobNfAQLD515mI4+BCY6GIEsuQcGQ2BVZFEAW+iBDBTHxNKMFTQUYzbNi0XIDdIOoj3%0AlATkhWwKHHCpJ+oA+RMKl8xmTNyb0+87Oq8rihJ1HZruIwO14/6gxTGv1899+Bhep5NmzmSG3ntF%0Aq9zX1hvKsqAAKLAfreewqV4USGVFWgrZVM012nqn4LFWpJImQOwEM5/erzUcveNaMtIUG1JOKDmh%0A9O4MVrjBwDnex5Sh+/8PhnHz+OGNRqIqsMaxrlQyllyQBW5ccgD24xGiAPN69/sXoFrv1CpTQQpT%0AFhVfY/yMy3qOjgURrlkb7CmxDrWODMHi+U418wJChmNY4pvg1HShDlsCx+NbSqjmmi/mjTBhAZSF%0A15QMFItx4WMxx3YAoFWYHUg7WTuqFegV6AnIhWCkF8kBkETu1HHqiQQrTqQjW8clK+5Ks5a37Q17%0A3YDlxceMOS6uMCxZcbUCSQlbb9geD+rdNcMFN+b7OSEcRGP/XV9fBuMk7vPj4Nkt+4aU0jjPSilQ%0AO0d7Ym3MDX4zt8A2Q04nMz7NhT4DMhuB/QRFVBNyeXYyCtFpEdYGbKwbau1IqY9YZw0E28TPP3lu%0AgszgQdRW88gSnZ8zDtcaPY4GydGsoPtks46jVqwuUg0QQG71zFeTsAVIwXHmJeu6QqXCbKeBjl+D%0A4MejV2THnjVk7L1uzzo4c0Mk7nkwa2+3Gy6Xyzh7U0pY8uJi3sdT8yWkS+a6Na5lrn/mpkrcuzN2%0AywAaXX4Z9WiAOStbEkpRl1+I8XnXo9ED6WD+HqPfIqcu77qu4/fF7wq5lDjTeT86tr0ixqtmPaQ5%0Af43PHk0nM0MuNE04/N6E1hrrjInVwtLNG3MVHbHG/bwQAVz8fCnUKSTJMqHkBaIJtXU8Hgda53hx%0AWRas7iAc0y6lLIBwz395+wyANe9RK6TLyI9s0g1t7toW/zu9a1j9FOAy8jRft/ManBvKcc4ESyu9%0AWyfvMYZgA86Ny1qdXFGYc8+NQ313Lv7U63dhCP3TAP4EwH8kIv88gP8RwL8L4FcTyPNPAPzK//4X%0AAPyj6d//gX/tzwSEDDacux6PB0VCXZ08NluIc80d2jPA6RBrtRhduj8G82BsOO/k1p3J9dwZz3oW%0AZYAfoq06Lfq0DIwbGyBFXNNcMMRD7p307sWMblNVsbjAtYiiSMElX5CRUXGg9ExabvfO4MGzDkWg%0AxbC/VXz+7Rfky4L1tgAZPGyVgr6Px46U7rjf31CWBVCFlgS1jnJZ8Xp7xfXDKy63K+nHSLi8vuCy%0ALPjmlz/DLh2//L1fYi0ruyDbgYTMpHrrOLYHvry94bEdSEvxWtgLqxr0yhPJHKMME03u/aLURKHM%0ACDhjTdjZWZ+DcYykjSAsIeh4doeiYxa6YqRwsrMowpEdjrZUZ/4kfHl7w2+//x73x4avLy/4+PFb%0A3G6vQ/BOzemV/v/4Kwwwc9tP+AY8r787cl0bDziySsJ21TthkTh40ZNHATR1e+CBxotFwIZw3GDP%0AeSDVeE+bZlJdVwNhWRhvIwIp/vkmZ6QY0ejmgoY5+XxuBPuEUtLQSFEVLEvBeikuun7AjKLRvXfY%0A7YbLulIEcLlgWS8oy0Kmg6PazZl2IgJrFQpqe7xcr3i5XlGPr3G4PkNWRVKabVsnOyhYFRQeriNx%0AKJJhcHG6nEkHTQS41ATZac8CT0QlQD1S34+DxXlrFVXMHUKmcbHxvE/au/pzTML7mnMa94mHevJk%0ANgRAz+Rv/hMH9DyjHgnlyQrhHgxx37iWaStNiZnDmFNXL6xaU0p4ebnhdrshJcVR9yHirKp0SBPa%0AqnYvYroZRzZax1E7jtZwKxnXlLCoIBkLhRbXyW1DENHZjQkdCdSb2c2w9YbDOoqvv23fHXxR5F4A%0ACRe/znvs9ynJ2XENMCESjyzZx/fOmA/w+3USZj7juQt2x5iLPo+NjM67EWzdbR9sI+BMimfwZY59%0A8ffe+5iFn1lc5LEAwLPGRJwp6Kd7S3Qv5985d5TmTmBcH93KCOLKWEMjDGFdF+pJ9cZGSCnIJbuD%0ATcRz+PU0B7XmqB5xMUGUwCcBUMFSqL13WVe01p2xkPxZybAMb9r8HnM9B6M0pzRo4+8BITiIEp1Q%0AOvOwKG47ActSMvKyoG0bHr2iQVB7RT8O4KiAO2ktuQDLgp4TkDK6JIrogiNL1MBKaMcU11XdFc0F%0AMAdwk9A1oWtz9ovrzWS6N0rmZ6pGoJEOjj7qpRHPMdiASelMRuANzqKog1IfzL6IryrqDjw2NRaM%0A42Dq2nQuujv0m1JCutzo4qmJ6zQl1EQg4mgdB7q7iJ4uLACchUrNtubXY6Ph4Ayg6GT6tXQHmQgZ%0Au97LHDTANZAKdVj2VvHYHjj2HWvKKNcVl5ygR4XOwQ8eFpOiwlAZnJmgV6NpgTSgURC2ARTObwox%0ANkg6nt/vaD5cnBPdE4XAUlYyLxKAImwKVviZ29u5R0z4vDrBKO0NvXuuE40DsChSAAucRVkS9ZIa%0AmdHiaIkqbYY1RLgNYOXenDlUgUbhbjLbBYvnEeKLraTQVyTg2JrrVoFMUO0NQEfugsWFoRts5EQq%0AdOPSocNxAkIZHN8ScTaDODYmAfByHXRxDlXv1NTqwQvBdM6SgX0xQM0gXaFWoZagnWs19eT65Kfu%0AUYwzqpJFn3rjvwMF+i+asAiA3nB/e8Nj32CvL07abjjud9RuKFBcS3EAN6F24OgdXQRHawDoqmtT%0AR19EcL3ecL16oW9kfoUleYxwH0eFOFsZB9msABmrfSoOeR8IMFP7tAy9xiRn7twx5eD+PIJJEoya%0AuZAkeJfQIdAWjTW+F+PC+QyYn57GAqPJOGm7nLVANHZjNE4p6h9gS3PQ0EcTj1pdFJmstnjm3YSx%0A0ZuhowbECapYpjgx7+fU0LczPsWZOIM+M/MpzumZfDADXdHAmJkw8b40seAWjNwkcpGZcfO+0I+/%0At+ZsqdbQLHKahNBOEzjTx0HCWneOqVmAr2zYxR4MaQG4XXsYhaSkWEtBjBLP44vxeeMsiDxqXK/r%0A7cSufM8Ii/uwLMuQD+HzL8i5AgjtKHFtON/XONkxzNV4vqSoSTRDtEMls7kgPEvXdUFeVmfTr0i5%0AoFa6Ch87dfQulxsJIrlgvVxxu71gcS2nbVs4fYkOE8MPXz7RndRz0BlMnMG8YFTO62r+3lzzjp/R%0AU4R6/v4MpvXemX9N+dysYzXHAIidZ2mQW8Sb+J4fnGv+zweFfhdAKAP4FwD8bTP7ByLy98DxsOnC%0AzCTUI3/Hl4j8LQB/CwCg8iSs9Xg8Rnfwfec8/jsjk713VPjhaq4lk3knYjHPix3Ak3I8qX7LCJBx%0AY1utELNhHzsv+Bk9DsRwBi8AajHsNhWJyKiVNpplKbgtVyKxnRTUrImsnKPTgcI44y5JkFZFz0YA%0AJBImpxqzQ6cIscE//c1vsB0VS1nxdn/g0w9veLscgCjWsiJdMjo6cmJX/EDDx59/xPJ6QckEgJYk%0ASEtG2xvq1mAZOO47jl5RloKylDM4ePCfrSbN7Nzs/mzgY3kRJJOCibGeOhghrjiAPt8su8+qPh4P%0AAGfRhSFy29CTYV1WLIWCsdHp50MDTgqij9kByCvFuo99w2+/+w6/+fWf4uO3P8cvf/kr/Ozbn+OP%0ASkF78A26BysYEev92Lyg8gNEmORAxG0M2SkdbjY9uoTTVhlAD3y91gizY62dAccmFzWc7JQpCRjv%0A6df5lE35dY2iQAAtBepz/+L36KQEmwMartPi1t7shPK/8XxKocaMTcwF9WtcS0G53bCsK15uH9zl%0AJg33kLglkfgAdLligqy45Sv6umI/drR2sEOuZA1l78p24z7ct50ufY0JDl0DaHncAdRu0G4UQtU8%0AimI/FuHUL/TOAykJD2D0BqtkCtbeaA9d2/j8BAcO1H1HyRmrU6zPDkB0Y/F032bmBXAmIWcX63TW%0Ain01syNU+BnmOeTmYyczU4XOTbyW+Lc5J2BdAJzsoBO0yqNDDgALArgQPLYHaj1w+HWIsVxrtaK2%0Aik0ViwDZnLF25g5IqlgdvGrWkBqw3++4Gwutt3pASoasCyQxtRqx269tdXAxQJqcM9SL7+iY1LaP%0ARkIkQ/H5932H9R2wSYiwct+ZUVQ9EueeElIqQ5Q3zqAy2I48J/rULYtu78zcCQHJ+bnLsqLuO+fq%0AnxKNim4tdvn4t90LMRVBdor/PLcf52KMPsb1zkWBCNA73cuAZ/F5DxIO/hTsuwtlHh0p3bCUDDfi%0AdqA/OmU2OmW8Pj7uY38gXDma7xURrpPtsU3Ji6IJk8Purj7Wu4Mgczw51/OZBJ+vx4MFVnLXwlLc%0Aucs7fHs7hlPSo+7Ya0W+XFA/fUFvFVkFS15xu17x4eUFX0rGkTJ6ksHuNDh7xhNviAyR/aDLp5yG%0AW0loMPDGh2sJtdc6DF0BS64PlqYE2/VYurgFvXUYGu3Ac3K3TBbZnG3ifgi9FU0UFiZ4SpbjKHSa%0AoR4V+745iymDAvpChoWQjWdLQUPH0ZSd894Jwkcx54CmCBxYYCAf1r8y7BMQRWGwXs0PMRY5XHMf%0A0koAz8GKALc6OroSoC0l8Z4fBx73z9gfG8rLC5bygutS6Ih2PAOFmjPWlxuwPXA/DlhWrNcryrFB%0AOlmKqtR+21snO6cbVFZkzWNMJV7bvqNDyEiTjtBoypksU7SDn0kLcueIorgLmUDAuQcCAymerXCk%0AjCpGhgQycRWK1DrSfkCsUVDZ94p5QZKLorjTmSGaRKdmRBHeP1VDkYYiSsPTZmjmY1qHW5/73k3G%0AZ5CM41ytVRZntaLU7oLnDjIYwdBkgGqAAWfDNqeGpJXA1VSI8wzoCMczwJtoPbQiO2LsXbzxAV89%0Al6JICDCgI4nrkLRjsMFtYlaIj4aKkSVHrZgG8TX78bLiuKy45Yx9u+Pt7TPs41cce6wHx+ebUZzc%0AGPclJZSUUUF2wuHXHY6j8TIw7WM+I2QgakJZ1rPWmM73fXdzlu3wGMbXrDvolQgzHGHu77f0BBgg%0AqPUUKj5BGkoRxNux5gHMvKHrxX6wVSIHUVXazvsvir3PxkXHvh/jfo+fcXFzc+ZNnE3ijUbF6Xha%0AvMlMwIgM9iS0iG+tc5TOm/MBiJ2/x++IBttGcRwEhazTrTnOX4wifQZmfK3miRk+sVbHOJ+chhEA%0ARg155lt8BrMBSHwPeB7BnmuhAUwZkVJVJbM9eUOhnQLK1kNugi7JvfoeVsBMR4yNtcXzk+cFc7cK%0AVYwR1JmNdLlcxnWrKj64+3ewlFvrbuZw3vN4DSa352uzyVCATKUsyNlcP0qx715TKdzRksYyEYuG%0AsULoAGZqAjHuNDZuU8FlvVIqYF2R8wJAcL1Ss4ojY4uzIzkSPupNAJKAsmRcX27QnPA4tsHoimc2%0ACAoi3hh7ZveMfRn5ybT/T3kIH98d8e8kl8z3DYhGyTPB5MdgDsd1AzQ94z58QoZEgHOS6v8dQOgP%0AAPyBmf0D/9//JQgI/V/io2Ai8vsA/ti//4cA/tL07/+if+3pZWZ/H8DfBwBJavMNnG9ojH313gel%0AMujmMbs4J9SBHOs0KjYCZDsfQDyQ2OxLyUgqaPVw4UNaSQu4CARAPbZR6BO97P4zPAQYjBikOTbD%0ADkqtxxDcO2rFvh9jJjLo1lbND22FNroAZC0oeUG5LVheF+AiuHy44OX6AksdTSq7aCkDzrrIWfH5%0A82fs22+gmvDl7YHf/Pp73K6v6E3w7TffQmkJge5dniyG64cXXL664fF2x75tkKK+eTuSVsAE232H%0AJqBodiZIo8tXlcFeiJEkczBiLH5fkLH4wyJyFpKetUDif0cBd78/8Hg8uA5cc0GFB95xHBzv8/iU%0A1K2Ni/hIDYNJFzqOmR/oKoqUWWhuveLL5x/w6z/5U/zlv3Lg49df45e/+AWu1ys+ff8bAjEioxum%0AYZsKjDUxZjpBNkqaAgFPsBkMkvPn2cby9fqjOmdujyFSgQEkhYz+2Fj+f+R8T7/xPwo84hxvUYEm%0A7xrpBMImHv7LsuDmei05JSxLASDOvuLvmNkn2buQyYO6mWIpTtlU9fFMD3CWxkcLgdkGA5Qd+GXS%0AO2nWUZuLOouiCEcvUilAZ9cEqQGdiboYGXTSqH0TDi51P2C1I+XODn3i4YQQJwWAhpPO74XPoZXd%0A9qOi7i7Cp+qW1M44i45UdHm909ZbR9JydpsgZKn1HXD2UMS+KIApckomVBKCK00FVYDmIGBeFt6j%0AybECQoZQjJsd++6iyuZz7Qs7PMbRrstlxYcPH/ByvY7Dp1t7si3d2+kokXLB5XpF81l9hSAJWZBt%0A31AfD+zHDjUCdwag9gPm7KYlZ/QuQOtMjMsD63oZieHL9YrlwyvK9QXwmXGARXQ49VDc+kymRGU6%0AeNs4eNlhi24rS1POvldoUlwu19ENI7PB3KbZzw0DYnxljFnp3Bkl8N2mpB7AU0IxH/TxPhwLAMQT%0AiDOxjLHOYxgdxM8D7OjlcBcReUpIA/gLZmrEne76MNzjgKGhNiYNYnhKXgBD3Xe/hoptu3tCB9xu%0AFwcvo4Pnmgsel2RooYWTFUNRNE3mhkkA+/G/I3ndtm2cz7EWZ7CztgqT08FwfpkxDqWSsCwrR1BF%0A3bI7I+0bUhFIWXGoz/9nMn9qI/NQRbCWBa+3FxxiWIUjY00SMkgf15KQMtWwlpQAIwtZE+OnJAI2%0AEYoJrPKs0dEAIMjUBKigAPO6FhRkJoMSouIyOuLtEaw4Sslb5xgWgeaI2T4iIhzDakfDtr2xoPLf%0Am5Sizse28xpzR/IGU2jSQQ0P11SojXuMZ3UMhzlDxvdBjCdJN3Rt1F7zs++oZD5kzfx9Q1cMzizh%0AiG7KGbBgBFTUYH3ycEDKggXKXGvfIMcDKxpesuKmigWGw6jT9HR8iqAsBa0e2O47C3LXYCLThiOC%0AzPtC5wcjXsi7kbHaOgwyinARIIlBnUmj9eDovwpKF9A4syN16qcFSBoMYzaS2NRL1iDd15H3fqUL%0AZKdOT3HAO1irKoKSwAYegvFJFx1N/FmOY8SZK8juaEq9Rpz7d4zFE5YTFWRQg8SSeu6jBNBiPcRI%0AsK8BFUGTjgY/x43gUhb4c7GRA5gJjgo09fVwdmb8KuK+gGz3kb8AWSrPZji4oGSgGIwMFw9ARsSR%0ALDdwzEhE0RtFe1UEll7xsSS8oNO9qldq5VX+DjHDkjOsNzzqgd4EXQ1YmDuoJFQB4anmuqOY1qCd%0AtvJzcReM1hHbJuOK0GeJeLhMTJS4NxjP+9QssepMYgccycI543OMoZ6se/5bau65M7A3l7OPug95%0AhuSaZMgYUgeu1xkFdoAoT8XtDI55oyKljOKAtih1lJImB2vSONurOxiy+cPvEYTHmQMbgadazxHs%0A+U/EmtFYhfjY7zQN0hvCaSy+FvnDDAYF0BNOYXFOjaZgo1HPzBAOFtH4vp1aLjNbKXKQ0zWPzCvW%0Ak/OIUfL1npAzG51wQEvlBK8IcBXWn8XPjS8Jj8edDmjKkagAfGqt4/OJyDB5iq8xn1S0Bmz7SYIg%0AiMm1On/OWMORF0XDRDOfIdldp5NZaw0GWsKHdIXA0OuOejAfSZm1q2hCOzqZQPed7KG0QI6O3g+U%0AhcBPKnQWg5CFll1Muvt+q73yufuUg6rg9fX1HO1sfXLfFeR0airNzKGxtu3dWnv33/c/M//72Cfz%0AaFjkTbP0zbmfZOyBEzAiO7mjuzbS+QyA53Pxp15/LiBkZv9ERP6RiPyzZvYPAfxVAP+L//k3APxd%0A/+9/5f/kvwbw74jIfwaKSX9v/w/6QfF6f8PiZgU6HWLR1+sVr6+vRDtdTwYAHUuERVatRE1neh4F%0AiN1lxG0hR7e3FI5xCIEe9UOOm+7Z3WzWOTgTYSC6WuYI+ECGxaAuUq2ZLiHbvvPYSgqetk6zbg1a%0Agm3QaOdcLni5XXH56gXllpFeEsqa8ei+oXOBSUaBB65CRP3L5zc8th3HVkl/M45XvVxfcbvcnsS6%0A3/YHtG2AErnNmoHKRCTnBSUvUNlR94rjUdG2jm17AE3QN6Pw3mP3GelzdA4Wi5uF1QABwDyCLJP8%0ABM41nIenqmLfd/zwww94+/I2igMzMg343Pjv+HwBCLtOW4BwDgY1q2i9IrmDQQKxiJTEu2SKuh/4%0A4fvvcP/8GR8+/gy/+MUv8Pr6iu+NCgspJcDyUIpXL9iHtobE4UANhyjmgi5qAeDwBvnCHzttADfT%0AF6ef9e8HYhGtiPjRAf749wgHP++xd6wUTQmQPlhZOZH5sziwmKdD8HJZB5CRs3qQNXeqsvPSVAaF%0AWXFq30RxWmtlpznGqCZ3DSQX2xUyBGar65Mpc5ABAyY7OOCi6u7e5Fo3BMAUSQsgTu1sQtDJO6NH%0AcxA3U2DOvHOdlI4kYkbRz0bBQ3OWQ8Qr8d/Bri/GGj4LWg/yDtDMNFEYGYTNe+jZtQMisZrHV2e2%0AUK11ONcZAJlEoDmrfR4mOacBiBw+JvTycsP1csW+V3z5/AkpKV5eXvDNNx9xmTqWAQiN3219jGxC%0AZLB1BE7HN4PVilZ3bG9fcH/7gmPb6GQEujjt24Z2HHgwNCAvBWW9Ii8rJBeUsuJ247jmVx8/IucF%0AeW/YfW47mHABts1sqaR5WuenwHNKZJCldBmgW8QpC8BQuE6pR1IH0GPG5y7t1FKazxORybXNQavZ%0AUYMJ2WlNGtcbDKxgVc5J43HsqNXGXo1uZfyb7PbWyV2m5u7yeU7ZWH8RGoJFFtc/dG/cEWwONfu+%0ADQZRdPiOYx+ud7Mewmy6cL4Hf//yLhEez0fOc2Bm2M6fB2BSTc2J8573xnG6nwKEXm833DeeqaqM%0AX0sqsGJoJtA9I2XBbh3bdwW1e/Eopz7CbgdaIwh+gaFqcQH6hAZFEwDZQSoDSko/uo649lhXtXGs%0Aiu1782d3Yvndi86kbCR0gY9IcORHjDCMqEHB+HVEolo7rbjFx9Lg4wJG8dR6bGiPHd1Od6dyuWBJ%0A1ETa9x3S6wBQ/aBGa4odFBIO1vWSKX6bVLlXmj09CzadO9p+4Nh2CkeLYJd9NAp6rM0eHUvef+mG%0AemyMI+aaMu7imVDRe4U2IPWK49iAz7/Fte5Yy4KPOeNqDXbfgbfHU5MJAI5tR93J2oGos6MO9HrA%0ADxMUTbikBdUERRYstqCgwMB1NL8M1EIydbCrU2B+yQmXnHFJGZlz8CiqWLqScRQNXQcxhJfjmkpn%0AkStGto1M50wk/WsUe34eiGGIEielpl3rjWylDEgDupLpE+KjKkoybE8cvXB7dzHxcS4DOig1IIoi%0AHMGS6frnvRyjCXMOH6MvwMk4Fd/vKkLwD0DrZaxL9aI/YpYI3zf5GOjJ9AeO7QusuaujKjRl316G%0AAKgiF+TlCjqEmk5I6NLzkiQAACAASURBVF3Qq3fnk6K/XPEhK1ICvvzwPRIMx76h7xt6P4C6QHpH%0ACkMRE0i4K5Y0zkPA9ZvmHE7OpsA8hjSPGEdeFuyDdV1H7I1caF7W3TgOFMBhgBLVtXlCV6/1GOPC%0AyKWWhZoqlOogCJVzpkGNdTqQtY6Gxnjr8ZHkg3PUHTiZDHNMfz++/LRWJPRSso+E+rp0gEZVgRKG%0AD2y0ZGdJmamDnHNTNDG22llIz021YAHR4TRyr2fAiM8FbFLhx4yM53rvxxp6AAagQrbL86jROQp+%0AskVin8ygSoDPwdDvvePYdxyoT/cyewzmusmo+4F9Y7OcNUofMbn3AsCwLGySp5Lx9kaQqPcGTXno%0A+wHn5IwZBaG3bcP1eh3g0OVyxdt9A748BpAY/3Ze2/Ga8+Uzfp7jTda7f2ZvSLsmVZITTDxax77d%0AYa0jF5owiL83BcTpdtg6zV80JayXK1qniDxMkLqhLH4uByCKiVUTTZuU8Pr6OvKS2H8z+PPEspnW%0AWzzTeObxs+/j4hhjnEDTed3OzK65CTl/Pe7k+3sdWMRjo/TOduzTuNnzfvyp1+/qMva3AfynQoex%0A/x3A3wSx/P9CRP4tAP8ngL/uP/vfgJbz/xtoO/83/9x3lx9/KW7E2BhOjQ+0a6b1xY3LOaMfFY9K%0ABfu5UDqOA1AZribBDAo0NTZQWCyehSzpjiGS27shdD84q3qgVmehWHuH5FKUt6SCnLzA1jRm67MI%0AR22geByJCH0k953zsxnm1EE/NIQ04pIW6CLIl4SGA9vx4AHcDcuyol4MqyX8/OMV+JViXV7wzTff%0A4le/+D0sy4IffvgBnz//wP9++R6GjrxkvNyuuK4XlJyYKOxMFnNJPnP5BVt7AHdAe0LdOtpGwedA%0AVSMJONlB06P2ja8yjdpMQSQWfUrUlbjf7/j8+TPatmFZL97xPcZIoeaCJSlyy4juZ0JC79Xtowny%0A1X7gsB1iTinNiYLUhUn00Tv2xxu++/Vv8N2f/hq3l6/xT/3q9/DtN9/iD0Fr9iVlCPKYfRdnwIzP%0A6gmdaoAtp2Xq6GjwU44u8XljzL8+J5/zvRMHDwWwyMyMWZojxdGltXf7J+77TH9dlgWa0ujM5XSO%0Ahq3LQq2NAI4MBFWUOglwtgEPMRvJUDh7iAtjktYa3Y4IfGTeoRoq4GKUPyHM5n+6dEA5KuexnX/v%0ABIewY7DVmnfGzAExTRmlCEQyFIoMAmCcUfaKTPh9kdBTcTqxF2gGdXc9uAgm7+OSM4EOv+7WGlKl%0AhginZ1040zuhAB1b2KslNXkp1Di7XC7DPTDW/PsDKA7piH2x/vbJUWPMi+M8tGIdRJy7Xq+43W6A%0AvOHTDw05pdEFYtF9APIsYKcpsShICToBLwMkmZN4GPbXr/Dp0w/4/PkT6kF2SSkK6xWtUixUALzc%0AXvDh9SvvDCpSotjw7frisTvjmgW67bjf79jreQ/oelanmIOn+BOHaB6xnUwGsn4MCh0jLyZkCGTh%0A+uC4rmBrnhBbHaOTvTUcg0If4qjn74xu2vwcYh/Oo37HcQzL3md3rmfA8T1QwiJSOMrgjC2ejd59%0Ad1Zf621KSCl0vCwnHby1BnjC/T5JEFC/K6eERykUTjUbTjiPKWlRB56f3sP/fnOhymjmqBfe2UG4%0AAAbQurvXkUkX+kDBWIyEdT5Xs6YfiQdf1osLCO9kBNYGUybPzVwXJ5M+rqlgqwe+3O/4AAdyO9B6%0A9/VasAiwaEHKhWK4oJCuJWHN2QhylHSurRmUk5Rc5D+KKC8wvA4yZWzZd4PVg2wfo1j7vu+ox8HG%0AUBfGXIlxDHAcujUABK9LdoArhJwnIE67665lCmIXEYiP/6ydozb+4CCg3ospxfr7sLM3LMlQEhnF%0AWGj60VvDkhIua0ZRCnjv6OAgFpflnoBeyaDhedxOPSQR19ww7Fb9+zZA6VMjzsjMvH9B/fwJ9vYJ%0AL8uCry43fAXBslUc24a+ESSaX23bsX++Y1HFkjKOzKNUPV/IKmhe5KpmLLpi6QukCereUNby/H7V%0APA9MdLZqwHXN+KqSSanZ0BRAWdC04GgEArN/Vn5udx11VzRJ4lbgfYBi6mejqo5rLcuCMoHYBkMW%0AHaYFBjiAAIh0oBq6dmeFB8jkoGlX2nE3uMA1GTkU1gek08Agi6BIQhYZmmdzwaLZ/cUMAM54YhaM%0AMxn5+u6s1JIduFSD+bka4yFnU7h7PmXUDPQGXhJgOxTNHe8Qe8sBoO6NQUDQLJh6dDWjuDnNI7qP%0AvInRVRfrAhFD04S67fjy+TNSjIZnV7cSQzb+XXrnqKTfUzoTAdpl5DuMp+LMhOTgd4RI5gae6iNc%0AkwA4m4FueAI2T4PRwjXY8OXzHZfLxcEMYF11jAHlnMHEpQNw0L4DWpgL5EKWN1kmGdaF+qVKS/oT%0AczmfnYcIP1O8tmoOFBmNLiKnDWbWMyPC3yL+IiBwZ3KGIHFHOnqns5hP0WQhd495p3jfc8p7p4J5%0A3AMfMz4ep24s95cgxthC3yjqvLF25bRdD9Am6tCfGhma6x2bzu0AfWaQ6acaOSP/jLMx7pE3K86x%0AP67ZnMn8JXBBVjF8/3OkzcY17ds5Qp9SwtvbZzzuDzRtWNd1CGS31sbkTdTO8+fb9wOaygAuY3Qu%0AGEKjLtPTVXXWYRKvieK6BijiWLA0v58x9eDnQa0Nj8cduinWwkmhMamgbIhsjw2bVuSccdQOaAL1%0A6HgWVW/ciTU0kB3IsTPzPj1rjHDUizU/r+E5r2L+0gd4FPslPv9836Lp1SYwKF7zWjr32UmSiN/1%0AnF8ApUSdidEwPg6O9u1tZy2EE1Ti285s8B+/fidAyMz+ZwD/4k9866/+xM8agH/7d3nf8x+9QxBH%0AAHkGFmqt+PTp06AwBhK+7zuTWBeqFZEJ/bMxUna5XfHy8oIPL69PHbxYsDPVLkCkACfiOuYAEMyl%0AWacIOHUbBviRdXSBSCvdgaOjS4OWCyQrXZCsMSi71k41w3FU3B8P2GdAD6AcGTe9YX1dkRZFWRKO%0ACtzrfYzTqCquyxUv1w/4+PXPkNOKYyPS/+m3X2D4hE9fPuHz/Qve7j9g3x/IWbF44DUYqnVosKI0%0AQxcmTPEcWjNYBerWIU2BFptGn57ZCRTYUxAQnPPEI2A6sBCAXAhI55zp1KSJjiL5LHA1EaQDMI3r%0AMBkQUSTwTJRGhoj1BvgBvVwXlNsFqRnaXmG94sun7/HDpx/we8cDX3/1AT/72c+wLAuO7U5wTwu6%0ACMS662YAEDlFhsXn1eWZRssFDQcgztnl8XVEdzaqhfENR7Vio/jX4zD1Llr2bgG8gUIh4+L7KAJV%0AdqBnosG6aGlyllBZCpboOKZEeQoX6FMBaPWpzr5qfoB7IgcbrjCxH3KOWXV/Jj5KYT0U+9vYs09B%0AqzdIBXYxH+XxWXZ/xuIJnwA/GWwlheiqjo6DKBlNvXdS2F3bo0ch6IWbeuef3R4WV4dhMI9yStS5%0A8Zge8UNVsEiC4XTaG0HcQWjxAx6gbfqHDx9wu92eDtb5EJ0PjllnTVWd3TEzgk7r2rmjBQCXy2WA%0A3RHfqo8cjBhqcFbQBKophVUlJ/DwPbXXYMDi1qdwEOI4DhzdsBsIqIjgsi64XBa32zXYwdG/y+UF%0Atw9foZQFZoAKx1SRFPedYv7Lso77ENc94oad1q/JNY94P04mEUH/TFD4/2bu3ZbkSI4swaN2cY/I%0ATABVZLHZ3TP7uP//Mfs4OyIrsrIzbLKHLACZEeFuZqr7cFTNPVCc6X1ZEWY3WFUAMjLC3dxM9ei5%0AuFllHJ6Uth73iRJD+rAVCLpmmAV7xZvS03MeMgViGgeL68wijV8/MoR67wTS7HkyNJwir/5+z99P%0AcIVU4JiyxZpIiWbl8N8XOxddz1LR+SsKankGViQdjclZsj3GeDLungUdnr/ijFyW5UnOFoBzMP7O%0AE1QATPZIBNXOJoox7Y04+mOi/tyox4Q5aUaYvJubn48wqI0o6pSYRLJtuJpiqQuq22usJrjowAOG%0ANVc0l2RmCJIOdKd62HDgRyLhLZ/2JpvN2Xzu4dHZzpyAcV/TfUe732EPn56O4WbVw2WrUQ+xSQpW%0AYoY3y8hIyr3R2oC4X52NAfEGXhwYFRFId9+pvju70WYDwqBnypiWGns1a4E0FLV1Sg+QkPYdo3XU%0AMbBKQs2FU2cdKN71CgTXlDDE70UUtCIEMkSQ0NnMV/dFdAmIILvhP69x7w3bpvioGfv1BW9vL/jy%0A+Scslxc+h7VCXih1OH8VJKApmnVIZag8z7eEjOTy5sw49Vqx5IpFF4xHR3iJnb+ay+KXukBrxdg6%0ABIalZny6XhwQMgJCVtCGoSBjzQR2BMp7lz3EIScgH6yCAMzD8DnnTO/ITMZ2yYcvloG+NuLm0nCe%0Aa0kKEYXVU0PORTT/XaoPaUow25VTdRWQ/euAghoSOs98g7NO+LOzAKLh+wQHuX1I5b+XwCCPYYZL%0AFkj26HpE8Iaf2zjkozD6hSShbETAlLOsbvBvw6V7/EnZ30NXyvniloVQwhIBhGYK1Q4xvu7ws38k%0AwUvO6DqwlgLrDQXA9XLFtTD9dyCjYiBDfbAjk3GARKYRS7eo0552xVkHlnq0XfPzgmdIrLXt8Zh7%0AaC0elX1ah+d9c/rGeV0z/cxyOawzHCyO/bs3Ds/itSJliswuTODvx199dOR+nCFmeD4LTsygZzDo%0AOH9UmPyHOTg+mKI1HVIrnqFnloW564LXQOdhrB3snfMwRZ3tdGZnc7kdvdyPZ+yZoRo/6+wvG+8v%0A7l9cv3VdYQCTUk91XIAFZ3Ap7tv5+szwHXhtnSh9zqmgea18Hv4N5blyuVxwvazY3NsxBjccWFWI%0AAK2TSLHmC5alYoyG++2G1o4k28MrdJmG5/F1JIEWrOsLwoMq+ptt26YMfPZ4J3Dk3DvLqbY8/sk1%0A17sTEPz7MPttrpPeqfKoDmjGdQfojxTPwb41qChSogSPCZUNKTHRDxpryutzEDyZ4TQh3/Qh62T1%0AuP/QvH96eHTF544h3/lZmLX7ae2ca8Lzcz1/4Xl9/z0mNvw1Awt5PDZs2wPDezMyqsJiAE/f//e+%0A/r8yhP5//RJn7ujp4sbDBzxr6+73+5Ox8HxIo1E8o3mzGKVXxcvLC37++Wf8yx//eYI5t9uN0cR+%0AQaNYv9/vlEfg2MzOFzMe9HOM5I+b4ETmkkCTa/jV3DtkQFGQS6L5YKkuIQO67pDeIYNF3v12x6Nv%0AaGnH8lLxxT7jzV5Qe0EdFa3veNwfEOEhKpI4QeyKvg/s+x1fv75j23YMl8t026GiyAW4vF5wuSxY%0AV8ax7n2DNkW2xAlpIiuJi5wpNWNv0F1hu6CkxYuSAGKewTNJAughmZkN0unQUVXIEOSlznsQSHWw%0At0QNyYu52KDHk147kt0GlrqgJJqnCjwOVRIsk1aYi08EhYyv+OyP2we+/e2v2B8bPr++4o//9E/4%0A9Okzvo0wXTQIMjBI/Rcv8oMKPzfBXFls+KTbaqFXwWQGOQAEsl4Af1hjE5wFFg4cyMwRX3hTE3Ry%0AmUyI2GwCHIj1e552TIr/acM9pthRTLFBNnWwaF1cguRpESJIKIi4Um5K7u8zgVGCVJLLbJbiWWmd%0AyXhDBxunp+aZZS3/XjBCPMUjcWKU/VliQ93mZwQIfJ0PeU5EGccJ8yIUNDOUlNCMZn7J3M9LFZLl%0AmP7hKELEBCg8ZCQdkd8iPm3OjLyMw4GsvoQO9z6YE8DDKD+mMlHYnWmi5wOB6RD5NHV6fr0AfALU%0AfjweUxq6LAuZQQDe39/xeDzYnKd8mPi7SWEfjYX2ac3kWpBzYSKRmoNmlSb1zua7Pe54v32gaUfv%0AilS4p/z09oa3l4uzcjq2+4b77YPsKyOoOZlMy8WBSsO+kS11fh/x2QG4HxKBLpNjT+b+e/IQmAdm%0Ae2p+geeCPEmsQa69Gu2GnVhgACOgl+oAjKH1Q9Z2lnedhwRRaJ6Lh4wDSI7CgH82pkdIACGTEWAx%0ATj6dn/7MP00i52cPMBVIaZ/PRlzTc3E7X+/0mrEO933Hx8fHbELi554pzz/+Ok8Cfyy8fyyG4poF%0Aa/d8L8OwOFjAk5mWn6Go+H5J/NzZmZpMDSMTEGIY3rzpaNjbDksEg7V7o5gStHcMGxjo0JT4CzI9%0AWgxGU1sd0N6YxJQSmR8JPsnt87NOJpZxHyfox4mk7hts3+mR1vsEBJZE+XZKPhPwfT/ubxLxpCrD%0A2DYkMywATAxdBrq1OVW2Zmh+zVNKlAbPs/gYNIgZYB3WGQagk/FhSKqoUIIoQsNrTYakHdexY3Ev%0AGE3AKHzTlIRljErjdu1k1SVxlpenf2oCpLj0CC4jk+TpVGFLrehtx/7TF5gZXq8XrNdXmFRK1c1w%0AWS5YL9endVElIQ3QyFnN5W8L1tqRrTk+KPPcOq/nZam/AZh6a9gfm4PSA4/tDsbAC5aSoagYzkDt%0AzhhZILhKnswkga9rivwA9WGhAzwwnr8CevDQowioGsbeLsmajTWQnXksMKTUkUSnRXd8pvM/p8TA%0AcDDK1KA9mA6sVTECVHafqXEAzloysjeK/kIIL5YodZJEba683zlNPyEVw4D7qhi/x1LsSY21jwl/%0ATdlPRlVep6FM7ssuI6eZuQOw4mwNvwBqvKBjDL4XoWRuh0EG46nvY+BaF+Sl4mVd8bpeMNqO7baj%0AwH0NLWFBQXePnVoKRs5O/Qt2zNMG7fvNmGb3AE77PdM6z3vn/Xab4DlwYoyc9rrPnz+TFe3N67Zt%0AlCguC5YFKAuleVEjJCGIbgbc3IDfjGmQqNyDa61eq9uUn8XgxLx2ij4pZ6asnT1iYm3pD3v/BFD8%0ATDW/F0y2I1M05NlFmLbHs+YcMiNTHjT7PRqB+SxVns6yc1/4JN0O6047ACFK4Cog9nRGB9gRnzfq%0Aj3MTr6oElBcODmpn/RTs3bNptKrOGnxZlnl+ziQywAEgsi+n8kUPCfgEKDrBxfB6UmV4Q8jZCfTA%0AXyNPFnpcj6vvk5fLBWYkThyD3DL76/jvqKWZPmsTENq2De/v73h/f0fOGZ8+ffoNeKaqaHuDRtKI%0APxdURThbUBVd1feAYy8OZhO/RVALPUnnMDC7n9IYDnL6aTGU1hYwgty4QV1BkysJCKoDe9u95uXe%0AFfViyF7PtUtJR9pcAEJn1s55vT/VQjH0O4FlsXbie+Pzsc98Hgb/Zl17P7DvO3ZXzPDn+lr35ybX%0Ao1c+20n8z77+IQChJLzBvTV0dxk3N0BjY+Kxs0ETBJvNM2rblekwNiJGnptJXOziMhk+1KTd9TZc%0A9kV6OYDJxAh2SrBQzrtxFN7nBu5M7X/6EkBlMiOBfDBIQgIDgC7oyaeNI8NKB7Rhbx1NO9p9w10/%0AUEcG1oGH3rBcKtbrFQrD3nbUmlArF2TbOmy/o93/itv7hq+/fmB4OoSJQbIi1YTL24LkD+P98UBv%0Au6erAWtZ8FJWWFY3rh+QRHp73wfQE8SoWRXk50ZFqEvnB08sXE6FxwSNfCOfeuqRoUIfiy0c8WWF%0ADq6LpRRPRfFGxNdFTkKAJpDVJCw2lFpqGCdmOQtyIZuQPikdkIyaM0wM7XHH+9e/oj0+8PK7n/GH%0AP/wBv/vd73H7eEcSQ60ZbfPpTaLRoHiCCwsRFrgpZ5rLaWYhUTJwkhjxEHs+5Ccafr6Mp84v+5qh%0AxdVJE41IOfGfL1EI5LmJiwQNOZILWHDHQU92FuIpg3n6RxJuoJfL6gDYkSIkML5mLgR2zIASPY//%0AWV1QPRIS8GmcGqRR7gWfCKSUD9p7EgywMTK4r8FgsZuFkpMUzKGhyHkBpENcPndQJP2zp+KTO0D0%0AZK4WQBScsSqk9A8YDSX9/rBoSrCYtuEAMcZggiBBOdf5+1YSB+mMT4Yd0zsvClQHHvfu+nM2SnVZ%0AUHLhM+P3LhggpXhj5SkcyenO1bXVMRkK2QqjSRuu1wtKIfjzuN9hY+D15cq0vH3HvtO/g+zLZ3Bz%0A9I7SyqSxa0zQvIDXMdD2hsftgfvHncydlPGyvuHT2yt++ukz1lqgyglGSwOl0kS6D4Ps7qNTBCUr%0AijPZRh/YHpsnNxVPJzuek8WnQyknmmjq8XxxL+Zn7/04eNUbiGCTmI25ZlI8bcKGtEokIPKuR1Jb%0AAKrVpy6SxlwPwWZ59ho6AKX4paoOqp4BKxoceheEMIg+F40THZZDsseiQ9G7+XqICVQU9pH+aL7u%0A6hxU/FauCRQvtjjpqhMQejweeHt79aLSfGJ4+O+cmVSAYN+2WTBBZLKz0tM9OkxRqzMTYy23lrE3%0Aeh301qc/WTAQfqxtllqgumDPAtXkAF/2CNaMlAytb7yEAnT14jkDedBgNSXBUEPbG/bRcUdDX2kw%0A20XQ0GlyDMUlk3mmpoy6DgAXZD9i8hdOwKMadHjBajoL9mtxVqynPuWUKDVPaRp/l3VxBg0/rw2l%0AkXsf0McDAmEEb0noXdFDRjMUlrw4HTy/MwxrqSgnBmWEZ/BdD7ytxQHFw6y1CGcWS84QKTDNgAFL%0AJejmwpppnBygD6WW+zznkzhwXzgRt/DSEZ914AA2k/9cAVjf9VcAhpoyUqroKtiVPJJrXVHXZ0Ao%0ADUPaB5JRMpZRcCmCy7Kg9BuSgzM6hrOJN07rh2BdLkj1uUzevQF6tAaoovcdFd6YJcNqkWxJgE0M%0AuAjwwk86h0gTcDHuSSbk2IqSPcO6JjO9S1kn5wGPdj/AF7Kyza+Zbw99BzAo8xI81RqmbKozFx9E%0A+SyY6oyzJgjghs4QxnY7Mimqnr4LJnaCgBUZHDFEkWM9ec2XxVClTDCIf39ANFIdT2yQY142mxhJ%0A4ju0IGlGBNvJ4PPIAlPnWR8N2BnsgrDoJsisKEJ/J20dkgpsa6gGlCzAoIF02x6ACbJx4FMhKOIN%0AcyRBiYdTsDn5DZvnzNydAE06bC8m8OLMq1kjqxGA3PYJbvB7Kf9uewOwzdQ/WpUx9VJaw2PbZx24%0A1BXXK+vAnJLvixwmtn1Hyl5b5QwRAsnxHlkLVJbzPq5Uf47Vn1HgGJ7B3LA77nTUfcJ6Lp533msH%0ABcG1p1ZmEtvc44VDV43XF8xnJNhDXB+Yg2aYyy5BpoSko+YlQO8NuEs3U6ZHUa00oB+DTOS9NSct%0ALLPOMPdIC4aTgNd/WfkA1nKEfOSU5753AACuUnDZ077vEwQI4HVvHjbhva16Gp+6j9VxvXndzMJE%0AnIOAkAsNPSRbUeONMfD29sb49WXB7fYxGUjx3gKciCENQQgO1rgm0lNN8+N5fgZWQuZvlpCMI3So%0Aeq0qE0ANM+mSD5leyhV1MZQA0iqfNzIaDdveUTJQcgUlggQ/c2K6MO/3oDeiKb1kBwctajrZ8m7P%0AzffvYTBnMCilwx7BzGY9E884HOwP0of5aTqxgdjHJIbuBzvS4n8tLANYvwB870k8oRAcIeyNYGPr%0ADTcntCxLxbpyKFykIJU0U7x5b/Affv1DAEIsgDKG6DwIkmTUZUFKGfu+YVdS8IpvWsFyjwVbcsH2%0AYCLGcqK18xDgQ9Z7x8fHHY/7f4MOotLm04niSTJQnd4Uc7LpxfFZohFN5xkFB54nziICS+Ak2AyG%0A7gZ5HhubfHLYGupSSEtVSruulysyFuTeYdsDrTnl/lIgXtiOhzr5WNC6EjBZ3LAXBm2G2/2OX//6%0ADd+/3SBCk85UOHGpNaGmjL533O833LYbDRuNeveX6xV2eYMuhrQkqHZOTkeDDRoVJvFoad+Y1Vw2%0AxAswmQaWA8DxM9MlR0Mjevhwmr/db3i/vaN3MiJqYTKYYmAMoO2+GSfS9Gs50ptKyV7QMLqZ/9eR%0AE/0eSi2k7KYEE/cpcJd5GwP79oHb+69oj3fo2PHzzz/hD//8L/jLX/4M7TtKzeh7FLTZpXOMA9ap%0Af3UTMI9Pl+SNo8Rkjo+1RSzafAoEkdYV6+f8KxpDx4B++LPwCjkYAFGTJC/Kz0BQ/Jk4Q0McaMrJ%0A2T8h6xUWR3zukjdTZFYxkYJAW0pArWQMGbjRppRRPI5evfmq6wWWDNkUiyxMDfDPHxKQMQBNbv7t%0ARUuS40A9gB5uwDQ+dPkbDn2uiw1cWUdZW+yKpkYfEAA1U4McYFoympwaCHaQ5nlEhwcgFHeNa4GA%0AzWiH1KWUjHWtUPeaiWLwAIMU2+M+D8547yIgAOrgQvJCnN4LGaMkasZdepIKtdKqA/v+mCD5GN3v%0ASTSKGZGwt9SCl+vVi9NjYszn55gkBICVnWkhXuhFIdcbZVh935EgWNNCCa0IshXkkTA2xb1t05hY%0AFajLBWLAvtPsvxRO1R+3B5rH7Q7VScVf1uW4t35/i8vE+kmWeZ7MnBk5MRnrnRLg7KjrZH4JD1rm%0AA7NAOYwZmfoYLKOUBGUvcy8PZlHQwcPTKoYKcV6cp6Ywg4lgcRP3YEVSJiZc2/4ch38UYgdNAQrY%0AfI7na/taT1lQE+99yOzIWIlVewBKp94FgOCyXjH8fby8vOJ2+8DjccO23QHYXFPhdxTMpbMnQ0jS%0ADmbMkaISDUQthWvH3EQ73g+O+weAjZaxGL4/OK1dlwX6tH8SLIBykkxGYUfbw1cqIy0Jj/bACDq/%0A6jTQZc2RUOoCKL0Q+rahq6F1RV86egI61I3gFbksQM1IhXUcrwP4rLsBqqlCO0HoBKB3A7TM/xbx%0AdLNSoSnhKr4BxtkK38czDYuH8ZwPFoLmAkhCcznW61Kw1kKGDhY3RGaxep5oJvAaMiWR7yWng5WY%0AZeDtWiHoT8Ow5PtdTcUbIvqWqJL9mpDpVxR+ad7gqDX0npnqAt+PS/aiPJrIA8iEgwn8efwnhptz%0AJzALQRXoDWoJ3YC9d8i4H1O2uPMqyMNQUuGAC8AG+ubFmTCaobWBJglWgDQy8kiesvR4er22b7jd%0A79iU+2heCq4m0Arsg4yfNAAz+ivVlLBCsCpcRjjIAoLCxBlhYnNCHYrClDKKKZImZB+KJj+0snve%0AsYlwkG2CaICNLyylTgAAIABJREFUDug+9+oYHAXYP9naRkBPBj28zCVcYgpYgvlASS2GrQ5w5GPQ%0ARC+9eA/HuRE/O4znBQa1nbaH0QKphkGfA/3ZpWMn3rd5868BuAqTvtT9tDw6XgGosQYVKMzPhvhx%0ATJAkYw2+3CQXFFE0HVhSxW4bwalh2PsOjAfuHzdcyidAKlnAklDEfSgTvTYJlhYge0/3vATnnhgg%0AwdyzTgCa88YAA9ZlxVI8JXHQU+w5dp6Nbql1Pk+XiznhwgFD8Hzm/v1ASgmfP3/B50+fUUqdA7iU%0AErb+IPCIDCSb93nWH2B9NwEN718y8vS8mZIwVQxg9kTq4EusrSH0jsoBqvm1Gg5qDY8JB+gJFR9b%0AO/cZCKU7h09lMDDG7OvU5eGmJxZQ8R4DAmsNOrxvk7gXfCbWdUVaF4yhuG8btrZja82fBdZ+wxg4%0AcmZ47L2jtuHnD/dassYpfQzvUbOzb8zByIHRA5BD1AWPx86UqM4gAT4QXFxmhBuyODO9JPeTUmzb%0AwXiMX6ZjekyqDg+HWbAsq9c5/PeQZMfaFEnzFxxgyqVA7TAyv1wuT0bMjwcToSOJLdi/ModQwaAd%0AfoYrI+MzB/P0a1zm9yYButuVTOWDGbQ1jK5obceywFlEzgrLTKUNcDClBIOi9R0mhmrOFvbzMIbi%0A2WW9T0+lHP5HMcCL6yCqVJ8Yjcsx6zvu9VPFEVtC9GVO/xRggkIAZt3H/jhkjwZVstund+Tjgdt2%0Ad5sMm0M0DiMTUvWzPB89YySR/q++/iEAIZ78BhNOslAEy3XB9dMLSi4oe4F+U2yPDeYms0MHm8/B%0Ahyj7IkmGJ/nZmY1yv2/YNxoXZn8ILy6ziCSJbbuT2ikJeXFZhye6jNbnwohFEQ3Dj9KA+MoJ0J2A%0AQ040boMZxNMIGOOcgcSDrY/B+NosWNeCXDKGdTRL+PzlJ3z+5QVWO5ANkivq+gKo4EMB6w/stx2X%0A8oLsEcW6dWy3He9f3yEGbHXhZrxk/PTzG16uFz4sw8hCenxwIxPB2BrG0rGvDfKWIE3Qx8DeBpNN%0ASkG2imSkhRwPgjc8bnIdE/jZ1KQAIFhoqClZEWvF7f6B+/0GHQOXdcV6uTCdRAcEi7+uQuSQDqQU%0Afh6YjXfK1acNipKAWoBlSbisK3IpLPQdDVcT8LkZuH+849uvv+L9/Rtae+Dt7Q2fvvyEvKxzo18v%0AFyTtgLHBmj5Ip8pZldOLxHrZN/rwmLAJMD7LNcQBm6Nhi8OM/sfPU6fzPw9A6LfpVNGontduMCho%0AVuibXkooOblJamIEaz6mtAkZkv0aSz7S81LmtHFSF+TUHEUk5Y77/YHPP/2MYHERZMp+0Hlz4e87%0A3usspExoEuvvWzw+NpWEJJ3SI8SzxS8aZPKfyQGh84Z4psUWK/NnQwgIHQ08JrgJAN0nCAAmI3HO%0ALk8ThVoXrOsFWgcp42qzeDqKQvchSVFcA216IrlfSiJL0fzvITm7UI9UBxsDOicSLAbXUp01x2Ih%0AmADVk8ni98404pLziVGiJ0quzPQuHopseLa9w8OQ8Pb2iuvlitvHzb10yAz4eH+ntNNIgQ6qdEw8%0A6+WC14h/b8eeXUqFuKdMUIZjMjlp3eMoqs+MmaE0f27bDh1HkkeAK3EfzmCLCCNKw3g+DtgxBjBB%0AlYPaP70bjIlPBiAvC32qekfbd+wbAfbwcoDZIWvO9D5aLitSJhum9QaIhw2UoIHTYyWlBEjQmvX5%0APUSDJ2fpW/rN5/6Ryp/KIWvjNWCceHdfPFKzSVnfdyZw0auE5xfXcTDzsksXafi43W6TTfbj5PAs%0A/YqzNCSPqjSQhD+vkhNqFfQ+cD/5FPxIf1Y3yQ7/pfv9jv22YW8NKVUONcSQlcBbUWcWZ0p6h5EB%0AWjQj2UA1w2KGNA7D+ClQToKaDAsEa6a0iywtpvNdFhrUKhQj3qbbAQ3dD9AP7vsjigxDqZneLi4F%0AS0Izb5r+J0p6BvfLIgUl5LP2BtOOpRTWGaZObxfkWinJ6ExpG4PSuHUtSMjQ0b0ZKage61vM5WFy%0AnDHmDIQpCTJOwmGY0tSSDSUBJcFZAwYY03eGAGNOIvj94iVCJFLxlsZ01aWc5m2QucxK1VkqbLIs%0AZWhiHPpj2yDt2VRaYMjJgX/QA0jdiyaXDIyGsRkUHQMJjyxII0HUJa3lWZqoathHxzBFWVeUlyvK%0A1qDeTEAHxu4Jdsaz0cbApsEA9A2TEZazQQj/ipAV5JxRkhtvC/f95OdrYUHAz2feuiSZLINkrOHw%0ANFSKZtI9fsyvtzf/ZGoRKSE7hefMULJr+hiAACVV5BSsEA9pUAfY3X9I1ZCyuRsKwa64f92HNHAA%0AjEx5b5QmUJOdFcymFGIuL2ZjI0tF0nI0Xc6kE6NMTlImgyU768br0pwLZaFiBC09ma3kipcvX2C1%0AoPcNqh293TlOtPC8MV6fc6njS4NNroNq6M97kxlGP86PABByKo7re93iQznekqNOSxBPEzu9pDOH%0AcsqouTAIxJM6VQda2+de++37V3z79g3fv3/H7XbH/XbH29snrOvq/n2xl9rp2cOsqw/5enIfrwda%0AM5d7PdMOQtr9LJehlGmYs0TU08zSAYBxz1YMU+TBYVzK5TRASRM4nsPfFMM/l3F1sjzHGG6mHTJH%0AB9CEw9os0Wj7+xkEOxn5LkiVwSrmnJERDEkQ3JES/Yagte5AS7CRB9J8NPk9cT3CViKYNiI7Qd/i%0A5siZCaKXy9XljRWGO3TvQDJnvfhgafj+sCzItSLzYmDRwXtoJBZEH7zvOx7bhoszSEQS9rbjb7/+%0A6nsaGVplIbmCQzCqK2T44MtrTwJEBxAWktp933G73aaEbIbXxKDH+2iDQjXh4fK2JEBaZAJ2ZKkx%0ASUzVoJVxiaMzbXLfj/qNe6en4g5e/5h5lZxhfi2KJ3z3PjA6JgA/waAsyMkHgE7xD5/MYPzM2tvr%0Ax1TKXM8iZBAevlDmA0eCdh1HfZryweQEvEUOQEo4hMiJbNnRB7II3m837I11QzC09n2HJGC9rLhe%0Ar4ikdABkE5syadAHdiJ4qvX+3tc/BCBkZhjoSFWwJC6g17dXvH1+xXrhROf10wv++re/YntsQAGW%0AsiKnjO3Ogu96KXh5fUEvTqGeCOzh59D2hk03X6R1PrSwI744GqyrR/SpUd8L4Gg2xmEUFgaY4RUT%0AE/UofltrGE05Va2Vhy7M4x0ZL7nUxSmVHamwUbrfPpBaQl4XXGtFSi/48tMrPn95wV3fYdlwub7h%0A9dNPMAX+8u+Gv/36jrG/I2lBbwptht4FY+t4WV6QJGPbd2z3O2QXrIW006W+4mW5otUb9tsHukdN%0Ajl1x6zf0e4c+OPF/bI2zTUlIUpClolrmAaXUbGoUNr4p50xGBNKJPqeK5OkoBtLp9vuGtu/IOaHW%0AK0p4ojizptbKFJN9R3gS/T3PjnBfH8OBmJJwWTKWlc2lAdA+UFNCrgvyAB7NN46UsG13/Puf/w3/%0A+i//is8/fcEv//RHvLx9Qtvu6PcPUvb2hrWy6Z80VoTp3cAYBvzdKOyTiVg6vD7OSPoTECTizcMP%0AI6fTl9d9T9/z42vGc3ZupA7Zi3Cqm3k/wlB6KaEddpDGAbx9bzCoP0eUCiZn2ZhP8wYODTcBs0Nb%0AG8/IwaojnBIArskB1LDxYEOtzrwYo8P0SNtiE8wKTeAT5ZRgkjA0TcZWPMPB7BtnZH4WCTrNIgM0%0A7uqTBF+7OfFw0a5uesrr0wdlc8EsoaY+QCbB0M7WOQpwEUBC5qRPa1jteE7MC+4AZaLA4GFaJmgU%0AoHbIQ67X69S9N9ezN48OP5sD/z2w4Edtc4Detdan6QXgDI65mfN/5uHj+2WuGdflMoGd3hpSOZId%0AQ+r0rK/P1JTLkTQ5Tv4FUWTF15RqwRxcOQEpOCaeALB7Wsh8nck8e2bknSek8T5ibcZ67aNjcxp2%0AgFeUIXefAB1FQ4qH1X+2ms5mOpeM9bICMJ8+8++1aC5OW8CPjNQJCPk1j6CDJ7Dr9HcCfGEDedw/%0Av31zfTCQoSMlpmp+fHzwzPCUkZhgBehPFiIn5+bXKkwrw+eKCSFHoTh9qvxevL9/p4TRLWFDrgAI%0ArtfrLLrOk3YA+NOf/4x932DF5QWqGJ3P7b4/aFpdyQJUZUrdbXugv37BBsVj35CTkfGxFJbzbUBL%0AxhCmUSqKN6VsdLMZSh9sYsxQ3YR3SZ2AjGTIkueARLUjLcWfDzIZuifvlUKfs+qJpLDkYTs+9FAO%0Aw6RmCCj5CKZISfR0Kzn5NSOwOUaHoMOENZaKYQiZNgsAEoi4h6VkgBA0SkOxJJouB5geCao8290g%0ANySRvUOMYFBFcpuIYDPpScbh69cI8EDF07WAbn0uctaEvq69Yc7ijCkDQyy0oUtGlzhvWOgv6w9T%0AUOF+1K1ha9z3leN1hlI0DiOLZHQI9q2h7YbkTeh6ffYQEiGNv6kBJWHYwPfbDVoELSfWQL1jaEJr%0AdwDZ3zfBrBGaYtG5V07GjNcRIpSJLYWDmoTw2CFwkwXP78mvi4ggKVDEkEAmAP8/+8/jj5rSwyRh%0AtQMgeUpXSLXd8NcM3QhwwQTNjDI8OwahTPIxTysziA5PEOX7DXmNJDZTDhNDctRI2RnbUSOEkHsA%0AUgCQpWlqSLkg1RfA607181UduOljUCJaDyNmM0r3kATJpf5dFSqFw57eccsZePuEJX1Ge7yj3wRJ%0AFG9lhTjY0EbDbh09sW0cSaCaAS3oNjBE8eMQ3syY1IgzM0TQ23g6bwRk+vx4/ibxIAv54abP+SqB%0AihhwRaJmDE3e3t4gIvj06RNa69NbcF1XvL5+wvV6xfV6na8fTIbz+w+mV+s7Htvd995XXJfrb5rM%0AOB/DgwUmsyZR5XC8pOys23EM032P5I8/hshRRxqiofW93aKmDOlanJnCwSUE1gk+UU5HNkdYKhiE%0AgxyNupjnxugdzc/plBKjzFNCXS+zZhruo3PULOFxE/W/s0LPQyo7/IdUgyVzsOvos5nQxkCEHzAW%0AnndlqStW99dr24O1aGaP+tjoQclhYlzrjj469r15WhhmnDvAwWPrZErlklDLgpQTRtGpuumu93BC%0APXIq6NKe6sToMWKwuG3bHPLEmlxX9uvBbOMAgverlDyHzjmlKUPf9p3kAOs4pOj+vcklzklgI+T8%0AcJuLBBsDzXZ0DXgVSCX7a7MeRsJcPzoUzRrsNDwM2bP6swmLgBudwPvwZyz8s45BPYf4gRdMVpEP%0AGkUoK2+jM8AExjPNlRfqaikB0NqOx/bA43E7XmPJqJc39gAlFCC+F7siIyrjeJSPOvd//vUPAQgp%0AFPf24IRjKWSLXAqsAuVK/eL6ugIF+Nvf/gYAuL68wDoNoXQfUO1YXiiB+P7tu6N7No1egQNAaPs+%0AG+GgrolvDqoDxTWTSAlt39Db8QAAx3T6aPqOJj8egpjK7p7oQToZAKFPCb0NBNUR62HG9Iha0fuO%0Aft9gDbhAsL5cUBdOImEd2oiEXtcXLImFKrri9u1GxPpm+Pi4o++Ky/KCWl/w+Y1F/O3jhvQhGDLQ%0AtoG//eWv6NuO66cFug+XQRTkVLCWBTkVyEj49ut37B8N+gDW+sIJzs7CIudC2q54skWsxMTG8Xxg%0AxAaintKVvOjYG9HlrgOluo7ZFDYap3/emF3frvjiU/sw1VI1N73OKPWIKU4wDPCBz7WQRSaHdEOc%0A3VKSAP2BLAXLkmGj4euvf8Xt/Tv+8Msf8ft/+iOunz5j7zs0Z4xuuO8bSr6QMo7DvFlVPWI+6HrJ%0Am70ocqLxdo8XC6p+TGNOxZMEJXZiyb+ZigcFldroSCkKdlH2Zu/Z32pu4KVidQOy2ODIEAoJVJm6%0A4zE6VPj6+0ZWAE3QfcrYhV4qiPdCoCBJwpIzXl68ShJSLZ/YSgqcGwFRj/t2Q1LGt4MG7JrQEFJE%0ALjFqzRXhFmjiXkspAZInIHR+TqOpUdCo+sz+yOJeE0GphqKPA5QkGNAwDBPQMzO0fSAX/29h2kQb%0AfRpwzs97AqJxOlirMd45WGUmGcnlkAEq1VJQlgskP5D23aeeh6wrPkcYVQcYeL/fcb/fJ6gjIpPa%0AGzH3wRCa69jX2pnd0VqDZgevir8v/wzbtqFtDfsgGIFMD4SU0ow2rbXSQPsETowxMBoNRHPOWAXI%0AVpASzV9DfvXx8cFC1D9Dzhm7T16fwE7BTH8UEdSlPrGdzgEC1SWWLHBP1OBEfyGRglwqUs6oqqd1%0AckTG9qFzKHBm3+QfruVT8e+Lt42Bh6dmsuhcvZA49gd1QNZ8qplgEyyK7zuvgZiQDi+2a8pY1oLu%0AoNPlcsHlcqF/hh2ys/OeEjK2+/0OWEJO1Rubhvtt43RbBUnIoK2Fzz0A6AAeY5ug09kQspTik+k6%0An/cAdg/K+R232w0ftwcTz5YV6xrNBOVqvW2/AYS+f/+OR3tAKpkfpdBba1kKWhsYYg7I2QTRH61j%0AWyus77hZQx4Jr6XieskoYliTwKTChLqwiMi2BPQyYGLIg1DRBDtSAlrDUoDqMt0p8dGKnB0YSmQW%0AWl4AHUgZEHVafD78EbUbrO0ocGl1oreL6QCGM95ACVQtHDiR0SnT/yIAXDNPElSgNkVWF52LQDun%0ArGMYYPTro6ThOIPoA3Ew1LQx2WURXvM0FEk47FFVWPOEHcnenPM6SHg2cgWzIHaZcSRRDgd8FR7G%0AYJzUQ50tJJQu0ycQ6Mo6qo3za3P63bW7Kb+gLAu0VHRV9EFJX1KfjougmUI8XbJHVf70gKQJKI5c%0A8dgH7t/fgSUjv74wHasmehu1gWaG4awZNkQyDY4tgQzCdADQ2c83E2CriRL/AKklmEA++Dm9ufBs%0ASQBqgoNIc1nOa83X8Pvg95cUdZdIx/UTnt+coJE5Ev42EOH5nmNo5Qb1ejDkhxBwOxKPBoY2b+Rx%0ADEa9QY9zTkC2APGz7kwmxWY2/TR0dK4PxRwKmAaIKDDrsD4me7urCz2FMis2yjulU2WlTcS3rzSN%0ALhW2byg68POnF3y+XNA/vqPf77CN3ik5ibO3AFhjzaP02sz5WYbrXASeB0lcxuRgF469SOL5EIFk%0AAUaAQuZ13N8fCp6b8/CZO6cllVLwyy+/IKWE79/f8fXXr3g8HnPv55CESbJ6qieAIyVpaMcYh38M%0A94mGnF+caZyOJCU9xXKf+iaAZ5XCyCLfPUAo058wGnQyUEOWzhoiBr/xujoU6oAxz3T6yRBIyb6+%0ABQqmHsZ6NuPzS2AgwUzQXY4DoWjvqBMJVufEc7X6Gt+6Olt2+ACkcCCaDqsCvs+ot8ncEDNPvipk%0A2CcC+6YSFwd7V+j+gDl7b6i45YTQIHhZmHTZd/cC4wPeu05/Hw40iw9OYxib3LqBZzh8f+Fa5HtR%0AFZd1A0l8WFeDzSKUOzvr6jyUvN1us+YM8CeCIc41ZDIlEGfsodd1xQwqGg2tb2h9c7lpcd/C+3x2%0AZjJygEdCf8fDv2h47TSw7wNDN57FmWEmCxav9Rr21vj51oUs3hjuieC6Xp0VdDpHvM6dIK33Reph%0AIsnX1TmxNerskOpZH+wZjJHxJSUIKGsrcUPU0Lft2Le8HhIRvLy8UKHiqb2pFtxuN6ZeKoOeuN5Y%0AW6ZMQD5lm2v5x/7xx69/CECIDxkdzosYkgra2CG7oOwZ3RiPXC8Vr59eONEWxd4bUhFULLDkJo3p%0AlMwD+GTLN8fWSFfUwwBTVWB+OMYCFxHsIhN57SHLOCGAwIFiTw0ojs35LHlp2nkkNEU2BZaCOpsT%0AUjDrUlCvKydqfRDESl5oageSYt/v0LtApQEw7NuOj/d37Jvi69++4uP7HfsGfHz9K3QA15cr3l4/%0A47K+QFUA5cFNHyEyCVrb8O3bO7pVLBfBp9dXHsR9oJYFa7kAXfD9/QP39ztkLPi0LhCp2G2HdaOc%0ACULWUA6Gg01DrzA2VZf8lJyZ8oXDlExbJ7in6sUDIMng+WAgPbPhy+fP+OX3vyAm9LfbjQ/Fxmuy%0ArPRFGKNDtGC9sBhhc0JjOeiIZw9tNDKiQB0mtKNtD7THDdv9httjw+XlFS9vn/Gn//7fuNnWiuVy%0AcdNqvt9UBAVpbuSSC1JZOH2yMQ/9ME+cTf5pzQTbgImBwfABjkLAqYinr1iOBwgUuv2DPTWBjdNE%0Ans1jwrosBIScGsDC2zej1l1mQG13PgN7xqYbcG2+IzTiU42U6e1UKmUNpfD3tj2+x2nrMIweUyBn%0AWXkKn6iEZNo/yyH5SilxKj6bd8bJqjqyzlOMTfHJ8Lf3Pr1dxAtjA5F/83VmnuiiSrPg4QyhSEI7%0AmEsHDXSaQtvhqxKsmuJgX3W9f5jRhYb6AJqDoTie7icpxVGo1VnsDT8sGLvJ+xEAT+xj67ricrkQ%0ArGlt6rr3fcf9zsY7ni9VRb5eT94Ph+z2DHjXpQL+/tre0PaDBq82ZtRlmClKOuRZAeTGGpjG/c6v%0ADbCmtYZlOSjt27Zh2zaX1B4+R20cqZRTFumSxSgWAWBz08ZlWSYIwfdLGUywWs7SLgMbEMjB2Iuf%0A+6OJ4pkJ8wT6xPNymsxMJo8/zefXBWLCygQznAprwDAGuH+d/m5M52Id9PB5M5uMqwApAbDAPK3R%0AH714Yn8KJtHr6+ssakKOve/NC7Qy/35clwDj3q5MLwkTS/ojpQkGxWue2U5cxxve3z+wt46UC6oD%0Abgx4iKnrb/Xw15crZE9AAVJxTyLfj9e1YFc6AFF6CpS8hGCTgQBGaU/JCZ+Wim0orilDpcAkk5Fg%0Ani6YDXYZPKPF909jce6EVjcNNyQbEDcvFwNSV6g2CPzsiAECKG0SU+TR6e8DTB+NNR/myuIAYbSb%0AYkAahqxuNu8gTu0NKdfZbKYkUAiGdbJ/zKfa6lP0oSggqCVjOLjj+2eiT41moUxLFbt6UmQa3pAb%0AtLmUi4f/LJLp/dInqKNeHwAJw1k+ySWCgDANdShBt5xcekLPnWBxahI0AJozNFNW2Mb+tC6sJIyS%0A0AY9oJAAK4LhrC4dBmtka2VPIFsulemTqgezZr4gn7G9N+haYDkxzv6yor68YDwoEVrSglFcfgt4%0AIqqwkY3hhYeMpOyyoExPyHgmRgZGAjKN8GYlEAOjMyB0/io+EHsGe13u4f/HBhhk8MTPE0xmkDoq%0ANcwwxsGIjJ+fhFILEcoY534YcfAObATLuI/N2ZD0WZlM4mAuJPHvJSgqxqGKFxdojftFLgvet4Fh%0AziCBA1qIFJ/ihvHcc1rvEyRUAVJlmEMLluqywgawtwFrHQWGa0n4z7/7PT59+oTr6ye8bzeyKFAw%0AJKMhAV2ZMFgMJV8gxiGTjeLveV71ue+ZKXpTQARLXvieT/sv6wquBeKyx+Do/BVDlnPtyKHOIVs5%0A14Jxppopri9XDgRKweXCIQ1ZmbTToDntxZlUzpjoBxN/XSuWpcyzNGoVBqccoI2IkOkAmZ+NZ7Wh%0A9eYgRZr14pnR2jvrMTNhHToBobiioMUI6JO07TvafrCHa+Uwoq4rFoH7xXK/6Q48z0GE0pwfQ1Ez%0Az+KQVfE9HCBRnIuHD6Snm/qfxQYRAZi/qfPdAym8gwwOaHjdzS3zYModAybuf91BnghDEWdHxSCI%0A4JMPPkAZcy0VY6TDu0e7s8ASxMOZYgAUP4ufS102H0zyPgHG+KytMQk2zvx1XfHlyxe8vr4i5zzZ%0AQrEWOayXOcwp7g87ese2b+i9oZTqEqiCl9crHo/70yCJQ1rx3j769jbXGQxk45siWQWMBvmjdwyR%0AycjmEKr59zijKWeC3/FMGuaA/qzcyCk9rQfz4UVyQDEUHcGKBtiLDPf6M2f6r0vG7XZDhofpjIG9%0ANTz27ZRQN/Dz737G6+sVrVFBw2G3YFkqksawu6M1/v2yVNqyZTmuC3Bao3//6x8CEEopYb1e3eX9%0AoP3HRLq5S7rGB4VRAuGpFSUxpriP4fHixwcfXoiHoSIHeTywxy5AzjTIFcHetnmTA6FTv4nA8ZoB%0A9sR7Pzb7Y9M280nfUlGVFLXhRmdiRDezCLZ9oI0GiKGsBeKeDlUK1HZo33G/NcgqGCVBF0G+JqKq%0AvePj4wPbg4dbrQUCw+M2YA1OSSVIIuLG2NmQKqhJrQLF6hvQjqFAXVYvat0/IhVoN6zLFZ9eMvpd%0AMR4KjIasRDl12GnJubwi5kkujQuqXVzHKEjMSOdvvXHiGZNCZ5JM/alvKI/tga/fv87GVr1p2zsb%0A/GrVJ7E8qBjZHIeR0/QdwGs6SNvrCognOClgo+Fx+8D3b5yk/P6P/4x//s//Gf/1//wvdG5HArQj%0AWScQlABNcNNlI9KbVyAXevCkBBorxi9+bjNPz5PniPF5jUQA6G+Kuuc/PwCmH6/V+fma08ecTwCR%0Ap7OJTK8nwA9PHYDTfIdTwyW+v5a5oQ9n98g0q5ZDbyxuAAnKLsV40La9obUx34dpQ9v2OWFIyY0l%0A1Rty3wui04rPl11rG4cYJM8GmgcevQ9kHqpH4xm/ik+SzIuTaRTvwDHZBPSC8m+eTXzKp4mFX+Oh%0A7aloOEuOjucC83PE1D5S2AKsONbBkZZGtlnEwapfe8ziJKjgZM3pBFzCVBjAPPwDIDKzSRc3czr/%0AST57LmYgwN43jjj8Xmzb5oyxIyGCzRwBHgX3XN0PmW2sSTioG/edxbDN4mLbdkoy/RyY4BQw/zuG%0AAMGO4jo5zIxVFUPEPYzwBNwDcF8BcSPmPBlLaiF/NaDtfDZM5jWJe9o7zb0XB94C6Ht6Yk8A0Pk5%0ANGCaVf84bDA7WEfxGoAgZ24vgsN3J9Izo1AjQHkUI1HsTUZTd08HZ9E+NRuGKc0IkOnl5RVjqJ8x%0AXigbvPg4vvfMIuu94SHAth2+Gef9P4DZWL+x/uL5y7ngkgsnisLULDJ0BiybF4Q/SBVKRtIMZNLD%0ASxIki1QZQxYWe96uUmawD8hDUWEYXWF7A4bhmsg2bR3QbBgpQSVjSGHRXYA+HgR7HOiJgj6ZOfNM%0APFXK/0whScdIAAAgAElEQVTpKZFFXCpDQKcksKm24V45/skC3AYHFjR9hYP38d1x27jXmbMdaVzE%0AhLGkfTJCAnwcSip8TEHPeyJXGmVnCUK5qh1nmznbJfZkLT7I6J2DnsKJOSAw87RXkH0yTN2QFFPy%0AARhUhNJ85d9WceAkGLXDnWgEbrTCOkG1YSC7V1zCyBnjh+a5lwS9VEgVvt9aYaUyovu+oN4y9rFj%0AbA2CjOWSgWWFYGB73Kcc4Xg2yQ7aW4PKFXVdUD5/Rr6seAjwP779FR9fP7Bc3tBg+Nh3WC5ATg4I%0AjfkeTZ1pMwQA011FQ8LncI83ffBzOuTEx77g+8zpPeq+A85On38uBwMlPgefyTRrqe4SS64PA9wZ%0AkeyBPv1UgEPKKJJmfUc2iSLmPSkCK5JggIx+hnjwmRBnW4mRNWIOJtVa0PeOR9sIdpY8rSDqekG3%0AjHacpDzD47MTb/RaiLK/yVpSSogAUEZpRERTytBh2D/usH3Dp5rxmgraH/84r6w5Rj9aw+3+ga+P%0Ahg/N0Jc3GrQrV6ycpOjz2RwNrQVw4wMI9xU87gMgotyn4H5U0WfIM/SXRLA4E7737gwuTAN0Psv+%0AfA59AvNqDYYKg2LudwYlBIPETBkug/a0Z18uK5hSe8U0DTfxeuPhwPtlAkXnKOw0awOQddcHlssy%0Aax2+NxogDzcht+7g0GgY3fx5ONVxE3/xHsR9tbiXABiGIkDOAimU93DQiGkrkX1o0kw9xUtnEIDk%0A52AKVZ2s11KKg40jiOmzLlBPrs6lzHp0REKY3wNNHt2eTgAafDgx1/HBtsopaqXuYCyfCRGur6iH%0Axw99Vkitcx4Ek5IiSZkDWNdwIMkx0JpD+mHo6NBxAEKsJW3WyiEdPw9A13XF29sblmXBx8fHZKAf%0AfckhuX88OoZysLltBIRiYBRACq9t+CIdtZB3+AjPJH8yJgBb3J4lS9T1ir21eQ1H37GLHv2QP2Nk%0A8xys7thjzI5IdzFuNGdZY04JrTcHjDLZ1fCau1ZI5edRHTAdc9guvkdoJ05w3x6zhs/V7VNyeHku%0A2HfK+C35sL8kZ+75mZ2Ydmg+oGIPeahO/ldf/yCAUMaXT1+QSnYvCXj9Ta8WEzYAOgYjrodi8xjG%0AQObEkc9IJ5hO/+aTqPhhZ8BMMKf+cchFczIfrBMCKBKbF+ZDnrP5pPKM5vqC9HhfAwurZk4xhcBM%0AEL4qxWMgqcHPSFWw7R19DE7fOfzA9XLBmrnJKIgIdt0wBrCsK36//h4iCd++feD9/Q4B8NjvwAd9%0AVEopqJeKkRNa3wFJyEuBtg2PvqOJQkrC68sbrp9WvKyv6Jvi9rhhyQnXn96w546vf/6OcR94ubyi%0Apgx1Wrg7BYKJYAeqPjeo5Ar4JJzSeZPZdGBrO4ugzDVABgvR6dmAp8R0j33Dy/WFoE7reGyb+6lw%0AiqSDRplEyjPgZt1QJnZExLrzUWBQ5FTp4aCcYj4+PvD966/Y9x0//eEX/Ot/+t+wvrxgSYYqijUL%0AMHasGUhipO5rnwuLMoOKXA75CQ8VmuuaKcJUWuQAGOPQPtDo52flR/YB/2FPB+4ZzT6/Vvz7ZFL4%0AZPg8yzpXHarHpC/ngloXplqYQlLzA1Z9ypNnQx3AkMVrnDbWdc3Ydzb7warorc9JQqSkzY12FpqH%0ATOE8sQljwACA4jm2+B8/bM8HUoACY4z578kB3JyTGzZSiggRpxcDY/BnRvwl6eEhfSOgeLuNyQa6%0AXC6zwY0JHcxmUXNmb9W6Pt2nKEDOIGEUJgGYwMGcMIeOe08QNA7cBz4+PpBzxuvr65wMBhB0vV5J%0ARR0DD5+cbPvO95nS9JNKfqB2Z56c5VEpH4bd3J9DP0+2GNlMR8MAYPrXRIMR+251xokqD+/W+hPI%0AEkDK8Qwcaz2uM/f78D04gDDx9R3Tn3gOJlvHdE6c4vumebUdJUiwU+LvRaEQE9uYQJ2fo7g3Z0D2%0AHIkcxdR5KngGWw6Gn8DUE+hKxrqsNPbFD029HOy5uFYBdOogS4b36EdvCjJ6ijOt4nkJ0DDuYbDi%0AjuvzPAw5Cv3j7wdgdWaJnfenAIQm28pBujYU9/vmYLPHJQPzvsVXXVd0GCzZYYZvAIgz+PopSKoY%0ApcAam/pH70ii2IcC7YE9GdZakUwhSpNQWDBFCIZWEUjbkYUya3jxFeVF6vQQ4tkeBY1BRGHdzwT/%0AvaQGuNQ6p5MMyJsU6ACGyw1yhsXndjBP4BhtSiigRDaYX2JGxmlMptUISAUjSk8gkLM06Bmh2LU7%0A+5cgDVWMlESr0k5WkmBIQnPAqEiigSZOAwGvwWjOy3+nL3ak4LBJoHkoAdpIKx0W3huYwG+Sw++N%0A4RAE/BQCpAT9oep97x3foVguK0M6ksBSQUkEx5dSsO0NjW+O4IcRgEIKlsPxNdRTB40+MpfrFcUS%0AehJ8fP+K/+fP/4a//PlvWF7eMErG932HpgTLGdH2KTx+mxee4LmZoxnH8zvJI4IJesRzHHtK1LlR%0A7QsMyYGJw5OFfxLMBO5LYZcQ5+3BUo2fS6PbBSLRqNtsvpKfjTRU970HmIAjfx7fr/hgDA5KRe1u%0AiM9N6RiU58mKAtSClgoy3BjdCJCOdeU9Nx+viNEAm7v+PB/gDMLeySCgTJlpnExjFLROI/9SKiRz%0AwDF2Q9aB7/sDXx83fN/usCKQkaCdlhO39294f3/gfVAmma9XpLogi00J5nk/3LYH9p3PSM4FSdZ5%0AJk4jZHCogmxk7/kaeIY3j9cM39I46w2YjB7EKvP9+5A6P+/T8RWefXGemdlkZAFwXyJAhOEqZgOS%0AC0SPOiPAreMsHi5ZiueHbDgTpp5m95GLeiZnB5OHJ2Oe3yvUfWyO6xrBLfyM3mv59TI92MaSBMtS%0ADtbwaTiTKg3SS07opdGsXjiw1U6W/O4Dtcn4dr8m7uFtXq9Zq1mA//TEGV73t+YpfYlm9RkC2BEY%0Aw3rAn63kSXinvrO5nDMlwWWttO0wne/53BeomaewJaS0gBLlSO8zX3v29D0/9iAAfuMvyes+kDOD%0ASs6M3/v9PmsEEfr9xeuphlzMfD0VH/rdMZTyTTKG2/z+3nltVcdTAExUYgnHYOkAH12abIAkDoCo%0AEKnsAfvu69clvM6aYz2XMAZgzZ68rOb7P6l+zjVpDFmAwxIFdjDil2VB8Z6AA0cGG8SfR620b+xl%0AyZ4jg+jl7YplqZBELyEREJh3ltHLywuyA0LxPSI8s3i2Pg8N/qOvfwxASASrx9/lUqgv1YE2BvZt%0Aw94phQAwafHDjfviZkzE06gXHEojxfNit5TIPnGarvwwvY+/h0BJvdnJKUftBcBd88fww/NIcYqC%0APR6SQJJba7Bi9HUY0RgOItd+MJXCNJfsjIUkCb0ptrbDSgIScE2CZV3RM5HFrUeEYMH6csXb2xWv%0Ar6/YtoY//enf8OuvX/H98R3fbt+RlxWvb6/4fP2MlADFgFQAWfzhfUG9ZPzy+9/jP/3Lv+J3X36H%0Aa7ng+18/8Nc//Q+0bx16A276wFZ3bI8dqfuUpQfgk4Dk2t5TswN48e4If2JOPXX9o2G46Zuko0EW%0ACTqzzMYkCohh5kjvmIg+EAfvNhu9tcQkXuc9G/7wpyJzMnQYm1Gvf783PB53fPv6FffbDX9cV/zh%0An/4JX376Cbo/kK0BSZG0ooq6JKDCtPmGKxhWQC1zNDzuhRMsqIhX4dWZ7//cwP0ICMWhEyCG/+5E%0Azc8P/mQh2HM5cQaLBDTXDaM9pCM9IZ6DeD7py5OASf9n2haLR0qssrHBJCtKfJBr870DwOg6qdyz%0AYZ/v8TD9nV4/kRykRvDOjkNseGE8P7dR8ib+89QB8uaJMPSsIqtiRsgHqAHMZ8+g3szwvenJ4yh+%0ATvzMeJ9RJJv57f2hIDz/+0zpmffiSFr6keEVaQKx1s/MnYMN0uffAzBBn5DkPB4PXC4XfP78Geu6%0AzqLo7fV1/szmbz7A1WCHXC6XyX4cOtDaATrGAXR+L4LkYMOJ+aGGUezJYyDo0r33qd+utUKrntYF%0AYMOe1n3OGfFQiAh16fkwsVTVaAmewJVZwOlx/Z+mlr1PYCde+wxmmlHGCDvuF3CAGTEti++LuPn4%0As/i78zMAUC+2j4GDA0YlAdBJ1Q6p1bI4Td0IhJqxYY3n/On5j30HmNf3fE4SwKPULOVjkzFgMsoM%0Ax/UI2UFIt6JAep78HevCHEwJsPowCk+Tdn42n4z7EL58U14JoKt5EX8MHM5a/fN7nw2y/73Qzcc6%0AzCXBrHh0LrCbYrOBdSnAWiFpwHJC047edp+6kcXo+bIuL0u49IEqnuYEn9Sas3gkcV+FQnzLn2tS%0AxamVAVwCcOFLTjEN9b3NDEnVj4uOMZR1zGz++aVGUKhbsC7IcJt7ZPIiWbiuyDwkO2R6XeDkByNK%0ARoPfz5zcE8/Pibmfg4wQK0xkaULfN0nZZdkEPtQELSla8mQ3VagDFOLgWEjIYs/vNtB9qs70OJdK%0ACNNOA/Tah9HHazCyulyuT+viL9++4U/fv+Onn37GSznSmgh4V6y14lEauhm60NNytAbNgnUpLoU5%0AvghEERAzoYS8rDwPdzV8f2z4y/d3oDXYuuD7aOjCodwEsBOB7aFKL6IxHBDMB/sCQgANZA4EGyef%0An9eJBzkTFgSESuHfn3xUOeRikMPc3lKdnkRmADKHMDCZg7ixLAjvxfiSeM1MVtbB1uMzkF2mIULJ%0AowJeX3izbe6/5Sl1OoFq7nXiQw0zg6UEzXkGVKAuQDom9QpzVjMmWAnQuHoMhWWywnof0K5AYpCJ%0AJKBLoj1EyXx+lgrtBZoTNjF8b3d8u3/gmsxZxGzs1rpgLQPNDdnzGEgL921zxs5xk6hIMCOuXAqf%0A9VrXJ5DezKhYsISOjno6N37sUwIQAnAwOhxUm6zlfPx7gO1PMmE7Xnvbtqd6hF6U/AysBRb03vDx%0A8c7VZkYFgXBwOyXczqblEOg8wDtqWssJy+sVqfJsOTOJchLAMjQR6IgzKIb2aQ7UAfHa0WCzb0Aw%0AwsAzcoxBwNDO9gkHWzYlJnqWnGBLJUNtdF+jh7/TGXhD7sfwFc++gwAwskC7zGEaMDASkyTj/M1Z%0AkIoHB/h1oR9QDAINIRsnKOID0NEBRF3PvVFOYESsDcDlkW4aH+dq/L2Rn1m7MaA5h9qcWeZRny3L%0AAohhWRZ8+vTpKa02arBzzRIJZEHc6IPDcJ7xBYYFaRzXcNuOQc8YzyEnBFC85xhjRsBP789MD9bh%0A9U08g0MFffA1a8koltx/zO/HGJQ6h7eXYqYInwGuqLPOkrnz8Bp2kEdIFsnz85/Z3kxJPvqij48P%0Af17MB+x5Xuv16iwpiTqBPVbUq+yZy3xP876Rskxv39PP+o++/iEAIVWjBwz5wECSSaXfNiL4oztq%0A2Fh4RCPIOFXS28bQp+g38wsykVs/G3PJ9JrJia7ePn2BUDoAwOMjfSOYC5SHZT9NOON9Lm6QFSBQ%0A9TSVnDNa25C8cNdo6LSDxr0ZxYuAnAo1+nGsG2BGqUipfM1UMiADbe/Y9s6HsxTkJeH6esWX332B%0AScKuHbs23P/2K5o2/PT6ip9++YyffvczkxL+fYPKAGrG2/UNv/vDz/jpd1/wh19+wZfPP+F1fcHv%0A3n7G5X+/on3f8e//97/jv/wf/xV/++//F/rekSXTJE31KTnHwGKYU5tB8McbZMoBwyyNRuBdByTT%0A+NVgKLWw8clhaOlAkr9+PPTHfxekS4YF3dMPjVorI3x9OmsCqNMdkcF77dOaxSUjjKivyJLQ9x3f%0Avn7D119/Resdb6+v+Jd//mf8j3/7E/pOX5GSK4ooEnhPRDObtWGAJRjy6UDxQ0wOEFDsQM/DWyg+%0A27lhjT5PT8laP6K+fPBZHYoI0XFvCKmf9ltEhMqnkixsec8EIU/KkqeMhs+NIJUCE/B+wQEin/6a%0AdyNic5vj/7kkDhNMBSDd0z1YKBZj0xGJU7kUPmPexIb2m5+pzIkQvF2kkbZH94KsO7UoFNhkDJdP%0AlJI9PYFrKA6Z2PCjyWbBf0hFs69pHlpx/VmgNDdaBA4QiMbbjYaEwcQyQ8lM2usO5PL3ddKJg7F0%0A6NMPAOiJkZNOSWltg46GfafBevJpVy0ZOigtvawLvnz5hE+fXpFEsG0slpaFdOLz+0kCLGvB9XLB%0A9YUsPIJNGw09g7mlh0nzZDbFVKUc7JCUMuqyAEiHuZ4XF4AzcERmcySnqaedpjBPQMFpL4BgAs8B%0ANggdxSE4GGqTlSM+6bJjcmlGVowapS9HAX5MzM4F31m6WErhXuATPfhaSZIcWHRTRm+0w+wXJ7Dq%0AzNorlf4M3Ce5VgLoW1fKv9T6/P34/gA5YXDmXvPBAocrvQ83Wi4oGbOwCSZmfLFROQYcbDJ4Hg4l%0AoL73huX/pe7NliRJkmuxo7a4e0RmVfX0zMUAHNwHvlwRipD8/w/hCyFCAQUXQ0h3D7q7lowId1uU%0AD0fVzCN7BHgdJKQwXUtGRribm6kePUur9Ahb+G+jmwF3XkNKcR+gT86pgdXJ1juDiU+DACssFYJS%0AGw6bfgE+FJCRZPm0B7osHCZp0oagBL6ZHTgNNiWE4SVYa0W6rlguG5YARHS0WrgHqEBbRY8BXWl+%0A3EWhFXgJEclADUOhjaHQB0uFdbs3RbZ2bDggMv03nD1RxaQFfbIn3I9AQNkR0gT0XZwoQqlUN7+h%0ALmQaqAaSm8ZxIXCfYKjvohP4N2IPugS09WV8jkK+DD8H8QLWJ1ZINzckVQW0AWioqpZQRaCq9I6q%0AZAQXS/8ZAjVVlMraqjZ61pVe0bvJzZTNRGkNWjsO8w5rqgYadZRKg9qP333/tC7+7Zdf8Odff0X6%0A+AExXngLaodUIIWA1bwcWu+QHIEkLKjFm7rnZrwDOMyXpmnHURpwFGiMiGlBXDcgR9QUUXPEkRQ9%0AJEgk04byavrMSFeE1qw26UBMQI4mh4ns6pj2PhhSySR5vqZEDAw1cIR9Q+HQ7zzIENvThAmcg02I%0ACVBpMja1/bymiirRmuwJOIUgSFafeZKXOKgHgPJtrv3uYJFSylg7TfljECSd8/7WFV0TIiI68gTl%0AmZ+Hox5orSNBoWJZbd0Tezm4UQeHRv2sds4KWu3oxQAv4b7WeiVD/baTTVcLpCmakhlSjkYvs0C7%0AB4SAddvwSQNa2rCUjpJWY9AqgnAdn9ktAKZspZO5EMihg4LXUQLNdv3s8Ljp35yx79ah+zs2ogYE%0A2AAOve36ee/hZtfH4RIbXnffb+kH5yyM2QQ7mJ9SxONxx+Nx4DhoJr/lDcuyYlnWMSDY993kV/Ma%0AiK091nHmKxXIFPN0qWA1eQoCSZF7ryq6ClxmFAHz/Omo3teB3lO9scdT5XklUCTzUNFG78EADICo%0AlYYeBJI4iOeQgAb1Ovvocf0VLo09xrVEIOPS2fHcrzOj4L1+T9EA2TiereC+Pfa5Wm/oXvPauR/i%0AlNR6DegrYPiD4jR4H2fp+ZknqzaFEyBnIEptdfSvXRWlN2iXeZZDmNrXG/fCGJDWBUEwgilcHujS%0AdAeC3M7E1w9AH0f1WrJVpBhxef0AiIDSxRtuNwsACRwqsMYuVi9h1D210Dw7RntuzBjfr0M79YMo%0AZB/lnBG95gFGne99mQNv4d0w8czU91/Omk9LHuteq46E2X3fkZeM6/U63rOn6BEUnKFI+74DCsSY%0Acbls2C4XLOtiXpkNxeLm3UuUQGaEBsr2aY/A+hJge9dNUeEhEMCpB/sPvv5GAKGGt29vyEtBWpju%0A1ZUGWj4pTtH0smU+NGpoa29OZzaUdFz0WQmxOAfYGCYmWdnUYxxz9roNbFLHaetN9klOcN6cW58a%0AXS90HeXzw9I3ZeQEBgEwWvA8uW1dySLqDa2SBgsNyGnFtq2IOaN1+tV4AkeMASHblE2Uk83WkdaI%0Al08vKFpQFfiHP/09/vEf/ztePrzg519+xo+//oD98cCyZXz83Uf84e/+gI+/+wSRiH//+d/xc/8V%0A+IeI/+1//Qf8/r//Hh+3H/Bv/+9PgwZ6boD8EKou17NCAD79dPTfDAZJD9wHZS7HhMuy2NR6Uuvg%0AU4U4mRO8XtPMi68bEeJMqQAUS87I2WK40RjZKzIaPthbjDFRztcILMaQwYhlIrdvb2+4vX3Dtmb8%0A6U9/wq9/+ZESg67QQAq8opuvg72utFFww9heI8kD8wHlBm0X0Qp5b0KfQZ/5Z/71nnkTUxyG6ufm%0AlQeq2hqc5tL8CoBJgTREhJAggaaeDoKKyNhE/aBynx9Gd05j22CF6qBP2jM6kHilOWVXp1WeDraz%0AtMp8b86fmWtgXhN6DcxrNgo/u6/8Zf4ymCyO99dwTFP8GbT3o6OJt3jn4Ea/J1oonkELvw4EmuqY%0AEmTzBTsnqfB+UEpIQGYC1z7Jcxrtb66Fvy8o7nszaZXHqKcxhW2NMsr1suF6uQwjPGepOWgDKFKK%0AuF4vWFYemu7Rte87vn79ire3N4QQ8PHjx6frN1k5MOBvyvlUlUkS9mz6tRGZsjYRwXFimpy9cFpt%0AQD/Gv1/XFTEli1Y1ZlAM8z0YsCS9cS2GMMBFv2Y5Z7TUUI/yBLSJ7ffd/MtGY+FNk0wJ1kyRcYqu%0AxaSeooVJ9f8t48vXOBvrKWcbdOQwQwqCF84iYyJEyvosvmHAjhsuau+ogeCFCEHnWhklftk2A1wx%0A1h//97mAdCo44NNn7p3RAFv/2Uc5BitKjBnbwcKItPI4JqgDkPMiDRgg1ii4VZ+8oiTMyXMMEcNv%0AY8A7z1/Tp04B6earQcCGwBabwShsipkQz0I9p2zmywcUjLaWmAFpNNoN1psLBwpVFbVTBu57mRdc%0AXWUYs4td0wEAClmfamAMj8oGVIUEHb4ift35rRyK5JznPshPOeSRABt4SByAF9N6rCnGbJT8megm%0Aw+JZdWreoGgasDd+TqYL0euwmVSqm9G++0XV0x6PzproaJVsIBAMKr3j6BMoat08XHQynlpt/L5K%0AsIXGrpTYOwjl+33tFv2tbASb7Z239O1pXXy5P/Dr/YE/AviYF/o2lIbcKO9JKSKniNwByRExU2Ye%0AoAjSx/X1r6aKozeU3kyeR2krm7wV2+WCy8sr7jnjSAKViBqiPZP0XQwikE6AGkEgkd5C914Rqk7W%0AXiOgpx0IwSR5tQEOOohfDz8L/WwhI8GZO3zmOiTQdw9KZlIthaBEjGMoRpkNJdCqAmZ3yQA2mSbL%0AhNygAUGmuSuXO58prz2mvM2a3U54MceIHEBDVaUvaG0MVClKxm5tbZjm7vuOUiuWjQNYmCeYh5dw%0AfbP+681YZbDaiMgrEJ0xSWNvdxS7HwXaCtYYsMSAoxW8PQ7ca0ULATsnFvw5wiHHVQM0Kd5ghueB%0Avh7vo90kCC6WxMXSz6WPJplMZGe5DQoBgjLOgcGQedqm5XQumDxaJ8P8vH/zuexPHnPvwfTr9Wr/%0AFUYN4v/EB2fX68VA/C8m51GT63Cvcsm010nPZ9/Ju0qA49gHwAxgyLicPUz/NVtDwAjhATCYqrCf%0Aq7bfdiMHNOvp/PqJYEjstVO26/Wtdsr5cogckB4HWivW8zkLiO9Prb7098fPOANDIJbqqBzK+RkQ%0AEbAsfL3kz5BZeMAM+9HFjKknY9jPRZdliwHULv1qtVoa3+xJw2nf93VC0BZDpjlYY7ZnjiANeL/Q%0ARxCLW0E8389Z+51lT8PXtXfc73ccB+sDZ8m4b+W+01OIgBJBEDUGfwzRhrTz/Xdwn/O6GLABbQhw%0Ai4lzjTUVPFZnyWQ9X1NCsv6y1grp4elM8c8STr35eRjrfYIY0OZnu/dYDoit6wKFjqRbfzZY13c8%0A9gP32w2Px47LtiGkiDVzCHu5XJDyTAcOIXHv7FYzCD/30QputxuZrnkywHwv6QrbG0/y4v/k628C%0AEIIqWj3Q0VB7gdjklw9gp7wH5sBt5rMBAvQ2tZoxwF3G/PvgtCkvnxTsgZdMQy47SJtrk9HRQKNZ%0AL7PEmRLi916eJqjApGwOjWqMQ5ohFrvZWoVAORVJCb1RXhTCeUJNhL+LxQjuDa0rLnHF9fKKIECt%0ABzSzgcsKpGXBuqxYt4wlJ6g2fH37CgTFx999wHJdEFPG//KnP+Hv/v6P+Pb2FW+Pb1ivCxA74hKQ%0AloijFfz000+4fbtBFPjuw+/wQ/gB/d7xml7xy7/9ih9//BGlVeRtQ2gBfXdJxakRdLo7bGqhsImk%0AP3CMq9zLA3droFJ+Qd6yeTFMlpYYfR7mfSqJU45s8q7J1phsGn8/0SLovckOdRrkcTLEdRFj5KSl%0AFEPv6drae8fjfketBx73N1zWDf/wD3/E//1/WeKCrScVoDXSzGdf5Wtxskl4gDhrIo1mrXfTeoIb%0ATzpN60eTIV74hVH4zM8t82fINKz16RCNY20z0AAoYy79HuW0UF4iaU77rLFusOSESAd89xdYzDC0%0AI0BiZvOdyGoY02yZDIdz493ag8BIsPQSM2ELIUJs0tuhg8ZOw23gdHHhHlW9G63U3mcYjdCUoi15%0AGwaK/nUGqPwweU91zRuZEykuiK7nrtzQl0Q6p8RAE9VjHpi9Vk5fw2SVeGFQK5ODkgQsSxrRnDt2%0AHMeDyWxBhtQRLRCcDizYBzUVk3lUbS/yCY0fvp4ithhTEcAwufNr4XvVmQLLAXIwZmMZoBTg08s0%0AAYzT3tcdVIEVC+b9s+YFKSYs62U8f2d5W+99gI3+uYbWOtAA0j+f76l+n2DL4iztokzCnoOU0E/F%0AzuVyGROc2+2G+/0ObX0ARSmnAdr5eywGHLk3g/tCOfU8CCdUpUwmz2TenP2JJkg2IuphyXGnYldb%0AQ90pt0o2uUwSaF6pyklnyoBJ1PzaACx6fK0lSWYAGp+YZ4xhleG75QOX857jANoswAvcN+D8uXgv%0AzLdPz0wgNeP+BcEYQg74+n26Xq+4Xq/jegIYflf+rEBc5uIefeYjEWzqebq3XNcRg8tyAszpy2DS%0AwBHwW9YAACAASURBVO4sFgL6hzZU+99WDujtBo0CxIguARWUIiHAGFJAdCZkWBgjKzLrFSWTIp7e%0Am4oPSViXiFgiiZwnkQSKRAKaNDSkwVLxvX6XAFGBcEun1NomoRIpke0+3ZYAkYP30zwHqgEALreC%0ATjYIvPi1gVpR4MveUD3JyWTdfsZ3mz4Wk3w6qxkGPHQle7rYde4CVJhs35rbwTAVJkGmkFC0YW9k%0A+3TgdJ75kIIyKoF5EflZoDZUAFDwvC6aCI7WcVRKh0WBJAmXJSBox70k5BoRG6BJIQlI4h6PBDLO%0AXxqETKfWyBhZN8RCZoDoDnSgHgVfjwPfsuBYIkrMKDROQlBBVBqeB3vmAgStK/bSgKzIgcOj2gvT%0AWcEgkqyA9MlmBUAD7jHphj3/Ls8yM2Ez1ZQOOIGgaEVFgyBaep2yHk12hqaAplMK3LvJFLrJfQPl%0AkiqCggoI6wgyNw3E6wrj8pwCIIw5nSKQF3TbbwsiSu1oUYDE6147mR0xdJQs6DEirQnhsljSkpAx%0A5Ebl9uz1xrXZ0a1pJDunHg26u5dKH4BqWyLQFS9rhtQD5ctnfG4Fv9QDtxDwXb4SCHzsqL2jNq8h%0AKZFrhQlGsjprctYrQQIu2wvB0+6x8IoY89OgiQ0n/2695t/Uck9rEFPGCxgYHJzpc/YrIRPf93Oe%0A93nWZHa+vrx8GF4sIUQsS8K66gDpyXooCAFPseL3b2/2WgWteSKwe6OeDaMNtANTZY/9DQpY0tmU%0ApffO0IPzGbvESHmaSTdL4VC5t936KiacpTWhGEhR7cxutcC2Zw4M7CwUG9qrklCwF0qEezsAdKSU%0AmbAVPHWMVia5R+S8Ii8rivkTxZSQ1gyBJ5aZafBpkBvARK2u5tNlIBuBPouVj6e+4QSw3O8Pgj8x%0AYFs4SOuVtQZZXbzHgJik9jz45B7me6X05wHo+ct7qLO07H0IRykF99sbog0LHeg413EO/LjczAEU%0AH24eB8MkWIe94fXDC15fX5HSgm0TiOx43M1TqBUzVrak4hBpO9Fl1BWjdlJYwFFADBkt2HDI3nvT%0AORzP68pgB2dmWh+QVREREa1f9fp39PY5M7jBwTT78+M4II3XzJVBrbF+TikhLhmlVNwfd9zvNxzH%0ADhFgvbImlWQAfFDs9cBu6WfZ6vNSDjweU2IfY4aWinI0QBr3kcRBJcMagg3NGlTIln8mGfz1r78J%0AQEhCYBSkcuqo1dC3+IxI1kaXeG2W0mCAQwps3tRNQwDANiw9/Ttn+px9IkbB3k8ompACCBEisMAw%0AmTpPO/17Y4wDtXa62NlnYepChYeFBPTG6EvS5xrq/YF+65AUB8tCEM3ALCPnFQgVtQHIoLRgu2C9%0AvGJdLva+WVQfx8FOyZDJZVsRcsDjuOHL18/Yy44//OH3LDL3HV2UiO6+o+wF1+0KbR1//tc/459+%0A+Sf0B7C0BR+XT/jf/8//A/0h+PHPP+J//vP/xFF2vOQrr20MBnK0kfLAasfvYUOtlhwVnH4oiNlR%0Ab0D7jKb3xdtNSyoxYMkr1tWo15hsC+BMvVdz6OfhxEOmjnsMpWeMDvCCzQXnYMGK6cCUi7cbyuOO%0AT6+v+P7jJ7y+vODXv5jcxLylRM04E3OiOxK3wiyoPL7WQRynJjorxQ/w8VzIZLW4B4Rislp8LcY4%0A2UFsRjMPgT4lEa6r9weEAFFESosZh1ozj7n504QRoyAYSRUiTAE7Xfuuil4dEJ3Phh8W/m9rq2OS%0ApUb9DYb0o7NJqrUCaqAHWFw0rafi4uxpwklVyjPVa7JwAmJIT8/5mQlUS5nsJvt7ZzykNbKQFAOO%0A+5wOJCtUxIAECbNgK62dDi+Xnzajdjd6jJw25skG2UZzf24mQwhY7N/EEEwC1wYjxws/n0K4N8vj%0A8RjTIIBgkCoprR7pOUGU0xTZzosxhQMGO8f9pTjJeb7//jpizZm//tmTyoEXERlr6j1ry5/hEAJN%0AUexa+uv5nj5lZXM9z2dlMjhVdTSy7o3kBXOtFRUefxuxbaTq+h7uz52fF4MCLs7AMhlFB46jDDDx%0ADKac191k5FhkaaBB5RksAdyjriKlimysKpcU+bWMgfr0JS/INj2vpViDIZjDKxnrys9CETaX456/%0A+zp7B/g6OE8sfc95z7A6A3PrmlFtyHH+OrMIzow8/+WNRu807u0OZgNDZkB5dXh6TgCTT7RiU2D6%0AUcRo8j1JCGIMxcKgChaXDfcvX5lEtRfoUYElIy4ZsghCEaADYd0on6kFPdDXKMeIqrbfW5HIiTan%0Ark2NvQBv3AEoG+XWmQAKVRylsukXM64/sSoBIAjNUu/7g14sxkDo2lCbDpZzaY1hFLWCnh1zrTIy%0A2MBN24OC3UOacM5111pHUeAQGlj7wAFBCc4JpZAQIeslsr4QidBeB7ulNLJougA0ZxakhVR4ZyZR%0Arm9gXWUdVCBosXFwEiP9YiKlmeWoKK0OFh8BsWbSBpMql+dUsBAjuir2/UCtDWtMBCqN6Zzt7wl4%0ACAQdUSkd1D73mLGGBSja8OV2w34c+JQ3rHmFSsAiEbEDt693/Fo69hdBfbkAW0KVQFZg64g9IEtE%0AkoTFzqAEQFIi09qGkohs+mLMZJrGZGwvN+AG+P/obwYDEd1njKNUkDlmTCsYe+JiDWeKmffEmyfb%0AXz0tjFKYjlpM5KQyaxkxqULns8gz26fuQIQiNAOCDCwMyr08pkgLBJtwI0Usuo0kJ98fXM7j+8ay%0AZHprQUZQicsK+3jvQKzRPCM5cIIKSm6Iq8l5QYldaQ1hZV2eg6A/7jgeDzx6wbfS8LVW/OHjJ4h2%0AHLWj786Ic2lnIIgsAqSIvK3027Iv39fG8xwiXN7h4PU89/g96cSsdCbG+706hICUM7/fWN2bebFC%0AdJzfy7IyWcwB1TYbdU/0Og/wxFiG55pIFXg87gAU1+sFqorb220yRGUyMSdreD99rim314AxEPH6%0A14ddXhPwzKfxvYgMMMdBcPeX8etLJnZGXhbodkFtFcd+H1KdECzswupRwWS89FZR24FSHlBto74L%0AwXwQMftBnkMMV8nrMhhDCGEkJfdu+5Od54DbZTjQMM/Y3t0fk2bBvK/PEurRQ4zhwbOMKQQxRon9%0ArBBGPd/7DPWJgSbDI03NwRGrsfz6ex3ja8xrTF8ftVY0wCwK5kCV7B/Wnufazvthr3V7T+Mz3G43%0AFEuIXhbWmOu6QcDeij21IulUOLS6cIBg4Kb3mbVUDnpAll6WPPoNX6Ne23XMmnRZV0rIa0Mth1NB%0Anj6/f6+Duefr5wMsLazTiieZ2X0steLr7W0MWF3hkpZsrG7rh4QssWIqHAAoMTLBMCYsC4F/rxFD%0ASEjRPHs7z0851SDOgAnWLHD5/hcAhAADCzzWUgQRlLCEYIVVbWiWeoEIaDXtVO+me/em2QresFhx%0Aw6nQTJZxjR3NxpggbhujgRfNQImYWZCw0KzQNgv8M1XzjKr6A+UNWcrGcFDq1UWMuRoyere4uE70%0A9P64oyrMPJSoeMqLRb4CKWZIbGg4IBFYtgsu2wUpr2itElxSmr3ttWDfHzzwekP98Qf88svPZIVk%0A23CXRHo0gF4bUmAKmUDw7e0b3n654bgdeF0/4E//+I/4H//9f+Dj8gk///Ar9kfBv/7rn9F3EooB%0Aa061oe82kfBYRJOltNpsg64QCVi31VLAhD4RvB1I9iC5z8iQ5Li/SuSf8yGf0xU3iFMo7o8HaqtE%0ATBunmF6lCMzQzQAhNeAuCKf1jMpl0/bLLz9TD2qskO9/9z1+/P/+FfVwTbLaz/DpDj8DGxEDFUzP%0AzU1/6v6diukFfErL6XrNg24Y4tqG3U8GeQ4guGTuSXLT3Gwt/aZ5GzRLd9w/NYuGiZJyWBuO0saf%0AhyDoB5voQT9VMzCtFbUYwyZT8lJrtahZXpOuAc1ln73P5iRUlEIWXSvNWH/uGWRR2KqAeCLARO9F%0AgMtlewIXvHF1aij/nYz1VEoB+gRMQggESmzKjKiWUgD+igSeXfY0ZXEg68rW+Flz7yyKXoH2btI8%0AvEtC5NQnLAPoaAYs18JgXQcz26kocHM+Hg4z7cC129++fRvPpD8ffu9jjLherwg25XHD/hC4zzSd%0AjEc3x+f90jF98n3OD/5o/jgAEFStQWSzsO8H9sONIyfD0pkr02xv0p5jpM9CCmn8fJ88hRCGJMz3%0A6lk8BaPLzsnmUcrwKvC92pOz9hMIW1tF3y1S+jgoL4oJy7Y8SSbPhuitsWn0QsyfPb/e5wIOwFOh%0A59cCwFif/L2i1AOt1jHZcYNKT6Rs5pPlLK1yMIXTE5EEc8p6Nor0LwelfU2cv3yv8fftn+sMAp2B%0AVb8/nqQXY0S8bKPo9p9/vgattSHJ9ffoz+8o1HtDiAnBkkVjjDyTRd6rMux1A3KIlHXZPrEuK9Zl%0AQUdEhUJawX670W9oWdDvN/S3Gy7ffYdluaJfO15zxLYmlBrx6+0OhpF33C15qMsDrSqu+YKgJvsQ%0ANoXOoLk97vTM6VPa4++3FJrnamdhx3VNhkWtU8o5PDiE4Mn92JnsJRhMzG4eKq3RgJnbOBuQZMyI%0AbMMpRcBgZwTS8/Oah3+H70mtNVRy9IeptIrwvDQX465kb/jzv4ywj2KhEYLSKo5a6Gdg31/TlCP7%0AGnP536MUfH3cse8HUk7YckILNIIXA9BKryi9I2UzsFc+f6V3tINMtv7sKT3khs4uj5mDqN46ojW+%0ApR14e7yh9YTQKwqARyNLaa3Xp9frAhTwHt/ud1Qw7ZQN+YLXywvBlwZc1hV1XVGWBSFktNKgR0UK%0AAVvMWNNCuYq9bswRt2PH2+OOpg1LStiWBeuaEaKgN2MZ+3OdCC7Qq1Hg/mZks00pczSPmt7I9mJ9%0AtWLJC5a8mvSEtzgYWPfYH6hHBQLTuAZ71mON2xxwOcjHs6GPYIFgw4NmbI1uA10HpaKBfgFiEsHZ%0ADPdGn58UgrGEojGHmdYbeXPHPkagwIaBAHo2g1khS6eLIC8RigWUz9Gr5/Y4sC4LWlWUx45S+Kwg%0AJBwNuD0KKgI0RYRloXdJoJww0LiJNUkM9rzMhvx5f7Kk3+wMAttjjTkGVzrA6nG7Fl11+Oad9+jN%0AgJnzvnrdLsg54f64D7NakW0AQt0GW75X964IEsbZWmuHqnuksh5YlgXZveIih4j3+xv2g75Lzoio%0AdXoy9t7p8xLYtMcIMzonMC8w2o52Y+ZMEHddqHbwobq/VwcHFBiDPp63c1CTUzbwreIRAx4hoJbC%0AwYIBh+O8G4CNDt+yEDjYVpNOshFfEIKgjXlyQ1dLhrUzqzgQBj6bUUzWdSIpOMMlxIRodUtx4+3u%0A0mgxQGiel2QmT3Y0B4IdydZvNAN5lwY2q6NcLu71jQMbtTeg6xh2eb3qNdZ5SDP2D/+cpSAZO9fD%0AS0ph6NP9fsf9fsftdkMIgem1vePxeIyQEr+nZF1lXC4XhCg4jgooWVHbesFle8WybAgh4uvbF9TS%0AsC7Brk0zEIX72mAIdQHQEBJB4qQRj/3B4ByT1Tt48zi+ci9bV1xiRI7Z+nRPdJveoi7VbvtOCavq%0AtOc49Rlqah/2aIIkEaVVvN1ueHsjky5EWjOs2xz8OiDK3wvrV5hqqSv2o2JbMtZ1A6DGWHpYz3Ll%0AMKQyuTkYxkBCqJzwHxkg/X/09TcBCJEZxMIB1kQEm85b9cHkAuHC7AioXQBf+CDdtUOhpm9OIYEG%0Aj4FmY4GLKaXEIqIxkQxg4VlbnZOgBgCKqNF4aACa+xYRPWzN9ddATlO/N/T9RqMX21SZGsHvb0om%0AhCqQUiYSGugeX+thCDKAXpFEkFpCOQou4RXrmnDXO9FHzSgHN1QRAMqDOqVs2nrK4VQU+/HAcdyt%0AEAx4+/oFy7pi2y6cLkgYk0I31rp83PDpu0/4b5/+Dn//+z8irIIff/4B//Iv/4K//PojlmsEZMOx%0AHwjCBwCgUZ9CKUVKCaqC2jilfDyoOQ4pIi2KnAKadPQuyAuvYwrUeaaTBxMLhWQT/mCShLkZUM7E%0A6aEqEyTQeQ0UZBdBmUqkSuPpIJQtCYAk9NPhz/NJGnD7+ob7tzcEBbZ1xccPH/FyfcUDsAkGKXmc%0Av1mDBTJoYvAzr1tSWkAQoxmb/EYFiHFBjARuKO/RQQk/N0h+HXoPTL+L/lNlFGAzUhpmruzTCG/k%0ATmlGMQ5g5zx1CAb+0CfCTRhJAe7KaaQqD/DYSbsms4eNDmDmbDHwnhR/PwKFmtfHBMZUgiHfgekj%0APk2yVBYEPt8cNEdj7fEQp/E19w3fpCGk8WaXQql9Br9+zRIJT4ee/938xck/H1+jQAebbCufb1p+%0AsSFJ4EbcWzOJ5GQH6JD88fNG24s87pTTp1nYtT51y+f7/zQRSzYR0hlX7nuQe8oAGElh52nftm24%0AXC8Q0FNLjc7tA4Rm0sBzce4ggJu9d4vC9ubUzeMdFIuweF8oIEx3GlMrA/+7NQYOlnozQ/N0T9zy%0AqZCnuYEecSax9OJHhXuAG+l1W89d1cADkxS0jhB0yKm8SAKMCfd4DPAxWiF22a4GbO04DiZdiDXH%0AvXvRFKx4zFbsU1ajsAK8kdLtLBcCP2T6AO6hQOCH/kU01xUI1mWBNwvZnvlabGpceZ8cPAwpGd+C%0A1ztKJIM2xTkNhgK2h8iYHPlDAAO/V0CA5bBplzjX4MBIbGxtfK8XQsdREEKFQJAt+t3/3teuT419%0Akuhg0bqubD5SxhELchZ7HwH7foz9zZmOZzYlACyXCzQoJVfGfEnm66ISIY3yMCwrtAFxqcDjAGz9%0AxCUh9gUiiqM1fLvf8W8//YSvR0G4XHHrDV8fDzPgFNzvFRAr8m3AoJ1eOa0zuYSAkDNquA5bY/AA%0AGaIzYS6lZCwXLnSWHmRVqAiaeUMwTnbudWR1+v8CDgkWsest9CBIiWENTW24FQUlMVwjGvBSWqHZ%0AqgLVJqXj5/gGYfe8lIJdFaEJFnsOjqroB5NcFUA1z7gQA01yAWgzkKzP1++qeDsq3mqHCputuF3I%0ApDAgOoSAkCtkP7AfBfU4CMTYudJ6hyjrhPOXA7f0JHMfHDBhNZCxUFvnEKkESK3Ye8feGO3b3kGP%0ACu41vQGqAaUo2lEHaLtdL7i8XnAJD2yvH1BfLqh5gaSV33cUJA1YEyPvo9WgEEEPHWkXssF7wJIi%0ALmvGko3FpPRNiSLIEchJhn+EnxEE4PKoOVKKiCkDirF/xcBrvKwGCJkXhwc7+GT/OHbUVvHY76PO%0Ai1Yvau/GbhGs68bmuCuOWlALGW8pJayZLJL77Yb7/cEz8B2Dhl8OmOQnUN3/zRz4KBJ5SBMYVRA8%0ATGTsSOT+5xIRhQVOCD87+dKC2hQ5ZpSquN8PFBw0M44JqgG7Kr7uB74cB0IjM6KKoAWgRzJxQg8Q%0Aa/YZo/HbzsuBfTIb2VCvSyKgWz05ySS4BtL4cx6tYX8P6K/LwhpteK3qU3OZUsLj8RjDaQL3GKCQ%0Av58Qgsl5fNhhtY+tpb5zGM+zPcBjr30gQ0EuAV8JYQDCQWGfgzVc145WDzRteJSHya2mksLPhjP7%0A4sxaYQ0go5ciOOiJau7nI1Yn8mxNIfFMMGaG+v5TK9dAMI8rJRveGc29s04JlWCC+wep0Rp7Jcs0%0AdpOeGcC55AyETiZQ74B4+qEiqoEwkhDA5zlGHfXeYPdGDpLd7J8DUA62i7FuVQUdwvOideCUPDrA%0AHHWmN9llQ6KmrDeiGb/7cFVVR63ow7QzI9trQQfr6JsE1McDt8cd325vBCu6+aIFGR6PaoOBUgu+%0AfvmC1hs+fviI7bKxjwphyNpgffqiC5ZjwVJWBGFCcRfKQ1mD4lSXzqFktLM29mDsMF7PJROEqa2h%0APB7YS8F+cPB2uSpyZt1cjwO9zmE1AV5KjWtpQFSCcDHwsBUlAJgImHXtSEL54mN/4Ha7ccAowJoS%0AYs5Ytwuy1euP/TH6Ltju4b0k68OZtAmr1UPMyMH6QAM2/T6LScSe9lb562zw919/E4AQgPGg0NQ2%0ADYlM2cvwO3DavA2vINqBoPbn01QyhMCiB2dD3Xdx03I6LHQW7/w9UwG0UwZDLjjxZd9IBZzUEK3l%0AoQh4wSuA0km8N7FECBogKk4TN7BBgRVAl4uM9BNVMGENDemaUUtDQMS6XNEq9cKqirZ3dJTRkITE%0AKWBOCxCAoxfUxqIeBmjRSDFDQ4LGDgFBsopqhWnmRCAH9NLwy9vPeDzuyC3h7ec3/PTnn/DL1y+o%0AeqBHoAVO0prl6zZQQxsajaS1K8p+oNXGABIViAbT0NtkPwUsecG2rlhSHsUVqaDTWM/1nDkGM/Uy%0AH5Neh1cCUfpAo8ZyAhnF7nV3oz2wSBXquAUenxqgGhA1ojx2/PzTv+N+u2FdNry+vOL68mFO7429%0ApYEFvuUcs1BSuxqtQo3NEyTa1ECM9jqpkOMgGMyCSY8dxZ6lQYkIqYIn+uwEM+pTITUKK2/6fSIh%0AAuDsvXTqDEWMiRTMy8momCoGwMxJJNqJVWAbWTEkvXf38LJnyF7PJfYyrj//jXshhBBHoQ+oMeFt%0AQwsBMO8IBCHlPZFC32GbuE0Ve+32uadJHPQZDPI/PxvG8fAzCrz7NJ3MzVujb4BLHL3JjYHyttpP%0A90BxSjvkBA5qMbqotjfMzXrInIDx2v7naiiaPx+tlVFIAWzSztK5M+gxZD8xDB+R/ThG7LF/hvN1%0A4B41/SoIjlkxZs8frb90HELBTCqqjdRyTHAZYe8eH8rDS9uzQT9A9mfrDWuylMad05oAyn9YdDQz%0A6GUTo0FH8TiuO2DT3EiPsFJZdNk684LH1+HYv63JZnOyGHgTIMKJJ9JMdJAw2XwhzCLeI6CtnbfD%0AHECb0qfeGM0b4wSGPJ3MweMlZ7y+vJ7WGJ/LKgJR0qT9mZYQELzYixPwckbW4yAAA7vmLkM8X/0g%0Agk+fPiHljN7JtKSXWhkT5b8qubbCy8/XY9+xvl7haWlPhSre+z7N56qbTMUDBWC7BxsHHXGwHbNp%0AGFuWeY2pFVUE4ww4CsYW6AFL3iBNUHJByxlpXemXIoBE+tw0bbiVAz/9+it++PwNfcl49IBH47Pa%0AEHFvAklk8aZkqUWNcekheAJeoOdN4INCo/uFEzyFDRB83VEmD378sX6sBzH5nDdYDtwbeA76HHb/%0AzJ17PF97Ts/JFrW0SBUE26djYiNV1KLOVdHqSe5nz4RIsL0soKugKAct1ZivjwMojTIdZ0d3KHKO%0AiCsL9loqQZ4cTT5PhvS3/UCHIK8blssL1suVTABlqMhizJ7H/Y7Pn3/F18HU86Ld/KJCeFoXI9lF%0ABdp5rZj0ZeBJAL/HJC/SGq9vEPoWvvMQKqXidttRa0eKK1qI6CbVVggkZ2wfX7FBjdGXscQFcdnQ%0AY0ePCyIEa8pzCOd1YQRCVoTUUXsl8JMz702pZKREslOidKQIbEvEupKRWhuZtstC+UwIATFRTqMK%0APB4Hr7+th2VduS5sgBLjQlBZgDUHtJJwlAOXBByZIL/Ahi+2yaYYsS0brQ5ax74DxQ54T9vNOSMH%0AQHpDNqmEAHYOtSHnyUvCui7j/HrPbB5yUQABJ2nw2CnEGkACtHz+zQOrNTPMtfpbA3oO2NKG+1Gh%0ATXDkA7p1FO1o+x3f9gd++vwrou7IWqjMq6QMx7Qi5I3JcMK+JcXEEIvzviQzNENEgA5LNzblgrmG%0AqyXU9t4R0kLGSj95HZ5eVdXSlfv01HNQqZSCmNy7lBKmmaY67QxSSsPI2mtLxrM/g3J87WosoDJl%0A+ompZF2B6kzSJUPMa1HCWS7msqKGox70rlJ58pz0r8HgxmRS994HkzGEaPsbGbzR5FxdK2pRgj32%0AfaMc9/9T1t5q/rOqGH6uIn6uB7ej5fmt3d5rGNePYHelB5oqJEVTdiT0o6KVYh6YfI5dAi2mRAjB%0AfV0AseFbDzrWrw/u573pNghOCEofpqqK4N5hepIwBR/eTKb8ub71Z8NBApd6tdbw/fff43K5jNca%0A8u1TAlpMgR68xmI6asHtfsfdgMdlW82qZMO6rmN99l5RajGPUDYBns7tP8/TJCH0AlzWBZ/kE6qB%0AlU0VMWXkvMzP3QnDxsi+TbQbcxxY84Z1MRYOKI+FBOSloz0e/OzCAWsIG5bEkBCXOLKmj9BO4Bjd%0AnmcEJIm0SKkeIkJQsfeG/WgorQ4jfLUBp0SyJWvrSJGArNf5rpg4q+xFLU03ktk1mJeJieTNBqsC%0AGT0Y162x8HQshfE8/0dffxOA0KDK+yRcbKrTG/ZyACBiThlZgEQyOmh0N/0VBsXdTF1HBCamN0VK%0AaVBdxyYUAmKcDVcQByqMXVG90ZjNn3//eyo+gDHpp4ZXEXuEoA/00huHZ7pngnmDjvi/qqRI7kdF%0A3guOo2HpghgzjUGFMjdRp4obwKCKEI3q1zsaGlrpQ78ORGxLRtCEXsCJShAa5GYZxWzKCd8e3/DD%0AX37A8XXHKgvWkIEsWL8TaFJgZ8FRj4oaWMDIInxd4TU7jgNv375RkhUiLuuG7XodBQun/JbQFpNJ%0Ad1iUhBgtMcylL0AMHXk1+qNJOIZHU0roMuUM/B41UCjY9zxrQGOwuHdEMA42cPKvwO32hr/85d/x%0A9csX/P777/Hp0ydcXq74+uUzmQziGzgMqVeIdgR0xMD4WhJsTukOaoivVpuwzfU05RhTmvG+oeKD%0A3RBCH5vAGdQJp7V1ltOcJ26DVRITesBYQ8DpmVFOMYKZUPsBD0TEKDYuMWYNAjQqIJQ8KZyZpIBy%0AfbFgWH/bDAobA+AMPpAe71pzfo/Hwge0Pk1853PoYMZMlXKjNwcLzl/nZ/evXZu/9oyfD1a/P/79%0ADjR29FmA9m5cDeGzYfcY3Q50BdZto4QVMOaUMZ587fr7A+UPKSXkmCBRIDInwy7/6r3/ZtI6D+Xp%0Ax9Vaw+PxsEnwQYmN0WrfX5PBXmrPiQsAwbZgzIHzdfK16hPJ8+v43/naP/88XzfSBQ1tJEueEEzH%0AegAAIABJREFU13WtbNocREB/ZlL5fg8HtWpF14ZSC0/ZOosdfx/btuHl5WXQ0/k+/TMpUgqDeRVC%0AeloLZ03/e0+w89+dp/itVCsa09M1cdbEWUrlYJCIoDY2Ye1U6Pn3p5SwnDyszhK1ZnuK1jave2JU%0A/fyyBLgQKGNS95Vx+ek5hngmoO37Pp6d1igL4cRTn9bw+X/P+5kDhcdxWEy6PyvdGCyRQCoclBS/%0AteOrlEpwU03KKIIeZ8oObI8TxWDY9N5RVW3CJIxrDxEhZCAsuB8dt6OhasQOwa6CHiJqCGjrirBk%0AhLyg2pSYR02HSsTQtXUDr0WMsTo/c7diFtas8L/seTg9TyqCYlIBKKhBZVvC7xeB+wZqZ4OmzZoF%0AmFwFDaHHp+RHv2exJ0ThMKq1AnSMgnc0osZ0FLFTQsz/TwLSktA7ELUDjaDzumWsWSDSkDN/7yCm%0AKpAjC57HvaDUhhwi0rri5eUV3338iOvlygQqEBi9XC6IEnB7uyElesk8HgeO0lGOA49HR691GmWP%0AJc1BQbUo7BAiUhZEpaFyLgu2y4bLsSKoAkvCkumfpIFN2POXjua2QoCcoEtGAZnQLQjSuiGvTFLq%0AtSPEjujeVikgGWiRhP48wUBD4msJvWckJQAexJJA9dkHLQQ2OOu6DgkwjeV3LAsl7inQ5DgnSsZy%0AyLz+IMiWjZGXMgEh2FC2EzWEqGLLGTmwdnWpoxirLBmQlPOCANDIublFA1njEQHSQXD79cUkRGmw%0ATSgJOgbY7KmerA1MxtzoKxiEAQuLpziFYPuAjF9ibAE285Zm19pg0jh4HWNCR8DROuLSDdTsqMuC%0APSd8+1zxdrvj3+qOn/58wxZ4/ZJErNsVHz/+Di8fN0tXjUNi6Wf1abnM/xzAi9pZreMX8AyOn8+S%0Av9Zj3O/339QilPBainIIZvqbTuc1obNxlsJVD/w7P0N8jU1mkTNAj8EMjZE+P2ewLoSAKvM84p/N%0AdFb6dHXzAbUzLjCgQo3ttCtDKTxwQBkHOUzEXX3BrdUZo9wvq5Ix6F8xCiD0pxWrvyVwL3O5uXvl%0A8f44aCZPv6YkXQy85b7yfrAYBAQiMQNfYp8DXm2d0kJngvpA3Nay0gwLELUE7TaALGcywZQsNGwn%0AWzkZG3C+V9h9ph+Sr41zbTR7iTlMe3t7A4Bxtp9rLv+VNJ3O5zbqJU8gvl6v+Pjx4/AC89q01mNI%0A1ADg5eVlehviuXb0vn5ZFixpwf7Yee9UsFh8fFeFWpIunPUGk1EbmywvCWnJw9BahWd/jgk9sacM%0AIUBbI/uqVgSdbDWvvwY7ykJJuLaeg1528+Xa9x37cUAshGOLcZz/3gPu+w70bmDT2Wfxt6qFcx3u%0AP5usqoTj2LGXYzwT53pq7Bu2Nf6XAYSgZroJmJnebEtzTqYJ9s2rTXQ1RcRmTcXpg4oVRuNVxsEx%0AUdP3X2ddewyRdLoTq8CbdL7cNEh9X+T+5qMpqVxA58YXyUE5N/nuTN/tsy0pQpCwHxWPuuN239G/%0ACuLPCSU2YO3Il4y4BqQ8GSW9d/TjQOsCyWJpEfZvsBiDp0Mr8PZ1R9CClFZ8+JDx4bsXXD5tkKj0%0AMqoFLy8v+PDxFY/7DeW44Sg3BFmwvW54uSy4fMwoj4CvP+84PlfsKATqEk2buwKlFdzvN7x9+4bL%0AesXLdcHrdsH15ZWTWdVxyJTywA7BkhdjdShQCpo1HDzQ7O8xpwc+TRib9phinh8mbz5ng+uFgc/x%0Ag3QW852SvdYFhx748uUzfv31V/zhD3/Ahw8fcb28UH/ebTofExIiJFraTufr5MAGwFF5n3rxtSfQ%0AE/COoRDc6+F5M/ANCPC4dh3oum/gfpifjQjfm6/6z4FMn6fzeh2/YiRQFKbBnP/K8dTsKaA6G5xx%0AfU+NagzzefI/G4ft6VA9N8U6WCqzYfKi5ijHOIDG5DAmqJ6beeqIz9fw/PPP1/OvFQDnv/PP5GvO%0A/93QL9t724/HoEyPQk3tvpqkqBYd21W3Z5+Gf2LTJIvKVcXRyMqAkDWVg/nIiIAGtCwYPR7+druN%0AQ/n9ehnm4K0Ok04Aw8fnzKJ8f0ifwaTzGvIm9rx+ztefn7HBHtHxZ2fPmPNrnYFMbYrH/kA5SHVe%0ATIOerBiQGJ6uv//dec37OtScIfG398s/t99zL2IcQPPPPsEVN+ecYI+DGef3v7zzP/Pv9yKqloJe%0A+5Q12r8RO8u8GPfCfz57QjbkKGD16Z641O49GNh7H4lpfvqpKmopZPmd/oxGj3V4dLm/kV/fpyjk%0A07UUkcFIarUipWjjrmcQ8Onz2u/d5wsAlszJ4jUnAGaCWirgQJuQ/Rne7Wt8lmyNEpmZ10c8Faug%0AlwOxVfR24HEc2EtDbZSJQDIQCA5JXBCWF8hSIcvG6SzI4hEAj1IhveNRC8SYerDJZ28HT5XWzJ+i%0AGcNGoGEW075WYshmGH/MD0RDl3GdOkksvObdG0BrK4SNsHvCsdmbDKSu9K+TbntmlNG8UjoFmt8F%0AyuxDVVy3law8W3e83wIEYzYDZqDNiWrvHctClkwIgut1xbZlKCpCoAm3BBbsOUTktOI4KrR/wbLv%0A+O7TJ1wvbCY+fvyIbVkJ4kGxWopibw2MTH9BjBHHUfDYC+73OyTYOf6uvJNIcGAvB+7HjtJesCSB%0AhIgAsli264ZrvUJ6hyb6xUhMqKro74DHnDKiRDz2Hb98/gw9duh9R1T62Hx+3NFSQN5W9GyGzUEA%0ArSNIIth+T9sfspy8Dqwmi4wyvQPZKHDokfPyxNKLI3gkm1zOIEazPhC1aHcxtqbROp0ZtJg8n0M3%0AMm2PvgNms5lSRIiAxkxfpV4BbQgpjEl58C3In2+r6SvqE6iRbAKvBs7mvNpZkFHKYXuJQtDh0fWs%0ALQyIVBksbpq2UsI89iFwbRJgIYvcJXWlJkr2OtNct3Xj9d8PiDS8XDeyzC6KcskQVNy/fkFtBfv9%0AQBNgyYqcFjIDUoJsC5aXK4qA6XitQbuHeMw91etXEUFFt7jzfXw+j5I+14m+p41+5V2dNsGZeYaO%0AYYlgJI8C09vH698BBtjgfQaPEBQ5M4TfA1RMTqIUUSQ8hQ4wSr395tw7/z3PieUJ8O6tD1DB69ne%0A+xjAiMhgfDrDJIT4BJqpwHCt2cwvOUOBwYrmgLGNM8t/nUERl5M749Wv9zhj7F6EU41RDdjsrSGo%0AIIdZ33SZ148gRjsxwp/DOfizYIBRs/s2PRbHIFUCIGQ9YgwizvUzxr0+f51rOB/seIJrKWWwhc49%0Arn9+XyP3+w2lpJFuegYfxlDK6ihnJ3Fdb6M+8Nr9XDucwQyvsQEMg+4x4Deg7KgV2iqlk3ZvY+B9%0APo4y+v6Q4li3obchiXXA1GuZUgoetWLNG7JMUHQGpJx8XG3oegbF/Hl0w/Z1XXB9eUFKCccJjPbP%0Ah04LBnpAeVhGPO17zhqa/+3XxfuuYv2v97bj7JfTNXWv3P8EDAL+VgAh/yD23wALn2hT/6CO8Bt1%0AtHckCYhCtpAr7SVQp+501hADIpRmUyIjJu6csOIPGAHf56YQkN9s7L4wAEz5meq4UX5jp7Gs4CjH%0AlFMEZ0U8g03HcaDaYl3yQlNsREi3+OMvNxSt+PX2GfEquH684uXjFZfXDSEF9NawHztKP5hMkQWS%0AI2RJiEvCsm5osaKhoewFf/nhJxz3hiwZnz5+wx//8Y8Iy/e4ftiQY6InhSjWS8Z3v/+AtABvn79g%0Av71hP74hSsJ2WZGXV8Qjor4VlKNglUxas3Robdj3OuOdbVrajoLj8YAqJ/i98ICse4OW3Yxk58PW%0A+qQrBmHM62omwg4InWOPu7iZLnWm5wONe4zLpKZmmPfX15/9EkFKNKX78uULjuPA9nLF68ePWLcN%0A95vprYNpmgGELsZ4aUgBCBaBK+YVE1IEJEDqXM/n5srXEE7RuewzJoChqqMBFZsE+OHzvlHjmnsn%0AOfI/M2qpGLuD/8Y3IMD/8Ny4cWO3dAvMZpCTDL5eiJR3NE/mM2AMCuipkQWEZpeBU/V5j1yW1iGB%0A1MecE3qf+vIgCSG4XIpgkB9e7k/UmoLYTDDpChl7Ewya063ng1TGuhjglM6I9VLKaYp2Tl9oKOXA%0AElYW0YHFUrPUm2DePtobyj4TGnqnQWCUADXzq+hFnhKQoAwoIUczLOxELdksF9xuN3z58g37vpvR%0AeEZKC3KmZ4GYLLJ3RS1k5MUYseQNKS4QsAi6bHNqcy6CUjxFvYf5md2rxa/dOT0s58xI3tbQ+gQn%0Ac2aiizk9jv3XZVNw67ag0NrRs09nMmKKZDIWjzb2ZBIHs6ZJuB+83Buen59aK7qw47EnAPv9AXRl%0APH3KSCFS6qXcHDj8c+q+YsgZ+ebHe2lm9i3KCZaIIC+LTcQZb37sO2JIT3tT6wW1PlPm953vfU6q%0ADNSWZzag/6q9I2pH9t/b/lhKoXF/ME8R30fqc/MCAPvDUursLN6s8GOjp2iloJ+MtX365vsPGWwR%0AKdNj7cxEOTc6IjLkJG9vb6MQzUvGZbvg8nJF74q3txulkDGghXnG5t8wNxxgtjUAFo+1Vvro1YKH%0ATQFz7+hWxB2l4nE0XC4ZKWTUDvqIYAHCii4rimQcIWOHoHTg0SpaTGRd7fsA12OMZLbZ3l77bHQI%0AGJmPVAxj8FCaQoXNTm1tABCibH2jNdjZQi7SqTAdLEQJBsyc0BC7rec1BsxG0aWRMUxPIlVKUUQV%0AL2lBlGkK7klGvq4U84wRY2k0MGUwiOBy2bBtC6UcdSdzNpBNRPlXRK9WG4jg48sLrpcrXi4blkRu%0AECU+IFOtFNRy4CgPAI2+IRGISbBeFoQk2C4Ltm19WhV5WYAYcT92fP72FSknlCXiNdHf6G2/o2mF%0AJEHSgJYCQo40Ji51rCf/2hau2V++fMY//fP/gy0GSO3G9lE8asPRG9K2Imwb0nJBCwK3zaWsr1Lu%0AG2Yd6PWvKsZ+PFjFALAExFCR4mJDGBoSl6OhLt08CyOWtNLqwHwvkYBuMt8IMnskBkRJQBdoVUr2%0AQ0ZeNno4SQAaWbls3Dp2c0p8VDJT0EF5L6Z0RyRCFkA6fc7gz6CygYoIQ+qkKSFdEvKyISfBkXaU%0Ao4xmOwhZsIC9NiwQICdoK6zthKyqZmch4+ZNlgKeNdu2mU+myXfV0uUWBqhopz9IywG6JISQgOuG%0ALWfsHz8haYUcd8TebA0nrJcLto/fIV4ugL1OCA2oHFo/sYIAS6tzny/fE4M18fbstFOS65WbwBlE%0Aee7n5nl2HjY8s1YrVJMBaXraA5xVMxEmryVVYWmE1YA236MTQngGHHjmzCb1/H6WZZkBA3Geyd4z%0ANb8GCgRlzYZmDJpOf8b7tze0o0ymUDdARYB1WRBiGk14CMmwIJ69IQbkJeKyXYAgiJnsNq9Z/Fet%0ABc2A2doaelVoSo6LgsnIDb0HhECpt8IATggQOiCAloa6H4NpvVzzvG/iNgNkbDrwy33T+gNbCDr2%0AUu8NDVwT70msF0gRgIUFtAboZCWf93p/bd9HxhpRMo9SZi1w2TZc5Yq3t28m9wMU/VSfibE1A+7f%0ADjwejwGmeE/sP8MNpv9aTRhjRq1cm4/HgZSmsoOvQUC7lMmszjECigEu1VrR9jYBVWPVd2MlV2OJ%0Aqq2VjmkloOqectZ7meejLWgCOnqQ1BAFgfnydv7xGVQQY4Bwr7nf7/zMbzd0VaSc8PLygu3KNF+I%0AYInL3Odtv/Fng/5cBu6nZAEAEziqpXAwopNh35WseDcG5z0PKM17YftIghPL978IIBRCwHW9ADKN%0AkJsjsU61sgfrfYyt72LnqfDYtKzZdkGoKmgirBOpG4v5TNUayLVLZUhPrvXZtZ2vOeUQ/rPfU/Vp%0Agmbghxnb+R0bTXaK0Oao7YqcN4SkjEYvitIPfP36DfpWIBfB9dsFr7cXvLxcEJcEhU0itUEyiBCm%0AiPXDhpePH0bqEXDgUXbs3x64fX5AH4rPP/yCz59/wR++/h5//NMf8fKRaUu1HtDWmQoWGvKVEbDd%0AqOsaGrR2hCVAY0ftBVEUUekb1ErB47ajlYJlZXHZjopHvWMvDXmrI3Keh8UCAel+fFg4Ob7fb2i9%0A26QnI9mDv1psqsizTK/3mcjkN9RRV19vHlfIiZX5B43xK+nVKhE1bGi14pdffsb9fsfLywu+//33%0AuLy+4nE8DLgA1GjRgJvTBQM1CbaoEGyhyaPrVNlcpsRCy83lzhv7WJAnOrGqkjLZPGlqfs3mwydO%0As2E8R3VycsyoZJ8snP/uvbxKHGgVmdfJn6nWUEodkwx0Tulo4GtQmW1mKU2WlmAao/61Q+x8HUaU%0AsR0uLCzyKHS82DgfiCFEBJ2yJD8Mz1Ors9znXOycm9jz9OjMKpmAyWy8+V5kMDRIoebzkBemFbCo%0AeAaX+UzBJnYdsNfiQjyxdU77XVcatXuqmDM5zpMMPyzkdI35mZVkBgNKlpyfEhPOE0N/zZFoZ6/v%0AQADsHlSTEzhDQ07fe6bZ0vtoMtjORe359QkYbFhWk5PaxAYiWHsfE7/WGmKm98QZpPf7dy5gz59n%0AMAmDDG8iT8m7Xq9cT93jhY39ps6IOyXzndaT3yv3s/NJmL8nB2d84kPJhHtlMKWv9UbAKCXEAPTA%0AeHpYs07wYZqskp3BJsSvq0/sCVIWSjKAATQqZmE00qzsyz08JnBBT6D7/T7W+PvnxAvDMVlcEqLO%0ANX5ef77HreuKDx8+jMLy7e1tnOMT0HueNvvr0QvruVGXTnanmnF/6x3FZKdH7biXg416oLlxaQWl%0AFnhCJOsEfl5OaAMkJLQO7FVx04aHCB6q2GvF63pBrxxQcVDLtQH/b3vPOaXTQCiMhCjJZ8ZkGHIY%0A91cINgV3D7OYeHbwWZ3+Hr13SNcRbTyAdcWTPM6v3bIslGUnS8E87Quq7rXTIM0l0XwfwQCHLh3a%0AaSjaVSnt7cXiy5N5M/JcyzEghIwDFUdhAxhpOoZ9P/D2xjheJoyyOS/7AS0VTad3TF6SAYAEU0Jg%0As9bawd9HwYfLBYJXGpGfvvK6IOaEvVT85fMXPPYDq3RcAqUvFR1Hb+gByMvKRK+cUBp9H9+/3prp%0Au/P29g3//K9/Rq8HkgJLTgQh1g3LywvW7Yq0blguVzQoHvVAazrS12qtrv6w++vJcBjX3fc7qKAl%0AGzrUgmLmre7rxfuntkfTd0ndY6ZU8+ALYw8OVtvWUlD8OqWExNuKGBOu1yvcH7P3jijcx8reABRa%0AOFjdExFN6hUADdBFEAN9gSBMUVQDNmup4wyKkfVXipH+Hon1EgEgNjn0UucQwWvlo5pfjpka0zuJ%0Az3Kp9LKECNJRUEpFTBlNKdNWpQqglDaCP5YU0VJEW8w3blnx8nIFoFhjwEWUw9A7g1nWbUPM9I+6%0A1wrJGXFZmIxX61Ac+L0lK2Ia/wI4GUW7ZLaeLBC+UoqZ0zibz7We2DXi/QzDlw6dZww9DIFWGXzT%0A/JrY0FM9fS1Y/SkM26jNhnt2xsHAJCj3+G3bpl8KZPRjrVXs+8PW0frbXszOCP4hcJRj+MEFY1ym%0AmJBrGd6u5eCgCwC2dTO2Vx4GlMNMG5iSMDWZlbrUrSOFxBS5FJGqS72bhaAw0dmZsKMWBK/T8C+K%0AEat5oHV/XuNZdSLjVzSyAnAawnptjXnuCjDYGzwjbTjlrymeyErfQCjPteC9g7DJp9+3A3Iy6hMd%0At9vsBiJT5lpjjQFV7I/HkMyt68pe1UG7xn/DhD/vjdSeS7Xaj+99MZ/CY9/x9vY2Ah3GOjBIwmvX%0AVunnJXbmQW3PE/ZBx36QyS6CuLIfdRaT151+70ux88BAVY+ZR5DB2BER7o05QYFRrx9Wj2Xb+FJM%0AlO+Kr7GZpHnuGbzOut1u+PaNg9hWeA23y4Zt257SVyWewyMyTbCtzvny9Y7WvBagjxwwFTDV/b8c%0AjxAhcO7BKzFaimN9Oud9o5h95H/+9TcBCEF5oEhgcgC6m4H55k0ddw9zkfojK9ZsKDzJJo6CM/pU%0A9TwVbh1anz0w2CTOQmoCPLyYi1F09/0+JqLn4tcRTgBPxaxPeUUEzaZ/VTjtz3F6QySRIYtzM8MY%0ABMsSsdSAo/GQZYIhzY6lAMfXHfXOheHskxAVTSqOXoBERPd6oYEjVHB/3FDeHnjdLog7cGhFr4ov%0Af/kFB27Y9zd8/99+h9cPr0AGulbQJroi5oAQN/Pc4SS0vwWEWC0xiZuhqLBQa2QJBQm4bFfELlCK%0AOAkQNAIEOfL6XlagNm8SI1KayT6qistlw/VywfX6gtfXF2OidJQiJ7ptwtHKWFqzMRc7RyYg4FRl%0AGiXzfvP/G39eIiREPPY7fv73v+B2+4bf/f47fPzuE5Z1MUp+NzNpMgI8oYsazz4M5PZyoBzF1mQe%0A6yKGiDTQY/qciKc1nMCIYdxnbKAUEppteHytGXntB9iZ0sl/N6VKTr0OHPvMQ9DWovhBBpvWOcvI%0A/o2bRzs9czKWyPrpsMnIiblTazU/BGdWzJ/7HhDy6zOeMTs8fILGe5inmWKnnJBModn0S+3jOXNG%0AmVNhBzPvJHHyDdavpX95oeAgywR9La7XgSsDGs4g1Rl8LoUAQV5XJrIJJSQkyROwHrIu8/KKVhQA%0ANsXy9Djl4e5xnyEEXC6X0WDnnJ8+x9PB4IDEqcH2vbLaoeuTP2d9eDoWi0fSc3uYhQ9gh7ol1qgl%0AzZ1Za14EOzB3vjb+36Ohhe0NJyp9SsmuR3gCVxxY9vcyZFKmb38PTIgCyBmw1woh4DDGWHT2EmZT%0ADQsYmB5Xs+CPtu97ISsAdkvQclDvUP1NcYKuQG8QjVzfqvaqghQC1jzPiM28nVqjab4gIAZ77/Ls%0Aa1W0WVLmeJJAqRsL0KaWyFZdXqnnf4oQBVtakU2au++PMb329+6g4Xm659eajBVO9hRxAOQAxr9x%0AYMK/16UBj8cDtR44AnDUguMo1jhGYyWcKNTv9ovzb0XnZNNZaqUUNHTkOBN7JAKqFcl8GIKC/i4p%0AYjkKpQ2B3jpFgJYSQk5IKVizERBzHmwqE1WNZyBEpmQx+thSZtZE4EeCpUJWKATBvFgc+GGksWPC%0A/AnLkrGtmxX33Cec0TMp5wSpe7N43pgsTciNxtnYLUseTYCb0XJoEaFCPx5P7WOjohAzzw2RzIOu%0AHcdecBRFDBZfDLV6p55+fsT/z9679NyyJFlCy/wVsff+vvPKzO6q6qxs1Ag1iDclkJAYIfEew6QH%0APeBvMGHABIkB/IBmhMSQGY8hAwYItWhKQoDEpCCpqr557z3ne+wdEf4wBmbm7vs7N6todVHKlG6k%0ATt7z2F/sCA8Pd7Nly9ZyXBC8uNvUXPD68orr6ysIDZfTivP5okwEcc2sdj0O8KKWjrQkXC4nMC5Y%0AXl7x/Ozw8npFqaKdktLa55IdIQaElFCOA1+en/HlyxdQ3rC6ghAdfEqI64L14SKuN0sCBQ9XpLHj%0AfL7cny94XM5nBALQKnKBxDRqGhHXEy4P7xCXFRapRi9ObwcJCORYqvTNCj1BTUGcJJOOhMkjYqey%0Ax3AIKF6SpWPPAg45ArFDChGXk4BVy7Jg327YeVMwtKBM4H4MCYuTYhFInHGwbdoGb8K66vzkfF/v%0AnBPRae+krdEH2V88qdtiZgDi4EvsEDVhJmWo9uSQScEwRskVhAIOMseH4O5oi4DGg87E0xtrzFRR%0A2Iox4mZa2wChGcBRCo5S5ZqdQ9TkEiRt1mLfrTIEizgahpSwrqfe6r3GgAhhrexV3YgeHsHksR8H%0ACsnzDWmReJDEje1uBe6J2dfFKROxFTKBxCDbtmlsNlwg5/VO2J2Sh7gqqFYgeRYEHh0ULEUm21dY%0AQSGuzagoEu16j6NWEIv2mlfBaGbRORTOOomcBYfOvGUmeE8wtrUxdrwyvGSdrn1ttv0s+oCiTrUG%0A9DkS9zW7P69FmrwfcBAB4niSNsdNtVOWZREgEYLnHywsMWt7Y2XrOtXYkTDKg1m0ZGXPXJBrxrZv%0Ad3IABqbWZs5tDiGou1VryPkAlVH4TzGIbTzUBbeYPpYCsxp/y1zNuj9wHxcD800Lk4iwxAAOTsW8%0AlT3GrbM+evGtMZxrcGqbzspEsTnjg4PXIriBOV1XhwtIGVpvO2K891j0PReg8UAKocueOEDihNMZ%0Ax7ajHhktF2zXG/b1hvOyYgkR7MceXnMRzT12ui5SZ8gTA2U/sF2vnWEWnbLxncfBRx8HK1DadXaQ%0AimQ9FdBPwBQrJi4xyTUEYZft+45j34UVrmyhJazdiGMujs9FsJxzL8Sai996WvHw8IDz5dKLoAzV%0A3ZxiUHjVzGLu57PxZgaaH+1pxnZqtfY1sDVxxCRHostHNGJ5b+5xpMQWAcYNbPrzjt8IQIgZaKVK%0Az7R3CErN81ZF15elKXLITcSYDG0X9EyOxtI+IH3VyhgAepIMSLBoiQSA/iLeXxOjC4wFtfxVbQlL%0ANmZQaP65kaBadSD0h4smrIkWGkLwnVJmFn2tVRyHUOfJeaRAOEWPrTqEcMJyCqAkrXK1MeqhaLNn%0ArGsARXECyEU22SNmlIcK9gyuDeW2ox0ZpxBxfh9BjxJ8vZQrDs54/v4zWjmw364Ii7j3+OgQV+2l%0AbZKMhGCVK4ZHwxJEhNE2jyr5lN6fbHgpLsoKETGEGCJO64qoiYEPwko6jr3PC3PgYhbHjhgTnPPI%0Aat96vd6UpjmSVUkoterqjC02O3FptYypbx72XQCEKslKN+SK46h4eXrCy8szAMbpfMJyWgXtZ0Yj%0AB24mEG29/sboGCwyWyDE1mQECbbNG3rs/WBqAGPBkMx09PbO+kkmUmk/Y2CEJZF2HkukevURg6Ej%0A14AegN6DNLOuztDHESHXKo40BGUkGUBiomy6zPA9E2jc171Wkl3/nODbINn9WOIpKDoLKHUU+T4n%0A64jT5yJj6nVNmIXhzaJ49D7bL2nNGeNiDI63+ikGtFmiXKo+b2URzcK7tk5FLxVRAT0kp8JpAAAg%0AAElEQVSmdaOIVS95pwmmgEVOA7nCTVqQBD4X8GhiOJmlvDHn7io0NBglNs5zYv2WNTUDAPazaCKG%0AZ1a18wZp92Lg3zy/nRMR1RlAdylhiQm1VeRDHCUsEWgqnMho4oKorpMm1h29VDUZ6hjIJjzslCo8%0AnATlElXM1blemTF2BmFQ3btlqD7fIVZ/r8Mk98XTfeqq0ST45EmIWQoFIiRaqwTRJsY5B3VWRZbx%0Ak6QjToDQzMAxG29zKHIkYIKBVa01ZAPo9FkFp3tGHVRsRYjuicTMvZ0tHxmAaF3s2wawBFZJ23nB%0ATdpze4WZkFsVB5SD4FMcgbi7F723efCWws/MkmTVKoF3rV0fpY83AHPmmQ/vA1zNYhLhRLDXQcCR%0AhQmZG1o9YIxN8qStrw2tZngP2esg80QAkyisRr0OLBG0rjJPIC2pogMhLqXSOiLGD96LVgYxsO03%0A5KOCHGvhRsCqWh12QBmwXlluvgtnslbzqwLeMUakEBC8Q2tO7I3ZjcqxTEXRDGJhano0Teacntcj%0AESERYVVB12IOKczS8u0IdFrE5rxUYVaTtHX64BFiApGA/MQM0jYKWW5kj62l9uQdHFBdRnABwXmU%0AXLDdbji2HTFFvH/3Dj/59EnAKW2TP7JUWF2QtVnEk0/igEqEh8sZyxIBBzw9v6BV0Spa0puwlghe%0AgapyiHUzyoHqKiL5nsjBq8Ot9525s65r1wOzY0kLPn36CWp9L20ErUogbm40MWFZTiA4WdsaS8Es%0ALnDeoUJY8M0DTB5BNXyc6vC5pmuuiivfgzJyfu8PexOUwSgxTYwCZlR1uDEWo4EbBAa5htCaFKdC%0A6IKnuRZQ3lWfBPBVnjWBegFCdHkk9nNer5tMT421GDoKTwJYk7KPRpIFoOuV7HtWVqK5UfrODJzj%0AETNcoCYADLOJXEPjOIuhZP1ubG3NykxzpgsTZZ7qekzOwxNhXRd4BfWgQK5zDuQ9ttuBvTQcTQqG%0AiTzgHBo5uORBMcifS1O29LSqsrCzpwkJwExnxBzEih3GKmiqDRiCgcL34HdrDfu+9RiqFGmtCsri%0AGvu8nKO1sVfb87H12P7e9nxHXtZCP8ep48pt/S5lsNkBKNNyFCdimNuZ719JO/ddAWiKF+a28y4V%0AQsbbEUHu2yaMpPSQxBWThSVRXVXwW9joYjfPPT4V3RYv7eitdm057x32Yx9tuE7zBxd0XZoLV1UZ%0A8L7Hlt55hCRsl5plXztyRi2tA/qNGflQAeYosaqG4PJuWnJftN3OiTuglAx4yidqfx5cTTD9vmVs%0A7mbxVXIGK8gZk3ouhlp8Y7lyjFIw6C17GicauFKnGNfizuv12sfJvjtNLecGhNl1zPlKB+Fqvbv2%0AUlXLsVYc+wAcraC07yLeH2KUTowmhZdaizJ3Ra7Bh6CkEx2LEFFUt0xc51RnLUUsSR1uJ21IA6LM%0AvGXTop+9t58+fBTjgxiEeaTXbbGNjcHclQAIINpYWcm1AW7kQj1uB2Ci4WBoEYggUknUgSPnB3NN%0A8Gct9CtA/udhQr8RgBCB4EgSM6GgEUBeXJp04LwT5Iu9JAoheOSiwWMpSFrxb60hnU4i/EvDAaVO%0Ayc2caPfWLoyk1JwNJCFgcBV64rII1RpARwVndA8YSdAPAUUAVFSMAUjyUXRCee+xrosuftK7fVoS%0A3r//gO1Y8eX5C9gDaY3IreC67V3QsZSK0gooV4RFbWcLo1LFzW94WV7AWcRE21FAtaLkA0tYsK4J%0Azq84YcFLeUVuGVwKjtuGWkSINQdGyUGsS9HQHIFLQTkqypeGtjucUwRixvZyIO9NKkQxIXBC2aVy%0Aky4nxJiwXXds+YCLYnv6+Piom4BYExKN6j8AvHv3rie8AOE4srio6EZjCby9YB2AwABj0CxxH/TM%0A1koXKR9AgAerJXwpDUBFdITjuOHbX32Dl+e/htNpxYePHxBTxH4rnZnmWwVXbXl0JMkCiRy6LaSm%0AwQADXCCtPwRjlIwWAeBejNbmV4iuI9i2+M9ilfOvuXVxPoRpEXAUqTDfM+PG4kNkC1rriVmtFZsK%0Aj5uoqSXNhEFLJ/KatNqG76bgYTjANQDEgx0irWVh9JvXqoCXVKWtZ9cW2hAC9nAghh3rqq1Fzlgq%0AgOkL9YWz/5JeegOMxlg7lNLu3mlbG2yMbUM8DtkcbEw7aFyqiJWuqyTox4FDdYO891iXpQM3pRQ8%0Av7yImKgjhGUwu1qt2LoDiwlKA0wOueQ7VzHbIO1nZxc228yNvWifsXvsdG7cg4n2LC142LYNp9Op%0AO0S0pm4n2sY5+plHACf70r0osV1HKQXRD1Hruw3TiSudgSHHITTiyvLM57Yz753Scps61tjaHmC6%0AWKb/E6ZiQZj0QbxzouNmlaxpfs3vk82BESCqfsU0ntLeOgTPBdBY7vYLux4LeE1zTp/CXRLQgd8g%0A9Hc7esAXhvhlm5hfMNDIue7a573H6XQCEeF6fb1bG6J3+Ff/2d/rwJz9l5sAvo7ugVoDImw+VW1d%0As2Da5pMB31a1tDYmq6TPwXaZ1gb7eUfDnpVAIAe8f+/B3/wv/dr/7X/5b3SBbFnnhR3Umrk6NrW0%0AVX2hUsBHxuo9Hk8rLusqBY0mc/dTrfj4T/8O/uD1ip0bOHiw812kWOSXgbnyDrIYwHUQEkBPTInG%0AZzScl7nDxoT23XFG2uTRWwCA4VxjgaGxBXXApJBhZ9a5YONvbXam+WVVbztPX+Og1UV3L1QJGvvC%0AiKFqT9TlEu9BdCIgBHUpUrtzS/i2bUPJInC/auJh39dbNMkKOHLvwYf+dwYebtuGXde6qHvUPC/+%0AtT/4ffwL/8i/3qvmrTVh5EG1xbR1zkdNGmhq6dXxms/3L/5jH/GPfvpXxhrXnyf6vu6cjKu10Nqe%0AbjFfacNsoLt3shZJmHribefv04tosAWavH9WSFqWBUtKWlj72dT2y3fJhD0D71w/tz3bOWa19pUZ%0ANGh16G9Yq62t2aTnGLHEmEsAurZnB4CbrZnKHNEYzrvhnjgXEWR4lYWsz0jWaT0Pxnqhj2KMv41z%0Aj/c1AQf39jxokcjWGRkqeQ9ruaDkD50tEkIESLURYe30DtwqSn6Pn/Avwd98BgCcjx3/xj//O/ZS%0AdnDE7n3Mb9fXjdnl0h7S42kAk7IeyL4nrbzixmxaJcbMSSlhPS0wzbl5fs7PytYHm3/j/L6D8TKu%0ADdFFZY9lzDjXfUFJ4g+LJaywazEATy6sc5w1AwRzt4XXItq+7zheM777/ns8vTyDiPD+/Xt8+PAB%0AMSUcu3QmLIvsP8wN+ZBCm/MOPkUsq7wnXAx4zmgKlnIb8UMI8lmLZ2atPOdUlL3PJ2s1lv3mOGa2%0ArBaaW0MrFdwqgnc4rQuW06mPzQyItCZrnGkI1WLsTdszRhu1c6JP9ZZ527SAZ4Uu01m03GGO98ec%0AQn8W9s719irtjDFAyNi+83Mzto4BRAZC1Vq7m62dY85p7Gffgk5yf77H0K1WRD9Eqy2GZCeOlzEl%0AKWo4h4QFi84vrxpitUmx0UHcyohOd2N/7DvKUrCoTpzFe7fbDbu2zd9ut870DkFaax8eHnBaBDiD%0AI/haURt11vgP5RJ9rpPJjdy/A1WZTXMxzIrxsRTseVdnxNEl0VhWNWt76/sIMMwN/ozjNwIQatxw%0Avd3ggggOuqQPCEL5E/t46WGOQQbc9plmfY4acNpkSlEEVHNrKDpxbTGaq6TzxLfFEjCmj7YcHBXH%0AEWAuYHP13F6qMXnfCDu+2aT05JgDn1ILGhpSSF3QlSCV8MtphaOG6yvhertiv11RuWE7DsB7eO11%0AL6WgHYRwBFQWAdHmKohueA0B9chIHqhZBJ1byUBriN4hrQkhRaAAe9kksSoNr7cXMBhxTXh4FF2d%0AytLaggDkg3FcD+AGESYETRutbOyUHIi9tDA40UYoreHIB+IS4aPDw6O0f/3qm2/w+vqKoovfaHuR%0AREna+uYAhDptcNAtxanp0EXdxpibBu+6eM6BplF2bfMT1wdxIwAcVh/RPOH56TNeX59weXzE+XKW%0Aah9XMLSVpQhajybUeqdud845+MAgdZOoZjPKIioqukM6F7vI9WCYfeXI1FlIkwNFu9dimReWOaia%0AF2FHArRyFXHZomwX7yRxIP1c0faDptTPcmSUXFBy1b7uJH9fzB1ltE0NSHpUmeyYAYPxagwxPaEa%0ACzhKZHaVHiEkiPOIjbPH3PJp5/Z+iNF1Zoob7Zy2Jszvbq+sFH2neN54LUipvQKSVQ/BxCsblw4W%0AWzDKLAmpM/cKFRiPKXXGyrbvKLWK+Dg55FpQS8GhlV4G0KAVECYESGBt2kHzPQCj8mYJod2DzYG5%0AxQhA3/ysmmPB3VgLh+6LbfRWVaqloNI491xhs/GNCsq9peIOptlorx0g57RHvKkcGSBXirC2GLKB%0A7vuO6/UVDMayJHWkYCzLokK6EsgFTY7RNFDTe5V2Xq9vvrTwOai+hhMGkgEg1odv1d9apCJIANKU%0AuNq6Yo6GtQyBbrmvwTqSIHAEfDaOcwABADkfKGWA2Y2hzmC7Ag/Uq3CsxQ2h8xekJU76a/c95t47%0A/M3f/4jfmuP6x/23//gvPv2Fn/4TfvoXfs4fj7+EY5oXf/P3PwL/sHN6Ot/Pf7Li5z/5xT/c+X48%0AfsuO0z/g55+A6xMAYAHwT/z+u7/QqzGdwrkwIayHhOPYteVb2B5imjhyHDGcEOBzMLGot5iDB6vT%0AGMad5UCsLC7do3kU8Kxgu227Js07rA1SYvnBwO4J7FScsv1odqfqzHrdn2utuN224ZhaisQVKSGq%0AI7GxomorqE1167jBVWFQVr+Le6DGVnauWsQlzKzegfsiWq1Z2WZa3HLSoud9UKBTNO8EkDBNoWFe%0AktXMY1mkUChsxwTnghISFCwuUkzuzJUqbpZgsZjn2tCKdrh4jxgiKPjOSpb5ITp+jAXkoLbvpc8f%0AG995XN/Gf1asNPkAi73MwdYOA1zt551zIqq8rhNAONhHcz5yl6NNRUQrAloBbM65QwiiSRsCjiMj%0AxQV7ydj3Q9usJ2b6pCsqeo25t50TSatoVOZQyQUZGeXIOPwuLWyk410rypGlqNGkndFi/sv5gtN6%0AQlQQzhzPekEDAwiar82R5ofkQFTv3oXWGnIZJi7j1wSsImp+ERCiFOMG+C3geauMXEWon8o9SeWH%0Ajt8MQKg1PL88wyWPFQsWn0AkE9xuoNQMpopTOsFRwLGrsFQdYgmWOFu/45zwAIrS1daTuF41c6IZ%0A0dQFQ7HiMXG1TLdt213CM4tNvU267L7evgCWaJEmmiEENDRs+4baKtZ1laQAjOPYkY9NXV0ari8v%0A2I4KF6RdhMnDJ0nEcy3wLLYbgvILW4MqgY+KFjKyE5E56KSpqNj5gOOECG2raUFEC1WAOJ0WvL98%0AwKePP0GuGV8+f8HttiFED66EulfU/UDZK1AJ5/MKJGC7VpS9IvmAh4cTSm5gUuCBs7iqoOJ2u+L5%0A5RkxRjw9P+H7778Hc8O6LjidTogx9mTxdJr0aCar5Lny4L3HXnZxmpgQcAM/7MWakyB7yQDt92R1%0AuQKL6CCzJOf7hv3Y8T5+xPl8xnpaceybULhbBTVRmA9EiMFBupEUpHAGYAjNvzFAje7uARhCga2N%0ARdbuzeYw870oG5EIjg4QBnef/XW/Z2ZEbVnsDLY3GzSgVW6WlqCqAUQMsTNCYkzIuaDWTVHpUSGH%0AQoTe28Y6NiXga0bdD7Hu7HoMYJrHw2it0gOcvtL+sYXYggqrdMybo33X/L3MAwixnx3OgSNAco6w%0ArqtqciTsxw2mVZTzAQb3zTDGCARhFxStmGQSEb10WsFOW8tqRSsZe5FAhZUpWZq8Y+Q9KDg0N9gl%0Atvktas1ulZqZMWTjYaD2DBrO69jbuTADQsYsMdCr1trbroBRTZqZKAaIDFbVcdcm1IXgZ9ZYE+H9%0Ao9Q7DSqrFs6gHoBeeXp9fcVtuwkYq6A7MXWRPweZy6UUcM5dqw6sbBf/RoeoVjQFR9+2C/Z3RW2O%0Aix8gj11XSkkFodHFLi2osf1hBs7s5+fn+hasvN1ueH197cHZ6XQCtYpcCq7XW08OBNwWdqu0Z6gW%0AUM2dkdVaxX//h7/Ex4cFP3v/D5r0/Hj8ePx4/Hj8ePxlHq97xX/7977rzIvL5dKZGKd0wnHs2Pet%0AM3Rs77CYwGzGnXPYthEL9RjaCVgEyD5oZgLGpjPmq3MES69mIGcuQMyAwAwwdWH9CRSw/X9mWlub%0AjsUUTVn+5/MZUZnUHXwAUEjakq63K0oV9nEIASFFse3OGa1kxBDubLxrE4czImEhNkgxspTcGY6D%0A+WcxpYJRGhPI9UsrJzl/x4AqRR2zUsT5LG6KFpsZuKbkVTgS9ort9+wcWAWh5eBhR05G8RvtSMZe%0A8cGreYCMs7Vr3TEwMTHqeLDpZqBmbusG0MW37f7s/BZ/EpECXmcAo019ji/t++ec5C1Jo7dRpoTQ%0Avu4egAJuKSa0l2dct1tnwVREBFKThp6Py7hhmpNg0cJMISGscv35KLheryKP4Ifgur0/NqYzA2pm%0AxkuxXByovboN0xtwhxQMIgibPGfLNbQriYUpbc9s5IGjoGrtpc6JA1pTxz+JnUfekXO+M2j4s47f%0ACEBIDmnhOSCCykRi3+uhlc4q9oTpHODZYduuIupF5kiATiVDEyeHXnluYnnOpWJXEeU52Qa0lesN%0AZa6zTiD94TGOPsrT6aQCmKUvBvPCN0AH0gryoHsLpV/bhN68zF04DIyb93A3EZc7nS9Yb1fUdoOL%0AHnxkQQSrghfGonKEsKwILNaJYXHwcECF6B5GYbuUJojiay4o+46EKkJccChVLDE/ffqEn/3sp/jw%0A4QPW0wlPL894fbqibK/YX284tgzeKyKCCD960QeAJ8QCoDGWuOC0XlByRcsNrQHLKQGOkeuBv//t%0AN/j+6TMulwuu1yuu26sktyn0JLRWc5ATQbdSSqcbF99QCyMtbSSLDICljUsAvgqgqXW3LUr4akGa%0Ak/+m9E+QsID2Y8e3336DL1++x+/9/K/h48cPeHx8RN53rDGgbRsai4MKidGh0D6d61Rv56XJgEBi%0A4GobKxsV30GwF4ZZfkpL1niZ501GmEeKguPr1osZiARwvyE71XKS5gmIgKCBYUZVNheqiGVZe6Uj%0ApVVE6DAArFwbUJuKYCoqzwPUcSBEH5AhDBf7XqGVT2whUuY27jeNmdli79fcZiS/vDKHpJ/dEQNF%0AXf0wGCbcCMEPQdvWmmgggfvckHtTVlwVTZiZmTZAD9crXtfrVUTY9XpLlSR9nlcxBPgoTBFr6QIR%0AQoo9QDjesA4NSJkZOABQchZHD6e93ssZ63L+io7bmlgDs9HbiRA6e2QKAtTCWM7dFOSrdwyedsLd%0AMwkhKCXaNnSPEAjOibAwKlBzReYDGSNQ7D3qKWFdlh70iaaEtPjCOfjoxQKcgdLkGpia2olWNC7I%0AuYFf6wiGdOxMuF/ahm9oucDYgNTbmkZFCQC4NuQmjiNFad/EotHVdK7xm3eKnGhVeUc4n1aZG0WF%0A7VXrJgRtaVbwyQK/uVW1M67qfQunjZXNO3NEma+7lYq87cjHIf30OpcMgNu2DbVkeSYtoOSKXG6o%0ArWLPAdct47oEbQszlqxOT/2/sT3ab2j6Pfrf9WL03Z46/32f9nZ2UD8/T+sP9T9Pp++MQm/7vR63%0A2218bDp3vxbYWq9tGmzX2HqRxL6szwfWn+pjrff85wRW/Xv/P/4jv/nkYE9avw20bYj7z1prWP/3%0AX3PuPhb09UfvH+n9NYzzT4P+1Q3N4/VDH7I5Mp6lxTf2730oib66jfkmfujf5jVsLsBJ4H7+dWf7%0A8fjx+Es5mDEsuPv7d/9O99/3H/r67+bcZDsqShtFGO/9V7qB4pBmp6sdnBF33lMXXmceQv8WL8ak%0AAEcZuilEYjYQghVP5Z3b9+FsajGKacrYmtCFwmkwk30MWMLa17mccweebvuG0kbByLooAHnfU0qI%0AKaFyw+l0wsPDAwDABUI5Mp6epLD8/fffSg6yrnj/4T3QtFWpneE0qY+qIeeYUJsY5YQgDG3WuFzc%0ADCU2ntnmUTs6UhKjGItHe0HNO2WlFDQwomqDnpaEFEdBSDwvIe2GJd+dpxRzPrNnqRIUXsd2Mpax%0APd/MAdbTEEeemdkjT7WcFHqeglLG8wTuc6SUrCA2HJnnnNVEmpkZ7969u9ubmUUw3uZ0hTpVW+xJ%0AQ1MHXBGU1RZ87ODXV0XLKpvgYKCJJAdpTB4VF2Cd6HLvDPBUcCNS7T15K8WopamRUeugT847tk30%0AkdZ1xem0TN0pqinZJH6s2mnhnFeTBSBOOkpEdKdJNRNImKHnEwIDNO6bn1sf0yazQbZTeSYueKBJ%0AhwkzizkCB6BJu+dvBUNIyq8APMCuoZBMlswFASoOGZTuxxn7kXHdXtFaQdCX0tNgeRiimY8sC0mT%0AwQMA69OeqWRG8+pVdJB17PQ/z4mTIeHe+46WzhTGeYJaMietLxM6ygOBjeqQM3ozRTPkyAVhz7hc%0AzrhcLmAw1tsNtWY84UX0LlKE5waUIpTM6OCiJjqR4CPgPMPTcC+DA6gU5JJxtIqdgBOtuIRFKIxB%0A2ilOpzNaIzw/v+J63XEcO6KL+PDuPY79wJf8GQeKPDcWwMl5J3AINcCLo4qPBMCDVcg5BIe4iPCW%0AiMNJYiyCq76PdW0NrO07HS034GaiIYqNoixUIYjGw7yoCVfqnhk0s2R6T/z04tnLyVzhwgKuDU/f%0Af4dvf/UrlHyIKB1YFomD4EsFm2ZLK0BmULCAFSIiyR3+gNnCO6fmrQrQxKjuLdNiUcrIP2ZWgVB8%0AfZ+fb9uA5pYx+/MddREDNRe6rLRomn7FLHh7pw0wofm2IRzHoaw0BaF05Of3phRxUBsVia/dpSzQ%0AmJ/LzFiZGXdz2818nhnEoDJEC+18vfKgzJOZ0fG2jcZ7L+AqhkvVrG9llQFLumMaAENttVNt7ZkN%0AFgywbbfOpAlFNrOqn3ckzlJmE4ooYrMCUIl20XHbe/JjwNa+73eg9Fz9mYUtDYiIMU5JJXUaawcg%0AS8E+vSs27jM7clFwae4zt7mRm1b26nC3MItTa+OaQUoLTEGDci3PaKytBvx679GUoWRHUg0N5z2C%0A8/fvhbqdeB+QVHPjnlJcO+36Lb15BmpsPs7MNjusajO/Z3OFdmZmDaBY3hebK3buuQ1wXhd/MDjS%0AuWoByKC5j959J8irgFK9BUCu+b/5u/8Xvv/8PbyL+PjxIzhX1byyxEOCcnv2dn1zgGLXamP68vKC%0A2+3Wn7fpac06AlZdM02C2+2GXModOzTnwRwz5z0iwj/5T/0z+Lf+nX+zf/9//p/+J9gPcdtLp4jL%0AssDBIR8VL9uOl2MTt7fWsDiHpTFev/sVnr/7Ffi4YSFCrAW+NqzLAh8DXvYDBwjucsHp/XvAB+Ra%0AgeBBQRh/ThmUrZmOyQC5TN8EUPi7Nf2dFpFY2klzrX2NF1BVbNa7ToV3yFXaBA2obY2lsKCgfdd3%0AYmFytiYtBmuKSMkMGWAbic5v1SCa3pNWi7QJ86jS/lCCYOtmDLE/L+8JWVsrRJw2wESPmRkvLy94%0AeXlGKRkphZ7IOi9inib6+pY9IG5CvuvdOec60yHnA58/f8af/Mmf4pu//yuEEPGLX/wN/K2//e9j%0APvq63pcLC8ZNA2oqCN6BW4Sf//5f7//27bff4Pr60p3b7s6tP20aRDYPGKStqVqVV+FmKTzdg5B2%0Agb2YYnGqCo821WuyQoqA0rJf27sx7lnvZvrvAF7vi6D276YdJOcyXZt5ldXrm5kKE/Ar/3w/lvO4%0Az99pOki270xo8PgsDw0kc4+6AyDnR2rAY7//+3M1VpbA9G8d9IUVloZ+4h1401FxmRNjr8QA+/t9%0ANQVMdvyd//K/wPl87vN1ON9au5eaBNy9YxUpRYQQVbvvprkGw4wKQvDKCHYaT3p1GyWcTqsK1Eux%0AtrtttnsGCID7mLsO44RW+U442j4n12EgU4P36W6P66BNjAJc8yh02Peu69rPaft+jLGDQvO8H0YO%0AmihHZbWD8eHDezw8PKLWgrQmdS4OXfg3q7ujGVXEGJE3MUlYdf8PUY0bvOUq0oEg4zHYSXZNUYXU%0AJSbW3K+Y3hl1LTjJC1WrNjSI7IEVA/ceY0gcKiwlWd9znwfDXl21YVuFmSnZmNcisXfStVTiwHo3%0An4IX/cna5tgGvTAl4IsHVHDbOy+ME91rSJ340pIgwnY0icnLdW7bhn3bwWB8+fKlr9GDOabGB1Pc%0AMsfl9t68BT5KPu7i8rtCvkxgIY0EL2m7vbJejFC4Nd3iRPcMbeiU9fkOW3ZYx3o8hzlutS6BmbXe%0AcwfMbXgmfTBdD00ar3fvf737uZnVZ5qzM2MLBLDmZzNTi4iUmKGGOM4BfpAAQNLK+GcdvzGAEF0I%0A4RRwfjwhncR9hg6ZLHuTfj4Ph+P1wP66Y7tmYVYwkEIUO+smrTS1FBHvqhWoltjLrznAnoNm0/so%0ARRIM6j/DKK2o2Bg6lbFrY0x/nml4M7jQb9I2XBKAomFQJQVokk/KNaqVvA+icu8J7969x3o64fnl%0ABddjR8vmauVFcHqRxa06VrVxAjmZ4NwquDhkmStiC+7EqYedQyOgNGWEhAXeeVyvO7777guOXaru%0AwTs8Pj7g0/sPwEUYW1/aZwFumFGJ0TyjlobKWVzQUECekJxH84yWmzBO3IJQsrIl5AWVxSeoFo1s%0A6+TuxWg7a2tiTHgvFpezsDSAPratCXMKhWHvxvyc7M9zwmUvJzSAYAhL5PnpC56evqDWDO+ldWYv%0ABZcY4GpFLmLd2VwBlwEmNnAHhAYbSDdbHkHI5XLq89LmwoiV7pPRwXDwsFas+fptDs6ff3u0KlRZ%0AqMaSmH3TpAdF4FJRqlI+SRhvc0DTKcfOg+DUIer+emsVkUPy81irVtBdcPK1ECJ3jdgAACAASURB%0AVPv8jEzYb25LmgMNe+d6xavhLmh9+17OAMc8fnPlWd5e1X+pkpAB0ERpODrknDsg5JzrwMpbYACQ%0AltAtH8jbLpuM3ouBa30zLwWk47KoDfhxHMi6NpmwMzP3AMgSOFufrD1ptmCPurEZIGOf70CYblrB%0AQAmiuzEqel3gwd6aARIHaYs0sL1gbGi2ds6bu72rgIE6EvR573vb3Rw4GPDQwVEVkvdeXHvIEVqp%0AuN0EdEtpUQcWVuB4WNkLa0aS8i7CqPNjptfPFNwekPBwaJtpw9YDb8HQPJ/7u6c03sZGNb5vTZzX%0AspmBOubeCBbsOad1UUeq6X0pubOGxv7nwCQJuLU87vmAJ7EoP9rRK88xepRacLwceHp66u2Pcyvg%0AnMBbldCqxfY+GoPHghd75oMJqiLhGC2r0nJY+piHqSV6LtoA4rRjYFNtGdQaoguoRd9jlnYAR8qW%0AI4eQTijkcd0Lno8dlA8gZ5zWBWlZwT7ApQVLiHA+iKMkN3gmeDgQO1BTl5Cqrb4YoDNFSWi2fe+a%0AAMF5BAUBc6toWfTCxnouYHmrFaUAzQk9mtHEBEHv36RxiWUP8U4cWsEQrQlieE9IISJ6j1WfVckF%0AhQ+1knY9GXW6x9RSkGvDXhpKbdj3oe81g6fyjL1WcYF8FLQAlFYAJrgo4rtSDBj7hLVOr+sJ5/NJ%0A1qayYz8OeEfgyH1NsvemtYZG90zsbduR0obgHNa04CcfP4KLXO8f//L/xn/0H/4HHYgiGixMWVMK%0AKoo4lum73RSU8yokTEzgWuDJ4T/+z/5On2f/3X/9X+Hv/o//A86nM06LtNBGL85r3ov7VKlVDDqg%0AzwLAtu1dxP18PsM5191qpGDlZW91AqLJPsM9sbckd14PUkpd4H+Oh3x0IHcfJ/gJdCjF9NgGAE0O%0A4uQaAlJMonPnF8S4wLRgHAZIX4oyOs2+emKLiWmHxJ7mqujTEBO2tW2/bSg5Y1lWhCDuYtaSJGNw%0AoNbWgWMpvNwk5vfjfdEvHrGCBPtyz9734owJwnanYpZxrg1gF5HSinU9i8MjAZ4UvAtRKp41iyiw%0AC3LNMWHfCp6vr7jdBEB3BHmHSsbz8wsONWN4eHi4K/zaM5RJbv0CtnZXEInDofcRpNo9AwzDHSgK%0AAMdRsJdN8xBhmyxr6rouIQRs24bjuIGZ1MJ6MMfn/Q2QmGcUJsytrPV2eDHEiUgp9u+Qexp7nYks%0AWzwWY8TpfMLpdOr3Yu03KSWcz+c+P2wveX5+vjPIcEG6NeBIvzvgOHTehIDL5Yx37x7RWkXN8k5v%0Ax4Ht2PD8/Izv27dIMeC8LDifz7g8PGA5rcIuCSM2sPfRYhUxmdHcwREwgys8YoCYImIK+mwbnCbp%0AXlk9Fof14hcEeJ0BoXmdY4ziq/3bHG+1KnMZGtdxil1OpRzz2k2iX1pMn9OBgugX1VyUVbn2tq9a%0AKw539D1V1sTBrPbO6R5VUDQXh37u9npFOTIul0tnCzkFKAgjD2dmFAXRWmuosrD0mL1MwNfbgr4A%0AbcIg8l6IALk2g3Q0gR+5eJ/L3guTpxTk1sRZrpQOCNVGXdZgzj3mmNHmxH0RuvX13oAXISsMIw3v%0ARRwdPwCIzfurfWeb4mt7jtB4fJa16bmdOlEziXFSmArwcL8tLWMeWH4a8f7DOzx+eERIXhx09oTX%0A6yvyLpWxmgnHa0F+bUARUMOlAMcenjxKFXcfRyJ87JywVbioAwYcuE3tAQxlR7ROPYMKegZ1NLIX%0As1URE5XzDOs8mRzD3vl+glSUUhHjPMykyYKCMcwwsavWGKeTKpWTVE5KLdj3DeSk/9SFAHgHhrzc%0AXMSZiEnAnBCDvAxutCUI40kcsLgB7AAXPBIBjtUGFw71KNj3pjahYgtNO7B/uWG/3STgPABOj1iW%0AhAVRAAMQyAvcXFoWuqcraI6x1w1nOmNZEurByC2jVdvwCIuKqjkKONqO5hkORc7bpM1rWVekKNaS%0AxrwQlFxePrORlGfhVFz16MwXZoM5vq68zQvTjDwbY6c11xfDxg37dsPr6wuW0wk/+fQRf/p4we2L%0AaCA5JlmAmOT5Oeqq7sLQ8hq0WLuW3KO4zkllq9sPMvdqn3/jQgBYv7e6aQk1C7UawjyqlsZGessW%0AGQntaHF6+2seKzufLYQz+6jr9hiIitZ/P75Pnpms+COZHmwsA5kGOGbPxXvtC1adlG3fcJg+T6vi%0APKXVeauQN0EjMDObZqBnBt3mcQXQxaQtYBHrX1KtGLnWofcimamdG6QbgvdwrAGV3sddr3Eb7iYz%0AGDLTt20dsWdhn7HrSkvCmlYJ0MqoJNkvVlF+2eQkiDvy0av6uWTsx67Byhtx7UmkXCrpChbrrxi8%0AUMuDA0gqryABolNa4UFDkDDnDlKYo465YplLZNU2UEDt4UPoIvTdgUnXMtLqLNPk5OOGjlKKCeQc%0AmlOhcxbXC69gpiU2Nqa5VbTasO2ivVDqcEcSAXCtTrFctyQXVce1qTj5PE7G9BsUe5nHbgJ2W2dx%0AgIylem8/bHPUWKh2vQRIguUl6DxKRlwWsa8mUrvljF0d6BxJ692qQa8971Kzfq9Y4YIJOR94PjLy%0AfiDGiPP5hMvljJwPbNerjFsb7Y4WKNn8nzWk3n/4gIUkGbbE0TnXLahlLZ8AQRW2N9vp48g6BiMY%0A9M6Bi+wfbWIhyJo4GMKtFnBlcRKBtMamEEA+oBQBgZkI6XzBenlArQVtWYBagFbhl4SwLgB5wAVQ%0AWlAa4cgFx76LZffCcCqUaszjuZJXa4UPoWsBGMPNhSjrQ5dNV+0qAsDeFk1lq5W+rshaBQU0hS0h%0A6zN3EKnWLACRG/tdbRWuohdapMgiDoxEwlBLBpQwo/oCKhWF96GF1qQdWDRGnHFgNJGLakQgQajX%0ARDLGhODlORMqjn0TF5esIvgk68yhDoy1SVBeUgEYOJ1O8m5roY/0cVtiJO0qwEkdbUKMeHj3iLDt%0AyEdFUHaZBNyS2Hsn7f+Vm4yTVrqd03hSwWVLfrhFzK6lAPDp4yf83u/+XBkQ3GPOYM443mNxhML3%0ATHBZx+U9MUbVej7Ju6Ti9yJDwB2EN9aJtYmahoWtC0mdLGOMvbAhbEgPF6ykU0Akz8c0NUQQn9RV%0AzUPqF64n92taEFKCJ2mbblUKWnDyNjGRtmf4XgydQfJWWdv6qzhREYGavSPoMbFzAeTl3HsWJ746%0A2dc3ZartOSMXcyeDvJNaDJX9B8q0EitwqYyb06NDAwHUIG3gBxoTqHFn3DWGgGhcgVbQcgOTtAc7%0AxzKP5U2VuENb04VuL++rd6IZEkOAW1fR24kJzy8vd4WGXrG3t38q4rU2mJgxVqQkjNZlUWezaf/f%0A9x2tsd4Tg6gIQ58rjryjVAF31lWcMkEC2u5bRqvqWhpE446g48emFTN0H6MWWJJauxPdJNYKHgQP%0AT5I35XJIvMti3y6OdJJ7OSeFh9N6wvl0vou5bW8bGo2ug6U2r2y/CSFiIQHJfDCWSkFtGbebFPOF%0AJQqspwSsAnIu+wG0htv1BdeXK7hVnJIAQo/7hsvDA2KKgJpfLOsicYxTBn4EHMneVlqDkLRmF+sh%0ArB1LgM++m0+M+Fpi/mPPyry6FwqW16d2N0RuTYqBLoiBTa2iTaPxT4/z3T2b2HQk5f0anRHVAO+u%0AR6QMN6j7loFS+vwtNvG2vztlNeucsLkISNw6gyV2PXMhXwCOJh07GtfLuh2kMK17N7mh59rZj7be%0A0CiyG5vGQBJmKZgYT1fawUb8bfm9I6CiCDCk2j2NBJQptaJVoDY1+GBlFYJAzoqNHiCJC6WgJzlP%0AoykHmBhCHfCxGBgTYAph0I2OESkkF8UEhlyKZk3OwbMaaGm8M1wqWbWv9NwTUG6sRmv1+3XHbwQg%0ARB5491dP+PTTd1jPJzQ0hOawICHeAl6fXrG97CjPBVVRP/FQd2iNcGwFKTk4CCjkgnAcvBdgqBkV%0ArFEHEWSzkTYZC8SdCxJINgYFpZ5yA0hoWgYS2GTcd7U6VQHPUWnXZJ+10jclo1JVHdVd2SQGq0EE%0ArwUMiESoJSMLpCoBsCbrIUaQBpkNDCZGPUlfaHAeTGKpGrxD8AR2qmtDDZWkfcS7wVjyDCBL8hB9%0AwGO84MPjB5Ql41wTnuoXHPuG8pyxLS8I7y6gowG5STJmiGlj+e7A4AYUHNjyTS3rxTkuN0mGJEHy%0AyEeGh/SYntazgAdVHHxSDHh8fNDKZgM5IC7Dvhm4d5ECVAODrTnLQBWnSdSgx87AB/A1A8d7LwAi%0ACDEE1Fpw7Adu11ecLyf89NMnfPr4Ed/ljDWKEDp8gGNGoQiEqQVJk2D5znuFftQGu51miTxmgMEY%0ARTKvZD4J4CIVaVlobZGfx8OAG/uzbMJ1ah8aII+NjV3X23k7o9Rzn7NVfuzvm7aiOBosEKuIzKLP%0AmtrDEYNpVFjm6zWmADkn/b2tYj8ONGZErYo2Bc8sYaFSwBDHCe8cyN2329hhrVxzxc3eyVItABF3%0ADKmgjT5f+3mrpnnvcXm4GBFQvqs2DRRlHIIPvRLCrSGFKMEURhXDxt5YFtaHPVNT7TMpJZwvp3HN%0ACn7OoJ2Mnax/Un1U2ijJn3M5cGS+CxxI3x/RTZON3xgaUq1WzaAuumjuaeoiRlZJkmpp8a4DP/Mz%0APqZr7s95elec9yCtiorLnXxmXRakmHDw0cdzrrYJ41Bo2CmuCN6AAQBQdo/eZ62lJ1u1CrieQhrv%0AA9CBDO+9BPkc+8/7JkGIsbgGuHYPNhs7NGd7FyoY1JNNE2ufQWpLfG1+2V6Twfp9WgRpWhUj1ZAA%0AAGKUGhA0CHTO4Xw565oiIG7OAdt2w7bt0l6dC+qRlRXJnUF2Pp2wkyQES0qdgg03RCyN1l/qEAn/%0AQIT1dILTdjBjFsWUcDqJgLU9O6GlO20rQweFnBtskUGjpiEGPh0+RdDmgAxAeY6SsMnvUteykISu%0ANICcRzqd0QR7hDnoiCOOx3EI29j5gMaEnAvKoeutr/AK/tq42rvJui4dykiwtc8qyBYgO3Y4LTJG%0ATS2SB2v53oGlKItwWdRtlcZ63arYmJcitPyUFgUMpS2ttArOO0I13UQJdL0GzaxrLPTaidBtfQer%0AAyPg1v016Hj54CaRy8FMEaBf7Li3201iiJzFXdEJY2/fNhzH3hkiBAJOYiEPcKf0d90HTUisTUEX%0A0J60xBThQ0QsUQGhe0aoc2LsQD5gUbcaq3R754Qd4wSuczQScTvO5wd8+vRJGRajrcPWjBAjfPDC%0AutY9omlxy9bTvpZQQloWcR48BDh3TiveLMwzA52txdI51xOwZVlwuVzGvGNWdqWMiVg2C8PXQRym%0ATEOt1Ao0QArW6tbphQlHIch52KGVilKFVeC9B2LU5xeRVGh4aau49Og+Me/7jQDnRWuuql6XM0DH%0AF4TBRZY1sjZQld+TC7KHlIy9als6DZCYiVTDrvWKugOEacbyS3RBpG2xVAbIIZcdmwJ5xrJ13iN4%0AgiMrFAnrwPkAB3GndC7pfpGx5wIXBCg9n89YlsF+tbXt8d07LOva9fEMAJn3e0ucbX2T8XM9xrMi%0An+ndDaHloiyy8Xe1FTgvkVXJFdd8Q86lgwQlC2tG4kaCd5L0pygOnGCgKHDhpsTe5p4xlcISBag9%0AJJbcNzEsEEanE6em4+jXHhVIhjLfrCVrZr0aYB6jtKCa/t0QNRZAr1bbQxtq+Q4+ejCqFgjlWsR0%0ASFlF6wmX8wm1ZBx5A1gtzFFx3a/gZ4m4L5cL2ImL2bJnnM8Np9MqsTcJwG5FQbAVQJXZxcauOoBX%0ARlgC1mVFjIPpa7FBUBB2tA4a2wTwb9g/VnANIaD51gsPIdwbhtQ6uk1CkAKYrQnzfLS9rVZhcIMM%0A5JFY53rbsO3DtdYr83GOD62QaaQIKwol3dft782FqzvL8Yi1RQe29r3Q0xCmtuu2mI5V+yaEsVLI%0AZ9CLi+wIRz6QKfdWbDh9d93UiqnFaivc2ntYeeTg+16FHRmjkC7y0Nci51Fbw5EzfBv7vre4Cxjd%0AC+ghwd0+LaXEcch9BMSocR8zGhclPow9C5jAH+3lMEah7YEELTrKstFzFYtXe2Xp1xy/EYAQHBAf%0AIsI5gL0kKXCATwGrWzodGxtQFgYfBXwIGp+PDKYGgkPyQSs+hCUtYGrAcaBl2VTRRu+xLMxS3QFL%0A8gqWSgI5Y/vo9SntzDZ84D6QnZNdQ0MBdLr8fuy6CQDBghavYqRFHnJQ6rL0OGsLmQ4OkYcLQa+H%0AEWPCkhbc9h17PlBL63o1wXuxOHdeNgYVvCLvwSChMVcRSfYhgDyBS4FzhOQizumCn3z6CX73p38V%0AKSbcXq640ILvaMH3332LvB2oLxn+7PEYL3hJV+R6hU8egeR+iR0iEkIk1J1x268q3BV14ZJWNu+F%0A4l4OYX1cLsI8qiWjlAyJPWRR8c7jpVxlgSNBjZmlSjlXZmdhO1uogCHMKgnYaCVrigRbJi9orU5K%0ApeETHAoAD8J+e8Xn777Du/fvsKSEFAJaKSjkkcgpZU+r5l42AWM7zFWCfghCOQAeNDAGNXgGYuYN%0A1EAAMKPq9xrrqlMj3yT5FkzY/O3Vqg4U3ScgMzg2s1RmYWD7/Nxac+i1OxqsOXs2tgnOVTJmcUx7%0Aq+vz9v7tu2cNk/l+rW3G7rlAqtQmHmvnsXu3+x/CicYUGoChbXRek1pr57INy8R9Hx4esKQFRzl6%0AAlWLVLotCLD/GhvKbDnt3DONeAapAPTvrj0pXJRFEqQy4FQ3jqUlSvIB10G54COCl3VSeriHzszc%0AAtXHgCVgtETKqnSvr6/9WVZlSq1aoT+dTuLQUau0xehzCCEga7A3a8PYuFsQOPea27Ox95gWICho%0AuCbVYWAGKyu0authOcSREdgE0EpRmEElS3KswJNUyqH3LCwLH5y4BIbQ14mc1aoUQlM363h5LPpe%0AgfoeYeAhM/q7Cn0WViQoRQS7U1r6/dn7YHPaKsoAekuX/buAYBWkLQ+yhMzgk+0FAbQYuC1MS1n3%0ApHCwLBG1ylrbdB6GRZ61I4eHyxnraQH02Ruo01pDWpde0ZsTYvs72x8tMLSEYl1XXC4XYX/waHM0%0AUFkCyAhrM7D3eW6jnNmJ8/Hv/nt/q7d/CyDtvvoMlNsyHFsE5BiC63perfI1biN6MzaaAYqO9HvI%0A/lkAFWjQSlDdGL6LIQSQlWiNtUA1/qzCy2A7YY9DZE1C13ibjwEmQ+9hFABkrOzubW0Zakd9f4BV%0ALOW7TQfHrmkMRD8ZjIk01iwdmzFkIEjhYtYRsWTDQNmZvWnr+Q+1WmqtFsDXmnKiacM6dlbQs/EZ%0AVzOGjnvVmbl/6G79tfG5m0FqxiCBvMfplHqRxXunrWlRGMJ0KBuAsSwrVj/2Dplbsk+yA5xjcczx%0A8h3BBdTGuG1XMAMpSVtNKcJ4CiFhWVaktPbnkhKQFhHcBQ17aXOrsdaynIUtOeKghpREMy7T2Acc%0AhQ6qWKtMxCjCuepRfUAKCfk48HK96h6lSXCpvbgliY6MuyXVTQFIe0a9hq5M4ZgEyG+QwpkL0jrt%0AoCCW6Vs10cNqrWllXAH/JrG/AQu7soFKa7jtN5zSgof1weAoAfM0OSbvEZOMMRfua5lz1nrs+l58%0APp9xHLmPc84Zr6+viMuCx8dHeO/xokwhK4zYvJ3jHh0dALGzTG1OdgaR7pvGTnl9fe0s0hAEVA/O%0A6R5SkOLS12IpduWRHEMYRo+Pjz038uqWSS7050wEFGUAee+x+hW1VRw1I+dt6KhMMae858PVzHvR%0AXN1LBoWpVVX1iK7Xawe9L5cL1mURlp2ykaBs+23b8PzyjNfbC8ipvlgUFqwVKMDoIG+tFevHBSF6%0APDxcsISAnA/k4+iaZLfbVdZ8H3RcD2GNtopFC9C2r8nvM7yztjDWdyrjOISZFfaI9sBYwZ3hDyeM%0AprB4RHaIaYERDMw1eC5Q/lBB1gqqy2JzUZhDt5u0nsq75+5auG2/FIB/anOapB3sO9+C2+biO7dI%0Acb13Rp2Lz287BwB0XcuQRuxv1zD0magXTud9CxApCh8sdmYtNuqY6ucbSQGhRNXlq6N4OooT9/u+%0A3cOcV8jePv4NGMx8KaLlHvdbvmG/5v2LwcitCmRjc3J+PyYCQ/SxrwE+yPwrVc7Jd5qrU1GbhFEN%0AYjhLHol6m7BpD8EBxFLAm0kTv+74jQCEnCe4lVBcllanCEW7M+CB03lF4ojsK/JScYs33L4cOK4Z%0ATp2kWinYDqmarMuCsAahTB4ZzRyQfNIEMMuGCQ0ueegtyAIfZUE9tr4ICDLNqPVeNNUmGzBbUQ8k%0A2CiBEoRW1XNgNK22EEmFxVgjtVapRmi1rVd99CUi57CektDsIDTNcjTwAVxfXxAXj8cPF6QlihVd%0AE/0O6Q+PoEbgA1iDtI+1CoAbSttxPi/4+c9+B3/9579AcAHffvMtVkr46e/+Ahe/oL5seNoLcDBo%0Aa4g+4LSuyI4RV3F3O/aMiAC/eFB1eP1yw3494MumgAnggkOgBTEERJ9A8Dh8UXSZ+iIcgozr7Xa7%0AQ8PN8hpAbxuY6aeWeMxBpixco83H2DREI+CUPvvplWBolRadVp/3Hb/65ht8+PSpC+PaIha9sqCU%0AwsrKxpAFX5hf1l44B53ACDqXJADoLGJnGvg/NN+EvTQlMtNhYzIvVvb3/Z79EFd7uwHZAjyPo4EW%0A3d4Q98EKgM5qaXW8E5b4zxWPsUhLcGzB0dueWrvXGUDo74pzd0CCXY85r3nn0Uq92+Ts563aasK3%0AAwSK3WnDElmbe/ZelmKMmaVvzNu2IdcC13WqhoBlf5aOcL2+gmsT1gpJhXJ+Nt57PDw89I1nfiYG%0AEqSU8PDwgKpuYLfbDfu+92u2jSes0s4SQsTp5HrAMNpVh3ifPReb+24C7gzIMxo3EWlrlvzd9XqV%0ATTJElJxxOZ1xPp06iBWjiBVL4CzB38wWs7FclgW11h7k2n0vKSEY7bhW7LaJl9HHL2Msyaw44sln%0AFb3p89Y5JxTlNluvUq8KWaBj8y/Ge4t4WzOYLTAKWiXkAey21ueV7Qc23iOQGsGItYL0dZ5IBXMz%0ArtcrAODh4UF0NLwAJLXJl9VacWj7QE+4/QAiDRAyQHjbrnf/ZkyQmGTfQ5O24WVdwNyw7SPYtPm1%0ApEWKEQrOdtB0Amyv12ufrwDw7t273t5i89X23MfHR7x79071MFyvDltydb1KMWAWIReR9RHM/vSn%0AfwU/Hj8e/38ezIxi87GNtoeRDJE6VhbRyyApSsygp81X05XiKRYNIWLfM7g10UpZggJzBhZLC1NK%0Aohsj7Iwdy7rgcnlA8MIOkram2tmAM4NXNNWkmm8gr12b92Of50adze48qYPoSPbnOCKGKC1mKWHb%0Abth3YW4tq8RHx3Goc5PqsOhCOcceM8AXSNqRbb9e+viI3kwrVQoCOpbzXlLaKAqCgKZg0O12w03X%0AnMZSeCm14nq9IYaA9Xy5S0qddx2kzts9A1ecrVxPmE3Tyqyq7b7K7QZmxsPDAx4eHrr7lu0DAPqf%0AbX45ctIONSWClp/YfmruUubsdLvdNPYNyMcBN+3V59OlJ77GVHPOSQzTgHVVXbY37HJykwtrLdiP%0Are/TPkorlVlw2zUIMHRfwJxjv+M4cNQCCgKcWgx2vd1wKIO0lCKixB8/StIdI1YAMQQQC7P489P3%0AeH55xuO7C2IaDHCbP4vGbE9PT3h5fgFX7jFrCB7n83uxdm+Ml5dXvLy+4OnpC1wwTcXQQbbb7abg%0AiDlOZWl1VQcwGTttj4oBuezIVdr4aRcWsIh7W/xlUhJTkVJbSy0unluv7RnMMchcsHwb19rv57jR%0AnocQDLTA2rjv1xaT2D3PMcussQmgt2B15qoCk3OsN4tJ99wh5w6EGLNI1jABuOEHYJJS6nGEU+kN%0AOUcBmJGSakja9WHkyc45cFENNhZ8oceZsOKMiAZYYd2A3GVZcHlYIcW7kX+bidGRjy7MvqwrTqfB%0AxJqZf875zqSd17XWtA0P+Or9Fr2oWRYgoFXcrdulNRxcABJGI0jmjHWfONIuKPTX8G7v+vOO3whA%0AyAeP5bSAAkm7F1HvowURQgqICFicQ6aCtjXcnnfR9VFxq1oaynEghoA9SB9taRXlKODa4MkhOlFa%0Ab62hFRkc7wIAsfcupSGEpMgtAwfQigb5Tnrxm1YgzclmTp5nlsoM5MQY4arTB27q9U0BgiHhW2ru%0AG4otoIwCJo+QoPocCZfLI86XMxpE8Brue2lF2Ctenp5wvgS4RWh4nd5NDjEmJFpwXi+IwYvg3X4g%0A+ADODSdE8OuB4/MVR2M8/fF3OK8nnN2C43nDy7fPQvlOC7aXV3AghNXh/af3CEtAyQXuuoluEiVQ%0AIWx7Bu8ZhRoCtVFVdfpCNqFlXs4R3kfk40DwXnQJvCDWnz9/lqSLJBkzrYgOgBANehy7bp99FGUj%0AkVPqsaLmXEY1EKJHIfPwjfMcN3it8nKDVNiZcH1+xvb6gvcPD3i8PMp4Oo/kIyoDR6lvKIHctQxi%0AnCqyVv2RCx+JGw9mRv8sW3XZ9QTOFu63/bykWlkw6qB3mqQySm6ohdGkI28seBPgMjPcZrqlMRls%0ATs8U37EQDocFtp5/3UzegjYdEGJpNbRF0QKfuQrRq6rTwjpX2t6CG30j5DdsKD0GEDAJssFYHhEx%0AjR5se4a2URlIA6C31VjAWbnBB63oAL0f2o5aRSjx2HahUStDabYHtes05s5cRbS1wVgWu8sCiu6i%0AI8aErilG3sHH0DeatJrVbENRLSEAd8LANh6tGrV/MA2MLWWbZ1wk6Hp5ecG2bXoOL73vuolZMHE+%0An/FwuUiw9/lzD0LmgDF4jxaE8eQn8HAEpbU/57k6a8DlHGDPc6JpkNKI0WoG2KEoxbuDDMEBaCh5%0AR8mmZTXe0R68lKPPUWap6FMUFqbNUbuv7u41vaPzPGpNNM5qKaqPJGuNR1uYFQAAIABJREFUtRZY%0AEG9sM9JnBR6uVd57NHWra3z0nw1RtQS0rcU5oV7v+6ZONK6D2czSPmgukbnJHrf35MPhduxoJG1Z%0AHoCPAVRGG5glBq8KAtkYbCokva4rLuczTBh237SqzIzgpaWAANGYKeq8RASuDfttw3a9qR7G2h1q%0A/s//43/H3/srv4N/7g/+Jfx4/Hj8ZRx/+D//T/jf/tc/nExI7hMq76X4h0yAJtTkfDcMATstFBC4%0AiXSBxemtNpQi7eNSAGL4BqxphSd5nwhWQBzAzbEfcOSwRDEDKbWgUevtm6fTCZfLpRc/5rghxtiT%0AQPmzWkOztLIYW5KZYSLDIEJlwBGrgKoIRq+rtIE+v7ygfmYceRdZAue6nkVU4W1jEgIY6/RUkJLW%0Al9AZszPT4TiOyd55sMjTskirnp7HWlqr/qz9fQNLK7HF7ORUhFWFWu1RMSNXSXa9I1nL2PU9Z2ZV%0AzCYXFg8REb6oIPK+751FS0R9nZ7nUAfHuGJZBJxrLfZ4b99vd8C8xK0iXOz9yENAQ6C/tYaSMnKx%0A7wOWuICZhcEUI07npY/tDCQ41f8ywHCOEytEaiPQaIG0+XQ6nbW46nEcucdiKSVwA45asJcDt7zj%0Agou0CYNB3mE9S8vRy8sLtkNcVJtUp8Cq41hZQJ3Hxwd8/PgB54dT34+3tgGonb2xbRuetic8Pz8P%0AwFBjYWMvnS5nVG49fiMKkLpIRc7ctbp6XqBtPCF6ECx/rL1VKcaIkIR537iAGqE1muZ7g3MVtWZ4%0AZyyfrM9Rcp/WInIOdy31BqbKnKnwfugQzRbvKY0Yco5738a8kRy8Fh0tvrSC7Mz0mcEfItJi2nCc%0AnQEja2E9n89fFZZzLX2Oz4VW+fnR5WHzqa8DMcI5a4s0jdWhx1NKEdaZc9boofdbYRqwHcBuxkw6%0AJBa6Xrs8g8Uxp/M75Pam0KjvE1fqupiFhY1Y2ug0eEsGmeN3HdA7ZpVcKPo6wMZCY8MQBmBk8gBg%0AieVEVkFb2WrV+WZaSVqIJpEf+a1iCJETG3LyhIoqAS81uDAWdPkfIfOBLV+x7ZswOGpFpgIq8rBL%0AKXj+8gLVfQKDEcgJ0BMSnFPdBaOXAioqaCwRp2yg3MfUHlgnQhO6dZ5N8JkyZ5PaFokgKIAu1mqb%0Aa6e2CqehhE0p5tsO77K0knlRu1+WE06ni9CKUfH4+AimitM5YdtvuN2uaJzx+vSMVgvSkiQJIgCQ%0ACbqkBaf1hMfTBe+WdwCA6DzKlrE9XfHtL7/F7dsrHi8XtNxwy1f88vWP8Ed/9Ef4kz/9BuvJwbkP%0AAt5Fh3RKoIcEv4hILXuGzw2RI1phhGsAbQKG7W2Dax6RGI6BVgnEBcvisKSoek61V4GIBgjQ2oHW%0ARLOA0tDwkF/orTCkFa7b7Ybcpmo83bsoAdQX2RkQ6HOSHLwjBOdEcMwRlhSxN0behW7KzYT5Alou%0AaCSOacLq8SDPKno3mAjAaIeyw2PMHZsDM5o7L2RzSxTdLS7CiDAHsLeMIJmPZrMoVFhhLrneGmCf%0AnSt2Np/nhTrGKHN4V1p4CCLgXev94jvdw5xYzxuOfZ/9nVEyLfCYWTozEDWDGDOAOt8vYfTWz4u0%0ABW8GbNh92sJ9P0/Gezy/4yFIu40Fe9aKE9Kgfs9Jgm24BkCgSSJs32VjZvfy/PyMnHNvsbKxNUaS%0AJdbeB1wul35tFgDY3JirHHZNJlRnm9W8ORnQZsA3vdnALNi1z9k5jFYsorMeDqMKOiceT09PeHp6%0A6gH19XpFaw3LsnTmn4315eEBJ21z2rcN274DABaloK8KaNga6p1QiHt1thRlztxX1d46f83BvXzu%0A3rFOwNoZGK3970Gs4pYS/O77JhUaIpQyKk+D1VbAjA4czcHcTavJc1FhBm6sApuztG9FbZ1LbegR%0AWWARoxQ/Ss69Wn/bRIuDgQ5AAlKcsMCiv6MqQFw1iJUgSAUtvaxzttYZ3dvmeGsyTx3hjkE0g7qW%0AoALo7RWfP38WAI1CBx/t322+XbUlxd6Dp6cn/Mkf/z93wWTfE0iukWisoUQqCltFRwPKBNByoQRU%0A/y9177YjSZJkiR3Ri13cPSIyK6t7ehrEYN/mafn/H0GAJAiCAMHFziynZ/pSlZkR4e5mplc+iIiq%0AemT37mszgOrOzIhwNzdTFRU5cuSc1lUd4mfpo2Ctw5rTQ5zQ9TXGoY9xUC7mh7g4nmc//K78uIpI%0AjjGuf97x94cOvYy86T3R19RuYgcEpXPaPvWPrz1er+ZOrNFm+u/Ja9VhREwTfo2vKvSrI116C/i6%0A0PbPIxuvj7hhuOfjnx667QXt9Tl3wwNNvzWl5A2rPHu+37V9Fugzl3GV97dX3pfWPNyoh4aFaEim%0AePSiyLO7jO794wgCdhg4Z5BSxhG5yeks53zqOKTn33hOjueVduYVLAARQorYw8ZjPSG2eMO6M0EK%0Az1kKrW7SwWcQgcgJ4BDl3sqYKulYkQHBCovHIJeKIBpMzC7hs2jfOWbHGFnUWoS4O8v4cTx7XG8c%0Ai9Hirf6XUnrQ3tOxGx5ncvBeHJky6x61rrz38ODGCAPQotEi4HXKGaawE62xnNPs247jCHg5X3jN%0Al4IQSNirhsfJZN0oM12LP+89wjCKomPfWiCPIFg7r0JAyhH3e8U0ucao1OJYz7GxANf8QHPMaZpQ%0A5T0VhNBRNSMC0CFEvL6+Yp6ZKXY+PWFY8n0/iruYdcwqZpeygHTwqLYCQvq1riteXj7hdGK30/f3%0AK9ggIDQgo8g4o+p/jcX/cRwt11Mx7lFLjU1/OP87ndfWNNH1mSI7ulmyOJ1WyUk8UMDGJCnh2HnM%0A7na7YV1Xdho7nzHPC444jL5ZA0UydX8xkNfvu/cTJt9ZPcexwziDZV2g7mAjY0dzET7HE7ybeES6%0AjSx3oWTNB8eGZowdPByB3DHn1/f42NDi/dbzDuv6CNfYbB5z4PG621qNfTpA75Veg4IqmqcrEAgA%0ArrB0gD5r3fPWWnamHtawrj8+66cHoEXBKN3X+vlIQGAomxKduTyewyEEXK/vCOFAybFdh3OORxPp%0AcU2OAHopPIGiuZiy8PTzjwDZyAZ9IC/g0YDCyeihju/xmKuCX/0sJyhA14G6Kg1vEhCoKnCuNa3o%0AHzOw2hvcf+vr7wMQAlBzRc6RNW8Ma98YQwzGpIxqCeQNMIF1ESZC3SsjxikDia1gTaWWABvPlFc/%0AeyzzitlNyCDc9x3aTq+FUFk9sFP7iA9JndXm0SFAMqt23b1geJwzHIGiUrkjYYeNBgCldrSUNx6L%0AHFonc75HgKmAS5mF/swm98UixgNu4qRqXVdmDh0ezhts+zvCsSHXCHuwSw45gklCgTxVlCOjbgm/%0A+80/4NOnT7hfb7jub8jVw3oDpIpwD3h5/oTT6YQt3DEtHs8/rTg/L3j+7TNOlxMiIuKSUW3l/yrB%0AzhZ28vDGo0a2wkyxoOwVCBUVGRCmzmwnUHVAKQjHIfbAhUcEp0lEtgjWsjhdzizgCmW2iKq7gRF3%0AA2abNbZL24Oq3aM6HioMTADU1l2Dce++EQBPLFyoFpdJir5dXNcu5wtO64o9XlFlVMX7icFDwxl2%0ASfEhiXtI4ME2t627SD3PbEG+1IdA2dgvYAcFXlde1mCnHuuX2mVmEa/mICJMkcQdqY/BmD4ErhHE%0AIiLAGCTVyqml6fSM710KfnjNv1b0AHi4Lx/ncRVQWJaljZgsy9LugX6vi6D2wpC7qo+z7freTQ9l%0A6vPYo6idfrW9XDqbhQ9VNK0Xve5pZuFFYwzbPQ+6RgomKLNFk2c9RPQ+6Ht673E6nWCtxaFgiCQi%0A+85Mj/P5id071rXpsWjyoEmAfraPnZ4Hmv0wBsiMFLVh7jpKI5CSMzu+VdTe/atM6R2ZOuq8U2tt%0AI20vLy8wxrS/jwC6atU0oI+6/ey+7/xMpcuq43i6NjUZZ5IUF7w6OqrJ1UfwUL/4AHeYZ/9wWOv6%0A7a9BsJbFbvl+qRgtjz4moZEba1Era4dYdhnlUeHICbEpHH/03o4gUBORLF2wedyTzbGmcpIbQoDz%0A08NrkbiulbHzLkvaChuL1wizVrOMd4JqG6ULISjsw6PFSovXLiJZ1hgpQIwZzk1wbgJgZDRwb8kU%0AgLZPFCTUURtlLWixwfeytL1BRM1ZaQSra634P/+P/w3/+//6v7QErT9ftDFpBcq4uJ5RSsX311d2%0AqXIe03mFmxhQD/vBWhOnVZhqsj9jRIkZliwm72GcxffvX1vSNwpHz/Pc3k/31BjnxqRd9weESWFt%0AHxUvOT+Muy7n0xCPe1LedQz4syrrOaSEbbuzoPbMMSCFiBgCvLdYZb+omxnyAOQTYVrWh7ipcU8/%0AbykFT09Pje3G8TYjRh4JfX19xdvbFb/++iuOPeL5+Rlfvnxpv9NAT9kf/BpdXPZ0OsG6x/j44zlC%0AQO3uOkQk64iF22NI7V7P89qYemSAefFtHDSEyA6MQbXGqiTYfT9qgaBfPDLmW0HO12jgvYxzyT3i%0AWGXZ0tqzpXzO7G7r5gk8pm5QJ37Nyc9ABa7HDSEc7Ywb43UrpHJ3ntQYwnuA2JI58T0KIYGod71L%0AAawtMMZDhXqZ0XgIA4bkZzc452UfqdCsR84EYxIo8HM4wpuYOrAkg7JG9d5zfO3MyXGUVEFnHRn+%0AOLY7ginMPkSLZbUyg4PZ8gXLkuGlAM0p4zgitiMgiSAxG6/15gmBm7JxGCee5wWL9yAySLmghIw7%0A3dsZ7EuWsUAFhZ8eivgx11vXtcUFbUKNrI8xnumYUIgHjmPD6bS09aN5kDJVNC6Oa171/bys10Wa%0AKSPANs8zJudBdMc8M/PiOA68vr62vaXMMD8XOHR9o1qnppMTxXzHuZ5bNJbMEJeUJdRZ1Rz/Cyfd%0AOELATUaig7iRasOibhs3dnV0igjesoiw9W5gXzOoaq0T5schOY7BsqzIueJ2vaMIwKrXxhp+3MAA%0A2M1tEQ0h63n8i9oIeI/fIew4jh1FRkaXZcEkrKsR9AZ1UIUbVqMeJo9uJ5dkTJrgjIMxveGm8Vbz%0AEz0/Y0QDUscmrP5ZK4gxTo6AkOaHINOMWEaQ8SOI8bHpMUoS6NrWZz2OiWnM0jMy5tSAYr0ejakf%0AmycP9ZIZYH9ScJ5++J1SWd9IcyhreX8YS60xV42yvHLLCRU0ck4cm6Uu01xlnCzQz++ca2tzfO4K%0Azo95dr9ucbn8ABC2zzGAQkpWYHCiN0i0MaJMqFbP6OuoCluV2hOPucfHvPfj198FIFRywe3txsic%0Ad5hWz05Z0hLKlYEVZz2mk8PysmC5BhwbuyTUUkDSsAVEDLVyVw8VUJPhWoWJk0u3MBUKmrUsJgew%0AnbuyKSA3tqYsozej+OxjEaybSm+6tRZqYw9T4Ia54JINi6AmtlrlhedachE1OEZB0okQU8L79QZj%0AwR2nycI4wJgC7yzO5xOcr7hd31rXxzgLCx5lOvaAuEeUkJFjRbwnlCPjfr3huB5w1WH2HpN3eH5+%0AwfOnZ8zLhCUuuJUb3CcHf3I4/XQGeUJNAHwFLC+8TInFwC2P08EA82XGdt9x3zdMboI1DjUVoHLB%0AO9kZ2xZxu95QK4MugG5GLnBK1UUPTsxLeggGtYIpdA1EYAYH0+SYPVOkOwH0mVXtUmoXmZ+bAhNo%0AQcFU1m5yYqsbjgPb7Y5aCj49PeN0OmF/vyGlCE9qNe5QTbcuRK3SGX0MrhWAeezJ/gAalSr8uAHJ%0Abgn6YEnfD5seYDuSXB/+TZNptnV9dMLTg2hMOMfACwDV0EOC452DpUc2EYk1I7VuA9NNP34+dst5%0AFKXT/TUWkJ1l0aniI3qvn1X3oHZozHBv9DVHNl9jPckXv095+L7qmCijg+3E/UPyM8+TdBhKOxDn%0AaW6AiHaFxiJZk6ixSDTGPHQGtRjSg0Q7afu+Y1lOPyQO+hr6Z6W49w7zIzugJaKDvTkD7enhNRVk%0A0teJqYtR64FaJG46JwC4XMf1egUAnE4nfP78uSV5Ki6so3djYrHvO75//96ShhG8UvBLu6rW2taZ%0A4jXQmWF6bYxjqqis6nvxn6s4puky+Wsst/H5KEWYr0GurRpxp1Prahaudt5h8g65JKTETQ5jCbVm%0AAI+2rLqWxn1MRA8OHpDxUk2uUkqoICzL2rpxZBhQ0PjICbBr+mQ5Z5ic5fNyIX8cB7sPpcTnXdsr%0AriUc7PZXkEvmjryz2LYduN/hJ8+Wy5JQKRil/41xZUyUtKhpTDMBNDTpMsbgcrm0wnAEq8cCRB1L%0AagXbLh8RzkbMkrBP8wzvJzDblot2Yx0m6+DdBEvAUcW5I0HAPAdyDD6WXDg/8wzkPD8/i/tkRo4J%0Ae4xAYUc7ay2KMYC1qMboMSMFngE5dqKapqmx2nSMRhlKk/MwSxd79t4jpoQQA1C4WVKpg/a8hyOc%0AMKHV2c+LLh7v90H37UOcVSFKTXBfXl6ak9dYgCoAT0RtNED3GndHeczmfr/jer0ipYTL5YLPnz/j%0A06dPH2ItoVQefeFxGrC4rHRZ9bNMk2lxeDyTdN0oGMq6XAUx5uE9tPPN+5E/Y0EugMmcO5SagZof%0AYoR1HlZYAlVGZHqSz3uGKMHapZ0V2rwA2C0LyNJkYqdQdR3a972NMjnRIHOLF105bgBwLpgErAmt%0A601G7YyZCcWyCar1I0DENGOh2mzrx3NEx7HG/djiSGVWsyEeG962AxU7Jj+3+ArDnesQOwCwH4fk%0AJ/yMtFjieGYlV+BYcb1eUUrhM871Zoeee6MQ/RgHxxHx3GIur/vt2LHtO9ZlwaJabACOcPRzzRDm%0AmQEabRqgDGYaku9zfGSB8Fr4HLwPjGI+H7mTz7F5ablSlcaYjrVq3qJn9wgOa/xSoKuNjtU+aj+O%0Ap2vTY4ynuveO45AzltfmeV0ezqqcM5ZlwfPzMybnW07ADTHfwDt+XsJIE/b8yLJQsIEZJhZUOxPZ%0AGNOe/TzPjTGlAvfTNMFZj2KA97BhbTErtPui63HUodGzXpnpRor6lBOzFD2DmsxSZnDVO4vz6YJa%0ACrzl971d33HsB2qp8JPHspywrjNizDxxQswWa/FEGrul9MYkr0GHbdsbsBlDhLVbe8a+ejjvHli3%0A1toGCI1AQM4JKWk+0VmsnUU/tTXfxo7wCFCNOeT4+mPTTz9Tzo+s706A6Mwj/fl2Lgw1BBFrC3rX%0A3WdHQxS9Fm34jCC61hkjiaLlvvnH+qSRJ3IX9GZgsIMpqu1DknPkyuxN6xyPxAnTt4NiucXpaZrg%0AnXm4r6pXpKxaBYcUqAF4IuIkuj3b/Q7SvMU5doTUODI0LMd6Y6w/iAglFdGQKq0S5Lc2DRBC29no%0A+lPmx7pm0MzmzzvUymON+Le+/m4AoWMLfGNhQIs6L1SkzPZrbEHL2hnIhLJVvL7JoZN47CunjByH%0A0ZwMxJBQyx0xRDja2Q42547EVZ3DBBQM0jm+VgwQ2tiYIAk/FNwAHjZUQ0uJcLvvMLXTMXnxUutU%0AZKG2KnqugVpRdE72pIMvdEsyLBzqZoN5dljWGdPi4acLaknYwo5YEgDpGPgZKSeEEHF/37G9ZcT7%0A/4O//MefMFl2FztNZ9RS8Pz8hPm0YosBr/s73MliellwOT2DFiAvFUfZECgCk+N5WWPgyCHWikoM%0AYDAJq4IsYZo9vpx+wkQz3n55w/a6wRwEOhtk6cB6Pz+IHB9Hwb5vCEkEuCHjdsaAxs79IN7FHSQH%0A76f2vVIqMgqrrdfe9VcbyDHoabLHQAKESsN0TtTK0GIpiEfAft+wridcTmd8o1844FEFQdxLjDIx%0ACCRzz7ofPwI07brEcWbsLJDYiI7F09gRrKXAORXL7lTSEYke36uDLmAV+vLjiNnYcRgTkoZID6gz%0AJwcs4lzkINNC8iMrar9vP7wWC6H1Z6GJwfhemrCMtHm9D+PIkx5QtTLD67KcGr18POycc7hcLu33%0A257TTveHg0n36VjIjoyiJi5Zi0zs9uehhyKPl+3IOcGAHkSN9V6O3QoAbaRq7AiPHfNRV0mvYfw8%0AHw99ZUQ5bx/u1+g0ZoxhSr2IZern006SFl82sIiwJu9OaPhZKP1jUjGCXiNop4CQvsfT01Nz1NLC%0AaQQJR4BG74N+LgDCFInIuXfCNDntn28YNSU+XLnwQnuf8RmPLCbtsOu+4D/nIXYMjCBh+3GSARY5%0At8xWtJZQi3noqn3UktBi4JFhVqAjqNb07tW+7/C+M91KzmyoULpFLbuM8djVEQIqpCs/Ldj2Oxf+%0AQfZO65paeD+IngJIWWLRskjRxQVNyQV+8e0stvbxusf4Mo5yKsDQtKBEV0HXB4CmvaEduHEP6B5V%0AF5OHDjxxYyRlERPXpHaa2qgQxYySD/bcEQee4iv87JnJRewOQ5adYmCAairWdcUkHeU4s66AAjnO%0AcXc5DkwGLpoktlsLL04xo3th4YoHtlSmQRCJc1Yf8yPwIE+tBRmjaCVkPKiIW0mWIgTDGn7U5SqZ%0ATXBVVJ2G9a/A6/V6bToa2lHV5zVqySmwoM+AWVMR8zzjy5cv+PLlC06n08Cm4aS3ltQYVlYE0/X5%0Asd4Odz7Hbq2eAwQre4oEgMjN7SlGHs/shXORkQuWJChQUXLu2PPYhnYWWd/xtK4oVV1iijw/dm/0%0Aul4tAbA/nLnMTOPPqEYWRs7w8/ncGN9sdsH7lNcD56SqyxVjFMam6J0ZBd67Blzb97IWFu/hl6md%0AYZobacNRr1PvjQLphgjrcoK1/B4h6Ii5ah11m+Y0FHSjRho7yfLP6jmo/84A4yHXWtvr6fUpEKax%0AN+eMbdvw/v7eROpbYSrgpObIqksWEztqZdQGIPLoEwsUt1wP4Kaxxvvam7rHcYCox3ojhjQd0C4o%0AoTMdGitd9vh47o7aLGNB3ItU0R/UZo6l1hBSFsZ4dn5sDI1nVkrM7uV6iX44t52YmrAW6VlAqwnH%0AEZFibg3qnDPSlpDLI4O6jchDNFemzhbRa9r3vcUYHSHWs0TPXTXU2LYNt9sNqnWla16/pmnCy8uL%0AxAse1UhSv7nJi4NcZLc9P8Maz4ojBMzzAhTAWo/L0zNev69ANeJmxrXh5Jmh55zHfbujOIfT6dTu%0AW8kVxgwAgvfwfsbT0zOf0QePO2+b6DuVDHewoZEC/gqkah6j4Fl3mWVGaykZJdXWVOtM694w0VxB%0AQSpdQyNBQV1sH2oI2S+ldG1MMzBfxvx/zHH1mWlsL6VwnjE8I/0cOpY4MmTGWM+NJK29epOU406/%0ALr3uVleX/PCaDIir3pp8dmKgxBGzx4y18GSRGuNORM9DhCHC6XTGssyYJ94bev5Aa3OjAs19jHi8%0Ap973WFJKwbx0UHjEAMbP2GqL0hsLem5VqNs15xvsGksPI2OtiVuIJ22AB7dRIlEjHuqmj3nX/y8A%0AIRDBkmNkz1rWX4EBKutYVHHrIWInJ8yEZZpwdxEJQqcHj52hMABhLTMrUqqIIQIU4SwvFBUpw3Dj%0AKliHoVQghdTmbatlkdQR0RmLkrFgHgvKFiSdA9kAkJE0g0DGwnqALOsZpNy7M3yOcgeS7ecF5awV%0AxjKl7Th25JpQqcBEIEYHMsB6muH9irQyhRaJP6N3E55fXuC9x/2+4Zf8K+J+Ra4F931DdAm1GuwH%0Af+57CiiOcD+uOErAy89PwAKUqcIuFsll3FNAthXe80bXYqdUnieHJXjr4F88XtZnfFo+459+80+Y%0AMeG//t//gv/6f/0L0jXCgvDp+RnrepYNniURCSBTsR07cmZNCgVFjLWgwpaiLJCkz4VXQq3clQIE%0ApKu8Ngp6wqabcQRIxueq6xJgNgwAoclyUnjsG97eXnE5n/Hy8oL/sMwuq6kAVBv1EKhCE3RgG9Ge%0AnOacGsikGzXm3By3AGFeeO5Sa3H7kHyQMtpqO5DHAnksXvU1AWXBVC5uar8XGsRHiirfin646N81%0A2WlMlphYVBmP93cEf0plYcwxcDK97zGAjdfTi4v0sL/UylGTUU18WvCtQIoJhbquzNiF0p9vwNSH%0A+zMmgDmzMHJnCDkYQw8/ywfL0Wib2fB6GQ8G1h7gJDnK9ddaG5AzHhw55weHKb0OfS7TNCGngBhk%0ARJaAZfYCDHQwzliLGCIMqb4Hjwjpe+haUvbZpI5eudtljuwbPayd90i5j7pN08QFpbWsqVXYSW2R%0Arm0RUOE4DhwhwMi9VbZTiKxvs+noW87cAAAe1vW49kopDSzQtdu/RE/JONzvO2LiUTSfeA9r0myt%0AQwg8/hVS5O6xPnvGgbnQCIGdgUJg55NlgRER7SJsG12LSknm2MQjPgxiKKU4wzkGVLICfs614kY7%0AX1U++ybjctxNY5v00/nSOupEqT0fTZrUJcdJYjp5h2Pn/Z5ihkFi1u3MVso5MbPCWhbCNcQOSSM4%0AOxaQyrKZpom1FdCB3JQSZhExLzlzEl+7I0ZMCfvBwuogav/OIOskha/Bej6xwDQYYJsl4dzu7FJm%0AnYXzHi73tdjE1CsLkG7hgEnizmfZLrZKhw2pIoUdBgbOOzgixFKRJXG0xF1H6GczhErMrjn2HUVM%0AKoj6yKLeF6LH8Vddm/w6bHJB6AwIZov4NkqKChEd5++fhj2kjQtHhq2SCzeUiNiQg8UlLY/MW4dp%0AYiCABAgrJTUGFwOjbO1rpcsfY8TXr19xv98bS2ukzmtsGYE5zX9Ua0M7xefzBV++fMHnz59hjHlg%0Aj2j82/cD9/u1jcj2GKvAVUW1MgJoHO5xQ4oFxijwLq4ywyiBnglayAGQ960g4mdaSkStQCliNEH8%0AvZwycgHILHBkwLUCO8YSmEGj7AG+HyzmqlpjvEdYnFYLFz1XnZGxQhlzMmThLIEKpEDeYA2P9K2n%0AFcfBNtsxRNhi4IhnpooUBSDHo/4gYRwk+DjBeHWNVCak6u2oiGsFUQe55nmBs6y5oufLslQYExi0%0AIs7tcuD1xQK8BtYZNtQoGSF0XRh9fkaEp1Pi5uxpWWGdxTIvsN5EHGiLAAAgAElEQVShynNJuWDb%0ADxjrEFPGfvA6vL6/4+u3b3h7e5XziLDOC56eLnh+5rzWT6aDkdLU3fejO1U6B+dmznXAehvOWpDj%0Az2PJgKyMnKOipMQ/J+temTmag5VSQAiSc7EuE9D3hDJURyaP5hePZ1QvvPW1/eSgY+f8fR5jJGL2%0AGz9PQkoFKQXodAGLejNTlmptZigxZORUEULC9f3Wzn1+PxXXBqix0/mZ5cr3UQHfUgY2U5XpiQxM%0AfsbpdGqumCnlNg6uYDfA2i0lV0QU0GSZUSE5jsYK3SfKNALQRsz3fcP1/Q0xRRhrcVrPiJHdpaeQ%0Ascw6ArTIHud4PU0Gy3rCup6xrhe8fn/F7XYDlYqUKk6nCcZ6XG93lAoYYb+knLDfD6SU5fn33FGB%0AWdbIIu4b153/nAve394BAWFQgMnN8JZjXZT7YC1LRDhh+ceaEENEDLnFrxgDauVxR3VA5mfUc3Bd%0AJxorQzge8v8HFiipbmBGLrWN3Wl+Nebd+rtj01xzv3GEd8wLlTWt+YLmbJrTkHkEl/TnGBTr+fdY%0At2QhhXC9Y0D2R4ZwNYSaK4xj7UTrHWwlHDJKqYAdSmUW4cKMx3l6BGorsewINUfqR1ZTy2EkV9dz%0AxRhuFhnvMNd+/o/NFf19vW6OyP17o2U8BG6otdelLJrNDKZSVU6lN3qMMaDKIFGRSSkDFr1Wpuj/%0A6OvvAhAyRPCzZ10DN6pvE6gQvOHiy1YLJCBtGeEWEfcDJWaYwqM+Vqi5hRjtJ4FgKtBnjomptr1g%0Af/zKmTclahU3B4hlOAua4cOvjBtoZGG0RZSLUOA5wJhsMDsH1apRK3QAbXO24nvoNKSU4YjgPM/8%0AWzL8oSx3ljhBkYNHusGIBiEGEAiX0xmnywXeX5FjhncOn54/4eX5Be+v7/j29RU1B8zTgu/bO375%0AL78ilID5NOGKG+bnGecvZ5wmD3IAjGXmCwyOfWfk2kuRLJtqsjPcZPEyveD3n3+PT/MnHG8Hjxbl%0AjPvthhwqni4AixjKpixcWLtJZ9b5kDPkpJOXAWthClOXe+e/67804IB6IquMjo8oaaMmfmBsQJ+n%0ArCJmB3Dnbz8O/PLLX/Cbn3/G+XzmoEgZKUl3s4k7C2AwaAB0AIoBCTPs1RoDUu5sFg3GZmBcjJ0h%0AQ3wAAbGxhz4ixMrG0OSks4YKMHzc/rE7wKnvp4Gwr3kzBGwObiGKDSe0u9ednxrYk3/UKSKDBq58%0AvA59JnrQKKAzCreNlNqxU1VzwfV2ZTZO7d3Cv9W16Z+Nmmi8/n2aJjw9PQ1rpY+q6L8paNUs3UFN%0AU0c7AdwJW5hpNsQKjSE6/673HOCiRrtnKjzctFxSao4lpWQpKvt1j4wRvj+PlqL657HLZ63F5Cdk%0A0x3ixnXbEgXRxNCiMITAifWQPOhrn0+n9gxCCKiDvoYm3E3Yzzyyxcb4qvdD16Ku6XEPj/dOLh7f%0Avn1DCFz8cXFSoW5Y1hbcbjfs+yanRRcht5bdQlDrwxo8UXdeY493FWKULq0wL/RacuaRtOPgBI/I%0ANqapzuFroqQJihXActRPqpLoT5NvXcu1FvipNFZYzhl+4meoY5zLMmOTTqx3vo2a1sqaHln08pSx%0AYwzPu5/X00Nio89Dr3eaJpzEPcw7P4zRJczr9MBO00RxXGtNK8oY6ZINDovGwA9dZ0CYal4dO9BY%0AKjlnpFsS1i0XGyYn5NgT3ZQSjnrAexbyrKUCmc/1abZY5pmTunBIs0E6g6iwmgwTOEsTy96wHy2h%0Aa2CqaAl8ZAeM+hWqnxRlDGaeJvhpgrU9nuWUEY5HPataemOqJ5IGBQwAWWtZJygmTNOMeZ4e1gUD%0AvZ3Wb6D0dD7lxnh7k4IaQIuZ474D0PZz72hXvL6+tq7/PC94enr6AbTVsSU9X1Li11EXuWVZpFhV%0ANoRtFtUMoOt6ZIJHjOlhXS7LIiy1R30553hskkyFsbzXWwEjLD6OHakxpBRQ4rjGRXlJRbqz9BDH%0ASumjTdyUqsy+kPMqpgA/+QbUlFIQJK8wlbpmmO8gu/OsMRWkyG6NDDkzdVRSgX0yLCpdd3oAwsZx%0AO8X2xiKQGwGu/XspYn0shTA3cnpxl6s6GDnsaWdmSu7OhKNArer/EQEkYr/WWtHutDDmECAxwDmP%0AJNpZ+gz4s3VjDBQuxk6nbjDRWB2ouG9bAyVzKfDy7JH4HtSUsa4Lm5kUdS4SJotRUEyad6aPaumZ%0AyffLtzye139nLfP1RoTUR7hL4VjbNW54ra3r2kbMrNRAzP7qI8T686Mb08jAnecF63oCwPpwWfYD%0ANz6YGUagNgJaSsHz8zNK4bNP46+ee8655p7ETT+OIbpXWrZWu5i6NgdjzE3rKMYE7zs4EcPB4umJ%0A9QXv9ztCCO0ZKhCkQBEDymdh+BbcrrI/JWat6wqbp3bPc+ZGD1WwI7UaupDF+XzG8rsVT5cnfP/+%0AHfttk7PYYPIWz8+f2J2VWHMrp4jtvotZRECM/Zzet72Bqvrv5/OZ71sOeL+94TgCC29bh3lmBokh%0ABk32bedyndA0IJ11gGdwCRUPzYSeyvRcaGSsj8xEvReaB4+NCOcUNArMljWPpiZj7TqyzMf3ZXOJ%0Afj16po/5tMbDUUOPQVRqMV/XFq+nYQwsP+qZ6rPm3L/XcDmXNrapjbOQImJOTPwILEWyH1uLpaiP%0A0wfj+2nzlHM+acp8qBV1L+uXXoten3MObhhpG7+n96nludSbbKX2nIcbRgDAY2e9lhWwCFoP9hpK%0AJ55qLSiFmn4ufoQs/rtffxeAUAVQTUEhA4NRKIpgYeGtB3mCyx7YCcdrwPa6Y78frB5f+IYa4iS2%0A5IyYE0A8gmecIvDM0EiFnRMg/0sGMuJjEENALgkG3CVGNShUYRtJS665dvE4feAf/34cB8hEgJwU%0ABJ2pwQe1FmCuMUi6vV4fV0slYz8OOdgmxJTZVnjyWBYHv3jMK9MeYQrbnM4rUqlI970FJm8sFj/B%0AOotUE0IO8IvH5/U3MMuC+/UO7yeUWvDt2wE4B3iL1+sVHgF1tbAXPihLtcxoB/gZVE6WCNqZqHCL%0Aw9mfcFmeQMbgX//lX/GH//Lv+PO//RGvX19hK3fXv337DmMcnp5eAGMQU0Ap7qHg9n6Cn2aZCe/u%0AHSSW5fxQOr2eKniuXllnlmR8TGjodXSeehyX4j+ySHYFx4RSKkKJqIaDWE4Jb6+vkjA6LMuE/XYH%0AqIjjVmVqNzoDRZOvkRJduLXQ1sX5fOZCQ2jzLYkufa5cC0SgA0JeRO00AI2g0AhUjmBDrZlZasPI%0AywiQqFjox6BprQVZ21gMeq2t8yUHEwaUXxPi2Xd7TP7R3u0Y95Der1Yc235waQKmhbSuBS0Mx0OQ%0AWRaPhcg4BqX/ru+hh5qfHvWetPC01orGBduGjqNcpRRM84xS5LpzB7J6p0HuvXw+PThUH0Y/2wj8%0AvLy8NDBK9XK0GK/OsJBeTqDKY0SEipoTYizgaQYLg4pFk18opw4NbB0/a6cl986SFmnX67WNsa3n%0A04PIZUoJbp5xWk9wAmAmSUCPGOHVLWLycIm1AYKM8kwrJ0ypFuw7g9g1Z6QYW0Gn+0afBfA4Bqh/%0Ar7W20VNNYJ9fXuCX+eF5aWKeUsL96C5muu60SNJxMwWDvPfYjogjvnEzw7BV7DTNqDWLgKt2d9Sm%0AlgHDbTvAjCHCPJ8BQ9hjQBQHn+NgB5QYY3vvEAJCYvAKlbu2k1D1QTL2JePO9/udta4s8Pz8jNlP%0AKIXXUwwJ1ji8vFwk2cs4QkCIAbUmHtn1rAMCYhe8eZ7h50k02MQmXoAHZnbssNbicrnAO48gBc80%0ATxzvnBVdIYBEQyCjNvB6Ese4ltCjwlmDjIosxdu2bXh7e2tr03tmIxRigmgsmXV1LDd5shSRt+3W%0A1of3HgUcR2sU5yQQasnwTgruHJEOHcNxsOLUVsWPQFkRFUAthbXjbvcGmmj8GOPIyKqs0vJbZ9by%0AIGtw33cYZ3thrp3JlJuGl671Q3RaFBRUkInB5wrvWUNHx3LY2Uv2URYgc1mZdZSzNFnUZIHNOdpz%0AKKWxFo0xDZC2H/bVuF716+3tDa+vrwK+Lw+gRBrONr0nvNcMnp5ehMq/CJtWWFCOrax1vK6U3MY6%0AYkw4Dn5vFSXWPdzBCNYW0SKEiECWx9B4tJQASAEtIE2KBSnyfiWS9e3ZKTGEO/Zt43NHmlCc5PP1%0ApFLgnIcXNu9xbG2MW/fx5XJhRoVod4UQMHuOnVoY32435JJwejrj59/+puWUMUaEI8BJbqNAWSHA%0AosIbg2mexK7ZtKJsPMN1TWrc9F7cgZxDiglRgNSUqwAxvZDKULOVPi4Vj6MVsc6qqHNBzgdmPyHb%0AxCCO9Y+FLtUW13U9H0Mc1mv89OkTLpcL9n1vbmp+nlBQmz25nya4eQJVHgEx1mIS98rGZovyuplj%0AqHMrzEooKT84UjpjQIbBQ25i8WiwarDw2kU7H8e9rmdLjBExl4dGmuY4+iw0no37KhwBfmItnLHZ%0A0fVaMlIqjcnFxb/D09MTDEku4nj8ks9wanlEDAGlfG3jg7Wy/TyzcCpQH5lMjyLMUxeRpwJnJ+SY%0AcewB27Y11ug0ddHdsSju+70AlpmCqifFLl8zQgj4/v17e+45s/6g5qfTMiOmjFoIb7c7fvrpJ/z0%0A/JnPvT2wLmsMoldqUQvn7vt2iKYfIafCLD83tXPaWod//MffI+aIEHiNHfuBlHgkDeC9HoYxQl0L%0A/Pw1P/TMPlkWvL2/8Voulc0BImu6XF+veH9/R8oZk/f49OkTTssqhiR9DD7nR8mCEQhS58CxnlQA%0AR0Fl/V39as1lWacpRlR0J+a/1kgecyz9niFqAKo+F/3e2FgdGe+llAZg699HFn4pDDTpZx9rgdF0%0Aw1k77CfW2wMxGzqlxGL2x4EjBpTAo7an84rf/va3uFwuQOFzzrlu6DIKQ3vvkCpPk0DYOQW1ASzM%0AHpLpDeNh0WsIvV9V2OcxRY4dtY95sjZVz2Vr5bUJGXN0lhnPZLjpHEOfpCDDmmYEI9+XGk7ugZ7d%0AROBxAbQA1cbNxjz/r339XQBC4BFsFMrIYBFpKlzsTm6Czcz8qQHYvu+4/XLF/rrzIL24teQstKgm%0AyMXIvjFMITdWrU47qgkzditVcHGwgZcEzlTqRAq9oQNqOxbiY2ESZSbRi8NHzjzf27pzH9gJvHnk%0A/2tlESQCWPRQRNSCvp8srnnGNHt4x5svp8oizFSle8bK69v9jjdrhTrGC/T79R3lT/+Bn3/+LZ6+%0AvCBQxtvbOzMSXs7M2jAFOWbElHG/7XDXCTOJeGPkg9IZtVRVKmIBKs9Flz3DHAaZMv70hz/ij//+%0AH9jf75j9hHmaMU8nWDuBjINzE44UOdkvfPgaocntx477fiCXJImYPFOwVg+vAmKqoOW5fBV1BQil%0ApoYmj6yVcXSpB7f+bBnJrYg5A4lHOMiQiAxzF+rp02e8vLzguG/temNOEGsexBQB28V5ewAVIGZQ%0AApvoka3CP4hWkBrTR6WMYeq6dx7s9qBJHmvyECnzxjSQa/xsAJBzfFi/+roAfgAFFNm21sreeuxA%0A6KGVcxYNqfrwbyklTO7RplQPmDFQ6bPQBGnsiI17RhkeI71U3yvG2LpkenjptYwsKT08x8OJ10+/%0ApjEx1WfInevemeF7KWOmmiASoeTuCJJlrEgBIT3YjDHNNU0PKC20T6dT01FRF6bxEHbGouBHME3X%0A7piENvAmZxyiL9PWkTEtua+1wotOiDGmjY2UUrCJ84ce9vr7msy10S5Zs7Ww4GjMCfm1O0Do+tLu%0A58hGU3bFPM14Wlfe66br7Uzi0KaJhTrEQO8Lcaf9ersNNr9oo3SlVsT9YLaOUGvX8+lBu2Ds8Oi/%0Aq5Cu/v04DuwhIIATgFp4fMIaD2MJJcv8eOFRZGM81oVp7N5PqCAcgQv3cU1vGxeQ7+/vDbzSBH5Z%0AFkyiK/Lrr7/yfbMG87KgFOB2YxBkXrj7ei835MzFsZekFZXPp30/cLvfsB97ey4KulpnZDz5wF1c%0AOxVY8VJca2GmwEGSaz/keXvvMNWe/I0MNE1ideQNGBmapq33+/2O9/d3XK9XeO85qRuekSZzne3F%0ARWAuGSGF1m3unf1uO2+ImTU16ww/tRHPXDLy0c9qWLQunjVMzXamu4aM8dF7j3VZ+TUSs1+qxhZj%0A8XS5YD2t7IpCDD6lxrJk62TVWhjF1kd78f04kAQwK6UgFi0w5xaTG1vO+2F/pZ641toSyVJ4tFrz%0AGmct5tO5/exHZpACHGPMqLVi2+749u0bbrcbTqcTTqdVGM490R/ZDfpnZgTNDShkhsgu91PMJUqV%0Ae/DYCJhn0/anau5obPLeN/H1znbkvCgPTm3GsCuNJSsMHyf6U6xVkVMGKuHYGfDcjx2QplNv9PA1%0ANkBIrmN0nhnZITElpGEMp8TCZ7mVPSrCxbo3dZ1zcUAw1TSWoN7XplszMMPG8Q7NUUdWaIujMbYx%0AuCINKCI93+Q9jQWsiuB28FwZRBrDa9Vco+IoR7tHRnLrLM2SXFMTR9VYp2eInrW6B5RJo/dwHN2o%0AlTWN9HzUOKD5FjNgwM0TYwAIa5wM1tMClIJNGi56DVR6tvT+/i6fyXSmWgGMgC4jQ1WvRwGhsdn2%0AsXE1siTHZh2f25AOv9x7GVOstcI7j/PlDCKD6/u7AKMHJj83doc2DXTUXc+veV74tUhYFrm0WG7M%0A4Bg1xGSNbwxAemQ2sUakANQuAcCAb0Ipd/k3rlXG3HKaPOxpbnu0lILL5YKcM97f35v1vGrTKIuI%0A2VMG64nHiEPOOI6AySs70KPkhBSN6Icxk5OIa8Cr2Ngfe2SdQ+uaNb33Hj99/oxUIu7bDcuyY5pm%0ArEtACMzMmyfWNuQcjfVY9ezuTcqMUhyWdRpGCwkhRBja+tqSxsVRKt7fryAy/DzV4c17QMaCPubG%0AHwG2cY/rcxrXvX7x+WgezmPOSx6JDOPr6jMb31/Utx7qpzH/1vU3glHjtev61piswP94nfo5iNh0%0AQK9Ff0dFxCsgTEAeY9X18vr+hhISlnnG0/Olm3IQCYOW2fw5hQddslwLyM4oUkt9BFGU/an/jc3u%0AMS/X3wWxHulYYyqbR1/7dDpJblFbvBknEFpcSQkM7zJwZSwzvI1hDdeUk/y9g1bGEKjk5t73P/r6%0AuwCEKgoiAo+E1YpaHSyY1k7ZoIaKfE84vke8/fEdr39+R7gmBoMK/z4KpNPDzB4WOgYqsQBeLqUV%0AagD/uzWAdUa6ciwwDdKuGncoJUsCwJTitmlqT47GIkc3FPg3UGv/fg8aesjb4d94pl/H1IgY0NJE%0AdZk5mJeWuAIpFoSD7dVziVyEUEVCgbFsO/r09IxlYRvT1++vKOBr+fLzz7huN2xxw69vXzGvK7Zy%0A4J42uGLx/PQMlIIjHCwSmjO26x1u9iyGuc4wyMgpMM0SBrXyoTU5C2MnUAVu1xuu9xvMRrj/ckfN%0AGZfTE4wn5J3ZNH5yIDdB8lMY4gCKWDDNE0AsXnscAdZZrKdVqHUGBGYqobIL3bqsjS2j40kpJ5QE%0AgNhFYGQ1jJ3Nke6oVDsyBA6BFVR0Ht7gKAUxhnZQPT894Y9/+IOAMAZHzOAxawkSYqs7zknnzO9t%0AiYVCcykIObVArslaRRUGVi/uu8AoNVcbDcDGTC1I5VwEFBuZd/1rBMT0fce/axE4dhb4dTsYoEG9%0AdeEk+YPpr/lxVG98PwVk9fv6vcYKqlVEx/u8rgZjHVn4KGY3JhslpSEYyn1AQUwR+74h54L1tMJP%0AitoXZtcMnZmRccTXqyNFXfxumiaELLT8dtB2oIyfmY7EdJqtOn5YaxvwMtLuk4yF3W43HMfRD3wI%0A2C2AzMfnq89GD7Em/EzMRBj1P/RL79/ptOLl+QXX6xX//u//LiNVeyvqvOf4rM9ek9ywc7wIG3fZ%0AJu959AlowJLeq8+fP+N8PrdCaUxeSylcbBMDoCokaSRp1/WhIJXS3lmQmvDt2yt++forQNQSM43P%0AzMCLSIkF6JdlxrKcsMzscjR57hyqkD9kHIdBQN1nFSFEbNsdKWTR/7VY1zO8Y42aFCN26To7YYDO%0A8yKHucPr21v73Lq3lCJ/HAd3EVNqa0Cf4+l0QhXmzL7vgDVYjoAsox0vLy84X1Z2nrm9QxsAuWTU%0AIN2/WnC733G735Gyrg8W0C+l4nw6wcwO1/sNb9e3lni0ETFrEY/Qxmm08AU4oQtHgAoE55wfklSN%0ALyOoqKAQd9djA8Z03ennVlersXAshZtBNSVY5zBPE6wzfPYXBilCZKFZAxkZR4H1zF4ioWZbYmaF%0Anj8hHJinGcaKYH2K3ODx7GCZa4Kzro3VzfOMde4uSXqdHwtYLXRyLThZdj3awwEQwZqKZBOS5BPT%0ANGEWQCjKZ73dbnB3I00ief19F0ZQ17JiFxUn67YXYNowKYUdlFSnYna+PctSH6n1+tzGRHZsTCir%0ARUE8IsLT0xNeXj7xuE3useljAaIFvzIlGADlODPPAJHBcUTUeki87qMS/N799/Qc0O8x2ycOY5wS%0AF0tGzEFADN7fUNCggnMZw5pKBIP7fUetQEocizgr4Jxx2zekmOD9BIhQgbEGRhhdYzd8BG9SjAgp%0ANjZJMhyLl5ndAq2zqOB9pUDveMaN/98AFwW/UnfmGjWd9N7rvU4SC0M4EGPC08UIcD4zGGRFTyV1%0AEFGdzLSQq7Vich5FAJn+eXksgsHnHd6K8ULi3OkIAbly07Q3n/TsZzY/5Hnw+/MzWZYV3v9YuuTa%0A78Onz5+Z+SkafLxvHWYI6JMCUkzYtwOTZQdKbYCw1g2PEmlx/n67okgtoOcPf/wK56aW17EuXRfi%0AxSD8r+fmPM8/MOX0nkKaeOqGlFFRa2r32osIMsB6WgpCxBhlDbL0xizx9Hxmxp3ei33bRSjZIYkB%0Az7qsbex8mvj9vfesf9pAV2Xe8bmZakGtrBO6rl1YnnMI3r96HjvnW6NnWRY4TCiOsEo81/up4vX6%0Ac9oIUwbicRwMCq4Mttta8e3rd9yvOz59+ozzeQG3Py2O/UAIEVRrG9FkcXegJJKi2mOaFmE0WRRp%0A4E4Tu1GeT09cB+auPclxszdujoM1rRR8PY6IUsR5zDgsM38GVLTc7cuXLyAivL294X5njZvb7Y6n%0A5yc8PT83NqJ+SR+iNdB4fz3aoY/5ue6NEdzpuTbEvAkw1skExI8MnxHcGYEOIkIuuTUOei3Tx/Q1%0A19I93Rs9tdnca8xq7Bx6dFkdCRP7kduZk3NGOQ7MM4uGp5x5RPl+byYN5/OJ8yUbcZaGqrKHnADX%0AbFSVkMR4AETyXA+42aCaPtLeYuoQe3kvpMba09xN75nm5PpzOcR+v5K4HMrzWpalgTshcFzUe9Hy%0AiFKag5khB+c4FjWwlrSJXuEcMXZiuC43xcDmrNyZ/+7X3wcgVCuOY4cjh2Va4MhjMSe4YrDfAu7f%0Ad+yvO/bvAbevN4RbRGHTh/b7DCYQIF1AELMicmUEvNaKagqqZQaNkYMbBHbFqixexWg8UHNltXpo%0AVzFD6mrZDNS6OP1gZDS/33TtmCTuHFsSU4OEHBMz3CH61pD5v8xirZO6ZFV2bHDCrAiJUUDVKsnI%0AmIqF8wyQVFNhJrZd926C9xPWdYazzGoxkAA5e1RbYYOFnQixBMAWrM8rJudxvpyQY0T4viHsAXvY%0AYHZ2cjlfLvCOE8x4ZBSqcMbBzB7OTiBnYZ1HiYQYA95++Y7964bynvHbp5/xu5ff4Wk6ox7A/bbh%0A/f2O29sVFQawOhvKVrTJJjgXORGYObB7a2ENsZOR/of+mZ21TNEUGMASAOfgqc9WkuF7ZqwTgK/2%0AJ9Y6MxUhRRRxeyHrJKB55Ilnxo/bFce+g0SwN9UER1YAR14TpbAehTJhehCVcRfHdECSoARB4VWy%0ASteIk0PCes8AkgQ01aEYgZcQAvZ9/yFx/HHvddCS2UTUEhrFFtj2t/9bluKciIACeMvjGLwmCVaS%0ASFgWZSTppJM1oMr0Tiv7lNBJdy3oK6hDADkLqgVIMkMs1GUyBqdB/0ADLXdkxMXCTwio2HNAjsK2%0AqwWUgJREJ8UxcDpNzATLJYEd//hndd8Zw7ZRR4ooOYIMC+E9dGOsBaUIquIqU7tIPGoR3RDCdr/j%0Afr0iS7F/Op3w5csXTMsC1Ipj35GXBV6TjH3n4ljEF7V49s7CCDtDDw49aDXhHLVbWNNDwBERFzSE%0AdkBbM+H56QIeX/XQrvf5fGlJ6P1+G5gdnXlgjeFCfBDBTzkzk8xZeNgmGKvJox60Cn4Ag5MSCc21%0A9tE6vdcje6fRhEXHTBPgEA6OEZaLOhbL5U6JlSTWOYt5XtmhUTQKUpbnlxPIeDjXadM5i/V04QSQ%0AHSoIez1kH2YZERD5GTKYpoX1XcCCg9Y5kGUhZeM8ZlArzsaxxBgjlmVFjDyWeBwBpeTmmFZShvEz%0ATpfLYKfO13o+n7GuCxswiKYJa9URGxNIjFhRAdO1rXjvVdEWIHHUIhmlTkhHwL5z4XheWRMq3fdW%0AvDP1/wnLMuOIzApINQuzI3bA3xhhCHAxE0IcirGIMIwWKZi0LKxFo6L6nCRzhzPLWEvKCXnfEGLi%0AeJQrjPPw8yLntNi/y1lrCJi8Y80OZQFaFnoGT4vDegvrbevsoXbXkGU5wbsOlutYxUdwQ4FYZXko%0AwKy6cDFGxIOFyp2zcH4G0cI6T1YFppmpPM8L5mXC88sTAC5Mvr++Iv7lL2B2M+C9ZQ00SyBLHNNQ%0A2zWqCHpB5TMkZVRUOAs46WoazXNKbU0pGNMYHjHwGLqCzqUUZnO9vcOQwfOnZ/z0+Sd2Ypsm1EpQ%0AC3W111VnFUfsTigqiAAZZj5WNgaopbRxnpxyYznr+QX0RF0BQm2Q8J4QMEsBB8PXEkLgcUZrQSKW%0AnKowiWplO/h2XivQTmxOMpNo5qiQObOyNXehTHBViyI2RjVOWckAACAASURBVDHWwlluCnjnm3ho%0AMZmbjYat7Lfjjm3fGvgIAwElVZOQmxbK7IoxtALce9GrSlFGNHoh15sbPMbqveRUdubxIxis6wXW%0AeRgTYDPrn+RSAQQW/a9JmAu9EWKMbXGD1wjrefIZD7n/PErBRR2P47MNI38uZlNyrst7pz1iVOJx%0AzZjUNdNzAVU6wEdEMFI0+cnj+ekJ9+sNt3zldW8tg7V+wn44xJ1FknNK2MQVa3Iek5+HJpfofViP%0AUzkhyxgIF7+8rtRkxLruBMXXYxlQq31kDGDmnXcWhoAqTHh2oKwwqLAEWEMIVdl0JHIY1OUP5NxU%0Atu62KYPTwFp21N0PLiyP44COmqv71CT5ea21WbBbZ1rDobliFoJtDbIgLDIB/Z0TkxtuTtfKQL6y%0ARWOsSCk+NNRSChBjubYfnbWo3ssojOa61EZrSBpfMUbElFgfEWI0lDJiOFBTwd17kDRcDbGLZM7s%0ABmedk7xxwbKckE6sE0tE3ICXZ3McByqpnAQDRuS5jhybkLV2NluMuTG4VEz7OO6I8fgBQNe1ejqd%0AhbFywuvrG2rlsb3tvnF+LXlaLyS1cbhAHey0dFcNJNNqDWGHSozkNcmaesqwAhFQqkxiPEo6jI2z%0Av9ZArpVNmsoAyo9gzcjGHUEiIh7RNsRgBZMMOGfnePLIruPzlhnmDYDmo7tp4IVwYN/Y3Od6vWG9%0AnLGeVlzOF8zTglJyE+bXnEPrKxQmilTi890aaZilzs4dc80RCBrzbHVWszp9U9kVjcCj9/yZDetM%0AAqJdzDGv6uephetnqUW58SNrRuN+LeysrfHVO6D2M48ZkkwqSRGoYq6l0qyGWFvUDMLdf+3r7wIQ%0AImKtIKoGDh4ne8KJVqQt4/aXN3z74zdcv92R7xnpnlFCBcSFEKYjqKwDZDno5GHmv7AtXdFEhACy%0AFtY7sZIFSG4gCs/o6cgVgVinplb5t4qGKgiyyAcDuOAU8yYtsgsqqGbkot0ZFRKNsgkYWABcC5zW%0AGjgzgSCOIZC5Tehry6GOgmr0uiyyzShUQA3A5bEdAPDOAGA2zjw5gIDJW5CdAWdRLN97FljzWOdF%0AhLkLvv4aUe5iG31kpC0iuIhQM7bbAZSIcCSY2YK8BXkGTUoC7u8bYsyYpwXrpwW///n3+E+/+0/4%0Acv6M433Hn//0K3L6M67XnV1qjONxMst6SG5ybO8KRZ4LSgoAWSBnVDOBJEGwZFFLRYlZkj8OigaS%0AqFiLQnpvFBDkpKVWGd0ShIQxIB7/gTOsXF+7ywAJi+v97RXvr9/gncWyTHiPB3LNYjnZtRN01nVk%0Am6gwc6m8YckQ7LBfFeSkxqIZaKC1tnWtRMNxBEf/PHZOG7utvX5thaL+/igEOdJbe/enDJ077hay%0AiKUWFl0EkUcZCtKQKGUZg9QArwweHcdwzrGNdUrNhS/GhCIHlq+1gQbK9Gp0+vA4XuacgacTcmIU%0An/dOQcoBMbJQovdKbS3Yj+2HzohSqDnRcKilNmFgULfNtuJ8kJMcOvyAoXT7InHOkEHNFeFgS+Yc%0AE2oujc6t9+AsQr0ENI2JWjgxJIhzU62Ipos4jzPku4BIyoDT56litloczvMML/P+HCcciFg0McXU%0Aim0jIsTn87mBUjyjXxsjyhoLI24v0zyj1NrYPdbaRvnXkajr9Ypt23C/35tOgCYk0zThtK44LevD%0AZxtZAON6VkBB7+G6MmDF32ewOMthzaClODBNM5xot+WcYRJraLCTF0R0kRsCKbBtKbOKeATN2QnW%0ASpc2J9xVN0GuhZMftP2fZbdZY3C5XPCRTt8/k9gkOwbfXl769zRBmQUU0xGGkbqcxPZ9WZY2DsBj%0A1YCRhoPzPK+uuhxGwFsAMN6xQ8u64CIxTIFzQwrEFGAAIL338E/sKjXlBd+/fwVq1/ca45fS7tXO%0AWhkcObOukcbJkVnTx9QKUmQHUiIeGSY5f0MIuOWjAYbGMGsrhMiaCSnDgM/lnCNKIbaWV4BB2ghk%0ApFiwBLKsSzg+nyKxdywCNT4qAKvPaWR0KhtEv0opCPsBVHaj1FEfBWTV2junBLaGJ9QsNunyXkl1%0APqyDcfwMKRdUJMRELbn0AjilVBGOiMlMcgZKc6syo6qtR1Abm6/0KEugGkep1ta9f39/x3HfcJpP%0A+Ief/wG/+fIbWBE8JmOQUl+jegbqutfzrAoQ3CzdjYGp3a1Gcy6S/fRxT4yvP7Jmxy8qYsSQC8h2%0Ahu441jY2Vh7PlP6aWRad8x6TFf2mEFGD6FY5MTkRS3uSQshZh2WaYY1FNJz3WhtQxdY+VR415CbU%0AOMbRGTTKZB1HdfTfSilsJmJME7NVVgr/HDOLrZEGm6cG+FvL4F2IzDopXt4Lg9MjdTb1WPQBzDow%0Ahn2C+Zwq0li1Euus3EMHa33PyUtBzQdS4RFbzRGsc4AU2zlnWLJwfoIhAa6pMxxI1s0sYvrrsuD5%0A6QkEFt6ehb23eI9yOgES1zSnsQIAWmdavGMwJLLujOTGxRbkQlKYRtzvBUQbrJlgDDvLdYvoiozU%0ArrHkhJzETlyZ57WgloQCArveRa5ZZXRPb68tFvDMDOq6Q7Ux5PQ81yZLiswqVnaOcxaXyxnzcnpg%0AnQLAPE+NJZRywnGw6HHOGal0C3TNSdkZT/ZB7dIW7NLHgYIb17GtEWWAoQLedoMVBQ/GUWKVoDBA%0Ay0knGYnh/JxHvZeJ87IUAu6l/6w2i3KJKPuGIwQsa8Q8LZzbD7kCke6tPqpDYO04kvrA+67nVwqz%0AiIwxAoahnVfLvOAIE/Z9a5+d71sHOkKIUF00oDu+8TpLuN/uCEdo99vYbkLAY4AOOvKoub4CMjFK%0AHMy5NwFIJk3EIZNRZQgQ00d4/xYYNDKE+Ovx3/V3lSGqv9uF+AcnNB17lJdRHRy9DqBrhPIYcxGh%0Ab8NuzDIqq8zH19dXvL+/M9NZwNdPn5/w9OQBlIdGjMZKPrsJlSwz7B2bPKFaVLJI4ej7d6gF9Kwa%0A85j2d8nzybKzl7J1ahYiSRFJh+HzV2Ec5nAABHgw81jjJv+ajCRa1jUzliUHjGOnbQWE+lhyklwl%0ASQzVuMz71fyV83D8+vsAhCrhZM9wxuPkTlgwI+0Vr7++4c9/+DNe/3xDuVYgo+sGCdBnYVGooFDl%0ARrzhBDOq7a92k4gAUwEyQt2fMC1zKzpzjsjJIEdWpn9AKSt9uOCGKrSvcUZQ/19ZDiz6Kod5le2U%0As1AXWYPHgoR+llANaxRYayDa2C3BhHQLqiCu+lW5mdcKwpgYhEo5wnsOJNPs8NmzTWesGdMywRtC%0ArAlw3Dme55nHG4zHOk1Y/YQUA+63G0IMuF/vMNMrfAiIteDYrkj7HWayqI5Ak8N0ZlqnJY8UEkqs%0A2O87bCH8+pevMIfBH+K/4dufvmLfDuTCLI1//N0/Yj2fse03XLcrtv2KkjKSdH9j4I6Dnzx3v41h%0A/ZRcAUcwVTYJ2OGHSNF5nb1WBykZfRKb63YwQDBG6dxaY1C9AbyBVyYROiJecsbXr19xmhf80z/9%0AE56fn9tYzTij39aCJpbODs+NbaQ1PVZ2DBeTpl/XUPwWYQXFIVnVw32kYY6I+9ileGALDYF/HFUa%0Af3acTx47JfqliSLknmhSzetVPosCaaUL1hkpRFjLQfYr8T4IMYr2l2GK/mDdO97Xh8RUHSWgoFSG%0AN9IJzP2ZjAW4HrRaqI3POEpHVPV9cu33lQ+r3O63tQz26r3izqJrYncpsYi7ked4uVyYkSUdGk3c%0ANKHR6+JDPj4AdT0568Kyeg80GVRAKOf84Kg2HuJjrNLRC2M6qMQJIhq1nUdPlBqf2s8pi0PH1kYm%0AmrJPdNRIE9dRYFavU5+lPhulRTfgSii5msSPQtP6XHWtabyMMWIXEMe5Scl/7efQYvXQATLK2Hvs%0AFAHMoKk1IQQZiTBdeyrLMzhCaIBbAwF1H8s912t/7KDqHo7SadzlZy3m+dRAsRhZcFKf+ehA9riP%0A+zpnkDDA2tScLKzrYI1el6tVNI66lazO3zPzC0iD8Kv1HmlwL9Ku2XbseH9/R65FGEy+CZOrOO++%0A741yrQ5IOec2ZqfPSNfJ9XqFoV5IKHCijLn7DuR9h1pv83ORcasoGgO6NtXIdAC0Po4yaTzWeKb3%0AUq8txAhrRfC+8HkcEuuwtGTYsBaWxvz92JFj18A5AutYLXJ/x+Q5D+BuSgle9s2+73h7e2v3S0Xe%0AOdnTZ85gTowBeYi/ak6gcZ1qfdg7CrQSETdPiMTBjNm1ytaANbDkRLz7jrf3d2zbBiLg8nTB88sz%0Anp6ekITNPJ4DH5NszdNqeRxVNsYMroVdQ6ISgZywJfRaS9fy0J/72MHWr49no1S5D8CKPoMxnunP%0APxQWEutB3LRTvSfeT8wUNcZAdTfa5xqE2ecZcN6xzpqCHvPEzErXBYc1Rrax3+Ez6RptZ0AIrbOu%0A1uL9TFeAd2tnip5bOQMplza+o9pOY1GvAvjj++uzdc4xCN7Oo96s4v86o1aZxnpfjbFcUAKSdwvI%0A6R2I5GwmLuCcAaroZnIOwTqbqBUhZdzuO5yzmOZVxtMyUt5RKudV3s965UiJAdxcRUi21Af3WnVi%0AdI6bCM45UAaOzOBJ3A+UUuEdO31ZC26CCTCSs7BfrMEWDhzyfhi0UYzkD/qc13VtZzA/Wzyc1WND%0Ax7ny8G96LhcBeTUmx8iuXCDbzo7x3NWzNQSONSTjNSoGrMV1SpknFYY9w5IcBilX5JpYpqMxqDjg%0AVjKsp4IKM+SVI0v4fr8LaNLZTT1fUSCS4Bzn9XPl0UZlmek6VRAsxJ0bUo4bA/M0t5iijLrTiUfF%0Axz3OeXlBQdeP1NhfSgdCcyptvI/3BKRRCRwHPZxrH88ZPVtHwxDNp/j3JD5Rd+7TkTXNsKwVFino%0AIebVUhBFfkLP13meQa4boKAKc9n0kSj9XA817JAzEvFoNAmQpZ9Dm4+ayxFRcx/V69T7qHhUb6Q8%0AxhEF6FR7B4ZApYCshXGWlWJK5tH/VuvUPvY4T8KmegSux5ilcZ4bNtywqCLloppmuja1qTPqf+ln%0AajqgzkK7JoSOD2gMdGZ08n3EE3RN6HsxA1oAJWHTofY8k5uUvfE+5n3A0LCCvEatoJSQhsbV3/r6%0AuwCEDAzWesaECTZYXLcN29uGX/70K77/+Yr6DiD9ld8bRKLHQq8oK0iQTLLcaTAG7HoyO6ynE5Z1%0AgbUGqRaEsCOaiJorSlKKWEfoADwUwePX30ZSNddgPZsqBTABUAiANfoMSGeoa+926WtZMnBkGImv%0Ale14nQU5A2MJardeSoNCRHPnwH6w1ee6epwuCy5PBRkEO00wriITu58lZFSyPNYg1+LmGWsFlpX1%0AVe57wNv7O27pAE2emUXHgRgO3uETMJ8WnGHg3Yp58TidT8gl4uvrLwCAeZqRYsLr1yverzcYcvj0%0A+Sf87vf/E/7z//yfsZxW/Lf/91/xb3/4b/j1K3DEA95aFO8BEcwkIu4CGc9BswA1FWQkIAsryBph%0AXnEppnoLGtB0bAkDwGF08whjx1qm96VBB2bUKGCHtG84zQv++Z//uRW827Y9BP2x263dNjLUnvWo%0A43IMOhzOMTtqLFJqrcgxPThiEBHuuLXgpNc3FlWPB9owD0u9gOxdUNcOYj3EtIsxFuGdqpgBwy4f%0A2lXtSZ5p9oqlFHjThdiMFMuGCCRJaZJi3xgjHWsVTesU1JZI5K5f07pxY7FDFbcQ8fr6ihBCGydS%0ALYd1XVmPpT6yEbRQZ9Cjiwlvd2ZRrOvKYEzpNFuNFypQ/ZFu+v9R9669kSTJltjxV0Tkg2RVdff0%0A3B2soAVW+2Gh//9vtIBwpd25M91VLDIfEeEvfTA77p7snrnC6ksrG4UqssnMCA93exw7dqyUAqfC%0AkMsi425D8NhVpDTXDj6MU0dYaWEiPYqLxhgBDc4/0m2t7SKSnOAxAnpjcAlIEONcaJUXBqr7LhOL%0Aul6SUNX5DOhYqY1BEIZ7jewTjqwmyEUwjtd9Pp8VJOtTbwyAtPdJbvx9Jje9HeVx0kXzB9ZiW1fE%0AcqF/lmfjujaKiO0NiSnQkyQbm5PlPZrhfUbAZEyqfs8/PJwHax+e5fgqpQOqXCs+j66zIzYuxtTY%0APz056AmBBBCPz5zBt7UGYepMvpZMKDhGuxRjREnCCGtJZ0wtwDwdDo0RwyA8xohv319xubyjWtlb%0AFBn+/PkzPn361ASA397ecL1em12ptT6wEyXoTk0Dxbup7W0fOlBojNGEuiAO+mZV2UfGGK1oC3Pj%0AME2Yfmeq5yiGOYLtY/LPvTMK3nNtxzPLnx+DzBgjnBk0XHJuABzBnnHK0rptjVHHCSs55zZxrO8b%0ArXqmquwmaedIKSHlYayuMX0UMwBvBn232tmrtH8ENOm3uFv5O9fbDe+XC97e3mCMwcvzc0sEchbW%0AXErp4cyNrAApuvXX+Pkju2esYAO1/X9rhd0zAnWjHRjP4O+dScYT42ePgCDvtU+FKWBbxlg8iUkY%0AqDL++4BSCq7Xe2MDSEtBB5jGxNVwPbV4UGlrnABHXKvx2uj3uEYNYKkdXDZFkmZJoPtZTzHjnoS5%0ADaAxbcUuLaq7dW9rQp0zfp5NsYmgj0kR/WrQnllqTBWNQYLvQw6aPRxtMdlGBk0vi+vPPS6FuArj%0AA5wZEldNpOVcJuz7e/N527a3M8XiyqTv2eO5fiaMAg8EQAQ06PsmpahaH5u263t4b5VlpQCmJehg%0AwElA9kN7rnP9mUkrUGcZHk9PD74U6HEcv89kM0aKKvsWw7A9PeeEeyarNrVR7s5ZxF1iSNfYcFF9%0Au2jeTYvYVm/6cyvlEUylzZc96UAZhKwFcPB8GgJe6ttU3JixzDi4otlz1Yccz/KyiIaS+E8F77SD%0Ag4XzxmTT5xm8x6xTTCVe7f611AIfHCYvOlK04bK+0h7OOIY6UcJsEyA5paJM6qxMvAlh8qJ9qi1b%0AIzufdqXp7am/GaesNc2vIb6kL15X0e2DNe0551nYhiN4XerjhFtrRYzbaUupxKO2ARW8Z/rfUfeK%0A9oU2Yp5nWGOROERliCN/7+/RRvEPfSS1wjqgr+3qkNjfVOmgaHlMCKhOzkx0EdM04/T8DKtdIvPh%0AkSnOF69jZH7SZ48+Q55vj5V4PmnbaIvHoiegkJaReDKnLqBvjIUPfZ3JliUGJnu7Ez74WWaS9WtD%0AB5LooAb14VaBp97GqCPv/VDQEmrSb87rP3v9IQAhUwzMxSIh43a/4/31isv3C25vO7BCohAHYQex%0A1JqhPebKlmkLnBt1EYC0hjkHN3V2wDRNOvpNEgxbCkwIQn/ngykFqNKXKUFLBcY91j9Q/gK/fAw8%0AjFgZ1Jy1Nci03y85t4dqtW9+mcSQl5RhoTo5ymgxpAsPqD00IS9q8IvJItIMEUCDBnKxVMRccVtX%0AzPuGT0+fEGvEFjdc1yuu2wo/z0g1YQoBtoqDMqkAFpiXBe624n5PiOsOhB1YnExi2AEEABYoEUhb%0ARrzviCUAqEj3iBKB0/MZ/+v/8p/wLz/8jOvXK/7vf/0fWG87Xj5/wefPn7FvEZfbFb/8/e/4/u0b%0A9nWFDw6HZZJ2iz1jhyQfyzTDuYC4C00SpSJtOxLQEgZHMEaZFKkWGO0NtuiCZyNyXEppowKttcgO%0AiMjYS0d8m4BelcDpvVVHx4RLgrumlF/6eGxTik5As8glNec+gh3TJOKmxXbHWVJCTrlVEfjKOaOk%0AHkgzEGKiSAM/Akb846c+/pD3tivDYQQOuDasYhCwYJDiQh8FPhr8eZ4xa8CZc0bQscjifAQYY8sO%0AgDYVyjqHLe6A1fNqXFunMfhtgZtWs1hpkQAoYr1cW8LKAI9r0YUAhVHDdSfwIAEAHpJ90u8JCHE9%0AyHAa6anr9sjcMEbaC7Qe1xzwNEk1mP33DJJGkIoTeKy1D0GldZ1lwkqVtR7TZLEsHVyBaqFZS3ZX%0A1X+LvoO1tgnCcsqHtRbX61UnPIldmuepBWpjgjdeM3VveK64R8YAcqzQcELUsiwNoAMgI8xz18Ea%0Akzc66L7+nUHAZ2e8a4CUJLymCVzzVfSzrOv30kTnndfx3Y9gIZ8p98lstOWG5/SDXeH3xr/54vfG%0AYIl7VSYrdQZLmzA0vK9QrCu8t5gmtlahMYiEFekQwozjUUHOKm2PWYNzrj/37rbtjfpfilTBy1qa%0Abai5A0hjm+m2bTBVWhzv9zuqCo/y6+v12kYNU+iUYrnPz88N4JuXRQU3RTMLtcLAtjYi7pmUqB0j%0A50lsIjUWHoM80UGzcADmKTRAyBg0mjv3oGhQ7c0+cF99BGDoj0cGSUtq6fuBVrnkMzsuyrYS8UCw%0ADbzfV2pVd9rknKQIQPBxnufWJjlNEy7XKyoqVk0A/ODTeL05Z+zb/rB/qEtCG1c0keoAQRf35PuN%0Av0/B49vtJoC7shG3uAO3azuzHj3JHt+HRTADKRszkWuAOtcYw2hf+1uG9rjm7V4+nKvHn60tURlB%0AqMbqs316FDWhALaV9d8l23GPW6P5k1Fzvd5RSoa1YtdL6i3Y9LEsyliIdou10qYuW1rbAZQpcTwe%0A23uPwDlt0bjHvHetzWsUlK5VEi05k/J9AskykS2gaNvg2HpDwBaQoqpRm0vf1ApYIUjclfseKqm3%0A9/J5M6ny6ILyzjlMy9zXNCct5FqESdidtEHeWS1eEtgpsLbvCfH/VVk9EiuOdrUVXHJBStvDJDg+%0A12VZsFgHZyxO52dUFOScsG0WuQKuiB4pizUFVsTTjYDOfJ+UWKTo/lDWtseUYzLPc0WWI1uH+f8I%0AGAg7ckZV38P1H8Wx7/c71ttd1x8N6KOtt9ZiMg4pS+ItnZQFMNKeL9ctrIRUOOGpg3vGOMTIqcCp%0A+Rza01oqDBxcUHusfw6Ho2rY9EIY2WgsFpB5wtiMvkZaRLLmZxWMbULowsTUhlyMxHPH4xGmxUC9%0AWEdmcFJfmFMcQIGCohPUAGCLskecDVj0TBhtO0ItSCXDpKiaX2KzYGXyMZRhaZXV1goYtZ9ZoTBY%0AWBfgfMUE254jC0Mxl7Z/WKRhsUgKpw7eqMB67u31OWfYdUXA3Oz65EPLkchE4xmhfeP3CAYbY7RQ%0Aq10AVdlPJcMFj9PTudlMP4WWF3TAp/sOsv7HPcDPjVXaA0XiY9QyMsgVSKUiFWGqHo4HLIcjgrLQ%0AYSxyrTAlo5Te2sU4lC/apzHPKaWg2t4ZMTKLxhiW32/XpfElBqY5PviesXhkXGflzvPS7rHkLD55%0AEp+87jKQomY5h9Z6YTPV+g/IKt3GAICxXQJjBEn/0esPAQiVWPD239+RcsH9esP1+4qy1s4KcoCB%0AVZBGmQ7IIvyMKsGrc41qCkD7rIQdaYICKAYgdCOVkqG1BqVXwmpBUz8b3/Ofveo/+BkFcGouQgPj%0Apq+KKQ0JxMg+4AYhWESQqlbpny1Z6a3QvuQSEVUAuRpg8R5+mrEYaZXzwQPO4L7vWLYVh7RhTSte%0A37/h+/0d13WFDQGX9YrT4YhZJwOEKtPOluMB5z0i5gvSTYIyZyd4B+S6i4CltTDFYr/teE/viCEh%0AwOM5POO//Of/DZ/nFxzmAyyUseVc62l9e3vD//Hf/hu+vn5FShtCsHh6OuKHH3/Ay4tMPLtebnh9%0A/Y4YE3y1MLnC6Xh1ZyeUWqSHv+j6WHRhX6AJUNdaEbddK+8VKaj4XSnIMSHtsenzuGXCjoyiNH8A%0ADehhS9e6rvj69Ws7lHx21K2hsR7/MNAutcLl1Gjrk36/M1VEXFM0BUREnAH8aJysE4HKkSnQrrPR%0AtXvlu1UJQgcwRg0F7j0me/w9Jiy8xmmaBOTwndY+AioHHSvdKiSpBz8UgS5ayWxVQ33vVOS+Qgjw%0AsA+GWBIqOwSh0j7A+5RnmzT4Eyd3Op0emB3btjUdmxHkYjWIlH+uDap83q5tHqV09hR7nxmwJwXv%0AqDMCiDB8CB45JqXY7gICHxacTiI0mLO0gLANbHQ6BFPG8fNsZWzJKI2C2h5JALJWdFUzqlaZQug8%0AJIG2CiQ8JlAMiiUIfGQtcZ+1xPKDYx2r12PCwKSlsQPU8RIwGJlp+7aLaGs2sDmJUCo6ICQBkG9j%0AaQnSgvvDGOxxx75L219xRVp16Xxpe6sEhgyqeS+y31ITTeaaEBTitTprm40Wdur4vio0m5NOrtGp%0AeUNAMSYEI1hLgIQaUi25HliDIxWbtqm7pPpwnhtYqWe4Kr14PNNFr8cH157h5MNDMFP0b9qQaQB8%0Ak07TkMRkgmFg2TRvEr7++lVajW5XlFLx8vLcbMn5/KTvr/agVITgscxiC8lASkmq3aUWTRJ64N7t%0A3ON0FGsMgtVe/BYkdgCQ69hB3/pgE3kGeQ6D7UWFx9aGXolr4LCCklaT5ZiSCpHKuvc2xQ5k8VzN%0A84xJGUQEEX5zDq1FTAlwW1uTUkWDpw7ArBkCxvKBdVKH9wUkMTTK7hn9B++f4B7Bs8Ph0LQ/YozN%0A/ojAtQMM2pkYwVEDLQzo1KTHBIC6X+j73HXqeykqkD1UQWmTR5CIz5trK6yZxylqvEc+Q9qxcWIc%0AQZvxZ/sZ6C3IABor0vsJaWBl8dWvGai2tmQ15oKqLdOoUD2zvh/6OScDqE8eJXAQ8yO7cbz/lIoC%0ASaad1bGCThZI2xdjnGElqWZc2oAxJ61iPHeo4mtCMDC+tlYjYerI+htbHuKTUitMTgqAeAS1oZCf%0Abonluq7YG+uga0Dya0B8Le/D+wAJM8n6GYFAC+cm+ACUukmcXjt4iipaaceDMICW+Yh5lqEFN40b%0ARGJCdNViSro+HPLQk7BSu5aXMJV7O49MuOp7niCI2HsCIUCKPeboejm2xQsjsMQiAozB8XhCjPuD%0A/RgLYx/9fQdH7YNdknMT2gSlUmgPIgBpbbPWaftnbwdqyXcWLbv77abAk9zr9XoDp1vOyyLi1RUQ%0ArSkpGI6DM6QNrzPPhBE56F6Wx1hS7L/FNHUgXcDFexWdTAAAIABJREFUrUkW7LuML7d6rRjAiAao%0A7xG1CHhyPB4xTSL+zJiPxTKgIKYdpYgNhpGBMZWTYvSc5Bx7vKB6eqOP997DB9/b0vT88WzSP42s%0Afv4e4zPGMiOITCafRS/K8cW4/yNbk+Azp2YSeJdpa8JY7Tbvsfg6xu5Gc2I4ZTJpq6xo3NhHvbKh%0AIJN17+wqmE6w6nA8wvuptcInxnhF2JcsegRIeCjsKRkwIkVVEZWuoHi9FN5GwG08VyPI03I676RT%0AxQCerY1VpWhyRa655e8wok9IhhTfs4FjtetJOic6j3AqUeB8A+SkAPHYhcCBOASgrTMP7/Xvvf4Q%0AgFDcM37911eZNLAn1KxBStbDU6DCug5GUdNYANSsYlm2TXmotQIqciZqnoLWsgLcA5+Mde1U9JGy%0AXksdbTOkTgU8UoQ+vBjAjIiheCo4BYSK9k7C2jZRwygqmPQahG4sI4VzyQ/U6xgFUa5VxgZLo7bq%0AFHGmVlWHbCyMqfBTQFiCCBzbgmXxcJPDbb3hFm+43C9YtxuMt4Ar2NIKnx2sBV7fvsFXh9nKOPf6%0ABMRY8LpfYILHYT5h9g7V74hFrq1EIJUEFAuXI0Lw+OnnH/G//+f/itsvF/ztb3/D//g//zvu1w33%0A2wpvJtzXFTEVvL69YttWvDyf8OXzM3786Qf8+MMXHI8HxD3ie/iOkjLu9xWTF+qoO0w4LEeczy8A%0ADN7fLni/XJBKQk61UfJ9CAiBqHfGHiP2XSrjzhBkBIrlPqH+DWT0ZMmY7NSTQHVEyyKjDy+XS6vg%0AHY9HeB3rzSlS1XQmBYOCFljq90dKIw07IMYxmtjEmWmoaSSXZYG33RmME25kuz1WeMfgPuZHcOcj%0AzZSGnZ/H92EywutjRQJA+/zRgfOexuQrQsTTJMDBb9bAe495mYXSnHowPf4M2UelZMDYh3srJSEY%0AC2t75YmOaayi0ZHx/DPRrdpucr1e5Vn6qQWckvCnvheCa5WokfrO8ZZc033fURJFx08y2WSeWitb%0ADxD7dBImWPu+43a7NeYEQS5HgUHTHV7OGVUDwNN0agBY3FX7pTgEUKfDCSW1VizHgzq32gLE0+nU%0Antm3b98exsLyfblmY9LDPTLexwOVO4SHoOLbt2+tKsokXEAMBQ0JkGtSWAyAWrBFoe/z2ZtBT0AC%0AHZ7v2gR4YbotjymKzoQy+06nE6Yw6QSmTi9ncPhxn5Yi1cGRGVSVQ8x9AFaFKJSehO5aS2cFjqAs%0Az+0YwBNwXJal7UGeedLuyfbpZ6DT4Lm/9hhhrVRL2p5kZZysvmVq91ZzZ2dZY5FDagEr93ZKSYXI%0AZX3naZY9roAwnwX3Sc4VqHfEfcPl/QZnA0oG1vuuvi7CWo/lsOCsYGmttU3WEeZWEbFoZUeGKYgI%0Ar04YZXsCbY/sDV1no1P6tAgzz3O7PtoEJpkjO62t4b7DTXN7/48gwbhvuHf4TO/bKtXk4fcE/HbN%0A7sEYQAtWYyGB18cAfAQwK4DFaqw0smTQmW8kOltrET8UMPhsjDGtChlTgqG9VLAn7TteX1/x7ds3%0AvL+/owIyLvnpCbAWsWQEvTZq4uVSUK1BzbkVXhod30r7Nu+RoCtbNNnW2faj7WvE96DNbLZ5ALZG%0An8375dnm8/rdKu4A+jZ2Enqw3vaIge6hBbXUlsyLiP5B4rYSmz+cpgmT6yL5BTqBzAfRzomqQzdJ%0AoaNP1YnwPqo9fWxBIUPieBTB4Nv9JsLSw1SZBiI6BztLcjwyJnhtBJFKKQ2IoG0SoN3KtLQwtsTr%0AMIWodmnct97DTxOA2IELJ6yoEIQd67yHyxn3dcUeE5bDAdM0Cxie+mAEDjdgmxTbTWTcdxcm9t4j%0A7hExSpspE7qSIzqLUHOKycKFAOcnpBSBXIY9YZCT2CurWjgy2EHYtcKoqYh5Q87SUmWgk51cB9fk%0AOUkBm+syTT1RJiDUAeEOMmzbjmXJ7VkQjCHQzKmw/Bz6D7JjKwwOpzNOeGSuyv627XedczrqXfeW%0A5jAceS1nDW1iJPVspIXZwHsVxPfzUHRkYXFqzw9xx/22qjaZxXrfcLveFECQiYPburcY0h45ZWtG%0ALrIecd9Rq4H3QC0JLlc4N0gkOCnsjza81AoKh/fYNMsQGp4lZfFY7+Csb4AX42FjZGQ5QZGov9ta%0Amr20GLL1G+jaSxIUWGWEdnBPzi+LcJ3lZBQ4cNVj0vVmUU4YpFn0vPbeDjkWJMaCQgO20Nsko3Pw%0AtoOjoy+jbfsYzz0Cw8J0fH19xbquDwx3rjHQWZ8fQSG5R4Zi2lbt5Xx5CPBhGFManbxcRBsp5Yxi%0ALObjgpeXF/GryvS1qA205rNPuaIiw5gumZGSPK8qIIEMp7ARpVbM09RiArab0gax6DvGZcZJ8bhm%0ANF0mVJGKMRDpA/kdCNCIroMlhav2Efp8hQVnrO7D2qc/U6e1xNTOL+NEiXs6KORqjxFGdtQ/ev0h%0AAKGaK7bvsYlFw0KqI6q9gwJUW3TMIXuipZ0D0J+HaWyh8ffFH9amK1RKRfZetCVSxL6J+J4nvbEa%0AuY4CeS9W3Mcn9hH8+fh9/iydNfGlChWsEwcjyva1TUOzzokQGKpsMP0+k0oZMagBKvWEqoXxBrAq%0AquykL7UaKAo5YT5MmCYZLz/NDn5yWOMdt/UCGwyeD88oXphA1YjoMqwCZ7EiV4tDOOCwAMFeZByr%0AneCKg0eA9Ra+JmwlSqBbgNnO+OH5C37+4Wf8y49/hoXF9XLB3//tb9gvGwCH4Gf4KWBLG27bBuss%0ATucjlmWGcxbbesfXr79gX5/grUVOGafliNNyQnABwc84HM84LiecDmdUWLwtF0z+K94u77jfbwKY%0AVQMXnIyArhX7/QpUGf1qVV+K7YOlFMRpFZYQKswUUIpFcL2lh5Uqo0F2ialR5o/HoyD21oH02sPh%0AIMi3HtYeaEp/tTCN2DrY6eKV6C+EhWC87P9ke8WahjW4XiH4iGaPVdOxEgqIQCxp2fKxj4y1sT1p%0ATPjplNjaYL0KSn4wPqVW1MHphaWzh1CBbJL2SveWrJwzULJMb5kmbfPpYnwtiNdjx0AdpifRrJCk%0AusG5TnnlGo3sFjIx6OCYILNqQydLpoisI+0DGQm9NxlAq/p769v6xxgB77HMMw7LLAKV1IiofT1H%0AwIHrTLG+MRmU65Lg0Wk1ORe1C8ahlgxnJchy1iG7PiEORijkRmmol8t3xD3i8+fP8txTF4M+HA6N%0AkXG9Xtv9cS25H0aBaWrMcLrN2ApDBztOniJFnoAGAbGjijcwIBxBTf6bn8dAxHmPnGXUtietewiU%0AWtBDJ1rYyiD2OcWk3PYuqIi23hV7HBOUR6BoBLy438jW4znifs0padWIoK34G2Ogzh8Yx0sTXF6W%0AWVlisTMNS299tNZqG0Nn5o1gU2RF0Xeg2Bhp7XIKAlKza2T9tOcwMIKi3pOcm03Ga+ved8413RsG%0Apz3wlfN5vV4b4437J5Xedng6UvfLa/CoSZyRpFCm3XgYK/ote9xRNenzA7OpMSCMQSHjx/SpNGTc%0AjUFr0+nCozglg8TjcpBJZFbav6xz8JOOmM8B67ZiVh0vOUvi16g5kXKWggqAVcFIa61uvfpgx8fP%0Ap19pQIU+e2MlaPShswbpU3ifbN+x1qJqhXi87/Fsj4zA0d+UoiPm398bk+3p6Qmn06nte4I6AZDW%0AhVqQo4JDsQ9EcPQFkECaZ4osClM1oRgAIfKFyA4aCyTjPqMPaz9bSgMnUxVwmCDHeJa5BmNrUW9l%0AeywKppTEhw/MKLaPn07hwT44rfJ67zFPktTv+45U+lRCg65x6EMQRrPa1pREM4wtVjz3o62hnUw6%0A2WxkyY1+3TkLybPMw1pZY2Csa+2qj7oZ+l62i69DkzSytMSe9msai0LWSetX1sm5UP8DGG3/rEiN%0APaeAXxWQRai2FRUGxhJMK4ixSNtKKZoPCFsHyNJuWIXsb6zTArLYjQrAeRlrnmJCLcAUFp2eqfFL%0ApR6pAHalAuu+S/FgXbFuK6ImlZLQysSwmBNczg1A7f/15FiYCIyvImrV9XcS13g3tQJVjOnB549r%0AKtPXOtOKDDX6z9HeBv+ozQZrYAbWgdgIp4Ww1NqpyZKWrw1KigLSVSgIJtc+BZmyZqzBFDjVTll1%0ACnjCSOF1TwnBkc3lW7uYAFI9DnWut2yKnQZQ9xbzEIwhAMGfk0S5a9dA7VAdpAHke6nFOjAyFRTq%0AMyvbOBowJnIkXnOFlDPS/dbsjnMyAaoCsM4LEaAWwIiovCETpQpTNiay+7Uo7XqcUnTfMvdknuKc%0Ag61yXTWhsZzvqjPIVNVofCdt/sIwlVyi5wJ77XaDPo92gnuGMUNnzet6WNsGDOwx4nq/IxXpOJjC%0A1NrjGlBSaisYq9mAVxvinYUxwtwjW906AcNKqbjd71IU0BzBWI9pNvAVOB2POD09K1DUfYEwTqU4%0AOAJkY6GA9zqyp0Zb6oe8aGQf0+8++mbJ0aRgYZstdWq/nXGIAwA4gtuicUhWj4eBXOO+73CBUxu1%0A2KvgcVGm2eivhNUlU0Uf2FgDyPfvgUJ/CEAIgGjREODJplPrlNZai9CujLONGmZ8r9TnlKVfTnIz%0A+InBTEHKUQ5PklYwg9qmifk54HQ8PbR6MDkYei/+X96E+d1/k21SAdEpypCBZ8bAmIpqu8GRgF4r%0AzEYYHKVIn7kLHhbyPWR5v6aIbiyMlcR81lHKYZmwnBdMi4OfBBRJZcXl/oYtbzAe+PGHH+CmgO+3%0ACyIywjQBucJVg3k6wEWLstfWFx63BFstvPGosaKgYApeKj0l4ravKDnBZoPZzfh0ljax799esd7u%0AcE4qWSlVxBwxIeM4S1Vqj3ekvaCUhOvtiu/ff4VzFv/xX/4j/vynn3H4dEB5LnA+wFsPYzxqMljX%0AHV9v3+DdhLhHeGNxOhyR9yyVBmNhrdeWMWAOM4Kv2HNEyhHbuiJncUrBe5g6SSufPjMe3sfKe3mo%0AJL+/v+N8PneKOXqwJaw1tKBJAABBq2upTTiS1ecxCP/IvPDOSRIyJKjjhKweRPTqckveBg0Sfj9M%0AUwuGR90a2bePIqOj4+MaMLFxBhIADcwO6iC1wKhWXC+X9j4GKqaZK9q4T02eYAz8NCkz0DZhynFd%0ArCZt8jkqmFq6SHcIAUgyGlamhPiHgGlcHybzI0VUxnb7BjjEnaOyiwCIzjQQg4DH29tbZ1TVMlBD%0AHU7HBS/PzwjOI8Udb29v2FdJwudlfnDMvE9rbdOoYqJPYIRVp1qEH1g1eHbOYx6ZOQXYk1T1piCf%0AQ7HXtG5IMWO9b33tjDyPnLvgLttDABHZnqbpYY/Rfo5tTQJeLE1jhE6L4Bv36jRNTbdlXddeGdQ9%0Aya/P5zMAPAgCcp/ymUorFJo+gVcQlXuLSRlpyWxByiXLJEatZMrz03YOyFQUY7R/ngCn7s3g+4Q1%0AY0wTgSaDK4TQ2F1jOwvHk8p5fBSyTSnifldxbdOTK+dsSzrv97syhjq7jusm6yzaUQQaWNXkOoyt%0Ab1y7sQ2G4N2+inYNA0trbKOJWwBGA/bD8SjFj1qxJ21v0sBmpNTzjJFByQl0P/zwA+Z5xtvlHb/+%0A+iuu1yussdg3AWu498dzK0C6R5gClmWWtmlNZI9HAShEI0i0UhbvUUtGTQnBd9CDk7yYfBD04f7k%0A98ZAsEhtEdDAOFfRRIExSEWmpdnBtkrr1IQwT6j7jrglnVQ2VH31/LB1D2ojuZ+4twi25ixs4pSz%0AMKT0XOxqk3jOyLAa95gPoU19BHqrQmvD9QOLRf0dfQtBdep+8W+JnSRhYVtkKb2ota4r9nWVZ6rP%0ASXTmZkC1WB4YOHovWdkftVbs2mKQ6RdrffCHIwgz+jH+v5xz0/sZpyCSjQ2giZWHED6ci97SyZfT%0A37tp2wvjBNk/BDHNkBAZJNtjCbTrVA001d2wzrXr5B7hZ49ADf2t2I3OLhR/0jVRGnst9utojIoG%0ARtY2rIFrQrvCrZMf9pFp9rTFuENRir6UbKPZWuy7JM28H1Oo6VLhfEBS1nBZ+TkKWknACx8mGees%0AAIpFn74kcUlGyirWaqUVLVgHP1FkesO+Jzgna5tVM1LWKMB5p/YYyLrX9qEYtMdd19linrvgci4V%0AKW0S501Fk/ssz9+QFVEbyJxLUXaqjJmfXC+yOOvw9PSkdntvRYOcM+LeCzUxJlwu14cYkc+GPpi+%0Ar1TqBClAaXpLSkoJfmDsEgySMydrb9FHnAvTdEfcu79PtiDlDriwlU0ADoMy6VmsYnuA2sDt8/ks%0A/kXjCoIRLDDR/sg9mgYUOeeQ4mMbquSEnS3Ec1EKsG8yrbLZ9SmgGmm1YbKc1HZKq5oH5Ue2TZ47%0AwTrGqqVoa6meST1csE71/BQA7Ixibce1Ft6qXdb9wAEAZFbKAxVvU7T4qseuxe7MG8hkH0EeADpy%0AXFvQrEyw5nAMAh98j9EH0cawJZ+dNFVbfy1EO3Q+LNjiDmONTpuTS05ZdKhkeI+QNKQQIxSpxq6R%0A5UIpGTHuKMW1z8i5YNs35FIQwiTtpCEgLAuskVwIurdhLITwpPa0dEYe99AYK/L5sW1bHptDCOh5%0ACPBoOwe2E+1uCEGL9/rcbQdipnlCyQXZFDjnW3xqrEEtQNwTtn1t1zWFAO+GAQCqHwf1o5r1a2Gi%0AF8U7y1P2nPhQqDREL4SP/v/3Xn8MQKhCUH1GV3Q4pQJO+grbywHOMRAUtFUSbgneXfBYjjOMAdZ9%0AQ96k2mscE6iK/b4BGbDe4nw84kV1Cy73DVH7hnld3K3/fBn/+YsVgaqBkoVcK5wAFHxYpRSkWuCc%0A9CQaY5r2AqsHtSRInyAvDgNqKyjrtMwIB4f5uOBwmuFnAK7ChYq47tj2K9a84TAdcTwuCIcF0SSs%0AJeKwLCixoKQCbzzYdeirEUAtVXg4HP0BPszalWdgqkEwHoudYbIB9orb9wvejt9gt4q3v72i3COe%0AD2f45YQ9Fjg/4+nlBX/+079gnmb8X//6r/i3v/4VOUdUnaR1v9+Q1h23yxXn0xOenp7w6dNnHOYD%0Acq749u07Xr+9YZ4P+OnHM06HM5Zpwfv1gv0WsfsdxolgN6oBDDCHBdkUxLtMtYopwqnYW10W6bPQ%0AdhQYaelypjvrlkRlodKvpbakl8+bkyra16Yn14JzmmYUS5WRtdmqgFx5dHAjSGOtCMdNYRIkvlYR%0Aq0QP5kdGT9sf6IHCyGgYRyzyNYIk/P2PycRIDTXmETwaP6uUIhR1fc9tW1uQ673H5INUtNGpzjxv%0AY9WWTKvREJOWKQCcUCkJjkmQQtQ8/iaIL7+zxmP1gM+5Xec0oR5MY7cIc8k09s663lovN1t67uu9%0ABTHeO+zbHQbAdl+xrXcFiqXKUVEbUOKca0yjp6cnfPnypWmQ8PmSIWKtF4psm6woIoZhntp40Pt6%0AR4pZQBJULMM+LhqUhmlS/Q8oUwaA64wrrgX3McUpx0r6yCoopTRwkxU8/hyDKb7X+SxChK+vr01H%0A6PPnz3h6fpLRovveqlE+eJzmswaCEd/f3vDt9VsLHA1MG7fMl3fKJrHK7quPOlpypiatePbvURCS%0AWhlWz+fYAmiMwTLPjc3GilnrY4cEZGGaMGXlNiiY6TRhkGRCWp+iJhsa38Boy/MShFGWc9SEpCfn%0AEtQ5nE7HB90AOTuPVWXvPVLO8L5XwBjo8N+lFDhvG0vAQLTNGLBTwJ7JxNgKE7QVZts3XC5XpJQh%0A8YyF9wEp9TYIjhU+n89YlgNOpzNeXl7w9PIC5zx++eXvcM7hdrvhcrngcDjgfH5uidG2bQ3YW4oI%0AkeYkdPHj8YQvX77AGKOtdAJqHUJALRn7/Y6syRj1cGqtrR2DYqZkN42gAm3RHoVebjWpsc4JW7II%0AyyGmhNv9LmuWBSDKpWAa2IoEQAkabfsu/kHPGhMaY8yDRtpHxpDY/gAbXEsqeD5p70ZbDgDBB9QB%0A8De6HwiAuRAQU0TepbqblFW9ritu24pigLDMokNnZUx9MYDRKVXbtsk4XgylNWOUJSP2qoER7pH9%0A2UCyGLFvG2JOvQVBWwaYHLEFjmv14CuH2Gpk+mQFkjog+2jjWkFD9xqvB+haXNzztVbc7lfZC7p+%0AAi6RkSgVXvHrvZjEl7FdoF2myci5JXAjA1BmOBcbiHo4nNr+ob8Xv7DD+4wCHbut7L6RLTI+B/qy%0Avp+EHE+Qn+1pI+sqFWkRkzWQs22cQ8lBAJTSfZE1FqjCRkpRgMG4Z+y76LZUIxpVfDkn7WO5Fmm/%0AsKphoxV3aLJZkvZeWJnE5rRduschnHCqBeQwidaIsfB+xXq/I2WJE5z3Arh4as049YEFtUDbj4XR%0An5Jcv9hIB+ukpTmrDAEF5AVM9HIegDbluFoDOGEEl5yxaquyiGSLIDALW845FVgO2hqb2vfnecbT%0A0xPInrrf77JHoySNUW1ACDNqzUNM5IfiX8G67Ui5IPg+pUqmtCVhpWgBwGq1fgqzANvGo2Qgh9zi%0A2VRqK3rmUgHjsKvNW7eMeUky6dGIXxSARQpV0m4WQAbo4XBU/1EQQi/6LMsB3k/CwoNF8BOc7VNX%0AW9xRu6g82YaoBnuVAkGMUVksFpRzpsh3B9eEsTEyJWOM0I6cB9s8xtS0PQQLxnZW/qwxpk2BJdgi%0AQHVtTHfmdfUDH6EXddwDcM+9P/oHfmaBtO1iYPwTxGfBk62upcgk2bG4NL5/zKmxq1kYYGxuBh81%0Afj5z2Wr6NDgD8WnVyVS6lAuy6i5lZVHtSbTSmtaOFaaVDFMRdm1UlpzzMlwGVpnVSVn3hVp6trET%0ARSi9AKY0kWqut+RVvR1sBFT4/Jj/0G4XVGmDLKUJ6nOKmzDVisZAyto20PyvohZhSNaaUFLFNNFv%0AW9GPKwXVapeTLCioncY2U14XY1fuN+6Xj2DxP3r9MQAhAMZ3anlKCUi9isGN+bGiD2MA5+AcUGpC%0AtVVGyh9mAQEmj9WviDtbAADAABnwswSi55NUnde7TNhJUYRLmbCDYEv5n4OEBBEfk+mKXOU9DQQ1%0AtdZqv64GN9pTXaoY1laRHCou7d30H8aYxpxisuqDgZ+AahNgC0R8O8MtgFkz9njDtm+YT0ccTwe4%0A6uGdB1xF3BLyFuHhMbkA7CIIbHKFKcBkAo7zCcZUpLzJ9BJn8fL0hKoVBFOBtEXs9o4cN5zmBT/+%0A+AWzm5BShQsLnl5ecDqeEKzDf/jLn5FLxN/+9lfM04Qvn5/x9etXfPv1K66XKz49f8HPP/+M4GdM%0AdkHOFW9v7/j29RWfPznkWGBqQtwS1tsGC4Pn07MEF0ZaE0U+XJ6rN06cv4lDkFbbFCgaCAYWfAZA%0AD5imaYJDn6TDpNEai0Wr2XTirVo2HF4i8uP7GgVEHioehdWsLljMRGAM4nmNoyEbHcgIBJCKz98d%0AE5DRqPA6PoIlDeE3vd2M55XrOY5LbmwNKBOlVnjrVMBW3jez8qf6HkUptWOy0ACsAcwxxiBpQEaB%0AaECYa0yS+f4jMPbRkLYKXavaD47B9+kLAqR1kU9jahttT/Hq6/3aBKt5v6+vr7i+X1BrxtP5jNPp%0AiMNyaIkTP4vXNM8znp+fW1UxpYTv37/rnpCKX7A6CahdS3cQPmgiYA2s7mzrLOZlbkn1tm2Y5gkW%0ApgNPric241qRTUHGwvF4bEACR8ezn/79/b0BDdybQBeZJgODX4u45BXGGE3+n6Q6lHMbrz5NU5tI%0AxfPAZL4lv7U8TIurtarotFOK9YfWMSOjuLd1RdQ2rHmeMR8WzNPU9A94LshOYKBXShHAR8/RKEZI%0AvSd+n8FXygneSOJH/aIxqJU9K0whWV85U1HBzTAFaYEd9q2wGfJgMx5bfaihtWty8JE+TFsRY4QP%0AS2NJ5JRaRi8VagE5D4eDjuvtQa1pwYwR7RTULmKpQMg0TXh/f29njQnK9XrVdheO8F3gnUemdgmk%0AYl+rVLFl9POO2+0O7z2u95vs3fkxkZf2gNoYhTlGxF1AtdutJw58PmRGjVU1ft4YiMfUJ7/xHgmA%0A8rmME9z4vsF7nM/nB0o+J+a1ooH5rS5RVsCZwTfPIbWHpGqrFPOBJcMzPc8zJh0WkTXQNLWDSgRW%0ABKDpLDnun5giLpdLmzxYSsH5fEbKXf9IWiKASr/WbGUfWTxPE2o+NLFkfibXf7TpvDbS+gkQWKAx%0AT38jjv0hYeLz4/uKPRNAiMAPgR3+DJlBtCH9nFkAvl3rNE1Y1ztKzTgeT60SL/uVrcaijSMRvJy5%0AfevttZzMFqYJoVbsbJ/SfTFNc7MpBBCpgceqPu9R7tMjJtFVq7Wfa/oXmbg3w6iGWGsnLBIjIvfp%0AYb2y/piIcqIX19tbh+oKcu5xzmhfaYPpbxpjK3h409ld3vvGNKCfZ2rTkm552OAU4FJFt4d+j585%0AioFzf3jvcTBHYdXeJSmQz9bYzlgkFWZtsVaOmtRpS6b3EJNoQP2cXHp73siMrFpQDiAjVQpKoq/V%0AGYcJtY8itw5Ph/MDU4N2XVgEvd292zc5u0lZh3uMwlws5QNDeml+YF1XrPuGddvwdDo1f7xuO3KS%0ACbQ+B8i4+K5z4p0HJvnCDkNCWoHaUsNMWyGrjnrXdkfnHFKJLT6stQ57UBjOp9P5MbdR+/Xy8oJa%0AKr6779g3KfJQuHtMfDmyna/z+YycHqdZkSFsnRQ12xQ473UqYmfP0EfQZ3Ivdh2l3HyGDwFBbR0Z%0AVyMoNILePJPyfoC1tQkB87ONdw+fOcbiMEYH4DwW3Ajycs8DwOVywdu3V8QYfyP+nFJq+QyfCyfZ%0AUduWXQZkufCaGjA/gM2MFemD5dpVC855KW7oe5gqmkFAQorakh3lGmLOeHr+hHmaRTLGeT13ogFk%0AXddc8l7YSjJtLmO77+BAj3Y9pcARlLO2sbp6MYF257di/LTXvG/uJXmGj6LwfT36mlhqkA3+FUBb%0Ac/pzgv6MPzgtrpSiHVLSPiuf/fu4BEHxUh95B5jGAAAgAElEQVSL2///AISswXJa4INHThlllbYh%0AFKCaggJdbCP0fdFesXBzgC0FuSYZm4he2X16Err4tm24vF1wu94QV9Epmg6ixcDEbds23K837Osm%0ALWXWwlgBEOSljhLuH93Bv/tibymAxmYy2lmcuAmZuDmn9DoAxQKuShxhxQA5gzYtRxyDMHTIbbQO%0AsA7wwcI5IJkEmAjjLbwpCAUIWQkzpsJag+AmQU0hrXlwgJ0DFszwyeN2ueJ2uUhrSTJIU8SGO4wH%0AYDJqlpaLl/MzlpNojlhj8en8hOfDGT8/f8HBLZhNQI5SwSpGRnf/8vUXfP/22oCs8/mIl/MZz+cz%0AjscF5+MJtVScj89YjkdBj2vGYTnip59+RE7Ckvn26y/IWSpRxjtMQdpQYAwySqNk7lkYQdM8AxZw%0Au0UuGcZU5JwAoq/qAHmY6Lxb0GF7D/QI3IwAUq+6SKWz1oo4JPylFNQhiTucTw+JiFTogSwX0n6O%0ACSQNxxi0MmhjsM2knO1S/J4EFI+VUQZmAB7edzSAo5FswKwVR8pAjM6j5IyMnkjb2oHN0iYJ9eoD%0AqcshBK0sbToRoQc9xijtWxMvAI0hxPsaDd8ovPrxNVZ66fyAUXNC1nHbNk1M5R6lzSgOjq+33LTK%0AquljgUsRQcu0R3x++QRrIcJ1QaZIVYN27R+vg61Gdthvx+NREvEoU1S6061abZuahkwpQnoTEUap%0ANod5hkkJ6556BdwA67bCWYfpdGwAPQOEpn8wOHomcmwfYSK17zve398bkFVKEQHaWpURsmDbNtxu%0At/b75/O5fc4vv/yC1++vShUOrdJGp8k9viwLfvzxxxY83W43bPsO6xwWBY1izI2yHKaAPIw7pQO+%0A3a+opTZ9nLbHB/abMUZaco+HxpLaY4JJvXWD4NcIgPUkqo+7jSkilQQ7UJr5+9yTXG+ecV4r11yS%0A0RUp9u+PSa28fnu+5Rw8nhHeL0GOxinXM1IHLZIxMKUteX9/x7ZtOMzC1Nn2DdZ2IUiCtExgPn/+%0A3O6ZlPTWJuYFLJSWManYnc/PrZrJ88fkULREZIR9mCbAWVyv19Z6IGdDE691RY47ghNfx3WjsDSp%0A8yNDxJjeBjjaZrY3dGC8C8Hy2VHok/vhfr8jet8C0cTKcK2tzesjsM7nRIAihNAKEDln8W8KUk4H%0AEeFnO9W+773F0RhMPrSiRaoV3tjm16zp7KFaZQQz7REgrZqXy6UJyzOp4NpJFb7CGYtU8gPTdbTJ%0ABlK8GgF91Io97A+AfSk69TMlpDxoyFnb7nn0dTzPHwsbfB5pWAfxh1NbT67J6OuZoI+Jk7Rs7g20%0A9d63xGmeZkyTDJWQhJP3V/F+ueB6u8EYbcmJSZ81WhxhrcccArDL3s85N/FrPoMRnOReJSBONqrc%0AAsfG98SUa2qtxzIvAOwDU4n7jn96QUkSntFetKIsBJRhwWNMekcNjpQEHE5VWPBF43mM8ZQRcVZb%0AHXytSASWijCLyvCMnfEARJ+klN4mx880Ruw+7ShtYZrl82KpWPkcizCM5dWLYNIullByhvcaG8HA%0AuoBgJXWyToSJnQswLmBaFim8aiKXU27AFKeXjcW2bp+GQlAtDy3Ix+O5rbFzDvO04H6/4/39XVmX%0AHewsWZhH3trGtEoqig0UzIvFvIjw+Ckl9ZcrvIJYMYkEAEXcawUohpxrxZ4zwEEk8wRYYT7QTsk5%0AE9DxcBCphZxLK+iMhaWPQC/PHf3ny8sLShG2ynh2fQg4LCc4u+tedXp/0tIpOp3SzjeCwi1W5OfH%0AomstbC4BX3qRxFqZZNskZZ2DnyZUnbxsgwBsRYXkCyCAsTUi9pwiJtt/ltp1zum0PI3hre2TEw16%0A7CG2ybeiHsGXsYBsbAWqadp/BPrJimIbLIsCjMudc7hcLi2OCyG0fJgFMfq2kT1Pv2c0nuG4erbD%0AEqxlQTvlDJOo2Se6PuKDDFDYumuUBenhfJL/p3nwrGcED+AydLiSbQVb59CYd5MNCM4ipwK7DUxx%0A36eecR+MYInYRoMUV2Boj+R+aWSVwQY2W1EynPMIvgJOgWGCw7kM+ZhvUgMsGIQww6qAOeM57wUo%0ASjkrICRgmrNVcktlkbXJZXgkEMj36gNe9DEv+r3XHwIQstYiHCd45+FLgXHA5g3KnlAgU2DoPyyF%0AE/0EbwycD2IEBdyH9YLElZqF6VO67ok/ysF6Utp5rRXbKhWLPe5qrD6ILjHh/f90gxy1pxW3KmPR%0ACyoSMqxW+ayTiT9iuoWGWa1UQjC09rTKbikK6ph2jdUINdlZFQ21Gft2RaorFiOC0odjQMWMddsR%0A4yYG1NVWIdzriloLDtMBc52Q9oTr9YLXr29YLwkGBjd7w/26oZqE5RgQ5gCUirjvCJMIj3rvsW87%0A1nrH+eULvDG4XS64XW7YY4abFzmAKeOv//ZX3O9XPJ/PeH46Yzku8LPH5+kzPr98kZHN1Wl1xOLy%0A/g6cLc7nJ/zpJ4Pb2w2oDlPwqLOOrVZGQcoJqWwapOZ28L2O0oY10oIBdU6GEwpKGwcMCuuV7rgd%0AQQ413vx3E0zOvU1JKi9bo8kDsp8/Bsv4BweWlVAaWn6P7z8CVUy0Gg1VEzdWYYBuzBgHjck+///H%0A1gQGJExQW/W2ZBltbB+TTxpS3pP8e2gz0vdu/ehswRiSX07j8XXQYwIacPCw3vgts0nWpAe3Iwtx%0AXL8eSPazLr/fk+Vsar9v3Ued5SC/N06b6FUkScLXtGOaJ3x++QTvLGotUllFlVYR03vjx+u8Xq+t%0AwsdpZN57WOcwdf/UAq4RfBj3B1tj1nXFpOCNsHFEA6RWGem5b5tM/otdXHsMFBhEPD094eXlpQGi%0ATFiPxyPO5/MDqNFAtfyof8Gk+Xg84tOnT3DO4ddff8Uvv/yCbd9xPB3x888/4+npCQAag4h7iIDJ%0AGEBjSGb4GQKgLJinGXXCQ9tHTFEKAKVgnrp2SLvG3BN0NwUcvH8QH0+5j5sdK9JjgjKyFIThlwTj%0AZ/unMhS4/0YNG55ZslHG83q/3Vs7HCtSPJdBW014Dh/+1NJG8/IPfy7GHWZFo5ZTF4jnBKW3UBF4%0A+GjHnHM4Hs9ItTMFhaVlW7vD+Xx+AHDb79rOjNn3HQYWp9P8kGR671V7a8G+KwCD3IQkRWx1ba7b%0AWoOcovTkGwO3zAh+ED/WhHtd12GCTHzYVwThuC/8ANh8BBK4dh/P5fg5za6XnjB1JkpnQ452pLFk%0AdJ81XZ8kzIClFkyzsl2YoCnIRKYkmV+lFCD350fx6aZfUyuCak1xmgynHIYQ8PT0hOfnZzw9PXUm%0AzQCMsnIsbZqliWnXIlqObIGzCg79nmCyJBJdQ2ueZ2RUFL1va9jy0yvnI4DKPT0ycbm3xiER/JpT%0AIumjx1Ybiu6mFBsjToCkDaVKm2AI/Rx7T2aO6FdJ25CIi07OayutaprVqpOTajv7e0xN44xttwTY%0AeU0UZOc9cr/44OAg7z2uh6wJ/XpvEeV71CqgB6+DvoM+lTT2DjxrMWTfmpg0zyf/TUBv/6Af1s+N%0A0YTc68AVFbi1WuBUoV+0a7CoRWK0MQEawfQGPg4x89heJwL8qqlWRZuR98j3k7/lT6Gw/hAPGCM6%0AIMKesQheRIVLSY0VwnMngytCjyVy1oEOTP4dQvCq0zbBFtPA13XdEHXynOhcTrhcLqrpZzBOVIIK%0AhU/ThPmwNLFoAogy+U7Yn/SLKSUYSLF027cGoIQgmnrGyNQtJv3NLxiZLMZCo/j4Hesqe5XDAJKy%0A2SkczucyAt+0R+s66KmoAPz9fgenaHrv4Z0wYWlbxxg8paogXoK1ob23sPa78HqtVXRZ2arqvejR%0A2KFYmwuoVsLzRuYfgPZcyQwbYxuyQQn4sEA8xsXbpgx6bXUyRkegD7Fqy/WAB90tMkCEKeJk6h+L%0AvTG2gTfzPLfW5/P5DFO6CHetFV+/fkWtFZ8/f27t0mMOwZiN1269Ux1T3+6Zn0sfR7/Ge+3xRb9/%0ADs0wQANOqkHzO6nKlDsz5hVG2THVSb2KpLTaZVcELKdQdZdYGPMSAA9rO65pB217LjX+HO0W16m9%0Ab2MP9H+XUpBKEtH6zJYxg2CFQc3PpX0OIWBbN4m/LOCbPlJvQXMq1G1MhYVBMY/aWWNu+Huwhfm9%0Abw6vPwQgVFERS4RxBsthwnIUdDJuEZf3d+Q9NrArJyAbRZrhtW8/ixAeKkSMsyCmXSbrqAOa5xlL%0AWHqlNSfEXR5W0kqNMBsGSh7XjqDQ/1zXWH9I48OQ0y2soGDadBIbHMIkAVlUzY8KNaAGMr6+OUbR%0A77FGe6mdg1OH5H3AfAjwc8Z1T4jpDps8/Lxgnj1yCdiiVA9LzjJq2oqTlUqNvM+eKtbrhm+/fsft%0ANaJuAFzFdr/DwCEjASbDeYu473h7/Y51XXE6n7HMM+6XK77GguvLG45ugi1A3Qtue0RYDnroAqbZ%0A4/X7hoITnj+9wFiDt7c3TD7g09MLUA3u1xW3+w2oBmkvePt+QTATagYmN+N0OsK7oCNIKzxkPGqp%0AdyBBAZUqlFejVX+nvcBGEFqpQArrqhQL6zzgPKopMIoOt0SbgbomTPu+t2A7xS6gOiZkUhTToN/o%0AVIkwBP0wQC6ozv7m8JbBEI1gDYBWNWzUb/RKSAdGbEOqWwtG7RWAMbHj79Mx/SYZG5LtXIr0xJfS%0AnBbQxdjGu0h7bD3EYMUi7dg2CQToUNt1Q57bXvYGujHBIsA1TRMMZIwnP5sABgPzUS9lTBTGIHAE%0AmQAmcoNuh+ntA87KFIvOGJDEkW1P27Zh3dcW3EryIiDivu/I1gIoiNW0pH/UcuA+G2nV4zNwToKA%0A3XZ2FdeMVaCRvfDgMGOE1/a2eZ6xHI44LAtyjjidjm1awv2+Yd9latXpdHqYBMLvcareCJAw6Sc4%0AxHuhQyWTqJTHSSj8vbHFj4LTT09PDSybFFAgSMlgl0HkuN+ZgCzLAcfjCQbSr84gNoQgLQr5E7ZV%0A9K3YtkBh31oHrRN9Pgw0l2URjQVtceT+TznDVpms08BN/SPJZMIyz5jU7o9ASgMcBpCZugd8/my9%0AILAgYuFeAR2OPHdNf4FrxWuT6SePgBAr6wzuyB4oqe+tqSUJXfSX6zhWG/0k4qw59elrDEQBNGCR%0A7BwmkIeDtE9ymt3l/aJjn3srFgHTeZLKWghiE9btjnlZMC2Httdj2jTwkjYxD4NpkcA3JrFFI7uK%0ArDa29gG9ssj9CaABAnxuYyV1DBr5e2R5nE6nBh6O9u52uz3YNLFdDLS7TQXQkiO2ZDI4r1WKTSml%0AJmLqnHuc+jSFpl1RyiM71VqZtuqcTLvxU9ApfaZR2nPOjZX3l7/8BS8vLw3kkiTX/kY7TAJe3xhQ%0ADQwi+MTCQenJfPNDmkQQPBp9XQXgh3ZnJuBjm9d49mgXRsB8ZM/S7nAtbrcbvn//jhgjXl5eWgLE%0Az39gdI6C3vsO0c7yug9za0/jhDwHg2mSOHdPEXHdkYu0g2VUbZ1I2LeCuIu+WAheCio6uYdtRGyX%0AclaKipL4ig3re8n0tpVakZ1o2vC5tZYEG+B9Z4QxoZVCqdUhEWQHCztG2jBTS/hGWw8Ae04PazaC%0Ac9Y6rOuGbY89JsnSCuKDh1dbYgGYnJGzhbXSViVsGAG3Ga/Q1/A1JnXckzxDtSoLBFYZJo/JlbwX%0AAFhhghopNn9kFRiIaDh1KHN9ZGkShGwtQApI0Tbx/ZZlaezZ92/vjQUE1VA5n88CmA4j6XMWsVre%0AKwtuXI+jAkD7vqNUYJ4f5QFoC3xgC9WGje2MrvumlHMbRNELjRVBtebENxIsIdgj7DIZyJGFsWGk%0AjcXaDshyTXhPH58B4x3avVqEFdqBP9sKODGKTsy6RW03L5hnxgRyNqyzCPPU1t5aSbrXfcc4qt7q%0ABFbGKDzPZET189wFown+WGUCRrYBut76y73hrEPQSZhbIhuxg0qy7gU1ptYdM54dacEqCkaW3vY6%0A+NuR6bgsC0pMv8kDWASRvdbPD+O5ZVlazEc2K3+XAyGYD3AdeM/8Ws5JbetblcmFZuMBJtjWCrgK%0AI0wjY70SHGQqdIWFKWjtUHIdHtaKnyo5ITj/0L47+k/apXHfdQZ8Rk4RIfRuB/7+xzxpfMnnAF6n%0AEnJ6rAxTkKKid8w5ZLDVaCNop0LwLSff972BYZw8aSz5IVUmsOMj80cQMtmnaPHcCM79s9cfAxCq%0ABVu6AzYjWIflsGDGhLQl5BJxU8FUA4sSM5CBVBNMluphqeKMSirYbjvSZHDAgrB4hGXB5HV0pZEg%0A/3q9SGUjka4sI8idC0jpLjS2UTPIdGyojf/Szc3/3zWeDW9KKEtKi6U6OIYH4qYJfvaYz0csxwWO%0ASOE8AaaKcCMKqnOwpSJtO3LMMBTfhvT22lLhUOGNgXeAdRnzYvH8csB8BOp0xX3NsAHwk0FFAqyM%0A981pR80JphjYySArKDLNAfvbjnK94/q64v31jrTJpzpY1Gx0Kk+As2hTyFbVYfLGSEvK5YL1csX6%0A/Q1PhzM+nZ8RrEdKO7arBJCn0xOW44w//8vP+Mtf/gP+9NOP+Pr1F7z+/btg8bUixYJvv3xDSRXL%0AfERwE0y1Qq+zAX/68c9Yjges9x33bcM0LZisw/2+SjWpGJhi4Z20jmSTdURxQTUdBDS1whoPGGkp%0AMNajGotqZIJbAWRKTZXECtnAAjo1pQej1lnsKSKnDOcsaqkIXsaTolY4HYvoFG1vrSlJQCsyToTd%0AImMZjRRSFbTqIo8EAIRlglbxMBBHV9RJ0Knwe9BAu9aOnpfSx4ymJBWUUkw35BX673GqEwUXO2BG%0AAyRVD+kZBoB9ECM2ekwksCPgEVq7lTFoz7+g9OkcufeGAzqJyXaaLZOCZZngKhB0assInIwGcgzu%0A6OjFXPS2QGMMirYdwog2Tylyni0Ab30DOVJOyHVgEGk7myQeMhlkL1rFtRJUTM43IIZgtSR1DofD%0ACV6DN+cc9rgjpwIDTg+RYkmpMumkogBG9hEBjnk5YFax65RljLnTvZq15cdCqplP5ycYVFwu78rI%0AQasshjB1+zUEc0WFRkUs+GtL8Pk8BdwRFpL3Imw8w+poUdk7rIRO04wvX35ATBHTLJ9HsHVZFiyH%0AA6xzeHt/x7dvr6KZsEfMywJrDOZpbrolxTnRbDmdsCzHVoEcnah34oittUh7r7LXkkV3yZohuJFJ%0APGGacH5+Eu0la3E4HIU+jqrtYKLO6kNQ0FUFVbOw3kotusd7hZ4BFRNTniW2ypGhZ4y0cIiejg4o%0AUKq5xD30Vo+aB0kncOWSATCpkWcHDcLZFiNnJcl0z5IRFci1xuh6hcYQItMvpYSbAk7OWdzuaxMF%0AZ3DZhIG1XYG6BwTP7/c7wjTDwMJbAX1q4NSabu947eKH9UxbB+dnLMtB2UUb6iqMpxwTasqAd9Ke%0ApK1UxlCLRqairNvebJaHgbMyyc9aCTitcYgpYt91Gh+k0JNrwabTgmBNqxIaJ/qAMWcRe9c9tG9S%0A5JrCjGwTNiti0j6IT/VBWmKACmuctoSjrdH7+zuutxtQK2YNXGdtEYAxqFU0gZZ5RlEG5RSCxjly%0A5rxzmpzZBiYxCLfWtvcjQ4X6NU9PT/j555/x008/NZs6AilM7GkDAAEVyRCS+5wEzJkC7Mjk1hY2%0AGFnXAoOsBZeYCnIRP0dWHBkRH9lTYlOoxVO02CMgurNeWuO1yh4jsG0ChjJRijFjXW+IcYe1gIi/%0Ai23eYsQeJdlz1uHpfMD5dOqVbG2z4ZLK8yjY11Wn5zrV1bPYooyMXtcVpUph0LkAGAdrC2Cd+n1p%0AjREGgYiTyssCxiN4A3iDUjOsJvLWMSnjaHcm21VtSQdv6Be9fWTQinipsiOsh3Gmj2VXn0x/20ZG%0A297aIQAU9ViCFOq8JNc5Z9UDEWCyaoIno+UdOK6bITOnXdVSscwTEAxKlvNv9MzlUpCSAGjWGMzz%0AIpN+ShHdsF1GvBvIeTCWAAZQIQLDkrqKbxf2jUVSsV/jLKz3TfMv56JCyQbzPCFqIdBZD+8npByR%0Aa8HtLhN2rRNNnT1GabPdRVh5CgHnpzOenp5wWBakNeH19bswZbcdy7Lgpx9/whQmLMtBQesA7yVe%0AE39VoWGjMNvuAkwYZwVEKdI+5lyR1jeNE70PCM6huCwAiJv6e2q8F3QsurfCStv2Dfdtg3dyf9Q1%0AMsaq0LZkPPu243ZfsesUKudFpLyWCus8guU6VmnlzhUli5ZMzsLYddZjVr28WglU9sl/3psW48lk%0ATWDfE+73C25lVeYyW0g74F2r+MJcDEzqZ0EEgJ3GrRHGes3lXNsrgLQrGbO32JHAmXdynykXlJo1%0AB6woVeLjUmWy8HI4dgZUWnuxE1V1YpQBkgvn4UjsjtqIAryeVDJs0a4YCFvxeuuT04RMkbHer9jj%0AhmU5ynTI4yL2fd2wxQ2owLaujZU1hwnLNOGwyPNtjMQBECI4xAIJ414Cj8YoWApp3a/KRisKlNeB%0AzQkjz9I40d2SdQasmeBCAJxFEdVoOaUVsBWNjVlyxR4zzGRhTWmMK+Y77MrIpTRtUpQug1Ar8wyZ%0AJJxS77YYCzm96O07o8s5yacgNkrE6Atq9cg2wakNFP0g0+KpnBKgYPG8LEo+0cKkMzAmyN9WRWaq%0AgNdFwdD2daGukOwBgIAQ48AGUvzD1x8CEDLWAK5iTztwu8Aa4LgcMR8m/OC+4HQ64Hq54367S1+I%0AHrDsI47LETBWRrkbD+MNnAOen59aArXed1wuV9ERihm1JAQXMM0BKTlhcyTp02tg0LB2psrjq7VT%0AsQSpMw3hlB8EIwD9BvvciBhJol9Q4UPA8fmETz98xvHlSfpxjYF1EtxtcUO+VtzXO/KWGzW15IKa%0AdVNYg2KKjE2MCUCCmT38JNPFfvjhBZ9+OOLHdMb1/hVbXrGnHdsecV+FSVXyO15ediyLVMqtEUNp%0AjLRFrJcV1/cb9nsGEuC8wTIfMM0HPJ2f4A8We73Detmstla4WpG3DVtKMDnCAdi3FZvzSEUE/fa4%0AIxU5UBRIfXl5xvn5hFSitKsgw9mA9/d3vH57w/264nw4i3NPO7wXCv/kZTz5tu64Xm6Ie8Jx8XDW%0AIVqHmirSlgRN18S7GoNYN1lTIwlyKdKS5Yv0adaiE7yqjKXUvEsSvLg3o4Basd5X2CqsCdLeubed%0Atll47wQZTxTwlGqbcV27J2X2SqM5WKFGV50CRUddBJwsApbGGFtlamwtkpGXmoym9NDiQSMmCWYH%0AhcZKjWzxTqlkQlrr2BIn1yMC0LY5X7KHKgyM0mJDmJBzhBiw3AJnCl0611tsLIBYuPb93turCoMo%0AxqiGNbcqaEv2h+r+iPDzRXbDOJZZAgbf1mFTxJ4/z8pBrQ67tpySYXE8HtWI90k1KSas9zumMON4%0AOLYqPmnyQG1OqScx4lwPy+HBsUrVOGoro8OeSVcu2PYuSGzJ4KrSgsd9WauevRQRU5I2zxjx/vYG%0Abw2+fPmCw7IoEJjBscUiuIgW/NdaG0ulA2wisMjxp6weWecxhYDD8QRjZCJKTXKetm1v1cVaI7ZN%0Apkycz08w1iAmARPe3t5agpoho6ffrxd8f3tv6zavO07HIw7LrKCGPK/DcsDT+QzA4qpnbwoBRe9h%0A3zep8EOceaQIuO6f4L2OyRVWSa0V0zK3cdsEIr1TWr2zbcRqqgWmZAQnveNVDzeZH6xKUUeHDBRq%0AJlGUmuvOwGWaPKbpCbfbHbcb2xSDAnamATC0B/LsOU1FAyFDll9tragyyUc0LZxO0LFWbCHULkJ/%0Adts2lJRwOBya3eCUuGmadLhAatdCdhkZQaNeDoMtYRJErTYLi4JnmMDh/0Pdmy1HkmRpep9utrhj%0ACWRWdm3dwh7h+z8JhbykkC3kSM90VeUeEQB8MTPdeHH0qBmymnNdg5aQ6owAHO5mpqrn/OdfNP79%0AON2LKeGHkZhSa6DGfu9SirL3eN/SiATsMg30HcdJ5F91Q/24hkEYZM7sYJeuf2ukyTXWMM0TykbS%0ABnpsXg6lFZ05Z+IqJq9+9gQXmCfxtxrCQEQGUrXWBraN7QzZjfudc3g86yaMsHEceTlMpf0wdOZG%0AbCD9kTFHFeBTr9m6rvIM5B0cB6DteSbGHjiwLAuvr689yeh8PndAUJklfc+2H73ajoyQFPcIdJXI%0A51K6V8zgpNHOVQcNUIvpMdmlCnMmpUxoaS0xJeqy//4jI2hdNzQDeQiNVTZODQSPiGG7IWdY14Xc%0Azt7j+TeOuyTGWoMpUucYBGw4zyeen545nU4dSIkxUfJuDivG2iLluF6vWOt4fHzC+sZUbv44tTVE%0AzgW8twzDTClyLwXok9hBbVBLO1sxBh8GLM0v0DQGUU7A1hiU/nD+0eSbuZ/j2mzHKB4w+/no+v0d%0Ah4lxNLhW4x7BJH2GjrJ0PcusdY3h5du6pl+rnGuvSfpz2PxDlHGp8iDB1ixYAeyOhbfDdANjBbyg%0ApXv1Cb/USrbJbDCa9kNvFmNqg76KRHSbBmrZPVreliLPQWsU6VP43RskBGn+7tuNUgqX6wXYG0tl%0A+EnNIdfvy9evMvQYR0hQ27mm0lVjLNsm6WACrstz2fd6SmOrS68QY2LdIsYKW8U4aRZDkACJ2sC3%0ALFPA1srI82eMyix3031rLLnKcODyfuFyv8lnvVwYx6nXj6f5oSetyr0zDOO+j1cqaZOUNmAfGByC%0AhAB8KtSg/y1/aht46N62DzwKyuSVxMpGEmgJU9ZYYtoZ4M65zo6Hg+eVscSYKTXiXMX7gvON7ZH3%0AdWGMoTS2te7PQFOkiC8MxvShG+wDR2MaEBeCACDD0OsO2ntat41Um4LENG/ZJqE0bZiqTPt6APJN%0Aq9NyTmzbztAUxved0uqXXCJZlSTTSKU2tnFtjHonYReb1Ec6XPDeU29XCnvP8tt9QOvvIzgkt9A0%0AA2/ZcxXEjOXgD9eGJt4EAb6qSNZL9XGPkJ8AACAASURBVG2V274WqTtQVqsoBNKWZOAwe/GIbXuN%0A1jfaFxzVF3r9jJVUsJxsu9aVnGNnx2pgzfGcU0mu/ulsoqp+rk4G6rKZtn1Ne5k9gbw0XyeV+SmD%0Ayg/yXKp1jgI9co0lXEE+i0M8z462JhoGoOvjfxoPIfGGiUtku2+8lwsUOJ1OnE4zj48PzKcrv/z8%0AC3eakWICHAynNtE0nvPDzHyaepyvTB4zMa+s8c6Wtp5I4IJn8AOQJPFhlSKPdmBhDPZA/THYtuiE%0AUSKFvY4uUFlp+9kDSERrdkoWipeTieT4MPH08onf/+mPnJ4fSWRiingvRWh836g1UfLGutwwuQoL%0AYWiHbcnEGilJkqJiBVMM0+R5HEamc+DTyxN//tN3+OH33O/v3O7vvL698f3PP/GX688sl0qZMvcl%0AMmSDKxZbK8EFXHVsy8b9tgpyXys2wBgGBh+Yh5FPz584PY3c04XbemVZV8E9a2G53xAUqxJs6Ej0%0A9z98z2k644cR6z3D6AnzgDGW9+s79+VGTpHr5cLgPOfHMybVZpTnpJGLieUe8T7ycBbjvPcvb6zX%0AjRwrU5gYjJjZkRKkRImZGuTeyybSwC/TFlhDlzOVYqsMA5ACqeYdKCk1QxbUXg0fTals6yrgRpGi%0AvviCHwI1C+WSNoXPGLLJ5FqhZIlWpbZJVSU188ZU8m6eWXIr7oTx0zck1eE21/lacgOSKlAaa0Ma%0ATpnm1d6EGkPbfJ7QQe5R3rAsCzEncE4Kh4pEuDqHcY5coGAppqHhZT9Yx3HsjYL4eyUMwmoSzXrz%0AlsmlAWOOENRLoh28psqkTgvHshcLRw8ILdZLM3U+SjmshfPT1AEqLcZUqqIbsBqG9sMMbRrFjG9t%0Ashw92MVvZ0887M1fkKQtZQcF54US3DT067qyjSPn06kXM85JsZbqJve+TSFdo6wObTIj9OMoSVhN%0AdjVYSz1QrPU9Hv+obEs9A+73uxhJtmmQs7ZLSrRgW5aF+/XKly+/iq9HGLDPMhm+XG6d9ny9XlmW%0AhRACp9OZeRZ5mBreKiipCURKT7/f773J2Joh6+l0wkCnN59OJ5z3XC4XOZDvK6UahkFS+mIqxCRR%0AoybvQKAMV4rso76ZGIepvy/V+U8tNeNyubAsKymL/4dSrdXvRu8xVQqmrcVf+7JHsuqzkLIAO3Hd%0AcE3vHpxn8Dv1XqZYuRlbZ5Rppwe1fs9xImWMpK6pF0JtKWryfjP3226Gq9MgfVaPz0TObTpuRMNf%0A2oBDivSPKXzGVJy3hDAQnIGym5oewZncgD9dQ9oQzvMM1vVJowIXOjlUIMda26WIKrc1Zm8U9Ge1%0A8FXJx28lswKmOKyRIi5nJw18ux6Pj49NWlqJy0rJmcF7Ybk2CZk2sruUwDI1AEELXvUkqFU8KHxj%0AlsVNfNCssQxuIJZIqgkZilqZ7MZCGUt/3nU/E+Bh9/QQs+Phw/sQUG9mGEbGcebx8bnVGFKjxKKx%0AyBs536klQ7VY4/GhGVq2Ziclif02xmB6MlJruKqeG5kvb29M00wpmft9pRRQU/qUCl+/vrIn8ZgG%0AwqrkS6b+ws5R09sm22hRvLWa9l42AfcnS6ltMFdkgJaLMJmtFVPbUsGFQZLKqGzbIgle7GB9LoUU%0AcwObxdfFD02e1vaElAXoD94LQzgXYom9iJZzVSa20zhhfSA35ohzgWmGeZr73qrn1LZtLKvUmWOV%0Ae12NembYZnBfeTSm+xvOMeGHQZieRSRH1jTZAXtkvETIx+6d1r2FKmTrMH5v0pb7ypZWYA8pKLlI%0As9uiyvdGtgWYYIhb5LctQ847KGydwZcB5wTIUObUGqXOOMoShC2T5Ew7DFL0nNX63OVDs9KYnVkZ%0AXJn+dypptNay3LZmSNsYbt5jbGlpkZswtqvU3DnuKWw5boRWd1rr5Jlir9crtPsgLM7fNvP6XTok%0AU5n+cV8sJRFCkyBabbTlDH/9+ipJo9crriV5hiFAlWTfkgT0/PLLz3x6em4ArPjrPT4+NGuG2JiV%0ALa671aHCKAjiw1TF0Do1QC7XgsdLN9P2YB1upiS1tYJ2zkOJkZxqAyUQJkctrHHjer/xdr1wuV4p%0AbXAQfBAgtGQenz/x8ulFfP8suGCxvjF2a5Ncxo3RTRjoZy4IaK0SwFRyB/Z0z9X78VsppEqqJUjD%0A9kGNfK80+Nfb5SCB3Fmcug8fpYU1pTanK92UvxzAI8NuM6B+PepDVQt4v3vG6XNxNKk/Do313Ish%0ACFDdPveWktQQjTGaS+0t5xHQOJ6BpRRSgS1mtlXM5ud53mtmtWTImbc2TNPzOyg71bp9CHC99X1G%0AWOIjxRi2ImDyuty5LuJLWdrA2HkvdifrInujNdhimpy1DXwLGN/Y860+FkZNwrgiTKBaGxN+aObZ%0ATY5VGwNGgWkqqWiSW2p9kek1l8oJVTIqrEVl1WkPonsLfPr0gnO0mqkQ49LrZl3zWq98AAnbNhKL%0ArD1rPeB6mJHROps2yM57+lxufqI6ZDQGUtyoRs6QXFtSXxX/oNqG4eYAyjkXGvgjrOJmUEJnQP7P%0AAggZYLADbvQCuGRpNrZtI58feHp85OWbT4Tg+eGHH7i8Xqmhgi9km/j0zQsvL5/AFa63K0tceHp+%0A4NtvvuM0nnj9+sZf//I3fvzxR5brIkBQbQaSy0aOjb5v94Px47sz4IStIUacMmn9wAyy7Y8TFLAC%0ANUtMe7CeEiEhoINxMEwjD8+PTI8nhnmg5o1qxcQs58S63VnuN5Et2EqKEWrh/PjC4/OZROXL+xeu%0A7++yMBxUK8kM+MrpcWaeJ7z1nEPgcZhZp0fSpbJ++StvP26YBN5M3N4jflz4ZnjG+sA8zsTbxuvn%0Ady6fb8zMnE4iw/BVUsLW+51tufPwNPL08MA4BZbtzrYtLOsiE7c2raq2krfIaTrzhz/8kWmcua0L%0Ayxr58vbKPW48Psjhl5se3RaIaePHv30PyZC3jMmG+/sdU63E63qPLRaqbYBIwVbLPE8M1nO5XYi3%0ABZsLlsqWErFESIZioLgmFzOF0nZa0woHsoBH1sokJTetPBScs1KQ1ipTU0T+FWPucY02SIqZOMZ7%0AapF7qFOuys66EaqkDqp2gEELNtPQaz00e4OENCW5yiQ62D2+VyQTmxhelj2pSKfj2nBaqwj3IHRG%0AuzeFCozo5noEY1yLOk95IzbGCYi06JhOIBtXFWO1Uhm87WtK6fXG7JM4YQa5BnLtjZ9pDCad5Eiq%0Ay27Gq3rt38oHHh8fkRjK0llCe/O8ewV1yqr+dzVdvnP0QVKw7H6XqOuh+ciIpKe0Q0+NNFXnv8dV%0AxvYM+ENDW7I0S0Jn9rKcnSMMMi2Uplr8AiS1SRDocZwIowAsQAfHtDEZx7H7/KzryufPn3v6kguO%0AcRhJMco6bUXSrf37/XolxY2xMTRu11sDcgz3RQ5H1ZcL+yh8uK6a2rZtW09S0kNZzSFPpxNPT08C%0AbrXEJp20qV/C9Xbn7e210aql8LVx68/4N998w9YAHGXQfP76GQs8fXrm22+/xdnA29s7tcI0jY2J%0AJr9HU9EUoNSDE+hNlwIZ67ZRremA4DGhB9ijQ5u3h5id70yqeZp4Oj/wMJ+4Xi/UItKqEPZ0Np0i%0Ab5ukd+xSvYBp60FiVPdp8TRNbSJrWJa1N3Ba6HUN/wFYKVWYAju9WxpsTdaRM26Xgahky9idSSjp%0Af3vq1dFD53a7Mc7iLTDPM7XW7pHx9PTUnwNlMOlrytoeP7BP1A9radIabSw1JtcYQ2ieQuM8MYwj%0AuWbWVZLBxmHAtWvnnfiglJTb2hWzcfHK8ruvy5aodSVtGe+b74tT09pGh3cynY8tbTC0SHdl32gD%0AOc/CptXPeGxsdL108NSKp54+h7pfidxU1nOtldv9xr3JH733mgItAJp1+GUV0/lBwBNlVun103PF%0Ae9fe89YluQrq2Vr5+vUrb29v3cz9fH44GMbnvrfqs5XSR0PtPjlm92PQz6P/K3vunqbonOuAcGxS%0ASSnmhRUcgud6v4tsugEtGi2sUiVlHtlasfVg/qks6Pbcl1opKWHbelVGjILCwzBQHoTFonuGALQn%0AxtbULesq7FQ1gG7+NDmLmXQBtnXlel/YWnN5vd3IiBl4Kjv9H7MPPbCWXPbUgCNDDna25nFCrUym%0Ayy1TN6lra5Xz935fGxMx9Um0fP9hGFLNhyZDm8xSJIm11wZtj5TBzMAtbn0P2FkbDeBqEJMCm3rG%0ACji+1zPGmMZigZJSBwJdA6w6U9L53pDruX68RjntaVbWHAzYl4UcI2aCoXlyCAKkQ6DSr+H1duW+%0A3CXlcBi7LPYI3B+ldjpI0f1bvdXOpzNxEwbu++Wdy+Uilgre49p1MIuweL2X4YEzsm6VkTeOU/cl%0AtNaSYv6wBhUAEePqSdaftbgiTaJtdZ9rclJhJZTO9ixFmPNoHVp3z7k+FDt41r29v/H69ZXL7cq2%0ArZxOZ2E6ptTOsY3r7SJG8u15FWVGa0ad7bJx2+7N0eOxR5u3ht2aw2CGHfg9ntN6H3JLrdI9SYMA%0AjBVVgTHitVWp1JRwff5/TNdTr6A9LOO4V+n9Pz7rOUnKnnhsHc3Cfa879c/xrNSBj35fmCZyC2K4%0AbyslttTidvYoKLWz8HYms7Kduh/YoZ7V4ZXWs+t9EQZZ2+e0TvTeU1v9MM8zoUmi7ve7XM9xwPgg%0A7O5t5Xa/s667n1oFwkHere8h5UywQUCSKgM25x1jC4VSX8Wc2nOSuwACZyqugfTCZs59L8c0JmIU%0AZtA4jr3+vl1vsp+y9xEfFASlYv0ucxUT8BXfgBW9nsMw8Pz8zOPjI5fLha9fv7aH4LAflMrSBp1t%0AYxTQuD+Tu1TNKJOKSjGVWHYLjJ3VLf2jafYULRdWpHZFwF+qa/LYA4vPGmptBt+tz9S9qlY+PMP/%0A2dc/BCBEBVMtow9YJ5o6NWVVCunL8Mzjp0cymTCIpGrJK7ftwhQDz/4R5yCWlTXfqebE+WniX/78%0ALwQb+Od/+Wf+/d//nZ++/5lff/zM/bZIykBEzmEjaGVNtdNHa6MbA/KAumbGCRAcLjQXcDLUgh0C%0AY4tgLbVyu98pV/ExEBaRTPPE5aNSHGRbuJcVnCDKKUbuy5Xb/Z1luVLKhg+WmkXaZoLh4eUZMzry%0AXIlDpJqMH8U3oLrMZXnn+x+/x5rK6y+f+ObhgcE5lvvCX//yA68/3DCLYbYjZgu8/nJjvSfMVpln%0AmVS+X97JER4fnvg0fWIbEm8/v5PvRaI2a+bL51+4LF+ZHgfmhxPnhxOfnh8bJfbC/X5nXRZqqr04%0AHeaRp+dPfBsC2ViWZaMWeDw/dhNwi8FVw+3tnZ9/+Il0zwxuxOKYpwe+ffkdj6dH5ulEMBPrktju%0AkZpa4kMCYsYVQWO9NYxjkMSb0owVW7pANUV8FBAEu7bCcyu1xW/PmOBhawyfnDFV0leGpoEOITBP%0AE/fb2mi+Mnm0NoCNpELTcheUTC/+GwmJTN1R2zCMUpBpka0sBWvx5aN5Iof/dV4YRgIkSNHtisF5%0AAxmMrRgr9NlSxXdrd9T3eK8FHFQsxgW82Q+23kgW0TGbUIRJ5keULl2rHDxxWVmuN1KSZs+HnV4p%0AE8VKSaKvlQNYU2VAqehVbooUNNbijUbz2t7kCp089ebrSCMW1sEutTqCREfJGOzFnX7GlFL3YRCD%0A8NibuForl8ulS3zs6czYjI+XuDVpaaXmSmzJJPK+xn6IbzG1GUGGUljuC9U2U/tGdx+GwDBO0hRU%0A8dHASkog1jNMM8M09wIDdk8fLTz02oQQuvZbi68hBFybpuckYJ0pLbLUOs6nE94/fpCM1Fp5enoi%0AbRulTX5PpxPn86MUp1l8iaZ5xneTxyjFQAjCnmnFnh5iDy3qVN+z3kMBiUas8f25XC9touUtzoof%0AihRLgWFI7fdtLPebTGQORZwWXTLNpyeAdBlkGwQ4sxvrHg0uVYtu/F5YqGmud+JLk2LEW4sdBChw%0AcnQJq6dUkrXYccR5YTrmDNbKH+c83ttDwZgwRvbjx8eH/vciJZla07o38MLK0ySXHWTRZ72URj9v%0AgIj3nhxlhiTg3AyIz1CMkVxE1kmpVFvxQa6zFBYyeXemMk8D4xjYtoUYV+73G8pAst4TWoLafwbi%0A6HRXwWlt4sTkdU9o1DWqDbDuASr13IucQgiOeRxEFonpQAQNgJckrZFic2uAXGOTROKWMMbhvaHk%0AlS0l7vFOKbtfgoBDzVPI7VK3YzKgAgH6+ay1H1L3bIOXOzur/Yx8tl0yq3/080mMtnz/smxcLnKt%0Ax2nq9HiDeOoxNNmqDTgbqNYQa+6G2VObrstrW7YtoTHd8zwIsH+5cL+tvL1KPPHpdGIIE842Hx7T%0APJW2RETWkcpnFaDwboC6+3Jpgy7rV5guJUBE1tP1epdnZEIGTzFTsF3eIn5Mpa/bYfDYEOAwja+1%0ApdRsK7FkvBV2YzE049jahji7gbVO8/XaK/CvIK8+c/M8N1mw5bYuxGXt901YYyLX2rZNprrlo7G1%0A+LxlLrcrMTcPHQ0P6UxNR+jhCg0sbetUB06/Zbkq0Kaf48GI3Pt6vXJ5vxGjeLTd7/cOLo7j3O9L%0Ab+AshPDRADdGAaD365vRNCeanG0cp96s6n7bG5S8S9V1nfchDHtQggI4OhgLjX02DAO5pbiVxn5x%0AiCog1YTD4Y2w1GoV6aF+JjlHRX5raiU5ubYiDfUi1W5MkNpAX6xEm2/xkCzmTWdKu7D70Og6lmuV%0AZG+14nGSNWEKS0mF7b5BhnmYMM6StigJraUKc6ZAibmxQgaW5c7WGCO35SYMOwTkWOPa/YpCCLy8%0AfMt8PjGMc5PmOJx3uwF5Fg+r6/3O9Xbl4fGBh8eHfk+3mD7UQDLIEaC7Gli2lc9fPnO5vLOuEu5y%0Av99Y1lWGS9PIFEZkKHFnixtf31/7OSnyTQhBzvbnTy8UVxuo24butkW8tyFnTfVQ730EhfQ9KjNV%0A/01Ajq0zplxrzNOWiFsWhqSRZ3FrQ0znnEg8TcZ72dOMFXa+DqH09+hZemT1Hs8nWTe1/8xxH9dh%0ApgJt+hn0vAjeY1ranDGG7SABEi8/8cHSda/r88gk1S9rLS5MmEYwUCa3nsO27THKwlVQbS3y3CrQ%0AdEzVvN3kfo+nExG43e5sWxuGtHRFqb3nfp/m+dSBLx1mlixyxpwqNco+kprdAYiszJlGwLAOi8N5%0A6YFiM2nGsIcDVbGBsc41dVAhppWUt/5cdMCxDY8oUoFTBJhyYRCfu23l9v6OdXuv4awoYpxzeGPJ%0AW2xnnAwEQmPXFQxbSjJYCgGMgOjin7TvixjxMpb+xgJ7ytjfB8sYtjWJsshYapYhoHWWYfD9vNN9%0AdWenZIQdu4NgWrf8j77+MQAhEFZAFeNfMWTbF8zlcqHWzOPjI58+feL8cOZ6u/D57Rdijizrnc9f%0Af2GaR6pJGAdfXn/F/83hnef33/2R52+e+dP2J8iGn77/eW8KlbBQC01Zs+s2jW1T48YKSmKKZYJj%0APE9M5xnrLbkKGyDMA6eHM/NJJqLD+zv3Xy/cLq9UYXA3n8jCbbvxenvFXDxmtbjgCM6xLXcub2+8%0AvX/lfr+S10aBcxaKIZrEWiPnaeR5eGF4GTE+4wbIORLzwu32xv/zX/+dv/y3v/Lnb7/ju+cX4m3l%0A9fMb25ooxjKVB2yp3G6JVDP1mvm6Wa6TMGuutxsvLy/8+Q//zMPwwJcfv7LeIku6Y5xoeZftytt9%0Aw14Mp9PE06dnnj89Mp9Oe6xwjOKtczozhYl5EgPGcT5RMPzu25E//eHPPJwf+I//9h/88vMvTD7w%0AOJ8xz9/x6B/55cdf2e6JwXi+efjEH16+4/H8xGl6whG4vN75fH/lutyhVBbELNrYhtgbMFYWlKse%0AKBhvMN5QTGOpWIu3YrC7qT9Qk4CRm2cEhhQT25JEbjAGHh4eepKDs5KMY60Y0jkvaHCu4h1lnW+F%0ALV26aJECSzeMqu+lFadiNCyeMnoQoD5PWhCOY4v7zR8mHOMokg9lJtkGMEkClBiN6vRIdejOiXH2%0AcbrRi+wk8bGlVFKlGZQ24m0VQ+xott7MlVww3ncj2nGciGnra0oSMmwHLbpkof2fUvCUDaVpKvpV%0Acu5mzbrhaYGj711YArt3hrzV3Uj6eLjCHqmq/iqdCdKanGEYeHp66s2PvoYyOaS4in1SJQyLZkhr%0AhYIqtNWW9FYKtR1iIrFILOtCreC9bORbjMRmwOfadRzHqYNT2ris69pBIS2G1IRWJ1Ga/lVK7jRf%0AayypCgNpGoXRMY5Db2Bh7ddVp8oAS4xIrGxL22meQWEILPeVdVuRmknu9f2+tMNJDCO3LfaGem5G%0AwAIKZ27XG8uyNpPJNmFp8pbTPPP0/IwxlpSkIIko28VLEdKmlQICwMPDGWt9L07XgxwpDIF5nJp/%0AmjzLyqYAejHonCQAretKzHvCkDOmTZIHMSpFUnC0WXLOUaL4UL2/v/fp9jQNHQTSAkzvkaZwKYCi%0AQJqCmnr4r+tKis1DLJcuJzkWCXrvZNq+69TjmnqzG4KagMs9jkniT0uTsIaWPFRKZtsia9o6sHRu%0AoN7b21tnoIjs6bfMBZncvb299TWs+8qR7aD7jf67/v35fP7g5aPXVpuYnDO5+V44ZxnHod1/KSaF%0AMRnxrvTpXi4F2oRSp/pyH8SAOGV5XqmQTGpUcEsYAiXtLInj3qGMN/VuOMrNQggMfk/l2gEI8WI7%0AFq8KAJRDM60T92uj8nsvEpHaPGOkwSitgWreYovsJyqTHsIgDbzKcBEjdt2vTidJH/z89Wvbp6Qp%0Af3h4aB5XpgEyvq9jYxRYr02+kXh42Pd1ZXnJmgh939A6TKQz4qUhQwtpTHIDMkMIkizVwXsZQuQi%0A0mDvPUHXXwfQ5Hr5xibV5y/GSMyRdW3T9VaMh8Z4U2ZeB/hKITVgW5uWbZME3Pv11mj+84fnMcYk%0AgE89sMKanKJEmfSaxuSwLXRC2aOYhHG7Uan3eyiD7kXHqbAyMY6Npsh0Lesq/mvKJhQJyan9mfuZ%0AVHLuQ8v5NHOaZ7kfRVjQ8nzuZ2SlHpg4stao+7Bqb04MgV0Gq+9Rn3spveUe17YmMOwpdD6Icb9z%0A4oWYM6Ug4Eqrd/Z9Q8Fut/usWIP3ljQMGAzruvSYa9p77O8tS/PmveN0PjNO+xrZ1psMwjAdsPLe%0AYRjYpXKlGQbLnn6/39uUrTKEfT/QekXkWbuJt4LjVLG2ruSPYLHxqKmsrnP9mdvt2oY2ymI0UuMV%0A233c1nUVzxtreV4XSi08PD7ined+X2Tg3EC8lCV6exhFXm2t5b7cuS83XG7vG5HMGmOYTwIwLsva%0A2LaVHGW4uqxLH44VsjAr48bkXKs/hdUl917rNNN9xkz3b8rEtDPUlHU6TVPfY5UdrU2wypJl0JH6%0A2bgsK1sSSekwNLZ7kia6S6KbPEjB56M09Hg+Hc8i+bmC97XXwbon6Po9DgF2mWFpYSGWqYEG+nM5%0A5w5MxZaoquBOX4/16N/WJKrs71Eiz8UnseTSQzdE8isS322L4rdEUzE0+ayetwIaV9Ytkqr6XLZ+%0Axzaw1EnPrYCp96GpW2hG4S1gYJMezQI1STBFj7PHyXA4N+Ze8+sVn9JCLUn81pyluajJmZEzW4md%0AEaTS887EavJq56SfLqWQYmp1tey1Qxh4v1+wVXwmtU447lsPDw+9V6J9fpljuT4UcE6sNkzdjdld%0A25OzBoIUsTg4DqtBhrTbJh53wrqquKApapFqKlNj8UqtYPq606CRVl21erb9+XuV4d99/YMAQgaH%0AJH2UXJvu32FM6htrjCsxRV7MC/M88fj4gJ8cuYpZsPM0ydIm6B6e9/d3/vq3v7HcI844fv7xF/72%0A1++l4Vf3d5Cb3lPF5LAI3mOwZNsOIVPEFCo4xnnk9Hzm9HjCBksskVwzfgycnx44nU/kUsmhQq6k%0Ar3fSkkgUueIGYll4W98oVyvghEUi41MiLnfWvCImyE17aypUw1Yil3hnHh55fn7h0/hCtYlKpCKy%0Asvv7I59/+sL1y5X/+MvP/PDfv7JdN7ZrJDjHOM44L5p1l8WzKOAwNyOmXMlSN6jJELfErdwppjI/%0AiSHu9f1KLZnpYeDkZ3IRj5evX75wv114en7i6dMT59OJp4cHLA6q4fH8yD/90x/w1vP69s71dpfC%0A2wT8HzxjmHiYHniYTvz593/kPJz4D3Pm9nkhXy4EP1JXuH6+Yu6WOlvG8ZG6AcniCcwPJ4yFy+2V%0ATKLUyJpWFjY2m0imEnMUSVgxGGd6AXKcsFXrMLiWRJekcc+FHCW+mFAYhsD5dOJ8PvcDSTf6yXtG%0A5ykYYtyEKlAb88c5vAFbRONZmiGebq5V48TaBizGgmqGJykXnabvPNbQjat1gwGDs20jn+U9yGvI%0A2mqPPamITjfGSCp7DPhxAtKbyXZAGWMYh4F5moBCzZmo7ArrmFozW1KbgJcqZns+i1yztHVu5CDV%0ABkonEalEAYCcGEhSwZaP7+VIW9cpCu1Q1H+PMVKajEMPtGOzqV96oGuxJh4T9eCDtANJx+81xsiE%0AoclibJtCGyPPux4a2mTKf+tUpwqY5jyjD316bFrUaUyZy1VYSNJUSRFlcyUMIykXvr6+sy73flgp%0AM+RIDU4pcb1eP5gWi4SnyFQjZyxiQpyjpHswyyRP7vfWDCMPLLbWnPuYmmb/EBF/mpnNiTCs2OYx%0AVGtlW9YPdN3T6cTYpkrOBoYwMoQ9CU5ZI3Rae2VrU6R52qiPlWEKvWAqCvK15lFNzOX5M/0wLuVj%0ApK33vksPjWkSgt9M/rz3vcmkFW4fJAPt91jpisVTYBTjTi3+My0qflu6zELu0R4HrffvSDPvQFRj%0AWXU5CfKcBb+Q4trfp3rPaKOg79G5BqoaTUzbAQ19NnXwcbwHRRkW7R4XAF+pDbg5n8988803ncGk%0An2OaJlwHkcqHz3G73ToTTO/fnun6sQAAIABJREFUB5aCyf3+aNG7y6n2kuXYfMrnty1lp7RIXwdt%0Ab42bGLsv962/nw4uN9As2OY5eJiQWgzeDW1SaHvARM6ZmncAB3aPJQX0jp5L+j4VVDbGdKaHTsDV%0ASF73pA/T+iQecrKvibzRmVZ8W9n7SxJ6+t4Y0Hye2nTwsEcr8Ko1j6x3efamccJ515LzrpxOAh68%0AvLwIW6M1Svr+FAhyjg5Iyj4hIFLOmbe3t+4dJnLH7cMQ4nw+8/Tpifk0N+BTkufqve1vrUGTvV2a%0AmgL4xihRQ23r9jTGCp2hpWvHxgjGkDaR9OvPhAaSer83u8rO1Wup12rdIikmrtc7aRMvQ5WaCctb%0A0pyME5aB9QJEC/PU4zoIUfDtrFLvIescxmZIEVsyOe/x0HrGHff22gYx1X480yqlm7PP84lpko5A%0AmT4K0om3kJg0V6QJGsfANIu0Nqey/54sXoElqRfazmCbwtTPAX3WOyBkTb8Xx303Z0liPLovlCos%0AMgVU9TVFYh3auZAww4Azu5+iMYaaK8Ug3qINhM459aAY1wZsKQlYZ60De4iUrgVvPGGcCMFTqkh3%0Ahd1AYxQeuipjsN5RY0bNyUtp52pjhbkGeoRxYJgmYTlVMafWc0sBMWMd3jqgcL/fKDX1IZZIR8XX%0AZn+mh77fLsudr6+v3NfYm/9hHBvbxH147yknbvc7w+Uq93wYSEmfF62fCt64/rw8PT+xbHdyEcAl%0ADIFcJIlP/B8N1ltOD6d+eW63GyknbLL4wfc93znDsq1y7RGY8QPjpkgTjN1ZQwh1ndgYfvq9CtIc%0AZf9anx0lWXq99AzatiQvWcVXS5Z4anugWCfUtNch+/lYP5xXx/O4148erN2/XwcFv2WrH+XAoL1v%0AJaYdROqvrUwh9vS+zqqzKqnUQYAyqSQ1uZah19m6XqyjJy6q9L0DRNYiHmGNIVzFtyfnirEtKKCC%0AoaXY6VAdoBpizOSWGryZ2FhiUsuVKkl/OUpPFbxnsI1JHD6ybFsLxLYulEXkaMVU8STynkRpsrLS%0AhiJtPzCSnCxsX3kW4hY7A7MWZfTJMKi0dQrgjEi/vTdtn/X93BVGI5ya/6QMvWX9Ou8xVrweazP/%0Ar8ZSMNyXlVQyg7Uter71oFXkr0eAUc/6HGVApfJtCeiQ4akLrUet8pzK4G2v35TMUjuu0WTBvzkj%0A/rOvfxBACGFjtDQnCnuB3w6hrQBXEVydTmJuNZ8mhkk2pvtylUL0YWKaB8ZBJr4Ww+uXr6y3lZ9/%0A/oX394tMd2nG0Af0zLYDHBAmkLUiBTNiUEoA6x3T44nz05kwB6otVCMR325wMEANEgpoZghnx/Q4%0AcStXOfwC4MCcAm52mNGAQ0xzLYTRYu2IdZDGkbSlRmlPUDMrkWu688zG4/mJ+WkkEYnpjjEeV+E8%0AzTyenvlp+Im//fuPfPn1ChkG4zHVU1LBEaVodhI5aTdDuRZKkHj1OczELfHTTz/LFN0ExvOAMTNr%0AupFc5fGbB+bxxPX9KskMpjKOMjE+zXObPKySsFIN718vfP3yxqdPL8zzmZfnb4gx89MPP/HjX37i%0AX//lX/nd87dMYeS7T9/xfHri/vnOOZzZbOY0PDDUgeVNEtjiDNNUSVtlvUeMcZzOjxST+eXtM1te%0AKTYRS6J4sMHjbWVbJZVmHCTZLUuEm0zBisiiqIInb9tGomDaFK7k2uIDfTPis9TG+shFWBZbijz5%0AwDTNpJS53e8twhoBLYzFeYu1A1C6Nr+UAvYjzfT4pROQIUjhvsXIttzbZhrwwcr7NrUdHJUwjng/%0AYNY71USMqY1qKdNjWyHZ1OKjJYkHdv+UUuTaqDGwet9Mgzw3uchnKjmRU5Tm2DqmYewm3jGJFKmU%0A3NkCzolEM/jwofgrtRCcGC0aZ8gtqpO4e//IZWwHhB7UrWDg8HfG6MGyJxId6b7HhkYPyuOhfzz4%0AO7hwmBApQKcNoU6TtfA5TpH03h2ZSnBIt1C2UN3TpPT6K1h2BOiE+XNjDJ7gPNmnDhoOPnBqtN17%0Ae/ZKklSl4BxDk+aWlBDFrBxk2e+Fv6TNJGHSZJlYa9KiFF0D2KO0odHNi+QgdKrz4fOrR5B6yUzD%0AuDfn7b7R7qVeI2vEMyFuiRQjS/NRcN7z/PKpexfpvSwK2h2mLrYfuuLZI54CeyqSRr+7Rl3X50Ob%0A+c4ea9PrEAIl7o27Fgt9mnuYkilTKGHEr6kVLENjzsDuFaZg9NGrRH/3sTE1Rmmt+cN00vvQQS/b%0AGDFQUCzLIOeqMmn0PWvzUoqkJ4q8IzX2VYXg+/XoDWAzCNdC0znHy8tLf2ZDCGyxfJDuaROoa0Ej%0A6PVeK6PJ2n2NHmn3QN8n9H3rdZLfQY9+FUq47OEpJZb7yvUirLMjiCPspza1dY6YEu/v710Gdm5M%0Ainmeu/dQSolYZfii4J2+nyNwrvIsNR7WfzuC0uJNJKk+yuA4Nkdi8Lw/W/p59dr5g2lpbmtcZCpS%0AT3FokrQB0Sn6ETgX5sjcp+3rsnaAY55nnp+feX5+7nvKb5siTUI6NcN8BQW1YVMPkuNUXAGh0+nU%0AAVtht8q+qq/bn9GYCYPtTFFZm+qtIw2ztYlpsv296F59BB6dM7hpJDhhSnofmqQ3oOl2IoHYgQ0d%0AopSS22S4aoAZuVa2mEi54lxmSy2hzbl+f5SZ4b3HpMSyrtSSCXYQaXoF00yOBZcWxleOqTcGeu+1%0A8allXxcpJUnY0rMWAelCGLo/oHPCBtL1p2uws4AxrZmqndGVU+kx3xIZ7/Fe/I1qFRPkUqSGUTlg%0AP5+bDFeas4/+Lx14ODBAjREG81E6kXMmbRGKeGnkLF5NFt9AuNzXS5VxPtZBKKE9G3uQREo78B5z%0AJgwGiyTdGSPeMgLgiFdaieWDLEs/lzH6XLTrb0zvV5xKpbeNLUZ8rUzDwOnhAawwv5f7nTVuxOuN%0A+7qSU8IHYeFJGiWEkthiaU2sWExYhPFUqkh7C3vy531ZSRnuy9b8iESaNbU1PU0zwzh2pokxGrIg%0AIMg0nWUYZPbmWAdpIJ5z8yTm1suy9P3z82e59rfbjZhLM70X+arzTkJwzIixjmFsdR6ObcsdWHZH%0A4LUiMqCsHlOSCpqbxOdYu2mtp2eK7nMaBd6f4bbn7IBUO2fbYOe3Q8YPdd+hHj7Wbfr1ofZo55E7%0A7ItdiXL4fj0DjoCP+oxSD9KymnGu7BikEemrfHYBFhTE0TpLzyD9I8QVjz8MU6R+sphqep3Sr1/7%0A3r6G88fhEmWX1O0zsvKhrlbW8dyAE91rjG3Mz5zIJRGcyOOmYWQap0bC0MRO6Reoh4GIMWJE7R2Y%0ARuhowNdRdh6UCVUONYI1bbivrFgZCOhQpByedfFstP3MXtfYAf3jM5GzAE26pwUfcCHI3ghUbNvP%0ALZadIQqVUoRJPvhAyUtnR6pUOW1b34vVX/J2u4mPWPOT8tbhg+yB+myp8uBjD3mIna//Y5rQPw4g%0AhFBHJWVJzH6F5eBl02tI4L1NjO73G5/qMwahLY5hZhpF6uAHyzjMPeFnvW7kVHA4pmHmYoX+aX2D%0ANYscDNY6YYy0ZjrljYoYT9nREsaAHRzTeSTMAXwl1URxFeMtxReiWSU9CkguwlBhqGKCXYERGGB8%0AHjm/nHj83QN4iXgWXxpH2SLpnojXSFojy7LhbgvrtkpxHgqbjWxEvHHkupGQRDK2jFlbUz2eKMZS%0AE7JwhgFrRohFpoa54AuQxdjqfl/JvmBnixktjw8zLliW5U6sG242nF/OhMmxLHfxyUFMM0uRa+m8%0ARLyOYaSUyvVyZVsj3nmW68IPP/zAd9/9nv/yv/yv/OkP3/BwfiKtmfW2MQ8TaREj5PevF+xmub/f%0A2e4RimUKJ4ILxEZ/Xohsy4VtjWyxgHPw9ZViExuVOgaJliwWN3vCLNpZu3qW5YYLjmIqaWsGpi2Z%0AoUQBF5xxVIcwuIzDuSrTU2cYWrpMTomlAQEyVZJNaZwmxtOJ19evEt1YC9MwEFqTKFIiWaQ2JwyR%0ATKYaQ9LDp1Ys+1ShL/JcyG3jXbeNcUo484AfdmNA2vcaI4WTdQHnWhPSYw+bN4qpOKTQG0MDyVoE%0Ab2mmZSaLQbiTrouSPcUK3ZLWeOQtigY576a6snm2yT879fI4cemGdK3Q8YPHuVFoklXWRi27/0Tf%0A6No16Qd12f02tGCT4mWXqxwjq/VnjzKdPq1Z92nmcGDcaLGszYxx9NesVSaU+4TmIxikZqAqVerp%0ADofECf0sRyaE/m497LXRySkRvBheZ2vR1IzgJbozRqXPeoYwkFPuTbJrBYIcdPtE6gjeVFO5r0sH%0AclyLrRVatWj9lWkRY+RyubBukdIO8S3K/6+DCZ3U63XWa5ZSarRipf+6JoeUZye2iXzOmW1d+RIj%0AW4pUA99++01P7IgxsrWD3QffPaamUf69FLkWmozUD+GcyJuwEpTNdpT4dCp4SqQidGstlo+AUS9U%0A6+7d0wFgaxsFuXagqORCLrGvieM9P96HXVaU+gFf26Q4ZU1wEmaNMbU11K5dl0OBiKW0Z1cuyEe5%0ARa3xUFzXzprcJ6zhw2dVf5VlWTqY8Pj42O8rtmBii38+AF7jOPa1oGvjCMJKHHbtxZDcu9J/3h7W%0A/Q4MWFIzDVUpi1LC4xZZmjG7tXZfT80jSY2xcwMpjoCvmpKqQXhV3zMs1RksLUnqUIBpo7OuawdF%0Ajs1B3yuKyEb0+TXG9CSTnaKv+yTEuHtm9JTCtv7UgPa4jiu2N7n6DOv+5b3v90r3I32vb29vvL6+%0A8vX9rRvW688eGZJHmUYHcNs10+9X4Envu/73sbGTtVj55Zdfui+Xyj07Nb/tibZ5KKkUUSTGsQMW%0A+7+5/vofAI6ccV6K9+rE90sn7DEmao19rYPp6W9q6Hs6nXh4eJBr4RxvX19JaZ+I677ive9Jkd2s%0A+wCeKyWm1koYhM0RFeBpCakpNu8It6fzCRtkIW6byBcPoDGlQvNHEc8z/6EpOmoGPjSPTrzVMLWz%0AUtTEWK+DQU1y99RIeY3a5W5qUqzPi8qmjbMfjKqPe4oMENrknv3reGZ25msOfdovJY6hlINEwmj6%0Alxrvu8OZ//EZHdu569p9yllANAEvF7ZNaiBJ7cs8Pj1AO09SVKNvqTGM1fpm/xL2dYFaMN6KQWxr%0AZsM44JdFPqP8VqqBmLOAU7bixwGsNJN6n7wTwFKf51J36WtMiVzBpowPntDSxbwP5EGet2k6MfQ9%0ATq6JrkewpFSA0te3eEVFtm3t+5o2nGJwf+JyGVnXhev1CrdFPARbwpeAkvJ60+nE+eHcIrUtt+uC%0ApNu1wYqTYaQxhrTFDlqXlNu9bs+N3uoDEP1x2HTqddXtduu+hQr8qOxa1+QwDJzPZ4wxPVL8t3uZ%0Ac66fC8chje61ff21NbYDyX/PYv3tXno0hKcKMBGGgA+SLFVLBSPPga+7z9i+hmuXR2o9o6+tn8G1%0APk1/fz837T6o0fNGwfa9zt4/w+EjfgB2j+flceAD9IFOKQXfBtlSE8E8TczTxOgDoXnnUbvDbh8O%0AmnYdK1K3OieMt1rFHyllAeE7E4sdODted30fpZSmwtgHent9Vchlo5RdUqdn+bFuVxBNzyhrLcGK%0AQbaFxhKSWnYYArnu5v8yRG6hJs7TM6rMzm6ruXQ/2m3beupibp/Vh8D1emWcRtD9s+5eVc4pg10A%0A7L+7h/8/X/9AgJDSUAu5CIJtGlJvqmnoP0Jhy4ViLOt1Ja2J89OJx6cz02kCZ7ndLny5vAoFzVry%0AVjDG8fjwhLN31m2T6N8olC+E3ALVotYlW4wd/fNDwI2eMLn+v9XJQ1ttlf/fA7YSmwTIOoMdKv7R%0AU18mltxSiEYLk2V8GpieJ9zJYgePQaQjg3WkNRJDxIUBkytTzMzrRswZEwx29oyPA8UnbtuFmFbW%0A7c62LrBFfLJ4E1jThj9NrA8R1sKaNpKR1LPgC7lALBJvuG2RhUodYJrFh+Of/vQdzy9PfP78hV9/%0A+oW32xvTPPC7P/4TKa5cX99Zr2JKvC53Lpd3tm3l4fHE77/7jtNpxhmLrWBKZZqn7i20rit/+8tf%0A+cM/Vf75z//CN//6O/6P/+1/57/+2/+LLfAfj//BFEa+/PSFX3/+yhAm0eRnmbSbWtjyjSEUcB6L%0AZauFz5evZJfJVjTYsWZqsEzTwPgw44KHQZgn1+VGTBLjTAVb2/RNfZ6dYZgmzGBbU9v8QZwh9HSW%0Alcvt2tD1QSa6Re7/w8OJ3333HdfLhcv7BcEw3AfAQAun1On+cq16HHDzgrDedBBiW1diLVwul1YI%0AFEY/Yo3rry+HkmlNkMMgNGLZEA+yGQvFZGxt02uv0zxDcIbU0h2tlWuTUyInsCVjpkkOKgzzMAjF%0AvRSsNaQKjoo3NN17wVDYtkU0zP2g0ch6mSKXKqCwdZbBjtBAJI/pzaBujNRdZqLmhApCyWsX8rpL%0AG37LDjo2t326c5jcdHp7a2aA3lj0AqWBXapbVy8MN+zvQ4uQI7CgTaNS0Y/PhBYiChDoIaEHkVJ/%0AU4y8ffn8YbM/atL1tY4H4rZt+OApZsC3SexWZHpfUu4NZ26UYGcDtZmCC0vKNG5KxTYJUsqZ+7Jw%0Av6891rmzIBpYKmbHFY20jjFRrUzaBYiVAiKEgB9Dm1x5Ut4lC8peuC8Ll8uF8esX5nni+fm5+a2s%0AGFOgOHwDBpZlYQhTa1J1mqXsz3Zdmv8KtfljHe6vHvZ6PTU+XIvGUgrWe9zh3tkDy8gaPbt2dpc2%0AQsoq1BhoObxlrchk+6PfxhFQkMZEDny9r1IQaQqfZxh2WVSt0nTYQwFj7Q7QDN6xrTLMECafF2ZZ%0Aaabz1snnkvqUhreybRvX67UXt8/Pz8QYhZnGnvii70GBKmWsHI27dX1B3Jsgb1sjbAjBMU27t1Wt%0Asm9IUlsg5k2AwkMU7M62qQRv+/Wx1uIAGwSoU78erGGYJFVoGqdd1taYGlr4Ghw2SFpNNzfHtXVU%0AyLGQtkwdwFQrQ4ec8M4TV6lvUsoMAwzDLkmd5xnZEuyHxkT/XYtGfV967eYG5uj+oo302MAsXYva%0AXA0hMI0jW9uzYE8pvN/vfP7yhbfLO7XWD6979K9QcOIIqCsQW2JkjRvvl3fZDxsAZ5xtQ5osceRG%0A0la2GLlc3vvrWev6ZF8BPDu0vazs0c2lSPG2rrmzhGRoKGCRbo0ppQY27cENhUIqFUrGbElMfbXI%0Ab9doPg0Ea6lG9rT5/MA4iUfk87MAQV+/fhX2X2vGwjDI9NYFciq8X6/CSG7x0s55Tqfzfs7kQsqR%0Aaizz6YR1QfzTGiuimj1lTu9rbL4cCs60Y6SzAkDYcroGjmeENnx6Bk2TazHslphMB5mtFcll91oL%0AA7XKe3EKnptCMbtHRx+o9Dqj9tj54xmlz24qWUB2Y5rAbGccHKf+H1lzytJqn6nJREtLAI5xw1rI%0A2XVfDbmnMmz2XmRhPkhwg/OemCIxJS5XSRcDYUPNwwjjwMPpvIPgLJSW9HhknsUkUhgDbHFj2RZs%0AdtjBNc8Wixs8QxmpTq6zmwYBQHpzWaEKa03WvBgbG2twjQmeS5FnwuyeVfswp5ILmJyJObGliNsS%0AISRC2CXEskdsvTZR8ExrD6mxUl/3xvABeJnns8jvNmEubKkNGloTmnNuITry3JzmM6fTgwzpCzgb%0A0FTeo2RGn524RWrOFLuHQhhjuiG/AhkaN6/71DjuaY3Hc1Pvk8qab7cbxtmWzLYn1R73XG8t3nqy%0ASdKgJ/E28sb2NNmPYBA7IzoV1FtH2RkaSFQru9KggQNhGDAII8p5twNCHTBrqcKHGnZnjO6ANkAI%0AatS9r/dqDJsOXNq1UK8r3dd7/31co8qw6YMXJ1N/L15tOYsxfm1JwbZUXJBz4b6u+M7+E3VNsICR%0AvlkSvgzVVKwXT65aCr75qmZTyRlcad5xde+JClVYeCmybpuYN1tl4LTPbSXRW1IKDcYEzAbeWaiy%0AH+Qsw2bfnxnHctmIcff90+c559wHVHpNYO8fpIa0kCxVQXDTPF1brVwaS927QTOmWNXfM0hNrmxk%0AZVfndo/HcQYUzDT9PBN7HQPVSi2iiXTlyEJuTL/fMNZ++/WPAQhVYZdIjJyYh1lr8HhERmYa4wFZ%0AxMPE6XSi5Mx6F8NT8+Q4PzzinGVZFm63V369/4o3jtFPDGFEDcN+9+23svg30dcrK6Q0MKA2QWQp%0AWczdLDhvCXPATwEbDNUUss1UX6i+tOjyRhkPYEPAVZmqz38MECpLWqkeNpOxU6W4iAsVN8piLyaz%0AVYg1kkj4MQigUgpDHTHB4AdH9YZsM1u5kVeNdVyJ24JNFR9OMql3ledvHglh4PL1Rr6t1Jqp1pBL%0ApRah3Tkj9LMhFPzsefzmzNO3n/j2j5/45uUb5oeRZbnxw19+4PVt4OH02CUjKW7ke+ZyufH+fmna%0A3MLgB3KW+LwUhWJ/Oj3w6dMn5mkmpchPP//E99//yL/93//G715+z7/9n/8XP/z1e1y1PJ0emMcz%0AaUmQLJ/C2FBSSV1wFqrNBA+nh5kwTKRaeL1d+Xr9ym27UQO4wYOBHFfSWhkZxECXSiqpy8VANLXW%0Ae/AGU+S//TBgvRi0KahhTYuurDpREjNf6wWE43ph2zaenp4Yh5HPv/7awMV9WqnzMFm4HzWk2jgF%0AJ0VaipEUI+uydEnMliL3RTwZlA1SW6F8lJ2oMZluXscmzFhwXpB2igCxKTVAqBSGwTEGibM2iLRI%0AQCGZ2oSWyFStYRo8cRx6EkKu6nXgRaYZpViyzmODx/h9kqLMlnEUQC3VxJo2XN4n26UBXcdm5Mgi%0AqLVi6s5EkAOtYn2glJ2BYQ8Fxn799wNW/14bVpViaLF0ZAIokq9NloI1GPrBHYLv7Imj2eGeCtCk%0AZ9Z2YEjBIwW3ZD+79eZoW9c+OXx9fe3N0ZHNIolUAgho0dSn5VsU6es4Mr28sC4rP/7wA8uy8PT0%0A1D+ndY5xnph6sZk+TPi1uNy22E3tQpN6aIO4bRu36028ElrRtW2i5/fDKMVJTJTWyPy2wFUjYBDf%0AodPpxH1ZuvH7+/s78yyUeOskPt1SqTmzrGJsPY0q2TH7BOvA0uhgYRZQVunDulbXdRUm+4G5kOt+%0AsCqoh07mysepVG6SPaAXFDFuck2Meh+p9EWysSQWfte85yzGklpUSjFo+qRq95Vonht+964BOiuh%0AtImd974Z2rc0nhBaESKT02mSZntd7lB3wFIZf9ZKWocfZLKZc+7pcLKHwX0R8+jfsqj0Hqspuxbk%0Av53oKWirkrgjkKTN7P76Q58Yx3XbgZu2nudpkiFPbJIT10w2DwySUkTmdDqdcEbo87axhUvO/b17%0A78EUbPCkFPt+cwROevOqcuJ2j0CajaNcSlkw+lmV+p0O+44+N2oIrp9VX2fWdNPSPJMiXc6n5wcI%0A4HQEvPWa6t9dr1e+fv3K+/sb1rnuH6S/U58BpbHnnLv3zjzPci6aXXJ8u98Zcmae592TrQhQc/TK%0AUsmZNjm6H+v+rg2dMDEcITS2yWE/l33T7hIFI4bC+nr6PdbI4E+9+WRdtzSwvPsjGWP4/OVLN641%0AxvD+/s7r66sAF3n3utL7JBNxGaA4J0zHXHZm+zRNnM/nHgqwbRvX5u/mGzjhww6iliIMEn3ej3IW%0ArSH2z97kKN4Ts9Q2/XmFD+fccbot915lY/Qp+Dw74ihsoSN7Im6RaFJnbfaz89Cs77+ndEConyuH%0AJlqvs+6B+j6PhuPHvVi/nHfkqHuF+o6KtCg2j1DvxOxV6nnxgrTG4oIyouS6zfNEyIHr/Ya1uo/L%0A/jY0M1d9r64xWdLh2msAwbIslCogei5yjjjgdr8R0x5RrmtgmCeGeeqfSa5tJqeNWpKwsazFNhDm%0AdDp3dvC6bng/iDVDGxita+R2Xz+81/66MfL2+ipysxjpVJu2Nqg7s1teT9hB+tl1XW3bJrIi7xmG%0AmcfHJ3wYiCmyrWLSPI4jsexsBjXPtkYBiIJ3Qcvuznbmw/Blv77Hc0El+boGcs49El3OtdDrSj0T%0ARQIUPkj2a61dqnZkeOv12tdFCxcp5cP7qC19U8+ffi0Rol6KEef/3vPyWDfVqj/rW6DFzgbdzzW7%0A/12TSOn70PdnrOuDNv05MZDea+RjzVZBfD/rLhc+sl7q8bof1qCwCR3ZCFvn+DwHuzPITQP6r9fb%0AoVbfz9l1jZSSiGFisYlgBeQPuTT/Hk8thlpXajXColbmU/XtfBFA6L4sPS3ODI3F2M7jXAqmFJQx%0ArZJEPct1SFBrZfDKOFX/HQVChamuQwm95l35kPeUN1GZCIBfjPiLuQac2eabV8kMYRCguWTWbe1D%0AEMp+H8ZpYjjUp7tdQEsQtHt4gTEHtnrb8471lvybb0+nshv/869/CECoAjihg9lqMdl0RBCUhm/F%0AYyNVqBZnmiQgZi5vF8LgeXp54vHxhW+/lSLs119+5Xq98XR+kqjy+WGnoGdpbLdVNrK8KXVfFpYN%0AkkK1bHeMq7hgGacBN3rc6ClOIjqNhWoKsUaheg4DYZLpbMkJTCWYwNmcmc1MdYYlL0QKiY1sEyGI%0Az4uzVhYCkiCVokyuY5ZJss0GXyymMXvyltqE0jNNgXl0kCvBeOpkGFMlnyvTaeLpaSZtmfv1zrbc%0AWe8LOVfG0fDwOHI+T4yPM+NpZJwH5seZ4jdu6Y3hNHB+PFFK5YfvfyIumT/9/g/86fd/Jj3DD//9%0AJ9JWuF6v1CTmyMEHxmEUk64H3xuQ2+XG7SIxqNuWuN1W1vvK6GcGOxJOA7YYzOCovhLOA7M7M84z%0A97wQ14wz7fraTK0rwU48PD3iqCy3n/n1/WeSyZzGB/xgWdLC+r5iF8swBlJJLMtd4gopBO8IfpDN%0AyHhqEqRcJSvCQFHwIPf8q9JBgFmm1EOgXirvl0uj2u+gg23pcjFmcjPHVdRYNxjnHXF9F+DJCiOj%0AlsJ2X3h7fZXGQriF5Fr435NtAAAgAElEQVRYU+yIeMmZNWVSEl8F72WKkVMmxrtEK1rXQJ9GYXee%0Ax6czBZmu1lLwpnk0VMM8TvIecqWkSGibJlkabjl8dw+B1GiQaRyYzideXl6w1vHTz7/w008/SfSo%0AE4+GvQmXCGtTLGH0WFep+WDiaQXp1wK7U1vb1MOwU2D1oAT1XDGUbZfc6Matm6dORbRg0qJAaa6g%0AFPGWVtOu9TRNnQWxxUhwnoeHBx4eHjifZ+73O7fbjRI3jLMMk9zbWjOlJImLDDtt2XkDRUAk0w40%0AnZgOIci9tbZLwXpjUArffPNNb5a7AV37rHrYAb1Z12ap1oprQJIPgafluScJKbV6i1sDOnfPotvl%0A0uUqxpgmBRAplnO+76/OWOaWvCO/j15U6bVX76DcfBrUOyjGiDMWrKQIeW/xYWacpbDLVRhJX19f%0AuVzfeLifcN6SWyKUPAelS6qWZWmggzaVezG8T9f3Yk+fEQV7Y/P/OJ1OjJMU8CENHWTL7SwxxpBK%0AlTXUDNOtsW1yJElOIQRJzrwtVFPxIWDsDoKZtjYMrjNPpIj+/6h7sx7JkSRN8NOTpB3uHldWZlZ1%0AV89isMC+7P//JYvFPgymt6/KyggPP8yMpF6yDyKipEVN77zWOBBIzzjczEilqsgn37FISkdFHHz3%0AYuDCZlv/6uGglGQ9Ya01gDTzCsLumy4HQA0JrWHzYZWf5CUj+AH2oPdYTeZ5mjXEEc6FLq9ybhUT%0AyXcE7+/YdXvgR59DZbvoNVfD4X3RG0LoUoR9c7q/f95FFt429MQcjRx31opnzNYAh8iJQikVrMsK%0AA3QPHFRupp3h5CI1CNfPaB1QWsVMW8G8B5ynaepeKArUKgim8kq9/hqfzCleY3/+9lNg3vu42C4y%0AjX97e8PtdgMR4eHhAZ8+feI9wOnk2eN0mDBfCWmZUVvD8Xjs+4AyM5mVYnG9XvHbX/+C3/76F9zm%0AGX/+p3/C4+PjDmgiYYyZvq6GISJGXgcqvbgtM2IMLKEW3zg2rs0bS2dnrs37Wel71AY+LlIM8zOw%0ALAuzniQFz1iesjfx/rOWpf8lFaS0AoY60AFAQhakITC4Oyt+ZF1p4/j+/g7nXE/SU1BYmycAGOLA%0AZ2QTQHlZ4ENAGAdM44BHPGKaDnLuCfAk9ea8snRoHEf4KClG4pmjILV3DqkWpFuBkb3Le38njWQG%0AJz9rcRxwuV5R1hVk/tYTr7UCY/i/OTeUMqBWHZyw/IiBkkmevW3vTCkhlXswHQDGOPZmTpsjIIOo%0AdEBoDyjqWeo8y5x+nFyXxnWBnml7tpC1Du02I5eGUlK/d84ZMYlmEKi0ghA8vPNozXLwi/U8CBkj%0AcinIJWFeGIDPiX2dVEpjqCELo0RDIwyxJMRyu92fXwZ9UgfVFIjoHmgly6S/o17SRN/7xm3Sxoza%0ACnIqnZlwPj/2hCNutm3fZ5StN16Xvh9ygwuAWGrVmaWFw0W8Z9anNRbeWWSwXLok05vlkjKHplgG%0AhObrzGs0M6skrfweS6mgCrjgEeMAlALiZBox3hW2GCkDdjtnue/ZmNsqzzXEdcTd2t0BRboG+ykn%0A57XK2qy1OB6Z2bWX4vZ7IyzunDNut1sHx/V9KDCpv/aA6l6+rGzW/fuA2fwh93JdBdX0+z0THcpu%0A806Y8q2/DwVyjDDq92ejc56Zu/J8DcMgvQOhtrKBvfuhS2t9j7kDl2Bg5bxRIOrHAU0hA2rck3Ny%0AJXV2vv69OnCfrnsBgZ9bHmIUGHBICAigEGGthyGCbcKOpYo1lS21rqnUlP2xbGvIrsKYDIuGSuz3%0AxXVoYMVFTv1+hxDgrWO/1laxzAuWeUaRs9cJaFRrQxwialPZNfdbPgRAPksHmqyBCx4kwz6WvxKI%0ALCej7YJwmqyLkjO8sUCIXO+mjMfHx36NeWvYrrcOYvS8McZw+iMRWlWp9CaFH8bQz7Qff/HX/790%0A7O8CEIJBB3+s0L+Zrlh5QQvCZsDT17wmzG5Gqw1pTbheE27rDcVUFGK97+cvX/Dt+RkvL+94fnkB%0AyKA+NBzGEYfpwNKtBqSQMBuLVUBpImEnGQ8XHUJmdHs4stGzdWBtrwd8cMhGJ8sJ3gbEwWOcIkJ0%0AaM2CgkyBq4UzbDzt4FBMgx08jo8nHM8nMEWaUFJBbZ41iCgolDnu1rCJZWtCmaOK3BK/1xBwmAZ4%0AibQrOYNKgRfGwmki1DQgrxnXI3CdG8bmYAJggsEwBsQx4nCcMB4nPlh9w6W8YbkumNwR1nK0/O+/%0Av+Lf335DvlbY6vHTh1/x5z//b/jl5xUvL8/4+vvvgGk4PzxgGg9ywFqczme00vDy8oJl4cn92/sF%0AKVU8np8wDRMOwwSqhNEP+PLhMz59+ITBD6DsWKBSLEptWNaMy/sVab3BlhW37zO+Xp9RqOL76wuu%0A6YLhMKLZiiXfUAGQA6pEmhtncTwf8eHDBxgLzLcbm3cnmfw3RfMJrSWQNfCeD1U2L+aJinWSaOTQ%0ApVvaTLy+veL5+Rs+ffyIT58+4uX5G/KaeKOWZX9fBOmEw4GIk2CMyDKEh8qxoSmhELva+yF2qYB1%0ABqVkRqjBbIDgObECsPBeDOS8QQheYl09puOBp2eFTYmpFKAK1Z6Y9hqch4mBGQGWzY+VXaBeM1yQ%0Asvt/jAHH4wmH8xE5V0zTKMlWhCWXvuEpgGC6sSNP/nwMsMFhnEZYz9Rdjg/ZDieVMOkhaC2be+9p%0Av60Z1JR4PWObOu+nkp0FJJOm1ppIHDYPC+De90MR+2EY2M+pbj4ae+8FLY5TTqhL7QyhKg2J/tx1%0AXRFc7IW9Fs0KBuxBKtXFExHGYcAvv/zSi8w920ULOgB3hU6n4svBphTiz58/Mwgqhd+yrlhWnr6Y%0AqpN96pRo9k0gYWlsqTDA5qnUaoV3HofpgCGOXQuun5Mnogm3yxXLPEOTnHJKeLvNqEQ4HI7wQ2Bd%0AfQwYxoHp2s7h9e0V67Lier1u01RnQaXe+etwA36FShhCCB3Y6ZN9CQYwRoot+TMFEBSQGESuZ4SW%0AuyyLSB12CTtuY4UFMbROy8rXfMfQg7DC9L5sBsXo/88ykc0AdhgGMaTngoxZmLlPlrQA1bW10co3%0A6QmzRCyW27IlPQEIQf6tFic6qRR9PzVCRb1bU5vB4uYdoNdMJ7PKqlJfAYALlsPh0EGhzt6wm9+M%0Ask80hVD/vrLetMjRZyil3Jk+6M/45vPkPJ/lpXIh7rWgr8DcZjR5j9z4ETx8f39efs4wDBjlHrxf%0AL/2e/yg1vV6vvWnQP9f3oXuFMaY3LCklTuUptV8vZRZpw7gHnLSJeXt7A9EmNds/5/qZx3HEvCwo%0A69Kno3rdmEXEEqrr9dp/73w+48OHDzidTl1Op/dPnyltaPYsNf8DcLdneejv62vsWUb7Zm1v1L2x%0ArTbGnb6HdV1747N/lvcNJO/DyjTdGFfOBVC7l/Nqg6f3VL2WWmN5tnMOp9PpzlckS7MDs0lSCOL7%0AFoMwukYcjydYY7GsM+Z5ZtZm4XTWDkY5J/HcdQOCU0a1W3KQE38M59g8nb31ZFItAC5VlVBvAIM+%0Al/x8+TtQS19LWSZVmGN6zjHgsAFLGt/dKxdjsdQFNdQOgug1bY1Qabt3+/PaGNPlnfr7+hyxbCix%0AMbE0YzlnlhoCuN5mtIYN8FOfFeNhbehgZwh8dlCrkj6sLGPeE3PiWHQSwIR9mYAgdUfK7B9ihMlL%0A2FgePLS+94NxXhMFN+ZjqyxB1DXfU8hq64CVfsXAcumUDYg8YqAO9HPq39B/PpH47Yksy/uAGMZ+%0APZmVkLEuW3R6v+4ySGCAd3tWdS/aP0M8WEL/N+wvqWxZ9iMtmeV4Vjx0mtSTrVZUAX2N2UmZ3GZw%0AHGTPUnN/TUNURnoHMOy2l+v+BeAeiKgVra279df6XsFrTIGaAdZz4AMb3i+w1iDGwMN5t9W3/Xra%0AneeR3TzefgQzSUKI9nv2/t8pgKd7jP4MZw2vW2Uo7RhCaeXkXfeDFMxaNWre9lllCRoYuMafUUH4%0Avj8Cd8ESyqayMgDR57ERpzFvH06kqJ6lr/szYZMfcv16OBzu9nDn2bcnBmZirimDiJOsL+9XNs+3%0AzI4J3iNlDjXRug5mYx/5EDASe3YmkY7t63hjDGBJmGm8Lgb13XOOcYSUsAhABzlDgrAHa7MypNxq%0A/v0wVaWTfV9Eg8Mu9c3aHQjO6ac8ICQBuR1a4YCfYTpxEEspyCmhtIKNEHbPTqy1ArLuQAr0bGoV%0AqzYMZvOO1Pe+H5j/Z19/H4AQgNKKPBTcXOTCtHqnjAWZWhpjUHLFfF3A2gymr13er5j/+z+jmYb/%0A+r//V3z56Yts5gl//cvveP7+jNv1hmkY8fnTF0zdH0AmR87ANdGGOgsyQKWKCRNCDLCDBzzQXEMR%0AZgmbebHMLUSPaRpxPEwYYoAJBk6QwjVnhCPH0oUhwHiDLBpJmIrSEkpqWJaEkguoMrraDKGaAjsY%0AOBtgbYMfLEL0yC0Ba4GFQQwWwRsYYnlCbgy4RBMwjF6avBWFZpBfEc/A6eMHnD8/INuKJS+gWkCu%0AwRxYd1lKYQYUCMtyg3UGTw8PeIkXLM8Fv/3zV7x/veCPP7/ij7/+Ax4eH/EP//hP+PLlM3LmJimt%0ArCMdQsTtcsM8z8g5M236dMJ0POLt7YLgHVy0mPPMDKfg4Q8BH376iIfTI6g4gCyIHIxx+P7yhts/%0A/zNSLgAKbssV88uCRg1u8Dg8jrDOMfhjnVBDI5oljNME5y2mw4j/8l/+CcZa/Me//weef/+K+bqI%0AX43jKF8DZoxR5Z9jRBdamU7rpBEewsBFjzE4Hk+Y5CD+6++/4ddff8Gf/vgr/vt/+29IrcENnG4C%0Aou6bshVIEI11FTYcg5PHaYTFI5wxeH1/x22d4b3D+XzE6fwgEc8OKbFZ5jAEDJEL/dik0bXigu/d%0AZs5s2AeGDKdo1cJ+UiUlUCMksyBYj8MwYhoGlFZRezKBRV5XlMKx6MGLmWaMGA8jfPBIKzfraV1g%0AhMYYnMfamJI/TSNOpzMAYNFYXs/G7i44xCGArLCA0ha/2gswKSD6QZc5Yl0lUtYAh4En03rw7osJ%0ALZb74deY2p9SwnRgE0nvOZZcp+pKn9fGoOaCy/t79+3gyeu9+XNal57MYx2DXx1QIp6e7VlJ2kxr%0AMaaN1/V6xeVyEd+HEafTscsp9lHZ3aQQwLIsvfhXJsI0TfCSzqX3DrsDz3qHyU1w3mFelt4gxGHA%0AMGxN07IsHFULuit+GCwIUrw5HA9HpufL4abNSc2bl5LKLjUdLa0JNSf44HCYJhjHuvFaK4w18MFj%0AOoxYy4rrfAOZhsfzA8Zh5GQHKVi1OGG5287gWAopBY5C8PAyUdWEGC1wxnHsXiy6djQBIqUMA5Ip%0AdGMvkRDvZFDOOcAaLLcFWTytQghoAFLaEjz2LAUFzdTvq4h/QYwDrGU2Dys9N8+DDkgJmL2BozIZ%0ABDBIw2bM3nx95xFghBVXtCHY/ewm/hC0FRvdr2a5T2XJOWMcBk7Pk3u+f970s+6lVNz4xLuJlhb5%0AKaW+xvaymT04sUh6JGnEtFCrnfewdvNX0fWntYa1vgPuncUgsojuDyRU87SuoNZgve2yRQWwdP8g%0AIswCcO4NO0MIfcKvjBPdA9j8lP04APRULgXweI1sAJkaeOuEWsG3uzUn6+J8PoOIcLlszbY+BzyB%0A3GRWzjk8PDx0sGwPhOuX3rN1XftrppT65zs/PtwVsr0hEDaYAoa6/vgzVKS0gH3u/lZioc+hFuLW%0AblIPb91dsa5FPxH7urTa+mdRKa01DrVu8h19DhT00OZC15zuUfvmTlmaRaR7+8CCXEo35B7HA1ph%0Abz2tx3NmMEgn/LU21MQArfW8f9a8sQn02gFGzjbZT4mlb0SEZC3SumKNEXAGrTIbuFaWmioIsr9G%0A+4EHg35NUqo28FHvI+8Z7e6ecJMB3JYZYXeW8jPM65AExNH7vgeGtv3qPkbbSkPFhYOBdRbG8WCo%0Ayp43DFHWvedkMKOpWzzdVUZba5spviGgUcG8ZAaBSsaaWNbUgQciub6AoYZWMt6WmdcpuO1w1sII%0AEEUgDOPQ92Ri+rg8J0nkmoDByNLc3edkNozp9UmMEdM4oLYMQEFmZmbq/tJVDNZirQnU0AcyYbc/%0AEm0pZXtWZgcbS0GtG+ipz+b+/mrdwIOHwJJs6/p7MjCIgZPyGAidYK1DLo19chwzBakS0rIAWq8F%0Ae7cPKRvTsHYaGpGh8iUFOXRNKiOK18HQfxZLp7a6epMVm7u92For9T170bHnXkCMAYfDAcrmbG1j%0A9+hz/2Mwxp5dbowRFtO9L9J+kLkHkxYxF8+ZE3qpsXXDmlZ4kQdzXVEAw0nJ7Evk+vNVd7IlvTb7%0A+0eNQNiSqPSz6LWtkiTmxFOQwAoaAoEq3X32JkNi63wHPPbng34uPcv1e72H3gWM44GTtErBOE1I%0A64q3txfcLle0WvH48ICPHz+KaoLDbrQOKLlgXdi8XM9w7z184KReZZLWyqndxrFsN+sZZB0nvMat%0ARlZfKZa18llL2AC8PYja71Uf3ooMdpeMaY1FMxaNgJYLmjESkmIR/IAYA/sHCZlD/4yJL/Lv61bX%0A7WsfBpIFCPVDr7dS4uEvCV9Bz79+Tv1PgCD9+rsBhKgR1LHSWNuj40Cbfk7ZEmxwC6Fye1hw4b7M%0ACc/fnjHPM4IP+PWXP2K5JtS14fvX71hvC8rKxeM0TjhOB2ZRNE4Lii6wj4yzWFJm0+nGBp/RR8Tz%0AgGoJ8zpjzQsoN8A22GYQhxHRDbDNoaYGFJ6igwwqCoZDxDANfHBYwvvtitv1Dd/+9Rm1NYzTAdZw%0AAxB85O8robYMQkP0FrD8mUNwMMWJsRcQvYGzorlvBWgVaEWm2Alrqbitr7iVGXNZUUPD4TzAfW6w%0A0aJVfs+BLIZRotSzhSkWrnGyQagBaVxghdrgAayvC/719v/iL//2Gw7HCY+PD5zyFixi9JiFyUAH%0AwjovKDkjepaj/fSHP8CHgNvtht+/fsXLy5uwVhyWOuMvz79hyQt++vwLfvnDnzAOB8y3hHUtuJUZ%0A1VfYI2+KtRmMp81U2DoGJ6wkCnGQWmHEGMTMFyLcLu/MUnEWh+OB0eXbyhRXw8ZggIMzsgE7y5/f%0AANQMG4dbA+8DjkcP6z2s9ci1ItWKZc1Y14QQBhxPJ6R1hfMOUQAVzQbgGHs2alzmGSWzOR9vXhbO%0AGlA74ePTCdd5xpoz/BAwTAfEYYSPkWn1rSC6gDgO3dcGho2wjbMIbgOEiNj8vLYi5uoFJlegVLSV%0AC1xDwEqAOVXUNaHVhmkacDwcUGpDLqs8nwbectSiA9M+0bi4otrgYDD4ABoIIXAqoIHBNI6IMQiu%0ASzCJH/FKDTWxDK03MI2Yri0NkDUMxJaSuwcU1Qqqsv6J01kOhwnfv7MJsTYs1trOtiIinM/nvtlq%0AcRJi5AajsSximgasC5A9b8xD8IC1MM6gijndmlc4wwknfBizl0ptDTVLkWYgcrwJp9NpS4igTc/N%0Aha76kWR4H6UA5E0wBI/DYcQ4RKzr0qeWTFP2CNH3uHOCxhizn1cc+Hm23ovvAh9qKScs6yr+CVx8%0ADZb16dy4SDxpOTDtNyc4P8CTZQN0awBj4XxgeU4cGCQhLbDF2I6xbhhDnHpVCSGsKKHCe/YVGmKE%0AgUWpFdP5CO8DcitoVX2XGBj59OkLamv49u0b8roi2oDgAqIPMMPW4HHKHH9Ovsey/qWQosa+Sk0K%0AI/61pYoQO6ADxiBE1pKXWpHXAm+9mBQ2zDMDkdGHzuBIbmVpcuLr2/ImPVRZ3t4rRiPcAXRA4Xa7%0A4XK53BVWTQr9PTuNCxeeBu6lG50WLh5myoTLJcN5LkRKLfBiwnq73QDR0C/L3OWzXFBzs/v6+orj%0A8chrWBrg1lje4gWIszu2in5GbbIBLURLZ8IwUJTAlHgu1jdpkcWyJHjvumdHSmo4y0wBNmTdSoVG%0AvGcUanAkr1cqcq3MCLMOPkR4T1BmsJPaI6ic0goDqhROzVs2SYYftxSnWnldqbEpm0AOnU3CzBcu%0AQnNmrwFjGaQz1mKcDpgOBtM0dT8SvU/KhprnGeM44vHxAafTuXv78J4x3BXje3DIx4Dj+YwwxDtG%0AmrIxLpd3vL9fmL07L2J2qmu0wpi6azogwICBplgBKtHg+mVdVhQnQGFtUseh/xckKYeBh1WQpKo1%0AreDkoV1jQVLzSANClf3rIM07EVAs9bWaM3v3hRiQ1gW1ZLRmYCSeXhky1nMUfGmN5Qe1wopUUQdX%0AAAcKOMsJP42IDfQlKhxAB0VLI6APnyysZzPSeUnIWRelJPG0glykUbcGsnWzr6PRhnczQQYBhlim%0AXQmdwaH+VmitG9ymlOCWBWEI3BCZLblG98M9W0iBa30GrXMYxtjB2j04zOBSg1WPCgFfSCLhfWAP%0ARh8DnAtwrcHkDFNK9wCBiFJIZF16r/WXvr+N2Wj6ma/vv7WGOHBTPo0DnNemfW+6r1HzFoTY7xNL%0A3R1glEXB1xXGioymybCuotmGNbNp7e12YTmvqBhYnjFyTSg1y9YUO1EbQGotvk4MeiYoC073U5CB%0AMdz7wDCTYhxHBpZI5XZWwG8ebJCAVrqPplIQA3uOat1kjZXzn20olM3AYBmvPzWk9T525tSaEkrl%0AtDOCQW3CuHRW6i6uJ62zIBjEQVLdrAVZg3lNaKwT5MSzEERyw9fGGt/vqTHiiSJyJZXpVGLJIIhf%0Aywl7mFkmhFK2BEoFC/h7wNofmWh8PmwSr81/zDvdxzZGrpq3K1CiZ6u+lvq4KeDBYPHSP0+pJOzr%0AjFK43uYI9W2NcmCHwRBDX7s5F1k36sllkWEZ1JYEXWpG5K4SuGQdBj8ghL2E0/R9mQw2lhVEuleJ%0A5VmGEwYdrLAouTbUfbo1Dl7KZQU1lhgGsWppBGYrOt9f20ifpJ9RGdmc0MxWCEMcQdiSI8dpRMkJ%0A1vO+PF+vvO6owRnCEDamfBOgD9SwgrAKYxDGYDoeMAwBpVpYL89K3cmuiZl6aIQ38TMtui9Bwn1a%0ARQNhmWeutY1hxYLbEn5B1CXofA7SlpEotJ5GXA/URoA1qOB91VjLA29jQcayT6T2gDBcOxuW7FFV%0AibhBEL9DBmAtXFEHswbnNr+8IkMI5zgkQOuOumP4/8++/m4AIU0TU/aCtTzFtLsCuBY197Is36mQ%0AZgh8ojbgdr3h9fsL2p8IH58+of4D4fJyxe3thrysAAFvb+9YlhlpuWEcB5bnGMcsHGMBp87wBmta%0AsKaGbDIccWx5JaaAUmYjaGoNqVTUXLDeZhgHWM+SHGsdUma6pB8C1pJRafNxqYXTOIYxwgcPll8o%0ADR/bocBmKWgFQA5wZBHgAWowTeh/tQJoiN4B0rT64FBrArkKCgVkKhAbql+w2hubZKOiuQJLDojU%0AY/NqbTDUEHyECTqlsqDJITSP+W3FfE3AnHB5e8fr9xeEgcEONzjMtwVjjPj84YlNVQnAyBN4asD5%0A+IBxnERj2nB5f8fldmU5kiEs64rLZUEuhF/+8EcYeNzWGZflArLAeGZmTJNG24W9abDnIhJMD6wo%0AKDXBGCAOESE4vL+9yVQl4OmRdf63ecXtyolJORfEIWIYAoK3cJIARq1IcccUQ4KFbRUhMjiz5ox0%0AuSDljOv1hvPphA8fP2CdZ8SgEhqPqDp6w/fcO4+yCjWfGqwhRMdeOAZSkBaWtRkxZ4bzMEYpg0UO%0AbE5iW6VwdNaxLt40oBIKtS7pAUjMVhnwQW3sU1CkwDFs+vs+L0jLCnx8wvF4QKkJpa7MOrIG6j9i%0AtBKqO38gsHyNEFDKNqXgGPrM85SS+XvDca2NGkzZJimDsyDDz5Oa7LZFZCi60dUtYcfyzbkrGlR2%0AokV/KaV7ZKgsC+CJk3EW9abpV8Ki0CJMi2oQUlqRsqSFOYNows7jpGEcay92rOPo2Eq8h2n8OVNI%0A7d00eIumPPSpBBcraweO1pSEfbX5myiFnuUiDsMQt6m2Q/cMqo3lTuvCzBxt2NkwlwsGPhA9TNuM%0Arq21yKVywysSKvZf4yY+54piGkrdrmeTid+ewg2gU5P5GkQBsbioGMeJDSSNxH6WzPHExgC1giqb%0AXh+mA/5afsNlWTD6QYD7TebCU6WMYeRrUSU2XK/hHjjh67nuDtDt74JuIttKwlLhtRaHAQcpanLK%0AGGLszI2UEhIJmKDPIjZZxEbz3WRTCkj2Kd5umq5sGGUw7KeDwEYX934zJO8m2LVyos+OucAFcOTi%0Ar9QuR7xdr/1c1uZqK67NrvizXcLQpWJSLIchIv/gNaL/RgEhLswhzQ6fieua7gpwLjC5OGXWzJbM%0AqAUO/2wxZif1HtylFe2ml9QU3OICiynWGt/NvzRAoNYCbvdw9zN12jY49UYquFwufV3oJFolUsA+%0AWQmd8l0rF8x/M7nGxt7R51Lv+7quuN1uOJ8vOJ/P3RNoL9VRwHueZ7y/v3dwY88G2QN17+/veHl5%0AEZaex+l8EiZZkKQg7JpJLkiU3bBnkejabZVBAq7XNnPvRgoOyc8SkMhKgb1vuvS/Znc97q6jNO76%0AtWcUAWBpBffLvRnfvvi9LTIU0Ouj03h9Vjla+9h9RrTptI7T5K7XK5qkaxG/4d5gEwkrrrDPBQTY%0AMtb26TOESaJnbu3XV68nJ92pf5W19s7wvgjg5o2FDRsras0JZIEgKYP7/UOv4f7+bexWgxADDocJ%0A4yDs1p3Btt4fb1QWpY1rg7Femp7tWkCafdNal8EAXMNYK4zftkmu9n4r97Kz1tesMoJZRpuRsoVr%0AOg3fzLb1vREIVu5vzhklrVLHjoiADCwaB6wQbSN2KWOMYXky7yva0Ltu+s/lQEUR+SDvQ74PUEBA%0ACPoZ3d3+oZ+N2VBsScDpkiyVa7rf6DOhYIzuH7JeamP5GgwnKnWw14ucqG3Pu8qbuU64f974eyvD%0AT75vRNQB/n4uycHDmKgAACAASURBVL1v8pkkwRuwBilzwEQjTYlkVpHzLPvbr8V+LkCHlwJCCBDZ%0AamObDcfDWCMeatqoR92bOztIUnrNljKmrxfC5lXXU9Ag/mFyRvKaRt9z96zDvT+jrktlIOsgpoNS%0Ametoaix71GdF97ntWhupSYRllJV5q+cSkNeEUqmDgkQy7zQNltjjNITIXoU6dCFN+GNAuYNQxnTw%0A3ci9VlCDTZ95+et9ggAbad3SzAL4+rE5sem/r75yyk7e9mVlR/He6J1HQ+3JltZatoZwFsE7xMCM%0AQvbH4WezNouccmeRk/dIJTNbvxb28QEzl5UtBGNAq6SWSh8DAKWyL9z1cu3sImU6KUvSS6/XWsO6%0ALAA2nyhlau6VBlUadd5LrIxhFSwHUNhbyBJfp0YCtBqgUANShrM8TNvuF7PcrZHAD1kT4U7RX2HE%0AI479XLdaMCfA9KUmsjX7vwogpBMHuTHqoO0cO/obGHGhl0NTCkmqgs4RwZCRwj7j+dt3vL9d8PHD%0AZ3z+/Bk//fQFv//2G24gbjDeJJ42EfJSWMJjAAuHZRoxDBOGkRMfCAZLWvH+fEX5VuGix/F0xPF8%0AhIHBmhNqSTzpRWWPBdvgIpvX+RCwpox0S7i8XVHRQKZiOAYM04inp0eU1nB+OCMOY6fr1tqwzitm%0ANGE+sGmbNRZtFY144Q2iNI69J2k0B8+StSFGhCGgoSLkiDEQvAnAAAxxhG0WrlrkSmiZ0LxMLI1D%0ApYYlZZi1snlvcyhoCFNEtBMGiqj5DTmzdI8qISWZvnqPWAl5ZfnbPM7s90KEXDO+v37nB/Nywfl8%0AwjiO+PXnX3E9X/H7X3/HMicEG1Bzxb/9/m94f5kxv2X89OVnrKlgvWVYw82+j571kt4hBJlqylRy%0AkKKfH6CKUqXhHweQEa1090HwiIMFjAPgYK1HShmHacQ0RngnU5zaQK2wJt3yoZ7FI6S1Ahjfm731%0ANuP19RUPQoG8vr3BgBNv4uD5PkETzjybWzuDWi1qZs8oISkDaHLwVzlAFrSVJzQ6STXYGhbrGNm2%0AEB8B2ponLbC4WSpYV6aqK53SgOAMgSwElGi4Xt9xvVwQB4+PHz+gySHmnUOu7As0djkKP69rSgz+%0AaSFn0E1Va61IOcOua5cCFS12taik2q+l8Tsau+PkOqWdNmk8uQlhYHQvpVLD1vP5jHEc+wQ+hICn%0Apyd477m4lwZpmiZ+9mkzAdTGWuURMAa5MptinmdunAxwPB92k9WN+WGs5b9jDcawpV4AvPcdj0eE%0AMHSJWK2EGAOGwYmUI6BWwroy+LIsiZsDleL9ULTp9/tkJi3uvXMoNffGR6fEwAbW7WUTm6yj3TUJ%0Ah8MBzjks1xsulyuWZe3acW06dLrDxW7r95/XvNuaQ8NT1mVlNoTGtc+3G+Z1QWkVcRrgyKOojC6w%0A4enD+RGXt1dcb1c2DI0R1m5eJ1zAWDFgN8iZPzcXD5uR7D5RY5No8IQSJA1F4emDFwPVGAeMw4hs%0ALUqpIsljc91VALdcmpDYeO2ScSCS59ZyQaevqz457M3FA4HxMHGq4Dwj1wJUKcUs09PJcJNqveu/%0At8m6HAMQIFAtXYoUghhCDyNqKbiuK2vqlwWEnUeQTLb03u9TSUIIKFWNNnXa6xEHTur69vIqPhVN%0AajKdem1N3v56q/RLi2xNZHLSgCuLaD9hV/DIe89eZrRJ4Tq7oalHDZ8RUYBi5y2cNyhpA92qAEg2%0AV1hbMA2bZK5fD/m74zh24GWe577eAdw1Cz8+V/u9YQ/+6c9SivjnL18AANfLBe+XC6ZxxPV67Ywx%0ABY32kiaNNl+Wpe9p2vgrK1IbxhgjlmXB169fcblcME0Tfv75Z3z58hlxHDHPS08M+xFU0P/fe50B%0A95Hie4nKHkys1SAJiAxoI7eZ6zrH/nlEm2eVnlt6XbvpuExdHQijZeNffQ58CAiVk2KDNF4ceQ94%0AZzCOPAjImZuL7qMh+6k+A/rlnKS/yHVjgIGfeZ7Xbb4rDEYoO4HZqnvpQaPN56rp39d9FuL5ESMG%0AP3RAyBiDLGdRKQXLzJ5QXnyivOF9Y0lrfyZhNmBUn7UfEyl1LQ7DgCGOOEynzpLgs6T24QXt6og9%0AOxF2k3XwGsPf1Bt6phjYu8+q11abbP1//dl6zuu+MwwD3t7e797DvulVoIPtNCpy3hIuq0pctWE2%0AhpuzLrPaWDR8rQKMOaAVNj7X/SY4z0b8RcELYbQIbuMt9y7VWFgFCxQUZBoB9zESUcIm/gSqzAgM%0AIn3Ws5zfEu+dKphgQtO93LGzheVe6/3Va6XvXe//fu/RfUuBNf3zfX2gr9cZnc52wKp2tswqbNrQ%0AQSEGQjfwae8v1gEmWaf7cwZ2G5Awnrgz8Q+a8rQHkQFj6G7PYRb/Jt+1dpPFlVphaEutXdels4N7%0A6McPdZQCssp25SFM6Ge6DxY+Ohlm/BgMYO/uhb6nvcyL6wGDVa4RD+lM9500AohtsiDqoCKsAeoe%0A/Odnw8pZRN3YW59PsA9mIxQhYzh3L9nVPQsAW0msK6opiLHdrSFdH/rZFMTvz5V4TpLZGWwLGSLG%0ACJxOHAw0z2i54pYSWuFAEq1V++BD3lNaVzhqwPWCJSccDgcEYk88QwRvmTwCI2w9y8PJkhKS1L4s%0A/3OouWChGeMUAbnXy7Le1clPT09dvsXnUBYQjesbY5yQYImDZIDe3+i1rL6I/xsrH+Y0CyuX06xb%0Aq7AAjL+Xl3IPcS//NCYA0OGZ7SCgyogBBoZ66uUO/P0fff1dAEIGRhpP0xFspjya3YO+mXqRTKPZ%0AYo+bDWsNBqEg3643/PW3v+LD0wccDyd8/PgRP/38E16+B1CuKCtrMmsumPOCZROrwi8rxinhAYAN%0AFseHI1z2eLu8Yn1fgGtGsA4fHp8QYoAhQisVuRWgsvymggCXUGKBtQ7LmvH+egVZodBF4KdfPjLl%0A/nziZmcMCGNkaqSzyCLjKdlhvXHhMbgBg5tgGVqESdxEN1NQghiZeSs0QUFmCZ09EyNwGI7wg0Uc%0AAxwC6txAqaGlhjYQTPBwLgK2wlJmsKMVIFUsaUUcI8bxgMkfQGSxzL+jLg3xdBTvAJZoDGPAus64%0AXS9Y1hWnw4H13pEZFN9enrHmgkY/4cOHJzjr8PTzEx4Pj7i+33A6POD1+YJ6/R3z24J/+5f/gMOA%0AGA8oiZiS6g1aMYB1QsVTo1pOLCLP2mBjmDbHsawWOa3dS6WUgve3N6ScUSuDa9YyK+h4PMIawFk5%0AYFiniEqmT3mJ2AvACsugzQsaoRfJ729vKDljHDi+PeeEK12QFoPZaoFcYADE4HC9XJDTKiBHgaUq%0AhyAzeQA5PAG4OCDGAcayEZ/pmvH7w0eL5/68GX7qGgjLmjCrnG9gOVhw2yRLQZXr9YLL5YKHhzNP%0AE2Xi2ogwzzcADGp4MaBUjwn19GDQFkhpxpqEMUGto/MNJFpaB6vmtnabKO29gpoxyPY+KhQAisSi%0AG5noWGvw8vIC5xzO5/PdxN17z+k6u0YliVxoXVeMbpsaaKOl7xXQ6e/m26OH+8ePH+9Aj32TSCLZ%0AmaYJ0zTd+f6of4kWv14kH3vTVb2vauaXc8U4bL42OWcGBqwVqq6yQIZeqJVSejJdCKFHuatUaGva%0AtmJfDx8i2rTfcjAH75EsNz7abDw+Pvb1T8QSkv3kT9djk4OdG0suRNc1yXkgngnLjDmtMM5hlMKu%0AtNrNKYdhxB//+Ce8HiZ8/f0r3t7e2Bgw8nXhJkYayMT3ZFnWfk8Px1MHYLTJd26bVgMQZg0bjra2%0AATdefLPWlFFFoqCF7DiOzDbVKZplrkn32JFJnpP7o+tEpT97FsceBNGGy1oLtyvEfgTydJrWUzWV%0ALSNrSZ8ljVctTN3rNHhlnYxCoS+1iryLBwDjyM+SJtkZY8WQk9emAhf6/vdAwh5Y3O9VWnRrQz6K%0AYb6+9z3gob/fmQ0hwOat2NFG35jUC219DQVRtPDViWavL3bF8J5V4byDt5s5tHH3yYf6+fbgif65%0Avie9ZupDoPurgkFvb28AgKenJzw+PmKaJlwuFxze33E8HHC73XC9XWGNxfl84kQfsAxQWUrjOPb9%0AWwHa1hre39/x/PyMNSVOLAwBl8sFz8/PzHbTpMLAEbWlKvK47W97uZF+zn3TswfB9GtrdEK/L3tP%0AN21mgg0bgNQZZFvkujGmA4R6LWHM7rlhOScD0qavzdpKb2r11zhN+HQ8dzBPm+Y9C2XPoNEBwmGa%0A8OHjRxhj8OnTJ6Qlo8jnUaBO90hjfV/D2kD0tS8M8T6N72fztn4YcA7MnJf91FqL0+nEZ4Q0nPr5%0AvUQbwxqUKmwB2buoMzYUSN2ey/0esm9O9fz3XtNW69090WcD4GYLZvOycy7D7kCi/joEljQVYRSY%0A7TNvsldmkdUdO24PFHvn8fT0xObMUt+sC3v0cV0mfYScEfvX30ASfuZYIjexPYMCeiA0qgiIIiHd%0Animd3BtRP+q1UpYrsyACvDRzMA21bddlEC8+K0Mz4z1sCJwmKg3umhNu1xsqNlYlN8GbEfO+Cddn%0AxjkHS9vzqJ9Xn1sjYNSe8aX7XEprX4fKYFPvyf3X3d5YG6rbQKsikrgfJVb675Rxrve6r53d+9jf%0Aq/1r8fdNBrHbWbE3+dbh24/7+JYu2no9oGAoe/Zsr5Pz/ty1iHGT/QL3UmxmDGvTvtWRzgVMx1Pf%0A+7Z7wZHguqYVWND/6pf37ONjsoZFMKucwAPaGAPCoGwnXlclV7GA2LFhd7UxkfgCyXm3v61qWyA3%0A/65W2DNbrWU5YioVVbxzgg98ju6ehXtgdbv3a0rcl0nojZrE18ZgNOS8inFAaaucE6XXCsq+5fNe%0AfD1bQ4gBDSz7X93KdZXjMBwLIyxRfi/Bc827zDPeJaXTWYcxbl5+RA2H4wTvA4ZhD7oalv0TYTKs%0AZqoSKsMS8bAN4GSYV1tDbhXrunRJpIFB9SxfU68gXcfUGlorHKQDHbDowNferVV7dzZHsBcdew3y%0AIFSSRBtATgM2/hcAhABA9XKcz7YRZ/kikaQpcONRJQLcGs+UbtvQjAVcRUXD7Trj+dt3vL68YYgj%0ATo8nfP7yCYSK+bJgHDNWWoXZoOac8npU0GhBJWA6j3j69IiH4RHjYYC333C9XkC5oaUKFwcMdgC5%0ABnggWI9gM3JeWZt4a0imAY0fKOMtvANc4Og8I1KbtC64LRdmFU08geIdoWEYAkwhlOJxjEcc/AF1%0AKUjrirIQ1rWAbBNPmQg3MG0zZaYpO5nwuiHC2YDhEFlS4B0zom4z2rWhZkKeCigAGNgrZwxM/Xc1%0A4Ha5IaWEYZowYEQMEz79YcDtVvH+suLjp894enrAst5AVBGjQckrliUhJTasOx4PmA4HHI5ACAOm%0A8YRhmEDNYllWLO8rggn45fOv+Pz0BZeHhJ8//hkpNbx8f8fldcbhGGApoJWMlhg0bIZlUC0XiVXn%0ARqNQ6wycWguqZVPE0irGccBkuOhYlplpro19L+w+VptHlaDCa4vpjBz1R5ow4R3GaULOnN7kQ8QY%0AIm5C72cfjoplmfH68gKDBgs2dC6ZZSoGnLLw+vKMnDnxwFn25mG5lwERFzxCjkaIA4ZxYmkcMbLM%0A0iQHpb5rAQ/wdMp5D04TEplCIwTDxZNpFS0nVPJSbDW0mjFfb3h/e+3ykWW5CTADZEm1GwLLlfRQ%0ASGnhSYIUAa2x+Wa/pmhsZN5YBw2njkq6H9gNFALuGnSN9FbjZY1U1cPLGINpnDCOE24zeweRAZa0%0AdunM4XREjBFvl3eM48ivY41IQvl6jeOIKvHVIQREx9cl58yTV1BvoP3OjFALCDYa3/Y4ZzeQqdSK%0AOGwT6pv4hbTWMAnD5iZG1MqOyJnldcM4IhIDPjH4/u8aDEpl+WqDFBzGosGwBJQ44r3Sctf8KAVW%0AC5d9Kg2wNez7CbiuL/07IUQMAwNd5/MZtVZcLhduuG4zapHpSOUCzRhm41nnEYLFAEkNIUIhjvUl%0AKfj5nm8NtybH+OAxBG70Skr4+vUZ1/kG9+rxIGywIMAQiQRAJ5v8/cZSIWJWHZtH+13BKUDjmsQA%0AuiGEyFG8RLjeZqRlhRUvkHnmPe94YIlsb6BhpPASuRRVjogfY5/476UbezBWAQRlLWjBq/dka0i2%0Aqf/e4LZPRp3rQKMWP704NxyfnYzBer2CJKmDGQxbcRnj2N8H+/gUGLMZmbdGeHl5w22e4XZpRlqo%0A7yfMvamXZ02jnfV+AOgGkXvGmjYze3BR10afpplNnqbXUoHlvbSK9xonBdVOAkDUmycAYkZLyI0H%0APqYZlg8T3YFMWrPsgZPN8+lvjXX310SZjNpQKSA7DAMPMkqGjx5He8Q4jDifH0Q+k7E+P4NgkEsF%0AdsblPkRM4o83zhOGeeyR67kWlhcZwEuTQQa877SGy/XW18/+s+3vwb7x0M+tJqBmx07Z3489SKbr%0AFkBnKRhjpHEEICNCbUiCGLaXUpH2Z5v87HEcOuvz/f29n4G1EJw33Y+K19so/2bsa2z/3Oh60b3g%0AeDzij3/6E7784Sd4G/D9+3dc3y8MgAoYR0QouSKtBc5u7AInzSuVgprlGgprQs1T647los9AShkk%0AstBV/Kt0Su28F+m6MDFpi+XWdC/da41RxoTjOiXXjXELlqkAFnkXzLCXafGes4GaOmDQ53I6xH7O%0A8/XLcmaHvlft5dvdnLrspCy1oaRt/2M2kUH0HBkNQIyHgYfTBuSjNSTIxN0QGgRU5EIJJPIdI/VP%0Ao4qcWDobQuySobRKvDgVrKvFkIe+f5WU+xrjt8vJrI2I6wJr4RwDZ5oqZED8HioHhKCKJxZTYrh+%0ANA2WIPWTwyped6/XKw+WwSmPIAvnquwXAEt82ENLX9MYlsz2GkPYzrx/MOMKdD886I27NRKk0zp7%0ACQrg/ZAqp2AtMy+3oUUpBS0XVnjcSYi29FOSZ0oh4/0+rCQA2u3b1mw1Ja+XypIe5/p1Meaetcg/%0AE9CEXfZuav35VFDBBX93tvD+RXfgo5r46/XsQ6IdgKxyMh1i8S1nGc80xv56el+WZel7nXUB1jnE%0AwcF5jmM31ne2IodIOEA8msYx4nQ6YTxMIGqY5xsu71cs89rZI/s6GPC9rmqNgMrnmrPi/+MiWtjA%0AUk7Ao86Edj4g2i21tNSyqRFKBVnHyh4AkMRD7AYke1BI/dDI8Lqy3sEQr+eUEq/dQjBg76kRnNLa%0ASsNieYhHlW0JQmRighGmtgIv7AtmO3iKHYBdAZb0H49opaBk7m28c5imqQOjMNxDWedgKvv/OGI/%0AOcAwQ39N/cyqVdZAbXAuwkcPOJaOpZyRV1Y3NRnYt1KRnGP2EgyCi339NmwMLq0R1AaCcM8yRtaz%0AcmPFeW/RGp+ZHfSk2s+lnLak1//R198FIKQPFi8iQcAExa1iaAcxkWa/EAMLC2f4IhkbUMEHYCsV%0AeVnx+v0F375+YwpZ9DieT3i/vrH8Y/QoJaES/wwLg1oqShEqW8rIJSOVBB8jnnzAw+ER7qPFNIw8%0AXbgxom4dv5doGCm1MDAVMFQA00Dewh0Hjk4ePcLgEA8B04mnD8t8w9v7K5a0cLF3POJwOIjPTUSI%0AE6odUCzBZodyLUiXhOs7T2DndYENBodHh0NgQ9k5J7RCoMjpZC4y2wkeiNGDqKGuBJsINBuk54zb%0AcsUyJLgUgAcgugEmW4w+ItiAt/Udy23F5Li4JNfw00+fYSjiL//2jGEYUWrF5fIOYwiNAkqtcI43%0AMfUuGacJp/MJp/MjxvGIsmaWxr1d8R//8u84Dkf8n//HI6ZwwPnTJ5z//AHUHP6v//v/wV9/+won%0AS3ZZVwAV1gVOciuZr7egic6xQajqk60BaklSiBkkoYYCrIk/Hg6wNnDUo/EojVPSohhHNxJkmwCA%0A0Vk1BLPWIkpaRGsN3nmQaWjix7HcbqIPJcy3K9JyA1ERU0gGVAwxIFQbm5t6ZxGDR3DsCaKmbDqZ%0AIgKMZfNgNa0jNTMrmTff2uAtUAVlcc4iBpkwBPYeKo09p3Kp4oOyAmgYhpHjT1PG29sb1nXB8Xjs%0AmmfI++CJGgSEYh+jPgVPqTNWqmxkFoYTyaRZ4mLEdTCGwAWTeodZYeoYsHkiiP0frHU4Hk+9SCBo%0AY8axqzHwQVtbQ1mWnRRJfVZ8Zx2ofGjf1NVa+0GhRX1wvgM+tTVJiRIGgjRBz68v8FYaHmvuD2jL%0AGvLb7YY1JTw+PvYiRTd5bS7XdRW2S+gAjTYqypJgc/371IP99FwLMS0G99N23XP152pRtv+7+wnj%0AnuUBoMssQgiwBCmcfS8+AfQikUEX05s/bQystT3ZQl83JfZ5s45lVS54eGGPlcox9RrnHGNEEANn%0Anpwfcbkw/X0Jm0eMcxaajAIwq2gc117IAtKUSdOiDa1+BmtYbhYIMKb1968TLGqVpc3Gwhpeyyll%0AlLxFsHstMKTY9QgsG53i3dRQ74EWUnqdrbU7dsQWuaufK4SI44FT51LWBB1l0moqibx30p97A4jk%0A33vAWDlzCvsflAKsCYTN2yjGARqb2wRE46klM5vmmRksl9sNHz587H+fwF5KtVZJrWNg24o8Kg4D%0ApnHc5Gky1FiWhd+jUut36/Z6veL7yws3pOOIxw+P0rxyJDccsEdkO/OgsjeVGr7um1Vt+rx1XQbU%0AGjd/VeUh8lyF6GSiuZmMdoD3duvP0R4MsQIC6J/pa+rPOB6P/TWUuRKFQaZyMm2Unbv11zwcDggh%0AdEmgGiOHEHC9sXTsNt9AxICyNmhca/B7//D0xPtN4fhbTdViZghPQbmJbFKk8nBJJ7fqvUW0JXEZ%0Acy8H0f1ImXDaTO0ZY3fN565Z5KKY94ZhGJDKBt7oPjWOY5es8j6Hzi4abIQae8MYvL1dBCjlde8c%0AJ2yVnn6YUes7Hp8e8fj4hA8fPuD8+AjrHC7vF/z2229Y56Vf+xgHDJFNxWtVGXvoIIL6femz482W%0AtmeM6cbE2qinlLDWtQehKMNEGV7a2Ouaq7I/8sCCn3nIM9rNru3mGVRbQ/Ce49Nb65IfTT5kVrXr%0Aa1vv/7Js0kYiMXQn9gTc1/TMUq2y92xNot5jXiMKEItUYse42wzZDZvhknqfcALxPh2v1iIeVftk%0AoHsfNu95r6rNouQqgzH2ZeL7wmt7zwzk2sB19gnJkEflYwSVPgMlq+cMhzs477hRMxaDMBB88H0f%0AAlGX3scQupn7ECP8ugKtgrCx0fX6KQjD92gDQ2qtMLuYbP39PQBOOmCnTfYFoNc5vA43tt+eDQNs%0AwL8OK0pjzxMC18jeOxjHHkuh1w3MLGuNQdCGbTi2Zxnya1o4J889MTCl94KIJHmO11uTvYSDiHio%0Aqfu/k3tVG6EV9q3SfdU5lrN5CmjU7gdgBtxHCmDbfxHzptqmD+JzqOqQlq+jdQ65MrP5MG2sXwWV%0AW2sySEl3wwxmJTLAq0MwBYpF78Qm2GLQrYNIrn32UiDR2Oi1lUK91S05i/dSZbTZu/XOa2OzagAJ%0AY6w/2qYDn8oK2np3Ha5oQvM9u1wlk9Cay+1SL+W5o1K6T/A4jLCjRSsNw5CwphVqcG9K4YGgytsM%0AWCHkHJuQy75RdTBDcu+MxRAjnj4wgHo73oSkcGKAkxpOpwPGcehnACf78fN3OBzBH0EHOcy8qlaM%0AziPEcN31c1prX72+rTWUlmHlLNoGEBCGUEMFs8i1PqqNB9Cz9DJV2F4s6VdGqbJzGRgCvNxzVqHk%0AXHri4X/29XcDCG2bE+tqeZLKF7DmipZbjy0GZOMQphBpkwzDKT9ouLxd8Ptvv2McR3z+6RPGacTx%0AdMS8zDg+HQBbYJfGjSMsFjETTivLvErhRJJSfsN8veHjxw84Hs44TkfclhvWtKAkNrSCdbCGEbiy%0AMn3PeY/j8YR4joifDkBkLbmPHnHimPVKBZfbgpxW1JwQnAWVipYLG+J6h2BZBgYUvH+/4PL1inKr%0AuLxcMN9mlJoRzyOm4YzBThiswy29o1UATSIrg1Cw0UCVAa/lMmNwI0w1aG8V8+uCYmeYxWKsA/wU%0AUNbCk/8YgURYrpxe0XLDKZ7wj3/6E57OK5YloxZ+qI3lYtFQgwVwOk04nxXkGnE4n/Dw+IRhnEAN%0ATNUtDYYsp7SRw3Jb8fUv39Cqw+fPBJDH968vOB7O+PzlD3h+fsFLeUOljCiJLtSsxMyTzhS5ODDM%0APiMy4jMl1M7KTQfs5uCuiWQlZ3aIhxh7CxBhDCRxzMBZ9qzQGEZIcWMMYA3BWwMqGcutYrnd8PBw%0Axvl4wNs0ouYFrVlE7+HdAAveKL1nc2lrACs+AobxEhhDiJ6bRy2wauODDsKeU636nrmxLzCZTUMo%0AeUXJC1oF1pwlgrfidrsipYxpmvDwyFNINiZ9BUD4+PEDPn36yAlYMGLIKR45jumkzrIXiE5mgx78%0A/KBDzadjjPAyTdEqr7QqaSSAa5rGYMQwr6I1NWJn4ERjiNe2wjuH4CNC2CjHqRSsKcNYLmSsczLd%0A2qQm6r/RWrvzhgDQJyZasJcd8EK4l7/UzNfCW9+nSm5HI+60aCkiGhHe3997M6pAihYLOkVS36Ne%0AxMs+qaBWWue/aTj1ngPolGaVUuhn10KkFJ6U6rXYmxDv2UB7xpkWC1okDkIbNoZlGl+/fu0yi96M%0ADWOXRu2laDy1FTmgs32KYj3LVkLj6TqMgfVbA1RrxXydkX1CjLHHlD4/P+N6uQj7Z4tr32RgHuPI%0AaU7zPHcZppViSwEXTrDi964ghF4jBj5mvF8uSJnBIKqbD8NhOEjxSn0NOO85RcIHARcdKkkyl783%0Aad0zTPS+jyMDnTlnzLcZOZfNp8Y4WMMpIcMwwRiHdUmoaKiloXTNfgWRgQ8RrQE5sfdXCA4AP2MM%0A1DpOO7IOPkYEYahYa3n6ZQxutxnLOjOgAiv06IJUCmBV2hNYziopLuyfK5NKYxHC0O+nFtdVJAd7%0AJgIARMOegHEFlAAAIABJREFUCt57BrwAzMvSY9pDCDz9CmyeT9YKE2Jb6865Lc51YumJSmz3LBcA%0AnSHU6w3L8o/9dN3WzTNnz2rQ528fY68yJN079LMpu8s511mOh8OhN/mlFGa67gBZfs5Y6qt7y/F4%0A7DLUPQhlncVN/ISu12tnxBiR6kxHZkqeTifxMWO2GgGY6L7BJ2JgSN/D5jXBkerAxkzVfXLPFNqD%0AYHvTc72eCm7t9689IG0sR44TCGGIGOvYr4m1VsCgo9RvymJJWJa1P7tkAWua+D4yS8+T34EHBjAW%0AxrKh6/U243A8IcQBpTZ8/f0bbv/yr/j2+1e8vb4i+tCZbdQIgEWIAQONd3sVmgyV9JrKFHovTaut%0AinS9dlC05oq88j2dpgmHw6Hfk0GSKFvZfKlqazA68KDtXij7wjoHL3uagkC611vn5Jzd1p6yMXjt%0AGmGnbPuUlfqpVWbn6L2Qjyjn/caQ+BGssG5f03Odo6/pvYX2j8bxMFhBL/bscn1P5OSivdkvoF2s%0AgtnDwM9fLhxnqudhShnOWPjAtXZr20CDEyp5P+tskrrJnwGuF621qKX1Jj8EBR/5GYhBmaoMcug1%0AqqViqTOoNoxj6aAND5+szL//lm2h/9VERv3/IDLCvc+J3icF8pVxtt0Dls31n00E0AYy7NnCvXZT%0AxmBKgFdWJwO8ToZYzlkYEPYhDez2BZD87P16oB24ZQ2DMA079soOHCbiNey87A/VwBHBifluX2sa%0AjiJEAiJmQllrYWFhiVO3qhFg2XuYwkMeMrT58XkH21zfX51jm4oqfWJtGzsnhAgiPvfVtH4vQ9XP%0AAOAuSGQvndO9Uff/OCizt3FI0SweOsKoG4ahA5RaM1truQaxFkWAPWWIqen5nsnD19mAyPbzKNcC%0AKnRnbA+VLrVNVtbvDYDgPTPOds+5DhJaI5Cco3oWK0CqvXxtwqRzBi6wz9/BHzAdD5jnmYkQywyT%0AuO5YlgXGWkwnPr8GsTMgIizSGzkvz4Fjieb5cMAwHWToUtEMADhMhyOGacA4DCilYp4XqNSK133o%0AzxJfx4hllmAXx0NgNi0v0iM4DGFgr0oYUO/PGGyPIWC+rVJ/WvYSU+zDAGtOMMXAid/emhaUyobe%0AzjPjez/MZWak69fbmAZr2Wg7xO25/8++/i4AIYClO1Y2AjVJuqMKtraZrBEv6GILI2CWPQwsBAEM%0AETVXvHz/jsPxgHEa4AfHMafBwB8IpzDCXpl5NPgA6yBa5IpahOVBwPI2oywZZcn4/OUTzk9nPD48%0AoVBFKiuutyuWNHM0IAg5VdTKSVZPpydMnw8oDwXFV27mPWAi0EyRRcOMkCFIZLILGIyHqcx2MsHA%0AW5afrO8znv/yjHItmN8XNIkubbRiOa1ItwpnDdJcOdq5GoBsNyZMZWW9+1KwXrmoRjFI7wnptWKp%0AgFsvONIE+2DQSmWfHt9w/X7B+r7CzRajm+DObNr866+P+Pb6jO/fntFqxTB8RGsVeV1E5sfT49Pp%0AjOlwQGnAZV5wWxJyKihLhjce5+mI8LMHCr/n99cLrtcV37+9Y1kLvr+8449/+kfxHIFcE57cWpnQ%0AGCupFqgwlumLRhMkQAxYEZsasp9Q6Ch3aQlEBSSTteA5lpsTlBIAQrBGDI2Znmjl9bix4814iBxT%0A2yRlq+WMklccpi94eDjj/f0EagnUKo7TxB5FMJ0F5Ay6H4m1YAlNyWi1Iq03MOzJHjFFmicDLoaN%0AZX2+6m31cNkmILwGlRqvoJiTImIVSdU8TlhX9lm6XW9Y1gWfPn7Cpw9POB2PgDHc+IGgUcvOOTbj%0Ag+leNcZskyBuCJi5pNp070NP0WvGoCViw24jBxDQQWAtShh1Rzf81UmLbtIhRgA8Xc2Vi+Mh+h7n%0AnVPGusydjRN1stYnHJsMJ3iPMIwb60a8IgAgl4zbbtLDRqAW5yPHQSuLaF35mSOgT4NTSnDBo63c%0AHD88nDHKFPn1+Q2XyxW1ss9RHAcM08TTZms4wrcU5Fruknn2wJ8Wqz8CXwo8bfGr7a4x/fF7ZR7t%0A5SIK6CiAtjVsFrfbLGyytYNQ6nlkc+73HJZN6BsxU6NRkwhOnr6SMYBl4DNi2DWDW2GqBUxrPOmZ%0AThOmwxExRHz1X7EuC5uU14bWMpsfAxgHZvuY3aGun7fk/DcAAe0+954WfrvNYsDMzL2UU/ftUWq5%0AAom6ZrUZH4YBBgRKG+C2n94rO0DXoV5H9V5hsDD1AlPX1f552E919Wcuae2fo1HjSZrdfMZ6ES33%0ANsSIRoQlLQiS4Fgqr+U1LShS1DRUzOuNG1hq8NGDGqG0IlJcfa4almWFppZxZD369F2BUC26FRTS%0Aa6ogga5RLUZZjnzkGGQpKGvbvJG6BGAHzuyB0SaJeApmwHDUK2gr8nlaK9Ivy9IVvXd7Rt0eWNL1%0ABeyL4g0Q+f94e3NYW7Z1v+s3uqqac65u73POPffce+37nqVnZCIkLJEiIQIIcGZBBAjJBJBjEmKn%0AREjOcEKTIAjIkAhJ7AgZI+D5Pt/3dE+3m7XWbKpqdATf+EbVOo/XWLJY0tbZe53VzFk1aozv+3//%0ARr9u/3OwhkGZJdHL9Wiv3wVhsIq8RSamuh9pOmPOBT8MuDBgrUw0S829OQSaDHHuEcu6vvrXtIn7%0A4XDYAIx23XU/2QNUe7muft2yLJ3Ft0nLtmQ4fZYUgB0HyzSIV5UymvQ5VNBYv1fXi15D3bcVXNrL%0AndSLqlZDjKk1OtIYDMMWgqDPgP6+fSOnbIh5nrncrryezy2aWPa46+0mgEij+Zf2e7d102qJNghw%0A3jNY2xkw3UMkwfJ6Fp8uxY120+Xj8cjdnbBirQJctZIawGNKxlRZt1VbQ6OSmUhtdbP4tcn1UPaG%0ASiGMya0Bcu0a5D/VjGsCpjSQDYBxLQGp/ARssE2m35Ip9yyhn7K/9v/+6ZmvX69/1nXBKlBadwaq%0AvcFVQ926W2seYyRNbgjNSDZnSjnLe2kMUsxbQ13nRBkQY2Kerx1ozGUbjuzrhm1dF9KaO5NFJfvj%0A7lzIjY0nDERN+RST6WJazWpFjlbbHmHqWy8gvX56vRVg2LOFe7NoRJKlz5ZtrGU9Z/Qa6nPbfXla%0A4rOU0VWYTE3yrt41em96WET7WZW3Xne2JaqhzBNDi1Dfef+Ut+bEuoeLr8vQX79rzFt99pWh4qxI%0ApW63pa0DSZiKKXU2t92d/TGl/j42Cdl27fTa6Lmj1gz7AYHei+ADPkytN6jEVRKLZS26Xi/JebPs%0AfodHrVOqMfJMtfq4S9t3558y8Q22rxs9T/Q1aTy6tx4XHMWIfMxbL4m3WfrdXCT63Fr53Tjpw0uR%0AfkTYwBJ+U+RBlyTaKr17tbYDl8qO1/vdQQizpchJ3VB7nxG8xxpHdYa8bqx3aCnMQVO4helj1pVU%0ACjGu4utTCrmpNcZduqcfR0oS4oapAh4tzWszDAPWe2GUzzNrjuSSsEuzJRgH7h7uRblQhVnu/SCD%0AP+uYxolxkoGXsDJtUxllsLbdy8Y+bb5Gmhqm56g1wiJ0vg0b254vYM4GvouypaVDDiLPHcPY9raN%0AVZmzXJNSEsYqSNSeuW3r/TM//kJAyBjzLwH/3e5Tfw34L4B/0D7/e8BvgL9da/1kZEf+L4F/G7gC%0A/0Gt9R/9Rb9HN4FqDQahVaPTFbaNXr7Y9IJTopy9TCGrI9dIMbI41rnFoT9/ZjqNkghWVyIzh/sB%0ANx6Ic2L0gWkcKLmyzs/UJNGRxlhctaQl8fnbz1xeL7z7+Tt+/otv+Orrryhk/ulv/pAfPnwEhA4q%0AjVzg4f6Rp6cn6gTRR8wg6Cu2RdXXTCF1FouxHqIYPFtvKUvmZXmmHuBheMKPgfvjAy/+wofLR8p1%0AM2Url8jl84Xn0zNxHYTqHyo5FogFUwzeOHIV9NdWiymGpQFdy1X0iC5DvEQ+ffeJ+LrgbcC7mbxk%0Avv3tj1w/ZGZ74e4QOfgDv/nNb/jy659xPHl+/HCjlMzd3QFT4WYhNGNHKtw/PoKzfPv9D+RcuDsc%0AyWvk9fmVh9MD9elL5peZvBQmf+KXX3/J/YPnhx8+EtPC49M919srf/TbG7kARmL6MpkcKwlB9V2F%0AENoD7a2wYdLK/mlwzhCmsU0SsyTOtemCa8aAKRdSXLEUvJPH1BphidxuN5ZFopvHcWw/yxLGqTXa%0Aifl65XY7A7AsM66lmogchebPk4g5U3Ns1M5KWhfWtsFJwoUYUZeGCq/rQloTrc6ilkoI4nUSGxAQ%0AmzRu/yEHVu3NUClFtN61cl23hJUQAtfrlZeXV0A298fHR96/fycm3E3K4Vs87eAD4zhRSuXyeoZa%0AiTHvmgQ6a+k2zzgfGo1z8wUqyHDRe08oBdt0wdZsYMc+Hlg8JITZMs8z57P4BGkEs9CITS/sQtgK%0ABp1+51K4tcbBmbeSEQVL9tPpGCNzm06cz2dhjZit8fOD/P6vv/q6f/3t9ZWXlxfmWSb5pzaNzzkT%0A2Aom8VkSj5JlXbneriirZF4WyvPnTt03VujSt2ZcehyHNwDCT5kO2703/WdoA2J3haG+5uv1umvg%0AtqJYAaW1TWe1WDscDqjZ8fPzMz/88AMAX331FU9PTwhFemkyuYXQmsR+2LcYzkXp08aA265JGAaZ%0AvAA2y5TLtGZKGQXCRpKG6enpHTlnPnz8wO06E5sH1OFwEKZVkywpqKisCvXN2AMAP21YdL3GKNdL%0AkqoGgvdE1l0jsE+HeWv+2Wn5OTcfJAdsvgUK5vVGePd79efo86aSoMfHR+7vxez9fD53EES/Xp+d%0A63zrP6+/RujJO/pex3Hk7v4e7z0fPnxgjQv393ccj4fOUrN2i5pVIFH3kFprAwVH8a0bxctCmk65%0A1irP9N6zLHN/LlQKtj/39Zncx4JrYpY2/AoGS1FuW2GlEgTx5ai1dOl5yYVYkoADVnwo5PfL3rW2%0A+Nec8xvvJim4tyZZ1582EXqfNa5cv0fX2LqushYbi1CL0S7drOKHYEtp8bT7Jrf2AnuNK6VWTnd3%0AnVFUyvYcbQyhhXGUNEU1I/706RM5b0bL8yyeYgqA5CJeWeMw9TWoDWXfsxvYre9x3zDp2tKERwWh%0ASwOs9s+CfL9vHhTi7xbTxnLSdWydI+UVx9uEuj07S9Mj9TUNw8gvf/lLnp+fOZ/PXeIZY2QYJg6H%0Au10hvbFo9yxLZT2qH9G8iGnp1ED/YJutQSodiNJ9VvccF3x/Jmj7OmwDgjf+I6VwOV8wxvD4+Mi7%0Ax3e9IVSGZVxX8m5dlCJSeb1XtdbGcNYEQ9PBlZxLYwd41CDaWgXA5anZr/WcYz9f9CyA2vYQoPla%0ABOe7qmS/3+leo8MoXSd6Lu3XggIQS6t/9ow7XUeHw+EnMgvTGSh7+eD+5+trkCYMpsPYwAferEdr%0AG5PJ0b9e9tKMPTiMyb2WEfBQUiKn1oA652AQ/0Ldz+brlbgsndV8CIFpHLdzGYgNTEoxSpqytYTD%0AUfYpRELvrKW256Hk5v3nQ2O3K9hjqbvnYg9Wd9AReuJnZ+OVQo2bQXIpRRgFu5ooDKFFlsug01lR%0AHXjv+yBxf09K1aj0t8FAAtY4DQt7A/LpWlagXs+ZrfczTNOBh4cHrDUsi+xbw+j7Pdb77d3Q9lR5%0A7oRVqt4wyuZLfR9bcxRAKG8BHhq4oM+Uri25Zo3J3vbG/VkfY8LYLMO8dmapeX1MibXtsyAglTLG%0AO3BoLeREWTbAXetRF3zznt0BBdQmf94zx+T+xgbaBOfFs6YNmZ1x0kOn3GTvApLTQFtLxbgml2/A%0AKSh+Z948x539zwZgWDbfyTe1EBvYWs3uGXUCrBjrhDyRJJVPWD22qfQMwzTiBqmelSVsQ+B8Ofdn%0AMzU5GUYGiVXldt5L3V0Kl1ksWoYwMBwmUi1cl5nrPAtDL/jGCjZNcusb80tCRNYo7Grvh5YO7hsY%0AJM5VXusDqtSbbTjeTcSbATQ0IoN+fdF7qMOTBjRXuT/eBYZRFC0aNiD+cKoOELsA2Y8MPgjgJD5C%0Afz47CP4SgFCt9f8E/pX2QDvgT4D/Afi7wP9Sa/17xpi/2/79nwH/FvAH7c+/BvxX7b9/zofBFEPV%0AHraZTilV31qLDbsmJQsTyBShRDtnsK5Ss8EUnewJ5fd8vvDyfBb6X5GpKC4RTgfun07UWJnCERMN%0A3owi8TmvLLcVZzzjMOLxXK7CkPkh/8ASJbb+8f0Dj4+PfJ0iz8+fJGZ7yUzTgcd3TxzvHrjaF9xg%0AsaP42Ijeti3nBqp64wnWEedIvK4UX8g18+HTjzybZ372GDmaO4Lz3B1PfDSf/9T1c9Yx2IC3gZog%0ApcgNOIcLUHGD0NjWFMUQ23qG0WHCiYfTF43iPpNSi6NO4pFARbT6NYGDvFbOLNQP3zHHlcNv/5Al%0AXklx5f3TO+4f3kOujMGwLiPffy+Rtp8+fSJX+P77HwjDhKmWl4+f+PZPvuM4Tay/WPAMkOC7Dz9g%0AXWAaDrxen6kYhnHkdn1lWTLDeGA8TkyHieId8zqT1pWUV3wQ/WaMFVsgpZUUlz5JlhqmNJPCSs5C%0AFzZOqH7L7Uou4jORU+I0DQSv0+AsRtm3C9cmsxHmmkxxtCGal5WX85nnjx9wzvH88QO38zc4U4jL%0AjU8fP3C73RhbI52WGzkmai6NMqhsJ9OK2BVjDYfpKADXmvFO/K+oVSLISyFVYeHEtFJ3FNaYtqQd%0A53SSJVPj0zgCBQX4983WOB04ne66J8M+Uchbx7und4R2wF9eL5xfX9t6tG8Oz1SqMOhKwbbCOKVE%0AGAb8ELZoY+ubdtvQ40URZFu9dJwT41+gswm0EdMCe2O/vAU2FHDwQWJQqftJbmgTpc2nQ70ttEi5%0ANk+o2+0mRoDT2JvR6XDgcJS4egW/bq3R6tRtA2tKjQ22NVjGqLwlIT48Ys58d3fXX4McNiKf0SQM%0AazaDwuv1yu12679vb3SodGX53tjv477QUZBNmzxlt2yFtPxdvUn24IZe/+PxyMPDQ2cPaaMV48qa%0AVmyRaF1NOpBC02Oc7XTm4De/mUIR00UtCp3F+NCBzX3hv64iHQvTyMPTE7fbzPVy658/nU48PDzs%0ACn2RnoxDYBwOOBuw5twAp62w2qawOjEzUA3WeMbB4odB/Ga6EmQrlvbrzhhDyk0SUsSvIgwOtdes%0Auz+0Z6cNB7v5rBYnwygSzbiuHI5HpuNBqMq1ELMkCxlnJRK4VlLTxuefNAt9ooyAm1qoqLnwmiJr%0AiszLwvF4kD0uZdZ1YZoOlJxJaenMnlpr94ZZVtnPgq8EP8oQp4rJp7XbupS9qDYW0ZY29lPZ6967%0AR0GpDsZ2aUTtk9+eWGihVmFO5BxZ1yjGy4jMKaVCCI5ShN4dwoAxwsRaYybllZgTc1xleINhGHxf%0AU/sPfU267vfsE73ueu2FIh42VtLuvii4lpuE1qCeGlvzLO8b7u7ueHh44HZbenS6Pq/DMOHcih9k%0AmukH2UNP6Y4wChiqXiilFGKOpLL51dyuG8ChwK/KYVUSum80vTJhSgSkMdKGSg33a90xVEtlXRPO%0ASdNSkgBIp0mMcKEx3uJ2ffS5jzE2j8KtMSlNMqEMHZMkhUz8TUQ1Imb2tkum9NnU/Qjo11f95RQA%0A774749B9g8iQ0tzrVG16ZWJv5TlYVnwIBD9g2DWXTcY6NC+PYAP1XWX0Iv949+4dX331Fd77PvxY%0AlmVL5tyx4LQZV6B8XlZy1nW3GUJvMlqpG5VFhErUG9tABiiFGJdWU8i1EA8+375+O1uVLWOM+FTu%0An3E9a/oZ3ACqfcqgPhM/Nave3xcFgqy1vSapVdjf6zpTSmp/NoBJgfsOLuZEnFcMwjBfY0QMdMEY%0AmeIPVoIFnA0sRrwmq2z7GNM8apyk2uo91PXpnaTXHqYJA1zaWlqb3HUDy7fUQwWP+r5WK96KMbit%0AiHy1saGCd8IcsuLd5JxvXGr5SKJ96Y24AkKdXW1Ml83vwVvfPOD0OVKvxVor0yDPot4Xa60Y48aV%0A63zr9YTdPYsqT+w+Qq1GVtApLqmdBRuYbIr0fQ5HqrWtoaF9TWj70LGDgt57YlzwwbX6Ze17jsH1%0Aayr7oWvrHEnkas9GLpnYWHI5S29mGyPLOd+TF3UdCvC2rddtL27DqZyoGHzwfb/sQJhzb9iLP2Xz%0AyDEh3ld7lnfOytCxhDr0Z0GeJWHelry8kRYqwaLkNvgphuoqNTXJYNoAd2US45u1xhsqiVx7Y7Z9%0AS31rNgPk5vPUfueyLHJN3BamsK+lxBNDBNnOy0BYax6xaAjYtmEbRCa8RDmHjWnXtrFl7RAo1jAc%0Axn5djDU9MTiW7Vq74DnenTr7PSM1TqFSrcENAZ8C1reksFqFGJAK1VVCW9N+CMQ1s6wJ60aCCzhs%0Atyuxe0ZZFuYfFUy1vU5UYHV/bvQeU5UUZgvgKbVSs/ixSflc2r3fWJQKqMvZmhvAbbF2Z1TdYfv/%0A749/XsnYvwH8P7XWPzLG/C3gX2+f/6+B/xUBhP4W8A+qrNb/zRjzZIz5ptb6uz/rh6rc9w0bqFET%0AjRF6pBTIQj9UhBQLVNFw1lhawSkbDw09na+NQTA5jJep8IIYh97f33EIB07jHWkuLC9i2jcj8XiF%0ASilyoEynA3O8kZfMp+8/cZ1vfHX5ki9+9gVff/MzTvdHfvcnvyNeYy96Si0YNbIzhVIzlPY6W6qC%0AqQZvRNaVaqZGeS8pJ66fZ67nZ5ZPiS9PXxHyJBIpK1N04wxYy3gcOB0OBC/XyGG5zUmkMXllXS5M%0AxwBOUMeYRdbmXGAYDhyPd00zGbndrjy/vLDGlSFMApz4wLtUMP6F6+tKWeHltvA6f8s0WTFHDYHX%0Ayws1Z7xx/Oz9V/z6r/6av/7X/zrffvcDf/hH/4yPz6+sJfM4SWTzOAycDkLbntdETZG8ih43FYlv%0ApIJ3QXTWGO4fH3j/xRc8PD4yHCYua+TT50+ka4ToCUEiV2/PrwRvGL2hpgQ1ULxEVpPA2UBMkSVG%0AUpRCMoRRCjfncaZQjDSmS5ZiSR5WodBO4yjFZptMaoGpjJXr7cr5ciGEkR9+/JaPn75mGAIpRT59%0A+sT55ZVpHHHWkJZZIkgrUhy2wrfEyuV6Zl0WhnHsB3/MiWXJhKaV1gaiNmogGKEM9k1m0/yXYjvI%0A5L3j8vqMM1sSzvW2UrIg5OM4cX9/z9PTk+jts0hllBlCKzgu84Xzy7lLt7wPrfCmNagyLRqnEWv9%0ArgDcJpxSrLSDpU1NjN0mRFo0qXHovrly3jM0OZROJebmLyJTaml6rdkKRF1/elBTK/N1A4N04gYb%0AtfpwOOCsxP5a5wjj0AEl1woA9RHQKaf3XjTNTpLUcs49slzZGHoPc86c7u6Z2oTx/uEBZ60Yxa5L%0AN6RTqdAQAtfza59Ia2OweRIJBVlAosAwBLkut9sb/fZPWRf6OS0oVS6hDUgIkqimjfvadNa2XRv9%0AWV3O0oACZVro+/VNaiByJGnaOpgHvRDwjQZuvR60Km+LnZqv7Jjj8YjSxiv0AnaaDrvoYDpTIIWh%0Ar3PvRaIzLzfWNvV0zvXGHZrksnlAiPTUdb2+AmRdyrFj6ei6vN1u8l6cxSQ57PcMIb1G+lxosbYH%0AFSriJ6Im08qW2yQOm3xHn5mc85sULwX1dB3qmtJnq4O27XPjNCEmwrFNRj3reuN2W1jXhWVZG1Cn%0Az3dlmWeGe1nLGMO6CHtF7pHpDYYWv2r+rc/HXvKlLBoFIPQabdfdUnLzqyHLvUKZx7UbBS+LFOTT%0ANHVfJm3WtImcpqk3AimH/vpyzi123ncgWF/DnqWnHmoKRur17lT5Ung9n9/c02maZL12GYysiZQ3%0ANtLef8K57b6lJMame4ZErUjggJOwAzWoVracAhoaUStF5AYurGskLsJqqrXy8PDQATB9hr2XEAxr%0AbTfRpjVUYZAzYM96U+Bd9/vbbdsjDFBz6imFgxfmja792zJvQMvuzNC9ep9mp2wbBeRhAx10reyb%0AIW3MtQHWn6dMxj2AitmA3hgjac2kdWM07c+lpa33lFI3u96zMGqtfQBUWoMwjRNDkLNOGVz6epQ5%0Ap9dAY9l1r+3yMxcYBysymFyEPb1r3HRPKa0BVwm3vD+R7MvZNGGtYZ6vnXUs56LWEsr62IGczWB+%0AGMY3DJXuh5JkGLV/pqzZpEla8w9hALMNefR505pmY0eUPjBShlUphakxEPcMBeec1Ia3mRTFNNh6%0AkXHMfb+TdTBNE97r2o392TbWtrNM5GfWbVKxPYtE78VDA0O1FlHTdz2jFXzbM5NrB5aFaVCQpC+5%0At47a5Ifa2+lzALA3T9Z7rh8dYG+f2r9u19ZcrSIBcg30KnmTgqkk2jnHfBXp5OVyIdci16TVU7o/%0AuFZn6VBC74F3HsoOGO3rbhtS6B/9t+7HEiKR+v4jLa7cI1lvGQk2KZ1toa+py+hoAAwb4aCDYTvW%0Az/737r9uCGPf97fvlXXg8N0AWs4buWbK/gnDAJ3NLTufaeu+AzlVZHh6v/o1QqSQyoYTa4tALE3K%0A21+PgEo0MKBkYR/VNUHzj9ozgve1wv5z+/WzB7oVMKmtRts/y6WUfmbtWc3799Z/RxuKKBu8Gv09%0AAbwM5HU/UCC7GHAl42vFDwGM2LMIYzNIEugamecbl8uF27r0M0hBOn3ersvMZTe0HQ8TIThOw8ix%0AqT42Ka3UJrInOubbghpN6x9ZYxu4069J3gF/qdkQ5I3N73aSL7k2cp8VYLfO4UztjOHOhqx6dmxn%0AzwYsJ2ptw1MPgov8FOz70x//vIDQvwv8N+3vX+9Anm+Br9vffwn8dvc9f9w+9wYQMsb8HeDvgGyq%0AOh4ttbxZjDrBLD+lO9VGAc+5TQCLUOdaI1eq6G+X28L5+YwLlsPdhPEWWyyy9gXRt9USZ9Hka7Tw%0AME2Y6lniQqqe8XCkhMo6zxAry/nGxw8fKKYwTIHT3Yn79w/EHLnOV77//jvu7k6cHo9kVjAVUy21%0AxKYEaug2AAAgAElEQVTBNNhSCTZgfTNRQz3JDWQxyB6sGKbVXFnmRUyunOFwJwWtGzxh9IxjYJln%0AljSLNwSOklbW88yVTFkDbnBUU0R7mSG6wuIrK3CsWVhWg2F8OMDqxATUysY+mROPg+P0RSEtifPz%0AmRIl2SlUMeW+vNx48S/cHY4chwMpJf7qr/8Kx9M9f/Ltd4Rx4e544O7xiZ9/9XMef++vMQ3iqfHH%0Av/2Wf/y//2NiWjnYE9kXfKjMt5lUZw7+KNGtdiVMhbunA8XA88cf+e7D98ScCcGxzol1uVFzZAqO%0AaMFWMamd49KLYjmYVzGUywKUWevAOZwxsplSieuMrbsijA2FV+BBC/0lRZ6fn7lcLyzzzG25MY4T%0Anz9+5NOnj/z85z9voIXo3qES/IAtkIkEL3yBpTUTLkhsqxtkgn9bF5abxLkPIeCPh0aDbJGsQ2Ca%0ANM2g0Uyd7bKEWtUADryXRjxF142TvfM8PtnOpnr//kvu7u54//SuxSEL4JWixHB/+vCBGCWFbF3X%0Apsv3bXJlwdo+5ZbJi2McAuUwkcbAOIxgLLFIfKtt06BK3WiorWiQqZXpn1NZgG6QctDTJn5Cy01t%0AmivGkNuhu5+e6b2seZvU6xR8GkeC35owMeQ+oCkuxm1F3NoacqrtrKVO5Q7bpFRBoF5c9DQDkb8+%0AtKZLaM7SqGLNG6O83sQ4D6VJt1JiGA+9MdBm4nK5sJyvVCzjdCAME3aJ/Z4rM+h6vXbZlF4j+Am1%0APOdexCqQdbvdiPOCgJBbUwxbpPQ4Dtzf3/XXJOBFopoG7uQkRonG4I0n1swcb6Q1ElxLJquBwLhj%0Af6U3TCd5FldoE+5UJQVwzQVznfn48VMHkLRoCmEDR/ZNRs6b5EoBFP2vnEtN7tamxMbQ7+f+wNVr%0Ati9CdC2Nw4AP6quyTcK3Qpe+V+l71J+5/1DK+/V67QDkvkjZA1K67vbyirAr2vV3hxA6+84515v+%0AWgzeD5TSzDmrwVrPNDlCOABl1/CvDOHAOE5bWpDxOJual0DlcrmhZo3aRFjriHGLH39TFO8b6QYM%0A9SLVWkniKPT7qE22AELbPTZATZUSpdZY0/rm9xyPR6ZJWHqV3GWSyzLjvWM8SnOf81uJpgKhP/Vu%0Akkm2/P69TEslVYfDgeGwAUylFpF+Nbq5NgibL4PtfkjiM1H7hH6cJmwUsFRjzJc1dlnHOA5MKs/J%0AWWS1Row+q0H2NO8YaqDm2iUPMUY+fvzI8/NzT0JVFo+CYTIQMFTkuo5TIKcqctHeTG57mICycq2s%0AEebCskSOx4qtpZ39AjyULOdbLYaYE6UahLBOG168lcIqW0rWR0AMzNtwb9oauX2ggBbU2uAoEKMN%0AYa0VJwkPxJgpOZJjlKZFy9LajKnZZDBdUlLE34l2xscYyTsGgu6d0viKZ8znT5+2ZML23hTcs1b8%0A0GxK1CblLpcLa0x4PwDtzCvCaJRzVZ5jebEAb/9e1TfFb8zIrVExfS3Wqg3x22bGey9S8mFgnoW1%0AtizLLsWKxlJu6VcNnLBV/mCM+Jv4LSJ8DIP4fHbfrsr5+ZmcUwcAHTJYXXOikLAH2S/SsjIv68bk%0AcEECUFolN7iB4IzsaWXBGgfVUjJUxGNxua2UrLHbaphuO9PX7xiMfX8tpTfoCkgou1H37O7PswMW%0AOmgXVwF9rWFNUcA9t8liS8kCHOXNGkBT1/ZSPL1v/SyocrP3QJHuRx00sRv7ttTCusQ+0AjOY4o0%0A3ZfLhWVdGRrb8Kd+ZGE3oCvrlm6GEePhkpTpLAoHmpfl3hhf92w5/6TGkEFCwrlmMl/Fb7ODtClh%0Aje/XVIF/fYbVfwlrG+tzq3Ms+7OzIP6h9OvpvSdoMEQIOLf5lgmbMQoT0RV8yMS0TyWVOk8tFRQU%0Asi2gRp4tMbHen9t6pst72JiBzlWsEWnTnp1VGxNS7UisFeN5jGFoKbySpJ362lQgYQMibAMmdiod%0A21hWjWki62l7nQDVmA5obkPoLVFQlAAbUygMQzPxbvV4C+jR55wiqW4qR1PFQcZQjQBK1jWWsHWS%0AUtYY3MELM09/9uvLK8u8MIwyoIrrSs4JH7ZQl5ISB+8ZB2FFNeJTG1Sd8G7gMBm8uzHPS2f4e29x%0Afuh1Wozq4yjsMz3fQJMSt3Xmw7aHtsvyZv1XwOQiPpi1khqhxJTNZ1Hv21a7y+eXFWxSoowyjv7s%0Aj780IGSMGYB/B/jPf/r/aq3V/EW/6U9/z98H/j6AH3ytbVrRrEUxZnuDsKHgunlCBizVNi5w3WiR%0AtoiZLNWSYuJ8PmMGcMEwhRYPviaWy4xZDc/rmZcfX/jw4ZP4ipQi3hYliyFYybhJplspxJ7EEteV%0Ajx8/EkZJr3h6kmSmH373Pa8vr3z+/Bl/b7He4ocR6w2JVUy6yBQri6EYT80wtEOP1qDeTSeepne4%0A6plvC/GSm0GkxQVHGDw+OMZJgADjYC1ScAcXcLYCibJklpqxsxHZF5UlZxJQzAV/fWU6HTmeJoZp%0AwB08dmhmYkY4R46B4zQw+ImyZqbPZ/KSyJeV848vpKXgkOlSSZXvvvue86vI9fww4pzhiy/fQfOH%0Agcrd3R2//+vfAwzff/8BGyyjPzLdHRhPA0MYKIjxIT5jg+WyvPDtD5VsKrFm/vhP/phvf/yA84HD%0AcRIWzzpzHDw1SHPumn4zqQFwEV+TnDIx5qYPDaLRtC1laFmYbzdKWnFuc3CvbZpRK8zLzOVylUJ7%0Amog5Mt+urOsiRXGTpJ3PZ3784QeeHh/RJAxtwmvKpEXi3sdGszyfX7ktC+M0io9M21ycs1ALx3Hi%0A669+xpdfvCd4T4orKUmxeWyMq9iMqb0Xs+d5vnWAKDXJTBg8D/f3nd7pnSeEsbM5pkkSTYKTpl5c%0A90UyVGrh5eWF8+sr1+tNHO/dDjzRCUI7aFIR0M21AkF1s8ZYcpMSmT49eGs+2XYgSRwsmWVZ6ZMV%0APTjIfXIEphnAebBF+yiJAa/1TbPY/QWWlfkmvlA6Hdb/17XsZaPyYgwtmkAYGkuj8+MkojwEDtMo%0Aevm2wb8xKDRiVjmEgWgSSyu6tMlSto5OV/X7dJpvre2a5P0UXJtlY8ybZCFlQAggNVCaafV+gq/7%0A557do6CB/h22yeL+++XQNxuA14oW8X0QM1QFGvYTeOec+IbEKAaKTrXXwpZwuyhmiP16KwsD6BRy%0ALUp0un53dydfv0Z++PFHnp+fOR6P3WtKKbZaQG9/b1MqNkCoVm1kFFA0b67JTydi+w/9f8ok2eSr%0AWejgZQ8wbRIHZcko8KB/lBav7JNLkzFq06PP397fYN+Y7OUYeh/UE0HBiHlZSI2x4KwWtKVTqHPK%0ALIsY1Y7TwOk4tj1ApvLBTwx+YBjG9roGHh48t5vneruSc2y/f2uI9b3uJ297oEqBP73He1PtWrW5%0Ar60IU0PKZqTrXG8ErJU0DzXwbHh6fw5ENuk4HCamw6k/b8aotr8wxxW/k17o9+qkUD+2wl/AoOPx%0A+AZsVABuaB5I+wmrffN8m34dQFLwtPlxzmEQWde6RkR2sAESy7rs5L6gHjCygGtnbOwB6zoMmCqs%0ASB2gfPjwoQPH7969Y5qm7jmmtdk4jcIA6O8/9n1Z92ZjtmdKnyHnnARFtKm6vm67k+PAfjquLAzL%0AMGzMwz3AuY/k1t+xZ9atcRXz8SzBFDnnPhSMSUHzUfbvVnybxtIw7Cbopg3x4M09dTvW2V66s65r%0AN99X5pAyMACOzZ/ochWWcSniP/fll1/2BlufXTUGVz8qBYfDkPFOouKdl0QkfQ8dVK4yhZW+Ts7n%0Avp5LbPu7eJY575qUoWKMsiJb/HStrM0fSfc4vVe6V+t71MbHuUzOBtMYOnv5sXxfbNctNrD/tqsJ%0AVH66MRf2e7+8te297sFY3XtdSz60VmpzMWx1/bIoo29dEzkVKqsMt9IKRpp4vdfUzXeKKnYN16s8%0AY9PeL68xeYH+POo5uwf8rJUazTsx2y2lsOalSf0qxkpaYimVpM9Gfz7M7hq7N8/NTz/290r3kQ4E%0Ateu2LgvLvHR2EohUv0vHDUzTyOGwMbg2xgN9v9H00Jzb8DtLupv+XmVl7tfAvrbpUrMocpq4rmAK%0AldxYGVoXSBNuSH1go+tEgQnfzkkbQv8+3bvVd1L/pJS61LTXC77IWnfChrdWaj5rG1iiLJ4dc+/P%0Auw+6PykLsdYNENg/M7r36V5trdTceh838MU05p+cfzLMpMsArbVQ5J7ov/f7v+6te2LGfmCG7eQ0%0AeV7M9hzW3Rn1RvHDVtfbtj7qzjsnLhKEQxbApJTagXatS9S3EySR1KjcS3YxYhKDdg0GOUwTxorv%0Aq7GWdZ45v7wyTKOcw3nnIYiwEt0wEm9Xbrcsw+oY29dIel0YBmHpyRuSfd+YLpcrZmMH6fls5GHb%0ArlF9K6PTv4MMHMK4WQ7Q6mtMY77lQllF0WKrQEyqTtnf31zaUCpHTBH1BbnCvyhACPEG+ke11u/a%0Av78zTQpmjPkG+L59/k+Av7L7vl+1z/2ZH1X6uY6QSiwgYP+0+ZmtVes3QdKa9lmj5ykSVajU9YrE%0A614uV4YxYMORKRwhJS7nmdUWri83fvzdB54/XcSfw3ihaVYBIYwzxLiQSdRa8IfA4xePTMcgxpRk%0A5tuVYfDc3x2pX73n5eWVH3/8kZkb99+cuHs64seAiZDmRMqisx+Cx9uBXAtDGDFVJkXz5UawA+8f%0AviDPhT/8kz8iXRPH4SR+SKaQqsiMaFGdmIopkFMRTwxFCeOKuRWMBz86kjVc14U5JwiekQoHT7AD%0AzlWKFVNu41xLXjAyIbGVMkC2EJ5GfByw04HH0z2+WPKy8PrxhXWJYgNVK//sj3+LHwZiyZjguMwX%0A8uWVdLty+fiJl+fPOBf47odvqUbiFY2HWCKuWk4PR1Jeub6ceb1ITGzMK5flihsGcJX7hyO3ZeVy%0AO2NqJafIcn3lFpzEnpcspuOtsJUY5wPHwxExlV45ffkVf/AHf8Cvf/1rSoE//MM/5J/8k/+D63KF%0AnSljbQdypcrkdad3r8iBLcbR24O/xoXPnz9xuZx7g19K4XKbifNCXFbWeSY4zxA819sra8ziBWQM%0A8xJJufLu/Ylf/eIX/PKbb3i8f+Dp4ZHT8cAyz539sKUN6URYmi0posWX6Hq9cr0KUPCLX/5KmvI2%0AHTgeTr1gzrm2Q99yPIgHxK0lHImESMCYcRwZh1Eo7DZuQEGpnbEjki3Dsi7My4Kxph/YMcXGAJTX%0A4bzvE9cuDchiVl1K6X4Q8hq1IQOZyqqkZMSYgZiFnYeyIuyGzOdSMEWmgPN8I8XYpSQ9an5XtDi2%0AKeie+ZNz7kXQ508vnO7umI6HntKjII42CX4IbZMXCYLZMUz2Mqs9yKA/R+7dtTeRh3Fs7IXljYeQ%0AFLMCJN7f3zOO4y7S/oZh83VQYGUrBsVvTJpumb6rfGLPFtLDXNJGaLTe1NebNkEqBdxLNA6HAzaI%0AgW6K4ntTALuTPozjyDSM3adKPHy2363rrLMshs1gexxHvvzySw6HA6+vr3z88IFlnoG3xfc+Rlv/%0An7VTO4zLNqExb4u0itC4xRNuK4i2adhGPf+phEzYGeJ3kdIGvO3ftxZjel/3fhsikduS8ZSBoc++%0Arpc9VX4PMDjn3jC5FISoSHpgbGCDAKqe0g5XWU8RTS6KsYGCSOR9aM+dvE6h9+eU+96kbBOVH+7X%0A/L4R1IQ9vY76PnrR/matqkxACs5a85v3Pw2ydscw9Ots2vqk1tYsW2Jc3wBCl8ulNcMj1kjhL4Cs%0AANIpSRhF3T0T+p4UmNO9IabE0GSWCliIJ8TGcso5E6/X9vUyvQVaeqQUfpr0Jo3DBuDmlJmmI+M4%0AoV5jew8wfd8KHthmIizAvpxZtb5dt+KVtKUIqjx0z3gqpXA+nzuLTIC9ShhCA6mE8TVN8pzKGaoF%0AqUxL+2S0gcApZ2ZN2TKbh9k+LVElmrqWt2e57Fh1pq2H2uWhum68992cdE3iZWOsJcWVeZfSV0ph%0AbnJCvX6D9xgjHhr6Icar22vyXoYJ+6m9a+tV5Y/X6/XNvqt7B8C6rKQoA6N1WboJtXo2KfClz7Wa%0ALa/r2vYCYUpidPCwAcM6oNk/f2+m+U3yXKpK/CyHw0iwAg4p6KH7iTLy1nUF20yGG7ClMp5907n3%0A0pH7L/toT1dq4FTrhdjL3fVabaCO63v//j3qGt03XNrMbgxK29a9rFHnavfGkjNEfDhqkfSxUpIM%0AtRAZlz63+ntLoxLoe+wSs/pWkqTPyv556vuS2RhClIozhnEIYFuq47qyLGJki9mDYrLONPpcr5G+%0AV712UnPQgXEFINqh0UGg0phHek7UIgEuh3Hqg8zNM06GhZI61+5bEaNvEDm/MMqahUZpMv/m8aPr%0AYX8/dV/b+0Eq80KNnsWzqmKdaWd4fbOOJUFse0b3tZV3AR8Cvp1VpRlMO6/PSPPkspbKBubpIDfm%0AhI3C4FxjojOzmvFvLZVU38ozN2byn/aU0/e2rZNCNZsvlN4/BWV6HWEKVPPmLJR13sDr2oyMncMi%0AqXUpZwYr3rue0Neugqa6F22DsO1s09rmpzMva60ob1q/rc96TLGfcTIIkx7Vq6dX3YaKJRWRVhUF%0Am+RMsDTKTBGtlfMWvOvsu4r0/rkKC3i+XuV3Wcc0Bu6OJ/F1qjKMjmsU/6tFvOnUPsNiBDwbxDh6%0AbWtgnhfimgghUbHkUnuCsLKDZD0WSkmY1GRmbY+tWYAs41W+Lr3Lnums+4C1MISAcRsjTBN4jRH/%0AoprUY0gTnO0GzhkJLPDBt6/JCGRM83sSCfGf9/HPAwj9e2xyMYD/Cfj3gb/X/vs/7j7/nxpj/lvE%0ATPq5/jn+QQDUSixx/09Z6NU2aqCkd8WYmja9oWdOZGOminmTqXJBSikNCHMNYYvMc+Z6ERnO09OB%0AlMSc1/lCXCUed1kiFYvztrGAwAVBBEuVJAnnPe/fPfGLX/2K+6cjhcqn10/8+PFHPn34xNPDI08P%0AT1gcHz9+5DKfKfYd6/XG8XSg1sLr5YV1leSp+/t77o4nylqYjDQ/nz4+c/l05ni4Z3wK5EEa2utl%0AJkcBzGQT9jKpKkKBTyVJ0+OFzloKxGtlXiLGVvwo2t3kIBcp2JyfGKYj0yDade88a1pJNRPGgA3i%0AB1FHS2Ql1xvFQvJCNz/6kZ9/8wVfPbzj/PEzv/m//inL+cr93R3TOJFqJdbEcBqo1mGqoMC3fOXl%0A2w/88be/5fHhgbgmqktUY7kur1znM6fjkafHB3KKvFw+c7vcON3f48PI5cfvGKaJr37+DXePE6/f%0APvPjjz/ijKGkxOXlldE5Ru8gS2QfVhgWUkAfuH944HA4cjrecX9/3z0SbjeJz359feVyOQO5NdNL%0AYxI5MHQKX6mVNa9ikFY3LX2MXhgt88r1euN6vaFpWCEE4rI2HyGRAHgncrWDuSOkhHGWNSVqXTkc%0ABn75i1/xN//mv8qX797z+vrK6XgU76gwdBq5+jjIwZipVQ5rkfmExjISDasxhjEMQoue1216YAwx%0Ay+Eu2YWeFhbPMBwI4xHjLqy5MB5OkkjhPLfrtaPVxgilE1FudjO2dRVU3yKyPNFbGyyuSVJ28Zns%0ATFpTFkZFyRBro2xbgneAJrQI0yfFJEw7q0CpvA8BiSvspDreeYILWOPIY+Z4OHJ3/8A0jLJWTGEY%0A2mFeEJZgylhne4NVoUljJrnHg38zqdYDXSbHA8Y4nJNiYF0bq6BJ09ZloVZacz1Am1Ymne7mjEUk%0AR6fjidM0kFPkigAvnSZs4HicOB4F3FqXmdt843w+k1PmeDr2BC+h/QvrMYSxSXcrEAkucJyOvZlP%0AJfXmDIR9EQ5yMO69k7QgzDlJRHM7rPaMIwELpPmS6FJDIlKsHP7TMHF3vGvFt+xDe2BEAaA9A0oB%0AWr2m5ngSOeC8SBR9awBTFDmanDe1ff+WZqHnkGr594wDMTcVGi6Nhe+cmtlnSmpgmfOSDgMdcADA%0AVNxNGmKZCtkuRXFWijdrbGMpOHIqnF8vjIOwN+GtL4vsN0JxtlbOyjUmcgHjvFDxC+Q14bwkyFjn%0ASVnSiEoDbUpRALYipYHH4Km0OGAsleahEwbxojCWMIxULPOSSEUa5FwqthTmdSaukVQEFE4lkavI%0ASAdnWOKqxC9yTm2KnLrsyGnx5xzBGmGMVL1yhlTkPMm5MI7HXnBLoS3sXNvujRqbWmvJssgJw9ju%0AuW1AY2peHyvDMLIskZzFZ84g11eaVDGormWTQnRWV4WKxSP3czqIB4p3Xs7o241zi1ZXGZV6kege%0AXqs0qIcmucNIkYkxbS+20ghq59yYNxqfPPihMz6ohmmQEAaRTwijI5lEi6uCYjq4lWNuz5hvNH7L%0AMI588eWXHE6nHgk9zzPVGHKtzOvKsq68Xi4cxrGD0MIQs5RS+89TVqekXJUOQBsr5rOX+co0jHgf%0AWNeZeb6xrJK0ebo7CQutJGq2jflSelJeKaUHECyNFSsm/ze5/nEirmLMjJU02SGYFjddoVq8E2la%0ArYlaEPat99J5YGToWDa5jnO2Md28pCj68Q0AovulNl+dmeI3WYsCTiC+e2kRkFwZROM4yt7WAHVj%0AbZNDFqpzuAYMCdsiijSlJfXIOSkgpKkFWm2ooNK6RrKBXCDWSsqGmOQZzdXJUPSnDbctWKsASGzP%0AmMFYeY6XtUoiW1aJ1I1S6JYMCuAaIy23bQPdmJPse9Y1D8/SfXEUQHTOURSYN5Y1ZQbr8MPIse3p%0AIQTx3TNynwXszmCFFSZefxGfxYBfAUqg21OUKt4mzltKhOA8dpBzInhJHnJW2IduaI31GqlFmPq1%0AikOcSkQaEkttZ+FgN+nnnlWQSxuMNjzDNzA9N+lLbF5HIQxyThv1V92YlaEBGDowgw1YMMa0+sjK%0ATcc2cKEQl9g8jgTcTylxmCbGcRDgfIlcbhdiWvBeZOjiF0U782U/0Gfc5doMhDdDZq11vbeUokMT%0AJ89PMzM37RyWyGzX5TcyqKmob+AwekJw/f9tLMo2rCmy1pQgYM0GHEr6EmwGvnJmQEvjalIlZV6I%0A9DT0tRtj4nZbGrNVZaMS7iDg3MaCLFm8X00DWmi1hbOuybp2AExVz6BKLcJGNo195AxU2+TaxiLb%0AmGlCpNqyWGofMlorIE2m4q0lVfVQdV2Wqox3SWBzsi6UHUSrBc1OYmcUYCjt8xJVX9qbLdTmCyS1%0AXm0gpNRXhhC81A5F/MO03sGCaWsHK7IvsQmW2tS23twNYiitSWNar6UivV3JGROg1pbG1SxknA/C%0AriulAT4yLJA9SbyWTndH7qYjVBlc1bI0gFfWn/RwQ2eB7lUE4uMEFNOvf6JinN2uSUrkLIQQ8VCV%0AwB1lX8YgXp8KhGp/idlSH1X+V3fer7lmrHGt1xP2ZkqlpU3SgM7aB6B/1sdfChAyxpyAfxP4j3ef%0A/nvAf2+M+Y+APwL+dvv8/4xEzv/fSOz8f/gX/XxZdDsfBf18W2A9ocjJZDXFiAuWYqw8aA3xHkLA%0A4ViWlZgq4XCgWktKlXqN3IbIdJLJZoxqmHnkbGdils3fB5FvVSQNxxox78slMR1GHr944ptffcNX%0AX/+M8RgIY+Dx6Z5lWfj222/5lAvvnt4zOM/gA3PMfP/bH3n/s3tIhfl25cePn8i5cDoFDvaACQaX%0AJdHLVotJCNK4FiYnk6ynhweurzeMg3GYxOg0FXIrSmnI+ZpWptORmCLrPPP6eiauSZpaHHWQmGTC%0ARPaF6gw1VtZ5lVSrdcV6Q7UyEQ4WKUJNBluE5ufEUZ0MKa5cOPN+fGB4Gnj/yyfifOQQRsBwXVbm%0AdQEK43ggzYmXywu+WiCJO/taKBGKK7hxxPs2KcxXXi6FtKxcbq/SQMeZy3KVBBgTuVyP+HGg2gQ2%0A9YkSJmOdHKrWud60UME7OdRTjNij4d27R4Zx4De/+Q3/8B/+Qz58+NjNNDGFeb5xPr8KiuscMWcu%0A18sWcRv8m7QIQdGbGWnekqAqcHc68fT0JAkvMfHuyy8YXGCdZ0oWplkthxa1aLguM4fjgfdfvOdf%0A/ht/g5/97Gu8sUxjxDnf0kRkg0g5kZopsDy3qiFvfiRIsWyN6ckmZRUfBINhGlvDYCzzfKOWyt3d%0AA8fjSeR1KWt1w3S847ZEjDuTCzgnMpu9J0oxWkQKuw9rsV6KZpD6utTSfTLGwwnbJAPXqyR5Tc07%0AZ5OY5VYs0IoKT8kbJVjj4WOUjffx3b3gTlaKvmEYqG5jctjmxzGOE+qRM04HnLFcrzdKrRynAzln%0AbtfLNnUUgl8zbhV9O8bw+PhAMWa75zumj+5v8vWbPMJay/3prheFpRTGxmzYS7lqFf17CIHT8cT9%0A3ZHBOcZxYBwHQBO0hO4+DENnm1wuF3744Qcx2B9k39KNNqXc/LQkyU59PmKMBCfrYhylca6m8vr6%0A2pqvDZjZR3PL796mQnpoaoKZavqXZeE63yS5JwRC8xDITXcfvMZHv01i2TdVWsit68p5Z9SbUsIi%0AxZx3jsM0UfJm+NvBGTZ2zjAOlLqLLvVDA8u0kdP3bPtr0XvqGrAbo5xX+j6V5q6+RMKUMMwLjEOT%0ACrWJWc5Z2FKtuFUm1DIvvDy/dG8bw+Y3or5A0jieuiyvcOvTvNoAvpyzXOuWtJRLoSYQU1hQL7X2%0AkJMTCJFGCjFjPdZF1DdknKR4mw7HViDLvYlZ3u+6LNBSNW+3K+s6bxP8IP5ieq1UnpKK+I2VWtAQ%0ACanARV7m60ZjN8ZAlZpAWBGuNSLbva1VZKbzsrHD9tPxXDKGlubYZCrDMLai3zQz69iZXN4NGC/N%0AxuV67q8F6DHRpsrQJpVCrpXBSZLKElcu1yvPz5/eeI6o9E0nynvWx94o3znPsgjwkrOA2eqrEmMi%0ApjPL2lICGyPwNt+Iy9pkRQcMuk8m0iqF6TiO2OCJcfNAkve19OfLt337rjEW13UFI95mQN/L1gZO%0ADm4AACAASURBVGURdoPzjWq/9O/X5MScM5fLhWtjRLWLR7Chvz7jRBZ/uwmAOzYGwbosRLM28MM0%0AScHbtJttz5WBobUCoAtAJebG8XzGeZFUheDI80zJpbEVRCqt8vL95Nw0MNa0++3a3vQm7a4W0pre%0A7DW9cG/1gfpy7UEh9WbT66l7q/q2qbm/SivTTuq6bygN0kSlvlc2NpwTiZ00IruUv5z617RHv9UU%0AUuNJ+qXZMT5NGyTIHiL7d/MNpHKbr50tqs+GXMsmBal7uVLpiVTagMaUqHU/IN4oCfr7cqExIk2X%0AWP7UfNoYy+F45HR319dsyjJdFyzbtMGeMIEUkFXvLWjzMCw5NyngsA0fXGv6nHUtSl0SWCWsZTOW%0AlsHIBvbuJVGuPfvKPjHzLGa7bQg+t387JzHzMiiT12xKa4jtboiRC5UNJHRWgPB9aqMAaQ2Qs2I8%0AnGOR+r7KeklJmdCyB7sgoHVMkdt8o+bM8XDgdDz1esE52ccLyuqTxC3XmBRUkQGVXDDO9OdFASFh%0AiYH6MykIpLWCsIka8Bo8uej6Nv0ZkOcw9D0zxSYTa8+6+iOZ9tzo+W/bXlGrBKpgm0VB3vb3vdxL%0AmEq51wEpbt63uYgf216mL0Pa0jxuNhNgAQTp4J8+v21nk/dnTLdTsNYSjJzXUiOI7El/SAihsVGU%0AWNGkV01Fk5u36DhYvD6DDaDcs+y0XtB91VrL2M7pmGPryQFjREmibMPapFPKXrObdLEzoBrDOKVM%0ALVH6awXXvdM4SGrRMbTprETnPM5L7bruGIj6vI9tSCgSQ7H/KG1g44LneDzJPjDXfrbebjcul2sH%0A73xVObmy3zeZfoyJUkRdofLj4AM+OHkukiRF65muH6UIQy6vqTGWxPPWWk9O4smaUmJ1C8MQeo2i%0Az5VtRJcUIyXLPmP8WwPrWiurt5Sq3pwrOce+5++Zin/Wx18KEKq1XoAvfvK5D0jq2E+/tgL/yV/m%0A5+4/clE6d0sKqUIt0IbRtYcdXaDN9K5YWezOCGJPbo1mztiUwRlqFkr8uiTm68JtsFQS03ToEc/j%0ANHK7blNSihx2EkmYMc7w/vELvv76Z3z55RccjxOZ1ryNo0Rhl8r15QLZMPpBDOuGwI8vP3J9XTDV%0AMs9Xbq+JksGWjHkvhZC1Qv0WO2iPyYKcHsaJL774iriIUdrtFqGalvh04Xaecd5wl47SQDnDEJwY%0AUF8v3M6J2n5XCgn/EBjDyBQMS125RmGunF8LdrQc7488vnvEeGFl5CKbdy0RubhgTMFbsM7gB0v1%0AhdfySiXi7i3hdMBhud5mqq0Mh4FUC8enA1dm1vOC8yPv3j9yGo4s1xuff3xmHEbu3x05He9ZZjHy%0AvK1XluuVaivv371nmibWmGUadHfHeDgIU+jrr4i//2vyunJ5vVKWhcN4xDVGkguBUiXpxhh1hHfd%0A4+J6PXN+PfPp8yecN/zylz/n6ekdkPn0+TPnXZrTvMx8+913fP/991JQ7aZn7RnobAnbCsF9BDns%0ADWeFMeStxEgH12iqrSirtvL07pHf/2u/zxdffiFAVcrd6LK0n2EqMBSyUyd9YScYDMt6k006gguW%0Au+OJh9Md0zQxzyvGFA6D5+7ujtPpnnkVE+pcqjCyBkmDirXFdZbaDl3Tp1oGWQ+1CBXUFrrfz7LK%0AhDSVzHg4yjRhd01Uoz1USSOrRoo8xxafui8e9LC/3RaCL9zd3W0NddrShGJaeeDU9PZ7PbawaWTi%0AWBuLo5JjYl4KxsJ6FalOCIGpsWOWdSHFt2bDh8OhA1PeiUxgnmdu182UV1N9pBCwDHaTgumBdjxK%0AE6IRx9oEwKbF3ku2VB4wVwFo9mbQ6ikzjiPv379v8dKZ5+dnrtcrT++edkaHkWURKZl3krila0sM%0AFDVVReLgUxHvtlJkfiaTLNuKwaH917UhU5vW1dpfk64Xay2xyP7inGiznXed3bNvgrRpUumI/gx9%0AjdbaLWmv3ZuUJFFDvQf2si1hJG3ssz5hStIgq6w0BL0PTT6YkuyBlDeHsL5OXYNaQCrQoa9JJQva%0ADIUQepw30CV9CmwKKOX7+9ZmPe2AMW1+QvAi7QiSLKGN015ymHIUU9Tq8cEy1tBZD/qa5diVqWqm%0A7GQqKkHaGlBjxIB5n9CmPiamyTSlMK0yrWrphXoNbrebTOC7dEpp+RozbnFO/mutbzHq8n5S3Lx7%0AFEhZ0rnfU+8DWMfQmDO5DXwkhldkAxJR60lpFalck3Ua62SSWA3XuSUPZkkpmaaxA597Pb4WvPs/%0Auk61kViWhc+fP/P6+tpeo3grlRJZlk1qK7LXAedCY1W0kAHnuhkxTY6lk8RlWfrgLISR4EeizaS4%0Agc5itLz0536el+4VI39Cm5ZqI7DR/7WRVZBS2Xn7Zl33GYo0hLovWWv58mdfMR0PWC/pjKlkbvMM%0AdZPZHY9HYafGSBgEYLFeEhyf3r/rwHZtzNy4yiAjjEMH14DeGCrgoRLFu7s7jsejJIFebsxL7N4f%0ACtZO09TBGjX+3jMrOpNgB5T91G9uTTKp7lLyusku9r9n75mi11VT/tQjTJsW9VmZpqlLhNVjTGTA%0A85vXeZsXbvPSwfa8O0P3wNPS/P0UXNr7920Np8X7gemgAy+kmTGOUjLOicym1s3jJKXS6yzvm0Qa%0A25p5YcUpi0PTRhUEG8exX489+1PPQJF1xn7tdM/U5Evdy0sp/X4CLTThSmnAzTZood9nrec2CZc0%0A/5giLPt2v62lM+W2+7vtA2BbYycMDmGuyj4o77U2wpAY80s9JXJE71dMFf/SpTapedgadjUlxjTf%0Ao6zeKmDZPFxKLtidjG6/fm1DCKppPqzWdLmPD74xEAT0FMZL5rbknpY2DUM3ly9sYIX3kuSrz8J+%0Af+yASWPO7a/dPt1V64+9VFDXVQhiyQCOlLcUP60NlZXY9y0vQ44QBmF0tXWUc2ZJO+mkBFNjbYsu%0Ad7axjjYgL6W5MZQ1lXPcgR3NUqI0RnDJ4oFoN+loKS05iy00xVJbsqT6D22MDp3YaU20/7yyPysy%0AAKkIqBVCwFmVvtXOYtTrmdrPkmHxxgrVZ20vP3sz7Gj3ZRxH6tJCDsxO/mYF1DXtfhpnO3iprz2m%0A3L6mdNuJ2AYLvvvfOApNBt5kk975DojVRg8ubAMuZeFVYGhMXGtsY/Gq0XdhrOPmNecczg3UYcSU%0Ayvl6YV0Wrpcr8ba0tSR71zQdCSF3ue+yzB1k0j1Vni9hyTk3tL1PagwZMG4eTClGKqUB6PTvlxov%0AsywC1GptNBgwMbchd+m10l5Sqc/Bui6U4jG2dtmYXJkW1vMvAhD6/+NjK0g3M69cMuM08nB3x3iY%0AOEwHTvd3vYG/XF+hlpb+k7hdbuS1ijljlklDiQWcZQziav/8+QUfKqfTRM2GNWZOp3u+/OJnXM4r%0Al+cFZ4L4DKREjRk3OI53Rw6nCRsst/VGes3My41UZFO6Xq/iKWEtl5czLzkzhomHd/d8+e49S565%0AvkqD+f7hxLwIA2O5LqzXlbRmlnnBO8fl5cLnT6/kWLhebnzxzjCESZr7eWZpkbC5ZMaTl6jS0UMu%0A5Jo4n1/IqWCA0+T7pMkPDmLFJJli5ZyIy0JKKzUYjBlYrivf3r4HW3h898D9uwe8s0w+iO8Fok3V%0AJiSEgeAct3hljmeySUxDwGTDGhaG+yOj97xersx2Zno38uuHX3P0I5MJuGr49EPC35yYKo+GYXLc%0A3T9ieE9cVj79+ImXT5+53F6JWYxDzXpjiTPlE8Q2KXHWUXNhOd+wVL54eC8m4qWKqTLNe8aK7tkY%0Aw+12YVnUP0JMmE/HE2EYeD2/cLteuN6uvVjQJtA1r5oYY5vY5l4sbBGridAOpuv1yufPnyglsy6L%0AAARZDC3PL68iFSqZ5XYT7yAq4zTx9PTEz77+mm+++YbT6SSU5Np0+41CXkuFknG2GWyGwDBKfH1J%0AQss8TUcO04hvk+DcvDKO07Hrtp0R+r0i43uK8jAMjAZSlLjL8/OZ8/nC7TaLQbFzhLDTQlv53WpQ%0AizH4OmDaJFxNG5W9FcIgjWSbAmgRp197uVwA3sT3OhfECK5JhdRrZaPkO373u99h7eZDMo4jYzOy%0ANUaoy6WUljhE39R1I395eeHl+VkYMI0mqkWfFi7zPPN8fuXz8zPX25klNSPK3WRJNfF+V9gpKKCe%0ATbCBCLrRKzVV98QQQveM+fBhpabEy8szMcY3zYMe7AoQPT8/k3Pm8fGRn//859zf3/fXntraHYex%0AM7IUtDkdJu7bnrusK/F25XQ6cXd3j0EabSER2s4CMKY28OksBfnx2BKb6P4ZxhhwtgNhpWTivIE8%0A4vEC1jgBhtu9VeBLwRSgN8shBD5//sz1epVpcXsWN+8Uy+fPn/u11OQjPZBLFXaKglGyjlyTiG3A%0AgxRXWyFljBEAMgotfD8dEm+Fgbn5F3nvOB4P0JgGl8ul/wwFfRQkhC0BTV/D8/Mzpq29aRLmlsro%0AdO2XUnD+/6XuzZYkR5IkQdYTgN1xZFRmd08NUc/j7P9/yy7tLu3UdG9lZWZEuLtdAPTcBxFRhUf1%0A9nONFSVVHB5mMEBVVISFhZkaC21MpZLGxTzP0Fo3e+8UM263e+vc02gDoCpZvYp1uhS8TSiRE/DW%0AIeVkKTTAouDj5YJ5Jnti5xwOhwO8d8g5YV4W2BjhfNc9s85ib3bMrFhQStcqEcq/FME5Z4QYUDIB%0ATVUBgxtYm6mLo+eUyCmQm0R0by0GPzadjJwjKrowrID5AMiVk0E4AuktJdX5vQhnB5upm9kLY2YC%0A8UgldQIzdaLtHrvdvjFzpKCVdSZC4VtmnHRySxFxdyoIpINpvWvfnQCGCeNALBYCpN7gGWyR707u%0AYF37SDQ0tvbOpMmGBmorblgsy4rA1r6yz0rKLQbJXrvdbgghYH844MCxXTEryDnS9BgZHJWzIaUE%0AY21zdPPe43K5EPNanq13DSiV2Cxrlorn2N5v6/5oDGnXRd6XEmu3e19e20ZEi690M96xfrbJtvzs%0Alkm4BTWEhbh9T7l2iQPCMhRwS56Z3GdhDMl6kfw5s2PqNE0wm+/UC9suSC/Ai1xr5v3jnIMfHMZx%0AwOVywuXDCTknvLx8x+1278CYIZOC53Nue4b26gbEYaDIe9cMAMS+WRgp8gwlV+3v37VwZE/RvV7e%0AsQ6U6mL8DfTn4lfORjovhF1qO5C60WPTxsDoLo4dI8UXoAMalZ3vUoxI7JJHz8bxud5Hbyl2atQK%0ArGt4d2YYZhZvr5UYAQa6AEmRY9P22apKLCAoBWctrPfImb9HTtixO6Kc12nONH7D36fHqy6yT5/r%0AG5guzR95fs45rGvA8/HA7X6D9x6n0wnDMKIqwFn3Lk5V1ccRlRYWUmczKHR2EO0VAjkknkvBK/ea%0A7L79u7WwZYHKnwv4uG3MiA6Wc2Rw4J1v+wxrb8DQmaphDLvT8VqLKSKsHXia57k1GGpV7VwUIB+a%0A8hpVdGPZSDzYPvstq7GD6vXdM5LvIc9e3oPYxtz4cCQDkRl8CSEgK5EBYMBQvf+cBqLRR0I4wXKd%0A+OHXslZFuJlYaboxERv4p7p5BbR61ziNmazbnWfjJPq2kMmfgZ8bSm1gOmqlESxlicmXEkrMSKgs%0A27ExlqndBVJrqmNIYiBijWs7K7Um50WtuzK27JecM2rKWArpJNLopGsamsMwYL/fN8BbmLwUYwLk%0A1sm9lrNG8qbtcyWDHmIfW3ata+dCTlB8X4CKeaa1HFjuhMwpgJ05vAPqCJwnOQqoyuuH9Lsqeem9%0AO9f+o9c/BCBEC84xmkWoPNHZE3Lx0M7h8vEjPnz4gMvlAuiKb9++wlw1cgpAqQjzitv1jmUNmKY9%0A0eOY4aKhoa1CjnTDl8OAcfAouSJFYluM+4lckuqCqlgAy3tUWzD5AcNILIH7444lLnCjpxutWPAr%0A0ecACqVG5KXifnsghYTLn44Y9AjL2j5KVYx2RC0JNQLXlxtQQehkCFiXCAOD5Rnx13/7f7E8Fnz7%0A9oI/fv+dRa8VjNPYDROmaYR3RBEr3M0pqcAaheosvHZtPCjmjLBEWGeRNVlb1kwjBFo5KFjoZBDz%0AioyI2T5htMK48ximAZZRS1Q0NFo5YFUBIQUEvcA4IFuNHDPWFFCNwTgSpfYZZ4yHCR8PJwzaQ4eC%0AvCTs4g5aA2XNuM9X5BRxuXzE5fQBw+CQYkBMK573J5ZlRmbG17TfwY0THvcnvr+8Iq4BVls4bciC%0A9DFj9B66kg5AaaJ7Fl+ZVZAz6Ql51ox53J/tYJQNrbUm1zqOms45FE5QAZrplSJeqOM550b1TYW6%0AlF+/fkUIAbfbrXVJ/vjtdzhtMA4DDrsJl9MRLy/f8dsfvyOmhD/98jN++eUXnM9nKCiEGrCGlXQ5%0AYmQKboauwOAJBKIxKJpzVwB24w77aQfvLdZlwbyyk0+tqA7QIDvJkiuWJaAqwLsBMIoEkEvGHMll%0Ao9QMpIzH/OSOcwJqZVbAgIGLDypCK2Iimrblg1gKXABQ2sBYYqUMw4CYS2MbOdYoiTFCQ6NuAqok%0A9NIJWZYFt9sN9/v9HYUUwLtnKYe/Ubo9u2VdMfPoAo3k0OhYCgk/Jm/W2NalBbh7XgsCJ+Yxkj7S%0AMAzwh6ElRQIQjOPIom/dCcpywaN5VGLruCSJuxQC27GA5/NJnWIWCJf32r6v/DtJtC+XC3YMzgjj%0AptZKHZVNV30LfBSmTacUESKxFP3A1HBmLyAXnl8mOneMAY/HA6+vbzgc+vjUFnwBuk6S1hohRoQY%0AWhK3Ze7I4SpJnlyr3uzhbYe+VkrEj4djA9Q6+0KzG1ynmct6KqlwR7cnb+Rg0l3TBPyQQt9aEukl%0AwfMEYxwzXRQX29JtI4rwOA4Yx6EBumvszlQt8eL7IzFiKz66rivcYHk8woNuEYEcAp5WTqS0poJN%0AVxKYlTFWEaAm4HYzjsidQ0qqbIuZItQuz0HWp9zvrWPOu86ipnl/x3p302GPYfDIOUEx80PrzkJR%0A2gBGw2qFWDLSugKZBUgrSEdrpQJf2Ga0Pqjj/nb9RtbrrK9BY3GgRknOiCHAKI1p8igFeM4rSBSc%0AxNMNj1lU7o4X0N7IJkMVmsdf1og1ktDq+lzeFa19RKSvWVrPCgEJOVVm70gRSV1r7Q01KfzUCnfq%0AJteW2NaiYLSDNZY0IXJCKaJRwVoRlZjHMWQo0Pm03+8xeGJzCnAqAIWAv1KIhBDeWZp7R2wV+txe%0AaBFbMhBLK9c+lmE8syVpNGkcRwzT2N77/njgOc94Y4AdoGLucDxgtFMD5OT+BY75I8erVlgaHjfM%0ACQgK1+sVIYTmZCh7dBunZa0KoCznQms+bhgpokMmoI3E3u0IiDQMt6ycNhYMkNgH0O6ZgC5bxtC2%0AaBXGzjzPxM5lsHJZllZ0yPmwBQ77GuvAakoZ2QHaOHgGj+S9SxGWZuZ4Id/boVaKWZobSyO78RyP%0AR5xOBAg9nw/cblcCj42BYY0usoAnxgu9RPiedJrkWcu9pD3jeO2Vd7FF7vH2vJBnRPtGWKh/76r4%0A48/L/7d1uwbUWuB9XxN103ghQLznDloTk69CniFrndX6btSFiu/a9qM0DWiducb4y/m92H8H1PvZ%0AZjSNsFOjYUWIEWsm0NYaAzWSzsvgyIWWCsUNkMexXcTvBRCS9UjMX9/cAEspuN244VFIK1XOJFk7%0Akm/UWnE8HDHt99BaMWvHtXOrVh5BMp29uGXiSj7lvUU2HTSotaJGAWEylGanRlWh9HYElEWfS2rP%0AWkAs78eWY8oIl7WsJcf3bivGnhkRiJEaAnJuy5op7CpH48IbsE4b/u7dEKKdn1rBgOQeSupsS7nP%0A8h7bfbDNV7f5pgAMWzChg0jM6AM1mVQx7JpFoC6tMX5vdMKFEde7SowwqWlKrSS/Urs4vnweIONm%0AhWpbOZNkLA0g7SLWBqM1vMlZlWLPZbT3Ms7CVd+YidCap4KIrWa9o0Z3rUiFAVsmTdEaA7SyqIVG%0APMVZjM6O0tehc5h0Z56XVIGqYFTPlb0dMPoJKSbEGLjmYaxgIf2gYUg88rxr7rVbMD6ElWNCRFUk%0AMB2je3eeOOfgfM/v5/mJ+z1jfyBgRxsHZWiEF1Vs4om8oYzCYDzt6ZKwhhWPxx0yHklAZl9TULRP%0AaG3KHnzP6P2PXv8YgBAUnCHrWKg+o12VavOofvC4fLhgmkYsYYUyCm5wTQAaANzg8LwvCHFFjjRn%0AiQqUmBFrhrKKgCEWM607KgAazXwwNH+ZM3LWNBtoCQgJMSA/AoJaMeQRQ6FrOhz3UJp0Hmqmec3d%0AsINTCbfvNywvK15NwacvH3HeHwFeLM5NMNbg+Xzg7fsrvHMk7jkv8G7A8acDHvcH/vbX3/DrX39H%0AiGQ7fmB6/jhNxAIx4KAVSPTLKGgLtlQPiJns85yxRFRUBiVTt7TGAl0BZQ2sMgBbaRozomiP5fHA%0AGhYcL3vs045c2gSRZQZIzRXZVyRERJ1QNAENMQesJSKEjGwrNDukmEFDO+pCD+MAe5gwTQMe3uHl%0At294Ph5YZqLkGYibhIYfHFKwqLnCZA2Eiv1uwpdf/glv1zvCGvBtXhBzxDA5aCg8HncsDwWnLfww%0AomujrFiWgAdrjkzTHqfTCSR6GfC4Pxt7RXRAFANg4MRMa40Plwu5aLFlc4i9Q1/4gBBLRmEDHA6H%0ANkL09vKKdZ6hhxHj8YjD/oDDcYfnfIe1BuPgG/L79etX3G93hHVFiYktcT0GT90/zV0podErADkS%0AJXQaRqzLiteXF7x8+4ZcMj59+IDd8YgUyAlg8EOz3s2KO2WDxzBN0MaQHS/r8sS1iwdTUb6iLKkV%0AVdpoxJywrAtiSrDOYbffY2DHp1KFWr3puloL6zdgBPpMujEGZT+15IuSOACggDfPc2PNbIEQWzR2%0AhwnG0DMT/QX5OQAkHH6/vxvvWZYFeaXP2u/32E0TJfAhtoBbK3VLQiSmnnMO58sZj8XCWYdhmNr7%0ASRAm5goxr7bjYAs7zEnyIGMAspZ+BISkk11rxlLRkkvRIQHQkiQpUo7HI87nM7+Hat1cAnV7t0Tu%0AP1l/ox1mcu+n/Z6vMbeCVNhyhme2lSJmwulUsNuR6PmWJi4FtNDZjbWYnIVLrrFPtKFOTuFkQAoe%0AAXekiy8J5bZbLl11cHKYc256LJfLBcuyYHnO7XuJRtE4jVB6O87ZRS5/dOXafg8C+dHWv3OWQQoZ%0AGSLa7jSNTVCeCqhuDS7XsCzLu/E6KWRkDXhPOkdtvEEYQcbAe8efm991ULdgYYwBpWQ8nw/6/qm0%0AZ9wYLjwCSNoX74s1WVfb328/A0ADFed5hrGG2Gjomg3G6i6UnAKPhdM+IFFkTmzFPl6BBVwNwK4e%0AMWxHNykh/+uvv2LwA06nM/b7HYNzxFbQxsAPI7x1DBQohLAygJYb5d1Yi0nrpn2g+c91ISbDElYq%0ASFLC834ndxJrm0ZNKyo5cTWsi7WGtTF8Tqczd/94NNaQ5k9MGblQM4rE50nXKfKY6uXyge7rutC+%0AMwTkC2sn58Kd/e6CJEkvrWcCE67XK2soegbAU7v/1+u17ZfL+SNkvKa7OfYCmIoZy8+dLNqd86xJ%0AI4WabzoM2lgeRc6I85OadcagkhhLA4SFbahZjFo6z9SwuW9iFDVdwsbpc1vMyH4RR6ecczdfyAXQ%0AbtOxFVZUbGDVFoCWNd72wuZeSOztTMMu6irFuYAP22sE0BhBAjy9B+M70w3oo5rSsd6CtAIy0PVk%0ApFxR2Y1t+9lSWMr3lbNpO8q+ZTEA1AygJlZAjMRGpPuiYC258ihI8Y8GLIZAemNm6MB/jKGdL7Q3%0AewG63+9bPJH7LY2cxijmmElrzb0Dy7ZgtIDosv4FWF+WmQvGLvIt5+AwDHTuAO1+1UrafKWSzhKB%0ABHzviojX9z2QUgKqZt0TdudlF0QSuCXhZWPoDKeYqKCUOEcpGGbYiIZMShmpZG6EeDjPzoOsA1dK%0AwY6Fn0VWQ2KN5/W4PUOcdRi85xhD9+7xoDHWzGwuYeAej0fSDAzUaNjv9zgcyeghJtJv3er6Uezr%0A+icp5yY23J7thjHxbk8BLbfaFq4t5ijd2C6yZgVMy7nvx/8IeCmltHul1GY8TthnhVx4Zd8amHam%0A5Vz4WXcLe2M0P8/3rmHy0vo9e0iu6T1zyXYm1eYc7Y3Pfm/kfSS2Abo1DuQsqCB9pspAUikFRZXm%0AgKgUjbpqQyYTsr9r7awW1CZPze5wvBdBcVkzsCMS2pqbsizzQ836lOGHgeotEBPUG4+VXRzbd9Ua%0A4zQRmJnZTYvXgNGiARVRBGRyHtZQc14Z1jlKBTXRGhMDD8ldFcdKjT6qmHPm+2GIRa1pzC3lDKs0%0AvLUYdzvkSpIWj8eD8yNxhez6leJQRsAzxadSCzTou9C5Tfd2exZTg5gYu2sKuF1v8MMAGoWUF7PF%0AtIJVhicLKI7O84xlJakX70du7Mh0hkIpDtoIcE1jhe+e8X/y+ocAhACwFgV31xRRrKvWbB8oSQgA%0AXqilFEADu90OCgqLNRh3I65vN6aNAwqWGS0FNYOKTmsgmuxKgRFowHuLcXAw1jBKThQwbyxR5eKC%0AoCvMqDHpEdpwl8MQWySuRB/V1cANDlY7rONKFPE1I63EZNrvJzhv4R3NSobnjOUxo/iEw/6A3acR%0Aox9hrcNh3OPl9Yr7c4ZSCvv9Hh8+f6Yu826EMgprWPB8ZlRtoAuBNEgZqgIpRzzXhKEqnkFmBkAl%0AhyxUwIpVtyHQRHuDounexvDEuqwoYUT2CcUYFEWdEeoQKeRYWVdIwTjayCUWLHHF87lA6YAE4HA4%0AYhp3hJCSrhjACV+uJBRcK1lQlzUCCXDG43I6U1DMQrO3MI4O33EY8eXzT9jtDng+SDzz+nZDWFbA%0AOlSe1/YDoc3GUWAMteJyOuPTh48MEpTWLXHW4Xg8tm57Kw6rhd/tUECz6CQodoBZu3hwhTptHwAA%0AIABJREFUTJ398h7pp6Rsnqmj/PHjRwDA43bHrIgd5DjBe9zvSCni51/+hH/+l3/Bx0+kG/Rv//7v%0AmB9PXC4XHHf7dwcaakVaqLixCqjThBwj5ucTt+sNhpHm6+sbrm9v+PTpgsO0Qw4R1njkUnG/P7Cs%0AK2LN8LsdjpcLnLFIhbD9wsnCY6b1GpbQaMU5Z4ScsDvQPHnKGU8Waksl43Q84MOnC8Zph8Td5ZzY%0A4SgQI4lE+CgR11xojOPUmCA5iUUkiaoVdpoQgAfAO2onBeARRWVo3Rk3ORNrUIAHpUgHRVhdYgfs%0AlGv2sClnrMtCB48UAkohpNi67ofjkZg+V9bTMV2jZyvGCZAzkjjCyPU708cUBGyTBP9H5ogwZGoZ%0AEMcBRo+tiJFEWCjy8u/EqaaUQq4Gm26rt/znQejpBOhorVFZ2JIKOoMQhNZvGJypUIVShBACjCWd%0AiPP5hHEcOCkjkXJ5fkIlbyMl+X23r9aKZQ1QFbC6j6/J9cpzFibQuq79GoWVlxJeX17aKMkWFMo5%0A41HuDUQUQOVw3MN51woQ2cMhrDw33ke5lKIRmd1uB2M0UurW2AKYLEtsBZQxBtNErm/GGISg2OWj%0AdlaP6rPkAkgJI20r0LqGpa1nKUYpURTNCy1N7vaie+UA1gWiEQ1KpCM7aNDnJ2RDJPJSCPgDp4Db%0A4knW5HYkpndQKS4tYcZkJzgWR1+WBenx4IS8wBgCqKRYu9/vPFpXsN/vMU17QDGTgpIESkqNgXXb%0AsQsqGo7HEwRkebuSCYB3Iw6HAz58+ED3afPz1HBiyjyLwystQrkV2hDVPRXSeWhjBNyRr7Uig5yb%0ACs03Qtv3TL7u5BQIeB8GODc04Pf5fGJZnwB6wb+bdpjGsa2FzgAZqLiDWCVzl7SSu4x3A7GabHcp%0AEdCvj4GtXBRpBp7zhh1j21qja6TPISHNnkx2dxVAiY4JwCy12s5DMQ8omZxWvB9gnIPSCilFzMuC%0AxOOD8zw3OrxQ86VgX8OKHLdsDK54VB+pkGvqsb8XVm1sgeMPdY81DBevjSG4AVmlSJMYsH0fYm8J%0AQ/Dv2ZuicyH7XhhwEq9kf8hnbcEaEUYWdtIWCNk2LGKMrRHwIzNNdDsE2Nh+jryaBTcXmB0QEvCo%0As2xCCHjODx7jzBBRfaWAaRq5YAZkjEbukbT05bwCCtY1gpwQc4tdW4bd9rnJPt0yMqVAFp2YLRAt%0A31POQAFFt2AZFXD9DKX7Utvacc4BujcSRC+ONDnCe/DDsKC0cdz0oCKQXKmorKZ9yJ9nPbJlUE40%0AT40CnGosKq016XNqynUx9kamtnS/Bj8BWiMmAnGN1jCDsKOoCVhAxaF871IKa9XQqCN9t9j+zhhD%0AeqF8fk1THz0DwKBQwOVywf5wQFxJV62ijz9JoWycbYyMXLqz47tnOs/vWFI/7m2Jhdu9rLRiGIJY%0A/h3ILS3uSNxT6PpTcl/a/mDQY/v+FobHhnlPcDNH8gxi1WzG3hgI7IBNZzRnpt5s13MjHWwaO236%0AQMm1dSbPlsEoLznvaE37tkb9QEB8YAas3HsZ59jGMYkNSnftsq21OVm4U738DqSCgioFRTEwxO5l%0A7/Yq74uUI8RFMuS02aN03leOO8JWTylheT5pj6dMGnFZmkH0rDWDRNqSiQ8UOZbqQsAoFDGSUya2%0AkDV9DFfqU4BYnZbdX1VFA/ZLzlAMKllrYbXk8ZZqAj43SYds4TiuWt5HN6rCWwutqFGTIsmQtPOy%0AVKRK63rk810pjTWGthbFJUwaodZ1QDOl2BqOz+eMdSF3NFpfFpX1+HJJDAyJcYWsLRJN/89e/zCA%0AkCqKFwC1nbVWKFWTmFSpmB8P3K43xCngyY4lVVVoqzH6ARoVfiRh0hgSVZi6cpJCM3VOG3hroUqF%0AM5YK3RRhtQGQ6eYb1YYqyVmloiSiKBZqcLYOhNYk1Lg+nnj99oq4RBgN5EjOJbtxxDA6KEc22zVl%0ATG7Ah48XWKMxr088xxETC4F9OJ9wvpxQMlFb99MBHz5+xNvthu8vL/DjiMvlhN1+j3E3IteEx5OS%0A6xHkuoFSkVbSGAop4bnesKQAnTwGQ50+oxQKiMVSAbLzUxrWEFVYO41qgSVMMImoqTROp5ASFRBC%0AO0w+wyiLaRyo82Asqkp4lgXrHBHCihyB3XDCeJgw+pEG6wpQU8Z8XzC/PZBYRyksEXnN0EVjec54%0AwALQsMriMB3gjOdATY4vox+wn46oqQKpooR/R1gjdYe1x2AtxmEA2GFMKYNp3OFwOOHPf/4znHOY%0A5wXrGvDrr7/i9fUVMRKqniJZkmpNIpCX8wVrIGaRBIFth8MZ0mGxjronOcu/l+R7xePxgNEaLy8v%0ApDvFnQRy+BoA0Oz+MA34/Pkzxt0OKV9hjMY4UXFzPp5QSqEuj3V43O+43W94Ph7QteLD5YLdbo/7%0A7YZf//pXrMsMow0WHi36+afPGKxrHYGwrvj921d8/f4dSQEff/oJbjfBjCO5Ug0DxmlESBn354z7%0A7QbEisod2lxK0+5YGJx5e3ujefNpxDCOmHY77HY7XNjR6vl84n5/ICzkWECje7vW2ZKDRvSYQkhM%0A6aTipIEJf5c4gLVgSFjWOxpFlQJe0Q+0w/5wOFBCxQWBUuQuUeKGji/AQCbByTVFKub5+Y/jiPP5%0AjNPlDOVUS5Cb3tS2uNC6aTNtO6ArqMuSM2uJ8UiNKoVtPQnAJuvu3NyYvOeuiRLR457kA2iAiHSa%0AJTGzqo9MCRtHCgFhEjhH7ncxJtSSUUC2wd4Ti6R10oOIHs+Aqjgc9u3gUgqtqyqAAjQJVxruMpYN%0AoCCz57lkikk8QiOgH4B3AISAQJLIbpPOeZlR2Co+hNCKj5QS1mXtWkbgsRJUDGMHL4SF9Hw+8XzO%0A7OZGo6XWau7IyoEtYo19fEG0nwC0Qleu0TmHrApU7MwEuTZZNwLqyfW865IzY5E0mxQnxT1BM9h2%0AFynBFN0trTuVvSd0rP9Qye6V/r6PPm1ZRDICKX+3BeM6OPW+yJTu+fV6JSZXTTgcDg3UlTHDEALf%0A14HGZJVuIzTOOWhFGj6ZAaweBzI+fvrc9FeWmVyjBDCRZ0JdxcwsSmLp0HsAlLCKDa0AXZVdQd5T%0A5CmeENNIBB6tJQ0La11rYgmo7T1pv43jAKUdKieXtSrEkLAsNL5mDI1zOFsgTjbG2JbwQ9arorWS%0Aa2xxcHseEZBHTRQNBXF9CqGPBNG6WlFKxjgOmMaJRlVA4PzjMb8bDZTPkLUq7LptJzzGiGUNQAWc%0AHyEjGCik92CU5u46jZ+vDHykGDE/u07YnVmbDeyoxLYahy7qLYBZ96Oia9szi/HxeLRCU8C5JsRZ%0AFWKiHMha0j4TV8dtESZdfHmPbZEkhZ3EcVrr78VY5T3k77ZFnQBF0nwSbRbZS7LnpaCSET8BguV9%0AJc5LYU3uThrKWADpXezdgigSA2Qf036SIhaA6gDo/X5FTF3nSphUFM8ylrk7sgHSEaf9RUyWBAUq%0A3uQeblklAq7JM+xaMX20bvtvwPp1Ehe2Okly3pKzHjG8pRmgVOUzzG+YYOQ2aq2FsYYbUhKLieFp%0ArGIGSX/WWml4R/udNEci5wqai2YZc6L4J+6FKaVWINMzEWCMQH1VC9blBqU1drt9O8+0sFJA4zVF%0AUSNd9kkFjeyJjo81BNpKw0VVMtjJlX5OmC8AM5JShM6k6ycajs/nE7fbDeu6ABXwzmMaJ6jKcWCT%0AW0hMWGPoBS839SXvoOeXEcMCgHIjAWoJlBMAK0Epy+Gu7ydau/3+NvZYyqia3JBFquE9WNoZPfI+%0ADViGkAOIdKC1hs5bcNIgcwOdf3rzb1XLm9p7l4KY+l6X3FIAoO2IXcuJ6Fu270l7Fu9e8n60jjfN%0AROdh3XuWeGZtPdStQPp7JlOVz+RmBkBj0hoQrwmasKkFqhKIpEEiz0bpDjxLvFMkJWKURa4VK8sA%0AFM5ltCWzBtQKcuIbGqtUGn9hWZnNSXtGQbf9SGCj4RyRmxEGUIWcPKlmS+xaDIg7mZyHmdm4xECi%0A66ipEKuqVBjetxQP6Aw8HCjHWtYFyzI3x+lhcJimsTEejTHkQOgsNIhgYU2FUgHjOHWCQe1scHL+%0AAqYy8DgZsYLJHSzR/rCsQTvPLUZSXhjZBIbuX8tPQOBkrd01r1QFXYltv20K/EevfwxAqNJDVSDR%0AXxRZuPRfLhEvL99QkDDtSAzyGWbAMrCRM6u3FyEZgUlvAGh2TilB3w0GS91Z1ErW41wcKaUAXaAt%0AdaanHQk5h3VBCBnWauSUmMWR4B0lQ/NzxtvLleYTvcI6k1Chdw6H/QQ7KowTacRYQ4JXfhwwjmcs%0A85P+W57IOQDN9jFhPBzgxxFVK2TuRgIF1mm4wWIwDtZp+JG6L84ZWEPuDykkDIc9sv4V9+sTxVRE%0AJBIXjTK3naF1hS4GOmXENcANLBQ9eKzHE4YUME07GEfMopojUqxUfFQ6XOCIDj64AYO2KEhA0IiP%0AivVZodOCZbcAE1mFK8WpeFYoK1DXghIrwjOipgpvHDQ04hKxqBWjHzENI1TVlDzPgYOdwvxY8adf%0APuFPXxTCkhDXiK+/f8NuGDFYh9F5Ym5oS85r84xYMh6PJ759+45//dd/xZ///F/xeJB7wm+//Yac%0AIqZph2na4TE/YIzG6XTC5XLB9XqFZocK6f5LYud4lM8NbBfOYEABab6UUvD6+oq311f88ccfeNzu%0A2O/2uDiH4/mEy/kMbSrWdcYaSdB4CQHGWvzX//pn5FRoPEeb5my1Lgvu9yt+++1vuN9u0JVQ8Ms5%0AMXuFXMX2+z3y+QitFP705Qs+ffyIYRywxgxfyVp9nCYE7ux6LkazAmA0YiJBvZVnam3V5MSDwDax%0AtXVsr9cr3q5XLGGF341s6VnboS9JkTELaiUXAOoaUGAT5xcBOR6PB2Z+PtKFAvB3SS4la5nny3sX%0AQpDyYRhIfPr5ZNCFgqsCWjJ+Op3w+++/4/56hzHkfHPY75vAtAj4iiZOka6vpQ4bdRuo67i91nZ9%0AmyJ8SwdOObXvRA4OPPZgN6LHILtZsWDNMcBUINXUDhzpDhGzpSfpIuY8jiPNLJveNVfQKAl8kPTC%0AyVqLtAYGiwoMdEt+5fN6kifdpszOQlJAvdf18d7D+C6iR3acFO+NMVBCfTUGRnXtmu24oIwIboET%0A+fdSDKzrSgmxrpimqbn3yLVIESGvEALUE4hJKMD03uu64n6/I+fM428WKclMf6eCbxO7bZK07VBv%0Ax91SSritxFISJy8BjuW95H1F5LixCIYBztlWnFHhQoX9di/Ie5BjR3feUdzBtpaKC6MpUQqBAKFx%0AHOGsR63S2exJ5LaTvx3lEMBJGFoAiTWW8n4ERpy2tEErpkOILcbSfSbdEtK6IragAFJkyczOIw1Q%0AZfe5TDFXaQ3nPTR00wUT5zhhLmim3FM3DVAq9HSE92hnJdDYmhQHzgFwjli/G6CI1rOw+DpTSta9%0AMEBykQKPRZz90P4dsY7tO+aV96S38vb2BucdVOsYdqC1jdna965Zzjk4HifMhXQQQghQqjbQlzQn%0AuHgCmt6ZUoa14fp6EoZN0znaMFCUUi3OaK0xjCO8J8ByjTRGtARyoBMmC1QfETDaNH0oAZ2kqN/v%0A9wRYcVwSR7P7/d4kA+S6BEgRTTkBY4Ulaa3FskZ8f3ljEwXV9ubWEEKeh8QdKcjkOYq48/Ye1Erg%0AghR3sva3rKBtfJCzYDs+8iMTUWKVjMJKk0Gua/vZMUasS0CBgjbvx2YlrgvrYRtXeuwCF9vgkZGu%0AC9PH8d4DYDJWKICgFHR9rLAXvwK8bu+t/N0WHJN7IGeogPPyuVu2qfyssC5+vH/yX2dzpXbvtNbc%0ANOJnrFUDFOi60gZo7wW3UgpGax7Z93zvWbNU0UgRfa5YWKsGUtE1GD7X6L3GcWrsvOfzAWHWSjEp%0ArCd63qnvb2uh60aHh0f3FO8raYgIK0a1Z2go5tQOC6CSrt/ADnikA/iKt7c3VP67lEi7Usb2rGjS%0A8L0m8LePUhKbs4+ul0IFOAFEBDxWNrgRx7nG8lG5nWnyXwf3NQPl9Dy0MdCqs/nk8+TXilkbW0bO%0Ado2IY6QxDJ4ww9YYgxQJ8On7uYO8pN/WC22lqPGfVGdzbxls22uS59L+v6Jr0vLa2I7Hb++D2Zx/%0AIqy8bXwIw3cLUG+vscUg3vQK/YzHBjSrIBmUigpVGDFTLOa8AWuJXFBBA0q9eUmMIWIDel53EtNy%0ALrjfyVQDpbQR8cIs/lr7aLJiMICuhZu1IFbqaMi5rJQMU0h4XbRUBZQ0hsFEY2l/QrXrNTwh4zg+%0ABEgTi8a3KXezzYiImjQ9f5fnpdkpzWoCiXUqjXltraW6oOVggHUGI8a2zshZrMBYj1oJDBWmKDWL%0AOhN1mkZMk4Y1PebRmdXFqAmMB9X4mpq420bFf/T6hwCEKmRsSHGCxZ1fpWA0WVu+XV/wmK+YdtRx%0ACzmhWuDxfODKFtvLuhAIRPIHADLTQ1kBHkCtGYM/YDAWKgMhrw2A8t5hP42Ya0BNpDVDlP5Ajuul%0AIi4JcUkIrEPinMOyLlCqwg0a4+hRCwlOKQ2c/QGH0w6n8xFaEfXyOd/x+fNHnM5HHPZ7vI0D3m6v%0A+NvffiPXGceCranQPGMuGEeHJUVy1ip7CN1Ma5KyTjkhIcPqEZ9++kzXNk6IOeMP9xWJeIzIWYTv%0A6LBIieibphhMrkIvGtprWOcwjRNGNcCNA2JOqDW3bq9sVK0qTNEw0UEV1jRYFEzUMMEAS8G8JHyv%0A3/Fh+IChUHdJVWJsrY8FeSkwxcHAQ2OF0R7WDFAweD5X3N8eGP2A4+6AHDPutwdyqfj4SeF2e+B4%0AfKKkiv10wOX8EeuTRnAG63DY7fDhcob3A+Z5wR9fv+J+f+Dr9z/wf/yf/zv+7//n/8J//+//G4Zh%0AxPV+ZdaZau4y5ApEHRPp2I/jgOeyYF3Wpo8gjIJhGCig5UyimCAqZcypOQLJyAYBDhP2B5qdf7td%0A8fryDVorHE8nSuJzRUXGMHrSmcoFOUWkFFCeGW+vr/j999/x269/xfPxhLUGpWaEsGIaRpxOJ/z0%0A6SN++ukzNBTSuuJyPmEaPUqpyNwt+6dffsGHnz4jABj2Ez58+oT9+YwjPmBeI76/viCkgpALKhSK%0AAobBIeZIM73QWGPCg+duQ2K9Ha1RSuoiyIvYhidm3jHIoyqW5cmJhoUxCs4ZLs5DK0DkMJVkVoAG%0ApRSMVcglNSDnw4cPOJ4PrRgUBkRYIowh0UvniDG3LhGzJTe0cdjBXmwvIgT84cRMKUU26RKIa8Ht%0Afsfr9Q0vL99oX6reBZYERw5gbbpeEYD26x+/I9Bd1qSQ2HaCAWDaTcgpNn0kSXIF/ADQxnHe3t5w%0APB5p5MoMvUNb6WCRYoMKe0miiBJfSoHz5BQlh08bu9tq/eg+By0AXWPTGd10g7bOPzElKEP2ml51%0AdxrUruMhiVHrQjIoJvdM6O2S7KSUqFujNA6HQ3OHkH13PB7baEZPmgBjukMYANzv92bzLAmpjHMp%0ATYnktiCWa5ACZ9uJFG0oea632w0vLy/t/basAKDrN8mzbR1528cD5nllpoloDPieXEA14wQACKtY%0ADtPfUzFDuk8hJDgXIM4pRltOKIkBQ4mPiK+yI0fNfNBS00V+TWMWGbWq9pwAtGeeUoKpBgok4kkU%0A6okZkpVjAAFSIbCrGXRrJkiRBdCIW8sXQICrVgqe7e3FiY3OPmocAUDgUZheePYEnrp3FHuX5cn3%0AjBgt9J270LjsaZVSc9SBUhhYI0kSYmIfsJ1z7ToEfhhasd2KV+58S6yhvSx6AOCxa9I12cYMbUiT%0AQUYktWa3SBYu19lgGjVu9YYYybjhfCaA9fF4tKbF8bh/l59JPJJ4IgWOxAB5vrVS4+N6vbbnPa9H%0A1imKWHgf5cpaC61YowJht9u1mL79XK01VKFR9cCfK8COPC8pmojx210J5b4KqCQFZK39moG/H+2S%0A/SyxKiUS+BdBfmNMW1tixd2A/twZOw2U28SUbZG2BYVSIje2LfNRmC3CBJT7r3U3Bdheq9a8TksB%0AKos6K3JQRFHwlk1IKqBRUHPkM6A78CltUGtGirTmnDOshSXjKFTYpVTwfFK8ctajlB6bUxKAWKEU%0AYQR1XST5Dj+CCVsmmsRaAeAE8BIQqjF4fxg7EuBFQGt5LwF55KyVQs15h5z4LEQHP+n/Fa/1zCCE%0Ag/eKzkWlmfUjObFuDkrbZ93OM/TRRmttW5/y+z4akuB0B93lnIN671LnvSfRdoiuXUVk9yOrabym%0AGmqu5PKeGVBypdEcXn/eMrACDW9Jh2h+PPH6/QXrupLGJBSejyecJZA5l0L8fV6nck77OrSGk4AL%0A8nxEy+tyOjRQYsuYkz9Tm38nf0YxjeJnrX2EvGRia8m//7EJ11hpm/UEgKELebFyzhakNRaoGtUo%0A0CMkkIXeQ3T2ZKRKtzPEGkVyCLWQI7OMLHEjrebC0yuGcgh+ftqqpp0ja0oAVfkz2R9adxZujAnr%0A2sfcBVjOubB+VWcB/v+9JE/d/v7HddyeQ0ooqjS9KQGMADr9BVSFYiv6UjZ7pGsg3W505gDAyHpW%0AOdEkADK5zNI95ntbaZS78GcpQ/dr9AMZdCwLD6nSs96CNeA/l2dfamfHyfpzzpFLZ6Tpmm5YQueo%0As+RyOY4jSkltvQt4pJv4ubBaFQNHGQBNHxEOURDi2pjRh8Oe8qeaGWRjcgtqkyuohcTDizCdlIb1%0AAwNjmdlZQCkCsKfWoLW8B4QE8p+9/iEAIQBEWVMgrpoCdFUoqiKkFRl0o0Ii4MMPnvRrMnB/3KFq%0AwTSO0CAmTvXAghU5FqBkaO1hnYHSJPCmKglOkwvMiuhpDnMaSRem5ifmtPJcewXoedLMOQMrJK/F%0AnQdtoYxq6DsAxKyQUcmRLFqEuJI9+7JgnqnjDB5vGcYRu92eiuawYu9IZHJenwhphfMj6qYYeT6f%0AyIxexkSjGilRcjsMM6bdAZ8+f8b5csLl4xlzWhBCZBtEYiDUXLAuFTkG0hOpCelWAaOgrAP0gqIr%0AjcDUSnoLRQQTiR1CRZGGqgoIQEgBKQFpDVivEWUtvMAUypyAWIBU8Hy9Y30sMNBICzmdfTxccDmd%0A4RWNpznjkGPG7XrDfH/gqTTWaUYpFXENGHcHWG2QYsKvf/0V87xgWVZopfBPv/wCAw1dK06HPT59%0A+oRpv8dzeSJmAmSs07BW4/XtBX/5y//A58+fsd9P+OWffqGZ0ZWczXzTCTHvrGIBYDsHL4X74/GA%0AnjVCSog880niw4GTdUoErHM4XPY47g+YlwXXtytKzri9veLLl8/4L3/+M/7088/IteB2v2FenrDG%0AwFsHZQxuzxvm5xPz/EApGeOOOkyag3DKZMl7OZ/x8y8/48PlAgeFZZ3pMGcGk1IEhPrdhIO1SEoh%0AK6KH5lygvYUymjvgYhNp4A2JvCpD3XhId3ZdGmuG7BF3ROVMESUXXK8P0BwrJYCVixlJHjuTousi%0AOOeAqdOOG5DA3chtF1jAFQny1+sN3lNCTsLDovjvWwFjGdxceFTLOYfT6dSe88ojMSN3zrbMnqqA%0AFBNu9zuejwdKJeagc505s03aLY/qzTOJGm+FaKUY2n6P/0jMWIpAoyQh6t3sHzuikmRKcbjtVrWO%0AEAtsUkHetUBK6TbwWoOZKa7tA9FPstxRdt5yR4WeZUoB85x78u0drc2NJoSI1dKI8PvipqSCHPrB%0AK4WVdN3lvxhjszPeshY4B2nrRpJrrTX2+z1KKRvdGupGkeD7CNIkWNrfyd4WTR/nHIG9WcSP67t7%0AT8+LQBKyLc7N9cU515hHW2txYVfI+Ig8J1nPUoAmBtmWha5vnufNOEmkYs9JQk2z/KIvRElvBxoF%0AxKKimuzMIYKoJfNe1UxFpsRHmF1CE29gnTWty6YUAVoCBAtoVkppzKZxGiF5JxXsu9YVm+cFt9uj%0AJVjWuLZ36L2o0bPVM3KOGIBiYU1xpeuI5JybAPG2yOhaTZ5BwY0DUe1JHkCWv9vCkxojHfADn3fW%0A2lY05WWFMYlHKDn34JFPYw0GNcAZcvtKiQrqGFbukOq2XwQ8q9i4uxVidMhryxAEyBo7rKGBitNu%0AbEVqv/4O0hJjbcbtdsfj8WzWu8Tooz0lzBgZq+nrojM9sHk/smruhZbR5E5lLekJynvIKM3lcmmx%0Aq9ZKLrIMLIq2kLCQ1mXZFEC5xQOlFDODO5glgMOyLDTWtiket/F1e67LWSNjAbIeNAPuEtsEUNJa%0Ao5q+v7brZwvSy69lX/z42jICxnHEbrcjLZ/NmKucLVtWhMT7NfTiMOs+mkYMVrZ0BlqTirT5SL+D%0A1lMfBbVWww8WyBr3+72dEeCxVFQFvbM/XMt7VqHWGqib8ZIGtKT2nLdnpdwb2VOiGweATSFYb1B3%0Ax0mJLznnxiATJqnEVGHfW9sZJ3UDVIUYEDeadpW1VUKI0GMH9nLKjTUoP2uthR/8xqVLGitExGnn%0ALd4LkW87//L9l7iCQw6WdUVOqRmjbJsOwoAopbBg+waAVGSfLiw8uU4AqKUbWNCZ64kkw/pJy7I0%0AWYPdNJEhBQNU1+sV0zBgGEeURLIIkldIw0LWW8p588yFCdN/vwU95Vp+BNHkttFeFMYFjcYIICzv%0A3c+HDgZYm0BW5LU9B6UU6juhvcquTsy2UqKnVRiIoucoa0kpTSOQegs61ZbbElDTR7y3jCD5ngIO%0AbvM1iReSv2zBwi1zmbTb+M8kRkUyiJF1va4rUkxwtjvoybVU0Ggi2hT/RnPnhzj0I+gcYoAC3aO/%0AZ5zQObDNLdpZlCL0BuhclwXLPJOjlyZ9VZQKVZnlo/tkAV0kN0cqPSsj6tnMkp6XBYOx7TzeshIr%0Ag3OZ405J5I6sQfUSb2ZkOnTbeqNcQjVQujHnk4yKWcgoFjXB+ufKK8aIgYX1UQsEZs8vAAAgAElE%0AQVSPtS+kp1Qr5vkJ0isy1OgphdyZU0RKkcfjdZ+QUBrDOLScVs7NHrMk1idAFQACtgL/a2gIKdWE%0AolSlRVFLoRGlyuijU6QK7g2G3YDdfo/HMqM8SYgYqpJ9tfUomcYf5sdKTloGsJZoVDknLPMKpYAC%0A0hswfsXhSKKMRpNFpLWZBJNzggLZ91plgczoYq7QRsPCAgaIK4/OlIJhGuAHB1Qg5IQ1BLy8vpHV%0AfS2IOePby3fkmvDTly/45Zd/wYePn3F73GgczHvM8xP/9m//hlwL9ocjci6oSmMyO7zd3oD7rWFo%0AqjP5EJaA799eMO12ZFW3GzDuPDLIKlfpQiKwWkFnRUAPN3dDyIgRyFkhFw3NdpspFVTNdEBinqHq%0AjnI7eKhYEOYVdQ0ECD0CSiiY/IBx9BjGHQ7TEQYWz+sTr398R40JcQ4Y3ICxejg7YH84wrNmUc1E%0AL12fM6Hgy9Lm0B2P613OZ/z666/4H//jL1iWBV9++gn/5Z//BefjCZP3uJxPOB4OWELAfbmjqArt%0AFfbHHU4fTk1sWlnAegvjNGJescQFxmmcz0d8vHwkFxims+eUgVww8wjONE04nU5NcKwFdAX4sXds%0Aw7oisfB0cyUBEEPA7X5DLRV/+vln/Omnn2Ctp3VqFRW73lJ3uwKqZFhrYA3pmHz+/BE/f/kCZ+me%0AresKp4EP5wtOpzNqLbjfr7CCkHNB55xv17quC1SxKMYgK420aiz5DqU1Yq1YlhWP+4znY8HgfROH%0Avj+fWGIASoHJisVWSRT2fD7jcDg0ECUhQWmixpZcUUsXcjPG4MPljGnaQbMNei1kv+ishdWusbHu%0A93tLBKXbOAy+jUPc73d8+/YNj8cD1jmcz2cYY/Dy/Q2vL28Y2W3q+Xzi27c7rDY4nU4N8DHGIIe1%0APUvv3LvxHGEc5ULCkhTDQOwyxY5pfLjLzyqlcGTh6aoUjTpsDlPpDAq4tWWVbLvmcqgPwwCzSVCk%0AaNwmDQI2SXdbQAPFXTZiWdBhuO1K14pWQKrmFkSuEcLMEqCqVipqAZrfToncDbRWmOcHHs8H6QFZ%0Ah70lO0y5zoLak1XdNaFakgpFQvnCZOIiSoBAuV45fKXoBwhgcIY62zKeJu433nvsxqkl4i0RrRXO%0Au5bcChAjBce6rljWGfvDDs73UbYQyeaWCkbqHssMPFGGI5RKvDbru86vHOTyveVZy6jR3z1zY6hL%0AVuRw1xBL48r7iohLqiWVYhu/BbJjXBHC2rSVOoOhWyZTUVaYRVRQakYuCjExmAumPluDga3l3yW+%0AXBBv94G1FsfjsTG0FI/0yTgPrfMn5nlt4NE4jiyMXNpaaKCLI0FX5zrjbVvEW2Mw8LNSRiHxOtuK%0AD8u9Vkrxug+b0Ze8AQ0IKJN174zrIEAVnYLIYJXhZ8NjrMzGrZWEJVuRVDj+WWIp5RKxhhklCVjc%0AnQpLodhew7rpFGu+dtLqut/vEIaEMTSC9fr9pcXM/X5PTpe7AV+/fuWCu0IEKWOMuF6v/B6O1+mC%0AZTFtP9Sa22gFuatEBhUtlD7AWAeATDCG0TVQSGuDcSQ78/1+1xot8r3uT4rXW0H8HKg4vZb3gua1%0AVizzTOOHfA9kJFYYogLcyrOUAkXio2jDyXrdxk5pMIh22ZZ1qbVGYbaDrKPtuKTiZuE2Nm/32LZY%0AkLgv1ybaK6K1Jdchz1/OEolpsn63DAtqEpB+5uDJ4bEKSJ4zAsd2AXBWBpaV1tgdjnDOQ2nSoxAx%0A/VrpbOv7ct8AHslvgO54SfeMRh2d89gaLVCsy20//1iEyjkg+1juv5ypdP+6C6SwgQREco4MIVJK%0ADYwWQE/OCdkfci5Ig6oUYj4AAtr0kbdaNLSyLLcSG7gkY4OkcaaxLKGtIclRJI4vy8JrEcxcFGan%0A4WahRkXG7XaDsV3rSWly7COHRLQ6YuWmDIE4M4wdW64QY8Tj+URIvTjva6XvBWHxyt+HEHB7u7ZR%0A6cEP+HC5wHuP2/VKGpKlYjdNiJnGVGU9GmOgbbfapnOi71trDbICj0lrBpfHfr4uC1/be5YPMc06%0AOEAxUUY9XdtHvRnUtQVlHaJ2YE5pqm868FRZo4nO2lwrM5QrN3vozE2JmOVaJSj0M7UUaZhWVFU3%0A19gd3uRnJSbIz8gZIuBJb9r1dSPNQXlOxFRj3aDaWTHC4EkxYZ0XAuRAov7GkIumMqynWrp0wbaJ%0AsAUnf9yXAFh8HG1EitYj14fMoEp8dg7DQDVETqgzTdUIM80okrNIiZyLc0qkGUxpIdVZtbIwORkj%0Aaa1JML3qBuQ0cJGvx1taa1nYMxB2UhcCB9chcu8V51WxROLmKBofHEfffqaUggfrsMpao+fEjt4x%0AwAZDNvZ89hCbiHOWSnl3jKHFVWs1UDKcdxgGMaIJUNXAaLpmAqDeg+OH/QkwlfONBKUqnLMAxByB%0AcnClK2syWl7D/0sAQhXakw1cyhEpkDBUZlElxU5g2ipYb7E/7nD5eMEuHHB/3LA8HnCOupNVFVSt%0AcDgcoKAR18B2dJIsBtyu1JlVmtgyNhpobYGdzGZqoBpoVSgoKw3neJMUppoVGiEDzys6Z1GR2BI4%0AEZhSieG0rAbGTpgXGlf48uUXKADz8sDb9Ybj+YTT5YLD+YRpGpFyxteX3/Hh8we2yx3w+noldFwr%0A/lxyc1KgjqbRpIxeasX9esPXP/6AGxxiWgkEsor2gCYb9t24h64G34dXfP3tO8KaUAxwvy1IFTjU%0AiuOHPayzbKtOBZM2uo1KwJAmkMka17cr3r69AiHCKI0UIiglBjQMTocjfv7yBeM4Id4XqCVjuT4x%0Aa8ArBxSi4wLkAackqXAGwzigaEqynPWY7IBPnz7iy08/IaWEv/zlL/j27RuGwWN+PvG433HY7zBN%0AR1irEdOKZX3icb8ipRXG0pTg4TBygKckPOWIZbljXZ/IJWG/O3BHksTDRaRSOo8hxVa0HPZ7vL69%0A4XYj+04rzhBGo/Jc9LwuWAOtgZ9++gl/+vIFIQT88bffUUrB6XjCP/3zP2PyA1HeY8AwDRjGgeaw%0AtSa76BgxjgMGBokG7+Ht0IJoTglGkYbV4DxkRMGPI8ZhBGrBymNrn3/6GdPxCDsOKFrhHlbclhWp%0AZJhqSWROa5QKzMvCoyUDW8eTRkdKCfPjQYdCJUDjfD7j8+fPEMtf6doPnrrwKWaUnKD1AOM8nBFR%0AZyp0acxlQ+n0HsMwohRC7aWrRMUz6yltGAnSMRP3NmFlSHLbRshKJYCTix1J7rYaFAMXiwDaOEID%0AhLRuFNZp2mFdngR2mPKuGyQFJw+Y/N0IgQgEyyGzFRnesiu2yaWuBO5SZ6J3x7YJ0VYbY5omAMRO%0AWNYF4iAlBVlKMj7Tu/ZWG0zMitHGYI1EYaURFjBrQHOcciDXhYBaqdsqGgDbOecYIxVuznZdF6YZ%0A9wSLWIzb8Qrphsjzke8o4yJbPRsCsVzTYxE7dymi1xBaQSgAzbzQ/rxer7SnDwRSyJhdrQXDSOwI%0A6c4I6yyGXpwLS0OelXT7Aby7/rKxdF+Wpf2bLUC0pTPLGkq56/XQmUT09xACn0UOBWDgLjZa87ou%0AnNzIuFVP8uQat7oKCgraFDp7IWNN3c6UgBS3SWg1M8MyU51JY4dGXUnIeRg8DsdDAwO8N01wHrXi%0AxnvueDhiGAeMw8jPb4VS3PzRpIVhNHVpAUCrAm0NBr+jwipGPO6Pd6AOjQHoNlI2DCNpEZn3z0aA%0AG9p/sf1e4obo9fihg4LbzrSAlcTYHVpB2ZJI00eUUiINwy17ZDft+Fw3LRZIwRf5s+XnhZkmuiAp%0Ak+YRrRXNQp0BKWVMk2tsMO8G3G43XG9vUMwSlfeRmPHp04cWv2RNSAGutW4MtW0R7pzHshKwOQwD%0Adnt2KpKurtZkoDBQwuy4UKLCgV2JOM8CM5+0pnOm3WNm8EghI2PYsv/P53MDeuWeAnj3aymOZNxG%0A4sl2fGV7JrTxWOl6b2Lttpiigqw0gWwBbyT+yUveWwCgbSdegNUtW2bLetuC5nJ9W0YFFZadddW1%0As7qO2JaNIe/tB99snsXdRrri3nk84wMKGvvdDqfTifc53ePH40l5/GZ0R3R0pK7cMhSGgVgV2/NY%0AXluQf8u6lPgv91SAQxl1zjm3xofc8+2I87IsGEfP4/804iTj+wKaC2NI1lYpGlrXBriL4DzdVxpT%0AeT6fDEp7OMlvWBRW1sj2e0lhJ89OPvd2uxH7n8+F53Omf2eIuTpOI07nM56PJ3wZoFJ3XpM9lFJF%0AFL0hfrZrDO9YVCEElEy1i/ce0zgisXbek5mrr6+vyClhN3XgdhgG2MsF3lrkRIBo1QYjF76NBbTR%0AnNOaxmi3+Y5mUyhZe0qpxn7dMv22TS5haFa2Qqe/4/1iJAYLCPN+3JD2T4C1jkcfufnleuOugvJI%0A7ymXSCWjZDon6b5t7d81oPRmfxLY3/8ezRGNTlG0/zT/vrBmrgKImVf6GLHEni3AuWX40FqeN2Oq%0Apq2nBo5wnFdco2yZeLTXVKtdoehMlHVfS4Ww2lAr5QGKALkGpqC03/f/of+agQ8ocvcum/xUXtt4%0AkCV+8X2oQgrJBNAaGGhZXwISZRohXBdy8B4439PG0BlSyR25fZbqovC5kEh4qRUGnSGYCjlsK9bh%0A6ewmycOpBpd4JWch5dqeavHNGlZ834AKZQwbWNH9TYnGWQ+HA3ZsakBO1RmAw6A1jDsQEeG5YFkX%0AABrDMNKUlAbKro/ySU5Be4dqDa0B5yycI5b/3zO63r/+MQAhKPgdBYQ1LohIUDXBADDOwBkHklQm%0AHYvdfo9pv8fhYDEOHjdrUUsmUTGrYGCRBxKLmh9PUh7Pif8/I4UZCoD1BsPoYIxCjgUpVng3wJkA%0AaxKU1ySYXBWDUhUFmpzENoVbyhEZBdZrKAMUVcjkjEa1MS9PuIEKemLY6KZNUlTG7XbHMA5w3mFe%0AVgIO1oDTh3NznQgx4nZ9oKCyYKZCipGo57miKLF3JDTxjz++QpmKUAJiDrBOwbuBDj7j8fnjZxx3%0AZ3z9/TtyLPj69Q0FJMycscDvdjCGkMVaVlRVSURYAiEXoRpAzQWP6wPX1ytMLdhPE49qCC0/QRzd%0ANCZ8+fIZH/ZnLG9P/P633/H68oqUic7+fC54ub7gcvmA3TiiqoKX6yvKCny6HPD5y2ecTx/IaW1y%0A+Ouvf4MyCqfLEQDw+vaCZX5gXe5Iy88YxwGH/R7K0rMZRosQHbQGxh2xcN6uN8QUcNgfsdtPmHYj%0AjDY4ny44Hz+hZuC3337Dy/fv0MbgeDzhfDrjMc9Y44q0BBzPJxz2h0bRR+2Ww6mQ4HQuRJE/n8/4%0Ab//6r/jy5Qv+51/+J1EwtcblcoZ3nlgFBjiMB+pwrsRkU7UgrCtQC7wbMEw7EgH0HigVz8cT1Sjs%0A9wd445BSQE0ZVhumnU9NUyKsK2kcWYXj5Yjzx09ItQIvL7ivrNthK6yx8H6E9w9AaRgrDArusps9%0AYooIYcHgHHI22Inr1ukE0UV4PB6cwDqe7yWGgbVk/xtDwLc//mhz0MYYjNPEAK0kx7V1v+nwJLHU%0Aiorn847r9Yp5nhtIRF3z8g7EETeZ7pqkWkJJyRhTndeuT5M4oZ6mqTvXcBBeIzEDnXc0Emh9O8gl%0AMZZiyXuPIIcx+tiAsDSmaYK4JAmTRQ4VSZBkJGZdV9SUMA0DxqGDBVLUSQInfy4Jl3y/GCPWTIWi%0AbgkUdftoPIfYE945jBMBnlDA4+u9UV2lcLLWkt7YNCClgOv1FTFlPoQmAMxEFIaD7A3XxRKrUm2e%0AvtbKTAwqhn7s5ANobAY5CGV0qnWnlYKhNncrqKWQkK64zHqL6PAaVtzuN+Sc8fnzZ0zTv8A5ErC9%0AXM5QSiFyAS9jF13Tq48hyfX9COBJUShFnyTrGsR+9dZT8lSIfVdqxTgQGCyJda0kGui1b58jrmBa%0AdSHj57qQNekaGs358XjwWty1705JhOGibSu6KaMQHail59n/bprI4aIXqJm7WQnzvKBWcroZhxHT%0ASG5pps3jE9U6RaCkwmPclQwZSsXpdGrF3DyvGAcWVvd93KAU0cOjs94NFtM4wrEGxi2Tm9y2KHfG%0AECmuFKzzjGQsUu2aWJ050enmtJ+76LthBqNzHjGGtoblu0sRLnFsq/kSQoCyG52HmFqRdrvdMI0j%0ApmlEWOn326Lm7e0VMUXS95smAJWdT1Z470mIe7frSS9b0h4Oezh3eadHI13HEMndbJrGVvznnPm8%0AGCFjbFKYSAEro5eSGMt7OzcAKrVkvxWqI12vUoCzDgq6dYBbsaNo1DmlTHpQJr+LpdRl5XjIIPvH%0Ajx9bfBeNoM+fP0MpRVbZzEqTEQ4BErxzgKLRCQHwAPQzm2OtAGhbwCbnDM/vKeCtgDO1VqRA61/Y%0AI8L4pBFpULc8U7NzHAhoj5GYrSmlxqqVIj6l1EbkxnFssU4Ax+14aQfEaV8QWDajVrSifMsOkhhK%0Az57yQ3qfiFILjFE8pkQjYtO0w/lMTN55XgDEduYCBSl3tzLSI1PtPVG3I6rEDJH7twUQtowjKXJk%0AXE7GIw6Hw7vvLuCbsCsk1h2PR5RS8P37d/73I/b7Q1vDAg602K26npecozTWRHGOACH6/4V1qqZp%0AwvFo+d5HVFC3XhvVGBNyfdtzX9ajnF/3+50Yaariw6ePeHn51hhqSuvWNEmF8g9Zl8JAG8cR99vc%0ARpMVj4MOymMYR4zDAKV4dHqZqe5iXay4KnKGvd1wfzzo2pzH6XjE+XyGdw5GKbhhhKqkhXq/3zHt%0Aj+09GiMud6c+0U4TFlNiBrlGZ8/I6Pl2fF6aLfL9G+MxJS7saayxgVCVQLsOenRXTFnzxmhiKKWy%0AObOk6VRQGBRXqiIkMgdRyrxj0lOz1zVTg5wryJkytLPeWgOnLaxmELhU5NiNFQo38q0mNktzSUMf%0Av5N7Kc0uGWtWSpE4/7Ki1qWdLz2nlLVL7GgTLUIM7+41gUM83s3mB1uGnewH2Y8KYA090ZysIO3E%0AjTkAj3NpwxqgloHrHFEVsRWNNTyK3p0FM4NhEtchoA0Df0or6MpML2ydUxl4qxUpRFjNAuuKxK4F%0AeldAf1909qEY2WiloMv/x9ybLUmSXFeCR1fbfInIraoAFgskeqRlhP//Gd0zLyOUluEQJIil1owI%0AX2zRtR+uXjX1BDDPCJGUysqMDHc3U1O999yzUPplysXvz5INQ3steH9IOQExf8Gs5tTVRGE/JQRj%0Acxs4yVSpkqRYwN1hoOF2KgOQztpiWp3hnCpDGqr/oyem8ziMQPEmRQHueA/guprvGwOorCane8uS%0Axr/99XcBCEkpIa0h/5okIbWELlNnqWjSkBIttnGcYLSFgkIOETnkIiMC+m4gkzef4aWD2xw2SU0B%0AEsUuIoJ8gUr2udZAlBLBZWSLuviNodi4nEo0XS5pOJIYDAmpekiszgMS0D1ge41uslBWQRuF6CPc%0AvMHHFUoP8NHhP//rP/H+3Qf8y7/8C/re4uX1M5z32DxNul6vr/Bhw3CwsL2FDwEvby8InibUtJmT%0A1CilBC0UctAQKUOaAkItCwI8kvAIMkNbA9NTkpK1BtZKTKcOMZ5xOB1wmx1WT3F3Wip0toNVBlpJ%0AKGsBpRFzQIgBMUSEmEnSlzJ0AjqrYXtNutROwSoLmzogZ2hF5sP/9v/9G7zz6IzF1++/weH5iPu6%0AYPErDk8HfPrVJ7y8vOBtfoO2AufnI65vn3FfZ4hocP7wjF//8z9iHCaEzcHFDR+/eofjhxN+95//%0AgX//3e8Q4obsA37/+//Acrvhw4ePSJ8+oe87GKUwTRO0pujCfhzx9vIKeZEQMmEYO7x7fo/DOOEw%0AHXE+PmPoDpjnDcFH/PlP3+Pzy2fkCHz11VfouxG35YbgPF5+eSFwQSpc1wXbumEcRhxPJ+QUsd5n%0ACE1MqY/vP2AcRnhHB0GnLQ7jhNPpXJqGtTauRmqE5BE3hxg9gaJGwigNa8jgVUiW6VAjTQaRgqjN%0ABekmPxfyuxEg1L7TCktY8dPbZ8wpQGqDzXtIpSFCwrZ53BaHd88Wh+mEcZiQkygFrMcWPGISFB0c%0AA06HCV1HvkjHw4icKDGDk5SokI4ABHyRkCilkSQBnj5QugClXHQQUsF2ZSorc3PAk6Gu96E2hG7z%0ANW1ICHLWBwjAcoWi7p1DZy2kUAXoBIwJRGvXFilG3C5UlMcQQJHixe3fByzrKxU4xhZGxgbPTSQN%0AXIoXCBluZkRsjgpEZQyE0sjIdZLNCTc0P6DDyQeSmGqtoUuxqpg5U743lcJVKFHT5rhw2D099ok+%0AT0fbpialTN5nmjh8VEjQ1JySfCxJZaUsnm0KvkhpciYPia5jg1WiX8tm4gvkcgiCrlOTdgIhsXkH%0AnVMByMgQV2TAB04JihC5XM+SCikrdZ+KkRgSHf4lfU9phRRo8pOrhK8wRxUxFdmrKAYyK2dzyHE8%0AYF03LPOCEBnEnIsZdUIMGUoB3nn41VFaZE4QpQiIiuNLA4IvhZkkv5dl25DXrTAiDIxQ2NyGmIAE%0A8pUy/YCh75EyxSKnGAp1WSJLCRcioAo4pohZEn0pQA012V0pDIUQiPMMMm6PCNnBbw7rvEAOArkv%0AQIqUZUqP2kSu257ElVMqaW9kVMveLwI0fVJSwzmaVrrNE0u3AERu86WYFHUdWmuhNCUk+gIapVhi%0AslMxP41U2HMDKoQsRU+JVleozMDL5VqBU2qi9V8w0UjOxMlwHFZRPDeWFan4+dAXe8rsz+g+tVX8%0AlJb9RcDHiJj2iXFMkfYaH6CMgU4ZLgTAeWit4H3AXGj82+bQF08TktmWZBWRsGwLbpcrLldKtORG%0AQBtLgLzRtXm3tq/Aw/F4xOF4rNfXbQ4xkccVs34IEDFQWuMgJki1M3DIm+eOGBO6TkNKmvaaYhqv%0AFP17rXZpID3/xKrmhlmAGNpaKWQkBBD1np//ytbSpgIwKSVIULIgpKigtJYJXgR45yAyKlMIYINe%0ALp5NAb6HAqy7ch8dlmUuoEeH0+lY6fwuRDjvsLkNKRNYKSX5OobokFKGMWXqLsigddtK4yZ6yCwr%0A2yOW+OK+o7MrpozNeTgX4EOENQoRxWQ8ZQqeyBkAyUk3t2HbPCAAXYAobVRtNrlZZuCxlXoAu/8R%0AN3xKyjKEomkxsoQ1mrxRMksdEkxn0QkCfaRSUNqiLx4Z9LM8Pn9+wTRNyEV+SulzAc4FADSgGYce%0AObUBCApGl2de6mJyT/dflEGi+ILJwY1pK4Pjz8zDGj7XhqGHNT1QQK0YUgFr5vo6FCZwgNEWnSXZ%0AqcwSy32FyJISwaTGMBB72Hlfk2EJIGOJXztVF/W8zCi/kgRAe9e2bKB0sJ5UBHkHPnh4waAHwCzO%0AR+aTEBnH0wRIUWpt8nt03uN6u2FzDn3fUSMeIoykuoBAo4xu6MDSb2SLDEE1ldaAkNBCAbGw4lJA%0Air5h0mwI3kMJgbEfcZyOOE0nAhiURowBMWVkCOQik/KeUiz7bkAMGW5bCgNJFHNpiVDuz7JsCGFD%0AjqECzCjPhff0LFENA3B0OjEuUqnhQlkXJGPvexreCglaZ4IHMRqUmooyRDSF9RIriyXEgByofhRC%0AQMY9nZHIAzSwbFmAVIftLGY+a6rMvYAxWikgZYTyfT42aVx59wmKmZitsQwlkNrUQFGuyQYpPZjN%0A7f0OVPDeSUO6ffCkisenMRJSGqRYWFm5+OaU1Uzrc/fZ4d8De3LdzsxK9fco4UJCUN0qVNnTTUnB%0AjKmALLQupVAAs45S+XmJbCOQEtGcE0moqRjIBdQW5Ntb/FFo/yiM3cjXMyFLCVGk0xnY14EQJUCu%0A1NkpIxcPXD6/pJT0dxHkuUPIESrfKRObDgUQakFIBnW1NgVEz9QTxFg9hb0PWLYNWDPZfPQWnTUw%0AhoKP5vtMZxDIykNKgRRRffN8AfA6a5Fy8auCQEy0NwQfyKi8XOC6TgFSTEEgxMKuzexz+Ne//i4A%0AIQgUmmSCD76AL7RgUjGATinBgKLb3OZqDPX1SkWhFAICCkpagA8mH2gCxxcsAFVSmGkdhpAhRIJ2%0AEdGnYgjokRGo6ZIADAh0KQ2bD+RCjgwYK6EngX6wmM4DDs8TptMIWNL/ucXh/ssN2+yQRYS2CmKh%0AxTRNE85PZ3x+/QW3+wwhcmFU3HBfrjjnCe8+vCNWQ9chxBnBe2ybK00K+RslaRAVAVYiREpQSSuy%0A9BCdhOo0lDEww4DhOKKzGm7bcF/esHoPHwOcWxE3D+QEd094e31BPyoc1Qjdk1xPKlEkawII5PUU%0AUgQcpc2IIpPJOqGfhmKiRQ90zgk//vwDfvzzBRoSr9+84h9//R3MYPHtP3+H737zHd49v8P40wQo%0AECtMRIzHEf/9//wtpvGIX//6V+hGiy2sCNmhUwb/+M/foRsHvKwvcL/bcHp/xLmb8Msff8T9fgeg%0AMC8bhqFDyB7GahxORwhNE+nDecJvht9ACYlO9+hNBwGJ4CLm24z56rCtAX7xWGeHt1/ekKLAYTzh%0A/HTGoT/i6i5YlhldR9TqsRsQNg/vHO7XKxUayDgdjuiHAVYbMq1eHbSQePfuHayhf3u9vOF+v2EY%0AehynA8auR6c0oBS07UrQBCVjSRT0O0WkUgQqlMNBRlhjoa0usqJcp4GmxHVaoyC0xLwtWGOJOxS7%0A+d66OipIJw9ZEjW8D5BKIoWNWDRS1E3Mdgan4wkf3z9DK0Xx4PdbpfOnlGCVhZTE3tBCQUueHBTD%0A8xBrIyoVrduMvZikyVqs6UNa02vHWKitRdZCBzgVXHYYMYwdpJCIIWBdVoQCoIzDSMkxQsBvDlvc%0AMN+pqDRmKg2HKIyihHHsoLuSlBf83uga2kpTyBX5J2nWVgpBSm9pPWv4UOfkLerRH2VelX6vOaFo%0Al4ggRZJsqt24jwtQYDeuBFCLDJTXmLoR0bLpY3kPxagz51x8FCgtI7oNiw3rjtAAACAASURBVPe1%0AcGTfls4WfXSO2DaPbVkK4yCXyW0qja6CbxJNhNoLfyEkvUZJQoq5FJvYKcXUcFNxV41rQ5H2JDLZ%0AU0bVmNEY9zQp3ut5Gtz6AxHjbJddkPdGrNHo5/MzyHyc6oOcBHIoVGj2BEgJApnkum1TI9n3gAAH%0A50IF0iAFElBNtmkNEQAKBmEUxfXaQkmOMdb4ViklRCR5DQCIIh1iw8acM7aVwOZKk46xauxlYU4R%0AaiaBLOs1Tc1a4evF6yIJaqikpCncuhL7YFnWKtcI4dHDB9g9O4ZhwKhHaG0IQPABdIJJxEiMv6Ef%0ASXpSYpG5wEWm1BFe+9xkseSA72krseS1z0wObpj5GSF6Nsq1432jFCRcmojGoDnEHcwtLKL6/sp1%0Aq6l1KKakiRoZZqjMhc0yzwZDZ4vcVUEbianIM7xzMJbYDbuJZajeao/sLln3jFY6pJVCNhrwGVC5%0AfjbBcobi/VTBJs3yt1TYTRnj1JUmKiPG2kIgY2dEEWVelV8krbC2w+FwKI38rXhJPabk8D2gpBdZ%0AmVco8ltTmKgs0SAQeC8Z+V7zfsZNtjHEPANQ/Ruq51sMVTpKwHvA5l39Xvai4e8VgiwFIPYkSH49%0AVZL3NreVBpKeH6MtjGFpQobPhfGkEtWxAHIm30aKBCeGlfehiImpObadxTAOSLe5ruXj8Vj39ZZZ%0Aw9N2BkGdcxi6DlpKAAQiA4A2LHWh++c8MU3os5XGNXgw/BFCwOV6Kd4uG3lECVHlU2SWSvtmbzua%0AqoeMkBIyEpIsEeMiIzdgDjG8yOsk5j05jD9XK63je72vNfosh+lEw6Qi/aA0JVf3oh3Epefz6ekZ%0Ax+MJKPta8I9NG4DSeO3PEjNVWuNW9rYiRgBAYEfAMi8Yx/35vd/u9Txr12jdv5v9aAcSCtCHiAzy%0AErVdI4kMAdhWkoKofa8XgkEBDyEJHNXK0ECgMKn7wjgTQsILVb0ec0rwhY3DSaTMjJvGI9VMkRPo%0AUgHjRrr2EFiWFc7/BO88np+fy1na7yAJM0hAYCIN4gJ9FjQNed7PnUem2y4ZzM1aYY8wWYYuSqk6%0AYGOGmhA7+yfnXapXf1Z4lJfnMiiiRKb9+/h9thIgBieZPdmySXJKyDEWaxHaQ/g8zWjlwgHZFZ+o%0AtEuNW9l2SvlBgtyyjrkuoD/bk8no8xMQIEQBkM0O4u9Du93DrGUN8nlJ76FgI9hlgLnwb0S5swKq%0AeP+U0BnsoC4nctZyA4BgjyVBtVMu7J3K60miAja51IPMkBYg7yhZqkQ6V1LFCMo7hRCoLCPCt3J9%0AHxCiJCMTWEWMpFyGiMWsnRyR0DJq+PxqZVct0KuUrfVHFvS+Q4oIea8bkCPWjbzJaKBPQ5HFb5iX%0AO0Kpm1opqNYaupjEZ96/QqggYmzO0xiLZxTfK5l3+Vx+PEP/2tffBSCUU4ZbHaSiZirHhOg9YuIH%0AmBZ6jgmbXqGERnAR9/sdl8uF6Ftawy0OS08+CW7ZsM0bttUhuggkQERiE1mr94YDkl6P/SpEQkgB%0AWSQorapXAU2UPOJK1KtUBKCqVzg9DXj+eMbzxyc8fXjCcBqQRERChLs5vHYX/OE//4AtbpjsEaY3%0AmNc7/uuPv8fr5Yjvv/8BIXocj1ONNb3fZwyTRd8PePfuPdZ5w08//ATyvOHpDKGzMXmoFBEyGXHf%0A5hnSZJhRQmeaBvbjhHE8QEiFmCOUEQiI8GmDNIAZNdBRZHmMDrf7BeYF8HmE7gVMp6Atbb7bRs1A%0ACBE6a3TQiMWnKKcMaQT6qcfxeKTYcZ+ACBwOdGCu9xUQwOvbK7qi+b7dLjBGASJhmgbywokB798/%0A459+848Y+hHLsuDHH3+k+y0lcDhiOPU4PB3RnyzGM03ZO2lwfDpgGg8ILuByuWALpLk8myMOhwOy%0AJGPfcTzg609HBB8w3xZaCy7g5fIZf7j+ESIbnI7vcJxO+M23v4HKEpvz+PzTZ4q37y2MNMh2qIi3%0AUeTpMy9kwmz7Dh8/fsSv//FbnJ+eSHKSE+53Muc7jBPFTXpPa00p5EhSJe8covPY5g1ObsRaUQKw%0AClJYKCHhg0OMGUYoZCERCmWyGs8JMsHMPiAlAIYmgUprSN1hjYkS2lSC1BY+0uG0LitCSpjnOxm4%0AFU8tpQAtBZYcEH2G1ALjOOBwOODpfMI00r263W6Y7zOSD+QtoHfzvGwpLc1amnx2MUKoBQlkMns4%0AHEgyZgxCTIieKY+FmeMfE1yIXklmv4VMA0AQGGipGV0kgVTB7wlZsjRR1hhIiMpkahutFmTZdfi7%0ASS6bNccYsWYHH/xDwcP/lYJMt7mYqD83U1S2UjRZMuVANnpPR8qJzLVz10FJiuDOMSCXoqadUPEh%0AwgcHF0msxafYWJrkuOARAslNs+RkoBUx7Ma9XAxJIWC1hpQJ1mpow5PiQgUPHj449L2BNRYxccNg%0AIZUHmyRKrSoDTuuMWHwZAEAZ2vOMiWS4i70h58IrNk2/BCp4tgMZ6QEAY3CC72k7ZefCpS0y5xLD%0Afbvd8Pz8XJknTFUnSQtJqEgaS4mFEDSZkm2Rkbl42ps2vvfTVFgUZW35sEdV266rEhh+/1yoG7Un%0ASvB/l2UujBFbm4OcCXSy1pYmX9WmqhaoFUCjXwxstmt0p9WX6WYny3NIDVgrh+C1zg1cW9iYYs7O%0AbJRxHMv5vqd4SCnLGRT/6j1r1wLHqMbIPin7tdVa43w+19dnIIBjqPl90s/b/SC4MG79K1ppEDeH%0A9P37+2uf532yivr5+GfsTU4bd6th7Q4As2fI8XisMtLL5YLTaXzwCQDw4C+Rc65SWL5GvE/y68ZI%0AMfP8vtqmi6R+S9kzOnT9LhFsr48owzdmT/E+wfe77+k5akFYrfc1w4b1KREQwswAYu+yiee+9via%0ApqTILwLcZO4gAn9R/HIoTbvF6WTqs0NSqxWbK8zU8syxjIwNgPl+sQk932O+TgzGee/htn3iypIM%0Aeh9b3X+cc1TMN2uEf9/uByxR4tfQWmJbHbyjKfTpdKoSPZZRteBtywyFEGRPAJbZ0pReFvNyrQwy%0AGOgw9d4w6GpMVyVuDPblIuNl0IWZHH0nAFJp1jWXChAaQoS1OxjUypxSygg5Pci9KnOiAPN8vvO5%0AxhIxY21xY8GDQTyDLPz/fEZP08Q3iXyDvIfIuzedcw45xsK+o5RMkqnd6xow5kDejV1XpEdkgtu+%0A/74jL0e+NyHtKaosD+PPxNJv3mMqWy7vSaI8HOLPw/v1uq51L+drsxYZdN/3dH/zWsBoMl62pisn%0AkYT3G5zfE1tZksdMLN6jeZ3xXjxNE56engi4QcbLf/0Rl8ul9mEfPnzA0A+YCysPKVUfyna/8xvt%0ALa0sj9dqu4b4z1vWww7A7EljyDv7ptl6az1AXnC7z1/7s3g/JcApFAY2A0IBUgIhoKx/BpEkcuL3%0Asnt08T66Nvtqwm7mK+SeBui9h193mTXL2luQikEcPotaPyoGyNggnP+cGLb8zKKAQpT+yvt2C87z%0Ae+N9th2CtL+vIBJEufZ8vRNofhgBH0iGZngvY9CI5I5CSihwOiFJ7nOMyHKX06eyZvg1OflNKfY9%0ApDNHSmZHiofngMG89r5++Rna7wcAUYY4tCcTu78d2vJX++/bZ5Kud5veqiCQi1wv1X2NBhEbMaMy%0A1XofP36k+quu+V3e1oLIvhjxE1MsIIHsWFrGUoj7/YQAhHpkXvLn/Vtffx+AUKZpgZKk8c/JIAqN%0AGD0QCFmUVsAoTZTiWAq8yxXz9Q4kIKkAtzrcxI0moSj6/JAKZaw0ZZCw2iKUyY8iF5zyDRmZ2J8Q%0AQkIZDSGLaa1VkElCdAJyUHB+RUwBw6nH06cnfPXtJxzfHTGeBuheFbkWMTCGu0M3dbhfZ6xhgU8B%0Ab6+fcfm/KeEoRI+n5zOmaajTYWp0DI7HE57OT7icrrhd7rje5jI5lTDWQAoy8fSRprspZWx+w3Ea%0A0fUdoAQABa07dHaA8xvc/UpMByuRZUB/0HiKR4RyoK9+hY8e83zDFi4QBrBWwvYWQmr4kLDODs5F%0AGCEw9R1SToiSqJHSb1jTglH2UMoSyVYLvHv/Ad9++y3u1xm3z1dcP9/w9vYKIQVeXl7w29/+FkIA%0Al+sb3j0/49PHDxiHAdElXK8XvLz9jPtGvgp3H+Cx4c8//xHd9hlRBXz93Sdcfn7DD59fMaoBSgkE%0AmdEXfxOpiGmxLAQ8uFJwLMuC+2XGdl/xfH6Pj+8+Yr4tePv5PxC2gPdHg2+/+Rb/9A//jJ9++zP+%0A8Ic/4L/++Afc3m44QeHp/RmQuRga38m9P0uIJDB2E7765mt88803+PTpEz5++ghrDV5fX/H764zb%0A/QI2ATXGYOwGpOARNo/ldofKQChJKxC5ABAGR3WAAGlycxJQoDhfqTQVSgWSl1LBmg4xOIQsyZit%0A+HXkkCkZrKTySa0hhUaKrkqwQoy4vr0h5oxtXYgNJGSRGgDIGdZqDN2E8+mAYeixLAve3t5qkcCy%0AotQAFMz8MMaQl1bOEErDx4B+GOvkOcaIbdkKtVeWA5cORa0NmZNag5SIPhziVg6rgBgzun6svhg5%0Ak+9Rb7taVF2vVyBnPJ+f6uSPDRK5ESCq5R5Lu83smxBrscY/DyC6bEqpGlyyhxD7xqBMBflwT/Vg%0A3xuPtnlqi/62OU+JgPPgH4EgLiJ5+sgFdT3Q9WN6hQ/ka8TF+bo6ovwWTT4EqlloW/i0B6WSCrpX%0AkF5ASk6ioMai6zVMt5v18gSjLdxacI/fV9VYiz1pLEaORiapgilF5sOk64sJGjdYrS9H29wBtO8d%0ADge8e/cOazGW3koqoNb0uWmaxIyT/T0brQoRaddvp5zh1hWuxD+PY1cb9pTpZ/VTD1sAHzboZXYV%0Ar0WlVC3I2WhciL2Y40aNwCL9YN65Sx+KXEfq6lHknEPCY6EphMB4mOr1rICJ2D2sKjjYXEP28mBv%0AGl6bh8OhNmhC7D5WvD4BVGCwXf8x7ZHetWEoNPiWBQGgTPJlkY7tIB9/fp7ycygAsPvE7Gyxx5S3%0A9vdtMyelrAMbKSUul9f6Wrx2W8+YtgliuVb1ggCgClMnZ2ITwu8so+hDNcdlL41xPDywQyrjTuyJ%0AVu194z3hodDme5/a6PldAiElyV363v4FmMzAYSpniJSy+MDs8ej0eqgGuSG4sqcO9azl98CgPT9/%0A/J7oZ+z3+UsvEN5/IPbPyuuz9Qrj9daCdsTmmEk6YztipKdUAwRImrIb+nOTzZ5LfK23lXzeKAK9%0A3FupH9YQs1N8MWrmJMV2EJCwNy+0bgTJtbYNGbvZdX3dBmhqzwNea+zlxNN7/kxCoO67LNWLOdXf%0A18ZJafT9gMNhQtfZel+nw4h5nnG/3+t64LrdS495mYG8s0FCjOBknBCLMW5pfIUQgGK2PTXgUsoK%0AePP6YP8YBhv5eY0x4na91XVASVVdvSYMsPA+BuwAnWjOWjYLZ28ipch3JSXyHVwXYj/64PHp06c6%0A+GFgOJV1yUw+XjPGWjw/P9OabvZiXqdfghJ8DtXnMOYSsCPq5+/7AVopCEleP7cb9TnGmiLhpWeJ%0A9yujLZwLEMKV16C/b8+91oxbSpL7jGUIcTwc8HR+xjRNdX/ms5hBp1MM6OxPiDHi9fW1/v3p6Vw9%0AryB3L7G6J4mM3hqwLxtfA/4ePov4vfEZwdeC3k/APJNvmJSSjIcVmz8/MkXbX+1nT8V4nZ8dKcnX%0ALPhQUqYUpMxwLhUgdq8npCwqp1oP7dc3xYSl7Ataawi1J9UxI4W/eC1xbdauEwaF+Lrxe28BAPpc%0AGWxmTOflLkkkNtPulaQVscToZ0kIoUudYOpeUYdYkoaY9Pn2IYRgZRfXoLGwaUDkDg8PGTX5LLG3%0AkFTQwhJAwcY2mewQkhBIiA/XBWiN3R9ZOl+uF/rvzppFYUb9NUZPu96+BHraszTlR4YavxZf/5bN%0AuHsG7vWU0hq5JORKSWw/WUB+5zZsK0m6fdiTWK2m526aaFDmS90XQkQGrasUUxlCor5HYAe4WOIW%0AY0ShXdXr8uVn/mtffzeAUE4JMtP0U8keSBE5R7hIUwsjFXrbo7d9aawccswkAUvFVyNFxBzJ2EoL%0AKloEmbsVY3SiloUyuRUZSfBSNhQ7aIiqn6NHFBE50QbhUaKbDx0G1QMiwUeH/tDj068/4t1X72AO%0AGtDkXxRFJDDGZvTnHr/67lf4/PNnXF6viDIiZoHL24KcAG2BftzwdrsiZE6ckegM+fhER34Hy7Jh%0A2RxcjFBSoytFVlwWhODBPkvTccJ0mqA7hTW4ItcAUKbbt/mGdbuSDjkJ6BFQDnCLR9YZQ2fRZw3v%0AV0SxeyW5dUMGNaBu8/ALECQQQP41ARlJAVEnJBUhrEA3WJIZQCKLjCA8uskgh5HAvC2jnwa8//gO%0A/dRhmWcoK3F6PuGrbz7BO4ff//Sf+OmnHylRa9JYt4g1bIha4ce3PyNeATFk/PZf/gnz5zt+/6//%0AgdufX3HfOiQPKG1gkobPAe62YV7mulE8PT1BRGC+zwirh3mn8fHdR8RjwnZzeP3lDistBjPh44eP%0A+NXX3+L5+B5hS/jd7XfY7huu6g7baShoKFjEbYFIEk/HZ5xOJzyf3kFGgcvnN8gscTof4ZYNyXvI%0ALKBVh7Ef0HUWOUZs0JR4Nm9AIE2tECjFN6CEgpIaSBIxAEoYyMJw0crAjhbRByBlJJ+QZEbO1MxS%0A/S3hfURwAWHzyFrD9AOktBBFMsZUxBAD3t5einkyTSOk0ED2MIqaRaN7PJ+fiNKeMm73Oy6XK+b7%0AWiaf5PmTUkbyERSTvR9sEJTKJqWCTkTZdc5DlGLSbQEic7w26cQp/lXtE6KGJkmMAZoUH45nAGVS%0AlIjlYoo3QPAeHhSB+iYv1DgrCTv0SJ4Kep7mSq2hhCA6fM5lKmNrE7QUVokxXfGkyMU8bigGreND%0A8xUCeTmF0viimUTwf9vo1nbCUUGhRAbDDEC1zAzS3cfa0LQTpBQTstoNUrnRQZnYTdOeOERFLnkE%0AIO9FVUvtzpk8I5TWsMIihA3eO5gyJVJaQSoDpUqTFzzcspLPQD3wyWuAD9h5npFjQqd3o0j+/Fz4%0AkJ+JgucJLzMJAHR2l5y04Erb3PIX35Ou63A+n3G936rBJzWwxEqyxgKl2ZSFTkyMDl1J1BXMK+kz%0ALgQM44RxHCvjIISAfhzANPYW5OP3w4Ag38c6bUx7vG47Dd2LQTZBHWrjU3+uUoAQcCFgaxh2vMYY%0ATGqLI8WMtfK+WgkTX0NrKbmHwRJ+PZKQ7Q08NyDc6Left6Xc8+cBUIvqdqLJbA9e88RsmR+YMi3D%0AKYRQ2UHts7BPD/cocgYTOL2In4N2UsfXOqX93jHgdTgcqlSJzcy52eRmhva+PYEO2JMSuSC9FINX%0A9gdiQJnvCzdJ7efh98pmlExTZ8nul43Gbs4vK6jNAOI4dti2pcoD6gQ/CaTKRiRZDr9nWkMc1PCG%0AECgN0xZPMlo/EcMwQkr90CgyG2JP8ANCIF8d+rv92vPnFoLqHZ5C87P0JVuEX4N/dtd1IMsF8sPx%0A3uP15YLL262uQwbjBBRN1SM16hl0PYMnGSivT6UUBATWmZ77nDOGYarXleKfxcOzBYD8dMpzlXPC%0AtgWEQLHEPjhsq6OEr/Izvfd/cZa0TU/988ygUZmqix2soZRYUeWwik2c+R7nIt9OJKV79/4dOpZJ%0At41pYQ+llLCW9FSpFUzfIeaSBJUSZEroGuCe97MYI5yPu2TL70yLvzZ4YKBonmesS6iA9ziONUGz%0ADVfg55ej3nMmaa+UFGLA65rXBO8H67zs8fAFEKvvsRg2z7d73YP4c/HZTCxOVRm/LSDZso85Qv7L%0Afd17j6d3Z3rPqew/fVdrDbexybiGVnZnjYkSW87+W3qXp0mpHs6/VioXQsDqHCAEhpIgdz6fMQ0T%0AOts93A9mtjD4+NVXXwFC4PX1Fff7HT/88AO2YmJMyWgDdPH3qvUCAFvSb3nf4H2sBdPZX4kBKHqG%0Ah3Juqcqc1MrWvYFqtsdzndbrDrrx89rJfe/k16e10bJlZF2zKe31B4EqrfQdAPvufPE8sgJZCFF7%0AqXZttyA2s+T47GvrPf5MX4JcKUXEKJpr16YWonn/CUmThJA8fdgbqPTAJTiJWIKkzOGgD5be0yLm%0A0RdKXVB/h8Sv3ZAUADa0FzBCIKlSY9BmQ+8z7wO/xO8HDABxuAMztJiZuwNf/GzRdaV+oH0m+as9%0Ar1ugaL/GBCi29eaXbKIWqOJag5k9nOiMSAb7MSRACSKaSJbRZUiBymqfbxS4420gm4ACLrNXVytt%0AlTIjlgDO9n1WwOeLAUv7qx2W/a2vvwtACADJYpAgJdB1BnKYyAE83+CdJ4M6ZaGlKobSGSIrIJFH%0ADdFjQJGuUJAN80cK+r9CCisbU0CSFGeHouemmN1Cz1p8mR4FQuSUQj90mE4HMg4cDJLoMUwDTk9n%0A9ONAYBAcYo5IspjnIsCMFp/GCYfzAT/86Qe8/kJo+rYGJJ9glILUAvd5rm7h5/MJwzji9e2Czy9v%0A+PP3P+Ll9Q3OBzLe7QwOxwNNfEXGFh2yELB9h/EwQqgEnykaW4Ko2fd5RgQZX13nN2xBYxwOsIOE%0A2QRczOiMRd9bKC0QYg8hI6QSZCYdqQgKKUEajV4KBBGQdITuFHpN2nptFLrRQFpido1dj073cKuD%0AgsBxPEE9vcM0HDDf7hgOE77+9BViDFjWG8ZDj83P+MOff4/r9YKff/oR27pSLK3PWL1DP2r0B4O3%0A9QVrcji+f4d3X5/x3377T/j2m1/h//2f/wtikbi83OF9xLwtZOxdDLOXdSku7R2GbkRve8RMoMq2%0AbEACBttDn3oc7RFxCXB3h34cMNkRvR6QXMb9esNyWzFOPU1TMjEnNQymfoIVBi8/v8C5DUDG4Thh%0AKuwtqxXOH75CPxS6eiaDtV5pLMNaTRpDCDAdscFIwqghCnMIICTfSDKmQw6ledGEIBejQ97sOttV%0Ainh0HvO6QQ0K3UA+Am7z5B3kCAglo9QN6zaXxp404MgRIntACEzjhKfTEUZr3C5XzLcblpn8rhRL%0AJcrGnEHPki5mx7EUnyhGb9aS9n3dNqAUESlmaNkVMGgvLIQQhXHBST0bvF8RooP3HFEOPD/rYvK4%0AA10ZqAcw09O5KZZSwvQdpFJFSbwb2e7TR4Wuo2Sfdnobi9meUvJBzsGFIjeXQGEVxD1Nhb9PiN27%0AgBs8AA+Hm1JEy9WgiTIXpjwhBvZCoGXKcNHL0zutNawhxooqUdVc8AMchb1hXTbkHNFrZqBkhEBR%0A2Nu2FsNuA2KvEHC4AwABKYsKBPhA9zfFXDxyyLBXKUVJhsmTp0aMMPJxskETxh340kpV0+128t56%0AkLTTVwD1XjFgwvdcKVkSxZ5wv98Ly8qTMa1UOB2PGMceQilI5gRJ0Wi7UYEcBn7455OpcGkI5T5p%0A2kG1fVLZNjJ8L5jdpMqUWIH8GFjqTK9hmuYGxajd1SKcJYgE0uqd+VAkV+NAUp8WxCFATz9MtpVS%0AtWFqKextkdUCkMwI4un/PO++KAx6csFlraV0nnIvuUlicG5dVjjvq0dU4oIsRlyul+J/lvbmtxRJ%0ADJLxV1tkc+PE7EAGdpilwJ+Lp7mcgMNNxJdgFv+en1dmGLUT+eDJr49YXRq22yVjKUbcr7d6bVk6%0AuCxbXc8MWPD74vfSAkTMEqz+BXgEjYZheNgXWrYYrStKE6V/Y2C0hIAvDVes+xSDAmTC6uC2gBQZ%0A4CEGEdU1DKarB4knXQMymeYENylj3c/47AKArlMP7K6UYjX6pDQs+nnWWGhjiuGsKIDdLrfzIWLd%0APJaS7jTP8wMbhxvzdq+mgpymsN7v8hMGUETjg9IW3/TziAX2APqmVFkmdIb4cj1pfa7bglgM81nC%0Ays93Kxfi9dyCoeQbRM2EJ5f70nhKhJgKc5GYd3vTkBGix7Z53Od7ARoydPG6eLtccL/f0XUETAhZ%0APLIi1YgsHVRyb+xzzjsrU8oq04qRTNSrVLoBi/gasYSvlT6y9PN2XWAMgUG8P7R7Gl+PlqmnVDFm%0ATSXFMe0SUW3IeD6DQKdlXRBjwDhNmMYBt+u1SDttYaHEsv8D83IHZsCYPaVvJdo1shD1TN7X0CM4%0AxHtI67mWEslmaIhHKZTGWmijMU4TpFLohr5+FlFqQ6nILJskMAUMLH2NasBJYhAU/ygAt9vtQV43%0ATRO0MiT3EjsQC6Cem0mAJNVdh3Ec8fr6inmesXmHp6enmuhKw49WzsqSZYDZHLQn2OqnZ21XGMXE%0ABO86TkH0FQBblhXXyw1am/paxJLa9/OdxeLrmVvPN63RdXtaJ4M/ORMiQudVGzBQAgSA4j+DkkC9%0Ay5O4JuA1z2QHrmG+rOEYvWoHPrxH87DjS7ZTrXMezrI2dtzXP6fziN7xXnME6lEzgUn8M1smDL+n%0AFhjh39P378woJXltiDLgy3u9X4JioowI0UNEUUAgNqYGckrk99u8l9xcE6VoL4sx1F8t64U+Exuj%0Aq3KPdlY5f5b2evFn+sv/Nl5DeX8PvI+016D9ubT/UMCC1oZCHdwu1wZHzxdfI2O7MhiRMMpQMIdz%0AeHl5xTLPFH5TahYGdHnwDb7UZSDZ1o4ckKGUqqb2/NlaYOxvff1dAEJkCJ3htw2d0bCHEUNvYY2E%0AlsA8z+gtRYWaEkNNZR4hnQmxcNgoSUZAkgN5jAQWCUW/GBbKCTHTYZxL8ojzig7OIBBcIEnUsiFL%0AQCsBpTKCJO+iTVJxkyQ1UtvisNxXwBMDJpmELCN88pgvM7AIHIcjTk9HKP0NlFEIMcFYR8VqltBK%0AYllmKKXw6eNHfPj0DlkmfP/jD3h7u+B6ucNFApmMsXh6fsLHr76iOPtOEzMnUzT2NA24zW9wfoPQ%0AVHxt3sFfPKRJEAowvYHSAkkGJAWYQeGgR0yHA/qODWEDIeuaHka3Kh5WxgAAIABJREFUOcz3DZtO%0AAAysHSCGBDlEdL0paUSkZQ7OIcoIBwcjDITwsKPF0+kJvekR54R3QuPDV+9hrEUMAdfrBdflAoGM%0Azc94uZDTeoCH7iVC9HDJkTRNJLwtr7j7BcIqiE3hz78ASBnf/MPXeOqOePvzBf/2v36HH3/6jPu2%0AIsSVPIaUpaUAgXmZIbJAp3pM3QgpFG6XK1Ig9tn7p/eYzBOyy3j9+QXD6JB8xtN0xjcfvsbqNgiR%0A4ZOHWzZIJXGcTnQQTgNYi37LwO12xT1dYaXCh+cnfPr4oTQp1MDEGLEuM7LtYKXGFjxFnscAkTU6%0AQ74/QCLj4zsglYRWmuKU8Uih1pqAI1/St6SU6GyPrqPJVIREUBlmHGFtjxgzbrcZ19sNzm1ksFci%0AmqnJllCSjNxkTnCBPI96o4kCHALWZcayLIjcDGsDIRRSLFH2IIMfIYuEzJX4x6QhoHCwR3iEwlqR%0AxATMQFa02YYQcLvekVKu0q5QjOhDcAjB7aZ3olBHExknMtjal2vjmwOPgbcqaePpWQFCuYjjBoto%0A3F3diHnjXp2H0nRYHY/HCjjFpvDn99Z6CrSgBxe+PA3mZJ1KVeepvhRI3oMlRK0U50sWTEt/5S+l%0AFHpFTUFMqVKb9waloVTrkhyhdsCIlkUiRpbIkIL03gA12XRY0zVcN1+vnZAkdVSKjMpzuQ/GGBjb%0Ak9dBpiQ6rXatdnvAczFvlMLhcKj30BffLe98nS5yU9eahTLNl+87g3zGaDydn2gNRyr87/cbpBAY%0AhwG2NCkSFC2ckSnJJ6bKSlvXFdtGqWL9OKLr+woWaU2+QwzyiOJbxWuinZLOM5mbc/PPjX5Moa5t%0A51ZQMtcuaen7HqYkem1unw61tGf2Ten6ntIqQqjygMvl8nCduUH+kt3QFqVf3p+Whs9/1kq3cqYU%0AIJbKcQE8DAOM3SWA/Prbtsv4uOnjxtIYaghUkIiI5JUid/mFKE0ZM3eqVLP8bJYC8HPTPjMtUMuv%0Ax83pUNN89iaDQUBmp9Cz8Ogzxv9eFZZA11nUSF9BiUBPT09gGSM3OtwUMPuh7/sKsnITwSyK1t+A%0An+Evf/G/4fffMreUEtjcipRKqo+mJBUutHMplomBaIrXVcC6OghIGEOG2XwdvN8qaF3Xcfk8xB4S%0AWFcy7qfrHepaJsbQDsJpLR8+K6+TEGh44KKHNR3GcWdVtOuUhhIBGeTX1K5f/t55nnG73WozwHLS%0Aruvgvcf9fq+AEIHGGzU2ZT3yuqgDBCGQ/P681LXUMBtJ8pIKyBHg/Ard6cq0W5YFxpgKFPMevgPa%0Aqp4zORNY47zDXGLhhZQlbYYGTbrI6uhzq8IYClhWChihz06DSvYyyyD/Hmo+lrp/EjBG5s68tlpT%0A9xgjtrr/EdMWAGxnK5CSc8b9fq/POO/pLB3jhlZKiXULEMXwuN1DxnHcn/2yH9Xnjc+5ZtpPZwGl%0A8RErAsSUEMQC1koW4D2A2AMseyaFwe4rFx4krqLse3yf+Lmv7KrSoLXrhJlpwzjCRVc9V2JOCNuG%0ALAS010jI6IYeSmvM1yvuhR3JAMPqHFSkBE8XAnSx4I2lZlu2Feu2oXrPFGCX98nj8YhxHEF+pWQw%0ALxRFczOoxfdGKYPz+YyuIyP5f//3f8fL62sF6limyJ+b2TS85liySPtg35wDYwH8pvpMMIC9bVvx%0AOiLJ4+l0wuFActptc9XTkL8IbHMPQK9SCuPx0Micdw+sEEIdZFJtFerwg85mOlt52MBMDbqHlK7F%0AQ5SUyNe1MpiEqGzwlFJdj/X/4y4FZ0CrXUMP9Z9+lEjzHshpmu2/pWfl0euurRH5TOBzrgVb2n+T%0A8544trOjSk1QzlIhc5FDC3hHEe/0PphmlEq6WJHNJgom4RQzZlrtYC7dH+8LmNUYI+/vkd9bUUI0%0A7/kvv3c3g64AIBjcKTVuVg9//iWzhn8212oMUhLT18L7Ih2rbGQAghi2DNAxa+/9+w9YV7bZeMPr%0AesXQWYwj1Sy0X5A/HgAoaQCFGhjy+GztzEcIEE7SfF97Pf7a198FIEQPFksQPJAi+mHEOFA8G3Kq%0ADyj7Q6CsHaUM6eoyIWciATmTdCznDJEFQo4QosgSymaeBdPQCCCRiqIGpZQQWSL7jET3GAEZutfI%0ADlguK7ZZQBkJlxx0r5Fywjv3jO5goQaJuEVsccF1vuJ2vcHdHc6HM+LHr6GgyPwZkSJ0bQejCl1b%0A0MTj/Yd3mE4H/PLyM77/4Xtcrjd0pkc3WOQIKKNxOB9xfD7BdBYbArwgkyljFFKKCAgIOZCBFydP%0A+QSVMvoJGMcBm1swrzcIYaE6jel0wPF4hu0MUnBwboXVCl1n4LYNb9xEuURyEEmHpT1KnJ+P6HqK%0A0V1cR5TaZcW8zVjXBcgCh35CkglGGKQlIXvgOB7Rdz2WbcNtveG+3hGjxzgMOEwTpvMI7zbM9yvW%0AZYbLCUkCl+WG+fMdSSUc353x+Sbw/S8/4ucff0L49Yr33XsEFZENmaAKCSSXsIQVacmUKtYPcN7h%0A8vkNU38Azh9gYHAeThVEuG035BJRnnNGPgO2t3g+PuG7f/gWwzRiOoy4zTfc7hf88ssvUEbieD7i%0A9HTGYZpgrcX9fse//uv/g84afPfdt3h6OsFaA+dWrJuvm+G2rAjBEV4VA5QAxq6vhs20sQdcb1dc%0Arm9QSuEwTUia0vUAQEsN3ZPfFmHtJOkBgBASYgasNrAGyJ2CHScobbDcbrjf75jnBeu2wvQWPvqC%0AyBfjvpiRc4B3M2JwGMYRxijkFOGWDffbvVAgMzhNiAozAFkWBgij1TRtDSFBkvUegVGeDIhrvP3m%0A0VtKFwg+Ylm30nTwz8mFJbRPcFjKMA0jTVsLY+PL4pmLTza75E2c/WJiLkdYOTi4cM1F2slTbGas%0ACPWYRMJFYUoJuSRtWW2gxF400/SUNMJ0sAJDPxAIpzSsMcgp0wRaBohcpDRSwtVinBMKr3VPbU0U%0AW0YKM0KY/USFAxAjNTbsCcKxryj7ijCazNzBmvIETklqwYKc96JCSolUjGNJ/kESM13ZA+xRA7Dk%0Aqus6nE5n+G0F0k6xzznDO/I34uJIy91UXClVGUjc2DIDgie0XAC1oAI3DUIAw9BDSFlYQkst9mMg%0AM951HQHkIhnLUJoATqkkUBhAXKjZrsMwTZBKl9j6Yn7O8saMRmMvq1yHC25m6+xMisLECAEpJ4RI%0AU6htcwXsGpByLg0gCpCwFz1CSkitSkJSmfxbg171tUhmQLSVn8VG1sYNOH8fFyLclPPnZyYQgPqc%0AMcuBJ8XTNNWfxd5C3lP0Njde7QSOQLpdpsbFMEvWuo7ZHDuglBMl8vRd/8DQaZka20YNIxfbzH5q%0APyNfC/4ZvJe0966Vh/F757Xga1FcrofboKVE3xPA4Pz6sM55P2rBOH6/vHe1CUX871opXkuPb5tk%0AvuYAGqbNbn7Lk2lkupaALE1WBE/0AWIRKcXR72RWmyI1JDwtDdGXCTun+tHPiLEwBxPVZS1DiZpb%0AWTyhKFa+vRcpZWwb3ys2+U5lv6LUSSEkxnHCNO0+VnwdnXNYnS+NmsIwTFRHlr2Gm9WUgMvlDeR1%0A1yFGYjfFSE0nIEooArFGtnWt1/lLoJATJrmR4GelBat4X6Jmr0NMI5AFuuJ5x6A5++HwveOzhtdj%0AjBS4wtI2KTQSErbNIwSKRRZCELE+ZQqXUNQ8QDAb1pJ8BO2+3FcGFxtGM4vDh4QQCSDRhY1Cpq87%0A26d91vlaECtsNy/m85ebVf43bSOslIKxpso6+Xrz7xnc4HWfUiqef/nh/CfJVqpnopYkjzVSQglS%0ADQx9h94YGEVRzylTyrFIscjPFISS6PuhDAQclBqqxKmeW8UnjsFh3sd4PfAeY4whthIijO1KtDTt%0A+b6kFTKjCTESs1opbM5DyEiGzYFleCSPJwN1SgTevEPKGdoa5EwpefOyICNjmEYcT0fYvgPkY7Mp%0AhSjR1o+NtfMeBrRmjscjzucz5nXBPM8EJFsL2/g/SSlhjUXw2wOjkZ+Vls11PB4rk5Bl8KkEA7nN%0AwxqD6ekZnz59qgD4um54e7vUtcTG3TnHug8z888WhhWvLwbdvXeIKdCvkIp0bavPgShSK1FkV0oJ%0AxASq7xINuvi+M5umsoDV7tsmhIARjwANnxtfshP57G9Zn1wjKLUnBzIwwvep/W+MlPbIn4PAD/aR%0A4M/Ewx72E2LmkCrfEyGK5EkUBlrKBaEp5wIASGgaVhtFfywEtCEGOqejKikfrBL4HBJCVC9dOkMZ%0AnGGADKWG2pk6fM7mTJ+HwMZHKedfSzP8S4YzXQtiyv/lAGxnU+6MTK5BJKhGb89W3i8rkKYSclKQ%0AhWKWs4C2HQZJMlapFLzbSB2lil/v24WG/trQfdCSEnVTrkNgIXZVAcv82kHzl4DW3/r6uwCE6AJH%0AKAWKJPQbIHpM04EmFPcbaYfLVEaA0oK8J6o4japBzAOgAkesUeSJVs5kXgU+pwQADZhOwXalaUq5%0AmFeXaF5Sx8AjwHkHaYiWKbSAzx5Z01Rk2zacP5wwngdklXB3Cy6XC67zDVoprG7D9X6Fyho+Otih%0AxzAIjP2Ew3ioaN/Qd5BC4PPrL/jj93/Ez69vyClR7HxhNSWZ8Xp5hfpZYzyMFKc+2cKMyPCrR5YJ%0AEYEm5TlAyQ7KKJjeIEaPt7cbNn9DlhKng8X5dMZxeoIxRKFMGpAqoTMkjYnBYb7f8MsvL9jmhHHw%0AyEkgrBv8ZcZH9wGn05Gi6ZUkE24niKklgNeXF/z5+z/h6fSM59MzdDKIa8D1fsVhPsBvDmtcoQcN%0AGQSggSgjNu9xvb3h5eUzbnd6v9IoxOCxbg7dqKB7A9ORZCog4MdffsLP689YPq+IKuP50xOcX/H2%0AljDfF0Q3wxZztegptSqsHmHx8JvHaTxBC4P79Y6ffnlBL1/RmY4OVwikMGK933F7u8IYha8+fIf/%0A/v7/wOeXn/E//q//gevtgm1ZYD++x1dffYK1Fte3N7x9/TXO5yO++vQB3m+4vL7Q2vYOSkrYzuIw%0ADsi5KwUwkFMPYxXO5xM1TMHVTVGAUOKh62GMhS8GtkM/1AKsAhxCNJvjHpcsQXT2EB3m0gilnBCC%0Ag4UFcizoPRlpZuIhwvsZWgJdZ9FZi+Ad7neSinnvyWeoHDY5p9Jc7PrnWqzAULGsFNZtw+1+wzyv%0AgBC1qOImAEChBnfgxCoq0gFAgVIIKHUvJfo73gv4sG0n9O00lQ8K/qLGLyFEQZuz3OU8x+MRt9sV%0A67pUn4/Wf6U1mGwBJ27sec8DdmmNKJKqOunsewxleus2t08AqoyL2GFdafq50Lnf7w+sCWaCtM0+%0AXbdYY0CZnru5rbJbmMbNzW7XdeishZEEylHzRWtUSpZMRXDUb84ZwUcIGRF8rCAgT05kmXp4HyiG%0APRE43xazXddBCT6gWT6YkKKrB/xWwAhe78RO26OW2wlxzrnKlbhoamUJtSEHNw4bdGF73a5XfP/9%0A9wh+Izq9pM9oe4O+Hwl0KD4PfDhD7OaGLUDAxUSIATLJeo3bhpyLDX6G+b4AQAZ5ikkhC+VdQCn9%0AYELsfcA4jvj06SNyzrher4hFxpNzrk1l22jzdF5rTUmM5fV98sTUDKEaXzP4wftKm37Ea70FJ1lG%0At0/SdiCCX59BKDrH9uuilMI0TTuwVfYGANX4mZpMgAGLdjrPzxgz3trJKL3/XV7ZTv14X+D3x893%0AK1nlL36+WlCDAd+WzcTXiLX+3DC0BWbrEcXvi9fO4XCoTcHlctnZUQ3gy3sse3C0oDSDcXy924Kx%0ABY6FSDBmqEX3LjvjSGd6Lmlf4mvFRRUe7unQ98QSXJcqi6L9m88HehbZgL99Buiap4drSWymWNfg%0Al0W6Uhpd16PvhwoSszm/EKICximhpuqJAkrHmCpDIZcziwv8eZ4fWG78Hpmd0NkOQezyPL7vdE9Z%0Aaof6esZaSOwyvpRiZcTUxL1Ia4AlftzUrusOILbyzPZ5JJCX1gxHFG/bRvHqSiEUUM50uyRZCooN%0AJ3+piHWjOpv/nvcABoMY4Eg5VylSzrnsfaqeDwwCMYtml/PsrLyUUn1u5nmuSVrTNJHPUzEunqYJ%0AHz9+g3Ec6/7dMkEZiOafx8BSy16ktUNJxstKqXu2J/mm1l012SVz8u4BEOeBhwDVBhmALObJMT4C%0A+Py6/Px8ea/4q2UKreuKKHgQtcvrIDi5Mpd+huT3xljEuNbzTylVmMUTrO3KMyurD5XtLIQA1nXB%0A7X7Hy8sL1m3Du2lCX7znnHNQok2K3PdPXncRGSmLaiBtjMGnT58Qc8Lb2xs+f/5MdgZFWs/rIEVK%0AWOKvlqnLZxL/vNZXLIZY6gdmBp1xPB6rnJ/2DzoPGdC/3W5Ux4WdYcZDCwYRlmV5YFUqpUpNstcO%0AuxyRU7o8ONae3jMNTpEplVqIPRETcZc9SrX7GRpjKhOlZabyV3s9GETi9d6ehVQD7ECzEI++VV8y%0AYXitMtBC+wKxT/iaA7s32f6zCtu0MOMo0CY1Ui9BMlApoXVhFgk8/nt+BsWjufSXIBZbt/B+xs+I%0AtZQWTZLHVlbGbOTdW4dflwE/Xlft6/B62P8coBoiYwcAH33M+Bc/s7x/o+zfPqZqScEDavoiUK2c%0AemCwnH0+h2EovRTtTSEQW3NdFgiQJLWzPQHhWQNSoO/6mqB4v98LgNx4TMpdCsif9//v6+8CEIIA%0AtKWJfBYJLmxwwSHmAKmJjbPdt5rYIoVCjBkhUMoBqE4BGbikchgVvSZIi5uJqUZfbIOhUHxuFLIE%0AQo6wSkEJMq5lw2qUQsFo8iYS5Wepkih0v8zwMeB2v6GfeggrkBVRBVW2sKWQO51OMMKi73r4U4AC%0ATRYkBFxZFE9PJ+SY4PKG6XzAGjZ4HxFFhFsdYgjQycB99ni5vaCfevSHAdoqhFgmLFIii4iIiPsy%0AI88C1o7ohg5Sa8RtwXW+QaiE6dRjPBzx4dMnDP2EbaOoTbcs8GFDyhraSmir6ZcGohUYDwOe379D%0ANh4bLjhNVKj6sEEkgYgEoQEUKvjb7YL5Hsl/QwnIpODuZAze2x5GWfKJshq2U1AANr/idqGD5Xq7%0AIURS/qkgoQSBIl3X4Xg4YHw6IcaMUY/oc4/bckFUAf1pgNQWXdDIxiPAw68BISfcliuS44Zhlzy8%0AvLxg6kfERFOIQXfQQiPFhMv1DW+3N/z444/46ecfcb2/ASLj3cszXl8/44fv/1SYFwl/+tMf8OOP%0A38M7R5Om3uJ8GqElcFvuuF3eEKOHEpQ4M1gqSGgDC3BuweZWhChhjIQN5GeSAWghcBhGTNOErz5+%0AgjWmHvjTRA1q9A4pEDWcCy0qcCxsZ4GYsPmAza9wLmKeb8g5EiPMaSglobKC1QbOxzopETJDywhj%0AekzDiN5YbOuGtUjFUkoQMhdZpygHFD2ibMQacyIvJJ44CzIMlMpAyGIwrZumSlpISd4QSmm02m5q%0A5gGpACAhJl+mdcWkMiak0mRBJfiykY/jCK0p+SswSNFM2GvzlyK0FJCCxH3rPOM2z9iWuUrzWspm%0ACzzFGCEh6uSgZTpwA9R3PazWFPt6veF6u8MXYGHbNnRFo2+1RlIaPm1wboUXbO6XatOTEstGp9o8%0AsndKS1m3ilIPGBTiQv/z588PaUzDMGAcJygl0ZdpYwgBGREQCVIBttPkx6VbA+BQmzAfAlzYp70Q%0ACpxgllOGkJScRcVPQkrESBOKioi2+dZGkwdUKdKYnVL9ibynD9RIU9pGmJkoXEAAuwzQ+5IeJ9AU%0AV7oAKI4YpKXG64ymKVryCCGRcX3znAFFtpdzmfA2E0DJyU0JQu0GwV+uny8TliqIIYvkrOuLeTRN%0A6bt+qEALIGA7C12aPRuIdcdr6jrfKcVQqQoYXq9XCCFwPp8frolbt+q51DKWuMD33j+YHAN7wdUy%0AjfjvWkkNPws1HUmImp7BUgIu3LnBijGUwpwmlnStNrCckYo0Aoo5ybBOQRMeCiRqDmOdSvP7YzCj%0ABQq5MOV/11L69+u++80wuNTKt9rmJ0tqpozRMFY1DLD4sL75vhvTPbCV2l855yolYrYFm2/zPWYw%0Akhs7Buf43/C9YqY2/Tk3rRKtTIAa1QSgGM5j98fYi3EC7oZhrLUJJQAVkNz0df/OiRhGMWTE4BCj%0ALzKeNhWpq/eNwR+tDVgCtTesZBads4BzAfO84n5f6oSdrjHJZ2TcpX68z3DjqJTC+Xyua5//y/eD%0APB9eyj00VbrNsc/cyKaUsG4Orlzv9ppL7AwA59g0nUxVc2YAfE+t/BLQ5PvWggu050ZiLeRE/jOq%0AMNFCBGJhN0gBqVVtXIKPCCnDpwwrifXgS0KZCxHOrbjPdyBT/Pgw0XlA92Bf10KUxFJmlgiJhJ0V%0A0TL/+Jnl68GfkeVffA35+jMgNBZWLrNAuE5g0IbvKZ99/Mywv96y3rG50oSnBKMNKNlOICVVwaKY%0APEIkT5wQAkIE9rjriJQium6AEhKJAQdErNtKKUtN48nrip9Jbrz5PjIYlNaMbhyw24A/shPa5o4/%0Adwt65UTDmJyALEW5Rm5nqwmSZN5ut+qf1co4eR+CFNi8o3CSVJ6X0CQZarLhYJBKCFGGEJ/qgGFZ%0AFnz//fe4XC5V/iKFQGe6+npVhqcEJXdFUF0AZjei7vPUYFOqlNbyf1P3Zlt2I9mZ5mcTpnOOOxmM%0AyFRK2SXVharf/3X6oqtWq6SUIoKkD2cAYFNfbNsAnFLndbavxcUYSPcDwGC297//gZwrt9u9Da8k%0A/XNni+zNfily7br/qhm5MjF1jXjfmnwn8eXOyXuh4LA+p5QK1uYPAx+5uXL2/MjO2Wuf3U9y86sM%0AH82R9e8d99NtvzicQ/rvsm/bA0t3/7O6V+qXfj9dj7r36H043rfjr+Mgs9Tc0sfaNZZKzS0qviJA%0AURWj69qk8tYJA8ZYK565Rozv93sn/dy2HzSWlTUaOCF1jzUGV3dgz7pjCpgGDHwEwHTv0PNY790R%0AbNoHMgXvRclw3KePe5Tuv/o+7kN38WdLScyh1Y+zlLKxwjW1TXhuu2eR/LL4IGl/OScZnqRIMbA8%0AZvL1RnCB8+nU/IwFZD1K4aupDQRtw6Syg9D6vv21r78JQEi0rFKw+WDBVmJcJMLbCsW91kbrtxZn%0AxQBaNLaG2uyBrLGNaSPAQS2m0dgaKNTeORuM6H+DTIicN1RbSDYyhH6LUDZ3wIM3Ht8FwiBGrKqN%0A7btAdcLEWR+RNa6Y1zfC6JmeJqbziXEcsIPh06fP/PzzL4xhJK4SpZ1WSYKyGELn8cFxejpDKSSX%0AsJPj8vnSIsCTTNqTsGbmZSaTmOOdMmdsi+rFSNxvCIGBwJoc6yJUp5oN1+uNaiI+GE6XgeeffuLz%0A5584ny+4FpuaUuR2vzLPN5bOU3LEGomdPz2dKOVBoYC1kqDTOS7TWVZTKVQjYMAKLC0VIvSBP33+%0AzJfPP+GtJ8/i9fK4zTzyAxcseE8mUauhVJgfd2lc1plqDP1gSM2wTCVPfT9IGlvXCzqcKu/XN+6P%0AGzElsjX0zhIGz8mdyWQetwfxnrgtCzkmzuGMM4Zckmg4f39pLCZHny8MdRGvJgr365VlXUjrzDB0%0AGCr//m//yl/+8v/gOssvv3yha+bjpWa+f//Gfb4x9I7z+ZOws96+Mz9udMHRX4ZtQz+dTlyvt1Y8%0AiyHsPN9ls7CFoR8RKZb4Cnx6/sTnT/JLN53cCtvUDu5aKylLhPF0mgh+b7KKzfhaud1X3q9vvF/v%0A+C4wdM2gz0qcpQ+elGmyn4XgYDz1YkIbOkrOxCVJ6ohxONsabmM3uVVpE66u6wh9R+g68Y4pYrzo%0ArMW6QNf3zRtD5DDOOcZhYhwmUtzNQ8ex2wqdx+OGtUItdd4APTEupBgJNnxgAnnv6YaBrt9jsgFs%0AjBuVFdp0ppYPhZYCKssi31uno9v9LAXbIrD1kAghYGADR+73O+/v79uBFoJIXi37REYPsOPho8a0%0AXddtk/+cY9vvpOjRAkdNIX+UrOlXyYVUE97KNN0eJmc5S7Kc4RivXiT1bplZ5wfrGj8cLKWUxsTM%0AlKIU+bVNkiVWuJpd3mM1zh4jh6/bPYJi2qdpnbdkY1gW8dg5RkhvzADYaOGb14R1lAMz7hjjfowv%0APk7m9J9TkthgBVokHWzh7fWtCcF3Npn3PTT/JncABbUI9SFQjaEsK7HsPhbOSyy9s46xrR9dc/p3%0Aj2yTI2VcmucsjbPNqNF60mZC2QEp8/r2Sv3Lv23Xp8aTpYiEIs7LBwbE7XZjHMf9uWVJ/FjjzjLR%0AgkpBEI32PsY+a6Gp78VRmqd/T4GHvhc5jP452evY3o2jzEvXmk4AlX0AasquBfgx5tgemh2Z7hyB%0AK/n7u3fCseH+sajWz9+3PUo/uzZlx8+izeqxmNd1va6rJIdgiVHi14ex+wBuuta8qoxO/LDCB1+i%0AYxOn7IAtoeTARjz+eX1v9LkfmwP9XdZZJaUVkT/sE1hd4/f7vLFp3OGzyMR93jx41Kg9dO5A2W/T%0AebN/JmX2KBC6rA/UE8t7t70jtU32jLEMgxTd67qnX+n1zc0sGuDt7W1jMRwT2NZ1bRE5yppVRpDI%0ARmqlreHQ7qX6DDnxPqt12wu9D3TBY4aRYdhln7quS+UDIFSreFzWw/NLhwjiuAoQUVJpjek+MVem%0A0PF9Ovqs7bIstzPohgEfAvO6cr3dISZ82AEL5zwGi2n11bpqupv6DCWWRc61vuv48uUL5/O5+UYt%0A6KUJs9RsCZDAFo5hkcZQ96idpXBkScnn7w7+RusqktgvX75stU8tu6eWvoNHBpOuAZXe6Dsoz29n%0Af3gnbKW+61GJmwRMxG1vj+tKF4JIg40R70An6ZYxpq3WSpvRrtkVCNvetDf4ykbRZl6BIWWjlNxk%0Au85v+7tep+yZA7XIsFvPCwWFjDEbgKhM3x+BpBgj9/uN6/XIpNNEAAAgAElEQVSdnMUXZ2geiCkn%0ABit7W0oNXCsHk/y6+6Q1btT2/itTVz39AL6/vPD99YWh+aJpXZLWPQHzCETwA3CoYR+6p+7G3vJ8%0AX19fqbXS9/0mFdRkQX0nBJQftn1G5f26J07TdADZ237ZktHWVdgzOZeN0SJ7Td6GlsCHWssiyogj%0AKKT7q54zuv5we6LYfh6x/T39Xdeu3ivdA/Q+yTkjgEitR+Pn/+wbswMaebvurgvbnz0CtvvPlyGA%0AstEN+2DHOWFV18N5IDWlyngLJokxulXJdc6YugOdx+s0dj+/hQVkxeblh4HDEYiTey/r8bgX6H5y%0AvJ9HcHVjJB2YQ/Kz5f09DkqO77Ce08c9yBnxc9U0V/0Zzkm9J4olZSHtIVebj18Uxr3zzYMv+B38%0Aw3K/iT9ryZlcJ7pxOPhp5W1ooD5zAk7XD9d3rAn+q6+/CUCo1komCyjkoJBZ88KaPWM3MZ1H3Ksn%0A30WnmUuh6wS4EXNoxMjLbnswtknETNVDqCGdpuK8wTqD751IwIKBUDEeaij4oWd47lnyIj5FiI+H%0AdYbU6HG5FPH3mCZSWckUipE4Z01Ec9YLrT8ELBLfHBGvk1KK+LNEKbydgW44kWuLzM4rxheef3rC%0AGica/pi5vT/49v0bUxi5fLrQTx2xJGJZCX2gH3Sjq6R44X57iOeP7XHeMa9XUn1w+TQJu2g8MQwn%0A0cRXjedtptkl83islCKHqnWO6XzicU+8368s//YvnC89P/08Ssxz5/FG7umaE3FNvLx8J6bE0/Mz%0Af/jDnziNkzzzmOnHOzhIMeEG0Zou80peZTKW1wXjLJeni7z4BuZlpVB5mk70XTOJxZKXwu3x4O3b%0AK+vbTCgOWxxziZxC4Wm6EIynjz3zOrOWhULCd46nTxee+gtlqSzXlevLd2yF3g68vd+JXeTPfx65%0APJ35/vrC43EFU3l+vmC84Xp/43a/8ecv/8D/+D//mcc6s+aFmCMxDpSyssYH1/cX5rskbYRg2wSs%0ASYkapX5e7ixpAVNw3krinhNaaN8K4NAK6mkYGfuOuMxiBNkmuEcDT+taQT32TJMc+hVp8EsRv4eU%0AIm/vr1yvd06XM13vwRRq1ajhsqUtCWgr05XTOGIq3N5vzI8VUyE4R+8DWImFz4dGuwKXp4lpPDNO%0Ak7Bt1kWKcbs3ifO8bka7wYlX1bqu5CRNXW0R9GIGuxfqKSvbhI0lCLI3WB/kcGlT2do8YQDmNj1Q%0AaqnzXvaVUgRUbDR33VQ3KnPwzbuk3xqZ+bBBn6cToZdNfY7zVrCoFMoby+u373zLv29FijICtABS%0AXbBKeWA3qa01QBUNu34m/XtKhT7SZLfDK2VMlQO6H3u6Rok3tjKdRpzf5Tq7jCQzL3fiY9notxvg%0AJagROYJz4q0hDdc+FbNOZIFd6HBBm+VI6DtJRKlGKOHqb1REa90516Lf5SDTlBgtfjNSoGpKkE7q%0A9VzRe6UMFF1jR8aLHtrWmr0IaYXp6TSR0jNvr2887jKJPJ/PfHoSw/CUI7lUhkbRl/dPUn2sFbCr%0AVEhx978opfCYH3grscTaCKm8UL0x5nne6Oz6bGOM1JIkoYjX1ixAbF4eCiLFsvup6NpIKW+sm9Pp%0AhHt6wjtHcB5l5OhXCIEwjuLPNwklWdkpP0orjyDE9uzqR/mSNq36dZRnHaefxpiWWLQ3UurpI880%0AN+Bi2EAAbRLn+dFAoY+eVodCY1tHx8mn+qvps1FATAEZvQYtxpXZp2buWpQei0dlNRwBMt1jjDEM%0AfS8AgpGBmN6rZVlY1oWusSM3oLSBxEd225GtdSz0tAFR2ZFex9GLRaVXxwL3uAbkvoDKwI5T2G0Y%0AbgzOyhl8XAPGOF5fX3l9feV2u+K9b83gRD90Gzi2bCbR/kNBLutkxNm0TY+1iTnKscSU0xyeo9kM%0AmPUdzzk3X7z79v+NMaxRPFmsPzI7dz+1WncmlAAWe5qc7CnCjtHJszyTgLCSRB5pTN3ktvMSt4HC%0ANm0+PF9dk/p7aka2cY1Qd8BR77P+PQUDjkyanDP9MNL38uycc5sUaGOXsDdMWM84ajMkBtgCREiT%0ANY4D0LyXZm22A6fTpa1xAbtSqaRShDlfCkbXanvfbUvezDFt4EFptUWt9YMB+H8lKd1BgcD9tnx4%0A5/Seaq2hz+qYYqjfbwMhAW8twTtC2N+pShYWpnEbePTy/XvbO0dCF8Q2onWN8zxT6koqddsfur55%0AOrEz/zaw97CH6nuqv/d9Lz0GBt/JM48+YLAbwJVT3s6nDRR0gWl0LHbZ3hG5B7vsR9+t475ijGGc%0ARs4tLbXrJLhE/lwL3JmXXWKF2VI9XRf4kSFkjME1VvLpdBJmf0ofJJZ911PS7ud4PFt2YIgPwLZc%0A6w4e6efZGIaHoYECQvouydni0fStoyxqT8rcvWV0vckwoaKeZNa4bagiazEc5MU78y2tkfv7/cN+%0Atu9rbACafO795+o1H/eCHwdWGmiizNO1gZI5fxxqyHXUw/1Vc+adWS+ATSXn/wyIyLul+7yCGM1M%0AGhm6bWB3KZsNS+PbQFWwT9L4aoXasr/1Pa35ozG1ftUGruo92PfnnY17BId0v5TnFlB26nH/OFoD%0A6Pc5ns37WqyUEim1bLJu3Wd0beo9ElbnugNTmqzbzs1VGWFUrPFNNyKJYxtOYYTkoLYUYqVpm2Qu%0AMAwiq+3DQOc7Xsr39vPdB4sI3TNDk7pqv6zP6ehH9de+/jYAIUTqZaxrdMtIqYmuD0zNtHecet6v%0AV3QwLawhA1a0jErDVxqasbatUQvl8GgPgJALDgLNbyezlBmPE8bJOTCUjpKqAE5BDLDEU6iSawLf%0AM4w91fb0Y08iUSRzHB8EDDJYqCKbevn+ijc34hpZHgtxXZsudpVkLwtYaVRfr9+JJIn4NI77/UGO%0Ahdvjxtv1lXEaCYNnuozM60yNifHcM51O1FoY+oCzJz5/ztRsCa4lK+WZNd9xnRj6rgVu73de4nuj%0AKz9IacHoNGOZiXFmHCdO5yc+//QJ5wZeXu/Mj8SyzKTFkx4rlEKxAsAZRF+6LCupmRIPQ7eZ59rg%0A6E8D3TpTboVqq+jcSyamhRxFatMNA0PXbZOlZV3BWD6dLyKhKZmaDWnJ1CSTtXVZ8d0AHpa8YOOd%0APgV8tVRbmOOd6/1KH0Tb/Pz5ib//5c+MZuC3f/uNYBxk6ExPfBSGoefLl088PT8zrzPla6ZQcK4n%0Ak8k54YO465eaeL++8np9IZXE2+srj/uNzndMY4c1nhwj3g90XSB0jvUq08yi9EEHofNc3IlxGnDO%0A0PWSsicTCJG4GSqPx71NqRLd0ImfgTWsMdL3HSFIQzxN4yZH02kC6EafeTzuzPOdfux5tMJD/HLl%0ALSpZImK7YeB8GrdEiJQyj8dCXBIUKZxD6Bv4yofND0CNP5WtJwVhwljRyWtzX0rh6emJ03Si1lbc%0ANO949VDQg1nNIWn7iEgb2lSV3XCvtsbi3jbxqDHA7ZDRYlKaUouaAeZS8PChYOhCYOi7DQxSX4nS%0AwBCdlKifioJBITQQpxk3awN9PPiBDcBQ9oROv7VYuVwuBC+fUfTrebsvemhp8avNAghgsC6LeHvV%0AQli6ZjBZSXX3qvixMElJDHq1qdbPu0liEPCd5kmlwJeAJplc9sZTWZZq0lqNRBenmIh5T5Yq1hLL%0ALlM6ejVtBUTdaeFaKI3jsE3zdNJ8NGv+8fNP09TulzDrUvno2TOOI8/PTxhg6AOnlnhircEVoa3r%0AZEY/p06pMZYlRtZFplRaRLzfrtRSN1aHgn5d1/H09IS1ltfXV75+/UqMcWOk1CpUemoltfdBJDKW%0A3Hy2+r5nPEzvxnFkagbO1J0tIo1EA3mM5XK5bGAfIEMQ87HhOk6rdT0eWTXHIk4LqB+lOEfWna4R%0ALar0fdT1rn9W16KyCXaAwmwFa9yYTK419bIfeV+3QriWj0X3sQHQIl0Bih/ZNsfmRN6nj94/x4nl%0AEXDS+3Rk7fR9zzj0GAM5yxBoK1YbwH00RldWlxZ3Cmwci9zjdWmRG0LY1vftdvvgz6FA07HJ2sok%0As6dDHa/ZCH0L76QZVEBYz5SuC5zPpu3jt+069BkK4ynxuM/EuDNZVDKqANY4jhuAJfemiM/eQdog%0ALAX1sgBnfTPRVWNvSZnLWdJ35F6qf5fsSe4woT0Ca/r9dd9WMFaZY0fWydYgGKk5BcQXlomuI2Md%0ApX70u3BeggH2s1En2Ucmgey52ghu6/gAgh33P93frLGkJs/m0PyM48Tzs/y3nMRUWO+zNEW70bOw%0AltbG+AnbPZE1vXviyDM5SJZqwWVLqIVgg7CvD4y7NR89uHbAU88qvQZdO8dnUEqRJijt/jo/pknq%0A9zi+JxugWBJ6dOi7pJ4q6sGp7hPHwkXfYWH3iY/NGqMMMxX0WuLukdLWRRe6D/uDsn11DRzP2A00%0At4YlpQYIOZGfWOHjlCoMLvGj2d9H5yx91+ODmKPHmLd7l4skGp4vJzCQS2ZZm4TRaIjD06G+0LVU%0ANk/WDVCyFtfSkXzf4Vyg/LCnk2RdnE4nPn3+xBLF7+z1VQYYz0/PdD7g/W6IqwALmI11tw+4dpBa%0AgV69Z6fTaXsvFPQ+egYe3+tS9nhu5xwZTVdct/++nWdtuJrS7i9YEeChZN0vdzBvB5Ot2IkchiZa%0Ai26DgwNAeCRsHIcnurf/yCg6Dvg+MI04sj8qamy9sZZ+2B9kv9lTK/XrCHjsn38HV/S99U68khQc%0AbD+W3HrvWsUv6FgzKPvLWbFaqYixtGuMmuM1HeuJ4/m8MZLqLsPLOTdZXyWEKj2z3WXb+vl/rFF0%0AP9J6SFnGt9u6GWUf65kjcKfvg9bdOWecdZuhc23+ehYdqsj9qY1h3haM7FfOt+uXNO+UU7sWvzHu%0ASsoYIK6rnL++yecfu0+sc07289zM2a3DuP8civHXvv4mACGAVCPUgquWTCGXRKyRYivTNDCeR7r3%0AwLomcZr3BlMtLreYO2PF4yMDpZI3N3WRlWmqj7AEakPrpPjKiFSiUhjsQPEFM4DLlhozrgqbqCao%0AEYr3ECthCoyXERss43mimkKuEjdfKLjg8EGQ7cftwfIQoCOukZKaGdkakUZ2ItWE8RbfB3zqpHk2%0AmVgy9+VBWjOxJKy3pJp4ef3Ofb2SaiLmlev8Sn8dGYeBZejE+DQXajZ4Kw1L6OR+3O53Si6sGWIE%0AYdMXKQisMAI0LSR0TmLluwCm41Q8rj9jisWbQh8qnQvNGHoh54HqpEA7TydSEYNTF4RGWE3Fdg4/%0ADJzrCWPB02GzoasB7yx5lWSfxhnEeU9wln4csTZwCgMGuN7fieuCy1IAXE5P+OLwNGS8VJLNrGXF%0A2IDrxBDcBLhcLnw+fxJqsynkmpiXmek8EYxn9BOm9/zh/Hd8+fy5HcDCyLDWkXLk/f7OY77jOsu/%0A/uu/sCxX8aKaAr4TT6TgT1zOZ/7w8xdKTsR1lsPOi1TSeYMPLQK3yR1daD5WBnLNW2EoTA4wWFJa%0ASK1YFqCo0nce54z4P5WIaKsrpSTWVdhAMv2TwiHlTCqRdZ1Zk2wmdRa6fjG7wap3jj50dF2gCwMU%0AibOvrkVLLiumFeY6baU2za/z9MZRDFyvN0qF3ArxmKKkXhhHzDu103vP5XLhcn5iXSLLvGK8TnpE%0AkpSSpNxJWpW80SlJA2Gw4p1gPbkZGdfSAMOWtJEbndL/4AVSFEBSzwz2JvR4OB7BHGl68saIkgLV%0Ab1RmvS5rDDkmYikbSKG/H71GtDh+fn7eGjudrNdaG2AUKDmxrrvHi05Ef2wIFXyCxvjKbZIYIzEl%0AlnXBePdBRneUzigwuF2H3enuzkncLaWS896o9H0vgEjzz8i5JbNtjUx7v63bCjldA1oEKoi2N/+7%0AWW37Awjte2w/c2DoB/FRq/s0byucDo25AmZ6PUJHD9znxway6kSw7wfGSczf7487OUW6LpBLlqS3%0AJlGR1K9FgGugGkPKpQERrUBp3irLY97kf/f7fYuV1gZHvt/KMAybH5S1lloywTtcEDCl60fEWHQH%0A3KxTs1yJdu6HQd7XUj8UMmuMEGM7P3c5l6x7mQYfPUqOTJQjjV0/2/E90WSfI9ip3+cIZujn0d+t%0A2yVWykQ7MtVkfRwn3bntB2ocm7az39r9c+acZXh0KD5/XE/GiCTnx2b/2FjsIM0uv9L/p9d6LLw2%0AKcd2vXqsGbrOk5KkF3nnie16Tf24x4DZkntU9nRk9ui7ePxv2jxoc6WmzLo36CRd37Ej6LglS7JP%0AWbei2IkvnM97ItS6rnRd3p7T5XJpn8tt+xUYbtc798eDFHeGgE6qj1Ny/ZwCJBmsEeD/fDltcq+d%0ANVARg2MjvnRe/SccxhSC7+i7j4b+tUKuhW3CyJ7ApmwVBV+O+7P+7GMTtRXcRupMva7397UZta90%0A/YB1H/d37xx9u19Akw+KvwtJ6ifv6/bOKoNE/b30e/3YKOp929aO2VmnXddzPhuRI2QxYE5VGZJt%0A6t8S12RvkuHQOPbbtQrj407XvW1NuAJu2/tCJaYMdSU4u50jELeGXc4y2euP9/PIptMzSO+RAgIp%0AFkLzodG/oyCd7l+63mE36LXONLTn4x5Ua5aOoIjsXu7nfvZM09Q+UyQ+WiNapILwroEbTmLtj827%0ApkvqfnCU0OqaU+BXP69xYp9gfZMxZQUjxM9QJacOh/fagAr7eez7xsqVc70aZFhuLSlnakrc7ndu%0A9xvLKoxDBYV0HztKhyo/sgqOZ3AQ02pjPg6imnRuHEd+cb/Iz06Jl5cX3t4kMWn68svGsNFmVX+O%0A+Kfk9jn298sYs/lI6VrY2a9pWzdHlur2qY0yS+zOREL3nNpA+QMC2PxvUvM+1P2oFLG0+HEosZuJ%0AC+Dm2+BvZxx+lIttZ4ndwYqjpE2v5Xh+Hs/RjQnc1pleow5IjuD28Qw7Ml1+3Nv1e//4dbxWAeEb%0Aa6otPPE7q9t7pYMbfS8VDKv6fVqtUbUf159vJDYe2FJc9bp3YMtw2Cq2a9C6t7Q6K4T9evWe67mi%0ANfQRBDzWJRry8OP1H5lFx1pHrzmnhO3EsD1nsTNwTvqxnQXaPnOtVAW8SuuzjJjGi3Q4U0pgVGm6%0ATfLeTFP7UC0tsrJ9ppQShb0WsNZS7cc1dBz6/FdffxOAkDEVGyq5RoxxVJOINVNMppCopjKdT1w+%0AXbjdhBEReg8mYIITxoWxYmxVshQhuaGAVQAFmRibFm5dSTVja8UbS7HNX8gZssnQSdxq8B2mTVXD%0AGPA1kFOiTz05Rvp+oHsOWG/xg5V44ZqxCQF3jLqVg7rjx1nMsfvQEiaqsI0e8537fGcoE/SWp/Ez%0AMc9UKvf7Ax89S1oxwfLlj7+wzE2nv1yZTj1hdCz5wXJ7YP0nyrzK914yj9tMSgXvLP3QM54GMX02%0AjpqhVsfQT4TeEYLBB6gkrtdMzp5pGnE+UEqjBldD1w1cTs+MncOUhVoi63tivq3kZOinjtGP+J88%0AWBjOE9UWkewEMF4mwcNFopKX60wxhm702MGTF89yX5qWXtJ4jDV43+FMICaJ8X7cVu6PO76buTw/%0A0fuO3AvIYJyhpkoyiURk7Hus7RguA939wfOXZxyOr9++8e23b9S5cn+589P5Jy7jGRMqz08Xnk5n%0Acoq8vL5zvb7JBKUPZJL4XRihn7+8fOP9/Xf+8Z/+G//tz/+I8Y7ffv0VauGXn3/GmUpcKzhLzZH5%0AfqPWgDFwOo2M08SyzsTSTMmsJeZIWtJumlkqvQ8M3bAdZiFYAdlcJWdJ47u+vzG2lJWUF9Y4o9Ok%0AYRjxvmOOkWsWNl6piTWKVK000NE37y6DSLdMP9J1Qd6ZVdaBDUV8B2KS2rpRQwWykmbfe/HpqKby%0Afv2dJa6ENVGaB52zHucCvbJ0OjHrE/qnw1j9d9HU7xPKRAgGYzzOy9SgFEnHKkVMH3NOpHVlXSRF%0AbV5mUosXNt7RNZmWcyo/bQksacWFfWMNXYfhKLtK5ORbEec4T2fGceLr928E7wSMLWJ2uxUoOZMa%0A22mfzDucgy6YTQo4tjh2g+E8naQRGHpKLszLLPuRDzhrSUvGAkPo6ENHvTyxLPOWGuEwIk3yTtIu%0AnKf4AJ1EoOaqpvvN06JK4Vna1MMYQ9cacmrlfX5ljSsYub/ruhK8EwlTFgPlx7LI3mk9zjt86Jv3%0AV8EHAwj12gC5VEzz8CilINZkFm893nn64NvzzJI41qZ8Xd/JRD1nhqHFJJsqMdDeb+kvpYg5ZjUy%0A77TGgRHD1Xleeb8Ki6HkxDhKMtG6LjxuD95f33g9v2Co3O9XAR2Ab99iaxYEPFxja1obsGWs4+np%0AubEKEsEG/KCR8k0yUzLLMm8T5aM8Sb+UKXG5XDidTlujl5qBcj82r6h+oBZYYxLgrcr0zRoBdGqp%0APG53Sclsz9J3Egu9LNJcptKMuq0TvwxksmVqJTcQWj1O5Zk25kzei8wjYKkFZCliQmkqeCsSjCrd%0AC6GbEG/AdTMQzjlj4u6xItMuQ4mS8ggQvIcqsglhSxUsluB9S7urTbNf8c7grQHrhcFWTdsTBQzH%0AGIrJjVK/m1KCUOal+IMQfANIDubfJVGzmNHbttZqKRIfa4wkAB4K75IzwTdfrhzJ2ZGSIYSOEDoe%0Ajxt9N8qZUiTFr9aCdeLfd7s/mJcFd7vRtaZaPqcVBqN3EjyRU2PoPKRJrTKQMdYwjCIPzVXOLusM%0AxjrGUUFHqXFSbk1rarR85M8Z64GKcdB5j2nPPCZJa0op451Ip6bxhPfCOkkpc7tdeXt7Z17m5ml3%0Aoh8HKYRbwS5U+7ixDmJKIs/3AvyfTxce870x8OTMuc8PlriK/JjK0IudQGl7m/WO0HdtKt0ajeQg%0AqWdLA4rqLo8rWQYwcjY1kMRXopN7G9cooLXZwUFrLWGU5KtqK/M6kBuoClCymLEWIMdIObAdjdkZ%0AqILhSNS97H2yrmSg17E0QECGF9IYrM1fs7b3VY1l1fNLU8H0zKEaXAg8fWrR5kmBzA7161zXlXmN%0AnEKHCz3OGaYk7MmY88b4MMYwL5J6NgwT3sl5UHMllkRaxWhXWQM57f4xtX40YQc+sGp/9O/QfSXl%0AtUmTBi7dmfP51Hxvckv+jKQcMaYSWs0SY26yn5b6lRKmE5Alpt1HqrbAClqT1TW/Q2AD9F3wmKKg%0AdW6BN45+6IWhPc8y0HT3Zqq+p6EJSO3ac95BKd1DQxDmWDVqdSFDta7rkXS9zDw/2pmgxvceSXmS%0Ac65QsF72DUCkJLlwv995u73xWBYKBuM81qlpv8jESq3My7rVOnoWyDNj+0wKXuQ23Nr2+8bE9k06%0A5pzdEvoA7o/7Jqs/gjpHybs2sf+Zubj7ZMm6Tjs4ati8Yqs1+L412SkJo8U1U/YqoSYYSbqtpoqR%0Av7HUnLchEGYfGhwHHzKMUGBFPHI0xKRW2jDyYM7czMdLLRsLXlnrMmRuLCIvQRrGCXswlyyMk2qk%0ANjuw6o+A8Pb33e6XJ2tqB1XUo8w6KyoZ1zx4K6jvV60VW9r5ZuXAN01yatswyzpHSULeKDVRkzKx%0A1Oum9btFAL1xGDZAMGkIRDXUFgBVgWrEE05Y/gL69M5Tm9fisu4MLxnqSAiNhDvlbfAc857mV6vY%0AW9Q2mZagEhkqbPfC2q0eqW3oboyRZ5eUYVwRJnCS+2H0SFcwiQbAZVIp0qea5qmkxCBjKO3vVWwD%0AwSo4hykymM7sAxEBdwrGyCBRDM5lv57OF0rNxHUhlrQBPdAGT7aBPu3+mtpqiZop1VJq4q99/W0A%0AQtbgO/EDETNoWGLmen3fzPCMN3RDx2OZscVCJ3IQahQzq87jjKeaDLVikiwuUzUmtSGPprIUMVW1%0AFSCI4ZAD0xn6qac/dZAhh4RHDqOhGwg4qL2UobVgq20u57RELTnwipEpoE4nOVCArXWEgDRvpeCM%0AYV4S87Lw9eUbtTOM55H+1BN6MS1dSdjFkX2Rg7wPjN7iB48NlelpYDgFkknkusrmXC0Oh80WZ9/4%0A/bev3O8LZ0644FtkZ09cIjEWTM5M4cTnn55wvhLTnb6TaZULjse8cr3NzHPG2gHnO+7rTFyhM4m+%0A85IUZju88QxhBA+JTHG1gXQSTY01PBYBOIINuM5TLeQ1gim4YuQld45hcEyNAlhKJafKvDywGMah%0Ap1bD9V2SWoZuZDyPnM4X1iKsKWMEpUhkEgkfHK7zJJN5u71SHoX3397x2TGYgafLk0gUu1HSU2yl%0A6z2xrvzbr//Gv/7lf1OtoS8D1WZcMJzCRIwzwxRY4wPrIZN5+/7Cb19/4zT2vL97lvlB37nNwND4%0AIi+uFQphJeM7h858Ul2JScCcNSYsphlBVmJeGHzfosUDMUtx+5jfeL++inypCNMgXQU5t9ZyuTzT%0A9R3Leufrt+8szhKppJrAiCm5C4GugRIisyh7kZyr+ECYDkOj8Cr9GCdSgmrIOiFAfAmc82IM3hrf%0ArbioGhvPVgSoO78YqOk0zwtjLq9NBtdvBRbtQFHQSKZE8s69vr1SYiKmxNyYNAoIDacJQ6N/OmED%0ALqtQ5IfTiMNsvj5a7KgsqLRiSan8U2sEck4scRWvsywSJGNEBlFT3ibbOtUCyzQNmxwQ+GB8rNNJ%0Aay1rWfem3IqB3UOptwdp2N05aqlipnq7UZEmWg4MaZydTgyNTMprFcnYcTqrLJ9xHAlNry4N/m6w%0AWJuHWykyya5IklMpiEF0ie3ZuNZw71IVGuh1LPq6TgqQvhsIQYA1NdfLsYFc7SDOubHLLFtDb61M%0A2q3ZAwCWZpCK3af893dJWJnnuU2E161gMEbkNZqMYi3c7ldyTuL70ff0/Ug/dMQ1Ms8tUMAIk/Ey%0AnXh+fm7T3yQJk58+4Zzb/LFsac+h0fOVCaSa8KPUTX/fmFolb03bPM+SFLiKkXSpTTveYuiP/hXC%0ALmyMEO8xPmwSHi3We79He69r09JXI95wbo+5NsaQU/wulbAAACAASURBVGJ+7BPb4+QSBKAopZAa%0A+KkNhBbY2/SurTtd/+nQjNQGuKUY6WLzTxkGuuKp1n6gXgd/SNHKMr03yLWCJcXUptdNTl5Eqmhc%0AbmBP3e6DgFtlYyh579raVXmc7IvWWromTalVvABM+yw6iVYAWMbdCjqxreWu69teUYHE5XLGeyfe%0ASXHepC+vL++bb4CyyHQaKGWvFr/73hMbeLt9lnJg/Cl7wLD5u3RdzwJbhLjKvVTaBXusb665NVCy%0Armopkm4VVTawMze6Tj7X9XprDYe818KcqJQo4E+tFYfUawIKQc5Vzs1eEstikubr8bhRSuV2n7nd%0A7h+YlCnvRsMKvhtrBEh3DowlpsTb29vm3eW9l2RgPsoKSxZvSG1wVRIsBvkq7xMmzerXzb6g63tM%0A29ucdZt3jjJOa2OHxLavHRlKAqTZfaiRUmvS9q8jS0xlNEfWFDTvDNiYm/uUe/fTURDM/vD9jdvl%0Ae8MwUmtmnCZ8O7vUt817z7IuW8DCMAzkGJvZdMQb8WKKcW4g224Y7NwukTnKE49TfD17dwYgm0eN%0AMlpVYi3m6ne6Lsj+vsxgdoZQOQBvNJayw4r1QZMkG2tIKTI/5p01V8oGUur6UNbP7fpoe4bZZDTZ%0AWNYs4Oz+HOWa1sb0Cn4PSdDnuTEXQseaxCj+2Pwf2Zr6bum7vSwL6dF81Cz0Q09P38AHt7FQ39/f%0AmeeFEDq6bqDrh622KaVunm3WyN5WrfRSXSfehykKCMNi8UGUB/rZ5UJ2pom1lk/Pn/infzScTyde%0AXl+5XW/89ttvTNPE1OTXysqEj/KcI1Pmwzt5YGQqUIEx+BAYG4tiY0avKzVJME7K+z7TdZ1I7KoA%0A1tTagLfGKq6yrymz+sjOTGnfH4/n3mbsrPtxA3G2/dawMVC89/i2Z5W2vkLXb+zENa7b59tM2K0M%0AaZWRJeypfQ/f2UW7pFLOXmGtWGfQJK9SCrnsawmkb9keImxnhN57awzFQkkKvEg4grWu2Sy04SIC%0ANG3gXpEAGP3MIXiybbYkcdn81LY1gLKUj9LlREpQDn8OxJe7b3ut+gHuINXHxDHTaE36HstZqIET%0AhVJorLUdgDY/fLZ9YGTpOqkb1FTfWsNuktFYkHa/l1Ul7/rOGzGRV3C0/LC/iP+khos4QqcstUp6%0A3LZeSPdTVTW4sO8NppEicwNP/9rX3wYgZCx9N4oHQDNB25Ho2ortHTmOJeNzxJpCqpFiC8UVvBdn%0AftMefk6lNW47KiYoaMZVkZ25DtzQzKV7w3ju6ceALRVcIiHTjeAsvetbLGLGVkNcdu11jXtSRz0c%0AXtVUzk8ngvNQEskWQhgYu0EKlbRiVmFTxLjymB+4zuFGzzBOYA1dLXTrypAkTWzoBoJVeZGwq6pP%0ABO/F98WK1vfUjfR2JATHPD94eRHPIu8Mz5cncs7M1zvrvBCzweXKKXScn0503ROd61nXhTUnagJT%0AEt45TPCkvMiEaEl86ntO40it4vY/nk6cppFiCmuJFFO2DbaWgvOepUjTjMr9rCOWyJISaU6YDFMY%0AuFye+OWnL5SSeX+/8biJxMICY5NSyIGpvisD1RZ8CaQa8LljXmYKMnmc15m393dev924lhvlDs/9%0AEz///Af+/Muf+e//8E/44rm93/nLv/yFR11ZfGLOmV9v3/j319+ppmBvDkzl6dOZ6dQzx4gZPUtM%0A/Pb6ldv/9eDby1dyzvwf//D3LGWmmITxgeefLmJM2tJL5mVhTZFEpBs8HpEOkIow5CjY1vQOfYet%0AkqxUqhM5X+8JsMmWQueYph7nIOeVHFNLhcl4a0mniZwL1+sba/DkRvvXlK1hHDmdztsUbUlpm0j2%0A48gwjVgDaY0NDMosMRGCld25WErTwVYszpoWIW64XJ6wwWHcnqRkrDSyxrtNnw202NK5xbKPhyJj%0A9zSQf1eGgtl+GWNIRkDkZAEH1hv6odsozb7v8MFhHZQcBXVf50ah7qhGDCLHg3zAWbsVROu6Cvq+%0ARlKQYvKPf/zjVnjp4eitoXOetX1OBR1yzgydMECs3eU4H+i5DZTT/67FgkgOHbGkLYVraMXn9Xrl%0A9fWVb9++yT2uZft7Kn8Yu57eiUwxZqFEy1SnFS8HaYmz4o8RrBNTzdBo3g3MMUUOXxMs5Ir3UhAI%0ASGj/UyEXW3HcdT2+fZ5SCy74VjD41hAJqB6aUWxaIzEKUBVCwJpm6gxYGzDGMc8Lj8djkxnVWnm/%0APVqjv+u+NZK7piZlsIZ5nYl5lbS2ITCVUQB/pMEfhl7M1E/TZqSbUiL07zKVzpnn52e+fPmFruua%0A98/I8/Mnnj9/btTmb5tMzDmzfR/9XUGqGKMYP7dGVYHUvu+5GYjrotUNKifpeksqKrFo7La2fuZ5%0AxvmD7KLJXkoWk3Fp+oaNUbAsC9wfLGtj72wJzWUr6irgu2aU2daqjYaUWrKJkUngkfq908/3gYk1%0AYlaqz8YRWBaV83nWFTHBr0mYOHX3mZJ1Vcg5ktLa1pg00WBIeSUmgzUCpGvxLH+ngVc5wdCRSyEm%0ASR46Usv3Rk0me6lE4rrirbAoQ1ApUGmDIDHyV+NjKTgT3isoWht7YZcHKPAi12XlHDswJnR9qLxw%0An747pPXImw+Rfq9a6wdZmMpTNIp7k344j3ed3K+2J6/ryhpnSbwsmZQs6yqR6tqcr+tuUizfp5Pi%0AtRQJ87CWrusZx0HYehi+UHl9fW2NjAIBhdQo9qVU2tyhrSFhp1UgFQH1H7NIMlXSmXNCDFQhxgX4%0Ar1PUvA8CMnuPdQGX/Ob1pc3eLpvZZRw/Mhl07UlDKazAtzdp3o8Jk/qr73v6rodSP/gp6fuka0cj%0AsRUUUPZpKXvCmIICCpzo59XvK++XJaaCdaENTmrzkimo6WqqhZrlWQmILyywioDNqV1D6DowprHp%0AJI679wOh7QOLpknmRO17vHcMfU/xO3ha6y6zrKVg/G7gbK3fGnuVfRz3meMZqPHy3nu+fPmZvgEZ%0Akpp13+6rgugxRt7f37f7aozB97IPyDPpOE192zfKdq4KC+ijh8o4Tag33PE8tlY82o5gzu71ZIA9%0A0GFZls0HTJJAJcVNqR8bI8caehe2a9akuKNM9uhJs5tzr9wej+0zdV2PcwJGCWgRuV7fpW7HME0y%0A1NA93zW2ChVKyuLtp3vUQQqZGnhhjNnkVLoHrOtKzOnDmT8MA3/64x+5nE78+vV3fv/9d77++nW7%0AvuPz1sTKIyCkv2vtomDk9XrdQMm+7+nGYXtXj0MHYwzKu805b4mvhcrQJFubZBipVb33wrLV4cfh%0A7DI4sScpu6/cDh7QmMk721BYOWK2XmuWns1WjAuEsCd05pIJnafrfNuTbGO2GLrQTK6teBbKHicp%0ArXqNwassuNvuaVF2Uhuu5Gat4b2jVIvJuwx6A3M+ACiaUtb2n8aiMYh0vVZhmTrvcD6QmzweqwOg%0Arr33LTTExG2fVYZVRfwk5TkLQE0DTtpDkes5PFtnJZLeGLcNR7uuI6eGHdTSfHCbZ1CtwpbJzdS5%0AyljImQZiqRTSW1yw5Lyns+l9OYJQR1b0cS93Tli0FUMuMohX82xqxSnD2Nk2loKUdjm+McIak7PR%0AkWIkKhBd9R55vJc0cakL3SYjXtel2TLsqX867KqNafrXvv4mACEQnwPrLPf7lZQr49Tx6afPnM4n%0Aaould50jGylg74+b6IEd2N6RfSKGSn/qtgjX+fFgvj9aUgOY0iaG1hOME4+fIeAHixsDvrf0U4cN%0Ald71uMGwNqpY73sBSJbI4+3G/FiY7zLxuJyeD82oI/iwNZAxiSHoeBoFMXWe56dnTtPE92/f+f3X%0AV3LOnJ9PImVqKRwVMeWttmJ6x3CZsL347Fhj2+ZSiHnhke6sy43iCiZkjK+chpHBdiQjMrPz04mc%0AxOuls4HLdOL17Y11lYLIVsvjeud/vf5P+r5jukwMk8Rz+2HiPHTk7Ph+feP29kK24EPH4AMlCh3c%0AOsfpcuL5cqbUIhKr+41+6nj+6RND5ylGHOhxFT9anHGkWuh9TwmF6+2BN56ffv6JT9MzP3/5mZ+/%0AfGF53Om6r/yev3K/zaRVJqWfP33if/zzP28sgtv9xn19EIbANJxYs8T6pvYs5vvM/XHHOUswhvHS%0AceknSs58+/qN/CikVWR2X3/7zmAG/vLrb1Atr+9vPKyYChKR5iIa5vvMY75Ra8QNnnt6ML8/uM1X%0AmczMN07lxE+/fOLT0zPn00TXCfV+nmdKTBSbiLUwOGniirF4LF0viRZQxQuh77EFusXTeU8/yISg%0ApAwm0fWW0/kzGMhJZClvb1fujyuPx43ffy+ktGCN47Es5DJQW4RuTrLWp1EKO9GiN18PY3n+9MzT%0A5SyeNXFpBsBVdNDeU60jG4P1QnEsWWR7OEsysqF3Q08F4qFxMVZM+YLphMHiZPK2LMt2CKxlJoQ9%0AhWtZpJC1RvySdvrnPhWhZvquF6lWM2kcm2a+ZPHmKrmQG/Mm57QVI3o/ajOl3KjrQBe6/ec0szct%0AKDQ1SvxApOB5JPHMALbYVWPEcHIcpjYRjRubQyd0UtTJ4a7FKiCm86+v0KRWy7JuB4G1Av5qKpn3%0AgXWNm0dI13WHKbn4krxfr4SuwznL+/0GVfZjYwyP253let/SC7vQ4QaH857SJAimVpFhVWEI2SbZ%0ANdbiXWipGk1uY81mjOm93/bKNUXKNsFYWe1K8JY+CCU9xrh56ughd72+s8wz49AznSaCD9xuN663%0A62aUiTUbs6m2+xVaQT5OI96IXCZ0ntRS9IZmaPv29irygWUldB2n08SnT59EtjE/uF5v5JwoZU/v%0A+umnnzifz+1ZWIZBJp+365W1NS6aHtZ1fmva53nm99+lWL5er0zTxM8//wxIoaBm31LsDzhryE0O%0ArWCusR/NmQVsMRvzSRgLe6FzLART3j0Msppqr6sMYw7+ZcrmUdq8FjrHAlKnujGpH5SXIcUhQtn7%0AsL1rJUviSKl7IkjXBdSMMQQB/o66fX3HVTKwrqUBA3uajhTkzbS5ZEn/7AI5V+ZZ04fEw8Q5MXPt%0AgtLX2b6PgiQK3lhrxd+D3Sx0WeY2tS2bka3c431CK38fKpmypB0QN/sUWjx5RIbgXMB7+efHY+bp%0A6WlLDtT1oMV1SprMqH4YcWscY1y3SfaxsdQ9ZRymltI2bzHPOSfuj9s2ZZRmdhaZfNcxzwvzvAib%0A0Xlo5pUGQ63yfHwITJMwLJZ1IbV3eFlWAdzbpLXUSi61yVpqk2CkD/vusi78+utvfP36lff3N+b5%0AwThIItL5fObz58/knHl7e9ua0KMX0bYmYxSwHoN1QQzXG6PgKA9RYELX89GDSZa6gvICeI/juE95%0AD2CNfg/nJOnz6emJdV25Xq8bE1DYonuEscoe5P8fTI+regn1bY0KeK5SO0kXFfArZXBBGtpcMo9l%0AljO2syJnrpJegz36mtTm7VGbXEXApvf3dx7zzOm0DyNO02mTM3//+o25gR0vL68ylHJ+Zwu2gUMI%0AHTEu29qUe7qvRf06NmD6PPSeDMPA09MTz8+fAGnwlfX5I3Ci8pCj94o2Tt57hr5va03kLXrWAkzj%0AxDgM2551v9+3+6SyIT3HTXAfvFwUUAxBDLW7Vl/pu6vfQ/cOw8c0rW5dGYvUSLmlRyrgI/LBuoFk%0A8ywDM2VvlsZMVuaI1kSlFpZ5ZpkXain048h0mhj7gRD8draAgA591217gQCz+3PR96Bvgy3179H3%0AKM358P3Y7okxhqfLRYbKRQFXqVGPkrm+AYsxfpRpHaViOhzRZ6lglZ5p+metFauJXMT0l/YuxdxY%0AdUh4gg7pNHWsNONs256x7tW1VvqWvioDnuUj8NRkUUo1NDQWJhaUpRj2qPrj4K+ysxl1Laps8ny+%0AUPLOMH96etq+z84q1EHaj2lYwriblztx1jj6xra1hprrh7Wrv+DoH6VnPZjaQJWNNdMi6VMG00yf%0AiyErYFZ3f05rNUhFWLnWWTrXSdp2ESaaeFIKkBmj+GCVrJLXtk6avypVQp+8F1AqNysJpePo+Xsc%0AiihwszMFd9+6Yeh4rI9We3w0Jf+Rsab/7bjvy77mCN5hsqEYUadszCBj2nXvvsbqs1eKYBu17Imj%0AlP3vqi+m7PGBEEpjj0ackzVRWsjM9a4hUXPbE5Xl/P+HlLFauM8S0xeGjvFp4jRNdEPPnGZijpxO%0AF7opcHoeMb6Km7kHYyuhFxlQP/acLmf6oZeF8Z5Y3IxdBKf31mGROHLvnPgodA7XWfEIGhzd5Cgu%0AEwZPHyZOFkk7my54PGnNvL1MvH5/4/p2hQzTOG5eDes6b03i1A8wjpwm8XoopTAMI3/605+wSLO1%0ALivGGc7nE5+/fMZ0loRMxea0CtpsC2Hq6M8jeUk8bg/WOFNSEkPgspCQZt66iu0KySeiiZQkmnIf%0APJ3viPcE2fDp6RPPnz4xjCOvry+8/vbKfL0T18S3dSVlGE8D58uZ4TTSnweSEc1oigvJZLwH5wfZ%0A3Ncs1PTm1bQsK+8vb7y9vzLMA9PQY8sgsjorzJeMyLpKlM3i6fIJYoAEXTihMa6Px8rjsTA/VkD+%0A7Ov3F3779XfeXl75+z/9ic+fP2OsIcaEs46nyxMYQ3ysTN2IHU+UXDDZcD6dGWpPukb6HChr4j9e%0A/oP//fgLeRG6dnAdznWsrnKdZ+bHSq4iTbRGqPeZzG/vXxEDTsMaZ56fL0wOrHecns6cTye+/PIz%0An3564nw54TpDLCt5jYgcYiU32nRnLcXItFQ2GGlYXDPxNFYm5abRG2strGkVhL2k9itjXd0KSWP7%0AVkyol03ifrsSQidGzg2V7oaesEqBP04j8yINhsa/n84nTmeJ1V7WhdvtTi5JNPk4rA8S7W4dWIct%0AVRL3rG362UwqieD6fbLSWATaxBlr6UJH57vtQKJqJKNpE3qVpjTZxkb//IjmgzAQxq6TKPOcGII0%0AJziZyM+3dS8ajME1DwClnq/ryvubxI1P07R5+8gPEn8enSRqUZvWiCmV4BymVmKpLI15MwwD0zgy%0ADuN2gDsXWuG1Tx2Ph7EeoJspZqOG3++yX1q3a5pFM16w1jMME+fzE8453t7eyFkOEWHs+HbIiEm3%0As560CgvucZPUK9c5OtuRsvzs5bGSXD4AMmkr4rz3WB+oqWBtoR8C4MQvTCeFzZ/BOYfDEHNqJpll%0AO/y0Id0ObGvxLblHG7mUI64dzHLPBMDxoRfgKURC1+OCmHKWWun6Tibd2K2pCCE0Tw+7GXTHuBKb%0AdCzGlYu5SFGR8kbZFnp54jEvvL68bMygy+XCL7/8skkK9UsalZXYAJcY9+jsY1H//v6+NbPn8/lD%0A9Lw2OseCRKZ0ZtPOp5hE+mzVj0XenVIPUb2tAVEmmHNO/FW6Nu2shdLMmZfGKLDW4oNrHjruQ2EE%0AQkUujYav799RQiYsVloqya6Rl/Vt6LylOoMmrihV2zWgMOeEsQFfHLCnKq2r7Esqx1L6uhSUvhXH%0A6j1ShI3mZQ+tKbU/q1II8Qfz1mFUElpEonNMjsOAt4d0qSrs4ZzjZsArBWJszbnGS5eNtWiMaSki%0AUvfIniwgyDhO2/dW2U8psK6RlGK7JvGh6rqwGUDHuIr3XBSgRaWTAmT0DTCL29mpjAplK4Kcm9pU%0Ay/qClCKheXhVIrkkUvoYvysA827uu6W/NqlBTBmMsF66vmc8XcC29eQDxnnxOcuybwUvE2JdQzoB%0An+eZx/3WGBorPnjGBgLXarbmUEHjrjVt+kvNr5WFklKmYjdA5sMgoa1RbRKUmaDyqp2VxLaPn8/n%0Aba/WL4l0bntH83JTKYD65Kg8ePPwaPv7lp6TVKJp28/TJk/fM7Pdr3IIrymtaROvF49zHalIjIp6%0AzSjoVmk+YUbSgxTAso3xMa8rrmTx/aAylsLpdBKj5SbHMu4j4FbCfobnIpYExrY0qgZsyB7kgbgx%0AOo9Mtg3UPjTN+qXMkCMTVJtn3Tedk6QrTS3VM12b7vvjQaWn2/YKtvt+TI/KOTM35o2CE5tsNmfW%0A9cE8L9Sym8lvbF8vCXrGKLN5N1HWM6DZ8+7svlLIxpLLHuzwI9BBtZQM65KwpjEBbNiGaZ33LeRB%0A6shlWbhfb9ScGbqO8zgydh3BC0Cof9aYKlKxBnjoe6Bpx4Ak3v6Q2rkDOb6FqXQbUKHAl/eevnSY%0AEX766fOWrKnPQ8BCB0zbPqasId3nBCT3G2t2OxPZn53WgAo8QusXrcG7jskafJTrM9aKxwsihzJW%0AotGracStugcPSLPfcQQF9BzdwQ6pazRRsJrmZdi8jYy1+AaOKHCpA4ZcM3nN2zmr92zsh21/09qh%0Ab6nDJUtYSmk1oIKH+y/pIUrN2/pX/81hGKQ+r1lSterOTN+HSg6VCm9nd0WMoZskP+ZEjdIL+C40%0Amdvum6tntrKt1JgbPDRrlR2EamCpt8T4kYFVC1jjcabZoVTZ+2pjRWNM87LMuyLl8Jy0ztQ1ebym%0ATYJY9IyIH/7/jwwh3W90vclgFAmM8aldq21+gs0r04BpvkymGgy17dFs571eZ27MJlPVmHtPGqZI%0ATQVs0kVNJLPGilen99sgaAdVHRoU8f/19TcBCBUqL/ONsff86Y9/4Je/+yOlVH77+isvby/Ekume%0Aei6fL/xh+ll0oDFSTCblFRscYegZzxPDNFIpPO4Jh6UjEJKwLRwWUwxpTmAqyURszWBEFlGcEQla%0ArCSb8Hi6sSOMJ7ox0IcBUy3DNDBdJuIjitO/8ZRcWOaVt9dXbm9XMGabPp2eztjGuHh+fub5+Zn7%0A9UZcmk63kwOmC4HuNLCUldxV1prISWRnznp85ygl8Yg37u9XSs4tkUoACNdV3Gjwk9DhshMjW+tl%0Aol+NJWVxcr9cPvP88yfGy5n/+b/+b37/7StLXuk7iR3/+vsV+/LG6fSKC47T04np0xlCxVdLiitL%0AvoJbGV0vB7upLOvC/HhIs1YK67yQU+J9HIljZDqNnJ/OJOt5n9+53x7EOeNNT+8mnHXcl4V//8t/%0AcBlPpJh4f3sXg95lZV0j99ud1+8vfP/24Ld/f+H71xf+/k9/5PPnz6SaOZ1PTP3I2/Wd9+/vOO+Y%0ATlOLAR+YhhPOwvv8BquYH5KrpGWthckFbNcxnS6c+hMlZVYrE5bgK8Z78iKxuo+HeCJMp4Fci4AP%0AJeONZzpP/N3f/YE///nPnCYxUM05UnKkRHk2uW2ASpVd7g+h6yIafmekcTdWmGG6adVSMBhySQTj%0AGKYBnw3rurTNXzW8ksBU2yYhcjuh6xfjWREGzzRNlFLoB/FrWteF200mg2M/MIwDpWSu84NljXts%0ArzNU6yS5zQproFRhDRmc0IvjKvpeJ8VnaQZq3jmqc1i3p98cEXtrLe2kk8MTqJQG/rdmqur0cGcj%0A6IGacxINvGF7B0LXbU3zxuo56PK9k59jjUzb7rf75ifw3OLAnbESP9oYMlrkSzHqNnqzHjoSg73H%0AsGuxpY3a/f5gWR6bp4ZSPUutPOYH9/tj85kAWtMhsjYoW6z0RstvhXTodAqk60akALUULOb/Ze49%0AliRJkjTNT5ACA+4RkaB6pptoh5b2/V9nT3Od3q7MyAx3N6CqgvbAwqLqWTVzLiNyispyYGZqKiLM%0AP/9AZIodqBA/HpUOqUTJKw183SRitzEvaisKgh8YxoFaYa2Rmrf2fi25FtZFphTqI+N0Mtrei2mH%0AeIwiP0wxSgFVZZ0Vo1Th0qnO6t1yuV76/ze0SacY5059cr9tm/jQDdI4DpgutVm3FVOqGDtaadSX%0AdcFZK/r91mwM3vNcFp6PZ/Oc2WPeY0xUYBxF3qrG0kObsP748UMAoVYcd/YJktIXU+wSQ20sr9dr%0A/wyUTaT3i0zPWsy4bT4WtlAqEm3NDsj0Aqnsko2cczMFN41d4nrzpwASvQDWBCrP2BpnWSYyfUsp%0ASYJf2Yu29rRyv09DY+ClPuGStS3NrdC5XQMKbS9WBBxS3zMFPDVyXt7aXujV/vfUP0DTko6R6Lsv%0AUm7/bak1kNqEzTR/B2nMpUFQyVelNmbVXrNocVeq6P4rBef19UeW5ck4Na84I/uW+qFVmkFrUd+Y%0AlZxL86tq/jmNKaNfKo8SmcD+3mLaWJeVlGN/fcfr6b34BUphKPvu7Xbndrv19bGtW5cZ6JrE7IxE%0AY2g+BWP3dhBQuEkZ/UBqoKnQ7yXhsQLPZeHxfDLPI/PpzHQ68Xw+qFTGcWiTecvz+ZSfmxorsmpR%0ALOwq552wxnLmfDl1xg3AtqjMynG5XHk+n1gr3kzKNhA5nACG1so+jbGfwNnjWaDA5ziO7XNRnxcp%0Awo2R+7+W2tiBM875xhisHQjW3zmCVfr5HVPWjs+lgN0uJ9vNl/Ue0P9f5FAtZthpwW9Y8yYNkRED%0A5NFZXGObxCyAb9xaw3xg6JhxYGjm1cYYUskMo8is74876pOzquGztby8vh4aVml4jk1pzlnYtuzp%0Ajtqo5Fx7/SO+luqt93m4c/Tjut/vaKy6AhHK4JimCe99Z8jKfmB7M3UECdb1iXOGebpijIDW3osP%0AYG4BNTnv7AD96tP8dnY+n88GYMEW19bUybniWuy8NtrTNPbmTpkO1ro25Er92uDWBgilzozQ9b0D%0AZcLYyCmhsJICNeez9EExbjyf8ZOEfJ4n5nmXrevZouCiPocyS/X+VkNu6yw+7PWaa21kRXyLXPBd%0AXqfXX2syXWvK6FP518fHh0je7vfuD6WAj+5TcsbEBnI0bRsihUs5kqsOBeU66bU0TVplGjvImwA6%0AYHEC4j6XJ975DgrBLhnVoWEIA9bYLv1T+ZKuY609Uy6IR/vnmgyjfonuwLCl1aXipWaN6exY7xyu%0ABcPo3whNjliVndRqI7AthKmx6mrpZ68wgkoDIyolR1I0xMO5bxp7W1kkuwxuZ9HofW8rDVhuEt+k%0Aa0T2G2MdqfllOudazUj3TlMPo1oLKYnPjzBjznsf5QAAIABJREFUJOX6r4BpaUi31OWmkQ4URJL7%0Af//Mc68/ZJ8UD1+RHYskXN4rAto18Fxqo0RMworWkIAjCLQzrnYw6bjP1XZOmy1imiTatij61JOg%0Am2xN2U2tyOmAb87S88hMRTxWD9deGYKlfq71O1jU8B4991Tpsf/+Pqz8Z49/CUAIW7n+MvPzz9/4%0A5W8/c325SCRidPjqqbkyfRu4fDtzKjM4Q9zWFpe9ij9JsOIJMni2bcXZwGgnXLCQKi5DiYm0ZdKS%0ABL2sFRsMsx+hnMipsJlEMYW8ZgqF6TyxpA3/9sY8TGJkLWoUoSpfvuCMJzhH2grff/+D/+R/cfu4%0AyWQ/yyb/vC1SiDdK3PPjztvbD7a44McT9/uN8TbwZfZtT25oZV5JVeiOzhuqSeQaiWWllMzoB0HT%0AR4cbDG6umEmKyIrQ1bxt1Ec3YGwgV8fHYyX9+c739w/uKVHHgXCWdJ+rf6E4Ry0ZSyWXJF5HSYyN%0A7VpxqZFBJoOdZIpcUuG5PQiLHHjBB6YwUinkNXFfP9geC3lLVJ+5Pd+43Z6Y6im2km2lFse2rnz8%0AecN8qVwvZygVr3KBZnA6DhOnOUtDsiVu7zdMNS2VKzJPE7f7B/cfH8IIWSWF4/F24/HjnZOZKVvC%0AVcdpnDl/O3MPC6mA8zMuDLgQCPOArZXqYFiH1gRGtrIRa8a3mMFt2zifT0zTCWflYDnNJ/GBMmJa%0AVmtpv7+JrGdZmnTGMY5DkzftqSeC7Cs6bVFwN0YBpyx7eshUAiFYxnGWhs4YQZKNxQS4Xh3ODXLw%0ALg2hd6LBTbr5W8saN+6PO/f7jZiaU7+pxLRRSyYliex1YcS2IlynVrXKNDCVlt5T6KCNTIfl2hgt%0AsHQSYYwYG2vTXM2nYk4ns7BLV7a4sm5rK5L3aFD12lCUv5TUAYYtRda49b99pO5qQZbbFwBVEms2%0AGc3usg52mqj82D6BsHbodGadWFm7x81as0dqa0G8rgvPdcElx6SHrnPE1JJemuHlkQ0hEiCZjM6t%0AaFNzUQWkQJrr8/ncp84hBElFqrQpSt1NHVtxrQeyNYeIZCPeAdo47vRXR2pm3B+3O7fbA6ylIgDL%0AuonJZy2FYQhcrtcOyOihX2BPv2oNmfeeMQSC9f3zUMaHpnS8vF6x1vLjxw+ey0JlwjrH6MVXJaUk%0Ajf0QyGVPPklFplrP51PYCcFTyeLlFTecszyXJ0Njh8TWYKSSOZ+vnE4nchQPpJ9/+Rvn85nL5cw8%0An3rxpkwMNQFWCdnxPT7bhFQp/iGEDgi9vLxwPp97kXz0nUoxUUvGBwH7HAbnsqRAtffd772/3J/6%0A+8YYsnN4v8cLf5LJOEchg5XnkOhi09ckFVxbM4qTHJtS2/yRdF3p901bw1pMazOsn21p6STbJvul%0AtYaUSgNtdqPHtkClQXUaCbxLdToNvwpr7vG49/fnvScMUqiZqIWqgk3SZChwV2sRYEW9Rdp9P44D%0AaVvIaevvZRyHvWhrrCDnW/JO/Jy+5r0RrwVMk3tKIzmNJ2qJGNP8YGjx6U2CIFK7QQCN9rorO5tG%0AC1ujbDznCM34VZiGBZVAdYA6iASpy0MQeb0PYmAqwwQBgMRAXplVoe9/KrdY1hUXBk7uJGyfNsip%0AS2Eosi5O5wuX64XTad+3Pj4+KBVO53NjLdEYBGKqW4Fxnpq5/YRKtlLM1Lw36S8vr12mqfKudY19%0ALSqr0dB8cdjlLMrcUcaJrmPa2lBgRtlUKQlDVdeuNM4SdCGGyTIoLKWSYhSwu13fo+G7sji0qTyy%0AKmqlT9n1fpbPXUIUVB64S9qCNB/WY73ve3EutRuFa9JRqVW8OOxnqY1tvkcxSc00TROP5SlApvOS%0Awpkzz6eYKWOEQSwSdXmfR2ZLaVN765B7xrt/uLb6dTwbFfDRc0KviQxSdi+5I+tH94ZSSgck9N7U%0AJl58v2T9rOvK/WEPjL/9Oncj6nJkJu6m89qs6vBH/X76PlQtWDGHPzLMFNwWgN+L7WK7D2KM0lS7%0AQGUfHtCYmLp/HYHLkiXI5ni+iO+esKwejye//fYbHx8fnC9nLtczl/MFASwKe8u7JyMd36MO67zz%0AlLbbW7d7uur7LbV0bzrdY46sw619T5lgnTlibfOLfH5iHUvqoe/WAnKPbP0ayOuTPVq8x0p7/Tsg%0AKWvJcr6eexOtn9F0msUgPYt1QLUVoyzY9rv63CKHlXQ+BYRqrX2v2FNjBeCbwu7J1q5sN07WIZ2e%0ANralgwUfMA1M1KHklneWB9C8c0y3UpAzTVgoNRsKu5m+fLa7uXJwHjvUxlDNHUjRWs+0wZjhcwy7%0A7vG5DRNzrlhsq2Udw+AO+4cMyfqAyOx+V8ZKXaGMoFwEUNf1KrW9MP+PLFQNcOlSsUM9o/2Pr6bJ%0AlWVQTpXaAGMwZb+XacMdYdGafuZX2j5V6WmUOuzVtaA1a6+P25cCc3qdKgVTDJnUezllhzVekFyr%0A2vwew24LQd3Zhf3/w/S9SEHyWiUASM+KfWAh728MI8aM1DofgM3tE3v9nz3+JQAh5x3//v/8jV9+%0A/YX5NIm7fnoSXgM/v/5EGIRtUYZGvbYGW0dYC6aOUg45MQZdy0ayGT8H/BCwl4rZCvkZ2e4LG5EP%0AdyflQsySaOVrJuiCRRDDNUVSTSRTWFNLhqgQXMBZz+gCJWWcsczDTDhfOV8lAeO33wPr95XH8uC+%0APChoFGPBuTvOWeJzaS72cljVe8HPAUaLn8TnpPoqEcjLU+J3TWEaJpw3nE4Tzlihjp88bnAYX6kh%0AU32ilCgMDmsxwWODYRhP+CFRauD+TPx++43//O1/8bG8M1zOMBRIidPLyJd/+0JJkeX5oGxRTFXH%0AQNwSfqtYBnnf08BwGTHOsDyeLI+F28Nwnk/MpwnLN1lE1vH9+3f+8+0/MRbcaLBDBeN5ffnKeTqR%0Ak8H5kcWuGCTNSiREXgzMUuF6vnCZr3x5+crt7Z3n/U6OCWssy30hxpW6SUR1tQZXLOsWed9k8T3f%0AH+SbgAVmrbhsscEQ3IC/jhQsMRtShZQFeLjOJ36avvFcF97ePrh93NiWiLehbYYZSmYKI8EHqA4K%0AlFTIsfC8L9zeHyzLo9MWl+XZaM/NeV+nBqVZjRnVsLb0CifUTWvE2C2liDOW0zQzTyPX64nLVWRd%0AUqD4NsXPbE2OZH3ADzNrfJBi25AHB9Z2D4BlWRjHoRdZtjWBy7q2A8BDa36sFdpmTBHTwJ8OklDZ%0ANokixkjiiqSreUoBk1KXpyhqrQWON7bJ5JTeuHui6MROzfJc085rIX86zYzj0BpMYSNJrGySqFFr%0AJNGrlUHKwlAtuhaq1oqUqJTS07uCFvBpL1r+6lMxDKFP1bT4UWNlY6SY8CG3trPimvShml2CoZu+%0AGp7CnnABu3mdsxKla7DC+jIwePFcCc2ANqdNJgpZJjnT6LmcLwTnpQlxwq55f3/n9rgTwtAO2dhB%0A3XGYsMbDunJ/yHRfwNlGnU2JZVklsWeLIvdBXINzlnvQe898uvDly1deXl77AaUNgIIdev+ombXJ%0AtaVE7cWJegh5P5BKohhYng9iydIse0tJYkBrrcW15BjT4kpzkeSrdduwxuC3wITEgQ/tZ733bO3+%0AZJFDeRgGrg3Q+uP7Dypyj1wuF4ZB/ItCCD1hTAtGlYccD3rTQMYQAtfr9dM0VIv619fXXhRp47wp%0Ai6oWrBepkxaTBUM+SA/1ocXV0edilzxIoV3q7i9zeJGNii8SaP1sbC9KBfgwtkXmGpp+XgzPT6cT%0AmUpNu77eNsZXjOLfkNaVlCrTNGAQM/qSs/xbVOpmqeUIPKs/let7RsyZrbECxmnCQE8/rK3Zei4L%0A8zQTLhc0kt5UMUqW9UtLQoEw+SZLa80yNPaOadNlpJmI0lwo60MbJAWmjzI7/V4IgeD3tXGUJznn%0ADkDy0ZCdPbK+7mwpTXIRvxBNS2p+ZDUDO1imdP1x3P2onJO9UO7Pxnir8pl6bG98pqkFNhSRl4HB%0AmI1xnCAAZm/CQy3M89j8YWAcZS98LhLuMLU18+3bN5yzvL394P54EEaRffoQcN0wlQ6ugjRP0zSz%0ArgvrKib/um/r3qAgge7ruxyBvh6NsWzNM2sHWXYT2yOYoZ+bNjzahBwNp5XtdJQTdelHgbhtbM3H%0AR8FH01hyyqxyDlJa2joVRoi+tk/7RvtXQQtttPV1CoBmoIH4lCLP32SguxzE9vt23Ta2FOVcrplY%0AhL1YiiTzyf01NRbTTCnwcWtAfxgYX8bmt+NYgTWve0NuxXvPB8s0jlD39D5hrdneqOt5oMONo1xH%0Av9qV6KCDAhMqM8s5d682bZYUrKk1E8K5/82UEj9+vHeGcfCBIYRW9+z3hd6Du/H77m8VQujG0sfX%0ALN+3rfHTOk5ByhVl2ga/gwoxRhnQGYdxrd5TJmKTwJhSMUXOeQstsU/kQiaBqZXcAMjl+eT28cH9%0AdiNuC/P4lZfLFfEW3KAqu7L5wLA3z9K0yoDPNH82lf3InrTfm7r+FPx5eXnpoKeuRZVyOmfZtkVY%0A8IgNQkwrH7c3Ho8n27awbgt/+/VX8b0zsvfqo9ZKTAXXDMn/ukYUWNPzQ5iUCdP21vvjIaCI2WX5%0AOqTStW8RQEaCiSq17F6Eeg/oZ2yM2EXkRcIchmEmjDJwwFSqkTRh9ZkFqSFTbJI6Y6DsbCR9DVsb%0AGOeU2GIUmxP1uCxiEKxMHRk6H5P51D9KvMasbewcL76nErOecf5zOEtJpQ8Y2tVu94FpwDLUJDHm%0AugZ8YziVClvc2eZjq4P73oW+/3+UYQljVp53N6MXsV3KkZJlKFFtoTapmKmmETSSpISjg0q5p63b%0A35c+jxp4a010rGn66yrC4JEajd77tw2ZkjI2SOJbRtl5pg/GOrOxiPk6yGsxtf1r5L4wWST/ztr+%0Ac0oAOO71KmFXWa8oQ0Tybgy4RhwQdn3t57q1Dmcc2Vq8M5Tg+vP87x7/EoBQGANf/9sX3GSJZmMz%0AK8lH7GylwTtNGCeNp2j/hU6cTRIWTDt05e0YihUX98EFhsHjR0vxkdUN+GVlyRG/yTTYWEOYZsI4%0AEEaRlzgswYK3A2H0ghrnTImRLW1YJBEqxcT72zvOOr69fOPl8kraxMulWInZyzXycRt4eX39NEEO%0A48i//du/4b3lx/ufIhm4BYoz2NFiZ0sZBSFeV0n7WJeZ0XvmIXCZxi6XcA4KmeqgusyGwZgW/erE%0A8bwYR6qGdRMGzOn0yu1H5PaMrMXgx4DzlRwBW/GzeKDYIVCTZTABUyxxrRALvgamYWIME8NpoDpI%0Am8RsrstTWDxh5OX8AhVutxvxubHeVsLguZ5fuFznFrN4xvlRDLxrJTjDPI5c5hMv57OwM7aNVFZS%0Argxh4qcv33g9Xfj48cHHW5NlrBtpzdS0ch8eXF6uXE9X7PLk/X4n5oyrDudGxuqYzyNjCbBVakIm%0AOsbioOntK4/bnVANp9mSt8j2XCAVLqczzlrutxtD8Lx+/QlDhgx5S2wpE8eBvEWez5Xb7caff/wp%0AjICWgqN0bylWWxxsc+nXRq0eTFzF72BgasktYR7xYSaEEWtHrB1wdsS7sUskYoq0RE1ycVg3EIZK%0ArZGYS9dgqJxIiyCVY+S8T+oA2WiMRUSsBmtcc/s3B5qpaSZwibhF2QRpUcx+2tHu9rxaYKlp85Fi%0AbRE0XwYI8pqUMq8P/dljpL0WOTFKEdw3eJCphKFfIzV7PJ/PvWE4TgIV8KE0/XRoE50hMIShvT/T%0AAAD/6VrI65Hf1wZFmzznPeM4dxPd42RYCygxupv65z9NAt54L5Pac2jMsrpHn4rUy0OA5+PJ87lw%0Av98bAyqTttjSKuRQt97z/v7ORzNjhj0RaggiITBG5ANadAuTS71n5LO5XC8MSWi800k8JqTpjXjv%0AOvtlnufmg3Trz6P33LHg1oDwsU1QlO5/Os0M4yCpFXGXPSi1uxaI68oShbJsfOiJK3pvVdokxujE%0AppkL+4HOLirC3PENCBiGkW3beHt74+PjQyQhVfZapYEf2Wba/KukT5lA+nPnywXfmBrqVXNsNo6F%0A7XFS7UPAsOvgrRUGC6Z5KeR9SnikFutDmSPSwOzpRCoT0QLKIuAzltZI7pT/VpJRaqNo28OatUef%0AGfZrjbDBqKUnTiq4u66NIu9cB8mtaQEKLQZYwaxjsw6fp+taLMfWYOo0uLYzZGyMTu8dznrqIHua%0Ab3LD3GqJfbrdXos7pGJVoYeXvH3a847XVfeM+pcCT9kKzjpKgRgF+DmdRvEQwvZ1fJwIYgqSOKX+%0AKsp0UUN7leH5tkfufhJyPemNmd5/DZVuKWIyLZamSJKYFFyQ70mhLbIRSYWRvTHDsLOuhiEcmsZK%0ACH738nk8BHSwpjf8x89V2YvCVAwYI5KvY0OZUqLmQk4CJIQwYryyRtYG2ESez6WzwhRYC2FosejC%0AhhwOe88R+Nm2zybc/0wiIJ+ppZRI2dSc3JOSp9bdMNwa8X84nU6c5qkPTTq7o+x+cXpNjiwJ3Re1%0AucX8o8ecggkKgKRciBhMrg2849PesgMrpoMiMUbxMzQV95S9/iiX2fdoes2i9/E4tMapGeaWnIlb%0A7K97CB7vRqSnrz1GWdZtaU300MGdfwThGjvANYbA4b3vwzJ7eF98Ystqza0/MwzhEztJ9wmgp8E5%0AL0yGo/ns8XprM6l7j/qJHAFg51oSsLKb4bAvFJZFhm67dFQZepX749Feww7O6PdjNDi3dRDDG3ld%0AuYGUEncuw+Tbx02UCC2k4nQ6HZri/XoJEPcZiLZWQl8wIj1OOTdWuO2vV9+TgmF6D+owRK+bXms9%0Az97e3/o1Ou7rz+dDDPrXhZxTl45dLpducK/PneIBRLHiw0MDt4/m3aWBhSqdjyl2ryvX2HA+eDGd%0AbuvNtfWhqVf6mT6fzw7gfrrXmkenc46YC0MuXSp1BGr0XswpsW1rO3uhlKnfR0f2lLMW42VPP64T%0ASiXaSPFFQkVaHfTpDG7r7VAqf+o1tCY+3tcpbcSUD+upDTNUi0RLXiulh30YI2x/H3yXn5r6j8wV%0ATRL963kof78I2HQ4L+XVtzqg1VfOe6nHMGANpsWfGrv7gHbQXJ6k/+/KZ3BI99G/gs3aOyh7sr+W%0AUikUUkn9809JBljH/apf8Pr5OQRVknWHce310VUP5a811rHHca7/Xb0+AowVGXpVDdVoe5Zvv9sY%0AdL1GOd4M/+TxrwEIDZ7qEr/98QM/Bom1Hh0xPzHFYqshp8LSTBuLKaRtk0lkGMTMqRSMEai01Mpz%0AWym2Npq7UNX8OGCc42oyw7axbqsYMIWAG0KLxgZqQYz4xOTWeEctiWJbsZqFdfDYHqT1RsmFj/c7%0A5/k73nm2vHG+nrhcrxIBPs3C6HGebY18fCycppmhJSY81wePjwd//PiTH88bDJbhPPDy7YUwOQbn%0ACc5gaiGlDe8twXvmlvyTiwAQOQsXSUzNwKBpL4UUC7FtkilmUgRnBk7TlZoglYwNoqmtJDYWDAk7%0AFSY/EKpnuwlAUWIlLit1vXEZCtMvI7axErz3lJxZngt5LdhJXsP9/Y4phq/XV37++Vf+r//xH3z5%0A6ZWYM+9v73zcn7gqaPc8TNir6C0ftzuP+537x423P39we38whpmfv37jcjpRYpF7JBtKLGyPVdD/%0AXBjcwOX1QvVgZk8Gik8UEznVwNfxitng+fakmIoxgYJlWSPrsgmgFzfMliix6axzYQoD4zTjnWe9%0AP7leLvzHv/8794+3zgLSPS3GRLk9uH3cWdZIqQbrBMiZT5916bVWrucL6kMiB2XtBfw8yHTgNM9c%0ArxemaWRoUZPCCgkE7zrdsWCoZiCWJ0njIF1gmBxYATSTa4k5XgCOo6/Bsiz99Vk7UCqkbZVCPDe9%0Asw+9+D82k4pEq4ZYmylN3ltT7NNKLQy0IDReYumd3aPNQUEKTSxwDXyRiYJOk1OKYrK6ruScGrBT%0AhLkQQvfrApnO5iqG4OLa70hpY9sWxKC5diBGDj0x95YiWYAUG/a/p4W5Huqw+z6A4b48RSrYWBzj%0AOOLHSaR7vhXSzeejGEsxlmodsQFRow8Ms8WvGzmJQbEfd6r67XYjJUlKU9BFY8y1mfr4+JBGvIEp%0AKcvkzHuPC343MLYtin1dO6V8HCdev3xhS43Z1dgE1licF6aTc4HHc2GcTlwuF0TUXPv9AXC/39tr%0A3vq1ska9V5Y+PR5C4DzN+wQ4i1nf0DwQHs87dd0lG1LUF4pzMhFvgFAYU09jOhYDOSVoYP9WtVAK%0AxCim3SUlhvO509bXdeGPP/7gx493Xs4vvL68iK9ZzNjgmS9nwjTyfr9JsmU5xFO396AP5xyX65Wx%0AyWOORaayCH/77bfePKqcxbmWpJEiBQF/aPeX9Z9lUp09pH4zmjz16Z49PG8rVKuCOY2GrWbQx2l9%0ALUXA0dK+Z1v8eU7CCqrNl8t6JPY6kdPWZBmNWbZt1CwxtJqgoffycQor6Xh7E/fXAk4bjZeXF+Z5%0A7p+XFuBabCmTcJqm/nO1VsZh7k2Sd05kVSF8AnvUtLzIh9XKhJ0FogwWvdbHyagW3AoGyJldpKZZ%0AFqQxtz0RJKatx9KXahvg5yimsiZpPOyqhshOGjsrdH9vBqllDvtPajK8VAuxZJwN+J6SE7uxq7W+%0Ag5POSbGZ2r3oQhAJdRgJrTkVfwYZUYZp4OwtoUllNTJZPqeAtcIeqzWT4sqPH3+wLI/OevTOcZ4b%0AGytHUjL989HPwBppUE1w8jpaOlBKkbcfb8T8pBRYt8Rj2ViarGjwocmnPFsqlGVjHMMnNuYnicIB%0AiNCHNv7ytfvHaAOtZ9SRRZDiTs9/fXnh0iSgGnutn49zMng5sgF7alKt3X+syAv5JMG03jPOMyBD%0ArFRElv6MkVwN3u/paH3tHsAFBQF0AFKc6cbG+hzGWig7i3MtO8gqw6m51zy1mp4qpHuug8aUEb+Y%0A9fnoYIr1kqTngqT8YWV/mk4zue5sDCEFiKxFwTM5vz22JnJNVFMwTmZVfnAMObTPtrH6nNRRfgjS%0ATEID3iVpTIzjhVkum1Qz7re2ybgkWZA2TInt86+Ufm6GIKa6zonBbs4Za5zUMi0tWXyKMpJuVkl5%0AQ43l9ZrnVZlZnxk5el+q/Fs/E5G7FGJaSdnweAi48v377zxaKMblcuogksgQXd+HY9IUp73mOXos%0ASue638+6/x73VwUPnXM8Ho/GYpb+ZwwDcd348eOH1BxmZ7R573l5eem+Qlqv/Pnnn9xuN+aW+qne%0AejvbNYtx7toM/4ehJfDt4PzU3u+yPTGt1lBgKbQ9fm01jrMyBN+BOZH1KnMrhNBrF72OWxTrDh32%0AgcGukWGQZFJlvtjG0jDOUEsil0ip8u8WF5EwGzA1UwsCUDVZo3MSc0+V87W2AasxIh2qNVPyLkft%0A7PXiWiiA7V536ntJLdjgWs+873ECDqcdCGk+hQqWOdf8SjH93Dg+7zR5hiEQW30v3naly3OP8tra%0AkrIleh6KqW0P+Rx777wAQH0wi22gJ1jnmcIu1ZZzR+qfkncJeZU/rDfvJ3BS7xWgpahKgI3zKi3b%0A2UTymWVqG+TkIt5oFbGGkNum1WFS6MjQ5QDMKRgn78WQc2lehgkqeCv+fyrRl7W/A2uy96k/VSGX%0AJl+uhRB8H3QL0Fa7j5QCXf+nx78EIFRq4fF8cL/f8ElMX2nFxrquxBIpjbflQ2t4McQmifLeQwNB%0AUpLkpRwzxglSvmaLyQVnHHYwuDrgHWQrZla0yWDJBmOrmILVgi/ig+IAjMNa0SeK9N+ABRc8IQh7%0A6cfHG97KZjqeT2IMGgKhxWrfH3fefgh98+vrF15fXwmDFCu5VGpMom3Ohhgzzjjm8SSmzR5wEFfR%0A2W6rg1KY5qlrUEuBQsEZSe/wLhCpbM/E47nyfvvg8Vj48/cf/M//939SfaEUMd+uPoOvzRhTkrBK%0A3hiDowbLtmU2EjhLmEbyuvDxcWcJC+4nz/X1yjRMfH15ZVsi62Pj9n5jMQvBBrZHxGTL5CdcDjzf%0AEoPdBDXdLAFhZ20xEazDjzP3jw/++K+/87g/ef9x4+PtznaTJJrHL3d++fYTgw+kdSMuG/GxsdwE%0A5LNXS02V+Ix453k5zRjjYKhkvxKiYTAj6bliqsVVMEWi0rfHwsefP/i4PZiGwCNlnrcb1np8GBiH%0AAW8dwXt++fUnvv30E9eXCymvrQiGebS8vLxyuVzItTKnIr5EVrwYrJcIbz8E8XhqMYq26V9Loxta%0As2vGJeUKxiAR2CH4tlEKPTV4kQE9Hw+WdRFpjw34AKmuzdzVSRNsWiHiTD9AhGVgmqnlnefzwTxL%0AlKgYfApgZ4ys2ZRlShDaREgpmqrnts3gNzRj5/fbB86OwpAqmjLiUNbD0Irg40QWPk8NtBCZJjFN%0A21NxZKPbDR7FSE4fxwliB63aYXA+n/vvL+vK8/Egxj0BBugTQC36ALbW4IkmvJl8NpmXNUbWtpUG%0Ac20gVacEl8K0bWBk6vl4PHpRfgSiVBKgB5IyUNZtY30uvLc0gm3derGiEd86xdX/dk4iiOMqjbm1%0AlsGJCeS3b9+4vFylUHRCDZfo6ScpRrx1jPPMMI2UpTVRbR+sbTos4EUzKYZmaijyM2W7acysPnTK%0AHAYBZrTIcM5hcmVtyRkGBBCytgFfsRUbMs0F0Z9b28zKvSewR+TmnCn5s/eDTrNijCxxwxhIaegp%0Abha6VEtZZOoN99//9t/46dvP0lDHlTBKUaueQc46KYLVaLfu6VzyJYaOWpBrrLGuB5VsCiPq1O87%0AYwyxeUrVVnhYL02bTtFlQitTJfUtALo/gN5j8vHtIJJ8g0/rzJh9Uu51Yo14/ZScpfuqdMK0TuzF%0AYPcgd3WWnITa7IzpTADr5X0NByD72Izr+tM0ruM6lnUvoQwq0zx6Z3027q3NbFiYhNfrtcsZnJX3%0ABhJV/WyR9DQWlg+BYZgw1hIPTAtnKqXPdXkwAAAgAElEQVQVznGLiPG5MkVyWw8ir2tXFUkTKX95%0AH/Jd9ZnSZpruY2AJwaFCU53yitGsrg/dm3fQTotkBRWNORroK5BK318+S6RMB+P0d/Te1esqINaG%0AtbtXxjCG1qzQmmHTPWVUhhqjmBpv68rUTOx9O7uOTBZtULZtZdvEDFSkeFOf3EtkLyzrxv3+bH9H%0AhwYiHd6lKzIskITEncF3BBrl/Pp83ZRtsg96PrNTh2HoZ4UOBGKMUPemd10X5mlnX2pKpHq2qRRa%0Am56doSHyAJmUCyOmlN1TJ4TAfJpJTaqRSyYER7GWZUstXXQ7vEYxry1VAF0MjXkvyaSugcoG8Tma%0ATyfxFtxW4pZandzA1RDEwN854ra26fbOcOtAthMvqi1KbbSzjR3OS82h11l9f4BP0dtHqatzrg+r%0AlH2hdYCu7+P5oue8gp16b+rjeG9rQqFKYnPOmCT1yZHtoE1dKWIr8Hg8OtCsZ/Tj8egDGvweJGHM%0A57RGud4VXPNbMVCNJded0aFsLt1jY0wdFKsHJoJ6sK3rwsfHO2/vwg769vUr1+u5DWzls/fOt1CO%0AhLHi/6OMxbHdL8r2Ebyu7fWt0S2tTunJXLX2L2WsjcPIOOweKeJDUxlPY69zpmnicrm0Qd6CGqML%0Ai15SsZRFLcljuz2BrtNSSwt7EMDtyLBx3uGz6+epsk103xYb/GYXcgAKci6dhaRnyBFc1ffJX+qM%0Aimlstt1UWvcyAxKw0fZG31jx+r8Zan8ePfeg1SHNj0kkqnL9clJptXjtHRnX+3BoP++999jSvPqq%0AyKOKyW3P2tdYB+IPg179mudJbB28Y12WVgcn6iaJcGEQxu0WtzYAFg9A2d9CP4u0frOWA3toH6br%0A80rCnQxta63UJOmbxogZdh9uoey11L17vdsZ+7pX6L6he8NxeJOLgIvKeNb6QX/3r9J/PQOccxin%0A7E2718XmH6VkpVYlBglwVUofxhmgmtBegwB/x/1f7HKsRNoXZZdVti32+levnT5qqU1iRv/+/+7x%0ALwEIpU3izC/zmSVG3v98x4eBMA6kmnjcF1IthFHE6taYpn31jcrWaJ0NKvJF6LzWiUGzyrgsFm8t%0AyUSKEROxamvT6Ba50GiT6rCukT3LHkVqrMMb1S4CVpgsOeUWDytm1MUUYo2sq+P1dKEUiElijcX3%0AQp5/XSVFYJpn5tczw2mgOMMwC01yngaqy1gPWxTp07o+qRmW04lrvnI6nXHBickzkGsSmp3zYCIx%0Ab9zvH7y9vbF+JNzqeP/tDT845uvA9GXm+tOEqQnJ9qu4EMgeqoWNwpZlIu2mgYubCWGm/PHBc33w%0Ax+9/4r3j9fzK+cuF7bHy/fmd99uN23pnCpMAKGbi5Gds8nx8vxEfSQxdrTR7b7d3/nx7E6+Oy4X7%0Ax40f339gqyWvmWBmLj8FzvPI5XzGGitA0LJRUsFUgzOOaRj5evnC5CbKVjhfJ16//swwjORnJE4b%0AIRnsVnnEGywQUyLlCilDLNhsGI3FltoAgsgwTZzmM9VsYBfO5wv//u//nS9fv/Jx+yEJE7ZyvV75%0A289f+Pmnb7y8vrKsG8N4Y4uJUiWdCCt+PMY4CmIQaa1uKAKIWisUP2OsTN5awkgqpcXCSzqNIPMD%0A83wSWUG1pCINYQgj1g/ECkuUJi7XyhI3HjHiBy9oO42yuzylwHnee5FYqKzPJ94PjPMsiRMIcJRT%0AYsuq65W/E9vUUQBcmSxvcePjfuPLl597AXgsfK37TI9WhpMW33+VFukES6c5eigo/d17SUaqWQok%0AjQs/TqX65MDtE4BKxXrH7IfegHcav7OSXHMw+F3j1iYxrWBsaUTVykQRY7qBcS5Zpq2t2Fy2FXuX%0A+Of77dYpzKUUrtcr5/OZZVn4888/O2hwuVwEmLjdWO4PSkyMzTR2GiaGQ1pQzpnQEtyOsqRlWaDW%0AJp+YsMFzvl5x3vF4PoUxZq1I1qKAPPKzY/NDk4ltGEfG2fYm6Ha7YbBM84nsxNNl2VY+Pm690IZW%0A5DSdVooROf/8LmUBgvO4lpCQm9eaHMyF2+3G/XHHe4sfPMF5iUYfQ0+hKOPAqUpqnvcD2yaeatrc%0AjsMArThw1hLX0tgwThIBS+bxuPHx8S6eGlvEYrmczlyvL/z880+8vLyyrYn78y7S5Zh5PhaolvP5%0Aimv3jjDO9gYpeJEnrcuT1eyeGXpvA62w9X09aNP+fD553G7knHBBGjwtyo3ddfhHUFXXlfOus/L0%0A/6fC4GVSairNl0ABITWOVJ+a1jQZizWeklvKWJYppXdOwHLvBSiyHhukAXXWshpLzZrYIl5JltIM%0AGWV6bm1EJQna/EnxJsX8+XzuDXqMqcu7hCmydEq/enmcz2fO5zOwe9H0Aq7tJ4/njW1bcE4mm+v6%0A5LlIMtzuL9TYMAeQiOIgFwyWnO6kmNhMwtnQm7ZaU59Ieyesg4qERATvO7ChErVaa2/EVAYlOawW%0ANQd1TmUyptcuzoS25mvbD21jPmx7Uxc02UY+W3ldOxNK5cHiXSa+OMf9eF0jIcQOqA2DZ57H9nkI%0AYCpTdoNDDa093lliyT2NDmggWSWnyLaJtFcbMd+8kpRtTJUhiDHijTAOEzlXlmXlcX/yeNz4448/%0A+fj44HQ6NQBXvVzEs66U3IrmgnNTO1P3hCvYJ+TlsEb+6hsja8njfcX7hMYk70DbLs9ydm8cU9pB%0AIDWl1XWuz6+AxpGtJOC8TIz7tLqds5pKpgDJ/X5vQ4OBkwvcl4Ufb2/CXkgbuaSDr1VqQ4dAbamF%0AO3tE9qp5nnl5een35uOxdCbEkbEsErtVGsy6g4NqXG6qNNZyvQNm3BlEPgws7Xx9f3//dP8fJSfH%0AvezYkCt4p40z0FM8dR/JOXfZovcOTRGrlcYASV0yJgywSm4JXZaKT45LqwX0uTpgHRzGjp+AQfGw%0AWti2hWWRprOMUtfJPaZ/Y296nZchgX7mbJEt7cDEEQSXW1Ni2nf5rHy2RhUrJbMtK3HZcE7Ou9N8%0AwlRDisJS9M6Ss+nna8qZR/MMW4eBcylNYivnIqWCre05hL0m69WJ8b05AMOdkUsfhGldJsOz0lmD%0A4xgoReSmwxDIeTjUfNo0p77/KYOjlMYiHI/sKvepiceYNpwbWJtsXu8FlUVaDKbWT+s/N4D1uciQ%0A7nSSAf/Xr197auOyLGxxxRi6z6SmOYZx6ky2Z25stpwwiL+TBmXUnClAjsIo3sF704E3lWMeZYV6%0ApjgjoLHUsMrS26VHCibqviJbVLMXKOINKAynJylJ0qV3TkDCloB3XHvOWlKKepNhnYHcQOW0EVNk%0APs0NuBfwtVTxJdL1mkvsa0kGZeJ1lpPG0VfEH8cdXreBIgb7KQmoaOohfZDavP3kTEw5kmOBwCdA%0ASPfZv34d9/9cMi5/Bv21RtPzQPch3cN7L2HoRtlgGrNxl/1GkyipdLBQB9fOGkobKlcKqcg9aWz9%0A1ONYaxu+sDOP3QFwjLEl6w4emsSte4818Oj/9PiXAIRqqRDlsBis6bHWNUdwhhpNEwBWqgXjLcF6%0A1i2zbo9mqtYaDitovvNe4ukqgrhbesoCtlJsIZNJSmuuFoukKIQmWSlkcW2vDYUMFm/b9Ml6aoH1%0AuRLXtU9bxLdlY8sr8zRBGGXjiTKtMRaGQQrTP//4k3VbGaaBl5++cHo9k0ymGJivJ07nEeshsZGy%0A6HOf60LcophFlUJMkvDjTWg6WMPWNhVrHcNoSLMwiU7TAr4SHwuPHw/G04CvL8yDx5wdtUpClwkQ%0A5gDWE0sm1kIxjuqqXIMwMrmBZ9z4eJNo98t84hKuXK8z4zxycw+CEeNhkx01N9leHRjNiCNQFsPH%0A+5P3+xtvjzfe7m8s28rrlyuTH5jHmeHngSnMmGqZhhFnPNsWWZ8Lt9sH223FYZinifN0YvTi6TKG%0AEdMOjNN44svlleAnvn/8nfv7nS/jFYsjx8L6WNkeG5IfJSlmwViSsaS4kapEr16vFzCG9w9pAC/X%0AC19++oKh8vfvv2FKYZoGTtcTL19fxAi9sd8ey9Im+ranf4AhlUqteyyzay76wuQUhptuJksRg12D%0A4VnE2V4K54BLHrclmU74wDRfqEZKx3XbuC8LH/dH80Zq0c5UjFcTa/natvUw0W5NY2Me+LDTzr2X%0Aqf+2wfO5kGLe6dUgLL/GG8il9EY0N0ReqY+2NVcKsPQCsFYou0+NpPZY8f1oE0HdhI+Tu64J954Q%0ApGnVWEkBw1Iv3LWo1MIRA2EIktxkNDbSYmsRPf+hQO2/c3jeEAJpW/v0QdlAyxpZ1kVMjFtjqdrj%0A+/2JNZZnYwgpy0EBFmU8KVNIpTDDMGBK5fxlZh5HMV9s11pHLNrYj+Moh3xKLE9Jzyq5dIlgdVYk%0AaClKmkytQndulGtoCV/WosklwoyVaPt+kObMOAjgkeLG4/5gi5Fti4Rh908IPohPwHM3zR4GaU7m%0AaWJQinKbgNUG1u+UeQXnZqam/z8Wc9YYpuFEGIKY3nYJZqMml4Jv7AdnLSVnvBUZ1DTOSCR55XZ7%0A5+3tjZKFZTiOc2MkFH7//XeejyfjOHdvAv2slEERWyGsU+thkNhanfSZmBpobxpzYvcX0aboOM06%0Aeowci5msVPAaqa04VUN2vSYg52BvVp1rsi/TfQlSSmzLSspZJmve9bUoXhcCIhSza/u1gSw5U21j%0Aw1TxIniuDxKa4iSSx2k+4ZwVqv+24a0YefsW2X2/3/ntt79zv987oGOt60y+j48PAX221ECKrTPK%0AwtASadSs0ztOpzMvzbcqpcjtfusRzLoHKUikxe+6RZZN6P/DMDUZyEg1NNl1JVgxtQ5t4vZXcFob%0AIm1MdZ+QRngSpkZjm2hEb86Z8/nMPM9oUQy+0cuFHm8aS1pZTcpMhH0iDMLuKCWwLHKtdwbEzpzX%0A39FaQYGTZVkbkPSPfgv6PkCapNNJ1sTzKQygYgSEbrzqHXgrtQOw8zx/Yl8ei3WVBjprGvuh9j3D%0AtQGKs3LvWiylNQjeB+bpRAgDy7KyLptEY5uMMQJA5yT3ffCBeT4xjsI4+CTBamfKsfHXAYSA1ZLM%0ACaUxGeTzraWSSurXXgDA0BsJTf/T9bd73RkBq/PuG3SUyqU2xdbP9ghOKWg8z3O/35Zl6X5f1rku%0AjeygJmJwva6rSDFDgCprOTjHMI4y1KyyR4o1wdSSKE9i+rusfeAivi9P5qmtr9uD++1Obo33tm3M%0Ao0hCO1vP2Q7iYi1b3JMYde2olEfXpwI/wlT0/We02TsOi/o50M7J4xmfc+0MMt07dc8VLx81mm3f%0Ao6X1tn1cpSY55yYhp392W7uue4KR3Os7k0mWtZq3a6S3vIdKLY2J6URmXRsjUP9W1bVXxbNOvSgr%0AyBp3Fm8sW5SB0cftnVILr9dXrldJ7JIBRWzgWOjN67KKyf84t+FtCAyH9dnBt5zB+zbUsGTKp/Qw%0Avf77Nd/9ELuPk62t/q3dywdgnmd+/fXXzsbV81SHWBpJr8DlUeJWa8X6gWkacW733qLuklC9//Ve%0AMo1coJHnWfdvIzVvsuofKTWlful97LxlTJ+9H5VFqP+tZ3POmYiheidhDFoPp0QthefjgQ4u9X4Z%0AhzbIamxXBUKBPnwZnOfxfLDlhPeOlH1PttIBrbD/xYdI1kDrNw6vWQc/GjmvbJ4d0E59mFmjkAP0%0A3tXXlHMmteGnrlWtvVNKPO5PhIU7ME5je5+JbRNgigpiuq4sWBmuauBGigVbxHy/Gu2R2oDRWRl4%0AHNJQMfuZqOfXX8+z43BI93yRsMnP6dlwlEWqpYHW9/r78rdNr+dQoLFqWqSw5HPr9Wx/fXQ2Uq0N%0AxCni6Wfskf23M1dBPIKtk7pFBoOu3f/uUPdJeFCnfnM4/P/J418CEHLOMfuZimEIE5PLPNeV5bkS%0AS8GNHucCZKjRUhFaZY6FZdsopjKdRqbZ4AaP9a41vZFahKlggki8DBW8gVib945IhgxyYQcjG0A1%0AkFMklYjGeTosCZlYeS8NU4yR58cKpaG2WFIsYlo4jszj3DSQSs3OnXEcm5fIy+srwzxhgxgfViuG%0AnjnK5BRTZRKbCt54jDftgB2pRTw5eFrG00w4DdJkACrfmCZDOhe2S6K8FbZlwwGjsYRSGRKU+yK+%0AFC5TkyFTSFQSBRcC3nqKh5gN1lTc4CjBECvER+TxsbBMC2WsBDswuYnzdGU8CzCzPldMNWyPhNlW%0ATidJUfAM2Bpw1XM9vfLl1fLTT1/4+edfOJ8uWAy3tzslFubxxPJYeKwPbm/vPO4PBhs4ny+c5xnv%0ARK9sDMKUsOIBRYb1vjJeZ7wJpCW1FAxHXjM5is77crowzydJIdg2luednCPGSgrO6+tVYuPbxOnn%0AX74xjIG//9f/x48//+Rvv/7C69cvzPOI87IZrk8xoX2skXE64YemRbcOg0SdCrgtn+np1PwAthbf%0AWiRS09SCHRSUcJ3NMgwjp9OJ4EdKKTweC9ZbplmKreeycHssvN/uvL9/kErBaIKXa0UU9BhRjIAK%0A1nkKkZjFSBBjupxMJl1NwmJbvHjccMY3eYjHGU9p2uuaMmEInK8XxmkgBJkqp5w7eCQA8J42Vitk%0AcqPwbgLuFFnfpZQur9DCTw9lLcDkD8n0wQm7m9QP7M/TATVoro36W2ulpN0PSH0/dOJznNZp8WOM%0AITfmzsfHB/f7vf/tgvlUeKrpaq2VlCveuv4+rLVcr9euV9f/1iaiywTmGXuF8zj1KZ6+3k9TFfaJ%0AqU5RvfcUI4fLtm0UA1uUf2M78FLJjNPUJ1+11uaZIIdlKY36akTTnbOYHo7z1JLdCs/lwbpEXCvY%0A9HDVaFUt1KQwylTvWyKNXi9poLzxnw5C65q227kulVLQJMaItxZ/PolJcmPOSDJO86hpn5l3nuAc%0A2VjqOLZJnEgB1/XJ2lh4lIwZ1RA4siwr3g8sy8L18sL5cumvo1O9G4AjzcvM9XrlcrlQG8Ppdr/h%0Aw4CxEuGsQI9KnY4sHp2W98mgkcbd+RZhjxZjMg1yXoCD2KaOf2Xe9SYk78lLWnTVlPs6slYmhWta%0AWbe1g2gxRp73u9T0reDPcWUaJ86nE1B5rivVBu7L2phvltfrlfNpxlC5N2BmDI4vr6+Mw0jKke/f%0Av/P777/3RBpjJAFG2Wwq3QEjqVeVDpRqE6nvcVkW3t/e+e23vzNPJ7y33O4Csu7yi8/XV5J0ZM1a%0A6zD21ieVucq9kVLCVrieT8yNpaGsPS3mr9erDHBac3NkEDjnSFUB3vTJd0xlM7U2do+XQjdn8GYQ%0AL4jSCsICtjGH1KNN9yJdtyJZ3WVR67phjGUaT+0aaaRzOTAJB2LcOJ2mDmDo/qpNibJMVLqWixTS%0AhUoqQK5UU7HRYLIlbUnOntbcanOl63rbNkmmGXaQRlkU1oqs1tuWqoT4LEzjQCNYYYztjciPP9+a%0AWbow9nTf3Fl3C2HwnM9zl47p+zo2/Xo/6fsV8FPebykqbVO5sspQpYE5nU5Y43YJHFJPLsvSwRDZ%0ATzZUCqxNie6TmyZ/dXbknkimAK6yLo576bqu5Goo1rXkzVP/mRgj27KyPBe2dcNguN8/2rClDXFq%0A7X6aBgk/mKYJAUhH1mUhNIPb1NKPhgbGlgIpJta6p2bV84nz6YTzrrOKrbWknCBbVNpxPp9lDzmf%0AedwfPB8PaabKLiNJMRG9sNT0WiiQdgTIjx5kR/lNSsJMkWSzdDCD9gyTNvy+JfSJ1NdakXQfTZJj%0AiuRNIrLXdWOaRnIuPJ+PVq8EXl5eOJ9PTTnQBlFO2G8780lM0EXOmPDOM0wTsd1jHJgAci9lYUYM%0AgbzuMhCVQ+UGCt6b5N85y/l87tegD0ZKJft2NjgB5eSclDNfI9ClFnQNdIrEts9aY1pke2LZNpyx%0AnJu0WcHd3GQwKaZ+T4cQwBS2JIwsrUt0f/z55595PB48HrvPlA7HQFhs1+uV0+lEjLnfYzlXqlGZ%0AbOy1l4IhpWZObbh1lGN3UDAlckpi3zAM4l1pHNMoVgoKRCkwJQPRncmjYK+c24a4ynXa1rVfM6l7%0A5LzuUkFjDp9LSxZsYGTNheUpacTee1GMNL+ubVk7G8w5K4Nw05jwWxQZV0qkJCC7s06YJ22goYPJ%0AdZPzchpHcpUaf2uS6WE4ggsZJ5S2DlByqFEUGNFE34+PD9lPG3BpjMFYqYvuD5G2CoAocjJnFLDb%0AWZbC+jI9ETMnjYwXKUxPud1WrG0MfXOQqRvx3hNtZ23X3TQ5l9ijWCPnK0YwgVLUhqWtzronkWnt%0A/Nch9LGOkDNAjcgruYGSWruW0q6d9w3MkZpSakdRayhzrVbxfdW/rft3bWoFNVE3hoZR2MbqBUmR%0AE0Bof3z2xftnj38JQMhime21DcwMiUIxjemShOqPK2DFF4YiDYHPA1NrbL0bcGGg2EpsUZnbukLK%0AjNYx2YA3Es2+lY3s21TPZNJaWGIibwZyxISMHSxYqNU2baUllEGo8qawpYyrlWQK2VViaokzGKwN%0ABDvizST/hgG8xNcvf/zJ+ox8+fdv0ujVivWWVBK+0cC3LOZSW464ZEh5Y8tPTsPEePK8v7+Rt0Ks%0AG9kXthTFZ+nHG+eXM9efXjmdzwQ3CivgsbIsiVQrNgSMj7hQqXnF5pG6rsSbmFwmmyEY8gbFW/DN%0AwM9ZDF6iHgkiOyqGNUKNibfhwWlYeZkij7hxe3sy2onLeMZmi0+B5bFIsUIlPiRBYDqf+NvXX/n1%0Al19Y0hPjLdfXK6dZPBvWx5P7x533H+/EJWILYvC8bMx24HI9i1fH8mRJCe8D4zhAroxhZPIj233h%0Ax/ad6/zC//0f/4O5DNx+eyc+F17nV17/dsUZy99+/ZXL9cp//v2/uN0/+Hj+YDqdqbVAyZRt43p9%0A4cuXL8znM/PpzPp48v2331mfT6yBeRyZx5FgHKZtvPM8gx1w4wRGjEk7il8qwQnCOw4D58uLbKw6%0AIVlXahGZwBRGvDXkWjvNt3uHeImZt0HShgoe5waMr+AGHmvi7fEU2vgoGtVCJZwFQIu5SLHiHMbs%0Ak7TnsnUPIFLE+4EaIylJQk6tFYPFWaGHKvuoWkNBpHHBCwPAec/5csY6z7KslLVR2WVnlymyd1Db%0A4agymwbGGCPxnkLNFJN0a8S/y3vx6gpBmEt9GlhLOxhz35Rra/aspYFThWAs5/NFij5r2NatFybv%0A7+8YY7qhoe8FMp3uvm4b1Mr3778dIm4lclcAoD0iV5shoe8fYp9zJrSmEWQCb92eqpGzTFKsa8Cg%0Ag7XJZjBCp6UaiQgtmpizwv1JLaVrvfdDwZBKYkupm3kaayQ2vsKySMM6DC21rBpKEuDHTWIU7vzA%0AMBnmS27pMUJzFR29JwSVJhVykuZBC/djUWSso2K6bEUOxIzrhbMyTUy/hkMIlJS4PZ8dcINKNZBq%0AZk2RwYg+Xe4FWsMivgnJFlJTAnVQr6ZOxT+fzzhned7vOCfF8ul8kQPdOMZhxI+jTG4b40tigG0v%0APkKQe+V8PnOaZwF4a2mSUZX1rKRtgSpMJUMhxw1Kxo5yP1pE8pUoAsq7nU49jhPDBM9la2y91EFH%0A9VUw1jJ4z1ibxMj5ffLtLblkKTCspSAgUS2V98edt/c37o8HWpDHbePj410i7otGqVtOpxPL84m1%0A4rP39edfKZbmDfHkjz9WfvywGCNFaymJHEVyOA6hF5pfv37rAJCm4jgr13HbItN4ao2w+LHFnNjW%0ABeuEwab3la7ddV1EXpzE7+Y0z4TWLKQiYK9xkqDlfSB3v5PmZ9bS22ytUohaqCljamVdHqyLyEHv%0AzdR9W0XGlEvh+/ffWZaF0+nM9Xrh5eUViSC2LE+Z1guYY1mWJ7fbHWMNS/PZOl9OTJNEL2thLslu%0AOxPJNyaUAImZGKUxlaj4kfNZ/hXARGPTI8MwQmsS1nVhaAbBatRsjOxBQG90h2Hi5eVVzpDWuKzb%0Ak1ISbbCOD03SUSPLmvGNbehashtGzOrjYfI9TCNbWiXFNQtYELeNWoWJhVGQu1CjJAYBVJMxVmO5%0AxUg35Y1KEaZTip1REkKg1EAuEecq8zi0mHEFVhuTI1dstQQbSCYx+pHBDZgqqXq1SMpcimtjI0s6%0AWtbmcotEuwoLaZ5aM5N4Pnc2g057FYwamxn3o60zlYmmkiVZ5+DjdGQMLcvSQVAFQlJK1AadWScD%0AEW+l+QjeEZwEMOieqc91u91Y1q0DA9M0URt4N4yDNIPeMs5DY3zJ5jnXiguWcZb1+vJy5f5x5/l4%0ACFMoSG0izJzGVKyZrQW0WGAegwxGQxCJ9PLEVJGxemcxdjfdTRpfbkNvcEtuko9YqEW8z0oWKZGz%0AbZpuNSFPWBLLszHJrMU7zxQEyBsGYbCWGIm59uZqGKaeBrrFhXV9six3wHK9ClMuJfHCSknB6doA%0A3MYaCQHrDMG4DogKI68xP4uoFmyQFM1SivhAtGwGiwB3pspnWnPpTOqtyWRTTJhSucwnaYCzhEjI%0AbLnJrIA1bgQ/MHiPqU3OWmof1pUqHKWTUxAD4rrxbED3OI64EKRxNZX7x02sNzA8bncBVLdVgMdW%0AP53PZ1ww3H+/HUBVZZkM/z91b7IkV3al6327O403EQgAySSLVbeuJJM00kDv/xCyO1Bzp8UimUQm%0AgIhw99PtToO19nEHr6mkIRVmaZmJRDrcj+9mrX/9jbxfXf/jOADS8DfpfOgDx6cjn4bPnM4n4hZ5%0Af7uK5DSJRFfuO7kvrRcZP8WRS2VZNq7Xyw4I7dLqKnWC9eJD20A7qeGkBs3KDJG7ZRZwzpidndHY%0AQcawg0HLPJNypguBPnRY70jrRk4b/SCgvfgfWRrG0tZBLol1W4jbiqEy3a5Mt6vUicpCbsPK8TDq%0AIEj2l2tSpZIlCKZWDc4RmWPKSeT6qPzZQDByZpSuYkwE7hK27oFNmaiqKBDpX9ZBFPr+G8Nt21Zc%0AdvRDT/AHus6zaqiM1KdJhoj9IL1F3s8AACAASURBVM/fObyy8kXKpgBvKhRThYWcMiWLd1CTh1kn%0AoSTChBEQZBg7+T0KzLSoevn+pDaTMlgYa8YYQuc5mPHO3rTCIKugA0z5rN4FvCobihpCN7mndXeJ%0AXa0Vb5EUXlV6iBm2yMYz8rxSzVgFf9q6a0NBWxvoJENyZ4RIIXY2jZ3qySmq/2xRxpHRGb6CbKbu%0A6+s/+vmHAIRyLlzfZqxFilJjIRtcdVCzpFptkWoNnRnoB7nEg6/kmii2ghqRideKTPLiFgXVDE5i%0A0K2wa2ThGvJa2DQ+Pm4LxkRut40wdAzngf4QlG0jyVpF4ygbPXyerlxuF5ZppmQBqsgSYU40HLuK%0AGUVzGWMUT5zv39nWzM8//0w/9FRjyLU1UxnjHE4blKJa51Jlsp9XMUMMBCwZWxxlrazLynUR2uCy%0ArfTnA8NYKQnWOQt757YJzV79jaqX4rbYypZW8q2wLpFkMtWKNKw79rg+UC2UrmJrJZZMrYm0FaY1%0AkVOlrvD264TZvmBnR46Z6fXKh+MHfN+zLSu314n5OsslqYfvMi6E8YIbPHiY4kR1le/fXgGl6+mF%0AV3Mhb5lgLJ21hH4gdJ7OebZl4vX1lXVZeDqdiV1HyZWfPv/Eqe+Ja2KaIjbB55fPuMXwb28b73Hm%0Aw/Mzn59f6HzHT7/7TOg6btMF62AcOs6nA7UkrtcJS2Ecej58+szhfGaaF3797Te+/O1vpBjpQ8fT%0A8czQSXFZFOHuupFiMsYHqnoG5VKpOYucUacR1lpu80SnU+djF+jXjVrqbj5X1U3eB/fDpdUM1awP%0AmvhjiSmzpcoaC/MWmddIKRt4uXxyFXNnW5oP0bAXKfO2UdaNag2+7/ZD0ra4ee7a2a7vqXXbUe0M%0AmCJI/N97AXjvqVY0v1EndDZrqkOpDKUwdF4PtkzvgphxquxnaabN1kpxV+8a4BgVYEh3Rs66rA9T%0AJC3MghdZjHrWtCkrmD2eXajV2z5pXJZln9Q0L5KWFiRn2N0fo5mxNmTf+25/vq05aYBQLffpUntW%0Af/8a1sr0uxlPtwQ34xyp6PmgxZs1Rr1g7jGwjw0I3DXUbY/FknHB4223N8ePIFRKMp2vWtT7INON%0AJgGs1mGcJ8dEyQmTpSAfxwN2vE/Q2vfWmpAfi8FG1y/asGYwReM2BbyUybVMJhv7pxT1GDIKaFWw%0AQcDImAXoClX2gw5raJdrzjJtFbNkmXy16FPnHKfTkXHoGdQU83w+c35+Vkq61WJOI3kfqMRB/T5E%0AWnKf3Df21arSgm3bmOeZ6/W6rydJPsnK+BImUPLxgZVRdpNejONQCqWKpqixyLz3eG1c5nnmqmbj%0Az09PIpErBe/l7GlMiE7p6d+/fhND0GnCGsv1cuHLr1/IOm1f5gXvxEugWov3Iis5HAfOpzPjMOj0%0A1NEdT/TbqkyCTRMDpeB3+rxbwSPDPZEJPe6PxsrbNDUuBPm1ZsDeZCfr2vPx48t+JhojIQ4CCK1Y%0AzM7C8U7kLqHzSmmXqVxV37U1bsyzMEO8NvvWB12jUhTWVLi9vZK2+7kS9FwYxoFBZVF9L8bizbul%0A6zpyToDXfzfK+CwI9dvsxXbOmXW9+5VcLm+UklU+K2BjUBnvsiz0/bD/XpEuSsNxOAzqa7Lx+vrO%0A169f8a7j559/VhDiJubazu+ggrzenVkUowDkxhih+9s7oJFzM7S0BDUmBqhFJO1pTYTQ0/cHDuNx%0AZ8O0M6jve/VK2PazqTGJqHczUzkzNKlqXXY/h5xRQENCM3JOwtgIlqH2+xTeGEMIjuPxxDj0JGVk%0AWLUWaJ+9qgylMVfa3dXusZQS1lSM6fTcsLsEpLF82kBgrCLnaia7jSnRzuFHqZP8u85G9EyJWe7o%0Adj+03wt32fIji6uxHar1OFd1KZkd9G4dQTtr2ms1D51t2/Y4ae89w+HAeDhICq1+Dw3USlvegQNy%0AYRh6Tocjx+OJ63BluklSo4o0pO5GGAFVmWXbLClNtUnr9Mxa1kUYw9ZikFqH2rxPKn0SOVX77O2+%0Ab+dwk2PKUETr55xIWeVnWbyDqOBdUGYqkKv2A8L82dJGqUUDHjYq4rciZt33AIR1XTkej5xORz2n%0ApRlrRsnbFhXkGHl5+Sh3ozM6nBIJ/r1OEulO1TNR+c4ixzUiNXE6cLHt6ep3tmySmCX+Uv3OHpCz%0ASRQHTcqVk8jWXJak0OZjWXXgmLII5swm0lRnZDget+0uOxzHH5hZbZ+12qF5Ttn93vF0uIezI+/v%0Av+0x+X0O7w87KyulxOV64fvrd8YvB3IuPJ2eCV6SDyV1adv3yraKn03+3vyjhr2GW9dN94DbQX9n%0AzO7rdpfR3pnWrWYZx1FqD2N2RqJ8jgdPGPlAAl7EBEUCZYLuubVUliUxa5BEY0d1PohIWAegXdfJ%0AfWru51+rG9rzXlfx7lqXeffve5T31Qxr1cEg4PtO6t+U9mGEU2m4DLoeQDI9w5s0yVhDSpF5WXBI%0AL9zeV/ux6jUIlawMGK8DTB88Xmv+FAXAaMOQ9t0753C2BVdUBXtVMpWymmjLvqjKOrJWVCvkTKpJ%0AAnaCqhSUMSbnJcoOlPpU/Pbu4In34kfcnoMMjZVdXYrW+gKsSkiLp5a4n9emimF5u9uk1mlyMvks%0Akjb2Y0qqabYgNeGs/2Hd1ZT3NQZIABQVSpOQtzRZYQrf5bN2B77aM/r/8vMPAQjVWpmXSbR3TlC2%0AVDNbFjPoNUW2HME7OtPTDYHxJDSyJSo7xogu01bwVRzXTRZkzRoP3mOsFCIeQ02e3EHwFWsSWbWa%0AmA2/yOTTA3aQR5RKkqM5ybRhXVfe31+5TTdKTmKCffB0fUe2iUJmKzMpedZ5Yb5NfP/+xu2WCAE9%0ApHqmdWGJYjRdS1toVqZNRgAvWbBOPBlSonMB73qcDaxbJK8T2y1xmze2Ynj6aca5jtUmbm9Xrt/e%0AiddE3ZIwXajQWewwUA6B2cK8LkwXiSeXCTGctsow6sHYRUrNrGsiZ5GILJeJvCTKTS5Xt9y4cBMn%0Anug4difO/RO/vv7G629X5utM01IbU7m9T2QqxWVwkIwws1xwStmF0+HAx2dJSLBYtmUhbQs2WGUP%0AFIyF4zhw7gfOpxMxRq63CzYlTiFQXWS5CSBFrjgMeVn553/6J/71D/9Kb+Q7CkaSMzofcBlMLgxd%0AT62e63US+n/cMEbMMC+Xd/79T//Gt2/f+PTpE6fTiefnJ0yV6NycE9VIHLzx3d44V20A0iZ0WmPE%0AxDAXSSPJenECWnwavO/xzrCZiimVrvdKQW3TQgFTxftDUm6meWZalz1BIBdJ1GuGpORK3Da8Mao/%0AHTkej2ogOXG9SnRoizG31lL0EOUBXEAvwtJU7/VePHv1fmiXRtNN53inElu9xKteon04S/xzzsr4%0A6rE+cLle2eKdDtyAkVwKNUkCyrLeqci1FNZlYVnXnRprrcWp8Vorbluh0sxo39/fyTn/kBqyPE7F%0AtGgpepnvZm+lcDwef7jkpUEXQOGRZtr+n5jyHkPcvCDas3r0SGjF7g+mg9aSSeSkwJ5e5kaLhWme%0AmdUkshU4out+SL7IarzYLuNwT2V4LPJa4Xn3TjA7Zb/xa0sRM0ZqVbbBgc7L9CnGdafnVwTswRSd%0AQloxGmxpCKbgvMEYYZUZK+eBAD9SXLT3mZO8RmMSSeKWFP/TJE1U7zPOhV2frve9To5aYei53d75%0A/vqdbV2kKbRmfxYNnKBUvLfY0GkjX9lWYUiIEeLdALYZO7ZivRW2rZF9fxePImm++50Svk/56714%0AaP8fCFW6ZGEZxZTYblfmdSPlgm/Gpinsf8b7u/wZyzTt6zQEiV6+y9p6tm3jdrmK39Qh0nf9Ln3o%0A+p7DIN4NzlthXSU5u/q+5+l83L0d2tr88u076xax1shn6wUsEiON5sX3o44/5yhsspz1O9Jo4U3W%0Az+l0liLU6J4oDm87muFo8wcBg3eBw3AQ2baze4KRQQq8oqwx+V4z+zDNmD25rB8OOgEOwn5sU+1a%0AGbvAoibWO1inrJcma2ipeXBPxpnneTfQlOJbmsLj8bDLe27LzDTdpIlNiZbQ1cw5m69S25NNptrO%0A+kdJ3OFw2EGYaZp5fX3jeBAJYwOKREZnaZ5Q0zRRyl2+eL1eFRC3fPnyRSVPEDq/M1VCcPL+1SMx%0ApazR64bz+ZnnZ9lrFZmGprwpA6vsTKfG4HgEQGsVk/kGxm/bwtevIjls0hIU8FvXDWOh73q6fiT4%0AoD4lEyllnIPTSSRMpt7Nbx9BhbsXSGNZ3llnO2hbDb3tf/gOWuOYUtz3cEpplxQ2QPLvZYqt4Jd1%0A1+3Ff7vjWpN7B8XuEr5WI+wMx5xV/lN3k9W2Ltt53gYdDXgVlmGvzJfErEOExhx6e3sTXq2RxMOn%0A8zOdsvGdtVi9H6mGmiW5aV0kve9wGnHWsCwz66asWfXCSkmm56kIC2BZN3LoxGvR6mDYGIyTIUUt%0AyhJ4AMHaHdS+u/b9tbu9ARLtc4uhrVUTZLsbDOeUmZeFmKXebmf0HXwT0Gy7bEyzMFJqlbsspsRt%0AkmczjoM2kk4awG0lb5FpvTHPM+s0440nWA9dT1UQrNPm2llPRgYN1t5T/1rd0O7eR9DiEQhLCnZI%0AzSYMm6rgQDtbLdpfpAwm7ewzpwwNtPFvQ5wNYZZVI/55zt1l3c3nqT379tzb+2n/vQ21rLX4rcnK%0A1CdLn3M7R9sab8y58/ksw61VarAvX76wrhuXw5Xn52fG4Sxgr/PkJOzs23xTNUKmCx2HQSSr7Tz8%0AeyN4a5SF+wB67gM63VcAo5pLt+fVgNTHvWkxP0j9Huuvxv6QkBCpSeXuc/ROWDhW76TOeRhGsjIY%0ASyl46+h84Hg80nUdt9uN2+0q7DDY137b86UU1qWQ9Xvra8ElL6mBMTH0I9YLW7jVKA00vEtU5U50%0A1skavt3wBjpNFNuH0lXPnCKsmpYSCFJvNV/Cznly19Zs3gdptQrTzbb0VKvguHpFlXQ3gweo1kqv%0AaQw4q55a4vnb2w7v/C7FF4TY7M8HGngvSZ2PeyrlBFWZmA81e6nCDK0GKJm0id/etm0YwAdLj3jj%0A1dZrOEdKVQGoLAOwVsSJE9NdaqY/MlSUpMOEuZ9DO7NJPOJaL9XWVxtyyjrTqt3omnZ3AOo/+vmH%0AAISsdYyHA1sSbWEqmagH0pqipHJVMboMfSD0anjpRd5ik7qlI82pw5CxGJ3+yNTbkY0Rg2jbU5yj%0A8xBDpXORzcik3WAoW2a9rVgDwyaXVy6ZZGWikFJmnRaWaZbJnrF0ruPj8SM//fyZYjLfvn8jpci0%0A3MjLwnS5EreV56eOzz/9zO9+/ozxlultYlpmuqHTAv9O3Q824BFza2NkI5dcCKHH4anVkNNGWgpl%0AM9QEaUm8fn2VVJxqmd9vrNeNPvcE7yguYxy4wdM9H/BPB7a0skaY10JedUC5wpZX3CAT1eRhS5nr%0AtLClAqo7LnOlXoAK/XHgeXjh0I8EG/in3/2B8/HM8pbw9W84kwGdIlgoNZHWhSVvEAxhcNgQcDi8%0AlanGoT8ydge86QSEqIihbJB42xw3HIaPzx8Yug6HZZ0X+ifD03jg2PVkt/EWM7/98jf+rT9z/frG%0A99++87/+z/8L/90//ye+/PkXvl7eWK5Xzh/OkIUJdOiGPZ57HAeM9xKrWyvXy4VvX7/y9vZKCIHf%0A/e53nM9npRFGtiixjtaA6XpC5zX5y+KCyEyyy6xuJaeNWoV62C6idV2YbhPT9YZ3jqfzEx+ez3pB%0ApT220rlGIZQmuSo6vaXIbZ5Yto2Yk9BIfcA6lF1hIAl1f/ROG/iBcRhUVys02EdNfpssUYFSd33x%0ApDHt8j6sNtktNarDYH9ohtDLRiZj9wlBTHk//IpKh4JzIuuofi+c79PU+yEu0oV1TywSENXqOXLX%0A8LfC/hFkaZ+xmZXWUnDW7gBNKWU357xLve7+NY2VYY3BWXagyrepiJOJUmsOZRrv6IeBHMV03Dmh%0A8crBL1HDW9wwUT2aVpl+iaSsE28sILpMzEVo5sZKklGBmCNz3FizyIeGLhD6HmeMGD0vaZcueTVy%0ALdS9eW3PphXGSaeszkk8fMlCdbfWEPphf7bVmj2qNcZNWHBVkhPusi72RrMV8I/Fdyu23C6Ns5Qk%0AF3EDHkuVv2JKAnaqL1al4o3dCw2DIfmqspBOJ0/t8r37NhkDb+9v/O2Xv+5Gm6ZKUdpMcGOMXN4v%0ATG4iDJK2B2pK+Xfg4OPl296nUY8OHwIj8P37KylJNHnQAYExlpTz3tT3gxi9NrNkKdrl15wP2BBI%0AWZgYMeX/BoBojd9BG+BWqIsMze37oHl7dF2nwPYz4yAeKz///vci3xpFFrFuK9uyqBmnGO6PQwcY%0ANgVfU658/e0bW04SZX0UaW8p8vyXaZJi2Gq8tbLhcs5MtyuXyxtV5Q2y18SAcl4mnHUsOgGutdL3%0AMgH99ddf933ehU4p89Joh+D3yapRMKvWqnet2cHaJql8BANkbS7EpN4MRYrO59MTdt0wCPXdKdYl%0ANY1Vqa/b1/PQD2SVqE23SSf27AD3MPR8/PgJHzzHZeZ2G1nXhXleiHHl46fnHTxuKW3GsDdm9yhm%0AOQMb8PnoexZC4I9//CMvHz7x/Pwsk/fLlWmaiQ9eH20CfruJhKk9k+v1xuVyFQP4gyYPKiMmBEdM%0AkdAJlT6qN0ot4l10vV4Zx6PIRpGIZ+c9p+ORp6cnXj5+2PeMMWIwGqN66cX8Axi/rivX25Xb9bY3%0AqSF49bJZSNky2I4QxAB6i8rUThvLMhG8owsdMQkA0hrXfcLfzsCc5Fmu6+6zZ52lZrvv9/aGW1Mr%0A4SVyvlodbBi9T5qsQuQA0tzkJMOadm8KSF5VouUkDrx5Ciqwsa2bhErsd6nd2Utx2zC+UPfUmopN%0AAlBnPVvke64KXjv6/qRSIpEr1grHkzSdImUUCeTT0xPeBvyT7MviJTCkNf+XUljmhbhGxmEgeAlf%0AuV5uvCnDzVqzM5yzfganYQ7GSUql8+EH1q2xInvQ9kzu9JhENt46x4dapTWjbQ/vvkJVQEGUkd2A%0A0sYiFpabDGVDCASr8voi7KJlnZh0CCxzEAFcnJNwghSTRp1L71Hc3aS3MQcakNXO3dhM8J3K3ADn%0Agu7hOwPo8X5sAGR7rWmaBPRX0BtgGNTkWUGzqMwpa93uv8LDa3plMGIglfswI8XIuiwk4/Dq6dbp%0A3ly3ezrg473dzsDGWGnn3DRNlFvCd45mWv/4HTXQtTHiGmA7jiOn04l5nXfAOm/Kzjk3T7zKbZ7E%0AA7Qk8fI6jZp0Z6lGJZQPTLvdLywLsBfrPcFLUnqD1PTlzohsEs2gv/4IyIYQRJ7JnWnT1lX7fIAy%0ARX9k9m3b1tQ9WGv2PWqVIeSsJfcdIXi5n8fh7nlV8l6Hwj1Moq3rUivFF+oiYNW6bQK0+w4QBc68%0AzOwSOP1s4m0VRbrqvAwOqqRQ70FO3OWnqRRMNHdPUoR16Isykdzj8EfOSUkQ1WGE8z94voEMv0p5%0A1DvdwZ1mKi7DEvRuVqPpct/Xf8/EfNxTj8z5XMWKooKy5XSP7z1HS4OW73NWtmCt0KW7OXWtVYKt%0A3H1YuvcvgKkaHqTvW6ALVe/ocKvt/329Wqi5MSMrKW/8IEflfkaUWtWy5P9FI/Z3P/8QgFA7jNa4%0AkbMYE/79A7Te0w3NRd5qhLssAGvBWYfDUFIUdNJ2+6buvLBpcqmYDL3vwViJx94ycZF0rRLFMNo4%0A2IpQ0MrSYu1Eo14rxDUR14goqzSWMRueDmf+9Z//FeNlAfz7n//EfLsy6mFwPBz49Pkz//Kf/pWX%0Aj5/4+v2VWf0H+mEAB8u2EHPBe4t3AWMca1qoBbp+pPcDznjSmplvK+/fr8zvCxTDYHswldtlYls3%0AaiqUNeGzJ/QjznhMD2lMVGfoX0bcqaeuBbaAvXWYnHEVfKmUayFOK9UkqkusMTFPK1utuEH4d131%0AItGImbrAdsscrJN4cn/gEE58fvkd199PvH5/5009HVCtsfcwOg/B0CudsTmjpzWxlIn3BIsPMumo%0AkX6Q4tlby3yVlK7DMHAcRtbbRGcsh+MZmyvz2zvL5cZ0uTHPfyO+r+QlkqeVX7/8yvN4gpJwFKbb%0AjffLd/76t7+x3m4MXUcfAuOp5/nlA049fozzvF+/M93E6O7Dhw+8vLzsE4O4raLbVRaCywUbOraU%0AMS4wHJSyWEUnnNq0hMJpPNF1fj8sU0paZIiJq3cOozGxnRcjRu+Fmeb7jpwqy7apLl30uilnrHP0%0AQydaViNRkAXR5PdBivLDMAhomBxjJ5TjNiVs7Jp9zxbzg7FlKWissU6aFBByzsnkUPf0NCn4ocaG%0AxhissVTjMUYKi2UW/5T5dqMkjUgNaX8frfCGO81ULq9lB65a7GXJnTCIYPf++XvZkrViPj70PfS9%0ATDKM2X0THidfUjAZsrIEGhCyp0AEu0eSzuuC2Qx9V3Z52RYjixqVGmtxzktzr2fVolPUcRzp1cCX%0AIpr4PelNwZuci+qR5SKTi0aea1TGVDUG58Wosh8God1XmXxUK8BX6ALW32nccC+WKJWcExlpFPu+%0A31OcUkx7wWeMeE0U54lWmpVtXVjrg3G3fi9tohRCeDAJvic6tO/Uew9O421RPxznSLmyblGYQIhZ%0AeI36vbseYx3eC3DZkkTEQ2rd2SGUjKEVYquA99cb27rthUzNFRucFqNn0EJj2zZh+6lEOcVNpHLm%0AwVySSiqFpN5J1SASNu6FiO97xuNJPrdxXCehoDcqeggB3/U4X9iiyOiCGiV6L+sg9B3nfuTjp8+k%0AXESjr0w3YSSID8zxeGRb1l122KSBrVjqQ78DJo3pU5GipvMCzuecxRMhbnvhIdNi8RPLKbHM0pQ0%0AE2paIZbvoF+TXa2ryD9jEraORKUnpmXmOkmEtiRZHYRV4Mzu2dXMmlOKHMtRwRcZklh799Zpheo8%0AL7y9ve/rrUmcnHN0Q79PjdvEbl9/D03XLiOtFYfFnD9gsNQqzUgpZY+Zjts96rpJQx9ZKI1d2PZC%0Ak42UkohRAC5hpgUt+EcOx5Hb7aZsnnpPbapN8rftxXSTpwo4+TDBxTCOB56fXhgGkVE8PT0hILqE%0AWpQi8cNtf1rLbtbfmEJd5zkcxah7XdcdJB+Gbr8H5Dk3FkBhW2fWedlBydb0jePI8/Mzy/rzvjfa%0AsxEfMzGtbdLb2+3G99fvLMtMpRA6R98PKpGxbNuAGLRmUo744Difj3RdQJLmLhgLnz7+BFZit7d0%0ABwQeBwYiSRbLAFZL6DsJrKjitbVp49UYQLL2pSkfhoHBWXwXdoCiNe87OKn7ozFfd/Yp4HX6biqY%0AIowaUyFhyDFyfb/s9/Ej48hiNIF2E+8IW6nt7jYVH8QIq2qd5bylH4LsMx9YVzGuDV0HRoI3REIl%0A4SmS9CqDuAaYopPsZRJpc83iied0fV5uF9Z5obYYZBrQIyEU3jnx69kyWIfvLEbltXGLe+NjrMEb%0AKyDp3xlyN2DCWUtSED2rZK0lplUNU5AgmdYgsp/Lj1LGrABPqZnOC+B4PhxwVAG908q2LQzDwKcP%0AHzTZT5tVDbNp99z5fN6ZJYfDUQ3xH1jT+Z5elguEbhRJ2CP7gjvL+BFIaNLw5ie11zfqX9Tqpsb2%0AQI3zvZfoeRGuiQzVOQnUaVLIJjGe5xmL5dANuIP6p9RKUQn/Iwumrend1FnZLbfbjev1whoXTucj%0Arf1sn6HJgJsBdrMvaGzr4+G4M4PbsO9yuUCVgaa1sqadtzgjZ/rpfLifvzpMehxytvq1sdaB/Wxu%0AIHob8LU9/miBsAePaO3ived4GNWLyuO9VRnrj0bnzULgEVCiNiZX3s+CoHdvzRKiEbxDZmoNOCiE%0A4LG228/+9r4e7+ik+2dnc1Xxwmms59IAKcTCpaISMqT+j1n8WWOM2FKIuhfbmmzgVqFSM9iH/h00%0AuMIOWCNS/kfpm9MhcimFVNNeL7Yfo/4/dgdj7iDHXsPXdr7JMHVZFqJNuw9Xe4/t/bbv7xHUTymp%0APK0ouHx//fYs5awR/1GReTfg6Mdkysf39vjdP95vVddY1jWpMUPiR2msqKUe12FRwEjrzoJ46hmj%0A9gRJBlrC0Ea8s6zRfu8+6PiPfv4hAKGUEl++/Mq8il7Xe4/xllSz+PKAmmJKalcferZaWLZVJAbe%0AEFzQByFFiDfaRBmHM15ii4tQvnIubLeN29uV929v3N5uAvBYoZn7IeA6r5FvypixRproIgZqvvOS%0AtOA7QbpBtdcJUuV2uXF7n3CmEsYO6w2n84mPnz5yOIkm+zZd2eK2F73LunC7zmBmDmOPHQe8t5hk%0AiKkQgjQh67RxfbtxebtyvU7kLDHRPngYobhMigJwOeMYuo7QBYgG2zn6Y4/tPOEYMIM4rQ/nA33p%0AsbHClsjzit0KZhOzaaxcMHaDYAw+i4+Gt55u7IkmslwX/vpvf+V2unI6PmFrwP5eNL6ff/qZki3X%0AaaYuizRoNYoLuzXUXEWOtCVi3oQtkYswaJbKYZSI1JQjloJ5tgz9gE0GUwsfnz/y8vRMeZGiZLne%0AuF0mvtx+Y55X0hbxJL59/ZU8R0bf8V/+y//G9P07//mf/xM+OGLa+PNf/syf/vJnbtON84cnnk4n%0Anj+LiXS1llosl3liWxdSijw/P/Px42dOpxOlVt4vV3KOeCPmajFlYl3xFZaYwGWJba53bymRocjE%0ApB1W1lrOT0/03aDmb2gjIE2/tRY7jrvxX1Nx5SKMk9u8UHTSs+WIcVLMbmljjZFGmTwMQsl9enrC%0Ae0kVKlVTwcbDTussKeF0WiMHnF4AbVpg7G6otk/bS6HGCNj9EI9xoxTPummaDlWmYbUZppk9ArR5%0AWdxuE6G7J6w0QCgXYUw462gx1qWUPRp0GAaGTiRfknTkNNL5Lt+QC/woDv/avLRmqh3cyUrTs8XI%0ANM/7ZdUo9409hAFvRVoS1ojhpwAAIABJREFUU5IivxRcyXgbsF4SKzqd+hhrcT4Qul4kMWnbKci+%0A84xuxBaLq0781NRcMpemK65Y68m16hS6Qr57AFjvCU7YJ8Y7aqNHO0fXi8Gh1e+tFcL735U+TZsw%0A7MwH90MB6JzDIilxpoqPijXCFGkTsa7rJOJYtfetIGv//AgUtPXTGvICpLiJ+boWl9TKtq50nUTj%0A5pjEjBYjlOrQYaoj650AlhSVToz6FRRN/slZi+mJy+XKut7Bz7Hr1QxaJDcyqZLY0+A7MGIWu6wr%0AKW2720MIQQowIwafGMO2KvOq/Og19fT0tMcVt2LikbIuIMOyM0NasbgaMf8+WsvhGBgOB2EXaQGy%0ArivzIsmRrVkc1e+h/dlWwZz27yEEBjU8zzHtSX5piywaATxNE85KHPzQ9cJKrIa4JZ2Ua2x0VTPV%0AomlFRuWmJct03To1NdaCNTcJphiMD+OBlAo+dFgXKAWsDazLpCk6Yli7bVGNpgesDfv+H4aRvuuk%0A4E8iX2qx8m3dSpElEdDzNOsdGna2R60V7+6FZJsAB2N2rb8PgU7fd1SfkDbx3raNYRj2Zq+xUFJu%0AjU+3NzKtoZ1nkc6LvKYQQgemkuLdp6wqSNHA7/beGojTdd0+KJD1s+6NoviaSMx3k2iIpKyTYVdM%0Au8y0nWve3+PLBUSS1Li+Vz+nftPpdiWEuxfKPbUsEGNmnsQ0e1kX6iKgXNbm4O3tjdt8o5kEN7bL%0AMgsDYeh7vA9s252N0IzW23tswHzfd7uxfymZvu8IQc6faZqY52U/Zx+jpFc15X2UaD422u3XG/DS%0AmqtHwHBdxchaGE7uDr6qDGK6zby9ve3ymTYMWFWmNQyjNHoVMTnv3B4J/ciubIBou4ea1C/nrD4W%0AKMuIfZjwyFq07oHdqp5wmHvYhTAuJLhCIq57CVq4TcQ18fb9FSgCyqTMp0+fZC3EVWRZiLwxRpVq%0AO8PzB2E436abGvuql0s3YEPHvK1QkeGWD1AKKW7MtytrXLEIGC7scEeLiPaatiP1lLCt22uLh9ud%0AHYfRRM30IMMydxCi/Qi7UhhllYw/HXHO0PcjPliWxXO7Zrb1zu47nU6AmBKvS9zXx+MdGEK/s0Oa%0Az9Qjy1maZEPKlaCS3XZPNiZrY3o9Akk7GKbn79APen/cJebWigdQKRJesbMXsnpZ1iJmxoi/pTUG%0AVP6S9P/L3ksNl7MCdXcz4ZjS3r9Js6zSKSfGyaUWDVWo+9Ck1iqsy1p3eU5WMMR3HaHv5X1I581B%0A/QLXdWO6TJLmWgxPT8+cTmecF+Y1iLyuJYo5K7KoorXSDszvTXrRND8JLBIWWtKU3ztbqu2/R4Zz%0A1LN+Z23lTGiSMy+qFhONxo8rU0vrHIzBOItThkwtIjltr/UI9LZztQHP27YxTxNRZd+tnm1s9aAq%0AitDAu1rYspxrnbMqhdaBHtB3cgdUhFnrlbW8bVH6sQasxMiiyp3mNbYDl8Yoo+4e097OEx88GL/f%0AP01e7dTsXdiMdwC03W3Oej0DlS2udVgziy6lkpucft9LZa8zfNAgk6KuzdLR60D2zmSS13u4Xxrz%0AUJ/HY236+N/a2WvkuN33JkgQRW3gWBZrh/b52mcstag/2H34JHdgC5y418zyHhxGCISU2iRtRe8c%0ANUL3TSUBjU3VZGb/0c8/BCAUt42//OVvJJ0SjoeBbuh3ymupYmjc1cCpP/F0fCKWjDU35nUWp31b%0AwYI1EiEdS9TJisVmK4BQrJRouF3emd5uvP32jeu3K3FOuGA4nA58/Okz/WHAWMMahZbujAEHxWbW%0AuCrtUhbMoBKSZZp5vb3yf/7X/4v5NvPXP/+CMZVPv/+EcQlMoT8eSFS+fP2NnCrfvn+n6BR06Hqu%0A7xdurxeRZIxHhg+e2ks6Wtykudhi5O37G6/f3pmbrO1wEI8X7/Cjw58M8zoTTRRPHDfgjDKwSPjB%0AE4YOFyzVZHww+GPHYRjoqme7LixvN8xWSbeVdVqxxhMsHHtHMeB8T66VddlY4kLwUrTfrldKKqzL%0ARt8PhK7jMB7AQbaFTMYGR9c7cvEsi/jcxBzZ8ooPnlQSzjs632FBY42FBWRMIjiDK47O9lQnDWNc%0AM1TLz7/7J0rM/PUvfyFt8La+EXPh/PzM6fTC9H7hb1+/Y7qBNM38tQ90wZJi5Ldff+PPv/yJ2zRx%0AOI2cnk4YrwyFUokpMi8bb5cLb++iq//555/54x//hePxSK6JdZPCuxtHus5jVmEH+GGAkDHOg7Fs%0AW1Qdb5TLI/T4ThhS1knqxTiO8GTFxG/d1GQ8UXMWqrf3crmsK7GCzwKkvN9urGsU1kctrHGVC9kK%0AQJTSpkVKYBgkxvN8Pu0HtRQqZTeOLUaLGr1Atm0jafJD1UbE+0fvG0XGdXJobYt0FjqqNGb3YloM%0AteWvYRjoO0/JnXjhqCTI2LvO9lGvbQykFH+4rFvs7/F4pA/DnfHxAHi0Yo1aSaEDfb3m5dLitVNK%0ApGWWYq7rftDEe2VonU6nO7AQV738Ap0253s8uqky9VU2Ti4FsniCYWGe5p2N9Pb+xha3+2X7YOIn%0AU2Mx5E1RXifljCn3SHGMoRv6vaiooGkIFqOSI6tTizbBeKR716J0cqcNdNN1K4uifQ/WCiiyaXHb%0A6Lvtr3EceXp64nwW75d1FZbK30v44O471cA87/0OqpWc6XyHd04KglqwnSR3xC2yLeJJZI0hONHk%0AQ9SmXyfLNNpw2YvRJnm8Xt/Vb0KKnL7veHl65sOHD5L6Vtv6aVKRR6+lshcXpZSddgzSHDjraJ5+%0AAtrewdH84L/Qnl9rUB/Bz8bkaSy7mMWo1/U9a0yk27TLThr7TECsux+Rs49x3gVf1UcCcLYoU0jM%0ALa/KMBSg0yrrcNnXiXermGBmYZDFh2mfrKnEukVZh9p81KpR2uuCMc34VNL6BMyVc82HjnMnMc7G%0ANI8fGQpQm+mqgNfbJklBwXd8+/ZNn3ERM07nsdbRdw5zstQC5/Np31MpCfhxuV653Sb8unE6nyUF%0AaZdk3A1+WwEn+0R8U1KRZoqHNd/2RVvnrXhvMlmMkUGPkWbMOKNrJZKyALjjeGf4XK5vvF/edn8x%0AkVHwsP6kqW2N5iOL4HEKvhuOa/NwuVz0vTqVP6ASxnuaVWMhJfVxECbgoNNpQwjSvMvEfuXRp+F4%0APHI+nwGYJgE8fPCkdLxPTXPBWtlLt/mqd0LdJUjLJOets8IQaoyQw+Eg/hHWsiVN10si3cs5aePb%0A/Dnauk8K8Kysa4Rq+fz5pz3K+fF7bn/+NE1cLpcf5JeyV/PONtv9L5Ql2XyVmkRmWRaGYRST9uuV%0A19fXHSy01mkAQEtiQsEjdgZHp99bY1S1s2GeZ0IQP5HG3lrXlZoSdpCz0nn960GC0Zqzth5KKWxR%0ATNupwl6W358JocM5Tx96ZjszLRPzbda+SqTdBrhc3nHOivR86KX285ZSE95bQjdwHCV63n4rbOtE%0ALZau7+j7EWcs75eFZZkpaWQYB5F2bivrdGPeZrFm6Dpq7nh+/iBDHB3gNDZD1GFXi4u/swTFG6gg%0AzFaJc76zYtt3l0tSZrawkrrQMR46GTjFVVJRsyQkNr+xeZp4f3vjdDrR9yPGiD/YY2PYWC2toW9m%0A982/De6ArzD6CgYx3xeWCnoWGl3bYq77yHRpn6OZSD8OFhobUBjaVpLfMGxJACUXvEreNpJGgVOU%0A/dCGlEZGj8s6UxP7HYe5D1bamdGkXw2Aqfp35z29h6rDi5TU28e5HaTaJVjW7t6Goe85no7qdQWv%0Ar6/EVerVmZlxHPfn6Z0Oz5SV217vzliXz6FlEjTg1DWPMH0Nw14ftWa8nQ3tHkTPuraXBODa+Pb6%0Afa9hjDUCChm3s63aXWkMkmIWJLmqKpDWGPANyG2MouaL1b7vVn+t60rfi39N3/wO23uzIsX03rOp%0AqTNKfmi1eRtsYgzzulJB95WcG8I2tuJV2Xc4HTo2oKKtPex9nT9KstZ1BXtP6m3rFmBNyz7sNcbt%0AQ422joILeuf6vVaRe+rONm73tfViVN1Yi5JEKmsqc7/bWq3b/hx5TwW7CYvOWvGkujNdpWZ0Rlhz%0AzjqsF2VS8Zp2uLN/73W44DHy90dA/vGn82GvgxvA29hajRXb1t59T3upd6vXc6aBVXdAqJ2D8v82%0ANuT/D2LnBeETqUPOlRwK2WRiycSciCXRDR11A5cdXe2wNdElCwgoIBpf0f5VW6jFEpwjWI/HU7ZC%0AmQtxXvn+ly/c3q9cXifiVugGw4dPz7x8/sjLT58lAjUnbrdpl02kmqiu0NWADQ4/eAoZ6+DQj9gr%0ATO8Lv3z9hddf3tm+RU7PR0wO+NHRHzrG84lYCt+/fiUppfzpeCIYR14i223h9v1CTZnsI+MmcYLJ%0AJK7LhVjEWO39ctGEDEffi6fI6XSgGzqi2fDW0R8CqRdfmlwKa6oUbyhONtBxONJ3jlSFMhyc5+g6%0AbHFYkyjZU2PFBgPBkrcKGXofaAW5SBDEONKeDU6Nnv0QcINnTgtv07sklXWW5DJ2dIROUP9tW6nb%0AzKrMDp8t2zaTS+X5w4njeIBaRb+cM9MyY2vBY7i+TqRZqH3LbeLLn3/jty9v/E//o+X56YmEx/Qj%0A4VCooed4OBNcx9aJ9NBaw6cPL/jB86df/l3kYu/v0Bk+/eEzh8PAeDyxxI3v7xemNRJT4nqbuc0L%0A6yYR7D/99DO//8MflLGSCd2ANXA6H+m7wJgL07yQqkyE0YvG6PQEdKM7x/F05HQ+ic9JaibCd+Mw%0AaxzdGHYUOZVKTZJE4lKmTjLJXOImnlklCW0cRGakE7+dEqzGt3FbSHFgXRbmaWKaZnXzzzpxEyPO%0A8/l5b3DWKOalQo2V5u0+vX48/NRPZ5eQ6cQrF/ImFH3FcvcpmlEvsHE8knPaL4J2uew01BDEsNtI%0A/GWT2nSdeEkUBUqaFrxdGu0yyiozapcrsPtUOAzVOpICV60RCyFQjExTTqcTx8Nxnxw/+uD8yMi4%0ApyjAfYLQivRlWRHqr0wp5dekeGvGr83MtNGCd815yVgK3kkeiTNCWce2dARhZeSon6HvRZpiZc9T%0AxVh8XVZ9LUmUsMZgrEeZ/YhHinpEcb+cHtk9DbhoU5e+7zmOBw7jyNgPVGBbVtZlkShaa/HWYYPq%0AvxWgMyCxzkUmvhQBM7z1WCRZrJZKTpW0CZOwZpjjirPCYJEI4DvbxhqhSQtgZClKhV6Whcvljcv7%0A++6/0PmOp+MTT09Pwmx6AGd2TXdRyaWCnLmkfY3XIlOt1LTo3uGDSA27BqKVzK+//srtKkyNbV2p%0AVM6nM8PhSDeIRCenhHFJzswGOKWIr0E9wcTLbbleiCrhC7ovmh+fTLcK1Ht6idy7RYsbu0cvN3+G%0AXRpXK86Hfcr9KJ0U2de2S0Vi2nYAIcYsJp+lUlKhODmrU4zqGWB0eidnxrys5FwYDz3OSAKYSVmb%0AYI/vhB3rQqar0PcHRIZwVbClCpMwdKSYWZcIdRHvRqAfAufTSQ0dIabIukVizD8waApGWRvyGYxR%0Ac0gtsItUVpgqKWZ6bOysjm4Q1mbeIrUati0q0D3ijCN0KqPT478oq7jWJmETiYPXfV5Koe9GxiHp%0A2ZXo+rAzj4Q5FvfGsklEpmkCU3dD/2EQxkDfDzjniVvemUzeB7pOgID23ZZSdsZkK/aliO6oNSs1%0A3QpDMUd974GU1v2fS0FTfVYFNO3Oqmw/7Z4opXI4HaW5WVaWdWXrN04HWR/n85mn8xPXyxVjrJhC%0AG5EH3OaZVc0947YxTVfmZVWAQtZDqSJLFBCjSp2RvlIr+zndQKDHFJ8Gpl2v1/05tv3TwKl2Fu4S%0AFzXwbMMDOctnnJczwXrH4EZhbRtDzIllFTbeWA73wUcD52ulqmQWNVw2zuN8oBsGfNfrOeGx3rNt%0AUWrDod/vrEfp0aMk4y7bUFBL07ZEEq4gUq30Xcfz0xPeibFspXI8jDtz7G+//JXb7UKKC7UcMKaC%0AydhiObiOD0/P9KGXRMW0qiXCwDiMAoCUyvk40jkBPGqKmqJVcTKPhZqhbJgqXn/ed/vd2IYJjdXY%0APk9jDe/gKQK02BbzTRHriJQFOLOWzokvCwhzux88X7/euL1O5JwIXuoLbx1j37OuK9+/fxPp2Oef%0AgDtAGNQQ2Fq3s8ia5LWxxI7HwvF4kqFiY4DGTN8HQpAAEmGFC1MC7tIfAXElTXPoR06HI+fTWb0L%0ALc6Ney1yu91kKLNtUhd5r8wMAWYaOCh7v2Cwe+KTVfZvjonr9UrQ1EXZ53fGcNsz7bxoQEWnCVgC%0AbonfZUxa9/sHA2fYa7W2xx7Zhn3fk1JiHEWWta0bBqfSxVecExbjeDrgndcBjRgVP8qAm1G71Iuy%0An8UYXVlLKergsgH4fgdg9uevg8F2p96HjXE/N+5sVEvztez7/ge2X1VfzuY55/2RUq7M8yy+glaA%0AmMehXQM2ul6Y6bfbtPvlNVCh/V4B7u6AWJPtY0SqtYMpylhqdaiYEXtOp9M9La5YDn1P5yyp/AhG%0Agoa+KyDSpOeNDWS3DWvvQKkxyiT/IUkrknPc12NwHmdkmAQC4lKb1D/u6act1t1U3y4WHhnBj4PK%0ANmhpd12rY9t3FbymHCdJNndWJGIxCsOcov58tWraJMKwMxVjRJ0EYKkE52SIr0Mfr+yk+/cog33T%0AWDyliOF7bub5RYFvs+8VQMgGCmjWalQiXXe59t2DqKXAVQWF+A9//iEAIWstx/EgaG5M1FSJJbIl%0AMW1yXlgT8brx9uWdPEu8+rrO9OPA4elIdo4cC1veyLVoKoWawm2V7bJw/X5hfrty+frGdJmJEcaz%0A46d/+sjPf/gd48sTxcDKxpo3Sid6yLQJddhUGE8DfnTY0UFwVDLJJLrQ0x16Ot+zvEfia2K7Jb79%0A7Y0P3ZHDc0fXD9QsNPihc3x4eoEK67xyW96J15U6a9Rz3fjy+jf6caD6wi3eWPIsNL0Kx5MYhXaD%0AFI/DUeiVvoqO1jiDRSbVImko+9S/7wLOVSiJzhtC3+Ew+JohF+yQYcyYIMiyqQ5sgQ1MtpjiMMVC%0A1oVnZcE5L5NzGyy+d2SXmPME/Ueezk98TC/c4pV5mkSv6wrDsedQOp0eWDVxrBhFN511nE4y1c0p%0Acf3+yi/ff+XXv35n7Ho+fPiAd47X11d+/fLKtlU+f/7M69sbIXgOxxMhROYtstaIdZaXzx/w1eA6%0Az1YjyzKRSmQ4HTifz7gukHMhUYilMq8bMcsl8X65sWwRFzpensU76Hg87pOIRslNueKroR9GqhN/%0AkC1ngtLvrbVsq8TeNu8HkWyIrvg6L1yuV9ZlgyrIdHCekMN+6VTnqFW8RHLMbJuwrYw2vamIprdT%0ARN9EdNIlmtJaKvM8SYqIFk+3622XE2Ck2ey7gcPhyOFwEFNoZJLsvVfAouNyue4pKiFIJLizbbpx%0A15KnJBKYy/u7elHIBDKYR917ISd5VndN9LpPaUFjcztpjE6nE0lp+i1mvYETX6/fZFqpRfEjk8hi%0A9kKlTYJaA9PplGHdNpbU0nDkIH95eeF8PtN1HfM08f31TS48Z+nHfv8z7gXCfVIPdyYMsBd0jTHR%0AWAC11ge/kzszqhW2y7KwTjO1CujjVTpnrCS9VKrEwBcxqGuSGVOVE4wWH87h1Q+nNJqymk5S+aGR%0AADX4ax5vD7fLXlDo5+s6ZfOUwnSbSAq+reu6exB5a/dJZmtuNwWnooIG8n4ejCBzUV8gSZ9YqybJ%0A6dRMzBzFGLQVX21yV7LICWq+G3G+vn7j9fWV6+VCSonz+cw//fx7Xl5e8L5FTJt98lhb3HwRdocU%0Agz3LWvYUuuPhvE+lnEqjWsJZ8/6JyyJAhxcK9aasnWFI+5TVOUf2nkH/fFkvRddKh1NT3MtVTIHb%0Aa5faPC6kKK2l4J1l6O1eENaHosNp7HYr7B79LKy1ZJ1gAXvzKGbx9wlqk5Y6J5I968TvaZpnSflb%0AV7zKiRqYIdNJAQNQA8VaDDlBBCRK2EH1pIROV0WOchhGnY5C3C7ErfL508+S9BG6e/OV1EjVyVru%0AhwGjDLyvX79q0d3R95IEtS6rSMd82M+zx2llkzSl2iR1XgHask+KAaZ128/5xoRqE8dpmck5/iBH%0AMEYA+hgjnX4/bf9773l5edn3SEsdhbt0tNH/c2af6OYScTbQP5q+K0urSbEeJWctmnaXsOU73b8L%0A3Q4qFWWZtu++gYKy3jIViexuIFuteZebtfOsMWv218sZuBuOWmMY+p4SjLI7BDQ4HU/7PrLWMXjH%0A0/MLy7JwvV53KVXOOh33cr+YUjAUPfMKXddzOp1/8PF4PJtzzvv3tjdQ+mxGNVcfhn6f2Lf9klJi%0A8P3eZDZGyLzMOGX9NtlyzlmNtzcWfVaTRlG3u8NZNfHXdRCCmC977yldt4PERZ/J4XAkdInhONKP%0A4w/soPaarYHfJWb2ISmzaiiC+XGi3ff9Lm+dpxnrDOfziQ8fPjCOA//Df/+v/PLLX/jTn/7E69t3%0AluXGMPb0fYfhhL9WJhy324Xr9YYBTscTnffMs5wP4zjy8vx7SYnSGsQ7OJ5GQieSMKg4C3FbtemT%0A9VWKV5ZP0O9emiFpce5mu60hlbNMGqltTcyL1DWHw8DpcJA9Y+WehMrpdKKS2bZK34sskVLogqzr%0AdV2ZrhPHg0SxozXI4XDaAY4GBjnneH5+3uupJh3+8OHDDj5Ot4Uw9Hd2Qzb7WVP0bJAkQJX+qzH7%0AH3//h319NZZRY+udTie6vuf9/V3CR1BvR6rUBcrGtNzXX8n3ddeYo2IgHzgcjpKKpvfFI/u6nV99%0A3+9NuFdANBeR/ll3N8y9A8P3tL1We7Rz2Hu/e5it6sN4OBxIai4t55lYf/SxI5u7H5Rzbjdnrtzr%0AmnZm77WV7omUEs7r0IX7mmls11nfwyNrowENznmspme2vdY+YzNPbvt/Pw9zBe/p9L20IatzonjZ%0A1oXL5bLXt+19G1t3+WcbXDwyAY1+zrw1bxkjoE0p5NJAgjtb2li7S/bkbroHZlgr1ihWmVve3v0z%0Ad/kTkorYQLQ2SG1nWvu8Xs8kWV93RmoDp0AAsmIKt9u0MyO995giQ9RlWTF6p1unXprrJv5kBgmL%0AMPfv4A7O3SXh7b/dGXaV3kt6bNw2Ge409k5KbOuyf9ePDHdnDYYHAF9Z6Lv3mbkzhx9ZSnLXyKCi%0AldOt5q36/ck5Vh9eW9538A14fhyWa+H+AxNIffAe6o3/p59/CECoIhQBo35BJUo0ekoJUyy97Qk1%0AML/N/HX+Mz4EchFn+KeXZ4jCfpnTQjFFjEdNItXEdbuyXWfmtyvT2420rIy+o3MO31U+vBx5fnnC%0AHQObi2RbmeNG8ZViYL5OGuu3MQ4jB3cUxkvIZJuJZaOWyqE/0PueNFXGw4FyBrc68pa5XifC6Dke%0An6SQNR1j3/PpwydMMXz55Quv375R1sR5OAo7YTPE98gWF0ooFMRsrhgwXg7M4/mECx7XOWyw2FDp%0A/EBwTij+bPvGm5aJbYkMyiYSSpkUamMv5mfOWHLKbLViYqXGgvFgaHR4cMljo4Vq8Eb07YVCroLo%0AWm9IJHAG33lyzVymd3CVeb0xb0L/9cZhHHSD5/fn35Nz5tu3b1hr+OnzJ8Zh5O37K2/XN356+czH%0Ajx+FArnBt1tkvkbmskG2vDw/42rg9f2N/+N//68cTv9OP448fXjilCtdF8S5P2WJS+w6Ss7McSZa%0ARxg849OBvhvo+wPXaeLtcpUY1AxrTPguscXMl6/fiKXyL//yL/zxn/+Fl8+fGQ4HfKls28qyvXO9%0AzZSaGA4HPn/+xPnlI+OT0LKttQRNE4rrtk9RWgM4zQtxi1yuN/GH2lrT2XE8joIA1woMOGfBNJmO%0AHGI533bzvLIjxYVSs6QXPVBNMYbDYcQZWKab+DNkAVYAiTOPieIbqJD2CN5xHPeCMgSVMSh7RDQU%0Ad4nNY2FZa+X9/Z3X19e9KRDtc5VGXU0qS84YepxTbX1OuzzDeycG8+MojdYQKGvBBo9JkmRQlMa8%0AbhvOeYoW5jxMc9HpXfNwMcZgSqWYRGYTvxdlAx2OEqvd9O/X6xWATdkuzcuoXXpt4tAapmVZaRrv%0A5vUhz0VBD4R91y7iuKxsRZgG5AK54DAEq/G0Ktyfrtd90hGc0A5SVtPkmneGhLdiHt15NaSOCYpM%0AnoU14yncY5UfC7vWLLXJTjNmbJdsS1trTVAXAs4KA/C23qeAjRnQfB9CuKcwCMVf1mvzFnHWMXQS%0AGW6tFA8YkYS1z2ys6LQdQrMOncTBt3VnrZxrxViytWpMX4lxFSbBNJFUGnU4HPj48SMfXl7EaLfe%0A/Rn2xslaNdoW2nJVdpqMiCwpFtY1UolUJIr4MB6xmtoBkrj09vpOTJn+MNKNA08vH3awZhgGMiLF%0AantVsygwToqxjCFtm8TOTssuS9xNMkvei5EGrFrT9PP6Xao8yHmHqWb3S0lKe27FnnhMmD0C2yMM%0Ax/beQgjELshkEClgnEFSXYwRNlWtqIBUmBsK0gpQJixAYyR1KRY5B8ht4nmXh9aCxCIXcFRlnfQ7%0AON32W04CtnedRPkK2BOJqeC8Y1k2eY3Q0yju1spdF2zA20BEAeoMWZl3tegEtiTWGBkHadAd7A3B%0Ao7yonQE5C2OqFcjrKmtwL7bdj6k7yyIRy23SK8+qGVpaSoa4ZZHdhJGhP+DcQ0QtKp+396SfxqRc%0A11VlCw0AaTKNu9TKaJrQvUHrcdYra1SSkVqDLr/H4f0dIJTmy+k510yPA2KaLaDao6RAUvQKwzAS%0AQo+1UpouiwDE1/VK3gofPnxAEngyIUgdUgraLAeM2fZ/FmbEcb9jGpj53zA+yz1t8LEhaU1jO69z%0AzrvkYdvWvSGcpmlv9GutlJr3X2us1y3GnUX7yH5oZ+su9+jvvlrtPN3WTabxJWOKxitrQqSxVhi/%0A3nHo5T5L6gNTSqV0T9JAAAAgAElEQVTGTE53I1s5a9G1LPvJeY9TsCHmjE4UZO1XkTS6zkn6q/Ey%0AQQdhzm8b2TtO48jvf/cZTGH8LTBNswASpjLdLizLhbRl5vlGWqM8ey8muX3ncQbGoed0HBmHDu8M%0Al8sF7wxjH8hFffa2lZwrfS+2B9ZY/S4WmlRWmkypR7zxu4wGo+lDpg1F2hDDsEU1jM8iFbOuE5Z4%0AY4iaytv7d5bphjFiU7DMkyQuqUei+G9N9P1wTzeuYDFsUZI6U0r4wfF8fpLv9v9m7s2W5Eiy9MxP%0AVzPzJSKAXKrZxWkRkje85Lz/q7ApNc2e6upCJoAId7dNt7k4qmqOJtlzWyECyQQQCHc3U1M95z//%0AUqUho/eiaDDCUjpVBlwpRdJX03EPbTikfk1aVOoedpsfbCHIee8kLW10hvE08Pb5lek8cr6e2IMM%0AikPa2cImfnD6iHzvTbQu5EyvbY4hn8Z715mGz/+mNbsioRt6Smf7vG14ppRGq6Ox/rfA7DMTet8i%0AJUtdPT+OdOdhGFBZrmuOiUxiVQKynTjJ9dLyc4RSUfc8EE/QcjAgh2FAP9U5ug6ARPKUKTH9cH2e%0AG+xSxHfRKvHiKkpqmBBK30uE/eM68B5CEJ8wa7G+pWFb8csdJ2H8aTlDrRNW0V6Z+wDrvqEKdehx%0AGBi3M8fUtWSM6YzfBojFnPogpg06i0xn5CymMuryYcQsbKaW3Jc6wPQswUKrngArjBWR90rdKNfZ%0AGsOpni3rsvZ98ZAGH3JWY4xIz6myOuvk3MoJnQIpluNeVRBy21e00Yxe9TX0PEh+Bi6b/UNf7xUk%0AdUbjT1P/3n0Xoslawy7amdGYas476aGNYovCDi4ls4e6L4Gw+FsvJFSjCszH3gc8r5X2fq211feq%0AGUgfQNQziCR/1iw7Uq/RxTvo8C76977+NgChUoh5F6pUTnSRRZa0sNNw4nK6sO877799J4Yk35Aj%0A231h+ZiJJrOmHe0l6hkQs9FlZ78vhCVATEJ99JrBe8aXkZefXhiuI9lD1IE17yRb0MaR1sBjuzNv%0AdwwW42QCr5SYqD7WmZQj4zBIVN0uPh3jOOA/O8xuyToQ8srtfeZyWng9vTJMhtEPXM8vDNajkiIs%0AG+Gx8en1E9444pIISqIAd7VL5JzWFJPJJnG5XjldLuKbZCV9iBrj7axnWdeqlRZmUNx24pZRvmCM%0Awvqq1ZxEQuW8wSjFtm7kR2AvCwqhDCqbUSYhVb5BpWqQljIq1zlDLogPjKIUMbidpgHrLLf7jY/7%0AB/PjQVGFYfI4bQlbYF1mYpIkCKMUr69v/Me//48YrZk/Hqy3yH7eeXt95efPP/HHX/6OL3/+C3/9%0A6298+fKF5bEy2hNKOZwexEA6zrwoy/yQ+OPTdGJyBq/EtKy24SgrG/QwjHg/EkPk4/s3fv/9G/f7%0AjNKGVDTzvOGnEescMQvddBgnrq9vWD+whoPdsMdEAnKBZVv59nFDe8/1euXcTQeTUOJr49A2xnVe%0AxKgvifygedQ0Fo3SUnhILHxFl2MkxYIf7DGdXmb0LqZ8zQ8jVjO5f2tyeL1cUFkozDLBEmmHVkrA%0AxzpZ3CuoITRnaVzbBHgYRpF3FSlQHve5b8Cy0R0u/2Leuffp0VALEV3fU29mdPVuCqkWaYc+Xppm%0AT/NVaJTUfgg+Ue3H8aAD7xV4O9B91em7wmxwnSmTa8HhvMMNnmmcxEMoClswxFDvVRL2Vk1cuy/3%0A/l4UMm2NQeitpZSewNUAwFKEIm+VXHPnhXnRDsZSSgfJ2sHmajEof7eJvAv6YVBKmxA0WZo0AmM1%0Ano/h8K1JFbgiib9HZ/bUw+O5gWoTLl019/X2Ujgm67oWFyFIzHTY9n7fGj37efr3PEFr07deZGVq%0Aw5e77441NYpei6+SQlLUhnEQmY01AgA/JT8cDCtpHluRuVbafluX5/O5s2dyzlUqBssyi3HxOGI0%0ANXUj19mxPoAX5yuLRACV0/nMMEyUWlxpJRHUTeJUKoXXWXnt6TTV5jzU6biAd8uysu+hr/02ad32%0AnXXbUVWbn7Mwg6TAiv05t9Z1Y8kYgzSYMWJQ3a8oVYlqi75t97Qx45qkL6aMq4aOOZdeEDrne8Ei%0ANH1pWFuDwBMrAcANvgMo3SASMaLXycjvU64+DvKcCVOjJQrulJx7ZK2kTJ0E5FsW9m1j8AMKmfCV%0AUkReVTLWCYuq7zelVIPUwjDUqOaYcNUbIIZI2EOVeal+HdrabBPPscr81nWrfg+OUg7DYY00UdZ6%0ACZ/gaM61ksx6rcXPLubDmFqeEcSfZZqYphM5J3JWODdwPgswvu8r27az76E/+7b5G3TQoxry18l/%0Ao5cLyHMwRryv5uBZ2BbtbGkyy+bVcrzOQWsvWZgt3g6cpglUiwkXE2CtNEqU092o1BpHyQcw2IBN%0AaSBTHYL8GOEsnyGROUD4xq479qvj79qf9ZozJRnSVNq+fdp77JNvjzUG5w/Dchk0iLy6GU9bJyEA%0ABVlnS/VT+enzZ8Zp4lKKnAH1MzRzUdWeMyusO5FAC3PSeS89bN3rmjHvsw+YaVJsazrDNBdJGo19%0A32upOm3POaTdz0CR7Fu16a0TZZkOyeuRpIG01hKDJDxt28rj4bmcJ4xRvL2+kXPEmHeUgtNpomTx%0AmPvY39m3nVybsHWZ8dZJiuP50r109gqCjuMknj1REiWVRljkVTKkrWPbNx4P8U5SXd6hSekIMdAK%0AYqyNXdjl/Mv1fHcD4zSgFN1fh+ovMwyel5cXzueJLawoXQjTyLos/PZ48P79nZwS1joZppbCWpMc%0AtanMvPIj8+UYBNHPwuZjJ15TYwcq+7MWI6ApdU2O48jbmwwQ3t/fhTlY16HWmlWveOtkgIiTRFQl%0AdauxNdXUCpA9rSspZ6ZhqhYCRYrXp0ZTcTATxioDasyfBlo+D5F0BbQul0s/Q1pNpnVVAegj2KO9%0ATtuP+uDpaeAgvxdQxw8DKSbJ2BgGRpcqY6h6nSWpp40xnM9njDU8lgWVE7ocDTVPbItem1hbxTay%0AN6/7kf7Xz8AoycDtfjbA0VqHPKmFjNgxUIHZ9tk707ru71qZXosbI/VBqszicRQAXpXCMEhNlqJY%0Ao6S2B6SMUQeD+Ln2bZ/TVmAoV4BXztlUa8UfjZKf358oSqrBcmPraxmClihBNe3f9gGhOXrkZyaT%0A1HDioddkw8YY9pP4vzVmZH7arxroIc+xJAELEHrcB6PlHB+no27b9o2cCzFJwnZj57V12q5Pe3/t%0AvYQg/WhOO6fBczqfpB4LktTc1vE8zzzmB7p606FgYup+V0YfHkrbth9Dnw7ilL7/A8JoVLpeNxl4%0A68oMagoGkTgefkmlMjkbS1+CYaQ+TlmGfSnnzi5F1ZSx/72NUf/6mwCEUIADJZma/UIphaCj2nEa%0ATmgMX/evbPcVrEzI435nvm+kUicoXoylnBOn+xQSec/U8SQAe0h4Y8W53lsYLXnURCsskKwUViWy%0AThivOV9ODGbgcrpwGiZySaQto6IYXrniKFthvj3Ia8GPTtLHkgVVCGpl3u7EObDPuxSGyjFYz0+f%0Af+bkT6gETjlu7zcx7z1Z9iGwbDOPODPnB84mtFMop7i+vTJOEzHHzhjKSqYU2xJqwVrY1524rEzO%0Acp4cL5cz0zTgRsd4HjCjQQ0abS0qF8hBQKcSUEXVtCxQDnIoqLrAQhSz4pSlIVZFijpnBSU+TSde%0AXl4w2vD94zvv7x9QCuexpjxtG/u2cPv44HFbcE4o4kRhJv38h1+5/Nczo/3v7NvO71++YovhH/74%0AD/yXf/gv/Otf/so//vd/5C//779U7ymhnF/OIuXJMTM/ZFKw5IU9J07eMQ0DziqcHXBOQLCUYV42%0Avn//4M9/+Svv7zfGYeLT558IIfPt/sDvkf/w93/P3/3x/5LDxw1sMfGYV2J6cLvdpMkYBsaT+ADs%0Acefj484eE+sWRI5mRO98v9953O7VP0KmgI/7nbDvaKWYRjHktJOrUwVhFLWNPsSaOLBtlFxwfiWD%0AxM4vO+jCWL2Knhk6zjkGIyk0L5cLg3ds885eJTeo5kwvxb5zjlOlyL9/fHC/P6Tx0UfS1svLC855%0AtiCMhXV5TkwyfSNs3998LsZhqgkCuh6AU5XPHWCINNKFHMVgUYoouR7i97CJRLIWEkKfFFPEbdsx%0AlcbZPtEzbZQGMljx0tGozhYyKJk6VCPKTMHsG1sUeQ+IIW8raJrm+THfnvaveu2LlslTznKY6Ygq%0AYlIvtHXxSWtMsT61Vqpv6KWZ1tXXkUYnVdmCQQz2jhSiRhNtLC2AXCylpO5fUnKubKIKAgI035ec%0AKc869yKArzWuF2wJYaE8mywK5VmRYqKk3BkvbdrTDKOboe8z2NRp0KpN0CLLvPWCynmDHQQclSlX%0ApiRJ7egpIU9gUcnChNpK81wI1Ry79CL3eUq0zgsqF6ySsABnLEa3lA9JFlNKiVcVIqPRStK+CkfR%0Ar7StIEE1261sHGMK67axboHz9UrJsaZ3BYzZ8X5EWXmGc4LhNKFD4ONd1tTpdJJ0M9pUzolvTGnT%0AYzHRbIkYxsjECiVy132taTRRwErjBPzTShHrtLnT9a158ntpGnWB0qUBFy+WJptrxQpG/CZKUcRa%0A8PfJVBHWotYa8XcSj55tFz+f9mxahUzCrBTVMQRylEQSVSVmKcUeldsK9u/fv/fpXYwC4qzz0mnu%0ApQ5PUkrd0DSkiNWum6umVKAoxrEyL1EdQOseUamyl5Wu4LYYBF+ultFLsxKqwal8pmrEnxKjFgP+%0A7I+mx5jGVJBGtLEQ2x5CBR3v95lSFNb6H4DenOleSOuyElOsrLrDO+CYah6FcNtrBIQ89g75nK7L%0A4Nqz2xq0BuRBqYyNVJsJYep4+2NjqZUWT7DW6E9DB5rlZ1oJEZnk8yzL0iUBIB4/50mCM9Z1JUUB%0AyBIRpQxF5W4YvVefCvHzkf1p2/bu13K9XvpwpVDY6vppRqZb2Fn3jUFJ2lU7P1WW/TKkSN4F4Eql%0A/h5JeXWDNPeFA4xq/nWgMP6IHn6WWrYzyDpXmXiZkiI5yP3PFDCaFOpem5MY/4peErTCFGHGmzpo%0AGIYRrw5JTmcOpkhKRzMijYuY35dSmt1dB6C0MlAUYQ1k1c4eiCEwrzPzrJgmz/K4Y11t5NBcry+c%0AThOvry94Z4hh5/cvv/H18pUcc2UgZUBTihJmhLGEPUoghtaczhdiCizLg3WTNXa+XPDekbIh7Inl%0Afuf929fOyOsgZ06UVFnrFFSVUBh5nBregTFKUs2cmAk38NOPA1orQhSfTGEmW4w6cchDPXYUcETM%0AkwvWWJHOIv6eU7UAaM9be47uldnb/IRaQ9zCMKbzidvtzv1+73uPHyasc/z0008MXjyHWgJeqQEl%0AsTaL3lkymXEciGmvrOrx2FPqWXk6nXCDhyxpw4XKGDOGWA4QS85BOZvHaWJoe4eyvV55ZiJOlb3d%0AGuC2xtufxRK7LPC5XmqgxDOboT2b1lpKrV3CLsm73lpSFEbePDvWZWOel55gK9dNQCvxWDxADJ4G%0AUm1PVO3PoyRYrk8MZ2vdMQCwtp9lTU7X9sRcrS5kAHUwXAWUlrOtvWbKzSs0AUpSiYMw6E51wJBz%0AEulQyWgljF8JTNCSIlp9vxrj/vmrS6WshSTKG6WUAFdPrJEiNEtKq5VKBbZSBYyyrUyXJkc74tDb%0AOSbXuKA5wLO2x6eUpFc0cu3bmr5cLxhr+p7ZwilaOpzIIS+9ByqFH/auJuc3xgmzZ/C4IEOdxmp7%0ArsWfJcGNydvW3LquvL+/Y0VkgFp1H+a0axtSZNlW1m0TH8WS2fa9exm1dWqtkwAhefHeA7UBRetX%0Acs4SflXXtar/01jLz++7rYU2WMsKULXutbLejLWoXD2VlGpTYnkbuuL7/87X3wwgpF1FubTBFIsq%0AIvsySijfOWfiLlMKQT0rjSpkUtzRCqwWlomWvG1Ukl/UlBlVF1BIhbBs7B+ZdNWoN4dTI8kotHV1%0AIReMM7y9vWCCxmElkl5b9pCwxWD0JFOLZIhbJMw7aU1YbXEni9ceUzTrDikE0pZ4//29AlWZ/afA%0A4Eb8iyf+ISG9mnh6nIcT67hiZovNDl8GdgLFVcnYOAo9L5dq/Cp0sds8c3v/EAqbUzjruJ7O+OGV%0AcZwkbtobcIriNckVkikoA6NzTFpzfd3Z152yJnxxMuFLiW1LJJUJpRDizl59BIzW6FxQqYjhtrVc%0AThd+fvsJ6+V6Pm4PAKyxbOvK43bn+9fv7NvO5XLm08sLCljmla9fvvLLp1/4w8+/Mt9n/vQ//h/+%0A9I9/4s//9Gd0Nvzf/+2/8Z//839hHCdGO/Av//IXHrc7usrYTFF1Ap8IS5AGPEXKthOXHW0U3lU5%0AQZueKcPX7x/8y1/+yrIkfv11QumBWDaWPZKwKCvgiFoWQobbYyZWDXdIkvakTEIZ0eLHjBzQ64b+%0AuLFVymYMQeQAW6geI5JytTtHjocB4rqukKlJH8chQDqM3GQ6tuKfDPfIhVQS+7bV4kfQ8lIjQafT%0AyPV65XI+sy83mah3V3s56JRK5CyTKfjRYNNax3gaKg2+TkoqG2ld1wMFTwnvj9SjXKQQut8f4rfi%0Ah77ZNpReV6pzKzJyzqjY5EnH9CLG6nn0mMUro/5b+a8cJPu+M7pRGA/10GsHv7WWuB/vX1XJ0bZJ%0AepopYL3HUsRQfV1EqkqpEa1iLNtR/1y67Ax+1PpWGkBvXp/1xO09xxw7I+BgThzxsu17288UyZRj%0AuJwroyR21oTQVYtEeVfZTav0m0ytiFmEgEL7QbkWY0MxMQRQ1vSpilZiJg/VyLLe41gPVqUUaRgY%0AxwEqA6NNChtlvFGzH49HNwFv16U1ngeAKf5mMuFAANxanDZ9dk5ZJuFV4lSQyy2AUCZU0CDsktJn%0AraSptEL6mTlQEDnX/X4XKvA4CXsmD4irjUzRYxRDznbQG9cAIXlP69aazIjzAqQpIxO62+3B43Gv%0A3hsTMUkyYftVkCl2LqXHRRekcNz2HT94xjLUVDPEr0JVsLHKCppk1Dw18iEElnmFgniRdcldBUgq%0AuCn7wyST5FrciAeWAInGyv2RSaZEE+ec2UOQ9+eOSN51WSlF2Bb9nklFTCktEYhumt+fGzLGOLRS%0AFTA1dVJZC5pcDq+xkiip7QV3ef6VABPrtrLFtUfw2sFjlSFnuc/zJn4MSQkjaNtEnqSoPmgq02jZ%0ApTJ5novgggBtpTaIkhjpKmAfsU7YD4cvWO7N4TSdGadTf40GZKcsgHNL5qmXBWMMj8fSzeZP00nW%0AXG0opRmLpFwQbypdZZkCRvQiska6e38AQlSArxWesocqUswVdHoy4k/5OLPqPrDvT/HZqApAZfY9%0AYsyO0oVtE1ZRm4Q3RluL2M25yhFrMe2rrNpW/7nRC6gcdKRHWrfPVZOhJHkpSsx8NVpuhT9KhhPG%0ASmpXTPEJyDoatucm5rhmuTcPDRQ05ijYG8jdmI9dOlZZBxJ3rihR92AHXb2BmoRGVc+bVP3mQpRU%0ALD/IAEQSReW8yqXUcQ01RXSHXVJQY0rCQnMDQ/U/KqX05vvfRp3DjzHJpbL+KEhSrzXoClxkWoMp%0AA6x92+ozWdirNL3t0+eXC6+vr1yvZ0Y/YI3m0+tn9n/YyKHwuN/5eH9n3dpZHVjXvTNpL/W5SUlY%0AUmLUXRinoSZmBWaWdhUwVtKJG4NLJu50rxpd2fNKQ/EWX2Qy76zDD/IMjIPnSOERsDOnyKIV0/ks%0A16bWSJfzBW8M4zAwTWce84OUwbqBmEVm1ZjU7Uxv5/a2bdxuNz4+PjorU8zhUz8vnfcsy9wl7845%0AiroBB8NMBgJezrJ1Zdt3rBsJ1ZqgSbNj2PjLX/7CTz//zNunN6xzrOvC+8dHNV83nCfxgnRW2JP7%0Ak6/dMI14P4jSIMozM1R2kyrHEKfXa0r1M78NXRoLW3xvFCQ5S2ytLZx31e8lYXIztxZQ3DoBjAc/%0AoI1ItqOPYupbB6XtuY01NXPfN2KUtTSMI9qavo/qXGuYfPjlNYYSNBZTklTmp/rLGAs5QaQzQTrb%0AqH7lXAgpkEoSyZ6V9deuQYgRlO7M5pKFrRNiIJVCCIl9jyg0yTfwuEgzj+qy3WwKFgEyS8qEWsu0%0AGqufrXWwkOszLwxrjSmWEJ7AmlRBp37e5VpT1NqiMp10q3m0En/ZJ8Dlue5tgFBP6q1MmpR+lGud%0Az2c5j5zvz1cHl57OI6CmqKaabHokFDcAqSkhWg051HCGxgA9GNNN+nz0RCDMRG0NMclQYAsbt5t4%0AVllrOJ/OwjDMSdQ4zsqAqQH4T+BiW0/W2H4t2577vGZUHfr2rwp4pZL6dWjrr7H2c2Va5dTi5dsw%0A6djTn3uIPiRW/78Eob8NQEhpcJPFYChRY5WDqNi1Ie3SoJQkjYvGyKS2FgNy4yU6XAuBXy5w0SQ0%0A2RqhjLeFngoxbZI0sWyU2wO7TFyzQ1mLtg6XDYSCVTAaiw0GQibtmXVdwMD5dEYbKEo23TVt5CER%0ASsAqAxb2sJG2iIoFXQw5FNa7uKrPZuH92wfvLx8SvZtlAn25XLHaMLqBfRXQBad5ub4RdWLLO1lJ%0A8ktRRaaAKmOsA6WJ4Z0vv31FKXh5vfDLz584nz4hc6aC8RY9OIKOFAN4Q9GQrUwex8mKDnZPxPuO%0A2RU5Rxa9kYo0jSlE4i7U25Lq5LdkohEKpNEGi8UZj7eey3Th08snFLDvgcd6Z73P5BB4uZz543/4%0AI3/8439EZfjT//gT7+/v/Okf/8T311f++uUL27qRQuKxPPif//Q/uZ4lcSTugdPpLAXCvFDWTNx2%0AchCmiz05LAZTJx8pZtawiS4euuGiRIoPzOvGfQmkZFDWg/WsYSYpg5tOhKyYv78zzzOfP38mpIyq%0Aeng/TBVc0CglmmBTCimDNp49JOblg1ySeGokSXRyk8e7AWscFMU0nqQJyNKEPeYVayPOeaZJS0qR%0AsahKHV+3TVDtWpQqrclP2tQ6C6DpgY+CX67JY56ZHw+hvVsxsEOpfjis68bXb9+wTswfU8o90hpU%0AfU0lxWhF25+NAptxrjjnZ7786xe+ffvK/Hgw+pHZzZIKUQ1YGwVXaynodNbEtHd0vMVTtzhZYR6o%0AHzbDZynSvu9YI4eMNhK3/myCBzKBVtPEOouxZMlZ4manCTs4lprc1prAZtTXPqM0BgJYOT/2126H%0ArbApJM1DioLQGwpJcjEobD2822Ssyb0kilNV7bs0jomcq6/U5cLjcWNeZtZ1qwWZTFKaH0hjqjQJ%0AgKw1md6XlA9vKARAphhhWyqF941FII1haakmHLry58/7zDKQxtP3dJDnSdzzBPC5CWsTXgEZB6Zh%0AOqZoOUGMYIX9oisb0ZZMyYdBZswJykGX7fr0DtztLOsmso4k0/3GLFRFjEXbe5bioRD22MEg6xy+%0AGs1qLRK2VohKIywFeTP0d86jLTweD37//XfWdeV8PvP6emWqzDAB8BI6CdU3hMDaTMWLNMvrtv4Q%0AI12qrFRpTQg1Ia2mmRXdJmemysQCFPHDmkZJBnJ1stjpy7UAa5+tFVZNotbBVG1qGyYUdoX64e/b%0A/pKTaPu9qya7SomUDBnQNFNlbUxP5pDnSf0A/rbJrTHV40UrvPEU51BGEbaNUg4/slyooI6TiXIt%0ABLO8QPXV09SYuErRbvVB6nTtdn+trV5L5seJXQqp0sRlra/ryr6KIW5KqUp+DgApbHv1KJAIYT94%0ArD38+cRzQD/5vBmG4WBKjuPI7Xbj/f2dbROpk3hjiNTN++oFWNlirYmR50xVSV+7xodE4BmYPoAB%0ASCnU5kJqgCZfEzZLS3YyHdyTn2UpMRPCzrpKNLqxuoM1bb9taWfixbWzbQHxVXU45zmf6/tH2Gdh%0Aj+Qcqtlq6tP2EHaJE67Nf0wi7xoGR64pWcZqjBU50TSNgCIXGSq2NfO8n5UKZre9qDU1DbwZx5Hz%0A+YoxJ/HPejLnfmbW5Zx6CtdewfYmfWhm1o3V1M6uZs4eq6RQGsqx+kjEDqhaJ+lCzTujsUNyKSyr%0AeHShDqluAx3aazWZX3vGWvMRs/i7GIxI14cjrWffA0EpkfvEIE1m2787C6fIoDIJa+3xWAh7FKDY%0AWq6XV2hSNWP49vU7+x6Zl7XLK4yxPOa17n/C8nJu4HQecc7WM05SwfzgGCcBGV9fXzr7tN2Tnrqj%0AJPSk1whJ1miIu/hiPg12WmJgVOLdlrPh/nGvrysGzNY49FDDKZRIv6dxYjidBLjd9w4uPctSDnZv%0A7tHzDURp4H2LpQcYppHr9aWyj2ce88yf//xn1nXl80+/dLbFXoHVEMWgHArWygD8dvsgpchjnsml%0AcDqf+Pb9G3/98oWUMpfzlfN0QcIYHEoLUOPqunfVB6gNbrQ2PflK5ca1OhLBvPcdCG/1wLPMUbyv%0AqIbAQ2cAKXWktcpeo/vwLufMvMyydykxC6ZeqxyfhmZt365+qI/HQwaDZ/Gx0aYG5dTnvtUdQB8Q%0AHT4zz/WdpPMaYwSQivFQzddhUn/vYSMhXnWDE09D3VI7c+nnii+yl4mEq1TadjNCLh20lvcnQCwF%0AYSfm5mloKKn01LR23rRrLWB4G1xZvLZSjxQBmlodJszG5mVmKEmBSl1W1+pqMQjJYnjM/woEPdeZ%0AzzWw3J/jzw7GogyhdJXJlqca8gAQTR/KFI73086xtm62fSPl2P+drXWr1lrCpUBAES01sKsWBe0Z%0AKoDShZJ3FCLVl5TuxGBHTpczL29v+HHg8RCQ6PgZFl0OKWBnzNdnYE8/emMJ20pXX8cDEOqgEnIN%0AO1hXr3NobHzbzKZb36Oe+o0mD/8xFOZ5n/8/ff1NAEJGa87nExpFTgqLg2xQSvx8jNNkVdDWYdxE%0AKXt9CDPKFOzombwnrjNp3bFAUgnrLaX6SqAMJUFSOyRFjiJPi5WiF5PEmRtryHHHWI1F4ZLHxszj%0AsfK4RfYtMFNItwgAACAASURBVE0jo/Jiauek8ZicI4+ewTnSVogpEFJivj0wweKNR2lL2IuY+a2K%0A9y93/in+s0zM5zu32w2lC8P1inGWNWw8lhlnRk5uRLsCRQpb0bRmtI5oUzDKs8WNGAuP20aJGasd%0A9hfHaTxzu3/n/fYNdxq4uivjeUKPlqgKiSx6XCMblTGW83hlWe+UNaGSgm2jLAmWxJAVxnqGURGt%0AJhdDKRqnLTYbvHYQYb3N7PNGWiInOwrCnTTX8QLnyNmOXM5nfv30C2/nV3LKfHr9ibBGHh93lpsw%0ACH7+9LNMQuaFuEf++Z/+mcv5Qg6R+fFAIxNXiSSkm9yOp4nT+Yy1hhw2ShQDva1OyicjyQOhQNgi%0AS8gkpRguI/76QtSaoDTX1898+vyZXBT/+uUrIQQ+//wH/HDGaEOICWqjaJ1Ha5kMjFiskY1vqwVC%0ADIHmAK/IqLKRgmyzMn2RRD3jDMMkdGpAQAHr63RQ4a3DG82wjvChWPcdatMk6WKJHAsWWSek2J+3%0AZt4858z9MRNCJBUxc8ckbAUpYhRk+6//8hdSKZxrKosbPOfzhVLg9fWN03Rm2dY+lVA19ru+mhwG%0ASpND5tu3byKN8p46d6if14q/VGWX5BxBld4cl5RJIVLI5GjQw4A3nqA3qBOGJpNqLlF7TEQKFN0P%0AmNbkal2LvZJ7E5VzIpaIUuI7db6cBfwaPXZbCCEy2BofG9u03cnGi8TUizmy3N12YDVNrNFigElJ%0ArMuDFAP6fOkTeWtlUm+M4nyekKSjFSEZyWcLYSelWBs9mSiGkPovWSuHNrkUKFqawZzB2kTFnQQU%0A9Q7CjvGOYRzQ1ctC50yhSSsHWjVSSsYUTVYKY6RpGoahTzifi7tm5LjH2CPaAbbqkUJly7VEqi5P%0AsbZ6EUmh0BLx4h6JFKINFXCS/XocBkKVrjSpmrUGpS0p7uQM4+mCM5o97JQ9EAvEAto6Ttcrn376%0AmdM0oZViGLwA/tYJdVoptLVsqzQZ58uLNJIN0CpHAbTtOyjF5eWK856wCyi01SL/Pj8EHNFKmEC5%0A4JywLawVkFU07zvfvn3r4F5rIh6PmRwP5kEwjV1w+GdQCrEUjDIYZeXsVBrrLadh7IBQqYWt+P1o%0A3DBitCZmUKWQSQzeorTCDQOmFVhUoIZCqoW4y9J4tvufc8YNAiaeLxPGCitDZ5ksAgxas2wbRRWc%0AOUAnIeMIS6EVj9bUmFjrDqNla3HWMBdZm0ZptrCyrRslZ5wz+NMogETKbFGkE+M4iNyxGpk3j4Jt%0A2+rk1rCnHWXBKY12Bm0FjEVJkeW1J6aN03RCIRKadV66BEQDoUucxFD2oJ8XYTyRyfFoNkrJzNsq%0AhWisQFkDXpRmHE+ASKrkvcjk+Bnc2badtES8P1g43nh0UZAUqSTxbTOOHDKlnv8FakFbiHugmOo5%0AkJOcjevCtoovxzRNFCtFuipAEmYJIJPXmFg7I88wTiOQ2dadVBTGzSjj8X4Qqdf2v5pwx5iwhgr6%0Aakpd41lBVmJQGnOU1MN2nlawJcVMULF7bhktvooN8FmWhZwy0+Q5TaduHG+tlUHAMIovWQWx7/cb%0A0zBitSHEgELW6/V6BTS3+41URFamtEI7W+OGE24UZuRhCnoAn4152UFGK0DrsG3CjEwJ7wdOw1mY%0A3UVzLwI2JpMhSRhAAUqUBMgUMkkVQpxpDKrGEGqMzB8HNqY3hAJMIMOo3H4vzX8D0qW+qnKHJHs3%0AMWK1sDtKyRStWdaNohTGHEmRLdHQGkOpUr7HurEuu3gLFWEhhOVB/PZdQI4UGKeJX//wMyOGeQ0s%0A80NYhSlCyWIA6x2Ds9XMXsJXrDWM3nXgUtiWSprZvGMrQBTiJsBmlhojRxk4uculGpzramws/n/W%0AGMga8KSkmWMkJEXeAsoGUo5s2wOlEyHKv59OA6XIGtQGTueJ02nEOmnspulIQrXWMi9iFXC5XLi+%0AvqKUxn5/F3+obef944PL9ZXz5SJsUOOwVu6Lt5JcmWLi9fMnXl+vEhXvHeu2UYCwR5zxTIPncrmQ%0Ak9hNKG2wVkDrokR6ojCkWABdWWorpzxgjCeGg03XGuEW1NEa7YO9I/9ftKpGw6oCwC1dVZr+fY+1%0A7tW9Dt22AzCUWknkwzGEniyai8LWIZn1jn3b2XYxC1dWoY0CNQowUWPKM6WCq0qkon7AOFtlwyOp%0As/EjtslHtdRouQ77YsxQZWDyvUl6KQxGOZyVkAKjrBieV4P6LSUxlTZWvKZKwRknrJLKys8lVfmP%0AKEBSziQEpEgJslYYNFpblC7Yul5LEdm+0i2OAkD6O9nZm4n+1v2QGlggQHwtENXB2CmlBXLsqJK7%0AYqGUxvyte1kdWDXA2Ff/Qrl2jeYrvUGMCYX09/I9pu8DMnzNorR5YtQoK96pwbpq02HrcEmkms1w%0ATBhNhRxlCAuyD4Vtx9aE4sNHT6SS58uFwWrxVR1WNOLx+fb6yq+//opznlwi//Of/pnffvvC6EYJ%0AMlG6KweaR6qxIruUP9sq1uHqkNUjpVohlUyK1VtPHV5vrZcKOVGJ+TK8U9K3eOPIqRA5TKNlyiUM%0ARVXXTDOv/rdstv/d198GIGQNl+tFKP5bwignjJoEoUTsYFFJJsDWWXTRwrR4avJkMhxFC63ADgac%0AhdF3t3hiERaRiqgoSWKDNQzK4bCYIkk2uihJZkkQ9pW4ZMIa+favX1nuC8PgSetnfvrlM/akiFkK%0AKJkgCtV033biJmDTtkRefn4jx8z3398lWvwM33774Ld//UYpmWVdWNaZ83XiP/2n/8T1cuXy+sJp%0AubOmnWXfsKb6OaSE0WJipqpWFUSO8PXLV/KScaPhNJ2xZmBZVt7fP/h++8CuhmILZrRMk0fHTCqi%0AmUUVxtOAMYWkAjFtxB3iksmPTF4KaoOTHhmvI/6nCW1GMANFKeZ5JqYkzZAyfPvrV7kXxmK9wxuL%0AURaTNdfhREkRo0Bnxfz9gbWO83Dil8+/CJ3diClnM0u8v3+wLAtOW0qdoikU5/NZAIpa7Ch9RDxb%0AZ9nDzhYjuUhKjDRZin1PbBFcAmUdaMPl0yd+/ulX/u6PfySmwiXCRWmZbKnM66dfgML5+okQC1Fn%0AwhbZNpn6l6LZQ0FtiZrhRCmaHJuhrRRuRkti0boKLRHAGIfzYy0KSp8+KaVR2hBCJqqCNwa0TB9O%0A553pdGJeV2pIX6V45p4EFHOsk9TSGTilFB6zxDmWygCIKWFyZtAG7yyPZeUxz7zfb5zOZy5XAYSs%0AcxREJ369XtHGEO6hy860Vv1wKE3zW+US27ZxPl/EP6iys6bT1BlCSityEuM8aLGNEi0uoI7uMhXx%0ACUkM45G6sa5712B770nxKUGBIwUHJMpe12lKmx41c+hGvzctihmZ4vepUj1Eta4/v/75IW2T09QY%0AjfcjzhnCELjfb8zzUhklG/Mie41zQz+cBGTxGOOq58PeP+++B1IKvVD99u2bAHpPCQRyuAsIEGIk%0AqSNFB+gSM6M1gx86I+TlcmWqppEpF1Iu3eg5tGlVOSY+1kqMcitkn+VXBzsl9jj2No1v3kFaa8Zp%0A6v/mxy9VfVHmSs+26EH199D9bgDthCnxnPZzOp36dL4BVQrQKXdJyjhOBBMZxhNuHBlPJwbvOE+S%0ATrJVIEerCoxdxvqcGpQ1DFqz7hspxC7rFO+FIqwzJUDcOs+dGTSdL7y8vBBj5NvX78S0d6mAxLXr%0Afp9LkWdJaPymF9wb4k/TrvseBYjVpk5PEelOa4CdcxhlSDGKX1D118lZzkqlNdo6rE/dXFpYjwPW%0Ae5x1Erlan29VDsPxwXsBxY1ID6Zx7ElMqUSc9wz193GR51qVg5Gi9HHfG8W5NPZaKX2tyXPkRe72%0ANPkrObPbBpIabDYk2xoYmSgCKKMYzFBp/JapMjQKwlgJIXSpagiBx+NGCAe77VnCKmb/E+eLrNPH%0A48G27yInMbZ//nVZqums7SyOBmadTuKl15LE0FLfrPvO/HgQU2CcRoaxRtZbR3Cx76Htq03GY9z5%0A+HhnWSToQqnM+XTm9fUVPYrHwulk+/fnRN1jBYg02lD04Y2ELjXEINWo8Zl93ytIcuwnzUS+exyU%0Awh5ib6SqzVFlaSju9zv7Hogx8+nTpwrEV2PNSn0XI+9QWV4K50xn3sneXY2frQXL034eOosJDgPR%0Ads60Z6ZJ8bwTSWuMkfv9jlKq73/959edvO2/8+OOVjVJsX5mYyzDKCBSygljJf1Q5UwDZbz3GG37%0AWdP26W6y7hzDJGd/mibOUZiDTZacKjtRZBVKmkh/yFyan534wAjbsEVU55yZqwF2Z+/lXL2a1v5e%0A2vVvDbdz4suxNmllyvX8qWmZk+97+r4seOe6X8vtfmfd1v4s3G43wr72/claI4m2m8S+lyLR7lIH%0AmC6fXteFeVkqqDUTo0h6FRlrpOlNORNi4DHPIksJETd4dNKEFBnGUWTMtW6YVwEWGuC3bhvFSCJn%0AiIG0B0pxPzBerDbSWFa2XamyyJQS2hqm8UwqsbJ/FdZqHo8HOZZei7Sz1DnHp09v2Dpcavf/WUby%0AWR3myiHstECoaZrwowyLhNnuuL684IepgzK32w1tDG9vb/z9H//IOFT5Wb3/oJimU0/0G4aBfRNG%0A6ryuchYY26+XSP8rgycEtn2DnPAuEfYW935IL9s5Mc/zDyd6AycbMNqSrJpvY5Pr91COCpo2QE48%0AI/ej56vD/PM4VQNr2Qum08T15cq+73z58oVvH9+lJxqqf2WUoU0ulTlTZaDtl1Kqno8CcDaGZ0zC%0AdGuMlthZkdUjsqZ2Wiv+tCmVzgDrLKNS2NatM/bG8YTxpj6DwvhRRiPyX1EyWO8YB4/RbVgEe976%0A+YXWIsuudY9zjq2m3zZfxVTrtoQQMOiy2Nzfc99LUu1dlKqgxcHsUSAJoDlT3BElH54kuNr9eD2F%0Axay6zLWd9Y3JpeCHYVADqlv/kFNGmSNQxirpV9Z1ZU+iSkDJnhKr9DiXIsOcatbcPlf3DWqJz7Xe%0AfzweEhY0eGFpacUwjLxcX4kxMgwjpTIbDYbT6czptNTBsurnm1LNc1OMnBtr7GDmJFIyQJJ7nCQZ%0ADxDQ0Bx903NJ3EC3mGWa216zPXdNRt3OvJT+TWiFPlQN/97X3wQgpLTGTQMlViooTpC+rFBJJt57%0AWAlhQ6mMcQqVFG/nS49cTzmSrMZeBqw3aGdgcBRnBV3NCC1d1+LDKHCKkz8xaseUNTrJBu20kvFx%0AAeMsu9p5LA+W24P5fWWzi1ATjWFKE8lEso4YKwtC9vVEThtWK0L1bQgpVEoqxJDZlztfv0qjkHJi%0ACwuXlzO//vIr/Por15crr9sbzLeK5lZjLq0gZ3TRxJBY0k5IG99/+5377QM/Wd7eXnh7fQEK87yw%0ArBLduO072nq8O1Gyk2mtlkSLKQ2M0WNiIZYJpRJrXtgjjGUSRH+0/Pz2C798/oXTeCFrR9YiCXq/%0AfbBvuxhEAvf5QUwJO1phFcSCyorBDkzOM9gW0xspGQY7YK+W6yTAg1aGdX2glKD1o/Ys01Jd8w15%0AEkNc2aBtTywp6PrgVES9G4xWw00tk/9l2dhjFLDjdeTt7SdePv/Kr7/+HW+ffuLbxw30iKk09lIK%0AfpAN93w+sW07SmeWZeV2uxEz7LG594sHlRQBdVGo0qOAjdFoFGmvsjJtcHVimlNBGTGaRQLG0bX5%0AclZTcJhsGOzAeJpw44ip3kPaGFSJkITxlar3hrEGhTRWkAWYyrFKlhx71TBTX8sNnnEc+rX/6fNn%0Afvr8hh/GCkQqrBdJxrYfJtKlNNDJkZMUBqUU8TUK4jMj/kXXvvEPFZDIUQzKJb2nGncmYb7kUuS+%0At2Kg0u1lc2+aWernO9goz9T4VmA1ijbQtc7PCHorkBuNtDUZxhhyCJLq0CQCAPkwCDWV4toOf5RC%0AQuVNjfB1FMQEP4eE0pJYZ8yxFZcC2yZN3bKspCRHqZgTglJHrPLtduvvuV3H1khrdbBuYjzeY8mF%0Afd36959GYe+N48inT58AYU7ue6hSW7l3KSeZzMeDyvxv6ahdOvF02LbDvt2Ddjg20OgZrHueKKYo%0AxYhIChugFARwD1ttruRehpAq0BYZp4GhjL3QacVHAz2bVKmxuHpR6iy2ypJaYR1CYHQjp9NJ/E/8%0A4ZfQQClT47Ub2BryYRqrn/6ulMLb2xuXy4Xb7YP77YYmSzT9KOykuAdUQVgKtTHNpkZ/V3ZMSyVp%0AkjYbZO205kujjmm8lvXvjO0Mgead0MAzb4XReLLnvnZSOaShwzAQwlFQlFLBgpTwTlLxlBeAcGie%0AKcCLfa2x74Zt23jkTAxSwNlJ7o83VkIMGnCjqlxVq57Q81zItHuac+6m1bLmpInMJfefkWsDG0Jk%0AqGylEIKYftb32j5vK9oa4PJ4SFCAsECOuNq2Z3nveXn9xPv9zvfbB2vYGb3n8iJn1+3jJiBKjAKq%0AjQMjBZ8HBuf7emggBhW8X5el/jtpWr3z/ewf7MD1dGbyQ1+7LcL499+/sC0rH9/fSSkIw0Eb0umE%0APh1pJTlDDJG97s1iJhxxToAN5+iGnuPpJPtvkrjjmDMOCZsqWoHRMg2uJv8N4DD7Vtdu6eu00deb%0A59A833sc9fHcy8S4SQ/EhPZU/13u4FlrqsfxiI1vjVdjp7X9t+3rz4af3vsKSjUzV479Gnrz234/%0AjmN/7zlF9m09vD46+O16Y6KUAJUxi7+PLu0sckBjozY/HoN1ws5zbqg/D5wTds62rd3LZAs7e00g%0AbKCMqv6axtnKYpNzK8f8lFBXftiD89N59XxWNgmzMRVENnJuPANJ7bo0oKSBSyklSr0OMSW2dZVk%0APkTq/f7+Tkk1ubHKOsIeud0ehJBwdsAPE5frwPnywsvrG1+//V5BzgePZWbdV5Zl4X77YBgswyhD%0AxqQKKQgjX2lFSZnJarZ942N+dE81BT2RNFdwRQCBBlAJOzirTCqRmHb2sNWzN7PHwLZuUMVCOcn6%0AugxnxNZCwDhjLNZ51mpm3p7xcRy73875fO6ywWcJTNvvptOJj48PfvvtK9/f39mCeAl553n79Bnv%0AJBjEevGnOp9roMwuageXAqeLJGxpazldrpgOuITKKpRUq/XjA+8H5m0j7FXqMgqLsD0/MWWskecw%0AhkzSCeyPZ3p7/6mCke0ztRqsDyOrnHlfl359YgVAG5jUft6zoX2rG9rrpSC1RTD2B9lmk6wNw8Bt%0AfmAeN5Z1xc7iI3fqxsbVckArrHLVs6qGC1SZf36S+jQjbYBQ9v48aK1FOteaeahskcS2Lf1ZLaWw%0Ab0eqloBex74kgLokYT+bvRhjKmhlGFpNU2Xa4qOjUFZB1lgrz3ApripIdGUzZ9ZV5MVKFWlHlEKM%0AwoW1JMl2h6yvgWbtKyUBpAVjEALGc90Wc5JhT0mkHClqwI+eYZI6s0nTn9n6JUvCZ3sGpIZvZ22V%0AztUaUuoVix09ihr4Emq6ZKk+t3sd5FrLeXyRa1vv2bbVBECa2b5mjzJEnte914R7iajG7KnP7rJt%0AfNzv/Z7nnLF1vcScRUZaWajSbgh99gdJXmnm2wVd712MUUIBjOn7dzv/2nV4XgttvTl3GLhLLRrx%0A/mBstT9vjLrnvfvf+/qbAIRyzuK1YMUM0GmHKYYSFcFF1nlhmVehtmktF1CBTnKx9hDY8gqm4M4D%0AZvIoZ8EZohKJjE7iMG+yZl1EcmGMwRWD3QvqLs39MGnwmi0ENJbz6UReM8u6ss0rJQigs9wXvvz1%0AN077CXsyuEFjnMbWX+NksaUwnE68/v2vODUQgzRp67xxe38n7EGovPOCdZawRW75zu9//Z2Xlxf8%0AJLHHzlqUtaLvVobTdMJay7qufHx958vvX7g9PpjnO6pofv27z5KmoRTLslJItdgbBMndCustkMND%0A/AyGgdPJkfbI7/vvbLeF9AjkR4QZfJDD4edffuUPn/8D//D3/8BpPPH9/caXr9947LNoYGMWzX+Q%0ASLfRj1WvacWkcAtsQeJ3rVaYKJM2W6wU8hm89TgNVls5cFNd8ASMMkxepvRtiqy1sAessf3wyQVM%0AnXRmhP0Ut40SIypI4zydJEbcjyPT6YyylmUL3JeVlOExryhEox5zYd0TWoNzI95bQpCkNeedRExq%0ATUqwLDtQGCYBTnJLbMrildBiJEtJNVZbUlYkqUi0rUUjE+MnvxaLqkWkGGanJDRSbT1o8XzRaJnQ%0AKX+wLqrXEEo28vv9xsfH9zp1GPp0YhiESSfgyWGI+fL6wuly5e3trctUxnFims5Y65jnuWuvAZq5%0AcPPIATEjjkUYHNM0VY107qkbKWWZpg2VDaANOZWaViYbtbcO5+wPe0b7GbrGNQ7DwOvrK9Ya8ap6%0APMDofog/NwjSTOvD1PNpGiZNJqzLAloYedpo/CDGikklYTDUIrPkgxWj9CHxyEWMfoVCKofg6CfS%0AmAn7B/MijcVQ5W+pHawhiCGw1uwhihGgNmhnq1SMfi8aY6H5hUjzKAdE0qmDPrfbg30XZsk0Try9%0AvkmBZgwlZfElWVeskeSH3qTV67yHILG+zvxQ+LXJ3rIsvelq91VriZ9VWvfJ9TCOXC7XfjjG6j2V%0Anw5BGY0IqJG6XE4GB0Y5TM7olOuEJXdfDQFfdJ8w33mIdKyeqPOy8O3rV76/f2edBRwZK5MnBCn2%0ANaqzZISloEk5sawr2miup6maYs8ysU4R66QJjbXJakbWoLCuxtmPIykmbJ0SXy5Xwrajyby9vnG9%0AXtnWjcdjRgGnk+zxIQSSyjhnuwRIns/C/Ji7T40k0gmbksIRI79V3wIjk1BThNodY0JXwDOXgi7y%0A/PjBsy4r9zrhn05TB7/aWjNGDHFjkDj4lBLk8gP7AA4pjDD/hBHpnRjkeuerXLN6IEWJQjfWVPp7%0ABYjNEQUeQujJgNu2sVU5lhRhhojIfpx15CwM0pTkWW0Nw7yKT9jlchGDUsRcdPBejJyzRMgPw8Ay%0Azzzud3nf3jM24LqyK7b6nFnneHt7YxwFOJRnqOC869ellCINXCvmgzDnZO+hezVorcWYWjdPESmY%0AExEz6Noo6SeGmDQGl8uVP5SCc5Ztmzmfz7y9vTIM09PzaMjp8G7oE+tNvOGa4XMDSMfTqQO74zSS%0AUq4Gx6ZLJNtU92jWhHl4mkasNZwv53o/IkMFEGIQOVdOiW3d5PNV5iDlkFO1/aw1rw3YPYpiaeLm%0AeRFPJW34/PmlsgJbAd7Yh9LUS9xsY2SYDopO09Sb0MZE+tGPobEUdsIeeP/4kHOhsgX2fZemzR1+%0AbSlmtrwJOy8VrFXdRHXbJKHVGoupPjfNgw8l7JOCPLfaeGwRk3ilNel2q2dFqu+1Ns/VX2fbBBjV%0A5vABa8/Pc/PeGCvt7wRgT3U/jOx7JFQvI+89zvpunt3B6vqz3DDIvlubdPFEkbPIGMvlcmWdxSQ5%0A1fexbztaO8YqicuVBZRq7fHLL3/g+vLCui6UIvuZdTeUgnV5CICg9h88gxoAWUphXtc+bF22VVib%0AJeGcyJCWeZZBWQW3ZaAmJsaqwLqt5JTEE9N61mWrrAvxO3G+np9FvLJSSVhnZThda5Nt2StAIkli%0A7V40QOjYJw/WREvVnKYTnz+DMob3j3eWeeW+3Qn1WdXacmqy9rqeY8qcThO5CGj87ds3nPOM00jJ%0AhXkR6ae10ijvu8j2Xq5XWR/lkO2UJKENYd/lnKuMwZQSqoipteIJhKxDs8YMbntJA1kaMCTAKDUI%0A4NE99Noz3dZU3xM4Bnu+hkzk1BKrhLH4mB+Mg7Cd5R4kYpL65+X1ha/fvjKvC/ouUlDnB1QKIiHf%0AZP9te5PsDwLOxgrGDsPQ9+/H4yGssnTsDSofSVuoH8MHngdoMRzhIe0aHEbvcu8L4ndVitSd8r2F%0AaRq7bNtY02u0XFK1W8k9IOZ5UNekccYYkdzW9ynPsSXUeyXPdAWE0OIVVMNIDsmfmN1TiiQcl8OX%0AqTGYYh0oNel3eloXbf13hmRMHbh+BgAby71dA6lp5X41YHUcR3mt5otmDTolNDLAaelfo6pSsXof%0AtDmSARtzst23dd9wWtIIyxMbMKZYAURJFWsgXoiRFIW1Y0yT3lUmtILGeJV1LP5bpYB31ejeVTDT%0A+Q4aytlcvboaTUgJW9xoizFSG7SarDG3Wp0m7/tYj40ldABS/+evvwlAKKXMsm7Yk8d6hzMDJiuS%0AE9nLFjb2KM0ZNaZZJbDFonHgFNpYtFOUwRIcwiLyEqdus8i/3F5gj+ho0RmsMdikSLeNR9zhDu7F%0AY08S4a40PLaZ928fLOtOCgJCOGex2pC2wPx+xwSDGzXDyWPNhPOO8WIZ30Y+TZ+Z1Bvff7/hbcEb%0Ax9f8ne+/f5NEkwS6VBqtcWgU62Pl62/fsKPh/f7OY1sYLxPT5cygDWnP3L5/5/cvX/jtt7/y/vFO%0AjBHnDaeXketJkh1KlqLCjZ4TV3IuuBA5T1c+X36m5MzHx53H+x30xlreWT8e5DUyMDCpkU/TGz//%0A+jMv/oXJnni9fOIyXnncHsxff+P+bWYrgVT9WApABuMMzrpa4NfmWElMdEpRiiCtIcsi1zqjisYo%0AiZaMe6bkgjcDRWdI4tPhzDFZLUm2rKwyRR9GtqoUsEfq1OAs0ziwf/qEMcJQOV3OUtSiiKUwrzvo%0AHe1GUtakrNDG4bQlbjupCJiHNqRSwYOiUKmANozjCefFSFL8LaRR2zcBNVAQ9u2JgporIw6sFRJg%0ASqXSBi10k7Aia9gPuFGKbKWkSMjAniR96P541APT/UCRLMhG0rS/y/ogpciYRowGbyThTNXNyRiR%0AC0DGesv19YrCYK1cd2O1GJhOIyUr1mVhC6ECXvFgGERprlAChoVdktXaBDenhLKekhC/rW0n1zQj%0Apw172Fgecy+SvfWIrlziraVQNzgvvj0/TvkVqVJYz+cT1vgfGqBnNlCMsTeZz40SSd53UdIwm5oU%0Akyrw90LnxwAAIABJREFU1SQDz18FxbJt5KJRutI6S50YFSi5UlH9yOUsckKtNVY7Ujyo0zFGkS54%0AIz4w+piutfuq6iH39vYmr/30uVocdcUDadRfaw3TNPDycuVyulbwIzLPsxxYuXA+3SQ9o5rFUkqP%0AMdf1EG/vAw4jxU6d1j+moeWcMUrVhBoBNMWTQmKT1y30g+152q6UpZRADqLPl1C0yrzJR1pVA4+8%0AHzhfrzSad865pnYdB+2yLnzcb8wVvPr86ROfPn3qzSn1c6PEuH3QhzwppUSpjdKyiJQspiz+ATqL%0A51IWLx5b3xPqiOzW9scklmEY0IhfyzBMGO1QKta9UGSGcp01OqUjYbDe/1jEVDen0i6B7IdR9tiS%0AxHMphUTyWYAjreQMBaxTVZ4pRU8r2rU1Mt2s654Klu37Lt4ybZqNFOkpH8waZfTh/4OYEodAZ/Pk%0AJyZeqhNhXZOwVBG2nbMWY734XPx/zL3JkhzZkSV67mhm7h4TMpNZZKe0dO/f/3/IW7xFSU/VQrKa%0AhUQCCB9suNNbHNVrFlmsXjNEIGCCQIS72x1Uj56hHOnse+Oq627bti7JUkmZEb28Goo3AYSMl8lb%0AQzea9uJz4PQ80OdTCr0AxeuBH7ScY9o4Gwc/Eez0AtZN0oyqlE4n5YtIJPukMBc87pRgGfHBUmp9%0AETN30wxyos8KYLr0kXvffmieCIxHvL19ovwjzZimUcAHJ3RyJ/Lj3WRdJabHqefR64OMR8+UoXHY%0AhwxAB01ut1uXJvGMYNLrEAITk84npJywZgJtl9MJ20o5JA3tC0pKbDxh4WwSAM2glAU5tw7GkOXY%0ApCmxwpZ0UCNqSibOiDEe/Jp2BkZrKk3zGAb7785NXVfHc10ZRHqvwTAiXUGzANsNYRmgQJCuVisM%0AC06dlc4/TZQKrmmjUXZr8NiNUsdxpJ8eyMILceivh80f8JgXeHl227bBoHQjazZk9Jo7Mtr6vXyQ%0A4ujZdpSwsWnRz2ZnGJDBYOXI5fs53qNBGI5sfHcfsNoAZywuT8/YtoTH+zv3UuEgzLgAFyN8HFBh%0AcJtnLCkJC/sMYxzOl2dYy6YsxAHjNOFx+4aUCPiklMRXy3QAT+uGUgq+fPmCdV3x888/4+V8Icu0%0AsskGnLAePoYi5FKQCtOqvAuIviBtBVtKvBMF3IR3Il+ZUVGRkhVGkjCznbJ+aPKqtQqZI+nDMzrK%0AZBjqQYDrpbE5jIEGyRWmN8ireAJZq0bIrddqPC8LGjJ84B1etZSulcnAlrXq7T7Ta07AjS0V1g+t%0AYV0T1m2B947qhEYm3zwvvR/Tpl4ll7qvdA/pPooxwkmqlu5PLpU9eVX/TGVVKmG2zvbPtTX2NjF4%0AeFnDIXqE6Bk0kBNSSQiBdiSpZjxmgnIhcvg5jBPCELvHZymFgT7CCKSHF+uHt7c3PF8uHUDY1q0P%0AI4wxHRBSlr4Le8pTzvt7rPKZqA1GlAE3/6142pYEl7lefPNY04Z5Fn828WdS0CfLkMTK+VVThU0f%0AI9ZrreLr6VHQ9vrReQ4JDute979YGvXXrc8xpYRBWGkaEOEs65yGJvHn8hzlvluWpX9OepbsZw7D%0AALatftgHrB+FAZb2gVQDlQLjOPWaVN8fP3uD6D1C8CipwmgdAElaE3ap+x17nfJzSZB1EuPuHHxk%0A7WrLHu5Q1w1b4llcKvsz58gwrGUHQPn9N2xpwzw/+uCBKZi7RO925yBHeyN9PjuDvnbGNj+fPVWs%0An+cxoMutxcdq31MGLGP2Pfkfff1DAEIcibAASi3DeIvaLErJqChotqJYRV8bCkh9i9EjnBym84gW%0ALaqtoCKvwAQLN0T4YUQ0AT4bmMeGfF/hs4etFsF5eAts84r1tiC7BPvVI14mMoxgMT82XL/ekG7i%0A6RAMQvSI0QOebuDpsdCzt424TAMGN+Dp/IT/9Ic/4dPlB/zv//6vuN9viC7g6ekFyA3371c80o16%0AcGtRhV0TQ8S2Jnz5/AXFZLw/rngsD4yXE3746Ud453G73fDr5y94/+0blseC5hrCxeH1+QlPzxdG%0Ar9NtEjZILKS1yPmE4grent7wy49/pITnXnG9vmNZH8ibAbaMwQ14O7/hh6cf8MuPv+BPP/4JvgV8%0A//KOv/31V/yv65+RUkbODcENgBXarmxY6+mxYazpixgAamgIGyMZvY2IfhBzLWrkLTxjDjMNwnS6%0AZ41Qsa1jjHrNMM4i2AixHhN9JY1ODaTplEPLOou311cMQ8R0GjFNJ4QYsG4J1/sDt/uDRbMxOJ0v%0AMMZh2QpSqeBZbmEl7QnScBsDoHICTxmEUKoh8dzMe0fexAsA1N4aSzaOcU4mgYXGfIUXefWAFZO6%0AotIzwwnV6XSmh5Y1GCJlHlu64n6fcb3dEaNHHMOul2+lM3WW9YFlnYUl4uC9HBSNsehaSBn5BWF2%0AXbxHkdj3YRxwmib4ELBuKz2+JNpTUw6oX147Um2kmL/fb9gkNttZxuuqv4deWuvKf+d1wlr2S6JB%0AzHtBVkkDCwDnLRocast4LDOWbe0Hptii/juJ0yavrUrCkz+Ysurr8WD6nkZl0wuGfgtxGBhpKYWX%0Aft9SK2yjxLU1NqLOWgQfaTCXyDoJ3sFfzjhNo/jTBOScmNKiJpneI3qH1CqsAbw1GILvU+3aNL6Y%0A8bLHy5tFqER1ygT8fD4DAF5eXnA6neCMg2lAlUvDe8aX6mUWB/ehsNMiOadlf79S6DXQkK/BYF03%0AZGF2GFNgzHbYM/uUQptSZWgBe1SmGkZbR0t0lUPAONnvBN+YKUmGRwgRT1LczbPQsRXYgsGWEuZl%0AxbbR7+fT2yf88Y9/xPPzM7ZtxfX9ygsd3IeMvLYf5CLOOdxud3z58huGcSTYKLIjXTeMmFZArElU%0AKKRQJxOQ0pOCp+dnpiIK0EBvmnP/Pvp5HMFM3afK/AKApsxZ0GQzHwA2K8wca8mWbK12A2CmxRwK%0A/GXGmhSk8OK5wAnxuq78fIRxaKVgMc72GF8A+z6tjX4jmYmPKsNKpcCva5eR+Rg6E8oYg1wLQiBl%0AvaRd0lMr7/2a9b8lLlaKXoCx0fS8oak0atsZJy7AW99TEUOgXLpmypUbVN5pEcOA8xkwRp97QNoy%0A0pZ7OEAYRrxMEyAefjzxKfkrNsPB9olw2lJPT9nWFdtCsHtLSQri0AEcleARVOd5MaqHSeU+V5mY%0AglNsijcoNTzGsdPNvac8yWCXT1KawVQirjWVk0kxCosYB2GWmu6tpM3D8TxflqUnn7TWeG4FNo5F%0AJqXzPON+v2MYhs4mUB68DndqA6zjOtQY+m3LqPX6oYhVyj1k4r17TPG13W43vL29dcZPTzaS/XmU%0APOke0TtGAQX9u8eGVr+UAdlg+rqrDZ2xpewark8W6ZDmhyxg7HvPWAJi9TikyAjQKTprBEiaXMoF%0AtbEOohQ0wDoChepRk3JGFEawNolHIOgo39H32Frr0tDWNIlO2UXucPbQGFslMIPbfZQshAVoLIIC%0AGpageK0N3jvEOCLGkaxCQ7Z7jBO8ZwJhVvDWVFhLVr73DgER3hiCfzFiQEXwBuvygHcBznoMcWTK%0AUCFQYY2T9dHw/n7FumwYhwmnOMn5CKk9g0jDG3KpvalrrSmm34eNrWoKVkLKG7BINH1r2LZ5H1AY%0ASX9DgzN6J2sqH8Ec+pbc+tpV+R0NZQ3WLQkoSnYuzyGPcWQAg66Xbd0oSxQWHWRNNakPnHdQFiAg%0A0qdpIjhaG3LhXbrmLO+3obYMVwFrRWLYVMOkwyYy1Jdl7d5V+r2P9dCRea3DtpQSzCqm5s522fMx%0AAU8bYWUAal3Tz30rtQlqr8f0vjRWpeFZGHZMzXx6eYFxrkuBjbX4cSCjM+XcPdJCCIjjQLsSAOfT%0AJB6lZ0n+3WWWx+YdZZe0+cChdpepd28hMZG3wBhGPD8/9xpS0xpbgxheyz4LXlg0K4zhIHJdV9aR%0A/UwmI806sgs7wG0gzOk9NVgHJUYG5+rBdfR/PLJ41BqlNT2zCMbE4JDHiYC3rHt9/048hKrUiE2G%0AKbl+TLnqZ5GRBEy5D3T96JlDEC731wWp55z3/Wc3EByyIq/j+igwlqwoK31pEOC+AVQaeceQqUrF%0ARq0V1dBnyzoPazmcTznLQCjDOs+eqUE8fGliHeMoz43ndm0VeeN92Qdldj8jIKAba7RdkqsJzlrf%0A1dpQakGrRYbLAoLJsNZ5LyoCSbktBWnbwIRFK0x7+lGhf4Z//+sfAhCyxsA1h7JkzK1gMyucsUhb%0AomTEFFRHk6Y4DTiJrvw0jojTBH8e0IIhrasIcocGF0a4OCCYALvJNHVLyCUhGE7NAbqCvz8eWGuF%0Ae2wY5oQMIG8NeS4o98pkuAqEc0Q8DfCjwzA5WN+w5IZqMlATXAVGG/F2/oR/+vQLLuMF/+/X/w//%0A9uvf8NOnn/BffnjD8+mCx/sN6zyTFm/HHlUcXcDymHF73DGnGUtaUFvF9XbH7fsNFha32x3rbUFZ%0AC1/XCExPI57HF5yHkY3dRlAMpmKdV8rNYImgGodTiGjwePIjYBdU0zBEynKez8/44w//hD+8/oyf%0Ann/Cy+kVy23D7foZf/7z/8H3r+8Y4oSn5xe4YcBWZzTIBescKioLdZ0YNzJi0Dg1i2HEaRgwiSHp%0AumxY1wwvU9yuY4XQ5GRCXBr9MVROVeXw4EonxRJFJsqBsalbSvwezsJ6oVq22iNaSy0EN1pjwXI6%0AAcajtgfWNHPC0qS4aoQYvGdaQLUZZcscuWCXDrVSkTdGi6MAKPvhGnzoUrpWmIZSpMkxzaLkhky+%0AlUyfI4Zxwjid4QPNiccx4nRiItD98YANAaU2JJkoK62/NSBGj4aKOldsG/XjMXrRWY+o0uTxBeyH%0Aq5YAMUYUS7BjnCYM44gKHlKpFKScO2BXpbjR+EiVNsyPhZKwWnssaNoolwhj7JGmORcpFlv3erBO%0AJthKP640sLOWqDgNMGnkva6bmDo6FpIhSspP60ULf/aGZSYN3cDQRPHgZ9NaQzCe0jWZ3m6JUZ/T%0A6dSnRtrMaFGUM+US1llGk2pkpfOI3sOUglRp/OmsQbChy0PQKoJnupZOR6213feF7NNGyk8j8yGX%0AilIJjmkBv09idg3yNE3IorWepkmSeFjwaiGac0Zat4PpauuSsGVZCLZag1T3qWZniyig1Og1oJOT%0A43T+WGjo3laqvxbFfIs7rdVYSkutI62foLCV9KUgUx82VIOTSWBauYYlhlyn6MvKX6VWTOOIl9dX%0AvLy+wnuP6+2Gx7IAlZKYWhuCZ1Mco6QE5UKPhoUSDZ4xERAKvT5/TgF3FgWNPHfzbWMdjG1AqRjH%0AE4rzlCZi96nRdXqk39dD0abPudOL5Q6lfIdmnfpvtVE0Aghp8ce0QhYUCjCqGSMn/gNCjNhywjLv%0ACYL0ZGNzwQQnCzWgBIBcC1rJSNuGtC0ymNiju2tlkuMuGcwd2LDWIs8VwS/wMX7wScgbi2TTuH6c%0AczSxlca2VqZyKUCKxtQx3feeNEyowaUCCwQlKWEq8rMulwuen1/w7ds3fPv2Dcu8YH7M/ZmcTiec%0ATmc8nZ+QBSDbFv6dJAwCtEODJGCid0xHbKWixMjPSppxfk+eLevGtZ1zxhAixmHsAI07SGAXkcTw%0AM2T9kBIZhuOk4EtBqwbVts6iUVlKrRUxDp0totPFGK38WzZxeSP7ynmPWgpT8+ZlBwZCxLKtqDkL%0AAFWxpRVGeuTb7UbTzlKgSXoGO8uoSWFNVoc0tvLsH49HZ9Tp+66VzKtjk6tNZUoJwzDg9fW170v1%0AmdL9dTT61D2iJvDzPHcpnzbSRyaMyqVqkzPQWED2U6kVVZhvAGWfnPqTAdWw9TVKMI7v1TkOmorc%0Ap7oHjTGU8Mj+WRYB46FpRxZOg0UcAfnWAOs8vI/QfKHjOXyUZGhTewQlnDPCUq0CcNm+d1vFB0AI%0AZgfPVjEB13PRiyS0CqN3WVbAMA12W1dhPDqEMHYD436+fZDe0RJCSqSD5I21lLs84e3tE4yhufu3%0Ab99wv99xv3Minzbez5tJuH5/x3k843I+4zyEPvgyRoBF0Aj4wyASFq2CIRiWk/cmJrApkyWy5a0H%0AJwzj0L9vP3dAHw9jIExAIKWt7y/uv50VbozF+/s7UqJP4rKuIrsJHbDYmR3C7LRFBhFmr4WrDEYb%0AZTleWKoNEKkLpUGwlFuz1hEJMdAHdgT9PWgC3aQZ/hgnf9yfyhb6wGjNuf9dSGLkGKbOajv6XR0H%0AIkdGsvNMXWSCZIDx6OwPL38/58z3Jkz9IXq4xppxmiYChstMidntBud9D7bQs6a1Bu88Ygw4SUjC%0Atm2YD/I2PQ/07x/b7CMrj/tjZ2HqGeJd6EMdZX2S6WwRDAeEKXGfNMP1QnkWh6Odfe0DUxhr6ale%0ABnsdX1ulUbXsryLeqsYe6rcOHNcOwOUiHotOB/q2D80vpzNO09CHA9u2IeUszGrWTcMw9IG3etI1%0A+VlHAFGHHyQA1D5MPH62x5qnVsoDSy04n89wPnRGU1Xmr6wXgp4fTc+59hOOdaaVmtLWegDQCNhT%0AsusQ5PP2KfUht67xDmA6sdtoBUMeMGyU4K/TiJS3vrZrI3tdXwfZ8AeGmWWyLKX4ssdzEvN8+r4C%0AQJV60wBw1vDcdcC2riiGA/3gPVqryKJM0T36H339YwBCMPBFouTW1CPYrGiibbBs0EaPp9dnXJ4v%0ACJNHGDzC6FEsp5LWjkCuWB4zto2NtbUs/ArD+rCVhPt8RbR0+h5ihHGeHjC1snl8ZJTcUOcGJMBX%0AoccGizgEWG9gQ8XwNOL0HPFsT7jdr0hropFesvBbxPzrghIZmeiDwfPLGb/85z/CpIbH+xX3663r%0AkhHQpT636w335YG1bmiWwFV9VDx+ewA6zSRZAjCAtxa+WSADecmolgu75oxsMlywJAy0hiD+S8gV%0ASBk2ZYTK2MrRnuGax+BHPJ1e8f3rFet7RvnJIq8FpTVGE48rmvMo1hClhJX7jxIsY71IL+SgqRUp%0AFzRjcTpf4JzH4CiHyTlhTdScV4mwTKJDt4L+O1hUXkcSX21hxAwNYENUWwXNiAvXy+CRtkQ5njVk%0AmdWEbTOM4c4Vt9sdjwebMVKuT0DwKMUwccoH8Mzg1DR4L02ipCpFT/+U24MUvVYAmcZyYkAAK0h8%0A9hACp0ecp9GwFzs101rGJ5ZGBNkIO8m5wIPPe8zbAhcdTk8XoBSMpxOm8wXT+cQpfmvIrcIbmgna%0A4FH0MmlkmkTv4a1BSdthE2r0sTI/KpyPBPm8hTehJ4yV2mhwmRJaR7pbv3RYfJA+X0rBt2/fcL3d%0AME4TrGeR1kBK9DGBg+DD2qdDQwwY4sDG1SpNWaJL5Vk7xySUfToriUtyAc+PR/98QwiUmFUyflrT%0Aiaka4e7SAhmOybZpGIVlQTPaARqvnLb0wVTbe0v1dS5YHjNBoWHBtlLDv22rDG6kaUeDi0GMAD1a%0A8xjHAeMYCUwEh2VJSInMKDalLB6MhUwsLE02Ra6i2mMCcgFDHD+AL8u6Iq1sgqdxhIfHp0+f0ESD%0ADpCev21MbnkIHZ+So9a9RnQ6r0bjx0YrFWUC6UxcfIAMC+PWGpmAsJzCGocKi1KBCv67VjmFOaYz%0A8fnI/9+aJPZ5jMPIyZUwt4wUB8o6U219HAZM57M0a6YXK7VWJlj5SHmgAFDWsTnlpLvAOEv/MZEQ%0AtgpsAhrDOGxp6WlMBGkzn+MwwrjQDWtrlkQgw2LLCAvQWjWDpYG465MfGrRa61m8OKastFZRc0VJ%0ACT6wkAWMsC8D6fGW5vJbWndad+Mz1qltZ2FYno/AXsgrO+hyuQANeCz3zvDRZ+JlXZZWMT9ojIxa%0A+ll5BP60gffe08xeWGwE3rm2W23SrAkoVBIngMb2A7P53ehZAUoWXR5xsMg2w9dCKQuUhcF7Kmca%0Ax+r7XiRSvXtVHAxzVTLnHJN7Xl5e8PT6gq9fv7LIzjTRvd1ueMwPYQmazi6zoHfMNIwwMdIT0IDS%0AhsRG5fX1Fc7Rl4Tgq4NzarBp+9mmTJ7j+wZ24+OUNimA0SeE68apZlMmpHXwccD9foMphYwU62G9%0ARYiAC7wr0n3Ftq6U8XqPMAxwCqZVAtivLy9wzuMxP7geDeVK60Zw5iamwd7RCJTSSCNMIL3fxIdD%0A1q6e1afTqTcdu2yJcqzH44Hr9V0+k9CT4pZlwUnMsDXN0LmDDKTuMsQj01HB3COAuEt42gemkTGU%0AG+ZMo2d9DkkMzHX/a0OcEhuenXEmHi3yvexhEFFKQSo6DTddJrt7/OxeU8fXo69T/3cMAcbsbEy9%0Ab453o/48lZ+QwehhvANqY9wxyMDcMqPAqwzS0IRZUCssmChlYCgvHAZKOUSi16UooLSeUeIbAaTA%0A2ob3mevx1KVpGlWDbVZqoSZx2w113eBaw+V8wQ8//CBG/Vf89a9/xZ//8mds24bHjSlXz+dnnvVr%0Axvv7HcMw4eX1CcZazCsZ09ZW1HVFcAZuCBxoQRJyvceyrMI8SVImNGnCM9LGwBvvLVpjFDQE1Ohr%0A+wCCf3hOB8+93cfFojU22o/HA7f7HSlnDAPTtMIQESXcwAjwzGEbWVa1pv48URuKBEHkXDAMo7CI%0AKh7zgfE8DMh1T0rloIE1hLUOMVpJUiXgXURapPtEG/aj5xuA/udHprGRAc+x7vs9e0/37DiOHaC1%0A1sJ4aYCFRZ4P/pVNBrxZ/MPCOCCOI2wpKO/vDE64nAFrsCwLvnz9ilQKfvrxxx6GUJIMxk6x7+F5%0AnjkYkFReleEo8GCMgW0HWekBANL76wgiKbPw8Xh01iZTp4xITq2A6yIjzrV/Vv3e3BJybYBI5Dks%0AMZLmxf5GEwqtApRyVxBYY7Jk2rIM80M/ezkwyp25eATpjAFqpv+X1sa1UPYLA1gb4WEQxfNySxtZ%0AvZ6sOQVRVB51v9/5Go1FLQ0pLR/WDQCR2e5DNmUTD8PAenyk/98sYN3O7GQNOwxDf1868DwOiPVu%0A0TVkZJ/+nlWpf3+aJizL0mWqun+9sIUbqrApR5xOAiYuO9ioXwpuj8NAHyZzTA7j70VAKjlx5D4U%0A2WTZPe5yNsLCjP199F+Hgd3x5/+9r38IQKjVRslW2uNwQxgIGviACGB4GjG9nvD84yvOzyeYCCS7%0AcqE1plc5GGAhqMOFCMqGUFBSRU4L1jJj3lZkCG3LWSB6jPaEljasJRHpNA3BGQwuIlai51U8jWAK%0AsmnwJ4eXn1+Q6op7uyOtpEffcMXn29/wvb5jOEVcLmcYD/z0Tz/i+fmCvGQ8v1zw+vqEb1UiyGWa%0AvK0rHvcHHvNC1/rBMtUjN7JNhL7hIAWANZTEwQOpovgKeGCbE7JJMIELBRUwpuE0Tni5XPB0nlBN%0AxjUGFMO4vlQSGgzSVnG93fC3P/8brr/d8XT6HxjiBFMpwxqfLqgwWFpC2SqMa3sqTKNPg6kEaJrR%0AhS8HvUZatiboskTFFsA605kljNVmkpWXgwjGSZMg9MhaAceJcEXjJMNZNjzewxsDG1h8B2tgveHz%0ARmUxashCcMHAGxajJWWkTFDnNI0YpxPwu4l7CAFBLttNnOu3bYOpRJ9zzhjiBO8CaCRdYS2Eqr8w%0AHQGCYEt0pvCM4UOkCXPJKFKILtuKsK4IMTIhrTTcbw84yw3O6QzZMFtKTIdqDQG2T9zYAFeUqofi%0A3gQZwybQGfvhQM05i4nbCcM48ueLtAhaKG9k09VcyDY60NPXdcX7+xW/fvkVDQbPLy+8QNrO/tov%0ASMYfDwMbfmP2iRBAhNtanUrx/cXIoj5EJ4yYj9r1Wot4j9hevHjvUXNBkQtbJ9G9WJGD09SP0xO9%0AFFtrvSHV4kkvOBYGPKCTIZOnpIRZmBD6+oKwH9jgssA5pjNpY6JNwPEi4eVEqrMNNM7zwfcJHYvO%0AXb5kzc682VkZpUdOO0dTaY0D7vTylMiKOWisvffw0X2QUZHhsBcr2oSp7OPY6PCZ788bRu2esTde%0AeU8ZY2G5R5QfiwReuLkzNhSkac1LUd26IfmyLLheKXE5n894fn7GIIaeAIuhp6cnDHHA0/mCKN4s%0Au579wN7RyboBlnXFtiYJOzhEsxqDYRzpQyRA1jiRdh7EyJMTaCALWHucOGoah7WlFwl9qn8o7Pg5%0AyNoyNGisZU9w0wluKQVbTpi3WQqokRNpgw+AWGsEJ6NMLZVxsc6PbgSv+/vItjBGUvcMG8YtbZjX%0ABdFZlHKQYgqQ1RO7nIU7TK7IuACMJXtAZVZKtx8ivYZ03+m61vWj09YmzWSRZlV1+DqdUxaGAaPe%0AtVHW9aXyBn1OCg7pGl3XFe7xwD//8z/z2cahAwxeXrdKcizMhzMEdTfi5V0SJSpYJ7P72tdnq14b%0ASSRcRznTIM3c3ljIwMQCzsrUvJLhpt9H77HHg5POaTr1970eZRvqMSQ/0xkm6llj4KYTPy8B6MY4%0AAJGjt9U7kDhDadgwDGT5YZ+SO/eRuVIbUFPue8373VPlyASqleDNPM+4Xt8FfNmNs7XB/PLlSweR%0AlW1w9NI5nu2abqSvbRiGblyqAw7dC7r1aqly19dezNfD/te7Rs+8o4xGmw3dOyln3ikCVta2e2Dp%0A/tU92mWih4Jf7yL9vdbG/u/AW9BzV9fwUc6jTFDnHCoiSi39HDbY6x7elaU/11wKqrCWtpWhAwVN%0AWNkWxy/+fAHXYdAawQaenfQAs84RdKgSYmDIdCVgI/cyeA+tS/uw9xVAuFwueH15Rc4Z7+69M3d2%0AeU3D16/vMAh4fn2Csx61pB74YpxFNRWwO+uj1ob393fUJt4cAIK3gOdZHIJDStIIFvGZar6fPTuz%0ArX64I5QFrPtZn4kTKdW2pb4mldGtTEKmuIqUpDd5+117ZNlseV877bDOOqiszwfaCPNXTqUzG/fP%0Aoh789gyGOPwO6PjIBtb/r5/vrbFmx8fz23vfAZhjYqeuUWv5b+jlua+tWmkRogyUlDNS4Tnpew1J%0Aqha5AAAgAElEQVRBwHzdNtTWdvC8NMyPB67v72iXC02KpR/xfkPwnvWbsAY/3EeHe8xaC2/2Z6ig%0Apq57vofW7yaCKA3Jpg8JY2TEkZWmn02Sgcnxs9Shn+73VgsMxIDekp2uQRG6poycp0FCHfi6bGcn%0A8qzd75VN5dr9jLYy/Mj4Ps/wBtCQlzXvqYcIBxnwumIr4jHYhzF7raeBILpPam2djUgWNiVq+vtx%0ADeu55Z0DvIHN9MorwgyXn/RhP+xfH9Mnhxg7KLotK5b53teN/iy9i/R5Hc/h4zBK61W+14ZaPbyv%0APU1T3z83IYeezsUPAwgFhABaMdRakUuCqVoXZF38vQ6vtUB93Y71izKhq4QFHOXPf+/rHwIQKrlg%0Avs9w1sGBqTCaphSjQ7MN59cnvPz8iun1hHjySCYhY0U2lEzYZoBcUNoGtAyDjGYqajP9wF/zipQW%0A1AokNGw1IZqGOATEMcDUBJdWmnKmhugsJkTE4lBKxr08sM53JEPplZscTp+e8PWWgSFgbQVlnmHv%0Av+H6uMI+HM6fzvin/+dnvP30jHgK+Pzb33D7dsfX96/IZYMPriOny7Z2vTCa+BWNpLpnJFhvYSv9%0AhlBk05sdrOgTzWWDGzwapY0AIFG3FudpwnmaMIaI5BqC5ffflhV522CqR5kaxjChoGFOK377619Q%0AUkWMI87nJxagQVgCLdMc2dJp3jal4ZpO4dNm0lrbgaCaEspGAIETTS9yG8+QbufgvO0mZab3QY2s%0AAgDWsQCtraI2WehCnlq2VQ5v+TelIhcDnzYY44Bm++shWNW6l06tkGjnCT5q7Ly4+2sc7mGCvMn0%0ACLX1wjG4Ad55bNsev/n5y7/h23c2qAqa5FKI9KPB1MJmtAFFpp0wjhPdQMBhHAes24yUVpzGiHWZ%0AKY8ININNQpn1gcWNtQ7jOOB0mfCa6ZeyrAvWdUFK1KW3BkDMaY1zaFDdv0UuDT4OOF+eYF0gg6Ds%0Ah2XWyb/ZARk9uFNecbvfsKWEcTrBeo90SJRgOgF65HRpBcYBec1oKHDZoklMJtc4RO7mdxpqa4Dx%0AsHaQC8/0SxsAYAHvYz9steHWZwLsTIjfT7j0InHGdjPp4ySMhXLA6MbekKRlpvww0whR/QjU5M17%0A+pgo+Oad65e1kctOzaU1GhlAnxANw4BpmsR0OmBZV8qorCZ6yAVcCIzzkt/NeLWJn5eFKWaHlLUo%0A8a0EekgbZsKag4+7NEcLm+OEvXsEFDFbN/vnC6A3R8dptq4h/V1/7WZ/NOXUn6V/T7CHD8W0Nrva%0ATNLw9o5/+7fP+Mtf/oIvX75gGAa8vUaMYQAqsC5kyJ2mM9yFUkfvmTCTUkYyFalWOOjUtsKFAaPb%0A2VDGUdam72sYBlgfcL5cAAAhDrDO74Wf7OUBgCkFm1m4Tz3B7tKqJAT5bu4McI/kKl5jTryUGv8s%0A1wIfaMRc5FkS/GBSzLwuuN3vuD3o4/LqyHSkl1iGMStypnwntAZ3eG40xc8IQscvRRNEPlKcYSkP%0ALu3gJzYKJb617lnAfV452BAAvQIIjgkxBL0EbNp234kg90BwvgORPKPHXuhY2bPpwGpik8umzQdP%0An5Kc2ZY6sgKPrBv93NZthfEOL5/e+p653W64Pu54v9/gQ8DtJtHpEiOvhsFkmznWM3Y309QzqDTX%0An7cxFj7SzwhA97LQ99gNWY34OkmMLhOm0n6WeknnEYZHShtSLYjgcKUUNu45ZaAdDSuNSHqWw1ng%0A0FoiVV4Mm0/T1FORKK/hfanDkA4YB/GSCRG50p/ExQFOkkY7a6ZUnhWlwBh6I7W2Nwsq2zkCj5QV%0AEAgmYw4CCI+4XE5d9qWvUQMInDPYtgVqUkqAyXQDar23nHPd7FVfZxBjcf07xkCYcECFSln5nmla%0AaukRF0O/S5xzSDmTmXkYDHRJhA6mNFWmsyrx4Tw8/pkW9r8fZPB7VnhHsPMIJOn9pyDX3ny0/rmo%0ArP6jibkyqg7rEYAmkqlcEyDzomJnwOiZGEKABRmEu69KhYeB9/sdYI2nj00BPTMsek1Gg+4GayqC%0Aj7CNKZT3+wwNkmjN4Pn5tTN/P//6q6wrDpdTabRrSBWpFozjKFN4MrehAHEDz6tGr0H0xpVrPAQL%0Ag4aSmSq0bhY1J6xGJVtyP01jv6f0/DyyYBQEUSYrn1XFsmS0ahDDCHMhK1TvEDQr8j3WvvpsraXl%0AQBM5nVoH1MYBmHXqgWkoJYkDvSKlNvcAmqnCFKqAKayrG6UnyuRohuEJ1vn+s3XPdV/B9nH/7gMe%0AoNXaEx7173SWxYH1eWzaKVnk+pDLH6Yxtr0ZKghopl6Qc+MercCy0jJiEllYqxV2UMCN++Dr16/Y%0A1hVvr2+AdViWFcltWK1Da6UzQeI4MtmyFLjfAwKHXqfkJKmHx6hvrqNaDXa57j5oOIJozhkY44Hc%0Aug2F8/TrqzI41n6E9RgHKtEH+nNKPVsLAxEaIP44Bbk0hCABPIYeQsJVBL0nKaGEDANqB2+lDqn8%0ADKuR4sQQpCUvyYpKg/YN87KwNumSP6oG9B50jusweA1ooccjUKVuFcWHtbCWfYAxZIehNso1JfFr%0AGAK8J8hnLJPNhiHAuY9rkJ8ZQVfWpQ4+OMTgUKsBmscy7zHxeq/1/u9Q/x9NoI9gv7Gs91s7SCB9%0A/HBW70Mi8WaC+XBOK2iUcv7w2XNvSi3fqIzgfdZkAP4xjp7sO6oJ9M/+b1//EIBQA2AtmSO5ZKzr%0AhrZkbJtHKhktNjzZFymotThOSCYh1Y0MG+vRWkFrCc0WON8oiwEf2FZW5LIiY4ONgLcOYYxwQ4CN%0AAbZVoBY4G4R5Qrd2lIZmKqxtcBbwsAhTRHyO+PEPP+P10w/49dtvWJaVcilvsT5WLPcZIUUMJiCe%0APP7wn/4AB48//+u/4PNfP+P+2wP3+YZ1STDNMg6eztSMAB8d7ORgg0UrlUVTJvPPGgcYpinBgvS+%0AQnd6GOCxzhgwwA0OznhhI4CbaCtYHytu369I9xXrY8X9NuPb1xvme0JLBuvLhmk44ccffsIYL/j8%0Aty943GYMwwmnpzOc80i1YMuMNA7SjBoQpDIy/VFjNWWElEbEuZSCVgqaGLGVnFGohaPBZaBLvA9e%0AfIgaTzRATFpr3zA6utAhiRXGEEEXTrKsBbwFsmlwKYP3v6OBtPWoW5LJ4IjJeqTaON0fRpyeXjCc%0AJgxxQkNFkfSFIUaRZzTUM9kgaAbbRoq9t/SgWZZHvxTu64zr/S5eV0WKSBp+1Qa0LcOtG0qreMwP%0AzMvKZnIc+mTudkvCwqowlcajhc6AnIgLLua9P+j0JX1BCtBlWWBgEIWNRFNPSi1GH2A9Gw4fIpoR%0A075BXkMq2JI267yY0raDDXrBk5Vxxe12h/UOcRx7UQxomhAvd9Wjcyoc4OWZW2eQ8opWC1koQ8Dp%0ANCDncwcEjEEHSpxzAnzQi8J7DxN2Sqd6bpScxctIGG1SdOhkqkrBwmbCdj+z3KeWYoYXI+I49KbC%0AGIN1iNjWFaitR/SmlPF43JA3Xr5Dj+1tspcbzWmNPEPX4ENFbOKfI9PEi0yxSEMPgGPCwbKQpUZQ%0AhCAxk7z2xDFtaoyhTKVIA8zzlmacJUbuWwhToaqfg4C5Zo+21O/ZWsO6cZ8RmCVD4cgCslJc7NtV%0Amr7WOM2qFYwXVRah7/8uhij7X+UVlJgYYyTFjgXm435Hg6S/eYdtW/H9+3d8/vwZv335gloKzqcT%0Anp8IaOvlfZzQ5VI6y2ZZZmGpNAxh6AAkEyX87mUkIKw2e29vb3h6fkYIESlTsmoMC5RlXeF9lanU%0AgJIS1DuA0/aVfmaVoIrJRc4vSeyQQm8D1wmBStHjhwCUilSSDIBpimisYbrPg7R77z1ySgIc2b4X%0Ac96NodOWhNI/oLmCrS490UYLGWr9CTgWYW0cmTaTmM+roaQRn4oDJQxA60aTKfPuqqUCxu1MvqL+%0ALzugog3WNE2YxnFnWzgrlPldKgNjYEtBiL4nvOi5a53FGEmd17+vzTsnzk0Mlx188T0qfFlWmHXB%0A2yeaF5/PZwzDCGsNqgQiWENjeKW1q8zKOAckvkbKpqrsoa1P6o0ADPzc9L95juv3WtYV87yQrRAC%0Avdwsm9NlWTHPDwAqQXDSALBOUlDgdDqBki3XAYGcC0IwMHAw3sM2gqzj+cR9kxK2kntzvmaywaw1%0AiG3A5CcOy7zHII2xsuz4XskEjcOIBvE7KBzoWLOzc7SwJcPTiBRuQ60WxjSUcumszKenJ1yeLjif%0ANBb6xnvH2s6gULC8VPX7KrCW65SfA7/0rpjnGeu68rM9SAb5y8oyjmiJ36sIa2aX/ez+Qzzx0M8c%0ABZ+MTLn6cESalg7CBG1kMnLemzJlyWpxr6yO1nTQAXjmJn8YKPxeAgdAUm/2BLl5nhmnLkMULazY%0AzKD/PAVptMkYRvoqbsLetc6JbIztZikFxem0+8h42FlbrZF545yTuO3ld0ObhFIzrGkYvfoOFXy7%0AXvF+u/X60DnPZN3zE57E4885mgsDButKP0BG3EsognNwxkjDaqGy/9wNnVlrWMOGnbZ/BbVuqPKa%0AMgpK5pneKv0A9fnyc/voh0JGtL6mTWTdGcYU3G5zH1qOYSQYLCwn/eyccyyLe3Mp+6XtnpfKGA3B%0AE2dsFTTOD2KODgGbXa8J9D4SZVxvZL1zsOOAnJ0MZD/KFvVLz2NgT+07stla29O29LM4+uPpvzuy%0AspsMGqyT+9cYAY15PqKhM5prrbACQqTMnmoc9uFBlcSmaWLt+/79HY/7A9M4ycCXazdtG8fPwhr0%0AzvV0TD1T9CxtAo7pWq7CVCHYdtz7BDZ1ANEHiSkJoEnAOYRAdUVlDeCMk9p9xralLg9KUourX2cI%0AAZD9nWWgWFvrwRJr2nC73eCcxxAj+4ZWAQH1nfP9PGutwR+MvQGqeYy1COplZwCT2c94R0PnwsWO%0AngpeyUA3MmzSM4hACX00rTW9PtHXoezuIt6iBIxVCi2R9esKJ8lw3geYlAELBGHgF6nxWPfuTOgj%0AC33btk4GUFm2foZQMK/oIKL0oat+RjSkbrIGc+/HdZDN+vLgN2WkP5a1oIMDDfs4/v/aT0WR6JZU%0A5c/pm+Wc6+/lIZLG0+kE52If8Dhnxd/oY0DC3/v6hwCEnGNzXnLB+lhwv80oG72D/GLhTh7n+wPn%0A9YSQmQTijWX0vLFwVqYxtsJ4izAG+rMUIMOitAzYjFJXpLIgnAKii4iDFK2C3ubCA4ABPRWlFWwN%0AaHA0tx0MLsMZLz++4u0Pn/Bff/kvNAstHm1tOMUJIUQumDMw+gGvf3rFT7/8gP/8X3/B/fsdf/5f%0A/4LPv31GuResacWyCGMFFiEGNGfgS0D0FZgI+JgGlM1hWxKQAdccjGNDlZGRasb3+xX3MsN6AJax%0AlxERxgFpM2iVerNkFpitwSUHXy1KdTB2ANqMbb2jJJEB5Yyff/4Z+MkBzeGb/0a2laGRa2oFxlHC%0AUErrUjYjBx1DzqwAFVKUldJ1rd44VEcvjZQS0lYQQsI4Flg7oXkHmufukYi11d5QNC0UkOVS2o2R%0AcxOKtWjxvfcYziPGGMW3iHp+HyJyYppCjBOen94wTRc2xLUCxmI8XTCczzRJLBlbW4VlYsjuMkYu%0AWW3uDazbY6KbIf8l5wRYXka5FqSamarW6PlTSkWuDWt5R5GEAQjYcTQwvt9vmIYBL88nHs5onSqo%0AVFX1DiHVkhdnzhllS7jfH7jfZ1hDGi2nJixW0JiGQaNRwDilxHqkXLBuSXy2ilClKeFAA1qmC79O%0AgR/zjF9//RW3+wNPLwRz52XGujIdYfCM5oSlM5Sx9FoahghMA2rjNHhdCV44zym/c4y6htklPU9P%0ATx/M0nQqOQwDatqN8jTSvdWGOHiMIz/DKJdeT5Bp9FnRAsVbXth53Xqxzim43yfMhqZ888I97Z3D%0AZZjw/PrK9eYDvn/9RrnblmEtn5s+I7Rd0tVg4eMEH+iNFUPE09MTnp6e4EOgR8e6UbdtWdRcr1fM%0AD2rxKXdwveHf6cgEU3tx4nYvi9YaSmsYB6G3zysaKpw04upl4d3HmFKVshR53TpRacb2KZP++r2M%0AoAJ7wk6ftDuJMWVR6605XKQ0z7NGGYgGxjS0mncfn8JGf15n3G433G43tFLx9vKKn3/6Az5JNLfK%0AUKxhBPqSEtDYoOTMqFRn6PZVh9opuDZXxEGiSJ0HjMW8rHi/3lBKQRxGXJ6eWdxnoVsXjYLOCKHQ%0A2HsYGIluLGoDlmXrxaWV6WupDS0XWPHPWpatxwyXWijpAX0u1HOJJsINrgHGMEa+iHxvHBiL3mrD%0AuqxSVGUYkPoPs095LRgdbgGsYiqt3mCt0TDd2AAjAxeNpFdQdTqd4CylpApEq0G8gsBVwALnaJSp%0AscBoZG8MYWfFDZFJGpoypo2EesW8v7/j9fVFzl/XiyWduKm3hHZ1RgxXozbDzaJlpszlkjGvZNSs%0AMoF0wpJ7fnnB5anCh4DL0ys07jaXiu2x7p/nMMA0i2AMvCP47AzP5aENCCulTUnSvrYD2MzpewBM%0AFVYm93IcyaCiiWci4GgtTCVLrUqlWFtDyozIXreEcbDw3Ytop5RP0wlRJB+UD9MYnulzZHMUGcZs%0AOaMaYFs3zMsMZVaFaYSXz9B7j3EaYR1ZR7WIdK8USZWkgf84nWjmmtbOqK2lwDuLt7c3elUBH1ib%0A2jCFQHboY773pkIZKOoVcbtfsW5LP5+yNRhsxDAOGA1ZtikVBB9xuVwwDEN/HUc2RzdxbgfZgWES%0AHpuHjHWlb1CRtazy9nXNeMhdEfyemqTnYGdBHNiFx2mz/izrlG0p0roeJ2w6yKbMqX3CbKWP2Zko%0Aer9BznptQlSOpBPu4xQ7BO7vI3tTAQCVcun3qWLcq2CQl4l6zkzm21JCUEAXwlCze/ABgD7JZlFR%0A+7PA4TXwjRHkds7CSHhG6ucC77n0WFBaw8vrp75+9HN++0Smm55ppdDrDM4hGKZ7Gkitm4FaMta0%0AAqhwhsxpHyxgCi0B8gZrRKZnGhoo8Sg5oRZKuNl4pl6PkkEAOKdSxwTnFtbS2AEebZp9DAhhgCYG%0AK1DZ0iZDUj6z6F03hM4p8bzrWM2BqRzEiLxBZFTis1LEaD8l8b4SCbKzGIQlXEpBVWPetHutHL2Q%0Ajow2rUH4jC2a3Om6J3Qwo83qcR/sbBInj55rxlqLCgtnk+xFCUYoDTCOjETQ948gIroMVFOfrKP3%0AYCsV79+/4369dfZ19EHuC3RAoR1AHGtZh+r7NK0hSGJYw+65w721M6SqpG8qOKEsdw6csuwHrmMn%0A90Y11EVsaZPBDmsI5zxUGo1SkGqFbU38jCSdSvonP3DAXQHM8wIGZwSyjRs6Q411NJ+xFQbb6XSQ%0AFK8rlvsduZKR66yDCxbGNzhh8ZZaAeswDYOYOpOR6/zOrOeacMIyUz9KcwCEgvy8TXrHXQpPNo/U%0ARN0HK8prZH1krCO7/cCeU0YVWVy7vcW2rpgFzKul4DyNPFf0rDVkQyqTHq30fkxrYbLndh+iJucU%0An8POBNprl4NnkXi9oR6ll8JgCoEApecQqSkgbW1XqZBxmQQs3EQSefRzdV0ppIOA/+jrHwIQMsbC%0AhYBSIHIVg5qAmisyKhwqrt++4/QSMZwdfAlw1iAioImBcSuVBbQ1cNEjOIeaaEXcjEHePPKtYUWF%0AG0Z4N8B4T7S4ygVkGuANm3hL3V0GH5h3HnEYcTqf8PMff8Yvv/yCH88/YH7cMaaAZ3OGGXgZzUOD%0ACwHT0wXnPz3h9adXxClgvjXANVQQxfTRw/qMnDKM4dQ5rdwEJRS44HC6TJiGAS1HbI8Nbauw1aBK%0AFHhqpBivNWNdMiMNTx6To9Hz437Hsho8PZ9xmiZY47DMCd/MDbZYbLcNKRnKboxFqUQ3l3XF5fKM%0Ay/SEb1++Y3ksuD0eWLcFgKWpnLM0bS5qPod9WlFrd70P3iM4XoJlE520ZSy6KRXFBzhDdDkG0h4N%0AGmrJXU+vEgltxkm9r6iNh7a1VgpvkTuJQScM9b6nccIwTbAwSFsBJWpB0sAiYpgwDSc8P79Qn10J%0ACrlpgh0HWOOQrYUtDaZInGGFgDcVzgDeG8CSxZZrgWm8WB/LA7f7Fd+v37HmhCbNbG3c4LBWpjcN%0ANe9UeB7Gl17oLsvKqaXjYVUq02WaNMHOEWSJOmV1VuinBmnLeNzuuF5vWJYF3nk4S8d67z2sgHoq%0A37MivQnC0HjMM3Im6q8lixbLIXi+J5noq+SJ09sLXt/e4H3Aek3wITC+/nzCOI39cvfOMeUu0iuk%0AoWJdZxZeaJjGievNkAWgBtcqmTTWopbChmuccJpOGMcB8+3Rm9hhGBjt7OkZY61HThlRmgltIAEC%0AFbBG2If8HLKL3bQVRqUWa6dhNwC5WVRjkSpwn1cAVwHy7tgKKe7VAC1T8z4O1CWbBuTMtUSgiOlj%0ADiBzbbrgfH6Ccw73ClzXB+ZlhnUGOZWuLdKLSKcwbGQklaBWtEqGYQi7L44WBcMQMYwj0paoIW8a%0AX8pJbEoJ1dteqGrzAdNga9WwvV7A/f4y/jDtK3uUuq51LRR0euaMgWn7BNKKwX5rpRfZ9WCEqbTe%0AEAIejwfev73j+v0KwODl5RWfPv2AcZwINLkgkh4ngHSGGjoe34ORAqeIwbWyOJzbjRG3tHWJxTwT%0AiGJqyyHOuu3sKpVeoB6kl1JY6memEjhjzIcJHWW6UliuC1DJOLNAp1Frkp+ms4UQaKYJ9TOhJA4H%0AJo2BFi0fJQCttZ6Qps9NvVnUt0MTvJZlQRWgjX/uCDqKdAVSZMIarPPWmYFRPHBWSStpBTifTQes%0AAYCEh/phbW0pYX48MM8zU6e2qQOX1jGUQqnY6svE4CAD41wHO49ApX7u+mx1wqe/T9PEz9Z7XF7e%0AcHvccb/ecL1e8bjTbPt8PmP0FsU0bCUBxfR9ZErButGQcn48RL5qCKQ7Kz4VDTAWQQyodd/cbjdo%0ARDzZglO/E3UdWTkb2eSyybpd731fKIAyjlOfXLLJqP3PeP8/sFXKA1MuKHODz56hFo6m380aTNOZ%0A8hNjYCrp+sFbbFvCvC1Y1032k4M1DtN4wjgy7WddE5Z5hbFAHCKezmeczxNC4JRaAQhNaArB4+np%0ACTknhCi+M3IGqQeJMnl0z+haHYahA02l8LxkDHrse0DvriNLpzd8B2C7lNobqJwFHAfTBfX76Pdy%0AzsFZDs6s452fa0bN4kXSvVLAIZqj5Mhagpib+Bvp3lWmJ41lt3/3+tR7Ba3KEBAfnr2ul9+D83ru%0ALtuCeZkR44oYRzi7r32GQAy9cT8yH45nlfe+R6N/OEuNJiGybmq1wXaA66OkTQHG/U7bzz8nTA04%0ABxciQW9hUFf5OxUVLjoCfuOA++2ObV24fx0B0HEa8Pz8JKlkN6xLxrrMeMhQwgoLYV1m1CasuJbh%0Ag8XYAnzgcGIcIwaEDkaUyru8HtaABhsoAKLhDSoBP5/PBzaNwf2xoWSpWS4XWO+ksWyd3dNr4aNx%0Adaakh2nLdQeISxbG4e/TPDm0JRuXYFPKGY/HjNZ2w39nZdAYKNnNVhi69mOqmK4z3TtHqb5+6To5%0Apmzpc1WZi74+BdAIFPBO1fXig0WVBDCAM2n6XLKX0FrIyp7VNaXJZvWDJMmJMTroS0NiDlxw/d5W%0AybPed7rXa61w0FQ6slybaf39K9tOmXzW7qwobdC57mU4sNGKwEcBvgywbutBSowO6re6GyPzfZbu%0Ay1py2VNEdYCHdvCaLARBxSttWRawduQzKbXCy/7Wz99aGX7KmqpWBGPWSEpd7Ybj1pMlZ5Rp2NRX%0AUj19yMZOSFBmWghxH4xKzY66M85ijIghIKeCVtY+oNY6MnjPROCSWSe2hi2tcJZ+ZSltYknDAaMF%0Afbj086ylIKhfmdnraD1H9c/7MPQYYmPlHscB8EdDznvt4Z2Hc2Rgwsg+LBnOUnJ3ZNLpUKCUKq+P%0A3oTjyDM2HuTUygRS4PvI3NO67fdn6d/7+scAhMSMbkkrZUimCUsHQAFKqrhdH3i+zUB+ZVNuLAYT%0AAEc6/bItSGuGaQ3GA9Z7GDBqfXQOyCPy9Y75nagmHy41lM4ykjx6j+IyqmmoloWIGxyij4ghIgwR%0A03jC6XzGKZ5w/+2G//PXv+L9X99hNwM/elQLlKnBxwicPO5mwbf7Ffflgdtv73gsM+DoDTRNAeN4%0Awvv3uzz0glQ33NcZaMDJRVxeT3i+PKPminTfkFaCQiVxKhOaRzQRozCFuIkixpEsi21Z0VAQgscQ%0ABtRccJ8feHxdYJIFElMcUJiYYwACAwulB87QrCtnuu8b7xHiKA2ESDmcY8qM9x2s0cLDe49pHBF9%0AoIGyIzWe3iAVVdJEFEjqhbMYJpOWx7QJCNLeZM3UVlAVjfe+03qLUBSHKNNfAM4yirUWdnXeRxjj%0A4YLF4Az/W6aowUc0a+GbAWJAc15YNAA0ptMRpa6FJr1wDq4BDYb+Aq2ilozHOuNvnz/j86+fcb29%0A8/CSCXWtDRXgfzeiydEHUvudwzhOfaoBNETvMb6+IXrbwZvr9YplmYFKjTsBEsrFfHDwnuywnCjF%0ALIU6bGssZR/Wwhoi0ACBI2MTgnWIxiIMEc1Is9cMY24N/UC2bUNJGc7SeLAWJqTMM9O1xnFEnJiM%0AAWOx5QxnPaaRf6aTSRYjfH4wFU7YLaV6+jEIFfZIs7V2ny7pxZwABClaR2liZzyE6ln7xTaMozR2%0AHovhZNxKQlJJBB9zUd8TuXAtp01rSihJmQQFqyS0OOfgYoR1Ad7TQO7+WHB/fGRXOOdF5iUTaRcQ%0ABwFE8p4EJqNSFnNbwTyvcHaGcxbzvGCZN8pUhSk1DFOfRAEGSk/fNkbS9outWVnjexEZpCHXKfvD%0APOBnj1xqN/bWS1NpvUdPlAa5uOruu+Qlrl2LkQ9T8UOjcJzye797GPXmxh6BpR080bVwbCqjb9sA%0AACAASURBVHKU4YXGpMavv31F2hJeX1/x9vYJl8uFz7FwOqY/n9Nm39PTtBgZ4ySgBNBMhgPTe9RP%0AaRxH1FoxbSe8vbVu0s7nWsUcWb3Katf1p23D4+ExhIDSTRRLL3yPF/iHCZScsd5ZIFmsy9o9vErO%0AsM3AWwc/cjIZopdIagMXvDQhdW/MWj14RvE5+RgOAPSy788Ye1Ojun1turU5yTlhExYdgO6N0qeG%0Ahuwc5ygdy3mXjnxgkRmDaRx7ylRKiX4i1COSlQnKjTaRO4YQpAlqfZKrAKPS7ikp4+vyUghDGp1m%0AxGC7UHr2+vZG6WKrXTqBDoUzWfP+oDTpcb8T4FkWxBhxsRZezqZN4mL1GSlFnT6BFcMwwlkmtm1p%0A6+9lGCITAIU6n0pGLWTMqNRkGHZG1y658JimM6z3vXlLecW6bsIgAqbzCS8vr7her2gtd1PlUc7F%0AUgpyTdjWgibPaUsJbqPUMQ5kn7YG+Ej51zBQfjDPD5EIMZhifsyYTmecJCpbQfmUEt7f3+m14SDA%0Al+uFuXokcX0wMUaB2C0x5jtG8fwyroNiuh5fXl5gre3+H5fLpTfd27b14vv9/b03is65DwbTrbU+%0A2PAxIMoa1bO/6L/zMkA4SMaOexYGwl7Ikp5VdmAncPBipWHhypIwji1jFikwjcdDP+uOjKPelLrd%0AQDsnAq7HM/IIVmkTeTyDdb9oyiHriNA/W20IyZjbpfncn8foeoLW2ix1jxhpXnRwxOzWhNZ20Ejv%0AP72LuP8ph9N7o4HrzhrDhtTR3Fw9xNac9p8ZAteHZYpdHAbGjt8feHo64+XlmV47zuB+uyGtC+4z%0AZeoxBHqWpYTpNPR9xnpCmHSmdd82NrQBvlm0unaZW637v1WWwu12kyRK1rO1aXw6UzL99xklb9wz%0AIyVjmnSmz1SZ4HEYeCc09krGAKmkfkcuiWllOZdDUmPtbCRrLdK2kSkdGDgCAK3yvrKAJMYJY6WW%0A/YyNbMBzLTBZGJit9XOVFg6UoKfM8AMLjzgEGDRs24JVfH6C+GQe70BlHFtLKXvK+xqOKpGSQ8Ki%0AcT+J79e6bayH/YDg92Zb685tS1gkJXAcBqRtw7au+J4zLSVOE4Zp6FLtcGC3aG2jQ5PSKhwaUFv3%0A/dvZGEc5aO17SNlE6u/CvcghV84Jxukd1noiqMp/FThTwHYf3GWs3QBf7lOpC9e0YZA0Vt5XK6zl%0AsDzG0p+DMkSrgEbHWsuAw61cyfp0rfZno7ejyukrWh+qtcZhZJM+pVsZZNYhTtazsx5bWtnTgIBp%0APUhMg6xRayiPTpnv7XG/C8jXBNSziDGgYpfwkR3Ps0rfS/C+SwGzAaoAnRxUGwGuNQSHUm4dmvy+%0AllUQ0gj2yXMXyCZJrUN/RCuWAzJWhxH7CgLQfP4afGSsxbKtuN1uSFXY5XHEMNDaZq/lGs5nDv30%0A3hoGDRfhmaDkjP/b1z8EINRaw+1+xbdv35CWBPgGP8jhg4pcGrZ5w+16xf39RYwcB/jgsORVimGa%0AU69pxvlygY+kVKFatK2hiqlkGBxGeNgK+GZoJNdAnx5HRoCxSv/0sLCIccTL5ZmLpzmsy4pff/2C%0Ax/sD//t//gu+fPkNNjh8+sOPiKeIIXggMHXg2/t3/Lf//j8QrMP2WPH+/h0FDcY1eGcRgsfJNizL%0Aivu3B1azIFws7Mnhhz/9iLc//IDTOKGmgmVYkJaAtGziVcCD11igGhpOtaYHZsa6Lqg501huLbh9%0AvSGvCet9hasGJ3/G2+UVHhZbqbDNw1rPw3C84LcvX/Ht8zu+/fYVj/sDJVV4A7jGxBjjnMikOGlX%0AMIigxO61Mg1Eddd1BQx1zl4083lLEocsqGspaCj9UnIOcqEDxHM7doRmD8VRjPScETNpFuO81KP3%0AGMYTTtOFh1mkprY2g2YySjNwMXCqZQxyUxNqbkr15clFLtHWxCgV2ApByFIrrvdrb+xC8Ehrxu2x%0A4LevX/H16zfUxuejTZxodaCa4lorvDWAoUQnrUArpfsqTNOEl5dnDENA2maUtHVfnJYp8/CGkdKl%0AFAxDxP/P3Jt1uZEk2cHXt1iAzCRZS0/pe5jv6Oj//yfpRdJ0NZdMALH4qodr5hFgz4z0WNmHp9hk%0AMgFEeLibXbuLgUGOEfu6IW47nLEI4yTXHyhZqNqOmx1kClMakFrDbB1KaYjp2JRbA2wzyJEMJWOA%0A4B1KLXi/v+Pjxw9eF2+7eSCAPmUIQ0AYCFixjDJsClwDTMO+PWAoXpd/33CktR1Jb5yQOXj4Xijp%0AJEibriogKVH0iJwT9gg8Vj7XYfAopeH+WFjUy5Qbhj4GkOfJNEolsxS/xjK6OqVEuYd1CCnjl99+%0Al9emRKXUgpwqYslwKVGiYqir3mKEdQ7zyxVhnjCJn5NOlmph0tO6b0iFUzsfjvSo1kxvvthvaxrL%0AAQid9ftKT9VJhRZTOolNOXdj6zAEVMKVKCjwo8fFz4jb3pt2SKFtLcfbTjxDlKOu5sI6CTvL+rRx%0AAKSIl6mgFli1VmRj4AJj163QzJlMyImgslPUqFsThn78+IH393cAwG+//Yb/9t/+K37//XdcLjO8%0Ap2lkTtThl9w6S6A1IEZ6jHk/wHqPIlTf4DyGicAz9znKFErlxC74Ef6FTXGrBtZTaqheFC1nNmmJ%0A01VnHdBfV+UgB/jDSdDUwaJOowf9QUYTEMfA9Q1K0iyMsLUsUk3wTYB6SyBk37hfTgMjqbcYUUri%0AOaENZaMMtJmDAdha5UaMo3HTNaPvC6BppM0CCu8btiQG2LUBzsINvjdy0zxjFE8HnWg5q94WA2Ab%0AUo5IMcICmMYJOZkOqijduxlDJs0woLbCKFxL3y93ZqS1imEcKYWIOzDSPD/mipJ3ZGFdWZFwvLy+%0AwXpGXDy2FTmmwxfCeZRW8e0ff+Lb9+9IO8HeyzwJI+cD1kAKx4oYdw5OjOl+egAwTzPm6wUpJhRU%0A2OCY8hYCpmEkoAex62yW5wLY7JWd7Gc9KCvoIzVME0pryCBL2biAWgDj6RcSY8T9sSKED6zLyr0y%0AR6z7gph2GNNoOB4CbEpyPUmTrzK0cq5hFMNaetFRnrssG7KwZ9ZlQW6AH0bsuaKtG+bLFdUYDlvG%0ACfPLFcu+0dOqMJ69e7gYyqBSooy/KYPOHBHsJXo00oNxuVz6PqPnw7ZtmKYjmWnf9yNZszXc3t+x%0ALAustXj9TFnzvu+43e8Ewp3vsfLFsIlhCBDlezXuKFmGAV6kfoaNkPUOplWkUtBipU9VadIQWfHD%0ApK9GSYkDJWNotp0zmUMWNKwfAwZvaRQd2Iy0kuGMhEl4259B1Iy4RSRpgtA4PCW7lk0jRGqFxjXi%0AB+7Lg3eAswhxPNg+zqCWTFZTIfuQINjANaVMDklwAthMeev7WYPaELyFqYZJIOo9I3UcB+8iLTFq%0AAttArw5tunmuEFit2CvZxsYzzcuL/LxsG0quiNsK7xPCJP4h4vPGfYKmvdtGoGQcBry+XPEyjYj7%0Ahq9fv+F2u3U2Z2u1A4O1MjkUtcK0wLqnVDyWhYwqR1Y62XmU/izLHbVWTBMB9C1GSsCGkUzix4rH%0AsuC+rPTtcxluGDE6jzCMcH6Acx7OFl673JBaxjxPGIYRLnh48UFrniDK2Ma+X4c9gqDEyga3FZgm%0AbGuRYXsLCd8hO3/wHsV7SgZLgXWeXpFVfX1Eht6a+InSR2YXX9FcCwYfEBzrcrUGqBWwqcBuFetC%0AhsMu8j90UJPJUqXw+cn1SItU4JYyRZ5TNjAy3RlLqbw1rNc8E3ENDJz1lCy7I7XUSq/XakHNFvM4%0AIEeaIWuzHgYPby2qnHXbRonSPM8MvCmUO+VWYVvl3m0HMnMymYDVFfr0lYqsHpphwOAIAsdtBdoh%0Aj49ph08GsA3OG1jpYaJ1KCnCwvC+W3oI5pTI3CwCLLmAwSlTC1SgABhnWpqs64LSDFJpyBWozWCa%0ArwjDBbf7ncDBKOnMgw4mKNdWgKgKq7VkvrCx6u1oYSpNva3xYs9BxYbzRmp+J+BMQTVVLAII5DlD%0A+fsQCDFZY2G96T5/TZjhlLoGAGTsf3zf4ELAJHJ8MqwGXF6uKLngsSyIibVjQeGQqDGtW1ny3tLy%0AYw5TZ/sk8WnVcBjTLEoiYxxNvPaMoRm+aVJ/ewF1NOlP2IOoaE29r85m8JTMa7/JQSI3R55pEblU%0AYVY28VCucJ3d50DbI/ZMMA1jGNAkaKK1IgOt//vXXwIQyjnh/niHcQXzKwvhy1UMWUvCllakHBH3%0AiK9//gnvgM/4jOEtwNSGbVnw4/YDy77AjQ5+DvCWzvyucdMKIWC4cIG43cBEiCkcp46kdMm0wRtU%0AyOFnaUbnQ0AwDrYYLPc79o8dHz/u+F//89/w48eKaQ4YhgverIcbPdBoMBlTwp9fv2NwHqYCzXlM%0ALxfUDMRc6FvgG9zVw0SHsgBAxfXLC66/vmF4HQV9NTCz6OlhkLcsbA9pLmRydNCZI1LcYcDF4WD5%0A+pkpTik3XK8vGMOI0QxANCgDH7jL/IJWK/77f/8fMNng9nGDMxavL6+Y5rlP8mPOKJaHsU6CdaN1%0AFlI4uN7cKDXRsMdHKRkpcTKqVH0WCgIaec8i1/Nedr+Acejrm5Om2imTzlkCVQ3dz2KaJrx9+oz5%0A8gI0gygFRkoFzSbYKmlAgck+uRbkwv+22oCqg49DXgFzIMO1MXL9SO4gHMspxY5lWwmcyCTACaIO%0AaEOlPv/g5o4EC/GwgYUZBjhD74Pr9YoxODxqQvI0Gi05oNQBl3E6kmAyEfyCimVZ8XisMlHgRuoD%0AN+XUFKF2Egvt4XxgkeE9qaFZfZokSrg2xKg+TZI0YmkAfb9/4P1+I9rvh97EWzUChKFnUi1wVajZ%0Ajv1mA1ORIKZ/1CQDxlTEqBHnB7NEp+IQqv65ueaUMwOl9KmLTpuUZjkMEFSfkwVtvo2xgK2wmY2Q%0AMlIgSLsVdJ+AlBFD0IPyznuasUdO9IqEKlnv0ax+fmEN1MODxw0eptFcehhHSlmVMQdOEZ8MnWuj%0AGTueI5y1CdY/0wkSC1wmc+ja1e9XYIu0YZBtUVmQmZKfkndoBl0ByJREG1NZS31qUTVRJvdp+Zkl%0AdEiojsOxe8o0ejGkdESvqySrx3Cn1GnnGiW7bRu+f//eJ7B//PEH/vjjD7y9vcq0ssEXpmbREL30%0An8VfNIflIV5RSuxeN/M8H2eFYTG3LA/EqCw539lgOecug9N1YRuYjmKOKO/uyaDroTx7J6h2v8tn%0ARMbpTUMtV95DagnYbHYJlEwatU+sVQxRHWWk1sHX8rRnK7jmZLqn70mvvwJvymLRSa5OEBXwSBrd%0AG477YqzpZ0Sn/IsEyzma+CpTQd9HzgSrvHUYw9Ap3WdKtdep4TCg1EO+opPwLlWQ9d9aA4SxtKeI%0AGtvT9R4FWLRybimIoEDDIH41TD4jcDN4JozFGPH+/o77/Y5937v3hA4JpmnqBr6U9DFMAs4IG4Lg%0AZBDpdL++RH3JXqoFKSc4SzarmnRa+V5rLRvNUmWt0bMjJ40XjwDuXYp99gTbt52NwzjSaBTPch/g%0A8G4yhuCHGuGGYcC6rPj29Udvmqx18MMsMoaMfL/Lz1Ija5ELOYIp2vSrj0aR4VAWNvQwDJjGkc2V%0ADARSzoi5dE+wc5LT2dh232m8vywL2YiWLM11XckaVdnJab0bSWAyKlHMBOLCwLrGV08WhQAhLVc2%0A0PIcqLdDSjSmd9ZBZY9GmBS6X6j/SklklKnHzjgOJ9bY2Pc43TPO90V/X0ohIKRrv5XOFjo/e7z2%0AxzPZnykBe733cLK3635eDyJWf/bJvHW9pmHjpKlArTNsgXPssSEz2T6nSfG+aXreIafR91ZrRa4c%0AEsNJwiKEOegcXAiwMoSIkUyymksPBVjXwxi/5IIfP37IdB4IzmCeJ/ztb79hnkZs647lsVIu7xnk%0AUkpCKQl58AjOYhoHXMKFjC8f4FyQlERKc2srUucWiY6faXHRGnJreDweUq9nbHvCJibrn15/hYGT%0AAa0MreUCaz2iAzYAEPuS7mnmTnttln0lxggUdFZ9Z5wKW9YKiK6eivNMOda2bcLeO87xEAJ8oKnw%0AVPLBYDEGTTxRYk4oyiBpTZLoAAPS7avUbzlFtOZRh0FAnQHWOuw7gU1dUxyUhX4+APRTy0mNszlo%0ApH+KSGec1mxkdp7ljRz8k3msz5qXNVbrwSI9s/DOz5B+LmXjOOcQRn6GtO1IhZ/di2TVGA40NDFR%0Ah37P9RH9bKOChiFgnGd4p+zJk5G8rOsQRqj1gt6b8/PCVDOAUeb0BPWeIJoPHKZomiKtITJzVUVS%0Ab+R/Ohxynmv//KV1hA75+tDoZCVlnJVQBCAngiMqbddnh6beoT/zRsgFRtb9WR5F0NBiXSPWdcfY%0AJlo72NzZ5WMY4GbWeu+3D9zvdwHUdU9xvVbg1WFgkDVUDCABMIfBul57HSAqL4pAdRHmM8Eu7xnU%0AQz8rhkApJn++ZkUSnmttKIYehEakOrRFaTxTSmWoTxCWoGfaGutGrhuaWzOJl+w4D5VbmdYx+P/w%0A6y8BCNVaEWaDX99+x9v1FdNMiZFznHzlmvBY7/j+/hX3j3f4YADf8IILUo14//oN//vPv6O5il/+%0A5Us/iJ1pABjRa73FfLnClwH7N052SqqoSVzcRycUXgsEIqfGGAImw0gksQmNeEsoW8Tj445tiagb%0AsKWMH8M7rLW4fHrBYAe+tqFfRQUwBLJlUIDHx4I1LmgNGOYBg3cY4or2g14C09sF7jogBUrpgIbm%0AaQCcbcFWKJFDaxJhDbTSOjVTndOv84CXyxXjMHFBGRoet1IwTzNeX98Q4GHhCCCk2ouOtH+FKQa1%0ANIzDhGnmtM04K4h/QzMaoYseWeqco+m34YG4pZ3xzN5hvLBBaLVgXSi9KY2Hh3OSqlYJCFjPDXbw%0AgSYSaMiNhnbeez58rSCWDCtRfNT9Ul85T4wBdoEyHaOblSGqah0TbVoz8GEk+8LSNDJKxHOrBmix%0Ab/4atQqoS3yhJCtTsz0IBbGWin1d8LjfkCP1x0YG7c4fOu7cCIAxPk6phECwpOK/XmkmfLlc8Pb6%0Ahpd5RquZk4+m8keN7hSmR8riBZVhLboPQUoJTopKawxylVQVq/fQwshhq1NWPXR0g66ZUZZpl4Kz%0AEpEuBYjbjvVO+YRzlJzllLDUBcNI2nPFYXJNuZpI5GRDLqYetNKmyRwHQ0LBHJWAAaCeuDeJB+sk%0Axh1G0leOicIRFZlzRggHOwsQsEmqL/pAHUkS1rROX7aSCtbQJBL0SDLTYlTTu2Ad1DyzN/0GcHLg%0AGzybvenB6pw5qKm19ilFzlnixnmfdS2dQaAzlbUzgAR80cJbGyctavYY+79RoIJApu3g6pnl05tD%0AxySgVrVJyDIJeQYU9Gf/TLXV96BeH/1cyBFp3+UQPUd1tqd72CnljTHY9/sdOeduEAkoGe/wLlJ5%0ABZPYjp/Lz+V7IZgSfcD697faJVPWms4GCyLTMsbgIfRlpTjrlzZbZ9r52Vvh3ODpfTu8B8S3Q5pp%0A4wyygN1ampkGWAUq5Tlp5eTx0Y5rYOWaK/1c7znlXFxvfR2pJ5EW9rJHKYimBfpZnpJSQhjm/jPP%0AgPIZqFTZmX5G/dn0SvO9sOussZPXkveeQKv8G6Vyc5LYAHday5WggQ9MNUmFZrf6884eYsaY/uwu%0Ay4L393ekROmhflZdAy8vL32/vN1ueH9/70WrykQV2NH18PM99t6jhfEZdBHgBFWk687BNdcNZMmI%0AtChaXSYmRbrAZlQlavo+uteMNVi2tUupLpcLffucQzIJURqpZoCCJumTtgPCet3P94KeLrxWqzQU%0AGt8+TRe01nC/M55+WZZ+HYqwX8m6cn1t85kR/xjOouHMwQjU62ath40Rzex9DdVKfxaVZAHAuq5P%0AckdjDNzkuzxOAWG99+M4yMRb4p394Q8WU0TDeCQWVfHisI4TYxkY2MbAk9oMUs1IJqGa2sEdlZJp%0AhLD+WZS0ufP60LVzBm/1GfoZFNJ7lLtM4hnYPT8r5/NI96mff34upYPNgD2MYWUN6B7snOMAoGqD%0Ae/JYMfK+4Dq4dAaZde8lSHikXv78mfWaoLVuWVBzkfoKcIa+c97R7zHHhH3dUAUwTCnB2yj7NLDv%0AEftGSXmrGZdxgvnlF1wvV8zzC+Ke8P3bd+D7NzCxFrDNIieuMecNhmnEfBkxjCOslSQwx2a7yTS/%0AVtMZzCr9C5nscQUD1RvMJspLLpcZcc99mHB+3nQf1f+qLw7lOa0Dc7qeFVRxjr2Qkd8TfJYoezEp%0AB2hn60/3V/2j1NfrAPXQ9wa9jwpMnpnBCg7o96AVaYApocq5iAVDQW2urw/vPZycF+pdZy3PCDVV%0A1rNcgZBxHGS/PAZ0CgZRUnxI2K07jJ9rIYvPjJAU0kqpnnO9TlLW3LkW0a+fa66z5E2NmfWanhML%0AtbbW2qqUgpgFJE6UafvT3kv293E2nz+/vvZ58Hb4mR3nrl6/WmsHmXV96X07g8udndwIfnjncB4q%0APjGuzBHv3s9oXVhyTaoky1KfY+BAUoNzjv//xEDma3DNsibloNV7J/f6GECiKXCYsCysy6c9nhL6%0A7CHzE7BOP4PuK5SHVTBoihHvOaf++a3YAISBWIFPVvYuDplabSQ5xISc+Rk0uOG8TjSJV9mQ+hkM%0A0D2RKN+jqfwowSaaOmzsuRaWFLR6AF309hTFkxH/zf8HltBfAhDyg8P/9///gS+fv+Dl+gpnLGpH%0AAg3gZlzyCDcBt/s7gIZtfQA2YtlX3N6/I24J4eKEZRGxbQY2OZhmYQrpa8M8YsQI8zDYYkSsNHSG%0AEa8gMWwyo0EsjJ6bxhmDYeOQS4HJDaZyEbdCmh4A1NKw3Tc8hgeGMGIeZ+pxAxCmwKmPsXDGIxUW%0AXluKpEjPA2AasiuoHjABqCOQHKfVpSU4b+G96NG3gmwzEnbUXAhuADSUA5OLrOGk8fPLC66XC2oF%0AtrgBFfTIqUINtwG2MYVkni58D6VgLwmXmZtURkZPYstkr3jP2O0CgwyikXoweVm0rRakVLDFHU38%0AEg7qshhQDgGfPn/C69sr2S0GWNYFOSVU8Hua5SNac8K67yilYZ4nuO6RwMhdptvMlEnljFgSTKMO%0A1CwPuvAb+lcM4wwXHEZD6YD1gUwnR3NiECtCbVIQNWoxW6OQhkSWQlf70gBT4eUelZJwv9/w97//%0AG77+4x9Iid4dpRQYHE0Q2TYEVbxRfxDffQQm7zGNAfM4YhpHmNawrQvW5Y732w+wza1MIilgskXk%0AZlZKwrJ4DIODNYLsu8O0V4g4mC8T6e3WipSRm9Qgeu4oTZ9u6pRMkUmmMghrDXLKNE4W3bamrOWc%0AUFvGNBkpogk+6d87YeGpIbitNKjTr1pKZ7VoM7XvOynU7meDRJlqnBrQ+/0OYzRhgjIlTmXJhmky%0APWHE/KHHjpkTgDNjodVjksP0BwMHD2cA51mQff/+gwewgC8N6IedTrQhxe/1esVFzLHpIZIwyhQR%0AoIRLEytoanw0eXqwaoFACnXth2JtReI8j0OQcjr0SNnUGVYH40Kvm77fXJko14vOE+vCin4dEtNb%0A62EwqcXHuQE+f2kBN8+zsLWGpyl4E8kko9nRm259HzpV86fDflkW8dTaerH0eDzw559/ooF7RvdB%0Acl72iaNI4pTeI4TxMHI2e4/jNcZ0Fsg0TfRpqzQF1mJR197Phpr6GmcG1HnSf2Z46WftPgPtYFOR%0ALML9SWVW0zjK5+HzwjUtEdvalNX6BKwAEHPqI/a0F4WVjLleCDegSPGkYIR6vejnViBPP2NrrTNi%0ACKylvufp71Xit20b3t/fu9GqSvjeXl7x6e0NYxjEqy1jO4EQ3pB1VCtZsWHwXVJoYMis1EL1p6hf%0A0q4PZta6rn0NKXMJoI+Ssk9071zXFe/v7/j4+Ojr5mhY7JN58RkQ09QqBTAvlwuuV7K84h67wfkx%0AwZb9x5L54Jo0aTlLqAT669LjjXuADzzfYblXbvsOa0yPWL/f77h/3Pq991KAq4+X9x6p0NA4n4BN%0ABXnOHh/63GoT8fLy0pt7bYa45gP2bUeTZoxFv4NzFzZZAOK6dRCUkqFj6q1NkbK1vA8YhoNtdj4H%0AdGKviUJq5uscI3mHYcA4DDCBP1uBolprZ3GUE5NA98UzUKLPwR53yj2Ceso8MwistbCZ3hCxxP58%0A67mJxhj7eZo7wMxm6cTgrAeTstXGAU6wwhplI6TgDxrZMlqDVWhksuzZxhw+MmBSTy36elYP9c7u%0A1KSAJp5C1lqmFU70xUnyPOs+lxM9H2mODdkjaveT4cCm9bP1/FydBzPPZ/pz42ZBGQ0s1+C2bb3u%0AUH+xnkRZj1RNynnlvRgyU2BY5y/iwzjcHzDG4Hq54u3tDcEPGIYRy3KHtUArCR+3H7i9/8DjsXYf%0AMl422xs9OeW6NULcuW8lkZfrOaDgsfqCTfMMax1eLi9YzPaUZHR+rnSfU0AIEFDbaAphPkCBhg7s%0AuibeLnoWeUrjnfeIkSlSut9FubcEUW1PSTvfLz+EDk4dXnKHV5LeS/1qjevR2kPez15cwIJtQ0qF%0A3mrO09unv4+EbbujtdZloNZSgqS1oDkNRM61Gllnz+llzvnuIRNcwLZuwohh6mfOuYPJtdYuS+9g%0Aqdy7s7Gwcw44gRlnoEhZomdwTPfN4XRWxZw6cPTjxw8sIn3Vc1xfyxjT49Z/fn70+uvQRp8Bay0O%0AX1J+n/69fq8+M2cmrtZDzlnUeAwkOLyQ5FcARfcDa3UrAcAha4qZ8mnjpDYVc3igr4EqAMcZQMmZ%0AkjcFqwju0m/p8L6sB3jaqMxpsmfEwvd0v9251xlaZDjxY/LOwdTWWZ06LNHa6QwIQgckclbq+Vtr%0AhT2B9KUPbwuMSb0mOoD843wo5WAoK4uylAxjID3yQPWKXB/jTR+gaFS9fhkZ9qsnShO1wgAAIABJ%0AREFUka5/Y4wkQv/nqNBfAhAa5xF/+9ffyXQxmRpfiWTmBN6wcZp+w+unC5M7TMG6LLgvN+Sc8XId%0AMLxQWlNSRoxMFzPNwiFgtI56UHjgalC3B9bKqYGBhblwQ5uGCX5yCJXeB94FIIGxupEUspYNWgbW%0AZUe8FyARPEAC6tbQdiBkj6EOpHIlg5TJlEkxYb0/8P7+jn3f8fr6CjMwJvn7/Z3NvAP2tiOCprHw%0AFc5pg9JgJwN/cSiNWnsLsoTsQKkamoOzE+ZhwuvliiDFGArgwE2neaBVg7RnNFigGhpnW27YNTM1%0AqrrSEVZu+ARCmhyCpQFZHxbT4KqYmIoes2V5S9bAOKAZevvklFBqwTiPfYMaxhEx7qjfKt5zwr5t%0AQDpiH2tr2DNpcb7yB1f5X4NBULPnQgO1ZknVBhpSSTDFwVtqS1UGmDPTkawYCzfZmIxrMDCUc4nu%0AGqYKRa/SgDgnpH1Fa4xE99YhJxbg3/7xJ/7+v/8nvn39B7fDWhl/2TzgxTunFrKVZCLsncckyH3a%0AI2pOyPuONKwwpiLvDg0Vj8cD6/bAfJ3oB+MdcpGiGBXWAilV7PuGUug9gFMBFmM8ofpHmhJAaqKR%0AgjHnjCxFh+HS6x4etpFKag0IVC0Lbh/0UJrHqTvgW2sxChPter2iiaRIRXOtTx9ZrJnWT5F+mCpa%0AfhQcB31XN+qDCnxQ04scHsqcOh8yxhzyAvpA8IA6T1ecdQj+NBFPez84rbVokKmAARpyLzRgDLyC%0AmcZIIS0ynBiBhu4JNYwj6akpoeRDmlWrxPhC2E4iqyw5d+oqGzeCRg2GUxujaWL8swaDfY/9nhOk%0AOwrM8+QrWNsLFP3eoQ2dhdGb6V6cssnSvUDlEJCVaC1g3DPL5TzRPk829TPrBJ/PwIptW/tr94Qn%0AeZ8A+hQ/pYRv377h+/fv2PddAJupAy9x32Gt6Q2+d15SOEwHrpzjAa6vYQxNpEufuhxTbWVxDGYA%0ALXYOEPJsug0c8cb6M/u6K8+myj///pCxpf7vmgFMMTCOe11Q2ZXlvlcFsCsFQMlo0ps4Jxp5nJov%0AHBPN859be9oHT+/nDE7przPbTAtQvQ76fOq918+rwIg2RPf7HY/H48m0XE2s933HPE6Ypwk5JayP%0ARy9WNWa9AwE5Hh5c1pGtqfIzKR71V2kVLaO/B339x+OB6/WKf/3XfwVk3ausTX1p7vc7/v73v+P9%0A/R2Xy6UDY4/Ho69TYwyWZXkq4s/yyGdq/dFU6YRPX0+TfaxzrC9037NkC+tEFgCiGDUb67oMgOlr%0Ae5egKXDnxK+sp8fJ69PbxqIJC/MAYJhsptNbve/ruvZ7qYbRek313x0AkO9gOP//AZAa8LopWHLe%0Ag4w0+gosqs9X9zA5DSz0+da9QgG8Wisul4uAXjTOVXCqtXYwSLzH4AZkYQRZa2Hk2eXfBbhwMFn2%0ATSVIBiFYNJSD4WzJmB5MQKyH/wrNQzP9KYqmrnJQ1IULTVTptcnEOCO2w4A/BI2MPhieOXPAWWpl%0AQqW1cADTDs0BODuRGtYqEm1jULOFMeoa1wBh4LZynBUKdozDgMs8c9ghTa6uBdZplNVprWEMm1Cn%0Asczqfwn0Z+fM3tQ1o+tK18EZWPAhoLXDUL0Ik8kaesnoutHnxRkLJ3JMB0OA0bxwmo+GeSZQaENA%0AjBkl3zEOiXIOa3G5XhE8GQq5Juz7ilrJHmVwA1P2aq04+J/oQCSaPUB08Bx9fQ1Y1xXLsiDGhGma%0A8eWXX/Dlyy/wdkQtz1Lw81DkZ6aOMkU0wrrJMIoN9nF+G2N4b+X7igCCjC+nmbvur9ZaBEevu3Ja%0ABx14kMb6vKcpM/rMGj0zPniebTDBdwZFkyHWLnI5GIt9j3h5ecU4TR3M0jPwACzQzy31FdwjBGw6%0AZHVaA6QcUWrp68sHCx8GTBNDVtQihE36Dcu6Ytu3J1afAjP7vvd1qXuhnpHAIX0vpeDj46OzIZWR%0ApHuk/pl+Pt5LJjbr3pVPwxoFU59lgwzKONdWZyCKw6URmsZ4HlKdwS2tM35mD57rtr72xO/LAmjW%0ASq0JJLn/1tJLqDN4IPLJSg86N4wAKIOq5iSXL5S6n2vJJmAN3yv6vnEeLAGWHmTge6wCjm/bhj2n%0Afi4YI6oKGATnMQ0DFR2p0MKlHUECutucB5rm6T6Zf2KQ6f6sjLqfayu9ljmb07OEoy4R8Cpn7il+%0ACGK4PchguNLT09EWRdnbDRUorYfgKOuI10qm99IX/GdffwlAyHoL9+IQ14iSNjhD7Z+acjbD7xmn%0AGXa0sHFHLjuWssIPAdcx0DwuGBRbYZw8HHKYOFhJIXDwLmCeHTbPuO64STLXZUTLDWjUNg9uQEFB%0ATRV5jchrpp4wASVWpC3j9uOGov5jBkA2yEvGdtsQxwgHh2QLcm54bAs2oVSv9zuWdeEm2wpi3XFf%0AFizbCjMAw8XDDxbNFDRYGotZcR+3FTaQ0WQTp/KmMq40OLJ9agZGP2EaBppmlwrbDAY/wjYmBplg%0AgMrJhbE0v+QDyekBjMG6LIgmMbpzHDHNE2DYYG47C5BYG7K0Ft57zHHGy3zBOI2wIhmDBZopSC2j%0ARU0s49TSuomyl9ywl4jH44Eft3fcHnemmjlFzCXyOCeQNZXhUjgmgtbisS74/v4DRhgFb+ENkxP6%0AeytMYQNTDuzAohkuE9UylqbBJYtnToNVqQ8OumYxwsyopBmnLBNCNyC1gm1b8PFxw+32AbSCy2WC%0AQUPJCTXL5pa4Yc7Bw11mBD/0Dfjl5RWtAfu+oQlwMHgLFLKzcslIcSP4ZoGMCmMqfLCY5wlhGrqf%0ARUo79p0FvbOcVgHogAZAg8PREIXWYq7TtiFxh0lQfN20K+me3lm0UrDuG95/vOMhHhEv16skPTQp%0AfF7x+voC5zwgPgpZJ/kNKGMA2iAHWIM1mgIAlMopjMmchKo8IUV63ThP+moSU0smCBz+ATrBV1Dn%0APIGvtbGALq0fNP1AtEdjooerFgI5ZwKICvK0hmRI5xynEa0BoQREObSdD7DCTMrGEjA9HbpNpGh6%0AgO8yJW61irSPjKN9pxmykfulbB0t3vTw1cJT6doKVJ2vg5p1AiygvFfPEkATXXoBAAgLI8KcQCRr%0Aj+OjtkqGWskHkAea8x9G1/y9xkjz5ysbgOa7Ke1SfBbkGJH2rRfVCrqopEALFwUO3t/fu2ns29sb%0Avnz5Iget7QyN2AFO/jv1ViEz6QA3FJg4H/pnM2t9T95bqE+wNs9VptB67XUtavOu7/lnCd4Z5Ewp%0Adc8TLbhTSrDe4dW9ksHnjkK/FDaDrRxG0Npo9s+hUiKlgbejyNcvLWqMO6byzlrxPzmaAV1TZ1nb%0AeVpKD6BDrqYSHi3O9Rrp350BADZNbCa/f/+OViq+fPrcgTv9HvW90nU8jEcSoUoGzqCygq1FCkt9%0Abe53kb57SdfvMdlmc9rw8XFDjDs+Pj46EzClLOtnku91/d8yOTQjBN/ZFc6x6CulYl03PB4Lrtfr%0Ak3TGgEMCjY1mgMNzUpQBp/qwHJT4nACJJq4g+886h8fjgZx21FKxjmt/bn77/Xc0YRTGfcfj5K+k%0A01H1IdG1+ezhwGdCZXLX6xUvLy+SgjJ06VyTyJ113ZBiknSYKs/XAQgF73GdJhijIMHBEDmAWEmM%0AMkeEM7VDBFByycJCYlOWYpbhAY2ImVpGP4wKi7Snp1Sxc7N0BnGb/N08z/DBs2aLR5qe1k7OcSCR%0ApUHgs2H7MMaPR5Os/kWlpM74uFwu/RnhPumfwPIzw1efMQAHQKqNems9TfV8LjxPqI9z49xEqowH%0A7TSlryJXdgdzyRraBihrgswh9UwDpguTaJd17f45JdUuGdPX43s4eoHjz85MGzy95ybMOIic0Mh7%0AVA+bajjcNI3+pDnRM26aJnjj0GqBcx6X+YLVNMRIKekwTh2cXbcdt/si6aw73j69AM0BpiGME94+%0Af0HJCTD0NHLGgd6HRhhzB1A1hAH24o81o4DwachFdqQR9oztbOUz++3MXDwzb89gjzaUuqeWUmRY%0AFKAm9J25UzhMhYF4vrH5zPI9IRwJwOu69c+k78eaI8lRWUG6Po/17w6Pty5fgiR7UhZbZcjRWiOz%0AoxkZzNBEX9dLCMfnJ7Dr5Hk7Gu2ULCB7hwZRcP9ZaSRsVBbuSBpoZOND7BNGiT3Xszmm2M81Ze8p%0A+K2fu9sxOCex6AODJARciJJEC+Bgf8t+ewbAlVE6TaNw/+X8ce702mLELXUozx7bI+d1P+3nqOxd%0AwzA+nXm6FrW+OQbEz3v+GdDgfxkUUWTvOTMhfwYMz4CZMSR56D3nMI6AuNVhV4PULxUqlwLIkqlZ%0AWUkcXrZaoN5GwQeqZIyEccwTjHM9DTItEXsk05sDW8DBdo8o76gSKSnBwhzv3R3Qru5LzyqLQ06n%0AliHOK/hpAEiUfaUv6XmQxvuTESNj6Q8VgrK8DgBehwtWhs26P9IQ+wQIkSoq90x6lnqqB+ux9/5H%0AX38JQKi2hmQL2mRhPFU0EXRuD45eMQW8+LFE7CWi1IT59QUX90LFnwX2smONC2VBYMTa4Ae46uGy%0AaOgaF5AB3cLzWlBzwzbtiHtCy4Cp3JDRDGrasa878lLgm4fJBut9xeNjwXKLQAXsQNSx5YbHx4Ka%0AgcGOMNUg+YL7x4LbekeKEa2R7j+FgBqYcLKvbIbCYDC/Tnh5e8H1lxeEKcANRDO9c8iRcpMweeTs%0AkJNDLYaAhiX7NbgA3wIGM1AuFRMN+JqBazRyrLki2AE1NRZQtiDtETHuiFtkspodUXKBMwXeO0zz%0AhVICAFvcsaeIUsnYeex7l7aknGBMgwuMchwsadt73LHtm2xcTKyYhhFmF4mYABHbtmERrb41huls%0AKeH+YLxvkmJ0nCcEkVSUqua2wLatbCC+fOkNsLMWqRTYQlbRnBOmyxWu033ZgNZSESWenb5CAddp%0AwDhMUlBVpETPGh6kBa0RRKuVD/yyLti3Bc4Cv/72GX+zvyKniPXxwL6uWNcHr7EJuMwjPn36gnm+%0AoLaGmKIUFsA0eDh3+JLsMeKxrNJwZwSnMdylb6CXy4yXT2+Y50ka5w1fv/4D798fYLIbvRFsO+Qr%0AWvT6wOjlUqsY4hX4QaioUuCy0Cwy5SXCvsaI28cHPt7fUXLGy+sLrpcr5SqF0hwtFFNKGOcgjVLC%0AtvJeoYxwBoyJrNTwaiIKNbkJtSQk8eQopeJ+f6DWiuv1iiCGswBQjaPPVqI7vzPHwaLyFAAix6EM%0AtBZuvkXppIZ+OM5axJOkJ8VNpBkNITT6jVkpslpFSQetXjfu1shi0ImQsQSDnD2SYWhwPPRmRI3v%0A/OlgT/lgi7TGg+5cMGvhdZ7snKncWpQp8KQyiWP6GOSaADkfXkJqOMkpUkKOR8NvxBuiQT0DlHKs%0An1uSpywPLmgigz205U0kEwrUpJQPlolMwFSqokCKSq3ORZlSu/Vzvr29dWaHMSwmbDs8fMaBMqt9%0Ae3SAYprmfwIRjilL6RMmBWecszSYtQTS9L0p+KAFkk6BtXDXpu88xQOejRm10FQQCoD4VniM0wjj%0ADJoUwlGkjwogigU5J7i9CDO9cSRYh39aJ+cG8by20I6I3W3bOkh1ZorodVOQaJombPvy9NkU/NLi%0AWv+dysr0OVPQxxmLtEd8+/YN+7bBwGCUPT1nTucfj0d/pn//22+9sArSUClwVNAQgqzvmOghJHIq%0AZfKEMGCeL3h9fe1AnvrerOvaDc11Cj4MAxaJBf/111/JgDwVxLqXkA1x7CNaSJ4BXN2Hz88zwIkk%0ADAHXaZoY8SygTLXCDski9YgRYQj03DNHFHCtnP4v64r7/Y6X6wteX1/hncc4DLjf79KINd6L1uBi%0ARJHX1PtzBiD0c+j6PTehaux+u90wTWRe5FxEwng2YT3khgZs3g/WQ+3MyJwzrFcGp0h61ddOrnF/%0AbsbcGzayvw2mkTKNWiriHjEOZA3fbrduZn59e+1+ULkcRvghBOReVPMZSzl1EEkZA4eEWQxoS0EB%0A4GwguCL3VE3FyQph8MFZcqjPoRcvxmma+rq5XC4d/NY18tSQyLPT12WK/XlUhs15uHFuBvX5NQJK%0AGAVVACQYVKNedq0PjGBMr/uC9ygiK/Te4fXtpdcV9/ujX5d9p8Re76U7Ac/K/DwPrPTvnhvTJte/%0AMQrcWjRH1jUABMczo6Tc/aQwkWXIJpQ+ncMQ8PLyKnvr0s8B7qVs6faU8XG7wzmLNNKncRgoF845%0Asp6Ta2Gdgxdft2WR89UQvAjWdwCgiqXBHrnGtIaZphlzBwXrv3s2nOWZ53vK9RNRqkpqUm/SrWPS%0AkeHiejrbvDSZKUa4cYIxFtu2d58bAE8y9TOD68yE1f1c19t5mDIMAy6XS/88tSYk8RozAiw2dwwc%0AitRjXMPpxKCxndGo7Blryb5SlgtQe8T42X+r1yOnmipGYVlp8p97HhpO0whjDWVby9L3hNfX134v%0AdB/X19FaqyJ3vyh9Xs9As3pH6bXUZ9B7JnE2ADEnDhLleXPOYZ4JWur3j+OIcRhk2Gafful+MI4j%0AxnFCPvmB6vo5s7fMaS/VM+q4Z1oD85xSgO/MntF1qq99Bp27tMw71Aps+0aLk8YkMa4f9IGW90e9%0A4KxDbge7NoSpqy5kwxSGJetVZ+lxVtCw7bsklTLdElDGUUHznmA9yORXY+nOYJV19wRGS2DQmcXK%0A60Pig3MW3unQSs9INfZ+9nLTs+xcl+n11OfGnvb4UkpnCNVSMIWhy8K4dqUvPf2c475KAAWe79fP%0AX38JQAgGwOhgsrjuVk44UilIWcyfKlBaRswJe96x5x2v0wuurxdYa7HuG9Y9wQ2k9FpHl3hvPLwN%0A3HiKIdOgGrRUaYwbyTyIS8T7nz8wjAHWAfN1ZNTw4EXStSDdE5bHjsdtweNjYwM4AhYOwXjse0St%0ADcElLO8fQC4oAVixIhc5wLyDDZR7kVuT0VDxy6cLhjlgus54/fyG8TqijQR6lJ1iXRXTR8qCrG1w%0AEu3thOECEIX21SGYgJYq1vuKuDLaNe8Fpjo4OyA4AmM5crIWtw05MaKuQKQTnhOvx3LHHiMlLLVR%0AqNX4wK3rSvqwo0GWcw1oGVsYYCxQJTI7Z5mKey9xyAaxJEQpZlNK2BNNWp1jMbFJE36/37GuW0d5%0A90xzwOlCaniUf5tihDNAzDvebz+wrA+EIWCaZrhhgLUexvN+Wm8AOJTasG1MAytZog6tR66JMguN%0AG/YeY6DsLCUAzcNeL/QbKAX79kBcH2g1Yxw93l5fTgbTL/jzz39D8AbtQq+Cz58+4dPbF4zzJNOE%0AiMdjIeo9DECTVIJYsC8PrI8H7o87Lq8zPl1fkcsO68ADTQ6jeWYBv+8bVDtKTyEBEBqkqWFC07bv%0A+OW3XzFdLnDOY08JKZfOYIkxooiMpkm0tZXiK+8R22PBvqwoKSGnhG1ZYSQhzfqAaeahzGLX0Ohx%0A22j2WGqPxW6tokpEpb5fsjoW+vE081QgxZhOTenh/QPg6XD2hhv2uq7YtkMWwO+lX5T3CjbkPq1z%0AYYQZAlo5vEGYhuBRE5NgWiHIQFnX0ejBHHRTnKVp5UjMsp4Gsfu20hhYNv4YI0o8Dr9hGMjuCgFu%0AyD1hS0GnlHno+2FEGOitk+uOrKkS1iGM8yGhqpWxqtbDDzwgYtrhxwHX11fUG2CSRUqxp2No8dXX%0AQXs2+MWJvWAsFePqZZMSoEkzz2aPKrGjmaUyhfiLzaE1DpdxkoLmMObT19b3pgVXZzJOU/89mxB6%0Ak3i4zpDQAlILW23IpmnGIADwWUevf+/FEF7BoTf/imkMffqmTY0CXAoenBkxWiT9TDXWQloLMpUI%0AaJM8TRP8EDCIGXksO+K+o4rkhpJLSWdqnBaG8fAmSDWRfWK5pyvACKA/L9pkatNujCG4IACJAiJ6%0AD3Q9aCOqn4PT1cMzJ5yKK5XzaIOrHlIKdhpj6N/hPO63G+4fN9xudwwh9Pjh3tDIzz6ATYJRQwhd%0A7gJAij3xHMoKXtB/woD+gZfLpYMCKSbsW8LjsWDbVtzvDyzLIterwcAhpwpnA7wfYI2HdwM0LtkY%0AwLuAJE3pvmlzDhRpiOfp0plFReQnOoFu3OR4L3IWDxYFlckyLGKW2z1UhHFgPV+31ophGlBb7n5C%0AZAwA08eMz58/I9cC510Hs/Q+vRiD+/LoAMYZqNOJeCmly+O0aL3f7116x7Sxwz/NgAxU4MxsEyCk%0ANWSRZ7DoJ7tGmwll+OlAgPIH7rNauOs+q8X1Wa6mjfQZ/ATQPZBm8Rb6GdCbpqlHThvDAcL5NWyj%0AFNM51xNynLF4PB5sOpwYKZdK+X+lPM/C4Hq59NpimidYY7HtO9AY+90qgaTBS9rQNKIIc37bNjw2%0A+s4V+dwEZgKmcer7NXNVKNXT79Ovnnp1ug+5CihVGK/uHRPvrEjtQggoKWM3lAXhBJhbazHLPs2J%0A+SHna43MwG3f0RoQfIBvAC2Mj6ZRGax6Vuq+r3sOm1eLtK1opiLLfZ6GY51q6q7uEbWytigpwygD%0AS0AC7x2uL69oxuJ2u+H+IJNzHi/wwWOoBpdS4AKb9CTPjxPlgvMeSAm3+4IxDHh94doYvMMwBMSU%0AcLvdMA5zB0wAykvvy9ZZOK+vbxjHSTyELJb72vdgXavW2i7HOZ9LuqaNMVi3B1mBsqdO0wRnPS0j%0ARAZsQcNz22j/UGqjdKcUGEu2VU4J9xNIqew6fc6aITFPa5Yz4K9yeGUS6gDFWspvvTN4mKNRrTgA%0AyiEEVG96TacpZ12mbX2vpWptmOcAA9cZL+yBVAp9nNmssQx8OPx7SuXZUxJl+MUW8ejiGZZy6sEB%0Aepbfbjeujz5sOiRxB6BVOrBwBu7OZ6u+37Nkvg+EJLXZV0rh46nuVdmXgk3H6x7AzXmIdAzf0OsW%0ApsbZXlfp+5umqdc8Z/au/szOrrdkJDnZdxUUYeI1JaX6XgiwyjWxTFGsBagpI8aDhR18IBsvZ9lS%0ADmYcnGXqceW56sQkvCf1FnpSqY9Ra5TZ5lafWGwown7UvkjAfdOayHm53zTL/agZAkfsReU6A9j2%0AnYOXwcswqmIYAowTvx7bUBMH4r3+sAfodgxvWz/v+3Nk6L/qnmpq1vr6rDdLllarNK3ngK/1z6Ts%0AWw2sMUakqxLy8599/SUAoQYgFgIR1rB4qxCH/lYBKbCaAUzw8GYCgkO1QLUWNngYDAiYYKuTRl+n%0AHWLEVxtstbDNYjADbHOw1TCKvQBxyajtDjvQFLjlN8zjBG8sJjuhouAf37/j48cdcSto8sxZ5zH4%0AANuMyAcqDBrixgc+uwpMlDgBFcj0eamIqKZiGB1er1dcPl0RxgC4BqSIEhvTzYwFjBV2ToV39I9w%0AziKMQpWrlgd+ZPGYtkRqa/CwzaLEiu2xMUHMBAQ3UgtvHCDTQ02VMUA/5IGj+dq2DQ07Ggxp6kLt%0A3oRqTw+aim2vyHnH7f0d1h76yyyFwTCwcZjCID5CbFA1nSnnjKJ+DyHQjEy+zwXfG3zd9DtSD6aV%0ADcOA6zwheI/bjcaZnz59ooG2EQPkQl3v/fEgMycmPO4LHjJxmOcZQ+C05OP7O71kwohxkOLIWDSJ%0AE3USW7inBff7DzyWB9kf1eJ+/8AoDZx1DfM44DoNuF5fOj3V+wAIg6GhwFpgHAeM04Tbxx1fv/5D%0AgMaCdYsoJQJtQC4RuWUpsCsAHrYsfBMej3tnUkzT1Kney7Lgz7//iff3dx5YzmKcJ/ztv/yBcNKm%0AG2G+AFK8w/SEG9SGFOmfcLt9sIgFUEvF92/f8O3rd7y8veG33/8F8zTRtK1xKqd6aiPT6DEEWDTE%0APaJaOQzMYRCnqTV+mPqEFuCmafwxrVJGkSIxzjn4xrS5KKCl0pQPCjPp52cgSde8kyWmhQ6Ll9M0%0AVa5HSolNQm0CCjRhZtieCNCncvJsKWW3A0CldOYNJ1aUtBgpLMLl0t+Hl8bGBw/vAva4yMF79nY5%0AR4EfB7Ye6udYaFLX0U2+p2lCtFaE/c/mgk7ew3n6kzINbvXrXABp4XYG4Q7a/+ElolvOMSVhYx/8%0AYXSr113NDbXo0eZTp+nKaFBw4sxmMPbYz0oScKseUhG9Ly8vr7Bi8EugmgU3m8fjc3DC/ILgB2zb%0A3oEeZbDotVPQQpudPimW4lA/33m/1c+q00TvPa7XKxvXiQatZpQCQ5oGgq0qKzyMCvVeUEb2PJHX%0A6/9PLAIck9VcS1/Deh3OU3vdI84yBjX+1QREXdv6S4vP2+3Wn9eUEr5//45pmvD6+oqXTy9w1qLm%0Agm0l6LFLTLiCV58+feqvue3r0Sw416dn3OdkDbkjncx54GwErEU+r0eABt6xYGsnhp7KIIEvX77g%0Ay5cvfa0BbIi4DkJndGjxf7lcnvy8Usoiez0YUroWSi2M7RVQ/x9fv/bP1CqeEiDHacRk+f53Ydk1%0A8TGbpolywnqwCu+PO0rJuF6ulOYWGombEzvj35v2Ksvj4+OD9Hz5rHovH49H/7fP6+QAgw4fDbKj%0A1nXFBmAKR1KRFQ/JSfZ9jajeBVDQBtFY+ggpS1DZYrq3/NxQ65mCxvfx66+/IoSAZd86i8/KdFYB%0Az2OPMig1Q0vq47kSn5bxmW2ja56eGHgC040xGIehA8zBhw4E93OoHKbkg0QhN9vETNfi69eveNzv%0AfS+1sm/nlDqTV97oMaA43VcFz5WlBgB73Ps5q15c4ziKFJCy2lrpLQSS98We4pDSbNuG5bZ00BCS%0AgitvhXuPObzgaj3M6RUU133mKXVSwdJ2SAn7XmBOpveRAyRr7GE+LAylwbon6YTu2doYf3zQz6y1%0ADS/2iuv1BS+vb3AWMKjY9xWP5YaSI8aBno8Q+fG6rfj27RvPUfWJEabQavcOVudCFvD77dF9s+b5%0AkAsmAZFKbk/rSe/RGRDXffz8e93D9fq1KqCd1NUKzGqcPGTv2bcdTV7LGtvqasO8AAAgAElEQVTN%0AnAkEk1Wr76OcgI3zuafnnPpK6Z6p57UyaGiNIPtJPoBweonOULuGh7Brz0wcXWcKGukZTmZe7U18%0AUwM9cC8ZxoBhHPrZmwufrQSC6zln1FyOQIkGNLBO/fTpU2f/KpNMz+WfmXbHmXGc9ee9Qp9nrTf0%0Amh2MUpFW4hh6HDVVRs7uaZCVGy0czgDOwUJR8JD1ntZjZ7aighb6TJyZQgruPq0vNLmm/uls13vo%0Ave/3Xc9jDqHICDRw0lOd2J2WiZnnWrwzaurxrAOANe1QLegdPte6TdnSh4F/leueqwC6sgfVXLDn%0AQvWQyK00watW9f9zMCb0n03j+kMi34FPGXzWWoTtevhcavLn+bnVL32ec84UflUqToxhQjbXR+iS%0AsWpEDimSb2UAK4OI1+3wOdLXre1Iq/2Pvv4SgFDJBfsjYwx8yEnJ4qbkgn6gwgcEFiY4eDPAhAZj%0AHTd/6zEOM2pzMI568pYqWpaJTAtwpcEWg5oq6l5QY2VKWAUQgVwbHt8fLJBiocE0LPJesD427EtE%0AXAplZfbU/BiDTM4eF5MxSCUiFYNsE3ISWZNtcB7wwSAMBsPg8enLK14/vwKOKVExRsAAFzNjCA7e%0ATXCwKAY0LfQD08cKwayMAlsN9dm2wDRSth9rwUd5hy0G+2PHvmZYOEwDWTwtV6SyIzcCYmo0yylM%0AgIVFyRVAgW9VpkfygHoCCblkxMQplbMOqPSUyUYaPmt7waPIbS0ROe1IzmF58O86+oyjca6moYg/%0AQpHixlvqKZNMukIInOxer5jnsU8ZztN36Ou2dsSPfryjFvm5lsXKum7Y9ohxnPD58xdMU0KrDct9%0ARdkzPXOC7XRNVE4ihmHAGAbEuOF+vyHGRCM+EMW9TjN8cGS/WGCeJgwD//6x3rFtnIDEJBpUJ1r3%0AxeP9xwfef/yAxn0aYzDNA8Yx0KCtFDRUlJZRS8NsJ1hLUIIbQYEPFnFr4pjP1K/uaWINfvvttz4Z%0APU9YeeEAbx2qhySvsRDMraDsBY/bHffbDeu6AKCxecksAEMI/KxhgCY/BB/w9vZG/XPcuzcJWkUr%0ACakUee7R76FGrTsDwFg+Z0CPSvbOA6WiNPUeEFlBa7AN2LcdKUWZgIwYhkN+FAKLI6L3bFp0sx68%0AB88FATRzRmtcX5fLBRVALpWsuZz7s9EjutGtnnl8GtP9M2KMPbkq69RFLrkensbQpDJlxmM7aWaK%0AGpo3XictIM7TxJ+LRL23Z5DmmFYCBhYxZjjx31FQcV13GCl69OedpSL8+ceho4UFcGp+2pH8AxxT%0AI52+63s4T+YBocyG4YkZpBMSXb/7vuN2u+H79+99YqbF3FnCwgPV9SmPMQw85Yc/Gl6Vu1HigO5H%0ANE1T/3m1Nuz7KlKEEcMY4D0ZlmpGqMWQTn9/ZkMoO0Z9AM6U4fOBrUWQXieaJdKXpqV2+GfIXluM%0AkeaTMah637SJr/nwGDj/fP3vWXpi/QGU1HJo5c+Nm973cyGs91gBuLOs7GxWqoWUrtWz14L+WQgB%0AWRqIkumR9HPDfQYs1M+nlIIUI4JT8K6hVsayG+tQakWWSaE2MVqYarH8+vraf74CBeupOXHO4fPn%0Az/j8+TNeXl5QSvknGea50NamcxgGZGmAcy1ALbBOzxXuf/Tzckc94Vhj7HEnuJ6BnAv2PfZrOog5%0AZjPoyZDWOzjYDmIWCR6oYONfZQh3nlC21rr5eCq5NzNn0OE8oZ6mqZ/hWhjr2uK+mYTtxvdXmvqI%0ARGEHiteINQgnwJSSIB34eLgQsO8RHxJcMI0T921D1oYyCZTJxCAB+h1yP1DGKb9nCAHzOPX1su0b%0AdEoeQuCQrKkXybH31VJFYmKkmbZy3treAOtzPQ8jLuPMessYDOMz89BowIK1T9dVP8MgxsznZljB%0AVAD0dwGeGrYukSylRw6fX0N/ncGDPogrBdZY+qj4JtJwh2kc8Xq9IvgBtTasO5naul5aa90ctwkj%0ANm6bnOeUmfVzdSBbPzhKO4xp2PeD4fQzaKbPoNYopRRsG1kO0zxgGsbe2OZIoKIDkfWQpFpr6TOY%0AeH7AaXISwcdpDjAuIuwZPnEdh2mmsfE4IDg2gcu6oKJhedzQjAWsxzBOuFwLNrsgFwKjm/fib1bF%0AFPmQi8ZcupRNnytl36mf2bqusOYIXTizT/SM0GdHP6+eK2c2nbJHdF3r3vt4PESCHxDGgWqMRoAc%0Asl+1eIQ8TPPQQQznHD2qcAxxeF+2fk7pOj+vXWXKGigAApQi/mhAlzY5MX0fBqauKYjOOviU5gX5%0AmeW01+IIPtD3dt6PdODSxD/PyvpoXlglMT29jpdzUMG1MxikzOTz3t6aGPuK/Ozc/Ot/9WfpoOCf%0AZJ21damwns3HZ3lmynM9sC/+uY46n805l26c3kEY5w6Z5GmPP+8X+jMV8OG1990r5wx86X/1HNWa%0ATz+XhaEvsAxWXRYj8ZTRwhmyPtY6P2uVWlpYSE6t90M/i6lOoaxQr0vjP+A1IBKNYMRnUNduOYao%0Aph6Dz4YqwDPB/loNWjPIraKBZIDWKnKOYDBAgzejXDMF5JT5HWCtf3oe+H309tHQGwKBCm4dtZTW%0A0LqGvOeg28KgacAOBMBrfP/TJOE0heAUwP75vHb+va+/BCDUKuBLwGW6UMKwR5RIr53mwCbLGNRW%0AUCvpz2EICANpUyVnGiC6AaUKA0dSdkgHoyeIqRamGjzeFyy3DWnJQJbpdAWQgLRkPMwDaYvw1sNV%0Ai7xnxC0hJWlWgiYHeZiGHnvugwOTO1lwGgM005BSQbNAsBZhdJgmj+vrhOk64suvb5iuE+7rDesj%0AYl0XNFPhnMEwDsA4SvqVgXeidbQBNQM1NtR9Y+x5kyanGiyPFY/vD5StwDcLWwwcAoYwwpuAVoC0%0AR+Qm8ZxNXfkluQUQreEhDbFWQAVyI0QWVGGcRWheHrDa426PWNNE937HByWngpoz6mmCx40TsE3Y%0AR6B3gjY8aAd6TYPDIgs9owjFUCcSujHlnEW7z/ewig/EY1nwWBbkRE8DH1igxJhQamOaRHB84EvD%0A/fZAXHeUzKQxIxtyLbzngyRXKDUPrWEpBbVkzPMIb4FlTYh7xPVygUFFTDwIlmXDx8cHbnfKotTc%0A93KZMY1yCMrrNJHVXK4zpstEumtrJ4psk/tFzyfnXfeb0GaPGuwB1+uVE2QD/Msff3RKbINskgZP%0AUcsGGlkoB04ulFQI/XR5LLDOYBwCp54DC0jSg6XhF9bK9XKBsxZrq0Jhzz1xjMwGwNrDMNMYsoGU%0ArgxZD+fptRrBsvlnoa7rhZshTtPH0P8dQP8yZ9RU+ZC10ASOrAptYHTzHqYRFoCRZyKXAofyT83x%0AcYhLkysIP4AOaHa/FO/kUFKddIBpB+Bzbk76dQAwzTMb+VJgRFoySXoZCx7KTVWOIheVnh6F793L%0AZLoUyghV5rbvO1ouTx4++x5PhSzBY7gDNNPPqgcieerHBEmbDy1k9R6fp2xdYoTDKFEbF5WPPh6U%0A8Hx8fGBd154gpN49WjTrFEsNXvXnW0P5ZE4HC0rBk/f3936t3z59wjTNnfWz71tf98aScYe2iu9Y%0Ae2IHnWNq9R4CB437Z4BN33OfEoINsRpR5pyRtgzrOR2yci4afmMvKDj9oxzEencAT8KQ62COeWZS%0AnCU1zpwMbY2h3EwK43Oj1pli2oS6w3QxdGnmIbnRwleZLRoDTuZHw6dPn3C9Xvt+rgUfAQ+aLqp3%0AQK2Hv5kyMXKWCHrxx/HCvNhlL7Q+iOyZoJd6fulrnWVrrbXuwXC9MoZan11lJ2lzfgaB9LPo9ynz%0ATtl1x/09npvO7msNrjH5srUKlGdAIAswn1LpoFp/7zlzUJMYPuA6YHwwpfR9WUNTaqXd67NFIEHW%0AgwBC58m8/jrvCU+Agj0kXrwumq7GwZ+ykfhnh99P8GNviHkPDsr9OI6Yx6G/R65xDzTe+1gOUFVB%0A4bPXiO49eq1ba6jO9ec454ws7OIQAgKen2OVKXKfPUIJQgiwRps1OXckqMDI3kxgkSmogwIXIq+2%0A1gpoIxIMy8l5rTLsGoIMRUpP99y2rf/eO4erpNzp2mutMfUVpv/c1pqw7w3gKPeulX5K9IcpfcKs%0Az5s1ND0tOZNh6z1y4J6jDFQLcOIuzwsHVI1emZWNMeXfR2PM9eTgrezBqJ1RoGtTn6Uz+KGMwGVZ%0A8HgsAoIfjXSSNd9q64wDY45mPYSA3Vr8WL5hfSx9gDJe5h4hHQIZU6XSu/RyuZCRGQKG4FFyRMoF%0AwzghpohaErZ1ZxKpc5jnCyXZ64q71l7DiCA/H6B0fd32/qyc2Y6A+tCJLNzh6bnVa6xAXK0VLy8v%0AuFwu/fmbLyN++eUX+oJ10ML2s0ifP0htQuH8MQjTYYnVjrTvVYfZd1DvTeDp7FAW0DzPnYnMAfPB%0AgM05I1nQ89QcvjlWBi8hBNR21DzjRBndx8cHfvz4gVrPALYwpuzBTFV2oQ6q9Iv7GUNjjjqI8kIv%0A58v4MjIFellQxWQaJ2Nq3fP0HqhUVwEivY/BeVzG6am+0/t3/tL652cgFFbOdStkiHp4zzj37GvT%0Ah3Iw/3SO65rgPrzBGNuN/4FjEN/ldrLXnodEWhOdmUfDEBiFLiA4hI2se4b+nu/p8E3U2gOyN1VT%0A+1mgw5xjsHgAjgCvhTXqsWjgrEExkKRInuMKftZakEpBQYMVQgIM/bLOPnhN0vYgksmWM0rNCDXA%0AeCMSsGOY11pDNYcPla4rfUZVheG9RxgkfAgiIxYZmLLNtS84f+nPdNZBS/wiNXMlUgQA8Ob/MPc2%0ArbZl2bZQ6+Njfqy19z4nIvLmRa5eECxZFUSwphbEihXlPQQRUV5R8Bc8C1YEwYqgPHgFtXLRh6Bg%0AxYIWRfCjYFVUnve+jMyMiHP23mut+TG+LLTex5w7bt68CSK4MoOIc/bea6855xh99N56660d+XE2%0AEWmdrHKRU0oGki/7jm3jOPkQ4sEa/StefxAgJCL/NoB/U6/gfwPwrwP4hwD8GYDvAPzPAP7V1tou%0AIiOA/xTAPwHgRwB/o7X2f/2+93dwePJPuPor8s6RJ5ccE3jeU7rYpII9baRRSYSLgtwypFaEkcyA%0AvRbkUuGbh/O8aWgANrXvXBJ+/PWPeP/yTuewDFUTb6iuou5AdnQXc9jhqgCpoeSGPR9jGIYgiwhq%0AprVmnCfE4JHzjn1fui0uHDDOHk9PV1yfZ8yXiMt1xDgFTPOAONCifsgRW3IUNt43DNuOYUtkPKii%0AvvMe0ipKrNhDQnZJx+p0DjjxoN/WDOyNNpsuYPIzpmFG9BG1EFE0i06RiloAJx6i85W2Vu2QzoWa%0A9wX1ANc8dYC8igFb4IIt9kZwTjzgxUOct9qRPyfoG70KFJAinU8atYdyKQRjaqV1vRVAmljd7u9o%0A0k40/UAQojVkdV3ZloXjYw29OBLxKK0Cq0DAwBYi1etLTsiJIme1ZpSStIDOmkypC5FzqCVjJxLU%0ArX2ZqG9wrqJcLgAatn1FShvuwSxVG5Zlw/vthvudDgjOirUguDw949P1Ew9nCNZlYWeuFKS8o6Kg%0AomgX1ZggdHqSKspieHRaPUoBmmAYJnzzzTekijuHz58/9+BRzOqxtd69EBF4Obod3nk0KCC0rkjb%0Azuddj8JGcFCDG2hF6QK7HuuyHmwLXVe+687QMq/WAyTocbAdYojnrhQPvXoqBo6DsTW6/xiow3/q%0AKaDzOQT/kVVj72sihRoDFbixIopaWg0gKCoE7ZTFqZ0iFn0dvnFqZa9JgoEFB1hUUeohxNjBJdUn%0AghUh9vfComPReyqFI6jGqunPQwQlNWSlsEIDecqZFuYjY8G2GZBujl8JLR/dSNFiIGdjjGhnJRjV%0A+fh9Rzea94Vad0cXCTjYQvbfdk8sgd/XDcv9/iGhtM9iLlzbtiHGiOv1iufn5z5mZQn38dmPg9w5%0Auk4a+8wSXT4PFndZwTX7LLYGqtrWmhYaQFDRrjmcQJBSShcIt8J3VgDv8Xj0P/fRChxJrD0/AB8c%0AWiqAmiuacBzI1tpWaAyQtDlyfq/eNWwNKAdw6YLvCf7R/WMCdWaYeedR3KF3YIyjriGFAxA532Nj%0Ah9pntyKaIwNP1NZQsOXMGJrnGfM09ySMAB6ZBmitNwOS7tF6Sph7UalxyF7WBUTVc6wU7TkezKdz%0ADNg2Mr6+fv3a78t3333XwXMrCowVcyTsx/XbNdl9OdbI0AF3kYPhUbXhUvcGl8+AMl/nvW8FQGcd%0A7DvqtiGOA+NMMMFXsmrRDk0dFvMmKMs4kPYD6LVRhfO9+/netWu0+2SF0Rm05lqpBE3BvTEpQ5Pg%0AauqsgVoKsj+Yvc4d4Fradyx31+Oyd1EZCq2PMZ/ZL2dw1brYBhCdCynbdykldn71DHHew/mT450c%0AZwoLzdPzEB1VqXpGFRXDd57j0iFgXR9oDRSzZv2E4DxZi0EF5ktF1RG1kjLHQIOjw4rmOrVWbOuK%0A++3W15Jd+5lF4PTa7HugIqq2P2zETiR/GGOFjlLlnKl1VApyY8M1pYRpnBHjQJCgVTISW2PD8rRW%0ArflTa6XMgxwMUj5fQBqlD2wtnWO8FVVnZozdb2OWXOYZMYQOeqSUEEPsgr+1VrT8EaBM+85R923B%0Aum3YS8Y1PeHp5TNmHzCMIy6NLELvHIZxhDi1elamj+0t8R6tslArtaE5h6gd+fu6YlNXSfEB/gS0%0A1Vqxp8OY4czSAo7Ck+5HB7gJmGV76mwcEcGnT58wzzNBqNsNwxi6rXnPlWrt+mfjQCHaUcGhVvm+%0A0zAi19LPMm/j5LavlUlhjFlJe2cPGRByBg3ODC+LfzaeOA4BNR3ssiYf3VyNBbOuKzYFThlndpRS%0Ae1Ffq8oODGNfb0HcUcPAGnQa70tTUoGyP8TYwoI6VrrBdQCMTTobm7M4b7qEtk4tlp11A6UB6zD2%0AnMTuj8Uli5W0gz8aWPYPmZ2+A+TnM+S8z2ztMME65zryIdZb3rssywdQy86dMzvt3Hi0uHcGnAEC%0A+04yquXoAB1MXQOaykOIdBZ/Bxvt3G3Csa965PJkkp4lCk6sKjmBSiHACV0ja2XMhGuWprPxUCub%0ACXY/To6jp4SFVvZZGfOZRIVSlbUsrG07a0t/to/+t2OE02KMnRkG9jjv4N2hccqG/cHIPHLPAwjv%0AhIMKKN+NjfNWu+W9q4xJ1vi2tS8CxvpTY4trl3uINfX/y5ExEfkTAP8WgH+8tbaIyH8O4G8C+BcA%0A/AettT8Tkf8YwL8B4D/Sf39prf1jIvI3Afx7AP7G7/0dDWj3Svvx2hBrRHTaOW/AlnZs24rH44Yt%0ArZguE+YYEKpooSEIzQEFkEKmiYhpCHg0VKzbhvuXB/YvCb/5Bz9hfdu1GAwILqC5huKUaQSB00O6%0A6ZiZh8MYzPYNnUkDaRBPNDGMAdM4IBeBBF2UHpCWEeYB88sFT5+eMM0B4xTggzABzAlwQBwjpjoB%0AK1AAFX/17F5N3MhePBrIeHJwZPz4CkkZVZlQwUeEsMFBMPoBHgGDHzCEQZk/KrCJE5NBO5Zi7Ilm%0ABYWi9VwMCgiReePEFjA+CHiKCMTRgtMBHCMDdRdEN5ATITPkNM8tAgRH0KsCfTTMxiBQhLpS1rGo%0AuXd7xnHEMI6YxhHjELtDUU5E/NfXV2QtKIZhQBxGdt4KRYCd9witkt2Vk1JFfU+GSs69M80kckeq%0AFaWoVWdO2EPsriAlJ6xoWLcHD6xWcLs/LMwp8NCQS4ILAicRPgTEYcB0nfHy+QXffvMNni/PaLXi%0Axx9+xPe//h7LsqBKhh88SqP+hA8BdVOKpnZ5zeZ6GAbUXLqGE4XT6FRARwzqTiTtnhjYAbTDdtcx%0AyXP6bFutdI3TDol1ZSzwPD89dccmCoZnxBHqdKBdCwUQKwhKOq8FxKm4szXRA7LqgQHsDOgXVSes%0Aojl/MJlK5cHlVZC9B/YDiAhh4M/rocm6qenhbt2VQ9PDOfTgzEL8xJTQQ6A1MwsFoF83AcbWAWLp%0A+kJncMReZ4ooALRsHfVjfzUtjO0QNQDPDizg6IafC8kzAGPdOx/YJcspY902lJLQmtkcH1pOPNh9%0AT1yI11VIO97bkow+E28r3lGIExIwCEc94xDQWumsAB6qI5znWmqofVzKn+7X+/v7B8e4eZ67UPG5%0AE33M7gMxDhjHg91Sy+HOY6ACnV5GAO5gMZ06fADX8KdPnxQoCvBqOy/zAabYtVjyt+97B3/s789C%0AmecxG3su9kzt6/1zapLggkPW2Cl28O8cc22aQLMgcSfWy7G+AcDVQxTz3GG1JMM6vtZB/vn9tX3a%0AgSMtvA0USXnrRUJfa5pU2xo1RoetFwMzOfZ1FE5NRxlqzig4GEc/Lzr69XR2nY2q4WfPvqGhaGJH%0Aa/jWqB1EsCBTW+7+6For4zgjhHgSDLck1oSQx1NRRBeRUtSxUjuj3gdUNWz4wGIbOCbRlOVZtTgr%0ATRmx9WBLeU+GRT9r7T50UIOORU7BBq8FUVCAs+q9LRqDzdTBRgrPz9jW5rl7ewZUjKFnP2dArK0X%0AG23zPn4AKkXzKPsz2cRH4UOXrYMVlfbD8llgIsPcC5YTnMEeK6St4Dm74rTWGH/9Yf98dK/JKh38%0AeGLWHh1uHxwkHYUXz3o6VbYTWB4jr7ekjLe3Nx2bcocOhjuYntalt89p2kWxHiMY5yLQ4ssZzDn/%0Au5QCcQ7RH45K9vVzgXMGcXsRXziaWUrpHW+LR8nRFcpiSKqlm3xclJV6Bof6eYcj7vB8qFo88kz9%0A2EA49Kssxti6sCJ3GEZEXdsGGOZccL1Sh+fl6ZmfWc9ME7VFa5jGUfVxCnKtSPtR3DsRxHFgI9lx%0AbJwakxtKDgjRa15DPcR1fUBaRisFDQG+HS5MTlwfXzIr9RipKdY0Fg7qwGfAJ2AjrAMcIryLP2Pn%0Abj0ui8ihtfb09AHENpDsALqBbV1RS4EX+ZAjoAmaE4zTREemRP1IY/AaQGHPtYME7ePIYAihmzyc%0AR3Ct4WCg1jAMmMaItD40j85Ihex0W7t0+WPMSzn3Woug7jEKTp03uoXaPRFHKQBzr7P33LakrKR+%0AXKCh9Pwx71z3UK24EAY0HLbydj22x85jfrYOjbWc99RHi+15dYbW6ey052D5Tx9zr9y/Dodwsl1L%0Aawki7sOZbbHUckQDKM5gE8+qoy4wINzO3AM8+Di+aXHG8pbWWtdqOz/bc/PN8s5JAfHemFIHOIAE%0Aj1oP2YKjyciJB9MD6s1PHPls0zw8pcQa3dGcBJqtOLvHAKqObjhH5kw6rdmcM6ruR1QjSZzErHHU%0AHnau9Lh/Yi+e17mIYN/zKedAZ/twzZw1HY/f0cH70+q0Z1tZtEAam+op0Ryk+Ugd3lL6eKHpBK1r%0A6bH7zGCyz/xXvf7QkbEAYBaRBOAC4FcA/hkA/4p+/T8B8O+AgNC/qP8NAH8PwH8oItI+wHMfXzVX%0A3L7/ijLvGOPIWTcArRbc1zvu2x23xw3L9gBCwyUMmN2AaxiRiiDlpHpBLOhd/3kiiXnLeH+74de/%0A+g3u3++o7xUuOQxhQJAIaZznlyqQ4BAQEBVZFtfgBy7qNSfkUlEbGQ2adcIFwTSPGKYIPwZIaSza%0Aq6B4oPiAeB3h5ggZHGoQJKkkEouwMxQFYRoRUZGlYdt3rPuO1Ci4PaeMGLVogkNaM9KSOFqXGsfG%0AFAwbw4g6VcQWMLkBdefXS8nwcqj0dxGt2pT9ciD1AYeNaiUZAVVaVzZ3jYkrH6AitoVdDqfCYWiC%0Aplo7+05NnUN4lMJXtSbkXFHqoelgAa6RN8/usHUQ1HnDHLRqKVgfDNpzzgwGaiUfFGBJKaEuK5IV%0AQsr0aPV4/z7d0goP+Fp1dGZH3leUQpoDWRJkDdGetaIKC0gBkLO6neQE5wjqmaZD1gK0VVXqB5Xs%0AXXDsSnmOejw9XfH5G+pTzPMEOuwVrPuKveyoqIg+olXXC3o00kYtKTCtkn3fqfujXT/ndBRPx8f2%0AtCPVwgAt0M6yoNQjIPEZ1w6mbBst49eVOi7jSNvLhobnp2c8P79wnrqws0YIkkHcebWSVFo3Gqi3%0Ao8lqqceJfT4MOrCgn/1DAtmOwAegC2LmlOgC1g4GSAiHe4KtO+nB+9CBMJcekSMRrbWxk2z28p5u%0AENK49veUVLfk3KWCMqgaxGlxk3N39TD2iI3WAUTxz7Rw145AftaF4OGzf2Ai2HP/eSeJH+PjTL0V%0A58b8QGvY91ULDnU4AzXJjNEQozsdZFWB0iNunJk5/CYeiiKACx7Rxd4ZEzH73Q1F3Y68JzN0LwQa%0An5+felFnRdlPP/3U78c4jt1iHjg0mExgmofjo98TK4xaPWbmAfT7B40txgIqteL99orb7YYQAp6e%0ArofDiBMyGUrDoFoWtvcsYfw5Xd5+vyVZ56Tu/Ky45Y5xFysSRcg4darhVhWAKwbEDRxjrpUOkE2f%0Ak0CApmMgpaLWDMkHEEX3FmO+kY1ryZl3QZ1DBCltcM5T66F3LLWZINSg4LUF7Gk77bXcQSFjv/1c%0AINx73zvftXB0aZpmFE/3wpQzpB3CjN77nuzVWuH8sS9abYzj/fsJWnMx4oPoO/8xLRg+f1K7Bdfr%0AtSd8vI4CFm4Rl8v1A6BnGmNc10UBD+lr0Vh1Z8erWmlvfLlcOtsrJRo1uFbZDXQHc8YS9qw24A7M%0AOIcQeC5rIT3NM+AJDJac+v3y3iszU8cKtr3HEDQgtkNH4tzZtr1zFogVoSNjrRXzPH/4fPZ1cxlr%0ATXWBcOhVUXvBAAOc1hDBNBs3QDscsggyVazLipx5Rjc1ZbCiSoTPzYAhu+4zMAKgr0UCjgfjKufM%0AkYgT28gAcGMYGPCNxmeNAphIv72n07xgV1fPEIfuYmfrnbnEUZwdhdcB/p910ezzWOw2AMDiVwf9%0AKx17e/Pg1PU/OwiVUnqMskKxM/NihJeDtSLycQyn6Tll5xKAriHEJrbN+kEAACAASURBVGJFzU1Z%0As4emz7lw6Q3H057+OTuhA1DpMCaplflqcB5Z2HhK+46cMvI3ex87rbViNWOKEPDp0ydEH7Dnitvj%0AAfFBdR0HNByNGif8b2OR7vuGUj2GIWAYRmV+eJS8o+wbUBN1k3YWa9STqdhzBjSe2rNKpeB5HDHG%0AoV8jNecGXK5XNuwcxaDPBfl5fQLA58+f8d133+F6vXZg4cvXHz80OgSOLnjO0XlRC/qzlt0wzaho%0AiGGAwJoOlGGIA89AGrwcmnF2tp3BTFurNu5rcdnOPu4N6urJNChQs+P9ce/NxZQysoLs3gfkcggv%0Aj+MA5zzu93s/P4ZhANqxdtHoHEezAPSYy3oH8MEdQLcYIL53sMR7WruPw8x+3sbPbnmSgUOmS2Wx%0Azc4A7z1BB9q84vX1FT/++COmacK3336Ll5eXPs1wftke5SgTABH4SuDIKShge9jEjjt46qnpdAar%0ArCFmcYOmCLnnJ7bfTNTcYus5PvYzFjj97trX8c8BhzPbze7RuZFnEwytqTB1O67BGh52Fpw/Awys%0ASpQHGYLv8eYMGlkeIyIIArgQmK8rO7zHkK4bdKr/QtDmsFAf+FRf2JnWWkPR3M2APfvdH4CvDojj%0AFHtJThmGQzzcgM0PWktGttDfXRpZUFmZ+uIcfKMmUpWMmgwsZ37TnD2/o8EnQjBV6keNyt/1+msB%0AodbaX4jIvw/g7wNYAPy34IjY19aaZdF/DuBP9L//BMD/rT+bReQVHCv74fy+IvK3APwtAAiTx+0v%0AvmIfFlwmzuzuOeOx3PHl649Y9wWlFfjBYZpHxLlhzB5DdnDNo9WCLW2ovsEPHs3rrO2a4GuAVAGq%0AYF8S0peCsXkEoXK+l2BgHB/GrkwVCRjiAB/1oaIgugAUjrkIQPs67zHPVwzjADcE7Xw0hMGTAeIq%0AwiUgPA/A5LBiR64OkxsgQ0CMpMTVWrCXAhkDop+RRTuZNYFOpA013VFyRpRIR7GNYJBroADctiO0%0AiGt4xjhFjHHE4Ac83m94vC1YU8YQJzJaUkbNpkPhgMIk2gUHVGBrCaN3cJ4jUmZ9BxCtLE3H8kDQ%0Ax+NIGEQaHKqyh9jtFHFo2ZzCgJqLsq1UuKsUJg+tscBXepshyn9p4TpPOl3ls5CqDBLt1gFQEe0Z%0ANTfse0Fraw8Cu9p3MrBUSBOgJOQN2JXxMsQIlIRaElohCk0RZCA4oMFohcZ+YKHlnUCGgNoK1rTB%0AFcG+b8i1YEsr0p7hY0T0QbubGpwDi9oQAnLZcV9v2POKGAbEKeL5mxdkyVjWBeIaQqOuRoyc5132%0AHa1SfyrnXd2XAjuYFpiEgNCknad1X1CSdrWC0kMVJe/MBZ35TfuG9bHi9vaOx/2OmliQrpUJ9PXp%0AisuFM+3nMYohDoiq/yGuIHiBjxPQCBKh0hUi0UdPaY1WKJtIGwu11pwWYxPMgjSErKg5das44qdF%0ATjl0ZKKJFDce8vf7gj3tyKl0q0+A3QvnSGOFJwOklaOzTcoomHRDkHPtxQiBlcKgDTqacO5VwdSU%0A6XLiqX3RWoGH2TJ7xKCgVM6oJuoqHEuDOph9AKjWBC8O8zQjxoDowymBF7qS6UEbTlRhF2jhTRte%0AC8oEeV0DBu8x+KNwgXedNn4Ulyd7UWVvOTh4eI7cNqcsSEsx/7LVsXVGrMC5Xq99TCs4j3kYkXNB%0AjB7UeELvgHrv8fLygm+//ZZuX/GwH7f3IghBS+FlWVgw+8NpDu0AirZ1x+N2h4jvbiTL/YG31zfc%0AdXQthkPTB1AA5wRSWHLVWuufIcaI2+3Wf78lbGfm0fm+ngG9daX7kX0tBJ5ndddCKXFvjOPcC3jr%0ABOW8ky2rIsG5FjQhPNuaoKaGHRkOGSHgA81aSXwEPsUzUc9Vi1HBPEd4b3oiHJlh8p1BW/UDUGWe%0AZA4pdN9omgx+HDNQkUUVg57nGfNlwrI03H7gmEwrTK4KSPkfgkfzh56YrafOakgUVKSuYIVzZALF%0AGPH0/IJcCmJM/dmFEKjzsSyYplnXKjuYFAymyDq7nwM6K/AMNrYD4DYLZhMkdc6hCbpQeRer3BPH%0AB/WshMYyLw7ipbO0WDxS74sskAAfA8HWEKkxs+8IMXLMfd/RMov+fVedQB2LRBPkSjMNgNa6cRjg%0APa297Z6cwdIzSGljIM65o8ucM4qysmJgQSfiEMQpcKHFCHCKI6r5AumFpSW17Pq7rkflnMO2ps4S%0A2hN/X63AvlOQ1xyIYhy1AQDVXFIBVvHKwjh11fXMJ2OxIGeezcu+QMSh1KRnEgG7Ug4h88vlgjgM%0AQKVFvAjduFwgS30aL6j1Du8FMXq05vo1p10QXMQYNXlv7tQo8Yjx0N4YQkTNBeMw9nH/6AMykq5j%0AZRw4FZbWTjJqRVbgxp7XEAJWHRWURvZvKaWzavj+wjOnNrQClRoARn2PWiuGyDOp1ty70qWocy2g%0AjHPGFO8cr6HYPgU1KQObEQUNQSUIyATgGq1CUHtNOzVfYkRNDd4J5nHAGAOSOnx9/ekHvH39CX/6%0Ap38K776BNR9rzdRPHLkfS2sIw4AKYBwmRD+gOYfQKA/RcGgR1RJxe39FSIJahy4C6yAUY04JXmgc%0Ag9YwxghRIffbsiLXisf9BraRRfO9hhg5Uk3jFI6ne0c5hRhj17er9dB2sZHVnDOuz0/w0SPXhOky%0AYl4n3O5R9x51udZ1Q6kE9yBOBa0fWJYHQvQIY8A1PiMXQOYRsdY+JiVSMfqRjGg74/RsEgjGOKAk%0A5pw1H5o4+7ooOyV3YN1i/eOxwDvBZbSReACN54bpq2Q1fKG+XEBtuYPEIrUzl6xwM5A05wwfTqOl%0A/tAk7Dmkl26PbkV8DJFMpZThh4gwcf/a+xgDKGfudRvzNkDkAIwJgszTBIFQt3Tf8Ha/4bY8CDoP%0AEcM8AYKuNYdGbRrR2osNwRWhBsSRubNpVTJ+gqOLmjdGFzDEgOC0nvIU4o8xAs2YJw4iO7ado9bM%0Ay0MHRjpj5txYPTUUz6Bk9B7rQhH+4On8HIQGMc4DzRdkFHgIBh9O71eQVZOpiSA4glQ8fhrrDqds%0AHIgSLipyqtjXDeuycH1MnAKxZ+jCAbI47xB8hHgPFxwGdzBwSnJoqgvalMFXgyNQrf9rnoAQgiig%0AaOA8c/jaCIgNyvi2+2T3KOWkZxh1adGEo4qVmAAJHdrk0FG4Vg7wPzfqqrJsIOMtpQ3Q+1i1MVFQ%0AtExzEFH2qQvw0Sk5gGN7RQRonvpBsMbLX/36Q0bGvgFZP/8ogK8A/gsA//xf93N/3au19ncA/B0A%0AmJ6H9vjxjlu9YZ1XTOOEZV3w5euPuC136KQBhikgNof9fcf+umGKEVW7nw6erAwAYxixp4R9SxjC%0AgKfnZ0z1gtsPDyzDb+E2IsgMMDpSAqKKIgJHcy3ANThRJBknanoIECcojsFpnAeEIaKUxM2GBjhB%0A2Qu2tCNerxrQSGHLqEiVSHD1DiF6JnWpIuWCBocwDpAMdW7KKFvG9thw+3oDigBZIJXBIAhHo7bH%0AhoCM58+f8PLpG7w8v0Caw08NSCspkQ0FrTLZdo0dRFTARQcUMlfgGlrVjr/Sgp0DTA2lVrKbnBAQ%0AExGULm5c4R11fFqr2BKp3tfrFdGdrRg9D5Kqo3kaGPmw0ambOWc0U4qXY3zt3Kmy/661djG9p6cn%0AOJHOtIgxoFRuCiKvH0d1jNrZWsP9fqfF8zQjbbTr5fdZ8Wi0xoYYPYZh7B1P5x2mYURpDN7msmKd%0AVEPr2+kwATiKMo4jXp6f8Pz0BOfcB8HcT58+wQWKqeeyd3aWAJDWlLZe+r2xonLdFrSqLgnDyI7l%0AupHF5V2/t957/UxN17uyeITAwJoW3N7e8f5+w75sQLG5fq+UXumjCj5Gioe3DO8j4qSdqdsd4rUr%0ANc+qTeJQM0eUQoyc2c+WfPdYAVPsZyE/6vjPUXzXYiyF4/taa2RgdabR0XU4F42lNkjJfaQiaLfA%0AeY9UWAgbwt/aoQFQFRAi46TSnaBmBZaUYQgT5G5ojQmj6FnHvcU18ym+ADDRZjKW4jAQlATU3Yb7%0AM2insBaKw87TTJF9LabW3XSyDuYOn9VZvPIQa6ZIZ4GoO8I4xg90fetIe+dRc+1giiV5RmU3FsvB%0AmGBBmnJClQqvHflaKxMJTTLO4rjOuV5A15Rxv9/x5csXxBjx+fNnmIvPtm296/bLX/6y0+Yfjwce%0Aj+XDPLwJx9pztxgwTROGSBbR+/tNafa0k6+2vgcbIUp97GdVMJm/s2F5rKfE87BQt3h1ZnDZNdq9%0Ase6w3WNjNNj7/a6xlRgOsUe0wwgAgM6ta1fZEcSzLKAGQagOFYwd3DvQfeM0vlX4MGAYj2doBTz3%0AzuFaYh0wG1v8SKEWiLpmGWBga8PAPOtKHvonRze5syz0OteNrljxRF9HaxxFNFDhxLg6sztyVi26%0AUhCcQxhGXJ+e8e1338F7j8f93lkWdh6YvbZZDdt72b6352kJoyWddp0Wg0op/ZkaoDNdJtzvjw8d%0Axc7+gInkm7aYg2uN6UhPzOlumDPHLfrI1Mr1673H29srdmN/NApOZjn0KDiqDcSgZ7Um4XGIuM4X%0AhODx/v72octvQJBpDlmH/qwhkjMT1uv1qgykjd31eGhtBK/ukKdzFw14mq6dZeO9dZ11JKIcjkzX%0A6wXTNNFtcF3xUBHeMzsnhMNx0Ao262rP84zn5ydAf/e6rmiOzBPv6eTXWkMY+B4mkNvzFhxFKJ1m%0AyMSgGCj1JYsWb5fLFd999x3G+wAfTMsIaC31NWl7JoZDCNtyAzKhT4Kz4DMz0Mu5ta8dnnMOTqo6%0A9JJxnP3h+tPHQJVhYewwizH2NQdtyCnLF02bIcpmbSEghQAIx1Lvt3cd14mdoSuOhcihy8J9leXU%0AsPAfmXrGHDXw1Fhcfb/psxmGAU7jxTAM/Wz48uVLf6bv7+8f9qxUOu3UWpFbJVjSBBIj/DRgniak%0AUtBEi0Ahg9Uc6KoB6Q1oVVAaCOgKm5PeDZgmh+iVYRoC4mPBT1++otZFx892rT0CvB+6EyBjasXt%0A9sDjvuFyacjpADZaa318OsaIWcXE//zP/xylZPzyl7/E9XrFF218vTxzrPnXv/4N3t7eyPYKAZvq%0A7uVcEBQQYIF76U2VZXng7e0V676joWCMEblyb9eiYvDBY54GTNO3fTztYK8wb+DYsuvxIaWEZXkg%0A5w0PZQudzxhb91XH66Zpgo9kwJfM88E0BrOyJh6PB5yYMzVU+5AjWk9PV1wuzxBpatByWIHbhIHl%0AGzEyB7CmwmZSE+oGZ3tDRFhbOPdRg+x8dniPeRzx9PSEp+dnfP/99/jy5QteX7/2GsXi1NmkIYaA%0AEPyH/U/tVTorn1kz7gSkOxDgmqdLZztaM4QM/RMbN5V+zdfLDLJhj7hg55fljec8so/hV0qKkFX6%0A0YGss/0sjpzey4ZqLF8GdJSJ5TLExqlyUUZoRa0FXpmWj+WBtCfM+wz38oJ4OZzzTIuWDQQ5/s6f%0ARlCd1pwh6PRCQc2lS4GwQjgmd+y5nMeJvZ0v8cgLLdfcs0ktMEcZolMH7wLTS7L8U3BolR7SBhnm%0AWkbAz6GmQsOhdhjtBB8QA2VRTAfLzj50INujlox1U5OL2vp0we97/SEjY/8cgP+ztfZbXYz/JYB/%0AGsBnEQnKEvqHAfyFfv9fAPhHAPy5iAQAn0Bx6b/y1RqwbZzJz6lhjTuWbcX7O+cd/eCVYuaRE3B7%0AW/HTb17RMjBeRvghIopDDCN89cAmtOV9OAzXAd9df4Fvhob7DwtunxbUL6T4FqWTOXGQKHA1AK0i%0AowI5qfZHgw/s4nFxOKrAe4fgA4Zx0CLSI7XKBC2rxk0h0DSIQwDZTK4HvmZkG+wpI4KbZ/ADJAhc%0ABOnie8ZWN+Q94/F1w+OnhOgcSmrw8PBDgIsesQkFsSpBpKfLFb/47jvM44x5HJG3gq9fvnJRegbp%0AKbJbkhPHn/J+tgrkuJy406iOY68VUtEKu8LNdcMBCJQ63AtJBkkvFAc/AzcEg3Sj9PEkjv+0hsOC%0Avply/EnQ0h8z9VapnOnOtfLgCM6f6H4nxosmmMYMq2j9sLZCLu071mmFVKEY+Wkzm3i208B7dPV1%0As3sH3xpqdf1gJNh0dN3Pn8W0BUIIBKKUxrmuqzo1FDjPjsLt/o5tWY/rCJHd60znklToGFJrRRwi%0AWgJK1s6OE2W1cQ3TDpVIuvMetdFKvdN894KCCokEJFIqWJcVy/2BoGNb4zAjFVr1xcjucjO2AKDK%0A/mSpVNBF69xNFwBeExNUHa1JBLycC6qTcBTDxzjQiNaAnIGcPWrQ93Ncpz44DEKBUFsT67Ki5trv%0APe+hAjsK7gyR3YUGjjhJZTce8P2wbu0I5nYQjuMIF0Of77XARp0t8mOoV8VOA8XPyJ4rmnSKcPy1%0AaybECWGg29haVqSS4eEJNlcCkKhkTE1xgI+BY5G6p3xgtzkIhTCnk6Cx97knDevyQMkJQ/RKPY19%0AP3WKsft4QJ6tbhkvDsBW5HcLFcZAcMxB9RoU7Cop03q0VKRtx/ogePq4P/D65UtPoFpr6jJzZ2Gt%0AgNDnz587fd0AmMdjRQgRrXHdht4hYWy4XJ7gnT+5hRzi/S6Q+XCZr2it4Xrlv7uossaXIfIzXS6+%0Aj5hZwni73fp12/qz4sSSZxOoPI+Z1Vo/iFhbUnWmZTvvFQxx7JZXjj7WnNDQENVZq4loHFX2lnPc%0A6zo2aeu3g+EAxDG5tGLf+0NHzca5DKTpnbdScAaEmEA3xEF0PR30eCtEvfe6Dn1P8Pl8WncDMXCe%0AwtxZu4bSAbCqrAKngMghNnq2rGURaS5EEiIuMWKeZzw9PZHBM019LPIYTxjpSnm/9zV9/qcXL9Xi%0AJc8DS/JtNOBcKBAE3CBCIH2eRwUrd+TMhE8C9bMsrljhYEUV71NCrQ4Ch1yORsbx+QxEVvesoEy+%0AfAAQfaTgBPjEEDsTJ2UmpbsJUqrgM/U+KNRZGhm/9n2lFI7ei+v3pYM0/hjPGuPQAWU7c033IQSC%0AGOM4wNw+S6a23UHN9/08N6DNe89RFDkKPbv353/bvgoxwntBeAS4/QAeRLVSDnDXQYRATSrUM2GB%0A4BFLUCCRSfw0zqhS4cDRzG1b9X1HxGFQ9hzvf850TLOi0gDM89o99pOCMgDoZhbgvQm2egAOpbDh%0AkDPzqhA84mAxCQjBoRRoN7l1oC1GT1BDCxI0YOhj+2Sfs+AUniOqX1INgCpFO+wcIcvW1MMhsNrP%0AW9PnwKFpJf6IDecC+Xy+2jPtzZ/KDj8lCXi2fXr5BjGMuF6eCfpNV9QKrOve13fyOq5dOeZf9N91%0A8YiXCdP1CTEMcIGSDbuO+YsPuL58YgOUXR40FDg/IgwCOOb1zkVIqxiHgFHlClxckYqgFOCxrGgI%0AytKKEPEQIWMxl4q2ZWRlsIlMNIfZNmWusWoeBoJIDQ1vb294e3tTlvSAb7/9tp+T82XE89PLh3v4%0A9etXZfXNH3Tbck54egl4micMQ0ROK/Xf8gaRiNrIrBC14m61IvoR0zjR9dijN4MMeIUw7wcoCeCE%0ADPtaK6cTdsvxbFT31BhQAIONpwnX+QmbNoJsBDXnjIfmCXAVAuY7EA9jrXIkFRjHAT44LEvV2Jrh%0AXOz5pX1u2xOlcKRWHHC5XHrstsbSokyVM6vmnBMxvgfVDRxBdlJT3cMHHo+bjqbNZBdGjtFd5it1%0Ax2rFor+r4bBbbwBy4w4yYXpKMzStSTQPC4fOY9qp+2XuZLY+TPvHdNrsDPn5iLvlb+e/D96jaKPK%0ANJbsHvw8z7HYdv6zaUQ11dlTviib1Jpjlp5bg2RZx9FoKzaLAodNWMeTjU5wjGcx1xTkaHjjJN5c%0AUiKpQo5RQ2PWtGp/PrR9epNuHDuAbdffG46ea3gcFZh3JJtQfuJsgmNs4603Ao1oUCr1aas2hNg0%0AqBhAWZEQAoKwUd8dmhhce43qXIDzggbP/dDIDqcW2O+HfP4QQOjvA/inROQCjoz9swD+JwD/PYB/%0ACXQa+9cA/Ff6/f+1/vl/0K//d61X77/ng/gR1QvSXpC2lZbgboB4Cg0XFLjqgezxeF9R0xfst4zv%0AfvEtxsuI5humy4CWgdvjhu9//Wvcbg98990f4Zv4Habhgif/jOfLC27LHWVXy1pdBSIcK8vbjlIL%0AWFc11QIJaJ5uS86pKr4ThEh2j6CiltaZBVsqSKlCEDAGB5cdQvEYECBCDR7ftNtQWBChMRkK4hFi%0AQGiCsmSgNIyYgLxj+7Li8VtgHCpn1iPIZCqkvAWw+3S/3TEPE1r9I/ziu1/g5ekF+2PHcrtjXXbM%0A4wXOOby8vOCP//iPIQB+/PFHfP+rf9At0V0I3H/ewXvpI2OCiuZJ3XStKVNEFDA6qPv7tiHnhGGI%0AZMx0JszYDw3ucXVPk8MxJ2c+FzuwklqippTUAeQMCH1kknTtj1IIxml3qZTcqcpNtZAMRRaQFk1b%0AY511TQlbJxK6/r2tKh26VrTmulUvE1wKRXMW2SkqDD3sbJzlI3DFoEftjLe3NzxdnzDf3hHHUTut%0AFzQ03G43FVa/o6Si7gpDT3wN3UrbhsfG0TgD/rwj1XHfOe5w/fSCMUZ1zdB7KA5O1OGtHkh92hPK%0AnsgU0jG3h6LhFVpYaKLy9PRM5BoUZw3eI4aBB5W4rr0yDLGDEaMK+TrXsD7uOpqR4ZyNzwQUZe/Y%0A3w3DgBADcipGkYLROa2j0Zlo8RDWawqUBM/OJhrBuQGkuTsoOFFJYbb1yPdmsLYE1zvXuytMrAPm%0AecbmPIqCmFBA0zvuH2eHl3CviNmjQnC73WAsKOAQLgdmpd0X7PumXx8/xM6qRSH2hFxV7Fb3zNSA%0Ay5Vd6m+++QalVry+vuI3v/1tFzzuelsx9KT33LHLOWMvGd55zOPHcS/b01bkb9vWE3sr1rIW86Yv%0AcIy81c6k6DaZy9IBEhtfsK/98MMP+PHHH/H6+trB0w5alNILLLuH27bz2VUW67SMXxF80D234de/%0A/h7LsjLxvFyhoQDTOCHGAeu6Yp4veHn5hFor3u83TYISXl9fESNHCChCfGjhGLNnHMcuQr2ujInU%0A4Bk7q8lGlGxtnZkjP3/1wqgeYvjiDgaFaKHzeDyYuLaGy+WC56fn3l23RJ0d26XT4WOMiOOgCb10%0AMeVyAvXsM56ZlRbP7Nr590z6nCZwlvxcr9f+3M6i2WfRdAMTDaC53+8Qx3ET29/W7SKLlY0YiiTr%0A6AZ05EjHur3nmLO5UrGgePR7anHFkmY7N0wc1M4WW9v2GS2OGyBk73N2kLMzIgSPnEVBxgvGccDr%0AK/WpRAh055b7SKSt42kiG2Sapg5Q2b3OhbEKorayypKcpgmTAOu69XgiYJJfcgamCdM4YhoG7HuC%0ADx5P8xXOk5l6e3/HurPxcLlcupaSJdSLds7PuiZ2H3MufY+y+x7RyqEfNY0TnnQNWEK9bzvHAraC%0AfR8g8gzvJ5RCNpQoK0REsG9cEykl1EZmD+/nqA0EjnUxvpE1ZQw0FnYLfvopo1aC4601DOOASUc5%0AUiJAv24rSqu4XC6YhhGirqUhBEwqoCtOdJ+xu1yqsim1aF/WRTUEtQBeVc+osomzq9uSb161og7g%0ACwI89Ey0NWm5k8U5KyzODEvnBCHS+plnHkfArLMc1KK5aRE3zzNaJfiaMnUY4xB5TV0DkIVWKRko%0Ahd+j44QlZ0yjsvLNeWqYIHDYtx0NZPx6ZRQZ2yEIDrZrrd3hyoD19/f3D3pVdh7HYUB0HuNJwDqE%0A0M+4bV0/OCmZ/TkA7KKmDSiA55h8c4I1JVw0Xg+Dw14K9uXBBsI04Xp97rpkpWRkJHgA3kdICrw/%0AlX83DkNne/jhiun6gm++/SVeX98AEVwvF6RSOK4Mc0Xi2GZ0Oi4dI2qlIHWpBbmQDUxjDrJ19n3/%0AoHH2eDw6S8CYCy8vBIXe39/799KR7J33RHg2ffnpB6REx8732zu29YEQA67zAIhDdjSqrTVhWTek%0AjUycYZqY72kcRzuYCDEGbDsNgWLjOSkhQFBRUlY2IVntUa25xRqLPdZGXK9PgDjcbje8vb1T/Bls%0AHIjmEiklZU+PrLFqxbYueEPF5UKNqFoKclInMADzPGFQPTfal1P+4q7NHDpNhc6uOY/I2nltZ/RZ%0AO6nkzDpQjSOen54gegZmzVPWZcGmDd9WK15eXjDEiG81R4PG8FIo9xA0thfVHCsAWgisTrxDaZYv%0ANgw4nFG9208xhQAb81jqm4YTO4/W77XnVCllvc6Keb7o8yERYhzRz8XOtC+HZt+Z9WVn5c+/v4mD%0A8w2l0DzhnAtsy4raiuak1Hy9Pj2h1YpBWXC1NaSsulExEMyQ3udXssDxWUTPaJ6RET4cboRZz/FW%0AC5xq09nLSAnGNDOGlsUl1hsE5J2jnhOEeb/TvWnXntLeZQCMJCDCMVEICRVZwLrLcjrnOisLjYyj%0AVqnnaZ/D4rABks6rcZPjvUNrCt4ezfDf9fpDNIT+RxH5ewD+FwAZwP8Kjnr9NwD+TET+Xf27v6s/%0A8ncB/Gci8r8D+Al0JPtrfgcb9LUy6BARDbQnVCX4IUSMw4AwBNSSsb0n/PT+ivV1x3ydEKeAEAWp%0AZtyXG768fsW274j7gB+GHzDPV9y/PlBSgY+eLJ8WdKRDgAJVLOfDLa3CFSJ0FAjUIjCQct9c4wyu%0A56x/8DyAXQVqKJDC2WmpCeWRIFNBbHQHKU4pgamiVo6iRDd2cWeOAwUMMmAaZ+wlYVk2tEUgC5AW%0A4DoO+HR5xmWYUFvGnnYEoZ6ANEHeKHKXVeQOtqhxjCo1HF3vy7rgcp2xrA+U7ZibtOLVee0kOoGL%0AHqGKCmC50w60Bwq1X229o2QFg21OLlbp4E4th5MZBbtPxTEOIcVzt/mcJFhxeQ7S526h6NwmwALc%0AafJq1yWonDvFaXYW6EivBclOnz+NoBz0woNG3lqEzT2zEes/JeWVQAAAIABJREFUdGt6UFSQyDoP%0AX7984WjEOOByufTnU+tBUwcaxnHApHT2lLS7r1h7y8oSagdCLpWBZZrnrmtSa0Va6TbThdTk5EQi%0AUAE2oBVlrohoMbdTaBp0cHp++YSXl08IMSIO6jqgeh2lFAWcrPPjObLUkffj3jh1vBiGgHli0p0y%0ANHhzvKs0jjHuqhOUckIqVlCq7oAGYOtKhhBp+a57udWGkgjc2QJ2joyaop380ghGDCqAWItZUnKU%0AaJKDyn65XDBfLggh9iS9lqb2zoF2mU6QDVAUwFeK4DdY9x4QsY5VRkrUdYH3tBnX+XcDkZwPFIJs%0AgqoC2aWWPoJZSsbaVggEy3xBVGbI43bvBbglCtM0Yp5ou4pajtESfdV6OA8aC8cKEBv9OrNZ7Gd6%0AweyOkRfTJTmPL9h6tD3B92ZX536/dwePx2PpGkP2M/aybtQ8XxDjoKBMBrBTvPL9jlIynp8J4NPl%0AImIYWme3AQKUosnRo48vTdNMgGJLuD9uXVPIAI6PrDM64XDdcXyFcSD20TPb2+eExWKkvc6Ua4tn%0Adp2lUA+ojzlbYqCgpXWYjIEzzRM6xVmTDXsG5tbmnAOUIWpuFsuyIKfDdvcMFPpTMnn+zATyI7b9%0A3gFTSxjNjeUMlJzHDr33KPGg0RsANcSIVukw55zDRXWo7LXtG1xSrQl/OJ6JCELOiLEg7BtypXvl%0AsiyAcKTY7Ku7EKscFHkDdYrmAZb4W6fVkja7FwY6mPtiKdTssFEFPoMdJkBtWZ6Isgb1dabrGw18%0A3w8XGFv3IXqEaILOpYulE4im3gP1X9Rhq7IRhsoRVyeuj3A5JzSISAbmuQ4u2ZiEdYMNsLPvsRjA%0ATujar6GvXzlcekT3hRU8peiIgAPW+6pMNBOHdXDise/LsWZy6+txCB7T5dILtQOgTD2Xsmdi/+z7%0AhtZ1SVTTKwbkoky4bcO6k5k7zTPmmYKyTUw/KCFlrp3HQsBwjJNq+CgLrylLqrFLT7C2YUs7fOV5%0AXvWJNx6S2PTzxaggL2p3GTIGlLHmzmLSdv+PsSynhio8O0TPICoZiDJX5TCyiCx4W60fAH0RzYvt%0ALG0NOe3YvesaiMl7mjeohkV1lFcQCGoxe+im55+OiCgraBiGo9Go66TUigDKMoQYCVA5jplbXjLP%0AEyYh89XiSVXQy4eApnvT2MS2l+JAoKE6bfaGgMvlCdPlCh8ixDNWhxAwdmb3itzI2vHRwQ02ak5m%0AWC0F3kC2SiBgUIc5NGpPDH7Ep3hBHK+AOEzjiMeisa9yBFMyi0kfJ8RxxO1O1q4Bhlm/9+f5rQGu%0AFic4htU6YGS5JfOr9pcaJ61CWexkKjon2HYKPLcasXlee21kOUtr8M5qtIpmDmGpIkGLVQXoxJnD%0AEplolwudQHPKeF+OkcBRP/+mI3JpTzQDCsw9YxwQw0hjnJSPppyc4nxrNEjZN40dAYKGfX0g7xsu%0AF96nzwqQlZqpq6VnTvAU6mXeRhY485Lxwz0/Cwlb/Dd2r/25Vua2RYFTAehWag20GBG1eWZTAG+t%0AIeo4lp0l8/WK9/d3PB4rhnGCyWvUrKNOpbGe9cckRIwRszZ3clNXLyEYbmYSXAs8Z5J+JnPM5Miu%0AsYEOzTlA+tfGYQCG46w6My/tHhz6fejx6dxUsvOB31v7mJedmSRooOcyEGBQl9joD2aXaVrBakG+%0AMxkxVfNkd2rQqmuwdzYiTx2hloC6U3/WZAJKPUb37DysaN2QwlikFLLO2oQlIx1oQPQIg8kAmMg6%0Ax8FztiZB5T7SceIYPNBGCEQd9sxZUzU8pZGUAQGaR3BcK6k11YbSSRYRMoiUWZVTQkkZvv5+bs4f%0A5DLWWvvbAP72z/76/wDwT/6O710B/Mt/yPv2nwEX5L4nLRqtCK69szKPV1wvE5pr2MuGx7IirQte%0Af3zHNI+YrgOAjD1vREtzRkHDw9/xG/89pusT1nWHNIEEwTBGODgWBpkFi48B3gm21SFtmzIkMqIq%0Al5tejnOObIQ9QVpDHCMGx3GNmis8IpyP2PKOtC4o2JDjiDZVIplBkB0Fo0tr8NFDqgdqgWQewhUV%0AYxjgmsPb2w2//YsfsL1VRAh8dbj6C17iC6ZhZCCvHg20jBx8QEkFr19e8Sv/K9Ra8fr1HSWzYLZF%0A/lgW/Oa3v4V3Do/HXZkZBDHOG1c5MvxvUSRTKIzbKotZ00kRd8yPtnZQ6+xnLXhQvJKUun3fdf4S%0A8J5iitzcSqGupXeObL3Y61w42HWJghY/715/AIhO75e0i0bRxKP7zGRFx+eE9HEvAsSA6hXI63oq%0AR9Fjn+k8TnMupOxzHAeNJasV67bC3x1kJVL+9HTF9fqkI1IVy/Jg0jEEiHC8qqQduekIZCMzyKMd%0AOkkAfIwYxxnz9YJhmtgNKQVQ9x3RRJGfQ7vm4hBDRN4S7vc73t/ekPdEVs3IgqBBMM0XXK9PEMd5%0A5xCi3js+x9q4TgDeQxZVBAV81yTJR1coardegG1f0cADwcYSXPBoAuzaBd6MXdCM0k0wqzZ8sPMd%0AIhM3UWcY5+goSJKgIIYBwzii1II9rf0+DwPdJXIi04XFXMAQAsYY4LzDECfEEFBCRqsO2XtIK/DK%0AcrWOqgc4FlYLso6MHetYYFRnKyBt7AAgDTl4UtEFgBSHyU0oid1mtGPvSZMPds21NXz9+vXoMFdq%0AfQTt2BmrodWKvJcOBhwF4CF2fKbzA+jF4Hk8zPRxzoDNeT8aGHGmL9vPAlosCPC+Lnh9e8VPP/7U%0AdSWenp46qGnJLimzwlEK7YTFGLCnHTER4AnBLFKZ4MZhxC9+8UeaJO9M3AaOIlJk0pLWgX/OBXGI%0AuOAKjmWE/tltJM3Eh63becRRp2MeoY+MUivqcDs7M4IsTtk12p9h+0mOUSgXFIyohw4PGsd6ol6z%0A7+MBuYPPpsVk43c2jmCgb2sEYDYdFbPPaCCPJf7nRM7YktM0oDXqiLVWu+Bta8D7+03ZlFWL/K2D%0ADFbA2DlkbKokFAZ/fX3TTjRBYicOMQBpz3ChIUqAEzLAbHTOuwAfCpz3WHeO1eWcuz5E8IfTj51P%0AVmg8PT31fXDWEjiPIVnCy7HFw/WP+6GS1an3hWui4H4naGKgKDSekRLfOpUfOOj8j8dDgUunrDeH%0AaZ4wTTPSvuM93TgqFA9tNe8Zk72uRakNfnAY48CiPZNJW0vB43anfkNKZBtF6t7M1yvGmWwd0fPN%0Ag4C2Cdb7GLR5Qq0Tgp0H28uME0Q48mfgDsc7HwQV3OHqQtbeXYXf2UVeHnQLHFUYeJ5nhBgxTEMH%0AqJblruN/u64j0XzGdBwE3b1MwNwLoj+74LE+qFdVC8ZpRIzUMWqNTRPnBVC3nFwSaqP47XW+9g66%0AjdWwmNHrdjryUTJznXLYM9emrLZihT73fG3SwTNjCBk7y+6lddWBAyg23Y0hUtLAiWCLEYsCsAac%0AGBxZ9eydp4njYlqoOy3KPrIBad3cYxRaH7ceBzJpaqXO3qYW7MbAr8YgUMZsyplMewXkiItR98I5%0Asu8v7oJpGvHy/KIxDFy7OcPpmtoVTLZYVlSDy3vqY83zrO8X0bwA3kHEY5gmvHz6jOlyVZY0WS00%0ArZhRcqKpy8K1MY8zhnnU0fERad/YGARFxfdtxbavEEfm3rYllJxQSyXg4HnG7bkCjueA1ApIQAPX%0AQqlkDC3LClQ2LrzGd2MsErQj2/Acf0x3K0bV/yusqdZtgVOjnWVZsaro8/Pzcwe8t3VB2haCwvw/%0ASt7xeBTEns8xqQqOeyh4D4jatqf9AA+cwDVB9A5RWeHjNGHQBghaQ9p3xuc4IEZzsFw4nqwOYwOA%0ALB73+wInW2fC2XljZwa1lRzKLeN2WwE0PD8zZ6bw/Ip2K/ijP/oFXj69oNaC97d3lV+gRqfzns1r%0A5+DVcZIlTVUAnyDRsiyd/XsG5s65TUkZqjDSQerzJIHp9JhzmcWuL1++YFVW0TiO+JwOUets2qOd%0AZdNQytaBcTuP7bVtmzaFCcYGb7Fj67mQ1UjnZsy5yXOcV7WzZy0HMbaUxaOfN4gs7/ldDULWSJwa%0AsHPh3PwSfGRHG1EAMGa9Vzdk3zWCRNmZSiuANIFrnrIJzQMSYFMExlY/s/HFU2SabDUyanCa4ugu%0AaI6fD+K6YLqNAtdGQXqnzR3niuayzCmZO6OPyNdasO1kjff6UicoQlDDDm2MsqlAUyPfcxvGkBC8%0A3heH1rSe8K5rmXLUkEwoVz82HX/++kNt5/+/fSmCn3NWmt6O1oIWS1xgl/lCqmXeUVxByxXrkkgD%0AE0HwRAKtKIo+QGpBWnd8+fIVl0wdiXGMSDUjDB4OHnlLKK0ihogxRhR1bGqpIG0b9rrBV+qtjEFQ%0AMuCCQysFy/ZAGAJe/DP2tiNtiQ+ukDa2Pnasjx1wGWnYkOYN00CkOjqP4gfkyhG5bV85Px8nROfQ%0AcsH6vqHtDY+vd7z/uGJ/b3geKNAYWkReCqo0zPMFl/mCPe8ode+d6C8/fsH2YDL5+voG0vcYkNCA%0A2/1OqlziQZN2Br5ajbVFfRubU3fucILhxhU0qdQu6s/yzLb7y93vc9Dge/M7s430NCabEEc2RSmA%0A1AP4OS0b6zyeg4cFtTMabZv6HKDO34emDKVTUDyWpv08WVumKSAy9ALBillLZg0UOrOHrJAC8OHz%0A2KF2BrY400oU2YoKjiTwDohSIXNOSonPcC5wfCDzZwVkpzQcDIxxHFW4mej3rgnbeY7aDh7nPIFJ%0ABRVsBEWaCTI3WumGgGmaEQdSxiFCTSwFYERdNNAETl1WzKHHhLA7+8t7xCHSQcB7pcbT4a60rNT7%0A1MWn96SCxe0Q8zt0RAhs1XQWguUaQ5XeTXGaINeKPgqyZ1JQXTMRa3bdqA2hM9HN9oFT61La3jZ1%0AUWAHzVirTVk3WsQCqDkp7Xpj4Fb3NOviWcfPKKoG3jCGqZ1ndXAb1JngAF/OBYKtqXVZ6AxXSUdu%0A2nEx8MgSzm1dsS2PPsbUxzRDhOCwFT3/vvMctCVA547VNE1QPLmvuTMIYnvovDdMu+Z2e+/z5Dau%0AYW4r80zNEDIKXP+5GCOGcYRzAl9JdzaGAhkPM8Zp5nhY0CKq8D6xkBXUunDUoFQVVmWX7PPnz7he%0Ar90xKQSKypuQZmvmNmYjCwf193x/Ho9FE4DDacwSFHuPc5yyOFIK90NwJ9FnQU/sOpiCo/g2614B%0APojLGthnBeflckHUNRE0pt3v9y7ofNboMWq3/7Dnau88D4Pqf7WP8a6zm5qNAB3uYH3UTmNLa3v/%0AHRAFOJWts+07fFHGaCOYEmXoZ0lyHBGOMWpCyb0XNC447+jasixdqNpYbvY7jJFha9Zi9Fn3xfbn%0AeQzSvs7Yjg6O2to8nwX23L1q9LQqH/bwudiw97XnfohXMm7N84RpnhHjqBa95M97Fe/c1YXS9Hxa%0AqSyQAZRMDUEb0xTvMF8uFL0NHkkB3A4G6v/2tHcWmgF1bjic9LynVtSyp34dliOY9gLHVhs8yHjg%0AWimdVi/gKK+Iw+Vy7bob3C9NE2rpdPzb7dbP1S6E2tqH4rloMm6ARU5kWT/WR98X4oCUOL5Xtdki%0AOnIkQoBeZMLz8xOGqCOhaYdZBNvvj2HU9ZtRW2E3PllXXUcsmzHFNAeodD5roAOraREaKGDApV2n%0AAdPGGJ7GEU9PF1wuZNI9FEw7r6EzI9MAW9vLbO6RbReC7Q2Pbdv7OhJPR8NWC+Iw4fnpGbPqrb29%0Av/H6cgY03m9pRy4ZLpAxW2uF82p9rQVbSglSDkaBOTVerpf+2Yzt7R3PbB8Ckp5VOWcstztaIzA5%0AzTOmC1nRPgS0wDGxMEy4XK64Pj0hxAH5dL54HyCtYI8Rg/PITvB43OEqEINHkAGCBq+BJUYadtRc%0AsdYNuVEQ+r7sWB83NFDHy0dOJJDzzldpFTmbucUx0jpOE6B6jnEgm67WqtIBW2dV7vuOy+XSY800%0AGpN97XF1HBkXH1hwvzP+zvOMl5cXeO9xu73i/v6O2uj2agxcBLK8EFiE2shSLTru1hrggjZNj4YB%0AGSX8JwSnAvLmpAYCiL1ALmp2oyB7KZp/NhUJ5tihxV1jJdr6sJhqrHk6wJEpFWNEbQW5iK6tHfu2%0A9bg6xIjqTRdJ+nUzXuv+a4du3L6zMWo5jwE6ljdaof9IezcNsLho5/85LhkoNAxDZ81u26YjxIL7%0AbcGnT58wzBPPLM0PAii3ec4Rzi+LX5YbxNYQ/MG6FTnYx8c5dTR1lmXp1zSr7qQxy0opKCFgGofO%0A0D7nHeczDcDHZt+pVvPeA47jvU6b2fZZdhO5d4fWXW+y6xgf5yFa//tqjMh2aBY57xBaACLgmumX%0AERQqtXSgmt1V4EjaRSdqTgx3kPldAWXpHw2bLpzeOAlyyIMw9Rc93+3MjzHier0C0iAPYH2oVrIn%0A0Mpcw8M5a2B41WVt3Y1TYMzsg3xg9WetleOwQmDIxwBfqN30+/lB/38BhACOTrSCJg1bWtE2IHhS%0A9p6ernj59IwYHHLa0bRgClHdKAYPHz1CFLgCQKhx4qNDdYJUEpbtgQEjXPS4+AkxRDgJ2J2H1B1D%0AGBCcIwUyFbTMjk2tDY9twdw4d+yGgLYVpH3FnjfMdUKbKqrP2B4rHvcNaB4ogsdjRdp2TIMg3RLu%0A8QbvIp6cQ5i9unk1tAykmiERkFmQW6WTU86Y4gXzcMV3L5/wZX2FFAdpAWnJuO8PeBdweZrhPJAK%0A7VhRqjqcbXi8q9Vtpb2miEMMA56fX1ArcLvdcHt/x/1+RysVgxZTXfC16qJrBhK1jnaKQBXaKRjH%0AoGcIcFMGEEfnSmmoNWO+RPhhAKQhNwIYWS2Ic6WIWkeJ2qFg7z3pusZwak3xXF3hVixbYgPQhpY/%0Ab6Nfh/jtEUiMEniImp4Bplrr8Xtq+3AAnIXWSildsJmMEN9/l72n6ScdB4MJsB6BXVxDaRlB6Fq3%0AbQvud0HOo86RciRoX6kPUnPiKBOgASRrt9VT3yp4hDggxIgwRLjgkWvh/PK2qdtMQwgDKEgJiFqH%0AiwMe6waBYxd6S+y0Wmd/3zA0zqbGOKpuAlCbwBCAWmmXCQAeHtE7FiJS1UngQOH5zFJfR7tamjon%0AqGDXyEadzgyTUpIWP4JanQZrFa5UC1ubsa2l0trXe8Rua85kGyWjBQbv/4e5d22OHEmuBU88AWSS%0ALFbVaCStmaT9/z/p2l6z3Xul0UxPdz3IzAQQz/1w3ANgS7P7dbKtrbuqWGQmEIhwP34eIfgBpmnc%0AZZw8Ho9EEz/z0eSySFpBCBOX5KCrHo1kq5WNBTT5qQ3ZXJioxeehTDAQIjtQr5WzLw+ZDw7bjVO1%0AXj/GlgNA9RU9dwTnAWdHQ9QBdNPHIX6ZuS7Xxw29N6yPx5hEAgbBHNHHeq8U8NG1f34WxvMAHP5A%0A5qCrt0Zfjufn59HYaaMyiTdHrRXvt3c2d70hTgFzmQeoot4Xy3Kh/NAdTCVlOJKVw0n3Uwzwdy8N%0Apht+YqXy3jV0KEWckzNO04yhoS4MxCeL7KSUSavPlfrzKhR9bc6OIuIwINb3p8W8mhCrz46+dD8Y%0AqRK/k4M4Seapsje11saUbrAgpWApXbxz5JoqK0OLVf3+yuqI88SIW9kPydgL4m9ypJ1p4XEGIfU+%0AksllcL3OqNWgVTJ/u+loFQOsiGFmg326Nt6RWl+lSXo8VnjvsCwXzNMF16cXWJlOko3DOGkf6LMD%0Aa9BASUetAkzHCOcC9iT+UtKcA3Z4puhnVVAHOIxSda85r9XH44FlvtDo1B5MmFrLB6DtKBw/ni21%0AcfgVIhNL1WB1Gz5URxHMtR2YOFLyMFjmfklA6nK54PPrFziRhXYBlq21CO5I86mlDuaUemno88oB%0AgzKhyKzKueKWH+OMPDP6cmJj6CxrqVEj6HkuTDRdN3pdc04yfOqnvYzncxS6fkpFQMsHnGW8up69%0APljUVrDtSRijfviM/Z4BrJ5lCsIpAF1qwZ4OZppKjq7zgll856xXc2yyPtEanCFroAkIFX1ALQWP%0AzEbq8ViRU5H9SbyXvA7SujRjtH7k9TgCKpQdV+VrCIqzkFfJ7FkmNgAnkdzo3qjg7uWyDFaR7qsK%0ABJ9ZAeehmfri5VwYSOCYljU/kU0yx4j7+oDKwD+YzXqPq0S6F/G1amCkdggBP9/e8Pb2fmLTZZG+%0AtMHQRiNaqIBZ6jvavFAqA1nP3mNrbTQ3XgDJ3hrWcpzJOWdMM5v2y0WGAlNAt9L8ewvTG7yoxpux%0AaLmgiqQWjQzfYJgsWZ1HrxOlcLUO6a2zQKsO3jLpCcZiNRvsuqIByKWith2TPZKbdC/o4BmUc0Zv%0AHUGGWy/XC7rvcobS/F1ZbBwCSp2NjvVxQwkB6AuWIA10B9lJrQG1sPb0FsFbRG+xTAHLFLDvO95/%0A8r7kQsP7s2dYaw1taZimhnm5YIoLIGvHOMvUMZG0eseG2VSRzlYg1R3ZJljr4Sz9mkztw5tOzyPd%0AK2OMBDBCHElq2kiXvKP1Am+ncQ31TCuFX0NpoRkgkXOO5tetj5/l3CEHVlBfpeHWHgPFECJq+2hH%0A8f7+jlLaYPHosxfDRENy45HDjrV9VCvomte+YRdgSvdSZQLv+47b+x37nnDfVjQDPLWKZWHc/TxR%0AHqw+izzzxd9U15QMkxUwqykj2V38Do+9Qt+Dfrbz72kdooCWvreUEpJz6G3B89OT+IT6MRA97/O6%0AX1sZ3BccLNFSKqZlwvPzFXuiNLKdALN5JsP7chVASuq51hpKq6i9wcMBpor8SwdPfG57b7DFjgQx%0AvRc6VDsPVuqpB2xCkLAQksJpWMc1zr7gYELp8MaS0Xk6f3o3g+Siz70OEedloprGAHnfABw12pnM%0AYK0nw9BYNEPyizOsQbphT52zHXYRKjsf30M8i7vjkHIA/n/j9fcBCPUOHpFsBHsHegW6c/j0esWX%0AL1/w+fMnpH3He3sb09luKroFqjVILaFkmr86C4TJw0aHZi1ZODWjF8AbovnBBcQw4fPzK+w/OHh4%0ArPcHvv3yG+OdW0evdHNvreBxuyO0CHhJ76hEGBff4buD6x6mWsa77ztaM9QSNsAUi/KouPcVrTnk%0A1OCXgG47MjKSFJWXeUaNld41veM6X3AJV7z+8QumMmP/+T/x7c8/sfYdlzhjef0E7z3Wx4rWM7rl%0AYtjTSsPdbkgPjwsYmc0N1IeAr1+/ojelmnoYeFKHndKMLUrN6M0MnXsT9J9+P9yISI/7SOuzzh7M%0AnVOhQv24TpSJ2H/QHBsLY/1RSBtO+HWJ8CFhIgPBD8oitAk8TyXTnlDyOR68n/7/aNQOffVH1o5+%0Ajf66SsOvBdd5mlZ/t3EY8cs5/309nI6musC5RQorjMjaMSGsBetWRhEwzRExePROMGHbNhiw+PZC%0Aoyy1wHSM74HW4Y3FFCNcCIg+HJ9bWANoyqrqY2rj5Fr21mWayuJwmiaUnLHmDbvqX0X7Ok0TnIAo%0AevBZa4fR5GCCOIuUMvY9jwb6TKs1xg4jOzOkem4kr+l9ObaOA4nHmE4dG7wxgqib0xqSyEk/zZwW%0AnKbvTaYEut5TStjFYyXGOAr01to4LFkQS6Sy5yRGZYdK6xxrr7PgDcEBZqIPjPeIcSaDQaa8ad+R%0AdrKiDq8pmYTIZxMbvdFU9dMar61+KBpc8OP5rFX2Q0AaP5rZHYfWx/jtQc+1bIp+D5rqvvL7idXv%0AjQbZgJpxvUe8fGtIe4KBkUafcrXH/THYFQAGaPH8/IzL5TIKlRinAcR4H1DrIWtStpAmFW3bNhgN%0AyooCWLwYHOka1lpcr9cPoN40TYABZVSJppK5FuwbpQNayGic87lxO1iRB2OwFE1COb7mzFTRf897%0Aku4vAMRM+mj8ARaYTib3rR7FkAKiSm0+y90UZNSGsVaJOrWHf9qQ+sqzriwjBaG06T4zQkOYYG0e%0Av+7to6xXG1L1Jhhsjnokn/FneMwzm9pPr6/CCBY/GjFaNdbK53KcXzSevZpcUgUQUP0/JQF8X/f7%0AnSw2eZ2BVW0iFGw4U/PH9FAKad6rgx1yfp5UvlRbwZ44aYUjSE7m7cHeAj6uB10f0zSR3Sn3zxqy%0AJN/f3wUwntAamJCUaDAaQgDKcU+MAHtDXmOO/Vcj6+MUEedFpCvrYPL0ToNyDQdQL7Djvss1kebh%0A3Px6ewxISi4SOsHIXZV/GgHFuIfoeSnsVn+AWro/6f4G+UzKJtEpvz6zKvHQe3a+nmdQyhgQrJc9%0AtJuO5bLAi9xG64BhgN47jBX5SIOkFe5IqQx2g64jY934Wb8fFOmeqQ2c826w9mppSD2PZmzfNzjn%0AB0vqLBc57xGt0RdmNNN6H6T+OIchqOk230MboHUXhvfjsQ6QSQcTtTIlyAlYXstxLnhnMcVJztAG%0A6z2MP0DkECMgwA7PVYkl/wBoG+wpDVartRYvz89wIcA6kfIUGeSdGA/h5WXIcICOOE14eXnG09MV%0ArQN7zWNv3OuG3pjWhA5cRBq+bSvStqLuCb4bXMTEeo4B3ja4zvh1lATUip4tmnUCGBqmpmJGvhIw%0AhlXvPzMa61rrkFtyYCprv1o030YQw7lOrZm+WEc9oEDikVq3T9yri7BNdLBzfVpgwChsLBO8tyhl%0Ax+32ju/ff8Pb+w9ZEwcTR392jBHX6xNeXxvitAiRQhOdZPAl98xZplsW2U96ayiVg0zvPROhJS0p%0A7Tt9XuVMuTw9H+eIsNtzzmS9CzNPByisMUQyKPcMpmOedZhN/y5rLYw3UneU4U+mklMFLQ65O7As%0ACwDxo+ofQ2Dmeca+51GDDsarqCkAIIYZ16dnbOuDA9JGttEUp+GjpHuS835ErOtZ62wgG9+7ISXr%0AnUMCK5KhM8OnZHpFGav+jofp/DiHJOkKOCwaUlKGLw2kaU8QxjU9WJX4sEds6wqLTvP002D8DDAN%0AlnopaEbfl5yFYgGigxaVGhprRo3XysFWK6WI6fPBajxVIDClAAAgAElEQVSuvUgXIWmSvZz4BPS1%0AOhtW6/U4Wxo0AZd132GK5VHjcl/kz2YqI/tQZcOd+5Eyzj7eL/pC8WvoPyf9bj8Y9cpKB86+gfpq%0A9A61dqz73nhdS91FFcEksdpUTQKYWkgIsLQSIBvdjz33b73+PgAhw8aETaCACa3DB4vlOuPz11dc%0A5pka017QekaYPPziBezZsd0brAOWJSAuM6ZlkgQBFoq5daRSsD3uQOlws8NynfHP//R/4OvrF3gE%0A/PrnX9D2ivvPO3ZYGOnfegPq3tFNQnfcNHrj5M40DwePOVxQYsfdrljzjprYmU8uwMGibBkpPZBS%0AxfbY4SaHZipKZ1xdCA7JrDDG4vl6xfPzFdFMCH3C433D91/fUBNBmJoBuzhcrtStv739xLrdEGdK%0A4kqq0tQHTGHGZb7I1Bt4e3tD2jN6N5jnCz4bh8vyhOgn3N/pdWANmT21qL/FMeWsVYGTJvpvAYDU%0AuwIAuoUxBBiaRspbarfHBjnYBHwAnQ9gzXdoTvVw0IOpNzOm3YCgtDgAAi22AEhSXBkbgHEOXdgt%0AZxr+ebPXohnAOMD1daYPDuo7pEBt+veP98G/SsRav3aAb4bJANYBIjOV965+S0LIb51x7b2go8LZ%0AC+YpouaMfd8oCWuMubVG0iqKsoUA5yTZaZrgYmQCmDFonZ5PpgPOOATLgrvAoOaKmsmOW1fS728/%0A3wbNmMwEblw+BFyfnnB9fsYkB90HME0K7C4Hs/d2FJ0plaHH1ulIa3zfLEaASbwhhpwk6MT2mLxo%0AgQ8YTqlhxxqtldGU1lp064ZJuBEJ4l7o4VXEWNcYg6k1GC/svX4AZ713kUzxPmnhehg6Yhxsevgo%0AGKQFuzEGTYz+9BkgQBrobyRUemeYqLS5hPr+Lo2sA9oR0Z58QrQRT36BmTxssx+aTx6gFaUV1Nxg%0AyiHVSiXTT0JSHEpi/KkBGQS8h+LH4xwZGyL1cKfPoof++eDURA59Dkspg/LdG9N8LCz2x47NbZg8%0AWSp5J/AVQgAqkLc0vCpGQtXlCX/84x/x5csXLMsFmraioIRzmmqX0QT84IEbUcDCQJMQD6aVH8De%0Avm3Y1g2wpNleA5sng6NBa6bhtt4GSFAqpcLtVNDpNdEDX6dSugcoI2ddHzgncWmDpwWjTmj1v3pd%0AvQCvvbCx3tL+oeCRXZX/LyaUpdDw1DkHN2k8Kj+3Nri1VhhZm1pQThMjs3Vv1Pd2ZlketH2MZxnQ%0AdJGD0XneGw7Jz8EmGywHnP3VDsmZTnQHS03+G4TpZKwhu9WdDCxlD14fbD58iFjiBB8Mkng0qGeB%0A/jx9H2fQ63wG6GfW+8uvLQBWOGdO95wTQQWbUwZstdj2bfysUngmlVKR9oP9o2v6GJYczC9nHZaZ%0AUqBcKh6PdwBvMMbDuzCAEusdGTzBjiJaU2UUJCztiAW3lj5q08TaaU8JrZQj8aN3eGsxqw8GgLXR%0ApLoIs8jyG43nQz+HXlf++jhTlXE0zzPyto5UtxDiIQ0zVvYdDlbOwEoHhul5znkAQNfr9cPP1fV7%0ABtedcchNQeuGEAjMAxy4oHdMnkzdrMMLALZzLwMwWKYAG+RgHVJU3zAjRvgPYbgtY1BzBnIO35IG%0AB0q0jmfLwHsFGg82doweyzKdwLz64Rlbt4p9J7NVX8e+h9E4nFmd/JluJOT13tFKxVvasacdSVhR%0AR13Eoc0yz2iNQ44K8XuMDrU57KkipQ1170Ma2GohS9dQIhE8GbnRuw/3qaQNOSWU5FHShpIjYnDw%0AbgFNcjNKTWyEpLme5glPV0rEOgAfPF5eX9nI7ht67mQRNtY3ac/wzuOyXOCNQTUgyFOYyjfFAAPx%0AnpP7QWNuA1MNmrVoJaM6i9I6mrEw3aF1Sp/gDNDMAEmyAEHqLaX158FQr0DnPkzZk0ep9B7paLDB%0AY5Kva2IqCzQBk/eRcJvk/3/+/EmgMl/w+vpKv9WFAQoKTpeasCwLjMEIGWDtzGf0/R14PB7Ytg3X%0A6zOmOGGaxIdS/mlFUozsUb8bA5TSUWVQ37vDJN41lG4xtEalSU+XBSFENDkTHo8HvVxzoQTGGkQX%0ABbT2EHMJAS851IpxQowB6sXYTIPxZgxzjxr1kCpTctfFWLnKc0JPK5gjXMFaK2eQH3t6yRX7nuB9%0AGkynEDzm5YIkyaO1FXgP9jfWw3qPAItZzs37/Y7HllAar8Xl2SMuHCx9//4D9zvDNLZtp39MiMKg%0AOVsrZPZpoLnwmdXEvSEjgBIiXoOKUhIAjxgJsvXeME1hsKZS2rDvypxW4IeCx5TSSFrTmuAsjdaa%0A5QzeNN1rKThBWlfcHw/kXFHaR0CffzejtiIszzDq+nPvJlAf6BVn0OvpnAB9R00to0bRc3sMyeox%0AwLFWpPinwRZw1LdcIxw0uECPSzXp5qDNjHXBM9XAwmAT+eb5TD//Wn3X9Pqc6yTnDJw18GNoxoFn%0ARUMdSdnUYxAUEqVVLujw8IHm6g6AQxdHob/9+rsAhIwgy801xInylqqmp8EjRI9SM7Z9Q0OlpvY6%0Ao1uDVDO2bcVj3RCjw8vnZ1yfrpiXCaVVpFKRS4XtBEmMtyilYVs3bNMGZx3+4esfMMUFvVT8+U9/%0AoTdOh1C9Gqc9IGPIyhy59Q5TWeC5HnCJV9irx3bf8bitqJ0yhhgjXDNoHUCp6HtHQkK/N5ReYJ1B%0AnCKK79grp4ihOvgWgO0dd7Phx7ef+NP/+k/cfmyIPuL5Dy/49PyCIGlP+54IRjQg7xWmCzPBOHQx%0AzbZzQAgO05Rxe7/h3//3n/D6+TOen58xzTOenp9RS8f9fkOpHUbSIrpRlo88YrL6LESuZzuspeGV%0ALmS9p63T0uoM1OyJiVjBM3pVsgtGkQccD+C56RwsHkGqxxTXaczxkXykB60+dKOp7X38TNutTOiP%0ADeEMDlkrBnP+cLTXIu7wkHAD3FG3+zFJ7gYwR1y51BmAOSh95wKXj7ROoQGNsG/iPUMdOIvnXqv4%0AHUmMZweZckJJBAAjG5IBBGDgRDnL9KhV6ridZ4LPNM2wJmFbE/ZE75T7/YHffvsNv/zlL5inGf/6%0Ar/+GZVmw7gk+eizzgs+fPw99u7JZ9DqpLwA3Y49lmU/Swzo+mx5ceh8I/ng5qHmw9850gSlWPB4r%0A9i3JtePn4P0StoFVxpUfsY9cI1Iw9ybJXNqM0YfIQlgGhgWEFr8xEHhS5pQfzSCvsUS0AbCySZ8Z%0AbSdttaF3U5HPbsSY0VlLJmKh9KgD8GKIaYXhFILGDrcxNWu2wkwWwVnYpkbNTK4oUiRZqwmBfbDR%0AILLMVhqKUTmMp4m3Tt2BUQQYY9BEqqmf5fw8aGOnX6vFk8pGFGw7J/WllPD2RqBRQRQF17QR78L4%0AMIZAysvLM75+/YpPnz6BsrCOfU94e3uX+y5FouwN+iwrSOYcQfQ4T+MzzDObB/26dVtxuz/w+fNn%0AfPnyFb31k9k+jZAB8aA5Ja0pqDBS/zplrpyE6e+Jd0EMUPPffgK4z2DQeTL8+31VG2G9F/TzIHiV%0AhKkyGIc4fMCU2ahyDGV59N6HX5RpHwEzBZL0PehnBDBMKfV+KmhG5kWV/fi/guj6PnTdqLGy3iP1%0AR1ImlzLKlPlxBhL0e63rCgvdj90w3+z9eBbTntA6sFwWhBhhLRkf2gSc39fvi8XzOlJGVC3tdD7x%0AHnt/eFrQWyENFljOymwo9FeDGWb1A5ATE+SjaGVyiUqieebY4VOgDMh9T9jWDd5rodvQjaH/lT0G%0AHjTP575CKv4xOFmmmYCtY3R8LhnKetN7r6l6xpjBitL7r5N+aw+/hMGiLfW4dgIcnwG1M+jGe3+w%0ATCF7LZP7yCI31gzp9vefP3G/38caPCdL6cBAp9FaI+izBNnj1aOhi/8JB2OsAVOp2NZtGJhyONUl%0A5tpjnmZYx/PVWgdfqsgu5WxplEIZI9chZxksOFhnDjaf7KFeGH5VQK7WJH7ZLlA/H11zB/vwUNqz%0A0WBdZczZwwvS+AFJGUIj6Ysgl/MO0zxRZtNp5K33RL1NONDgRN97Nh3W0hh4DE/MIc9Ytw2lFmHE%0A0FDYOoMYJ4IG+QDvrTkktk5YRDEEBjbUisf9gbwnrI8HIHtnP/UKMXJPeHl55vMv4HMVVm+pBVOc%0AEaxjBPi64f3tJ5y1aD4QYF9X7JtIVaeFk/beKfMEZRtzcOiO3i57Sqigr1npgO8NtZFdG6dJPAK7%0A+JSQSdJOyXc5F0CYiBwQFGRLaQmAASxz3yFrLmdJApbnv8lzvPsAY4BtJ7hKVgK9+LQGs9Yh512e%0Ag0Zg0VksS5Q9q7Kp7OqPwj3x7e0N67phnmdclgviFAELSYHi87gsF3hPUEdrDibBEiDTNMBlnoZn%0AqRWjXiNNPZ8jZUywpvRWAAkZoE3i22fkPLHWIpcd67qhloo4RakHZNjgdfhgRc7I5rnUBs+DWQAD%0AL5HdPGN7x4dB25klqqCvshX1TGotApIQSBsIIz9PfJ8kOY5pqAI2ai8jz7KTz/rl6xc8Pb9gfax4%0Av70j7awj5nnG9XLBNM1QT1dBesnWkr7FOTXAbqNWyKfhEGsa9p2XywI1Nu7dC8ieZHjEMAPWawGm%0AkymdUhrSuWmahr3BASql077ecbC7xOsvZbzf6GVbLmX8GYdYGSn3Dwx11oh2DAFqYW8Qo/i7Wi/g%0AeRdWE/e10qswZU5gu2WgwFmhYY1BP8lOPwI07P6tc3ByHpZcRM72kTRg7dGX6r+0NPFytmtdd7CR%0Aa5P9oR7GzzpoM8YKiYB9YgiOKWrWwPnjDOioqJU9aZC9uZ/e1/Dx+huvvw9ACAeyHELAvCworTAG%0AtCbc7jeUlHB/0NBrXmbMlxk+RpRe8dgemB43XK8X/MMf/4AQKY94e78hrzfkQhma7dyYneX06/39%0AnbG6tcKmjNvtjt9++4bb7X48/JZJZLpYxlRTCt1eDEx1mPyC4CIeywPf7XfsnQWFdxamGXgb4Qwf%0AiF7IKjEdmC8TZsfDdy/0KXr83JBuBa1UoErqVqFr+qeXL/g//+3f4JzDr3/9BT/fviNEh9eXz+ji%0ADeM8o2Zrq0xQa4D1kYWLYeT3f/zHn7DuO5wU8bAWgikRMIGhdKZJWpWRggldTLIOqYzIvkdxp+wQ%0A0w5KHfGwilxJGQye6UaigEKtWkQcDyzMQc8fBV6ro/JRQOiMuJ5N57Qg0QZJm0TqLY+pmhlOCh8n%0A+0oj1EbnzHrg53QDvPDhQOPZQNMYj6+mFkTopY0J3SjSDQ8/LfyBM2CS4T2LSYJKFb1ViTN3Em/Z%0AZCpQwKmLHQeRFuDOEOxI+45925D2hH3dgdCRQoR3EeqDo34oTPX5iVwKvny54usf/oGTQxiksuMi%0Acb+tiTdMl2mRJJ11oxtRQWssWnoFjNEkrTqoqHp/nbPwkRPjaV4Y+1oLJ9XewsKhCr21i9GncwHe%0AAy7StNFbC9MturOoRiwce0cr6iHUhSFFsFTBPS90fWstWoKYYAdM4aO0gOsEMM6jdqCXSh10yXA2%0A0s2/HNKEsZasFYYQ/aa0mIfe136AgzZaoHVYANEHzNOEaZ5RCg8bNYcdAA9UT5ywiSQlxIhlkWmp%0ANN5VGlKIx5T3DnPghEjNm/m+3Ac/rtqNAAM8UOxpDzgzAWo9vHRU5jdAWWkUB+A6mAl2FIpaWCl9%0ANzfV68/49PoJz89PIveyMi15w48fP2Ag0ZytYxImyfBBE4mgTiKd4xqCTHLO7yvljPv9NmJqrbWA%0AIaBVWxkmx1QIFHjjYWUCqQCWsg2OZnkfz3trBcaEwQD6PcCm/z1PsXSf0D8LgUw/Lbp677DOIZeM%0AtJHqb+LJlwz4sI/q61zAaJFb5PM5ue96P9SnQ5trBfJ+D6QrSNN7w+32PqZe5+Zc19TwtPpd8z6F%0A+AGEb62NaeR5Kjno5QJIuBARSgOQxNMgj2eKkpud51w7GG2TyAkVHJumaQAH+tJ79F/NoY8/0+Qs%0APsdArRnr+gC9gVi0cQ9sgsfS56zk8oHeD4n85f0/mI7WdszXRY5FMiJzLvAu4Pn50wC/KFUUen8H%0AqmvY2/7hXJuXGbPILDdsyCsnmDUeDIbaKtbHCuvdAHn0Hq/iqabvW6Wbuk5VclJrHYw4BYZV6nZ+%0A/hXIRj2S++aZzzBj5itenp6G1Ly2fmqWP/oT6bVTidXv6wddzwqsxUjPKvq6QQZOBHDCxGCEkgPQ%0AmZIFsKnqjUDrjg1bCHAuYN92JDHPBgBvLXzkMzPFAIuO3irlpYaTeYIVFalx8hy8pxdLbbQmkJRd%0AAkFBAB3uw/t+rFteTw4wS+FgdTTK4uuV9h01SbPT5fywBpMMdLZtQysZ607mLmTifLlekJMGWNSR%0AXuocfcwaxBepHl6JcZpGbZmrDOGEAcT9kEwhdErIdfKue661lJ3N04yX5xcsM9Owbo93tFYxhYA4%0AcejZqoc3FvMcZV0cRuMNHY/7O/aUaGptOiIinI+I0eN+K/jx/Rty2jFNM2qp2B4PpLRzb4kBgMH9%0AcQNk0h58oFxmipSrOYctFxiT5cx3aMbARWBCw7wswhTG+KwKEutatdbByN5mFKytBbU6lJKxpx0G%0AjLS3HQzXqQU9MuK+NdZuWpsS2MkyUInYtgfuj3fUlmAN91QCFRYvL08ccJSMbaVcKWVG0BOcBloV%0AqXneoR419s7hTWlMcFzmiwQTTDDWwTqu7XXfsK77OI+dtbheFjJAKj0w1/UB6y1yjAg+AjJIUekX%0AOj2KrLPwTkI9Wh0D25IztswU3jJFel8FL0lbDSEG1osw6BAg2BKA2VMeZ6A19GPR/Yn1DIdsevbo%0AOp9n9lO9YwDNWv/QQL4NSZqymDZ5hnLOAyhtjenTzh+9jGn0B3x+eYaBw/v7O7ywifZ9R6kFP9/f%0A0N/ecL1c8PLyNIY7g8krA7Z1XQU8pjS5lArvGKLUwPpEgfQsskT2UEyKDoFgC+v8Fdf5gt6PUAA9%0A07XvOjOTtK7lfmFGbdE7EA3/v9SGdVtHTQLIIMH0UTd9ZEAzSMIaJrXC1HEWWxnKsh5maaxqiz2n%0A0adq7c2+XkDVSuaewyFNyyNkhwmaMcQP6pHeyRa01jLITF4hMDCjFtnvT5YmPCM5OLbWi1E7++jW%0AyeJyH3pW+kD2WuS/nYOmzt4eJiBED+ctAnhGhMA0Yhe8DNSlzzoNF/+7198HIGQMgmcaiHoJ6I3M%0AOeP9/Y1Uamvw/HzlpuA9nCxoNtMFz8/PePn0CSkl3B8PrI8NSQ5NYx1pr1vC/HJBq0DOFb/88lf0%0AAqy3B/7n//i/8Osv35D2TVz1wfdRioAqFq6TDeKsJepYgLwXtNwQpohlvmCeJmzrDnXKh9BjjaRE%0AtV7hG7W20UQ8xSuMBb7vFY91Q3eAnQzmMINu4w7z5yfYzw6fXl5xWa5Iacf9dsfjdsfr6ydMYcK2%0ArWi58SHLZYAVpTTc3+8oScEUNm5vP9/xJ/Ofx4a6rdj3JNOmQ/6jkzE12XLW0jMJAFqBARt5Pqxa%0AgAEdRiKROYEidU2LgkRASPmDUJSzCTLfB/BzpgjqNGJQ7vrBzBlTVnlgVeOsf97FH6bkIhM7Tcxq%0AR1yhNP2KevfWBhCoRXHX92uZfFNFWmSgxquAMUzBsE5BMv4eiwBtDlV2pkVeRUofZVdD21yrRLNy%0AOqmFoTZbKVWgs2CAFRRbNKNOmEw1kx1EqmvG9lix9w2t0ADQWqbn1VywrzvynmA68OnlFS+fXsnc%0AyBnvt/cBvL3f3lBqQZzmgd4fPgUHIAQDuOxg+8EQ0Um2ThGspxwtTuEkvWFDvxVNzThkJLyOFdaK%0A7rx1mqj1ipIpt6uWMiEDoBtGO3rRepeUOcEV7wxGbtOkujeuMwumUqlPghGWjzGQWEeMRss7D+co%0Amcm1wluHGJ00GhXG6/ry1AU7x7WzF1jw73OywPvtrMNlvqChY4oTvPWwvkl6nOHn6E28vZjKYL2B%0AtTSyzCUhZYdLnzlxqgZ5L6jlI0iqk/cKJo+5idNeZe5p9KU1TB35vQzkTBPXhln/XO/jWYYD0Pzx%0A5eUFl8vlQ8N4mB4f4KtG5M7zfDzbVs19WUic05uCNCPHZFzlXJRZ5MwGtEua3pm2f5U0m8vlMlgp%0AIQROk6XJ1OKE08AKtC5NEZ/1bdsONk5V2RqBi7P/2JDx+JN/Tv9IZz6zg4ZcyfAM2us+Cq5aKCUc%0AdOXWYVqHn/yIVdfrua/bKIien5/x/PyMx4NGsWlbx58NxiMO7yAtMNWUVq+7vj/9fWOMsHnqh8KQ%0AflpkUpRC5sM0OfS+j4kZv50RQISFHZlxZUS4sployLnKz2hoyMgloxTgcb8j5zT2wFwozVaWGll2%0A/P5nYEuZUpqoopNh9ffRe1ZKGRIgvUZ63bTgV+CTBIHDMBPnfb11aBhCazTg5V4GxDAB4UjO1KFJ%0ACML+NGyM5zihNHryaZGuw4UQAmAxpGheQcUYGE1rTpK+3nC/30eB773H5XrF9XJB6x2Pxx3bumJb%0A1zFN954Ue+88LMzw2NFr1nsfTB79NZkNh6cQ9weLaQ6DTXi5XAYQdZNJdEpkXsGoETQHEb13XC40%0Awb3d7nh7u8F71k05p8FyIIOlyHviRLWKNKi1yvhzS1mwEy+wXjtqpmRMjb+ttQSDth2PTsaL83Gs%0AWxgjbK7DmymdUtaMMYhTwOW6IAYCksYYVGnadH0p+H6OnD//e947FEQe+4U0SLqnnOsg3Y8GA/bk%0AocJmvwxZY+8V07SQkYaOstXDENw5+Ea/MWMduk67nYELXLPTHGGcwbrZweoi07uKR9DKa1skxbDx%0ALGuGSZ3X6xWvn14xTRH39xvu7zc4b4WlX4DakFPCXhmGgAbEEHC/3XF9vmJeFkpT1gdKa0wZ21bc%0AHg887g88buwTvn3/himSdRGcE+kNh9DrZrA+7gyxMQbBJRgZ7rbWsW3CDPIecZrhwoI1JaRSEDzl%0APZpYyL0zAeDzmHNmY5sFZBQ2eUobAPGYkzWhwD4N8VlTllJQehveYyq3B3TfMOjdo7aEx+OOx+Md%0AveP0jEdYCwR4XC4LXl6uuN8f+P79G5nY+ybNbJB9zIzaswjrr9SKANY4j8cDfd0AGPg4SVrlwRYj%0Ak3HFHDyiD+OcTWlH/UFgiYwzh1UCKCjR53AdCsC3w9NG5WWUnIscrjZYq+eJ1h2yB5uPPl66X3Mf%0AV7kbmck5J/FRW8dAQIdlzpGVHONZldDHuUWgwMPZgN5kkNwaWgdyKti3hJKr+PaQ7UGZY+BApgPG%0A8pkIIeJ6xagpSmliYn8HDaSPZErdFyZhSp7PMmOOoZNx7L20XjsPh4YCQ/e7dvhyppyHJxyAsd/r%0A3z/vN+c68VwXGqPsdU+VysLaTvsubx18c1BzbP2eOWdRBxhMMeJymVFqGuukC3sTgzU1LsmwPjgP%0AJB3EAgJMZG2Vskxlpg2gcFyHDmOOMy34SbzjqFiYpoBpWoQlbZC2JAC4SqYJVvFaeDhnkDJ/di9F%0ArosbPrxab7AelgCbWoRxqeFNBoAyag16l1RadPTK+tTLMPp0Of7b198FIASwGXS9js1MpW5MpZHJ%0A4RwA71F7RdoTYp8k1vpIndq2Dd++fcPtfgfApkdTkdAhlMYA6zxaqfjtt2/47ZdfcXu74a//+69A%0ABpbrjOAC8p7YzIm+suYOODZ51kegF5TS8LhvuL3f8GJfcBjEMrGn1ApvHKOdhYNoBYwwzsPBoCUW%0Aq66RQdJagYsXXOcXPF2fsCxXPF2ecb0+IaWCHz++49dff2X0rid6WyVS20iTmVLG5XKgvrf3G97f%0A3gHLYjjGiJIL/vrXXwk8ZKL1o8CVhyDI5lRb/ZCeouZWQEHwlID93lOktY6Gw2+FvycyiFph0Nil%0Aw8jEzsEYmWCdvo++lKJ5/j79tMIHSCTNyIhebg2lZjQjNOyUgd4/+FgAGACUfnbnHAFYw42mNGWT%0AWB484rMwzJElQpYaroZqO1xTrxI7/tv7x0V+nizopqmJAFqEBtGTs7HrsI6MG3QFywq8NTBScNVW%0AUcAJdKsiVcxFwDCi2ikV5H2HgcE8cdoOmVo/7iz+W61YLk9AB/76178il4zHupIOXztTmmpFBKA0%0ASWU8qUSrd2EBGouSy2l6CwBHg+/Ejd/imJ5XoYVWecZDPKijvVNyxqm7ket6xEHqtbVGKckWHhZe%0Ai4pSxz7jBESDpDKhdTRzJK9Y59BqOYAna2BOwAilMjPQDe73NuQvk0yIlZ2jFHvnHWA56cuy76kH%0ATq18XzxwAiAJNL1BJB8ecB6uA73k4fvjvDumPI2T/sfjQV369Yo+/qkEKksf0wM9yGOM9FIQXxMF%0AEnzgpKjmjybqeu8AfNgftAjTe6UFRe+HZ4jKT3LO+PnzpyR4FGEYbFjFzPt6veL19RXTNGHdVmiy%0A1L4nPB4PfPnyBZ9ePo8CzwIiPahSJLJxnSaVM3FanXNBKgmuOEyBzSe9FAyyUmsVyCrlA+tBk0xU%0ABqT+WPocn0ErY8yQsei16r0zJnw+GjNlMWhTp9dJJ766bytzqxuMQk49HgaLzRxF8wAxx730Aj7a%0AUQxrGpPTpBdpEkMIg16uP1sLROBoOnXfOjM/jkYTH5oQ1dfrtYxC/wck6QvHtTsKMkoFtLG63+/I%0ApWCT6bqPEffHSo8EWGw7G/gQmJxmnId1PA9rq3isK9APY+Emz8p50nuWCpwlyHqPY5hORePhKzT8%0ADdR0F0CpaVwvYwxS3tEqAbJJwPRaG3IV3wXTh/xFpZS3t7cP11zvtXMBDsq40pRFPtfqaTSm3vJs%0AlhNQqesxp4S7RHZfrleEwT6QaWnK2NZNgNMrrlfK3tBBxq+ss94o92mOBqhTiDDx8O1TqbWezTln%0AeGfhTRzyNQWCdU3ppJ7r1471kQQ8vlwoa7vdbsMkPEZKYJT5FcLBTnOOgKw1BjF4GDsNCee2rWNQ%0AsG87Ho8bskoiQzyYxsKkVdNQXkeyjArKaCCUofi+xD0AACAASURBVFiKHffHi3G0NQZdBhZMImvo%0A3UIBAwWeFUA+D4u0STkDa/rrlDNgcLATdGhx8jDToYzuE9wL2NgMFqBTUJsSFt1vAEiqqEiRW4Pz%0AQWQbyu7QyTr3Ym89rpcLrpcLemv48eMHIIysaiuHhyLR0XUUg6eEw1dh+FZ4Z1FqwrYXdJFZ15SQ%0A94RWmaIXQsDXf/gDXj9/ZqR1YeJoE5X3nnbkkhGniJwyfv58Q9oTphgxhQADjGthLbCuD8wtohog%0AA0BvKLmglIr3+wMNFrABFx8RZzLPWqcn1PPzM66XC3ZhHuoZWRsHUpDndJoI+pnecNsJHLXext5s%0A5Myl7CagVoO0J6wrWSPWOHgXET3Zv/T4aTC2I0bKzPZtR21VhnYBpWQBjSKWC5OygrcCNpEtot4x%0AvbO09V6BRllvci7Rp2nHY92EWfaET69fcHm6DluBGMluTdsO6xh4Apyk6jlj2zCaYa45qZUNoFIy%0AZY0wsn3F/X6H9x6fPn0aQFvvyrhX5vExhJ3mOGq0M9ihtSqf2WMYYAzNz2t1CGEagKp2KOf9jMCS%0AQW30ZOyhy1nAPTIIK4XDL4L3MEYCWmgQbBq/5/vtBtP49xXIoE8agyvu9wtK3scZrZ8FAKLUc09P%0AT3JO0KOydbLBczkCNXQgp3vumTWsa3bUErXCGSvm24ek7lwT6n6k70l7glIqvMjGCFlAfAqD+N/o%0AfiIDDmUrggzE+/2Ox40DiSnqIIVKIkq62ki+ts6h9YPNiN8xWXvvqODzZnGQDLifHoNeDSsBgK6B%0AHgpe+Wnsvyqx1n+9j1jmhbJjefaPmgbjfNAYe55zfVzzWpnAqAoVfebGe+yHj621Wocz8YxrlwEi%0AMBifSa/H33r9fQBChhKsbjpKzdh3DNTbmCbGcRl+c3hsEwA2mctyhZ8iUtnhvMG2r3j/95/48fYT%0A3gdcL0+As9jupI8/P7/g8+tX7OsO1x1ybXjc7lhvD2yPDSaoltQSqBHJ1PXpAucsgnUjjceFiPv9%0Ajvt9xeoDHo8H4sTDt7aG3PpIQ+iNN5b8roaKgt4ro+It6eDa/C3xglIyHvcHLALmacHnz1/wL//y%0Ab3h+esZ//vkv+PXbr3i/33BfH5iXgDjPcNEjWqDbLvR5h8vzE+J0Qcrv2PaEbd9xlmQZMTGuhdOF%0AemLNWEn8guECM+g07TUN6GQ9dRymVlWm1Ge2zhktPpBtbkK6SVDuw+taSqHfkUxRjWiuIbp3WrYo%0AwETJRts/aiKVWdS7QzmZ91prycYQkMEYgwqCdIwdNgN00Id23/cxCahjo7BojQcYJKExuEMeopsx%0A5OGrrcqBy2KP9MujIFb2T5Y0q2maME0RyzLh0+snxGlG1WQMcZF33lLDmhslgb3Ami4JMlxjxgAp%0A8bAxho1AFm9QgiZHcRq8wxRJj9+3DfvOf/XQzTnjfr+PhtU6j+Xpgs+f/4DrdeFk1SmN0zCJqo4b%0AAm89nGVig8YQ6/3XpkcbZeccWkl4vFObbDqBJOMsrCfFHSIrq82hlYqcCoytcJHrsHWgWw/vyS4w%0AViSQDeLp1OAMKbEtWFymC7wjuNdFpjVNQRLsmA6AAuy5iub4iEm3IDioZqZ7SrAOCNGR6TQF6o6t%0ABYxozHUD9w7eGcwxUvIkh6bV6czQBh+gJRk6pEtrgaaJZqhMTFEAxlfGqTMG/DAG9IEgk3eGaUxg%0ACghqoRzAOWnADVkE1mKKM5yzyEZAqFpp/thpbtd7RxL6c7ABzrNpyq3CdieeVweocL1eYa3Fjx8/%0A8P7+jtvtHTknAQspOWm1SWw4C7AYItZ1w/t2g/c8pKcpiMw4DvDEiLG4aR01ZTx6x+V6gXGePhYC%0AIFjnMS8zlstFjIgxvES8GPk1dLSURU6rBbmF7TJVQkVFG0WBgkp6rc/74Hnvc87h+nyFdZzq7vuO%0AriCCt5hcGMxMmooTyEt5Y2NjDo+nLe0orWLp5QDkGveV0gtQeS7UTkbP88sLlmlCLRXr44G87WP9%0ALstyAOOyDwNHrHopbBC+fv06gI+zFOycOmKNwb7t8JasMKXEK7hgukVJFaZnxDAN/6HaKj0FmjBs%0AAYQohtGTNLKtI9cG3zq8AWAIjJTcRGKRMU0zLk8vmOeIqQGX6zPe399xf7+JYStB5ZQO74Kc93Fe%0A0adDzXxp1mhMFyC64Xa7DQDM+4/yyfG8NmmgEE/lToezfK6902KX56oDn7kR5ezjSGFCU7808V9q%0ABrWbQQN3zopBKGW51lvAsAlbpiCMLpHUpJ3eQBZDgtGswTwLow8NaBX7+sC+rTKZJWtkCkyLdAZS%0ATHeZPhpEZ2FDIJPCU4ZrKdLAFDyKyKUBMp1URpdzgh+gSkfZNzxaRdo21JzQrUXvcTAK1oeY0lor%0A8kzI2ifYQpmyxbbRA+dymfH6+oqnpwu2bcPt/R3WUy7z9PQEZe6qL8a6Pjh9lXQsAlXCVPAW0xR4%0AraxH8IGGoqlg23asiWw7ZfZMU6A0MCU23DGglY73n7cxRFImXSlJwCxPybelj2NphWz4kYDJGhjd%0AALXAisGucRZxnlDyx5TDsx+cAloAhlE7oGzOw0zdWYuuta2C0K3AOUkIRId3BtZ51EZfi2WZBptp%0ATwkpc+i07zueni5wpoOmyR3BWcwx4H6/Ab2iZdYF0xRRakfaCnJa0UpCDAtenq8wqEg5obZGeV2M%0ABDLTLik7HakkrNsDDdwL4jJjviwEHZcA64HL50/A589Ie8YcZwAEo0KcYEPEJJH0NKqtmEOAE9l0%0AKQWPesfud+x7xtvthtI6jONe/NUAz6+f8fnlGRrswfrNYJk9jGHNXXNCLYnyj5rRwXMhuIAUvdQi%0ADPpohUbTlJIwadc5Sf0sDaYBa1oxz2akTwKFsfA1oZQdrSbECBgTASijN6PkBoOOn99+w5sRCd+2%0AcQ5lLYLzJ3CfRrfGdgTH/bM1eW7FqLiWDOMs0Ata2dHLNNh+lENVAAHGdFhD4/aWC21CmshjAMzz%0AMsBooGPb1sGecdbD2jDq+6frM4zjTqPr13s/6hcn8jU+y8LeNA6tHv1KEb8uZeanlAcrnMwjgy+v%0Az/Bhwvp4yACMvk/ttAdrr9EN66NmgG7J6ub3sRCjyw9DbwL3HSknoHO4llKC7Qew4gxlxd5ZTE9X%0AXGYOyfoJADmnQobXV7x++oTPnz8zpbBk5FyRyo5cOchOEh4U5yB7J/32eK3quCYEcSyij+NeKoBz%0ArnPO7CJ9sf/R4XpH19m54bCxwwI5I6WM9/eVR12jxKlPB0Moie8Ue04Odt5vP9GqgpIMqCIg18Z1%0AoeSN3qF8Q0A3XfZWDtmVvVPZNIw6hrWP1AeV/eW6PlBrQYwzJrlu9/sD9/uKvN+RYsaXL1/wxz/+%0AgzwbHC7cbjfcbrfBnjbiy9SGsgVk8t0fqCXRJP/pCTAetbJP99aie492SmbPaYePR4p0A9ecKq2q%0Akm3+fyhCfxeAEGmqiRIOK4ZRtWIX1oqxHQ0NPlikssteZtCtgW80hAU6emrYZIpUSkZpGVOkNKFW%0A0hFTITX9siyYYkQvDemxwcrhagwvYoxi1tsavnz5in/+p3/C19fP2LYN//7v/44///ILNmluH48H%0AbrcblssCSCqEFRCgtsINW1ICtLBUs+ZaCwUgRlgaccLb2xt+/rxhW78hhhmvr2/48eM7Ukr49u03%0AfPv2Gx6PO5wzmGdJUwPgJw/jl4FszstMc+2SYd/fqaX1bkTPlUrtYq1icBuECumdyF90ikX/mSjG%0AcGeJiDEFAIGKAYaM+9pHg6KTYZ2iAkppZaERnSetuhzNlT67TSYEaqKnBsxnpPdMTzy8TT4awDnD%0AYrWfaNQHInz4wyiwo5u8NnLKDOKBcRiODlOwejAqMPx7uPGTrcApp27ug70ymEnAvq/ovWJamJbw%0A9HwZLB82+x5GpBml7Ny8eof3NDZu6JR/GYN5igT19FoV6od7ZzpNSlmSM/yQSNaqhqrqiTIhxGlo%0AWVUD/PT0CdfrkxhFU2Rea0EDEJz42lsLlbnWBtj6MRpXAYJ5nqFeJzklym+E1UP5aEQ3oE7Wceqe%0AS0IXg3I7pqgBrXaUXGEdC/Vt2wGNbTQGttPbwRmH7hx6PWQAMl+gB5P3cOIDA8MI3H3byRizHllA%0AEWdobjzYKTKF18musiFsP+SU6F2mQoARXbV3cYDNalLXGzXv1p2TXYyAzGwIyAyo4/2oZGhM/sGk%0ABW3kx/cxnHyq/5ce7HyOJCUQkFQu0W87oO4sEDhp06n0x+Sxsz/Oh+si10TlU7fbTWjPDwEhKXnZ%0A9w3qJ6WfQ+nYx/ukThsAvn37hpwr/vEf/1F0/SxGtRlisUeGT+vigRYCwmRxWZYRp9xKRy1tAMPG%0AWpjWOLlrZKcU8aXRSYteGy0E1bz2zDA5T5rO+0UpVRihjY3z6f6klFC2cvh/CPuK38PDedKDIY3s%0APDNKWPcz/flznE6yPRZKzlreuy4AuoBHtsvOKkxWNXTt7ZhSn02dz1R9AB/YNpTVHH4ACgSWwnTB%0A5tpYK9o4D2lRLSiSQHg2eVbABYYU61IqDVlFZvb09CT7747WJjGttUipDGlRaw3zNMOHIwXFdJp4%0AxkAQbt92ZB1u6FNnDZwYlvsuoQtjDbDpONPjtSnmGsT4fet0j+/6OMvexOQ4YyQJZEz1Dgbl09MT%0An3l7xKj3fReJNaVJ+75LrH1BNBEdjfT7U3ELcMTjvcdDGxthihljsCwLk4DkXqvMWD+XAndn9s75%0A7DeG/l+TsGn0TD1LGtRrSgcvtRymrdaS3q4DJl0H+iwrU09ZyoOx4g4Tcr32es/z6TMAlGUER0al%0ASipVurKLbNU6skSU2ZES/RgoC5hxuVzh4yzPkMpi1SPqY+XNa3IwdLTpbDWPNaTXkuldBiofA84N%0AFRcNvXLMmPqezzGVC5w/L8Es92FwpfuSrrEhgWUXgQ+JmfZg/ukZNc5UHdidfPHOtZnuebR/eMd6%0ApyH0+njg59s7NpH9KotBZe7Rq+cGAaR5iujtij0F7CXBh4DoHHbHhEizbaitkh3aO97f37HnhOeX%0AF3xCx2I6EDrmuGBZZjgXUWcg+AW9OXpViTS59worcoxWCzyMPCNMv9xaGXXB47Eht4puPHIlUyrG%0AiOmTwxznsS/Pk4exC6jojVhXQ+agaaOW69bCdALrvbKhVbDQtCPBzRk7GLbz5YK8bdhzhiS+wFkO%0AwFLZkPOGXNYxaHLOAoYSVAIiFffb23GvLJlr3ntkYcAfgIcHuiawJqllDw9Ib534THJ/o49aw7Rc%0AEAKfd/SOy8QhmA6fBwOuliGbiiEMr0/0jl4bqiF7zJoKPvYWtag5bxAGxUdQwns/mMjWEiSmfPRg%0AvugepyDzUf9/HMjx3Dz8yEo5QiHG8+fIOIYxw8dH2SFnSwvdi8fgXOrTVhu2fTu85cyRiKZfz2AY%0APheGdJPBCtY98na7DUm3AmmTs4BJmDrBXz2Geu+DMfixFsSH59kag96n8Wzrz/v9NTjXfvr3NZAD%0A1sA2rpAmQ0utjfTaGEO7DeOc9BddGFQBzoLDoRCgTMpjj4cMBYHSjnPg4750KBaOwTxbS9OV5Xrs%0AjR/3cb7nMthjZbDjjLGDgaS/p/VNzQXoGP56I7SiMijJ8gOjVq35aAgPgzHoPL/O13fsx+3w6tT6%0AlENjXuv/b24QX38ngFBHrwmtZvQK5ATS+XNDaVAwG2Fq6D3DeAfn2bxlPVCdkRQDLpYsWscQG55f%0APsEYi58/3/DLL3/F8/KMr1++4uX5E75++oL31zf8/O0H3n78xHpfMYcZ1+UK+0SvoH/8x3/Gv/7L%0Av2CJE/7y57+wCEll0Cc14jGXjClOiFPENHnsmVphKzpQAIxmFCp5iB7zZRHTOYdpXiSVwOOxJmxb%0Awbfvv8E6g+8/vsPA4HZ74O3tJ1prWC4Lnp9fsCyzPEA8lMvEA2VaIp6er/AhEAiDGrQeRpytV1hv%0A4IPQquM0DFGVnXCWOWixY6QYQK8oZUORDQ/Ah4ak1sPMVRewvljkSaFqw/h6+kwYaEJNxYEQExD6%0AGBuvaV36AB4bUD2mEuajnOFcFJ3R7DHBHgahhzeRFkeQKcTxGY7PO8AjJzpQQWkVmSWtvqBW8THy%0AHkyQmjFNngCGvA/nyGIpmRGrwVlcrgtcAw0njZrUsqFpAJw2FtYhzguM8eiSnsVitaE1oOQd27Zi%0AiZMU1dQ9l1xECmjhbEAIE/yg7vPQDXHimvU6qa7otTJO1vDvwtrhxF9rBdSk1ZJt5mA+NINaMG4p%0AwZlDS8x7Y+T+iqN+75Ks1uCNRVgmPF2v1POuCVlSWS7LE7o3cEGSmWpDy4WTB0DucUM20uTjKCRi%0ACHAhDF13FSP0CrJ0nLEC1LjB+BrAJPDBXwiyHevhQnYNASEnh6ezH43QWZBwSnKw2Lj8e2N2Rpd7%0AmUse3i1aiCnYBmtg9308Pzw8yHQ6H+pjSlb4cweoagATDFov6NWItvrwR9HnSpsTfk8CNmr8yptl%0APhQPao6ohRcp0JxIbRs9Ki6XZcQfp5QwxfLhc7RGHf23b9/QGgEBAJJAwqIppUR5n7UyQcQA7M7e%0AG+fnXJl9+vu6p03TxKS+lFi8yT2jP8kBVinQoPdRC6TzWrfWUIaWy/AWOK8B3YeUPaTMo8vlguv1%0AGcF5tE6jxFppEOstG1ZjgNQ6J5LOYYmRxWCckVLG+nhgLfTfMI2Jds46AZdZ9NB/jsVsEImJ3m8t%0AHBWs0sJVWUK6z2n8rUpUVMLz+0Sys1fBedqo11wnvqWUwWQKIciar2iNz9rlsoDeEQfYDDBe+n6/%0Aj99Xaey+b0iJLNDJzvAxwHWPlDPylsnQ6IbGoRr7bCyMDQjGIG9Hw31+jvTzHzI6MxhEtWXUGoAC%0Axk/XhmYbrOPXtVYF4DmKbV1DZ0BIfz833SuOwtVAQSYHTf/U7wHIgEMK5WGgfVrr52bq94Dm2etK%0AJYy67vX803NS5QcK9Oj1UHDo7GPzuD+Q9v0wsO4iZzWAC+eBxUeDcv1MZJZMY/3petHzf9s2/Pjx%0AA9aKjBNAnBe0UvC2bSJBzFjXOxkroK9KrRV55zUqKaPkHfsUEMKG+/2BGGf6pIihPc2a6Q9xlqRb%0AaxGXBctyFdCKk/y9qM8Sz9VSHAFEkQZAwDV+nwPsVZlAl+vEPf+QFhAr7rIna33EdVhKR84NGj3d%0Ae/0v3xON7Mzrld5Muj70mtbKdao+VBCphq4zratm51Hl7G8lY183JGNGAEouhcbep/V1HiboWaH1%0AVikFe0q47w9M04QlTiPNqFRJ0VQwQ2Qwyrh7Xx94eX2GjzOsDXA2wHqL6+KRn1n/XC8XRJGhWGsR%0Ag4PpFWndkPcdeatY9x25kEGVchYmAn90KQWPxx33xw1xooSuSwS9cw6XaaJkyBo8zTOcAbb7HQ+p%0AR2Dpj1Skr+Ge0kZSrTNMy/WeLOnn5yc8f3qWsy7j/e2GbVvp7UmMALVkJtNaB+fVSN2hlEbQqxg8%0AHkdC7DIzvSrnjLuAXtuW4H2UtWxgu9R+g2l0DAJ0f9jSjsdjhbV3XK8b9y9jQOLrJ2nKDb2opI42%0AoP+WDsezNN7okuarw4Ba0VqCtR6tyjOQDNUmjbJU1o88V3ToSOCCINvBCqVPUJMz2NrDQ8e4j8xP%0AGi678ec6ONVf89wUaZb0JLpu13Uda5pKgOnDwIwTQjlPxMDae49pJEoaoB2DmFG39AbjLXqLBDLk%0AegLAY12xipn/09MTwjxx2CMD1N4OuwqtNXS/0s/zoZ451XBn4Oj358Y4i04935DEGmUfuw/7m14H%0A78js0u9Ta2a9ME8ADNM9/WmoNuquCueGcyxKIdMYwAdZuyHKBU0NY6iVGWfn742Xz6zf3ujH13qT%0AWnUfjHfnw1j7et3u9/uQ8ucBOuL0bNMTzJ7Wnf7M3w9SvROfQfGHZO3K3uj4O4cHFDpgxWVZ//z3%0AANfvX38XgJA1BksIcOBmx41GNtkqlDv52tYBJ7RpFvgSmyqmrE5kJS5woyhVjS47fvz4ge9//Ynp%0An/ggfnp+xvWPV+Q949c//4K//Ok/cf95xxwnTGFCcPRweH5+QdoT/vwff8L/83//L3z/9h0Akbvc%0AKiCGUq3T2HW6RCzbDKwFtlrMLqK5xjbYAt4b+BgwTRFPz08IkZS0eVkwTTMMRKbzoGzndr/j+/ef%0AuN8fsNZhigHTHPH0dMGXr19wWUgbXNc7ctnJRDKUrF2fFnz9+oWSimVCShLfm3eYB9CNGhcG8TKY%0AYEwfG7xq2v/WxN8YB5eEpQM2gcGHEWdbS4WxlqkT1o5YXZ7b3AR7Zwy8G1IVAkI6GentkIVZ56F6%0AWt2MtJA5ABuNAS4nJsMRhaqfQTeI82ahm4tzTg5INns5F0rbnDY8GnFPmigA1Mqfww2QwAc3E518%0Aqr8HpUim0w1eJQG9i2SiZvELynjc7yP6NXgP7w1co/yo9yZpZjKlE4mFtUxjiFKo6vvSyFSACLlp%0AlPlt64b393cYY7FtO1oTP6CBeh9RivMUxYSYB2ktnEaSWXBc42N9WBpvnwp4nSw6SXmQKg5NIr7d%0ANMEHxuF2GErAWkWtHbZYtF7RGxujGGYESabQGHhOhJ7x5etXvIbP6CA4sN7uuJc7St6RWkPdE72h%0AtgILxiarR4R3fmh7jayr4Cd0A+xbhlTcA9DU166Gm6eG7swK0a/N6tfVwGLH2BG3qtOL3iGJSBrD%0AymtkTUPtHb1UpMI1bkWC0nuXWHsWL6bb0YwCZAX23kQhxmKrGfqPHcaiHa3J5xJA7Jj6HNMJLeLH%0As9OOZAYLM+5hk4kLU1PKADpqrZimaYANtVbcbrfRdITAZET1PNAmlAZ+Rtarmo2b8f8pZvpgrSu/%0A1yl606pJH4Bm7QAoAIKp1lAmdvaOAQ7fFu8dWqW5qB7UQUwI930fxtjnhl6/7vxsGCMy2laQ9k1M%0A9gWskuLQhwiby5g4X8R/47JcEbwfxU7qbIYYxUqvvHV7jEbfWYvYOpb5Amtoql9zPjzt5L1ZaAoI%0A13/v9E5SSaI265yybsM7Tffdc0M3wFFrx3TSWjcYZyGQiaIJRznlIdnE8Th9uA/6s4PjFPqcBNZ7%0Al+bjAN/0mp+p7MCRFrZt29D9KxB3npLq2j6De3puOOfQ/dmjroxpKr/mKHJ7P9YPKtlcOVv0lAYj%0AE51eOFWSThr6AHmUrcdJOfe9/674DsHDmAsuF07ojTA2OGTo496QOg/kmOX7sHbS53KV52b8TGCA%0AcPp5dcqpnk6juD353AxvvVOzr/f0DC7oXpVyhg8EOlWCBiicLhLscgxi+PxUKEOMElL6USnQ5eXZ%0Aybng27fv47m7zDN6Y5S2ylatpcRO3zdwND+sE5RhQ5Dx+/cfcC7g5eUFcVpgDdc3z3QOBjkAYkDA%0APM24XJ7E10dsAgLPoHmZEIJDKRE578iZ/jHn/ZUNs+zbODyrRgCCsQL0aV8pfne98zk3ZCwbOCQj%0AEvn/l7k3264cSZIExVYAdyHdMyKjZrr7/39pzjx3d1VWRvhC8l5sts2DqBrAyKye1+Q5fjLDFxIX%0AMJipispSCwdutXaWnLO0R7jf7/jyRcIkTvtkPwuknoNM2M8sAxqjyi+RMKfKcyZE3yf/Z5sC/Txp%0A33usNgGWuT8f77g/72KeHCRx03mP6+2GIO+mNRbrTl+aahiRbZYFLji8fOF1pJrRqoS2jBMMBERu%0AFTk3ONdQHWBg4QKlrBUMVym1wXoDFwOi88JSHmB9gPMG27ZgmQNazfy8jUPXEAO8o5x8HAaUmjA/%0ArpifH+IFw2fClC+e+1brDD1zhCmx7RvME3h5ufO6zQygYV1m5LQieINc6KXDV6nCWXpmMVW1IQZa%0AQlwvE/ZtB4zF5XJFHAZs69br4SRBJtZoop8wduVdNAbYNvZa7Tx4FQBXAWInvlnnfdsIS7lLyoeR%0AzD2VvkvYhg8cdtZK78rWmAxVsp59lPg5bzEOUXyLKE9eZgI+ysaw/qjbmg65jUEDv7e1tFKwVtn/%0AEgIgZ9rlSsPyZVkl6v4Eelvb/XB0bzoz5vR+6M/m2XR6p4Ce0Ko9EfslNsKlZOzb3s+xCq7/P/vN%0AqBJEfU5zzgijDGA8Pfl88J/2Zn0m51r1zHztDKJKY/hyOlu5xP7EnP0TwFFrRc28h1aCVfQM0H3W%0Aecdkbfn73pGsMAqpYNsIfpKdLGEPRc2XfQdP62nIodd/rl3/YR2e/ptnwcEw1boXIF5hnUfOpdex%0AMUZcryPuL3cUOTvV8PsTO1ZM89n2tL4mewKe1B3T5YKQAmIcoAoOTTalt2dGM14AIGFTnYFLOTU5%0AYBImmMGn+/HPvv4lACFnLV5f7uIbUHtqU6kFW07ItXb0v6IRZfYsXCsaSipM1fIOPkTUdlDQSiEQ%0A9Hg8sa4bYgxIibG0tWQE7xCdx3q94HG9YnAB1+kCVCDtLELn+Ylvv/+BH79/x/c/vmHbNhroBcpK%0AAEbq5byj1ohxDHh5vcC6jLwSgbfCmgjBIw4OLgTEKAyJIWIYhYIsspeUvsL6B2ng64Z12xhjGAf4%0AGOA9N6W//vYbrtcRf/vb3/D9xzc853e0VjBNI24bwab/+7//X3j58oI4MH3BOovn8wnnPmA9gQUW%0AU1EK4CS65tKp6zAB1tIQDo1MBC0mq+Mowlj6PCht+2yiRR1jhYOT1ARqaqukkqBohCwpqIBQI0tB%0AafKyW0tp34ndcDAG2CzTdd0hxhHWqiGcSlxOSK9sAH0ycZo2AodnBtNCHMbxADtqLd0AkBIYlQeQ%0AuanNy5niWavS3+kRotM664iAbztlMqRBNuS84fH4gF+VeRbhPYGdUhNqzSg1g/RyyvxaaWhZQR8m%0AvpRaAEOjOjSa3TnHpip4j33b8WhPpEwQbN/p4l9zRW0GtTLFojVgiE6mkAP86ZAaYoR3ll4P7aD4%0Aq19OS+Z0SLhPRa6RJpHflzKgBkraAE1G4cKYPAAAIABJREFUSqg5odbUnwG/R4AoijgpEFleCBEv%0AL3d8/fIVJTTseWNCSX0iJ/4dC4NpugAAlueMkjKG6KDpMJCN1QLwjmugGprQdVDLO8AcvihnLbAe%0AJtpAnv0bvPew2fZGITiPIAVyVfqzoWFns5TAaXNYCunNuzRkTSaZw3hKSlpX5JywLIkNykAfktYa%0AvPgilVqxN5oVGxiZauvhrQlu6CCTAnrnqbeCANqo1FxQQcPBGFjw6mQkNxo2qtmdsl60edf1oWwC%0ApTqv24ZBijvvfKdCq0ljlCm2Us5TSliXrcuhYowYpglxiDwrVGojBc2m058G3K533K53njHnZ1oP%0AurZ6NKEe5q76d5dloSRiWU4F3/G5tOHmv2HxZiwZZf7091NREFvfDycRuRa5VIK2vgooLIWWAEIp%0AkW20y7RP2XT6vmhh6jxZq2nbsawLE9ysQXQE8cjW4xpLYpJ9lvzo5zqD6uoFdoD0GuU+wlonU13+%0A7GAtnA/SvKfuLXY2lc454/F4fALllFky/YnFmXPGz58/cblcukROQewzG0zPJTJNCo1Y5QxIKeHx%0AeHQjYl2fZwadnh8GFsMQBcROKPVz/G4IB/hB1tJZGsyQgGYMtpUsxVp2AY4o/1ZQTH9uzhnv7+8w%0AxmIceL6olEPPGnptxX4NufJz7jMjqIHcn1n0oT9Pay3GOPRGQPesc5Gse/YZlD1HhZ/3OH0v1KBb%0A5YbnPVD/DoDOIGu1yhCANDVjbWdWwxLASCkBMmHvYFzWab+muBipB4DLhYyc5/OJRWSIl8uESeSN%0ASuFPKXHtCMtIpVvKUtOi3gcnzFCL19dXMmi9hzXK7KM33HS5dFY0AT+ebQfLigDhNGldcKQa5bJj%0Ak2h2ay18rb250c9ca+3n7zFFJmBtjZjvOm0QZKoMAYByQhGvF+8sScytwrSK4Ac4w/Xw8vKCIUYm%0Ay518SXQNKcjJNUNG4K4DEaNg+bF3lkLvuxh8ZzEEMfdfheGqgPr9fieY7Rz2bcPz8aCP3I2AmnUG%0AbvCYwtTXWC2lp8cCgB8iaqvYE4MwinZFOKbpaBbOO0zjBOe4f+3rhpIZXU8QtiDEAbVlhBjJmC48%0Acyl74Z4Wx4nJx7WhloRtW4BakHYDDdiIMeJ6uaLVAWgWrWQEZzEEj9UzHAatIkYvwLyk9Or1nuRZ%0Ab+8/0FrDX/e/4jpN2NcN+7YgpQ3b+kR2BtYWWCugFiRl0GjIBhADh2neBwENqgzaNdGQQxnvsqzd%0A2NnPtQHWhi59Msbg+WTPEEPAZbogjRl74t6m798oRucdAHD4tHcOInOmdIcyHh0QGUl2s3tGziKH%0AEdlNafRVCoGA0jgMmOeC52PGx/v70fAbMJLbKRPIg6bBDQ21AwwEmSkVVmaxdUxo1AGVDkxzFpNm%0AYxhbDpXJtv4zQohS7yiDpEGtJPRoVQsJ9Urbtg1bIhstCoDjg+9yJxqwF2GsHBLbcRz7oC2lJElp%0AK7ZHgvOsub0PmEaysCdRqTDcQAeK5U/PSUgBuq+cBgH6/PUalO18rhlqq0zGagYmZ5gKICfs6SAa%0AwJhuV6J1RIiH5Lw1oCFhTwpyEfCsAnp3AAcqkz3sG87sZQWD/uFcNwZRBz5QJcmhMIG1sDKwsfbo%0ABZxzHEzHiHWmyfm+r59+JgfNAnS1IjV2ljVdxQNNGdUTSogIzoOemK1L7s4p1Ww1zsl7QpSw2n+c%0AbFyM6UqV/+rrXwIQss7ieqf+PwvroYIRrHvZCQhlmo6t+4ZSMtzgEKeACkczslxgvIONAbY1OB9h%0AwCjPJGkAwzAwonVnQ51Lwvx8IO8J275gHCOac7hMF5qcpRmPxzvmecXynNES+ouziwGZd2R4kCJP%0A8+thCnj1dzQkLGWhOZ2hge50mei07yixyCXDJMMCHSwMpkvEtk+Y1xUpr9hzgnHANEyYJAK7NeD2%0Acsdv//YbnLf433/7dywbdcRVwJxh+IF5JlV+HMcO1GjhnjPj65gkcC6asz4B2aCINiqhozShIZva%0AF2MvXlQzeZJOAIdXz5kyxwZRU8eEmWO6UJ5TpZxRauJG6xwANUoGdHUTJDgkB2ePg6OZEH3/6esM%0A2PSJ9mmirI2wtQf9nVRihxivfaM52EQaD3zohAHSC5VxVQvj6GEsmtWYyiIeKgQsvQ8YzICSE5w3%0AGKLH9XbB9ToBaNjSij3t9LkQ+qWxlGjlkvsUnoCQmqyBTbKyvio3pGWeaXiZd2naqoB4RXg/NCmM%0AIWK6jLhcJ9xuF3gfUaXwvF4uGILHti1IaRcjTEHo+/M5GFw6weiNlvw9Pag3ofB32ZI2vKcDj5Mb%0A1wGLbdPGCvAe0tx9YDcFpSWsM+Nt0aqAMA7TMJIVIakLOh3Vd8MYg2obDDLlqSnzWms9MRl12q3S%0AJ2XSkfdfSkIprn/2To0Fiy5nHIKLcIYx3EmaB2OtTIP4e7qP18r0tbwnoZryGdAs2iElA5uM6KG5%0Atx7MPtKl+T6cJkDQxv7zpMZaIyaWlC5aC7RC2jpA02UnUyu09ql4UEBQ3yHdI1g0pA7cAuishPf3%0Ad6SUME0T7q8vsIbx4SphPb+rysoD8Ik9xH2mdMaYtRwcxBixS4G1N0q+yFCT64KBd4HsC/cZBNA9%0ArLUGhGPv1L/jvftEuda0QOBgWKi3kD5/gh+c9mpEM9d5lQGITJUsfQhUbmalUMkyBWvGoBnKpQsa%0A9wPv4EKEqw2wNHytO5siZZCNkfenVBqv5lJY7Eh06ybeKbXWXiRqvKzGzp+lQGdfFP01DmP/XBrn%0ADkh6nvgJaTO+bUcDTEYcJMKc8ibnj8JS9xAyP46hA+VfTIDjMzuSe/RZnIvdvpcYh33j95nnlUyK%0AKNO4dLARg5dGEpxSxwuTOvOJiXewqNDXCIcR3J8aKhnCXo1RS6e96ztnrP1TeibP32Un9bxK/Pw8%0Az9hy6vdTwVkyhQDXuKe4ZlFK5ITf0jfnOl24/y9Ln0ifU+2sMZ/WvV5OLpQHR5n0e2sxyhAIAFKI%0AUH+94uQeO2X8HglFZP+yfoiR8pAhjDgYvaTzNyj72IiXxi5MSi9MJT43PYN1Legaud1uHdBRlt04%0ADrAATX3L0Kfx9/sdcfC9eVIZgjajzolsxQLDMOKXX37FZbqKD5r+/QbrLC4jP1MpBamwedlX+hPF%0AEDGOF8aRj5ryxmTYNSfkfUNJicCusH206fAyTNLi3wirlCmmBNxrzQR80n7UIY3jlVYL0p6QthXr%0AtiGnve+fTAFNIk2oePtZsIaIdaMlgBNQmmdhQkvpE8PTOZr0bimh1F0AlbMkVJKX5L4SvCcApF5W%0ACgi9/fyJfdvw+vJCydKyAg0i56oIl4BmmN4XQ8Q0XpFzxvMxY5N0yjgOuIxX3KzFLe+Yt5XvhhTQ%0Azho46zHEiCxnhpGB57bTY4drasM4BoYRhIAwDHDFIQqouG0rcsuwJQGGAHfKGcvyoBm3oVR5XRY4%0AzyQsawwH4DlhnhesywMlbSiJPozj9QIv0exWGvAkZs/LuqLVho/HBxvAlHCZJsQQYNBwnUZ4W5Dz%0AxnNaWIE0eadTYhVptBMZme4fCnBvwgYLwQujkfsvhzM0Iic4cukJYh8fDyzLiiYJnE7A7XVZ8f7x%0AIfJi1rj7too82WCY2NQ6a0+MNjBBToIqWsrwnoz9kivyTmN/eB3o0EerwXHYFwdcJ/H8KwVv72+9%0ABuPe69CkWT9qHgLyMZCFriCennHc2499UWuz85C51sqcJ2MFFNIgEABNLBfkrExJatpahd2UYZ1F%0AEFsPBXO2bUNpEIuSA1hnml/BnrYOvivr8lxnnwc187Zi33aknCg9zvTcUjaWDnj07NLa8cyuMY1n%0AEEzrdaaM5QWcYX+Bwj8HgGb4++feqhkCWWjo0lPnHEw0MoQ9atfaDh+4zoyS7xVCgLGtM3PowdlY%0Azzn76WzUelcBqDPw1cHuEOECGWl8/kWGNR4GoExUPsuZEd3ltNK3al0VTszcJMBVLodH7ThG5JKR%0AUpMzkgCrMlyV+aP9z3m96n+z8DsznUiOOKeiGXv0vP/V178EIARjSOv3Mg2xDVUcLm0zKKgo1WPP%0ACWXOQCqwI+CihwMw1CrUet9fhpwq5ueMtCVY6/DlyxcpGrnRxYGpSss64+PHG/KeEK3HcL3AW4dm%0AHXIqWJYZ8zxjWRa0VGEhFPlCVlJtFbZ7lGSgFozDBQEG6xKwuwUhcOI/TZR5xRhRJAEhpYxtz0gl%0A9U0nxohhZKz5um0w1uB6uwmKeJg73l/ueP3yBes2Y10XpJwxDBOMFMofH0/8/vs3/PLLH8iZEfP7%0AtuPl5YVFeyJVn3T3z/HwnQbYJ34nWmXTZsmh2c/eA7oBaVOgG5VuNPq9j+8vTatOuuyBvqMU2Co+%0AUu38c/Bps+CvI/JXC0R92QHIhoh+ncARXa8vZt98PqHjwDi2TpcH2JCM44jL5dKBDZ3862bKz9vI%0AjCq5g2oxeIQgL6lVlhIbCG1yhyHidr3i5eWG6XoRjeoNF4mK1amByjk4TZaNQBpd7weUQm8t7wJa%0AM8h2R9srUmEayrquYvpH7a21POCoiwY09WIcLrjerpiuN7y83HC/vwDGYsvKCHII0aO2AJjWG0c9%0ATFs7pGJnyqKuj5wzciQbI5fcJ9+agMLig4aXxwS4ddS8NZoB58zrXtcVf//77/j9+x/wY4ALQg+t%0Ajcym4OCNRUkZxjmMwwB/vQKt9QlnSlnWg94LSDqYgx8+x6hrFHynoso6OoOix7vTPjcuXY9OCmot%0Ah8ystYNZ0tc6jmkw188RKdkaJH2G93i6UJLTJ3oi48yldKpujBFeAM+acv9M/yAFGqhPn5fH8T5Z%0Ai1YJfOnBpE2/Hlrn39dCSu+HvjsfHx/4/v07Pj4+UGvFr7/+ir/88gtKzng+3vuURdMu2LzS9Hae%0A584IVGYeCyYrDf6MvRAcAAimqf/F2a/COot5njE/FwRhSirIdL5uVO4FKk9jo+n73zuzKs7gmt4z%0A/b4ApRE5NbjEwpkx2hkpFwzjgOvt1q/xPPEDKA8tMhkrlZO32tiMOkfZtBcWiLMHhb0nCDl6Cw3T%0ACF8D2VI7G40wRJo2CtNmkr3OOSd7xtLP0YNJyes8s0cGMdxdlqV7RrEhJ1Ck4JneJ31+ZIzxnRji%0AkdCo60jXqO7RCrYty9KHAgcT69pB+u7vdgIXAQ4lHo8nv18ucDHCOS/F+C7nl+8m5vpO6nms7NNz%0Aw5HzjuOMs/1cqjXjciVjikecFKGnIAdjTZ8w64SyVvqu6f5RK8Gcvajk+2AGaUHYRIpxTphSEEyT%0ACKeJ09KXlztCCN3zoNaKSdab/sycMyBrfBzH/vyv12s3oSY4bHpDomsiVS2AxV9k3TDPMwB6f12m%0AC67Xa19baU/Ip/cIxmAcA+nzYkKroKTuV3pPOgvT2n6GkI0z4eXlRc6LBGtiP2eUaRjiIVX4+PjA%0A8/nE5XLBb7/9G758eQUsum8W1yEQ44hajUhFswAOlHY9Hg98//5d3jkvNd6IL6+VQJp6MNWMfV/J%0AxllWxlW3grazPuLzJQiqcs0scsfWjmjnWtmMfbz96J5MZ7DPiMygFHr47FJL9nPWWtiBUtqfP39g%0AjPz34zAgBAIge05YRR7bG1CRhSqYtM1PWe+te5+NkSCwtxb7vvX3zzumnDrLGPLLNMlaUqa/Q04Z%0A3vF/t33DfXghQ60ahNeA2+2K1ijPgZ7NUixerld8Gb7gMT+QW4YxZH957xAD2Vq1FsBUkX5Z2dMr%0AUpI6sBGcN6JM4H4k62R+IpcMZ3kWPZ8znvMTaA0v11tvSHV/mp8P2UdXqWlEfnP6FbyDA2CcQ7Di%0AqWkL9tZQkzDfZX95//kT7z9/4i9fXvFyu2F6uWFPDo+Pd6S0oBUJDRCguDWte5sAq9wbFRhVo/5S%0AT5LYzEZ8GPjuq73Fl6+/MmwhZ7y/Mz0p1WOvddYRJJKh3pZ2mNaQ046SyeCMwwgXDEohoNl201l6%0AWj81aaSZ8FqwbWQzDcNA5qz8PLQG78j4ernf0WrF8/nAc3n2vaw371ntJUpPr1K2jHWMnt+3z8b2%0AlBp/9P0m7Ydv2pHiGmWYmkSKTxB235kSFXwAwAROHR6zT2lwwcGI3572Uikl7ocn6XSTc1/7Qe2Z%0AzoNs9ZUkoM19GqIOodTuGFCxg8AnRs95Hz33h2kn6GysgftkzPzZR5HboCo4DtVHB19O0nAn0jqe%0Akzt0ds961bNHXVcBwI46NUbuaylTxn6oQBoKDo+/83lv/3StZ3BJJfXeeXjzj7LvJM9g65JOnqvb%0AtmHd0sGs1cHOaUCq90HZnlYG+ePE2vUsT9frE6J4/9Lv5ZxDaQdA1Fm10qdXUdVUnKRyMjz+P339%0ASwBCDUBGQ7UAHNAsY+WqrXCWm8Q0Roxw2NsDGRnjxeP2OgHNItdC1K4UtJagjIFlXQEYfHl9wfV6%0A5QTiuWCwEV+/fsEwBDz3Fd47jCHAtAZbDfZ9w5cvXxGHAcu2wPx8w7IuKFsRb4/WCzdjgHEc0FCx%0ArgvCbHF9HREnTqNqynCbRfQDXl5fcL/feSisK7a9IGdqfrd9h0HDdImoBfh4fCCl1NF3Y4wk8FBq%0AcblMGIYB8zzj27ff8XwuALQZ8igNSKXi7398R/l//l/s+46fP9/YhElBBedgfKB/w8eMnHgAwwDO%0A0gcITQy3moUadupUqgmtQ1lTWqjo5qQIqm6e542lVjLBjAW8oQGmdZ7MCUVBG2AcJ52tNcpRnGNT%0ALy+GNf5To6ANnprEafHPjfSgPZ7BIN0MtLj5JPcqBfu2YYbqgylDqSIPyqxAUEvCvjEtYxwoJ6w1%0A94PGew/vHJwja4gADuNrnUwFnOEz6w2/MYxn9ZZysZphWkEpCbVkwAKNMWGoxvT47xgDYhiQcoF1%0ANE/UCTwP/IR9XbCvC3LexdRRGSEyddhTN1m+XC+YpgHXKWIaowBdFYMkHRkQEEsl0ydANp0sEWPG%0AkCrpvceWCnIFWmkozaDCYt8Lclp7w9pAzXypQLQOw8BoWQegph2lASiNtPq+ixg061BLxXPZUMqM%0A2jJ8dLjebrhfb/DWiymz0FaNwb7suEwXTMNFkHaLlBNqg6RXAL4ZMb8VhtspfYUHSoV1h7xwnud+%0AcPOg3IQpxAJZQSydqK7Lhn3dOUEtB2jdJ0FSMFCyYBGshdmZqlgaEwKbobm0ArDaAA3DcLBZSuns%0ADiNF+O1yZeR6rdgVjDJkLH5qMAtTf86+IDrRaY2eDkmm2jFG5ET/KwUEdN9SSRtNhjl9/fh44sfb%0ATzznmfKvIWKII+LNwVuI2evSE4WOBvWzKbzeN2OF1i1NL0pFkD0jWRZEpRTc73c4aZRKKfiPf/8b%0A5nnB5XbFy8tLb3rP0rFlnumvIwADmSq+X5dO9nQvOSREoRulK8sGrUETJhUwWJYFuySdWecwDpMM%0ACCYM49RBahcsnFKljeFeXsVDaxgwhRtaKb3xijYgo/KddBbVcBdywaNlsJjIGWEIGC+TyFx4Hlxu%0AV9yvN7TWOgCnMr0zO/LPoAMb/7XfG2WpAujrVPdevdcKmq3rerAOKpkQpR73KJ9AoYbKJNJaP0lb%0AOIUli+F6vWKe508Ah4Iib2/vn6aj6mWmjcw4jl0WwWtMaO3wIgLQn6G+9wD6sz6zclNqyInhGOhT%0AVwvvQv83DbQoAw5QqBesp6bGOQdv0M8/pdXr+QbrAA8EnNh1ksryfD6h7K/LSXKpn0GfRS2lx187%0AmeIH8dHryXA+cIjmPLLJsMLQHaXB/Pj4QJ5nOG/7Oa0A6vn++fsdBQ1ZWJw6jS+loGxsLcYYAWEV%0AB+fpdyLrigxIC+8jDtl6QSk72H1Y1ErplkHDuuzItWCYxs4qbq1hGBtyafDrDut2vLx+xa9//TeR%0Ann3g7f2Bnz9+0gsmjpimCYDpDT+N8Okh8f37d7y9vQnQybXPP6+oLSOXr5imC1LaZY9UeXXD7XbD%0ANE2Ylxlv339gk8/JyOOEECNMo+l1P08qmXLfv3/D8nxyuHS7ca+zwDS+4Hq545e/fJE1vPVaSPdF%0AaxrGITASvexIycCZBmVv5VqQ0orn8wPP+QO57AjDCJXqbRs9NYPYIoTg0BrrJaBhmkZcJQY+7Uxq%0AulxHXKYLnCerbVsPmSr3lTsZVOuKeZ2x7DNu9wvutxdESQz0PuLXX39Fen09hgXC/NIUxtIyr8kb%0ABNf4HlYDaxoMiqTcAsPgUfKGvK+YHx/4eBQsyxPz8pAz0PSz4fEks/XLly9wxmDbZ6yrhCakrRvq%0Ap32HgcG+ESBXQNQ7ysYV0KRklWfG5XLF9XKFdQ7bumFfN9ScEZxD9BMWMQ12zjIq/oW9zpA9Wk14%0AfqzYcuPQyx8+mVmsGiqxMThPidTlcoVxHnEa0YyTHmTC9cr776jvksHM2D+btRbX64SXFwY7vH98%0AYNmEydEKB5PBwYcJPriuXIhxQE4rrCFjNUYBS7aVDMLW4AwgUR2wxmKIjgBJ2uCcQQgDXDeCpnfn%0Aui74+ZPsLWsPCTqB6oG1mjGikOD50hqgTMLxOhEYswTHrXOsbYkMIMn5Uw1BQoNTMI+Pss8E6UW3%0AftbpMEbBcq0TxnGUYV7pZ5iyNdWAujXujWlbYeoJpAf6uQCQIZwr05mSAEZWHNmGEIGRYSy7nJPq%0AGafXBWM6iKnD/WYOzzJVAOgZrFIoK1PJ8xBMAa92+v1ez7bDXxByjkFYrDocNlLXJQFgun8UAB8D%0AwhCQxUh5HAakfaPskl3EUSMoWFaPdFOSDlgfojXKKZ2DtwG1AvueoYxl2njkPoDTz2QkrTcl+lrS%0AF14ZWmQU0dqU/6bkjHVbe01wEWlxFgB7l4Ga2qd4T8my82Q2ctTDs0PrFdZArcsGY2SCX60VtjWR%0AEBNXapr09l98/csAQsU0wANGPFZgG6wrMJ7oYYyBRmsDEOEw3Qe8vr5injcuQjEXa42bVtpLL3h0%0AoY/jiJfrDdfxitv9jlQyHs8n6r7DjxMMLD4eP+FtQMobmMbAQ2jdN/rfGIjRK9kXTKzxKIWTzn1d%0AsT5mxODx5f6C+3jBgABvJEUsBJonJiBbixgdUiLNPQ6cQG7bguX57NPwnDNmKeDO5l9vP38CAL7/%0A+AM/f/wkxcw5GkYbA2cDns8F8/N/Y9/58n/98hVp56FHf4UANbF+2z4E+WcKgepUVZtfckPzh9mj%0AUty10dEDjZuLlRfmYEsQrIiolUyUBk4QrDBb9N6yKCX7yogsqaJx8ihNlv78Jr4ge9pRRUpW65E8%0A1tHv9qdGvB6aUQWo9L/PKLlupV0OY4/0n8fjA61BQB6l+Hk5eA9vjyYbXcoN+87PZi03enqHEJXe%0At51AYQg0Ftx3LGvEtE7Ytw3TOHawOIQANNMlWQpmWOcB0H3eiukyUXY+ixBs33B6U9ZIL7b2pGsu%0ACeu2S/FKHTon+xYpbSwawgDn2fyuGyNfjT3iNDuyLnG3zjmYfFAzu/+AgA0pkWrtz9MWz5jtGA1U%0AvsfvrUql2g+KUs5xmWKyWWme3XJBAX1WNGZ68AFVfE56w+UcjBS+Olwg4t7Qcj6SkySBTBsc332R%0A2Fjt29Z/T5tNMsmop9epqYFMNtqhR9ZG9sx0069Pa9MYBBf64QQo5Tl2em5KYnYrvizBBwHdZHVb%0ApfLrZtx6wfdnVlOtNMRVmR6APt3MhebW6sF0Bmh1LZxZY6UwKSOlfERf19rv0bKsMGboINK6riiZ%0AU/ucs0hBxi5ZAGw3+LPOI0T6llwulNkqSLxvO56PB1LOeLnfKROJEX/88Qe+ff+Gddm6R8DlcunX%0AS0343j1NjHx+sr0cKeiNSTsao1sKGV86xVP2Jwto+qehlS4PiuOIOE7Ydg4znvOMtGeM0rDqfTTG%0AdZaU8w6Vmj+EEFFK7oVGrRXmSVZUiOIfhIN63kxDrvTFgjW4vtxxudBX6+39jYVpKbiOh4FzCAE3%0AYS4pU0qftb7jOiCYn0v3Brrf73h9fQWALsnRL52EKrCn7B5dL/Qhimj5KCpVlmwMMx1KyXh9ff10%0AHbp+933vhZeyk84pd5+TSmo/V+Z5xuVy6bLLLEMATVrZ5Tr1Z51lgiH4DuAoeKxF6bat8MXD+kP2%0AqqaRnV2IY4qoX/PHo3+vLmGon+PGdR/TZ+WdRzAH+6NU1hIfD0o4hmGgZCHt/efowGN5zrKn2N4c%0AsK7g5z1SII8hDrFJ339Pzxgjk9fcDhNSBQHPQxq9/86JJ0MISDlJDLCcd/LeOWMxjSPiOKAK+HgG%0AFmOMff3pPraIbNJKoIW19AXRfaQ19P++Xq/4+PjAy+srhpHn6Ntjxo+fb3h7/2BKn6F3E0HeVYJC%0A7nDW4v39He/vb102YO3SQdMPkdDM8xOvr1/62ar3QgHkYRi6lOpdZC8c0kws8JtKx0RuaAA1Dw5B%0A5R8Jz+cTaPSy+h///X/gl19/wf12h/cOz3nB3//+n/jb3/5TQKEdxngY0whUrSu2OMB61hWtKcuT%0A8ox5npE+HmCKECWO1jlcBURW37fH+zuf4W+/4Xa98N8Xsji1mb/4K7zz2C2DAbZt6431vu9ksG0r%0A3p8/EeO/wX/5C57PGb///g3eB/z2199wv79gGIbO4B6nCTBMrXS+IYwDYnQ01jcAPKPt53mR2kgY%0A4ikhpRU57/jbf/47vv/8iXn+QBwiXl9f4b3vgJr3Hi8vL7jdbv1d9N4huIAQnPg0NaS8M91wWzko%0AdJRcxuAFxGrIZcf8eId3DmXbkNaVDOIk7HeRozc0saOgFUBKG/Z9xbZ7NGEI+BBQW4Ezh0xGwaB1%0A3bEhYdk2DMMFNKutGKZRPGY8DZSnCy6XK2pt+PHzJ57Pp9S9Adv+9z4Y09oa4LrYtyPsAK0x5ERq%0AYtojaPS57HWOpuG5SEJUVnN/jxAGStXEd04la0eNaHudtCwL/uNvf4NunaVICm6vsY69Vs8fNvzH%0AkEK/13nf1ppLlSgcODdZ9ydvSUdCfl7UAAAgAElEQVRwSCgyABrm+djfmngdtcZBYggc3oUYsG0r%0Afvz40c9IPU9H2X90P9X9zTonqVjHfVRmnBaw/Cymp2dpv5ZyllCS2gGnM6u7M2hqEZ9P2esllTgb%0Ayt201rTWArX2yPM/K0L+/As42IFJTLuZwC1sPGFuV0nc495HosABUIkdCQ7rDGtMHxS3pgnKVXrY%0AjLPdQDuxg5o5zPFzzqj5SM1Wlk2Welf7HL0nxhikTGBJzy9rxfsLBM/UkF2fo56R1jsG/pxYmnpG%0ADsMpHU+anpR3lJIxyFnHmpfy6u7hZs+hNqZ/5nMv8c++/iUAodoq9laY3OIt3GBhg2GUnqlkjlhg%0ATRnGAZf7hNevr4gx4OPtiZw07prABTcSfR/UxyPB+wHBD8gl4fl8IO07fnz/hpYytnGFKQ37usG7%0AiHXfse8F3358x/vzgb1kDJb6betoJm3ABAmlCtdasFuD9bHgehnx+vqK29cL/nJ/7fRAbroJ3loM%0AkmpkrYf3Eb/88iteXl7xHGekveLn+wxjLGrO0sg2BGF4mMap/Px4YH2unGw0CwuLwdOZnC85sCwr%0ArOhX05bwePtASfSjKXtBSQWtNEKZxgHWw1gekkXSPrT4sOVIQmq1weYM72iGVUpGSjtKOVIGdNPN%0AOfWN95jsUvICw2hPlfycG0djqcc1TanjRNG12Oc7Z+Cydu+ibe3MuEOzqnRFnUqer+/T1PVE74O8%0Ah1rsnl9qLcaUTkq0vqHWiNbUJ0G0uLB9kqtR8bYB3gKoQaiFlt4M4uNRc0JaK7wBdkdJItkHcu8c%0ATTerbBTGUiOuUzyNRE+loVT0gzTn2p36eR/F5KxK6pXoT6dxwC9/+YppUm8HxpRa75ArWUKt8R0o%0AjWaCfSPUr0aGkLHUVGtKm7IIQqCZYSoZnPW3T7pnbRSNCdhThpo4K/tCnymNAJOwykSCaDyu1wui%0AI3Uzl4KaM70QZOO3lmyJNe0CJEqy0hA/mXbCiEm30l11bWgTAx5uYxwwO49sUkfmD4mbrj0Dbz3G%0ASPbfJiwK/UzaSOmhoetU1+XBmjACAhB4ABghbsNhqotGTbLxkpj2YkWySmq1s46AWWunz8s0mhgo%0APdLD28Eims+Aj5rjKTU2Bo+SC+YHpWW32w1DCGit9gLHe49SDwPR53Pp4FGrBsu84u3tJ4A7xuHQ%0AaJ/XzTRd+mE5TROWZevrKQRKQea0oKIhhoi3tzd8+/aty8imacJ1unSvMe89vn79CvPV4uXLa4+7%0A1ymcc46x9q2h5EK+gYBVJXPtGcMC0Mg21ErFKhIYay1qLoie1O3hHkQe8iSV3Bg4H3C5OIQhI44j%0AUiZY9lwXLNuG2/WGaZh60xEC46uNsCu9YeqPRrZ655BcQMmVevpoBZA/JlxqHqrMhjBEASK9SA0b%0AwTABP7TI0KJmWZbOjFBJm+6HZ/Dm7Funa1ub46NwOdIjFRA6Iu0t/T7E9JdpL4APDs7TNDynQ7qr%0AUqVzmt0wDLjd7tKkqomzxSCSB4KRErvrHPzA9yQVCbuQ4rHW2g10z7LDcwF8HjDo59bC0/Q4eHwy%0An9b3mgTI457Q88J2QOYTACxgz/k6tABuMECj1KoDTYXeFfM84/F48JkZg7Rvn/bbnBJZmScA6vyz%0Az9egn1H3rlIOqaU2dbqnlSI1xWmd6GBgXVdKG3nZaOBZMwaPGCKi8wTkNAa+ZkQDuMJ0WWVIqS/V%0A+br0fH5/f8c8z7jfb/BxQAUBk1QqIJIOax1uL1eMuQDWwfmABhq8X6YLfv31N4Q44uP9A8/HE/u8%0Adtliro0M2EY2ZsoFIbI5PPsMKjvg+XzKmnZ9EFCKeJ3JMwGAYQwYp9iBEZVWqESiS9QbjZuDd/DT%0AAEoTG/Z1Rkn0DNrXBd/++E/89a+/4evXLwCrE0xDRNqZvFfSinWZ8fgga8h9/YLbcMOeCf47Z/Fy%0Av1E24r3IeDa8fTzxfD55r9/eMF0uGGLEvm9YnzONr63Btt2Qdg7V5vkha4o1CoeLuceM6zuliUJo%0ADUPwyPuGn9//QEoFH+9PAAbP9wf+23/77/jtt98wqc1CluRAVJhcANNQUyIDwDikMGJdE77/8R0/%0A396wLCucdbhcJhmuJGEVkx3sxTA7Rg+YimEaYAxwuYwYBg2L8TAY4YwhqxoWrWaUsiOlDdYAY2dm%0As96KwePrlzvutxE5JzhrgFZQ9g3wFc56+HFE2ndhVmXpJTiMyHvC+/sbGjLZUEUaeUuGVikFrXJ4%0A1ipfslQKUi7wYcSy74Bb0IxFHEbASoS3pYeL80winucVj8cTP3++kYHuDqmsSndVgjmOI6YhwuKK%0ALfheAzlr4R0TamvNZFbIwK80StmGSLDci5l1jAG1oK+/aYwdEAqe+16WFNO0JQCte37F6JFL6/ug%0A7kc5s062lt6DuVVsOcHujJQn2+1ga1urMeValx2G4Qcw3qCBKDpwtQ7wQdQlnte0J55NVUgQGnh0%0AlmrpsOw8yLbWIsh56jITQ2spZOgX9nK6R3c2TKk9ldQJmAZjBQTRd672wVdniXqCfee9OoTQrQ2y%0A9F0Nh79jba0PzP58TvR7aCidU6JGkOuHEfuEcjBiS5bPY203ssanIagVX0ugOIa9aD16ML+aDJ7p%0At1NM6TWyhhgZAVir51mfZZB3HlgkYYb7eACKetafgZxzHXC2SGgnwO2QvO9Q4+pe3wgApAAuSQRG%0AhrdUROm9qK30YJZVU88G+R7suvp1nnvff/b1LwMIPdNMGmQLABycfPiKgtYM1mXH+8c7Si643+64%0A3+7Ie8Y6LzS8o0AOVQ2mYXvi1TAOMBbY9g3P9MT89sDH5Q2tVqyPJ6JMyVEqLIywIzZqiEtGRYEV%0A1lIBo1+9YZFWK4GgWgqsbUBtyHtG2TKC9bjEiYdy5Z9FH1CHhrQzxWeeN6QtwzR6FiUxx3XWIzgv%0AaUsCiliJo640mFNa/bquAooZWOMQ4nhIWmpDDAOa14l2wfv7BycvMVAaVCWNJXio2SVfZEavKtOH%0AL85R6BIZZzNcaxEJjxgzN30R5N7KC2FIV+iIpgLZbMbRX85zKgsaKIcyFa0dLx1/qamuk+mkhbM0%0AWi0Sc3pGvf/MDDpPd3WDAQ6ASMEWfn1ONyPgc2waNEqUpsIQBDs3Ecf0VqN7ExoahoEmuer5YZ2R%0ACQJBsn0/ADYWkofPS4V42xgLHygXzIkGlTE4NBAI1GcPlG5+W0qVxp+0f50Qqc45xBG32x0+BCjY%0AShPQCJMPA25tBlUxrACKMUbAxMPAOMRAJk+tsFWBO0mOsNTvhzj0KYwaA1NeyCSuVivCMOB+vzNO%0AflkIBKUihtq2+3Hc73dk8SpptUJj4jORRx5Mhqa8ZKmI7G4cusE0qrJbjqmGNUZikEtfZwZGGmAW%0Aei64vqFzvTnEaASsVt04GXj8O/QLQWv99+lldDRi2mgdcprjwCADjKbkyozg361ymFiM48TnKckG%0AZGVpcUmq7XlKouwVnV475/u11xP9VAGIYRjxTA9G1taKSVg852kcZQ8LHvuOeabZcAhRInkJWCzr%0AKtT+Swde9N93v4/AgvB+v2MY0vGO+IAmjKHH40EmmIBjkEklZQRjb7Baa/jy+gUxDojjIfvSn6uS%0AEm8JNDR571NK2AHUcsiU9N6pn866rr0QUmBkGCLXcqmcoFqD6Bk3eo8BpTaRAjg8nvTjeM4zrHG4%0AiKSp1RnLuiKtm9wbnptkfCSMIX4CgIIyN0rh+wl0DzgyPyzSumPPR6pJE+Bukz/XZ6EeWOr5ogWJ%0AMqO0gBtGhijEYWQRB3DA49ho11Io0awN3vP91X3GOd+LbaXdL4t4LeVd2ANe1kLAMq/yrhAE0GQp%0AfR7qkaG/p5KcvbAxB8jcU7aangNn/yEFZbN6fwgblU2F6e9qEemv7tccDLCoZ/riUUSSLfdESjsL%0AWLSu/e+yrBBlqHDQ3/nMmLiqQChlrWQGNkAKUBaDuha53nnWKgO6CdNIAbhaKkw96PXK0jgzqc7n%0A6Bl8QWVxr+tEmxtAgyJSbyD0TNPC2VqDWkAPFpBFdJGUwOg86z0dAOxMm9n2HcM0Ici+FwIZTvt+%0A+H81jaLf6SlZ5WzX4noRxpo1jAS3Peo3ojbgOS+sZXzA/eULfBxhbEDJPMtud7KxjDWU4G8rYizi%0APUig3uDwLQQaxnEQNp3F8/noxuulFJH4/0StBffbDS+vL92nqZaCvWTKxvmUGTvduE7n+YmcdjiV%0AChiLtBds64JtW/Dx8YYf3yd8//YHXl5fcbvdhOWxA60gp01M1nfsOxmAOR2ytnXfMQz0kfGSGHa7%0A3bGu9Db8+Cj0tExsynPiRJvD2Yy3t58nifjOgVIpeM5P1NYwTRdKE0OAD2QBaOowTWwN7rcbain4%0A+eMHAK7XZd3wfM6oteFyuSDEgHmZMT8fWNYFOSfAJMA1NEm1pcnvgNqAj7d3/P7HDzyfT4QY8XK/%0AYxhGpJTw8f6BlHYET5Pl63TB5TahiZREAU71tbKG3HLufYOw4Btl3dva9wEOYsia4dl4gXUEaLWe%0AB3jujuMFMQ6Y5wUf7+/YE1nIwxBRcsK8Lng+H4BhyrCV2spaK0mlQDVSp1gHa0NP9123BJer1D8G%0AuYoZvDXYU0JrBsPAZMhxmrBuGz4ez15z6Fn6eDzweDy6mbt6WCVJhUqZfjjPx6MDmh3IbDsayLgL%0AwyBDVUpe6HFpxKqhkkV+uXRAfbfAsjA5uvQIcp7LphmEYSDwZg+ZDZlgZPQaHwBUpJr62U2/mtSZ%0AUjoMZngJWSLO0fQbom7IJXcmKYNG1KOmIMbQB1gKHrAfkD7KHB6U5/PmLN1XVoqy8LX/MIYm5Wem%0AtXUOXupzo3W5MCVarUCrcMaimWMoFELohscpJbR8DG+0vjLGMim0EZipyrLpqWn0NrX4ZH/TP1sH%0AqlzEIOcbAIScUYVJlwuZR6hGlB0KAvF7adgA+kDrGFTol557eo4rGPMPAxtj+nui18cBFPswd5LC%0A21PvqeeZfi8NxDSGpuRWpGbWGmFNsc9jCBWgFhQqHQXYxx7sck1ErX2vUnCqD2WrJEnLZ6mlINNB%0AQBQ4klyntI5Tj/vPvv41AKFa8dwf8HAIzSEUB7uTrGIsG/L5MeP97YMT7eZQU8Xz54xlXnozVoua%0As2V4R+301798xeUyIeeEHz9+4O3nGz5+PPB4f2CMAdF5DOOEyzQy0jE3mrBVomzXG7BsO1ygH1HN%0ABTUXNNtgHODhEbxHLZLMlCvynlFTQ0tA2TL+/vPvmJ8PhECqaXQDvC/Yt4JWd9QMfKwzSvoD78MD%0Aa9qxbjto49DgLSdk+74TqbeUc7XSkLaEfaVcirTnqXseUGqx9SaOL8KObeMBHXPsL5F1Kg37bIR6%0AvGC6cR2JYYAkLklx3KmKGnmn/85YxCEgDDLhbKRJVtPgjFD8+gF9sEsOCvwxlYXqVTs9WnWcbLiV%0A7l+FvVPqYf73GZThl264Zxqjbsad0dEO496OJhtOEs/fAzg0silxEpRS+bQBKcjRGtdrSgXWZgDq%0ANeLEmb/1w+cMQrGI4LPyziObhpSqTEI8rA2o+4ZcKkI0aLIpnaMJUzoYWOMw4X59wTBNmOcZta4I%0AjvHrTthoekhrPKdzHlGSrZoBARFJHGAezDExt8Z2LS8A1HZqamBQOwhoMI5Tl9X0g8PwMCslw3oP%0AIyBMg5EJhyWzzVrAUDKncoMhkGbNxqBgiCIvag172pGLaJZBumk1loCvNUx1kI206gFVOd13cqDu%0A0kzVWgne7rs8G2C6jPAyre6Aq/MCLJ2oyJWyRCYHAVkaMmrcmV7VcBgJnmU03nuULfU1zUkjzQy5%0ABpWNcUzpSWm28PHY+o8JDiVn2vQqc6u1Jl4QEd5rUhgLL/VUs4bAYgwBq3Pw1jKJrdB8/5iSsJiZ%0A5/kTe+Nyu2IYR7RG5mEQIIP717F2tek8T2FUj32/30XnDcC47p9kjMHteiNjRxq/+/3ePwdTgmZ4%0AR5lGAzrwpu+tAlnRU06WBWwDyPKo9rNcR++3shZ0+lNrxfv7O/88J5ScUYV1V+VgDyHAG0OAPngM%0A04h9Tf06bDNIy4alHAlbLgQm0sCQcbZnwAWMITKatzakbUOpRcBjpp30SVXOkr4pxa5M+ejVkHqx%0AqE2MNradbi1r8xxFbqyD9xHO08/JOocmSX0wnPalUrDtCdYW+EqJtwJXNHJO2HcCe601xBTgvSMj%0AEYBzQ5eXWmc4nKmHRKgDHrJOFCRQH6RxHNGkeW2tiVeY64w9a+3R5Mk90OdrPp1B6GcSZazcK9UQ%0AujXek2maOgOk4dgHYBpySbDGUxblNFXKn84egvXqhWeMYR3SBxvgnxsH74wEjxzpJMty9iC8ojWm%0Afjl3MJj6oMQYjHHojcJxFh/P+gwMnff74Plviq8HC6y1zto6zqH06T0ZxxGwBvn57CDo/X6HcxZh%0ADUjGYnk8sS0L0rYj7wnGOURhwA7DWRLhsW0PrMvWn2Mp9JkZhwnWOKZniQx4W9msAgYxBORcMU0X%0AFqGt4fFcUMUrzjgL5yMu15t4zlh8/foX2VPoHfTx/ob39zc8Hh/0C5OvbVt7I6xmvM/nA8/ng3uQ%0AeL8pEE3fto0MPQDburLmbaXvKw21A5FMrZrRSsYgiWQhRrgxAuL1t+wbtnXB+/tP+L/9B758+YL7%0A/d4nzMoQaFSSohbKDEspmJcF677zfF1GBGnoxnES9rwB86SPYZ++Iz7QxDnImgOAOEbseQcSB4VM%0AwhHGQSsolb5E9PVjM1tqFvNwwBqycbwj823dNry9veE//uPfBYTY8McfvzOwoBUYm7HtC2ppGMYR%0AQ5xgLc+2tO9Yl4eAWQQXmCCZEEOk12WkTPEiku+Ghl2k3SVT0pZS6rYKXQIoZyqHCZXpncoILIeM%0AUn+NEyWEaAY5sz5y3mGcBnBQtKO0LKzHC8+wbcayrT1sgumy9P9SANRZGrUq+97J86rcglAbkEuF%0A1wbUepAFzmQk+l5OuF6L1K62y99Vqny/37tRu77/ITIFtdYB67ri+7ffse9Jau8bYqy9xoohwBqC%0A7nqeQMI0NOWVdYCFl0RQ0yqcY31BNtQpevykVlBvMu6TFtXQ/Jg1uUNuh0dhSodHj+7TPC9bH374%0AcDAj++C5KGt97+eIvqs816zU8rSXOHt/nZmqOgxQ1kg/d8zRp+lwSlN4z5Iygt28hmAFSJC6qWi/%0AI6D4um0daDIypNDvsYmBfGtN2NUXhBC1I/zEBEU9UmUPcwN8OiM620gChLxzBJhCOBmSEwiBMZJE%0AdrCwzmBMKWqjcPSr1lqRFh+DaLQmvca5Dzv+3EKfjeN/mdLPrPNAw1Zhgtt/lMOp5yqHHQ2wR29N%0A7572aWDMmiShrLnXjbRpOWSKKm2kV5aX/dQIGYBgZhUvSS9ry1nTCSLGGa5x/ez/ZzzoXwMQ4jCc%0AVNS8NayJk0tjSflDA5bHim0puF0iytbw49s7Hj8e2BYelDkRzYWxcIapLPf7DbfbBcYYrCsj4a2l%0ALw9qgw8RX19f8cvrKwYfGOW8MYEJpsDAIAwR95cbdeqFKSS1NIyBkdW2AbfLBRbAPD+Q9w2XeMEY%0ARtRU8fHzgcfjHR8f70T4w4jL5YYxjMBo4FzEEC/49u07ns8FHx8rlnVBMzwd/1yAn1ktfTJnXN+8%0AnUyfQ4hCf6fplUp1SpGpTT6YB/0RCPZDdFm/NwEFyCumh3tr6tdzNKl/LhD1Bfuz1tI5h9IAK7H2%0Azjow5FzZOKavC2stbFZpGWTxF1io3lOZB+p/U6HJDYqsEr1WcJzfWzf6M9oL/CPdnxuRTv5NZ1qQ%0AQijmZeZA+LlZl54uUGsWUPYAcTQ6tRhJH2tGGmGmzrRSBATLoH+PEd1okYliENaMbkg8yIts8Cpx%0AAO8oATsBkQ6fDPWFGHCZLhivV06QKgvq6+UGWIufbz/hbMA4XOBdEPNT26c2sKz/jIAMaoys61I9%0AmHSDW9YjkUHXtm72wzDg69evfULCSTWv17aTZEK02cusSU80kFOqpTbvQ/AoKQPWwseIeBkxjCNq%0ALsioSGUHjJB7DWCChxWq9V4z8k5qMzR+VNY1rEUpmaBAymg4Gk+7k+oeh9AnUUwkcIhC0aUmPvTP%0AMohM48+ApdKEi2jqNR3mvFZL/RxFWsqRLqHr+mziyuIswMcTSFxUfnbEV2eRK23bKu/DAGU+KJCC%0A2kSKZqBSUNQG2yBGq2TWWEN2iu4D52uMMeByueF2fxEAkofjMA5CKT/o2iXX3pA/HvSsUDDo5eVL%0AN5KtDfDCHOlsD49ukKh+KNu2wSSLXRg2IR5xn/rvzv42pRRkc1DOtXHinntI/QB0KZoWMWcpakoJ%0A+7ZhXxdYYzBe6blTS8WyzMi1MNq4szUdgNSfeU4JaT1i340FUCtM4VTQgNNKFNLTvbGcfO6cKDkp%0ADHPlxF7TtKz4WXDAUeBgPhVi54JOKdR6X/S5KOWc+z0ZT1pM63NXOc8Z4DyfG2McThR1AmVq1D6M%0AEd4HRM9m43K59Oc+jmNnWNDDZ+yG4aUUPB4PpJThPdeGnqPbumOZN5Gk8LMokB3DyP25SoNnA7Lh%0AtcbAJvs8bOAz55mrZ6neJ02K2zZgXXeowbz+GcE4OZNOk2K+E5XP09F4VX0gjqrbQiXp9GxzIgeo%0An2J6QyBgHsWjJkY+6/k5Y1lmdE82AJdxggVQc8Ym/guMcaY8Ba2h5qwq7T5Bb5IyFhwjvas8Z6i/%0AT3ZdvtDvUWO6HYD+XI49ruLj8eB+u+1I207/HpC1dp6sA+jvrjL/9B3WGkrXYhOwgU03jYwh745z%0AqwD3sreCnh8pMU6ZRrUD7q9fYIzB5XbH/fWVQNo4wgcH4xjRvqdEMDaztgzBUwr6fILycdPljc45%0AWg3cbrjdbkh7QCkZ379/7/t7zgkhEAC10jDte+mDFjQ+5xgOmYfeZ2UUKLuv32NpAFdhBNVSuleU%0ADxal7Ph47Hg+Z8yrJKo6i3Ga8PL6AmWk/vj5hnVdACPBMLVg3yu2bcVlHBFvE8Y4UB6Tj2Rd5/Jx%0Ajlmg1ox1zX1t63PjMyx4PGZE7xDCAJXLA2yo1nXF//yf/0u8bhq+ffsd67oIW4oD4xAjvr7+Bdfr%0ADSnLPpYzvKNpujGAbWT0T3HANE5srmuF8xYNfA5F2QGyt/U15xyMMGN1WKrvebAHuFALvQ0/77EN%0A8zKT8Q1LJnkVnz9jgEbWQhwGDGNEiJG+oZaA4LoBxhmR7TREL3u1Mb3OrzKICtFjcI6yNxlE6flI%0AxqGTvaXiOdNzbLpe4eOAYbrAouF6vXbfuH3fMS/PfjblkpBn1lm65xeR75WydynMtm3Yk/pLGgH+%0AGhYBdNW3zfnIzUbsCgh+mH5OtGYFRGRRF0KA9U6UFmTDSCtznDsGQGvIVRJlTwNjAJ9krwRkjv3J%0ASQKgvl/yQiHLkEL3fq3vVGZ9HkBrfabvotYKZ+853dOUge+972yPDgzJzzoDUJQHZhirgUFkkei/%0Aba2hpIxlnmG9w+V67d/fe49UMnbZm7Z9x7Jx2DwO46daptbW49W1x3PCTAKOZ98/d8PpfprOMLaV%0AoKMxG5iG18Sz9yQVM/SoKomplcYYNOd6v+idB1yDMV4S3fhMajneMb23eoXnflr7RIOjH+zvZrPS%0Ae30Oeqi1du8iBS3dCbwDgIyM1nRwc3xvHZgfoBLVEuq/S8CRbKXec1r6h1pLT1gDTXxlLX6QGj6r%0AYv7/vv4lACHnLMbbgFJZsOZGOmzLkuZjLEw1GHzANFwBBDzeV2yPDWhsNrb8xLruRFNFUqAU23me%0Asa0roh9w/7cXLB+bGNxZxIEbKoGPDEhij/HclJwF4iXCBotWDdIubBwf4YzDbbzi3379Fa1UPN7f%0AkNOG++2GL6+vqK3g+Xji+VixLgUxGng/YRrviKEgxIw7DPY9Y91EyrXOeH7M8MOIECyTYfJBfdaX%0A9WxQOk4DxnXszZwPjOk7GzrqL6V/F0H7mbpEoAXlsyGngh8HIKQsoYMtBKB7QqhHyMFGqv2a9OXp%0ABlmliT4ZfRMuRb1ISA+17mxs3eQwrH3q1HDQALkJHUW0Fjk5kXqoXgvnJu08Ef1nX9YKXbCcaIft%0A0Mo2of136Zw5T2p1OibJB+aI+Y6ePit7a2gykailAs6IIk+jCXlwA03YREmKJ96zIsU3qaAsvtCs%0ASBTKEUmd9We0LiPSg2zfd6wpw+dT9KJ1CMKu2NYNX17/gtfXL1JYGrrsW/k5jZGHwUSYRro/muiq%0Akf8JQygjhpE+KtLIsUjhTdOYzZxZIKr7vpGHHmKE82T+rPvG99YYxm0HD1sbnHc0ahM2h4+ivXYO%0AuTKiO9cKeD7fJqblPvLA3HZGIrfMTd5by5QdSJFlDHKpSKV2z4uUK2yiJM97T2lcbXjMT3w8Zpmk%0A8bMPlwFG6KLOeE4qcayrnqTUQUsCULWzIhRcJaNMkz5qrd0sV2U8+vsqQ9D/b/MBbLTCzzmMR3T1%0Awfig5xUbo2PKoc9NvxR43KVIjjGSFegjjHcItcI4i31PeDwePeVIk9BiHGStarIDZYtj9CJt3bGB%0ADRu9h9462yPIRP96vbKZacA4XbsR476smMapT2UVxNjFv0MP087+OLEAz9OoXfb+cGqwADbCCnad%0A9zljjBhnH1HpZ/BuW5ZuOG2tJ1NhW4B5RhwGxHFEK8AqZqdoAHJFXXfUxP1mmpjagsy0jCYm6h6e%0ASXoFsAUwBYjWI8k+lrYdm9xv3S9NpmxtHDwKDIo7qMjabP8ZSNfPo2a+ehacAaA+sSyHobz+97nY%0AOoNmfVAhElXdq45CmqCHsx5o2igfUkoWxLabhhtj+rWUUvB8PjsbQ9NzGN4wd6DJdvPkCGXP6pAk%0AOoLfSRtoAbQ78+9U8J/ZVfqZslyvXx1C9P1+EJhz8Cb0+7NtG7Z1g2lko/HamD4SYpBGUGXRrcvH%0AmqHvXAY/8wEO8NwkqEQ5e4mCcEUAACAASURBVE6MPdcY3ZozaqkEvOtR2JINyGJZU2askTSyXjz7%0AztoawgQva2UcR8RhoBxfZB16j/Sd1P9/uVy6FMUYg/ePd8wfD/pkNQaN0Gz1gsvt9ikJTn2CzpP0%0AgyVU+uGsP1OB5TN4pCxV/T31Jlpliq/XGQRkXtYFwxwZ6rFvaI3XV+sX1Frx8f6O9fk8mjlA5JZb%0Al71oY6jsisvlgm1b8fH+hsfjAfVZ4zoEBkSy1OrRbDnnMA4DpiEi+mOPPzO69P/rGvpkKFtE2mB9%0Ab0o1PGFeVqz7jgbuM6VwGDKMA759+wPzvODxeGAvRd6ZipQZBrAsM0wrmMZBmjAy4vY997VBW4ID%0AyNt3Bm0ou+6QbtKWwTSyo9/fn2gQs2DPd50m3O8oWZpdZ4TxY+Gtw+ADLtOIlxemZ9VGknEpt34/%0AnJOkzki1wSYS570k/PzxA+7hUVE7aGitwTSOGOOAvbMKjzOyvz/OIWmSEMzRnFqLUhqKRpQbA2uU%0AqQ5EeX4xRkxmIpvKQjwcIemumlSakBPlheMYYQGMcZSTOiOliloqXAyIngwpbaiNTF+5VzaUQjb1%0AniiHssLoeHm9wzb0/VWZl+Mw4ZHfse8qaQRKLkh5Ry0Ec7xztI2oTLorZUbKagnBn59rFQD/YNdE%0AiBQIBmVnc6w1SwiBVgTWAk6jtsX7JXMw62uD8YHyzaZym/+PuTfbcuNKskT3mXwAEIggqZSyq1c+%0AdP//P93qzluVLYlUDAB8OlM/bLPjHuqqes5Yi6mUGGQAjjOYbdtDRTV7XLl3Dr14uxq7y8b1nN/r%0A++OAda8VnPeUiMrvKzijd6MC9HoeHf+stTz7NLhBPQ+bDNsYeio5+nIiZ7YM8t9D1+3nvAHZSjFh%0Akwj2qoMco95SepeLnDXGZqrfwDRlddbaWFs55cPAIjKmXfpSlJ21ysGh9kmf1RnFfPZ0AoBgHYoX%0AcMkS5Klt+L7XBftdQxZYdvvwSgEn5z8nRluzAzjKlDr+Xfp8yRDajan1zFRgUjFLvQP0fZZakLGz%0AuFRip58xuNIEpNufhSavQtZ2Pfg+8/VyXUDu8SS+tJ1gAAABaa05S0mH572bsx/rq//s658CEDLO%0AYLh2yJmXqS2AtQGlZDgwmtkOHsF6BBewPGbUraJGh2Dos2MygaOcM4Zg4YNDLgmP9zs+3m/w1uFv%0A//1vuF6f8b+n/0U5xbJiPp2xjRescW2avVgzbEcmAA9VXoLBeBjrsM4JuWwYTxc8vzzhfD3DVoen%0A8wWmFpzGAZ3jlD2tFcvyAylbODfiNFwxnp8lzSFiE1mHAc2ztpRRjEWKpJWiAqY66pzlwKKfh+gb%0AnZUGmH5LMfHA0V8pp0+AkLX0e1FfC+88YskogtSbWmBARgbj4AGN3as1N1gIkGJO0NAcE3JMzUwV%0AAGkrpZKKmohK17xP6fTi0aZk3+w0wjIVoO4XMIE0eC0WgKMeH60B0J1aSkXJlJFZ7LrQfZoIAOop%0As9MxOW0Ih4Yk8vVUnWSKnhWHGMVasIlptgVkalRRDaMRdVJAB31DEMxWMN9HzJyFJm2ch+BtlGZJ%0AwW+cg+97+G6AdZ5MjcLDxboAU4AcaYpXS4G3fH45JpHtrIhpbWtIGSHTNOH9/Q3LMiMVyhFLLXjM%0AdwAG3dDjcj3jfL2glNoiHnMiTV2NzXJem1cOgKaj5v4+gnGAHaQB9wEooFlsxwN0melDEGOEiRHV%0AFJSshxkvKFM4zUE18B0/Kxc8zIEFY5yF7Tx675GSFPMxokhErzEGruupETc02SNAamENzau3kmAr%0AUCz4Pd4Jj80CxqFUg1KZKmGcJ+vNWuQKzGtEygs+bhPWZUPoO4TMYmyNCcYleEt6lQWnV0WkjkmA%0AlWrQCuGYEypIz1b2zXEftelb0x0rS46NoBZrSm8mM0NSS+S/l6Uibqmt16xxDiJpSym3aTmEpmqE%0AihyEir2lDcUUMjy9IZhuHWLMSDljmVc87hOWZYOxDn0/ou9HVECALKZkOePRdzTptNZginMritY1%0A4v2dsqthOBFMEUCafg6MLU8bjXFLKRhFSsszwCLXgpQKQmC9Yh1DAkrhuavG3Nzfso9KAXxBsGxK%0ANX7bijynoMIF36jDeZnxmKdmKq1JV1z7HU7nE1AqxvEM5wO2lBA3+lFYWLJRU8Usco0uBMRcUJYV%0ARSJRTcnoOvo0GVp9wWaalgd4NvVb5kCl79HVDutGlk6OCSmRDWAFpLLOwHcOrlqkEuUeFc8h2cN6%0At+j5S/CPBWQ/DCi1CoCTW6PTCscDeKTrVZlYjXqPjJhrm3xaa/H0fMX9fseyrljFP897h59++gmn%0A0xkxbnh7fW2+es0UPJe2XzTOdllXTOuCWDLGZUTeIjpv4W1P5lnaUBL3TOfFsNKrrNMAwSF1XZNa%0AxTWiVIPQGTjDgUCWCaF1jh4iWkyKRGmXPXLiz/9XWnM1iLxVm9uHfdBTpkY4b9DHgFIH1EwWmZMw%0AAcp3TrBGvZ4MStpgzMGHo3AKyaANetU5Z1oCG8D1nkvlWZXVbyPTu6PrYH0g8xNArmw8eI9HMiu6%0AjqyBJGloNjQK/jgMGGQiTzKAoyHx+60VtUHA/OB8YyAZY+FCL8A84LsBvuvIpBA2DhkMJ8rWS2WS%0A7PRAKhmnceQ9oXWGAVItmLcVW05wHddvNwywwUsqkUGqCcEGdGOHWDRpkr+s1AWpFny8l0+gk7MB%0AT5dndB0j1X/9P//ANE2Yphka8NAHNgP0dooEwlwHazzob0OZ4JHtqQzTWjg/Ut9GZXcMfY/OO1gj%0AgzsZqijYZYzBPM+NKdfJ2QcwgMBWL0Asn1XKiTYKYMpqcBbWHYaKFVjmGeu2AKZi6DzGYYALXvxI%0AKnywWJYJ7x8GeHrBuixY1hWlAuPphK6jh2HcdpluzhXLsskZ0+9eWsbC1opaImLK8j0ZXT/AXzp4%0A62gYnphw5a2jR1Y1MImJqtkZTPcPlBKbbN17j5++PcMYi3XdsC4ba96SELxFTNwzj8eN9Ym1Ui92%0A6DovAOXI5M/QwVRgixyS5hiBAphisG1kIvJ+4bpGZcy1kCAwjhc5DwFjKB8fR0lNGzoY04OMtQgD%0AB2c8LuMFcROpq2HtzKRVSuHXmNswkbWDAXLFFhPKNInvYsC2JlQsoJG6pKYKmytJc6s+ONZazHcC%0AJajiyyXA3T5IMEg1Y9kytnUDCj2WOgE8cqbva05kwMwzLQL6foALnTC75MyqK+8hWCzzilqZ3KzR%0A8dZQtZFRaKdrFQxwrVbdNn4mReK7FTAeez7ToetxGkap49a2n03dhxopZWQUTPeJ4KTZ1Q8cCpQD%0AgGR2Rrg8k23bWgBC66UMAwB6Yel67zkIKLXJlrUbg6ofMgEt6x16ewCD5KxIhQz5kjO2dTepzwKW%0AAbX58MXM87vGDTC1DSq64KEMcYLfGwo45E4lIRWCL10/YhhH9oM67PFB2JjaRhbWOTmjDwW9ITMo%0ASe1ewTO5lMQAG2dhjEdsZEEDBzCJrkQObb2TaPp9HVpjkHMVluc+pCG7y7YhfDowlfYUtk7qEEnU%0ArhwHa+/nnMGWhCV8kEXmAuR1BSpDKVBlyDUEpLzLo7UnQtU7oGv+wH8G8LVuOrLFaoH0RDwfCBYZ%0AsUrgnnWBr2/bqBjJOcEVh3xEm/6Dr38KQIhaDEEFAwsUVHqFdK4DikGJBSUCcU643e7Ic8Jz/xXF%0A0CsjZ5onG29k068SyQc4OHSuw9P5im9fvuH3f/yK+T5R7/iVMrC4xabDnKYJ1ln0pwGwGdXQM6jU%0AApg9XckYICYazo39CWPocBnPeDpfkFPCdHvAGoenywve3t8Rt4J5SwjzitfXd3z//kOKJI9SwEYT%0ArumaNSECoHlZCLL5RbJCSZED1L9FzEY10lTRaW0q9eDbQREnaHwVWY8wWuweMWiMgi8Hk2XsdEPb%0AGoWjtnNnEn2asucKwV7a+6pVFwAvRhao8ueUnIT90ORmVod2Ndviz+cmBHL2MCa3ja+LbJd67TGt%0AyoJqFN6yT9r4y7RLIOcMZAGszC5lMebQlMv7zqJjdpU0ZYAsFtL5aNiYEuV7RLJF75nprWNtQBcc%0AkwmMAQwQfI8QevgQsK0RKX1OeyGzhoegd/tURQ+WlBI2AVvYzHNCuMUNa9wwDCPOpzOMtbjdbgih%0Axy+//IL//re/4fn5Gff7o9HMne8BMTgvQm5CJVvnyEbKhb4L+8Fp5bUmFl0ztcl9P0gBJJdJ5bQy%0AFTKQHBjLzbSyjH4cMCibDQSgzOZQV5oZF5msTTKVUfNbYC+Ms/x3pa13HSdpWoDrhDmmCDiP3gQW%0AuVGLCEetv/eApTzvcrkwgSgy6nd6zHCByVLn86WhqToh8lYvgB3QSCk1+YBOadVvR+m1WlR8fHy0%0AZCQFg3T96jRVWWu7n03FElesa27nAi9Tsvacteg7sh1O5/Ou2XdMRVT2mTVMmOlCEKYLMA5P2NYF%0AHwIydiGg62lC+fFxEzBowbZu4inGz1AnJsoK6PseVt73unLa26Y0Mg0Zx1GYa3tCRggBl/MFxnrE%0Alcljl8sFp9PY2CNVJS7C2EuZ3hjKaGwsKdDDI5fSigWd+gH7ZCeKlw/Pvs/TwqNk6ChZMQCCRF0P%0Aw4hcC/oywHqatOqe3baN7K2epp3EsTNCIEAaY0RJlDbkWGBMhTWccPa+x7JOKOL1QCR6T7wgW4E/%0Ay3iZCva+gTBd18EtYqZ7YPEAaGv0eM8c6dXcY72AgUmmwLkBBRpZP01T2/NaUOuz1DP/uO71Ga7r%0Aitttw7bFJrf6eH+XBBVLedgW4ULATz/91PyldA2NgSbXt9sNaYvwf2In6eemZtSdtW1/OkezeohU%0AVAv7I1X/OJXT6fDHx0dbN7rGdQqs8dq655UhowyVvieDWp+vrg/vdmNmfe21FCY2FsqmeSbg09kQ%0AY2osRCPrVKUiWoSiFBiRMirrUD+HY+MBWU/6GpDTftZAZaa7J59OY8k01XsTjVlaa0aU1D4NB3h+%0Afsbl/MThSWKiKWUsE9a4gd529nAuPPO5ijnvMNAEeV1XTNOMagp88J9Y1MoY06h3/eydo9+QJupl%0AkYw5Z2HsLolXAF73gX6Wl/MF1hjcb3d8vL03rxDKRPfQiWEY5Kw6AQAN97cFQMU4ju2uV7l+rfR+%0AQf1s9p1zRgoO3tKvYhhHfJH3VeWcfH9/b35SuWRYaU689chSo0wTh2ExkTXggyeIg4rzwFh3XV8x%0ARQ79wHtmPHFwFRubyopHGVM8S87cD9bhLAyv2+2G9/f3xoLRWoH1Gdd5CEFk3AlxVTA5IIRejLXr%0Agb1axeIhw0CYHZkR5Mv0wB81wwaPXCpyqfj69Suu1wuenp4l3WnFOi+AKfjtt1+xbBse84RFmnOt%0ALPUsfdzvOJ/OOJ0u8M4BYl0Qt4jTMKDvB+RcRNZJdrIO5wx4v2Yx0+06D2Xie+9gLf99ixH5doN1%0A6i+4ewP23YiXF7KPUKtYEyTUkpHiPsDUupuvLSHlipAsur7CFQa4bAIYUT5asYmkOK4blnnG09MZ%0AQ39CxT6kbQmFcn7Q/2Zod+7jwbs/xw3W0E6h5AzmaNR29zrftZr/dDrh5eUFKmcsifuk5IyUN9ho%0AEWO/R51bDu5MLMLGyAihx/gy0idMPDH5zHcWR5UQHGfZ/3jv4XW4XKmgyIk1j3WONaDUEEnYlBXA%0AIOwyTcT7cw+k96gmoX72/GFKWl0qigC3x14LgFhOdO2eTJnDau8degFNG2NFwBFl4B9Z4g288h7O%0AO+63bPdhT95ZMTpgVK+w0I2oIlHWcARlVTrnkEGZsda42kvWkhsIYi2lmc75BuboWWGtbUQGa12T%0AyelXkSCObd3YvxmLzu/nL2RQCen1tA5T5lACxMhCry+57xtbSz7vQ8+sa/MI2OiaVwZpnCkzVumu%0AAoF8Pn1T+jRQyOzBRrUqU2m/t1vPXRhaQRIIE8mN2f8eZ0WeJ7hAzhnn05nKGGvl50pYldsZWv/R%0A1z8HIFQhAAj/1RrHxIhSkVNBSXQwz1vEdH/g8THDJFLas6CLxhv0wwDjDHItWOYNznhYQ1+EsTvB%0AG4e0btjmFc5YhN7DGQ9THQwcpxbzjJgiwtBRV74lTpItGUrGWthiSBsA8Lg/MD9mXE8R9ukFQyi4%0A30SPnzJCGHC9vqDI4fr+9oGP9xteX1/xcbshdH0zjhqGgdpImaqUA5jHCZ/D0asG2IEVY0RLHjeU%0AddekNgnYQaeoi1AXf+O/QUGZrtGYj3Q6NXyFOS4qjeWTqGLTthmUsVNluteQ9ayyCnz6e/SgaIeo%0Avq5KpoKCRwaO4z1FSwEyVsxBA1xV6oAGetW6F19NqlUyStHXXOQ1F1CjvB/g5fBh1Eqwaqcj7p9J%0A+1XFdFqQahphe6afpYiUCpKmVlXD9VENYiooKAiBkw4U0w49CPvEG4uUK+Zl4+QsBNRqEeXvVUPo%0AAmBLkVO6WkWSooblCcYajOeTNOhRolZPMNZgEe+Yv/zlL3h+fm7rTynkqnFV1NpaCIMGbeJvDM3c%0AYdEaxHlekVNlcpEYZHL6N7DBlUmUkUI1FoIdDjSYhkzzFMDRnz/PM7ZcxFsCwp4q2JalAULauJ1F%0AJ60ovK7zfCjOVXZSTEZN+/ewCdtjHDfZZ2r+1w0DtvudjToqgathxDieaEIpe9DqszNoCWeaAKRN%0ARZM2yTRJ96I2g2xQHoc1/Vkeup8bDVnlGWs0CSm3RojFCQu74hy8TI6CU28uAuIxRk6SivjGWAMb%0APLwJ8NYheIecSCHOOSHFiFKA++2GHz++833IVgph90LZhDWhz4opXPSFUwnhHkFOtsv1esUvv/wV%0ApRS8vb0BAK7XK67PX5gMVOll9O3bNzZ4kthWxItBJU1abGixpIBGEZZfEVmkUtCNJSvMOynat4pl%0ATc0bRxvlo2+MSphzzlhkTV6fntD19ETIOcM6g6Eb0HV9ez21vGPJEd4ZGptah5pq85NRoIfpk6Ux%0AfXIla8E4BxcIHNlcGuivVGOuGcoNyAaIjVWmDXnwMrbGbq6t4IE+uyPYpf/tdDrJGbxi2xzZIzzG%0AGkPTmCqA/n7+GvP/mhzr2r5er20SqEaXb29vmKYJP3391uRU67pixtySMzUFR+8X5xw2Gf68/fFH%0AkykdJ3H6vUdZk94HZO7Mba2oYXTzQrDHGPb8CdBVQOl8PiNLY/xng2712OIe5vu/XC7tXj+C1dZa%0AGL/H12+SVNqM0ZOyams7K5eZ/iqcPpIFpcVtrUwYUvNqfd0K6OSccT6f2zPRfRwjGXnV7LJsSlFM%0Ae39H0DqVKtItNi4+qNycia5FGEQwwGmkh926rMgbgdJlIlgcJYZan8nXr1/xyy+/oO8HvLx8aTHY%0AznnkTAP5iop+ZJHunMPLy0sD4XQtb9vWWLTLsrRkTq23nHOooX5KoWn3gpzjfd8zBc97vLy80Oy7%0AENC63W6Y7g90ncfpPKDvBpzPBEesMdji2gAtBVFr3b1qaEy+NzwK/gMVpmQgWJxOBMe+ffuG5+sV%0AtVZ8fHzg7e0NHx8fLYkvpYTgHJvoWrHFtTWCQEU/dNL08fx3Ej5QSsQ0zciVg58xSHCDta1J13WC%0ATqqsWlqymD/UjNu6NdBRGU/O1U9rXiW+aVsaE7PrCQjx86/tdRtU1JLhDJsmYyscOljHAdKybKjr%0A0gyXZ/Eg03OplIycIrKzuD8e7S4qWnPLc5+nqZ1V02PC9TI3Dzk0drprEjQaNePQYNLrY11XlBph%0Aq8Gybli3tQFeHBrvHoJ/How45+C6DjYX5ELv0C506GyHkiOb3Lz7tIVAyX9MGSUlhO4MGAfrvDT5%0AeygLTZQNmWsyiJpuBmnNgAChAD7dG8dzVH+fYI9Hjht90UrWqgTOiadl34OyVRnyWn6+XejhhX2r%0AZyTT1TJu93trvGlhICCi1qzeo++7FpVerWlytV1OyqGZMTszFcYQUJTXH5zDIEB3TpTlKZihvYLQ%0AzaSP2iXC6uWiCZoq+W/JwtYiCQ1G0xLpWZuaTQlKJWM+5U/3rayyTz1hG3Af9qAORHQNNJBFahqH%0AnUGud4MRoEq/rJXENglMsN4hrvQMrJ8UA2SEd3b3wTVGDoDKoaPX4XBKkurN+sk6CSQptGPYmWb0%0ACCsWCN63vYDK4CVvPSKE8Sx/t/7ZHfQRL97Kq0VBe+89qlUCgcHR91TfjzFMr9YvvduVDadn/nGP%0Atr8ji+dYzu017cCSsj/32n4nMlhYG0AfSStnvAzWC2WPTSpvaF9gPdn1HCAastuTxNqHXZ72H339%0AUwBCpZamwZ3nmVKC0MFViz9uryixIk4J67RifaywCehDjxSzCO6MTEQ7xirWDFMt0pYoF6pARsbb%0A91e8/v6K//X//Z1U/WHENm+YwwxUYJk2bDGj7wcEF7AtCfOyEnHsqbnsfY9Td0LeMtZpxRJneNfh%0Anh8w2WC+L6Tix4Sfvn7D5fqCXF7x9HRF3CI+PphisG0RqDworC3ouh79wIuK8aMr6JOwy6g0bYu0%0ANXWmjweJCOFPpk7sm4BNrJdmaN/cuwFYRik0CFa3dx8o2WtsEqN0R15uSrHTS1gBIKWINtQ7qw7Y%0AgdrmrTXc/H4tvvfChnTqo8mXNKSsTT4dZrphU9rNm6lTpiyMF7XQJ9PnxK5jU6ybtIEebRonBTmg%0A/F4BQuz+2eiUx2iiFw81U3cvpVykqapiOibGeQaGTBsI5VB+rxT+ypl3jKsV25qBuqJWiy1mrGuE%0Acx3CqaepZOWEpOt7iVKt2JaVhYyyVqZJEly2xtjRC1zfC9loHayjv822MZaXLCwByPiRU4cMRqc2%0A4z+nRpFaYCrA0sEajUf2KB2BvhB6eB/kgqW/RKkF67ZiWRc479BfelKKRarEREHSiKfHhPuDcacl%0Ai/FwNe0gP06ldV/o/tHL6ggGtYmAc2LOS5DJyTQsQwwwRVZgxKj+er22yWs1wPPzM0FquZxyERmo%0AYVMQU2oypZwTNd9SLHMyVzAvM5PM5IyEBdZIT5HH40Ew/FCA6ZrWKasCZ01CKiDYGlcp4ALO55PI%0A/Wx7Rlb05QreakETpeCqAvSqz5CzDrFEPIR27H2H02mEg6XMR6aqZCS49rzO5zO8p/bfjyOu1xcx%0AB95N1HtJJ3x/fxcwABiGAd++fcPXr19b89z3Pb5+/QrnAm6PCWnomwzm7e0N0/2By+UJwzCykJeJ%0Avw+Bck3Z8z54fkaony5nshoygg3wnusDtWKLhv4S89QKdO4l4Czxu8M4IKeE++MBGAKxxll8PO7I%0AiQwdHzh08EFAl5XT8DieUFLG0A9McbvPmG93vufTCbXQ8wVuX7PLvGBbV4xjj9M44l5otg+gSUuI%0AmgvtuZPG974ncumE7/p8PTQjBHCGvmv/f0+LKgjewcjzqYV7wztHc2HZRwS6OOTpmnGpFJtC/y+5%0AICaasWtMey0Fy0xGkrOWzAthM67LitPpjKenp2aKvq6UF4ynUaZjHn1vGlCiIGEQAA6GjA/nA/ph%0AbD4XpVLy7D09GmqtiCK7Axgffj6fcbmQAbgsM4J39BHLWQBSh/P5hOA9nq5XYUjNjc1ba4V1x4hd%0AkUproW8sJ8cNNAKmxwxrNyxhwSDGrgSpCRZsIo+lvQJ3bUrCIJ4fTfYRghcD6p1F4L2HF9+7Xd6G%0AlqqorMRhGD6xhVIIFELn3ccOx2lpu9MBJCbOaTNXtqWxbVIJDfhLiWbZqFampiIJrwwG6foeVVgM%0A87zg99+/o5SKy/kCGA6LsiswEhRyuTyhomDZFqzbhvP5jF/++leMI9Oa7vcbGyQvMqZEZpgPHUJn%0AsC47Wyolsq2CcxjHAYMw+QBgWWeC4pmGr+M44pe/fMPT0xM+Pt7xr//6r/DWwgdKwwla7HcFBweU%0AHyjoxhouY10XbPFgLG9orNt1Hc7nE0wpMAJi633sQ8AqYLSmQa3riu/fv+OPP/7Auqy7NBR7E1YK%0Ag1TUW8Qm1g3KqM85I3Qdnq5XJq051n3rxtqDHo6u1YUxUTJ0uT7BOZ69N5GDhr7DaaS0dhhPMDBt%0AUOI9v3dZFxhnKRELfD7eBxnc0bQYUHaNRRcCgncACuI2wxSgloxcpfazDA3athm3j3cAFeu6YZro%0Ax5drwTCQsWokhl2TpJo80FnUStnzuwCBwQeczmQMdV0PZz2enq7wvmM9tgrDp1AGvcUkay1iSyvm%0AeRL25c760M9bf64yLZVtuIofkhMw9ukywhmDaX5gfjzEE7DwnHMOKat1gRUJPG0LguFADtW0/uT6%0AdEHfMY0tyhnDBElKDjWRUmXtCianjTXK0/kCbx0m7zDdyaKBMa0erHJpdl3HxFHQH+l+v+PbN973%0ABQXv7x+wxuJ0ugi4vQEg0ysV+lpqSqPWewpIU94vgxQ587i3Ou6rZZIhEVUZ67LJvcln452Xe59n%0A6ros2GRQ5Sw/I+MsZbWHHuyYWqpneN/3GMcR5/MZpdA4f9022jYIY0XrUZ6J4icnLD0dbLC3wie/%0AvlLEjxUQO4QjK1hCTayFsaad/fo9zrk9ObocwxIKYs4wvsIZhht4H5DHnfmTU8Ia6YFVa4UbPMbx%0AJKyq2NhUpVRkw3+mLGwrGQTDGJTIQbapYtAuvRJZXR5DZ+Cs35lE8nqscTKELAL4ybDaODKv1aJD%0A+2UUdJ3jHShnh/aRznlYS/WMFXKDKhmCsEg50LkJ+IZWJ2oNdQSUatn96BTQ1e/RyYdcl21o6gNZ%0AVNZY9lI5oRa+NqAgpV162HUBTlJ8dz9FL+ykLPf1iP/q658CEDIQ/br1SCsXQdkqtm3B+tjg4eGK%0Ag0kGdQOQQIS31uaM3/kOyLy8jNFIWImHXjbc1jvu3zmJu/1xw2kcUAZgvq8w6YNyM3gEx4W2rQnT%0AsjCBwBokZISuwgWHvhuwlhUfyw1xTbicOsQScUt33PIDKBVDP2DoLricn7FsG9YtQ2PIyeQzMnV2%0AjT2AZcE8Lw1c4CYVUwhUPQAAIABJREFU4APyZwQcYfIII5SXlZc85PeN3RelovRqXlryHguohVyb%0AxFlKQChb8ERpKZATxs1O3TMk6CAXJo3QuJifZs476KQpW96fBeQhmKKHkxYJ+qUo6Z/ZDkeUdp8e%0AUCdNdpHoKIv++46W64FW68HY74iQY0eSd6mYUP2zAi0GFrZRdI2lVK8UYQ+YA73ToKWaaZJMrQT7%0AiAxT9+mc0AYd6Y3G0BDWOfo0+CAGoDUj5YIKapWdp+eMFaTYWA+metB7xDn6KZUihSWA5kAoVGVj%0ALbouSASqRxhpnHh5epJJqgBYhkbA67rBWJ388r3zQt12eirUg8k3qaKyfbguqrBk+Fn0XY+xH9tn%0At64LlmXDJhrmmKi7Dy6g7wZeHnKwTWnB/T61y35ZFpRc4X1A3w+yZnZZIYBPcqAjA+FohNumkNbI%0ARWBgvEMnjMWWLOXpDdKJMfa2rvjx4weBj5zgQ8Dpcm7vt02SIGkvQptnEpuBc5QMVlORSqIXiZiF%0A+s6js5xM0aw6Y0sbckmf1m0vXiXHwvE4oYP87Obr4EOTLB2Nj3XfxCbc3qVQ3guAVgj0ljJj2xL6%0AriOI74RoXcjsjGnDIgWheqIYOFyvV7x8/SJSKMAL4+R8PklhvaGWCD90e3NvDJ6erjidzg3sWtcF%0AjJPem9Io8rt5XlDlM/u3f/s3fP/td3Rdj8uFzJwKtJQqK39WpWIxxVa8aTOsTLOYEk4DJRhOvr8a%0AgrFeppwpJXRDvzfCAFYpcvpxwMvLC4w1eH17xbousCjYckKdZ8zLgsv5jLRtGLsR1y9nvL2+4nG7%0A4ZYStseKEunnss0rUC19OIIYtlqDedswzzNKPuPpeqVZu3jJMC3QI2Y2NjAq8aLfU0rxUzFrDc8/%0AKmXZpLpOAKVakFPEum0oWYyOvYP39N9rsl1pUlDpT3OMWla5oBVGL+z+vQb7NLAUQ4aF903ipRKS%0AnBLu9wesdY0NBBgZcKhZeob3XPeUf2X6fQyWMpbKyGXn6Sll5Zno/aDTxJwzjIsI3uM0DrDWNuCS%0A8gmCGCxQeYx23V6MpxyRC8+sZZ0BQzBMm2uaxAfUWrCI7FG9X3T4gZrEx03SFz95M+2gkjVoJukK%0AbvZ9D2v2oQhkPytb7miqfJSY6724p8jtzLqW5geVftDo/X67oZPGhwMC7IMbeT+U2QFbWqU22H3/%0AKAEAmcWxyJqwQDXougEh+HbXr2Ft8lH1POPn5mGNw7ZG8S6j9xzSxrUfOnQ95cibmievfD+rnNu8%0AkzW2OrbBB6DywAKfPILPbZ24RAr/ND04xXaUAj4/P6PWgr7v6D8mrO8KAo28x7y4oEBqgAKVxBH0%0AWw/nem31nMrOnAGiTN1vtxv6vsc8z2Smv7/jfD43tp2yU+NhuMD9SHlMNmxWtk2ZtrFJcZ+vV/zl%0ALz+j7weczmcM51Nba69vZME/pklSP3ePqlqZKjf0I0Y5g59fXiAOKbIX+BxeTmRH9d2AdV3xx48f%0AKF2HUglU5bI3s9Za5OYlkhG8xRA8rANy2lCTQYGAz7D0GnT85+V8wjAGBG+Rs0HoHKicTNg2lXFQ%0AGu2ssn4+JwGpmTRqRQ0EoYPv4GyANRkpZjhv4HyAKxXrsnEo7DyG8YRl5frbB4+fZf/Hhr8178Ii%0ArlXXwIjgHcahw9cvzziNI+b5gR+//463t1c8HuxRCJD36AzIXC8VtgA+EBTXXkPPCL03TOCZsuWN%0ADbSc39qEBueRfER1e+qWrqXTOMI7shlijPChw9MTAbN48EsZTiNgDKaJUs1penDA5D1GqVcUKOtC%0AksCQSkad1NnWORRUGvhvE5MNZaitrGdrLS6XC8ZxwP1+w02GZrUW1hkhwBjWII/HjCnlBhqolP4Y%0AMpFTpn9ZJXNQP6N2TstZ6g+/pxJRY5nqq8/RGjJ0jZWzOu3hCfkQYlMKPeT0PHAyqPpz7ac1eTPg%0AN4Y93kEeBaljtOaaxGrBsVmBQUWaZ9glwdqdMRvknu26HsY61FxFBpYxL2J/IHvBBLWVyIjrii3u%0A8rLgOIwz4pFqjYUarOZagIwGGjnrWn2XXYbtBwTP1iRnYZ9V+p1mIUlYYWVVMHlVh57OQSxXMkzm%0AHm8yRO05YRvDiyxuZQWRlIJDH3sE0dTeZP+7PjO5yGYUKwNYOHs4+6t+vxEQmgMRBYj07yHoSGuR%0AI8NZ7z9NGVfW2n/29U8BCPEQL0h5JRXeOpS1YL4tMMmyGbQ8gBCBvAKpZoSTyKGso4QrA5VgLmrN%0AcLYDKjBNEa/f32iMlyu64GGLQ1witrJhvS8IgfHb1QDLPHG6UzKMJ7+9poRQEsxg0PkOxRWh6Wtk%0Ap8MaE2oq6HyPvj+jG07wvkfwHbYtYZ5WVGPgbIetkNrd92JEFwKCyCZ4YDgxnpM0K7PLhgAIM4gb%0AKaZEVoEYWqo8TDfrkbpZquhUa4HPnv41ziLYAIEOdop42lkTXOCfQRplCaVEfW0FmwaCF1UotZS+%0AdUG8K4R2WrF7NCjryXsFDkpjJqjHj4JAujmqmN2S6ikADol+UO2lMqoIYuyMqCMr6Pjr+KWHbcoF%0ABRXWejgLGJcE0BEZWk5CUmOkZRUApoA+QgDd9CtK81lRJNw6I+wiYjXOWZS6p+QE75FLIohY9Xso%0AD8sloet7+K6nCXHMKKAZZzUGqVbQE9gK48YIJZieLurrUxIL3mEY8O0vf8Hz8wvWbUPXb5xkxQQX%0AaHRb9HOxBjagmbAffUTIyPCHgza0Q6jkAniNwqSXxmkcgWolSUdkUzGik2LROU74x2HAvCzNJFhp%0A+crsgE56Oia9pJQQtygShQRN31HQRCdlAJuNo9xHJ/A6mbAyGQjgM3h7fUVMGUOuGEdK3eZ1xTpP%0AiHmXvMVIWrr1nCwq/TbF3dPJIYsEbaeXHqm9x9d8LAw57XI4UpwVzNKLQD1ejpMyAFCGoXOuFSkK%0APh+nj8oosZYgYgNwizgEGrLXqgDc3jNmuuaMbWZk/bZunKgenn/fD/jy5Qv6YZTCvxBQaia6s7As%0AuBd0jQFkXX358hUAU3re35kWqaCe6upv9wlx3RBlkq8+Le/vH5imGV++fsFV4p3PlwunkUrnPVy2%0Ahig45XI5Nf8o/iaEEULWhPMew8ii9TFNrZBSFsR4OuF0PjdgMtcM13mY1SCVhLjl9h4MKA2NZgNK%0Awbqs+PH7d0y3Ozo4XE8XeN8hbUxhOXU9XDVI6wZYw0ndsqAUGjoaZzAvk0y7B4SuaxHTwzLj8vT0%0AScLQdQQ6lmVuwIGCI1wbRxr5ZzPEJsuydLk+TkWPE0r9fpWE7D44Vs6NTkA+poyw4OT9sa6c3FKG%0Accbzc8Y0r8gFnJIXyh6Ms+3v1p+vPj8q6anb1liw+qWvrbErBAhS6VeFRsCf2146Di0+UfoPgEoI%0AAamQBazMIH1t+vMV7NTv0X/Xu5kpLwXW0hOt63vY4Jv/j3p6qJfKHv7Lz+p8PsPggsfj3nzecPiM%0AVIZwlOwdz5DmXyE/S5sdnXzy+YH3Y9nBihA6lIqWPrTL1ild1z+vd7eex4BBSYU+W2GAhUM1FsEF%0Aeq2In47r6PEWgsg6Mn1eXOB/X7YVj2WGAdDX/hPbWN/L/X5vk/adebM3dc479OIbNwwDmW9FTDut%0AgwuUpwxjh35gmIHu5/OJw4/393e8vr7KUK+2JnhPoTPtbOFeq58+m3Xdmny2ScTMzhJ1jp4aXkDG%0AGCNeX19hjGlSsYuwI+nt9rF7qPndKmC/B1h/bgfpQQgdnq9f8Le//Q0///IzfOiwZbLTlAl+f0xS%0AixoMwwnfvn5DJ9PrZWWIiw9dk/WOI5mqb29v+PHjR0sN7vseT8LsfDweuN1uqA0ING2NsWEFTN83%0AQMiaimCBWhKyABMK6MA61lSBbKPn6wXnsUfoHSo8ht5jW0C2auFaCN4hGHpvFmF783OghMMbIEX6%0Achn5HzLkRYI0TVhiRhDgcllWDgn6ESEMCN0KYyc4a3E+7xKex+MBIMq5ybOt7ylTzVllzgGn8wWn%0A8SRGwBXWBlhLf5nL5YkeREWBHqmpnYULA5wPbR8b46DpuTnnVvvNE+8DFMDCivRuBePjnTCWVmyb%0ABgj0bcDo/e63Nd0f8N5g6E+4nK8YTycZMtEg3HnHXsnRi/G3337DNE0NPNShuO5JenBa5OKFGyae%0AioUMpRIJBoWuY7MvQzmeXfRBVBZIzhnrPMMZi64/7YNNU5FzwrbtQTjcw9pbAM67xjxSkKPVUG5P%0Ak9M7RVnbesZbQ68kAC1pq8prPd4l6vnK82NDLQ7W7DIzAia21T4q52tyb5E0MshEZNF2v6dSzrh9%0AfEjtJmerc1QB5IIIJuoaQ3NwJrIxxt27gG4YAcPh0u32gKZj9n2PzgfUCmzrjONXU2Ic36ewmAwM%0Aas5yVymDnq851z3tlwPvAKvhPICcz5n7xjoajBvAGPViA1IiIyvnLI4ou+JB7yQADBso7An1TNbX%0AbrCDPFo/7IMS9ow6DG9KEqmxhAvczjCBehBTlP9OD179u471qdYeAL+HqeGUvOpgjRNLCFPzP//6%0ApwCEAODt+zupj6HDy9Mzgu3QO7JOPAKNkZaEOBcgAtUBBg7eMS6xFOoIg+WmCF0HVz3ismG5r1jf%0AEyUmMHj55RnDOMAah3mbMaeIBRE58pBclhm5ZvjOw8OiOjYIEQkeHqd+RO96xCXjZh6c5mdKhFKu%0AqNZy2mkDSgXmic3uum6ATMCUGrZtEXGjeZ/GuB4bwpzFnFJ1p9gnLA19/BTJZ9pU+sh0AXaDU0Bl%0AVrEBLkpX0+b4z3/3sUj7M7NGae2m0d7+VFwag0VQYpVwxMj3q9IQRWGPrKE2Ffb8pfIyBWSOSKtA%0A2wA4xeHrP7KNLI4+A8di94ikf6L4gcwqpi0IuHaQ1dRKU0x9/VBct9IdnyeLga1Hc2u5NEBddtPB%0AGrLefPUNeec8HgIG8vl4MQjftg3j6YzQBaScxcuGtG42UExPUnYSZELjZTIQhKZec4/H4yaeLIxo%0AnpeFuuuBTUk1QBdo8ui9mPZZ156lHpjqo6Fx31pM910v3hYbSll5gVpedl3XS/RolALFwfuKvqNp%0ApQ97TG+KewTnfknvcafdwdyzNdZm9wBp5qxtolZbsa/vY6ed09+AvkVyPMvF5H1ocqNlkfQq79AP%0APZaPZS+e60SpQRdaMxVjpC9aY45pY10OF4f91Gjpn1UwqHk7yDpsQEjajWy1IdVmQwsBgBGwRSYJ%0ACqzx4qIESIEn3cM7YMopMaDTJu7lzgeZ1BMwK0kmJtjZW7OY/D89PeHLly94fn5GyhX3+x3WGjjf%0AiX9HpmwwJjiJwD6fz+08PJ1IedWptkpI9H0uyyIT/ohRjLGttfj5558x9gNutzvG8YQvX7/g6Xol%0Ac8HT/FR/hvoFEbiuLEzl3E1297hQ0G1e5iaLVOBA/Tl0zRHI+oKnpyfkTN+DNUlSjXPYBLDSfTOk%0AiNP5CY/7HW/f/4ApwLYs2JYFQ39G7wMu/Qn27HAaTzhfLnhMM7Z5oS+VfE7buuH9/Y3sPgPASEyv%0AmKluKQIr0Mu5rIBJL00V7ymVdNvDHYLGktAz/ShfAdCYerq+dC2p/5D6yeznp3o6+MaKOQKCXXfF%0A5fIkz/0P3G739n1PT1d0fdqBEGPI8pGzSdez7ndtqEMIiHm/P3XNq4G07ifduwr+GUt6eQh9M7tu%0Azb+AZ/r+gN1/bRxHzOvyCZzSPZJSalJb9bJR8+nz+Yz7/b4/p1qQ4z7Z1TRLpeo3cMFSMq/nm54L%0Awe9+fSWTBaZTawIzbm+05UsbGf17Ho8HHo9Ha9q99yIZSMh5xtPTUwMaGzvqMe2Ai/8Mohm33/u5%0A5ANIx6bawMIODhZkZw5hINPHsJYpUjt9++kbuq7Dr7/+2mSDxhrek1KgZxTkHFthvdc4n0FLgo98%0AvSq/1RpoHEf0oRMg6YM+Q9sG7yjDUxCv1grvNN11xj/+8Q/89tuvUA8YPU/VHD34nkBC2mAY29pe%0AI/dfbq9RwbRjzWctB5XcF0+fhjbapG7bht/nGR8fH21v9n3ffJQ07lr9ikpl8MPXL1/x/PULrtdn%0AvDx/wc8//4xvP/2E8XTB6+0Df/zxR2PRBh9wvT7jen3GTz/9hOfn53bfqAysD8On2HvdM9xH+LR3%0AjwyILSY4S0aCDx4W+/50IYD8xQSUhCpGqxxwkDnnHMvFCsA7i/OpQz9Y1Mp0sZgzrM2wriCvEc73%0A6OS1tsFOZiPqvQdqRUmFPkyDDFbTLr9W8AdbRBeyeI0ZLFuktNaw/sl5ZyB0HUHHmDYZ/ipwEDBN%0AjsOM8wU0bTfwocfpRFNyC+Bxv+GPH694txyQE5DpcbnYBm5v24aaLH56uZApJ15bte79wrquCJ4M%0AhW2Z2Wga2856fh/l+8Aez65At565XOMjrDF4++MNZMmTWUWmKqT2JatHWYvTNGGeZ3z//r0NcdRn%0Aj3unR+g6lGrIMkq5ebGuKTIivQD90KPrAtlIKmktfA5916ELAZfLGd47FLmPH/OCvhsaUEamBe80%0Avq4FgJHQkHOzYSgktbT+QvfecShtrcU0Ta1uVl8w7VlqrW2wfgRoj5YWuSprbWf2tVAIMZI3RsIT%0AlHmkAxvvxT9IgCAZKoSjhB4E1pzInx+PB0qRHlDQFDL3E5ZlRRC/q/M5oO8Tbu/vtDZIBAwV3Kcs%0Ac22qidanml0xUkEArve8c2ANICwvWANXLaWx1qJKS8r04Qpv9z6Z56YAOCU15vGxrtX734m1SkUW%0Ak+Y9UMhay/CpwuHEURKmoLmeVcfBrd4pPJudLIx9kLZMM2rdwR314j2efa3HFcZQyQXGag+7hz/p%0APV3EHqVAFTM7k/G/+vqnAIRyKnj98YbpPuF6vuDiLwi+ICDAdR7BBDIATIfB98g1obMdgRjxCklr%0AhOmAru8Qc0VdC+Y0YXnMWD5m1FQRHHC5DPhy+YItrpQM9GdER/PTdd5IrzIeOVUgWfGbyLjfbnDn%0AHs44fPvyDU+XK376+hf8+9//gX/7//+BEhN6P7RCcF6ZJHaf7pjm3XxyFWOpnPcF9/3Hd2oYAcxS%0AcOrUylgCLETNfZPtAAcvHM1GMqZJ5fRLwRstBP98qABoB48WG8tS2xRVf59fn1k0+t/0UG90RqUf%0AQotsCENAkGQFlZKh/4Xs8RQ5+WDakWvmvda4JicoVWnjMk2GFkTie1IS1OTZe9vAIS2ajiyQ43M6%0Aor2tMKwE7qzb0X3wyYNsqd3jiZIjAV+k6ICyfwSFpreTEyZUQcqVk1mdyIIso1wrtgS4qt4a9hOb%0AI9cIY4F+6OCDw7JMlBm5QIp3VRo1TaiLmFZXED03ItnzwcN4TRXy2LaEVGYs64YYKZE0JWNdIgAn%0Akb1WUiDQfJF84M8NwvIIHeU4plJ+acHpWY4ZS9zw9MRL3YcOyyrm597h/HThBZc8Os8Lum/TPtbF%0AwXXwtuLp6QnjyImhNmkl8QDkxbqhlATj9nQdBUi0cKyVEjY9JI8NEwovFTJYeaHWTF8eNYfWghkA%0AQR8nPkmOeuVSC+Z1gc+JhZClaWMuEUXkHhDKa7SHRAFncX66NJ13QUVJWUzDhTnUd+icBySStEnZ%0A/jRpVsBMzW7ZgNP0kEBc+kRFB+gjBmNRExkGRlh4tdJtwHDEinEcm3Fw2iIejwkl89mVtMHIGnk8%0AHngsC0IX8OXLF3z9+rUVF21Piom9NifD0MHKa1efkmVZxNx1902jxGmfxLVmJNC/4QioWXCy3fcD%0ATqezFOlkYKjBcCkFPgQM47B7m1SeDV3X4TyMrcgttTZNf0vqMObTGasN5evraztbeLaLP0opnNiK%0A1KtUSXTqesQu4v3tA7/9+jsuJ0bUMyRhoIQRQHAeYz+SCTvPuN3ucIGAj7de5FeUeJ6fLrAdi75u%0A6NHHFUMc4b3H6XKCsxZDPRHAWWN739pAruuKs3jVrAcp03GIcTz7a93BnZbcdmj8dK9pop7+vrX5%0A092j369eUQ1klOhsBWCsMSwIsUt1nf3McmVzXzDPE7ZtAbADeXoP6DmfM5k8x3OhgU3Wwh0jZ+VO%0A16QqvRP0/WnDr6DK+XxugKHem5fLpbHHABqi63NzzsHZAO86eFc4CJOfoey3t7f39meOoFSRwYs+%0Av3EcUfvQ7sAtRjbF53M721JKLQZX36++Fq0NjsXw/U62kZOhiX5PyRkmBDgb5DPZQRlbfLt3Q/Bw%0A2GsSlY80QA6cwM/zDGcExA/qj0EZdj84dD0n049pQcoVj2nBFjNeXjxO5yeUavB4PLClhQwDZ+k9%0AIgwIHzoMxjZgbpqmJp9JuQBR/OO8sJscGQr6bOZ5xrpMjF0XOQ8KZb8pJfzx/Tv+/ve/4+3tFU+X%0AC56ezg38M8bgcrk0ebGRKb+yNHS9XC5P8MEdAE7bgFneZw5xnTH0HV5eXj6lAapv1DRNTOI7NO+n%0A0wnX52c8X+kZ9vb2jsc0tz/b9SO+/fQT/uVf/gXPz89wjmfg69sbcgXWecO2ko1rjcfl/CSgxRk/%0A//wzlnXFr7/+KrVHQMwJW44wySLdPrDIUOKPt1dsKXKth4BSK+7Tg5LblFBQ8XG7ox9H/HS64Px0%0ARc0Z6X4HjMEaI4aOHmbrMqPmjFoy1nVDjhtgsgzgAJiCUiNyidjWCcv6oFelobeK8xbeG9SSYUyB%0A8/RqysWgg2/NWwhkU8dtY/JqLjDGk5UtCWGlFjjjGpjK8o8N3X1eELeIZVkRS0WZF/TjFeP5hC73%0AmOYZMW3oxwHn04jT5Sx1k0XoAwAL7zo475oMKOaMxzwjbQosVqgfDnsFDyupQ4/HBGNXDMOIYTgh%0A+MDX7j0G2XvLPCFnMpyzkwRjt5uw6zry3rf7QcGgPwMa1+u1yWiqfBjWiLpAlBfzROmmsWSm0Nib%0AwMP5fG61jnOh9VPKnqoKJq0LrDH4cn3GSRi6znn4A8Pxcbuj5ozLE++2Wiu2dqZF1HNB5z06r+Eb%0AESVFIBc4yKAYtHuwUgt2/YBc98Gk3g+adHu8T7quo6/bumCLG4evqEDOyNuGkrNI43Pbp17qdh04%0AaCDA0YBd7xy9y/TObawVY2C9Bt+oX+AzzFnuN7vLh8dxxLIS8Kb5uXg/eQ8r4GHOZLs7zz+TYkSU%0A4bD+mqZJGE+SSBj8Z9JCA8LIukw50ePLibcQKkERUVJUkCFbYLFsHEiVSjP5YHfmrYLcKdK/zFkL%0AuM/9lXEe1UmSbZEwnvKZBBFTJEnC7qbTjUFkKmAKYOhVpUnL+vO1nsm5wFa5Wy2QBKg2cDA4eBYR%0ACZQ7vLbXao1FrgYe7K2pwAhtnem6UmDwCBJO04T/6uufBBBKmG8Fpji44rHeV8S6wWWLzvewwaH3%0AAy7jE2q0KDEh9ANc12Fel92wtEvIG7XHqBXrtOBxn7A+IpwxuJ4veH6+ovc9pvsEYy2eX66w1uF2%0Ae2BeHmRzoGLwPRkCmVGL27ThnhJQDH7+y1/xP/7H/8Qfv/+B6WPBj19fEUuiH0YmxfTj44aS/h39%0A2OHrtyuM5aZc3t/oGSFUxxg3pIUU6toQRi06SfMyIs3IOYMhQQedt7WwZQeHcGDlGECMn61MIVR2%0Axueuh4MWd0kO7OQ9CzmrfgS1sWGcUvgMqbq2UvOobAM9+I9UOp0cO+fb/49ysO/pK/iUMKGTFU0F%0AUmYQXyvEs0jjXb3EdAIqF9MDRtMDlHFjrfoNKfizT0J0ItUm4FV0WmZHkPUZw+DTe1Tgiz8b8t8t%0ATSEFTdckgIrSPif91YCIShBLD2i99LQg996jGKDrDbXHlS+Pvxda446KRnlcV/plJPF6KjVBpZZx%0AXeQ5EODItWLbIkLXYRjZiKdIc+PBjG0yk8suiVCADUD7fItMrcpBtsememjU0XmhDxCAlqLS9z1M%0AB4zjQMDLMYq+1IrTyOnlIA1VyvnTZVNyxiqU2ZIps1MuWymMfwXImlJ/CV1X+j1Vkm8AIG4bL3i9%0AfFdJjvEBvZhMtqYvboAx6OWZWad+GbVNCI+MNS8mdjWxWJ3nua2Zvu8O0rvS9oj6J3WdJBqFDtu0%0AQFNI9L1x8LMDn8pmOrI3YoyAyNgUgPbONyCLa0+eiYDFRprBo95cm+eCShmAGOhu24r5/hAD/Q1d%0AR4BmkCSXx2PCNE17/LbIM7UJZEGx4u3tFZfLpZ0j/LwylAVhxKxUG9VhGOCXFUmS/QC0+4GfH3/G%0A2/sbPQy8x/lyAQwDDUopODdKNg0Po1DYabbvm+njJutBf74yq4wxeHl5aWvqdrthmiZ8//4dMUaC%0AoV2AM2g0YQXbrXVNtrGsHFqM5xNT20pq+n8nQMLb6xvilnG6nFEaq1HS9VJC1wc8Pz/jdD6jPw/I%0AlgzFfhgQeg+/BUqijcGaE7JIeRR0gQH19lGj0buWmFbrDqJaWwGjqTGmnfHGuCavaedGJvtjW2k6%0Aq14sWtS7uic78u926HuyJ378+CEFW8EwjK0QzjnTnLIoI1BT4fapnXpd5JIbcAgA3lqmsblDtK2w%0A5SDgiJH7wBhKe4P8GWUU8vesMC97+TjpYWSkSK9C8W+SYNlL1lo8X59xvV4Pe89h6PlZK0AQQmix%0A5DqZp7/G9KluaB42yvarQEpiVizAmsoxvfeI1rb9E0JohtROooUBtEZEGSR6hjvnKDkScLzvOoxi%0AvBljRHpQ2tp3Kic6TL/LIQrb7OxmZRykmGRCbhECk0XXdUXNbFz7Tu5ty8/mCDJu4qH1eDzgnBPP%0AnGcavA89bvcP3B63Bqa0+gm7jExZQAr6qmzVe4+tC5jnqZnCMoKdz3Z6PPC435sMxFtL0+Z1wTrT%0AaPp0OjF9TD7fYw1ARp1EvTtlI2oqkbAtuiCgcm4M0PP5JKykCgizexYPEN1LRxaC1hTO+2agrs0f%0An9OImAi6T9OM+zTJ58q0UmN4JqxbRPnf/45F3ofGyD8/P+N0YniAsRa3272BrNMyY4sRaUuYzARr%0ArXh/mZ151o3HtkHpAAAgAElEQVTtucSY0HWpgbq36YEiAHAF+P9rRUy8Z21KQC1IBcgp0ucyJ7jA%0A9+mMAWxFzhEpR6zrjJxX8WcBQugwjGd0nYezZ0zTBu84ZOxk4MXhXjiAn1yzMTISm5YP+xCg/RMV%0Aj3lBrZZ+nRZYl60xKZx3SIVx8PS42pvflHNjdKREZngA4IRdt6VIlhFYF7+8fEGOEdu64n674f6Y%0AEGPCMA7C5qaJ/4/vP+C7DuO4IcXMpM/TKOBdxxosJ8SuEyCnNBmo8x6brik5U/SfwzAChnfwPNPv%0AL3gO3PWsMsYKa7oglYQtin/NNLf1F0KPdY243x8E3sTmYBxP6IKwPa1tMn/vKrwyfpzH9frUwDtl%0ACm5x9z5LmUNWHRpqfeF9wPl0wjD0LcAniW8S9/cg60CTJvncnCfgeewnWv/Q1oRBKb6dAZTvZrie%0Aa2XdCKpV2bdaa+9+fzsRgHKzQ40ktayeYUdQrg02rOUQtR7CMwyYVC13y7ZtOAnzqRTaueh7qq60%0AaHcF+yFrvMNucKx3tN4/Oe4DyJjSzjiS+kCN+KN4Lhbpb7h3aE/ggE/vH6DHkClodxbs/+vbo8SA%0AI0Cjdw4qTZu9tw3ABUgA0B44p4rCpq7dFe2eLQlWqUpUs7Ua6cj4aX27tTD2YAJeM7ELALXuLCH+%0A87OfJZ8VGplA35wBpZ4xRjEoF3WB1D4KGP5nX/8UgFCtwOB6nM8jTv0J2yMirwnn/oTr0xW9HxBN%0AQo0WtjjkmGGswxw3rNOKbV2pmdsKcsiwoNP49JiwTgmdc3h5fsLL9QX90KHmAlsMni5P+G8//wv/%0AbPpNPEdIA2VqWU8EOBu4YmCKQ01AZzt8e/6GPGcMXY/xNAKFUZOkw+0muTGv+PmvLyjwcN6g5CQo%0AcIA39NJhw55gHBk+NPBSzaFEiZZdh3ik71tb4YBPi80Zmh/6A/XMAJSdOZr7psTkqQaeGEN0vgo1%0Ark1093Qaay2sO7COcoE1Hn03SvN6kFvVnXGgh6gWTMDuhaD/DuwX527+WwXMKUhpZ+ioXExBBtnL%0An36WbvwjZZCsnp2eyD9foBHqwC67q9UABag8YT5RAUshWLZTtveULnkncIb/JFijhtfyejP2fxYq%0ARtXx3gmdKGUFLCA0Riuv0cIbL5fhyMjXnFuMub4H7y3WNbVJgL72nBNKPXhh5ER6bq3ItxucC+iG%0AHqfzGePAi2Aysj4lOhWH5wooKHBsAoWeGJhWp5cBPyvTnv8yL/j+/Ttqrfjy5QtTekBw6MvLM/pu%0ATwDbtg216xBkuhRCwPv7OxwMOscpxZpo7lyKpIJZBx8k3tEk0SFT+955zcA1MBWwEI8MKcC9xQGY%0A5PQ8el7c93lql7z1jswOmda4lBpDSBv7XGmSnHMWKZqDU+mFUUM6KRidFQNKLxOG2Cb7uletcYhb%0ARi2xadit3f1X2HgyJYNeWyu2LcF7lfRYdB0/M/38vPdwVliBIr00xiKJdCOD54yV95LWDUtgIow2%0AKX3fIxlGX+ac8fG4oaaM8XzC9csLrtcrLpeLFPicWlp5zjCSdtIuS4OYWADqV5MGdkOTR1BOUhu4%0AQ7qzwbLyQtTIaGMMho6SjxgTbvcb5mVhU9ZxEm1A3yhrbQNsUQFTK5ALwTtfafydEtZtlcloRs6m%0AMUS0Yda1a4xpzA2VF93vd+TKpKMUM5x1GPoR2WcE7yWVxuJyuaJzHbbHjCXN6MNAht14ZlzrtmFN%0AG0Lu4UOH85NDKpSkvX+8w3oBO/oOZePvWWckJtoh1QpTC1AtUiJYY43BGjdMEtcdAqXQ65bglhWX%0AxCjkUkqT2qkE5DglLjkhmAH9MCJ0PUI/NM+EGCPWSBp5J2CPnJhoaV9mByuNJVvj/viQAtfjfBla%0AstayLDidunYH6Rm9A4nih5J22WUp9B04yrR4hkVseYMzNKJdpoQoDFF6ILiDl4cOFGRoU4BNzNhz%0AYWLj6STeEc5jixqVy4l+3GY4G3C5XloM/bquKFkkv6liXXin6b2o940yRIwxiCXLncnikV4cPPcd%0AKFNXpl3XdRgGjcXm0KcTZpP6ENVacX/c289UhiwNr7tP5qT6Gji9NO1eZ1rQCWksh3jm2qRUBQCi%0A3J/WSaNJfxY+Wv591qo3jsZW7ymr67og5dTOSAU5ADSJ158lR7VCmsULVH51pPYr4+sokdP3p+u3%0A1oopZzwek/wsmv0rIyylveaxqHh9fcU8zziPA37++Wf0ktI3PR5Qo2KVdJAFWinx8Tq8kiGOcSiF%0AMpjaJOH6TPeBoncEblQ2pwyB+51pnH3fIwxcy7qOfNexVqgV/XDCMJ5RQfnSx+0D5f/8hm3b8Pr2%0AgZQrxnFESvSQefu4NQbht69f8fXlpUkkQ9fh/eMDORWM/YnSyi1imidsy4ac8mFtDa2+3batBREA%0AtTEiHtODnh8VkixFcDGXiiQM8pg4dS+giXQxEpdtM+VihjKqmKJ4DGZYK8/TcP2Nw0mYXgFdt6Hr%0ARDJmCEgzmIPS+xQJ5ARHH5WatVbk53pkpZNxVrDFhGC4z9cYsUizFrxHZwOcZ9Kr8wY2BKRakJYZ%0ABbk1tCqlcSHAdfRmyVIQD12PceiBUjBNNFVOpcC6Fc4FeW2bmMk7oBikSPCt7w+DPAFju4FAN5UN%0AES4EWB/QC5uIIEtETEVS4s5wnkPgmHhG1/uDPjPGt/3lwx62UWrG8n+pe9MmSZLkOvDZ6VdEXlV9%0AYLBYkFjh//85pFBWZAnMsnu6rsyMww8794Oqmns2Qcp+HAYkZRpVWZkR7uZmqk/fwYAoseQ0yPaE%0A1n4qEXWl9MmcK3KmUBvrLHlqWgfnO/QdnTeGazHL72NdF9znBff7jDXuPpImERC5cb3Q9z2maULf%0AE+Bba222F3TtFVKUFDBKeBrHEafzGZr9yuS59t5B6+5DPwLgQ59EydKhefxprRHi3p9ZY6Aq4LSB%0A5h/RwH9tqJesFbpSGq6iC4qSMoyzjfkk5147V5WC1Qq6AiFFSlDcAkvhV/aczTwEJx8f7yxKJUYX%0Ayg7C55QQw4qcIxTvqzmTbYNzhvarCmSuOb2jNZMKP4txT2JTnMYgLNNqSDFSQYyaCkrFleEJ9bi1%0ADV0UGDzFoV/l2sRzyETl992sAgoxizIn7xXs177Zr/C1K1WkXBql7IBUGyqwPYmCEBs+sqOl7hYw%0AqVbxpcrQusAY8juLcSc+sNANAIUVNLCJP5+RM9hoWACJE9aI/cTsuX3m9e++/i4AIasNPj98Jjp+%0AqUi3iN72+PWnv+DXn35BjgXf1+/IkePTYclzYVmx3GaKPTYanevgO4/O94gqIC0Jyms8nR/w608/%0AYehHxBTIe8BYvDx/wq8//wPFPYbMKDSxipy16C0Vin50MJUmCilkfP/6it/++ht+//13fP/2AzUX%0ATOMEoxXWGOG9x9PTC1JMmJcbNR/LHZfLG1KOsFZBaQZlYkBKETlTw60PllJHbWOpMk2zUHb3vsk8%0AbRUqYy0Fxe2mnQA+0PgltvSIhNMBTM705C9CBlyCTFLBJibSGoWLa4qCpWhKQsrFH2lfVlQUJUam%0A4wGpPvq87P4R5O+wm2srLggFGccBrZVkM6NpYiZSjJ2RJBtBgnjpULJS1xBvQeqZnyf7HgNMDNSo%0A3XBs2zZC8Q3FmVqe8NBjqhqqLD9PKQ1UYRmJ30mCUHcJSGHApAAw1PCDWUy1kKQyhgxjCowhI9Wu%0A7+G0R0l3pMgeDABqyYwdUvJOigmJ40B3yRQxsbx3iCGi76mYvN9nOOcxThOm8QTD08MOXSvGAUHV%0AdTvsM0e9y72lhB0Piua2POEho1hhYUijLGwE8SyIMcIZ2w6tkhNfr913R9gy1+uNwS8H0b0H9uOi%0Axseh1AxnLCUPlExgsKFJUq0VKcbD59FE19UKCntKQAihNY0ykT8yE+QZ6rqOjO34QJJGat1CMyOW%0AdCQ6iA2qI6Cv8HUlEMuRvwt7LRAzg2j2WtP3LtsGtW7ILAETw10x/t1ZehJRmRvrwfuOp2KU4OPF%0AhLVUpsTS1JWKn64xAq0x0KzrFnqq7CE5Z56+digpkql6ydBaoR+H5p+jtW5mkKJvTyk14EkKf4rk%0AvpBpe6UUDtkvSsHBL8M2wFCawcYySBRxKqA6NRwdrleKdw0hsPTBtL3TeQ8jIK/SqHo3CDTG7NP2%0AXKAqWDpWkGLAPVG6jMifSinQSmHoezw8PBBLptYmcwSzFeXZNdbDu/1+qFKQQiEz3PsdnfP4/PPP%0A+PT0CRYKLia4oUemcTW0Upg8mXNuJaFeFeaw4fv7K+a0wXYeuZI8Zzqf0I9kjmsdpxp6R4VYlTjv%0ARJHN3CimQhPBLZJBaqXDCZVQeygu2pz38M4jxsxR3eQhltc9UaRCUWw0F+xNbw+mUPNgRJg5pdLf%0AWe/ac1AVF4e8aUu8rlJVCDooBzaQAI0UKazbYKElW2k5UxNC2JglVhBDQuIpLDrP5wMbuQv70xhY%0APsOW9eARdDBbXpYF19sNtZQ2rZY9kLyESBpQSkXX0b4g52TOBdPU7Q3MAaBKKUHn3R/iaGZZa0XH%0A5tzCAJJmcllomNB1HcaDxElrja7vkLadci6g39EM/Ai2CmOolop1njHPZJTpux3QT5kK79PpDGM0%0A7suKdaX0QJUUSxQh+ur2GXffAwJJNCgSO8QNpmjM64JlmaGg4LzDoAd0voPSPUp5IKDWGdxnkrWh%0AVnjvAA32/YmwzDKA0lCK2dMxQWnDkcgWviO/r5QpJS+lhMt8R0wBQ98jMhBGTLXSztqa9wFMKQXj%0AOGIYOizzvA/8eF9NaWc7+q5DrYWirUM4yG/UPgXeNpSaeZ2ktoan3kOBpEm3263JTWJkr6WSoRnA%0AJk8WYhyknLGFiC1ElqbQsz+OJ/z8i8aykDx7nCacTqdWc42nB7y/v8M7j5fnT3h6fML9fsP9doPz%0AHjPLg8dpREgB87oipIgYEkpN1IgVMuZ/Ok3wXYcYM7GCvSOAh+PEu37AmEjaG2LE5XqldbduJOuj%0AYwTWGngzICogxQDoCusUtKr0OxNJdUsFkAuEWKA4hSoljop2Fg+nrknjty0ghA3aWDhm029hI1Nx%0ARUbVnWfWUDVYN3p+txBRoDBZB+c8UqE/L3VnxSpOveucJQAkZRhD4OvQjy1drg2H+MybphOeHl+w%0AhYjbldZ5AYXIKCgaFownaE01TGKvnRAoCUqbvbY7Mt9leKeNhXcWw0CA8DzToCYXqv3EyzJxCEHH%0ATOAtbA3cAQ9pS664LzO0olQ/zeAu+PNUgIePaPtB50c46zFMgWLsse9JqhboTZPxNkuqHx8f8GAN%0Aut5DGUtG7LwvijIhMSgi++E8z4gsdRMwuR8H9MOAEPcAE/ETVTywLqVi2TZoazGWCYpZbCnvTBjx%0AahVwgmpG08DlYeih9DO2EJqZtMFed03DyEnG9JL9Xc6QnIghKz+vMAiYS8E4jaTOyLsn3vG9KKWg%0ARB6PvcYWu411ISP+JtHyHqSeTeSOIf2hZsLDuuLOayiy/xhJug0U93B916HvPO63O5MTyPz7Pt+J%0AkNF5+K6DMcy6RoU3BhnUN+dSkEAhOgoASkUuxI4rOdNZwHK4UoR1U6CNg/MWnXWH3pSl7iwt9Z2F%0AJJUb9oOTM1xXUhrkdLQI2ftXud9ydskwQyvT2FnyPeLrSR5hCiVTuEjOBagFpQUpAbVKLyx9TgKU%0AhvOWvTZ3mxXrDEpd2OqE06S5n/13XV8Or78PQMhYPE2PUJWohd50+OnlJ/ynf/lP+Pnzz/j65Su+%0A/fEVYSPH7ZIrwhqwziviStG53jgM/YhpIIqgrhqnscCeLH756Wd8fn5BKVSMv0U+uJ4+4S//8Bfe%0AEA1Ham749sdX5JhgtEbnHfqHDk8PD7jOFDP/13/9K9b7gi9fvuCP3/+GWit6P2JLG9ZlaxtSzgUx%0AL/jb335rpoPGOYo8rhVbIE2mMHBqKcTUyMKW2W8PoZIHaZiqrSkTQEgKDp9sS7hp9D5+QI3ZN/nW%0AmDL4YotBZE8c63aam2KafKO5ccFkNCUpZU4to8bfNiCGNh/aDEOQ1C/w3+0GusKEUVzFH2mWALOf%0AqwKqQs6xURpzzqjMOPHesyxv90nai/zC0wRKZpEG/vjwynU9HoIkLygwhaiEMv2TiVrNBdkmSOLY%0AxylkBZqHBiG08iyKDIcQbkKRG6WR05us1hAAKcWCkjcQ9q8xTT2s9oghIaxsmqfZ0LcUNjNktket%0A7X7FQDGhuSHiIuXqaLKUC3xPiRvOeSrgW7wqvT9hLolXB6Vm0dRBZCFi9CuAV607g4sAIJ6EeYeX%0Al5dGY2zXN2WkGNB5B2No2pGrYl+gnZ2wLGubUovEMGeiukojsSyR5GP8RZ9bt+ZHNN3OOcDaXV+s%0AVGskm3ym1hZ/Luv2qJ3vug6+74j1xmtYa5IfGU2a7DbxLJX+zDkYm2DYi0V+bowRISWElACtYX3X%0A/i3RixNqzkAm0EEmWsekIQLdCACiKQiBQ2JkWyFTGJK9JGGL5QywV5Q/GDN7b4iNpRUzAGjSL9HF%0AOQXUkjHfiPKvtEbXOYpX1rsESCbaIvOgKVGBseQVIlHJ27bigZsVWR8hELVeCmGhbNdKAJpzZOQv%0A91T7nTknL7l/AqDVQmtGA3DWcZNFRQsOoIQAwlSE7h4vuSQsS2wspa7rYNjTxnKjVWttkcQpJQx9%0Az15fnAQB2uNKLsi6QIHA3Pe3N3z9299QQsH/8Zd/xMunzxinE8KyQhuNsz9hDcR4KhUw2kM7j+F8%0AwrStqPcr7mHDt/c3mhIpKugeX57x8Him1Ja+44h1B+McSs7wzCApOUEZDd/3mMCUbz6ntKY/d9wA%0AHAsirTX0ltkzqyLEhHlZG6Oi73uM024Qnjk1Ropcmz8yNwBi4409yWyWZcG60PnpPXlnLBuBE53b%0AQVcaaOxsTqOJhStSVsNMPjkDUDmJCHTm1VqQDhJuKtZlzEZAmNYEjpuyM2EUA2XaGFhJ8ltXhJSQ%0AQ4RzpZk3iw9WjGtj1gijVCSJH1mW+3WWZ0rAAmLAxeYrlmJC1IGZPDvLluSYb1BK4fnpqe0rdG5a%0AnE8naKbyy2S51toAfTF7lWsogMX5dMLY9xiGFSFETg4SsAVw3mOaRmhtsIY9vKLWSmA6y2Krqg28%0AEhBZQFlVaTpPuh0HYn/tBTylddKfTaexneeSIDZOI7S1CAtJUqASgavOtbAEKHpf87K2uqAU8veL%0ALD8N2y55jyE2sH8cRw6BYNBmWRtjEAwkAgX3eW6fSdjEVC/R8MUYYoJuW8DlcuFzIbRrYowDQH5f%0AMVBqrXUkkc9xgzPqQz3SZFmK9jPZr8ZxxJnNv2tlv42UkHKBNpUHEh1+/vkXalCaRMaismff+fyE%0AvhuwrStqqbhdb/j69QtutyvGcURBpTQ8bpL6vgcl9bl2phpjKYp+oMjxFOn8XHitUWopNXmPT4+A%0AIibjsm2oVQG10P+iIKRCPidWQ1vHzXWFMiB/kpgRU0XKJIkVvw6lFK+vgnUJcDYAhZ4Z6xygFfuo%0AkITTMks1p4SiMpLSxEBmH5lSFCoW3O8LQtiQayUg3GrYTEBFyhXKGPRuAI3wqZaOMfF+ObRggi0s%0ArYaXezqOI15envHLz7/gvpAPjUi1S85AkcpTtTq61J2NWaH4HlADmthj0bJ03VoCvrTaGe/aKDbR%0AJ5ly4bNMjOArKjaWZImn3zCw9ChVLDcCcCtkeIUmLZagh1ILJ5axD4sneXOKG1IIiClCa0AfwKFt%0A27DYOzIPhrdlgfWUbqgaiE6sQZUpoXMYBihFknHw89D3PZQmwAoLSSV91+H9/R3iXSiSq5giQkhY%0A1hXLuqIfekCjXQt5vukM2vdwGYJqrXE6nfBwPmNeV4ATWQsPDbxzzTNQfBSlx2mAfSDwTYKJpB7S%0AWiM5h+JqG5Qf2SrNboGHMd57Yld51+T9EktPDHbTBiLig+itDOccNNe6MpgPbMhfS4E1JPG3RqPv%0APMZ+AEpBCBrlTjYPMaxsNA0e8hvEkFBjRO2I8YOcyVOzAFWSsDMNESoqVJVBGxoQJ8NRcFJcNQai%0Aftm/xKDbgQPnQIoc6WsNVMkk6y67EqJ9MZgptan0ltQD7CCc9J9ilxCjx7Y5KGztDCZ/WsOgYUat%0AZD5fK/UTCha5VpaVFv6coCEjD+8VsweVYTbX/4/X3wUghKqQVjJ8Msrg508/41/++V/wL//hX6Bh%0A8P2Pb0BmqURMmNl/Im4B49CT14+xhBZWjRQSaqw4jWe8PL3gp0+fYY3B7XpDzQXOkNv9+XzC4+Mj%0Aci4IMWLdVsQtAKkirhtyinDG4Xw+tUJ4Xmb89t9/x4/vr7her4jbBmMtbpevSImicWvNWNYbtpW8%0AKr59/4p1o+KpVwOMpQdmWRYsjKjXSoa4DYVWGsZQ414KGY8CAqCAJBZygPFC22mpx0SxvQFSLNWX%0ARSp/ZyTBqxT+7z3diHSNO8AixVXOGTFRNLk1nPZgP04ZjnIfYYLIn4svhECWR0BGKyqKtJaiWNhK%0AtUkUjHHwBx2o0P6OGx5tYvs0OMZjo7ynU7X0JZ6iHY1ChZJXsQNuUojHGCBsLnr/+2ZsON7QGAdj%0AFQM9lT+bhjJkQJdVBcD3RmtYQ5utAsn7cKASpkiMoYeHF9SqcLvdsW2B0GfW8GpluamiRiilgB8/%0AvvMhUng6LjGFBb/++itEL9z3Pc7nM5QCXl9fYbzHOE5tamMb6LKbqypmCmwhoNSCzlOSg7xEoncE%0AKei/Ix/G/YcmRqQm75d3WK0x9DRhv14WpjZrOCOJVhQRqRUZmWrvUYaRgLpCf0emnMSeqPxeldyv%0AQr4iUthpYcHwYWE1oe8l0/ryvsPDA3nDJKaaa03+Vc4Rct8537xRKnbKZ6Oc8roig2ADDZrgede1%0A7yMgT0GrjdliCt7ThBBKvpekTJe3VzhuBI8sLZF0SNF4lJ0JeOcZ8JRrT2bjDs51zSS8GW7Ls693%0AcIswTEmG2RBDwDLf8fb+hpoT+nHA4/mEcZpaAhOBMNwYgFiG8zwjlYyu72GNb6bgxJigxlWeU0qq%0AQdPcp5TQdbat4ZQStHHETHEeRn9MTJPi9OXlBUopNjd3xHIpRLWfb3fkekU/DJhOJ0pR0ruvjSZy%0AMoCP5vyStnSUnYjhuexRR2PIZV0RQkLvSaoTYmTqeAQKXZsQIox2ePp0wvOnF2hnkGpBsZoAcq2Q%0AVEFSVBzUGOCUgx8HfP7Lr3gpP2PbVvx4fcXK0mRriWE4jicM00CG3grEymGOaseMs7CugtTjfD63%0AM+jfS7EUWYoUmL6zFFEb92Q6WU/C2BJvBABtwGGM42aaTGZJygVIcAA4ynr3sgCckyFERq4aBuRN%0AKOfCMPQQjwOlgJyFSdo1IFv2l77v25knDb+cC/IZaq2ww4BU9893LA536ZrEdLu2NlYGxfZmYTdD%0Al7NHmIgfjJWVBrD780nBCQW8vb1BpK3yHo9GnkopdJ1vKYsxrOzt5VvzcPQqkkh1SZA7AkDH+ylm%0Ana+vr3TPvcfUTzzJvKGqHdja2VIMMLO0Us7UXDniOydOvOngHDEAS3viuLGDeDSQvMB6R6mVXQfL%0AzNc7sxiGnhq+EAMqg4PWueZbJ/WQ7CeyBrTWWNe11UNyneS+aEWNnABBznIQRiHPFcfGz2/lFZfL%0ABTlneGsbIETNhjRnu+9hKQWKaw/nPDo/wDk6/243YqdO09hSyZZlbvvMMAzQRiGiImF/FsX/ads2%0ArGFrE39hUxpr8Pj8BO86AhEDe42Uim2LWJaIlIHTdELnPXLJ2GZKV4xbIEYX73vfv39vYHbgOtd6%0AhzMtWkpnmheElNqeKZ/9aLJ+v888KNw9JUX+8PD4gJAK7vcZIQZqNK2FsRo1JWwpIsQI7yw6Z+A6%0ATyDGurInS0aKCTlV1EwDIPKfkWGWRo4Vy7IhpYJtW2CdgebIbHqGLJ8nlBJUckEt5D80dCSVJZl4%0ARIgrYorE7l1mEOBbWyNumE0IaKBmSEAKpVjRXuqcQ8oBw0D2GnI+5kxn6Lfv32Bd1/aVXIjdWLMk%0AfoGku46YzCFGXC4XbGtADiTbcs5DafKMe39/R4wRv/76K/qhh6S0dUMP5yxut5lYWWlPlBXTcoDA%0ACwHHZe+TV9cNMJq9Bmc6lzwUrM2IsWAYe5ZqgdiaSsF5C80Mk5KJVWY0kMKK17dXfP36FSVFqvly%0AwuX1By5vrzDOw/cDfN8T6w4F2gCdpsQxGaQppXBjJr0xBv0woPC55pzD6TxhWWeEDQ0skUEQ1QYZ%0AP378gHEWp/MEy3uLJKAemXgCBt3v9+bxI8CbsCNz4PNQayQopBgbu1jzANJaStir7KlaM8mgjwOv%0AlBKKJJoe7oGw35unGA9HrDEY/YBcCtUMmdhHmVk8rjMtPECkU9awdE16p5SQP/yeDdWwny2fn1Kn%0AktQrg5QcEfM6I+WAZakIgSqSojVSIBaWMxYyXq98phtF+4JRGlZrGGNRVG32FtJbSg0ovnu7DQEN%0ABnNO0JqYxZlJC0fihDoGHzBjXc5nywPSfb/69/VZ8h62LbZ9n4BsA2uJSWWtgzY05K/cF2aQTFgb%0Ai2Fw2NKKGAMNIywxg6S2EtUFUsUubc//7vs5vv4+ACEAORSkkNGNPZ7Oz3g8PUIrjW9/fMEff/yB%0A2+0GQHGM7nvTeb68vMA5j+v1hrAGGFhYnkBMw4Snx2dY63C9XHC5XJBSwjSd4TqLWoD5NhPiB0W+%0ADNYjPUekGLDc7u2BzIW9EpYVm9p18rVWxG3D/XbDtgVM0wnvlzesYcG2Brxd3rBtM0rNhyZh4ak6%0A+ec0iUMmqjxJbQiBVlCIFSjIHCnON/bghyPGgEQp/OjjIwuZvj5SFolpVGA1PUxFVThFEoK+69kp%0AvSAXAnK83+nvKSXEYJAz2HuEDlNiG6D9DgGqjmaSAnhZS6Zt8r3txQivNGANwa4FUJ7QWu0+IN1H%0A/wDr+I1hn30AACAASURBVP3FwO/bwhgH57ZGcZdCXX730WxNXilFmqDUipSpCJamgP79/rtrreQ1%0Aoojlk0tB1Qok1VHIWWQLwsg60gyJpqyNaUkGgiLLdJQSMgoBb5roxNsWUQvFO28rM12sRUpiThnx%0A4/UHbrcbxnFk8DPj9fWVAQ6SslxuV1QoDONAtGJlyHAvZS7KiW0kMrBlWdB5g4pKyU3WYr7PSDGx%0An9RuYCcApABCADGRSiEwYjAaxiikxNOJ3gO1Yl0WJD4QAeB+v2JZSLJw5gQuo4m5RMy6wuwMjxAc%0Ato2K7M476ISmJT6uM8XXtxn18iErDdA0nZglQRO7x8dHWhd8MItkUaabIneMbGyvkFEV0Vf3WGhh%0AEGgoSDoBRXHKc+G9Q9cpDMMe4+0dsQYSS24o4cOQx4Heac9/BoFlrcrfNV8LvUdeCzNymKhpAMgM%0A13ETlHOmxDVjkFNsLBlfiJ1E7LMVl8sV6zwj8ER8miZ4TleT6d00TQBToWUK3nUdbK0YRvreZZ1B%0A5rwWfedBclqFh4cHPD09ISXy4KEmawefYyS2KHRCD4XTOMHz508sUxNGw9Pj026ODyrwSkpY5rk1%0Ax9LgHpPKZP86SmiMIV+rY3PT9nT+fdJ0isym1Ipcgc53OE0P6MeuRdgC5KmStg1d38N/dvjLr/+A%0ATy8vFK+MAs0gzroFhJxhOk+sM2thO0q66/QI31Hz1p1GrPOMdQuoqHh4esTD0yN56oHSZ2qtzFoS%0AHyCH2lU2aK/wzbcJDE7spsBy/VuqSioYxzNyIllh13XsObIzPeRnSWMqX+JzQ+ljaAANnZkR3otU%0AwrUzdZ4zSUQLybGgdiNFMT+tdWP2m0Jl+YJE28v+LyCHsF6ksDuCXyK3HEaPbd2j6HfmhvmQJiPP%0An5gMe2MbAHQ8q+V3Nfn3Ya+SdSQG6XvSF0j2ySamAvj9GawjBs/OpAuSjmjJABaaEyi1Ruc7dF0P%0Ar3ffIfkZANoal2fidrs11tb3b98RH/aoXkkDyjlj4PcjTaKzFo+Pj62grkrjdr9iXRaWUxKYm/ie%0AAYUBmwpjLDQnfZlq2yBNvBtyyW2SLrXByp/5dr9DM9D5Aag7fL9cb2AH3sR/Q9Zo13V4mCYCmzYC%0AWZRSWLeNmTEUoJD4vThv0Y9som8liQ2Y5zs1jS18gNbs6XzG0I94eHKwTmNZVySW2BBQ7RETnTXL%0AtgJKw3cdyGslQ9fdr6JJmgFmrnAT4yihKrOfoXMeOQNa015QQkapCtfLBe+XOx4fNwzDwOB7hEjU%0AAKDj+vB+v2O+kUFy7zs4T/VnTglbjHj98Yr36wWoFQ8PD/BDj855Av14AEbXek8Ioj1YUoPYZB67%0A3YCcZ0ophJyhYFB1hTaUuFgqGT6nzDL8AqRMw6KqDCo0VTNtH9KANthCwrIFxLg2020ZGG1h44Eu%0A7SMpkNyj63qEYcQYM6rWCGHj8ySjJpC0CQrQvrGkZKJvrYNRDjVFVE0DpWVZUeHaIO7t7Q3TNGAY%0A+rYXz/OC6+3OrDFi06wzG6EzqN51A04PE87TCcpo3Fn6rrXC5aIQQsQ0Tfj1l19grKU0vhixzgsD%0AyWTA3XUeMSesYcO8rgSy8RpwXQejFGb+M6UNvO/QdyOc71BzQUEiBgo30LVescUAZff6S/O/M4bT%0AbSugnQHAjFEFdMbjdJqAQg1xipGYTLyPLstCjPaYcL3P6IYBwzhAKUNePX4gSTSDKqrUBtLJelq5%0Az9ttAoilL95kkjZorSXPmSUgg84He6ivpG4YhqElCb6+vjafLDkHH84PrV96D7EFIdznO67vF7y/%0AvyOlhPP5jL7vyNrEeSRhzRcaiilDNWPXdWT4HwI81wVHVchRESGDXxnslMKyeGPgjMWGgLJtVA9b%0AMvqvleRcWgHOc+oy+Q3szO5IoQyoQEkJVWnkmBBN4NAdAmOHvkc6n6B0ReCajwB2AgDDtqFTCp31%0AgLV8LhCVRxIq5UtrSufNfA7JGesOw37Z4xtTvFYeSATksKemfrheZg/6ObKrAMAWZrm2vo6k61Vr%0AAjDBKiD+fgJ0Ne+/HCSkNIx3sNbDOEuWFprYV7vfkaYUQKO4rl7Z6J6GXTHqRmAhcGtPu5b98n/2%0A+vsAhGrFfFtQc8XzqUPvB9yud/yX//xf8fXrN/zrf/tXvL++U5QgI9K1VpxOD/jl53+AArDNG7b7%0ACriMx4cndN1ABqjrimVe8Pb+TtHRteLl+Qm5Knz/8YoQ/yu01vj06RP+6Z/+CUoRafP792/ISJjX%0AGfN6R84R77d3hESU3TVmFJ5bpRShDKAMcJ2vWMNChmsVyChQ1qJEprTFjMhmZKjEdvDet0mpMhpW%0A0yK1hg4JKvQiCt9QaSLlYRZWjwbF8sUY2hTTGC6w20RXjKIFRAG8tVDGoBZqcK238JbiPslPiIyq%0Ahr6nDR9E1Y3GNkp7TgVbDKi5ohxokfSQ5Ub7JECKfh60QlXMCoKAXWAfngoxlVYVzGxx8LBkqFiF%0AakopI97ZBtYoBsa0pgmjYikaaa3HVoQfQSFplvf3SA9WqaRt9nAfAC6r9w2ogR8gyjf9udyrHXyi%0A5CmiB8v9c1bTRslsFXH9CmHDtkWg1Da1VD3gjCO68xZhFLGQUMgUOYeMXCluMawLLm9veP/xHbkC%0A//iP/xf++Z//I/748gde399IOtL1WLeIAg3vByhjkSoBkr3zrZiUqTFqRU6RJ7PUfCp+fsd+QK1k%0A2FxSRdd5WO1Qi2KGl0Hfj1iWO8TcTBug1MQadwVVDYxWGPseoe/w9vbWkg5C2mCcwngayMurRDqA%0ALE1mFEA/UBMtXFuSi8wMAIrBtUyBW+PJWnFpHKEUma2D5HDte7A3QkFbpFyROdGAZDHkUbTw/kRS%0AQTIQzjEhI6N3BFJ/X19RSoTvelTDgGMUn63UJCAynRcwVoCPlIheW51j35ndVwVgWaij+7beFwKZ%0A+pH2TcXePzlz7G0FtIHvBwzDBGe7vTkFne1Ka/TMgtoyJWyUmKCshVXAfVtwu7zj9dsPpBgptQtA%0AyVS835cVMRDjJ+XSks1qotSs5+dHApvZa+KqKrw1DNYN/Jlo/fT9iJQKQkhwbgOQUTLgbEdlAVP4%0ANakz2KTU7xKaRCkS1voGlkkcKRmiUzy1NtQcbkvAOFWWH5LnihSDMUUYp+GMa4WhrC0pJI4R3ccC%0AIqeM8fSAbhhgXQdjFLqOwHRVyV/qEgtenj+TuWXXwfgOnfOopbbJkHIOnbVACHBaEYAkpr2lwHkH%0AVYjJYIxBNxBjph8Hllo5xLgBzGYrjUVDVHVlHVB57TOISwMBYs04Y5FiYgnXgsJsGuc974G056Vc%0AUaoi9pYiJkfKlTX9VMAM44mayIEAOOsNpWKCvE0qiA7tfAdtLErdCy+gIiZOnbQKne9grMO2zUg5%0AYWUPiAxa79PpgfxB+PkSoEWu23GYIudsrbWBPylnrFtAPLAljyw0kRdKKteRxn9kBklR3poKPgc0%0AVCtiATpLLpcbxNshBZItaW3RuR69H1BV5fdPE12laBiia4++79ogh2RCJ4QYMYwjnKc1Y0diIxIz%0AUsMpMnINMSMm8l+gesO1ZyfnjH6YcH5IuM8rvv14xeV+R+c7DCxxPZ3O8N7jdrvDB0oHglLMWDUY%0ATycCg62C7x0ul0vb92utxA3SGuAmzxiD3hBoqkFsL5l+blsFQIyOdZ2Z+SPgkkjp1tZ41uxhNeD6%0AHtPQwSi6R3FbkJSCRkVJAaFmGKUw9QOmfoTWYBnMgHVdkGKkmsMawFBq37ytgFGYziequWpGP/XN%0Ae2dZFtRgAGVRVcEWEtbtTr5jLJtRWsN6h8fnZ3xyDqoSk9x7j5wyrvcF1vc4W4PH8yOss7zXbuic%0AgR/ozLuvG7QjxtfTs0MIxISAVoCiyOUtJuTrDTHQoKkfRljvsM0rqnaAUrjNC5ZlhbUG0zii88Q4%0AKzU1xkE9NNQA4Dg+XmsgpwXrPOP2fiF2WTdiHC0MDOJG4QelFHjt0T0MrYElL0cNxzWetw7zfUbg%0A852YUZSGFmJC13fw7gTUjGVbKXodBd4q9P0AZx2uDFZrRfLlmAt0rVzDsedgpV4jlwpnNEpVTQ4u%0ANWRKCctq2CcQ6CJLL31PICvhrW3fNwUYhhHaOehiUQpLVBVJWq2hAYrVihNNHaapR0ihKQ1+vL5j%0AnEb6OcrsXn6lYBwnahTjhpiJbZprwTRNeHx6IH9TrnGojzrht99+w32eMYwjnp+fMU0Tfvz4ga/f%0AvuF2eaPBsXNIJeJyv7bk0rCSPyXVsh7eWLJAMBa1Zhin0Q0jhtMZ1jvkmKBtxuiJvWxzgu08HPtD%0AbTHgpApsZ/F+ewcAki9XoIaIZdkQtgWlZPSOfsfjecLD+YzI6YnzsmCNCUUBruuhjcHldsf69o77%0AbcY0nTBOJ1hlUTMwX2aq+UqGt449vkaUXDBfafCktcZiWTpoPAE+3qEH1RmUDEfR4UtYGyuIavl9%0AwHTsi4TtYwyZr4/DgM+fnvHw8IB5nmHYC2++z3h/f0UsEf1EMe7ztqL8eMUvPxm4cYKzBjn1sIbO%0AjRAjUBJyDEDNyCngHjf4XhixpQ1rhTEuQNR8m3ErN5J1jyOgFZb7irRFqAKEdSb2DPdKXddj6DxJ%0AvDgJMYWEeV6gvQOcBWpFzUCJCTUnhPkOpABl6VkLaUNIG0pJMEZjML4xXek5o/NzW1cEbLDGoh8G%0AYpVbhzUQExGMR6lCShMarxWkSCwzPxL4Vs0epqI1hbsoreCMRZ43wFK0fSkFa9xQ5oo17v5SpWSU%0ATEmGtWSkRGev9KBG7E9KIe8mDgBQAJSmGrWy3KuAPOByLsiqQpUMU9kKYjxBKVJDrOu6pwVbDQeH%0Ah4cHLIsDUMk7qCRm5m1sJdGh64ixKmSE/9Xr7wIQyqkgLAHTMGEcJpRc8OXLF7y/3/D29rpr4WPE%0AtpIRYd8PeHn5hM8/fUbcIv74/Q/2CalQUMgh4b6uSOkdgemnYrr3xrKZbQt4e3vHNE04n8+M/Fnk%0AnHC9XfDj7UdjFYn0SajXfd+3SYYgq56nXykn5JAPk2HaGI5SquOUSSaHMinTPKXrfQ9oRQbakSJP%0ARQ6sDwWlNTtFrVSKd5WXUiBTLGvbQSdFKJi1ZNuhu7OKZDqXmVXhnCPE2fl9aqp2CcUWAioKkkog%0AHP/gXwSa1u5gC8GVFWhgiTGai3+A9PR7VKDWChUKxhoC1djwD9jlb9IME2trn+LJ5wJ2A1d5HSUM%0Ax+L7KDkrtTYmQTl8Bo1DhGQmlpW8D6XIlBi1Iuba2D/aaNbQ7w704kchBYYxJN1TIIp7LglaKXTO%0AYegH9M5DAcSeiQnHhqikgshTs7AFrMyoeTo9YBynVpA45+Csx/PzC5YtUJPnbEv4kC9BvoXdIYh6%0Ao3fz9UicLNb3Y5vi0drbJX9yr5qsidfhcSJrtUHlabIUKzKtkcNJimnSNot/lXhOyWFLUhKwtnz3%0AEzmw0IAmYTgyBOQ5FRBuX59Ch9X7RJCff/nZ9O8kOrIQfVeA16IbQCCMB+cc+Tkc2HPCPJFiQsAh%0AWTMfJtTeQ1c0ZoKshd0/aWnX9tjkKiXPneYDnZqjUTT+TJ2V5rTkgqTJZFlrSjB0zhH7SlHyRNwC%0A+c0omoJUTX4UhZt4rXdWiDuAV2KspxQdniIto4bLMi17l9XSRIcYXafTibwzArH3yGNJH3TYu2Hv%0AcT8R/wuliOkp1+nPk7N0kDTIFE9AIeccJj9BGY523rZW2Emih7BIBQiSf0tTwo5p/YDKGWBAXCua%0Asom01FrbzLirIuNGapI51SJVKMtTVKXI0JkBq4rakjKEsk4sIE6nYpq7ABhHYIIMjcVPin8n0eza%0AevLew1nH2nZKRqzCXhPmQYntZ8veSnvoPpWUL5FM9f3uOQUoviYGxoQPz9p+b/f9+wj0Ky6OBVwQ%0AViaxTxUNJJg5EmNCZDBP4oSNpamkvHd6tqmJjCnBdl17rkRyIGfH8eu4v9daoTgOWN7rkYWWM4Fy%0AUcW2H3zYs5xDrcy22CKcQ2PuUjIL+1KlBGV5//WZTND5c4jPgecmQIscTVi5tZJZPRI8M3hl75Jn%0AWJqcP0+YldZIpcDVinXbUEr9ICeXBhoAgUw6Q60GhQta2XePiW85ZVRVmtRSwHJrKSlGJK9yDkhM%0AvLyOLK+P4QepXfNj3QOg7etybsm9FGaaMRrD0LdJ8TRNLMnzWE8TxnFAKYkj6Qe8vf7A/XalqblW%0AB4P8QilALI2D0W1PP7IMqwJ6llfLXjIvM3zn8Q//+Jf22Ymp5oFs4S2tcWE95ESgrDEWXWdgnbAt%0ADMKWoBAgHosVGqWucJ2GdR28p0QnYqVrnKYJnz9/xvl0QskZ1zt5ZAJonkDHxtcFh27w0AzqeB5S%0A9n1Pw8dSMN/vWNbQziRhHNE6IPnaEUwV1q+kSOGwx0DROg4hMns5onMGT+dnTGNP51tOuJfCg1Bi%0AZqEUGK75iC2xs8arApRhybqhPeR4jmqledhb2YJig4dqwGGpwBZy86myxqJy2IOkBuVSkIyCM5RY%0ApgwlNFlraQ30PbZt4WTlgnleoEDR4k9PT+iHU5N0ek9sa2R8YMLtbMvQZLq+6xpj7nK94na7EfjK%0AaZ/fv33DcJoQc8TtfkflmlgbgxoTsR5Khk4JRZMZfoiUmGRTQswZOlvyLQKxN1ApVbUfB2i7s8pD%0ASo2Vk0rGKZ8gITDLsmJdZgJ3NfkJrfNEdYQn/6mUM2ZOyoJK6IeBay5ijzquoYnpvMFy/5UKsfUN%0A92tynZodRSZGnbJ7D6G1QVWVQ0Ai5m3FsszQmsIkTucz+r7H+/s7wrbh27dvTV4rnoLzPBNLe13p%0AWXFkpfDLL79gvt+RYsLDw0NjIeeccXnfQbm+I/KA1OtUPyh5HHhvIKZl3dCGnxJYQOz9DV23e1Sm%0ALNLZka0iNIym5OeUaChBtS31j9U7ABZGstZRYZ0GMrPgK1BqJulbToilIufItlZkck/DsnyoC8ie%0AgOTPezgESkW2jmpxANYm5MpgxyGdTFWSjR/rGzknpA6UfVMGecZoKEtJznL+yH4rjHAhpEitmnOG%0ArRa17tLxWiqbPSsC8Qutd7KsEOOK/XyC7GiHOhUArKNaTHcevvMtpbbrHYCCGKXeo/ToEAqf8BXa%0A7GqUlCgR7X8LhpBSCs+Pz/j8+Sc8P71gmRf89tvv+P79FQaadcsRKWY+lAxeXj7h5eUFfT8ixxu0%0AcdDaQYHicwsIBJrnmVLEDsXe7XYDyRi2xs55fn7G169fEcKGf/vrX/G3v/2O6/WC+/32wXhWmtLH%0Ax0csy4IfP360Ilqo2jJFFDlEo0TX3VcHQGsg5HuAnZ7srEPnOmKUaJBnEAm1obR4B1BCloZqwEhF%0Ahc/+0JTXpk2lVJXjAuRGvW0eezLZ3jzuMgn58w9NsjG0gSoy9JJrAK2ZxVMQUoTvKEr7WDBLTB8V%0Amzyx45hOuT611pZqpjXFQUdN/kr073wrEMiUeEUIROUkL5uKGEujzVl2lz82iLRBmg+AkUgAROoj%0Af0bMLmridynbLo87NiyoMhGozchRtU1bs8kaTYekYdD8d95Rsw02bBvHEZ8//YSnpyd467iJIQYR%0AWiNUW3ErTdD5fMbD4xPWdcG//du/4Xq9YuhIznM6n/HtX/8Nlr1ZJClG7qHWujW0clAIAn6km5ZS%0AYI3HOI5UuB0m5sLKkKbBOQdeyf/DgQvNcZHMgDk+P9qQZGsYBszz3Nh+sn5E3iH/3Yq4w3qWveYo%0AUZHnUd7DUVJ5/F/RHRN4tD8Dwgb5M5go6+XYSNCzbSlemoGeVPZm7c9yEWm+RNZyfCbl53lj2/o8%0Asovk6/jnUjDIepXrIYBH3+0R3jElWBgCX2NArQQw1JoBtad8xRhxu92aOWLf037GWbEkb7HmwzMk%0A60he0liWQqk4OWdmVni8v1/w+vra1om1Dg8PjxAz1NxVzPe5TTprBW63G4NK+94lnioCAhtDYNP9%0AfmcKP3Biv6DjGhlZRuecaw28NJPtbD3ce2nOBdwQMEi+jkCBsKQEYJJ7a4yB1btvybGJNlpTtDGv%0A05QzGSUfmtkGLG4blIkN3Jom8gOLDPZJARZTaGB0zwwjVYEYNuS8A6OaAaRtWVszW7qMnHafuSPj%0ApTKL88i8lL36eA5KYXZ8RozRTTaiOQUsxp2B1XyKWErS/qxmxAi+1gXruuByubS95CgPbe/ZWJAi%0Ak+qDngE92rd2ubNcs5go5TDVtV2Xo1zsA5P0IDGW66P5DD5Kk44AvABwR5mtMaZ5XdRacb/dsTE7%0AosnDGBBSRvMXXf+ABOj9/hBLhpg6YjQOo+E6XruJkilxAPJ3f0J6bzIkkD09Z0or64eB/FqUwnKn%0AqOuYU6t1rCWz2Jj2VLQQApZt4SSfHdCWvTSlhBwp1aXnn9GGVmXfpwXwEa8j8eaQawbgw14q+6wA%0A+3KWHfdKWSvyO/Z/p5ESe0sYg6Hv8PBwQt/3WJc7jEE7o4wxBOoys1ZAbvGxEHBba42wbfB2N9Mu%0AQEtnk2fpdrvh69ev2LYNDw8P+Pz5M7FGfvxAjBHTOGDoJjijuMEljz7riLELBXjfwfvuIBEBto2A%0AeGMsqiIfzR4G3hHQnhINhbLmcxmV/BVzRsfyH3mPlQMuBBTXWiMk3/aGYRi4lp6arCUwSNEGUjmj%0AmP3ZTof1KC9J5jqCr7J2jgM6YzT6gQyLHx4f+BAssEZRzbhtCIFCGCgvlmvDQgbm9VCr0vNuoDSl%0Ad3YspS+eTZC3hGUJAK44QWEYqK7KBdAmo4K8ofYalMNDUqLkKxS4bgAUpSvS+yK1gewttVbcbjfc%0Ab2S2/fnzZ5zPD+08DiHgdDrDPjyTT6Ix6HzXADoBdAU8JQsBejYulwsWrnVOpxMMNL69/sAaKBb9%0AvszoxgGn6QRlyKA6BGJghpTItLrQgAAZUMtK16cygJIzfny/AiClg3gPAWghAVIPbAwy+pZ0Sd4u%0AIUZsOeF6e8PlQixjSqcFlHXkq5kISM25MGOVwFKpccMWkXJGP44Yxx7X6xUpxea5lrkWEosDXRWc%0AE1sKR0NqQ+s85gqdODlXaxgOIBj7HmoYYJTioIwNy/2+ryWwJqAUbNuKL1/+hm/fvuDTp0/49PwZ%0A4DNUiAOyT4xdj7e3NySW8G9YaCjHe1dKkWu1ilISD/vpOU+J+kKqA2n4t67EkJa9vBZ5lgO03oHZ%0AUgtMMeiqb2ewZs+dsG5ImmW1lcKilJV0agVk6ZHI6y9GNiJnpU051FH0xZJgThCWoWERy4lMa7HW%0ACt+PGMaRrA34fEAuDRA6nlvy/4tPnOzJtN9bGKv2Ppb3NOkpPlqKpA81ubxokFoJWLKSJvpxGIZG%0AfqDkVBmcSyKaGHmHsPF+5mCdwaC69jxoLeoNy7XCCvJhkgAZ+f170vj/Fgwhayx+/ulXPD48IoeM%0AL398xdcv3xFjxHk8A1XB+w7ruhGVtetxms7QyuDtxwWX93ekmEk2wKwV2mRGWGOxbBtu93sr5mkq%0Auhs+btuGL1++MCVrxo8f37Gsc9t85SUoe9d1OJ3IX+THjx/tEJQmWgoOYG+8jv4DsoCODJU/Mxhy%0ATgiVaKtbpMhEiZHbDzrxrFHtZyil4LQUoB9/N7mi18PCpveS1Y4o/7kh/gDgHFhS7XuUYpM28j5R%0Aiqd7XEDmRIAQXR8qrhRUSyWQ3+EcTy8SN8QQQ+Da4hJlQ+gYJSWATxgGGjmnJg0BCk+pK0Ikhpl1%0AFt715AcVMyixLLJHDEl8lK6c0kUpb+MwfPBSoc1t9yTJOSPV2ArIVlDmSIiw4uZNy3RWTAvpJVMu%0AuXclEzW97zroYYBnFtnpdMbL8wv7cNDUu8pUX5PZqLBzYqQkMblGUiSsG6WKPD4+o+v7RkE8H4BO%0AWaPyWZvBXt9DotZl3dKXQ9gCTx279lwddchUFEuDxKCbVu17pHnq+LDWFQh8CAoinw/XV1g00owp%0ARVpaWSNHSdiRjSLP3PG1gyR7sSfff5x83+93vDPNvUWFq4+MAAGc13VtrEL5ObtJO61LU7ioiWTI%0AKfuGrB9pMuUzAGg/s02sANhOtz+Xa3IE6o405SNARaaWPN1kmq80yYETPIRRKEBj2DbkkprpYUwJ%0At+sVr6+vzafqdJoo1SzvtHpnd6BVjJ+PLI/jXrgx04aa3w63272BZDLJaqkjrP+XBB8y0cYHAOKo%0AHz/eYwG+xNNHWC0dsz5kqjsMA5RRB0DKtp+7hQBjNbq+b4kR4pkiZrSUIkFFphjwCsPCdQNN13Aw%0A+q8M+jALYts29qtKLQFk6Doo7Ou8qI/reD9Hjg2M29d31W0dlZJZGlE/PDM5Ji7C9qaqlILb/Y7l%0Adt8bW7Oz74zWfI7Qe9NGtzUggMKfn71jg7MPHnYQlvwHOAUv7abcsiYACjsg0Jh8ZmhauxHYFVN7%0Anug6ePQdmQxvhTyFek6ZoZ9l274nPhbydxQEsUIpAqvWuLNSjgDrkcVw3HsA7Mb1B0BIWExHEFsm%0A+NJMk7eY31MKa23X+iiTbr9TAblQsx7ZAF8GH1vYsLGXlHUWXlPE7+l84hj7TAlc8wrDRqGyP8g6%0AkPXWGFOR/EeeX14wTCOWecar+tEafO89Hh8fobXG9XYDkFqTs8aA9b7idr/RWcPMm2OdkXPmJELb%0Afqdzjs5iBpfk9+z139DqK5kMyz4r/3tkeR73C7mHAvDKuRNCRAgrtKYmeJpGnE8nnM/k6VNKxrYR%0ACPnlyxfknDhB6ATHMdMC9B1BTdl7pmnC88Nja/zuy4z3ywX3+70BTGLWK3vUNE3teRjHEQ/nE8ae%0AZAsxJvLb4YbjPtM666Yen376GRQhPuN6IRA9VZK9ed9zs+45tQawnFREQI88C2TUbDSx04kpPMCo%0AfTgma3zbws6A7zoOERBwj561WndvqlwKdM7kychR2FKvr+vaIs9LYZCO2TjyrFtD+6hRQNhWGEsp%0A8cUwrwAAHTlJREFUpCkRENR1PerpAc5aLEaGorRXGKtZEmPa76R1l2BMbPtrTgnWUE1AlbhBzhE5%0A03pzniXpip5JMcWXQRIKpfVaQ894LgUlETiQkyIpTdho8OuIXbFtS4t1X7cVJVdcLhf89a//LyxL%0A/cnYmocZAuhmYeAmvgf+sBYjKgoBCIkAMGuJ8ZYLnT33hYyxY0pQxqKMleSl1sFyDVNZOq+tgeUz%0AKiaS0mvj0XkaWr+9vdKZYWlA9vDw0D6T4TNdGw1cVNsLZf8zRqOWjCUGxDUApTbLCCJZkJdWNwyo%0AbIEg944Yi3RWDyOxL56en9D3HUIgf9r393dKHTWm+elpTbNX2mJJiGS0pRQ7TdEgYz9gHCds64Kc%0AQtuL5Pw9nQgwljo7pYTL5fKBvbUsM759+4ZvX7/in//P/wAAWDl4KLORNrGhLB4ezrSXryTXzjG1%0AOnGeKbjAdx31kNvGoREUu04+lT1Syrjf78wIm7FtYkbdAahY1gVKK/IW1QMZo6vamKhUQ4JAwEQA%0A8LqtsMrAja75ohW1pygqRd5CMSdUllpBKZZZ7TWCnG9iimyMgerIhyqx3HPdVqzbhm6Y8FwK+nFA%0AJzXeAcA5gjtHgoOcL3stAgYuP57lRxD6eE7LfkaM6z2gSFjTOzMfkFQyJgIRGwhiLwIGyjgxLap2%0Az513SJlCDCyfSUp9lLZrQ+mpxxpEwLfCihql0Gqm/9nr7wIQqrXi/fWK6+sNt+sNf/zxBeu2Ypom%0AqKpxvy9UbMJCKwNne8SQcbncsS4bbtcr1pmQ3FoArS1OpxM+f+5htMWPt1f8999+I9peCDBGNyqo%0ATMxeXyk1TGtqsClRhQooKUSlUBN3eNGF7tPWj0W5TFFlwUghe2STHCeocnPb9DIXxJyap4nvPPyR%0A8aXIQZwGfGaf4oIkM3uDXFE1UfA+SgT2BU1NyN7oHiUEx4V9/HMADbGVRS/oOVFAAWsqlKHIXsNp%0AcDTN1B8WLqWSACFEOgiwF9PH6brSGkX/j6wMKiA9N3QJKQU2mqzw2XIjQQAGeSiRD8c8L4gxwHuH%0AceyhFDjenNhHw9DBOo+j2RwAij1kqvqm9ka8Nd+Jmn9oBlCcbTK/zJI2o8w+3ZWmI0Z45zCwjMdb%0A1yYDfU/JDLVINDL9H7SGtx1NExP7TRWSTl0uF7y9XeC9x3gS2umAjQ8/pUUi0e2JBAfwQCaYMimV%0AhrEVXoom+iKLlCL7SEcG3wcBTIwxjSIMoEWmn6cTOt9hnecP8e7Aziw5FpSllJa0IpK2tjlzc3ts%0AQo/X+giSHDfW9mjxMyCfhyij5B82TVMDyI6TZnm/4n2RS97BFn62QgiApsJPzP6MMehs92Ed/HnC%0AKe9T9gf5DAK6HQ+6I3h5ZCYeG1dhtpVSYVhaZ/QuQVR8DYySCE3QhC4lAjprxbYurXgCdv20tRYp%0ARzZ0pPUsV7aU0kyspXGT+ykJJcemTdamrBMxKtwBGqJLy33QemcjWbsnAx0BetpzSwOWpNCcpolk%0AaNwgTtME33nEfKCN8/Ul2UoHZeiexoM31bFxPt4j+ZzOUSTxMIxQlliZ8lxs2M1phR0nUowj+0zY%0AqjFFBH7eBCiQ92mNhWUQ9yiHbOtK9jP1MRJ1Z+44Onc1AdkrU9rjtrWoXnlGnKMgBJEfVyhJEG/7%0AvKzt4155nN4dwazjuap1aiC63KuPLETykOmHrhWQNCEldpEwa8iXj0xXawVyrsQmLgp97z+AB+KR%0ANLDcwLH/2O12gzEEXJalftgvpZ44PnfH5CprLfRh+i17kuyVcl//DFoQ0CFNTWzXW417zaDE3FeT%0ArEVDkzdBIa+HUtlQvpAc11g+gzUBmqfziSas1kKbBJSCsqXGPj0WxiJjJP+cFdfrtQ0NTtOE8XyC%0AqkCYSNr/ZzbgulI0ttYWnaJzZ8g9JGf1KJc97s1K78+UNImotUmn9yGRb/dc7ucxEUZMzo8MyuPz%0AJfdvZxN+BPCEfUZAp8HL8zP6nkx3v3//ji9f/oYvf/yB79+/M1A2ov76Cx7Op3bfj5IwrXdD62Eg%0Ab6+npyf6/VdiA7+9vTVDWeccPn36hPP53Cb6APDy8kL1lzHw1sCoihgSD0rJGy8X2q/G8YRPLz/h%0A4eGB6l71FW+Xd173HsMwoet7AJrMmFPl4ZuHAsnciJEdsIWAFHbDbWct3Di2/UY+p/UOxhpYbxG4%0A8S/t/ASmcULfD3yNFJurWqBqjknfjdrXdSWmvHWAIg8+qD39kJ43Q6auJSGsK8lsLle8vb3CO0uf%0AQysobdB1A3ve1Ta4onTPDjH2MGZGLpGDW1QbPKzrCqM4cVSxt2Cb9O8WCWSPwJP6WlBBLD56n5SI%0AqQ2HoWwK2/2OUhSWdcH1SvfdePLerDW3geo4jBjHCUoZvL+/o0Lx/ljx/ds33K83nMYR5/MZORJQ%0AUGvF+XzGOA4MbgeMacDlcsHtdkXnPbwjs+kYA7Q1eH56Rio/EDgpbQ2BBoyaBpyG69ScCxAjgZB5%0A74HIZFWzfJz8AEsR1nFt4BCk5lPkh9fz3ljYY8g48rLShuRn1vfwnUOFxsZsSm0srPMYpzPV/M5h%0AXRdsW8C6kqF313V4eHxqRtEyBCJAnHtDY+Dcfi7EkIBCPUqMGZY9uYRtp5RCqgXrMuN+u2JPSd7P%0A/6Mnncj6j+mOSo2wxuDt9Q1G/7XJ+a0lRvN8v1EMPdee8zyTP1bd06VjDFgWSkIUD56YaUDjhx7G%0AamhzYlkr9ZDbtmKeF2xbAkAWISknSg7uPAwbqisFhLyhKjAzjoA4rTRyJBY9KknEZPBhtEYmWhJg%0AyAsWAApo2K+VhrZipbHXaFKzKg4hEQmkWIZsW6D1WIhZrpTCEAP6bSOzfFZPHM9VOT9luC31tQA5%0AtOZXTn9GOxekBj3uZ9J37gzdvfbMKaOWY31DA5ucc2NWGkOA2batvE4qgY6K/PKQSWZXQSltqHTN%0Aj6xtqmXJPmPb1saMJyXGPpAHDsqV/8Xr7wIQCiHi//m//xtSTE3X6Z0DegXAEANBadSiYG0HBY3b%0A9Y51i4iBvlBIyiNTHFTgNJF+cz2wWohxsKNkNLkgvTkxMSaa9vQUH6+1ahRMOQDkv+m90yb050Us%0Af5ZSglEaKAVZEUhQK6AcULVhiQ1R07WilIxcyDx74/jqXMnQDQpQluVZav8dqBVZ7ZG1pSRC+7Ez%0AD6qhg6ywXvoIUjUklAugUgsX1bk1f7KoFLt2SYOnSkGtmXx2tAZAmmzyjSH/B0E+qUgvACycpmQF%0ArYmeS4ubksFCoBSm3fslM8iT2EPoYyNP0dfkDyUvpYltQ5pUogJSA5y4cdUgPWxArRpdR8Z91NTT%0Adeq6nqnRmteCZvkdGSw334K0N9+NYVXIfFcpAyUUeKM/eOMIPbAV21rjPIwUKcsUbADwzuE8TRSB%0ALiyPQhGTRRGSrsmhuTUh8t5ESmYtycSGgVKk5NAbhxHe0UG+rTstUnHhoxRphxU0IddWAXX3VMpt%0AU9rvuQA0wpIQVlCbLCugpB1ga0AGaLp0bLCPU90jSHA+n6EUFT/iuSMb/ZGhJE2a/L1s/FJEH1kz%0AR9aBeINRsb4h59pMngU4IB+xTEaWIYA2/B1U0Yc1LNTfECMbvxOYKLJJpz/KNf8MYEhRIZ+Bnhsc%0A7tXeZGitG4gqwJj8e9kTJC6eGBWZf94OxNYqnkQSm01xr0spSCEgbAHzTD4DAk4QO8a2ZwjYr6vV%0Aqj0/bd/i93wslo7yWdljBdgTFo6AbqUU9B2gvGrgo2OPMwIOqOCR75X7SQw+WlfjOLZiQ8CaP8t7%0ApWA47u3jOJL0QFV8+/oV18sF27Y1Bgc1S1uj5gvIJBPCfhhhrEcqQFW7P0sSz5SKxnIQlpwYC2oo%0AnKapXatchR1Vd7o0SKIqDWxkyY21BMYaS54xpSiUsjPdhBHoOemSzlRqeFIssMbBjZbjwmlCTv4+%0AVEx7y54+tSLNCxvt74WS3PvjcyeAiQBDwIGC3QYl9AyP49j8+2SYIil0irBx1LoPMrzzMH2PoR+Z%0AZUAhB8QGITbluqzwziGjNEaR7HnWOHjXMbig0fmMPFQGC6gJCSGQ/10h3zBVSXTiWJZYcyGmDX8J%0AkLYXdOnDM+CcQ2mBDTvDUJ5pY0hSLpLNxAMjpUHDF5B8TApeKA3rPdZlQYgR1nv0wn40ZPBtnCOv%0AxWVBDAE1JsR1gao7s1L2H9lPZa/puo4HaOQ3V7XCvC4IKcJq+hxv7+9YNgI9YoiIKWJZAwJLGcdp%0Agusc+eZlKqbBe/8RmIFio04GuBT+zKze5RXC7Jg5OVDWnoDRMkyQc6DVDoeGTdanAEk5f5QJxBix%0ArCv8bLGuM37/22/42++/43q58PeWBiSWnNrefdwnREK2bVtr/GR9XK9XvL+/4+3tDdfrtbGAnp6e%0AGjBKCbxoTMn79QZnDHpPPl4pUdCCUhbjcIJ1EdZ21CspjW6YMJ03pEL1rPMe2lCTDWjkytN83l+I%0ADVQxL3SPS064s+F53/ew5zOc79GXyuBfhLcEGGpD7I2UEg1Gcm3nVN/3BHTw8M4PfQOE5nmGWkmK%0AdDzn5bwyBmQNcWz4TL/7P1YaRLwvMxQqnCW/0K5zHGDA55Q10NbC8FlaFXm3TUohZzZP9mS/sG2K%0AzbkLdK5wBjwgMygloxSqI0KKPPCsNNytBLY36aN1H8EDZhE7Sx5stGZXIBMbsus8ckqoChinES8v%0AL5Dlu6wbjKGz6u39Hen/a+9sQ6W7rjr+W+ecmbn3zn1LWimaVJtiUGJRW0qNKFJaaaOGxg9FIxVj%0AWxFBsIoijf1Q/NAPolgVtSB9VUqrxFaDUG2oBf2SaGug1sbakGqbkj5P3p5779w7M+dt+WHvfebc%0AmzyUK3pnxvv/QcidMxOyZ846a++99n+tVT7F5mjE3t5eV+dya2ur8/dtGwIAm5ubTCaHuIcgWejM%0Am3fzbpbnzKpwz+ZVTROVDHWcU4piELqIlSXWOMVgiA1zBqNep81BETpMtQ1b29tdAeTk19LaK6QH%0AhgBCWr+FQ9XYWTjLQq280YhBnjOOBfOrmHI6KFJTgg0GgyGDYUFVjimKAZPJhNTZOB2oJ+UdLBqH%0AhEOAIS0WVWwZZRkOW6u2pWkq6ir8BmELtlDhDopBrCN4Wimf0vNms1k3t+d5znQ65dq1a+xsb7O5%0AOWJnZ5uynHNweC0Gt7cY52OKzJiVFSfVnNksrPGOj08YxtQ0T9ITC42OymretYUPRaBzytmM47TG%0Aa1tyyyhnc8zb0OCmNdq6opxNQ6BrsMkgz2jqimkdVav1HM+cIi9CIGxjg6wosCw8V0WeR2FG1tWd%0A9HQ65MSA6ELxbrkt6oH1gvJVTNMajhYpxGahNlBVhbQotzA/nsxK5uWcum2YxDpMw7w4lSLe3+8m%0AcUZa36XAm5nTehAU9MUbfQV9Wr/01+L9dU2WZVgW/IW3yX6I+89QZDrVkk2HrGmfluUh5W0wSAKS%0AlM4WayPXNbPZtPut0txVVSWzWGx9NNoky6CsZt0aItGf556PlQgI1XXN4cFRKFDqhGr18TQCAA+O%0ArmkaiCqS2ayMuquwIR7GQn913XBwcEARpatt2y4KpMXN3LVrz5JaaPcXwWkhsbe3x9Z4k6apuk1t%0AVVXdorssS46OjroT/7TAO3sKnwyY1mnqBlhsyvIs6+rQ1HWNDY0sRloh3eR4qmV0RUNTMOAUnlKR%0Agqaxrms4E+F0734uBoPilEwxjL2NRY+z0CmsF9nuL4DSP62H1Cm8DVK/GBUOm/7YESYLm45UI6df%0A48YspA11G6/a4+lhGSWteffQhQ1JXPjGiDH00iygU8W0bRuLaQXpboiS56QiahAm1VCj4kyLxW4h%0AmMcg0QgsqHbKeALWFQ/ltMqkv4jMsgzaIgajYvQ4poakzTcsCha2MZhpOWTDRT2qblxxUgrpJzXE%0A1KAgk3aGZtTxVC0tUkO9m9DWdzzehtjiPExGYbM3Go0YeihgO5/NwylbtJckvz9V++HMhiAFhMLC%0ANknC42lKvF+hAPuo+3z6/RpfnLamAFbbtBR5TjmdnQpojMfjsKiMJ76nVAlxAZ1qCPVbCCflSkrX%0AgufWBjr7rKZ7mlKXzCz6joL9/f1uPNvb2wyHw9AS1k9ijnHNotDk4j6m/09y/GW9OK0uigJvT2+Q%0AYZFikr5vV0MmXxRJbtuWar6oI9IvLp0CEovnfzFZLeyv7Z5Lm88p8kFv4gv3Jd2T4TB2YKsqpicn%0ATE+mTE+OaZo6LFhiqlRavGFBAp8NQj2Y5OvS5jIt2sNvOO0WYePxuBtrX3XZV0tk2cIGk12l1K/h%0AMCiNdnd3O/+f0gnTAjz9lskHpvuc0uXSszefz8mLnI2tRevtpC4YjUZhUz7IGG9vd2mCaT47280u%0AjT0pToo8j8FU705FOxVpE5RTeZad2tgeHhwEJUFVdwVX0++TTgybtu0KZR+fnHQ+djabsbMzZmtr%0Ai2EepMd5PBlNG97Of8YAWdu0sdDl4rRxZ2eXPI735OSE2XTWfWcjBEIAqignxywGrE+nTvUXZdb7%0A/uE+5T1/6qd8TlJ2pJPnFIjPY75+2w66e9u2LRQpyDKkaWak9LWFQnexSauquksfTGk2VRUOmJpm%0AUfA8z3MGwy02NkZMpyddLZjU1SQ978NBUFgl2073t68a6we907MzGAzwLO/SxRYqwcUz1BZNpy6a%0AzWY03pIXOfkg3NcibnZHoxHFcINRtOuggs669MUQE8i6Z2gymQR1ZtNSH08ZFoOu1kJf9Zbmmfl8%0A3qVDJLXQ09ee7VIdN0chLSh9lxTwquua+SQoJIsidP/c2Bx1z3HbtrSxeH//VD3VcmjbNhRfLgax%0ABuKiSxvQBWFTrR5371Sl6flM36n/G6fvlmyur05O6TbBh+WdjU0mh2TWcnxyxNWrV3j66afw1mMK%0AffArx8fH1FXZKSGHmwuVbTrpT2NvmnDSPp/PuXLlClevXj3V3GQ2mzGZTE6lePdV7NOTKTQNW7Ge%0AWwgyWLc5GuUFTescHBwCRj4YMRptsLsbFCltnKuCimeYlpi07hQx2F9VFSfTKdnccJyjyVGX+ryw%0Ar6jMtEX6dVAbhc1+mLNyyjLr7gdtODDd2NhgvBO603kb1GFNPKQsigFbW5shiFYlH5sxnc44PDoC%0AYG9vLzQ9yIqo5gz1g6xtqKPvCM/OFG8rDNja2gyqz2yxzg0pTzWjTgkQOvfkRdZtEOez4BtHww3c%0AQwHXqpxTVqGmWYMzGo7D9arGLKSXhTSTcEgYUm3msUtbw407e4xGRehcfHTIdBZq6zVGFzgM89Aw%0Ari2aeLCx0fnYtG+ZxaLFL7jhRvb397taeek5SNkCu7u77O9njDe3Yhpj2Ie5weQkFDDfznbZbJ0q%0AzufpeQ6+esB8nlIhvau3k/x92C9VNNWcrG3Y3AiHHenwMvnBMM/Woa5M23bPzGA0gnxAk1VkO8Ra%0AesbWcAg4eb7TrS/IYqMbC/U4bexd/cm6DvNrWnfOpvNuXk/ru93dXbKsoKyabu5umuADTuahsVFd%0A1dRNw7ycM52GtUeYo4KKfKH8CGuJVEMoqe7TAVdSCk0mR0GxRlCqBGVzG9Q5cc3ef97DXEBMD15k%0ATITn9XT2BBbEBmVVcTyZMK9KJoeHFPmiVtswpuCXZRlqmQ2GbG5uMBwMmKWuclVJPswhN8q2DOvA%0A4UJF1dRtLEYe7LPIs670R/8gP6ld67qmyIp4qJSC8HEP2RNZpO+RZVnoOOeQ53U3X5LNQoA6NTvI%0AMnbG26fW4H3flO5JWQbV/0KJ7jRtzXx+ut5Qmrv6Bzlpnu9ex3I16dC5bUPGkhWD3rwf/Ft/DZTe%0AM3PyIg+ZQKNRVCKX3YHXYFBQlRWzWXXqoARiMfq6JnSrDUquuim7OSU8X4talNfDvpGE6CIwsyeB%0AY+CpZY9FiHPyQmS3Yv2Q3Yp1RbYr1hHZrVhHZLdiXZHtPpdvc/dver43ViIgBGBmn3H3Vy57HEKc%0AB9mtWEdkt2Jdke2KdUR2K9YR2a1YV2S75yP7xh8RQgghhBBCCCGEEP+fUEBICCGEEEIIIYQQ4pKx%0ASgGhP1n2AIT4HyC7FeuI7FasK7JdsY7IbsU6IrsV64ps9xysTA0hIYQQQgghhBBCCHExrJJCSAgh%0AhBBCCCGEEEJcAEsPCJnZHWb2RTN71MzevuzxCJEwsxeb2afN7Atm9m9m9rZ4/UYze8DMvhT/fUO8%0Abmb2B9GWP2dmr1juNxCXGTPLzexhM/ub+PoWM3so2uefm9kwXh/F14/G91+yzHGLy42Z7ZvZfWb2%0A72b2iJl9v3yuWHXM7FfiOuHzZvYRM9uQzxWriJm938yumtnne9fO7WPN7J74+S+Z2T3L+C7i8nAd%0Au/3tuFb4nJl93Mz2e+/dG+32i2b2+t51xR2eh6UGhMwsB/4I+BHgNuCnzOy2ZY5JiB418Kvufhtw%0AO/CL0T7fDnzK3W8FPhVfQ7DjW+M/Pw+85+KHLETH24BHeq9/C3i3u3878Czw1nj9rcCz8fq74+eE%0AWBa/D/ytu38n8D0EG5bPFSuLmd0E/BLwSnd/GZADdyOfK1aTDwJ3nLl2Lh9rZjcC7wS+D3gV8M4U%0ARBLi/4gP8ly7fQB4mbt/N/AfwL0Aca92N/Bd8b/543hIqrjDdVi2QuhVwKPu/pi7l8BHgbuWPCYh%0AAHD3J9z9X+LfR4SNyU0EG/1Q/NiHgB+Pf98F/KkHHgT2zeybL3jYQmBmNwM/Brw3vjbgNcB98SNn%0A7TbZ833Aa+PnhbhQzGwP+CHgfQDuXrr7NeRzxepTAJtmVgBbwBPI54oVxN3/AXjmzOXz+tjXAw+4%0A+zPu/ixhY352sy7E/xrPZ7fu/kl3r+PLB4Gb4993AR9197m7fxl4lBBzUNzhOiw7IHQT8NXe68fj%0ANSFWiijpfjnwEPAid38ivvV14EXxb9mzWBV+D/h1oI2vXwBc602cfdvs7Da+fxA/L8RFcwvwJPCB%0AmO74XjMbI58rVhh3/xrwO8BXCIGgA+CzyOeK9eG8Pla+V6wabwE+Ef+W3Z6TZQeEhFh5zGwb+Evg%0Al939sP+ehzZ9atUnVgYzuxO46u6fXfZYhDgnBfAK4D3u/nLgmEXqAiCfK1aPmCpzFyGg+S3AGKkl%0AxJoiHyvWDTN7B6HMx4eXPZZ1ZdkBoa8BL+69vjleE2IlMLMBIRj0YXf/WLx8JaUlxH9fjddlz2IV%0A+AHgDWb2nwQ57GsIdVn2YzoDnLbNzm7j+3vA0xc5YCEijwOPu/tD8fV9hACRfK5YZX4Y+LK7P+nu%0AFfAxgh+WzxXrwnl9rHyvWAnM7GeBO4E3xWAmyG7PzbIDQv8M3Bo7MQwJBaDuX/KYhAC6uivvAx5x%0A99/tvXU/kDoq3AP8de/6z8SuDLcDBz0JrhAXgrvf6+43u/tLCD717939TcCngTfGj52122TPb4yf%0A1+mguHDc/evAV83sO+Kl1wJfQD5XrDZfAW43s624bkh2K58r1oXz+ti/A15nZjdEhdzr4jUhLgwz%0Au4NQHuEN7n7Se+t+4O7Y0fEWQlH0f0Jxh+tiy56DzOxHCfUucuD97v6upQ5IiIiZ/SDwj8C/sqjF%0A8huEOkJ/AXwr8F/AT7j7M3Eh+IcEqfgJ8GZ3/8yFD1yIiJm9Gvg1d7/TzF5KUAzdCDwM/LS7z81s%0AA/gzQo2sZ4C73f2xZY1ZXG7M7HsJxdCHwGPAmwmHV/K5YmUxs98EfpKQtvAw8HOE2hTyuWKlMLOP%0AAK8GXghcIXQL+yvO6WPN7C2ENTHAu9z9Axf5PcTl4jp2ey8wYqGwfNDdfyF+/h2EukI1oeTHJ+J1%0AxR2eh6UHhIQQQgghhBBCCCHExbLslDEhhBBCCCGEEEIIccEoICSEEEIIIYQQQghxyVBASAghhBBC%0ACCGEEOKSoYCQEEIIIYQQQgghxCVDASEhhBBCCCGEEEKIS4YCQkIIIYQQQgghhBCXDAWEhBBCCCGE%0AEEIIIS4ZCggJIYQQQgghhBBCXDL+G9MPoZAWKXbi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778933" y="1154641"/>
            <a:ext cx="6031774" cy="407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18001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4A5A1-7AF5-41E0-A4D8-5FF348F71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10692449" cy="5793337"/>
          </a:xfrm>
        </p:spPr>
        <p:txBody>
          <a:bodyPr/>
          <a:lstStyle/>
          <a:p>
            <a:pPr algn="ctr"/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THANK 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7F343-BA2A-4105-B9F6-158229BB3993}"/>
              </a:ext>
            </a:extLst>
          </p:cNvPr>
          <p:cNvSpPr txBox="1"/>
          <p:nvPr/>
        </p:nvSpPr>
        <p:spPr>
          <a:xfrm>
            <a:off x="7714445" y="6014434"/>
            <a:ext cx="425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BY: Prashant Sharma 170110001</a:t>
            </a:r>
          </a:p>
          <a:p>
            <a:r>
              <a:rPr lang="en-IN" dirty="0"/>
              <a:t>      Riya Sharma         170110002</a:t>
            </a:r>
          </a:p>
        </p:txBody>
      </p:sp>
    </p:spTree>
    <p:extLst>
      <p:ext uri="{BB962C8B-B14F-4D97-AF65-F5344CB8AC3E}">
        <p14:creationId xmlns:p14="http://schemas.microsoft.com/office/powerpoint/2010/main" val="11275343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161</Words>
  <Application>Microsoft Office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</vt:lpstr>
      <vt:lpstr>Training And Testing Of Network (object detection)</vt:lpstr>
      <vt:lpstr>User Cases</vt:lpstr>
      <vt:lpstr>Using</vt:lpstr>
      <vt:lpstr>Images</vt:lpstr>
      <vt:lpstr>Pyhton Modules</vt:lpstr>
      <vt:lpstr>Preprocessing the image</vt:lpstr>
      <vt:lpstr>Object Detection</vt:lpstr>
      <vt:lpstr>Detection in Image</vt:lpstr>
      <vt:lpstr>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And Testing Of Network (object detection)</dc:title>
  <dc:creator>psnt1998@outlook.com</dc:creator>
  <cp:lastModifiedBy>psnt1998@outlook.com</cp:lastModifiedBy>
  <cp:revision>2</cp:revision>
  <dcterms:created xsi:type="dcterms:W3CDTF">2020-04-10T16:48:43Z</dcterms:created>
  <dcterms:modified xsi:type="dcterms:W3CDTF">2020-04-10T16:55:49Z</dcterms:modified>
</cp:coreProperties>
</file>